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00.xml" ContentType="application/vnd.openxmlformats-officedocument.presentationml.slide+xml"/>
  <Override PartName="/ppt/slides/slide170.xml" ContentType="application/vnd.openxmlformats-officedocument.presentationml.slide+xml"/>
  <Override PartName="/ppt/slides/slide220.xml" ContentType="application/vnd.openxmlformats-officedocument.presentationml.slide+xml"/>
  <Override PartName="/ppt/slides/slide250.xml" ContentType="application/vnd.openxmlformats-officedocument.presentationml.slide+xml"/>
  <Override PartName="/ppt/slides/slide280.xml" ContentType="application/vnd.openxmlformats-officedocument.presentationml.slide+xml"/>
  <Override PartName="/ppt/slides/slide290.xml" ContentType="application/vnd.openxmlformats-officedocument.presentationml.slide+xml"/>
  <Override PartName="/ppt/slideLayouts/slideLayout21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10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2"/>
  </p:notesMasterIdLst>
  <p:sldIdLst>
    <p:sldId id="4859" r:id="rId2"/>
    <p:sldId id="4858" r:id="rId3"/>
    <p:sldId id="4860" r:id="rId4"/>
    <p:sldId id="4861" r:id="rId5"/>
    <p:sldId id="4863" r:id="rId6"/>
    <p:sldId id="4867" r:id="rId7"/>
    <p:sldId id="4871" r:id="rId8"/>
    <p:sldId id="4881" r:id="rId9"/>
    <p:sldId id="4880" r:id="rId10"/>
    <p:sldId id="4874" r:id="rId11"/>
    <p:sldId id="4884" r:id="rId12"/>
    <p:sldId id="4883" r:id="rId13"/>
    <p:sldId id="4903" r:id="rId14"/>
    <p:sldId id="4905" r:id="rId15"/>
    <p:sldId id="4906" r:id="rId16"/>
    <p:sldId id="4907" r:id="rId17"/>
    <p:sldId id="4908" r:id="rId18"/>
    <p:sldId id="4909" r:id="rId19"/>
    <p:sldId id="4875" r:id="rId20"/>
    <p:sldId id="4887" r:id="rId21"/>
    <p:sldId id="4888" r:id="rId22"/>
    <p:sldId id="4894" r:id="rId23"/>
    <p:sldId id="4895" r:id="rId24"/>
    <p:sldId id="4876" r:id="rId25"/>
    <p:sldId id="4890" r:id="rId26"/>
    <p:sldId id="4893" r:id="rId27"/>
    <p:sldId id="4877" r:id="rId28"/>
    <p:sldId id="4897" r:id="rId29"/>
    <p:sldId id="4898" r:id="rId30"/>
    <p:sldId id="4878" r:id="rId31"/>
    <p:sldId id="4910" r:id="rId32"/>
    <p:sldId id="4912" r:id="rId33"/>
    <p:sldId id="4914" r:id="rId34"/>
    <p:sldId id="4913" r:id="rId35"/>
    <p:sldId id="4916" r:id="rId36"/>
    <p:sldId id="4879" r:id="rId37"/>
    <p:sldId id="4917" r:id="rId38"/>
    <p:sldId id="4918" r:id="rId39"/>
    <p:sldId id="4919" r:id="rId40"/>
    <p:sldId id="492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S DE INTRODUÇÃO" id="{8327C2D9-7AD7-4C0B-851A-C17FF4699DF1}">
          <p14:sldIdLst>
            <p14:sldId id="4859"/>
            <p14:sldId id="4858"/>
            <p14:sldId id="4860"/>
          </p14:sldIdLst>
        </p14:section>
        <p14:section name="INTRODUÇÃO" id="{A69FDA72-9D11-4E60-8B0D-40F72C2888D7}">
          <p14:sldIdLst>
            <p14:sldId id="4861"/>
            <p14:sldId id="4863"/>
            <p14:sldId id="4867"/>
          </p14:sldIdLst>
        </p14:section>
        <p14:section name="ELEMENTOS DA CNV" id="{15AEE0FA-919B-4EB2-B8EC-A8FB8FDBCA27}">
          <p14:sldIdLst>
            <p14:sldId id="4871"/>
            <p14:sldId id="4881"/>
            <p14:sldId id="4880"/>
          </p14:sldIdLst>
        </p14:section>
        <p14:section name="Elemento Cinésica" id="{FE2DFB44-A887-4F06-882E-1E04252316B3}">
          <p14:sldIdLst>
            <p14:sldId id="4874"/>
            <p14:sldId id="4884"/>
            <p14:sldId id="4883"/>
            <p14:sldId id="4903"/>
            <p14:sldId id="4905"/>
            <p14:sldId id="4906"/>
            <p14:sldId id="4907"/>
            <p14:sldId id="4908"/>
            <p14:sldId id="4909"/>
          </p14:sldIdLst>
        </p14:section>
        <p14:section name="Elemento Paralinguagem" id="{E34F7321-9E9D-412A-B3E9-895D7DD1822A}">
          <p14:sldIdLst>
            <p14:sldId id="4875"/>
            <p14:sldId id="4887"/>
            <p14:sldId id="4888"/>
            <p14:sldId id="4894"/>
            <p14:sldId id="4895"/>
          </p14:sldIdLst>
        </p14:section>
        <p14:section name="Elemento Proxêmica" id="{54DC6A13-90FB-497E-B968-2DA4DAD206A8}">
          <p14:sldIdLst>
            <p14:sldId id="4876"/>
            <p14:sldId id="4890"/>
            <p14:sldId id="4893"/>
          </p14:sldIdLst>
        </p14:section>
        <p14:section name="Elemento Haptics" id="{118FB60B-0BEF-4A8A-A363-C83F4A542AE3}">
          <p14:sldIdLst>
            <p14:sldId id="4877"/>
            <p14:sldId id="4897"/>
            <p14:sldId id="4898"/>
          </p14:sldIdLst>
        </p14:section>
        <p14:section name="Elemento Aparência" id="{7102941E-1328-46EE-8C83-2B4D0E62F7D9}">
          <p14:sldIdLst>
            <p14:sldId id="4878"/>
            <p14:sldId id="4910"/>
            <p14:sldId id="4912"/>
            <p14:sldId id="4914"/>
            <p14:sldId id="4913"/>
            <p14:sldId id="4916"/>
          </p14:sldIdLst>
        </p14:section>
        <p14:section name="Elemento Cronêmica" id="{C6811C50-0683-4365-9E5F-3C352A5B12DE}">
          <p14:sldIdLst>
            <p14:sldId id="4879"/>
            <p14:sldId id="4917"/>
            <p14:sldId id="4918"/>
            <p14:sldId id="4919"/>
          </p14:sldIdLst>
        </p14:section>
        <p14:section name="FINAL" id="{1216DA78-A708-4BA2-A10B-CD8AEBD8076A}">
          <p14:sldIdLst>
            <p14:sldId id="4920"/>
          </p14:sldIdLst>
        </p14:section>
      </p14:sectionLst>
    </p:ext>
    <p:ext uri="{EFAFB233-063F-42B5-8137-9DF3F51BA10A}">
      <p15:sldGuideLst xmlns:p15="http://schemas.microsoft.com/office/powerpoint/2012/main">
        <p15:guide id="2" pos="43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kurnia Indah" initials="AI" lastIdx="3" clrIdx="0">
    <p:extLst>
      <p:ext uri="{19B8F6BF-5375-455C-9EA6-DF929625EA0E}">
        <p15:presenceInfo xmlns:p15="http://schemas.microsoft.com/office/powerpoint/2012/main" userId="9886bca34a7271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766"/>
    <a:srgbClr val="F26C44"/>
    <a:srgbClr val="162423"/>
    <a:srgbClr val="15161A"/>
    <a:srgbClr val="71A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95431" autoAdjust="0"/>
  </p:normalViewPr>
  <p:slideViewPr>
    <p:cSldViewPr snapToGrid="0" showGuides="1">
      <p:cViewPr varScale="1">
        <p:scale>
          <a:sx n="121" d="100"/>
          <a:sy n="121" d="100"/>
        </p:scale>
        <p:origin x="1848" y="95"/>
      </p:cViewPr>
      <p:guideLst>
        <p:guide pos="438"/>
        <p:guide orient="horz" pos="2160"/>
      </p:guideLst>
    </p:cSldViewPr>
  </p:slideViewPr>
  <p:outlineViewPr>
    <p:cViewPr>
      <p:scale>
        <a:sx n="33" d="100"/>
        <a:sy n="33" d="100"/>
      </p:scale>
      <p:origin x="0" y="-51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7062"/>
    </p:cViewPr>
  </p:sorterViewPr>
  <p:notesViewPr>
    <p:cSldViewPr snapToGrid="0" showGuides="1">
      <p:cViewPr varScale="1">
        <p:scale>
          <a:sx n="93" d="100"/>
          <a:sy n="93" d="100"/>
        </p:scale>
        <p:origin x="2376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Araujo" userId="0285727b09848308" providerId="LiveId" clId="{73F8E0D4-79F9-4DBA-94A5-53F400C53B6E}"/>
    <pc:docChg chg="undo redo custSel addSld delSld modSld sldOrd delMainMaster modMainMaster addSection delSection modSection">
      <pc:chgData name="Alexandre Araujo" userId="0285727b09848308" providerId="LiveId" clId="{73F8E0D4-79F9-4DBA-94A5-53F400C53B6E}" dt="2024-12-07T14:42:52.856" v="20612" actId="404"/>
      <pc:docMkLst>
        <pc:docMk/>
      </pc:docMkLst>
      <pc:sldChg chg="del">
        <pc:chgData name="Alexandre Araujo" userId="0285727b09848308" providerId="LiveId" clId="{73F8E0D4-79F9-4DBA-94A5-53F400C53B6E}" dt="2024-11-29T20:39:56.427" v="3859" actId="47"/>
        <pc:sldMkLst>
          <pc:docMk/>
          <pc:sldMk cId="3680266620" sldId="555"/>
        </pc:sldMkLst>
      </pc:sldChg>
      <pc:sldChg chg="del">
        <pc:chgData name="Alexandre Araujo" userId="0285727b09848308" providerId="LiveId" clId="{73F8E0D4-79F9-4DBA-94A5-53F400C53B6E}" dt="2024-11-29T20:39:58.903" v="3860" actId="47"/>
        <pc:sldMkLst>
          <pc:docMk/>
          <pc:sldMk cId="3642293551" sldId="556"/>
        </pc:sldMkLst>
      </pc:sldChg>
      <pc:sldChg chg="del">
        <pc:chgData name="Alexandre Araujo" userId="0285727b09848308" providerId="LiveId" clId="{73F8E0D4-79F9-4DBA-94A5-53F400C53B6E}" dt="2024-11-29T20:40:00.881" v="3861" actId="47"/>
        <pc:sldMkLst>
          <pc:docMk/>
          <pc:sldMk cId="1440060005" sldId="558"/>
        </pc:sldMkLst>
      </pc:sldChg>
      <pc:sldChg chg="del">
        <pc:chgData name="Alexandre Araujo" userId="0285727b09848308" providerId="LiveId" clId="{73F8E0D4-79F9-4DBA-94A5-53F400C53B6E}" dt="2024-11-29T20:40:02.649" v="3862" actId="47"/>
        <pc:sldMkLst>
          <pc:docMk/>
          <pc:sldMk cId="2658539246" sldId="574"/>
        </pc:sldMkLst>
      </pc:sldChg>
      <pc:sldChg chg="modSp add del mod ord">
        <pc:chgData name="Alexandre Araujo" userId="0285727b09848308" providerId="LiveId" clId="{73F8E0D4-79F9-4DBA-94A5-53F400C53B6E}" dt="2024-12-07T14:42:52.856" v="20612" actId="404"/>
        <pc:sldMkLst>
          <pc:docMk/>
          <pc:sldMk cId="3884662884" sldId="4858"/>
        </pc:sldMkLst>
        <pc:spChg chg="mod">
          <ac:chgData name="Alexandre Araujo" userId="0285727b09848308" providerId="LiveId" clId="{73F8E0D4-79F9-4DBA-94A5-53F400C53B6E}" dt="2024-12-07T14:42:52.856" v="20612" actId="404"/>
          <ac:spMkLst>
            <pc:docMk/>
            <pc:sldMk cId="3884662884" sldId="4858"/>
            <ac:spMk id="2" creationId="{CABD7FFB-3F9D-E1FC-577C-724B5BAD558D}"/>
          </ac:spMkLst>
        </pc:spChg>
        <pc:spChg chg="mod">
          <ac:chgData name="Alexandre Araujo" userId="0285727b09848308" providerId="LiveId" clId="{73F8E0D4-79F9-4DBA-94A5-53F400C53B6E}" dt="2024-12-07T14:42:14.811" v="20594" actId="403"/>
          <ac:spMkLst>
            <pc:docMk/>
            <pc:sldMk cId="3884662884" sldId="4858"/>
            <ac:spMk id="3" creationId="{9CACA21E-E7B0-007B-6A9E-2D373F3E20D2}"/>
          </ac:spMkLst>
        </pc:spChg>
        <pc:spChg chg="mod">
          <ac:chgData name="Alexandre Araujo" userId="0285727b09848308" providerId="LiveId" clId="{73F8E0D4-79F9-4DBA-94A5-53F400C53B6E}" dt="2024-12-07T14:42:52.856" v="20612" actId="404"/>
          <ac:spMkLst>
            <pc:docMk/>
            <pc:sldMk cId="3884662884" sldId="4858"/>
            <ac:spMk id="4" creationId="{0AC0C730-67E9-294D-AF91-53602B3EADE4}"/>
          </ac:spMkLst>
        </pc:spChg>
        <pc:spChg chg="mod">
          <ac:chgData name="Alexandre Araujo" userId="0285727b09848308" providerId="LiveId" clId="{73F8E0D4-79F9-4DBA-94A5-53F400C53B6E}" dt="2024-12-07T14:42:03.640" v="20590" actId="404"/>
          <ac:spMkLst>
            <pc:docMk/>
            <pc:sldMk cId="3884662884" sldId="4858"/>
            <ac:spMk id="18" creationId="{C5884D5F-B79E-3C43-8EA3-4A76BAFE399E}"/>
          </ac:spMkLst>
        </pc:spChg>
        <pc:spChg chg="mod">
          <ac:chgData name="Alexandre Araujo" userId="0285727b09848308" providerId="LiveId" clId="{73F8E0D4-79F9-4DBA-94A5-53F400C53B6E}" dt="2024-12-07T14:42:52.856" v="20612" actId="404"/>
          <ac:spMkLst>
            <pc:docMk/>
            <pc:sldMk cId="3884662884" sldId="4858"/>
            <ac:spMk id="19" creationId="{BD6C413D-715D-1D41-9977-4DB10B466D51}"/>
          </ac:spMkLst>
        </pc:spChg>
        <pc:spChg chg="mod">
          <ac:chgData name="Alexandre Araujo" userId="0285727b09848308" providerId="LiveId" clId="{73F8E0D4-79F9-4DBA-94A5-53F400C53B6E}" dt="2024-12-07T14:42:39.132" v="20598" actId="113"/>
          <ac:spMkLst>
            <pc:docMk/>
            <pc:sldMk cId="3884662884" sldId="4858"/>
            <ac:spMk id="21" creationId="{8436043A-E7F1-B649-A911-4C753F2A6C8F}"/>
          </ac:spMkLst>
        </pc:spChg>
        <pc:spChg chg="mod">
          <ac:chgData name="Alexandre Araujo" userId="0285727b09848308" providerId="LiveId" clId="{73F8E0D4-79F9-4DBA-94A5-53F400C53B6E}" dt="2024-12-07T14:42:52.856" v="20612" actId="404"/>
          <ac:spMkLst>
            <pc:docMk/>
            <pc:sldMk cId="3884662884" sldId="4858"/>
            <ac:spMk id="22" creationId="{FD477075-7EF6-0D4E-A7C7-BA2D597B6123}"/>
          </ac:spMkLst>
        </pc:spChg>
        <pc:spChg chg="mod">
          <ac:chgData name="Alexandre Araujo" userId="0285727b09848308" providerId="LiveId" clId="{73F8E0D4-79F9-4DBA-94A5-53F400C53B6E}" dt="2024-12-07T14:42:45.832" v="20611" actId="1036"/>
          <ac:spMkLst>
            <pc:docMk/>
            <pc:sldMk cId="3884662884" sldId="4858"/>
            <ac:spMk id="23" creationId="{8A02D44D-4B18-0445-AAD9-3EFABCBAFE7E}"/>
          </ac:spMkLst>
        </pc:spChg>
        <pc:spChg chg="mod">
          <ac:chgData name="Alexandre Araujo" userId="0285727b09848308" providerId="LiveId" clId="{73F8E0D4-79F9-4DBA-94A5-53F400C53B6E}" dt="2024-12-07T14:42:52.856" v="20612" actId="404"/>
          <ac:spMkLst>
            <pc:docMk/>
            <pc:sldMk cId="3884662884" sldId="4858"/>
            <ac:spMk id="28" creationId="{C5CF713F-2674-7548-A858-D9E4FEDB5C21}"/>
          </ac:spMkLst>
        </pc:spChg>
        <pc:spChg chg="mod">
          <ac:chgData name="Alexandre Araujo" userId="0285727b09848308" providerId="LiveId" clId="{73F8E0D4-79F9-4DBA-94A5-53F400C53B6E}" dt="2024-12-07T14:42:11.706" v="20593" actId="404"/>
          <ac:spMkLst>
            <pc:docMk/>
            <pc:sldMk cId="3884662884" sldId="4858"/>
            <ac:spMk id="29" creationId="{DD0B8C08-6A54-0941-AF66-A1736A326457}"/>
          </ac:spMkLst>
        </pc:spChg>
      </pc:sldChg>
      <pc:sldChg chg="addSp delSp modSp new mod modTransition delAnim modAnim">
        <pc:chgData name="Alexandre Araujo" userId="0285727b09848308" providerId="LiveId" clId="{73F8E0D4-79F9-4DBA-94A5-53F400C53B6E}" dt="2024-11-30T12:56:22.422" v="4356" actId="1076"/>
        <pc:sldMkLst>
          <pc:docMk/>
          <pc:sldMk cId="2846232098" sldId="4859"/>
        </pc:sldMkLst>
        <pc:spChg chg="add mod">
          <ac:chgData name="Alexandre Araujo" userId="0285727b09848308" providerId="LiveId" clId="{73F8E0D4-79F9-4DBA-94A5-53F400C53B6E}" dt="2024-11-30T12:47:06.932" v="4251" actId="1076"/>
          <ac:spMkLst>
            <pc:docMk/>
            <pc:sldMk cId="2846232098" sldId="4859"/>
            <ac:spMk id="3" creationId="{F46587A8-CA06-BDB9-F887-25D1F3BDC21F}"/>
          </ac:spMkLst>
        </pc:spChg>
        <pc:spChg chg="add mod">
          <ac:chgData name="Alexandre Araujo" userId="0285727b09848308" providerId="LiveId" clId="{73F8E0D4-79F9-4DBA-94A5-53F400C53B6E}" dt="2024-11-30T12:47:14.241" v="4253" actId="1076"/>
          <ac:spMkLst>
            <pc:docMk/>
            <pc:sldMk cId="2846232098" sldId="4859"/>
            <ac:spMk id="4" creationId="{1BACE592-AFE3-F0AB-E33E-6D342617AA24}"/>
          </ac:spMkLst>
        </pc:spChg>
        <pc:spChg chg="add mod ord">
          <ac:chgData name="Alexandre Araujo" userId="0285727b09848308" providerId="LiveId" clId="{73F8E0D4-79F9-4DBA-94A5-53F400C53B6E}" dt="2024-11-30T12:47:10.770" v="4252" actId="1076"/>
          <ac:spMkLst>
            <pc:docMk/>
            <pc:sldMk cId="2846232098" sldId="4859"/>
            <ac:spMk id="1076" creationId="{1C843F9E-41D4-83E6-4D97-41E442CD77FC}"/>
          </ac:spMkLst>
        </pc:spChg>
        <pc:spChg chg="add mod ord">
          <ac:chgData name="Alexandre Araujo" userId="0285727b09848308" providerId="LiveId" clId="{73F8E0D4-79F9-4DBA-94A5-53F400C53B6E}" dt="2024-11-30T12:47:10.770" v="4252" actId="1076"/>
          <ac:spMkLst>
            <pc:docMk/>
            <pc:sldMk cId="2846232098" sldId="4859"/>
            <ac:spMk id="1077" creationId="{525A645A-E129-80BE-CB5A-E9A45A14D4B1}"/>
          </ac:spMkLst>
        </pc:spChg>
        <pc:spChg chg="add mod ord">
          <ac:chgData name="Alexandre Araujo" userId="0285727b09848308" providerId="LiveId" clId="{73F8E0D4-79F9-4DBA-94A5-53F400C53B6E}" dt="2024-11-29T18:31:07.048" v="1511" actId="1076"/>
          <ac:spMkLst>
            <pc:docMk/>
            <pc:sldMk cId="2846232098" sldId="4859"/>
            <ac:spMk id="1079" creationId="{3E9E8A71-9AF6-B2A9-3C72-DDFCBF66A16E}"/>
          </ac:spMkLst>
        </pc:spChg>
        <pc:spChg chg="add mod">
          <ac:chgData name="Alexandre Araujo" userId="0285727b09848308" providerId="LiveId" clId="{73F8E0D4-79F9-4DBA-94A5-53F400C53B6E}" dt="2024-11-30T12:47:43.849" v="4255"/>
          <ac:spMkLst>
            <pc:docMk/>
            <pc:sldMk cId="2846232098" sldId="4859"/>
            <ac:spMk id="1080" creationId="{B2C7D916-979E-BF6E-4B8D-C854CD1DD40D}"/>
          </ac:spMkLst>
        </pc:spChg>
        <pc:spChg chg="add mod">
          <ac:chgData name="Alexandre Araujo" userId="0285727b09848308" providerId="LiveId" clId="{73F8E0D4-79F9-4DBA-94A5-53F400C53B6E}" dt="2024-11-30T12:48:08.231" v="4258" actId="164"/>
          <ac:spMkLst>
            <pc:docMk/>
            <pc:sldMk cId="2846232098" sldId="4859"/>
            <ac:spMk id="1081" creationId="{68B05580-917E-085C-39DF-DA4B8AC6532C}"/>
          </ac:spMkLst>
        </pc:spChg>
        <pc:spChg chg="add mod">
          <ac:chgData name="Alexandre Araujo" userId="0285727b09848308" providerId="LiveId" clId="{73F8E0D4-79F9-4DBA-94A5-53F400C53B6E}" dt="2024-11-30T12:53:19.151" v="4304" actId="962"/>
          <ac:spMkLst>
            <pc:docMk/>
            <pc:sldMk cId="2846232098" sldId="4859"/>
            <ac:spMk id="1082" creationId="{3EEA4405-B487-79EE-A0E1-BA410BF443D0}"/>
          </ac:spMkLst>
        </pc:spChg>
        <pc:spChg chg="mod">
          <ac:chgData name="Alexandre Araujo" userId="0285727b09848308" providerId="LiveId" clId="{73F8E0D4-79F9-4DBA-94A5-53F400C53B6E}" dt="2024-11-30T12:54:36.334" v="4310"/>
          <ac:spMkLst>
            <pc:docMk/>
            <pc:sldMk cId="2846232098" sldId="4859"/>
            <ac:spMk id="1085" creationId="{DD461F07-72DA-4912-6791-18A37CE15DC1}"/>
          </ac:spMkLst>
        </pc:spChg>
        <pc:spChg chg="mod">
          <ac:chgData name="Alexandre Araujo" userId="0285727b09848308" providerId="LiveId" clId="{73F8E0D4-79F9-4DBA-94A5-53F400C53B6E}" dt="2024-11-30T12:54:36.334" v="4310"/>
          <ac:spMkLst>
            <pc:docMk/>
            <pc:sldMk cId="2846232098" sldId="4859"/>
            <ac:spMk id="1086" creationId="{9B60B14B-3599-97FB-4089-25DEC118C848}"/>
          </ac:spMkLst>
        </pc:spChg>
        <pc:spChg chg="mod">
          <ac:chgData name="Alexandre Araujo" userId="0285727b09848308" providerId="LiveId" clId="{73F8E0D4-79F9-4DBA-94A5-53F400C53B6E}" dt="2024-11-30T12:54:36.334" v="4310"/>
          <ac:spMkLst>
            <pc:docMk/>
            <pc:sldMk cId="2846232098" sldId="4859"/>
            <ac:spMk id="1087" creationId="{38F186C7-B094-47C3-78B3-B1430C345D67}"/>
          </ac:spMkLst>
        </pc:spChg>
        <pc:spChg chg="mod">
          <ac:chgData name="Alexandre Araujo" userId="0285727b09848308" providerId="LiveId" clId="{73F8E0D4-79F9-4DBA-94A5-53F400C53B6E}" dt="2024-11-30T12:54:36.334" v="4310"/>
          <ac:spMkLst>
            <pc:docMk/>
            <pc:sldMk cId="2846232098" sldId="4859"/>
            <ac:spMk id="1088" creationId="{7CF1FCA4-1F77-CD75-653E-4F9E727FD49B}"/>
          </ac:spMkLst>
        </pc:spChg>
        <pc:spChg chg="add mod">
          <ac:chgData name="Alexandre Araujo" userId="0285727b09848308" providerId="LiveId" clId="{73F8E0D4-79F9-4DBA-94A5-53F400C53B6E}" dt="2024-11-30T12:56:22.422" v="4356" actId="1076"/>
          <ac:spMkLst>
            <pc:docMk/>
            <pc:sldMk cId="2846232098" sldId="4859"/>
            <ac:spMk id="1090" creationId="{B77E8DF1-05C1-EE40-6833-DEC2BEC19841}"/>
          </ac:spMkLst>
        </pc:spChg>
        <pc:grpChg chg="add mod ord">
          <ac:chgData name="Alexandre Araujo" userId="0285727b09848308" providerId="LiveId" clId="{73F8E0D4-79F9-4DBA-94A5-53F400C53B6E}" dt="2024-11-30T12:54:53.293" v="4314" actId="167"/>
          <ac:grpSpMkLst>
            <pc:docMk/>
            <pc:sldMk cId="2846232098" sldId="4859"/>
            <ac:grpSpMk id="1084" creationId="{3ABE5CF4-3B90-4378-752F-55D81A76548D}"/>
          </ac:grpSpMkLst>
        </pc:grpChg>
        <pc:picChg chg="add mod">
          <ac:chgData name="Alexandre Araujo" userId="0285727b09848308" providerId="LiveId" clId="{73F8E0D4-79F9-4DBA-94A5-53F400C53B6E}" dt="2024-11-29T14:22:14.546" v="395" actId="688"/>
          <ac:picMkLst>
            <pc:docMk/>
            <pc:sldMk cId="2846232098" sldId="4859"/>
            <ac:picMk id="7" creationId="{B5A5225E-6C78-39A2-C157-C85558DCCA5B}"/>
          </ac:picMkLst>
        </pc:picChg>
        <pc:picChg chg="add mod">
          <ac:chgData name="Alexandre Araujo" userId="0285727b09848308" providerId="LiveId" clId="{73F8E0D4-79F9-4DBA-94A5-53F400C53B6E}" dt="2024-11-29T14:22:11.756" v="393" actId="688"/>
          <ac:picMkLst>
            <pc:docMk/>
            <pc:sldMk cId="2846232098" sldId="4859"/>
            <ac:picMk id="8" creationId="{98A12980-57AF-16E6-0C37-D99F465C2559}"/>
          </ac:picMkLst>
        </pc:picChg>
        <pc:picChg chg="add mod">
          <ac:chgData name="Alexandre Araujo" userId="0285727b09848308" providerId="LiveId" clId="{73F8E0D4-79F9-4DBA-94A5-53F400C53B6E}" dt="2024-11-29T14:22:08.946" v="391" actId="688"/>
          <ac:picMkLst>
            <pc:docMk/>
            <pc:sldMk cId="2846232098" sldId="4859"/>
            <ac:picMk id="9" creationId="{96582A14-86F7-4522-1269-17F7768BC79E}"/>
          </ac:picMkLst>
        </pc:picChg>
        <pc:picChg chg="add mod">
          <ac:chgData name="Alexandre Araujo" userId="0285727b09848308" providerId="LiveId" clId="{73F8E0D4-79F9-4DBA-94A5-53F400C53B6E}" dt="2024-11-29T14:22:18.546" v="398" actId="1076"/>
          <ac:picMkLst>
            <pc:docMk/>
            <pc:sldMk cId="2846232098" sldId="4859"/>
            <ac:picMk id="10" creationId="{CC66C470-E76B-E22A-DE02-73BC59002C4F}"/>
          </ac:picMkLst>
        </pc:picChg>
        <pc:picChg chg="add mod ord">
          <ac:chgData name="Alexandre Araujo" userId="0285727b09848308" providerId="LiveId" clId="{73F8E0D4-79F9-4DBA-94A5-53F400C53B6E}" dt="2024-11-29T14:22:17.497" v="397" actId="688"/>
          <ac:picMkLst>
            <pc:docMk/>
            <pc:sldMk cId="2846232098" sldId="4859"/>
            <ac:picMk id="11" creationId="{3E8C3328-C029-9F7F-AF83-36BDE1689244}"/>
          </ac:picMkLst>
        </pc:picChg>
        <pc:picChg chg="add mod">
          <ac:chgData name="Alexandre Araujo" userId="0285727b09848308" providerId="LiveId" clId="{73F8E0D4-79F9-4DBA-94A5-53F400C53B6E}" dt="2024-11-29T14:22:19.624" v="399" actId="1076"/>
          <ac:picMkLst>
            <pc:docMk/>
            <pc:sldMk cId="2846232098" sldId="4859"/>
            <ac:picMk id="12" creationId="{8AC54778-AFD1-56F8-724F-4FB7356725D0}"/>
          </ac:picMkLst>
        </pc:picChg>
        <pc:picChg chg="add mod">
          <ac:chgData name="Alexandre Araujo" userId="0285727b09848308" providerId="LiveId" clId="{73F8E0D4-79F9-4DBA-94A5-53F400C53B6E}" dt="2024-11-29T14:22:21.781" v="401" actId="1076"/>
          <ac:picMkLst>
            <pc:docMk/>
            <pc:sldMk cId="2846232098" sldId="4859"/>
            <ac:picMk id="13" creationId="{A9CEFEC0-E10B-A8DF-B4FA-75957DCAFA95}"/>
          </ac:picMkLst>
        </pc:picChg>
        <pc:picChg chg="add mod">
          <ac:chgData name="Alexandre Araujo" userId="0285727b09848308" providerId="LiveId" clId="{73F8E0D4-79F9-4DBA-94A5-53F400C53B6E}" dt="2024-11-29T14:22:20.663" v="400" actId="1076"/>
          <ac:picMkLst>
            <pc:docMk/>
            <pc:sldMk cId="2846232098" sldId="4859"/>
            <ac:picMk id="14" creationId="{09BCF687-2D35-5AF2-C3D3-403B394334D4}"/>
          </ac:picMkLst>
        </pc:picChg>
        <pc:picChg chg="add mod">
          <ac:chgData name="Alexandre Araujo" userId="0285727b09848308" providerId="LiveId" clId="{73F8E0D4-79F9-4DBA-94A5-53F400C53B6E}" dt="2024-11-29T14:22:22.788" v="402" actId="1076"/>
          <ac:picMkLst>
            <pc:docMk/>
            <pc:sldMk cId="2846232098" sldId="4859"/>
            <ac:picMk id="15" creationId="{A256645F-FF20-7A5A-47B3-63AC8871B13E}"/>
          </ac:picMkLst>
        </pc:picChg>
        <pc:picChg chg="add mod">
          <ac:chgData name="Alexandre Araujo" userId="0285727b09848308" providerId="LiveId" clId="{73F8E0D4-79F9-4DBA-94A5-53F400C53B6E}" dt="2024-11-29T14:21:58.118" v="385" actId="688"/>
          <ac:picMkLst>
            <pc:docMk/>
            <pc:sldMk cId="2846232098" sldId="4859"/>
            <ac:picMk id="16" creationId="{7CA638C2-FB90-377B-29CF-5F28B5380CBB}"/>
          </ac:picMkLst>
        </pc:picChg>
        <pc:picChg chg="add mod">
          <ac:chgData name="Alexandre Araujo" userId="0285727b09848308" providerId="LiveId" clId="{73F8E0D4-79F9-4DBA-94A5-53F400C53B6E}" dt="2024-11-29T14:21:54.490" v="383" actId="688"/>
          <ac:picMkLst>
            <pc:docMk/>
            <pc:sldMk cId="2846232098" sldId="4859"/>
            <ac:picMk id="17" creationId="{73EDA197-89D3-54A7-C047-468B8B8CF336}"/>
          </ac:picMkLst>
        </pc:picChg>
        <pc:picChg chg="add mod">
          <ac:chgData name="Alexandre Araujo" userId="0285727b09848308" providerId="LiveId" clId="{73F8E0D4-79F9-4DBA-94A5-53F400C53B6E}" dt="2024-11-29T14:22:05.457" v="389" actId="688"/>
          <ac:picMkLst>
            <pc:docMk/>
            <pc:sldMk cId="2846232098" sldId="4859"/>
            <ac:picMk id="18" creationId="{5FCB2489-7799-26EF-10B7-EFFD5897A256}"/>
          </ac:picMkLst>
        </pc:picChg>
        <pc:picChg chg="add mod">
          <ac:chgData name="Alexandre Araujo" userId="0285727b09848308" providerId="LiveId" clId="{73F8E0D4-79F9-4DBA-94A5-53F400C53B6E}" dt="2024-11-29T14:22:01.567" v="387" actId="688"/>
          <ac:picMkLst>
            <pc:docMk/>
            <pc:sldMk cId="2846232098" sldId="4859"/>
            <ac:picMk id="19" creationId="{43E12C92-2873-1C7A-FED3-4A552074E034}"/>
          </ac:picMkLst>
        </pc:picChg>
      </pc:sldChg>
      <pc:sldChg chg="addSp delSp modSp add mod modTransition delAnim modAnim">
        <pc:chgData name="Alexandre Araujo" userId="0285727b09848308" providerId="LiveId" clId="{73F8E0D4-79F9-4DBA-94A5-53F400C53B6E}" dt="2024-11-30T12:56:04.103" v="4352" actId="1036"/>
        <pc:sldMkLst>
          <pc:docMk/>
          <pc:sldMk cId="3592399597" sldId="4860"/>
        </pc:sldMkLst>
        <pc:spChg chg="mod modVis">
          <ac:chgData name="Alexandre Araujo" userId="0285727b09848308" providerId="LiveId" clId="{73F8E0D4-79F9-4DBA-94A5-53F400C53B6E}" dt="2024-11-29T16:06:04.098" v="986" actId="14838"/>
          <ac:spMkLst>
            <pc:docMk/>
            <pc:sldMk cId="3592399597" sldId="4860"/>
            <ac:spMk id="3" creationId="{53F036B6-FA24-B731-9974-0FF4769A3178}"/>
          </ac:spMkLst>
        </pc:spChg>
        <pc:spChg chg="mod modVis">
          <ac:chgData name="Alexandre Araujo" userId="0285727b09848308" providerId="LiveId" clId="{73F8E0D4-79F9-4DBA-94A5-53F400C53B6E}" dt="2024-11-29T16:06:04.098" v="986" actId="14838"/>
          <ac:spMkLst>
            <pc:docMk/>
            <pc:sldMk cId="3592399597" sldId="4860"/>
            <ac:spMk id="4" creationId="{6506F8D9-210E-E452-A1CA-148251726094}"/>
          </ac:spMkLst>
        </pc:spChg>
        <pc:spChg chg="add mod ord">
          <ac:chgData name="Alexandre Araujo" userId="0285727b09848308" providerId="LiveId" clId="{73F8E0D4-79F9-4DBA-94A5-53F400C53B6E}" dt="2024-11-30T12:56:04.103" v="4352" actId="1036"/>
          <ac:spMkLst>
            <pc:docMk/>
            <pc:sldMk cId="3592399597" sldId="4860"/>
            <ac:spMk id="84" creationId="{27572B2A-10F1-4F07-8EC7-C83812C16B01}"/>
          </ac:spMkLst>
        </pc:spChg>
        <pc:spChg chg="mod ord">
          <ac:chgData name="Alexandre Araujo" userId="0285727b09848308" providerId="LiveId" clId="{73F8E0D4-79F9-4DBA-94A5-53F400C53B6E}" dt="2024-11-30T12:56:00.299" v="4346" actId="1036"/>
          <ac:spMkLst>
            <pc:docMk/>
            <pc:sldMk cId="3592399597" sldId="4860"/>
            <ac:spMk id="85" creationId="{15502213-26FF-4F1F-B0EE-9EE268F8F760}"/>
          </ac:spMkLst>
        </pc:spChg>
        <pc:spChg chg="add mod ord">
          <ac:chgData name="Alexandre Araujo" userId="0285727b09848308" providerId="LiveId" clId="{73F8E0D4-79F9-4DBA-94A5-53F400C53B6E}" dt="2024-11-29T20:07:39.511" v="2981" actId="207"/>
          <ac:spMkLst>
            <pc:docMk/>
            <pc:sldMk cId="3592399597" sldId="4860"/>
            <ac:spMk id="87" creationId="{C7E1A4BD-BE23-1F9F-721D-C48F49DC5596}"/>
          </ac:spMkLst>
        </pc:spChg>
        <pc:spChg chg="mod">
          <ac:chgData name="Alexandre Araujo" userId="0285727b09848308" providerId="LiveId" clId="{73F8E0D4-79F9-4DBA-94A5-53F400C53B6E}" dt="2024-11-30T12:53:57.960" v="4306"/>
          <ac:spMkLst>
            <pc:docMk/>
            <pc:sldMk cId="3592399597" sldId="4860"/>
            <ac:spMk id="90" creationId="{260BAF27-7CF1-793E-966F-FBED2916E25D}"/>
          </ac:spMkLst>
        </pc:spChg>
        <pc:spChg chg="mod">
          <ac:chgData name="Alexandre Araujo" userId="0285727b09848308" providerId="LiveId" clId="{73F8E0D4-79F9-4DBA-94A5-53F400C53B6E}" dt="2024-11-30T12:53:57.960" v="4306"/>
          <ac:spMkLst>
            <pc:docMk/>
            <pc:sldMk cId="3592399597" sldId="4860"/>
            <ac:spMk id="91" creationId="{687F448D-8464-AB3D-CB92-4D039254B5F5}"/>
          </ac:spMkLst>
        </pc:spChg>
        <pc:spChg chg="mod">
          <ac:chgData name="Alexandre Araujo" userId="0285727b09848308" providerId="LiveId" clId="{73F8E0D4-79F9-4DBA-94A5-53F400C53B6E}" dt="2024-11-30T12:53:57.960" v="4306"/>
          <ac:spMkLst>
            <pc:docMk/>
            <pc:sldMk cId="3592399597" sldId="4860"/>
            <ac:spMk id="92" creationId="{BA064DC4-0CF5-DA45-58B0-13E778C83966}"/>
          </ac:spMkLst>
        </pc:spChg>
        <pc:spChg chg="mod">
          <ac:chgData name="Alexandre Araujo" userId="0285727b09848308" providerId="LiveId" clId="{73F8E0D4-79F9-4DBA-94A5-53F400C53B6E}" dt="2024-11-30T12:53:57.960" v="4306"/>
          <ac:spMkLst>
            <pc:docMk/>
            <pc:sldMk cId="3592399597" sldId="4860"/>
            <ac:spMk id="93" creationId="{4089F345-8628-815A-C1AF-78611A8734FF}"/>
          </ac:spMkLst>
        </pc:spChg>
        <pc:spChg chg="add mod">
          <ac:chgData name="Alexandre Araujo" userId="0285727b09848308" providerId="LiveId" clId="{73F8E0D4-79F9-4DBA-94A5-53F400C53B6E}" dt="2024-11-30T12:55:51.875" v="4331" actId="1035"/>
          <ac:spMkLst>
            <pc:docMk/>
            <pc:sldMk cId="3592399597" sldId="4860"/>
            <ac:spMk id="94" creationId="{87D6B2B5-A65C-C97E-310F-0DD208AE6265}"/>
          </ac:spMkLst>
        </pc:spChg>
        <pc:grpChg chg="add mod">
          <ac:chgData name="Alexandre Araujo" userId="0285727b09848308" providerId="LiveId" clId="{73F8E0D4-79F9-4DBA-94A5-53F400C53B6E}" dt="2024-11-30T12:55:55.741" v="4337" actId="1036"/>
          <ac:grpSpMkLst>
            <pc:docMk/>
            <pc:sldMk cId="3592399597" sldId="4860"/>
            <ac:grpSpMk id="89" creationId="{FE193FC8-A2CB-F4C8-3456-1A11C2513A24}"/>
          </ac:grpSpMkLst>
        </pc:grpChg>
        <pc:picChg chg="mod">
          <ac:chgData name="Alexandre Araujo" userId="0285727b09848308" providerId="LiveId" clId="{73F8E0D4-79F9-4DBA-94A5-53F400C53B6E}" dt="2024-11-29T14:24:12.441" v="466" actId="1037"/>
          <ac:picMkLst>
            <pc:docMk/>
            <pc:sldMk cId="3592399597" sldId="4860"/>
            <ac:picMk id="7" creationId="{B836A33F-393F-AD21-06C2-E08B34E840CD}"/>
          </ac:picMkLst>
        </pc:picChg>
        <pc:picChg chg="mod">
          <ac:chgData name="Alexandre Araujo" userId="0285727b09848308" providerId="LiveId" clId="{73F8E0D4-79F9-4DBA-94A5-53F400C53B6E}" dt="2024-11-29T14:24:17.769" v="467" actId="1076"/>
          <ac:picMkLst>
            <pc:docMk/>
            <pc:sldMk cId="3592399597" sldId="4860"/>
            <ac:picMk id="10" creationId="{9AA669CF-469C-64F8-DA9E-2C27121A3F9D}"/>
          </ac:picMkLst>
        </pc:picChg>
        <pc:picChg chg="mod">
          <ac:chgData name="Alexandre Araujo" userId="0285727b09848308" providerId="LiveId" clId="{73F8E0D4-79F9-4DBA-94A5-53F400C53B6E}" dt="2024-11-29T14:23:35.055" v="435" actId="688"/>
          <ac:picMkLst>
            <pc:docMk/>
            <pc:sldMk cId="3592399597" sldId="4860"/>
            <ac:picMk id="12" creationId="{2D3F577E-6E03-1051-A1AE-C352B76666BE}"/>
          </ac:picMkLst>
        </pc:picChg>
        <pc:picChg chg="mod">
          <ac:chgData name="Alexandre Araujo" userId="0285727b09848308" providerId="LiveId" clId="{73F8E0D4-79F9-4DBA-94A5-53F400C53B6E}" dt="2024-11-29T14:23:42.963" v="441" actId="1037"/>
          <ac:picMkLst>
            <pc:docMk/>
            <pc:sldMk cId="3592399597" sldId="4860"/>
            <ac:picMk id="13" creationId="{C52F6FA8-2081-37DD-085D-8C49DE5DADB2}"/>
          </ac:picMkLst>
        </pc:picChg>
        <pc:picChg chg="mod">
          <ac:chgData name="Alexandre Araujo" userId="0285727b09848308" providerId="LiveId" clId="{73F8E0D4-79F9-4DBA-94A5-53F400C53B6E}" dt="2024-11-29T14:23:53.561" v="453" actId="1035"/>
          <ac:picMkLst>
            <pc:docMk/>
            <pc:sldMk cId="3592399597" sldId="4860"/>
            <ac:picMk id="14" creationId="{F894D0EF-0FD1-D6A6-DA9A-68BC84F3B4DA}"/>
          </ac:picMkLst>
        </pc:picChg>
        <pc:picChg chg="mod">
          <ac:chgData name="Alexandre Araujo" userId="0285727b09848308" providerId="LiveId" clId="{73F8E0D4-79F9-4DBA-94A5-53F400C53B6E}" dt="2024-11-29T14:24:28.074" v="482" actId="1038"/>
          <ac:picMkLst>
            <pc:docMk/>
            <pc:sldMk cId="3592399597" sldId="4860"/>
            <ac:picMk id="16" creationId="{07E07372-9FB7-C8E2-4E38-A123DEB4A602}"/>
          </ac:picMkLst>
        </pc:picChg>
        <pc:picChg chg="mod">
          <ac:chgData name="Alexandre Araujo" userId="0285727b09848308" providerId="LiveId" clId="{73F8E0D4-79F9-4DBA-94A5-53F400C53B6E}" dt="2024-11-29T14:24:28.074" v="482" actId="1038"/>
          <ac:picMkLst>
            <pc:docMk/>
            <pc:sldMk cId="3592399597" sldId="4860"/>
            <ac:picMk id="17" creationId="{D200AEA1-7BF0-2576-F848-BE60EFC466CA}"/>
          </ac:picMkLst>
        </pc:picChg>
        <pc:picChg chg="mod">
          <ac:chgData name="Alexandre Araujo" userId="0285727b09848308" providerId="LiveId" clId="{73F8E0D4-79F9-4DBA-94A5-53F400C53B6E}" dt="2024-11-29T14:24:28.074" v="482" actId="1038"/>
          <ac:picMkLst>
            <pc:docMk/>
            <pc:sldMk cId="3592399597" sldId="4860"/>
            <ac:picMk id="19" creationId="{4B469639-6EA0-9D44-CBF8-AB51A4FADB95}"/>
          </ac:picMkLst>
        </pc:picChg>
      </pc:sldChg>
      <pc:sldChg chg="addSp delSp modSp new mod modTransition modAnim">
        <pc:chgData name="Alexandre Araujo" userId="0285727b09848308" providerId="LiveId" clId="{73F8E0D4-79F9-4DBA-94A5-53F400C53B6E}" dt="2024-12-05T17:47:40.784" v="20420"/>
        <pc:sldMkLst>
          <pc:docMk/>
          <pc:sldMk cId="1938738890" sldId="4861"/>
        </pc:sldMkLst>
        <pc:spChg chg="mod">
          <ac:chgData name="Alexandre Araujo" userId="0285727b09848308" providerId="LiveId" clId="{73F8E0D4-79F9-4DBA-94A5-53F400C53B6E}" dt="2024-11-29T19:22:17.400" v="1763" actId="207"/>
          <ac:spMkLst>
            <pc:docMk/>
            <pc:sldMk cId="1938738890" sldId="4861"/>
            <ac:spMk id="123" creationId="{3F3F37D5-BFD8-B64A-078B-95F95595DF72}"/>
          </ac:spMkLst>
        </pc:spChg>
        <pc:spChg chg="add mod">
          <ac:chgData name="Alexandre Araujo" userId="0285727b09848308" providerId="LiveId" clId="{73F8E0D4-79F9-4DBA-94A5-53F400C53B6E}" dt="2024-11-29T18:32:40.380" v="1524" actId="962"/>
          <ac:spMkLst>
            <pc:docMk/>
            <pc:sldMk cId="1938738890" sldId="4861"/>
            <ac:spMk id="126" creationId="{3BF43CDD-6160-515D-70D0-570EDE339C14}"/>
          </ac:spMkLst>
        </pc:spChg>
        <pc:spChg chg="add mod">
          <ac:chgData name="Alexandre Araujo" userId="0285727b09848308" providerId="LiveId" clId="{73F8E0D4-79F9-4DBA-94A5-53F400C53B6E}" dt="2024-11-29T18:32:47.991" v="1525" actId="962"/>
          <ac:spMkLst>
            <pc:docMk/>
            <pc:sldMk cId="1938738890" sldId="4861"/>
            <ac:spMk id="128" creationId="{5BF2BBEA-23BC-FEB7-A938-0857E48BAE24}"/>
          </ac:spMkLst>
        </pc:spChg>
        <pc:spChg chg="add mod ord">
          <ac:chgData name="Alexandre Araujo" userId="0285727b09848308" providerId="LiveId" clId="{73F8E0D4-79F9-4DBA-94A5-53F400C53B6E}" dt="2024-11-29T18:54:28.859" v="1609" actId="14100"/>
          <ac:spMkLst>
            <pc:docMk/>
            <pc:sldMk cId="1938738890" sldId="4861"/>
            <ac:spMk id="129" creationId="{1230914C-022E-E602-11F7-212D4FB9BA83}"/>
          </ac:spMkLst>
        </pc:spChg>
        <pc:spChg chg="add mod">
          <ac:chgData name="Alexandre Araujo" userId="0285727b09848308" providerId="LiveId" clId="{73F8E0D4-79F9-4DBA-94A5-53F400C53B6E}" dt="2024-11-29T19:19:09.827" v="1619" actId="11530"/>
          <ac:spMkLst>
            <pc:docMk/>
            <pc:sldMk cId="1938738890" sldId="4861"/>
            <ac:spMk id="132" creationId="{08AFB436-6D7B-AE7F-CD57-6EF8A0454733}"/>
          </ac:spMkLst>
        </pc:spChg>
        <pc:spChg chg="mod">
          <ac:chgData name="Alexandre Araujo" userId="0285727b09848308" providerId="LiveId" clId="{73F8E0D4-79F9-4DBA-94A5-53F400C53B6E}" dt="2024-11-29T19:20:29.780" v="1631" actId="14100"/>
          <ac:spMkLst>
            <pc:docMk/>
            <pc:sldMk cId="1938738890" sldId="4861"/>
            <ac:spMk id="136" creationId="{0DFC6F1D-E333-6030-1AC4-325939826421}"/>
          </ac:spMkLst>
        </pc:spChg>
        <pc:spChg chg="mod">
          <ac:chgData name="Alexandre Araujo" userId="0285727b09848308" providerId="LiveId" clId="{73F8E0D4-79F9-4DBA-94A5-53F400C53B6E}" dt="2024-11-29T19:20:16.096" v="1628" actId="14100"/>
          <ac:spMkLst>
            <pc:docMk/>
            <pc:sldMk cId="1938738890" sldId="4861"/>
            <ac:spMk id="139" creationId="{250BC8BD-0E0A-B3BE-37A7-6ACF07962A94}"/>
          </ac:spMkLst>
        </pc:spChg>
        <pc:spChg chg="mod">
          <ac:chgData name="Alexandre Araujo" userId="0285727b09848308" providerId="LiveId" clId="{73F8E0D4-79F9-4DBA-94A5-53F400C53B6E}" dt="2024-11-29T19:20:10.348" v="1627" actId="14100"/>
          <ac:spMkLst>
            <pc:docMk/>
            <pc:sldMk cId="1938738890" sldId="4861"/>
            <ac:spMk id="145" creationId="{ABC3A885-E9BF-C125-0A03-CAC2F3806A0C}"/>
          </ac:spMkLst>
        </pc:spChg>
        <pc:spChg chg="mod">
          <ac:chgData name="Alexandre Araujo" userId="0285727b09848308" providerId="LiveId" clId="{73F8E0D4-79F9-4DBA-94A5-53F400C53B6E}" dt="2024-11-29T19:20:04.508" v="1626" actId="14100"/>
          <ac:spMkLst>
            <pc:docMk/>
            <pc:sldMk cId="1938738890" sldId="4861"/>
            <ac:spMk id="148" creationId="{568E756C-52DC-9B78-E127-464EF04EBA81}"/>
          </ac:spMkLst>
        </pc:spChg>
        <pc:spChg chg="mod">
          <ac:chgData name="Alexandre Araujo" userId="0285727b09848308" providerId="LiveId" clId="{73F8E0D4-79F9-4DBA-94A5-53F400C53B6E}" dt="2024-11-29T19:19:56.396" v="1625" actId="14100"/>
          <ac:spMkLst>
            <pc:docMk/>
            <pc:sldMk cId="1938738890" sldId="4861"/>
            <ac:spMk id="151" creationId="{E85D3D39-51A5-968A-8D7A-B101CF3A058A}"/>
          </ac:spMkLst>
        </pc:spChg>
        <pc:spChg chg="add mod">
          <ac:chgData name="Alexandre Araujo" userId="0285727b09848308" providerId="LiveId" clId="{73F8E0D4-79F9-4DBA-94A5-53F400C53B6E}" dt="2024-11-29T18:54:25.158" v="1608" actId="14100"/>
          <ac:spMkLst>
            <pc:docMk/>
            <pc:sldMk cId="1938738890" sldId="4861"/>
            <ac:spMk id="152" creationId="{F12BBAD5-6143-D59C-C637-0B60A0093BB1}"/>
          </ac:spMkLst>
        </pc:spChg>
        <pc:spChg chg="add mod">
          <ac:chgData name="Alexandre Araujo" userId="0285727b09848308" providerId="LiveId" clId="{73F8E0D4-79F9-4DBA-94A5-53F400C53B6E}" dt="2024-11-29T18:36:55.492" v="1563" actId="14100"/>
          <ac:spMkLst>
            <pc:docMk/>
            <pc:sldMk cId="1938738890" sldId="4861"/>
            <ac:spMk id="153" creationId="{8AEA46C2-3C21-10B2-7682-EDDAEAA42CF4}"/>
          </ac:spMkLst>
        </pc:spChg>
        <pc:spChg chg="add mod">
          <ac:chgData name="Alexandre Araujo" userId="0285727b09848308" providerId="LiveId" clId="{73F8E0D4-79F9-4DBA-94A5-53F400C53B6E}" dt="2024-11-29T18:54:32.709" v="1610" actId="14100"/>
          <ac:spMkLst>
            <pc:docMk/>
            <pc:sldMk cId="1938738890" sldId="4861"/>
            <ac:spMk id="154" creationId="{51C283A2-9FCD-3C07-1409-D4E4633EB7FD}"/>
          </ac:spMkLst>
        </pc:spChg>
        <pc:spChg chg="add mod">
          <ac:chgData name="Alexandre Araujo" userId="0285727b09848308" providerId="LiveId" clId="{73F8E0D4-79F9-4DBA-94A5-53F400C53B6E}" dt="2024-11-29T18:54:35.931" v="1611" actId="14100"/>
          <ac:spMkLst>
            <pc:docMk/>
            <pc:sldMk cId="1938738890" sldId="4861"/>
            <ac:spMk id="155" creationId="{ECF72240-CE6F-2F88-1CF9-58AF3877AC39}"/>
          </ac:spMkLst>
        </pc:spChg>
        <pc:spChg chg="add mod">
          <ac:chgData name="Alexandre Araujo" userId="0285727b09848308" providerId="LiveId" clId="{73F8E0D4-79F9-4DBA-94A5-53F400C53B6E}" dt="2024-11-29T18:54:38.857" v="1612" actId="14100"/>
          <ac:spMkLst>
            <pc:docMk/>
            <pc:sldMk cId="1938738890" sldId="4861"/>
            <ac:spMk id="156" creationId="{2253DCDD-9493-C3AB-0964-18BC6AEE21AE}"/>
          </ac:spMkLst>
        </pc:spChg>
        <pc:spChg chg="mod">
          <ac:chgData name="Alexandre Araujo" userId="0285727b09848308" providerId="LiveId" clId="{73F8E0D4-79F9-4DBA-94A5-53F400C53B6E}" dt="2024-11-29T20:03:48.296" v="2882"/>
          <ac:spMkLst>
            <pc:docMk/>
            <pc:sldMk cId="1938738890" sldId="4861"/>
            <ac:spMk id="158" creationId="{1C7B33A4-5858-FBD2-1624-8E71D83029F1}"/>
          </ac:spMkLst>
        </pc:spChg>
        <pc:spChg chg="mod">
          <ac:chgData name="Alexandre Araujo" userId="0285727b09848308" providerId="LiveId" clId="{73F8E0D4-79F9-4DBA-94A5-53F400C53B6E}" dt="2024-11-29T20:03:48.296" v="2882"/>
          <ac:spMkLst>
            <pc:docMk/>
            <pc:sldMk cId="1938738890" sldId="4861"/>
            <ac:spMk id="159" creationId="{5CF75E22-E17E-C73D-7640-FE2B27DB874D}"/>
          </ac:spMkLst>
        </pc:spChg>
        <pc:spChg chg="mod">
          <ac:chgData name="Alexandre Araujo" userId="0285727b09848308" providerId="LiveId" clId="{73F8E0D4-79F9-4DBA-94A5-53F400C53B6E}" dt="2024-11-29T20:03:48.296" v="2882"/>
          <ac:spMkLst>
            <pc:docMk/>
            <pc:sldMk cId="1938738890" sldId="4861"/>
            <ac:spMk id="160" creationId="{2015256E-942A-828C-9BFC-1445C9013C48}"/>
          </ac:spMkLst>
        </pc:spChg>
        <pc:spChg chg="add mod ord">
          <ac:chgData name="Alexandre Araujo" userId="0285727b09848308" providerId="LiveId" clId="{73F8E0D4-79F9-4DBA-94A5-53F400C53B6E}" dt="2024-11-29T20:05:49.995" v="2915" actId="207"/>
          <ac:spMkLst>
            <pc:docMk/>
            <pc:sldMk cId="1938738890" sldId="4861"/>
            <ac:spMk id="161" creationId="{E82D0B9E-1AF8-C454-87D9-8C68FE268233}"/>
          </ac:spMkLst>
        </pc:spChg>
        <pc:grpChg chg="add mod">
          <ac:chgData name="Alexandre Araujo" userId="0285727b09848308" providerId="LiveId" clId="{73F8E0D4-79F9-4DBA-94A5-53F400C53B6E}" dt="2024-11-29T18:32:07.843" v="1518" actId="962"/>
          <ac:grpSpMkLst>
            <pc:docMk/>
            <pc:sldMk cId="1938738890" sldId="4861"/>
            <ac:grpSpMk id="133" creationId="{EA176292-4C13-5545-EE5B-543B975F5F21}"/>
          </ac:grpSpMkLst>
        </pc:grpChg>
        <pc:grpChg chg="add mod">
          <ac:chgData name="Alexandre Araujo" userId="0285727b09848308" providerId="LiveId" clId="{73F8E0D4-79F9-4DBA-94A5-53F400C53B6E}" dt="2024-11-29T19:20:24.851" v="1630" actId="1076"/>
          <ac:grpSpMkLst>
            <pc:docMk/>
            <pc:sldMk cId="1938738890" sldId="4861"/>
            <ac:grpSpMk id="134" creationId="{8EA646EE-0D4D-F739-BE0C-F23F325A62DC}"/>
          </ac:grpSpMkLst>
        </pc:grpChg>
        <pc:grpChg chg="add mod">
          <ac:chgData name="Alexandre Araujo" userId="0285727b09848308" providerId="LiveId" clId="{73F8E0D4-79F9-4DBA-94A5-53F400C53B6E}" dt="2024-11-29T18:32:17.041" v="1520" actId="962"/>
          <ac:grpSpMkLst>
            <pc:docMk/>
            <pc:sldMk cId="1938738890" sldId="4861"/>
            <ac:grpSpMk id="137" creationId="{C7EB7770-C4E1-2FAF-C199-A3DA6931D342}"/>
          </ac:grpSpMkLst>
        </pc:grpChg>
        <pc:grpChg chg="add mod">
          <ac:chgData name="Alexandre Araujo" userId="0285727b09848308" providerId="LiveId" clId="{73F8E0D4-79F9-4DBA-94A5-53F400C53B6E}" dt="2024-11-29T18:32:21.125" v="1521" actId="962"/>
          <ac:grpSpMkLst>
            <pc:docMk/>
            <pc:sldMk cId="1938738890" sldId="4861"/>
            <ac:grpSpMk id="143" creationId="{534C02F6-6B5B-EE75-9ECB-29FF8673322E}"/>
          </ac:grpSpMkLst>
        </pc:grpChg>
        <pc:grpChg chg="add mod">
          <ac:chgData name="Alexandre Araujo" userId="0285727b09848308" providerId="LiveId" clId="{73F8E0D4-79F9-4DBA-94A5-53F400C53B6E}" dt="2024-11-29T18:32:25.491" v="1522" actId="962"/>
          <ac:grpSpMkLst>
            <pc:docMk/>
            <pc:sldMk cId="1938738890" sldId="4861"/>
            <ac:grpSpMk id="146" creationId="{3767D9C2-C494-F79E-66F5-6F977E2EF4D2}"/>
          </ac:grpSpMkLst>
        </pc:grpChg>
        <pc:grpChg chg="add mod">
          <ac:chgData name="Alexandre Araujo" userId="0285727b09848308" providerId="LiveId" clId="{73F8E0D4-79F9-4DBA-94A5-53F400C53B6E}" dt="2024-11-29T18:32:30.342" v="1523" actId="962"/>
          <ac:grpSpMkLst>
            <pc:docMk/>
            <pc:sldMk cId="1938738890" sldId="4861"/>
            <ac:grpSpMk id="149" creationId="{B2D22620-AA1C-FB58-30B3-6A5FAAF3B7EF}"/>
          </ac:grpSpMkLst>
        </pc:grpChg>
        <pc:grpChg chg="add mod">
          <ac:chgData name="Alexandre Araujo" userId="0285727b09848308" providerId="LiveId" clId="{73F8E0D4-79F9-4DBA-94A5-53F400C53B6E}" dt="2024-11-29T20:03:52.574" v="2883" actId="1076"/>
          <ac:grpSpMkLst>
            <pc:docMk/>
            <pc:sldMk cId="1938738890" sldId="4861"/>
            <ac:grpSpMk id="157" creationId="{022B693D-C28A-AE7D-266E-1EFA95062497}"/>
          </ac:grpSpMkLst>
        </pc:grpChg>
        <pc:picChg chg="add mod">
          <ac:chgData name="Alexandre Araujo" userId="0285727b09848308" providerId="LiveId" clId="{73F8E0D4-79F9-4DBA-94A5-53F400C53B6E}" dt="2024-12-05T17:46:59.990" v="20413" actId="688"/>
          <ac:picMkLst>
            <pc:docMk/>
            <pc:sldMk cId="1938738890" sldId="4861"/>
            <ac:picMk id="2" creationId="{D23EB3A2-4D6A-1FC3-C31B-18BB31D30F9C}"/>
          </ac:picMkLst>
        </pc:picChg>
        <pc:picChg chg="add mod">
          <ac:chgData name="Alexandre Araujo" userId="0285727b09848308" providerId="LiveId" clId="{73F8E0D4-79F9-4DBA-94A5-53F400C53B6E}" dt="2024-12-05T17:46:47.782" v="20412" actId="688"/>
          <ac:picMkLst>
            <pc:docMk/>
            <pc:sldMk cId="1938738890" sldId="4861"/>
            <ac:picMk id="3" creationId="{71A788D7-71F4-6FB8-9A01-D4BECC970260}"/>
          </ac:picMkLst>
        </pc:picChg>
        <pc:picChg chg="add mod">
          <ac:chgData name="Alexandre Araujo" userId="0285727b09848308" providerId="LiveId" clId="{73F8E0D4-79F9-4DBA-94A5-53F400C53B6E}" dt="2024-12-05T17:46:45.851" v="20411" actId="688"/>
          <ac:picMkLst>
            <pc:docMk/>
            <pc:sldMk cId="1938738890" sldId="4861"/>
            <ac:picMk id="4" creationId="{2FC99402-B50D-4D8F-C6A5-BB53FC2B1013}"/>
          </ac:picMkLst>
        </pc:picChg>
        <pc:picChg chg="mod">
          <ac:chgData name="Alexandre Araujo" userId="0285727b09848308" providerId="LiveId" clId="{73F8E0D4-79F9-4DBA-94A5-53F400C53B6E}" dt="2024-12-05T17:46:44.050" v="20410" actId="688"/>
          <ac:picMkLst>
            <pc:docMk/>
            <pc:sldMk cId="1938738890" sldId="4861"/>
            <ac:picMk id="5" creationId="{F84C57A0-1610-3D42-9774-2B147EA604D1}"/>
          </ac:picMkLst>
        </pc:picChg>
        <pc:picChg chg="mod">
          <ac:chgData name="Alexandre Araujo" userId="0285727b09848308" providerId="LiveId" clId="{73F8E0D4-79F9-4DBA-94A5-53F400C53B6E}" dt="2024-12-05T17:47:02.007" v="20414" actId="688"/>
          <ac:picMkLst>
            <pc:docMk/>
            <pc:sldMk cId="1938738890" sldId="4861"/>
            <ac:picMk id="6" creationId="{AD7C5547-46FD-6A0F-2600-12C12B7FEDAB}"/>
          </ac:picMkLst>
        </pc:picChg>
        <pc:picChg chg="add mod">
          <ac:chgData name="Alexandre Araujo" userId="0285727b09848308" providerId="LiveId" clId="{73F8E0D4-79F9-4DBA-94A5-53F400C53B6E}" dt="2024-12-05T17:47:04.627" v="20416" actId="1076"/>
          <ac:picMkLst>
            <pc:docMk/>
            <pc:sldMk cId="1938738890" sldId="4861"/>
            <ac:picMk id="7" creationId="{339A2170-F4EC-4916-A47D-C8B5A16A188C}"/>
          </ac:picMkLst>
        </pc:picChg>
        <pc:picChg chg="add mod">
          <ac:chgData name="Alexandre Araujo" userId="0285727b09848308" providerId="LiveId" clId="{73F8E0D4-79F9-4DBA-94A5-53F400C53B6E}" dt="2024-12-05T17:46:26.781" v="20402" actId="1076"/>
          <ac:picMkLst>
            <pc:docMk/>
            <pc:sldMk cId="1938738890" sldId="4861"/>
            <ac:picMk id="8" creationId="{B733C607-61E7-C932-1242-E1EC282B2232}"/>
          </ac:picMkLst>
        </pc:picChg>
        <pc:picChg chg="add mod">
          <ac:chgData name="Alexandre Araujo" userId="0285727b09848308" providerId="LiveId" clId="{73F8E0D4-79F9-4DBA-94A5-53F400C53B6E}" dt="2024-12-05T17:46:29.385" v="20404" actId="688"/>
          <ac:picMkLst>
            <pc:docMk/>
            <pc:sldMk cId="1938738890" sldId="4861"/>
            <ac:picMk id="9" creationId="{AFDF29A1-9F39-E29E-AB9D-3B4D3B691FA9}"/>
          </ac:picMkLst>
        </pc:picChg>
        <pc:picChg chg="add mod">
          <ac:chgData name="Alexandre Araujo" userId="0285727b09848308" providerId="LiveId" clId="{73F8E0D4-79F9-4DBA-94A5-53F400C53B6E}" dt="2024-12-05T17:46:31.896" v="20405" actId="688"/>
          <ac:picMkLst>
            <pc:docMk/>
            <pc:sldMk cId="1938738890" sldId="4861"/>
            <ac:picMk id="10" creationId="{D06226DD-A77F-D980-476B-A9A059697528}"/>
          </ac:picMkLst>
        </pc:picChg>
        <pc:picChg chg="mod">
          <ac:chgData name="Alexandre Araujo" userId="0285727b09848308" providerId="LiveId" clId="{73F8E0D4-79F9-4DBA-94A5-53F400C53B6E}" dt="2024-12-05T17:46:36.471" v="20407" actId="688"/>
          <ac:picMkLst>
            <pc:docMk/>
            <pc:sldMk cId="1938738890" sldId="4861"/>
            <ac:picMk id="11" creationId="{D4C8AD22-6FA7-995D-959C-74EE1B5AF0B2}"/>
          </ac:picMkLst>
        </pc:picChg>
        <pc:picChg chg="add mod">
          <ac:chgData name="Alexandre Araujo" userId="0285727b09848308" providerId="LiveId" clId="{73F8E0D4-79F9-4DBA-94A5-53F400C53B6E}" dt="2024-12-05T17:46:34.135" v="20406" actId="688"/>
          <ac:picMkLst>
            <pc:docMk/>
            <pc:sldMk cId="1938738890" sldId="4861"/>
            <ac:picMk id="12" creationId="{9A0BD2B9-4244-11A7-F89C-B9EE1405AFE6}"/>
          </ac:picMkLst>
        </pc:picChg>
        <pc:picChg chg="add mod">
          <ac:chgData name="Alexandre Araujo" userId="0285727b09848308" providerId="LiveId" clId="{73F8E0D4-79F9-4DBA-94A5-53F400C53B6E}" dt="2024-12-05T17:46:40.337" v="20409" actId="688"/>
          <ac:picMkLst>
            <pc:docMk/>
            <pc:sldMk cId="1938738890" sldId="4861"/>
            <ac:picMk id="13" creationId="{EE2802F4-75A4-FF17-6C67-F51E37003022}"/>
          </ac:picMkLst>
        </pc:picChg>
        <pc:picChg chg="add mod">
          <ac:chgData name="Alexandre Araujo" userId="0285727b09848308" providerId="LiveId" clId="{73F8E0D4-79F9-4DBA-94A5-53F400C53B6E}" dt="2024-12-05T17:46:38.297" v="20408" actId="688"/>
          <ac:picMkLst>
            <pc:docMk/>
            <pc:sldMk cId="1938738890" sldId="4861"/>
            <ac:picMk id="14" creationId="{3F7B8468-CA11-1AA4-4278-9414EE3708AE}"/>
          </ac:picMkLst>
        </pc:picChg>
        <pc:picChg chg="add mod">
          <ac:chgData name="Alexandre Araujo" userId="0285727b09848308" providerId="LiveId" clId="{73F8E0D4-79F9-4DBA-94A5-53F400C53B6E}" dt="2024-11-29T18:12:19.291" v="1489" actId="207"/>
          <ac:picMkLst>
            <pc:docMk/>
            <pc:sldMk cId="1938738890" sldId="4861"/>
            <ac:picMk id="131" creationId="{AB63CEBE-137E-F139-C937-C11DB4178750}"/>
          </ac:picMkLst>
        </pc:picChg>
        <pc:picChg chg="mod">
          <ac:chgData name="Alexandre Araujo" userId="0285727b09848308" providerId="LiveId" clId="{73F8E0D4-79F9-4DBA-94A5-53F400C53B6E}" dt="2024-11-29T18:12:13.249" v="1488" actId="207"/>
          <ac:picMkLst>
            <pc:docMk/>
            <pc:sldMk cId="1938738890" sldId="4861"/>
            <ac:picMk id="135" creationId="{DAFBE1E7-ECD3-1265-4805-45EE977C42E9}"/>
          </ac:picMkLst>
        </pc:picChg>
        <pc:picChg chg="mod">
          <ac:chgData name="Alexandre Araujo" userId="0285727b09848308" providerId="LiveId" clId="{73F8E0D4-79F9-4DBA-94A5-53F400C53B6E}" dt="2024-11-29T18:12:07.310" v="1487" actId="207"/>
          <ac:picMkLst>
            <pc:docMk/>
            <pc:sldMk cId="1938738890" sldId="4861"/>
            <ac:picMk id="138" creationId="{7F61D498-6E3F-A314-E132-1503D5A28C79}"/>
          </ac:picMkLst>
        </pc:picChg>
        <pc:picChg chg="mod">
          <ac:chgData name="Alexandre Araujo" userId="0285727b09848308" providerId="LiveId" clId="{73F8E0D4-79F9-4DBA-94A5-53F400C53B6E}" dt="2024-11-29T18:12:00.870" v="1486" actId="207"/>
          <ac:picMkLst>
            <pc:docMk/>
            <pc:sldMk cId="1938738890" sldId="4861"/>
            <ac:picMk id="144" creationId="{BA4A8F00-BF05-5F93-5951-66ADF69A9FB9}"/>
          </ac:picMkLst>
        </pc:picChg>
        <pc:picChg chg="mod">
          <ac:chgData name="Alexandre Araujo" userId="0285727b09848308" providerId="LiveId" clId="{73F8E0D4-79F9-4DBA-94A5-53F400C53B6E}" dt="2024-11-29T18:11:55.720" v="1485" actId="207"/>
          <ac:picMkLst>
            <pc:docMk/>
            <pc:sldMk cId="1938738890" sldId="4861"/>
            <ac:picMk id="147" creationId="{43F605C6-2622-F080-6F34-F11E393FB43C}"/>
          </ac:picMkLst>
        </pc:picChg>
        <pc:picChg chg="mod">
          <ac:chgData name="Alexandre Araujo" userId="0285727b09848308" providerId="LiveId" clId="{73F8E0D4-79F9-4DBA-94A5-53F400C53B6E}" dt="2024-11-29T18:16:39.490" v="1493" actId="207"/>
          <ac:picMkLst>
            <pc:docMk/>
            <pc:sldMk cId="1938738890" sldId="4861"/>
            <ac:picMk id="150" creationId="{88AAD25A-B954-70E7-EF54-A16AFEC81E5F}"/>
          </ac:picMkLst>
        </pc:picChg>
      </pc:sldChg>
      <pc:sldChg chg="add del">
        <pc:chgData name="Alexandre Araujo" userId="0285727b09848308" providerId="LiveId" clId="{73F8E0D4-79F9-4DBA-94A5-53F400C53B6E}" dt="2024-11-29T16:01:13.466" v="789" actId="2890"/>
        <pc:sldMkLst>
          <pc:docMk/>
          <pc:sldMk cId="2248380860" sldId="4861"/>
        </pc:sldMkLst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3484735186" sldId="4862"/>
        </pc:sldMkLst>
      </pc:sldChg>
      <pc:sldChg chg="addSp delSp modSp new mod modTransition modAnim">
        <pc:chgData name="Alexandre Araujo" userId="0285727b09848308" providerId="LiveId" clId="{73F8E0D4-79F9-4DBA-94A5-53F400C53B6E}" dt="2024-11-30T11:16:28.100" v="4040" actId="14838"/>
        <pc:sldMkLst>
          <pc:docMk/>
          <pc:sldMk cId="1897013703" sldId="4863"/>
        </pc:sldMkLst>
        <pc:spChg chg="add mod">
          <ac:chgData name="Alexandre Araujo" userId="0285727b09848308" providerId="LiveId" clId="{73F8E0D4-79F9-4DBA-94A5-53F400C53B6E}" dt="2024-11-30T11:16:28.100" v="4040" actId="14838"/>
          <ac:spMkLst>
            <pc:docMk/>
            <pc:sldMk cId="1897013703" sldId="4863"/>
            <ac:spMk id="2" creationId="{6E6C8E14-8F7A-DDB5-DFDC-22F12A4A831E}"/>
          </ac:spMkLst>
        </pc:spChg>
        <pc:spChg chg="add mod">
          <ac:chgData name="Alexandre Araujo" userId="0285727b09848308" providerId="LiveId" clId="{73F8E0D4-79F9-4DBA-94A5-53F400C53B6E}" dt="2024-11-30T11:15:24.470" v="4025" actId="14838"/>
          <ac:spMkLst>
            <pc:docMk/>
            <pc:sldMk cId="1897013703" sldId="4863"/>
            <ac:spMk id="4" creationId="{316EF5C9-CBAF-2DB0-70AA-5E135565B02E}"/>
          </ac:spMkLst>
        </pc:spChg>
        <pc:spChg chg="add mod">
          <ac:chgData name="Alexandre Araujo" userId="0285727b09848308" providerId="LiveId" clId="{73F8E0D4-79F9-4DBA-94A5-53F400C53B6E}" dt="2024-11-30T11:04:06.329" v="3876" actId="962"/>
          <ac:spMkLst>
            <pc:docMk/>
            <pc:sldMk cId="1897013703" sldId="4863"/>
            <ac:spMk id="26" creationId="{2A43BADB-544D-30F5-CDF9-1FD6CCE5B147}"/>
          </ac:spMkLst>
        </pc:spChg>
        <pc:spChg chg="add mod">
          <ac:chgData name="Alexandre Araujo" userId="0285727b09848308" providerId="LiveId" clId="{73F8E0D4-79F9-4DBA-94A5-53F400C53B6E}" dt="2024-11-29T19:50:37.692" v="2428" actId="1035"/>
          <ac:spMkLst>
            <pc:docMk/>
            <pc:sldMk cId="1897013703" sldId="4863"/>
            <ac:spMk id="27" creationId="{7F88E4CB-25BD-A46A-FBBF-83F4BD385B56}"/>
          </ac:spMkLst>
        </pc:spChg>
        <pc:spChg chg="add mod">
          <ac:chgData name="Alexandre Araujo" userId="0285727b09848308" providerId="LiveId" clId="{73F8E0D4-79F9-4DBA-94A5-53F400C53B6E}" dt="2024-11-29T20:02:46.032" v="2879" actId="1036"/>
          <ac:spMkLst>
            <pc:docMk/>
            <pc:sldMk cId="1897013703" sldId="4863"/>
            <ac:spMk id="28" creationId="{176C0121-9C4D-1ACC-0BEB-822A172D9F49}"/>
          </ac:spMkLst>
        </pc:spChg>
        <pc:spChg chg="mod">
          <ac:chgData name="Alexandre Araujo" userId="0285727b09848308" providerId="LiveId" clId="{73F8E0D4-79F9-4DBA-94A5-53F400C53B6E}" dt="2024-11-29T20:02:35.448" v="2870" actId="1036"/>
          <ac:spMkLst>
            <pc:docMk/>
            <pc:sldMk cId="1897013703" sldId="4863"/>
            <ac:spMk id="34" creationId="{6F313CAF-5839-B88D-848E-82FAF3AD15F6}"/>
          </ac:spMkLst>
        </pc:spChg>
        <pc:spChg chg="mod">
          <ac:chgData name="Alexandre Araujo" userId="0285727b09848308" providerId="LiveId" clId="{73F8E0D4-79F9-4DBA-94A5-53F400C53B6E}" dt="2024-11-30T11:03:02.875" v="3872"/>
          <ac:spMkLst>
            <pc:docMk/>
            <pc:sldMk cId="1897013703" sldId="4863"/>
            <ac:spMk id="37" creationId="{1D1BA8FA-C8AD-FD3C-8AB4-B17AD18076DA}"/>
          </ac:spMkLst>
        </pc:spChg>
        <pc:spChg chg="mod">
          <ac:chgData name="Alexandre Araujo" userId="0285727b09848308" providerId="LiveId" clId="{73F8E0D4-79F9-4DBA-94A5-53F400C53B6E}" dt="2024-11-30T11:03:02.875" v="3872"/>
          <ac:spMkLst>
            <pc:docMk/>
            <pc:sldMk cId="1897013703" sldId="4863"/>
            <ac:spMk id="38" creationId="{1930BA57-D821-2FDE-20BD-DFA6C31B9775}"/>
          </ac:spMkLst>
        </pc:spChg>
        <pc:grpChg chg="add mod">
          <ac:chgData name="Alexandre Araujo" userId="0285727b09848308" providerId="LiveId" clId="{73F8E0D4-79F9-4DBA-94A5-53F400C53B6E}" dt="2024-11-29T19:58:41.723" v="2736" actId="962"/>
          <ac:grpSpMkLst>
            <pc:docMk/>
            <pc:sldMk cId="1897013703" sldId="4863"/>
            <ac:grpSpMk id="35" creationId="{0752261C-D880-6499-415F-7B1FD7DDD80C}"/>
          </ac:grpSpMkLst>
        </pc:grpChg>
        <pc:grpChg chg="add mod">
          <ac:chgData name="Alexandre Araujo" userId="0285727b09848308" providerId="LiveId" clId="{73F8E0D4-79F9-4DBA-94A5-53F400C53B6E}" dt="2024-11-30T11:04:33.353" v="3878" actId="962"/>
          <ac:grpSpMkLst>
            <pc:docMk/>
            <pc:sldMk cId="1897013703" sldId="4863"/>
            <ac:grpSpMk id="36" creationId="{52EEC1A4-0E09-7667-47DB-5040C624A62E}"/>
          </ac:grpSpMkLst>
        </pc:grpChg>
      </pc:sldChg>
      <pc:sldChg chg="add del">
        <pc:chgData name="Alexandre Araujo" userId="0285727b09848308" providerId="LiveId" clId="{73F8E0D4-79F9-4DBA-94A5-53F400C53B6E}" dt="2024-12-05T17:44:32.504" v="20386" actId="47"/>
        <pc:sldMkLst>
          <pc:docMk/>
          <pc:sldMk cId="1839777061" sldId="4864"/>
        </pc:sldMkLst>
      </pc:sldChg>
      <pc:sldChg chg="add del">
        <pc:chgData name="Alexandre Araujo" userId="0285727b09848308" providerId="LiveId" clId="{73F8E0D4-79F9-4DBA-94A5-53F400C53B6E}" dt="2024-12-05T17:44:32.504" v="20386" actId="47"/>
        <pc:sldMkLst>
          <pc:docMk/>
          <pc:sldMk cId="2096302057" sldId="4865"/>
        </pc:sldMkLst>
      </pc:sldChg>
      <pc:sldChg chg="addSp delSp modSp new del mod modTransition modAnim">
        <pc:chgData name="Alexandre Araujo" userId="0285727b09848308" providerId="LiveId" clId="{73F8E0D4-79F9-4DBA-94A5-53F400C53B6E}" dt="2024-11-30T11:12:11.068" v="3949" actId="47"/>
        <pc:sldMkLst>
          <pc:docMk/>
          <pc:sldMk cId="3220359780" sldId="4866"/>
        </pc:sldMkLst>
      </pc:sldChg>
      <pc:sldChg chg="add del">
        <pc:chgData name="Alexandre Araujo" userId="0285727b09848308" providerId="LiveId" clId="{73F8E0D4-79F9-4DBA-94A5-53F400C53B6E}" dt="2024-11-29T20:07:12.350" v="2919" actId="47"/>
        <pc:sldMkLst>
          <pc:docMk/>
          <pc:sldMk cId="3762879492" sldId="4866"/>
        </pc:sldMkLst>
      </pc:sldChg>
      <pc:sldChg chg="modSp add mod">
        <pc:chgData name="Alexandre Araujo" userId="0285727b09848308" providerId="LiveId" clId="{73F8E0D4-79F9-4DBA-94A5-53F400C53B6E}" dt="2024-11-30T11:13:34.516" v="3964" actId="14100"/>
        <pc:sldMkLst>
          <pc:docMk/>
          <pc:sldMk cId="2603571132" sldId="4867"/>
        </pc:sldMkLst>
        <pc:spChg chg="mod">
          <ac:chgData name="Alexandre Araujo" userId="0285727b09848308" providerId="LiveId" clId="{73F8E0D4-79F9-4DBA-94A5-53F400C53B6E}" dt="2024-11-30T11:13:26.461" v="3952" actId="1076"/>
          <ac:spMkLst>
            <pc:docMk/>
            <pc:sldMk cId="2603571132" sldId="4867"/>
            <ac:spMk id="17" creationId="{AA25BDD8-B4EB-E4C9-D61D-1C21850073A6}"/>
          </ac:spMkLst>
        </pc:spChg>
        <pc:spChg chg="mod">
          <ac:chgData name="Alexandre Araujo" userId="0285727b09848308" providerId="LiveId" clId="{73F8E0D4-79F9-4DBA-94A5-53F400C53B6E}" dt="2024-11-30T11:13:20.941" v="3951" actId="14100"/>
          <ac:spMkLst>
            <pc:docMk/>
            <pc:sldMk cId="2603571132" sldId="4867"/>
            <ac:spMk id="19" creationId="{92FE26DE-0C79-5C7D-04D1-BFF6AFD33D36}"/>
          </ac:spMkLst>
        </pc:spChg>
        <pc:spChg chg="mod">
          <ac:chgData name="Alexandre Araujo" userId="0285727b09848308" providerId="LiveId" clId="{73F8E0D4-79F9-4DBA-94A5-53F400C53B6E}" dt="2024-11-30T11:13:20.941" v="3951" actId="14100"/>
          <ac:spMkLst>
            <pc:docMk/>
            <pc:sldMk cId="2603571132" sldId="4867"/>
            <ac:spMk id="20" creationId="{BE94B94D-A57E-945F-1880-EFDA84D72480}"/>
          </ac:spMkLst>
        </pc:spChg>
        <pc:cxnChg chg="mod">
          <ac:chgData name="Alexandre Araujo" userId="0285727b09848308" providerId="LiveId" clId="{73F8E0D4-79F9-4DBA-94A5-53F400C53B6E}" dt="2024-11-30T11:13:34.516" v="3964" actId="14100"/>
          <ac:cxnSpMkLst>
            <pc:docMk/>
            <pc:sldMk cId="2603571132" sldId="4867"/>
            <ac:cxnSpMk id="23" creationId="{9AEC554F-875B-7155-0468-9914A1B71A2B}"/>
          </ac:cxnSpMkLst>
        </pc:cxnChg>
      </pc:sldChg>
      <pc:sldChg chg="addSp delSp modSp add del mod">
        <pc:chgData name="Alexandre Araujo" userId="0285727b09848308" providerId="LiveId" clId="{73F8E0D4-79F9-4DBA-94A5-53F400C53B6E}" dt="2024-11-29T20:19:11.575" v="3007" actId="47"/>
        <pc:sldMkLst>
          <pc:docMk/>
          <pc:sldMk cId="3316481225" sldId="4867"/>
        </pc:sldMkLst>
      </pc:sldChg>
      <pc:sldChg chg="add del">
        <pc:chgData name="Alexandre Araujo" userId="0285727b09848308" providerId="LiveId" clId="{73F8E0D4-79F9-4DBA-94A5-53F400C53B6E}" dt="2024-11-29T20:07:11.116" v="2918" actId="47"/>
        <pc:sldMkLst>
          <pc:docMk/>
          <pc:sldMk cId="3715169726" sldId="4867"/>
        </pc:sldMkLst>
      </pc:sldChg>
      <pc:sldChg chg="addSp delSp modSp new del mod modAnim">
        <pc:chgData name="Alexandre Araujo" userId="0285727b09848308" providerId="LiveId" clId="{73F8E0D4-79F9-4DBA-94A5-53F400C53B6E}" dt="2024-11-30T13:13:48.738" v="4680" actId="47"/>
        <pc:sldMkLst>
          <pc:docMk/>
          <pc:sldMk cId="3003798577" sldId="4868"/>
        </pc:sldMkLst>
      </pc:sldChg>
      <pc:sldChg chg="addSp delSp modSp new del mod">
        <pc:chgData name="Alexandre Araujo" userId="0285727b09848308" providerId="LiveId" clId="{73F8E0D4-79F9-4DBA-94A5-53F400C53B6E}" dt="2024-11-30T12:47:46.994" v="4256" actId="47"/>
        <pc:sldMkLst>
          <pc:docMk/>
          <pc:sldMk cId="3538981278" sldId="4869"/>
        </pc:sldMkLst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2134139119" sldId="4870"/>
        </pc:sldMkLst>
      </pc:sldChg>
      <pc:sldChg chg="addSp delSp modSp add mod ord modAnim">
        <pc:chgData name="Alexandre Araujo" userId="0285727b09848308" providerId="LiveId" clId="{73F8E0D4-79F9-4DBA-94A5-53F400C53B6E}" dt="2024-12-02T13:05:13.986" v="6108" actId="1036"/>
        <pc:sldMkLst>
          <pc:docMk/>
          <pc:sldMk cId="4193430467" sldId="4871"/>
        </pc:sldMkLst>
        <pc:spChg chg="mod ord">
          <ac:chgData name="Alexandre Araujo" userId="0285727b09848308" providerId="LiveId" clId="{73F8E0D4-79F9-4DBA-94A5-53F400C53B6E}" dt="2024-12-02T13:04:13.057" v="6070" actId="166"/>
          <ac:spMkLst>
            <pc:docMk/>
            <pc:sldMk cId="4193430467" sldId="4871"/>
            <ac:spMk id="4" creationId="{0E0F0CAE-40CF-3ECB-FF01-386CF2E286CC}"/>
          </ac:spMkLst>
        </pc:spChg>
        <pc:spChg chg="mod ord">
          <ac:chgData name="Alexandre Araujo" userId="0285727b09848308" providerId="LiveId" clId="{73F8E0D4-79F9-4DBA-94A5-53F400C53B6E}" dt="2024-11-30T13:15:47.499" v="4683" actId="167"/>
          <ac:spMkLst>
            <pc:docMk/>
            <pc:sldMk cId="4193430467" sldId="4871"/>
            <ac:spMk id="6" creationId="{A845CD1A-AA05-A919-33F3-366EEA48B955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4" creationId="{9D93F343-2FF3-6605-C08F-0D341740CBC9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5" creationId="{6FDF9770-E1A7-6D46-1BCA-07BB62AF5784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6" creationId="{575FE829-3023-4DAF-13E9-F538A278F1DA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7" creationId="{876A1B37-F3DB-1423-AD5C-CF8EDA8BF9E9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8" creationId="{0647C782-A598-D245-916D-3C17B7AACABD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19" creationId="{B4684542-474A-1121-20C0-C2C6B30B026B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20" creationId="{0AC58408-D4EE-CA80-1EF4-ABD6212C3FDB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21" creationId="{5D45D07A-CB80-F9A9-D7D0-958F03F975D5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22" creationId="{5C437BD1-3CBF-CCB4-6760-13353818DA54}"/>
          </ac:spMkLst>
        </pc:spChg>
        <pc:spChg chg="mod">
          <ac:chgData name="Alexandre Araujo" userId="0285727b09848308" providerId="LiveId" clId="{73F8E0D4-79F9-4DBA-94A5-53F400C53B6E}" dt="2024-11-30T13:17:43.154" v="4692" actId="207"/>
          <ac:spMkLst>
            <pc:docMk/>
            <pc:sldMk cId="4193430467" sldId="4871"/>
            <ac:spMk id="23" creationId="{609071B9-47E9-8955-9199-343E0C1CA0F7}"/>
          </ac:spMkLst>
        </pc:spChg>
        <pc:spChg chg="add mod ord">
          <ac:chgData name="Alexandre Araujo" userId="0285727b09848308" providerId="LiveId" clId="{73F8E0D4-79F9-4DBA-94A5-53F400C53B6E}" dt="2024-11-30T13:29:30.028" v="4794" actId="167"/>
          <ac:spMkLst>
            <pc:docMk/>
            <pc:sldMk cId="4193430467" sldId="4871"/>
            <ac:spMk id="24" creationId="{25CA30AC-F3B8-660E-96CD-750F97D1438E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50" creationId="{6AFF6527-11FF-665A-5EFD-445D083E09F3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53" creationId="{675D4236-CA4C-CFA3-CA29-3DCBDCDAD76B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56" creationId="{373571CA-2158-9F5D-A7BF-B85DBCD0101F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59" creationId="{DB2D9215-9C5D-528E-C14D-ED4CDA1FF18A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62" creationId="{58FED1A8-E13A-BCA8-3554-EA87603D4E7E}"/>
          </ac:spMkLst>
        </pc:spChg>
        <pc:spChg chg="mod">
          <ac:chgData name="Alexandre Araujo" userId="0285727b09848308" providerId="LiveId" clId="{73F8E0D4-79F9-4DBA-94A5-53F400C53B6E}" dt="2024-12-02T13:03:56.590" v="6063"/>
          <ac:spMkLst>
            <pc:docMk/>
            <pc:sldMk cId="4193430467" sldId="4871"/>
            <ac:spMk id="65" creationId="{DE440586-FAEA-986D-7AEE-58211E42057C}"/>
          </ac:spMkLst>
        </pc:spChg>
        <pc:grpChg chg="add mod ord">
          <ac:chgData name="Alexandre Araujo" userId="0285727b09848308" providerId="LiveId" clId="{73F8E0D4-79F9-4DBA-94A5-53F400C53B6E}" dt="2024-11-30T13:19:04.237" v="4740" actId="962"/>
          <ac:grpSpMkLst>
            <pc:docMk/>
            <pc:sldMk cId="4193430467" sldId="4871"/>
            <ac:grpSpMk id="13" creationId="{5F220BF9-65C1-C976-0403-846976013C76}"/>
          </ac:grpSpMkLst>
        </pc:grpChg>
        <pc:grpChg chg="add mod">
          <ac:chgData name="Alexandre Araujo" userId="0285727b09848308" providerId="LiveId" clId="{73F8E0D4-79F9-4DBA-94A5-53F400C53B6E}" dt="2024-12-02T13:04:26.114" v="6072" actId="1076"/>
          <ac:grpSpMkLst>
            <pc:docMk/>
            <pc:sldMk cId="4193430467" sldId="4871"/>
            <ac:grpSpMk id="49" creationId="{7470D213-8019-68FA-AC36-69B62DCB3327}"/>
          </ac:grpSpMkLst>
        </pc:grpChg>
        <pc:grpChg chg="add mod">
          <ac:chgData name="Alexandre Araujo" userId="0285727b09848308" providerId="LiveId" clId="{73F8E0D4-79F9-4DBA-94A5-53F400C53B6E}" dt="2024-12-02T13:04:10.307" v="6069" actId="1076"/>
          <ac:grpSpMkLst>
            <pc:docMk/>
            <pc:sldMk cId="4193430467" sldId="4871"/>
            <ac:grpSpMk id="52" creationId="{A4BC43F2-D600-656A-A157-9F46C83029A1}"/>
          </ac:grpSpMkLst>
        </pc:grpChg>
        <pc:grpChg chg="add mod">
          <ac:chgData name="Alexandre Araujo" userId="0285727b09848308" providerId="LiveId" clId="{73F8E0D4-79F9-4DBA-94A5-53F400C53B6E}" dt="2024-12-02T13:05:13.986" v="6108" actId="1036"/>
          <ac:grpSpMkLst>
            <pc:docMk/>
            <pc:sldMk cId="4193430467" sldId="4871"/>
            <ac:grpSpMk id="55" creationId="{D1664C1B-0328-4DE4-884D-81D99DAB7A47}"/>
          </ac:grpSpMkLst>
        </pc:grpChg>
        <pc:grpChg chg="add del mod">
          <ac:chgData name="Alexandre Araujo" userId="0285727b09848308" providerId="LiveId" clId="{73F8E0D4-79F9-4DBA-94A5-53F400C53B6E}" dt="2024-12-02T13:05:13.986" v="6108" actId="1036"/>
          <ac:grpSpMkLst>
            <pc:docMk/>
            <pc:sldMk cId="4193430467" sldId="4871"/>
            <ac:grpSpMk id="58" creationId="{382E1B94-D78F-2307-D15B-0172C51E86A8}"/>
          </ac:grpSpMkLst>
        </pc:grpChg>
        <pc:grpChg chg="add del mod">
          <ac:chgData name="Alexandre Araujo" userId="0285727b09848308" providerId="LiveId" clId="{73F8E0D4-79F9-4DBA-94A5-53F400C53B6E}" dt="2024-12-02T13:04:06.708" v="6068" actId="1076"/>
          <ac:grpSpMkLst>
            <pc:docMk/>
            <pc:sldMk cId="4193430467" sldId="4871"/>
            <ac:grpSpMk id="61" creationId="{F31D479E-8609-C229-FFEE-FD282ECA38DE}"/>
          </ac:grpSpMkLst>
        </pc:grpChg>
        <pc:grpChg chg="add mod">
          <ac:chgData name="Alexandre Araujo" userId="0285727b09848308" providerId="LiveId" clId="{73F8E0D4-79F9-4DBA-94A5-53F400C53B6E}" dt="2024-12-02T13:04:47.024" v="6079" actId="1076"/>
          <ac:grpSpMkLst>
            <pc:docMk/>
            <pc:sldMk cId="4193430467" sldId="4871"/>
            <ac:grpSpMk id="64" creationId="{C1D85A3B-50A8-6489-24A8-DAFFFB129109}"/>
          </ac:grpSpMkLst>
        </pc:grpChg>
        <pc:graphicFrameChg chg="mod">
          <ac:chgData name="Alexandre Araujo" userId="0285727b09848308" providerId="LiveId" clId="{73F8E0D4-79F9-4DBA-94A5-53F400C53B6E}" dt="2024-12-02T13:03:56.590" v="6063"/>
          <ac:graphicFrameMkLst>
            <pc:docMk/>
            <pc:sldMk cId="4193430467" sldId="4871"/>
            <ac:graphicFrameMk id="51" creationId="{DCA78F8B-0743-9C7F-37EA-9375C34F94B1}"/>
          </ac:graphicFrameMkLst>
        </pc:graphicFrameChg>
        <pc:graphicFrameChg chg="mod">
          <ac:chgData name="Alexandre Araujo" userId="0285727b09848308" providerId="LiveId" clId="{73F8E0D4-79F9-4DBA-94A5-53F400C53B6E}" dt="2024-12-02T13:03:56.590" v="6063"/>
          <ac:graphicFrameMkLst>
            <pc:docMk/>
            <pc:sldMk cId="4193430467" sldId="4871"/>
            <ac:graphicFrameMk id="54" creationId="{AFD6BC69-46ED-1BEC-87A6-D0CD38469021}"/>
          </ac:graphicFrameMkLst>
        </pc:graphicFrameChg>
        <pc:graphicFrameChg chg="mod">
          <ac:chgData name="Alexandre Araujo" userId="0285727b09848308" providerId="LiveId" clId="{73F8E0D4-79F9-4DBA-94A5-53F400C53B6E}" dt="2024-12-02T13:03:56.590" v="6063"/>
          <ac:graphicFrameMkLst>
            <pc:docMk/>
            <pc:sldMk cId="4193430467" sldId="4871"/>
            <ac:graphicFrameMk id="57" creationId="{7B906038-6268-5910-8623-6DD0292F833E}"/>
          </ac:graphicFrameMkLst>
        </pc:graphicFrameChg>
        <pc:graphicFrameChg chg="mod">
          <ac:chgData name="Alexandre Araujo" userId="0285727b09848308" providerId="LiveId" clId="{73F8E0D4-79F9-4DBA-94A5-53F400C53B6E}" dt="2024-12-02T13:04:35.131" v="6076" actId="1076"/>
          <ac:graphicFrameMkLst>
            <pc:docMk/>
            <pc:sldMk cId="4193430467" sldId="4871"/>
            <ac:graphicFrameMk id="60" creationId="{E0CB73F7-349A-6D17-5564-3BCFF744E6DC}"/>
          </ac:graphicFrameMkLst>
        </pc:graphicFrameChg>
        <pc:graphicFrameChg chg="mod">
          <ac:chgData name="Alexandre Araujo" userId="0285727b09848308" providerId="LiveId" clId="{73F8E0D4-79F9-4DBA-94A5-53F400C53B6E}" dt="2024-12-02T13:03:56.590" v="6063"/>
          <ac:graphicFrameMkLst>
            <pc:docMk/>
            <pc:sldMk cId="4193430467" sldId="4871"/>
            <ac:graphicFrameMk id="63" creationId="{0EAA06F2-3009-6B9F-FA6B-4B78E736E729}"/>
          </ac:graphicFrameMkLst>
        </pc:graphicFrameChg>
        <pc:graphicFrameChg chg="mod">
          <ac:chgData name="Alexandre Araujo" userId="0285727b09848308" providerId="LiveId" clId="{73F8E0D4-79F9-4DBA-94A5-53F400C53B6E}" dt="2024-12-02T13:03:56.590" v="6063"/>
          <ac:graphicFrameMkLst>
            <pc:docMk/>
            <pc:sldMk cId="4193430467" sldId="4871"/>
            <ac:graphicFrameMk id="66" creationId="{F4CBC97E-6D5F-4B1A-6DF8-64A95B932D14}"/>
          </ac:graphicFrameMkLst>
        </pc:graphicFrameChg>
      </pc:sldChg>
      <pc:sldChg chg="addSp delSp modSp new del mod">
        <pc:chgData name="Alexandre Araujo" userId="0285727b09848308" providerId="LiveId" clId="{73F8E0D4-79F9-4DBA-94A5-53F400C53B6E}" dt="2024-12-05T17:44:32.504" v="20386" actId="47"/>
        <pc:sldMkLst>
          <pc:docMk/>
          <pc:sldMk cId="3435670196" sldId="4872"/>
        </pc:sldMkLst>
      </pc:sldChg>
      <pc:sldChg chg="addSp delSp modSp add del mod modTransition delAnim modAnim">
        <pc:chgData name="Alexandre Araujo" userId="0285727b09848308" providerId="LiveId" clId="{73F8E0D4-79F9-4DBA-94A5-53F400C53B6E}" dt="2024-12-02T13:06:14.897" v="6111" actId="47"/>
        <pc:sldMkLst>
          <pc:docMk/>
          <pc:sldMk cId="1229379002" sldId="4873"/>
        </pc:sldMkLst>
      </pc:sldChg>
      <pc:sldChg chg="addSp modSp new mod modTransition">
        <pc:chgData name="Alexandre Araujo" userId="0285727b09848308" providerId="LiveId" clId="{73F8E0D4-79F9-4DBA-94A5-53F400C53B6E}" dt="2024-12-03T20:30:33.461" v="13600" actId="1076"/>
        <pc:sldMkLst>
          <pc:docMk/>
          <pc:sldMk cId="972356041" sldId="4874"/>
        </pc:sldMkLst>
        <pc:spChg chg="add mod">
          <ac:chgData name="Alexandre Araujo" userId="0285727b09848308" providerId="LiveId" clId="{73F8E0D4-79F9-4DBA-94A5-53F400C53B6E}" dt="2024-12-02T13:03:35.355" v="6060" actId="20577"/>
          <ac:spMkLst>
            <pc:docMk/>
            <pc:sldMk cId="972356041" sldId="4874"/>
            <ac:spMk id="2" creationId="{7FF0F694-0C9C-80FA-E0B7-6CC7DEC1B4E5}"/>
          </ac:spMkLst>
        </pc:spChg>
        <pc:spChg chg="add mod">
          <ac:chgData name="Alexandre Araujo" userId="0285727b09848308" providerId="LiveId" clId="{73F8E0D4-79F9-4DBA-94A5-53F400C53B6E}" dt="2024-12-02T13:15:15.926" v="6230" actId="403"/>
          <ac:spMkLst>
            <pc:docMk/>
            <pc:sldMk cId="972356041" sldId="4874"/>
            <ac:spMk id="3" creationId="{A6B66A83-8B92-4847-CCC8-A741BD48B99E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54" creationId="{DE522804-CB06-630B-DECF-34FAF02868C7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55" creationId="{A3B85777-5CBF-6657-755D-9DEABBBB73B7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57" creationId="{D4E18081-8361-D011-46B6-1A87E780C43B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58" creationId="{3B11A1E2-0FFB-4994-0400-1C2D9551B123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0" creationId="{D5B2A1DD-8EDC-858B-C359-431DA2DDFD6C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2" creationId="{B4713B03-8B6B-747A-8020-4C5C97DB6C81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3" creationId="{48D54A97-F598-00FC-FA98-14E6F5BA1570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4" creationId="{9D715170-8940-C361-DD65-0B03278284F1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5" creationId="{B9D39C27-A9F0-4DC4-AC56-5639EAA599EA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6" creationId="{AE2DC602-50BC-E835-399C-52DF5AAADBB1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8" creationId="{91A8FC99-C749-370F-94FE-9BE051CA60F1}"/>
          </ac:spMkLst>
        </pc:spChg>
        <pc:spChg chg="mod">
          <ac:chgData name="Alexandre Araujo" userId="0285727b09848308" providerId="LiveId" clId="{73F8E0D4-79F9-4DBA-94A5-53F400C53B6E}" dt="2024-12-03T20:29:47.517" v="13597"/>
          <ac:spMkLst>
            <pc:docMk/>
            <pc:sldMk cId="972356041" sldId="4874"/>
            <ac:spMk id="69" creationId="{708A6861-BFBF-2850-7FB5-48DCB952B5F6}"/>
          </ac:spMkLst>
        </pc:spChg>
        <pc:grpChg chg="add mod">
          <ac:chgData name="Alexandre Araujo" userId="0285727b09848308" providerId="LiveId" clId="{73F8E0D4-79F9-4DBA-94A5-53F400C53B6E}" dt="2024-12-03T20:30:33.461" v="13600" actId="1076"/>
          <ac:grpSpMkLst>
            <pc:docMk/>
            <pc:sldMk cId="972356041" sldId="4874"/>
            <ac:grpSpMk id="53" creationId="{87B89963-5ADB-87FD-6F56-7CD45A595F81}"/>
          </ac:grpSpMkLst>
        </pc:grpChg>
        <pc:grpChg chg="add mod">
          <ac:chgData name="Alexandre Araujo" userId="0285727b09848308" providerId="LiveId" clId="{73F8E0D4-79F9-4DBA-94A5-53F400C53B6E}" dt="2024-12-03T20:30:33.461" v="13600" actId="1076"/>
          <ac:grpSpMkLst>
            <pc:docMk/>
            <pc:sldMk cId="972356041" sldId="4874"/>
            <ac:grpSpMk id="56" creationId="{7E951CA7-7432-AD82-7B71-D09B26DBDF7E}"/>
          </ac:grpSpMkLst>
        </pc:grpChg>
        <pc:grpChg chg="add mod">
          <ac:chgData name="Alexandre Araujo" userId="0285727b09848308" providerId="LiveId" clId="{73F8E0D4-79F9-4DBA-94A5-53F400C53B6E}" dt="2024-12-03T20:30:33.461" v="13600" actId="1076"/>
          <ac:grpSpMkLst>
            <pc:docMk/>
            <pc:sldMk cId="972356041" sldId="4874"/>
            <ac:grpSpMk id="59" creationId="{BE8EEF0A-00AD-00A5-C831-EFF1804F140F}"/>
          </ac:grpSpMkLst>
        </pc:grpChg>
        <pc:grpChg chg="mod">
          <ac:chgData name="Alexandre Araujo" userId="0285727b09848308" providerId="LiveId" clId="{73F8E0D4-79F9-4DBA-94A5-53F400C53B6E}" dt="2024-12-03T20:29:47.517" v="13597"/>
          <ac:grpSpMkLst>
            <pc:docMk/>
            <pc:sldMk cId="972356041" sldId="4874"/>
            <ac:grpSpMk id="61" creationId="{7C241FA3-0FE9-9835-7EB4-A53EE789A892}"/>
          </ac:grpSpMkLst>
        </pc:grpChg>
        <pc:grpChg chg="add mod">
          <ac:chgData name="Alexandre Araujo" userId="0285727b09848308" providerId="LiveId" clId="{73F8E0D4-79F9-4DBA-94A5-53F400C53B6E}" dt="2024-12-03T20:30:33.461" v="13600" actId="1076"/>
          <ac:grpSpMkLst>
            <pc:docMk/>
            <pc:sldMk cId="972356041" sldId="4874"/>
            <ac:grpSpMk id="67" creationId="{373E74F4-C694-FF49-4C1C-CB205C2CC4F2}"/>
          </ac:grpSpMkLst>
        </pc:grpChg>
      </pc:sldChg>
      <pc:sldChg chg="addSp modSp add mod modTransition">
        <pc:chgData name="Alexandre Araujo" userId="0285727b09848308" providerId="LiveId" clId="{73F8E0D4-79F9-4DBA-94A5-53F400C53B6E}" dt="2024-12-02T17:41:51.640" v="7565"/>
        <pc:sldMkLst>
          <pc:docMk/>
          <pc:sldMk cId="698640829" sldId="4875"/>
        </pc:sldMkLst>
        <pc:spChg chg="mod">
          <ac:chgData name="Alexandre Araujo" userId="0285727b09848308" providerId="LiveId" clId="{73F8E0D4-79F9-4DBA-94A5-53F400C53B6E}" dt="2024-11-30T14:02:40.247" v="5247" actId="403"/>
          <ac:spMkLst>
            <pc:docMk/>
            <pc:sldMk cId="698640829" sldId="4875"/>
            <ac:spMk id="2" creationId="{8606288E-67D3-4FDA-36AE-59B97AC592B1}"/>
          </ac:spMkLst>
        </pc:spChg>
        <pc:spChg chg="add mod">
          <ac:chgData name="Alexandre Araujo" userId="0285727b09848308" providerId="LiveId" clId="{73F8E0D4-79F9-4DBA-94A5-53F400C53B6E}" dt="2024-12-02T17:41:36.537" v="7560" actId="1076"/>
          <ac:spMkLst>
            <pc:docMk/>
            <pc:sldMk cId="698640829" sldId="4875"/>
            <ac:spMk id="3" creationId="{A0A03720-0D80-4A35-70D2-67E7E2C857EA}"/>
          </ac:spMkLst>
        </pc:spChg>
      </pc:sldChg>
      <pc:sldChg chg="addSp modSp add mod modTransition">
        <pc:chgData name="Alexandre Araujo" userId="0285727b09848308" providerId="LiveId" clId="{73F8E0D4-79F9-4DBA-94A5-53F400C53B6E}" dt="2024-12-02T20:15:04.895" v="9804"/>
        <pc:sldMkLst>
          <pc:docMk/>
          <pc:sldMk cId="1683875668" sldId="4876"/>
        </pc:sldMkLst>
        <pc:spChg chg="mod">
          <ac:chgData name="Alexandre Araujo" userId="0285727b09848308" providerId="LiveId" clId="{73F8E0D4-79F9-4DBA-94A5-53F400C53B6E}" dt="2024-11-30T14:02:43.757" v="5251" actId="403"/>
          <ac:spMkLst>
            <pc:docMk/>
            <pc:sldMk cId="1683875668" sldId="4876"/>
            <ac:spMk id="2" creationId="{EDDD0793-3348-CF02-5F62-AFDEB5B30B5C}"/>
          </ac:spMkLst>
        </pc:spChg>
        <pc:spChg chg="add mod">
          <ac:chgData name="Alexandre Araujo" userId="0285727b09848308" providerId="LiveId" clId="{73F8E0D4-79F9-4DBA-94A5-53F400C53B6E}" dt="2024-12-02T20:15:04.895" v="9804"/>
          <ac:spMkLst>
            <pc:docMk/>
            <pc:sldMk cId="1683875668" sldId="4876"/>
            <ac:spMk id="3" creationId="{40696ECB-63D8-1861-E457-9C0603EE0D90}"/>
          </ac:spMkLst>
        </pc:spChg>
      </pc:sldChg>
      <pc:sldChg chg="addSp delSp modSp add mod modTransition">
        <pc:chgData name="Alexandre Araujo" userId="0285727b09848308" providerId="LiveId" clId="{73F8E0D4-79F9-4DBA-94A5-53F400C53B6E}" dt="2024-12-03T19:29:34.565" v="12673" actId="1076"/>
        <pc:sldMkLst>
          <pc:docMk/>
          <pc:sldMk cId="1248917274" sldId="4877"/>
        </pc:sldMkLst>
        <pc:spChg chg="mod">
          <ac:chgData name="Alexandre Araujo" userId="0285727b09848308" providerId="LiveId" clId="{73F8E0D4-79F9-4DBA-94A5-53F400C53B6E}" dt="2024-11-30T14:02:47.599" v="5255" actId="403"/>
          <ac:spMkLst>
            <pc:docMk/>
            <pc:sldMk cId="1248917274" sldId="4877"/>
            <ac:spMk id="2" creationId="{AD86D19D-C526-4BE3-0B34-A2ABC46FE2F4}"/>
          </ac:spMkLst>
        </pc:spChg>
        <pc:spChg chg="add mod">
          <ac:chgData name="Alexandre Araujo" userId="0285727b09848308" providerId="LiveId" clId="{73F8E0D4-79F9-4DBA-94A5-53F400C53B6E}" dt="2024-12-02T20:53:09.677" v="10433" actId="403"/>
          <ac:spMkLst>
            <pc:docMk/>
            <pc:sldMk cId="1248917274" sldId="4877"/>
            <ac:spMk id="3" creationId="{6A884B75-152C-15C2-F957-42DD64CE9445}"/>
          </ac:spMkLst>
        </pc:spChg>
        <pc:spChg chg="mod">
          <ac:chgData name="Alexandre Araujo" userId="0285727b09848308" providerId="LiveId" clId="{73F8E0D4-79F9-4DBA-94A5-53F400C53B6E}" dt="2024-12-03T19:29:15.948" v="12670"/>
          <ac:spMkLst>
            <pc:docMk/>
            <pc:sldMk cId="1248917274" sldId="4877"/>
            <ac:spMk id="10" creationId="{FC708B89-D3FD-ABF5-F78C-24E2708139A1}"/>
          </ac:spMkLst>
        </pc:spChg>
        <pc:spChg chg="mod">
          <ac:chgData name="Alexandre Araujo" userId="0285727b09848308" providerId="LiveId" clId="{73F8E0D4-79F9-4DBA-94A5-53F400C53B6E}" dt="2024-12-03T19:29:15.948" v="12670"/>
          <ac:spMkLst>
            <pc:docMk/>
            <pc:sldMk cId="1248917274" sldId="4877"/>
            <ac:spMk id="11" creationId="{8E76D7CC-BBDD-DC90-9CCA-47C530BA9489}"/>
          </ac:spMkLst>
        </pc:spChg>
        <pc:spChg chg="mod">
          <ac:chgData name="Alexandre Araujo" userId="0285727b09848308" providerId="LiveId" clId="{73F8E0D4-79F9-4DBA-94A5-53F400C53B6E}" dt="2024-12-03T19:29:15.948" v="12670"/>
          <ac:spMkLst>
            <pc:docMk/>
            <pc:sldMk cId="1248917274" sldId="4877"/>
            <ac:spMk id="12" creationId="{4E31466B-1B8B-980A-9BE1-CF92FBAF521D}"/>
          </ac:spMkLst>
        </pc:spChg>
        <pc:spChg chg="mod">
          <ac:chgData name="Alexandre Araujo" userId="0285727b09848308" providerId="LiveId" clId="{73F8E0D4-79F9-4DBA-94A5-53F400C53B6E}" dt="2024-12-03T19:29:15.948" v="12670"/>
          <ac:spMkLst>
            <pc:docMk/>
            <pc:sldMk cId="1248917274" sldId="4877"/>
            <ac:spMk id="13" creationId="{8DE36A25-784A-98FF-D251-6DD081C44724}"/>
          </ac:spMkLst>
        </pc:spChg>
        <pc:grpChg chg="add mod">
          <ac:chgData name="Alexandre Araujo" userId="0285727b09848308" providerId="LiveId" clId="{73F8E0D4-79F9-4DBA-94A5-53F400C53B6E}" dt="2024-12-03T19:29:34.565" v="12673" actId="1076"/>
          <ac:grpSpMkLst>
            <pc:docMk/>
            <pc:sldMk cId="1248917274" sldId="4877"/>
            <ac:grpSpMk id="9" creationId="{0C9B47AF-FCF6-F919-87F8-138C46C02DF5}"/>
          </ac:grpSpMkLst>
        </pc:grpChg>
      </pc:sldChg>
      <pc:sldChg chg="addSp modSp add mod modTransition">
        <pc:chgData name="Alexandre Araujo" userId="0285727b09848308" providerId="LiveId" clId="{73F8E0D4-79F9-4DBA-94A5-53F400C53B6E}" dt="2024-12-05T12:12:50.958" v="16665"/>
        <pc:sldMkLst>
          <pc:docMk/>
          <pc:sldMk cId="269452531" sldId="4878"/>
        </pc:sldMkLst>
        <pc:spChg chg="mod">
          <ac:chgData name="Alexandre Araujo" userId="0285727b09848308" providerId="LiveId" clId="{73F8E0D4-79F9-4DBA-94A5-53F400C53B6E}" dt="2024-12-05T11:49:17.058" v="16422" actId="6549"/>
          <ac:spMkLst>
            <pc:docMk/>
            <pc:sldMk cId="269452531" sldId="4878"/>
            <ac:spMk id="2" creationId="{32E1E057-37B4-C351-4686-011D6F159CD7}"/>
          </ac:spMkLst>
        </pc:spChg>
        <pc:spChg chg="add mod">
          <ac:chgData name="Alexandre Araujo" userId="0285727b09848308" providerId="LiveId" clId="{73F8E0D4-79F9-4DBA-94A5-53F400C53B6E}" dt="2024-12-05T11:50:25.920" v="16474" actId="403"/>
          <ac:spMkLst>
            <pc:docMk/>
            <pc:sldMk cId="269452531" sldId="4878"/>
            <ac:spMk id="3" creationId="{828EFE21-84CD-1581-79A8-5A2579B5026E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5" creationId="{CCB88581-DA67-F2A0-D58A-C8910578E843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6" creationId="{CCF90765-5BD6-0993-3E87-BB2A3BD8E9C8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7" creationId="{C7F9D795-367C-07EA-0F1C-6BC8DD69A9AF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9" creationId="{A7FA3B3F-D2B5-9911-920C-3B1AD1D54C94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10" creationId="{9FCB7876-17FD-9EEC-3E49-23DFDEF4A9E2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11" creationId="{55E5C122-9923-F3AA-F60D-49AE82F50C7B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13" creationId="{BE0C7F3F-A653-33F8-5645-5431217C25A6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14" creationId="{BA42F56B-C062-18CC-05A1-573786D20494}"/>
          </ac:spMkLst>
        </pc:spChg>
        <pc:spChg chg="mod">
          <ac:chgData name="Alexandre Araujo" userId="0285727b09848308" providerId="LiveId" clId="{73F8E0D4-79F9-4DBA-94A5-53F400C53B6E}" dt="2024-12-05T12:11:57.777" v="16658"/>
          <ac:spMkLst>
            <pc:docMk/>
            <pc:sldMk cId="269452531" sldId="4878"/>
            <ac:spMk id="15" creationId="{C18A7DEF-B925-687A-FFEF-002E31DD4D24}"/>
          </ac:spMkLst>
        </pc:spChg>
        <pc:grpChg chg="add mod">
          <ac:chgData name="Alexandre Araujo" userId="0285727b09848308" providerId="LiveId" clId="{73F8E0D4-79F9-4DBA-94A5-53F400C53B6E}" dt="2024-12-05T12:12:30.750" v="16663" actId="1076"/>
          <ac:grpSpMkLst>
            <pc:docMk/>
            <pc:sldMk cId="269452531" sldId="4878"/>
            <ac:grpSpMk id="4" creationId="{BEF85A0D-E67F-318D-055B-5A1AC8BF67CF}"/>
          </ac:grpSpMkLst>
        </pc:grpChg>
        <pc:grpChg chg="add mod">
          <ac:chgData name="Alexandre Araujo" userId="0285727b09848308" providerId="LiveId" clId="{73F8E0D4-79F9-4DBA-94A5-53F400C53B6E}" dt="2024-12-05T12:12:26.813" v="16662" actId="1076"/>
          <ac:grpSpMkLst>
            <pc:docMk/>
            <pc:sldMk cId="269452531" sldId="4878"/>
            <ac:grpSpMk id="8" creationId="{D9AA80E0-F9DD-3A06-FAA7-255C6D8AC18A}"/>
          </ac:grpSpMkLst>
        </pc:grpChg>
        <pc:grpChg chg="add mod">
          <ac:chgData name="Alexandre Araujo" userId="0285727b09848308" providerId="LiveId" clId="{73F8E0D4-79F9-4DBA-94A5-53F400C53B6E}" dt="2024-12-05T12:12:17.998" v="16661" actId="1076"/>
          <ac:grpSpMkLst>
            <pc:docMk/>
            <pc:sldMk cId="269452531" sldId="4878"/>
            <ac:grpSpMk id="12" creationId="{DB76D39F-279D-1C9E-E3F3-0ABE317D2C15}"/>
          </ac:grpSpMkLst>
        </pc:grpChg>
      </pc:sldChg>
      <pc:sldChg chg="addSp delSp modSp add mod modTransition">
        <pc:chgData name="Alexandre Araujo" userId="0285727b09848308" providerId="LiveId" clId="{73F8E0D4-79F9-4DBA-94A5-53F400C53B6E}" dt="2024-12-05T16:41:35.575" v="19211" actId="688"/>
        <pc:sldMkLst>
          <pc:docMk/>
          <pc:sldMk cId="584372947" sldId="4879"/>
        </pc:sldMkLst>
        <pc:spChg chg="mod">
          <ac:chgData name="Alexandre Araujo" userId="0285727b09848308" providerId="LiveId" clId="{73F8E0D4-79F9-4DBA-94A5-53F400C53B6E}" dt="2024-11-30T14:02:56.891" v="5263" actId="403"/>
          <ac:spMkLst>
            <pc:docMk/>
            <pc:sldMk cId="584372947" sldId="4879"/>
            <ac:spMk id="2" creationId="{28AF6D4A-A494-B6CE-EE74-9682A28294B3}"/>
          </ac:spMkLst>
        </pc:spChg>
        <pc:spChg chg="add mod">
          <ac:chgData name="Alexandre Araujo" userId="0285727b09848308" providerId="LiveId" clId="{73F8E0D4-79F9-4DBA-94A5-53F400C53B6E}" dt="2024-12-05T16:15:29.313" v="18663"/>
          <ac:spMkLst>
            <pc:docMk/>
            <pc:sldMk cId="584372947" sldId="4879"/>
            <ac:spMk id="3" creationId="{FA1E4720-A857-01F2-2A48-2F3DB484D856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0" creationId="{71EFEA1A-BE7F-983E-AE3A-B91720F9E2C4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1" creationId="{E8D5EF23-DE13-C437-EE09-30128520DB57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2" creationId="{0882AE3F-BF8B-1B69-9D13-919E20EB42E0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3" creationId="{4459ABA5-927B-B1E8-611D-1C3D10DB84C7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4" creationId="{0C84DD3C-10EA-234F-701E-5E6721EC7F50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5" creationId="{A6AFC72C-00B7-1718-1284-5E6FEF5CDE21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6" creationId="{6EAD15A3-2268-5565-08DA-47B0CE48793E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7" creationId="{6834331E-B060-AFD6-660C-6108C66177F9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8" creationId="{FF1EA925-3076-E84A-1205-43C1267C9762}"/>
          </ac:spMkLst>
        </pc:spChg>
        <pc:spChg chg="mod">
          <ac:chgData name="Alexandre Araujo" userId="0285727b09848308" providerId="LiveId" clId="{73F8E0D4-79F9-4DBA-94A5-53F400C53B6E}" dt="2024-12-05T16:41:03.708" v="19208" actId="165"/>
          <ac:spMkLst>
            <pc:docMk/>
            <pc:sldMk cId="584372947" sldId="4879"/>
            <ac:spMk id="29" creationId="{DA8C67F4-FAAA-7B0B-ED44-F29F56135B97}"/>
          </ac:spMkLst>
        </pc:spChg>
        <pc:grpChg chg="mod">
          <ac:chgData name="Alexandre Araujo" userId="0285727b09848308" providerId="LiveId" clId="{73F8E0D4-79F9-4DBA-94A5-53F400C53B6E}" dt="2024-12-05T16:41:35.575" v="19211" actId="688"/>
          <ac:grpSpMkLst>
            <pc:docMk/>
            <pc:sldMk cId="584372947" sldId="4879"/>
            <ac:grpSpMk id="18" creationId="{D758060D-874A-CA77-399B-BCAC7E843E02}"/>
          </ac:grpSpMkLst>
        </pc:grpChg>
        <pc:grpChg chg="mod">
          <ac:chgData name="Alexandre Araujo" userId="0285727b09848308" providerId="LiveId" clId="{73F8E0D4-79F9-4DBA-94A5-53F400C53B6E}" dt="2024-12-05T16:41:27.010" v="19210" actId="688"/>
          <ac:grpSpMkLst>
            <pc:docMk/>
            <pc:sldMk cId="584372947" sldId="4879"/>
            <ac:grpSpMk id="19" creationId="{56D68FDC-DD84-B11A-8687-71F6EA3C4B91}"/>
          </ac:grpSpMkLst>
        </pc:grpChg>
      </pc:sldChg>
      <pc:sldChg chg="addSp modSp add mod">
        <pc:chgData name="Alexandre Araujo" userId="0285727b09848308" providerId="LiveId" clId="{73F8E0D4-79F9-4DBA-94A5-53F400C53B6E}" dt="2024-12-02T13:11:15.463" v="6167" actId="1036"/>
        <pc:sldMkLst>
          <pc:docMk/>
          <pc:sldMk cId="262326713" sldId="4880"/>
        </pc:sldMkLst>
        <pc:spChg chg="add mod">
          <ac:chgData name="Alexandre Araujo" userId="0285727b09848308" providerId="LiveId" clId="{73F8E0D4-79F9-4DBA-94A5-53F400C53B6E}" dt="2024-12-02T13:11:15.463" v="6167" actId="1036"/>
          <ac:spMkLst>
            <pc:docMk/>
            <pc:sldMk cId="262326713" sldId="4880"/>
            <ac:spMk id="7" creationId="{7868564B-BD44-3B0E-EA12-AA9A1838D04C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53" creationId="{100ED491-F69A-9A8F-4B89-AC75C05A54CA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56" creationId="{E91074AB-CC51-DDF0-39B6-4EED1C0F33D6}"/>
          </ac:spMkLst>
        </pc:spChg>
        <pc:spChg chg="mod or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57" creationId="{F9494A01-0BA2-56E5-04E5-4784F76A28E2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58" creationId="{5BE875A7-2808-6246-C1BD-E63A57D8BB9F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59" creationId="{83CC1E7E-9797-9797-F874-86D7373C32CB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0" creationId="{4BA03EEE-737A-DE97-0239-2D7DC711881E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1" creationId="{8C52F9DA-095F-4533-4196-C54ECD7503B5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2" creationId="{F878158C-4050-F464-7273-EA653922696F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3" creationId="{99ABD497-6D2B-3BCC-D81C-4ACE81C8A597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4" creationId="{528FE9C4-70CA-4D72-5034-3A073518BD66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5" creationId="{784AEF08-A5B9-A819-B343-3B97552BB3C0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6" creationId="{7E726CFF-AED1-9F12-8A10-38E246E6AEB7}"/>
          </ac:spMkLst>
        </pc:spChg>
        <pc:spChg chg="mod">
          <ac:chgData name="Alexandre Araujo" userId="0285727b09848308" providerId="LiveId" clId="{73F8E0D4-79F9-4DBA-94A5-53F400C53B6E}" dt="2024-12-02T12:59:37.730" v="5885" actId="164"/>
          <ac:spMkLst>
            <pc:docMk/>
            <pc:sldMk cId="262326713" sldId="4880"/>
            <ac:spMk id="67" creationId="{78861CE7-0ECA-9F87-5597-7C74A7BE6F4D}"/>
          </ac:spMkLst>
        </pc:spChg>
        <pc:grpChg chg="add mod ord">
          <ac:chgData name="Alexandre Araujo" userId="0285727b09848308" providerId="LiveId" clId="{73F8E0D4-79F9-4DBA-94A5-53F400C53B6E}" dt="2024-12-02T12:59:49.891" v="5887" actId="167"/>
          <ac:grpSpMkLst>
            <pc:docMk/>
            <pc:sldMk cId="262326713" sldId="4880"/>
            <ac:grpSpMk id="5" creationId="{21A30285-B0C2-8186-7F5A-FA4F1F023781}"/>
          </ac:grpSpMkLst>
        </pc:grpChg>
      </pc:sldChg>
      <pc:sldChg chg="addSp delSp modSp add mod delAnim modAnim">
        <pc:chgData name="Alexandre Araujo" userId="0285727b09848308" providerId="LiveId" clId="{73F8E0D4-79F9-4DBA-94A5-53F400C53B6E}" dt="2024-12-05T17:58:27.717" v="20494" actId="478"/>
        <pc:sldMkLst>
          <pc:docMk/>
          <pc:sldMk cId="592685844" sldId="4881"/>
        </pc:sldMkLst>
      </pc:sldChg>
      <pc:sldChg chg="addSp delSp modSp add del mod modTransition setBg">
        <pc:chgData name="Alexandre Araujo" userId="0285727b09848308" providerId="LiveId" clId="{73F8E0D4-79F9-4DBA-94A5-53F400C53B6E}" dt="2024-12-02T14:05:46.503" v="6523" actId="47"/>
        <pc:sldMkLst>
          <pc:docMk/>
          <pc:sldMk cId="2010696203" sldId="4882"/>
        </pc:sldMkLst>
      </pc:sldChg>
      <pc:sldChg chg="addSp delSp modSp new del mod">
        <pc:chgData name="Alexandre Araujo" userId="0285727b09848308" providerId="LiveId" clId="{73F8E0D4-79F9-4DBA-94A5-53F400C53B6E}" dt="2024-12-02T14:02:57.532" v="6475" actId="47"/>
        <pc:sldMkLst>
          <pc:docMk/>
          <pc:sldMk cId="2877780369" sldId="4883"/>
        </pc:sldMkLst>
      </pc:sldChg>
      <pc:sldChg chg="addSp delSp modSp new mod modTransition modAnim">
        <pc:chgData name="Alexandre Araujo" userId="0285727b09848308" providerId="LiveId" clId="{73F8E0D4-79F9-4DBA-94A5-53F400C53B6E}" dt="2024-12-05T17:59:01.706" v="20495" actId="113"/>
        <pc:sldMkLst>
          <pc:docMk/>
          <pc:sldMk cId="3597214940" sldId="4883"/>
        </pc:sldMkLst>
        <pc:spChg chg="mod">
          <ac:chgData name="Alexandre Araujo" userId="0285727b09848308" providerId="LiveId" clId="{73F8E0D4-79F9-4DBA-94A5-53F400C53B6E}" dt="2024-12-04T12:09:58.711" v="14351" actId="692"/>
          <ac:spMkLst>
            <pc:docMk/>
            <pc:sldMk cId="3597214940" sldId="4883"/>
            <ac:spMk id="3" creationId="{166E9E83-039C-0E2A-2769-F6D4BA43E633}"/>
          </ac:spMkLst>
        </pc:spChg>
        <pc:spChg chg="mod">
          <ac:chgData name="Alexandre Araujo" userId="0285727b09848308" providerId="LiveId" clId="{73F8E0D4-79F9-4DBA-94A5-53F400C53B6E}" dt="2024-12-04T12:10:09.666" v="14360" actId="207"/>
          <ac:spMkLst>
            <pc:docMk/>
            <pc:sldMk cId="3597214940" sldId="4883"/>
            <ac:spMk id="4" creationId="{E2B91226-6B23-58CC-7F3E-37A1E6A946F4}"/>
          </ac:spMkLst>
        </pc:spChg>
        <pc:spChg chg="mod">
          <ac:chgData name="Alexandre Araujo" userId="0285727b09848308" providerId="LiveId" clId="{73F8E0D4-79F9-4DBA-94A5-53F400C53B6E}" dt="2024-12-04T12:09:58.711" v="14351" actId="692"/>
          <ac:spMkLst>
            <pc:docMk/>
            <pc:sldMk cId="3597214940" sldId="4883"/>
            <ac:spMk id="5" creationId="{FBB598AE-0F0F-4EB8-3126-02598B4037A8}"/>
          </ac:spMkLst>
        </pc:spChg>
        <pc:spChg chg="mod">
          <ac:chgData name="Alexandre Araujo" userId="0285727b09848308" providerId="LiveId" clId="{73F8E0D4-79F9-4DBA-94A5-53F400C53B6E}" dt="2024-12-04T12:09:58.711" v="14351" actId="692"/>
          <ac:spMkLst>
            <pc:docMk/>
            <pc:sldMk cId="3597214940" sldId="4883"/>
            <ac:spMk id="6" creationId="{E843FFDD-4A44-B6C4-97EF-4A68985FCFE9}"/>
          </ac:spMkLst>
        </pc:spChg>
        <pc:spChg chg="mod">
          <ac:chgData name="Alexandre Araujo" userId="0285727b09848308" providerId="LiveId" clId="{73F8E0D4-79F9-4DBA-94A5-53F400C53B6E}" dt="2024-12-04T12:10:05.978" v="14355" actId="207"/>
          <ac:spMkLst>
            <pc:docMk/>
            <pc:sldMk cId="3597214940" sldId="4883"/>
            <ac:spMk id="7" creationId="{F453D526-920C-7266-994C-606C1714751C}"/>
          </ac:spMkLst>
        </pc:spChg>
        <pc:spChg chg="add mod">
          <ac:chgData name="Alexandre Araujo" userId="0285727b09848308" providerId="LiveId" clId="{73F8E0D4-79F9-4DBA-94A5-53F400C53B6E}" dt="2024-12-04T12:15:18.490" v="14393" actId="1076"/>
          <ac:spMkLst>
            <pc:docMk/>
            <pc:sldMk cId="3597214940" sldId="4883"/>
            <ac:spMk id="8" creationId="{E8AE4E37-5494-9F10-A2A8-9F03133AD659}"/>
          </ac:spMkLst>
        </pc:spChg>
        <pc:spChg chg="add mod ord">
          <ac:chgData name="Alexandre Araujo" userId="0285727b09848308" providerId="LiveId" clId="{73F8E0D4-79F9-4DBA-94A5-53F400C53B6E}" dt="2024-12-02T14:05:40.914" v="6522" actId="167"/>
          <ac:spMkLst>
            <pc:docMk/>
            <pc:sldMk cId="3597214940" sldId="4883"/>
            <ac:spMk id="9" creationId="{DF5E137A-8D77-6FDF-66DC-FE4A3C6E3C06}"/>
          </ac:spMkLst>
        </pc:spChg>
        <pc:spChg chg="add mod ord">
          <ac:chgData name="Alexandre Araujo" userId="0285727b09848308" providerId="LiveId" clId="{73F8E0D4-79F9-4DBA-94A5-53F400C53B6E}" dt="2024-12-03T20:31:18.764" v="13620" actId="20577"/>
          <ac:spMkLst>
            <pc:docMk/>
            <pc:sldMk cId="3597214940" sldId="4883"/>
            <ac:spMk id="10" creationId="{CB836435-203D-682F-C1E6-21A1F931C249}"/>
          </ac:spMkLst>
        </pc:spChg>
        <pc:spChg chg="add mod ord">
          <ac:chgData name="Alexandre Araujo" userId="0285727b09848308" providerId="LiveId" clId="{73F8E0D4-79F9-4DBA-94A5-53F400C53B6E}" dt="2024-12-02T14:43:55.690" v="6925" actId="962"/>
          <ac:spMkLst>
            <pc:docMk/>
            <pc:sldMk cId="3597214940" sldId="4883"/>
            <ac:spMk id="11" creationId="{59F1F36E-07C0-A50A-E7CB-0D103F8A9240}"/>
          </ac:spMkLst>
        </pc:spChg>
        <pc:spChg chg="add mod ord">
          <ac:chgData name="Alexandre Araujo" userId="0285727b09848308" providerId="LiveId" clId="{73F8E0D4-79F9-4DBA-94A5-53F400C53B6E}" dt="2024-12-02T14:43:59.127" v="6926" actId="962"/>
          <ac:spMkLst>
            <pc:docMk/>
            <pc:sldMk cId="3597214940" sldId="4883"/>
            <ac:spMk id="12" creationId="{C3ECC2CF-B37C-7790-B21A-F8F3910A3F66}"/>
          </ac:spMkLst>
        </pc:spChg>
        <pc:spChg chg="add mod ord">
          <ac:chgData name="Alexandre Araujo" userId="0285727b09848308" providerId="LiveId" clId="{73F8E0D4-79F9-4DBA-94A5-53F400C53B6E}" dt="2024-12-02T14:44:04.493" v="6927" actId="962"/>
          <ac:spMkLst>
            <pc:docMk/>
            <pc:sldMk cId="3597214940" sldId="4883"/>
            <ac:spMk id="13" creationId="{F03CA68B-0AA9-1211-B457-2E58E303E4AE}"/>
          </ac:spMkLst>
        </pc:spChg>
        <pc:spChg chg="add mod ord">
          <ac:chgData name="Alexandre Araujo" userId="0285727b09848308" providerId="LiveId" clId="{73F8E0D4-79F9-4DBA-94A5-53F400C53B6E}" dt="2024-12-02T14:44:08.424" v="6928" actId="962"/>
          <ac:spMkLst>
            <pc:docMk/>
            <pc:sldMk cId="3597214940" sldId="4883"/>
            <ac:spMk id="14" creationId="{51ECFB97-9CEC-95C1-06C9-B0108AE13A78}"/>
          </ac:spMkLst>
        </pc:spChg>
        <pc:spChg chg="add mod ord">
          <ac:chgData name="Alexandre Araujo" userId="0285727b09848308" providerId="LiveId" clId="{73F8E0D4-79F9-4DBA-94A5-53F400C53B6E}" dt="2024-12-02T14:44:12.122" v="6929" actId="962"/>
          <ac:spMkLst>
            <pc:docMk/>
            <pc:sldMk cId="3597214940" sldId="4883"/>
            <ac:spMk id="15" creationId="{1C2D36A5-6061-ADFE-C71A-F83661D23E46}"/>
          </ac:spMkLst>
        </pc:spChg>
        <pc:spChg chg="add mod ord">
          <ac:chgData name="Alexandre Araujo" userId="0285727b09848308" providerId="LiveId" clId="{73F8E0D4-79F9-4DBA-94A5-53F400C53B6E}" dt="2024-12-02T14:44:16.125" v="6930" actId="962"/>
          <ac:spMkLst>
            <pc:docMk/>
            <pc:sldMk cId="3597214940" sldId="4883"/>
            <ac:spMk id="16" creationId="{A877BCDF-32EF-9AE4-98B6-AB330883AE63}"/>
          </ac:spMkLst>
        </pc:spChg>
        <pc:spChg chg="add mod ord">
          <ac:chgData name="Alexandre Araujo" userId="0285727b09848308" providerId="LiveId" clId="{73F8E0D4-79F9-4DBA-94A5-53F400C53B6E}" dt="2024-12-02T14:44:19.850" v="6931" actId="962"/>
          <ac:spMkLst>
            <pc:docMk/>
            <pc:sldMk cId="3597214940" sldId="4883"/>
            <ac:spMk id="17" creationId="{81CCA74B-A7FB-8329-44D3-7EA73D30BE7D}"/>
          </ac:spMkLst>
        </pc:spChg>
        <pc:spChg chg="add mod">
          <ac:chgData name="Alexandre Araujo" userId="0285727b09848308" providerId="LiveId" clId="{73F8E0D4-79F9-4DBA-94A5-53F400C53B6E}" dt="2024-12-04T12:15:23.069" v="14394" actId="1076"/>
          <ac:spMkLst>
            <pc:docMk/>
            <pc:sldMk cId="3597214940" sldId="4883"/>
            <ac:spMk id="18" creationId="{A46B6E04-024F-943D-2D53-B4E3174DC30D}"/>
          </ac:spMkLst>
        </pc:spChg>
        <pc:spChg chg="add mod">
          <ac:chgData name="Alexandre Araujo" userId="0285727b09848308" providerId="LiveId" clId="{73F8E0D4-79F9-4DBA-94A5-53F400C53B6E}" dt="2024-12-04T12:13:40.105" v="14385" actId="1076"/>
          <ac:spMkLst>
            <pc:docMk/>
            <pc:sldMk cId="3597214940" sldId="4883"/>
            <ac:spMk id="20" creationId="{9C884B52-7053-9738-DD33-49C64C5F2484}"/>
          </ac:spMkLst>
        </pc:spChg>
        <pc:spChg chg="add mod">
          <ac:chgData name="Alexandre Araujo" userId="0285727b09848308" providerId="LiveId" clId="{73F8E0D4-79F9-4DBA-94A5-53F400C53B6E}" dt="2024-12-04T12:15:13.418" v="14392" actId="1076"/>
          <ac:spMkLst>
            <pc:docMk/>
            <pc:sldMk cId="3597214940" sldId="4883"/>
            <ac:spMk id="22" creationId="{0CDFF171-E103-B8EE-F631-50FAC0A33BA8}"/>
          </ac:spMkLst>
        </pc:spChg>
        <pc:spChg chg="add mod">
          <ac:chgData name="Alexandre Araujo" userId="0285727b09848308" providerId="LiveId" clId="{73F8E0D4-79F9-4DBA-94A5-53F400C53B6E}" dt="2024-12-04T12:15:28.667" v="14395" actId="1076"/>
          <ac:spMkLst>
            <pc:docMk/>
            <pc:sldMk cId="3597214940" sldId="4883"/>
            <ac:spMk id="24" creationId="{D06CC729-D789-7730-B9FD-B35B06E49D12}"/>
          </ac:spMkLst>
        </pc:spChg>
        <pc:spChg chg="add mod">
          <ac:chgData name="Alexandre Araujo" userId="0285727b09848308" providerId="LiveId" clId="{73F8E0D4-79F9-4DBA-94A5-53F400C53B6E}" dt="2024-12-04T12:15:31.776" v="14396" actId="1076"/>
          <ac:spMkLst>
            <pc:docMk/>
            <pc:sldMk cId="3597214940" sldId="4883"/>
            <ac:spMk id="26" creationId="{9EB23D20-BD38-3FDA-8EEA-B32CF2D0DB62}"/>
          </ac:spMkLst>
        </pc:spChg>
        <pc:spChg chg="add mod">
          <ac:chgData name="Alexandre Araujo" userId="0285727b09848308" providerId="LiveId" clId="{73F8E0D4-79F9-4DBA-94A5-53F400C53B6E}" dt="2024-12-04T12:14:43.806" v="14391" actId="1076"/>
          <ac:spMkLst>
            <pc:docMk/>
            <pc:sldMk cId="3597214940" sldId="4883"/>
            <ac:spMk id="28" creationId="{7055DE50-1BE8-8A86-D39B-41959508DE72}"/>
          </ac:spMkLst>
        </pc:spChg>
        <pc:spChg chg="add mod">
          <ac:chgData name="Alexandre Araujo" userId="0285727b09848308" providerId="LiveId" clId="{73F8E0D4-79F9-4DBA-94A5-53F400C53B6E}" dt="2024-12-04T12:14:35.358" v="14390" actId="1076"/>
          <ac:spMkLst>
            <pc:docMk/>
            <pc:sldMk cId="3597214940" sldId="4883"/>
            <ac:spMk id="30" creationId="{AA43F278-E5D9-5CFD-046F-726961954056}"/>
          </ac:spMkLst>
        </pc:spChg>
        <pc:spChg chg="add mod ord">
          <ac:chgData name="Alexandre Araujo" userId="0285727b09848308" providerId="LiveId" clId="{73F8E0D4-79F9-4DBA-94A5-53F400C53B6E}" dt="2024-12-02T14:45:28.325" v="6940" actId="962"/>
          <ac:spMkLst>
            <pc:docMk/>
            <pc:sldMk cId="3597214940" sldId="4883"/>
            <ac:spMk id="32" creationId="{411F49B0-3B53-39B0-69BA-13589EF7D0B6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33" creationId="{17A34B71-F9CB-4587-C3DF-20001CDF3DF7}"/>
          </ac:spMkLst>
        </pc:spChg>
        <pc:spChg chg="add mod ord">
          <ac:chgData name="Alexandre Araujo" userId="0285727b09848308" providerId="LiveId" clId="{73F8E0D4-79F9-4DBA-94A5-53F400C53B6E}" dt="2024-12-02T14:46:45.579" v="6954" actId="962"/>
          <ac:spMkLst>
            <pc:docMk/>
            <pc:sldMk cId="3597214940" sldId="4883"/>
            <ac:spMk id="34" creationId="{75896A00-961E-B304-5FE8-3D44C2FA44F7}"/>
          </ac:spMkLst>
        </pc:spChg>
        <pc:spChg chg="add mod ord">
          <ac:chgData name="Alexandre Araujo" userId="0285727b09848308" providerId="LiveId" clId="{73F8E0D4-79F9-4DBA-94A5-53F400C53B6E}" dt="2024-12-02T14:45:34.599" v="6941" actId="962"/>
          <ac:spMkLst>
            <pc:docMk/>
            <pc:sldMk cId="3597214940" sldId="4883"/>
            <ac:spMk id="35" creationId="{99F99772-0EEC-1408-2C80-EB19842AEF35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36" creationId="{D9C28EAB-1D26-D1DB-5B3F-7764CF29934E}"/>
          </ac:spMkLst>
        </pc:spChg>
        <pc:spChg chg="add mod ord">
          <ac:chgData name="Alexandre Araujo" userId="0285727b09848308" providerId="LiveId" clId="{73F8E0D4-79F9-4DBA-94A5-53F400C53B6E}" dt="2024-12-02T14:46:49.111" v="6955" actId="962"/>
          <ac:spMkLst>
            <pc:docMk/>
            <pc:sldMk cId="3597214940" sldId="4883"/>
            <ac:spMk id="37" creationId="{41BEE3B6-FBEA-736E-D206-1B4136F93C46}"/>
          </ac:spMkLst>
        </pc:spChg>
        <pc:spChg chg="add mod ord">
          <ac:chgData name="Alexandre Araujo" userId="0285727b09848308" providerId="LiveId" clId="{73F8E0D4-79F9-4DBA-94A5-53F400C53B6E}" dt="2024-12-02T15:00:11.917" v="7033" actId="1076"/>
          <ac:spMkLst>
            <pc:docMk/>
            <pc:sldMk cId="3597214940" sldId="4883"/>
            <ac:spMk id="38" creationId="{897554E7-D7E5-2D9B-279B-2D8C5FA3E286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39" creationId="{599F014B-55C4-2BFF-42D6-D0998D376DD8}"/>
          </ac:spMkLst>
        </pc:spChg>
        <pc:spChg chg="add mod ord">
          <ac:chgData name="Alexandre Araujo" userId="0285727b09848308" providerId="LiveId" clId="{73F8E0D4-79F9-4DBA-94A5-53F400C53B6E}" dt="2024-12-02T14:46:53.094" v="6956" actId="962"/>
          <ac:spMkLst>
            <pc:docMk/>
            <pc:sldMk cId="3597214940" sldId="4883"/>
            <ac:spMk id="40" creationId="{DA703FDF-8785-DED3-FE2D-CCB1EA63D1EA}"/>
          </ac:spMkLst>
        </pc:spChg>
        <pc:spChg chg="add mod ord">
          <ac:chgData name="Alexandre Araujo" userId="0285727b09848308" providerId="LiveId" clId="{73F8E0D4-79F9-4DBA-94A5-53F400C53B6E}" dt="2024-12-02T14:45:43.003" v="6943" actId="962"/>
          <ac:spMkLst>
            <pc:docMk/>
            <pc:sldMk cId="3597214940" sldId="4883"/>
            <ac:spMk id="41" creationId="{2AF52B5F-72AD-BDFC-1713-78E20BB996F8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42" creationId="{28884163-5FD6-50B1-3CCF-178E30419F37}"/>
          </ac:spMkLst>
        </pc:spChg>
        <pc:spChg chg="add mod ord">
          <ac:chgData name="Alexandre Araujo" userId="0285727b09848308" providerId="LiveId" clId="{73F8E0D4-79F9-4DBA-94A5-53F400C53B6E}" dt="2024-12-02T14:46:57.072" v="6957" actId="962"/>
          <ac:spMkLst>
            <pc:docMk/>
            <pc:sldMk cId="3597214940" sldId="4883"/>
            <ac:spMk id="43" creationId="{B2888F22-6FB3-259F-4AEF-F54E2D365990}"/>
          </ac:spMkLst>
        </pc:spChg>
        <pc:spChg chg="add mod ord">
          <ac:chgData name="Alexandre Araujo" userId="0285727b09848308" providerId="LiveId" clId="{73F8E0D4-79F9-4DBA-94A5-53F400C53B6E}" dt="2024-12-02T14:45:47.197" v="6944" actId="962"/>
          <ac:spMkLst>
            <pc:docMk/>
            <pc:sldMk cId="3597214940" sldId="4883"/>
            <ac:spMk id="44" creationId="{8CF40029-22A5-B3E2-F785-A09D84255740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45" creationId="{2B117AD2-2220-96DC-F35A-FA9339CC59CB}"/>
          </ac:spMkLst>
        </pc:spChg>
        <pc:spChg chg="add mod ord">
          <ac:chgData name="Alexandre Araujo" userId="0285727b09848308" providerId="LiveId" clId="{73F8E0D4-79F9-4DBA-94A5-53F400C53B6E}" dt="2024-12-02T14:47:00.702" v="6958" actId="962"/>
          <ac:spMkLst>
            <pc:docMk/>
            <pc:sldMk cId="3597214940" sldId="4883"/>
            <ac:spMk id="46" creationId="{EA310B78-9D5A-F7AE-5888-C8929DCA72FC}"/>
          </ac:spMkLst>
        </pc:spChg>
        <pc:spChg chg="add mod ord">
          <ac:chgData name="Alexandre Araujo" userId="0285727b09848308" providerId="LiveId" clId="{73F8E0D4-79F9-4DBA-94A5-53F400C53B6E}" dt="2024-12-02T15:01:46.631" v="7052" actId="1076"/>
          <ac:spMkLst>
            <pc:docMk/>
            <pc:sldMk cId="3597214940" sldId="4883"/>
            <ac:spMk id="47" creationId="{A02CE991-7291-15F4-D135-45D21E5B4B45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48" creationId="{D5B04EC3-06AA-9D45-4D4C-9BFBD9ABEA77}"/>
          </ac:spMkLst>
        </pc:spChg>
        <pc:spChg chg="add mod ord">
          <ac:chgData name="Alexandre Araujo" userId="0285727b09848308" providerId="LiveId" clId="{73F8E0D4-79F9-4DBA-94A5-53F400C53B6E}" dt="2024-12-02T14:47:06.592" v="6959" actId="962"/>
          <ac:spMkLst>
            <pc:docMk/>
            <pc:sldMk cId="3597214940" sldId="4883"/>
            <ac:spMk id="49" creationId="{7E24F5FC-C819-EC11-06E6-E7E8381B7722}"/>
          </ac:spMkLst>
        </pc:spChg>
        <pc:spChg chg="add mod ord">
          <ac:chgData name="Alexandre Araujo" userId="0285727b09848308" providerId="LiveId" clId="{73F8E0D4-79F9-4DBA-94A5-53F400C53B6E}" dt="2024-12-02T14:45:55.991" v="6946" actId="962"/>
          <ac:spMkLst>
            <pc:docMk/>
            <pc:sldMk cId="3597214940" sldId="4883"/>
            <ac:spMk id="50" creationId="{FF5A2905-E072-42C7-2120-08BF7589D364}"/>
          </ac:spMkLst>
        </pc:spChg>
        <pc:spChg chg="add mod ord">
          <ac:chgData name="Alexandre Araujo" userId="0285727b09848308" providerId="LiveId" clId="{73F8E0D4-79F9-4DBA-94A5-53F400C53B6E}" dt="2024-12-05T17:59:01.706" v="20495" actId="113"/>
          <ac:spMkLst>
            <pc:docMk/>
            <pc:sldMk cId="3597214940" sldId="4883"/>
            <ac:spMk id="51" creationId="{F3C1AC40-A677-E2AA-28E2-E9BD2871FF55}"/>
          </ac:spMkLst>
        </pc:spChg>
        <pc:spChg chg="add mod ord">
          <ac:chgData name="Alexandre Araujo" userId="0285727b09848308" providerId="LiveId" clId="{73F8E0D4-79F9-4DBA-94A5-53F400C53B6E}" dt="2024-12-02T14:47:10.264" v="6960" actId="962"/>
          <ac:spMkLst>
            <pc:docMk/>
            <pc:sldMk cId="3597214940" sldId="4883"/>
            <ac:spMk id="52" creationId="{AFD3CA4C-E92C-8C30-F43A-575A7B54B7E9}"/>
          </ac:spMkLst>
        </pc:spChg>
        <pc:grpChg chg="add mod ord">
          <ac:chgData name="Alexandre Araujo" userId="0285727b09848308" providerId="LiveId" clId="{73F8E0D4-79F9-4DBA-94A5-53F400C53B6E}" dt="2024-12-04T12:10:24.998" v="14361" actId="167"/>
          <ac:grpSpMkLst>
            <pc:docMk/>
            <pc:sldMk cId="3597214940" sldId="4883"/>
            <ac:grpSpMk id="2" creationId="{297A879B-42EE-C896-A831-797455D6E786}"/>
          </ac:grpSpMkLst>
        </pc:grpChg>
        <pc:picChg chg="add mod modVis modCrop">
          <ac:chgData name="Alexandre Araujo" userId="0285727b09848308" providerId="LiveId" clId="{73F8E0D4-79F9-4DBA-94A5-53F400C53B6E}" dt="2024-12-02T16:44:02.208" v="7364" actId="1076"/>
          <ac:picMkLst>
            <pc:docMk/>
            <pc:sldMk cId="3597214940" sldId="4883"/>
            <ac:picMk id="19" creationId="{BEDC3596-BBE5-E325-4B47-7B2E9FA5BF90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21" creationId="{DAF2881A-B5B2-FFB5-88DD-78AF3CE4BD4B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23" creationId="{E149279D-A2F3-70AA-BEF3-858C68D715AA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25" creationId="{D46877EB-BC98-9499-7448-A45879B2344E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27" creationId="{0AB4DED7-174D-F6E4-D282-C479237D7096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29" creationId="{7C61FC77-6AAA-9191-5326-17C96264A839}"/>
          </ac:picMkLst>
        </pc:picChg>
        <pc:picChg chg="add mod modVis modCrop">
          <ac:chgData name="Alexandre Araujo" userId="0285727b09848308" providerId="LiveId" clId="{73F8E0D4-79F9-4DBA-94A5-53F400C53B6E}" dt="2024-12-02T14:45:00.630" v="6938" actId="33935"/>
          <ac:picMkLst>
            <pc:docMk/>
            <pc:sldMk cId="3597214940" sldId="4883"/>
            <ac:picMk id="31" creationId="{D38D8814-9E2F-84C2-7672-270007C395C0}"/>
          </ac:picMkLst>
        </pc:picChg>
      </pc:sldChg>
      <pc:sldChg chg="addSp delSp modSp new mod ord modTransition modAnim">
        <pc:chgData name="Alexandre Araujo" userId="0285727b09848308" providerId="LiveId" clId="{73F8E0D4-79F9-4DBA-94A5-53F400C53B6E}" dt="2024-12-03T20:29:29.984" v="13595"/>
        <pc:sldMkLst>
          <pc:docMk/>
          <pc:sldMk cId="2039328196" sldId="4884"/>
        </pc:sldMkLst>
        <pc:spChg chg="add mod">
          <ac:chgData name="Alexandre Araujo" userId="0285727b09848308" providerId="LiveId" clId="{73F8E0D4-79F9-4DBA-94A5-53F400C53B6E}" dt="2024-12-02T15:10:20.848" v="7058"/>
          <ac:spMkLst>
            <pc:docMk/>
            <pc:sldMk cId="2039328196" sldId="4884"/>
            <ac:spMk id="2" creationId="{2B31A50D-BF6B-E280-C0A2-C68F5207393D}"/>
          </ac:spMkLst>
        </pc:spChg>
        <pc:spChg chg="add mod">
          <ac:chgData name="Alexandre Araujo" userId="0285727b09848308" providerId="LiveId" clId="{73F8E0D4-79F9-4DBA-94A5-53F400C53B6E}" dt="2024-12-02T15:10:25.634" v="7059"/>
          <ac:spMkLst>
            <pc:docMk/>
            <pc:sldMk cId="2039328196" sldId="4884"/>
            <ac:spMk id="3" creationId="{F70579AB-74B6-BCA5-7A2F-505AF529A7BF}"/>
          </ac:spMkLst>
        </pc:spChg>
        <pc:spChg chg="add mod">
          <ac:chgData name="Alexandre Araujo" userId="0285727b09848308" providerId="LiveId" clId="{73F8E0D4-79F9-4DBA-94A5-53F400C53B6E}" dt="2024-12-02T16:40:53.915" v="7353" actId="164"/>
          <ac:spMkLst>
            <pc:docMk/>
            <pc:sldMk cId="2039328196" sldId="4884"/>
            <ac:spMk id="4" creationId="{9B42A661-3FF7-4832-F1DA-49A8CBD36D72}"/>
          </ac:spMkLst>
        </pc:spChg>
        <pc:spChg chg="add mod">
          <ac:chgData name="Alexandre Araujo" userId="0285727b09848308" providerId="LiveId" clId="{73F8E0D4-79F9-4DBA-94A5-53F400C53B6E}" dt="2024-12-02T16:41:06.950" v="7355" actId="164"/>
          <ac:spMkLst>
            <pc:docMk/>
            <pc:sldMk cId="2039328196" sldId="4884"/>
            <ac:spMk id="5" creationId="{A959A40B-26F6-B0BB-7A8E-9BBF062F6402}"/>
          </ac:spMkLst>
        </pc:spChg>
        <pc:spChg chg="add mod">
          <ac:chgData name="Alexandre Araujo" userId="0285727b09848308" providerId="LiveId" clId="{73F8E0D4-79F9-4DBA-94A5-53F400C53B6E}" dt="2024-12-02T16:40:59.921" v="7354" actId="164"/>
          <ac:spMkLst>
            <pc:docMk/>
            <pc:sldMk cId="2039328196" sldId="4884"/>
            <ac:spMk id="6" creationId="{4238697E-51BB-D08D-961C-8111AF630AE6}"/>
          </ac:spMkLst>
        </pc:spChg>
        <pc:spChg chg="add mod">
          <ac:chgData name="Alexandre Araujo" userId="0285727b09848308" providerId="LiveId" clId="{73F8E0D4-79F9-4DBA-94A5-53F400C53B6E}" dt="2024-12-02T16:41:13.702" v="7356" actId="164"/>
          <ac:spMkLst>
            <pc:docMk/>
            <pc:sldMk cId="2039328196" sldId="4884"/>
            <ac:spMk id="7" creationId="{55F4E93F-1A88-75C2-4F7D-027CE139ABC4}"/>
          </ac:spMkLst>
        </pc:spChg>
        <pc:spChg chg="add mod">
          <ac:chgData name="Alexandre Araujo" userId="0285727b09848308" providerId="LiveId" clId="{73F8E0D4-79F9-4DBA-94A5-53F400C53B6E}" dt="2024-12-02T15:19:10.114" v="7160" actId="1036"/>
          <ac:spMkLst>
            <pc:docMk/>
            <pc:sldMk cId="2039328196" sldId="4884"/>
            <ac:spMk id="15" creationId="{67B42C2B-5BC4-7912-486D-8EEA79883FB0}"/>
          </ac:spMkLst>
        </pc:spChg>
        <pc:spChg chg="add mod">
          <ac:chgData name="Alexandre Araujo" userId="0285727b09848308" providerId="LiveId" clId="{73F8E0D4-79F9-4DBA-94A5-53F400C53B6E}" dt="2024-12-02T15:18:50.277" v="7150" actId="1076"/>
          <ac:spMkLst>
            <pc:docMk/>
            <pc:sldMk cId="2039328196" sldId="4884"/>
            <ac:spMk id="16" creationId="{9EA0418E-5B13-DA9D-1468-0A2612E98013}"/>
          </ac:spMkLst>
        </pc:spChg>
        <pc:spChg chg="add mod">
          <ac:chgData name="Alexandre Araujo" userId="0285727b09848308" providerId="LiveId" clId="{73F8E0D4-79F9-4DBA-94A5-53F400C53B6E}" dt="2024-12-02T15:19:25.022" v="7167" actId="20577"/>
          <ac:spMkLst>
            <pc:docMk/>
            <pc:sldMk cId="2039328196" sldId="4884"/>
            <ac:spMk id="17" creationId="{30C8546E-51E0-550B-BFCC-CF2602B57A26}"/>
          </ac:spMkLst>
        </pc:spChg>
        <pc:spChg chg="add mod">
          <ac:chgData name="Alexandre Araujo" userId="0285727b09848308" providerId="LiveId" clId="{73F8E0D4-79F9-4DBA-94A5-53F400C53B6E}" dt="2024-12-02T15:19:57.741" v="7200"/>
          <ac:spMkLst>
            <pc:docMk/>
            <pc:sldMk cId="2039328196" sldId="4884"/>
            <ac:spMk id="18" creationId="{12CD2D66-4B6F-2E8E-7D4E-582568EFD50C}"/>
          </ac:spMkLst>
        </pc:spChg>
        <pc:spChg chg="add mod">
          <ac:chgData name="Alexandre Araujo" userId="0285727b09848308" providerId="LiveId" clId="{73F8E0D4-79F9-4DBA-94A5-53F400C53B6E}" dt="2024-12-02T15:19:44.142" v="7189" actId="20577"/>
          <ac:spMkLst>
            <pc:docMk/>
            <pc:sldMk cId="2039328196" sldId="4884"/>
            <ac:spMk id="19" creationId="{79CE9EB0-8934-90CB-94E9-FA4EF218A1A9}"/>
          </ac:spMkLst>
        </pc:spChg>
        <pc:spChg chg="add mod">
          <ac:chgData name="Alexandre Araujo" userId="0285727b09848308" providerId="LiveId" clId="{73F8E0D4-79F9-4DBA-94A5-53F400C53B6E}" dt="2024-12-02T15:20:05.744" v="7201"/>
          <ac:spMkLst>
            <pc:docMk/>
            <pc:sldMk cId="2039328196" sldId="4884"/>
            <ac:spMk id="20" creationId="{D2E12B2A-36B2-E750-8442-330B1356BD49}"/>
          </ac:spMkLst>
        </pc:spChg>
        <pc:spChg chg="add mod">
          <ac:chgData name="Alexandre Araujo" userId="0285727b09848308" providerId="LiveId" clId="{73F8E0D4-79F9-4DBA-94A5-53F400C53B6E}" dt="2024-12-02T15:19:48.331" v="7199" actId="20577"/>
          <ac:spMkLst>
            <pc:docMk/>
            <pc:sldMk cId="2039328196" sldId="4884"/>
            <ac:spMk id="21" creationId="{992478E6-CEAB-2FF7-D3DA-F28EBEF46858}"/>
          </ac:spMkLst>
        </pc:spChg>
        <pc:spChg chg="add mod">
          <ac:chgData name="Alexandre Araujo" userId="0285727b09848308" providerId="LiveId" clId="{73F8E0D4-79F9-4DBA-94A5-53F400C53B6E}" dt="2024-12-02T15:20:18.979" v="7214" actId="1035"/>
          <ac:spMkLst>
            <pc:docMk/>
            <pc:sldMk cId="2039328196" sldId="4884"/>
            <ac:spMk id="22" creationId="{1BF7F297-52B5-4511-23A2-F8D00107127E}"/>
          </ac:spMkLst>
        </pc:spChg>
        <pc:spChg chg="mod">
          <ac:chgData name="Alexandre Araujo" userId="0285727b09848308" providerId="LiveId" clId="{73F8E0D4-79F9-4DBA-94A5-53F400C53B6E}" dt="2024-12-02T16:40:53.915" v="7353" actId="164"/>
          <ac:spMkLst>
            <pc:docMk/>
            <pc:sldMk cId="2039328196" sldId="4884"/>
            <ac:spMk id="73" creationId="{C9B336BE-063B-01C6-C02D-C57FE1FEF311}"/>
          </ac:spMkLst>
        </pc:spChg>
        <pc:spChg chg="mod">
          <ac:chgData name="Alexandre Araujo" userId="0285727b09848308" providerId="LiveId" clId="{73F8E0D4-79F9-4DBA-94A5-53F400C53B6E}" dt="2024-12-02T16:40:59.921" v="7354" actId="164"/>
          <ac:spMkLst>
            <pc:docMk/>
            <pc:sldMk cId="2039328196" sldId="4884"/>
            <ac:spMk id="74" creationId="{3CF1D4F4-C211-6748-411F-9D2E0E3B282E}"/>
          </ac:spMkLst>
        </pc:spChg>
        <pc:spChg chg="mod topLvl">
          <ac:chgData name="Alexandre Araujo" userId="0285727b09848308" providerId="LiveId" clId="{73F8E0D4-79F9-4DBA-94A5-53F400C53B6E}" dt="2024-12-02T15:23:27.732" v="7274" actId="164"/>
          <ac:spMkLst>
            <pc:docMk/>
            <pc:sldMk cId="2039328196" sldId="4884"/>
            <ac:spMk id="76" creationId="{65AA487B-FD0F-C136-74ED-9E9357AF10A1}"/>
          </ac:spMkLst>
        </pc:spChg>
        <pc:spChg chg="mod topLvl">
          <ac:chgData name="Alexandre Araujo" userId="0285727b09848308" providerId="LiveId" clId="{73F8E0D4-79F9-4DBA-94A5-53F400C53B6E}" dt="2024-12-02T15:23:27.732" v="7274" actId="164"/>
          <ac:spMkLst>
            <pc:docMk/>
            <pc:sldMk cId="2039328196" sldId="4884"/>
            <ac:spMk id="77" creationId="{57FF0CD4-C929-2A02-5B8C-420F37BF64CF}"/>
          </ac:spMkLst>
        </pc:spChg>
        <pc:spChg chg="mod topLvl">
          <ac:chgData name="Alexandre Araujo" userId="0285727b09848308" providerId="LiveId" clId="{73F8E0D4-79F9-4DBA-94A5-53F400C53B6E}" dt="2024-12-02T15:23:27.732" v="7274" actId="164"/>
          <ac:spMkLst>
            <pc:docMk/>
            <pc:sldMk cId="2039328196" sldId="4884"/>
            <ac:spMk id="78" creationId="{037956DD-002E-8F41-D507-5DEA8BA854CA}"/>
          </ac:spMkLst>
        </pc:spChg>
        <pc:spChg chg="mod topLvl">
          <ac:chgData name="Alexandre Araujo" userId="0285727b09848308" providerId="LiveId" clId="{73F8E0D4-79F9-4DBA-94A5-53F400C53B6E}" dt="2024-12-02T15:23:27.732" v="7274" actId="164"/>
          <ac:spMkLst>
            <pc:docMk/>
            <pc:sldMk cId="2039328196" sldId="4884"/>
            <ac:spMk id="79" creationId="{F09D99C5-E095-01AF-2D33-E25E389C8E44}"/>
          </ac:spMkLst>
        </pc:spChg>
        <pc:spChg chg="mod topLvl">
          <ac:chgData name="Alexandre Araujo" userId="0285727b09848308" providerId="LiveId" clId="{73F8E0D4-79F9-4DBA-94A5-53F400C53B6E}" dt="2024-12-02T15:23:27.732" v="7274" actId="164"/>
          <ac:spMkLst>
            <pc:docMk/>
            <pc:sldMk cId="2039328196" sldId="4884"/>
            <ac:spMk id="80" creationId="{04749370-F1FB-482D-456C-CD92C8185EB5}"/>
          </ac:spMkLst>
        </pc:spChg>
        <pc:spChg chg="mod">
          <ac:chgData name="Alexandre Araujo" userId="0285727b09848308" providerId="LiveId" clId="{73F8E0D4-79F9-4DBA-94A5-53F400C53B6E}" dt="2024-12-02T16:41:13.702" v="7356" actId="164"/>
          <ac:spMkLst>
            <pc:docMk/>
            <pc:sldMk cId="2039328196" sldId="4884"/>
            <ac:spMk id="87" creationId="{DF4D1BAF-9FAA-18AF-B2DA-DDD11622FEB6}"/>
          </ac:spMkLst>
        </pc:spChg>
        <pc:grpChg chg="add mod">
          <ac:chgData name="Alexandre Araujo" userId="0285727b09848308" providerId="LiveId" clId="{73F8E0D4-79F9-4DBA-94A5-53F400C53B6E}" dt="2024-12-02T16:41:06.950" v="7355" actId="164"/>
          <ac:grpSpMkLst>
            <pc:docMk/>
            <pc:sldMk cId="2039328196" sldId="4884"/>
            <ac:grpSpMk id="81" creationId="{587FCE02-3F3B-E222-FB5D-0621BDCFDD3B}"/>
          </ac:grpSpMkLst>
        </pc:grpChg>
        <pc:grpChg chg="add mod ord">
          <ac:chgData name="Alexandre Araujo" userId="0285727b09848308" providerId="LiveId" clId="{73F8E0D4-79F9-4DBA-94A5-53F400C53B6E}" dt="2024-12-02T16:41:33.816" v="7358" actId="962"/>
          <ac:grpSpMkLst>
            <pc:docMk/>
            <pc:sldMk cId="2039328196" sldId="4884"/>
            <ac:grpSpMk id="88" creationId="{B78A2968-7E6D-64D5-B3E3-3766956A5547}"/>
          </ac:grpSpMkLst>
        </pc:grpChg>
        <pc:grpChg chg="add mod ord">
          <ac:chgData name="Alexandre Araujo" userId="0285727b09848308" providerId="LiveId" clId="{73F8E0D4-79F9-4DBA-94A5-53F400C53B6E}" dt="2024-12-02T16:41:38.117" v="7359" actId="962"/>
          <ac:grpSpMkLst>
            <pc:docMk/>
            <pc:sldMk cId="2039328196" sldId="4884"/>
            <ac:grpSpMk id="89" creationId="{B7EE8984-B2BF-2C63-62ED-F25C39A0095C}"/>
          </ac:grpSpMkLst>
        </pc:grpChg>
        <pc:grpChg chg="add mod ord">
          <ac:chgData name="Alexandre Araujo" userId="0285727b09848308" providerId="LiveId" clId="{73F8E0D4-79F9-4DBA-94A5-53F400C53B6E}" dt="2024-12-02T16:41:42.571" v="7360" actId="962"/>
          <ac:grpSpMkLst>
            <pc:docMk/>
            <pc:sldMk cId="2039328196" sldId="4884"/>
            <ac:grpSpMk id="90" creationId="{5E0061FB-A81E-B01B-9F52-98943659B366}"/>
          </ac:grpSpMkLst>
        </pc:grpChg>
        <pc:grpChg chg="add mod ord">
          <ac:chgData name="Alexandre Araujo" userId="0285727b09848308" providerId="LiveId" clId="{73F8E0D4-79F9-4DBA-94A5-53F400C53B6E}" dt="2024-12-02T16:41:46.382" v="7361" actId="962"/>
          <ac:grpSpMkLst>
            <pc:docMk/>
            <pc:sldMk cId="2039328196" sldId="4884"/>
            <ac:grpSpMk id="91" creationId="{E73AD6AA-F90F-DD23-C6BA-EC87F42C5E78}"/>
          </ac:grpSpMkLst>
        </pc:grpChg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549139920" sldId="4885"/>
        </pc:sldMkLst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2930162314" sldId="4886"/>
        </pc:sldMkLst>
      </pc:sldChg>
      <pc:sldChg chg="addSp delSp modSp add mod modTransition modAnim">
        <pc:chgData name="Alexandre Araujo" userId="0285727b09848308" providerId="LiveId" clId="{73F8E0D4-79F9-4DBA-94A5-53F400C53B6E}" dt="2024-12-02T20:12:19.599" v="9737" actId="478"/>
        <pc:sldMkLst>
          <pc:docMk/>
          <pc:sldMk cId="1461182529" sldId="4887"/>
        </pc:sldMkLst>
        <pc:spChg chg="mod">
          <ac:chgData name="Alexandre Araujo" userId="0285727b09848308" providerId="LiveId" clId="{73F8E0D4-79F9-4DBA-94A5-53F400C53B6E}" dt="2024-12-02T17:39:38.550" v="7545" actId="1076"/>
          <ac:spMkLst>
            <pc:docMk/>
            <pc:sldMk cId="1461182529" sldId="4887"/>
            <ac:spMk id="2" creationId="{62F6BACF-DBBC-E8C3-475D-9BA034ADD56F}"/>
          </ac:spMkLst>
        </pc:spChg>
        <pc:spChg chg="add mod">
          <ac:chgData name="Alexandre Araujo" userId="0285727b09848308" providerId="LiveId" clId="{73F8E0D4-79F9-4DBA-94A5-53F400C53B6E}" dt="2024-12-02T17:41:07.906" v="7549" actId="20577"/>
          <ac:spMkLst>
            <pc:docMk/>
            <pc:sldMk cId="1461182529" sldId="4887"/>
            <ac:spMk id="3" creationId="{689616A0-0376-6A79-BDC3-7908918B8CC5}"/>
          </ac:spMkLst>
        </pc:spChg>
        <pc:spChg chg="mod topLvl">
          <ac:chgData name="Alexandre Araujo" userId="0285727b09848308" providerId="LiveId" clId="{73F8E0D4-79F9-4DBA-94A5-53F400C53B6E}" dt="2024-12-02T18:40:03.625" v="8459" actId="164"/>
          <ac:spMkLst>
            <pc:docMk/>
            <pc:sldMk cId="1461182529" sldId="4887"/>
            <ac:spMk id="5" creationId="{BA7D6F96-2ECD-C56A-29E5-934ECD9E3ABF}"/>
          </ac:spMkLst>
        </pc:spChg>
        <pc:spChg chg="add mod">
          <ac:chgData name="Alexandre Araujo" userId="0285727b09848308" providerId="LiveId" clId="{73F8E0D4-79F9-4DBA-94A5-53F400C53B6E}" dt="2024-12-02T18:40:27.831" v="8460" actId="164"/>
          <ac:spMkLst>
            <pc:docMk/>
            <pc:sldMk cId="1461182529" sldId="4887"/>
            <ac:spMk id="8" creationId="{9C38EED5-E045-762A-F64D-25F713E195CD}"/>
          </ac:spMkLst>
        </pc:spChg>
        <pc:spChg chg="add mod">
          <ac:chgData name="Alexandre Araujo" userId="0285727b09848308" providerId="LiveId" clId="{73F8E0D4-79F9-4DBA-94A5-53F400C53B6E}" dt="2024-12-02T18:40:33.038" v="8461" actId="164"/>
          <ac:spMkLst>
            <pc:docMk/>
            <pc:sldMk cId="1461182529" sldId="4887"/>
            <ac:spMk id="9" creationId="{76BB2177-8B12-B20A-5218-2E2E96249DF7}"/>
          </ac:spMkLst>
        </pc:spChg>
        <pc:spChg chg="add mod">
          <ac:chgData name="Alexandre Araujo" userId="0285727b09848308" providerId="LiveId" clId="{73F8E0D4-79F9-4DBA-94A5-53F400C53B6E}" dt="2024-12-02T18:53:13.297" v="8548" actId="1035"/>
          <ac:spMkLst>
            <pc:docMk/>
            <pc:sldMk cId="1461182529" sldId="4887"/>
            <ac:spMk id="10" creationId="{3D6B90E5-B567-6228-0A8F-5615A8C0BBD1}"/>
          </ac:spMkLst>
        </pc:spChg>
        <pc:spChg chg="add mod">
          <ac:chgData name="Alexandre Araujo" userId="0285727b09848308" providerId="LiveId" clId="{73F8E0D4-79F9-4DBA-94A5-53F400C53B6E}" dt="2024-12-02T18:53:13.297" v="8548" actId="1035"/>
          <ac:spMkLst>
            <pc:docMk/>
            <pc:sldMk cId="1461182529" sldId="4887"/>
            <ac:spMk id="12" creationId="{F6247707-9E89-5E76-BF1C-6DF5ED37C073}"/>
          </ac:spMkLst>
        </pc:spChg>
        <pc:spChg chg="add mod">
          <ac:chgData name="Alexandre Araujo" userId="0285727b09848308" providerId="LiveId" clId="{73F8E0D4-79F9-4DBA-94A5-53F400C53B6E}" dt="2024-12-02T18:40:27.831" v="8460" actId="164"/>
          <ac:spMkLst>
            <pc:docMk/>
            <pc:sldMk cId="1461182529" sldId="4887"/>
            <ac:spMk id="15" creationId="{0494437C-5A96-BF9A-A001-EF2902F40509}"/>
          </ac:spMkLst>
        </pc:spChg>
        <pc:spChg chg="add mod">
          <ac:chgData name="Alexandre Araujo" userId="0285727b09848308" providerId="LiveId" clId="{73F8E0D4-79F9-4DBA-94A5-53F400C53B6E}" dt="2024-12-02T18:48:24.747" v="8524" actId="962"/>
          <ac:spMkLst>
            <pc:docMk/>
            <pc:sldMk cId="1461182529" sldId="4887"/>
            <ac:spMk id="16" creationId="{9FF2B632-6A32-5792-B08E-71DA528C3D09}"/>
          </ac:spMkLst>
        </pc:spChg>
        <pc:spChg chg="add mod">
          <ac:chgData name="Alexandre Araujo" userId="0285727b09848308" providerId="LiveId" clId="{73F8E0D4-79F9-4DBA-94A5-53F400C53B6E}" dt="2024-12-02T18:39:50.618" v="8458" actId="1035"/>
          <ac:spMkLst>
            <pc:docMk/>
            <pc:sldMk cId="1461182529" sldId="4887"/>
            <ac:spMk id="17" creationId="{2A959F1F-CBB4-2378-D264-015AC7F088B3}"/>
          </ac:spMkLst>
        </pc:spChg>
        <pc:spChg chg="mod">
          <ac:chgData name="Alexandre Araujo" userId="0285727b09848308" providerId="LiveId" clId="{73F8E0D4-79F9-4DBA-94A5-53F400C53B6E}" dt="2024-12-02T18:31:59.704" v="8149" actId="164"/>
          <ac:spMkLst>
            <pc:docMk/>
            <pc:sldMk cId="1461182529" sldId="4887"/>
            <ac:spMk id="35" creationId="{71B2EB6C-8E77-A3B3-3C19-5BA193BFA1DF}"/>
          </ac:spMkLst>
        </pc:spChg>
        <pc:spChg chg="mod">
          <ac:chgData name="Alexandre Araujo" userId="0285727b09848308" providerId="LiveId" clId="{73F8E0D4-79F9-4DBA-94A5-53F400C53B6E}" dt="2024-12-02T18:32:05.254" v="8150" actId="164"/>
          <ac:spMkLst>
            <pc:docMk/>
            <pc:sldMk cId="1461182529" sldId="4887"/>
            <ac:spMk id="36" creationId="{705BCA0C-0DBD-652C-BC6E-864E1B510003}"/>
          </ac:spMkLst>
        </pc:spChg>
        <pc:spChg chg="mod">
          <ac:chgData name="Alexandre Araujo" userId="0285727b09848308" providerId="LiveId" clId="{73F8E0D4-79F9-4DBA-94A5-53F400C53B6E}" dt="2024-12-02T18:32:11.334" v="8151" actId="164"/>
          <ac:spMkLst>
            <pc:docMk/>
            <pc:sldMk cId="1461182529" sldId="4887"/>
            <ac:spMk id="37" creationId="{64A4F946-9E19-9BB1-D05C-391EC38BD73D}"/>
          </ac:spMkLst>
        </pc:spChg>
        <pc:spChg chg="add mod">
          <ac:chgData name="Alexandre Araujo" userId="0285727b09848308" providerId="LiveId" clId="{73F8E0D4-79F9-4DBA-94A5-53F400C53B6E}" dt="2024-12-02T18:31:59.704" v="8149" actId="164"/>
          <ac:spMkLst>
            <pc:docMk/>
            <pc:sldMk cId="1461182529" sldId="4887"/>
            <ac:spMk id="38" creationId="{ADF7F317-7F25-4C9B-41CD-1239062C95FA}"/>
          </ac:spMkLst>
        </pc:spChg>
        <pc:spChg chg="add mod">
          <ac:chgData name="Alexandre Araujo" userId="0285727b09848308" providerId="LiveId" clId="{73F8E0D4-79F9-4DBA-94A5-53F400C53B6E}" dt="2024-12-02T18:32:05.254" v="8150" actId="164"/>
          <ac:spMkLst>
            <pc:docMk/>
            <pc:sldMk cId="1461182529" sldId="4887"/>
            <ac:spMk id="39" creationId="{0527F3D1-AB8B-EF37-3931-465E06C90A3E}"/>
          </ac:spMkLst>
        </pc:spChg>
        <pc:spChg chg="add mod">
          <ac:chgData name="Alexandre Araujo" userId="0285727b09848308" providerId="LiveId" clId="{73F8E0D4-79F9-4DBA-94A5-53F400C53B6E}" dt="2024-12-02T18:32:11.334" v="8151" actId="164"/>
          <ac:spMkLst>
            <pc:docMk/>
            <pc:sldMk cId="1461182529" sldId="4887"/>
            <ac:spMk id="40" creationId="{A423E785-83F3-9B43-9973-4A513D694090}"/>
          </ac:spMkLst>
        </pc:spChg>
        <pc:spChg chg="add mod">
          <ac:chgData name="Alexandre Araujo" userId="0285727b09848308" providerId="LiveId" clId="{73F8E0D4-79F9-4DBA-94A5-53F400C53B6E}" dt="2024-12-02T18:40:33.038" v="8461" actId="164"/>
          <ac:spMkLst>
            <pc:docMk/>
            <pc:sldMk cId="1461182529" sldId="4887"/>
            <ac:spMk id="44" creationId="{0666FA18-7855-265C-B69D-BC2E1472888D}"/>
          </ac:spMkLst>
        </pc:spChg>
        <pc:spChg chg="add mod">
          <ac:chgData name="Alexandre Araujo" userId="0285727b09848308" providerId="LiveId" clId="{73F8E0D4-79F9-4DBA-94A5-53F400C53B6E}" dt="2024-12-02T18:43:01.572" v="8479" actId="164"/>
          <ac:spMkLst>
            <pc:docMk/>
            <pc:sldMk cId="1461182529" sldId="4887"/>
            <ac:spMk id="46" creationId="{E122F51B-D112-95BE-9D15-51C1BF4FF891}"/>
          </ac:spMkLst>
        </pc:spChg>
        <pc:spChg chg="mod ord topLvl">
          <ac:chgData name="Alexandre Araujo" userId="0285727b09848308" providerId="LiveId" clId="{73F8E0D4-79F9-4DBA-94A5-53F400C53B6E}" dt="2024-12-02T18:43:01.572" v="8479" actId="164"/>
          <ac:spMkLst>
            <pc:docMk/>
            <pc:sldMk cId="1461182529" sldId="4887"/>
            <ac:spMk id="48" creationId="{FFE17C34-D57C-0FB5-5523-15853C2EB764}"/>
          </ac:spMkLst>
        </pc:spChg>
        <pc:spChg chg="mod ord topLvl">
          <ac:chgData name="Alexandre Araujo" userId="0285727b09848308" providerId="LiveId" clId="{73F8E0D4-79F9-4DBA-94A5-53F400C53B6E}" dt="2024-12-02T18:43:07.661" v="8480" actId="164"/>
          <ac:spMkLst>
            <pc:docMk/>
            <pc:sldMk cId="1461182529" sldId="4887"/>
            <ac:spMk id="51" creationId="{F9A2AADB-4B81-521F-181A-A088A0F6AD23}"/>
          </ac:spMkLst>
        </pc:spChg>
        <pc:spChg chg="mod ord topLvl">
          <ac:chgData name="Alexandre Araujo" userId="0285727b09848308" providerId="LiveId" clId="{73F8E0D4-79F9-4DBA-94A5-53F400C53B6E}" dt="2024-12-02T18:43:12.625" v="8481" actId="164"/>
          <ac:spMkLst>
            <pc:docMk/>
            <pc:sldMk cId="1461182529" sldId="4887"/>
            <ac:spMk id="54" creationId="{7F7354D8-7173-339D-BD12-36CDAC1B2B64}"/>
          </ac:spMkLst>
        </pc:spChg>
        <pc:spChg chg="add mod">
          <ac:chgData name="Alexandre Araujo" userId="0285727b09848308" providerId="LiveId" clId="{73F8E0D4-79F9-4DBA-94A5-53F400C53B6E}" dt="2024-12-02T18:43:07.661" v="8480" actId="164"/>
          <ac:spMkLst>
            <pc:docMk/>
            <pc:sldMk cId="1461182529" sldId="4887"/>
            <ac:spMk id="56" creationId="{8D4427FD-CCA1-CE2D-3362-4C6E82C35A63}"/>
          </ac:spMkLst>
        </pc:spChg>
        <pc:spChg chg="add mod">
          <ac:chgData name="Alexandre Araujo" userId="0285727b09848308" providerId="LiveId" clId="{73F8E0D4-79F9-4DBA-94A5-53F400C53B6E}" dt="2024-12-02T18:43:12.625" v="8481" actId="164"/>
          <ac:spMkLst>
            <pc:docMk/>
            <pc:sldMk cId="1461182529" sldId="4887"/>
            <ac:spMk id="57" creationId="{8B5AA6A1-3052-C5BA-910B-3B52B5301195}"/>
          </ac:spMkLst>
        </pc:spChg>
        <pc:grpChg chg="add mod">
          <ac:chgData name="Alexandre Araujo" userId="0285727b09848308" providerId="LiveId" clId="{73F8E0D4-79F9-4DBA-94A5-53F400C53B6E}" dt="2024-12-02T18:42:39.105" v="8476" actId="962"/>
          <ac:grpSpMkLst>
            <pc:docMk/>
            <pc:sldMk cId="1461182529" sldId="4887"/>
            <ac:grpSpMk id="41" creationId="{1F6B3DE2-A1CF-DBA8-038C-1F2B0927B444}"/>
          </ac:grpSpMkLst>
        </pc:grpChg>
        <pc:grpChg chg="add mod">
          <ac:chgData name="Alexandre Araujo" userId="0285727b09848308" providerId="LiveId" clId="{73F8E0D4-79F9-4DBA-94A5-53F400C53B6E}" dt="2024-12-02T18:42:43.804" v="8477" actId="962"/>
          <ac:grpSpMkLst>
            <pc:docMk/>
            <pc:sldMk cId="1461182529" sldId="4887"/>
            <ac:grpSpMk id="42" creationId="{993FC8CC-2E12-DC26-801D-9E1B194D9665}"/>
          </ac:grpSpMkLst>
        </pc:grpChg>
        <pc:grpChg chg="add mod">
          <ac:chgData name="Alexandre Araujo" userId="0285727b09848308" providerId="LiveId" clId="{73F8E0D4-79F9-4DBA-94A5-53F400C53B6E}" dt="2024-12-02T18:42:47.442" v="8478" actId="962"/>
          <ac:grpSpMkLst>
            <pc:docMk/>
            <pc:sldMk cId="1461182529" sldId="4887"/>
            <ac:grpSpMk id="43" creationId="{A800FBF6-2B90-20C0-57C4-C0C2D1FF0E8A}"/>
          </ac:grpSpMkLst>
        </pc:grpChg>
        <pc:grpChg chg="add mod">
          <ac:chgData name="Alexandre Araujo" userId="0285727b09848308" providerId="LiveId" clId="{73F8E0D4-79F9-4DBA-94A5-53F400C53B6E}" dt="2024-12-02T18:53:13.297" v="8548" actId="1035"/>
          <ac:grpSpMkLst>
            <pc:docMk/>
            <pc:sldMk cId="1461182529" sldId="4887"/>
            <ac:grpSpMk id="58" creationId="{93FBCDA1-3AA8-985A-2C5A-AB7DBF78E83B}"/>
          </ac:grpSpMkLst>
        </pc:grpChg>
        <pc:grpChg chg="add mod">
          <ac:chgData name="Alexandre Araujo" userId="0285727b09848308" providerId="LiveId" clId="{73F8E0D4-79F9-4DBA-94A5-53F400C53B6E}" dt="2024-12-02T18:42:08.930" v="8474" actId="962"/>
          <ac:grpSpMkLst>
            <pc:docMk/>
            <pc:sldMk cId="1461182529" sldId="4887"/>
            <ac:grpSpMk id="59" creationId="{5A22A706-CCD9-C22C-56A9-B4FC2A8BDBEC}"/>
          </ac:grpSpMkLst>
        </pc:grpChg>
        <pc:grpChg chg="add mod">
          <ac:chgData name="Alexandre Araujo" userId="0285727b09848308" providerId="LiveId" clId="{73F8E0D4-79F9-4DBA-94A5-53F400C53B6E}" dt="2024-12-02T18:42:13.425" v="8475" actId="962"/>
          <ac:grpSpMkLst>
            <pc:docMk/>
            <pc:sldMk cId="1461182529" sldId="4887"/>
            <ac:grpSpMk id="60" creationId="{B013F53B-9CFE-8FDA-A6A9-14AB673A649A}"/>
          </ac:grpSpMkLst>
        </pc:grpChg>
        <pc:grpChg chg="add mod">
          <ac:chgData name="Alexandre Araujo" userId="0285727b09848308" providerId="LiveId" clId="{73F8E0D4-79F9-4DBA-94A5-53F400C53B6E}" dt="2024-12-02T18:43:21.689" v="8482" actId="962"/>
          <ac:grpSpMkLst>
            <pc:docMk/>
            <pc:sldMk cId="1461182529" sldId="4887"/>
            <ac:grpSpMk id="61" creationId="{DB9EF43D-B086-763C-F47C-880E7235C395}"/>
          </ac:grpSpMkLst>
        </pc:grpChg>
        <pc:grpChg chg="add mod">
          <ac:chgData name="Alexandre Araujo" userId="0285727b09848308" providerId="LiveId" clId="{73F8E0D4-79F9-4DBA-94A5-53F400C53B6E}" dt="2024-12-02T18:43:25.872" v="8483" actId="962"/>
          <ac:grpSpMkLst>
            <pc:docMk/>
            <pc:sldMk cId="1461182529" sldId="4887"/>
            <ac:grpSpMk id="62" creationId="{475465C8-8163-1613-6986-0B8C3BCAEF60}"/>
          </ac:grpSpMkLst>
        </pc:grpChg>
        <pc:grpChg chg="add mod">
          <ac:chgData name="Alexandre Araujo" userId="0285727b09848308" providerId="LiveId" clId="{73F8E0D4-79F9-4DBA-94A5-53F400C53B6E}" dt="2024-12-02T18:43:32.239" v="8484" actId="962"/>
          <ac:grpSpMkLst>
            <pc:docMk/>
            <pc:sldMk cId="1461182529" sldId="4887"/>
            <ac:grpSpMk id="63" creationId="{84C82A21-6A31-11AD-BF54-5E1B5ABE5A53}"/>
          </ac:grpSpMkLst>
        </pc:grpChg>
        <pc:picChg chg="add mod">
          <ac:chgData name="Alexandre Araujo" userId="0285727b09848308" providerId="LiveId" clId="{73F8E0D4-79F9-4DBA-94A5-53F400C53B6E}" dt="2024-12-02T18:40:03.625" v="8459" actId="164"/>
          <ac:picMkLst>
            <pc:docMk/>
            <pc:sldMk cId="1461182529" sldId="4887"/>
            <ac:picMk id="14" creationId="{D107C591-070F-A6D0-5C2A-DA503FB362EF}"/>
          </ac:picMkLst>
        </pc:picChg>
      </pc:sldChg>
      <pc:sldChg chg="addSp delSp modSp add mod delAnim modAnim">
        <pc:chgData name="Alexandre Araujo" userId="0285727b09848308" providerId="LiveId" clId="{73F8E0D4-79F9-4DBA-94A5-53F400C53B6E}" dt="2024-12-03T17:12:48.382" v="12500" actId="962"/>
        <pc:sldMkLst>
          <pc:docMk/>
          <pc:sldMk cId="2785292811" sldId="4888"/>
        </pc:sldMkLst>
        <pc:spChg chg="mod">
          <ac:chgData name="Alexandre Araujo" userId="0285727b09848308" providerId="LiveId" clId="{73F8E0D4-79F9-4DBA-94A5-53F400C53B6E}" dt="2024-12-02T18:59:34.392" v="8718" actId="14826"/>
          <ac:spMkLst>
            <pc:docMk/>
            <pc:sldMk cId="2785292811" sldId="4888"/>
            <ac:spMk id="5" creationId="{B9C6BC4B-E36F-4C82-D762-479F5953110D}"/>
          </ac:spMkLst>
        </pc:spChg>
        <pc:spChg chg="mod">
          <ac:chgData name="Alexandre Araujo" userId="0285727b09848308" providerId="LiveId" clId="{73F8E0D4-79F9-4DBA-94A5-53F400C53B6E}" dt="2024-12-02T19:02:04.326" v="8755" actId="14100"/>
          <ac:spMkLst>
            <pc:docMk/>
            <pc:sldMk cId="2785292811" sldId="4888"/>
            <ac:spMk id="8" creationId="{ADB72673-F995-FE54-86E6-C1646CA199D3}"/>
          </ac:spMkLst>
        </pc:spChg>
        <pc:spChg chg="mod">
          <ac:chgData name="Alexandre Araujo" userId="0285727b09848308" providerId="LiveId" clId="{73F8E0D4-79F9-4DBA-94A5-53F400C53B6E}" dt="2024-12-02T18:56:23.348" v="8563" actId="14100"/>
          <ac:spMkLst>
            <pc:docMk/>
            <pc:sldMk cId="2785292811" sldId="4888"/>
            <ac:spMk id="10" creationId="{58D86606-328C-9398-8073-B8A7210D5337}"/>
          </ac:spMkLst>
        </pc:spChg>
        <pc:spChg chg="mod">
          <ac:chgData name="Alexandre Araujo" userId="0285727b09848308" providerId="LiveId" clId="{73F8E0D4-79F9-4DBA-94A5-53F400C53B6E}" dt="2024-12-02T19:00:04.367" v="8741" actId="20577"/>
          <ac:spMkLst>
            <pc:docMk/>
            <pc:sldMk cId="2785292811" sldId="4888"/>
            <ac:spMk id="12" creationId="{0C0064EB-948D-71B6-1761-49836894DC37}"/>
          </ac:spMkLst>
        </pc:spChg>
        <pc:spChg chg="mod">
          <ac:chgData name="Alexandre Araujo" userId="0285727b09848308" providerId="LiveId" clId="{73F8E0D4-79F9-4DBA-94A5-53F400C53B6E}" dt="2024-12-02T19:40:28.769" v="9019" actId="20577"/>
          <ac:spMkLst>
            <pc:docMk/>
            <pc:sldMk cId="2785292811" sldId="4888"/>
            <ac:spMk id="15" creationId="{A015788E-A9D6-EE13-5D2F-865E3C55A970}"/>
          </ac:spMkLst>
        </pc:spChg>
        <pc:spChg chg="mod topLvl">
          <ac:chgData name="Alexandre Araujo" userId="0285727b09848308" providerId="LiveId" clId="{73F8E0D4-79F9-4DBA-94A5-53F400C53B6E}" dt="2024-12-02T20:12:52.127" v="9738" actId="1076"/>
          <ac:spMkLst>
            <pc:docMk/>
            <pc:sldMk cId="2785292811" sldId="4888"/>
            <ac:spMk id="18" creationId="{06D9FD64-F6D4-F286-3EA6-068DFC89C179}"/>
          </ac:spMkLst>
        </pc:spChg>
        <pc:spChg chg="add mod ord topLvl">
          <ac:chgData name="Alexandre Araujo" userId="0285727b09848308" providerId="LiveId" clId="{73F8E0D4-79F9-4DBA-94A5-53F400C53B6E}" dt="2024-12-02T19:59:07.669" v="9659" actId="167"/>
          <ac:spMkLst>
            <pc:docMk/>
            <pc:sldMk cId="2785292811" sldId="4888"/>
            <ac:spMk id="22" creationId="{849E78FF-9C13-1734-9D95-7148565BF596}"/>
          </ac:spMkLst>
        </pc:spChg>
        <pc:spChg chg="add mod ord topLvl">
          <ac:chgData name="Alexandre Araujo" userId="0285727b09848308" providerId="LiveId" clId="{73F8E0D4-79F9-4DBA-94A5-53F400C53B6E}" dt="2024-12-02T20:04:00.031" v="9701" actId="207"/>
          <ac:spMkLst>
            <pc:docMk/>
            <pc:sldMk cId="2785292811" sldId="4888"/>
            <ac:spMk id="23" creationId="{C3450522-A5FA-493D-5EF4-616BF4D00D2D}"/>
          </ac:spMkLst>
        </pc:spChg>
        <pc:spChg chg="add mod ord topLvl">
          <ac:chgData name="Alexandre Araujo" userId="0285727b09848308" providerId="LiveId" clId="{73F8E0D4-79F9-4DBA-94A5-53F400C53B6E}" dt="2024-12-02T20:04:07.052" v="9711" actId="207"/>
          <ac:spMkLst>
            <pc:docMk/>
            <pc:sldMk cId="2785292811" sldId="4888"/>
            <ac:spMk id="24" creationId="{B582AC9A-0DE5-9BC8-6BD2-4D76016F50C2}"/>
          </ac:spMkLst>
        </pc:spChg>
        <pc:spChg chg="add mod topLvl">
          <ac:chgData name="Alexandre Araujo" userId="0285727b09848308" providerId="LiveId" clId="{73F8E0D4-79F9-4DBA-94A5-53F400C53B6E}" dt="2024-12-02T19:57:25.568" v="9648" actId="164"/>
          <ac:spMkLst>
            <pc:docMk/>
            <pc:sldMk cId="2785292811" sldId="4888"/>
            <ac:spMk id="27" creationId="{500D8835-DEFD-F67A-72D4-335C6B18DC3E}"/>
          </ac:spMkLst>
        </pc:spChg>
        <pc:spChg chg="add mod">
          <ac:chgData name="Alexandre Araujo" userId="0285727b09848308" providerId="LiveId" clId="{73F8E0D4-79F9-4DBA-94A5-53F400C53B6E}" dt="2024-12-02T19:57:25.568" v="9648" actId="164"/>
          <ac:spMkLst>
            <pc:docMk/>
            <pc:sldMk cId="2785292811" sldId="4888"/>
            <ac:spMk id="71" creationId="{3D22494A-D01D-933B-15C7-EC20F0B53359}"/>
          </ac:spMkLst>
        </pc:spChg>
        <pc:spChg chg="add mod">
          <ac:chgData name="Alexandre Araujo" userId="0285727b09848308" providerId="LiveId" clId="{73F8E0D4-79F9-4DBA-94A5-53F400C53B6E}" dt="2024-12-02T20:05:03.656" v="9715" actId="962"/>
          <ac:spMkLst>
            <pc:docMk/>
            <pc:sldMk cId="2785292811" sldId="4888"/>
            <ac:spMk id="73" creationId="{FE05F544-5F0F-1D8E-0998-12839889354A}"/>
          </ac:spMkLst>
        </pc:spChg>
        <pc:spChg chg="add mod">
          <ac:chgData name="Alexandre Araujo" userId="0285727b09848308" providerId="LiveId" clId="{73F8E0D4-79F9-4DBA-94A5-53F400C53B6E}" dt="2024-12-02T20:05:08.039" v="9716" actId="962"/>
          <ac:spMkLst>
            <pc:docMk/>
            <pc:sldMk cId="2785292811" sldId="4888"/>
            <ac:spMk id="74" creationId="{06CBC960-BBAC-C8B5-ABC2-5187E81A7106}"/>
          </ac:spMkLst>
        </pc:spChg>
        <pc:spChg chg="add mod">
          <ac:chgData name="Alexandre Araujo" userId="0285727b09848308" providerId="LiveId" clId="{73F8E0D4-79F9-4DBA-94A5-53F400C53B6E}" dt="2024-12-02T20:05:13.022" v="9717" actId="962"/>
          <ac:spMkLst>
            <pc:docMk/>
            <pc:sldMk cId="2785292811" sldId="4888"/>
            <ac:spMk id="75" creationId="{F53BFFB3-2802-FA38-D487-18CC4C1CECAE}"/>
          </ac:spMkLst>
        </pc:spChg>
        <pc:spChg chg="add mod ord modVis">
          <ac:chgData name="Alexandre Araujo" userId="0285727b09848308" providerId="LiveId" clId="{73F8E0D4-79F9-4DBA-94A5-53F400C53B6E}" dt="2024-12-03T17:12:48.382" v="12500" actId="962"/>
          <ac:spMkLst>
            <pc:docMk/>
            <pc:sldMk cId="2785292811" sldId="4888"/>
            <ac:spMk id="78" creationId="{09549F4F-B0F8-05E5-977A-BDF29BD1ABB4}"/>
          </ac:spMkLst>
        </pc:spChg>
        <pc:grpChg chg="mod">
          <ac:chgData name="Alexandre Araujo" userId="0285727b09848308" providerId="LiveId" clId="{73F8E0D4-79F9-4DBA-94A5-53F400C53B6E}" dt="2024-12-02T18:59:34.392" v="8718" actId="14826"/>
          <ac:grpSpMkLst>
            <pc:docMk/>
            <pc:sldMk cId="2785292811" sldId="4888"/>
            <ac:grpSpMk id="58" creationId="{EDDEB03B-096D-A748-C94E-FC8899AF881D}"/>
          </ac:grpSpMkLst>
        </pc:grpChg>
        <pc:grpChg chg="mod">
          <ac:chgData name="Alexandre Araujo" userId="0285727b09848308" providerId="LiveId" clId="{73F8E0D4-79F9-4DBA-94A5-53F400C53B6E}" dt="2024-12-02T19:56:27.329" v="9641" actId="164"/>
          <ac:grpSpMkLst>
            <pc:docMk/>
            <pc:sldMk cId="2785292811" sldId="4888"/>
            <ac:grpSpMk id="59" creationId="{3A464A31-A29F-A2A7-F9A7-81CD09B6F419}"/>
          </ac:grpSpMkLst>
        </pc:grpChg>
        <pc:grpChg chg="add mod">
          <ac:chgData name="Alexandre Araujo" userId="0285727b09848308" providerId="LiveId" clId="{73F8E0D4-79F9-4DBA-94A5-53F400C53B6E}" dt="2024-12-02T19:56:50.169" v="9643" actId="962"/>
          <ac:grpSpMkLst>
            <pc:docMk/>
            <pc:sldMk cId="2785292811" sldId="4888"/>
            <ac:grpSpMk id="76" creationId="{F32ED729-269F-F1C9-3357-D35498E6ECE2}"/>
          </ac:grpSpMkLst>
        </pc:grpChg>
        <pc:grpChg chg="add mod">
          <ac:chgData name="Alexandre Araujo" userId="0285727b09848308" providerId="LiveId" clId="{73F8E0D4-79F9-4DBA-94A5-53F400C53B6E}" dt="2024-12-02T19:57:38.114" v="9649" actId="962"/>
          <ac:grpSpMkLst>
            <pc:docMk/>
            <pc:sldMk cId="2785292811" sldId="4888"/>
            <ac:grpSpMk id="77" creationId="{04F5CB5B-09E0-2796-9CF2-CDDA372530D1}"/>
          </ac:grpSpMkLst>
        </pc:grpChg>
        <pc:picChg chg="mod">
          <ac:chgData name="Alexandre Araujo" userId="0285727b09848308" providerId="LiveId" clId="{73F8E0D4-79F9-4DBA-94A5-53F400C53B6E}" dt="2024-12-02T18:59:41.218" v="8719" actId="207"/>
          <ac:picMkLst>
            <pc:docMk/>
            <pc:sldMk cId="2785292811" sldId="4888"/>
            <ac:picMk id="14" creationId="{41490B98-679D-0FB5-6F15-5B5F37725AA8}"/>
          </ac:picMkLst>
        </pc:picChg>
        <pc:picChg chg="add mod topLvl">
          <ac:chgData name="Alexandre Araujo" userId="0285727b09848308" providerId="LiveId" clId="{73F8E0D4-79F9-4DBA-94A5-53F400C53B6E}" dt="2024-12-02T20:12:59.510" v="9739" actId="1076"/>
          <ac:picMkLst>
            <pc:docMk/>
            <pc:sldMk cId="2785292811" sldId="4888"/>
            <ac:picMk id="20" creationId="{4AD158F5-8F8F-E117-0EE3-42E21165C35B}"/>
          </ac:picMkLst>
        </pc:picChg>
      </pc:sldChg>
      <pc:sldChg chg="add del">
        <pc:chgData name="Alexandre Araujo" userId="0285727b09848308" providerId="LiveId" clId="{73F8E0D4-79F9-4DBA-94A5-53F400C53B6E}" dt="2024-12-02T18:44:04.582" v="8486" actId="47"/>
        <pc:sldMkLst>
          <pc:docMk/>
          <pc:sldMk cId="3443172569" sldId="4888"/>
        </pc:sldMkLst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1695364661" sldId="4889"/>
        </pc:sldMkLst>
      </pc:sldChg>
      <pc:sldChg chg="addSp delSp modSp add mod ord modTransition modAnim">
        <pc:chgData name="Alexandre Araujo" userId="0285727b09848308" providerId="LiveId" clId="{73F8E0D4-79F9-4DBA-94A5-53F400C53B6E}" dt="2024-12-02T21:26:44.279" v="10928"/>
        <pc:sldMkLst>
          <pc:docMk/>
          <pc:sldMk cId="861115644" sldId="4890"/>
        </pc:sldMkLst>
        <pc:spChg chg="mod">
          <ac:chgData name="Alexandre Araujo" userId="0285727b09848308" providerId="LiveId" clId="{73F8E0D4-79F9-4DBA-94A5-53F400C53B6E}" dt="2024-12-02T20:13:22.908" v="9748" actId="1076"/>
          <ac:spMkLst>
            <pc:docMk/>
            <pc:sldMk cId="861115644" sldId="4890"/>
            <ac:spMk id="2" creationId="{6158A9A4-5FB6-E4DC-E311-5A2C2E4BB485}"/>
          </ac:spMkLst>
        </pc:spChg>
        <pc:spChg chg="add mod">
          <ac:chgData name="Alexandre Araujo" userId="0285727b09848308" providerId="LiveId" clId="{73F8E0D4-79F9-4DBA-94A5-53F400C53B6E}" dt="2024-12-02T20:14:54.585" v="9803" actId="20577"/>
          <ac:spMkLst>
            <pc:docMk/>
            <pc:sldMk cId="861115644" sldId="4890"/>
            <ac:spMk id="3" creationId="{24AC9E73-3BCB-E19A-EC63-1B8B20B0AE9F}"/>
          </ac:spMkLst>
        </pc:spChg>
        <pc:spChg chg="mod">
          <ac:chgData name="Alexandre Araujo" userId="0285727b09848308" providerId="LiveId" clId="{73F8E0D4-79F9-4DBA-94A5-53F400C53B6E}" dt="2024-12-02T20:20:59.782" v="9805"/>
          <ac:spMkLst>
            <pc:docMk/>
            <pc:sldMk cId="861115644" sldId="4890"/>
            <ac:spMk id="5" creationId="{8DB08167-A122-A387-AC86-1C0D0362A0CA}"/>
          </ac:spMkLst>
        </pc:spChg>
        <pc:spChg chg="mod">
          <ac:chgData name="Alexandre Araujo" userId="0285727b09848308" providerId="LiveId" clId="{73F8E0D4-79F9-4DBA-94A5-53F400C53B6E}" dt="2024-12-02T20:20:59.782" v="9805"/>
          <ac:spMkLst>
            <pc:docMk/>
            <pc:sldMk cId="861115644" sldId="4890"/>
            <ac:spMk id="6" creationId="{E6B376A8-A6A8-170F-B33D-6105A9FEF2B8}"/>
          </ac:spMkLst>
        </pc:spChg>
        <pc:spChg chg="mod">
          <ac:chgData name="Alexandre Araujo" userId="0285727b09848308" providerId="LiveId" clId="{73F8E0D4-79F9-4DBA-94A5-53F400C53B6E}" dt="2024-12-02T20:20:59.782" v="9805"/>
          <ac:spMkLst>
            <pc:docMk/>
            <pc:sldMk cId="861115644" sldId="4890"/>
            <ac:spMk id="7" creationId="{631F67D6-278E-BA6A-CE92-00731F0FC318}"/>
          </ac:spMkLst>
        </pc:spChg>
        <pc:spChg chg="mod">
          <ac:chgData name="Alexandre Araujo" userId="0285727b09848308" providerId="LiveId" clId="{73F8E0D4-79F9-4DBA-94A5-53F400C53B6E}" dt="2024-12-02T20:20:59.782" v="9805"/>
          <ac:spMkLst>
            <pc:docMk/>
            <pc:sldMk cId="861115644" sldId="4890"/>
            <ac:spMk id="8" creationId="{C2865F5B-4AA9-A51A-6E38-E7234F9EA93F}"/>
          </ac:spMkLst>
        </pc:spChg>
        <pc:spChg chg="add mod ord">
          <ac:chgData name="Alexandre Araujo" userId="0285727b09848308" providerId="LiveId" clId="{73F8E0D4-79F9-4DBA-94A5-53F400C53B6E}" dt="2024-12-02T20:33:54.523" v="10133" actId="962"/>
          <ac:spMkLst>
            <pc:docMk/>
            <pc:sldMk cId="861115644" sldId="4890"/>
            <ac:spMk id="9" creationId="{2715FD28-B639-179C-811E-68C3982F87DB}"/>
          </ac:spMkLst>
        </pc:spChg>
        <pc:spChg chg="add mod ord">
          <ac:chgData name="Alexandre Araujo" userId="0285727b09848308" providerId="LiveId" clId="{73F8E0D4-79F9-4DBA-94A5-53F400C53B6E}" dt="2024-12-02T20:33:59.185" v="10134" actId="962"/>
          <ac:spMkLst>
            <pc:docMk/>
            <pc:sldMk cId="861115644" sldId="4890"/>
            <ac:spMk id="10" creationId="{EEE0AA1F-A8A6-1F82-5367-E5A842F635CA}"/>
          </ac:spMkLst>
        </pc:spChg>
        <pc:spChg chg="add mod ord">
          <ac:chgData name="Alexandre Araujo" userId="0285727b09848308" providerId="LiveId" clId="{73F8E0D4-79F9-4DBA-94A5-53F400C53B6E}" dt="2024-12-02T20:34:03.832" v="10135" actId="962"/>
          <ac:spMkLst>
            <pc:docMk/>
            <pc:sldMk cId="861115644" sldId="4890"/>
            <ac:spMk id="11" creationId="{44E24AEE-2C0E-8CFB-F042-820D8B8AC875}"/>
          </ac:spMkLst>
        </pc:spChg>
        <pc:spChg chg="add mod ord">
          <ac:chgData name="Alexandre Araujo" userId="0285727b09848308" providerId="LiveId" clId="{73F8E0D4-79F9-4DBA-94A5-53F400C53B6E}" dt="2024-12-02T20:34:07.343" v="10136" actId="962"/>
          <ac:spMkLst>
            <pc:docMk/>
            <pc:sldMk cId="861115644" sldId="4890"/>
            <ac:spMk id="12" creationId="{05B39173-C540-4C4D-D436-59F569B3FEF3}"/>
          </ac:spMkLst>
        </pc:spChg>
        <pc:spChg chg="add mod">
          <ac:chgData name="Alexandre Araujo" userId="0285727b09848308" providerId="LiveId" clId="{73F8E0D4-79F9-4DBA-94A5-53F400C53B6E}" dt="2024-12-02T20:45:50.312" v="10336" actId="1038"/>
          <ac:spMkLst>
            <pc:docMk/>
            <pc:sldMk cId="861115644" sldId="4890"/>
            <ac:spMk id="14" creationId="{C00AD7B4-C477-9CE5-5A7F-31766984B792}"/>
          </ac:spMkLst>
        </pc:spChg>
        <pc:spChg chg="add mod">
          <ac:chgData name="Alexandre Araujo" userId="0285727b09848308" providerId="LiveId" clId="{73F8E0D4-79F9-4DBA-94A5-53F400C53B6E}" dt="2024-12-02T20:40:57.288" v="10295" actId="962"/>
          <ac:spMkLst>
            <pc:docMk/>
            <pc:sldMk cId="861115644" sldId="4890"/>
            <ac:spMk id="15" creationId="{7B620E7F-274F-629E-B4B7-2F98F92031C4}"/>
          </ac:spMkLst>
        </pc:spChg>
        <pc:spChg chg="add mod">
          <ac:chgData name="Alexandre Araujo" userId="0285727b09848308" providerId="LiveId" clId="{73F8E0D4-79F9-4DBA-94A5-53F400C53B6E}" dt="2024-12-02T20:41:00.716" v="10296" actId="962"/>
          <ac:spMkLst>
            <pc:docMk/>
            <pc:sldMk cId="861115644" sldId="4890"/>
            <ac:spMk id="16" creationId="{AE176E6F-E76E-2F1F-8BF7-4ECC5F2F5CB7}"/>
          </ac:spMkLst>
        </pc:spChg>
        <pc:spChg chg="add mod">
          <ac:chgData name="Alexandre Araujo" userId="0285727b09848308" providerId="LiveId" clId="{73F8E0D4-79F9-4DBA-94A5-53F400C53B6E}" dt="2024-12-02T20:41:03.209" v="10297" actId="962"/>
          <ac:spMkLst>
            <pc:docMk/>
            <pc:sldMk cId="861115644" sldId="4890"/>
            <ac:spMk id="17" creationId="{6B910FBE-10E8-142B-4D21-ED2AA630E66B}"/>
          </ac:spMkLst>
        </pc:spChg>
        <pc:spChg chg="add mod topLvl">
          <ac:chgData name="Alexandre Araujo" userId="0285727b09848308" providerId="LiveId" clId="{73F8E0D4-79F9-4DBA-94A5-53F400C53B6E}" dt="2024-12-02T20:47:20.361" v="10375" actId="962"/>
          <ac:spMkLst>
            <pc:docMk/>
            <pc:sldMk cId="861115644" sldId="4890"/>
            <ac:spMk id="19" creationId="{3492CBCD-1748-B051-F706-8C0C4AA8D9AD}"/>
          </ac:spMkLst>
        </pc:spChg>
        <pc:spChg chg="mod topLvl">
          <ac:chgData name="Alexandre Araujo" userId="0285727b09848308" providerId="LiveId" clId="{73F8E0D4-79F9-4DBA-94A5-53F400C53B6E}" dt="2024-12-02T20:33:35.019" v="10132" actId="165"/>
          <ac:spMkLst>
            <pc:docMk/>
            <pc:sldMk cId="861115644" sldId="4890"/>
            <ac:spMk id="21" creationId="{325228D6-0C58-C3CD-4813-BFE58F2B3925}"/>
          </ac:spMkLst>
        </pc:spChg>
        <pc:spChg chg="mod topLvl">
          <ac:chgData name="Alexandre Araujo" userId="0285727b09848308" providerId="LiveId" clId="{73F8E0D4-79F9-4DBA-94A5-53F400C53B6E}" dt="2024-12-02T20:46:54.288" v="10361" actId="6549"/>
          <ac:spMkLst>
            <pc:docMk/>
            <pc:sldMk cId="861115644" sldId="4890"/>
            <ac:spMk id="25" creationId="{57790080-900A-700B-C948-C42ACB4680C8}"/>
          </ac:spMkLst>
        </pc:spChg>
        <pc:spChg chg="mod topLvl">
          <ac:chgData name="Alexandre Araujo" userId="0285727b09848308" providerId="LiveId" clId="{73F8E0D4-79F9-4DBA-94A5-53F400C53B6E}" dt="2024-12-02T20:31:45.562" v="10093" actId="14100"/>
          <ac:spMkLst>
            <pc:docMk/>
            <pc:sldMk cId="861115644" sldId="4890"/>
            <ac:spMk id="26" creationId="{B3F1BAA1-9312-E091-8727-96E6B8FD10F6}"/>
          </ac:spMkLst>
        </pc:spChg>
        <pc:spChg chg="add mod">
          <ac:chgData name="Alexandre Araujo" userId="0285727b09848308" providerId="LiveId" clId="{73F8E0D4-79F9-4DBA-94A5-53F400C53B6E}" dt="2024-12-02T20:46:49.288" v="10359" actId="6549"/>
          <ac:spMkLst>
            <pc:docMk/>
            <pc:sldMk cId="861115644" sldId="4890"/>
            <ac:spMk id="27" creationId="{94E0561B-0A4A-41BB-8E60-A563BEDFE0C3}"/>
          </ac:spMkLst>
        </pc:spChg>
        <pc:spChg chg="add mod">
          <ac:chgData name="Alexandre Araujo" userId="0285727b09848308" providerId="LiveId" clId="{73F8E0D4-79F9-4DBA-94A5-53F400C53B6E}" dt="2024-12-02T20:46:59.191" v="10367" actId="20577"/>
          <ac:spMkLst>
            <pc:docMk/>
            <pc:sldMk cId="861115644" sldId="4890"/>
            <ac:spMk id="28" creationId="{F4098E84-DFF3-BC83-3514-D29B8AA28BB8}"/>
          </ac:spMkLst>
        </pc:spChg>
        <pc:spChg chg="add mod">
          <ac:chgData name="Alexandre Araujo" userId="0285727b09848308" providerId="LiveId" clId="{73F8E0D4-79F9-4DBA-94A5-53F400C53B6E}" dt="2024-12-02T20:47:07.040" v="10374" actId="20577"/>
          <ac:spMkLst>
            <pc:docMk/>
            <pc:sldMk cId="861115644" sldId="4890"/>
            <ac:spMk id="29" creationId="{4A708DA5-16B2-7F2F-1075-5BC1148A548A}"/>
          </ac:spMkLst>
        </pc:spChg>
        <pc:spChg chg="add mod">
          <ac:chgData name="Alexandre Araujo" userId="0285727b09848308" providerId="LiveId" clId="{73F8E0D4-79F9-4DBA-94A5-53F400C53B6E}" dt="2024-12-02T20:38:42.619" v="10266" actId="164"/>
          <ac:spMkLst>
            <pc:docMk/>
            <pc:sldMk cId="861115644" sldId="4890"/>
            <ac:spMk id="30" creationId="{6CC5FA66-2996-021F-249E-3899761BAFD9}"/>
          </ac:spMkLst>
        </pc:spChg>
        <pc:grpChg chg="add mod">
          <ac:chgData name="Alexandre Araujo" userId="0285727b09848308" providerId="LiveId" clId="{73F8E0D4-79F9-4DBA-94A5-53F400C53B6E}" dt="2024-12-02T20:38:42.619" v="10266" actId="164"/>
          <ac:grpSpMkLst>
            <pc:docMk/>
            <pc:sldMk cId="861115644" sldId="4890"/>
            <ac:grpSpMk id="4" creationId="{9D1C9D71-D772-85D2-DB80-07B9A4493654}"/>
          </ac:grpSpMkLst>
        </pc:grpChg>
        <pc:grpChg chg="add mod">
          <ac:chgData name="Alexandre Araujo" userId="0285727b09848308" providerId="LiveId" clId="{73F8E0D4-79F9-4DBA-94A5-53F400C53B6E}" dt="2024-12-02T20:38:49.266" v="10267" actId="962"/>
          <ac:grpSpMkLst>
            <pc:docMk/>
            <pc:sldMk cId="861115644" sldId="4890"/>
            <ac:grpSpMk id="31" creationId="{5DDF186D-3BFB-40AE-D7D3-65F59CCD26C6}"/>
          </ac:grpSpMkLst>
        </pc:grpChg>
      </pc:sldChg>
      <pc:sldChg chg="addSp delSp modSp add del mod modTransition delAnim modAnim">
        <pc:chgData name="Alexandre Araujo" userId="0285727b09848308" providerId="LiveId" clId="{73F8E0D4-79F9-4DBA-94A5-53F400C53B6E}" dt="2024-12-03T19:11:44.584" v="12660" actId="47"/>
        <pc:sldMkLst>
          <pc:docMk/>
          <pc:sldMk cId="1961800480" sldId="4891"/>
        </pc:sldMkLst>
      </pc:sldChg>
      <pc:sldChg chg="addSp delSp modSp add del mod ord delAnim modAnim">
        <pc:chgData name="Alexandre Araujo" userId="0285727b09848308" providerId="LiveId" clId="{73F8E0D4-79F9-4DBA-94A5-53F400C53B6E}" dt="2024-12-02T21:01:41.966" v="10534" actId="47"/>
        <pc:sldMkLst>
          <pc:docMk/>
          <pc:sldMk cId="4261224990" sldId="4892"/>
        </pc:sldMkLst>
      </pc:sldChg>
      <pc:sldChg chg="addSp delSp modSp new mod modTransition modAnim">
        <pc:chgData name="Alexandre Araujo" userId="0285727b09848308" providerId="LiveId" clId="{73F8E0D4-79F9-4DBA-94A5-53F400C53B6E}" dt="2024-12-02T21:26:13.326" v="10926" actId="962"/>
        <pc:sldMkLst>
          <pc:docMk/>
          <pc:sldMk cId="3166282643" sldId="4893"/>
        </pc:sldMkLst>
        <pc:spChg chg="add mod ord">
          <ac:chgData name="Alexandre Araujo" userId="0285727b09848308" providerId="LiveId" clId="{73F8E0D4-79F9-4DBA-94A5-53F400C53B6E}" dt="2024-12-02T21:01:40.129" v="10533" actId="167"/>
          <ac:spMkLst>
            <pc:docMk/>
            <pc:sldMk cId="3166282643" sldId="4893"/>
            <ac:spMk id="6" creationId="{B81FA818-CB15-A39A-A22F-BD3C1F2CE433}"/>
          </ac:spMkLst>
        </pc:spChg>
        <pc:spChg chg="add mod ord">
          <ac:chgData name="Alexandre Araujo" userId="0285727b09848308" providerId="LiveId" clId="{73F8E0D4-79F9-4DBA-94A5-53F400C53B6E}" dt="2024-12-02T21:01:40.129" v="10533" actId="167"/>
          <ac:spMkLst>
            <pc:docMk/>
            <pc:sldMk cId="3166282643" sldId="4893"/>
            <ac:spMk id="7" creationId="{64EFFC6E-D86C-8E28-5290-F32E1854394E}"/>
          </ac:spMkLst>
        </pc:spChg>
        <pc:spChg chg="add mod ord">
          <ac:chgData name="Alexandre Araujo" userId="0285727b09848308" providerId="LiveId" clId="{73F8E0D4-79F9-4DBA-94A5-53F400C53B6E}" dt="2024-12-02T21:17:50.294" v="10900" actId="962"/>
          <ac:spMkLst>
            <pc:docMk/>
            <pc:sldMk cId="3166282643" sldId="4893"/>
            <ac:spMk id="8" creationId="{BE9424A9-3D2F-7DD4-F72C-CF4D562BF71F}"/>
          </ac:spMkLst>
        </pc:spChg>
        <pc:spChg chg="add mod ord">
          <ac:chgData name="Alexandre Araujo" userId="0285727b09848308" providerId="LiveId" clId="{73F8E0D4-79F9-4DBA-94A5-53F400C53B6E}" dt="2024-12-02T21:17:59.330" v="10902" actId="962"/>
          <ac:spMkLst>
            <pc:docMk/>
            <pc:sldMk cId="3166282643" sldId="4893"/>
            <ac:spMk id="9" creationId="{2A335EEE-0A03-76A7-50F4-F745B72CA7DC}"/>
          </ac:spMkLst>
        </pc:spChg>
        <pc:spChg chg="add mod ord">
          <ac:chgData name="Alexandre Araujo" userId="0285727b09848308" providerId="LiveId" clId="{73F8E0D4-79F9-4DBA-94A5-53F400C53B6E}" dt="2024-12-02T21:17:54.642" v="10901" actId="962"/>
          <ac:spMkLst>
            <pc:docMk/>
            <pc:sldMk cId="3166282643" sldId="4893"/>
            <ac:spMk id="10" creationId="{7291D3D8-1DF0-0483-50EF-CAC8FBC92A81}"/>
          </ac:spMkLst>
        </pc:spChg>
        <pc:spChg chg="add mod ord">
          <ac:chgData name="Alexandre Araujo" userId="0285727b09848308" providerId="LiveId" clId="{73F8E0D4-79F9-4DBA-94A5-53F400C53B6E}" dt="2024-12-02T21:18:04.009" v="10903" actId="962"/>
          <ac:spMkLst>
            <pc:docMk/>
            <pc:sldMk cId="3166282643" sldId="4893"/>
            <ac:spMk id="11" creationId="{A020176B-A799-3580-1068-5591BE71E225}"/>
          </ac:spMkLst>
        </pc:spChg>
        <pc:spChg chg="add mod ord">
          <ac:chgData name="Alexandre Araujo" userId="0285727b09848308" providerId="LiveId" clId="{73F8E0D4-79F9-4DBA-94A5-53F400C53B6E}" dt="2024-12-02T21:07:16.106" v="10580" actId="1076"/>
          <ac:spMkLst>
            <pc:docMk/>
            <pc:sldMk cId="3166282643" sldId="4893"/>
            <ac:spMk id="13" creationId="{77C7842F-2989-E273-9F04-A1A999651762}"/>
          </ac:spMkLst>
        </pc:spChg>
        <pc:spChg chg="add mod ord">
          <ac:chgData name="Alexandre Araujo" userId="0285727b09848308" providerId="LiveId" clId="{73F8E0D4-79F9-4DBA-94A5-53F400C53B6E}" dt="2024-12-02T21:18:13.418" v="10904" actId="962"/>
          <ac:spMkLst>
            <pc:docMk/>
            <pc:sldMk cId="3166282643" sldId="4893"/>
            <ac:spMk id="14" creationId="{7626CFF3-EDAA-481C-D1F5-DB185CE8EB8C}"/>
          </ac:spMkLst>
        </pc:spChg>
        <pc:spChg chg="add mod ord">
          <ac:chgData name="Alexandre Araujo" userId="0285727b09848308" providerId="LiveId" clId="{73F8E0D4-79F9-4DBA-94A5-53F400C53B6E}" dt="2024-12-02T21:18:18.576" v="10905" actId="962"/>
          <ac:spMkLst>
            <pc:docMk/>
            <pc:sldMk cId="3166282643" sldId="4893"/>
            <ac:spMk id="15" creationId="{EE54BD6F-8AA8-95AD-A79E-664E751EE4E7}"/>
          </ac:spMkLst>
        </pc:spChg>
        <pc:spChg chg="add mod ord">
          <ac:chgData name="Alexandre Araujo" userId="0285727b09848308" providerId="LiveId" clId="{73F8E0D4-79F9-4DBA-94A5-53F400C53B6E}" dt="2024-12-02T21:18:22.470" v="10906" actId="962"/>
          <ac:spMkLst>
            <pc:docMk/>
            <pc:sldMk cId="3166282643" sldId="4893"/>
            <ac:spMk id="16" creationId="{7ECAEB16-91FE-FD8C-DE5D-2F9439F9599E}"/>
          </ac:spMkLst>
        </pc:spChg>
        <pc:spChg chg="add mod ord">
          <ac:chgData name="Alexandre Araujo" userId="0285727b09848308" providerId="LiveId" clId="{73F8E0D4-79F9-4DBA-94A5-53F400C53B6E}" dt="2024-12-02T21:18:28.634" v="10907" actId="962"/>
          <ac:spMkLst>
            <pc:docMk/>
            <pc:sldMk cId="3166282643" sldId="4893"/>
            <ac:spMk id="17" creationId="{242A416A-8161-C4B0-0B2E-5F32F1C9E2E2}"/>
          </ac:spMkLst>
        </pc:spChg>
        <pc:spChg chg="add mod ord">
          <ac:chgData name="Alexandre Araujo" userId="0285727b09848308" providerId="LiveId" clId="{73F8E0D4-79F9-4DBA-94A5-53F400C53B6E}" dt="2024-12-02T21:05:43.713" v="10563" actId="962"/>
          <ac:spMkLst>
            <pc:docMk/>
            <pc:sldMk cId="3166282643" sldId="4893"/>
            <ac:spMk id="20" creationId="{0671BD42-A8DD-B758-414F-DB2494F8CDD1}"/>
          </ac:spMkLst>
        </pc:spChg>
        <pc:spChg chg="add mod ord">
          <ac:chgData name="Alexandre Araujo" userId="0285727b09848308" providerId="LiveId" clId="{73F8E0D4-79F9-4DBA-94A5-53F400C53B6E}" dt="2024-12-02T21:05:38.636" v="10562" actId="962"/>
          <ac:spMkLst>
            <pc:docMk/>
            <pc:sldMk cId="3166282643" sldId="4893"/>
            <ac:spMk id="22" creationId="{CB8FE61E-3DF1-6305-0B0F-5EE2A0D543BD}"/>
          </ac:spMkLst>
        </pc:spChg>
        <pc:spChg chg="add mod ord">
          <ac:chgData name="Alexandre Araujo" userId="0285727b09848308" providerId="LiveId" clId="{73F8E0D4-79F9-4DBA-94A5-53F400C53B6E}" dt="2024-12-02T21:05:47.943" v="10564" actId="962"/>
          <ac:spMkLst>
            <pc:docMk/>
            <pc:sldMk cId="3166282643" sldId="4893"/>
            <ac:spMk id="23" creationId="{92A8FDD1-DA5E-D4BB-08F7-882D10911124}"/>
          </ac:spMkLst>
        </pc:spChg>
        <pc:spChg chg="add mod ord">
          <ac:chgData name="Alexandre Araujo" userId="0285727b09848308" providerId="LiveId" clId="{73F8E0D4-79F9-4DBA-94A5-53F400C53B6E}" dt="2024-12-02T21:16:47.593" v="10886" actId="167"/>
          <ac:spMkLst>
            <pc:docMk/>
            <pc:sldMk cId="3166282643" sldId="4893"/>
            <ac:spMk id="24" creationId="{A4EF67A8-E1D3-A675-444D-F9B8BF51AA9D}"/>
          </ac:spMkLst>
        </pc:spChg>
        <pc:spChg chg="add mod ord">
          <ac:chgData name="Alexandre Araujo" userId="0285727b09848308" providerId="LiveId" clId="{73F8E0D4-79F9-4DBA-94A5-53F400C53B6E}" dt="2024-12-02T21:16:47.593" v="10886" actId="167"/>
          <ac:spMkLst>
            <pc:docMk/>
            <pc:sldMk cId="3166282643" sldId="4893"/>
            <ac:spMk id="32" creationId="{95AECD1C-63EE-5AA5-982D-50B1547A8EDD}"/>
          </ac:spMkLst>
        </pc:spChg>
        <pc:spChg chg="add mod ord">
          <ac:chgData name="Alexandre Araujo" userId="0285727b09848308" providerId="LiveId" clId="{73F8E0D4-79F9-4DBA-94A5-53F400C53B6E}" dt="2024-12-02T21:16:47.593" v="10886" actId="167"/>
          <ac:spMkLst>
            <pc:docMk/>
            <pc:sldMk cId="3166282643" sldId="4893"/>
            <ac:spMk id="33" creationId="{84F6E422-7F1C-227C-1EC8-C1B2161BCEAE}"/>
          </ac:spMkLst>
        </pc:spChg>
        <pc:spChg chg="add mod ord">
          <ac:chgData name="Alexandre Araujo" userId="0285727b09848308" providerId="LiveId" clId="{73F8E0D4-79F9-4DBA-94A5-53F400C53B6E}" dt="2024-12-02T21:16:47.593" v="10886" actId="167"/>
          <ac:spMkLst>
            <pc:docMk/>
            <pc:sldMk cId="3166282643" sldId="4893"/>
            <ac:spMk id="34" creationId="{B0497E53-C4D0-4B90-1A98-8BCF5DB29D8A}"/>
          </ac:spMkLst>
        </pc:spChg>
        <pc:picChg chg="add mod">
          <ac:chgData name="Alexandre Araujo" userId="0285727b09848308" providerId="LiveId" clId="{73F8E0D4-79F9-4DBA-94A5-53F400C53B6E}" dt="2024-12-02T21:25:59.446" v="10917" actId="962"/>
          <ac:picMkLst>
            <pc:docMk/>
            <pc:sldMk cId="3166282643" sldId="4893"/>
            <ac:picMk id="19" creationId="{6569C5E8-701A-11C7-53D3-740A9E2B0EF5}"/>
          </ac:picMkLst>
        </pc:picChg>
        <pc:picChg chg="add mod">
          <ac:chgData name="Alexandre Araujo" userId="0285727b09848308" providerId="LiveId" clId="{73F8E0D4-79F9-4DBA-94A5-53F400C53B6E}" dt="2024-12-02T21:26:05.040" v="10920" actId="962"/>
          <ac:picMkLst>
            <pc:docMk/>
            <pc:sldMk cId="3166282643" sldId="4893"/>
            <ac:picMk id="25" creationId="{1F21DEF2-F44C-D830-766C-FC9B0563800D}"/>
          </ac:picMkLst>
        </pc:picChg>
        <pc:picChg chg="add mod">
          <ac:chgData name="Alexandre Araujo" userId="0285727b09848308" providerId="LiveId" clId="{73F8E0D4-79F9-4DBA-94A5-53F400C53B6E}" dt="2024-12-02T21:26:09.044" v="10923" actId="962"/>
          <ac:picMkLst>
            <pc:docMk/>
            <pc:sldMk cId="3166282643" sldId="4893"/>
            <ac:picMk id="27" creationId="{1B9736C5-51D2-97E8-DF24-EAF42F49CCB9}"/>
          </ac:picMkLst>
        </pc:picChg>
        <pc:picChg chg="add mod">
          <ac:chgData name="Alexandre Araujo" userId="0285727b09848308" providerId="LiveId" clId="{73F8E0D4-79F9-4DBA-94A5-53F400C53B6E}" dt="2024-12-02T21:26:13.326" v="10926" actId="962"/>
          <ac:picMkLst>
            <pc:docMk/>
            <pc:sldMk cId="3166282643" sldId="4893"/>
            <ac:picMk id="29" creationId="{D2BA94E2-D07A-6C28-C1AD-8AEF84C827DE}"/>
          </ac:picMkLst>
        </pc:picChg>
      </pc:sldChg>
      <pc:sldChg chg="addSp delSp modSp add mod delAnim modAnim">
        <pc:chgData name="Alexandre Araujo" userId="0285727b09848308" providerId="LiveId" clId="{73F8E0D4-79F9-4DBA-94A5-53F400C53B6E}" dt="2024-12-03T16:38:40.475" v="11937" actId="20577"/>
        <pc:sldMkLst>
          <pc:docMk/>
          <pc:sldMk cId="721873445" sldId="4894"/>
        </pc:sldMkLst>
        <pc:spChg chg="mod">
          <ac:chgData name="Alexandre Araujo" userId="0285727b09848308" providerId="LiveId" clId="{73F8E0D4-79F9-4DBA-94A5-53F400C53B6E}" dt="2024-12-02T21:33:02.190" v="11001" actId="14826"/>
          <ac:spMkLst>
            <pc:docMk/>
            <pc:sldMk cId="721873445" sldId="4894"/>
            <ac:spMk id="5" creationId="{D1762C93-98EE-8668-FF5F-D253FE85F00D}"/>
          </ac:spMkLst>
        </pc:spChg>
        <pc:spChg chg="mod">
          <ac:chgData name="Alexandre Araujo" userId="0285727b09848308" providerId="LiveId" clId="{73F8E0D4-79F9-4DBA-94A5-53F400C53B6E}" dt="2024-12-03T15:08:35.600" v="11013"/>
          <ac:spMkLst>
            <pc:docMk/>
            <pc:sldMk cId="721873445" sldId="4894"/>
            <ac:spMk id="6" creationId="{4F8B40B2-DC78-2CA7-CB1A-ECEF4F414B5C}"/>
          </ac:spMkLst>
        </pc:spChg>
        <pc:spChg chg="mod">
          <ac:chgData name="Alexandre Araujo" userId="0285727b09848308" providerId="LiveId" clId="{73F8E0D4-79F9-4DBA-94A5-53F400C53B6E}" dt="2024-12-03T15:24:07.689" v="11572" actId="20577"/>
          <ac:spMkLst>
            <pc:docMk/>
            <pc:sldMk cId="721873445" sldId="4894"/>
            <ac:spMk id="7" creationId="{986465BC-B607-9087-A18A-B06F6C6B1920}"/>
          </ac:spMkLst>
        </pc:spChg>
        <pc:spChg chg="mod">
          <ac:chgData name="Alexandre Araujo" userId="0285727b09848308" providerId="LiveId" clId="{73F8E0D4-79F9-4DBA-94A5-53F400C53B6E}" dt="2024-12-03T15:08:35.600" v="11013"/>
          <ac:spMkLst>
            <pc:docMk/>
            <pc:sldMk cId="721873445" sldId="4894"/>
            <ac:spMk id="9" creationId="{03A84320-310A-6BE5-9BDB-DAA33B2256B4}"/>
          </ac:spMkLst>
        </pc:spChg>
        <pc:spChg chg="mod">
          <ac:chgData name="Alexandre Araujo" userId="0285727b09848308" providerId="LiveId" clId="{73F8E0D4-79F9-4DBA-94A5-53F400C53B6E}" dt="2024-12-02T21:30:51.761" v="10960" actId="14100"/>
          <ac:spMkLst>
            <pc:docMk/>
            <pc:sldMk cId="721873445" sldId="4894"/>
            <ac:spMk id="10" creationId="{A9C0BA0A-66ED-C98D-628C-23376729F63F}"/>
          </ac:spMkLst>
        </pc:spChg>
        <pc:spChg chg="mod">
          <ac:chgData name="Alexandre Araujo" userId="0285727b09848308" providerId="LiveId" clId="{73F8E0D4-79F9-4DBA-94A5-53F400C53B6E}" dt="2024-12-03T15:24:32.422" v="11589" actId="20577"/>
          <ac:spMkLst>
            <pc:docMk/>
            <pc:sldMk cId="721873445" sldId="4894"/>
            <ac:spMk id="11" creationId="{11593B2A-21EC-0EF1-3DA0-948372261125}"/>
          </ac:spMkLst>
        </pc:spChg>
        <pc:spChg chg="mod">
          <ac:chgData name="Alexandre Araujo" userId="0285727b09848308" providerId="LiveId" clId="{73F8E0D4-79F9-4DBA-94A5-53F400C53B6E}" dt="2024-12-03T16:38:40.475" v="11937" actId="20577"/>
          <ac:spMkLst>
            <pc:docMk/>
            <pc:sldMk cId="721873445" sldId="4894"/>
            <ac:spMk id="12" creationId="{66D21F15-6390-091A-E219-9081C25C45C4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16" creationId="{FA5C0E22-A721-57E1-D0B0-107F180F409E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17" creationId="{7D659DFC-3908-9D0E-6688-918ECA9429FE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18" creationId="{B3EFA466-7A41-CB49-F836-48006907B28A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20" creationId="{1AD95142-B451-8850-A70F-29DA0769B5E6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21" creationId="{FE496876-EF89-6F0F-4E98-9265A3E4C5E0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22" creationId="{4DA61AAD-8DD8-B091-8394-FA95FAA502A7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23" creationId="{C0BE1A9C-AD5F-DAAF-40FE-93A2A48C4ACA}"/>
          </ac:spMkLst>
        </pc:spChg>
        <pc:spChg chg="add mod ord">
          <ac:chgData name="Alexandre Araujo" userId="0285727b09848308" providerId="LiveId" clId="{73F8E0D4-79F9-4DBA-94A5-53F400C53B6E}" dt="2024-12-03T16:29:20.779" v="11769" actId="962"/>
          <ac:spMkLst>
            <pc:docMk/>
            <pc:sldMk cId="721873445" sldId="4894"/>
            <ac:spMk id="32" creationId="{D76C4738-560D-4095-863F-C4D2A4E9BF3A}"/>
          </ac:spMkLst>
        </pc:spChg>
        <pc:spChg chg="add mod">
          <ac:chgData name="Alexandre Araujo" userId="0285727b09848308" providerId="LiveId" clId="{73F8E0D4-79F9-4DBA-94A5-53F400C53B6E}" dt="2024-12-03T16:29:27.564" v="11770" actId="962"/>
          <ac:spMkLst>
            <pc:docMk/>
            <pc:sldMk cId="721873445" sldId="4894"/>
            <ac:spMk id="33" creationId="{6283FF1A-29C3-67AE-1C80-A2B20A1BCCE7}"/>
          </ac:spMkLst>
        </pc:spChg>
        <pc:spChg chg="add mod">
          <ac:chgData name="Alexandre Araujo" userId="0285727b09848308" providerId="LiveId" clId="{73F8E0D4-79F9-4DBA-94A5-53F400C53B6E}" dt="2024-12-03T16:29:38.946" v="11771" actId="962"/>
          <ac:spMkLst>
            <pc:docMk/>
            <pc:sldMk cId="721873445" sldId="4894"/>
            <ac:spMk id="34" creationId="{A997B6A2-247B-69F9-F837-6D8CAA81861E}"/>
          </ac:spMkLst>
        </pc:spChg>
        <pc:spChg chg="add mod">
          <ac:chgData name="Alexandre Araujo" userId="0285727b09848308" providerId="LiveId" clId="{73F8E0D4-79F9-4DBA-94A5-53F400C53B6E}" dt="2024-12-03T15:22:26.039" v="11523" actId="164"/>
          <ac:spMkLst>
            <pc:docMk/>
            <pc:sldMk cId="721873445" sldId="4894"/>
            <ac:spMk id="36" creationId="{579EB096-29C5-C8BC-36A5-D853C2054441}"/>
          </ac:spMkLst>
        </pc:spChg>
        <pc:spChg chg="mod">
          <ac:chgData name="Alexandre Araujo" userId="0285727b09848308" providerId="LiveId" clId="{73F8E0D4-79F9-4DBA-94A5-53F400C53B6E}" dt="2024-12-03T16:26:55.076" v="11762" actId="14826"/>
          <ac:spMkLst>
            <pc:docMk/>
            <pc:sldMk cId="721873445" sldId="4894"/>
            <ac:spMk id="40" creationId="{EB6D7F18-5D5B-C053-AE2C-6F028158DE18}"/>
          </ac:spMkLst>
        </pc:spChg>
        <pc:spChg chg="mod">
          <ac:chgData name="Alexandre Araujo" userId="0285727b09848308" providerId="LiveId" clId="{73F8E0D4-79F9-4DBA-94A5-53F400C53B6E}" dt="2024-12-03T16:28:33.181" v="11766" actId="14826"/>
          <ac:spMkLst>
            <pc:docMk/>
            <pc:sldMk cId="721873445" sldId="4894"/>
            <ac:spMk id="43" creationId="{61745C65-D6EB-DF20-D9BE-952E743D0BE1}"/>
          </ac:spMkLst>
        </pc:spChg>
        <pc:spChg chg="mod">
          <ac:chgData name="Alexandre Araujo" userId="0285727b09848308" providerId="LiveId" clId="{73F8E0D4-79F9-4DBA-94A5-53F400C53B6E}" dt="2024-12-03T16:27:33.430" v="11764" actId="14826"/>
          <ac:spMkLst>
            <pc:docMk/>
            <pc:sldMk cId="721873445" sldId="4894"/>
            <ac:spMk id="46" creationId="{24891F5B-ABCD-8C01-2D91-0E5B29087845}"/>
          </ac:spMkLst>
        </pc:spChg>
        <pc:spChg chg="add mod">
          <ac:chgData name="Alexandre Araujo" userId="0285727b09848308" providerId="LiveId" clId="{73F8E0D4-79F9-4DBA-94A5-53F400C53B6E}" dt="2024-12-03T16:36:57.486" v="11839" actId="962"/>
          <ac:spMkLst>
            <pc:docMk/>
            <pc:sldMk cId="721873445" sldId="4894"/>
            <ac:spMk id="47" creationId="{2937F947-253A-7742-AFA0-F5419BADCD69}"/>
          </ac:spMkLst>
        </pc:spChg>
        <pc:spChg chg="add mod">
          <ac:chgData name="Alexandre Araujo" userId="0285727b09848308" providerId="LiveId" clId="{73F8E0D4-79F9-4DBA-94A5-53F400C53B6E}" dt="2024-12-03T16:37:13.216" v="11842" actId="962"/>
          <ac:spMkLst>
            <pc:docMk/>
            <pc:sldMk cId="721873445" sldId="4894"/>
            <ac:spMk id="50" creationId="{37C78A2C-E99B-8DB1-D219-226BE77A54A1}"/>
          </ac:spMkLst>
        </pc:spChg>
        <pc:spChg chg="add mod">
          <ac:chgData name="Alexandre Araujo" userId="0285727b09848308" providerId="LiveId" clId="{73F8E0D4-79F9-4DBA-94A5-53F400C53B6E}" dt="2024-12-03T16:36:53.486" v="11838" actId="962"/>
          <ac:spMkLst>
            <pc:docMk/>
            <pc:sldMk cId="721873445" sldId="4894"/>
            <ac:spMk id="52" creationId="{21397D7D-B850-BD2C-2022-5BA17633D0BD}"/>
          </ac:spMkLst>
        </pc:spChg>
        <pc:spChg chg="add mod">
          <ac:chgData name="Alexandre Araujo" userId="0285727b09848308" providerId="LiveId" clId="{73F8E0D4-79F9-4DBA-94A5-53F400C53B6E}" dt="2024-12-03T16:37:09.376" v="11841" actId="962"/>
          <ac:spMkLst>
            <pc:docMk/>
            <pc:sldMk cId="721873445" sldId="4894"/>
            <ac:spMk id="53" creationId="{1446C85A-A9DF-B767-6090-5F2F6854F43F}"/>
          </ac:spMkLst>
        </pc:spChg>
        <pc:spChg chg="add mod">
          <ac:chgData name="Alexandre Araujo" userId="0285727b09848308" providerId="LiveId" clId="{73F8E0D4-79F9-4DBA-94A5-53F400C53B6E}" dt="2024-12-03T16:36:48.422" v="11837" actId="962"/>
          <ac:spMkLst>
            <pc:docMk/>
            <pc:sldMk cId="721873445" sldId="4894"/>
            <ac:spMk id="54" creationId="{E0F9E852-2253-16DD-A12D-543158D117CB}"/>
          </ac:spMkLst>
        </pc:spChg>
        <pc:spChg chg="add mod">
          <ac:chgData name="Alexandre Araujo" userId="0285727b09848308" providerId="LiveId" clId="{73F8E0D4-79F9-4DBA-94A5-53F400C53B6E}" dt="2024-12-03T16:37:05.155" v="11840" actId="962"/>
          <ac:spMkLst>
            <pc:docMk/>
            <pc:sldMk cId="721873445" sldId="4894"/>
            <ac:spMk id="55" creationId="{E54DF9AA-CD30-656B-4FEC-51C0A6AA26C9}"/>
          </ac:spMkLst>
        </pc:spChg>
        <pc:grpChg chg="add mod">
          <ac:chgData name="Alexandre Araujo" userId="0285727b09848308" providerId="LiveId" clId="{73F8E0D4-79F9-4DBA-94A5-53F400C53B6E}" dt="2024-12-03T15:08:35.600" v="11013"/>
          <ac:grpSpMkLst>
            <pc:docMk/>
            <pc:sldMk cId="721873445" sldId="4894"/>
            <ac:grpSpMk id="4" creationId="{E16A68B3-4361-EFD6-80FE-D54B9C840CC0}"/>
          </ac:grpSpMkLst>
        </pc:grpChg>
        <pc:grpChg chg="add mod">
          <ac:chgData name="Alexandre Araujo" userId="0285727b09848308" providerId="LiveId" clId="{73F8E0D4-79F9-4DBA-94A5-53F400C53B6E}" dt="2024-12-03T15:08:35.600" v="11013"/>
          <ac:grpSpMkLst>
            <pc:docMk/>
            <pc:sldMk cId="721873445" sldId="4894"/>
            <ac:grpSpMk id="8" creationId="{7739F32A-4F69-0039-1625-7BC39AED2186}"/>
          </ac:grpSpMkLst>
        </pc:grpChg>
        <pc:grpChg chg="add mod">
          <ac:chgData name="Alexandre Araujo" userId="0285727b09848308" providerId="LiveId" clId="{73F8E0D4-79F9-4DBA-94A5-53F400C53B6E}" dt="2024-12-03T15:22:26.039" v="11523" actId="164"/>
          <ac:grpSpMkLst>
            <pc:docMk/>
            <pc:sldMk cId="721873445" sldId="4894"/>
            <ac:grpSpMk id="35" creationId="{C1AA6B08-0FF7-C21B-C71A-BAF34AA3315F}"/>
          </ac:grpSpMkLst>
        </pc:grpChg>
        <pc:grpChg chg="add mod">
          <ac:chgData name="Alexandre Araujo" userId="0285727b09848308" providerId="LiveId" clId="{73F8E0D4-79F9-4DBA-94A5-53F400C53B6E}" dt="2024-12-03T16:29:05.246" v="11768" actId="962"/>
          <ac:grpSpMkLst>
            <pc:docMk/>
            <pc:sldMk cId="721873445" sldId="4894"/>
            <ac:grpSpMk id="37" creationId="{12B7B145-C7D9-4B6D-477F-11E91EAF4D7D}"/>
          </ac:grpSpMkLst>
        </pc:grpChg>
        <pc:grpChg chg="add mod">
          <ac:chgData name="Alexandre Araujo" userId="0285727b09848308" providerId="LiveId" clId="{73F8E0D4-79F9-4DBA-94A5-53F400C53B6E}" dt="2024-12-03T16:26:55.076" v="11762" actId="14826"/>
          <ac:grpSpMkLst>
            <pc:docMk/>
            <pc:sldMk cId="721873445" sldId="4894"/>
            <ac:grpSpMk id="38" creationId="{BE36AA59-329D-BC99-1E86-DA76A5E3A5C0}"/>
          </ac:grpSpMkLst>
        </pc:grpChg>
        <pc:grpChg chg="add mod">
          <ac:chgData name="Alexandre Araujo" userId="0285727b09848308" providerId="LiveId" clId="{73F8E0D4-79F9-4DBA-94A5-53F400C53B6E}" dt="2024-12-03T16:28:33.181" v="11766" actId="14826"/>
          <ac:grpSpMkLst>
            <pc:docMk/>
            <pc:sldMk cId="721873445" sldId="4894"/>
            <ac:grpSpMk id="41" creationId="{1BEB6E66-7C23-DA39-4CD1-6266391A8735}"/>
          </ac:grpSpMkLst>
        </pc:grpChg>
        <pc:grpChg chg="add mod">
          <ac:chgData name="Alexandre Araujo" userId="0285727b09848308" providerId="LiveId" clId="{73F8E0D4-79F9-4DBA-94A5-53F400C53B6E}" dt="2024-12-03T16:27:33.430" v="11764" actId="14826"/>
          <ac:grpSpMkLst>
            <pc:docMk/>
            <pc:sldMk cId="721873445" sldId="4894"/>
            <ac:grpSpMk id="44" creationId="{CB65DACA-E9D1-AF31-6472-C16D98AE08FE}"/>
          </ac:grpSpMkLst>
        </pc:grpChg>
        <pc:grpChg chg="mod">
          <ac:chgData name="Alexandre Araujo" userId="0285727b09848308" providerId="LiveId" clId="{73F8E0D4-79F9-4DBA-94A5-53F400C53B6E}" dt="2024-12-02T21:33:02.190" v="11001" actId="14826"/>
          <ac:grpSpMkLst>
            <pc:docMk/>
            <pc:sldMk cId="721873445" sldId="4894"/>
            <ac:grpSpMk id="58" creationId="{2EA4E98E-8FA9-50A2-4355-C7BD4B4B7F72}"/>
          </ac:grpSpMkLst>
        </pc:grpChg>
        <pc:picChg chg="mod">
          <ac:chgData name="Alexandre Araujo" userId="0285727b09848308" providerId="LiveId" clId="{73F8E0D4-79F9-4DBA-94A5-53F400C53B6E}" dt="2024-12-02T21:33:05.603" v="11002" actId="207"/>
          <ac:picMkLst>
            <pc:docMk/>
            <pc:sldMk cId="721873445" sldId="4894"/>
            <ac:picMk id="14" creationId="{E13199C5-CD05-67E7-6C99-867DF28FDCB3}"/>
          </ac:picMkLst>
        </pc:picChg>
        <pc:picChg chg="mod">
          <ac:chgData name="Alexandre Araujo" userId="0285727b09848308" providerId="LiveId" clId="{73F8E0D4-79F9-4DBA-94A5-53F400C53B6E}" dt="2024-12-03T16:26:57.374" v="11763" actId="207"/>
          <ac:picMkLst>
            <pc:docMk/>
            <pc:sldMk cId="721873445" sldId="4894"/>
            <ac:picMk id="39" creationId="{270A9676-F3AE-68AF-0197-F8CFFDFCD2CF}"/>
          </ac:picMkLst>
        </pc:picChg>
        <pc:picChg chg="mod">
          <ac:chgData name="Alexandre Araujo" userId="0285727b09848308" providerId="LiveId" clId="{73F8E0D4-79F9-4DBA-94A5-53F400C53B6E}" dt="2024-12-03T16:28:35.971" v="11767" actId="207"/>
          <ac:picMkLst>
            <pc:docMk/>
            <pc:sldMk cId="721873445" sldId="4894"/>
            <ac:picMk id="42" creationId="{364B9654-B0D3-7003-D170-3B9F3F295756}"/>
          </ac:picMkLst>
        </pc:picChg>
        <pc:picChg chg="mod">
          <ac:chgData name="Alexandre Araujo" userId="0285727b09848308" providerId="LiveId" clId="{73F8E0D4-79F9-4DBA-94A5-53F400C53B6E}" dt="2024-12-03T16:27:37.975" v="11765" actId="207"/>
          <ac:picMkLst>
            <pc:docMk/>
            <pc:sldMk cId="721873445" sldId="4894"/>
            <ac:picMk id="45" creationId="{D47091D4-F667-88A9-9C6A-5AA5B0C0D50F}"/>
          </ac:picMkLst>
        </pc:picChg>
        <pc:cxnChg chg="add mod">
          <ac:chgData name="Alexandre Araujo" userId="0285727b09848308" providerId="LiveId" clId="{73F8E0D4-79F9-4DBA-94A5-53F400C53B6E}" dt="2024-12-03T15:21:12.296" v="11437" actId="1037"/>
          <ac:cxnSpMkLst>
            <pc:docMk/>
            <pc:sldMk cId="721873445" sldId="4894"/>
            <ac:cxnSpMk id="25" creationId="{7A5450EE-00D7-B2D1-4302-D32CB0CF3E70}"/>
          </ac:cxnSpMkLst>
        </pc:cxnChg>
        <pc:cxnChg chg="add mod">
          <ac:chgData name="Alexandre Araujo" userId="0285727b09848308" providerId="LiveId" clId="{73F8E0D4-79F9-4DBA-94A5-53F400C53B6E}" dt="2024-12-03T15:21:01.282" v="11426" actId="164"/>
          <ac:cxnSpMkLst>
            <pc:docMk/>
            <pc:sldMk cId="721873445" sldId="4894"/>
            <ac:cxnSpMk id="26" creationId="{3291E2A2-7115-2044-E1BF-1131FD0C39B7}"/>
          </ac:cxnSpMkLst>
        </pc:cxnChg>
        <pc:cxnChg chg="add mod">
          <ac:chgData name="Alexandre Araujo" userId="0285727b09848308" providerId="LiveId" clId="{73F8E0D4-79F9-4DBA-94A5-53F400C53B6E}" dt="2024-12-03T15:21:01.282" v="11426" actId="164"/>
          <ac:cxnSpMkLst>
            <pc:docMk/>
            <pc:sldMk cId="721873445" sldId="4894"/>
            <ac:cxnSpMk id="27" creationId="{064F9225-3644-F7C5-F086-722DE8F6E737}"/>
          </ac:cxnSpMkLst>
        </pc:cxnChg>
        <pc:cxnChg chg="add mod">
          <ac:chgData name="Alexandre Araujo" userId="0285727b09848308" providerId="LiveId" clId="{73F8E0D4-79F9-4DBA-94A5-53F400C53B6E}" dt="2024-12-03T15:21:01.282" v="11426" actId="164"/>
          <ac:cxnSpMkLst>
            <pc:docMk/>
            <pc:sldMk cId="721873445" sldId="4894"/>
            <ac:cxnSpMk id="29" creationId="{ECEEB86A-F840-EB1B-0429-639AF66D638B}"/>
          </ac:cxnSpMkLst>
        </pc:cxnChg>
        <pc:cxnChg chg="add mod">
          <ac:chgData name="Alexandre Araujo" userId="0285727b09848308" providerId="LiveId" clId="{73F8E0D4-79F9-4DBA-94A5-53F400C53B6E}" dt="2024-12-03T15:21:01.282" v="11426" actId="164"/>
          <ac:cxnSpMkLst>
            <pc:docMk/>
            <pc:sldMk cId="721873445" sldId="4894"/>
            <ac:cxnSpMk id="30" creationId="{AFDF6901-FE95-778F-9147-D47ED92D7339}"/>
          </ac:cxnSpMkLst>
        </pc:cxnChg>
      </pc:sldChg>
      <pc:sldChg chg="addSp delSp modSp add mod delAnim modAnim">
        <pc:chgData name="Alexandre Araujo" userId="0285727b09848308" providerId="LiveId" clId="{73F8E0D4-79F9-4DBA-94A5-53F400C53B6E}" dt="2024-12-05T18:05:19.506" v="20518" actId="1076"/>
        <pc:sldMkLst>
          <pc:docMk/>
          <pc:sldMk cId="1013038913" sldId="4895"/>
        </pc:sldMkLst>
        <pc:spChg chg="add mod">
          <ac:chgData name="Alexandre Araujo" userId="0285727b09848308" providerId="LiveId" clId="{73F8E0D4-79F9-4DBA-94A5-53F400C53B6E}" dt="2024-12-05T18:04:25.804" v="20509" actId="207"/>
          <ac:spMkLst>
            <pc:docMk/>
            <pc:sldMk cId="1013038913" sldId="4895"/>
            <ac:spMk id="4" creationId="{8847E6BA-AA25-7CDA-4CCB-9BCE24303FAE}"/>
          </ac:spMkLst>
        </pc:spChg>
        <pc:spChg chg="mod">
          <ac:chgData name="Alexandre Araujo" userId="0285727b09848308" providerId="LiveId" clId="{73F8E0D4-79F9-4DBA-94A5-53F400C53B6E}" dt="2024-12-02T21:33:26.883" v="11003" actId="14826"/>
          <ac:spMkLst>
            <pc:docMk/>
            <pc:sldMk cId="1013038913" sldId="4895"/>
            <ac:spMk id="5" creationId="{2558A047-F3C6-4187-F56B-ED4E0D76BBB8}"/>
          </ac:spMkLst>
        </pc:spChg>
        <pc:spChg chg="add mod">
          <ac:chgData name="Alexandre Araujo" userId="0285727b09848308" providerId="LiveId" clId="{73F8E0D4-79F9-4DBA-94A5-53F400C53B6E}" dt="2024-12-05T18:05:19.506" v="20518" actId="1076"/>
          <ac:spMkLst>
            <pc:docMk/>
            <pc:sldMk cId="1013038913" sldId="4895"/>
            <ac:spMk id="6" creationId="{11A12442-80E7-A675-21DF-7208C0FE2313}"/>
          </ac:spMkLst>
        </pc:spChg>
        <pc:spChg chg="mod">
          <ac:chgData name="Alexandre Araujo" userId="0285727b09848308" providerId="LiveId" clId="{73F8E0D4-79F9-4DBA-94A5-53F400C53B6E}" dt="2024-12-02T21:31:27.714" v="11000" actId="6549"/>
          <ac:spMkLst>
            <pc:docMk/>
            <pc:sldMk cId="1013038913" sldId="4895"/>
            <ac:spMk id="10" creationId="{E9D32E71-7056-7CDE-5637-34DCD3BEAE59}"/>
          </ac:spMkLst>
        </pc:spChg>
        <pc:spChg chg="mod">
          <ac:chgData name="Alexandre Araujo" userId="0285727b09848308" providerId="LiveId" clId="{73F8E0D4-79F9-4DBA-94A5-53F400C53B6E}" dt="2024-12-02T21:34:40.250" v="11010" actId="20577"/>
          <ac:spMkLst>
            <pc:docMk/>
            <pc:sldMk cId="1013038913" sldId="4895"/>
            <ac:spMk id="12" creationId="{CF8676D3-BBFE-FCED-5D11-C7EB2914A728}"/>
          </ac:spMkLst>
        </pc:spChg>
        <pc:spChg chg="add mod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13" creationId="{21ADE84B-E10B-75EE-9C31-432233203256}"/>
          </ac:spMkLst>
        </pc:spChg>
        <pc:spChg chg="add mod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15" creationId="{3ED6DF5C-5EEE-BF8A-0492-D08E5639C765}"/>
          </ac:spMkLst>
        </pc:spChg>
        <pc:spChg chg="add mod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16" creationId="{E997877E-B1AC-D10F-168D-D3E653EE944B}"/>
          </ac:spMkLst>
        </pc:spChg>
        <pc:spChg chg="mod">
          <ac:chgData name="Alexandre Araujo" userId="0285727b09848308" providerId="LiveId" clId="{73F8E0D4-79F9-4DBA-94A5-53F400C53B6E}" dt="2024-12-03T16:48:30.943" v="11949" actId="165"/>
          <ac:spMkLst>
            <pc:docMk/>
            <pc:sldMk cId="1013038913" sldId="4895"/>
            <ac:spMk id="21" creationId="{6A5F90B1-07BD-FA09-5C87-BF909937ACF3}"/>
          </ac:spMkLst>
        </pc:spChg>
        <pc:spChg chg="mod">
          <ac:chgData name="Alexandre Araujo" userId="0285727b09848308" providerId="LiveId" clId="{73F8E0D4-79F9-4DBA-94A5-53F400C53B6E}" dt="2024-12-03T17:11:55.991" v="12499" actId="20577"/>
          <ac:spMkLst>
            <pc:docMk/>
            <pc:sldMk cId="1013038913" sldId="4895"/>
            <ac:spMk id="22" creationId="{02B35864-8132-E47C-8E6B-5EFCF6F8A36C}"/>
          </ac:spMkLst>
        </pc:spChg>
        <pc:spChg chg="add mod">
          <ac:chgData name="Alexandre Araujo" userId="0285727b09848308" providerId="LiveId" clId="{73F8E0D4-79F9-4DBA-94A5-53F400C53B6E}" dt="2024-12-03T17:07:48.846" v="12400" actId="14100"/>
          <ac:spMkLst>
            <pc:docMk/>
            <pc:sldMk cId="1013038913" sldId="4895"/>
            <ac:spMk id="26" creationId="{E2A0D258-F795-42AB-B845-5F01DC048866}"/>
          </ac:spMkLst>
        </pc:spChg>
        <pc:spChg chg="mod">
          <ac:chgData name="Alexandre Araujo" userId="0285727b09848308" providerId="LiveId" clId="{73F8E0D4-79F9-4DBA-94A5-53F400C53B6E}" dt="2024-12-03T17:01:00.900" v="12355" actId="164"/>
          <ac:spMkLst>
            <pc:docMk/>
            <pc:sldMk cId="1013038913" sldId="4895"/>
            <ac:spMk id="35" creationId="{5E5EC08A-6DB9-1509-91BF-F5B1EFBAE601}"/>
          </ac:spMkLst>
        </pc:spChg>
        <pc:spChg chg="mod topLvl">
          <ac:chgData name="Alexandre Araujo" userId="0285727b09848308" providerId="LiveId" clId="{73F8E0D4-79F9-4DBA-94A5-53F400C53B6E}" dt="2024-12-03T16:54:37.291" v="12150" actId="164"/>
          <ac:spMkLst>
            <pc:docMk/>
            <pc:sldMk cId="1013038913" sldId="4895"/>
            <ac:spMk id="37" creationId="{6E2DF2D2-7E4B-38F5-0C75-605B8E91E364}"/>
          </ac:spMkLst>
        </pc:spChg>
        <pc:spChg chg="mod topLvl">
          <ac:chgData name="Alexandre Araujo" userId="0285727b09848308" providerId="LiveId" clId="{73F8E0D4-79F9-4DBA-94A5-53F400C53B6E}" dt="2024-12-03T16:54:31.744" v="12149" actId="164"/>
          <ac:spMkLst>
            <pc:docMk/>
            <pc:sldMk cId="1013038913" sldId="4895"/>
            <ac:spMk id="38" creationId="{8B879C0A-FD53-7F2B-D29F-3941920D50A9}"/>
          </ac:spMkLst>
        </pc:spChg>
        <pc:spChg chg="mod topLvl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39" creationId="{64307219-4A91-EC35-1B9E-992D2A7B3EAE}"/>
          </ac:spMkLst>
        </pc:spChg>
        <pc:spChg chg="mod topLvl">
          <ac:chgData name="Alexandre Araujo" userId="0285727b09848308" providerId="LiveId" clId="{73F8E0D4-79F9-4DBA-94A5-53F400C53B6E}" dt="2024-12-03T16:54:37.291" v="12150" actId="164"/>
          <ac:spMkLst>
            <pc:docMk/>
            <pc:sldMk cId="1013038913" sldId="4895"/>
            <ac:spMk id="43" creationId="{09DD9909-858A-0DB3-376D-3F2DC8DC1D49}"/>
          </ac:spMkLst>
        </pc:spChg>
        <pc:spChg chg="mod topLvl">
          <ac:chgData name="Alexandre Araujo" userId="0285727b09848308" providerId="LiveId" clId="{73F8E0D4-79F9-4DBA-94A5-53F400C53B6E}" dt="2024-12-03T16:54:31.744" v="12149" actId="164"/>
          <ac:spMkLst>
            <pc:docMk/>
            <pc:sldMk cId="1013038913" sldId="4895"/>
            <ac:spMk id="45" creationId="{0790B1BB-DEDE-68A3-E8BE-8132E8CDFD9C}"/>
          </ac:spMkLst>
        </pc:spChg>
        <pc:spChg chg="add mod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53" creationId="{13653CBB-745D-76F9-9AE3-E8E6269F4E7F}"/>
          </ac:spMkLst>
        </pc:spChg>
        <pc:spChg chg="add mod">
          <ac:chgData name="Alexandre Araujo" userId="0285727b09848308" providerId="LiveId" clId="{73F8E0D4-79F9-4DBA-94A5-53F400C53B6E}" dt="2024-12-03T17:00:28.027" v="12315" actId="1038"/>
          <ac:spMkLst>
            <pc:docMk/>
            <pc:sldMk cId="1013038913" sldId="4895"/>
            <ac:spMk id="54" creationId="{909F28FA-9B3D-3EA5-4393-721666AAF4AC}"/>
          </ac:spMkLst>
        </pc:spChg>
        <pc:spChg chg="add mod ord">
          <ac:chgData name="Alexandre Araujo" userId="0285727b09848308" providerId="LiveId" clId="{73F8E0D4-79F9-4DBA-94A5-53F400C53B6E}" dt="2024-12-03T17:07:58" v="12402" actId="166"/>
          <ac:spMkLst>
            <pc:docMk/>
            <pc:sldMk cId="1013038913" sldId="4895"/>
            <ac:spMk id="55" creationId="{3C08D3E9-80A5-5A52-B99A-33413C448A7B}"/>
          </ac:spMkLst>
        </pc:spChg>
        <pc:spChg chg="add mod">
          <ac:chgData name="Alexandre Araujo" userId="0285727b09848308" providerId="LiveId" clId="{73F8E0D4-79F9-4DBA-94A5-53F400C53B6E}" dt="2024-12-03T17:07:52.866" v="12401" actId="14100"/>
          <ac:spMkLst>
            <pc:docMk/>
            <pc:sldMk cId="1013038913" sldId="4895"/>
            <ac:spMk id="59" creationId="{DF121F2A-8F9C-E406-CBD2-21D321E1CD73}"/>
          </ac:spMkLst>
        </pc:spChg>
        <pc:spChg chg="add mod">
          <ac:chgData name="Alexandre Araujo" userId="0285727b09848308" providerId="LiveId" clId="{73F8E0D4-79F9-4DBA-94A5-53F400C53B6E}" dt="2024-12-03T17:07:44.560" v="12399" actId="962"/>
          <ac:spMkLst>
            <pc:docMk/>
            <pc:sldMk cId="1013038913" sldId="4895"/>
            <ac:spMk id="60" creationId="{4943111E-2049-ACE8-B9C6-EE6B0605109A}"/>
          </ac:spMkLst>
        </pc:spChg>
        <pc:grpChg chg="mod topLvl">
          <ac:chgData name="Alexandre Araujo" userId="0285727b09848308" providerId="LiveId" clId="{73F8E0D4-79F9-4DBA-94A5-53F400C53B6E}" dt="2024-12-03T17:01:00.900" v="12355" actId="164"/>
          <ac:grpSpMkLst>
            <pc:docMk/>
            <pc:sldMk cId="1013038913" sldId="4895"/>
            <ac:grpSpMk id="18" creationId="{FB5DF926-7CD8-D048-A3BE-936705C8AF8C}"/>
          </ac:grpSpMkLst>
        </pc:grpChg>
        <pc:grpChg chg="add mod">
          <ac:chgData name="Alexandre Araujo" userId="0285727b09848308" providerId="LiveId" clId="{73F8E0D4-79F9-4DBA-94A5-53F400C53B6E}" dt="2024-12-03T17:03:02.532" v="12366" actId="164"/>
          <ac:grpSpMkLst>
            <pc:docMk/>
            <pc:sldMk cId="1013038913" sldId="4895"/>
            <ac:grpSpMk id="51" creationId="{FD277DD7-07D4-F8E2-41FC-4B7987EA910F}"/>
          </ac:grpSpMkLst>
        </pc:grpChg>
        <pc:grpChg chg="add mod">
          <ac:chgData name="Alexandre Araujo" userId="0285727b09848308" providerId="LiveId" clId="{73F8E0D4-79F9-4DBA-94A5-53F400C53B6E}" dt="2024-12-03T17:03:02.532" v="12366" actId="164"/>
          <ac:grpSpMkLst>
            <pc:docMk/>
            <pc:sldMk cId="1013038913" sldId="4895"/>
            <ac:grpSpMk id="52" creationId="{B4A775F3-5A88-4238-A289-2CBFC432160F}"/>
          </ac:grpSpMkLst>
        </pc:grpChg>
        <pc:grpChg chg="mod">
          <ac:chgData name="Alexandre Araujo" userId="0285727b09848308" providerId="LiveId" clId="{73F8E0D4-79F9-4DBA-94A5-53F400C53B6E}" dt="2024-12-02T21:33:26.883" v="11003" actId="14826"/>
          <ac:grpSpMkLst>
            <pc:docMk/>
            <pc:sldMk cId="1013038913" sldId="4895"/>
            <ac:grpSpMk id="58" creationId="{B6EA9891-8AE9-CA5B-8727-8A2386A79B6A}"/>
          </ac:grpSpMkLst>
        </pc:grpChg>
        <pc:grpChg chg="add mod">
          <ac:chgData name="Alexandre Araujo" userId="0285727b09848308" providerId="LiveId" clId="{73F8E0D4-79F9-4DBA-94A5-53F400C53B6E}" dt="2024-12-03T17:01:10.780" v="12356" actId="962"/>
          <ac:grpSpMkLst>
            <pc:docMk/>
            <pc:sldMk cId="1013038913" sldId="4895"/>
            <ac:grpSpMk id="61" creationId="{B15E5BA3-9AEB-CCF0-EC16-0E0072123377}"/>
          </ac:grpSpMkLst>
        </pc:grpChg>
        <pc:grpChg chg="add mod">
          <ac:chgData name="Alexandre Araujo" userId="0285727b09848308" providerId="LiveId" clId="{73F8E0D4-79F9-4DBA-94A5-53F400C53B6E}" dt="2024-12-03T17:03:08.494" v="12367" actId="962"/>
          <ac:grpSpMkLst>
            <pc:docMk/>
            <pc:sldMk cId="1013038913" sldId="4895"/>
            <ac:grpSpMk id="62" creationId="{56E52936-792E-C08B-A9E2-B6968AB605D4}"/>
          </ac:grpSpMkLst>
        </pc:grpChg>
        <pc:picChg chg="mod">
          <ac:chgData name="Alexandre Araujo" userId="0285727b09848308" providerId="LiveId" clId="{73F8E0D4-79F9-4DBA-94A5-53F400C53B6E}" dt="2024-12-02T21:33:30.242" v="11004" actId="207"/>
          <ac:picMkLst>
            <pc:docMk/>
            <pc:sldMk cId="1013038913" sldId="4895"/>
            <ac:picMk id="14" creationId="{24AE8FA8-B04C-B3F0-C1A2-514F85EB341C}"/>
          </ac:picMkLst>
        </pc:picChg>
      </pc:sldChg>
      <pc:sldChg chg="addSp delSp modSp add del mod">
        <pc:chgData name="Alexandre Araujo" userId="0285727b09848308" providerId="LiveId" clId="{73F8E0D4-79F9-4DBA-94A5-53F400C53B6E}" dt="2024-12-05T17:44:32.504" v="20386" actId="47"/>
        <pc:sldMkLst>
          <pc:docMk/>
          <pc:sldMk cId="649882337" sldId="4896"/>
        </pc:sldMkLst>
      </pc:sldChg>
      <pc:sldChg chg="addSp delSp modSp new mod modTransition addAnim delAnim modAnim">
        <pc:chgData name="Alexandre Araujo" userId="0285727b09848308" providerId="LiveId" clId="{73F8E0D4-79F9-4DBA-94A5-53F400C53B6E}" dt="2024-12-03T20:22:51.164" v="13591" actId="688"/>
        <pc:sldMkLst>
          <pc:docMk/>
          <pc:sldMk cId="2237321930" sldId="4897"/>
        </pc:sldMkLst>
        <pc:spChg chg="add mod ord">
          <ac:chgData name="Alexandre Araujo" userId="0285727b09848308" providerId="LiveId" clId="{73F8E0D4-79F9-4DBA-94A5-53F400C53B6E}" dt="2024-12-03T19:11:09.932" v="12657" actId="167"/>
          <ac:spMkLst>
            <pc:docMk/>
            <pc:sldMk cId="2237321930" sldId="4897"/>
            <ac:spMk id="7" creationId="{643967D3-EA5B-2332-6A45-85076F8D0FA5}"/>
          </ac:spMkLst>
        </pc:spChg>
        <pc:spChg chg="add mod ord">
          <ac:chgData name="Alexandre Araujo" userId="0285727b09848308" providerId="LiveId" clId="{73F8E0D4-79F9-4DBA-94A5-53F400C53B6E}" dt="2024-12-03T19:11:09.932" v="12657" actId="167"/>
          <ac:spMkLst>
            <pc:docMk/>
            <pc:sldMk cId="2237321930" sldId="4897"/>
            <ac:spMk id="8" creationId="{33088F8E-2D1A-6AFE-E8BD-64F2E15A8380}"/>
          </ac:spMkLst>
        </pc:spChg>
        <pc:spChg chg="add mod ord">
          <ac:chgData name="Alexandre Araujo" userId="0285727b09848308" providerId="LiveId" clId="{73F8E0D4-79F9-4DBA-94A5-53F400C53B6E}" dt="2024-12-03T19:11:32.236" v="12658" actId="164"/>
          <ac:spMkLst>
            <pc:docMk/>
            <pc:sldMk cId="2237321930" sldId="4897"/>
            <ac:spMk id="9" creationId="{42F16FCD-BCBF-3D57-F484-D0C77254FA28}"/>
          </ac:spMkLst>
        </pc:spChg>
        <pc:spChg chg="add mod ord">
          <ac:chgData name="Alexandre Araujo" userId="0285727b09848308" providerId="LiveId" clId="{73F8E0D4-79F9-4DBA-94A5-53F400C53B6E}" dt="2024-12-03T19:11:32.236" v="12658" actId="164"/>
          <ac:spMkLst>
            <pc:docMk/>
            <pc:sldMk cId="2237321930" sldId="4897"/>
            <ac:spMk id="10" creationId="{EF049279-865B-B6E6-1BEA-1E7C73249BAB}"/>
          </ac:spMkLst>
        </pc:spChg>
        <pc:spChg chg="add mod ord">
          <ac:chgData name="Alexandre Araujo" userId="0285727b09848308" providerId="LiveId" clId="{73F8E0D4-79F9-4DBA-94A5-53F400C53B6E}" dt="2024-12-03T19:44:14.265" v="12849" actId="962"/>
          <ac:spMkLst>
            <pc:docMk/>
            <pc:sldMk cId="2237321930" sldId="4897"/>
            <ac:spMk id="11" creationId="{F561CB8B-EF74-9B36-FE9F-84938C44C05F}"/>
          </ac:spMkLst>
        </pc:spChg>
        <pc:spChg chg="add mod ord">
          <ac:chgData name="Alexandre Araujo" userId="0285727b09848308" providerId="LiveId" clId="{73F8E0D4-79F9-4DBA-94A5-53F400C53B6E}" dt="2024-12-03T19:11:32.236" v="12658" actId="164"/>
          <ac:spMkLst>
            <pc:docMk/>
            <pc:sldMk cId="2237321930" sldId="4897"/>
            <ac:spMk id="12" creationId="{9CB55759-1927-17C4-C16D-DE283293396D}"/>
          </ac:spMkLst>
        </pc:spChg>
        <pc:spChg chg="add mod ord">
          <ac:chgData name="Alexandre Araujo" userId="0285727b09848308" providerId="LiveId" clId="{73F8E0D4-79F9-4DBA-94A5-53F400C53B6E}" dt="2024-12-03T19:11:32.236" v="12658" actId="164"/>
          <ac:spMkLst>
            <pc:docMk/>
            <pc:sldMk cId="2237321930" sldId="4897"/>
            <ac:spMk id="13" creationId="{1E85D50C-8227-EC82-F2B1-114142C09C56}"/>
          </ac:spMkLst>
        </pc:spChg>
        <pc:spChg chg="add mod ord">
          <ac:chgData name="Alexandre Araujo" userId="0285727b09848308" providerId="LiveId" clId="{73F8E0D4-79F9-4DBA-94A5-53F400C53B6E}" dt="2024-12-03T19:41:48.040" v="12802" actId="164"/>
          <ac:spMkLst>
            <pc:docMk/>
            <pc:sldMk cId="2237321930" sldId="4897"/>
            <ac:spMk id="14" creationId="{5A43CC95-B478-7C46-1F45-3F45E661217B}"/>
          </ac:spMkLst>
        </pc:spChg>
        <pc:spChg chg="add mod ord">
          <ac:chgData name="Alexandre Araujo" userId="0285727b09848308" providerId="LiveId" clId="{73F8E0D4-79F9-4DBA-94A5-53F400C53B6E}" dt="2024-12-03T19:42:34.264" v="12808" actId="962"/>
          <ac:spMkLst>
            <pc:docMk/>
            <pc:sldMk cId="2237321930" sldId="4897"/>
            <ac:spMk id="15" creationId="{8A2AFEDA-4B53-1DCA-8D4F-C61427F11D8E}"/>
          </ac:spMkLst>
        </pc:spChg>
        <pc:spChg chg="add mod ord">
          <ac:chgData name="Alexandre Araujo" userId="0285727b09848308" providerId="LiveId" clId="{73F8E0D4-79F9-4DBA-94A5-53F400C53B6E}" dt="2024-12-03T19:41:52.828" v="12803" actId="164"/>
          <ac:spMkLst>
            <pc:docMk/>
            <pc:sldMk cId="2237321930" sldId="4897"/>
            <ac:spMk id="16" creationId="{7F9A5D07-C3FD-671F-34B2-77EE3FA6A361}"/>
          </ac:spMkLst>
        </pc:spChg>
        <pc:spChg chg="add mod ord">
          <ac:chgData name="Alexandre Araujo" userId="0285727b09848308" providerId="LiveId" clId="{73F8E0D4-79F9-4DBA-94A5-53F400C53B6E}" dt="2024-12-03T19:42:40.224" v="12809" actId="962"/>
          <ac:spMkLst>
            <pc:docMk/>
            <pc:sldMk cId="2237321930" sldId="4897"/>
            <ac:spMk id="17" creationId="{8B9E7D2A-57C8-438A-CF2E-4BEA8FC3DB05}"/>
          </ac:spMkLst>
        </pc:spChg>
        <pc:spChg chg="add mod ord">
          <ac:chgData name="Alexandre Araujo" userId="0285727b09848308" providerId="LiveId" clId="{73F8E0D4-79F9-4DBA-94A5-53F400C53B6E}" dt="2024-12-03T19:42:00.844" v="12804" actId="164"/>
          <ac:spMkLst>
            <pc:docMk/>
            <pc:sldMk cId="2237321930" sldId="4897"/>
            <ac:spMk id="18" creationId="{BBE79454-7978-258F-8D78-5962BB8ED6E8}"/>
          </ac:spMkLst>
        </pc:spChg>
        <pc:spChg chg="add mod ord">
          <ac:chgData name="Alexandre Araujo" userId="0285727b09848308" providerId="LiveId" clId="{73F8E0D4-79F9-4DBA-94A5-53F400C53B6E}" dt="2024-12-03T19:42:46.150" v="12810" actId="962"/>
          <ac:spMkLst>
            <pc:docMk/>
            <pc:sldMk cId="2237321930" sldId="4897"/>
            <ac:spMk id="19" creationId="{D1C3E8D4-045E-B91C-5834-E2902E294352}"/>
          </ac:spMkLst>
        </pc:spChg>
        <pc:spChg chg="add mod">
          <ac:chgData name="Alexandre Araujo" userId="0285727b09848308" providerId="LiveId" clId="{73F8E0D4-79F9-4DBA-94A5-53F400C53B6E}" dt="2024-12-03T19:41:48.040" v="12802" actId="164"/>
          <ac:spMkLst>
            <pc:docMk/>
            <pc:sldMk cId="2237321930" sldId="4897"/>
            <ac:spMk id="21" creationId="{C6109023-C76A-3C4D-9002-0A344CB1DE7B}"/>
          </ac:spMkLst>
        </pc:spChg>
        <pc:spChg chg="add del mod">
          <ac:chgData name="Alexandre Araujo" userId="0285727b09848308" providerId="LiveId" clId="{73F8E0D4-79F9-4DBA-94A5-53F400C53B6E}" dt="2024-12-03T19:42:52.249" v="12811" actId="962"/>
          <ac:spMkLst>
            <pc:docMk/>
            <pc:sldMk cId="2237321930" sldId="4897"/>
            <ac:spMk id="22" creationId="{18CB9A1B-147E-B622-9411-515B0ED1F1A0}"/>
          </ac:spMkLst>
        </pc:spChg>
        <pc:spChg chg="add mod">
          <ac:chgData name="Alexandre Araujo" userId="0285727b09848308" providerId="LiveId" clId="{73F8E0D4-79F9-4DBA-94A5-53F400C53B6E}" dt="2024-12-03T19:41:52.828" v="12803" actId="164"/>
          <ac:spMkLst>
            <pc:docMk/>
            <pc:sldMk cId="2237321930" sldId="4897"/>
            <ac:spMk id="25" creationId="{4A4E06A5-9972-D396-3DB6-F86B021DFD32}"/>
          </ac:spMkLst>
        </pc:spChg>
        <pc:spChg chg="add mod">
          <ac:chgData name="Alexandre Araujo" userId="0285727b09848308" providerId="LiveId" clId="{73F8E0D4-79F9-4DBA-94A5-53F400C53B6E}" dt="2024-12-03T19:42:56.695" v="12812" actId="962"/>
          <ac:spMkLst>
            <pc:docMk/>
            <pc:sldMk cId="2237321930" sldId="4897"/>
            <ac:spMk id="26" creationId="{21C39806-C10E-8CC9-49A3-FE863780AE74}"/>
          </ac:spMkLst>
        </pc:spChg>
        <pc:spChg chg="add mod">
          <ac:chgData name="Alexandre Araujo" userId="0285727b09848308" providerId="LiveId" clId="{73F8E0D4-79F9-4DBA-94A5-53F400C53B6E}" dt="2024-12-03T19:42:00.844" v="12804" actId="164"/>
          <ac:spMkLst>
            <pc:docMk/>
            <pc:sldMk cId="2237321930" sldId="4897"/>
            <ac:spMk id="27" creationId="{38C823D3-8BF5-3A15-A931-B846D447EB35}"/>
          </ac:spMkLst>
        </pc:spChg>
        <pc:spChg chg="add mod">
          <ac:chgData name="Alexandre Araujo" userId="0285727b09848308" providerId="LiveId" clId="{73F8E0D4-79F9-4DBA-94A5-53F400C53B6E}" dt="2024-12-03T19:43:01.473" v="12813" actId="962"/>
          <ac:spMkLst>
            <pc:docMk/>
            <pc:sldMk cId="2237321930" sldId="4897"/>
            <ac:spMk id="28" creationId="{EACA8A23-7943-7DFD-8E8F-D537192AA913}"/>
          </ac:spMkLst>
        </pc:spChg>
        <pc:spChg chg="add mod">
          <ac:chgData name="Alexandre Araujo" userId="0285727b09848308" providerId="LiveId" clId="{73F8E0D4-79F9-4DBA-94A5-53F400C53B6E}" dt="2024-12-03T20:22:35.141" v="13586" actId="688"/>
          <ac:spMkLst>
            <pc:docMk/>
            <pc:sldMk cId="2237321930" sldId="4897"/>
            <ac:spMk id="38" creationId="{1857EE4F-4EEF-7501-E7ED-8C32ABC41714}"/>
          </ac:spMkLst>
        </pc:spChg>
        <pc:spChg chg="add mod">
          <ac:chgData name="Alexandre Araujo" userId="0285727b09848308" providerId="LiveId" clId="{73F8E0D4-79F9-4DBA-94A5-53F400C53B6E}" dt="2024-12-03T20:22:51.164" v="13591" actId="688"/>
          <ac:spMkLst>
            <pc:docMk/>
            <pc:sldMk cId="2237321930" sldId="4897"/>
            <ac:spMk id="39" creationId="{22E1C6D9-F8D6-5D37-356E-23FE09CE3546}"/>
          </ac:spMkLst>
        </pc:spChg>
        <pc:spChg chg="add mod">
          <ac:chgData name="Alexandre Araujo" userId="0285727b09848308" providerId="LiveId" clId="{73F8E0D4-79F9-4DBA-94A5-53F400C53B6E}" dt="2024-12-03T20:22:37.705" v="13587" actId="688"/>
          <ac:spMkLst>
            <pc:docMk/>
            <pc:sldMk cId="2237321930" sldId="4897"/>
            <ac:spMk id="40" creationId="{B721AC5B-8DE4-8885-1097-11373AEF1067}"/>
          </ac:spMkLst>
        </pc:spChg>
        <pc:spChg chg="add mod">
          <ac:chgData name="Alexandre Araujo" userId="0285727b09848308" providerId="LiveId" clId="{73F8E0D4-79F9-4DBA-94A5-53F400C53B6E}" dt="2024-12-03T20:22:40.285" v="13588" actId="688"/>
          <ac:spMkLst>
            <pc:docMk/>
            <pc:sldMk cId="2237321930" sldId="4897"/>
            <ac:spMk id="41" creationId="{7E436169-1C26-0CE3-91FB-D50249DB2D95}"/>
          </ac:spMkLst>
        </pc:spChg>
        <pc:spChg chg="add mod">
          <ac:chgData name="Alexandre Araujo" userId="0285727b09848308" providerId="LiveId" clId="{73F8E0D4-79F9-4DBA-94A5-53F400C53B6E}" dt="2024-12-03T20:22:43.374" v="13589" actId="688"/>
          <ac:spMkLst>
            <pc:docMk/>
            <pc:sldMk cId="2237321930" sldId="4897"/>
            <ac:spMk id="42" creationId="{B9623A0D-7397-C951-8112-5B2D014BA7ED}"/>
          </ac:spMkLst>
        </pc:spChg>
        <pc:spChg chg="add mod">
          <ac:chgData name="Alexandre Araujo" userId="0285727b09848308" providerId="LiveId" clId="{73F8E0D4-79F9-4DBA-94A5-53F400C53B6E}" dt="2024-12-03T20:22:46.941" v="13590" actId="688"/>
          <ac:spMkLst>
            <pc:docMk/>
            <pc:sldMk cId="2237321930" sldId="4897"/>
            <ac:spMk id="43" creationId="{82E88089-367B-B943-68EF-B4780DF48E54}"/>
          </ac:spMkLst>
        </pc:spChg>
        <pc:spChg chg="add mod topLvl">
          <ac:chgData name="Alexandre Araujo" userId="0285727b09848308" providerId="LiveId" clId="{73F8E0D4-79F9-4DBA-94A5-53F400C53B6E}" dt="2024-12-03T20:18:25.216" v="13540" actId="165"/>
          <ac:spMkLst>
            <pc:docMk/>
            <pc:sldMk cId="2237321930" sldId="4897"/>
            <ac:spMk id="47" creationId="{6C66FB30-212F-8A7C-097E-BE5822F9105A}"/>
          </ac:spMkLst>
        </pc:spChg>
        <pc:spChg chg="add mod topLvl">
          <ac:chgData name="Alexandre Araujo" userId="0285727b09848308" providerId="LiveId" clId="{73F8E0D4-79F9-4DBA-94A5-53F400C53B6E}" dt="2024-12-03T20:18:25.216" v="13540" actId="165"/>
          <ac:spMkLst>
            <pc:docMk/>
            <pc:sldMk cId="2237321930" sldId="4897"/>
            <ac:spMk id="48" creationId="{D952CF83-34BC-4530-A32A-445E3126C54B}"/>
          </ac:spMkLst>
        </pc:spChg>
        <pc:grpChg chg="add mod">
          <ac:chgData name="Alexandre Araujo" userId="0285727b09848308" providerId="LiveId" clId="{73F8E0D4-79F9-4DBA-94A5-53F400C53B6E}" dt="2024-12-03T19:11:39.506" v="12659" actId="962"/>
          <ac:grpSpMkLst>
            <pc:docMk/>
            <pc:sldMk cId="2237321930" sldId="4897"/>
            <ac:grpSpMk id="20" creationId="{0137E748-F446-2EA7-FE82-2351894C2946}"/>
          </ac:grpSpMkLst>
        </pc:grpChg>
        <pc:grpChg chg="add mod ord">
          <ac:chgData name="Alexandre Araujo" userId="0285727b09848308" providerId="LiveId" clId="{73F8E0D4-79F9-4DBA-94A5-53F400C53B6E}" dt="2024-12-03T19:47:41.990" v="12873" actId="167"/>
          <ac:grpSpMkLst>
            <pc:docMk/>
            <pc:sldMk cId="2237321930" sldId="4897"/>
            <ac:grpSpMk id="35" creationId="{4CC1190D-6A5C-C95C-3D3E-713B9E8ADDD5}"/>
          </ac:grpSpMkLst>
        </pc:grpChg>
        <pc:grpChg chg="add mod ord">
          <ac:chgData name="Alexandre Araujo" userId="0285727b09848308" providerId="LiveId" clId="{73F8E0D4-79F9-4DBA-94A5-53F400C53B6E}" dt="2024-12-03T19:47:41.990" v="12873" actId="167"/>
          <ac:grpSpMkLst>
            <pc:docMk/>
            <pc:sldMk cId="2237321930" sldId="4897"/>
            <ac:grpSpMk id="36" creationId="{92F818F9-3969-4952-5BB2-BFDE1D7605C6}"/>
          </ac:grpSpMkLst>
        </pc:grpChg>
        <pc:grpChg chg="add mod ord">
          <ac:chgData name="Alexandre Araujo" userId="0285727b09848308" providerId="LiveId" clId="{73F8E0D4-79F9-4DBA-94A5-53F400C53B6E}" dt="2024-12-03T19:47:41.990" v="12873" actId="167"/>
          <ac:grpSpMkLst>
            <pc:docMk/>
            <pc:sldMk cId="2237321930" sldId="4897"/>
            <ac:grpSpMk id="37" creationId="{8F2E510D-4A69-3769-9CB2-869E79781954}"/>
          </ac:grpSpMkLst>
        </pc:grpChg>
        <pc:picChg chg="add mod">
          <ac:chgData name="Alexandre Araujo" userId="0285727b09848308" providerId="LiveId" clId="{73F8E0D4-79F9-4DBA-94A5-53F400C53B6E}" dt="2024-12-03T19:40:46.497" v="12790" actId="962"/>
          <ac:picMkLst>
            <pc:docMk/>
            <pc:sldMk cId="2237321930" sldId="4897"/>
            <ac:picMk id="30" creationId="{04CBE29C-9271-FA27-7722-C066E7226780}"/>
          </ac:picMkLst>
        </pc:picChg>
        <pc:picChg chg="add mod modCrop">
          <ac:chgData name="Alexandre Araujo" userId="0285727b09848308" providerId="LiveId" clId="{73F8E0D4-79F9-4DBA-94A5-53F400C53B6E}" dt="2024-12-03T19:41:12.261" v="12800" actId="18131"/>
          <ac:picMkLst>
            <pc:docMk/>
            <pc:sldMk cId="2237321930" sldId="4897"/>
            <ac:picMk id="32" creationId="{BA482D90-D38B-A639-DA9F-0ADFBF7CCD8B}"/>
          </ac:picMkLst>
        </pc:picChg>
        <pc:picChg chg="add mod modCrop">
          <ac:chgData name="Alexandre Araujo" userId="0285727b09848308" providerId="LiveId" clId="{73F8E0D4-79F9-4DBA-94A5-53F400C53B6E}" dt="2024-12-03T19:41:03.356" v="12798" actId="18131"/>
          <ac:picMkLst>
            <pc:docMk/>
            <pc:sldMk cId="2237321930" sldId="4897"/>
            <ac:picMk id="34" creationId="{254A9DB5-7DC8-F37C-2E85-3FDA1904FAB5}"/>
          </ac:picMkLst>
        </pc:picChg>
      </pc:sldChg>
      <pc:sldChg chg="addSp delSp modSp new mod modTransition modAnim">
        <pc:chgData name="Alexandre Araujo" userId="0285727b09848308" providerId="LiveId" clId="{73F8E0D4-79F9-4DBA-94A5-53F400C53B6E}" dt="2024-12-03T20:22:18.770" v="13585" actId="1076"/>
        <pc:sldMkLst>
          <pc:docMk/>
          <pc:sldMk cId="3663051061" sldId="4898"/>
        </pc:sldMkLst>
        <pc:spChg chg="add mod">
          <ac:chgData name="Alexandre Araujo" userId="0285727b09848308" providerId="LiveId" clId="{73F8E0D4-79F9-4DBA-94A5-53F400C53B6E}" dt="2024-12-03T19:51:03.808" v="12898"/>
          <ac:spMkLst>
            <pc:docMk/>
            <pc:sldMk cId="3663051061" sldId="4898"/>
            <ac:spMk id="2" creationId="{677C4537-69DB-FB1A-D8AC-7DFE893A8C63}"/>
          </ac:spMkLst>
        </pc:spChg>
        <pc:spChg chg="add mod">
          <ac:chgData name="Alexandre Araujo" userId="0285727b09848308" providerId="LiveId" clId="{73F8E0D4-79F9-4DBA-94A5-53F400C53B6E}" dt="2024-12-03T19:51:03.808" v="12898"/>
          <ac:spMkLst>
            <pc:docMk/>
            <pc:sldMk cId="3663051061" sldId="4898"/>
            <ac:spMk id="3" creationId="{A7CA13E6-7F5A-2C5B-012D-32B1201088FB}"/>
          </ac:spMkLst>
        </pc:spChg>
        <pc:spChg chg="mod">
          <ac:chgData name="Alexandre Araujo" userId="0285727b09848308" providerId="LiveId" clId="{73F8E0D4-79F9-4DBA-94A5-53F400C53B6E}" dt="2024-12-03T20:01:30.635" v="12904" actId="27803"/>
          <ac:spMkLst>
            <pc:docMk/>
            <pc:sldMk cId="3663051061" sldId="4898"/>
            <ac:spMk id="7" creationId="{BD5F7BC8-9226-22BE-DFE4-02DCB52D2F5A}"/>
          </ac:spMkLst>
        </pc:spChg>
        <pc:spChg chg="mod">
          <ac:chgData name="Alexandre Araujo" userId="0285727b09848308" providerId="LiveId" clId="{73F8E0D4-79F9-4DBA-94A5-53F400C53B6E}" dt="2024-12-03T20:22:06.537" v="13580" actId="1076"/>
          <ac:spMkLst>
            <pc:docMk/>
            <pc:sldMk cId="3663051061" sldId="4898"/>
            <ac:spMk id="229" creationId="{66A7850D-690A-FCF8-B812-1779CCE0F456}"/>
          </ac:spMkLst>
        </pc:spChg>
        <pc:spChg chg="mod">
          <ac:chgData name="Alexandre Araujo" userId="0285727b09848308" providerId="LiveId" clId="{73F8E0D4-79F9-4DBA-94A5-53F400C53B6E}" dt="2024-12-03T20:22:06.537" v="13580" actId="1076"/>
          <ac:spMkLst>
            <pc:docMk/>
            <pc:sldMk cId="3663051061" sldId="4898"/>
            <ac:spMk id="230" creationId="{5147B95F-3537-602E-EA1C-885E20775FDB}"/>
          </ac:spMkLst>
        </pc:spChg>
        <pc:spChg chg="mod">
          <ac:chgData name="Alexandre Araujo" userId="0285727b09848308" providerId="LiveId" clId="{73F8E0D4-79F9-4DBA-94A5-53F400C53B6E}" dt="2024-12-03T20:22:14.932" v="13583" actId="14100"/>
          <ac:spMkLst>
            <pc:docMk/>
            <pc:sldMk cId="3663051061" sldId="4898"/>
            <ac:spMk id="231" creationId="{9861889A-A363-F8A3-100D-6285F15650A9}"/>
          </ac:spMkLst>
        </pc:spChg>
        <pc:spChg chg="mod">
          <ac:chgData name="Alexandre Araujo" userId="0285727b09848308" providerId="LiveId" clId="{73F8E0D4-79F9-4DBA-94A5-53F400C53B6E}" dt="2024-12-03T20:22:11.634" v="13582" actId="1076"/>
          <ac:spMkLst>
            <pc:docMk/>
            <pc:sldMk cId="3663051061" sldId="4898"/>
            <ac:spMk id="232" creationId="{C7677485-60D2-0757-266D-B54472654F59}"/>
          </ac:spMkLst>
        </pc:spChg>
        <pc:spChg chg="mod">
          <ac:chgData name="Alexandre Araujo" userId="0285727b09848308" providerId="LiveId" clId="{73F8E0D4-79F9-4DBA-94A5-53F400C53B6E}" dt="2024-12-03T20:22:18.770" v="13585" actId="1076"/>
          <ac:spMkLst>
            <pc:docMk/>
            <pc:sldMk cId="3663051061" sldId="4898"/>
            <ac:spMk id="233" creationId="{19D842A9-9A13-1178-4137-A66A53BD5606}"/>
          </ac:spMkLst>
        </pc:spChg>
        <pc:spChg chg="mod">
          <ac:chgData name="Alexandre Araujo" userId="0285727b09848308" providerId="LiveId" clId="{73F8E0D4-79F9-4DBA-94A5-53F400C53B6E}" dt="2024-12-03T20:22:08.783" v="13581" actId="1076"/>
          <ac:spMkLst>
            <pc:docMk/>
            <pc:sldMk cId="3663051061" sldId="4898"/>
            <ac:spMk id="234" creationId="{920330C4-373D-E2FB-74B2-591F5099DDE8}"/>
          </ac:spMkLst>
        </pc:spChg>
        <pc:spChg chg="add mod">
          <ac:chgData name="Alexandre Araujo" userId="0285727b09848308" providerId="LiveId" clId="{73F8E0D4-79F9-4DBA-94A5-53F400C53B6E}" dt="2024-12-03T20:21:39.789" v="13577" actId="1036"/>
          <ac:spMkLst>
            <pc:docMk/>
            <pc:sldMk cId="3663051061" sldId="4898"/>
            <ac:spMk id="236" creationId="{0977B9FF-7505-72A8-6B2B-CE78740C20AD}"/>
          </ac:spMkLst>
        </pc:spChg>
        <pc:spChg chg="add mod">
          <ac:chgData name="Alexandre Araujo" userId="0285727b09848308" providerId="LiveId" clId="{73F8E0D4-79F9-4DBA-94A5-53F400C53B6E}" dt="2024-12-03T20:21:39.789" v="13577" actId="1036"/>
          <ac:spMkLst>
            <pc:docMk/>
            <pc:sldMk cId="3663051061" sldId="4898"/>
            <ac:spMk id="237" creationId="{E727F0EC-4D15-9B8F-4B63-7DA9506C29E0}"/>
          </ac:spMkLst>
        </pc:spChg>
        <pc:spChg chg="add mod">
          <ac:chgData name="Alexandre Araujo" userId="0285727b09848308" providerId="LiveId" clId="{73F8E0D4-79F9-4DBA-94A5-53F400C53B6E}" dt="2024-12-03T20:21:39.789" v="13577" actId="1036"/>
          <ac:spMkLst>
            <pc:docMk/>
            <pc:sldMk cId="3663051061" sldId="4898"/>
            <ac:spMk id="238" creationId="{BB1E965D-C052-B3B9-FF5B-547D5D82A641}"/>
          </ac:spMkLst>
        </pc:spChg>
      </pc:sldChg>
      <pc:sldChg chg="addSp delSp modSp new del mod modTransition modAnim">
        <pc:chgData name="Alexandre Araujo" userId="0285727b09848308" providerId="LiveId" clId="{73F8E0D4-79F9-4DBA-94A5-53F400C53B6E}" dt="2024-12-04T12:09:30.221" v="14331" actId="47"/>
        <pc:sldMkLst>
          <pc:docMk/>
          <pc:sldMk cId="1465449599" sldId="4899"/>
        </pc:sldMkLst>
      </pc:sldChg>
      <pc:sldChg chg="addSp delSp modSp add del mod modAnim">
        <pc:chgData name="Alexandre Araujo" userId="0285727b09848308" providerId="LiveId" clId="{73F8E0D4-79F9-4DBA-94A5-53F400C53B6E}" dt="2024-12-04T17:00:18.759" v="15287" actId="47"/>
        <pc:sldMkLst>
          <pc:docMk/>
          <pc:sldMk cId="2750556523" sldId="4900"/>
        </pc:sldMkLst>
      </pc:sldChg>
      <pc:sldChg chg="addSp delSp modSp add del mod modTransition delAnim modAnim">
        <pc:chgData name="Alexandre Araujo" userId="0285727b09848308" providerId="LiveId" clId="{73F8E0D4-79F9-4DBA-94A5-53F400C53B6E}" dt="2024-12-05T11:40:25.926" v="16358" actId="47"/>
        <pc:sldMkLst>
          <pc:docMk/>
          <pc:sldMk cId="3031470330" sldId="4901"/>
        </pc:sldMkLst>
      </pc:sldChg>
      <pc:sldChg chg="addSp delSp modSp add del mod">
        <pc:chgData name="Alexandre Araujo" userId="0285727b09848308" providerId="LiveId" clId="{73F8E0D4-79F9-4DBA-94A5-53F400C53B6E}" dt="2024-12-04T13:16:19.761" v="14699" actId="47"/>
        <pc:sldMkLst>
          <pc:docMk/>
          <pc:sldMk cId="1739253749" sldId="4902"/>
        </pc:sldMkLst>
      </pc:sldChg>
      <pc:sldChg chg="addSp delSp modSp new mod modTransition modAnim">
        <pc:chgData name="Alexandre Araujo" userId="0285727b09848308" providerId="LiveId" clId="{73F8E0D4-79F9-4DBA-94A5-53F400C53B6E}" dt="2024-12-04T13:00:39.765" v="14688" actId="18131"/>
        <pc:sldMkLst>
          <pc:docMk/>
          <pc:sldMk cId="3275383491" sldId="4903"/>
        </pc:sldMkLst>
        <pc:spChg chg="add mod ord modVis">
          <ac:chgData name="Alexandre Araujo" userId="0285727b09848308" providerId="LiveId" clId="{73F8E0D4-79F9-4DBA-94A5-53F400C53B6E}" dt="2024-12-04T12:13:07.213" v="14379" actId="33934"/>
          <ac:spMkLst>
            <pc:docMk/>
            <pc:sldMk cId="3275383491" sldId="4903"/>
            <ac:spMk id="8" creationId="{A245D26E-CFC7-5D9E-B484-4E8724572AB1}"/>
          </ac:spMkLst>
        </pc:spChg>
        <pc:spChg chg="add mod ord modVis">
          <ac:chgData name="Alexandre Araujo" userId="0285727b09848308" providerId="LiveId" clId="{73F8E0D4-79F9-4DBA-94A5-53F400C53B6E}" dt="2024-12-04T12:13:07.213" v="14379" actId="33934"/>
          <ac:spMkLst>
            <pc:docMk/>
            <pc:sldMk cId="3275383491" sldId="4903"/>
            <ac:spMk id="9" creationId="{1521D2DF-D043-7293-ACA8-858F7D9C00DA}"/>
          </ac:spMkLst>
        </pc:spChg>
        <pc:spChg chg="add mod ord modVis">
          <ac:chgData name="Alexandre Araujo" userId="0285727b09848308" providerId="LiveId" clId="{73F8E0D4-79F9-4DBA-94A5-53F400C53B6E}" dt="2024-12-04T12:13:58.248" v="14386" actId="962"/>
          <ac:spMkLst>
            <pc:docMk/>
            <pc:sldMk cId="3275383491" sldId="4903"/>
            <ac:spMk id="10" creationId="{D15F8BF7-61B0-7197-A507-0AB88530958C}"/>
          </ac:spMkLst>
        </pc:spChg>
        <pc:spChg chg="add mod ord modVis">
          <ac:chgData name="Alexandre Araujo" userId="0285727b09848308" providerId="LiveId" clId="{73F8E0D4-79F9-4DBA-94A5-53F400C53B6E}" dt="2024-12-04T12:14:05.959" v="14387" actId="962"/>
          <ac:spMkLst>
            <pc:docMk/>
            <pc:sldMk cId="3275383491" sldId="4903"/>
            <ac:spMk id="11" creationId="{D3DB1260-ABA3-8C07-C3B4-5DE85767B0F9}"/>
          </ac:spMkLst>
        </pc:spChg>
        <pc:spChg chg="mod">
          <ac:chgData name="Alexandre Araujo" userId="0285727b09848308" providerId="LiveId" clId="{73F8E0D4-79F9-4DBA-94A5-53F400C53B6E}" dt="2024-12-04T12:09:06.228" v="14328"/>
          <ac:spMkLst>
            <pc:docMk/>
            <pc:sldMk cId="3275383491" sldId="4903"/>
            <ac:spMk id="13" creationId="{D5E47642-1F4C-DEFC-8A50-2417FE6C470D}"/>
          </ac:spMkLst>
        </pc:spChg>
        <pc:spChg chg="add mod ord modVis">
          <ac:chgData name="Alexandre Araujo" userId="0285727b09848308" providerId="LiveId" clId="{73F8E0D4-79F9-4DBA-94A5-53F400C53B6E}" dt="2024-12-04T12:20:28.617" v="14433" actId="166"/>
          <ac:spMkLst>
            <pc:docMk/>
            <pc:sldMk cId="3275383491" sldId="4903"/>
            <ac:spMk id="14" creationId="{0EA17526-4AEE-E701-8C2A-01F669E27790}"/>
          </ac:spMkLst>
        </pc:spChg>
        <pc:spChg chg="add mod ord modVis">
          <ac:chgData name="Alexandre Araujo" userId="0285727b09848308" providerId="LiveId" clId="{73F8E0D4-79F9-4DBA-94A5-53F400C53B6E}" dt="2024-12-04T12:20:28.617" v="14433" actId="166"/>
          <ac:spMkLst>
            <pc:docMk/>
            <pc:sldMk cId="3275383491" sldId="4903"/>
            <ac:spMk id="15" creationId="{B95EFE92-2E8B-BFE8-2719-26948DBC5E47}"/>
          </ac:spMkLst>
        </pc:spChg>
        <pc:spChg chg="add mod ord modVis">
          <ac:chgData name="Alexandre Araujo" userId="0285727b09848308" providerId="LiveId" clId="{73F8E0D4-79F9-4DBA-94A5-53F400C53B6E}" dt="2024-12-04T12:20:28.617" v="14433" actId="166"/>
          <ac:spMkLst>
            <pc:docMk/>
            <pc:sldMk cId="3275383491" sldId="4903"/>
            <ac:spMk id="16" creationId="{1977F6D8-0475-C569-CF20-6C617DA9AA31}"/>
          </ac:spMkLst>
        </pc:spChg>
        <pc:spChg chg="mod">
          <ac:chgData name="Alexandre Araujo" userId="0285727b09848308" providerId="LiveId" clId="{73F8E0D4-79F9-4DBA-94A5-53F400C53B6E}" dt="2024-12-04T12:58:23.915" v="14655" actId="207"/>
          <ac:spMkLst>
            <pc:docMk/>
            <pc:sldMk cId="3275383491" sldId="4903"/>
            <ac:spMk id="17" creationId="{5A9951C7-5433-6D97-0224-0B679B859C7E}"/>
          </ac:spMkLst>
        </pc:spChg>
        <pc:spChg chg="add mod ord modVis">
          <ac:chgData name="Alexandre Araujo" userId="0285727b09848308" providerId="LiveId" clId="{73F8E0D4-79F9-4DBA-94A5-53F400C53B6E}" dt="2024-12-04T12:16:24.707" v="14398" actId="962"/>
          <ac:spMkLst>
            <pc:docMk/>
            <pc:sldMk cId="3275383491" sldId="4903"/>
            <ac:spMk id="18" creationId="{FA1533C3-C882-11F2-98DA-9180FF920055}"/>
          </ac:spMkLst>
        </pc:spChg>
        <pc:spChg chg="add mod ord modVis">
          <ac:chgData name="Alexandre Araujo" userId="0285727b09848308" providerId="LiveId" clId="{73F8E0D4-79F9-4DBA-94A5-53F400C53B6E}" dt="2024-12-04T12:44:20.001" v="14589" actId="1076"/>
          <ac:spMkLst>
            <pc:docMk/>
            <pc:sldMk cId="3275383491" sldId="4903"/>
            <ac:spMk id="19" creationId="{8CA9C075-6D1F-8C00-DD63-2306FB31AB73}"/>
          </ac:spMkLst>
        </pc:spChg>
        <pc:spChg chg="add mod ord modVis">
          <ac:chgData name="Alexandre Araujo" userId="0285727b09848308" providerId="LiveId" clId="{73F8E0D4-79F9-4DBA-94A5-53F400C53B6E}" dt="2024-12-04T12:16:28.684" v="14399" actId="962"/>
          <ac:spMkLst>
            <pc:docMk/>
            <pc:sldMk cId="3275383491" sldId="4903"/>
            <ac:spMk id="20" creationId="{65176E6C-053E-EF0E-77F5-B2838AAC45DB}"/>
          </ac:spMkLst>
        </pc:spChg>
        <pc:spChg chg="add mod ord modVis">
          <ac:chgData name="Alexandre Araujo" userId="0285727b09848308" providerId="LiveId" clId="{73F8E0D4-79F9-4DBA-94A5-53F400C53B6E}" dt="2024-12-04T12:27:57.678" v="14485" actId="207"/>
          <ac:spMkLst>
            <pc:docMk/>
            <pc:sldMk cId="3275383491" sldId="4903"/>
            <ac:spMk id="21" creationId="{F8461652-9EF8-923F-EC59-390B1893366D}"/>
          </ac:spMkLst>
        </pc:spChg>
        <pc:spChg chg="add mod ord modVis">
          <ac:chgData name="Alexandre Araujo" userId="0285727b09848308" providerId="LiveId" clId="{73F8E0D4-79F9-4DBA-94A5-53F400C53B6E}" dt="2024-12-04T12:16:33.323" v="14400" actId="962"/>
          <ac:spMkLst>
            <pc:docMk/>
            <pc:sldMk cId="3275383491" sldId="4903"/>
            <ac:spMk id="22" creationId="{C4D9DF4C-5EA8-0410-6BE6-748DB6D9C17B}"/>
          </ac:spMkLst>
        </pc:spChg>
        <pc:spChg chg="add mod ord modVis">
          <ac:chgData name="Alexandre Araujo" userId="0285727b09848308" providerId="LiveId" clId="{73F8E0D4-79F9-4DBA-94A5-53F400C53B6E}" dt="2024-12-04T12:27:59.908" v="14486" actId="207"/>
          <ac:spMkLst>
            <pc:docMk/>
            <pc:sldMk cId="3275383491" sldId="4903"/>
            <ac:spMk id="23" creationId="{B5D9484E-ABA0-D3C7-3937-DE54276E2A64}"/>
          </ac:spMkLst>
        </pc:spChg>
        <pc:spChg chg="mod">
          <ac:chgData name="Alexandre Araujo" userId="0285727b09848308" providerId="LiveId" clId="{73F8E0D4-79F9-4DBA-94A5-53F400C53B6E}" dt="2024-12-04T12:09:06.228" v="14328"/>
          <ac:spMkLst>
            <pc:docMk/>
            <pc:sldMk cId="3275383491" sldId="4903"/>
            <ac:spMk id="24" creationId="{595515DE-7EB1-361E-B871-5E7E17C5AE83}"/>
          </ac:spMkLst>
        </pc:spChg>
        <pc:spChg chg="add mod ord modVis">
          <ac:chgData name="Alexandre Araujo" userId="0285727b09848308" providerId="LiveId" clId="{73F8E0D4-79F9-4DBA-94A5-53F400C53B6E}" dt="2024-12-04T12:20:32.468" v="14434" actId="166"/>
          <ac:spMkLst>
            <pc:docMk/>
            <pc:sldMk cId="3275383491" sldId="4903"/>
            <ac:spMk id="25" creationId="{42FFAAE5-63A5-EF2B-A0C7-235619B3C769}"/>
          </ac:spMkLst>
        </pc:spChg>
        <pc:spChg chg="add mod ord modVis">
          <ac:chgData name="Alexandre Araujo" userId="0285727b09848308" providerId="LiveId" clId="{73F8E0D4-79F9-4DBA-94A5-53F400C53B6E}" dt="2024-12-04T12:20:32.468" v="14434" actId="166"/>
          <ac:spMkLst>
            <pc:docMk/>
            <pc:sldMk cId="3275383491" sldId="4903"/>
            <ac:spMk id="26" creationId="{55D05F6E-E318-6733-0A1F-625C48D998F4}"/>
          </ac:spMkLst>
        </pc:spChg>
        <pc:spChg chg="add mod ord modVis">
          <ac:chgData name="Alexandre Araujo" userId="0285727b09848308" providerId="LiveId" clId="{73F8E0D4-79F9-4DBA-94A5-53F400C53B6E}" dt="2024-12-04T12:20:32.468" v="14434" actId="166"/>
          <ac:spMkLst>
            <pc:docMk/>
            <pc:sldMk cId="3275383491" sldId="4903"/>
            <ac:spMk id="27" creationId="{6FC763A7-A272-EE30-8402-C8C08ABB99E4}"/>
          </ac:spMkLst>
        </pc:spChg>
        <pc:spChg chg="add mod ord modVis">
          <ac:chgData name="Alexandre Araujo" userId="0285727b09848308" providerId="LiveId" clId="{73F8E0D4-79F9-4DBA-94A5-53F400C53B6E}" dt="2024-12-04T12:24:30.425" v="14460"/>
          <ac:spMkLst>
            <pc:docMk/>
            <pc:sldMk cId="3275383491" sldId="4903"/>
            <ac:spMk id="28" creationId="{1E539CA4-A175-905F-B75E-DF03B3E27846}"/>
          </ac:spMkLst>
        </pc:spChg>
        <pc:spChg chg="add mod ord modVis">
          <ac:chgData name="Alexandre Araujo" userId="0285727b09848308" providerId="LiveId" clId="{73F8E0D4-79F9-4DBA-94A5-53F400C53B6E}" dt="2024-12-04T12:28:04.384" v="14488" actId="207"/>
          <ac:spMkLst>
            <pc:docMk/>
            <pc:sldMk cId="3275383491" sldId="4903"/>
            <ac:spMk id="29" creationId="{35AF6062-2C4D-C6E4-08A6-E55A909FEF06}"/>
          </ac:spMkLst>
        </pc:spChg>
        <pc:spChg chg="add mod ord modVis">
          <ac:chgData name="Alexandre Araujo" userId="0285727b09848308" providerId="LiveId" clId="{73F8E0D4-79F9-4DBA-94A5-53F400C53B6E}" dt="2024-12-04T12:27:30.024" v="14481" actId="20577"/>
          <ac:spMkLst>
            <pc:docMk/>
            <pc:sldMk cId="3275383491" sldId="4903"/>
            <ac:spMk id="30" creationId="{F1EA5D4C-6A4A-1176-CA19-40263B8A8241}"/>
          </ac:spMkLst>
        </pc:spChg>
        <pc:spChg chg="add mod ord modVis">
          <ac:chgData name="Alexandre Araujo" userId="0285727b09848308" providerId="LiveId" clId="{73F8E0D4-79F9-4DBA-94A5-53F400C53B6E}" dt="2024-12-04T12:28:02.134" v="14487" actId="207"/>
          <ac:spMkLst>
            <pc:docMk/>
            <pc:sldMk cId="3275383491" sldId="4903"/>
            <ac:spMk id="31" creationId="{C715528A-295E-4AAA-8E86-97A79C30575E}"/>
          </ac:spMkLst>
        </pc:spChg>
        <pc:spChg chg="add mod ord modVis">
          <ac:chgData name="Alexandre Araujo" userId="0285727b09848308" providerId="LiveId" clId="{73F8E0D4-79F9-4DBA-94A5-53F400C53B6E}" dt="2024-12-04T12:28:18.736" v="14489"/>
          <ac:spMkLst>
            <pc:docMk/>
            <pc:sldMk cId="3275383491" sldId="4903"/>
            <ac:spMk id="32" creationId="{F7294142-BF78-E668-A9D2-7229182ADEF2}"/>
          </ac:spMkLst>
        </pc:spChg>
        <pc:spChg chg="add mod ord modVis">
          <ac:chgData name="Alexandre Araujo" userId="0285727b09848308" providerId="LiveId" clId="{73F8E0D4-79F9-4DBA-94A5-53F400C53B6E}" dt="2024-12-04T12:28:39.093" v="14491" actId="20577"/>
          <ac:spMkLst>
            <pc:docMk/>
            <pc:sldMk cId="3275383491" sldId="4903"/>
            <ac:spMk id="33" creationId="{8533A7CD-2ECD-B311-E73F-9AA19972F4D5}"/>
          </ac:spMkLst>
        </pc:spChg>
        <pc:spChg chg="mod">
          <ac:chgData name="Alexandre Araujo" userId="0285727b09848308" providerId="LiveId" clId="{73F8E0D4-79F9-4DBA-94A5-53F400C53B6E}" dt="2024-12-04T12:09:06.228" v="14328"/>
          <ac:spMkLst>
            <pc:docMk/>
            <pc:sldMk cId="3275383491" sldId="4903"/>
            <ac:spMk id="34" creationId="{00F0BA94-5C99-E06D-EBB4-FD85F954A7CD}"/>
          </ac:spMkLst>
        </pc:spChg>
        <pc:spChg chg="mod">
          <ac:chgData name="Alexandre Araujo" userId="0285727b09848308" providerId="LiveId" clId="{73F8E0D4-79F9-4DBA-94A5-53F400C53B6E}" dt="2024-12-04T12:58:40.876" v="14673" actId="207"/>
          <ac:spMkLst>
            <pc:docMk/>
            <pc:sldMk cId="3275383491" sldId="4903"/>
            <ac:spMk id="35" creationId="{B2F8443F-106F-ED4A-5DF6-1F54041AF344}"/>
          </ac:spMkLst>
        </pc:spChg>
        <pc:grpChg chg="add mod ord modVis">
          <ac:chgData name="Alexandre Araujo" userId="0285727b09848308" providerId="LiveId" clId="{73F8E0D4-79F9-4DBA-94A5-53F400C53B6E}" dt="2024-12-04T12:13:07.213" v="14379" actId="33934"/>
          <ac:grpSpMkLst>
            <pc:docMk/>
            <pc:sldMk cId="3275383491" sldId="4903"/>
            <ac:grpSpMk id="12" creationId="{508B9631-7751-0C77-9348-EC50206B4709}"/>
          </ac:grpSpMkLst>
        </pc:grpChg>
        <pc:picChg chg="add mod modCrop">
          <ac:chgData name="Alexandre Araujo" userId="0285727b09848308" providerId="LiveId" clId="{73F8E0D4-79F9-4DBA-94A5-53F400C53B6E}" dt="2024-12-04T12:59:52.541" v="14677" actId="18131"/>
          <ac:picMkLst>
            <pc:docMk/>
            <pc:sldMk cId="3275383491" sldId="4903"/>
            <ac:picMk id="37" creationId="{D89F246F-3062-BB8F-AFF0-E5C7A259B61A}"/>
          </ac:picMkLst>
        </pc:picChg>
        <pc:picChg chg="add mod modCrop">
          <ac:chgData name="Alexandre Araujo" userId="0285727b09848308" providerId="LiveId" clId="{73F8E0D4-79F9-4DBA-94A5-53F400C53B6E}" dt="2024-12-04T13:00:39.765" v="14688" actId="18131"/>
          <ac:picMkLst>
            <pc:docMk/>
            <pc:sldMk cId="3275383491" sldId="4903"/>
            <ac:picMk id="39" creationId="{E6903078-42F8-380F-7D52-968EF103DF89}"/>
          </ac:picMkLst>
        </pc:picChg>
        <pc:picChg chg="add mod modCrop">
          <ac:chgData name="Alexandre Araujo" userId="0285727b09848308" providerId="LiveId" clId="{73F8E0D4-79F9-4DBA-94A5-53F400C53B6E}" dt="2024-12-04T12:59:39.010" v="14675" actId="18131"/>
          <ac:picMkLst>
            <pc:docMk/>
            <pc:sldMk cId="3275383491" sldId="4903"/>
            <ac:picMk id="41" creationId="{F8E9BA8E-5D97-783D-30AA-CD857E3311D8}"/>
          </ac:picMkLst>
        </pc:picChg>
        <pc:picChg chg="add mod modCrop">
          <ac:chgData name="Alexandre Araujo" userId="0285727b09848308" providerId="LiveId" clId="{73F8E0D4-79F9-4DBA-94A5-53F400C53B6E}" dt="2024-12-04T13:00:06.281" v="14680" actId="18131"/>
          <ac:picMkLst>
            <pc:docMk/>
            <pc:sldMk cId="3275383491" sldId="4903"/>
            <ac:picMk id="43" creationId="{BFA7AC3B-B08D-E392-07BD-70E02C8FBA0C}"/>
          </ac:picMkLst>
        </pc:picChg>
        <pc:picChg chg="add mod modCrop">
          <ac:chgData name="Alexandre Araujo" userId="0285727b09848308" providerId="LiveId" clId="{73F8E0D4-79F9-4DBA-94A5-53F400C53B6E}" dt="2024-12-04T13:00:15.860" v="14682" actId="18131"/>
          <ac:picMkLst>
            <pc:docMk/>
            <pc:sldMk cId="3275383491" sldId="4903"/>
            <ac:picMk id="45" creationId="{4598D409-4F94-B821-4ADE-F5DED2D4484B}"/>
          </ac:picMkLst>
        </pc:picChg>
        <pc:picChg chg="add mod modCrop">
          <ac:chgData name="Alexandre Araujo" userId="0285727b09848308" providerId="LiveId" clId="{73F8E0D4-79F9-4DBA-94A5-53F400C53B6E}" dt="2024-12-04T13:00:23.130" v="14684" actId="18131"/>
          <ac:picMkLst>
            <pc:docMk/>
            <pc:sldMk cId="3275383491" sldId="4903"/>
            <ac:picMk id="47" creationId="{5EBD1B11-94CE-75F7-6885-5DD184B3D701}"/>
          </ac:picMkLst>
        </pc:picChg>
      </pc:sldChg>
      <pc:sldChg chg="delSp modSp add del mod modTransition delAnim modAnim">
        <pc:chgData name="Alexandre Araujo" userId="0285727b09848308" providerId="LiveId" clId="{73F8E0D4-79F9-4DBA-94A5-53F400C53B6E}" dt="2024-12-04T12:33:17.277" v="14555" actId="47"/>
        <pc:sldMkLst>
          <pc:docMk/>
          <pc:sldMk cId="581466207" sldId="4904"/>
        </pc:sldMkLst>
      </pc:sldChg>
      <pc:sldChg chg="addSp delSp modSp new mod modTransition">
        <pc:chgData name="Alexandre Araujo" userId="0285727b09848308" providerId="LiveId" clId="{73F8E0D4-79F9-4DBA-94A5-53F400C53B6E}" dt="2024-12-04T13:18:47.012" v="14736" actId="113"/>
        <pc:sldMkLst>
          <pc:docMk/>
          <pc:sldMk cId="759800379" sldId="4905"/>
        </pc:sldMkLst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8" creationId="{7E56AFA7-C864-E061-CEF8-E1EE8B42A33B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9" creationId="{3A49E634-ACC6-3C75-D3AE-D104A078CCDB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10" creationId="{8A452C91-C8AD-2BA3-E0BE-9CFA36D5E754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11" creationId="{F2EA002C-B53E-02A0-E5B5-98EF8334A4D7}"/>
          </ac:spMkLst>
        </pc:spChg>
        <pc:spChg chg="mod">
          <ac:chgData name="Alexandre Araujo" userId="0285727b09848308" providerId="LiveId" clId="{73F8E0D4-79F9-4DBA-94A5-53F400C53B6E}" dt="2024-12-04T12:33:11.992" v="14553"/>
          <ac:spMkLst>
            <pc:docMk/>
            <pc:sldMk cId="759800379" sldId="4905"/>
            <ac:spMk id="13" creationId="{9BFA19F7-85D2-0F87-67B8-42BCB6DDD62F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14" creationId="{C0022CAE-3B54-492B-11E9-D2F678042096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15" creationId="{1321FA94-5134-64A7-CC4E-808AA1894BED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16" creationId="{C51DA0A9-880A-4D2C-2968-62C870294D34}"/>
          </ac:spMkLst>
        </pc:spChg>
        <pc:spChg chg="mod">
          <ac:chgData name="Alexandre Araujo" userId="0285727b09848308" providerId="LiveId" clId="{73F8E0D4-79F9-4DBA-94A5-53F400C53B6E}" dt="2024-12-04T12:33:11.992" v="14553"/>
          <ac:spMkLst>
            <pc:docMk/>
            <pc:sldMk cId="759800379" sldId="4905"/>
            <ac:spMk id="17" creationId="{9502A961-CEFB-AF8C-23C7-CA35AA4B1770}"/>
          </ac:spMkLst>
        </pc:spChg>
        <pc:spChg chg="add mod ord">
          <ac:chgData name="Alexandre Araujo" userId="0285727b09848308" providerId="LiveId" clId="{73F8E0D4-79F9-4DBA-94A5-53F400C53B6E}" dt="2024-12-04T13:18:47.012" v="14736" actId="113"/>
          <ac:spMkLst>
            <pc:docMk/>
            <pc:sldMk cId="759800379" sldId="4905"/>
            <ac:spMk id="18" creationId="{1807443D-583B-8508-C3D1-9C4F4B3E6DDE}"/>
          </ac:spMkLst>
        </pc:spChg>
        <pc:spChg chg="add mod ord">
          <ac:chgData name="Alexandre Araujo" userId="0285727b09848308" providerId="LiveId" clId="{73F8E0D4-79F9-4DBA-94A5-53F400C53B6E}" dt="2024-12-04T13:16:14.429" v="14698" actId="255"/>
          <ac:spMkLst>
            <pc:docMk/>
            <pc:sldMk cId="759800379" sldId="4905"/>
            <ac:spMk id="19" creationId="{DACBFD9D-816E-4082-1629-CCEC088F7FBA}"/>
          </ac:spMkLst>
        </pc:spChg>
        <pc:spChg chg="mod">
          <ac:chgData name="Alexandre Araujo" userId="0285727b09848308" providerId="LiveId" clId="{73F8E0D4-79F9-4DBA-94A5-53F400C53B6E}" dt="2024-12-04T12:33:11.992" v="14553"/>
          <ac:spMkLst>
            <pc:docMk/>
            <pc:sldMk cId="759800379" sldId="4905"/>
            <ac:spMk id="24" creationId="{FEA9AE88-59D7-B7E1-36B4-9DC2D7019974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25" creationId="{16D9C653-5C4D-B3BB-F7B1-D8DB021CF6DF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26" creationId="{FA2CD0B3-554F-AF51-018E-9F5D70BDA298}"/>
          </ac:spMkLst>
        </pc:spChg>
        <pc:spChg chg="add mod ord">
          <ac:chgData name="Alexandre Araujo" userId="0285727b09848308" providerId="LiveId" clId="{73F8E0D4-79F9-4DBA-94A5-53F400C53B6E}" dt="2024-12-04T12:33:15.085" v="14554" actId="167"/>
          <ac:spMkLst>
            <pc:docMk/>
            <pc:sldMk cId="759800379" sldId="4905"/>
            <ac:spMk id="27" creationId="{D836DDDF-6091-911E-95D2-2276CEBF72DA}"/>
          </ac:spMkLst>
        </pc:spChg>
        <pc:spChg chg="add mod ord">
          <ac:chgData name="Alexandre Araujo" userId="0285727b09848308" providerId="LiveId" clId="{73F8E0D4-79F9-4DBA-94A5-53F400C53B6E}" dt="2024-12-04T13:18:47.012" v="14736" actId="113"/>
          <ac:spMkLst>
            <pc:docMk/>
            <pc:sldMk cId="759800379" sldId="4905"/>
            <ac:spMk id="28" creationId="{7567D57A-5E66-4DB2-778C-F4731DE394C2}"/>
          </ac:spMkLst>
        </pc:spChg>
        <pc:spChg chg="add mod ord">
          <ac:chgData name="Alexandre Araujo" userId="0285727b09848308" providerId="LiveId" clId="{73F8E0D4-79F9-4DBA-94A5-53F400C53B6E}" dt="2024-12-04T13:16:14.429" v="14698" actId="255"/>
          <ac:spMkLst>
            <pc:docMk/>
            <pc:sldMk cId="759800379" sldId="4905"/>
            <ac:spMk id="29" creationId="{1FE2B94C-C6A7-6575-459B-7082C2BE56EF}"/>
          </ac:spMkLst>
        </pc:spChg>
        <pc:spChg chg="mod">
          <ac:chgData name="Alexandre Araujo" userId="0285727b09848308" providerId="LiveId" clId="{73F8E0D4-79F9-4DBA-94A5-53F400C53B6E}" dt="2024-12-04T12:33:11.992" v="14553"/>
          <ac:spMkLst>
            <pc:docMk/>
            <pc:sldMk cId="759800379" sldId="4905"/>
            <ac:spMk id="34" creationId="{F4F4E6B9-F4BB-CC8F-638F-22EBBD08F2EB}"/>
          </ac:spMkLst>
        </pc:spChg>
        <pc:spChg chg="mod">
          <ac:chgData name="Alexandre Araujo" userId="0285727b09848308" providerId="LiveId" clId="{73F8E0D4-79F9-4DBA-94A5-53F400C53B6E}" dt="2024-12-04T12:33:11.992" v="14553"/>
          <ac:spMkLst>
            <pc:docMk/>
            <pc:sldMk cId="759800379" sldId="4905"/>
            <ac:spMk id="35" creationId="{78AF50B6-5C21-E318-D2FB-0CBEC53C5FF5}"/>
          </ac:spMkLst>
        </pc:spChg>
        <pc:grpChg chg="add mod ord">
          <ac:chgData name="Alexandre Araujo" userId="0285727b09848308" providerId="LiveId" clId="{73F8E0D4-79F9-4DBA-94A5-53F400C53B6E}" dt="2024-12-04T12:33:15.085" v="14554" actId="167"/>
          <ac:grpSpMkLst>
            <pc:docMk/>
            <pc:sldMk cId="759800379" sldId="4905"/>
            <ac:grpSpMk id="12" creationId="{29355793-14CB-8462-07B0-1E99C3825479}"/>
          </ac:grpSpMkLst>
        </pc:grpChg>
        <pc:picChg chg="add mod">
          <ac:chgData name="Alexandre Araujo" userId="0285727b09848308" providerId="LiveId" clId="{73F8E0D4-79F9-4DBA-94A5-53F400C53B6E}" dt="2024-12-04T12:44:34.441" v="14593" actId="962"/>
          <ac:picMkLst>
            <pc:docMk/>
            <pc:sldMk cId="759800379" sldId="4905"/>
            <ac:picMk id="21" creationId="{8D07357D-7441-6942-47A0-E595857044B1}"/>
          </ac:picMkLst>
        </pc:picChg>
        <pc:picChg chg="add mod">
          <ac:chgData name="Alexandre Araujo" userId="0285727b09848308" providerId="LiveId" clId="{73F8E0D4-79F9-4DBA-94A5-53F400C53B6E}" dt="2024-12-04T12:44:38.385" v="14596" actId="962"/>
          <ac:picMkLst>
            <pc:docMk/>
            <pc:sldMk cId="759800379" sldId="4905"/>
            <ac:picMk id="23" creationId="{CE6C45D8-F779-8E55-D57F-8C5F8F44461F}"/>
          </ac:picMkLst>
        </pc:picChg>
        <pc:picChg chg="add mod">
          <ac:chgData name="Alexandre Araujo" userId="0285727b09848308" providerId="LiveId" clId="{73F8E0D4-79F9-4DBA-94A5-53F400C53B6E}" dt="2024-12-04T12:44:42.895" v="14599" actId="962"/>
          <ac:picMkLst>
            <pc:docMk/>
            <pc:sldMk cId="759800379" sldId="4905"/>
            <ac:picMk id="31" creationId="{EAB1C80E-3845-0B76-EC5E-5D3073B5F2E8}"/>
          </ac:picMkLst>
        </pc:picChg>
        <pc:picChg chg="add mod">
          <ac:chgData name="Alexandre Araujo" userId="0285727b09848308" providerId="LiveId" clId="{73F8E0D4-79F9-4DBA-94A5-53F400C53B6E}" dt="2024-12-04T12:57:37.752" v="14619" actId="962"/>
          <ac:picMkLst>
            <pc:docMk/>
            <pc:sldMk cId="759800379" sldId="4905"/>
            <ac:picMk id="33" creationId="{09BE38E0-7741-C788-1F36-46FBF83C1CE4}"/>
          </ac:picMkLst>
        </pc:picChg>
        <pc:picChg chg="add mod">
          <ac:chgData name="Alexandre Araujo" userId="0285727b09848308" providerId="LiveId" clId="{73F8E0D4-79F9-4DBA-94A5-53F400C53B6E}" dt="2024-12-04T12:57:40.941" v="14622" actId="962"/>
          <ac:picMkLst>
            <pc:docMk/>
            <pc:sldMk cId="759800379" sldId="4905"/>
            <ac:picMk id="37" creationId="{B7C1E33A-1976-E5BE-D199-BBDD7FF28ABD}"/>
          </ac:picMkLst>
        </pc:picChg>
        <pc:picChg chg="add mod">
          <ac:chgData name="Alexandre Araujo" userId="0285727b09848308" providerId="LiveId" clId="{73F8E0D4-79F9-4DBA-94A5-53F400C53B6E}" dt="2024-12-04T12:57:44.774" v="14625" actId="962"/>
          <ac:picMkLst>
            <pc:docMk/>
            <pc:sldMk cId="759800379" sldId="4905"/>
            <ac:picMk id="39" creationId="{FEC1814E-1B9C-2F5A-0510-10BDA9EAA9A5}"/>
          </ac:picMkLst>
        </pc:picChg>
      </pc:sldChg>
      <pc:sldChg chg="addSp delSp modSp new mod modTransition modAnim">
        <pc:chgData name="Alexandre Araujo" userId="0285727b09848308" providerId="LiveId" clId="{73F8E0D4-79F9-4DBA-94A5-53F400C53B6E}" dt="2024-12-04T17:37:01.505" v="15845" actId="33935"/>
        <pc:sldMkLst>
          <pc:docMk/>
          <pc:sldMk cId="4261647336" sldId="4906"/>
        </pc:sldMkLst>
        <pc:spChg chg="add mod ord">
          <ac:chgData name="Alexandre Araujo" userId="0285727b09848308" providerId="LiveId" clId="{73F8E0D4-79F9-4DBA-94A5-53F400C53B6E}" dt="2024-12-04T16:59:53.216" v="15279" actId="1036"/>
          <ac:spMkLst>
            <pc:docMk/>
            <pc:sldMk cId="4261647336" sldId="4906"/>
            <ac:spMk id="8" creationId="{F08DAAA5-6BF1-0278-8D2C-13A106041172}"/>
          </ac:spMkLst>
        </pc:spChg>
        <pc:spChg chg="add mod ord">
          <ac:chgData name="Alexandre Araujo" userId="0285727b09848308" providerId="LiveId" clId="{73F8E0D4-79F9-4DBA-94A5-53F400C53B6E}" dt="2024-12-04T16:59:53.216" v="15279" actId="1036"/>
          <ac:spMkLst>
            <pc:docMk/>
            <pc:sldMk cId="4261647336" sldId="4906"/>
            <ac:spMk id="9" creationId="{BC155C72-A100-AF2B-AB97-45661E9C8CFF}"/>
          </ac:spMkLst>
        </pc:spChg>
        <pc:spChg chg="add mod ord">
          <ac:chgData name="Alexandre Araujo" userId="0285727b09848308" providerId="LiveId" clId="{73F8E0D4-79F9-4DBA-94A5-53F400C53B6E}" dt="2024-12-04T17:26:03.020" v="15404" actId="1076"/>
          <ac:spMkLst>
            <pc:docMk/>
            <pc:sldMk cId="4261647336" sldId="4906"/>
            <ac:spMk id="10" creationId="{1D207A9A-3857-5F13-9A08-01BF96A14506}"/>
          </ac:spMkLst>
        </pc:spChg>
        <pc:spChg chg="add mod ord">
          <ac:chgData name="Alexandre Araujo" userId="0285727b09848308" providerId="LiveId" clId="{73F8E0D4-79F9-4DBA-94A5-53F400C53B6E}" dt="2024-12-04T16:59:53.216" v="15279" actId="1036"/>
          <ac:spMkLst>
            <pc:docMk/>
            <pc:sldMk cId="4261647336" sldId="4906"/>
            <ac:spMk id="11" creationId="{9302F324-AB9D-DDFB-2504-2CD3755CB427}"/>
          </ac:spMkLst>
        </pc:spChg>
        <pc:spChg chg="add mod ord">
          <ac:chgData name="Alexandre Araujo" userId="0285727b09848308" providerId="LiveId" clId="{73F8E0D4-79F9-4DBA-94A5-53F400C53B6E}" dt="2024-12-04T16:59:53.216" v="15279" actId="1036"/>
          <ac:spMkLst>
            <pc:docMk/>
            <pc:sldMk cId="4261647336" sldId="4906"/>
            <ac:spMk id="12" creationId="{68F6427D-B976-2B89-7F74-828E873563AD}"/>
          </ac:spMkLst>
        </pc:spChg>
        <pc:spChg chg="add mod ord">
          <ac:chgData name="Alexandre Araujo" userId="0285727b09848308" providerId="LiveId" clId="{73F8E0D4-79F9-4DBA-94A5-53F400C53B6E}" dt="2024-12-04T16:59:53.216" v="15279" actId="1036"/>
          <ac:spMkLst>
            <pc:docMk/>
            <pc:sldMk cId="4261647336" sldId="4906"/>
            <ac:spMk id="13" creationId="{B9AE1A66-D10C-0719-4E42-B5B55C069D3C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4" creationId="{3C1790E0-DA8E-1D40-1312-5A7C43A7E4A7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5" creationId="{747AC090-05ED-90FF-D995-44D5F019FB91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6" creationId="{43988439-AFF0-A058-337E-04701F7ECD37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7" creationId="{B58B6F1B-6D77-DD4B-3DF4-A1AD7840A53A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8" creationId="{C00BF616-E95C-8EAB-4CB4-043D43D3B7FF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19" creationId="{2EF91FAD-3C72-29E7-33A9-B73AF6C352F7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0" creationId="{E7368604-5DD6-86D2-6467-D70F7C852277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1" creationId="{C6950199-D650-24A1-B9AF-66EF225D119D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2" creationId="{27EECBBD-D6FB-271A-7600-7041DA493634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3" creationId="{1B56E910-523E-5839-0BBA-8017D94DB381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4" creationId="{BD5F3522-1C86-C530-DA3D-6E776ADFD65A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5" creationId="{611B6A13-5EDA-8956-27A9-E051324EE206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6" creationId="{35C5E9C5-3736-96E1-35B1-4F75025EF4F3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7" creationId="{6240FE9A-D558-C15F-76C0-0D722BA6C364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8" creationId="{81CB748D-27A7-9C76-834B-52ABBE5D6A11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29" creationId="{F8EAD938-7BEA-294C-21F1-324FA5924830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30" creationId="{AE4D5DA1-BB98-065E-78B8-05B955005515}"/>
          </ac:spMkLst>
        </pc:spChg>
        <pc:spChg chg="add mod ord">
          <ac:chgData name="Alexandre Araujo" userId="0285727b09848308" providerId="LiveId" clId="{73F8E0D4-79F9-4DBA-94A5-53F400C53B6E}" dt="2024-12-04T17:04:41.304" v="15334" actId="167"/>
          <ac:spMkLst>
            <pc:docMk/>
            <pc:sldMk cId="4261647336" sldId="4906"/>
            <ac:spMk id="31" creationId="{8D51DDF2-4F4E-A550-AB40-7E5435A255A8}"/>
          </ac:spMkLst>
        </pc:spChg>
        <pc:spChg chg="add mod ord">
          <ac:chgData name="Alexandre Araujo" userId="0285727b09848308" providerId="LiveId" clId="{73F8E0D4-79F9-4DBA-94A5-53F400C53B6E}" dt="2024-12-04T17:33:17.166" v="15698" actId="692"/>
          <ac:spMkLst>
            <pc:docMk/>
            <pc:sldMk cId="4261647336" sldId="4906"/>
            <ac:spMk id="32" creationId="{52B11778-396F-AA2A-A591-AB866877C71D}"/>
          </ac:spMkLst>
        </pc:spChg>
        <pc:spChg chg="add mod ord">
          <ac:chgData name="Alexandre Araujo" userId="0285727b09848308" providerId="LiveId" clId="{73F8E0D4-79F9-4DBA-94A5-53F400C53B6E}" dt="2024-12-04T17:31:29.999" v="15549" actId="692"/>
          <ac:spMkLst>
            <pc:docMk/>
            <pc:sldMk cId="4261647336" sldId="4906"/>
            <ac:spMk id="33" creationId="{BC1F4677-C141-B881-0FAA-5C8ED7C77223}"/>
          </ac:spMkLst>
        </pc:spChg>
        <pc:spChg chg="add mod ord">
          <ac:chgData name="Alexandre Araujo" userId="0285727b09848308" providerId="LiveId" clId="{73F8E0D4-79F9-4DBA-94A5-53F400C53B6E}" dt="2024-12-04T17:00:16.181" v="15286" actId="167"/>
          <ac:spMkLst>
            <pc:docMk/>
            <pc:sldMk cId="4261647336" sldId="4906"/>
            <ac:spMk id="34" creationId="{0AC12E59-EA0D-77A6-1A1D-F8F4D3A71613}"/>
          </ac:spMkLst>
        </pc:spChg>
        <pc:spChg chg="add mod ord">
          <ac:chgData name="Alexandre Araujo" userId="0285727b09848308" providerId="LiveId" clId="{73F8E0D4-79F9-4DBA-94A5-53F400C53B6E}" dt="2024-12-04T17:00:16.181" v="15286" actId="167"/>
          <ac:spMkLst>
            <pc:docMk/>
            <pc:sldMk cId="4261647336" sldId="4906"/>
            <ac:spMk id="35" creationId="{927FC576-505B-2672-6082-7605D2D3F9C9}"/>
          </ac:spMkLst>
        </pc:spChg>
        <pc:spChg chg="add mod ord">
          <ac:chgData name="Alexandre Araujo" userId="0285727b09848308" providerId="LiveId" clId="{73F8E0D4-79F9-4DBA-94A5-53F400C53B6E}" dt="2024-12-04T17:00:53.336" v="15292" actId="12788"/>
          <ac:spMkLst>
            <pc:docMk/>
            <pc:sldMk cId="4261647336" sldId="4906"/>
            <ac:spMk id="36" creationId="{AEF7BDE0-F7E5-23C4-2C1F-91C658DF7A66}"/>
          </ac:spMkLst>
        </pc:spChg>
        <pc:spChg chg="add mod ord">
          <ac:chgData name="Alexandre Araujo" userId="0285727b09848308" providerId="LiveId" clId="{73F8E0D4-79F9-4DBA-94A5-53F400C53B6E}" dt="2024-12-04T17:00:59.917" v="15293" actId="164"/>
          <ac:spMkLst>
            <pc:docMk/>
            <pc:sldMk cId="4261647336" sldId="4906"/>
            <ac:spMk id="37" creationId="{AAF98FCB-8B26-D70B-FDAA-0A6D6AE5C089}"/>
          </ac:spMkLst>
        </pc:spChg>
        <pc:grpChg chg="add mod ord">
          <ac:chgData name="Alexandre Araujo" userId="0285727b09848308" providerId="LiveId" clId="{73F8E0D4-79F9-4DBA-94A5-53F400C53B6E}" dt="2024-12-04T17:01:22.786" v="15296" actId="962"/>
          <ac:grpSpMkLst>
            <pc:docMk/>
            <pc:sldMk cId="4261647336" sldId="4906"/>
            <ac:grpSpMk id="38" creationId="{75526460-1455-68B8-DB7A-451900D51597}"/>
          </ac:grpSpMkLst>
        </pc:grpChg>
        <pc:grpChg chg="add mod ord">
          <ac:chgData name="Alexandre Araujo" userId="0285727b09848308" providerId="LiveId" clId="{73F8E0D4-79F9-4DBA-94A5-53F400C53B6E}" dt="2024-12-04T17:01:28.120" v="15297" actId="962"/>
          <ac:grpSpMkLst>
            <pc:docMk/>
            <pc:sldMk cId="4261647336" sldId="4906"/>
            <ac:grpSpMk id="39" creationId="{B3D645F6-3ED3-4190-6846-D8888ED1461A}"/>
          </ac:grpSpMkLst>
        </pc:grp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41" creationId="{53EABA6D-165A-29EE-8EA8-4E917A6C41FC}"/>
          </ac:picMkLst>
        </pc:pic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43" creationId="{CD86E49E-E736-6760-D194-790FF2A5398E}"/>
          </ac:picMkLst>
        </pc:pic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45" creationId="{05E8FF44-15D1-2690-3E1E-46D0CD28D8E6}"/>
          </ac:picMkLst>
        </pc:pic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47" creationId="{71104360-17F0-0D31-804B-9AF11FA160D7}"/>
          </ac:picMkLst>
        </pc:pic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49" creationId="{88AEB88B-7D77-B9C5-879F-FDE7D52C8352}"/>
          </ac:picMkLst>
        </pc:picChg>
        <pc:picChg chg="add mod modVis modCrop">
          <ac:chgData name="Alexandre Araujo" userId="0285727b09848308" providerId="LiveId" clId="{73F8E0D4-79F9-4DBA-94A5-53F400C53B6E}" dt="2024-12-04T17:37:01.505" v="15845" actId="33935"/>
          <ac:picMkLst>
            <pc:docMk/>
            <pc:sldMk cId="4261647336" sldId="4906"/>
            <ac:picMk id="51" creationId="{3EAFBBA9-A2B3-FFF9-1A3A-EC0C0BFE072F}"/>
          </ac:picMkLst>
        </pc:picChg>
      </pc:sldChg>
      <pc:sldChg chg="addSp delSp modSp new mod modTransition modAnim">
        <pc:chgData name="Alexandre Araujo" userId="0285727b09848308" providerId="LiveId" clId="{73F8E0D4-79F9-4DBA-94A5-53F400C53B6E}" dt="2024-12-04T17:36:55.079" v="15844" actId="962"/>
        <pc:sldMkLst>
          <pc:docMk/>
          <pc:sldMk cId="1756403059" sldId="4907"/>
        </pc:sldMkLst>
        <pc:spChg chg="add mod">
          <ac:chgData name="Alexandre Araujo" userId="0285727b09848308" providerId="LiveId" clId="{73F8E0D4-79F9-4DBA-94A5-53F400C53B6E}" dt="2024-12-04T17:30:04.722" v="15438"/>
          <ac:spMkLst>
            <pc:docMk/>
            <pc:sldMk cId="1756403059" sldId="4907"/>
            <ac:spMk id="8" creationId="{98DB4445-AA8D-7111-5F87-8F3D0FEA7B48}"/>
          </ac:spMkLst>
        </pc:spChg>
        <pc:spChg chg="add mod">
          <ac:chgData name="Alexandre Araujo" userId="0285727b09848308" providerId="LiveId" clId="{73F8E0D4-79F9-4DBA-94A5-53F400C53B6E}" dt="2024-12-04T17:30:04.722" v="15438"/>
          <ac:spMkLst>
            <pc:docMk/>
            <pc:sldMk cId="1756403059" sldId="4907"/>
            <ac:spMk id="9" creationId="{77E4076F-C407-6C1E-05C5-DC00B25205BA}"/>
          </ac:spMkLst>
        </pc:spChg>
        <pc:spChg chg="mod">
          <ac:chgData name="Alexandre Araujo" userId="0285727b09848308" providerId="LiveId" clId="{73F8E0D4-79F9-4DBA-94A5-53F400C53B6E}" dt="2024-12-04T17:32:02.402" v="15595" actId="692"/>
          <ac:spMkLst>
            <pc:docMk/>
            <pc:sldMk cId="1756403059" sldId="4907"/>
            <ac:spMk id="11" creationId="{01C8B7BB-DEF1-3A01-AFE4-0920EB5E9F06}"/>
          </ac:spMkLst>
        </pc:spChg>
        <pc:spChg chg="mod">
          <ac:chgData name="Alexandre Araujo" userId="0285727b09848308" providerId="LiveId" clId="{73F8E0D4-79F9-4DBA-94A5-53F400C53B6E}" dt="2024-12-04T17:31:46.436" v="15550"/>
          <ac:spMkLst>
            <pc:docMk/>
            <pc:sldMk cId="1756403059" sldId="4907"/>
            <ac:spMk id="12" creationId="{20A8A2FB-272C-AAC0-CEED-B08A1AF56D4A}"/>
          </ac:spMkLst>
        </pc:spChg>
        <pc:spChg chg="mod">
          <ac:chgData name="Alexandre Araujo" userId="0285727b09848308" providerId="LiveId" clId="{73F8E0D4-79F9-4DBA-94A5-53F400C53B6E}" dt="2024-12-04T17:33:50.252" v="15779" actId="692"/>
          <ac:spMkLst>
            <pc:docMk/>
            <pc:sldMk cId="1756403059" sldId="4907"/>
            <ac:spMk id="14" creationId="{17D50C44-3230-CE8A-0AFF-2E0F42888407}"/>
          </ac:spMkLst>
        </pc:spChg>
        <pc:spChg chg="mod">
          <ac:chgData name="Alexandre Araujo" userId="0285727b09848308" providerId="LiveId" clId="{73F8E0D4-79F9-4DBA-94A5-53F400C53B6E}" dt="2024-12-04T17:33:25.290" v="15699"/>
          <ac:spMkLst>
            <pc:docMk/>
            <pc:sldMk cId="1756403059" sldId="4907"/>
            <ac:spMk id="15" creationId="{EA7BB84E-E6E9-7407-6700-5C275ECF8BF1}"/>
          </ac:spMkLst>
        </pc:spChg>
        <pc:spChg chg="add mod">
          <ac:chgData name="Alexandre Araujo" userId="0285727b09848308" providerId="LiveId" clId="{73F8E0D4-79F9-4DBA-94A5-53F400C53B6E}" dt="2024-12-04T17:35:53.422" v="15810" actId="1038"/>
          <ac:spMkLst>
            <pc:docMk/>
            <pc:sldMk cId="1756403059" sldId="4907"/>
            <ac:spMk id="17" creationId="{CE96D666-5E36-B43A-348E-58E7A57D897A}"/>
          </ac:spMkLst>
        </pc:spChg>
        <pc:spChg chg="add mod">
          <ac:chgData name="Alexandre Araujo" userId="0285727b09848308" providerId="LiveId" clId="{73F8E0D4-79F9-4DBA-94A5-53F400C53B6E}" dt="2024-12-04T17:36:01.225" v="15826" actId="1038"/>
          <ac:spMkLst>
            <pc:docMk/>
            <pc:sldMk cId="1756403059" sldId="4907"/>
            <ac:spMk id="18" creationId="{3D2B2E45-0732-D348-CFA7-7821C2C79F93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0" creationId="{202F53E4-1364-AB62-5C25-F389EDB6031D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1" creationId="{D29AD8BA-19FA-D6A9-B107-5361727FEF60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2" creationId="{A3723E7F-525C-C30D-3100-AC2C045F2E58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3" creationId="{1CFCE62E-D55D-CA73-549B-BE1A04CF143E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4" creationId="{95284E0A-02B0-4FA1-6E88-1F94B7D2C743}"/>
          </ac:spMkLst>
        </pc:spChg>
        <pc:spChg chg="add mod ord">
          <ac:chgData name="Alexandre Araujo" userId="0285727b09848308" providerId="LiveId" clId="{73F8E0D4-79F9-4DBA-94A5-53F400C53B6E}" dt="2024-12-04T17:29:58.390" v="15437" actId="167"/>
          <ac:spMkLst>
            <pc:docMk/>
            <pc:sldMk cId="1756403059" sldId="4907"/>
            <ac:spMk id="35" creationId="{A312F1B7-4840-CE80-2C64-7235C592D1A8}"/>
          </ac:spMkLst>
        </pc:spChg>
        <pc:grpChg chg="add mod ord">
          <ac:chgData name="Alexandre Araujo" userId="0285727b09848308" providerId="LiveId" clId="{73F8E0D4-79F9-4DBA-94A5-53F400C53B6E}" dt="2024-12-04T17:31:49.006" v="15551" actId="167"/>
          <ac:grpSpMkLst>
            <pc:docMk/>
            <pc:sldMk cId="1756403059" sldId="4907"/>
            <ac:grpSpMk id="10" creationId="{72CDF87B-3107-680E-7C8B-B5AF4166D5F7}"/>
          </ac:grpSpMkLst>
        </pc:grpChg>
        <pc:grpChg chg="add mod ord">
          <ac:chgData name="Alexandre Araujo" userId="0285727b09848308" providerId="LiveId" clId="{73F8E0D4-79F9-4DBA-94A5-53F400C53B6E}" dt="2024-12-04T17:33:28.194" v="15700" actId="167"/>
          <ac:grpSpMkLst>
            <pc:docMk/>
            <pc:sldMk cId="1756403059" sldId="4907"/>
            <ac:grpSpMk id="13" creationId="{711E1796-74CD-2BF7-A906-0A269B491E39}"/>
          </ac:grpSpMkLst>
        </pc:grpChg>
        <pc:picChg chg="add mod">
          <ac:chgData name="Alexandre Araujo" userId="0285727b09848308" providerId="LiveId" clId="{73F8E0D4-79F9-4DBA-94A5-53F400C53B6E}" dt="2024-12-04T17:36:37.579" v="15829" actId="962"/>
          <ac:picMkLst>
            <pc:docMk/>
            <pc:sldMk cId="1756403059" sldId="4907"/>
            <ac:picMk id="20" creationId="{CBBCB073-DB68-04C5-24A4-24E0A374C820}"/>
          </ac:picMkLst>
        </pc:picChg>
        <pc:picChg chg="add mod">
          <ac:chgData name="Alexandre Araujo" userId="0285727b09848308" providerId="LiveId" clId="{73F8E0D4-79F9-4DBA-94A5-53F400C53B6E}" dt="2024-12-04T17:36:41.302" v="15832" actId="962"/>
          <ac:picMkLst>
            <pc:docMk/>
            <pc:sldMk cId="1756403059" sldId="4907"/>
            <ac:picMk id="28" creationId="{71751B99-FCE4-3598-A3B0-11418BA7BBA3}"/>
          </ac:picMkLst>
        </pc:picChg>
        <pc:picChg chg="add mod">
          <ac:chgData name="Alexandre Araujo" userId="0285727b09848308" providerId="LiveId" clId="{73F8E0D4-79F9-4DBA-94A5-53F400C53B6E}" dt="2024-12-04T17:36:45.248" v="15835" actId="962"/>
          <ac:picMkLst>
            <pc:docMk/>
            <pc:sldMk cId="1756403059" sldId="4907"/>
            <ac:picMk id="36" creationId="{D2BE4CC9-ED4E-B630-70E5-9F1080AB3C71}"/>
          </ac:picMkLst>
        </pc:picChg>
        <pc:picChg chg="add mod">
          <ac:chgData name="Alexandre Araujo" userId="0285727b09848308" providerId="LiveId" clId="{73F8E0D4-79F9-4DBA-94A5-53F400C53B6E}" dt="2024-12-04T17:36:48.591" v="15838" actId="962"/>
          <ac:picMkLst>
            <pc:docMk/>
            <pc:sldMk cId="1756403059" sldId="4907"/>
            <ac:picMk id="38" creationId="{0A0ADDD9-894E-185F-FB36-8095326BAE56}"/>
          </ac:picMkLst>
        </pc:picChg>
        <pc:picChg chg="add mod">
          <ac:chgData name="Alexandre Araujo" userId="0285727b09848308" providerId="LiveId" clId="{73F8E0D4-79F9-4DBA-94A5-53F400C53B6E}" dt="2024-12-04T17:36:51.885" v="15841" actId="962"/>
          <ac:picMkLst>
            <pc:docMk/>
            <pc:sldMk cId="1756403059" sldId="4907"/>
            <ac:picMk id="40" creationId="{E9007D94-5965-7B5A-C966-DDD1E31E665C}"/>
          </ac:picMkLst>
        </pc:picChg>
        <pc:picChg chg="add mod">
          <ac:chgData name="Alexandre Araujo" userId="0285727b09848308" providerId="LiveId" clId="{73F8E0D4-79F9-4DBA-94A5-53F400C53B6E}" dt="2024-12-04T17:36:55.079" v="15844" actId="962"/>
          <ac:picMkLst>
            <pc:docMk/>
            <pc:sldMk cId="1756403059" sldId="4907"/>
            <ac:picMk id="42" creationId="{F988C2DA-2B27-7626-5567-3679035DAB33}"/>
          </ac:picMkLst>
        </pc:picChg>
      </pc:sldChg>
      <pc:sldChg chg="addSp delSp modSp new mod modTransition delAnim modAnim">
        <pc:chgData name="Alexandre Araujo" userId="0285727b09848308" providerId="LiveId" clId="{73F8E0D4-79F9-4DBA-94A5-53F400C53B6E}" dt="2024-12-05T18:15:53.274" v="20529" actId="478"/>
        <pc:sldMkLst>
          <pc:docMk/>
          <pc:sldMk cId="1571904248" sldId="4908"/>
        </pc:sldMkLst>
        <pc:spChg chg="add mod ord">
          <ac:chgData name="Alexandre Araujo" userId="0285727b09848308" providerId="LiveId" clId="{73F8E0D4-79F9-4DBA-94A5-53F400C53B6E}" dt="2024-12-05T17:52:34.660" v="20444" actId="167"/>
          <ac:spMkLst>
            <pc:docMk/>
            <pc:sldMk cId="1571904248" sldId="4908"/>
            <ac:spMk id="2" creationId="{C35FC376-4AB1-38D5-7708-6AB3FC442FBE}"/>
          </ac:spMkLst>
        </pc:spChg>
        <pc:spChg chg="add mod ord">
          <ac:chgData name="Alexandre Araujo" userId="0285727b09848308" providerId="LiveId" clId="{73F8E0D4-79F9-4DBA-94A5-53F400C53B6E}" dt="2024-12-05T17:53:21.303" v="20460" actId="167"/>
          <ac:spMkLst>
            <pc:docMk/>
            <pc:sldMk cId="1571904248" sldId="4908"/>
            <ac:spMk id="3" creationId="{2B980821-1CC5-AFD7-FE65-72AF409482C0}"/>
          </ac:spMkLst>
        </pc:spChg>
        <pc:spChg chg="add mod ord">
          <ac:chgData name="Alexandre Araujo" userId="0285727b09848308" providerId="LiveId" clId="{73F8E0D4-79F9-4DBA-94A5-53F400C53B6E}" dt="2024-12-04T20:37:53.709" v="16219" actId="962"/>
          <ac:spMkLst>
            <pc:docMk/>
            <pc:sldMk cId="1571904248" sldId="4908"/>
            <ac:spMk id="5" creationId="{5D63F305-4878-8CB7-ACD9-BEB670C5CAD1}"/>
          </ac:spMkLst>
        </pc:spChg>
        <pc:spChg chg="add mod ord">
          <ac:chgData name="Alexandre Araujo" userId="0285727b09848308" providerId="LiveId" clId="{73F8E0D4-79F9-4DBA-94A5-53F400C53B6E}" dt="2024-12-04T20:38:13.485" v="16222" actId="164"/>
          <ac:spMkLst>
            <pc:docMk/>
            <pc:sldMk cId="1571904248" sldId="4908"/>
            <ac:spMk id="8" creationId="{C1CE0217-BF81-43E1-33FC-D26283BF4C72}"/>
          </ac:spMkLst>
        </pc:spChg>
        <pc:spChg chg="add mod ord">
          <ac:chgData name="Alexandre Araujo" userId="0285727b09848308" providerId="LiveId" clId="{73F8E0D4-79F9-4DBA-94A5-53F400C53B6E}" dt="2024-12-04T20:38:19.917" v="16223" actId="164"/>
          <ac:spMkLst>
            <pc:docMk/>
            <pc:sldMk cId="1571904248" sldId="4908"/>
            <ac:spMk id="9" creationId="{86B86A17-99DE-9922-633D-3EE13F1BA993}"/>
          </ac:spMkLst>
        </pc:spChg>
        <pc:spChg chg="add mod ord">
          <ac:chgData name="Alexandre Araujo" userId="0285727b09848308" providerId="LiveId" clId="{73F8E0D4-79F9-4DBA-94A5-53F400C53B6E}" dt="2024-12-04T20:38:24.796" v="16224" actId="164"/>
          <ac:spMkLst>
            <pc:docMk/>
            <pc:sldMk cId="1571904248" sldId="4908"/>
            <ac:spMk id="10" creationId="{3B66B8AD-18AE-691B-E25E-2183A9C89CC8}"/>
          </ac:spMkLst>
        </pc:spChg>
        <pc:spChg chg="add mod ord">
          <ac:chgData name="Alexandre Araujo" userId="0285727b09848308" providerId="LiveId" clId="{73F8E0D4-79F9-4DBA-94A5-53F400C53B6E}" dt="2024-12-04T20:18:37.037" v="16074" actId="167"/>
          <ac:spMkLst>
            <pc:docMk/>
            <pc:sldMk cId="1571904248" sldId="4908"/>
            <ac:spMk id="11" creationId="{314D7D6C-3D98-6129-9608-F3D824372A19}"/>
          </ac:spMkLst>
        </pc:spChg>
        <pc:spChg chg="add mod ord">
          <ac:chgData name="Alexandre Araujo" userId="0285727b09848308" providerId="LiveId" clId="{73F8E0D4-79F9-4DBA-94A5-53F400C53B6E}" dt="2024-12-04T20:18:37.037" v="16074" actId="167"/>
          <ac:spMkLst>
            <pc:docMk/>
            <pc:sldMk cId="1571904248" sldId="4908"/>
            <ac:spMk id="12" creationId="{34D629DF-9C61-9451-254C-54E17010A780}"/>
          </ac:spMkLst>
        </pc:spChg>
        <pc:spChg chg="add mod ord">
          <ac:chgData name="Alexandre Araujo" userId="0285727b09848308" providerId="LiveId" clId="{73F8E0D4-79F9-4DBA-94A5-53F400C53B6E}" dt="2024-12-04T20:18:37.037" v="16074" actId="167"/>
          <ac:spMkLst>
            <pc:docMk/>
            <pc:sldMk cId="1571904248" sldId="4908"/>
            <ac:spMk id="13" creationId="{0B593586-AC31-3146-A7BA-4085B7D1AF3B}"/>
          </ac:spMkLst>
        </pc:spChg>
        <pc:spChg chg="add mod ord">
          <ac:chgData name="Alexandre Araujo" userId="0285727b09848308" providerId="LiveId" clId="{73F8E0D4-79F9-4DBA-94A5-53F400C53B6E}" dt="2024-12-04T20:18:37.037" v="16074" actId="167"/>
          <ac:spMkLst>
            <pc:docMk/>
            <pc:sldMk cId="1571904248" sldId="4908"/>
            <ac:spMk id="14" creationId="{74B202D1-3491-756B-E290-5D350EE367AA}"/>
          </ac:spMkLst>
        </pc:spChg>
        <pc:spChg chg="add mod ord">
          <ac:chgData name="Alexandre Araujo" userId="0285727b09848308" providerId="LiveId" clId="{73F8E0D4-79F9-4DBA-94A5-53F400C53B6E}" dt="2024-12-04T20:23:00.560" v="16124" actId="12788"/>
          <ac:spMkLst>
            <pc:docMk/>
            <pc:sldMk cId="1571904248" sldId="4908"/>
            <ac:spMk id="15" creationId="{65D5DD89-7540-67E5-C11B-A07FDA86CA9D}"/>
          </ac:spMkLst>
        </pc:spChg>
        <pc:spChg chg="add mod ord">
          <ac:chgData name="Alexandre Araujo" userId="0285727b09848308" providerId="LiveId" clId="{73F8E0D4-79F9-4DBA-94A5-53F400C53B6E}" dt="2024-12-04T20:22:30.121" v="16117" actId="962"/>
          <ac:spMkLst>
            <pc:docMk/>
            <pc:sldMk cId="1571904248" sldId="4908"/>
            <ac:spMk id="16" creationId="{370D8D89-513A-E334-82C9-B3212840D430}"/>
          </ac:spMkLst>
        </pc:spChg>
        <pc:spChg chg="add mod ord">
          <ac:chgData name="Alexandre Araujo" userId="0285727b09848308" providerId="LiveId" clId="{73F8E0D4-79F9-4DBA-94A5-53F400C53B6E}" dt="2024-12-04T20:38:13.485" v="16222" actId="164"/>
          <ac:spMkLst>
            <pc:docMk/>
            <pc:sldMk cId="1571904248" sldId="4908"/>
            <ac:spMk id="21" creationId="{DE6CF513-BB5E-F0B6-33E7-7075380F2F53}"/>
          </ac:spMkLst>
        </pc:spChg>
        <pc:spChg chg="add mod ord">
          <ac:chgData name="Alexandre Araujo" userId="0285727b09848308" providerId="LiveId" clId="{73F8E0D4-79F9-4DBA-94A5-53F400C53B6E}" dt="2024-12-04T20:38:13.485" v="16222" actId="164"/>
          <ac:spMkLst>
            <pc:docMk/>
            <pc:sldMk cId="1571904248" sldId="4908"/>
            <ac:spMk id="22" creationId="{78044D20-75F7-3960-4D9A-9D325E1CD5B7}"/>
          </ac:spMkLst>
        </pc:spChg>
        <pc:spChg chg="add mod">
          <ac:chgData name="Alexandre Araujo" userId="0285727b09848308" providerId="LiveId" clId="{73F8E0D4-79F9-4DBA-94A5-53F400C53B6E}" dt="2024-12-04T20:38:19.917" v="16223" actId="164"/>
          <ac:spMkLst>
            <pc:docMk/>
            <pc:sldMk cId="1571904248" sldId="4908"/>
            <ac:spMk id="29" creationId="{2D68F8F3-38D9-420A-B658-0D06091BE665}"/>
          </ac:spMkLst>
        </pc:spChg>
        <pc:spChg chg="add mod">
          <ac:chgData name="Alexandre Araujo" userId="0285727b09848308" providerId="LiveId" clId="{73F8E0D4-79F9-4DBA-94A5-53F400C53B6E}" dt="2024-12-04T20:38:19.917" v="16223" actId="164"/>
          <ac:spMkLst>
            <pc:docMk/>
            <pc:sldMk cId="1571904248" sldId="4908"/>
            <ac:spMk id="30" creationId="{4E38F55D-76D6-DF67-8BDA-8F1E6EB5D59D}"/>
          </ac:spMkLst>
        </pc:spChg>
        <pc:spChg chg="add mod">
          <ac:chgData name="Alexandre Araujo" userId="0285727b09848308" providerId="LiveId" clId="{73F8E0D4-79F9-4DBA-94A5-53F400C53B6E}" dt="2024-12-04T20:38:24.796" v="16224" actId="164"/>
          <ac:spMkLst>
            <pc:docMk/>
            <pc:sldMk cId="1571904248" sldId="4908"/>
            <ac:spMk id="31" creationId="{2294EEDE-5ED1-B2A9-5D3B-7C61F1B8D3D3}"/>
          </ac:spMkLst>
        </pc:spChg>
        <pc:spChg chg="add mod">
          <ac:chgData name="Alexandre Araujo" userId="0285727b09848308" providerId="LiveId" clId="{73F8E0D4-79F9-4DBA-94A5-53F400C53B6E}" dt="2024-12-04T20:38:24.796" v="16224" actId="164"/>
          <ac:spMkLst>
            <pc:docMk/>
            <pc:sldMk cId="1571904248" sldId="4908"/>
            <ac:spMk id="32" creationId="{48F33007-E556-D3CD-3B88-CC9CD61F2F16}"/>
          </ac:spMkLst>
        </pc:spChg>
        <pc:spChg chg="add mod">
          <ac:chgData name="Alexandre Araujo" userId="0285727b09848308" providerId="LiveId" clId="{73F8E0D4-79F9-4DBA-94A5-53F400C53B6E}" dt="2024-12-04T20:39:07.669" v="16229" actId="1076"/>
          <ac:spMkLst>
            <pc:docMk/>
            <pc:sldMk cId="1571904248" sldId="4908"/>
            <ac:spMk id="33" creationId="{A3E3D967-DB49-325B-DDC8-2F5732874768}"/>
          </ac:spMkLst>
        </pc:spChg>
        <pc:grpChg chg="add mod ord">
          <ac:chgData name="Alexandre Araujo" userId="0285727b09848308" providerId="LiveId" clId="{73F8E0D4-79F9-4DBA-94A5-53F400C53B6E}" dt="2024-12-04T20:38:44.332" v="16226" actId="962"/>
          <ac:grpSpMkLst>
            <pc:docMk/>
            <pc:sldMk cId="1571904248" sldId="4908"/>
            <ac:grpSpMk id="34" creationId="{6A0A1F0C-3887-AC4D-48BF-822E0DC86CD8}"/>
          </ac:grpSpMkLst>
        </pc:grpChg>
        <pc:grpChg chg="add mod ord">
          <ac:chgData name="Alexandre Araujo" userId="0285727b09848308" providerId="LiveId" clId="{73F8E0D4-79F9-4DBA-94A5-53F400C53B6E}" dt="2024-12-04T20:38:48.117" v="16227" actId="962"/>
          <ac:grpSpMkLst>
            <pc:docMk/>
            <pc:sldMk cId="1571904248" sldId="4908"/>
            <ac:grpSpMk id="35" creationId="{24E6E578-3A22-0FA0-0314-81CBF1E664CA}"/>
          </ac:grpSpMkLst>
        </pc:grpChg>
        <pc:grpChg chg="add mod ord">
          <ac:chgData name="Alexandre Araujo" userId="0285727b09848308" providerId="LiveId" clId="{73F8E0D4-79F9-4DBA-94A5-53F400C53B6E}" dt="2024-12-04T20:38:51.486" v="16228" actId="962"/>
          <ac:grpSpMkLst>
            <pc:docMk/>
            <pc:sldMk cId="1571904248" sldId="4908"/>
            <ac:grpSpMk id="36" creationId="{2373825E-66F0-5090-CA57-1A647D466EE9}"/>
          </ac:grpSpMkLst>
        </pc:grpChg>
        <pc:picChg chg="add mod ord">
          <ac:chgData name="Alexandre Araujo" userId="0285727b09848308" providerId="LiveId" clId="{73F8E0D4-79F9-4DBA-94A5-53F400C53B6E}" dt="2024-12-05T11:45:31.598" v="16377" actId="1037"/>
          <ac:picMkLst>
            <pc:docMk/>
            <pc:sldMk cId="1571904248" sldId="4908"/>
            <ac:picMk id="20" creationId="{9BCC659A-2FB8-A0B6-B076-4677501DD833}"/>
          </ac:picMkLst>
        </pc:picChg>
        <pc:picChg chg="add mod">
          <ac:chgData name="Alexandre Araujo" userId="0285727b09848308" providerId="LiveId" clId="{73F8E0D4-79F9-4DBA-94A5-53F400C53B6E}" dt="2024-12-04T20:26:16.610" v="16125"/>
          <ac:picMkLst>
            <pc:docMk/>
            <pc:sldMk cId="1571904248" sldId="4908"/>
            <ac:picMk id="26" creationId="{AB7AC01D-B02F-8E16-5A9E-70B1D8F64A30}"/>
          </ac:picMkLst>
        </pc:picChg>
        <pc:picChg chg="add mod">
          <ac:chgData name="Alexandre Araujo" userId="0285727b09848308" providerId="LiveId" clId="{73F8E0D4-79F9-4DBA-94A5-53F400C53B6E}" dt="2024-12-04T20:27:17.830" v="16126"/>
          <ac:picMkLst>
            <pc:docMk/>
            <pc:sldMk cId="1571904248" sldId="4908"/>
            <ac:picMk id="27" creationId="{9BE17145-2587-E8F8-53CE-70D496DB7FD7}"/>
          </ac:picMkLst>
        </pc:picChg>
        <pc:picChg chg="add mod">
          <ac:chgData name="Alexandre Araujo" userId="0285727b09848308" providerId="LiveId" clId="{73F8E0D4-79F9-4DBA-94A5-53F400C53B6E}" dt="2024-12-04T20:28:57.381" v="16127"/>
          <ac:picMkLst>
            <pc:docMk/>
            <pc:sldMk cId="1571904248" sldId="4908"/>
            <ac:picMk id="28" creationId="{C6D4D1E8-3B97-155E-53B5-B3FCDA40DB0D}"/>
          </ac:picMkLst>
        </pc:picChg>
      </pc:sldChg>
      <pc:sldChg chg="addSp delSp modSp add mod modTransition delAnim modAnim">
        <pc:chgData name="Alexandre Araujo" userId="0285727b09848308" providerId="LiveId" clId="{73F8E0D4-79F9-4DBA-94A5-53F400C53B6E}" dt="2024-12-05T18:15:55.894" v="20530" actId="478"/>
        <pc:sldMkLst>
          <pc:docMk/>
          <pc:sldMk cId="461879913" sldId="4909"/>
        </pc:sldMkLst>
        <pc:spChg chg="add mod ord">
          <ac:chgData name="Alexandre Araujo" userId="0285727b09848308" providerId="LiveId" clId="{73F8E0D4-79F9-4DBA-94A5-53F400C53B6E}" dt="2024-12-05T17:54:28.518" v="20470" actId="1038"/>
          <ac:spMkLst>
            <pc:docMk/>
            <pc:sldMk cId="461879913" sldId="4909"/>
            <ac:spMk id="2" creationId="{B7C46A86-D6CA-943E-535A-23138953BA50}"/>
          </ac:spMkLst>
        </pc:spChg>
        <pc:spChg chg="add mod ord">
          <ac:chgData name="Alexandre Araujo" userId="0285727b09848308" providerId="LiveId" clId="{73F8E0D4-79F9-4DBA-94A5-53F400C53B6E}" dt="2024-12-05T17:55:02.714" v="20487" actId="167"/>
          <ac:spMkLst>
            <pc:docMk/>
            <pc:sldMk cId="461879913" sldId="4909"/>
            <ac:spMk id="3" creationId="{DEDD502E-3907-451A-2937-4DA2EAE10020}"/>
          </ac:spMkLst>
        </pc:spChg>
        <pc:spChg chg="mod">
          <ac:chgData name="Alexandre Araujo" userId="0285727b09848308" providerId="LiveId" clId="{73F8E0D4-79F9-4DBA-94A5-53F400C53B6E}" dt="2024-12-04T20:52:17.187" v="16297" actId="962"/>
          <ac:spMkLst>
            <pc:docMk/>
            <pc:sldMk cId="461879913" sldId="4909"/>
            <ac:spMk id="5" creationId="{5D63F305-4878-8CB7-ACD9-BEB670C5CAD1}"/>
          </ac:spMkLst>
        </pc:spChg>
        <pc:spChg chg="mod">
          <ac:chgData name="Alexandre Araujo" userId="0285727b09848308" providerId="LiveId" clId="{73F8E0D4-79F9-4DBA-94A5-53F400C53B6E}" dt="2024-12-04T20:51:29.841" v="16288" actId="207"/>
          <ac:spMkLst>
            <pc:docMk/>
            <pc:sldMk cId="461879913" sldId="4909"/>
            <ac:spMk id="11" creationId="{314D7D6C-3D98-6129-9608-F3D824372A19}"/>
          </ac:spMkLst>
        </pc:spChg>
        <pc:spChg chg="mod">
          <ac:chgData name="Alexandre Araujo" userId="0285727b09848308" providerId="LiveId" clId="{73F8E0D4-79F9-4DBA-94A5-53F400C53B6E}" dt="2024-12-04T20:51:29.841" v="16288" actId="207"/>
          <ac:spMkLst>
            <pc:docMk/>
            <pc:sldMk cId="461879913" sldId="4909"/>
            <ac:spMk id="15" creationId="{65D5DD89-7540-67E5-C11B-A07FDA86CA9D}"/>
          </ac:spMkLst>
        </pc:spChg>
        <pc:spChg chg="mod">
          <ac:chgData name="Alexandre Araujo" userId="0285727b09848308" providerId="LiveId" clId="{73F8E0D4-79F9-4DBA-94A5-53F400C53B6E}" dt="2024-12-04T20:51:29.841" v="16288" actId="207"/>
          <ac:spMkLst>
            <pc:docMk/>
            <pc:sldMk cId="461879913" sldId="4909"/>
            <ac:spMk id="16" creationId="{370D8D89-513A-E334-82C9-B3212840D430}"/>
          </ac:spMkLst>
        </pc:spChg>
        <pc:spChg chg="mod">
          <ac:chgData name="Alexandre Araujo" userId="0285727b09848308" providerId="LiveId" clId="{73F8E0D4-79F9-4DBA-94A5-53F400C53B6E}" dt="2024-12-04T20:55:30.048" v="16322" actId="6549"/>
          <ac:spMkLst>
            <pc:docMk/>
            <pc:sldMk cId="461879913" sldId="4909"/>
            <ac:spMk id="21" creationId="{DE6CF513-BB5E-F0B6-33E7-7075380F2F53}"/>
          </ac:spMkLst>
        </pc:spChg>
        <pc:spChg chg="mod">
          <ac:chgData name="Alexandre Araujo" userId="0285727b09848308" providerId="LiveId" clId="{73F8E0D4-79F9-4DBA-94A5-53F400C53B6E}" dt="2024-12-04T20:55:48.318" v="16337" actId="20577"/>
          <ac:spMkLst>
            <pc:docMk/>
            <pc:sldMk cId="461879913" sldId="4909"/>
            <ac:spMk id="22" creationId="{78044D20-75F7-3960-4D9A-9D325E1CD5B7}"/>
          </ac:spMkLst>
        </pc:spChg>
        <pc:spChg chg="mod">
          <ac:chgData name="Alexandre Araujo" userId="0285727b09848308" providerId="LiveId" clId="{73F8E0D4-79F9-4DBA-94A5-53F400C53B6E}" dt="2024-12-04T20:55:35.041" v="16323"/>
          <ac:spMkLst>
            <pc:docMk/>
            <pc:sldMk cId="461879913" sldId="4909"/>
            <ac:spMk id="29" creationId="{2D68F8F3-38D9-420A-B658-0D06091BE665}"/>
          </ac:spMkLst>
        </pc:spChg>
        <pc:spChg chg="mod">
          <ac:chgData name="Alexandre Araujo" userId="0285727b09848308" providerId="LiveId" clId="{73F8E0D4-79F9-4DBA-94A5-53F400C53B6E}" dt="2024-12-04T20:55:53.499" v="16338"/>
          <ac:spMkLst>
            <pc:docMk/>
            <pc:sldMk cId="461879913" sldId="4909"/>
            <ac:spMk id="30" creationId="{4E38F55D-76D6-DF67-8BDA-8F1E6EB5D59D}"/>
          </ac:spMkLst>
        </pc:spChg>
        <pc:spChg chg="mod">
          <ac:chgData name="Alexandre Araujo" userId="0285727b09848308" providerId="LiveId" clId="{73F8E0D4-79F9-4DBA-94A5-53F400C53B6E}" dt="2024-12-04T20:55:36.964" v="16324"/>
          <ac:spMkLst>
            <pc:docMk/>
            <pc:sldMk cId="461879913" sldId="4909"/>
            <ac:spMk id="31" creationId="{2294EEDE-5ED1-B2A9-5D3B-7C61F1B8D3D3}"/>
          </ac:spMkLst>
        </pc:spChg>
        <pc:spChg chg="mod">
          <ac:chgData name="Alexandre Araujo" userId="0285727b09848308" providerId="LiveId" clId="{73F8E0D4-79F9-4DBA-94A5-53F400C53B6E}" dt="2024-12-04T20:55:55.795" v="16339"/>
          <ac:spMkLst>
            <pc:docMk/>
            <pc:sldMk cId="461879913" sldId="4909"/>
            <ac:spMk id="32" creationId="{48F33007-E556-D3CD-3B88-CC9CD61F2F16}"/>
          </ac:spMkLst>
        </pc:spChg>
        <pc:spChg chg="mod">
          <ac:chgData name="Alexandre Araujo" userId="0285727b09848308" providerId="LiveId" clId="{73F8E0D4-79F9-4DBA-94A5-53F400C53B6E}" dt="2024-12-04T20:56:28.225" v="16353" actId="207"/>
          <ac:spMkLst>
            <pc:docMk/>
            <pc:sldMk cId="461879913" sldId="4909"/>
            <ac:spMk id="33" creationId="{A3E3D967-DB49-325B-DDC8-2F5732874768}"/>
          </ac:spMkLst>
        </pc:spChg>
        <pc:grpChg chg="mod">
          <ac:chgData name="Alexandre Araujo" userId="0285727b09848308" providerId="LiveId" clId="{73F8E0D4-79F9-4DBA-94A5-53F400C53B6E}" dt="2024-12-04T20:52:31.434" v="16300" actId="962"/>
          <ac:grpSpMkLst>
            <pc:docMk/>
            <pc:sldMk cId="461879913" sldId="4909"/>
            <ac:grpSpMk id="34" creationId="{6A0A1F0C-3887-AC4D-48BF-822E0DC86CD8}"/>
          </ac:grpSpMkLst>
        </pc:grpChg>
        <pc:grpChg chg="mod">
          <ac:chgData name="Alexandre Araujo" userId="0285727b09848308" providerId="LiveId" clId="{73F8E0D4-79F9-4DBA-94A5-53F400C53B6E}" dt="2024-12-04T20:52:36.215" v="16301" actId="962"/>
          <ac:grpSpMkLst>
            <pc:docMk/>
            <pc:sldMk cId="461879913" sldId="4909"/>
            <ac:grpSpMk id="35" creationId="{24E6E578-3A22-0FA0-0314-81CBF1E664CA}"/>
          </ac:grpSpMkLst>
        </pc:grpChg>
        <pc:grpChg chg="mod">
          <ac:chgData name="Alexandre Araujo" userId="0285727b09848308" providerId="LiveId" clId="{73F8E0D4-79F9-4DBA-94A5-53F400C53B6E}" dt="2024-12-04T20:52:39.313" v="16302" actId="962"/>
          <ac:grpSpMkLst>
            <pc:docMk/>
            <pc:sldMk cId="461879913" sldId="4909"/>
            <ac:grpSpMk id="36" creationId="{2373825E-66F0-5090-CA57-1A647D466EE9}"/>
          </ac:grpSpMkLst>
        </pc:grpChg>
        <pc:picChg chg="mod">
          <ac:chgData name="Alexandre Araujo" userId="0285727b09848308" providerId="LiveId" clId="{73F8E0D4-79F9-4DBA-94A5-53F400C53B6E}" dt="2024-12-05T11:45:55.184" v="16399" actId="688"/>
          <ac:picMkLst>
            <pc:docMk/>
            <pc:sldMk cId="461879913" sldId="4909"/>
            <ac:picMk id="20" creationId="{9BCC659A-2FB8-A0B6-B076-4677501DD833}"/>
          </ac:picMkLst>
        </pc:picChg>
        <pc:picChg chg="add mod">
          <ac:chgData name="Alexandre Araujo" userId="0285727b09848308" providerId="LiveId" clId="{73F8E0D4-79F9-4DBA-94A5-53F400C53B6E}" dt="2024-12-04T20:50:57.684" v="16285"/>
          <ac:picMkLst>
            <pc:docMk/>
            <pc:sldMk cId="461879913" sldId="4909"/>
            <ac:picMk id="23" creationId="{85719745-A959-1A24-3315-F184F22B65A0}"/>
          </ac:picMkLst>
        </pc:picChg>
        <pc:picChg chg="add mod">
          <ac:chgData name="Alexandre Araujo" userId="0285727b09848308" providerId="LiveId" clId="{73F8E0D4-79F9-4DBA-94A5-53F400C53B6E}" dt="2024-12-04T20:51:38.785" v="16290"/>
          <ac:picMkLst>
            <pc:docMk/>
            <pc:sldMk cId="461879913" sldId="4909"/>
            <ac:picMk id="24" creationId="{C1C2AC1B-4A6E-2509-E2CA-637C486805C9}"/>
          </ac:picMkLst>
        </pc:picChg>
        <pc:picChg chg="add mod">
          <ac:chgData name="Alexandre Araujo" userId="0285727b09848308" providerId="LiveId" clId="{73F8E0D4-79F9-4DBA-94A5-53F400C53B6E}" dt="2024-12-04T20:51:42.230" v="16291"/>
          <ac:picMkLst>
            <pc:docMk/>
            <pc:sldMk cId="461879913" sldId="4909"/>
            <ac:picMk id="25" creationId="{9AFF98C9-5187-9870-D94F-8720BC55BFA7}"/>
          </ac:picMkLst>
        </pc:picChg>
      </pc:sldChg>
      <pc:sldChg chg="addSp delSp modSp add mod modTransition modAnim">
        <pc:chgData name="Alexandre Araujo" userId="0285727b09848308" providerId="LiveId" clId="{73F8E0D4-79F9-4DBA-94A5-53F400C53B6E}" dt="2024-12-05T12:36:42.082" v="16933" actId="1036"/>
        <pc:sldMkLst>
          <pc:docMk/>
          <pc:sldMk cId="1198884907" sldId="4910"/>
        </pc:sldMkLst>
        <pc:spChg chg="mod">
          <ac:chgData name="Alexandre Araujo" userId="0285727b09848308" providerId="LiveId" clId="{73F8E0D4-79F9-4DBA-94A5-53F400C53B6E}" dt="2024-12-05T12:36:42.082" v="16933" actId="1036"/>
          <ac:spMkLst>
            <pc:docMk/>
            <pc:sldMk cId="1198884907" sldId="4910"/>
            <ac:spMk id="2" creationId="{AE12D450-03FE-9299-B31D-14406FC94DA7}"/>
          </ac:spMkLst>
        </pc:spChg>
        <pc:spChg chg="add mod">
          <ac:chgData name="Alexandre Araujo" userId="0285727b09848308" providerId="LiveId" clId="{73F8E0D4-79F9-4DBA-94A5-53F400C53B6E}" dt="2024-12-05T12:36:42.082" v="16933" actId="1036"/>
          <ac:spMkLst>
            <pc:docMk/>
            <pc:sldMk cId="1198884907" sldId="4910"/>
            <ac:spMk id="3" creationId="{5A02FBEE-BAAC-9E0E-AED7-7C00336D42CC}"/>
          </ac:spMkLst>
        </pc:spChg>
        <pc:spChg chg="mod topLvl">
          <ac:chgData name="Alexandre Araujo" userId="0285727b09848308" providerId="LiveId" clId="{73F8E0D4-79F9-4DBA-94A5-53F400C53B6E}" dt="2024-12-05T12:10:09.833" v="16653" actId="164"/>
          <ac:spMkLst>
            <pc:docMk/>
            <pc:sldMk cId="1198884907" sldId="4910"/>
            <ac:spMk id="61" creationId="{AE3B42C6-8F37-646D-F975-3B3D5544A116}"/>
          </ac:spMkLst>
        </pc:spChg>
        <pc:spChg chg="mod">
          <ac:chgData name="Alexandre Araujo" userId="0285727b09848308" providerId="LiveId" clId="{73F8E0D4-79F9-4DBA-94A5-53F400C53B6E}" dt="2024-12-05T12:10:03.243" v="16652" actId="164"/>
          <ac:spMkLst>
            <pc:docMk/>
            <pc:sldMk cId="1198884907" sldId="4910"/>
            <ac:spMk id="119" creationId="{86F22706-9F0A-6FBD-BEBA-E1DB9D960395}"/>
          </ac:spMkLst>
        </pc:spChg>
        <pc:spChg chg="mod">
          <ac:chgData name="Alexandre Araujo" userId="0285727b09848308" providerId="LiveId" clId="{73F8E0D4-79F9-4DBA-94A5-53F400C53B6E}" dt="2024-12-05T12:10:17.260" v="16654" actId="164"/>
          <ac:spMkLst>
            <pc:docMk/>
            <pc:sldMk cId="1198884907" sldId="4910"/>
            <ac:spMk id="177" creationId="{E7516122-4E64-C43A-8D06-77E59165ED4D}"/>
          </ac:spMkLst>
        </pc:spChg>
        <pc:spChg chg="add mod topLvl">
          <ac:chgData name="Alexandre Araujo" userId="0285727b09848308" providerId="LiveId" clId="{73F8E0D4-79F9-4DBA-94A5-53F400C53B6E}" dt="2024-12-05T12:10:03.243" v="16652" actId="164"/>
          <ac:spMkLst>
            <pc:docMk/>
            <pc:sldMk cId="1198884907" sldId="4910"/>
            <ac:spMk id="178" creationId="{7FF8D058-6CFA-D737-9803-7F51502706BF}"/>
          </ac:spMkLst>
        </pc:spChg>
        <pc:spChg chg="add mod topLvl">
          <ac:chgData name="Alexandre Araujo" userId="0285727b09848308" providerId="LiveId" clId="{73F8E0D4-79F9-4DBA-94A5-53F400C53B6E}" dt="2024-12-05T12:10:03.243" v="16652" actId="164"/>
          <ac:spMkLst>
            <pc:docMk/>
            <pc:sldMk cId="1198884907" sldId="4910"/>
            <ac:spMk id="180" creationId="{F0D39292-847A-D250-7A47-74A777581A32}"/>
          </ac:spMkLst>
        </pc:spChg>
        <pc:spChg chg="mod topLvl">
          <ac:chgData name="Alexandre Araujo" userId="0285727b09848308" providerId="LiveId" clId="{73F8E0D4-79F9-4DBA-94A5-53F400C53B6E}" dt="2024-12-05T12:10:09.833" v="16653" actId="164"/>
          <ac:spMkLst>
            <pc:docMk/>
            <pc:sldMk cId="1198884907" sldId="4910"/>
            <ac:spMk id="183" creationId="{06F2BEAA-EF95-51EA-1FDE-0E271CD4FAB8}"/>
          </ac:spMkLst>
        </pc:spChg>
        <pc:spChg chg="mod topLvl">
          <ac:chgData name="Alexandre Araujo" userId="0285727b09848308" providerId="LiveId" clId="{73F8E0D4-79F9-4DBA-94A5-53F400C53B6E}" dt="2024-12-05T12:10:09.833" v="16653" actId="164"/>
          <ac:spMkLst>
            <pc:docMk/>
            <pc:sldMk cId="1198884907" sldId="4910"/>
            <ac:spMk id="184" creationId="{4A9E5B5A-74A7-B900-A3D2-55E8CC05BB30}"/>
          </ac:spMkLst>
        </pc:spChg>
        <pc:spChg chg="mod topLvl">
          <ac:chgData name="Alexandre Araujo" userId="0285727b09848308" providerId="LiveId" clId="{73F8E0D4-79F9-4DBA-94A5-53F400C53B6E}" dt="2024-12-05T12:10:17.260" v="16654" actId="164"/>
          <ac:spMkLst>
            <pc:docMk/>
            <pc:sldMk cId="1198884907" sldId="4910"/>
            <ac:spMk id="186" creationId="{68BB2C00-DE4C-0A67-0165-D298598D4BA4}"/>
          </ac:spMkLst>
        </pc:spChg>
        <pc:spChg chg="mod topLvl">
          <ac:chgData name="Alexandre Araujo" userId="0285727b09848308" providerId="LiveId" clId="{73F8E0D4-79F9-4DBA-94A5-53F400C53B6E}" dt="2024-12-05T12:10:17.260" v="16654" actId="164"/>
          <ac:spMkLst>
            <pc:docMk/>
            <pc:sldMk cId="1198884907" sldId="4910"/>
            <ac:spMk id="187" creationId="{7AE2B568-EFA0-59F3-B61E-6A650B8E5423}"/>
          </ac:spMkLst>
        </pc:spChg>
        <pc:spChg chg="add mod">
          <ac:chgData name="Alexandre Araujo" userId="0285727b09848308" providerId="LiveId" clId="{73F8E0D4-79F9-4DBA-94A5-53F400C53B6E}" dt="2024-12-05T12:13:38.310" v="16666" actId="207"/>
          <ac:spMkLst>
            <pc:docMk/>
            <pc:sldMk cId="1198884907" sldId="4910"/>
            <ac:spMk id="188" creationId="{B949F54B-DAE0-F2B9-9BBE-D1C81A410AC2}"/>
          </ac:spMkLst>
        </pc:spChg>
        <pc:spChg chg="add mod topLvl">
          <ac:chgData name="Alexandre Araujo" userId="0285727b09848308" providerId="LiveId" clId="{73F8E0D4-79F9-4DBA-94A5-53F400C53B6E}" dt="2024-12-05T12:13:38.310" v="16666" actId="207"/>
          <ac:spMkLst>
            <pc:docMk/>
            <pc:sldMk cId="1198884907" sldId="4910"/>
            <ac:spMk id="189" creationId="{51B745BB-8F6B-8287-A081-AB65A308FBEE}"/>
          </ac:spMkLst>
        </pc:spChg>
        <pc:spChg chg="add mod">
          <ac:chgData name="Alexandre Araujo" userId="0285727b09848308" providerId="LiveId" clId="{73F8E0D4-79F9-4DBA-94A5-53F400C53B6E}" dt="2024-12-05T12:13:38.310" v="16666" actId="207"/>
          <ac:spMkLst>
            <pc:docMk/>
            <pc:sldMk cId="1198884907" sldId="4910"/>
            <ac:spMk id="190" creationId="{B568FD46-4553-B8A8-463C-B4E199AB8D0C}"/>
          </ac:spMkLst>
        </pc:spChg>
        <pc:spChg chg="add mod">
          <ac:chgData name="Alexandre Araujo" userId="0285727b09848308" providerId="LiveId" clId="{73F8E0D4-79F9-4DBA-94A5-53F400C53B6E}" dt="2024-12-05T12:14:52.113" v="16679" actId="1076"/>
          <ac:spMkLst>
            <pc:docMk/>
            <pc:sldMk cId="1198884907" sldId="4910"/>
            <ac:spMk id="196" creationId="{DF8FD711-8B6D-2327-A75E-DB2A590A7527}"/>
          </ac:spMkLst>
        </pc:spChg>
        <pc:spChg chg="add mod">
          <ac:chgData name="Alexandre Araujo" userId="0285727b09848308" providerId="LiveId" clId="{73F8E0D4-79F9-4DBA-94A5-53F400C53B6E}" dt="2024-12-05T12:15:16.305" v="16687"/>
          <ac:spMkLst>
            <pc:docMk/>
            <pc:sldMk cId="1198884907" sldId="4910"/>
            <ac:spMk id="197" creationId="{5D5E634F-951E-ADDD-47E7-2FFCD3385061}"/>
          </ac:spMkLst>
        </pc:spChg>
        <pc:spChg chg="add mod">
          <ac:chgData name="Alexandre Araujo" userId="0285727b09848308" providerId="LiveId" clId="{73F8E0D4-79F9-4DBA-94A5-53F400C53B6E}" dt="2024-12-05T12:15:44.729" v="16689"/>
          <ac:spMkLst>
            <pc:docMk/>
            <pc:sldMk cId="1198884907" sldId="4910"/>
            <ac:spMk id="198" creationId="{46452BEF-8391-F0BD-B4B4-FDE13F490FBC}"/>
          </ac:spMkLst>
        </pc:spChg>
        <pc:grpChg chg="add mod">
          <ac:chgData name="Alexandre Araujo" userId="0285727b09848308" providerId="LiveId" clId="{73F8E0D4-79F9-4DBA-94A5-53F400C53B6E}" dt="2024-12-05T12:11:15.297" v="16655" actId="962"/>
          <ac:grpSpMkLst>
            <pc:docMk/>
            <pc:sldMk cId="1198884907" sldId="4910"/>
            <ac:grpSpMk id="192" creationId="{4D567CD6-148D-8636-77D7-7C72BC7EAF28}"/>
          </ac:grpSpMkLst>
        </pc:grpChg>
        <pc:grpChg chg="add mod">
          <ac:chgData name="Alexandre Araujo" userId="0285727b09848308" providerId="LiveId" clId="{73F8E0D4-79F9-4DBA-94A5-53F400C53B6E}" dt="2024-12-05T12:11:22.448" v="16656" actId="962"/>
          <ac:grpSpMkLst>
            <pc:docMk/>
            <pc:sldMk cId="1198884907" sldId="4910"/>
            <ac:grpSpMk id="193" creationId="{8F964DA4-7696-061A-0E85-7DCEF6449B50}"/>
          </ac:grpSpMkLst>
        </pc:grpChg>
        <pc:grpChg chg="add mod">
          <ac:chgData name="Alexandre Araujo" userId="0285727b09848308" providerId="LiveId" clId="{73F8E0D4-79F9-4DBA-94A5-53F400C53B6E}" dt="2024-12-05T12:11:27.651" v="16657" actId="962"/>
          <ac:grpSpMkLst>
            <pc:docMk/>
            <pc:sldMk cId="1198884907" sldId="4910"/>
            <ac:grpSpMk id="194" creationId="{9689C12B-DFD4-1E21-68C4-1DFB6D649A18}"/>
          </ac:grpSpMkLst>
        </pc:grpChg>
      </pc:sldChg>
      <pc:sldChg chg="addSp delSp modSp new del modAnim">
        <pc:chgData name="Alexandre Araujo" userId="0285727b09848308" providerId="LiveId" clId="{73F8E0D4-79F9-4DBA-94A5-53F400C53B6E}" dt="2024-12-05T11:40:06.790" v="16357" actId="47"/>
        <pc:sldMkLst>
          <pc:docMk/>
          <pc:sldMk cId="1419730055" sldId="4910"/>
        </pc:sldMkLst>
      </pc:sldChg>
      <pc:sldChg chg="add del">
        <pc:chgData name="Alexandre Araujo" userId="0285727b09848308" providerId="LiveId" clId="{73F8E0D4-79F9-4DBA-94A5-53F400C53B6E}" dt="2024-12-05T11:49:12.541" v="16421" actId="2890"/>
        <pc:sldMkLst>
          <pc:docMk/>
          <pc:sldMk cId="1467195079" sldId="4910"/>
        </pc:sldMkLst>
      </pc:sldChg>
      <pc:sldChg chg="addSp delSp modSp add del mod delAnim modAnim">
        <pc:chgData name="Alexandre Araujo" userId="0285727b09848308" providerId="LiveId" clId="{73F8E0D4-79F9-4DBA-94A5-53F400C53B6E}" dt="2024-12-05T13:39:17.729" v="17392" actId="47"/>
        <pc:sldMkLst>
          <pc:docMk/>
          <pc:sldMk cId="2609734393" sldId="4911"/>
        </pc:sldMkLst>
      </pc:sldChg>
      <pc:sldChg chg="addSp delSp modSp new mod modTransition delAnim modAnim">
        <pc:chgData name="Alexandre Araujo" userId="0285727b09848308" providerId="LiveId" clId="{73F8E0D4-79F9-4DBA-94A5-53F400C53B6E}" dt="2024-12-05T14:19:01.006" v="17580"/>
        <pc:sldMkLst>
          <pc:docMk/>
          <pc:sldMk cId="734915657" sldId="4912"/>
        </pc:sldMkLst>
        <pc:spChg chg="add mod ord">
          <ac:chgData name="Alexandre Araujo" userId="0285727b09848308" providerId="LiveId" clId="{73F8E0D4-79F9-4DBA-94A5-53F400C53B6E}" dt="2024-12-05T14:14:40.499" v="17574" actId="166"/>
          <ac:spMkLst>
            <pc:docMk/>
            <pc:sldMk cId="734915657" sldId="4912"/>
            <ac:spMk id="2" creationId="{63297AB2-522E-E810-B32B-83FA731BDD69}"/>
          </ac:spMkLst>
        </pc:spChg>
        <pc:spChg chg="add mod">
          <ac:chgData name="Alexandre Araujo" userId="0285727b09848308" providerId="LiveId" clId="{73F8E0D4-79F9-4DBA-94A5-53F400C53B6E}" dt="2024-12-05T14:14:31.379" v="17573" actId="1037"/>
          <ac:spMkLst>
            <pc:docMk/>
            <pc:sldMk cId="734915657" sldId="4912"/>
            <ac:spMk id="3" creationId="{4D9196F9-15C7-2BCA-D103-096CC8FEA906}"/>
          </ac:spMkLst>
        </pc:spChg>
        <pc:spChg chg="add mod ord">
          <ac:chgData name="Alexandre Araujo" userId="0285727b09848308" providerId="LiveId" clId="{73F8E0D4-79F9-4DBA-94A5-53F400C53B6E}" dt="2024-12-05T13:29:55.911" v="17237" actId="962"/>
          <ac:spMkLst>
            <pc:docMk/>
            <pc:sldMk cId="734915657" sldId="4912"/>
            <ac:spMk id="56" creationId="{07FB9771-3000-B2DD-C8A7-6970540CBA2A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57" creationId="{744603D9-EB89-A242-064E-007A3A8C7F61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58" creationId="{24150DAC-CCB8-EE76-13BD-D62D605A0C90}"/>
          </ac:spMkLst>
        </pc:spChg>
        <pc:spChg chg="add mod ord">
          <ac:chgData name="Alexandre Araujo" userId="0285727b09848308" providerId="LiveId" clId="{73F8E0D4-79F9-4DBA-94A5-53F400C53B6E}" dt="2024-12-05T13:59:20.772" v="17495" actId="20577"/>
          <ac:spMkLst>
            <pc:docMk/>
            <pc:sldMk cId="734915657" sldId="4912"/>
            <ac:spMk id="59" creationId="{87B6C1CB-788B-D53F-1FCF-239CDB1B077D}"/>
          </ac:spMkLst>
        </pc:spChg>
        <pc:spChg chg="add mod ord">
          <ac:chgData name="Alexandre Araujo" userId="0285727b09848308" providerId="LiveId" clId="{73F8E0D4-79F9-4DBA-94A5-53F400C53B6E}" dt="2024-12-05T14:14:40.499" v="17574" actId="166"/>
          <ac:spMkLst>
            <pc:docMk/>
            <pc:sldMk cId="734915657" sldId="4912"/>
            <ac:spMk id="60" creationId="{30137489-AF74-D958-AF34-0D3714E72D33}"/>
          </ac:spMkLst>
        </pc:spChg>
        <pc:spChg chg="add mod ord">
          <ac:chgData name="Alexandre Araujo" userId="0285727b09848308" providerId="LiveId" clId="{73F8E0D4-79F9-4DBA-94A5-53F400C53B6E}" dt="2024-12-05T13:30:01.540" v="17238" actId="962"/>
          <ac:spMkLst>
            <pc:docMk/>
            <pc:sldMk cId="734915657" sldId="4912"/>
            <ac:spMk id="63" creationId="{91799694-F1ED-9E7E-9094-A3FF59417A05}"/>
          </ac:spMkLst>
        </pc:spChg>
        <pc:spChg chg="add mod ord">
          <ac:chgData name="Alexandre Araujo" userId="0285727b09848308" providerId="LiveId" clId="{73F8E0D4-79F9-4DBA-94A5-53F400C53B6E}" dt="2024-12-05T13:36:37.772" v="17391" actId="6549"/>
          <ac:spMkLst>
            <pc:docMk/>
            <pc:sldMk cId="734915657" sldId="4912"/>
            <ac:spMk id="64" creationId="{50155E36-06A3-6D5F-51BF-D4682DD06133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65" creationId="{3B1EF8C0-4F6C-4016-76BE-5604CD8E39B7}"/>
          </ac:spMkLst>
        </pc:spChg>
        <pc:spChg chg="add mod ord">
          <ac:chgData name="Alexandre Araujo" userId="0285727b09848308" providerId="LiveId" clId="{73F8E0D4-79F9-4DBA-94A5-53F400C53B6E}" dt="2024-12-05T13:30:16.820" v="17240" actId="962"/>
          <ac:spMkLst>
            <pc:docMk/>
            <pc:sldMk cId="734915657" sldId="4912"/>
            <ac:spMk id="66" creationId="{343BE1F5-E7C6-2209-29BB-E38B2B8510CD}"/>
          </ac:spMkLst>
        </pc:spChg>
        <pc:spChg chg="add mod ord">
          <ac:chgData name="Alexandre Araujo" userId="0285727b09848308" providerId="LiveId" clId="{73F8E0D4-79F9-4DBA-94A5-53F400C53B6E}" dt="2024-12-05T13:30:23.265" v="17241" actId="962"/>
          <ac:spMkLst>
            <pc:docMk/>
            <pc:sldMk cId="734915657" sldId="4912"/>
            <ac:spMk id="67" creationId="{0DE9DD74-F9B0-4AFE-C41F-EA88B1649E68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68" creationId="{8BC79071-638F-F976-B4E7-EBEA1351D201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69" creationId="{F347A50C-55EC-A5CC-94FA-BC310A491D73}"/>
          </ac:spMkLst>
        </pc:spChg>
        <pc:spChg chg="add mod ord">
          <ac:chgData name="Alexandre Araujo" userId="0285727b09848308" providerId="LiveId" clId="{73F8E0D4-79F9-4DBA-94A5-53F400C53B6E}" dt="2024-12-05T13:28:13.169" v="17226" actId="167"/>
          <ac:spMkLst>
            <pc:docMk/>
            <pc:sldMk cId="734915657" sldId="4912"/>
            <ac:spMk id="70" creationId="{0C374655-8C35-F64E-9A48-6D036959F39D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73" creationId="{711B15A5-8380-94D6-0786-EECB9BCA35AD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76" creationId="{28CC5EC5-EE8B-C22F-E6D0-DB8A37B813ED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79" creationId="{BC390D27-3259-9A7E-9AE8-9F838E66CC0F}"/>
          </ac:spMkLst>
        </pc:spChg>
        <pc:spChg chg="add mod ord">
          <ac:chgData name="Alexandre Araujo" userId="0285727b09848308" providerId="LiveId" clId="{73F8E0D4-79F9-4DBA-94A5-53F400C53B6E}" dt="2024-12-05T13:34:08.384" v="17271"/>
          <ac:spMkLst>
            <pc:docMk/>
            <pc:sldMk cId="734915657" sldId="4912"/>
            <ac:spMk id="80" creationId="{11984A66-498B-C775-10E0-116895A48C11}"/>
          </ac:spMkLst>
        </pc:spChg>
        <pc:spChg chg="add mod ord">
          <ac:chgData name="Alexandre Araujo" userId="0285727b09848308" providerId="LiveId" clId="{73F8E0D4-79F9-4DBA-94A5-53F400C53B6E}" dt="2024-12-05T13:34:18.917" v="17272"/>
          <ac:spMkLst>
            <pc:docMk/>
            <pc:sldMk cId="734915657" sldId="4912"/>
            <ac:spMk id="81" creationId="{52F4ED56-BEE4-F941-73D0-B0F09FFB0ECF}"/>
          </ac:spMkLst>
        </pc:spChg>
        <pc:spChg chg="add mod ord">
          <ac:chgData name="Alexandre Araujo" userId="0285727b09848308" providerId="LiveId" clId="{73F8E0D4-79F9-4DBA-94A5-53F400C53B6E}" dt="2024-12-05T13:34:36.247" v="17273"/>
          <ac:spMkLst>
            <pc:docMk/>
            <pc:sldMk cId="734915657" sldId="4912"/>
            <ac:spMk id="82" creationId="{39A275A7-E4CC-F0A4-A503-3F40666A9D82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85" creationId="{0882CC81-D998-C767-459E-A8DE60B37ABC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88" creationId="{AC20F3C2-65E3-E732-E954-DF8EB71AB821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91" creationId="{BFF871E9-4B3B-266E-6418-A348D1F72829}"/>
          </ac:spMkLst>
        </pc:spChg>
        <pc:spChg chg="add mod ord">
          <ac:chgData name="Alexandre Araujo" userId="0285727b09848308" providerId="LiveId" clId="{73F8E0D4-79F9-4DBA-94A5-53F400C53B6E}" dt="2024-12-05T13:34:53.382" v="17274"/>
          <ac:spMkLst>
            <pc:docMk/>
            <pc:sldMk cId="734915657" sldId="4912"/>
            <ac:spMk id="92" creationId="{CCBBE7F9-E9C8-1F85-90F1-395B327CDA5A}"/>
          </ac:spMkLst>
        </pc:spChg>
        <pc:spChg chg="add mod ord">
          <ac:chgData name="Alexandre Araujo" userId="0285727b09848308" providerId="LiveId" clId="{73F8E0D4-79F9-4DBA-94A5-53F400C53B6E}" dt="2024-12-05T13:36:24.843" v="17374" actId="20577"/>
          <ac:spMkLst>
            <pc:docMk/>
            <pc:sldMk cId="734915657" sldId="4912"/>
            <ac:spMk id="93" creationId="{66C612A9-99D4-D73F-A6EB-F1F20C9C8B75}"/>
          </ac:spMkLst>
        </pc:spChg>
        <pc:spChg chg="add mod ord">
          <ac:chgData name="Alexandre Araujo" userId="0285727b09848308" providerId="LiveId" clId="{73F8E0D4-79F9-4DBA-94A5-53F400C53B6E}" dt="2024-12-05T13:35:15.419" v="17275"/>
          <ac:spMkLst>
            <pc:docMk/>
            <pc:sldMk cId="734915657" sldId="4912"/>
            <ac:spMk id="94" creationId="{D30B4087-850C-88C9-DAC0-657796BAD94D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97" creationId="{92CE6663-D508-E3F1-3826-8F05B3F7BA58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100" creationId="{405E1D25-593E-1F30-6294-CA2081785102}"/>
          </ac:spMkLst>
        </pc:spChg>
        <pc:spChg chg="mod">
          <ac:chgData name="Alexandre Araujo" userId="0285727b09848308" providerId="LiveId" clId="{73F8E0D4-79F9-4DBA-94A5-53F400C53B6E}" dt="2024-12-05T13:28:08.682" v="17225"/>
          <ac:spMkLst>
            <pc:docMk/>
            <pc:sldMk cId="734915657" sldId="4912"/>
            <ac:spMk id="103" creationId="{9287584A-F4CD-3D5E-C6DE-AB25C38B428A}"/>
          </ac:spMkLst>
        </pc:spChg>
        <pc:grpChg chg="add mod ord">
          <ac:chgData name="Alexandre Araujo" userId="0285727b09848308" providerId="LiveId" clId="{73F8E0D4-79F9-4DBA-94A5-53F400C53B6E}" dt="2024-12-05T13:30:41.023" v="17242" actId="962"/>
          <ac:grpSpMkLst>
            <pc:docMk/>
            <pc:sldMk cId="734915657" sldId="4912"/>
            <ac:grpSpMk id="71" creationId="{33445420-449E-5E3B-C455-B76FAFC610AD}"/>
          </ac:grpSpMkLst>
        </pc:grpChg>
        <pc:grpChg chg="add mod ord">
          <ac:chgData name="Alexandre Araujo" userId="0285727b09848308" providerId="LiveId" clId="{73F8E0D4-79F9-4DBA-94A5-53F400C53B6E}" dt="2024-12-05T13:31:07.279" v="17245" actId="962"/>
          <ac:grpSpMkLst>
            <pc:docMk/>
            <pc:sldMk cId="734915657" sldId="4912"/>
            <ac:grpSpMk id="74" creationId="{ACD56E24-5607-2654-E4D1-722E1AE75150}"/>
          </ac:grpSpMkLst>
        </pc:grpChg>
        <pc:grpChg chg="add mod ord">
          <ac:chgData name="Alexandre Araujo" userId="0285727b09848308" providerId="LiveId" clId="{73F8E0D4-79F9-4DBA-94A5-53F400C53B6E}" dt="2024-12-05T13:31:26.197" v="17248" actId="962"/>
          <ac:grpSpMkLst>
            <pc:docMk/>
            <pc:sldMk cId="734915657" sldId="4912"/>
            <ac:grpSpMk id="77" creationId="{47FC0832-7F7F-9AF2-FBEA-972A4097B3BA}"/>
          </ac:grpSpMkLst>
        </pc:grpChg>
        <pc:grpChg chg="add mod ord">
          <ac:chgData name="Alexandre Araujo" userId="0285727b09848308" providerId="LiveId" clId="{73F8E0D4-79F9-4DBA-94A5-53F400C53B6E}" dt="2024-12-05T13:30:47.537" v="17243" actId="962"/>
          <ac:grpSpMkLst>
            <pc:docMk/>
            <pc:sldMk cId="734915657" sldId="4912"/>
            <ac:grpSpMk id="83" creationId="{9A9DD69B-B71A-C559-6A8F-914AA7C9E87D}"/>
          </ac:grpSpMkLst>
        </pc:grpChg>
        <pc:grpChg chg="add mod ord">
          <ac:chgData name="Alexandre Araujo" userId="0285727b09848308" providerId="LiveId" clId="{73F8E0D4-79F9-4DBA-94A5-53F400C53B6E}" dt="2024-12-05T13:31:12.115" v="17246" actId="962"/>
          <ac:grpSpMkLst>
            <pc:docMk/>
            <pc:sldMk cId="734915657" sldId="4912"/>
            <ac:grpSpMk id="86" creationId="{81E6E7E5-42E8-7597-6A28-8883585CCA08}"/>
          </ac:grpSpMkLst>
        </pc:grpChg>
        <pc:grpChg chg="add mod ord">
          <ac:chgData name="Alexandre Araujo" userId="0285727b09848308" providerId="LiveId" clId="{73F8E0D4-79F9-4DBA-94A5-53F400C53B6E}" dt="2024-12-05T13:31:31.631" v="17249" actId="962"/>
          <ac:grpSpMkLst>
            <pc:docMk/>
            <pc:sldMk cId="734915657" sldId="4912"/>
            <ac:grpSpMk id="89" creationId="{9DA18966-DF8D-B888-313C-5B48673D4D2F}"/>
          </ac:grpSpMkLst>
        </pc:grpChg>
        <pc:grpChg chg="add mod ord">
          <ac:chgData name="Alexandre Araujo" userId="0285727b09848308" providerId="LiveId" clId="{73F8E0D4-79F9-4DBA-94A5-53F400C53B6E}" dt="2024-12-05T13:30:56.288" v="17244" actId="962"/>
          <ac:grpSpMkLst>
            <pc:docMk/>
            <pc:sldMk cId="734915657" sldId="4912"/>
            <ac:grpSpMk id="95" creationId="{BDB9101A-5FCA-7F2D-025B-580858C5106B}"/>
          </ac:grpSpMkLst>
        </pc:grpChg>
        <pc:grpChg chg="add mod ord">
          <ac:chgData name="Alexandre Araujo" userId="0285727b09848308" providerId="LiveId" clId="{73F8E0D4-79F9-4DBA-94A5-53F400C53B6E}" dt="2024-12-05T13:31:17.225" v="17247" actId="962"/>
          <ac:grpSpMkLst>
            <pc:docMk/>
            <pc:sldMk cId="734915657" sldId="4912"/>
            <ac:grpSpMk id="98" creationId="{74EFC9D1-B13B-EB01-FBAD-00BD707D89A9}"/>
          </ac:grpSpMkLst>
        </pc:grpChg>
        <pc:grpChg chg="add mod ord">
          <ac:chgData name="Alexandre Araujo" userId="0285727b09848308" providerId="LiveId" clId="{73F8E0D4-79F9-4DBA-94A5-53F400C53B6E}" dt="2024-12-05T13:31:35.342" v="17250" actId="962"/>
          <ac:grpSpMkLst>
            <pc:docMk/>
            <pc:sldMk cId="734915657" sldId="4912"/>
            <ac:grpSpMk id="101" creationId="{53B13105-8007-DE08-D105-86C9A655F169}"/>
          </ac:grpSpMkLst>
        </pc:grp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72" creationId="{E39C6121-E6C4-A592-6639-418A037B4413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75" creationId="{62525D5C-4702-13CC-222D-06DA5D62C554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78" creationId="{D3D0349F-790B-5989-D003-7C7A862165AB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84" creationId="{6D097839-3B3F-3185-6F49-C54A70DFD5CE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87" creationId="{E3F841FD-2BC5-03BC-466D-ED792EBA959E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90" creationId="{3D1DBA70-8495-42F3-1874-F21EE62108CD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96" creationId="{8359B6F1-B0EC-189E-B0D7-3678C8EE667A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99" creationId="{1EA85EE6-709A-A06B-3D83-183F968B43B7}"/>
          </ac:picMkLst>
        </pc:picChg>
        <pc:picChg chg="mod">
          <ac:chgData name="Alexandre Araujo" userId="0285727b09848308" providerId="LiveId" clId="{73F8E0D4-79F9-4DBA-94A5-53F400C53B6E}" dt="2024-12-05T13:28:08.682" v="17225"/>
          <ac:picMkLst>
            <pc:docMk/>
            <pc:sldMk cId="734915657" sldId="4912"/>
            <ac:picMk id="102" creationId="{913F2A70-6638-8989-9BA1-B22890F486BF}"/>
          </ac:picMkLst>
        </pc:picChg>
        <pc:picChg chg="add mod ord">
          <ac:chgData name="Alexandre Araujo" userId="0285727b09848308" providerId="LiveId" clId="{73F8E0D4-79F9-4DBA-94A5-53F400C53B6E}" dt="2024-12-05T14:14:40.499" v="17574" actId="166"/>
          <ac:picMkLst>
            <pc:docMk/>
            <pc:sldMk cId="734915657" sldId="4912"/>
            <ac:picMk id="105" creationId="{1A34448E-6800-720E-DA19-77F48B39DD36}"/>
          </ac:picMkLst>
        </pc:picChg>
        <pc:picChg chg="add mod ord">
          <ac:chgData name="Alexandre Araujo" userId="0285727b09848308" providerId="LiveId" clId="{73F8E0D4-79F9-4DBA-94A5-53F400C53B6E}" dt="2024-12-05T14:14:40.499" v="17574" actId="166"/>
          <ac:picMkLst>
            <pc:docMk/>
            <pc:sldMk cId="734915657" sldId="4912"/>
            <ac:picMk id="107" creationId="{09588DFD-BE56-2C32-1332-7DC923EF62FC}"/>
          </ac:picMkLst>
        </pc:picChg>
        <pc:picChg chg="add mod ord">
          <ac:chgData name="Alexandre Araujo" userId="0285727b09848308" providerId="LiveId" clId="{73F8E0D4-79F9-4DBA-94A5-53F400C53B6E}" dt="2024-12-05T14:14:01.466" v="17553" actId="166"/>
          <ac:picMkLst>
            <pc:docMk/>
            <pc:sldMk cId="734915657" sldId="4912"/>
            <ac:picMk id="109" creationId="{63928DC2-DFCB-1E30-C747-CCD66CFCA013}"/>
          </ac:picMkLst>
        </pc:picChg>
      </pc:sldChg>
      <pc:sldChg chg="addSp delSp modSp add mod modAnim">
        <pc:chgData name="Alexandre Araujo" userId="0285727b09848308" providerId="LiveId" clId="{73F8E0D4-79F9-4DBA-94A5-53F400C53B6E}" dt="2024-12-05T16:07:58.806" v="18622" actId="167"/>
        <pc:sldMkLst>
          <pc:docMk/>
          <pc:sldMk cId="1902167738" sldId="4913"/>
        </pc:sldMkLst>
        <pc:spChg chg="ord">
          <ac:chgData name="Alexandre Araujo" userId="0285727b09848308" providerId="LiveId" clId="{73F8E0D4-79F9-4DBA-94A5-53F400C53B6E}" dt="2024-12-05T14:50:15.554" v="18052" actId="166"/>
          <ac:spMkLst>
            <pc:docMk/>
            <pc:sldMk cId="1902167738" sldId="4913"/>
            <ac:spMk id="2" creationId="{8DB0959B-C65B-988E-B54D-E2CC1F1A2DD7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3" creationId="{C8E0143C-F115-6209-5FD9-64C47A4FC543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4" creationId="{C6DA7FFD-871E-46C7-FBDF-21177C200C24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5" creationId="{603A48CA-D175-4A11-1D67-84F61A42394C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6" creationId="{E5FE1D48-BA72-2A04-B74A-AA8CCC8C5DB3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7" creationId="{8EF5B1C0-AB2E-6AE9-F08F-33DCF0A314C2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49" creationId="{C336720B-2C16-46D9-A861-B748D6C80036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50" creationId="{2F635618-1DAC-5E2B-C9D3-8F1AE65731D5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52" creationId="{B6D9F656-C86E-44E9-B40C-3D667172A317}"/>
          </ac:spMkLst>
        </pc:spChg>
        <pc:spChg chg="mod">
          <ac:chgData name="Alexandre Araujo" userId="0285727b09848308" providerId="LiveId" clId="{73F8E0D4-79F9-4DBA-94A5-53F400C53B6E}" dt="2024-12-05T16:07:50.311" v="18621"/>
          <ac:spMkLst>
            <pc:docMk/>
            <pc:sldMk cId="1902167738" sldId="4913"/>
            <ac:spMk id="53" creationId="{EDBCCD56-3FB9-D22C-D39F-64AE790B33E1}"/>
          </ac:spMkLst>
        </pc:spChg>
        <pc:spChg chg="mod">
          <ac:chgData name="Alexandre Araujo" userId="0285727b09848308" providerId="LiveId" clId="{73F8E0D4-79F9-4DBA-94A5-53F400C53B6E}" dt="2024-12-05T14:32:45.750" v="17717" actId="20577"/>
          <ac:spMkLst>
            <pc:docMk/>
            <pc:sldMk cId="1902167738" sldId="4913"/>
            <ac:spMk id="56" creationId="{B23B750C-0E26-C5B9-F690-F894F52536AB}"/>
          </ac:spMkLst>
        </pc:spChg>
        <pc:spChg chg="mod">
          <ac:chgData name="Alexandre Araujo" userId="0285727b09848308" providerId="LiveId" clId="{73F8E0D4-79F9-4DBA-94A5-53F400C53B6E}" dt="2024-12-05T14:32:24.587" v="17695" actId="20577"/>
          <ac:spMkLst>
            <pc:docMk/>
            <pc:sldMk cId="1902167738" sldId="4913"/>
            <ac:spMk id="59" creationId="{1E3C466A-7D44-338D-9CCA-5D10FD5D4680}"/>
          </ac:spMkLst>
        </pc:spChg>
        <pc:spChg chg="ord">
          <ac:chgData name="Alexandre Araujo" userId="0285727b09848308" providerId="LiveId" clId="{73F8E0D4-79F9-4DBA-94A5-53F400C53B6E}" dt="2024-12-05T14:50:19.716" v="18053" actId="166"/>
          <ac:spMkLst>
            <pc:docMk/>
            <pc:sldMk cId="1902167738" sldId="4913"/>
            <ac:spMk id="60" creationId="{56D18F51-94C7-4DE7-0664-6B2643E8CA48}"/>
          </ac:spMkLst>
        </pc:spChg>
        <pc:spChg chg="mod">
          <ac:chgData name="Alexandre Araujo" userId="0285727b09848308" providerId="LiveId" clId="{73F8E0D4-79F9-4DBA-94A5-53F400C53B6E}" dt="2024-12-05T14:40:46.824" v="17808" actId="20577"/>
          <ac:spMkLst>
            <pc:docMk/>
            <pc:sldMk cId="1902167738" sldId="4913"/>
            <ac:spMk id="63" creationId="{0D000E1E-7F07-88D0-3084-9A73E831BD86}"/>
          </ac:spMkLst>
        </pc:spChg>
        <pc:spChg chg="mod">
          <ac:chgData name="Alexandre Araujo" userId="0285727b09848308" providerId="LiveId" clId="{73F8E0D4-79F9-4DBA-94A5-53F400C53B6E}" dt="2024-12-05T14:33:07.478" v="17759" actId="20577"/>
          <ac:spMkLst>
            <pc:docMk/>
            <pc:sldMk cId="1902167738" sldId="4913"/>
            <ac:spMk id="64" creationId="{FC981963-2116-DC46-56F8-741B77F5902D}"/>
          </ac:spMkLst>
        </pc:spChg>
        <pc:spChg chg="mod">
          <ac:chgData name="Alexandre Araujo" userId="0285727b09848308" providerId="LiveId" clId="{73F8E0D4-79F9-4DBA-94A5-53F400C53B6E}" dt="2024-12-05T14:38:49.434" v="17802" actId="20577"/>
          <ac:spMkLst>
            <pc:docMk/>
            <pc:sldMk cId="1902167738" sldId="4913"/>
            <ac:spMk id="68" creationId="{0B364CAA-74D5-F2FF-7E90-3BC507871587}"/>
          </ac:spMkLst>
        </pc:spChg>
        <pc:spChg chg="mod">
          <ac:chgData name="Alexandre Araujo" userId="0285727b09848308" providerId="LiveId" clId="{73F8E0D4-79F9-4DBA-94A5-53F400C53B6E}" dt="2024-12-05T14:41:04.818" v="17809"/>
          <ac:spMkLst>
            <pc:docMk/>
            <pc:sldMk cId="1902167738" sldId="4913"/>
            <ac:spMk id="69" creationId="{A503080C-CC96-876B-A7C2-52F4C9C16A31}"/>
          </ac:spMkLst>
        </pc:spChg>
        <pc:spChg chg="mod">
          <ac:chgData name="Alexandre Araujo" userId="0285727b09848308" providerId="LiveId" clId="{73F8E0D4-79F9-4DBA-94A5-53F400C53B6E}" dt="2024-12-05T14:41:43.656" v="17857" actId="20577"/>
          <ac:spMkLst>
            <pc:docMk/>
            <pc:sldMk cId="1902167738" sldId="4913"/>
            <ac:spMk id="70" creationId="{4C2C9FBA-043D-A498-E2C8-97C5DF9075A1}"/>
          </ac:spMkLst>
        </pc:spChg>
        <pc:spChg chg="mod">
          <ac:chgData name="Alexandre Araujo" userId="0285727b09848308" providerId="LiveId" clId="{73F8E0D4-79F9-4DBA-94A5-53F400C53B6E}" dt="2024-12-05T14:42:40.407" v="17922" actId="20577"/>
          <ac:spMkLst>
            <pc:docMk/>
            <pc:sldMk cId="1902167738" sldId="4913"/>
            <ac:spMk id="80" creationId="{ED923E16-12B2-3C83-8177-B369EC66611B}"/>
          </ac:spMkLst>
        </pc:spChg>
        <pc:spChg chg="mod">
          <ac:chgData name="Alexandre Araujo" userId="0285727b09848308" providerId="LiveId" clId="{73F8E0D4-79F9-4DBA-94A5-53F400C53B6E}" dt="2024-12-05T14:42:52.559" v="17923"/>
          <ac:spMkLst>
            <pc:docMk/>
            <pc:sldMk cId="1902167738" sldId="4913"/>
            <ac:spMk id="81" creationId="{17E29A86-AE4A-1063-7D3C-A323F367670B}"/>
          </ac:spMkLst>
        </pc:spChg>
        <pc:spChg chg="mod">
          <ac:chgData name="Alexandre Araujo" userId="0285727b09848308" providerId="LiveId" clId="{73F8E0D4-79F9-4DBA-94A5-53F400C53B6E}" dt="2024-12-05T14:43:32.808" v="18039" actId="20577"/>
          <ac:spMkLst>
            <pc:docMk/>
            <pc:sldMk cId="1902167738" sldId="4913"/>
            <ac:spMk id="82" creationId="{03A9E901-8816-7762-0CEF-23F5E3AD4CD8}"/>
          </ac:spMkLst>
        </pc:spChg>
        <pc:spChg chg="mod">
          <ac:chgData name="Alexandre Araujo" userId="0285727b09848308" providerId="LiveId" clId="{73F8E0D4-79F9-4DBA-94A5-53F400C53B6E}" dt="2024-12-05T14:51:15.173" v="18061" actId="20577"/>
          <ac:spMkLst>
            <pc:docMk/>
            <pc:sldMk cId="1902167738" sldId="4913"/>
            <ac:spMk id="92" creationId="{192F3FD1-D8FD-5938-7921-8434FA0C5BCE}"/>
          </ac:spMkLst>
        </pc:spChg>
        <pc:spChg chg="mod">
          <ac:chgData name="Alexandre Araujo" userId="0285727b09848308" providerId="LiveId" clId="{73F8E0D4-79F9-4DBA-94A5-53F400C53B6E}" dt="2024-12-05T14:51:57.046" v="18152" actId="20577"/>
          <ac:spMkLst>
            <pc:docMk/>
            <pc:sldMk cId="1902167738" sldId="4913"/>
            <ac:spMk id="93" creationId="{864E2EC8-E327-2B74-E6BB-514F47B193BD}"/>
          </ac:spMkLst>
        </pc:spChg>
        <pc:spChg chg="mod">
          <ac:chgData name="Alexandre Araujo" userId="0285727b09848308" providerId="LiveId" clId="{73F8E0D4-79F9-4DBA-94A5-53F400C53B6E}" dt="2024-12-05T14:51:10.056" v="18054"/>
          <ac:spMkLst>
            <pc:docMk/>
            <pc:sldMk cId="1902167738" sldId="4913"/>
            <ac:spMk id="94" creationId="{70EEFD0A-880B-F33C-DD1C-B20DB963803D}"/>
          </ac:spMkLst>
        </pc:spChg>
        <pc:grpChg chg="ord">
          <ac:chgData name="Alexandre Araujo" userId="0285727b09848308" providerId="LiveId" clId="{73F8E0D4-79F9-4DBA-94A5-53F400C53B6E}" dt="2024-12-05T16:07:58.806" v="18622" actId="167"/>
          <ac:grpSpMkLst>
            <pc:docMk/>
            <pc:sldMk cId="1902167738" sldId="4913"/>
            <ac:grpSpMk id="42" creationId="{4620F83F-CD7C-F96D-2030-AE5F68D2F78D}"/>
          </ac:grpSpMkLst>
        </pc:grpChg>
        <pc:grpChg chg="add mod">
          <ac:chgData name="Alexandre Araujo" userId="0285727b09848308" providerId="LiveId" clId="{73F8E0D4-79F9-4DBA-94A5-53F400C53B6E}" dt="2024-12-05T16:07:50.311" v="18621"/>
          <ac:grpSpMkLst>
            <pc:docMk/>
            <pc:sldMk cId="1902167738" sldId="4913"/>
            <ac:grpSpMk id="51" creationId="{D985D763-9DDD-CF0C-E101-679B17D5F639}"/>
          </ac:grpSpMkLst>
        </pc:grpChg>
        <pc:picChg chg="add del mod ord">
          <ac:chgData name="Alexandre Araujo" userId="0285727b09848308" providerId="LiveId" clId="{73F8E0D4-79F9-4DBA-94A5-53F400C53B6E}" dt="2024-12-05T14:50:19.716" v="18053" actId="166"/>
          <ac:picMkLst>
            <pc:docMk/>
            <pc:sldMk cId="1902167738" sldId="4913"/>
            <ac:picMk id="33" creationId="{D50D2CCE-F957-1B1B-9391-F8EE5861C7BC}"/>
          </ac:picMkLst>
        </pc:picChg>
        <pc:picChg chg="add mod ord">
          <ac:chgData name="Alexandre Araujo" userId="0285727b09848308" providerId="LiveId" clId="{73F8E0D4-79F9-4DBA-94A5-53F400C53B6E}" dt="2024-12-05T14:50:15.554" v="18052" actId="166"/>
          <ac:picMkLst>
            <pc:docMk/>
            <pc:sldMk cId="1902167738" sldId="4913"/>
            <ac:picMk id="35" creationId="{E20D746C-AC73-3D21-0526-AEC68A350C33}"/>
          </ac:picMkLst>
        </pc:picChg>
        <pc:picChg chg="add del mod">
          <ac:chgData name="Alexandre Araujo" userId="0285727b09848308" providerId="LiveId" clId="{73F8E0D4-79F9-4DBA-94A5-53F400C53B6E}" dt="2024-12-05T14:50:02.370" v="18051" actId="14826"/>
          <ac:picMkLst>
            <pc:docMk/>
            <pc:sldMk cId="1902167738" sldId="4913"/>
            <ac:picMk id="37" creationId="{349ACEF0-DF87-72F9-EA1E-211ACC4C794D}"/>
          </ac:picMkLst>
        </pc:picChg>
      </pc:sldChg>
      <pc:sldChg chg="modSp add del mod">
        <pc:chgData name="Alexandre Araujo" userId="0285727b09848308" providerId="LiveId" clId="{73F8E0D4-79F9-4DBA-94A5-53F400C53B6E}" dt="2024-12-05T14:19:23.890" v="17581" actId="47"/>
        <pc:sldMkLst>
          <pc:docMk/>
          <pc:sldMk cId="2400025603" sldId="4913"/>
        </pc:sldMkLst>
      </pc:sldChg>
      <pc:sldChg chg="modSp add del mod">
        <pc:chgData name="Alexandre Araujo" userId="0285727b09848308" providerId="LiveId" clId="{73F8E0D4-79F9-4DBA-94A5-53F400C53B6E}" dt="2024-12-05T13:59:55.530" v="17507" actId="47"/>
        <pc:sldMkLst>
          <pc:docMk/>
          <pc:sldMk cId="2784720957" sldId="4913"/>
        </pc:sldMkLst>
      </pc:sldChg>
      <pc:sldChg chg="addSp delSp modSp add mod ord">
        <pc:chgData name="Alexandre Araujo" userId="0285727b09848308" providerId="LiveId" clId="{73F8E0D4-79F9-4DBA-94A5-53F400C53B6E}" dt="2024-12-05T16:07:45.408" v="18620" actId="21"/>
        <pc:sldMkLst>
          <pc:docMk/>
          <pc:sldMk cId="1817033689" sldId="4914"/>
        </pc:sldMkLst>
        <pc:spChg chg="ord">
          <ac:chgData name="Alexandre Araujo" userId="0285727b09848308" providerId="LiveId" clId="{73F8E0D4-79F9-4DBA-94A5-53F400C53B6E}" dt="2024-12-05T16:07:16.302" v="18617" actId="166"/>
          <ac:spMkLst>
            <pc:docMk/>
            <pc:sldMk cId="1817033689" sldId="4914"/>
            <ac:spMk id="60" creationId="{AF09CC6D-45D1-449B-F025-7A47FD87EBBA}"/>
          </ac:spMkLst>
        </pc:spChg>
        <pc:picChg chg="ord">
          <ac:chgData name="Alexandre Araujo" userId="0285727b09848308" providerId="LiveId" clId="{73F8E0D4-79F9-4DBA-94A5-53F400C53B6E}" dt="2024-12-05T16:07:16.302" v="18617" actId="166"/>
          <ac:picMkLst>
            <pc:docMk/>
            <pc:sldMk cId="1817033689" sldId="4914"/>
            <ac:picMk id="11" creationId="{8283A7D4-6CE1-66EE-0B79-BB4B71569B88}"/>
          </ac:picMkLst>
        </pc:picChg>
      </pc:sldChg>
      <pc:sldChg chg="addSp delSp modSp add del mod delAnim">
        <pc:chgData name="Alexandre Araujo" userId="0285727b09848308" providerId="LiveId" clId="{73F8E0D4-79F9-4DBA-94A5-53F400C53B6E}" dt="2024-12-05T16:02:25.198" v="18533" actId="47"/>
        <pc:sldMkLst>
          <pc:docMk/>
          <pc:sldMk cId="3071696142" sldId="4915"/>
        </pc:sldMkLst>
      </pc:sldChg>
      <pc:sldChg chg="addSp delSp modSp new mod modTransition modAnim">
        <pc:chgData name="Alexandre Araujo" userId="0285727b09848308" providerId="LiveId" clId="{73F8E0D4-79F9-4DBA-94A5-53F400C53B6E}" dt="2024-12-05T16:10:00.115" v="18633" actId="122"/>
        <pc:sldMkLst>
          <pc:docMk/>
          <pc:sldMk cId="2459084153" sldId="4916"/>
        </pc:sldMkLst>
        <pc:spChg chg="add mod">
          <ac:chgData name="Alexandre Araujo" userId="0285727b09848308" providerId="LiveId" clId="{73F8E0D4-79F9-4DBA-94A5-53F400C53B6E}" dt="2024-12-05T15:48:09.481" v="18239" actId="14838"/>
          <ac:spMkLst>
            <pc:docMk/>
            <pc:sldMk cId="2459084153" sldId="4916"/>
            <ac:spMk id="2" creationId="{D8AE88AA-2970-5BDF-2A2F-5E3817FAC927}"/>
          </ac:spMkLst>
        </pc:spChg>
        <pc:spChg chg="add mod">
          <ac:chgData name="Alexandre Araujo" userId="0285727b09848308" providerId="LiveId" clId="{73F8E0D4-79F9-4DBA-94A5-53F400C53B6E}" dt="2024-12-05T15:47:30.849" v="18158" actId="207"/>
          <ac:spMkLst>
            <pc:docMk/>
            <pc:sldMk cId="2459084153" sldId="4916"/>
            <ac:spMk id="3" creationId="{ECF53812-634C-916A-C18C-598B90FFB834}"/>
          </ac:spMkLst>
        </pc:spChg>
        <pc:spChg chg="add mod">
          <ac:chgData name="Alexandre Araujo" userId="0285727b09848308" providerId="LiveId" clId="{73F8E0D4-79F9-4DBA-94A5-53F400C53B6E}" dt="2024-12-05T16:05:55.260" v="18607" actId="164"/>
          <ac:spMkLst>
            <pc:docMk/>
            <pc:sldMk cId="2459084153" sldId="4916"/>
            <ac:spMk id="18" creationId="{A2AEFDB5-9ABA-8FFC-D913-20B75C34EDB8}"/>
          </ac:spMkLst>
        </pc:spChg>
        <pc:spChg chg="add mod">
          <ac:chgData name="Alexandre Araujo" userId="0285727b09848308" providerId="LiveId" clId="{73F8E0D4-79F9-4DBA-94A5-53F400C53B6E}" dt="2024-12-05T16:06:03.484" v="18608" actId="164"/>
          <ac:spMkLst>
            <pc:docMk/>
            <pc:sldMk cId="2459084153" sldId="4916"/>
            <ac:spMk id="19" creationId="{8CAD3B2A-BB23-3421-81D7-C89C190A4CD5}"/>
          </ac:spMkLst>
        </pc:spChg>
        <pc:spChg chg="mod">
          <ac:chgData name="Alexandre Araujo" userId="0285727b09848308" providerId="LiveId" clId="{73F8E0D4-79F9-4DBA-94A5-53F400C53B6E}" dt="2024-12-05T16:00:02.159" v="18436" actId="692"/>
          <ac:spMkLst>
            <pc:docMk/>
            <pc:sldMk cId="2459084153" sldId="4916"/>
            <ac:spMk id="21" creationId="{9C13C551-56E4-572F-7950-5DF2C920C07A}"/>
          </ac:spMkLst>
        </pc:spChg>
        <pc:spChg chg="mod">
          <ac:chgData name="Alexandre Araujo" userId="0285727b09848308" providerId="LiveId" clId="{73F8E0D4-79F9-4DBA-94A5-53F400C53B6E}" dt="2024-12-05T16:00:12.289" v="18456" actId="207"/>
          <ac:spMkLst>
            <pc:docMk/>
            <pc:sldMk cId="2459084153" sldId="4916"/>
            <ac:spMk id="22" creationId="{C8FCCC43-877A-A473-7DD1-CD0427131253}"/>
          </ac:spMkLst>
        </pc:spChg>
        <pc:spChg chg="mod">
          <ac:chgData name="Alexandre Araujo" userId="0285727b09848308" providerId="LiveId" clId="{73F8E0D4-79F9-4DBA-94A5-53F400C53B6E}" dt="2024-12-05T16:00:02.159" v="18436" actId="692"/>
          <ac:spMkLst>
            <pc:docMk/>
            <pc:sldMk cId="2459084153" sldId="4916"/>
            <ac:spMk id="23" creationId="{E0B431B9-E1ED-589C-8242-61D498EA53AA}"/>
          </ac:spMkLst>
        </pc:spChg>
        <pc:spChg chg="mod">
          <ac:chgData name="Alexandre Araujo" userId="0285727b09848308" providerId="LiveId" clId="{73F8E0D4-79F9-4DBA-94A5-53F400C53B6E}" dt="2024-12-05T16:00:19.803" v="18468" actId="207"/>
          <ac:spMkLst>
            <pc:docMk/>
            <pc:sldMk cId="2459084153" sldId="4916"/>
            <ac:spMk id="24" creationId="{3152A8D5-E0CD-311F-BCA2-5C7491E8E506}"/>
          </ac:spMkLst>
        </pc:spChg>
        <pc:spChg chg="mod">
          <ac:chgData name="Alexandre Araujo" userId="0285727b09848308" providerId="LiveId" clId="{73F8E0D4-79F9-4DBA-94A5-53F400C53B6E}" dt="2024-12-05T16:00:02.159" v="18436" actId="692"/>
          <ac:spMkLst>
            <pc:docMk/>
            <pc:sldMk cId="2459084153" sldId="4916"/>
            <ac:spMk id="25" creationId="{36394113-6686-DE62-7D5F-3AAE31DB5042}"/>
          </ac:spMkLst>
        </pc:spChg>
        <pc:spChg chg="add mod">
          <ac:chgData name="Alexandre Araujo" userId="0285727b09848308" providerId="LiveId" clId="{73F8E0D4-79F9-4DBA-94A5-53F400C53B6E}" dt="2024-12-05T16:05:55.260" v="18607" actId="164"/>
          <ac:spMkLst>
            <pc:docMk/>
            <pc:sldMk cId="2459084153" sldId="4916"/>
            <ac:spMk id="26" creationId="{E7722D63-DF7F-8E17-E0A2-1BB694374C42}"/>
          </ac:spMkLst>
        </pc:spChg>
        <pc:spChg chg="add mod">
          <ac:chgData name="Alexandre Araujo" userId="0285727b09848308" providerId="LiveId" clId="{73F8E0D4-79F9-4DBA-94A5-53F400C53B6E}" dt="2024-12-05T16:10:00.115" v="18633" actId="122"/>
          <ac:spMkLst>
            <pc:docMk/>
            <pc:sldMk cId="2459084153" sldId="4916"/>
            <ac:spMk id="27" creationId="{BE28F0A7-E679-654F-3F77-648DD415A7A5}"/>
          </ac:spMkLst>
        </pc:spChg>
        <pc:spChg chg="add mod">
          <ac:chgData name="Alexandre Araujo" userId="0285727b09848308" providerId="LiveId" clId="{73F8E0D4-79F9-4DBA-94A5-53F400C53B6E}" dt="2024-12-05T16:06:03.484" v="18608" actId="164"/>
          <ac:spMkLst>
            <pc:docMk/>
            <pc:sldMk cId="2459084153" sldId="4916"/>
            <ac:spMk id="28" creationId="{DF411A6D-EB4C-1D2E-1F24-2CDDF70D7F3D}"/>
          </ac:spMkLst>
        </pc:spChg>
        <pc:spChg chg="add mod">
          <ac:chgData name="Alexandre Araujo" userId="0285727b09848308" providerId="LiveId" clId="{73F8E0D4-79F9-4DBA-94A5-53F400C53B6E}" dt="2024-12-05T16:10:00.115" v="18633" actId="122"/>
          <ac:spMkLst>
            <pc:docMk/>
            <pc:sldMk cId="2459084153" sldId="4916"/>
            <ac:spMk id="29" creationId="{E60D1770-8E8F-045E-0FDF-6414FB3C75A3}"/>
          </ac:spMkLst>
        </pc:spChg>
        <pc:grpChg chg="add mod">
          <ac:chgData name="Alexandre Araujo" userId="0285727b09848308" providerId="LiveId" clId="{73F8E0D4-79F9-4DBA-94A5-53F400C53B6E}" dt="2024-12-05T15:59:32.674" v="18433"/>
          <ac:grpSpMkLst>
            <pc:docMk/>
            <pc:sldMk cId="2459084153" sldId="4916"/>
            <ac:grpSpMk id="20" creationId="{7201BFE6-986F-6DB2-0455-22B730075BB7}"/>
          </ac:grpSpMkLst>
        </pc:grpChg>
        <pc:grpChg chg="add mod">
          <ac:chgData name="Alexandre Araujo" userId="0285727b09848308" providerId="LiveId" clId="{73F8E0D4-79F9-4DBA-94A5-53F400C53B6E}" dt="2024-12-05T16:06:32.297" v="18610" actId="962"/>
          <ac:grpSpMkLst>
            <pc:docMk/>
            <pc:sldMk cId="2459084153" sldId="4916"/>
            <ac:grpSpMk id="31" creationId="{3BBBFA42-4413-BBD0-1694-79091941B699}"/>
          </ac:grpSpMkLst>
        </pc:grpChg>
        <pc:grpChg chg="add mod">
          <ac:chgData name="Alexandre Araujo" userId="0285727b09848308" providerId="LiveId" clId="{73F8E0D4-79F9-4DBA-94A5-53F400C53B6E}" dt="2024-12-05T16:06:37.969" v="18611" actId="962"/>
          <ac:grpSpMkLst>
            <pc:docMk/>
            <pc:sldMk cId="2459084153" sldId="4916"/>
            <ac:grpSpMk id="32" creationId="{2C6B3F0E-C2DF-C39C-442A-38CCC953B1CC}"/>
          </ac:grpSpMkLst>
        </pc:grpChg>
      </pc:sldChg>
      <pc:sldChg chg="addSp delSp modSp add mod modTransition modAnim">
        <pc:chgData name="Alexandre Araujo" userId="0285727b09848308" providerId="LiveId" clId="{73F8E0D4-79F9-4DBA-94A5-53F400C53B6E}" dt="2024-12-05T16:52:52.544" v="19515" actId="1076"/>
        <pc:sldMkLst>
          <pc:docMk/>
          <pc:sldMk cId="104618755" sldId="4917"/>
        </pc:sldMkLst>
        <pc:spChg chg="mod">
          <ac:chgData name="Alexandre Araujo" userId="0285727b09848308" providerId="LiveId" clId="{73F8E0D4-79F9-4DBA-94A5-53F400C53B6E}" dt="2024-12-05T16:14:15.957" v="18642" actId="1076"/>
          <ac:spMkLst>
            <pc:docMk/>
            <pc:sldMk cId="104618755" sldId="4917"/>
            <ac:spMk id="2" creationId="{6D84AAD5-3186-0D81-3083-44FAF2048F41}"/>
          </ac:spMkLst>
        </pc:spChg>
        <pc:spChg chg="add mod">
          <ac:chgData name="Alexandre Araujo" userId="0285727b09848308" providerId="LiveId" clId="{73F8E0D4-79F9-4DBA-94A5-53F400C53B6E}" dt="2024-12-05T16:15:22.950" v="18662"/>
          <ac:spMkLst>
            <pc:docMk/>
            <pc:sldMk cId="104618755" sldId="4917"/>
            <ac:spMk id="3" creationId="{D01D02C6-DE5C-2AB2-3572-EBD2E3BDD6DC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0" creationId="{4A8AF44C-1EEA-00DF-4327-3FBF04D0AD88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1" creationId="{D758428C-571F-6D63-0BB3-CFF83D5210CA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2" creationId="{5CAA189B-A914-57E2-EADC-D891AB160C64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3" creationId="{F2615D55-C8F9-33C5-2CCD-578DCB7AC7C1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4" creationId="{694454E7-0AF0-32DA-C5BA-9CC6D67DB2E5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5" creationId="{1FA4F740-F5D6-BF4D-1D2C-1092D50EBF53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6" creationId="{6D795579-E150-8B5A-71F7-DDB3546BB72F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7" creationId="{5DC5FDEA-C659-DD47-348C-4037BF700B96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8" creationId="{9FA281C6-B5F1-AB15-EE41-9F8A55876ECB}"/>
          </ac:spMkLst>
        </pc:spChg>
        <pc:spChg chg="mod">
          <ac:chgData name="Alexandre Araujo" userId="0285727b09848308" providerId="LiveId" clId="{73F8E0D4-79F9-4DBA-94A5-53F400C53B6E}" dt="2024-12-05T16:41:08.823" v="19209" actId="165"/>
          <ac:spMkLst>
            <pc:docMk/>
            <pc:sldMk cId="104618755" sldId="4917"/>
            <ac:spMk id="29" creationId="{9831C5EB-3F76-2DAB-C1BC-27455E0B0EC4}"/>
          </ac:spMkLst>
        </pc:spChg>
        <pc:spChg chg="add mod topLvl">
          <ac:chgData name="Alexandre Araujo" userId="0285727b09848308" providerId="LiveId" clId="{73F8E0D4-79F9-4DBA-94A5-53F400C53B6E}" dt="2024-12-05T16:33:07.024" v="18912" actId="164"/>
          <ac:spMkLst>
            <pc:docMk/>
            <pc:sldMk cId="104618755" sldId="4917"/>
            <ac:spMk id="30" creationId="{D268CC71-6768-C29E-A040-AC84B6F40C72}"/>
          </ac:spMkLst>
        </pc:spChg>
        <pc:spChg chg="add mod topLvl">
          <ac:chgData name="Alexandre Araujo" userId="0285727b09848308" providerId="LiveId" clId="{73F8E0D4-79F9-4DBA-94A5-53F400C53B6E}" dt="2024-12-05T16:33:11.909" v="18913" actId="164"/>
          <ac:spMkLst>
            <pc:docMk/>
            <pc:sldMk cId="104618755" sldId="4917"/>
            <ac:spMk id="31" creationId="{225F7664-4D30-7C14-91C1-CDBC445030D7}"/>
          </ac:spMkLst>
        </pc:spChg>
        <pc:spChg chg="add mod">
          <ac:chgData name="Alexandre Araujo" userId="0285727b09848308" providerId="LiveId" clId="{73F8E0D4-79F9-4DBA-94A5-53F400C53B6E}" dt="2024-12-05T16:33:16.458" v="18914" actId="164"/>
          <ac:spMkLst>
            <pc:docMk/>
            <pc:sldMk cId="104618755" sldId="4917"/>
            <ac:spMk id="33" creationId="{1FEC8A2E-6868-36A7-D8C4-213DF60CA1B5}"/>
          </ac:spMkLst>
        </pc:spChg>
        <pc:spChg chg="add mod">
          <ac:chgData name="Alexandre Araujo" userId="0285727b09848308" providerId="LiveId" clId="{73F8E0D4-79F9-4DBA-94A5-53F400C53B6E}" dt="2024-12-05T16:33:20.721" v="18915" actId="164"/>
          <ac:spMkLst>
            <pc:docMk/>
            <pc:sldMk cId="104618755" sldId="4917"/>
            <ac:spMk id="34" creationId="{CC882600-31EC-0C5D-167D-762549940185}"/>
          </ac:spMkLst>
        </pc:spChg>
        <pc:spChg chg="add mod">
          <ac:chgData name="Alexandre Araujo" userId="0285727b09848308" providerId="LiveId" clId="{73F8E0D4-79F9-4DBA-94A5-53F400C53B6E}" dt="2024-12-05T16:33:07.024" v="18912" actId="164"/>
          <ac:spMkLst>
            <pc:docMk/>
            <pc:sldMk cId="104618755" sldId="4917"/>
            <ac:spMk id="35" creationId="{DA24C141-271C-B46B-6D7D-0BF87F2D41A2}"/>
          </ac:spMkLst>
        </pc:spChg>
        <pc:spChg chg="add mod">
          <ac:chgData name="Alexandre Araujo" userId="0285727b09848308" providerId="LiveId" clId="{73F8E0D4-79F9-4DBA-94A5-53F400C53B6E}" dt="2024-12-05T16:33:11.909" v="18913" actId="164"/>
          <ac:spMkLst>
            <pc:docMk/>
            <pc:sldMk cId="104618755" sldId="4917"/>
            <ac:spMk id="36" creationId="{254C999B-6F08-D5DF-D365-2BBBC6EF4FFC}"/>
          </ac:spMkLst>
        </pc:spChg>
        <pc:spChg chg="add mod">
          <ac:chgData name="Alexandre Araujo" userId="0285727b09848308" providerId="LiveId" clId="{73F8E0D4-79F9-4DBA-94A5-53F400C53B6E}" dt="2024-12-05T16:33:16.458" v="18914" actId="164"/>
          <ac:spMkLst>
            <pc:docMk/>
            <pc:sldMk cId="104618755" sldId="4917"/>
            <ac:spMk id="37" creationId="{BF36F02E-0402-23C6-52AF-7F4FC79F5E03}"/>
          </ac:spMkLst>
        </pc:spChg>
        <pc:spChg chg="add mod">
          <ac:chgData name="Alexandre Araujo" userId="0285727b09848308" providerId="LiveId" clId="{73F8E0D4-79F9-4DBA-94A5-53F400C53B6E}" dt="2024-12-05T16:33:20.721" v="18915" actId="164"/>
          <ac:spMkLst>
            <pc:docMk/>
            <pc:sldMk cId="104618755" sldId="4917"/>
            <ac:spMk id="38" creationId="{E3EBEEA0-3E60-BC6E-2CA6-309CD5E1FC06}"/>
          </ac:spMkLst>
        </pc:spChg>
        <pc:spChg chg="add mod">
          <ac:chgData name="Alexandre Araujo" userId="0285727b09848308" providerId="LiveId" clId="{73F8E0D4-79F9-4DBA-94A5-53F400C53B6E}" dt="2024-12-05T16:34:53.611" v="18949" actId="1076"/>
          <ac:spMkLst>
            <pc:docMk/>
            <pc:sldMk cId="104618755" sldId="4917"/>
            <ac:spMk id="44" creationId="{B025FAF8-0C69-CB2E-9093-46C429B41E8A}"/>
          </ac:spMkLst>
        </pc:spChg>
        <pc:spChg chg="add mod ord">
          <ac:chgData name="Alexandre Araujo" userId="0285727b09848308" providerId="LiveId" clId="{73F8E0D4-79F9-4DBA-94A5-53F400C53B6E}" dt="2024-12-05T16:44:57.085" v="19239" actId="962"/>
          <ac:spMkLst>
            <pc:docMk/>
            <pc:sldMk cId="104618755" sldId="4917"/>
            <ac:spMk id="45" creationId="{6CEC5FEA-FD03-F1A5-46DB-4BC838C73B3D}"/>
          </ac:spMkLst>
        </pc:spChg>
        <pc:spChg chg="add mod ord">
          <ac:chgData name="Alexandre Araujo" userId="0285727b09848308" providerId="LiveId" clId="{73F8E0D4-79F9-4DBA-94A5-53F400C53B6E}" dt="2024-12-05T16:45:08.081" v="19241" actId="962"/>
          <ac:spMkLst>
            <pc:docMk/>
            <pc:sldMk cId="104618755" sldId="4917"/>
            <ac:spMk id="46" creationId="{4062490D-E78F-A847-DAA1-2F6CCA4F12E0}"/>
          </ac:spMkLst>
        </pc:spChg>
        <pc:spChg chg="add mod ord">
          <ac:chgData name="Alexandre Araujo" userId="0285727b09848308" providerId="LiveId" clId="{73F8E0D4-79F9-4DBA-94A5-53F400C53B6E}" dt="2024-12-05T16:45:02.097" v="19240" actId="962"/>
          <ac:spMkLst>
            <pc:docMk/>
            <pc:sldMk cId="104618755" sldId="4917"/>
            <ac:spMk id="47" creationId="{A9703262-A9BD-AD91-4039-13C4DC684119}"/>
          </ac:spMkLst>
        </pc:spChg>
        <pc:spChg chg="add mod ord">
          <ac:chgData name="Alexandre Araujo" userId="0285727b09848308" providerId="LiveId" clId="{73F8E0D4-79F9-4DBA-94A5-53F400C53B6E}" dt="2024-12-05T16:45:12.625" v="19242" actId="962"/>
          <ac:spMkLst>
            <pc:docMk/>
            <pc:sldMk cId="104618755" sldId="4917"/>
            <ac:spMk id="48" creationId="{205A47C9-60BB-31A1-8366-4CCF07FA8A5F}"/>
          </ac:spMkLst>
        </pc:spChg>
        <pc:spChg chg="add mod">
          <ac:chgData name="Alexandre Araujo" userId="0285727b09848308" providerId="LiveId" clId="{73F8E0D4-79F9-4DBA-94A5-53F400C53B6E}" dt="2024-12-05T16:38:17.938" v="19147" actId="1076"/>
          <ac:spMkLst>
            <pc:docMk/>
            <pc:sldMk cId="104618755" sldId="4917"/>
            <ac:spMk id="49" creationId="{FD832F93-0672-83B2-E703-12A9CCEF159A}"/>
          </ac:spMkLst>
        </pc:spChg>
        <pc:spChg chg="add mod">
          <ac:chgData name="Alexandre Araujo" userId="0285727b09848308" providerId="LiveId" clId="{73F8E0D4-79F9-4DBA-94A5-53F400C53B6E}" dt="2024-12-05T16:45:21.516" v="19243" actId="962"/>
          <ac:spMkLst>
            <pc:docMk/>
            <pc:sldMk cId="104618755" sldId="4917"/>
            <ac:spMk id="50" creationId="{159C0989-9FD2-6978-B688-7F58DE99AB20}"/>
          </ac:spMkLst>
        </pc:spChg>
        <pc:spChg chg="add mod">
          <ac:chgData name="Alexandre Araujo" userId="0285727b09848308" providerId="LiveId" clId="{73F8E0D4-79F9-4DBA-94A5-53F400C53B6E}" dt="2024-12-05T16:45:25.802" v="19244" actId="962"/>
          <ac:spMkLst>
            <pc:docMk/>
            <pc:sldMk cId="104618755" sldId="4917"/>
            <ac:spMk id="51" creationId="{55C268AD-B3E3-FE9B-7D5C-7D84AD43A8B6}"/>
          </ac:spMkLst>
        </pc:spChg>
        <pc:spChg chg="add mod">
          <ac:chgData name="Alexandre Araujo" userId="0285727b09848308" providerId="LiveId" clId="{73F8E0D4-79F9-4DBA-94A5-53F400C53B6E}" dt="2024-12-05T16:45:31.863" v="19245" actId="962"/>
          <ac:spMkLst>
            <pc:docMk/>
            <pc:sldMk cId="104618755" sldId="4917"/>
            <ac:spMk id="52" creationId="{B328E5D6-08D4-E6B9-ED26-6D2952D13FC0}"/>
          </ac:spMkLst>
        </pc:spChg>
        <pc:spChg chg="add mod">
          <ac:chgData name="Alexandre Araujo" userId="0285727b09848308" providerId="LiveId" clId="{73F8E0D4-79F9-4DBA-94A5-53F400C53B6E}" dt="2024-12-05T16:52:52.544" v="19515" actId="1076"/>
          <ac:spMkLst>
            <pc:docMk/>
            <pc:sldMk cId="104618755" sldId="4917"/>
            <ac:spMk id="54" creationId="{C5D95AA9-7FFD-4A4B-EF26-DB628E81389E}"/>
          </ac:spMkLst>
        </pc:spChg>
        <pc:grpChg chg="add mod">
          <ac:chgData name="Alexandre Araujo" userId="0285727b09848308" providerId="LiveId" clId="{73F8E0D4-79F9-4DBA-94A5-53F400C53B6E}" dt="2024-12-05T16:39:28.820" v="19196" actId="962"/>
          <ac:grpSpMkLst>
            <pc:docMk/>
            <pc:sldMk cId="104618755" sldId="4917"/>
            <ac:grpSpMk id="39" creationId="{368966BB-09E8-0821-0D6B-1E44F70870A6}"/>
          </ac:grpSpMkLst>
        </pc:grpChg>
        <pc:grpChg chg="add mod">
          <ac:chgData name="Alexandre Araujo" userId="0285727b09848308" providerId="LiveId" clId="{73F8E0D4-79F9-4DBA-94A5-53F400C53B6E}" dt="2024-12-05T16:39:38.238" v="19198" actId="962"/>
          <ac:grpSpMkLst>
            <pc:docMk/>
            <pc:sldMk cId="104618755" sldId="4917"/>
            <ac:grpSpMk id="40" creationId="{D246CB88-0E97-234F-7670-B60721AFD928}"/>
          </ac:grpSpMkLst>
        </pc:grpChg>
        <pc:grpChg chg="add mod">
          <ac:chgData name="Alexandre Araujo" userId="0285727b09848308" providerId="LiveId" clId="{73F8E0D4-79F9-4DBA-94A5-53F400C53B6E}" dt="2024-12-05T16:39:33.527" v="19197" actId="962"/>
          <ac:grpSpMkLst>
            <pc:docMk/>
            <pc:sldMk cId="104618755" sldId="4917"/>
            <ac:grpSpMk id="41" creationId="{17505F57-CE95-F83B-1851-9804480BE60F}"/>
          </ac:grpSpMkLst>
        </pc:grpChg>
        <pc:grpChg chg="add mod">
          <ac:chgData name="Alexandre Araujo" userId="0285727b09848308" providerId="LiveId" clId="{73F8E0D4-79F9-4DBA-94A5-53F400C53B6E}" dt="2024-12-05T16:39:42.412" v="19199" actId="962"/>
          <ac:grpSpMkLst>
            <pc:docMk/>
            <pc:sldMk cId="104618755" sldId="4917"/>
            <ac:grpSpMk id="42" creationId="{B7AA63BF-4281-0163-A4F1-0848E82BE034}"/>
          </ac:grpSpMkLst>
        </pc:grpChg>
      </pc:sldChg>
      <pc:sldChg chg="addSp delSp modSp add del mod">
        <pc:chgData name="Alexandre Araujo" userId="0285727b09848308" providerId="LiveId" clId="{73F8E0D4-79F9-4DBA-94A5-53F400C53B6E}" dt="2024-12-05T16:02:25.198" v="18533" actId="47"/>
        <pc:sldMkLst>
          <pc:docMk/>
          <pc:sldMk cId="2224651969" sldId="4917"/>
        </pc:sldMkLst>
      </pc:sldChg>
      <pc:sldChg chg="addSp delSp modSp new mod modTransition setBg modAnim">
        <pc:chgData name="Alexandre Araujo" userId="0285727b09848308" providerId="LiveId" clId="{73F8E0D4-79F9-4DBA-94A5-53F400C53B6E}" dt="2024-12-05T18:09:43.907" v="20524" actId="14100"/>
        <pc:sldMkLst>
          <pc:docMk/>
          <pc:sldMk cId="683446907" sldId="4918"/>
        </pc:sldMkLst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1" creationId="{6F579201-1EA2-19C9-C627-8622E5FC3532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2" creationId="{AE473BC7-9B41-2F19-C580-62DD445AF89E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3" creationId="{02F707C4-2A5F-C64B-706A-9A94FDC4A851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4" creationId="{46BD33F7-9AC6-A151-08A6-AD7FD75C5AEC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5" creationId="{BE85E947-69DC-BCDC-4DE3-FAFADDAB1349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6" creationId="{FF90A09B-85FA-2D94-C597-16D82F7DD727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8" creationId="{0B94435E-EFD7-5599-F89E-D84AE71EDAF8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29" creationId="{023CED3A-F6F9-E12B-C809-8DF5A80BDBF4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31" creationId="{D6A38FDA-FA67-E820-AD1F-6F70BDBDEAD5}"/>
          </ac:spMkLst>
        </pc:spChg>
        <pc:spChg chg="mod">
          <ac:chgData name="Alexandre Araujo" userId="0285727b09848308" providerId="LiveId" clId="{73F8E0D4-79F9-4DBA-94A5-53F400C53B6E}" dt="2024-12-05T16:50:21.322" v="19285" actId="165"/>
          <ac:spMkLst>
            <pc:docMk/>
            <pc:sldMk cId="683446907" sldId="4918"/>
            <ac:spMk id="32" creationId="{EAF377CE-C99F-F5D3-B3ED-5174EA6E26E7}"/>
          </ac:spMkLst>
        </pc:spChg>
        <pc:spChg chg="add mod">
          <ac:chgData name="Alexandre Araujo" userId="0285727b09848308" providerId="LiveId" clId="{73F8E0D4-79F9-4DBA-94A5-53F400C53B6E}" dt="2024-12-05T16:50:52.353" v="19291"/>
          <ac:spMkLst>
            <pc:docMk/>
            <pc:sldMk cId="683446907" sldId="4918"/>
            <ac:spMk id="34" creationId="{6382D6D8-4FF9-0776-864F-BB6208FA0C54}"/>
          </ac:spMkLst>
        </pc:spChg>
        <pc:spChg chg="add mod">
          <ac:chgData name="Alexandre Araujo" userId="0285727b09848308" providerId="LiveId" clId="{73F8E0D4-79F9-4DBA-94A5-53F400C53B6E}" dt="2024-12-05T16:50:52.353" v="19291"/>
          <ac:spMkLst>
            <pc:docMk/>
            <pc:sldMk cId="683446907" sldId="4918"/>
            <ac:spMk id="35" creationId="{60FFC6E2-DA39-342B-CE66-57EE1FEABD9A}"/>
          </ac:spMkLst>
        </pc:spChg>
        <pc:spChg chg="add mod">
          <ac:chgData name="Alexandre Araujo" userId="0285727b09848308" providerId="LiveId" clId="{73F8E0D4-79F9-4DBA-94A5-53F400C53B6E}" dt="2024-12-05T16:51:49.747" v="19501" actId="14100"/>
          <ac:spMkLst>
            <pc:docMk/>
            <pc:sldMk cId="683446907" sldId="4918"/>
            <ac:spMk id="36" creationId="{9A0F4022-20CD-D197-0B77-347B4F78C5E4}"/>
          </ac:spMkLst>
        </pc:spChg>
        <pc:spChg chg="add mod ord topLvl">
          <ac:chgData name="Alexandre Araujo" userId="0285727b09848308" providerId="LiveId" clId="{73F8E0D4-79F9-4DBA-94A5-53F400C53B6E}" dt="2024-12-05T17:10:27.282" v="20152" actId="164"/>
          <ac:spMkLst>
            <pc:docMk/>
            <pc:sldMk cId="683446907" sldId="4918"/>
            <ac:spMk id="37" creationId="{962F2B92-09D8-7041-CFB4-2F759D8F036E}"/>
          </ac:spMkLst>
        </pc:spChg>
        <pc:spChg chg="add mod ord topLvl">
          <ac:chgData name="Alexandre Araujo" userId="0285727b09848308" providerId="LiveId" clId="{73F8E0D4-79F9-4DBA-94A5-53F400C53B6E}" dt="2024-12-05T18:09:35.532" v="20522" actId="14100"/>
          <ac:spMkLst>
            <pc:docMk/>
            <pc:sldMk cId="683446907" sldId="4918"/>
            <ac:spMk id="40" creationId="{23D3D6E8-F486-7215-5B65-20187D317EDC}"/>
          </ac:spMkLst>
        </pc:spChg>
        <pc:spChg chg="mod topLvl">
          <ac:chgData name="Alexandre Araujo" userId="0285727b09848308" providerId="LiveId" clId="{73F8E0D4-79F9-4DBA-94A5-53F400C53B6E}" dt="2024-12-05T18:09:40.131" v="20523" actId="14100"/>
          <ac:spMkLst>
            <pc:docMk/>
            <pc:sldMk cId="683446907" sldId="4918"/>
            <ac:spMk id="43" creationId="{8C0CF0CC-3729-9971-B025-EC3445F5565E}"/>
          </ac:spMkLst>
        </pc:spChg>
        <pc:spChg chg="mod topLvl">
          <ac:chgData name="Alexandre Araujo" userId="0285727b09848308" providerId="LiveId" clId="{73F8E0D4-79F9-4DBA-94A5-53F400C53B6E}" dt="2024-12-05T17:10:44.144" v="20154" actId="164"/>
          <ac:spMkLst>
            <pc:docMk/>
            <pc:sldMk cId="683446907" sldId="4918"/>
            <ac:spMk id="44" creationId="{67B54E66-20DD-E89F-EAD9-B7EFF3A9ABF1}"/>
          </ac:spMkLst>
        </pc:spChg>
        <pc:spChg chg="mod topLvl">
          <ac:chgData name="Alexandre Araujo" userId="0285727b09848308" providerId="LiveId" clId="{73F8E0D4-79F9-4DBA-94A5-53F400C53B6E}" dt="2024-12-05T18:09:43.907" v="20524" actId="14100"/>
          <ac:spMkLst>
            <pc:docMk/>
            <pc:sldMk cId="683446907" sldId="4918"/>
            <ac:spMk id="46" creationId="{F2259C3B-511C-C992-2B28-DD80B27109C0}"/>
          </ac:spMkLst>
        </pc:spChg>
        <pc:spChg chg="mod topLvl">
          <ac:chgData name="Alexandre Araujo" userId="0285727b09848308" providerId="LiveId" clId="{73F8E0D4-79F9-4DBA-94A5-53F400C53B6E}" dt="2024-12-05T17:11:03.062" v="20157" actId="164"/>
          <ac:spMkLst>
            <pc:docMk/>
            <pc:sldMk cId="683446907" sldId="4918"/>
            <ac:spMk id="47" creationId="{BD8B03EC-D163-81C3-2659-38406A0DB388}"/>
          </ac:spMkLst>
        </pc:spChg>
        <pc:spChg chg="add mod">
          <ac:chgData name="Alexandre Araujo" userId="0285727b09848308" providerId="LiveId" clId="{73F8E0D4-79F9-4DBA-94A5-53F400C53B6E}" dt="2024-12-05T17:10:27.282" v="20152" actId="164"/>
          <ac:spMkLst>
            <pc:docMk/>
            <pc:sldMk cId="683446907" sldId="4918"/>
            <ac:spMk id="48" creationId="{258C5F5A-2880-F68C-FD49-45EBC978E530}"/>
          </ac:spMkLst>
        </pc:spChg>
        <pc:spChg chg="add mod">
          <ac:chgData name="Alexandre Araujo" userId="0285727b09848308" providerId="LiveId" clId="{73F8E0D4-79F9-4DBA-94A5-53F400C53B6E}" dt="2024-12-05T17:10:37.844" v="20153" actId="164"/>
          <ac:spMkLst>
            <pc:docMk/>
            <pc:sldMk cId="683446907" sldId="4918"/>
            <ac:spMk id="49" creationId="{4E4FC612-11E8-9F97-46C4-5148271FAA5C}"/>
          </ac:spMkLst>
        </pc:spChg>
        <pc:spChg chg="add mod">
          <ac:chgData name="Alexandre Araujo" userId="0285727b09848308" providerId="LiveId" clId="{73F8E0D4-79F9-4DBA-94A5-53F400C53B6E}" dt="2024-12-05T17:10:27.282" v="20152" actId="164"/>
          <ac:spMkLst>
            <pc:docMk/>
            <pc:sldMk cId="683446907" sldId="4918"/>
            <ac:spMk id="53" creationId="{DA2F64F9-9224-E468-0C32-2FE163B5B716}"/>
          </ac:spMkLst>
        </pc:spChg>
        <pc:spChg chg="add mod">
          <ac:chgData name="Alexandre Araujo" userId="0285727b09848308" providerId="LiveId" clId="{73F8E0D4-79F9-4DBA-94A5-53F400C53B6E}" dt="2024-12-05T17:10:44.144" v="20154" actId="164"/>
          <ac:spMkLst>
            <pc:docMk/>
            <pc:sldMk cId="683446907" sldId="4918"/>
            <ac:spMk id="54" creationId="{39B100AF-E8CF-E8C4-7626-833A9DFCE2A2}"/>
          </ac:spMkLst>
        </pc:spChg>
        <pc:spChg chg="add mod">
          <ac:chgData name="Alexandre Araujo" userId="0285727b09848308" providerId="LiveId" clId="{73F8E0D4-79F9-4DBA-94A5-53F400C53B6E}" dt="2024-12-05T17:11:03.062" v="20157" actId="164"/>
          <ac:spMkLst>
            <pc:docMk/>
            <pc:sldMk cId="683446907" sldId="4918"/>
            <ac:spMk id="55" creationId="{87080DAC-6670-2F5E-C942-5170595752DC}"/>
          </ac:spMkLst>
        </pc:spChg>
        <pc:spChg chg="add mod">
          <ac:chgData name="Alexandre Araujo" userId="0285727b09848308" providerId="LiveId" clId="{73F8E0D4-79F9-4DBA-94A5-53F400C53B6E}" dt="2024-12-05T17:10:37.844" v="20153" actId="164"/>
          <ac:spMkLst>
            <pc:docMk/>
            <pc:sldMk cId="683446907" sldId="4918"/>
            <ac:spMk id="56" creationId="{2F806D42-2929-70CD-DC55-B7E8604D5293}"/>
          </ac:spMkLst>
        </pc:spChg>
        <pc:spChg chg="add mod">
          <ac:chgData name="Alexandre Araujo" userId="0285727b09848308" providerId="LiveId" clId="{73F8E0D4-79F9-4DBA-94A5-53F400C53B6E}" dt="2024-12-05T17:10:50.692" v="20155" actId="164"/>
          <ac:spMkLst>
            <pc:docMk/>
            <pc:sldMk cId="683446907" sldId="4918"/>
            <ac:spMk id="57" creationId="{8361D64C-3AB5-A5EC-D2C0-1616169F0276}"/>
          </ac:spMkLst>
        </pc:spChg>
        <pc:spChg chg="add mod">
          <ac:chgData name="Alexandre Araujo" userId="0285727b09848308" providerId="LiveId" clId="{73F8E0D4-79F9-4DBA-94A5-53F400C53B6E}" dt="2024-12-05T17:11:11.195" v="20158" actId="164"/>
          <ac:spMkLst>
            <pc:docMk/>
            <pc:sldMk cId="683446907" sldId="4918"/>
            <ac:spMk id="58" creationId="{6AD5E588-3F46-4ACC-3B44-D6F14FFB7DDF}"/>
          </ac:spMkLst>
        </pc:spChg>
        <pc:spChg chg="add mod">
          <ac:chgData name="Alexandre Araujo" userId="0285727b09848308" providerId="LiveId" clId="{73F8E0D4-79F9-4DBA-94A5-53F400C53B6E}" dt="2024-12-05T17:10:27.282" v="20152" actId="164"/>
          <ac:spMkLst>
            <pc:docMk/>
            <pc:sldMk cId="683446907" sldId="4918"/>
            <ac:spMk id="59" creationId="{C3255EE9-CF80-CC05-6AC9-D410DEAAD9E6}"/>
          </ac:spMkLst>
        </pc:spChg>
        <pc:spChg chg="add mod">
          <ac:chgData name="Alexandre Araujo" userId="0285727b09848308" providerId="LiveId" clId="{73F8E0D4-79F9-4DBA-94A5-53F400C53B6E}" dt="2024-12-05T17:10:44.144" v="20154" actId="164"/>
          <ac:spMkLst>
            <pc:docMk/>
            <pc:sldMk cId="683446907" sldId="4918"/>
            <ac:spMk id="60" creationId="{8CB99F74-7274-13C8-977F-09640EEE2109}"/>
          </ac:spMkLst>
        </pc:spChg>
        <pc:spChg chg="add mod">
          <ac:chgData name="Alexandre Araujo" userId="0285727b09848308" providerId="LiveId" clId="{73F8E0D4-79F9-4DBA-94A5-53F400C53B6E}" dt="2024-12-05T17:11:03.062" v="20157" actId="164"/>
          <ac:spMkLst>
            <pc:docMk/>
            <pc:sldMk cId="683446907" sldId="4918"/>
            <ac:spMk id="61" creationId="{4A17989F-BAF1-8A44-FD1D-B07FDEE1AB33}"/>
          </ac:spMkLst>
        </pc:spChg>
        <pc:spChg chg="add mod">
          <ac:chgData name="Alexandre Araujo" userId="0285727b09848308" providerId="LiveId" clId="{73F8E0D4-79F9-4DBA-94A5-53F400C53B6E}" dt="2024-12-05T17:10:37.844" v="20153" actId="164"/>
          <ac:spMkLst>
            <pc:docMk/>
            <pc:sldMk cId="683446907" sldId="4918"/>
            <ac:spMk id="62" creationId="{FFE44892-C38C-2561-458B-9EB8CA96CCB2}"/>
          </ac:spMkLst>
        </pc:spChg>
        <pc:spChg chg="add mod">
          <ac:chgData name="Alexandre Araujo" userId="0285727b09848308" providerId="LiveId" clId="{73F8E0D4-79F9-4DBA-94A5-53F400C53B6E}" dt="2024-12-05T17:10:50.692" v="20155" actId="164"/>
          <ac:spMkLst>
            <pc:docMk/>
            <pc:sldMk cId="683446907" sldId="4918"/>
            <ac:spMk id="63" creationId="{32FF682F-6832-DE6D-F79A-C000385CBCC4}"/>
          </ac:spMkLst>
        </pc:spChg>
        <pc:spChg chg="add mod">
          <ac:chgData name="Alexandre Araujo" userId="0285727b09848308" providerId="LiveId" clId="{73F8E0D4-79F9-4DBA-94A5-53F400C53B6E}" dt="2024-12-05T17:11:11.195" v="20158" actId="164"/>
          <ac:spMkLst>
            <pc:docMk/>
            <pc:sldMk cId="683446907" sldId="4918"/>
            <ac:spMk id="64" creationId="{A66AFA9F-14F5-7044-5E88-58B99F44E041}"/>
          </ac:spMkLst>
        </pc:spChg>
        <pc:spChg chg="add mod">
          <ac:chgData name="Alexandre Araujo" userId="0285727b09848308" providerId="LiveId" clId="{73F8E0D4-79F9-4DBA-94A5-53F400C53B6E}" dt="2024-12-05T17:12:26.024" v="20165" actId="962"/>
          <ac:spMkLst>
            <pc:docMk/>
            <pc:sldMk cId="683446907" sldId="4918"/>
            <ac:spMk id="66" creationId="{58687D9E-80E8-174F-99D4-547965BCB687}"/>
          </ac:spMkLst>
        </pc:spChg>
        <pc:spChg chg="add mod">
          <ac:chgData name="Alexandre Araujo" userId="0285727b09848308" providerId="LiveId" clId="{73F8E0D4-79F9-4DBA-94A5-53F400C53B6E}" dt="2024-12-05T17:12:47.148" v="20168" actId="962"/>
          <ac:spMkLst>
            <pc:docMk/>
            <pc:sldMk cId="683446907" sldId="4918"/>
            <ac:spMk id="67" creationId="{54690A92-89C3-B2F8-170E-6F52B4300B91}"/>
          </ac:spMkLst>
        </pc:spChg>
        <pc:spChg chg="add mod">
          <ac:chgData name="Alexandre Araujo" userId="0285727b09848308" providerId="LiveId" clId="{73F8E0D4-79F9-4DBA-94A5-53F400C53B6E}" dt="2024-12-05T17:12:29.350" v="20166" actId="962"/>
          <ac:spMkLst>
            <pc:docMk/>
            <pc:sldMk cId="683446907" sldId="4918"/>
            <ac:spMk id="68" creationId="{7B1B17F3-007B-DC13-65C4-C19E26C7216C}"/>
          </ac:spMkLst>
        </pc:spChg>
        <pc:spChg chg="add mod">
          <ac:chgData name="Alexandre Araujo" userId="0285727b09848308" providerId="LiveId" clId="{73F8E0D4-79F9-4DBA-94A5-53F400C53B6E}" dt="2024-12-05T17:12:50.593" v="20169" actId="962"/>
          <ac:spMkLst>
            <pc:docMk/>
            <pc:sldMk cId="683446907" sldId="4918"/>
            <ac:spMk id="69" creationId="{29D5FE2D-742D-71C7-7E69-0EC049AEDE1F}"/>
          </ac:spMkLst>
        </pc:spChg>
        <pc:spChg chg="add mod">
          <ac:chgData name="Alexandre Araujo" userId="0285727b09848308" providerId="LiveId" clId="{73F8E0D4-79F9-4DBA-94A5-53F400C53B6E}" dt="2024-12-05T17:12:33.711" v="20167" actId="962"/>
          <ac:spMkLst>
            <pc:docMk/>
            <pc:sldMk cId="683446907" sldId="4918"/>
            <ac:spMk id="70" creationId="{B029B791-8D75-6AE9-BEF7-472956A78F89}"/>
          </ac:spMkLst>
        </pc:spChg>
        <pc:spChg chg="add mod">
          <ac:chgData name="Alexandre Araujo" userId="0285727b09848308" providerId="LiveId" clId="{73F8E0D4-79F9-4DBA-94A5-53F400C53B6E}" dt="2024-12-05T17:12:54.504" v="20170" actId="962"/>
          <ac:spMkLst>
            <pc:docMk/>
            <pc:sldMk cId="683446907" sldId="4918"/>
            <ac:spMk id="71" creationId="{30A4BDC4-DBC7-5BBE-2722-69441E49C14D}"/>
          </ac:spMkLst>
        </pc:spChg>
        <pc:spChg chg="add mod">
          <ac:chgData name="Alexandre Araujo" userId="0285727b09848308" providerId="LiveId" clId="{73F8E0D4-79F9-4DBA-94A5-53F400C53B6E}" dt="2024-12-05T17:13:21.033" v="20174" actId="962"/>
          <ac:spMkLst>
            <pc:docMk/>
            <pc:sldMk cId="683446907" sldId="4918"/>
            <ac:spMk id="72" creationId="{F9310384-5EA6-1960-0421-5CC909A73B30}"/>
          </ac:spMkLst>
        </pc:spChg>
        <pc:spChg chg="add mod">
          <ac:chgData name="Alexandre Araujo" userId="0285727b09848308" providerId="LiveId" clId="{73F8E0D4-79F9-4DBA-94A5-53F400C53B6E}" dt="2024-12-05T17:13:03.808" v="20171" actId="962"/>
          <ac:spMkLst>
            <pc:docMk/>
            <pc:sldMk cId="683446907" sldId="4918"/>
            <ac:spMk id="73" creationId="{B004E952-E7D6-5551-5235-8C0558B3D90C}"/>
          </ac:spMkLst>
        </pc:spChg>
        <pc:spChg chg="add mod">
          <ac:chgData name="Alexandre Araujo" userId="0285727b09848308" providerId="LiveId" clId="{73F8E0D4-79F9-4DBA-94A5-53F400C53B6E}" dt="2024-12-05T17:13:24.524" v="20175" actId="962"/>
          <ac:spMkLst>
            <pc:docMk/>
            <pc:sldMk cId="683446907" sldId="4918"/>
            <ac:spMk id="74" creationId="{98B8DB3C-223D-D6B3-5C3F-E1702F14E01E}"/>
          </ac:spMkLst>
        </pc:spChg>
        <pc:spChg chg="add mod">
          <ac:chgData name="Alexandre Araujo" userId="0285727b09848308" providerId="LiveId" clId="{73F8E0D4-79F9-4DBA-94A5-53F400C53B6E}" dt="2024-12-05T17:13:07.289" v="20172" actId="962"/>
          <ac:spMkLst>
            <pc:docMk/>
            <pc:sldMk cId="683446907" sldId="4918"/>
            <ac:spMk id="75" creationId="{09141021-00E2-E56E-C139-F66954490838}"/>
          </ac:spMkLst>
        </pc:spChg>
        <pc:spChg chg="add mod">
          <ac:chgData name="Alexandre Araujo" userId="0285727b09848308" providerId="LiveId" clId="{73F8E0D4-79F9-4DBA-94A5-53F400C53B6E}" dt="2024-12-05T17:13:27.793" v="20176" actId="962"/>
          <ac:spMkLst>
            <pc:docMk/>
            <pc:sldMk cId="683446907" sldId="4918"/>
            <ac:spMk id="76" creationId="{23955041-72B2-5436-7DF3-C0BB38FDB80F}"/>
          </ac:spMkLst>
        </pc:spChg>
        <pc:spChg chg="add mod">
          <ac:chgData name="Alexandre Araujo" userId="0285727b09848308" providerId="LiveId" clId="{73F8E0D4-79F9-4DBA-94A5-53F400C53B6E}" dt="2024-12-05T17:13:14.445" v="20173" actId="962"/>
          <ac:spMkLst>
            <pc:docMk/>
            <pc:sldMk cId="683446907" sldId="4918"/>
            <ac:spMk id="77" creationId="{D58C033F-94D0-E2FB-8EDB-644486294D44}"/>
          </ac:spMkLst>
        </pc:spChg>
        <pc:spChg chg="mod">
          <ac:chgData name="Alexandre Araujo" userId="0285727b09848308" providerId="LiveId" clId="{73F8E0D4-79F9-4DBA-94A5-53F400C53B6E}" dt="2024-12-05T17:21:04.496" v="20251"/>
          <ac:spMkLst>
            <pc:docMk/>
            <pc:sldMk cId="683446907" sldId="4918"/>
            <ac:spMk id="85" creationId="{4DB198EF-5F19-4193-D550-E5AE2994AD42}"/>
          </ac:spMkLst>
        </pc:spChg>
        <pc:spChg chg="mod">
          <ac:chgData name="Alexandre Araujo" userId="0285727b09848308" providerId="LiveId" clId="{73F8E0D4-79F9-4DBA-94A5-53F400C53B6E}" dt="2024-12-05T17:21:04.496" v="20251"/>
          <ac:spMkLst>
            <pc:docMk/>
            <pc:sldMk cId="683446907" sldId="4918"/>
            <ac:spMk id="86" creationId="{2F6772AA-DDB5-D0B9-2553-9AF57A431C91}"/>
          </ac:spMkLst>
        </pc:spChg>
        <pc:spChg chg="mod">
          <ac:chgData name="Alexandre Araujo" userId="0285727b09848308" providerId="LiveId" clId="{73F8E0D4-79F9-4DBA-94A5-53F400C53B6E}" dt="2024-12-05T17:21:04.496" v="20251"/>
          <ac:spMkLst>
            <pc:docMk/>
            <pc:sldMk cId="683446907" sldId="4918"/>
            <ac:spMk id="88" creationId="{AD1DDBB7-8FF1-BADB-13E2-6DB1F12CD92F}"/>
          </ac:spMkLst>
        </pc:spChg>
        <pc:spChg chg="mod">
          <ac:chgData name="Alexandre Araujo" userId="0285727b09848308" providerId="LiveId" clId="{73F8E0D4-79F9-4DBA-94A5-53F400C53B6E}" dt="2024-12-05T17:21:04.496" v="20251"/>
          <ac:spMkLst>
            <pc:docMk/>
            <pc:sldMk cId="683446907" sldId="4918"/>
            <ac:spMk id="89" creationId="{2560F048-C925-E9FC-6597-AB7DF9617AF1}"/>
          </ac:spMkLst>
        </pc:spChg>
        <pc:grpChg chg="mod">
          <ac:chgData name="Alexandre Araujo" userId="0285727b09848308" providerId="LiveId" clId="{73F8E0D4-79F9-4DBA-94A5-53F400C53B6E}" dt="2024-12-05T16:52:08.852" v="19512" actId="1037"/>
          <ac:grpSpMkLst>
            <pc:docMk/>
            <pc:sldMk cId="683446907" sldId="4918"/>
            <ac:grpSpMk id="20" creationId="{1D72C9C9-2CA3-0BBA-8AA7-E2493BF29E8D}"/>
          </ac:grpSpMkLst>
        </pc:grpChg>
        <pc:grpChg chg="mod">
          <ac:chgData name="Alexandre Araujo" userId="0285727b09848308" providerId="LiveId" clId="{73F8E0D4-79F9-4DBA-94A5-53F400C53B6E}" dt="2024-12-05T16:52:08.852" v="19512" actId="1037"/>
          <ac:grpSpMkLst>
            <pc:docMk/>
            <pc:sldMk cId="683446907" sldId="4918"/>
            <ac:grpSpMk id="27" creationId="{B5B8CEE1-C8A4-FCF6-45A2-E63FA38AAE46}"/>
          </ac:grpSpMkLst>
        </pc:grpChg>
        <pc:grpChg chg="mod">
          <ac:chgData name="Alexandre Araujo" userId="0285727b09848308" providerId="LiveId" clId="{73F8E0D4-79F9-4DBA-94A5-53F400C53B6E}" dt="2024-12-05T16:52:08.852" v="19512" actId="1037"/>
          <ac:grpSpMkLst>
            <pc:docMk/>
            <pc:sldMk cId="683446907" sldId="4918"/>
            <ac:grpSpMk id="30" creationId="{39A09539-3751-394F-A23A-E5028A215574}"/>
          </ac:grpSpMkLst>
        </pc:grpChg>
        <pc:grpChg chg="add mod">
          <ac:chgData name="Alexandre Araujo" userId="0285727b09848308" providerId="LiveId" clId="{73F8E0D4-79F9-4DBA-94A5-53F400C53B6E}" dt="2024-12-05T17:11:44.049" v="20159" actId="962"/>
          <ac:grpSpMkLst>
            <pc:docMk/>
            <pc:sldMk cId="683446907" sldId="4918"/>
            <ac:grpSpMk id="78" creationId="{07D25C38-2CC2-6820-7D6B-2D5D8767E8FE}"/>
          </ac:grpSpMkLst>
        </pc:grpChg>
        <pc:grpChg chg="add mod">
          <ac:chgData name="Alexandre Araujo" userId="0285727b09848308" providerId="LiveId" clId="{73F8E0D4-79F9-4DBA-94A5-53F400C53B6E}" dt="2024-12-05T17:12:06.259" v="20162" actId="962"/>
          <ac:grpSpMkLst>
            <pc:docMk/>
            <pc:sldMk cId="683446907" sldId="4918"/>
            <ac:grpSpMk id="79" creationId="{17529F69-F341-3BA4-E233-791306612583}"/>
          </ac:grpSpMkLst>
        </pc:grpChg>
        <pc:grpChg chg="add mod">
          <ac:chgData name="Alexandre Araujo" userId="0285727b09848308" providerId="LiveId" clId="{73F8E0D4-79F9-4DBA-94A5-53F400C53B6E}" dt="2024-12-05T17:11:49.918" v="20160" actId="962"/>
          <ac:grpSpMkLst>
            <pc:docMk/>
            <pc:sldMk cId="683446907" sldId="4918"/>
            <ac:grpSpMk id="80" creationId="{B7FF70DB-00CA-3D55-E700-EBDC3C7976CF}"/>
          </ac:grpSpMkLst>
        </pc:grpChg>
        <pc:grpChg chg="add mod">
          <ac:chgData name="Alexandre Araujo" userId="0285727b09848308" providerId="LiveId" clId="{73F8E0D4-79F9-4DBA-94A5-53F400C53B6E}" dt="2024-12-05T17:12:11.842" v="20163" actId="962"/>
          <ac:grpSpMkLst>
            <pc:docMk/>
            <pc:sldMk cId="683446907" sldId="4918"/>
            <ac:grpSpMk id="81" creationId="{7684267A-EDA1-1620-3B7F-18012E972D07}"/>
          </ac:grpSpMkLst>
        </pc:grpChg>
        <pc:grpChg chg="add mod">
          <ac:chgData name="Alexandre Araujo" userId="0285727b09848308" providerId="LiveId" clId="{73F8E0D4-79F9-4DBA-94A5-53F400C53B6E}" dt="2024-12-05T17:11:54.639" v="20161" actId="962"/>
          <ac:grpSpMkLst>
            <pc:docMk/>
            <pc:sldMk cId="683446907" sldId="4918"/>
            <ac:grpSpMk id="82" creationId="{68DCA2C0-F8B8-BE73-6381-AB9CB451B234}"/>
          </ac:grpSpMkLst>
        </pc:grpChg>
        <pc:grpChg chg="add mod">
          <ac:chgData name="Alexandre Araujo" userId="0285727b09848308" providerId="LiveId" clId="{73F8E0D4-79F9-4DBA-94A5-53F400C53B6E}" dt="2024-12-05T17:12:16.470" v="20164" actId="962"/>
          <ac:grpSpMkLst>
            <pc:docMk/>
            <pc:sldMk cId="683446907" sldId="4918"/>
            <ac:grpSpMk id="83" creationId="{B58199C0-4AD5-F947-1EA0-094E89EB470B}"/>
          </ac:grpSpMkLst>
        </pc:grpChg>
        <pc:grpChg chg="add mod">
          <ac:chgData name="Alexandre Araujo" userId="0285727b09848308" providerId="LiveId" clId="{73F8E0D4-79F9-4DBA-94A5-53F400C53B6E}" dt="2024-12-05T17:21:07.704" v="20252" actId="1076"/>
          <ac:grpSpMkLst>
            <pc:docMk/>
            <pc:sldMk cId="683446907" sldId="4918"/>
            <ac:grpSpMk id="84" creationId="{11C6D975-7074-44F4-330B-2D739CC4203C}"/>
          </ac:grpSpMkLst>
        </pc:grpChg>
        <pc:grpChg chg="add mod">
          <ac:chgData name="Alexandre Araujo" userId="0285727b09848308" providerId="LiveId" clId="{73F8E0D4-79F9-4DBA-94A5-53F400C53B6E}" dt="2024-12-05T17:21:14.377" v="20253" actId="1076"/>
          <ac:grpSpMkLst>
            <pc:docMk/>
            <pc:sldMk cId="683446907" sldId="4918"/>
            <ac:grpSpMk id="87" creationId="{C38B30AD-DCD2-9557-E562-225EBCEAB2AC}"/>
          </ac:grpSpMkLst>
        </pc:grpChg>
      </pc:sldChg>
      <pc:sldChg chg="addSp delSp modSp add mod delAnim modAnim">
        <pc:chgData name="Alexandre Araujo" userId="0285727b09848308" providerId="LiveId" clId="{73F8E0D4-79F9-4DBA-94A5-53F400C53B6E}" dt="2024-12-05T17:21:34.983" v="20254" actId="165"/>
        <pc:sldMkLst>
          <pc:docMk/>
          <pc:sldMk cId="2755321760" sldId="4919"/>
        </pc:sldMkLst>
        <pc:spChg chg="mod">
          <ac:chgData name="Alexandre Araujo" userId="0285727b09848308" providerId="LiveId" clId="{73F8E0D4-79F9-4DBA-94A5-53F400C53B6E}" dt="2024-12-05T17:19:29.806" v="20221" actId="692"/>
          <ac:spMkLst>
            <pc:docMk/>
            <pc:sldMk cId="2755321760" sldId="4919"/>
            <ac:spMk id="5" creationId="{A386B09F-A795-04EB-2F28-528A997B0836}"/>
          </ac:spMkLst>
        </pc:spChg>
        <pc:spChg chg="mod">
          <ac:chgData name="Alexandre Araujo" userId="0285727b09848308" providerId="LiveId" clId="{73F8E0D4-79F9-4DBA-94A5-53F400C53B6E}" dt="2024-12-05T17:19:11.707" v="20217" actId="207"/>
          <ac:spMkLst>
            <pc:docMk/>
            <pc:sldMk cId="2755321760" sldId="4919"/>
            <ac:spMk id="6" creationId="{3401BC70-949A-09DF-991D-2FC76ED202FE}"/>
          </ac:spMkLst>
        </pc:spChg>
        <pc:spChg chg="add mod">
          <ac:chgData name="Alexandre Araujo" userId="0285727b09848308" providerId="LiveId" clId="{73F8E0D4-79F9-4DBA-94A5-53F400C53B6E}" dt="2024-12-05T17:20:50.815" v="20248" actId="113"/>
          <ac:spMkLst>
            <pc:docMk/>
            <pc:sldMk cId="2755321760" sldId="4919"/>
            <ac:spMk id="7" creationId="{14538158-D06F-57FE-5DEE-33A21EFBB8E9}"/>
          </ac:spMkLst>
        </pc:spChg>
        <pc:spChg chg="mod">
          <ac:chgData name="Alexandre Araujo" userId="0285727b09848308" providerId="LiveId" clId="{73F8E0D4-79F9-4DBA-94A5-53F400C53B6E}" dt="2024-12-05T17:19:32.449" v="20222" actId="692"/>
          <ac:spMkLst>
            <pc:docMk/>
            <pc:sldMk cId="2755321760" sldId="4919"/>
            <ac:spMk id="9" creationId="{6E54D491-45AF-1B4F-1B0B-534BD18BABAE}"/>
          </ac:spMkLst>
        </pc:spChg>
        <pc:spChg chg="mod">
          <ac:chgData name="Alexandre Araujo" userId="0285727b09848308" providerId="LiveId" clId="{73F8E0D4-79F9-4DBA-94A5-53F400C53B6E}" dt="2024-12-05T17:19:17.801" v="20218" actId="207"/>
          <ac:spMkLst>
            <pc:docMk/>
            <pc:sldMk cId="2755321760" sldId="4919"/>
            <ac:spMk id="10" creationId="{AFA02A61-34DE-55B3-D37E-67A49DC76B3D}"/>
          </ac:spMkLst>
        </pc:spChg>
        <pc:spChg chg="add mod">
          <ac:chgData name="Alexandre Araujo" userId="0285727b09848308" providerId="LiveId" clId="{73F8E0D4-79F9-4DBA-94A5-53F400C53B6E}" dt="2024-12-05T17:20:57.983" v="20250" actId="113"/>
          <ac:spMkLst>
            <pc:docMk/>
            <pc:sldMk cId="2755321760" sldId="4919"/>
            <ac:spMk id="11" creationId="{17128E5D-5FCD-6640-1344-EC84B1483A91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0" creationId="{CEE3466E-0674-5599-F61A-045A599BCC39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1" creationId="{98884780-C489-4489-A096-57AF6E75A563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2" creationId="{75D353CC-264B-E895-D24E-AD462695677D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3" creationId="{A6A5CFDF-E92C-2146-9D77-DD2C533DCEB9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4" creationId="{4FD07293-EB95-CA84-DDA2-1130DA74FA87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5" creationId="{2562A974-68FB-3792-1A2A-9FAAE5A90F73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6" creationId="{E6800C47-4EEA-180A-5680-767CE7117605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7" creationId="{8EDFC0A9-4663-13B4-610C-E1E4AE6D9C88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8" creationId="{F7285EFE-3375-1976-FF4C-5431BFBF723F}"/>
          </ac:spMkLst>
        </pc:spChg>
        <pc:spChg chg="mod">
          <ac:chgData name="Alexandre Araujo" userId="0285727b09848308" providerId="LiveId" clId="{73F8E0D4-79F9-4DBA-94A5-53F400C53B6E}" dt="2024-12-05T17:21:34.983" v="20254" actId="165"/>
          <ac:spMkLst>
            <pc:docMk/>
            <pc:sldMk cId="2755321760" sldId="4919"/>
            <ac:spMk id="29" creationId="{FC63AB35-981F-018B-B955-487B63700156}"/>
          </ac:spMkLst>
        </pc:spChg>
        <pc:grpChg chg="add mod">
          <ac:chgData name="Alexandre Araujo" userId="0285727b09848308" providerId="LiveId" clId="{73F8E0D4-79F9-4DBA-94A5-53F400C53B6E}" dt="2024-12-05T17:20:03.884" v="20229" actId="1035"/>
          <ac:grpSpMkLst>
            <pc:docMk/>
            <pc:sldMk cId="2755321760" sldId="4919"/>
            <ac:grpSpMk id="4" creationId="{18F53938-F7D3-E841-1BBB-0694343F5EDC}"/>
          </ac:grpSpMkLst>
        </pc:grpChg>
        <pc:grpChg chg="add mod">
          <ac:chgData name="Alexandre Araujo" userId="0285727b09848308" providerId="LiveId" clId="{73F8E0D4-79F9-4DBA-94A5-53F400C53B6E}" dt="2024-12-05T17:20:03.884" v="20229" actId="1035"/>
          <ac:grpSpMkLst>
            <pc:docMk/>
            <pc:sldMk cId="2755321760" sldId="4919"/>
            <ac:grpSpMk id="8" creationId="{D72345BB-2E29-2DF8-BB9C-F3C5398197F2}"/>
          </ac:grpSpMkLst>
        </pc:grpChg>
        <pc:grpChg chg="mod">
          <ac:chgData name="Alexandre Araujo" userId="0285727b09848308" providerId="LiveId" clId="{73F8E0D4-79F9-4DBA-94A5-53F400C53B6E}" dt="2024-12-05T17:19:44.266" v="20223" actId="164"/>
          <ac:grpSpMkLst>
            <pc:docMk/>
            <pc:sldMk cId="2755321760" sldId="4919"/>
            <ac:grpSpMk id="17" creationId="{A071AED5-FF08-A831-CA53-65C7D6B2E59B}"/>
          </ac:grpSpMkLst>
        </pc:grpChg>
        <pc:grpChg chg="mod">
          <ac:chgData name="Alexandre Araujo" userId="0285727b09848308" providerId="LiveId" clId="{73F8E0D4-79F9-4DBA-94A5-53F400C53B6E}" dt="2024-12-05T17:19:44.266" v="20223" actId="164"/>
          <ac:grpSpMkLst>
            <pc:docMk/>
            <pc:sldMk cId="2755321760" sldId="4919"/>
            <ac:grpSpMk id="18" creationId="{9C2EC85A-540C-BD01-B15D-9488B7473AFA}"/>
          </ac:grpSpMkLst>
        </pc:grpChg>
        <pc:grpChg chg="mod">
          <ac:chgData name="Alexandre Araujo" userId="0285727b09848308" providerId="LiveId" clId="{73F8E0D4-79F9-4DBA-94A5-53F400C53B6E}" dt="2024-12-05T17:19:44.266" v="20223" actId="164"/>
          <ac:grpSpMkLst>
            <pc:docMk/>
            <pc:sldMk cId="2755321760" sldId="4919"/>
            <ac:grpSpMk id="19" creationId="{38E558B8-CC4C-AADD-EFCD-56450D0AAE05}"/>
          </ac:grpSpMkLst>
        </pc:grpChg>
      </pc:sldChg>
      <pc:sldChg chg="addSp modSp new mod ord modTransition modAnim">
        <pc:chgData name="Alexandre Araujo" userId="0285727b09848308" providerId="LiveId" clId="{73F8E0D4-79F9-4DBA-94A5-53F400C53B6E}" dt="2024-12-05T18:09:19.432" v="20520"/>
        <pc:sldMkLst>
          <pc:docMk/>
          <pc:sldMk cId="1632682713" sldId="4920"/>
        </pc:sldMkLst>
        <pc:spChg chg="add mod">
          <ac:chgData name="Alexandre Araujo" userId="0285727b09848308" providerId="LiveId" clId="{73F8E0D4-79F9-4DBA-94A5-53F400C53B6E}" dt="2024-12-05T17:43:13.690" v="20368" actId="403"/>
          <ac:spMkLst>
            <pc:docMk/>
            <pc:sldMk cId="1632682713" sldId="4920"/>
            <ac:spMk id="3" creationId="{93800FA0-AAEA-80E5-5903-0C037A98C7D4}"/>
          </ac:spMkLst>
        </pc:spChg>
        <pc:spChg chg="add mod">
          <ac:chgData name="Alexandre Araujo" userId="0285727b09848308" providerId="LiveId" clId="{73F8E0D4-79F9-4DBA-94A5-53F400C53B6E}" dt="2024-12-05T17:43:41.745" v="20372" actId="113"/>
          <ac:spMkLst>
            <pc:docMk/>
            <pc:sldMk cId="1632682713" sldId="4920"/>
            <ac:spMk id="4" creationId="{7C091D06-66B2-2F50-AF80-F81EE9B15360}"/>
          </ac:spMkLst>
        </pc:spChg>
      </pc:sldChg>
      <pc:sldMasterChg chg="setBg addSldLayout delSldLayout modSldLayout sldLayoutOrd">
        <pc:chgData name="Alexandre Araujo" userId="0285727b09848308" providerId="LiveId" clId="{73F8E0D4-79F9-4DBA-94A5-53F400C53B6E}" dt="2024-12-05T18:15:42.711" v="20528" actId="47"/>
        <pc:sldMasterMkLst>
          <pc:docMk/>
          <pc:sldMasterMk cId="3423987097" sldId="2147483676"/>
        </pc:sldMasterMkLst>
        <pc:sldLayoutChg chg="modSp mod ord">
          <pc:chgData name="Alexandre Araujo" userId="0285727b09848308" providerId="LiveId" clId="{73F8E0D4-79F9-4DBA-94A5-53F400C53B6E}" dt="2024-12-02T13:29:28.930" v="6401" actId="14100"/>
          <pc:sldLayoutMkLst>
            <pc:docMk/>
            <pc:sldMasterMk cId="3423987097" sldId="2147483676"/>
            <pc:sldLayoutMk cId="2055952917" sldId="2147483765"/>
          </pc:sldLayoutMkLst>
          <pc:spChg chg="mod">
            <ac:chgData name="Alexandre Araujo" userId="0285727b09848308" providerId="LiveId" clId="{73F8E0D4-79F9-4DBA-94A5-53F400C53B6E}" dt="2024-12-02T13:29:28.930" v="6401" actId="14100"/>
            <ac:spMkLst>
              <pc:docMk/>
              <pc:sldMasterMk cId="3423987097" sldId="2147483676"/>
              <pc:sldLayoutMk cId="2055952917" sldId="2147483765"/>
              <ac:spMk id="4" creationId="{6131F027-9703-0268-DE28-A6B8B69DE7EE}"/>
            </ac:spMkLst>
          </pc:spChg>
        </pc:sldLayoutChg>
        <pc:sldLayoutChg chg="delSp add mod replId modTransition setBg">
          <pc:chgData name="Alexandre Araujo" userId="0285727b09848308" providerId="LiveId" clId="{73F8E0D4-79F9-4DBA-94A5-53F400C53B6E}" dt="2024-11-29T13:59:31.627" v="4"/>
          <pc:sldLayoutMkLst>
            <pc:docMk/>
            <pc:sldMasterMk cId="3423987097" sldId="2147483676"/>
            <pc:sldLayoutMk cId="1869998289" sldId="2147483824"/>
          </pc:sldLayoutMkLst>
        </pc:sldLayoutChg>
        <pc:sldLayoutChg chg="add del">
          <pc:chgData name="Alexandre Araujo" userId="0285727b09848308" providerId="LiveId" clId="{73F8E0D4-79F9-4DBA-94A5-53F400C53B6E}" dt="2024-12-05T18:15:42.711" v="20528" actId="47"/>
          <pc:sldLayoutMkLst>
            <pc:docMk/>
            <pc:sldMasterMk cId="3423987097" sldId="2147483676"/>
            <pc:sldLayoutMk cId="1392823181" sldId="2147483825"/>
          </pc:sldLayoutMkLst>
        </pc:sldLayoutChg>
        <pc:sldLayoutChg chg="add mod modTransition setBg">
          <pc:chgData name="Alexandre Araujo" userId="0285727b09848308" providerId="LiveId" clId="{73F8E0D4-79F9-4DBA-94A5-53F400C53B6E}" dt="2024-11-29T20:06:47.980" v="2917"/>
          <pc:sldLayoutMkLst>
            <pc:docMk/>
            <pc:sldMasterMk cId="3423987097" sldId="2147483676"/>
            <pc:sldLayoutMk cId="1797103493" sldId="2147483826"/>
          </pc:sldLayoutMkLst>
        </pc:sldLayoutChg>
        <pc:sldLayoutChg chg="addSp delSp modSp add mod ord modTransition modAnim">
          <pc:chgData name="Alexandre Araujo" userId="0285727b09848308" providerId="LiveId" clId="{73F8E0D4-79F9-4DBA-94A5-53F400C53B6E}" dt="2024-12-02T14:42:22.717" v="6905"/>
          <pc:sldLayoutMkLst>
            <pc:docMk/>
            <pc:sldMasterMk cId="3423987097" sldId="2147483676"/>
            <pc:sldLayoutMk cId="726075655" sldId="2147483827"/>
          </pc:sldLayoutMkLst>
          <pc:spChg chg="mod">
            <ac:chgData name="Alexandre Araujo" userId="0285727b09848308" providerId="LiveId" clId="{73F8E0D4-79F9-4DBA-94A5-53F400C53B6E}" dt="2024-12-02T14:04:53.834" v="6510" actId="207"/>
            <ac:spMkLst>
              <pc:docMk/>
              <pc:sldMasterMk cId="3423987097" sldId="2147483676"/>
              <pc:sldLayoutMk cId="726075655" sldId="2147483827"/>
              <ac:spMk id="23" creationId="{9D2CE3D4-FDB9-40AE-E9CD-80ECA0733453}"/>
            </ac:spMkLst>
          </pc:spChg>
          <pc:spChg chg="add mod">
            <ac:chgData name="Alexandre Araujo" userId="0285727b09848308" providerId="LiveId" clId="{73F8E0D4-79F9-4DBA-94A5-53F400C53B6E}" dt="2024-12-02T14:05:02.188" v="6512" actId="1076"/>
            <ac:spMkLst>
              <pc:docMk/>
              <pc:sldMasterMk cId="3423987097" sldId="2147483676"/>
              <pc:sldLayoutMk cId="726075655" sldId="2147483827"/>
              <ac:spMk id="24" creationId="{AE241697-AE9E-30DB-2EB1-CB01BCD97F09}"/>
            </ac:spMkLst>
          </pc:spChg>
          <pc:spChg chg="add mod">
            <ac:chgData name="Alexandre Araujo" userId="0285727b09848308" providerId="LiveId" clId="{73F8E0D4-79F9-4DBA-94A5-53F400C53B6E}" dt="2024-12-02T14:05:06.180" v="6513" actId="571"/>
            <ac:spMkLst>
              <pc:docMk/>
              <pc:sldMasterMk cId="3423987097" sldId="2147483676"/>
              <pc:sldLayoutMk cId="726075655" sldId="2147483827"/>
              <ac:spMk id="25" creationId="{D4D7D238-A11C-44E4-E1C6-8110FB403927}"/>
            </ac:spMkLst>
          </pc:spChg>
          <pc:spChg chg="add mod">
            <ac:chgData name="Alexandre Araujo" userId="0285727b09848308" providerId="LiveId" clId="{73F8E0D4-79F9-4DBA-94A5-53F400C53B6E}" dt="2024-12-02T14:05:10.113" v="6514" actId="571"/>
            <ac:spMkLst>
              <pc:docMk/>
              <pc:sldMasterMk cId="3423987097" sldId="2147483676"/>
              <pc:sldLayoutMk cId="726075655" sldId="2147483827"/>
              <ac:spMk id="26" creationId="{2645B044-5F68-3A01-B2DF-EC56C19646E7}"/>
            </ac:spMkLst>
          </pc:spChg>
          <pc:spChg chg="add mod">
            <ac:chgData name="Alexandre Araujo" userId="0285727b09848308" providerId="LiveId" clId="{73F8E0D4-79F9-4DBA-94A5-53F400C53B6E}" dt="2024-12-02T14:05:13.789" v="6515" actId="571"/>
            <ac:spMkLst>
              <pc:docMk/>
              <pc:sldMasterMk cId="3423987097" sldId="2147483676"/>
              <pc:sldLayoutMk cId="726075655" sldId="2147483827"/>
              <ac:spMk id="27" creationId="{70A145AC-E8C7-BE80-FFB7-2F4B91E69A73}"/>
            </ac:spMkLst>
          </pc:spChg>
          <pc:spChg chg="add mod">
            <ac:chgData name="Alexandre Araujo" userId="0285727b09848308" providerId="LiveId" clId="{73F8E0D4-79F9-4DBA-94A5-53F400C53B6E}" dt="2024-12-02T14:05:17.574" v="6516" actId="571"/>
            <ac:spMkLst>
              <pc:docMk/>
              <pc:sldMasterMk cId="3423987097" sldId="2147483676"/>
              <pc:sldLayoutMk cId="726075655" sldId="2147483827"/>
              <ac:spMk id="28" creationId="{125A9946-7284-9252-EE63-644929C45A1C}"/>
            </ac:spMkLst>
          </pc:spChg>
          <pc:spChg chg="add mod">
            <ac:chgData name="Alexandre Araujo" userId="0285727b09848308" providerId="LiveId" clId="{73F8E0D4-79F9-4DBA-94A5-53F400C53B6E}" dt="2024-12-02T14:05:20.618" v="6517" actId="571"/>
            <ac:spMkLst>
              <pc:docMk/>
              <pc:sldMasterMk cId="3423987097" sldId="2147483676"/>
              <pc:sldLayoutMk cId="726075655" sldId="2147483827"/>
              <ac:spMk id="29" creationId="{01BF9233-D863-5A8E-418E-27F4A8AC414A}"/>
            </ac:spMkLst>
          </pc:spChg>
        </pc:sldLayoutChg>
        <pc:sldLayoutChg chg="addSp delSp modSp add mod modTransition delAnim modAnim">
          <pc:chgData name="Alexandre Araujo" userId="0285727b09848308" providerId="LiveId" clId="{73F8E0D4-79F9-4DBA-94A5-53F400C53B6E}" dt="2024-12-02T21:04:07.305" v="10557" actId="478"/>
          <pc:sldLayoutMkLst>
            <pc:docMk/>
            <pc:sldMasterMk cId="3423987097" sldId="2147483676"/>
            <pc:sldLayoutMk cId="947442155" sldId="2147483828"/>
          </pc:sldLayoutMkLst>
          <pc:spChg chg="add mod">
            <ac:chgData name="Alexandre Araujo" userId="0285727b09848308" providerId="LiveId" clId="{73F8E0D4-79F9-4DBA-94A5-53F400C53B6E}" dt="2024-12-02T21:00:12.169" v="10515" actId="571"/>
            <ac:spMkLst>
              <pc:docMk/>
              <pc:sldMasterMk cId="3423987097" sldId="2147483676"/>
              <pc:sldLayoutMk cId="947442155" sldId="2147483828"/>
              <ac:spMk id="6" creationId="{884D520C-68FD-CEB8-BCA2-072639D0046E}"/>
            </ac:spMkLst>
          </pc:spChg>
          <pc:spChg chg="add mod">
            <ac:chgData name="Alexandre Araujo" userId="0285727b09848308" providerId="LiveId" clId="{73F8E0D4-79F9-4DBA-94A5-53F400C53B6E}" dt="2024-12-02T21:00:26.262" v="10518" actId="1076"/>
            <ac:spMkLst>
              <pc:docMk/>
              <pc:sldMasterMk cId="3423987097" sldId="2147483676"/>
              <pc:sldLayoutMk cId="947442155" sldId="2147483828"/>
              <ac:spMk id="7" creationId="{CC40E7AE-FAFA-BC6B-291E-63BC3232534B}"/>
            </ac:spMkLst>
          </pc:spChg>
          <pc:spChg chg="add mod">
            <ac:chgData name="Alexandre Araujo" userId="0285727b09848308" providerId="LiveId" clId="{73F8E0D4-79F9-4DBA-94A5-53F400C53B6E}" dt="2024-12-02T21:00:26.262" v="10518" actId="1076"/>
            <ac:spMkLst>
              <pc:docMk/>
              <pc:sldMasterMk cId="3423987097" sldId="2147483676"/>
              <pc:sldLayoutMk cId="947442155" sldId="2147483828"/>
              <ac:spMk id="8" creationId="{A3DB9385-2D58-0C5A-A306-147D1867D690}"/>
            </ac:spMkLst>
          </pc:spChg>
          <pc:spChg chg="mod">
            <ac:chgData name="Alexandre Araujo" userId="0285727b09848308" providerId="LiveId" clId="{73F8E0D4-79F9-4DBA-94A5-53F400C53B6E}" dt="2024-12-02T21:00:02.251" v="10514" actId="12789"/>
            <ac:spMkLst>
              <pc:docMk/>
              <pc:sldMasterMk cId="3423987097" sldId="2147483676"/>
              <pc:sldLayoutMk cId="947442155" sldId="2147483828"/>
              <ac:spMk id="23" creationId="{9D2CE3D4-FDB9-40AE-E9CD-80ECA0733453}"/>
            </ac:spMkLst>
          </pc:spChg>
        </pc:sldLayoutChg>
        <pc:sldLayoutChg chg="addSp delSp modSp add mod modTransition delAnim modAnim">
          <pc:chgData name="Alexandre Araujo" userId="0285727b09848308" providerId="LiveId" clId="{73F8E0D4-79F9-4DBA-94A5-53F400C53B6E}" dt="2024-12-03T19:46:25.177" v="12866" actId="478"/>
          <pc:sldLayoutMkLst>
            <pc:docMk/>
            <pc:sldMasterMk cId="3423987097" sldId="2147483676"/>
            <pc:sldLayoutMk cId="3797836682" sldId="2147483829"/>
          </pc:sldLayoutMkLst>
          <pc:spChg chg="add mod ord">
            <ac:chgData name="Alexandre Araujo" userId="0285727b09848308" providerId="LiveId" clId="{73F8E0D4-79F9-4DBA-94A5-53F400C53B6E}" dt="2024-12-03T19:10:29.315" v="12648" actId="167"/>
            <ac:spMkLst>
              <pc:docMk/>
              <pc:sldMasterMk cId="3423987097" sldId="2147483676"/>
              <pc:sldLayoutMk cId="3797836682" sldId="2147483829"/>
              <ac:spMk id="5" creationId="{047E5A78-DE9E-F555-40DA-1EE5DD31FA7F}"/>
            </ac:spMkLst>
          </pc:spChg>
          <pc:spChg chg="add mod ord">
            <ac:chgData name="Alexandre Araujo" userId="0285727b09848308" providerId="LiveId" clId="{73F8E0D4-79F9-4DBA-94A5-53F400C53B6E}" dt="2024-12-03T19:10:29.315" v="12648" actId="167"/>
            <ac:spMkLst>
              <pc:docMk/>
              <pc:sldMasterMk cId="3423987097" sldId="2147483676"/>
              <pc:sldLayoutMk cId="3797836682" sldId="2147483829"/>
              <ac:spMk id="9" creationId="{1DC232EF-F4EE-C09A-419D-143AF5889D18}"/>
            </ac:spMkLst>
          </pc:spChg>
          <pc:spChg chg="mod ord">
            <ac:chgData name="Alexandre Araujo" userId="0285727b09848308" providerId="LiveId" clId="{73F8E0D4-79F9-4DBA-94A5-53F400C53B6E}" dt="2024-12-03T19:10:29.315" v="12648" actId="167"/>
            <ac:spMkLst>
              <pc:docMk/>
              <pc:sldMasterMk cId="3423987097" sldId="2147483676"/>
              <pc:sldLayoutMk cId="3797836682" sldId="2147483829"/>
              <ac:spMk id="23" creationId="{9D2CE3D4-FDB9-40AE-E9CD-80ECA0733453}"/>
            </ac:spMkLst>
          </pc:spChg>
        </pc:sldLayoutChg>
        <pc:sldLayoutChg chg="addSp delSp modSp add mod modTransition delAnim modAnim">
          <pc:chgData name="Alexandre Araujo" userId="0285727b09848308" providerId="LiveId" clId="{73F8E0D4-79F9-4DBA-94A5-53F400C53B6E}" dt="2024-12-04T12:08:38.308" v="14322"/>
          <pc:sldLayoutMkLst>
            <pc:docMk/>
            <pc:sldMasterMk cId="3423987097" sldId="2147483676"/>
            <pc:sldLayoutMk cId="356606288" sldId="2147483830"/>
          </pc:sldLayoutMkLst>
          <pc:spChg chg="add mod">
            <ac:chgData name="Alexandre Araujo" userId="0285727b09848308" providerId="LiveId" clId="{73F8E0D4-79F9-4DBA-94A5-53F400C53B6E}" dt="2024-12-04T12:06:36.833" v="14299" actId="571"/>
            <ac:spMkLst>
              <pc:docMk/>
              <pc:sldMasterMk cId="3423987097" sldId="2147483676"/>
              <pc:sldLayoutMk cId="356606288" sldId="2147483830"/>
              <ac:spMk id="11" creationId="{A4A68234-BCBB-8E2B-4DB0-0C02E9CDA753}"/>
            </ac:spMkLst>
          </pc:spChg>
          <pc:spChg chg="add mod">
            <ac:chgData name="Alexandre Araujo" userId="0285727b09848308" providerId="LiveId" clId="{73F8E0D4-79F9-4DBA-94A5-53F400C53B6E}" dt="2024-12-04T12:06:44.289" v="14301" actId="571"/>
            <ac:spMkLst>
              <pc:docMk/>
              <pc:sldMasterMk cId="3423987097" sldId="2147483676"/>
              <pc:sldLayoutMk cId="356606288" sldId="2147483830"/>
              <ac:spMk id="12" creationId="{E76389FE-2187-8D97-28BB-58F6C8100A1E}"/>
            </ac:spMkLst>
          </pc:spChg>
          <pc:spChg chg="add mod">
            <ac:chgData name="Alexandre Araujo" userId="0285727b09848308" providerId="LiveId" clId="{73F8E0D4-79F9-4DBA-94A5-53F400C53B6E}" dt="2024-12-04T12:06:51.297" v="14302" actId="571"/>
            <ac:spMkLst>
              <pc:docMk/>
              <pc:sldMasterMk cId="3423987097" sldId="2147483676"/>
              <pc:sldLayoutMk cId="356606288" sldId="2147483830"/>
              <ac:spMk id="13" creationId="{AABEE164-E1C5-CA8C-EDE0-F6BD03DB3394}"/>
            </ac:spMkLst>
          </pc:spChg>
          <pc:spChg chg="add mod">
            <ac:chgData name="Alexandre Araujo" userId="0285727b09848308" providerId="LiveId" clId="{73F8E0D4-79F9-4DBA-94A5-53F400C53B6E}" dt="2024-12-04T12:06:51.297" v="14302" actId="571"/>
            <ac:spMkLst>
              <pc:docMk/>
              <pc:sldMasterMk cId="3423987097" sldId="2147483676"/>
              <pc:sldLayoutMk cId="356606288" sldId="2147483830"/>
              <ac:spMk id="14" creationId="{F33BA153-83C5-43BB-47FE-AAD4AAD45D7E}"/>
            </ac:spMkLst>
          </pc:spChg>
          <pc:spChg chg="add mod">
            <ac:chgData name="Alexandre Araujo" userId="0285727b09848308" providerId="LiveId" clId="{73F8E0D4-79F9-4DBA-94A5-53F400C53B6E}" dt="2024-12-04T12:06:51.297" v="14302" actId="571"/>
            <ac:spMkLst>
              <pc:docMk/>
              <pc:sldMasterMk cId="3423987097" sldId="2147483676"/>
              <pc:sldLayoutMk cId="356606288" sldId="2147483830"/>
              <ac:spMk id="15" creationId="{6804F1E6-71D1-B2CA-5DD4-C33908095CBF}"/>
            </ac:spMkLst>
          </pc:spChg>
          <pc:spChg chg="mod ord">
            <ac:chgData name="Alexandre Araujo" userId="0285727b09848308" providerId="LiveId" clId="{73F8E0D4-79F9-4DBA-94A5-53F400C53B6E}" dt="2024-12-04T12:06:34.218" v="14298" actId="1076"/>
            <ac:spMkLst>
              <pc:docMk/>
              <pc:sldMasterMk cId="3423987097" sldId="2147483676"/>
              <pc:sldLayoutMk cId="356606288" sldId="2147483830"/>
              <ac:spMk id="23" creationId="{9D2CE3D4-FDB9-40AE-E9CD-80ECA0733453}"/>
            </ac:spMkLst>
          </pc:spChg>
        </pc:sldLayoutChg>
        <pc:sldLayoutChg chg="modSp add mod modTransition modAnim">
          <pc:chgData name="Alexandre Araujo" userId="0285727b09848308" providerId="LiveId" clId="{73F8E0D4-79F9-4DBA-94A5-53F400C53B6E}" dt="2024-12-04T12:32:45.314" v="14549"/>
          <pc:sldLayoutMkLst>
            <pc:docMk/>
            <pc:sldMasterMk cId="3423987097" sldId="2147483676"/>
            <pc:sldLayoutMk cId="4182696224" sldId="2147483831"/>
          </pc:sldLayoutMkLst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11" creationId="{A4A68234-BCBB-8E2B-4DB0-0C02E9CDA753}"/>
            </ac:spMkLst>
          </pc:spChg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12" creationId="{E76389FE-2187-8D97-28BB-58F6C8100A1E}"/>
            </ac:spMkLst>
          </pc:spChg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13" creationId="{AABEE164-E1C5-CA8C-EDE0-F6BD03DB3394}"/>
            </ac:spMkLst>
          </pc:spChg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14" creationId="{F33BA153-83C5-43BB-47FE-AAD4AAD45D7E}"/>
            </ac:spMkLst>
          </pc:spChg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15" creationId="{6804F1E6-71D1-B2CA-5DD4-C33908095CBF}"/>
            </ac:spMkLst>
          </pc:spChg>
          <pc:spChg chg="mod">
            <ac:chgData name="Alexandre Araujo" userId="0285727b09848308" providerId="LiveId" clId="{73F8E0D4-79F9-4DBA-94A5-53F400C53B6E}" dt="2024-12-04T12:32:33.226" v="14548" actId="207"/>
            <ac:spMkLst>
              <pc:docMk/>
              <pc:sldMasterMk cId="3423987097" sldId="2147483676"/>
              <pc:sldLayoutMk cId="4182696224" sldId="2147483831"/>
              <ac:spMk id="23" creationId="{9D2CE3D4-FDB9-40AE-E9CD-80ECA0733453}"/>
            </ac:spMkLst>
          </pc:spChg>
        </pc:sldLayoutChg>
        <pc:sldLayoutChg chg="addSp delSp modSp add mod modTransition delAnim modAnim">
          <pc:chgData name="Alexandre Araujo" userId="0285727b09848308" providerId="LiveId" clId="{73F8E0D4-79F9-4DBA-94A5-53F400C53B6E}" dt="2024-12-04T16:59:17.903" v="15265" actId="21"/>
          <pc:sldLayoutMkLst>
            <pc:docMk/>
            <pc:sldMasterMk cId="3423987097" sldId="2147483676"/>
            <pc:sldLayoutMk cId="486838673" sldId="2147483832"/>
          </pc:sldLayoutMkLst>
          <pc:spChg chg="add 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11" creationId="{4FB277F3-1B26-4E7F-8C53-FF539C84BA4A}"/>
            </ac:spMkLst>
          </pc:spChg>
          <pc:spChg chg="add 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12" creationId="{202D04A9-C052-470A-107D-C63E57B52D22}"/>
            </ac:spMkLst>
          </pc:spChg>
          <pc:spChg chg="add 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13" creationId="{2FD0F31C-4A83-02B0-D3BA-3EF8BC8AAEB6}"/>
            </ac:spMkLst>
          </pc:spChg>
          <pc:spChg chg="add 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14" creationId="{8DE42943-D74C-C471-0700-2A43F74B8779}"/>
            </ac:spMkLst>
          </pc:spChg>
          <pc:spChg chg="add 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15" creationId="{17C4B091-0300-7ADA-2A3B-44C0B6428D28}"/>
            </ac:spMkLst>
          </pc:spChg>
          <pc:spChg chg="mod ord">
            <ac:chgData name="Alexandre Araujo" userId="0285727b09848308" providerId="LiveId" clId="{73F8E0D4-79F9-4DBA-94A5-53F400C53B6E}" dt="2024-12-04T16:56:44.911" v="15234" actId="167"/>
            <ac:spMkLst>
              <pc:docMk/>
              <pc:sldMasterMk cId="3423987097" sldId="2147483676"/>
              <pc:sldLayoutMk cId="486838673" sldId="2147483832"/>
              <ac:spMk id="23" creationId="{9D2CE3D4-FDB9-40AE-E9CD-80ECA0733453}"/>
            </ac:spMkLst>
          </pc:spChg>
        </pc:sldLayoutChg>
        <pc:sldLayoutChg chg="modSp add mod modTransition modAnim">
          <pc:chgData name="Alexandre Araujo" userId="0285727b09848308" providerId="LiveId" clId="{73F8E0D4-79F9-4DBA-94A5-53F400C53B6E}" dt="2024-12-04T17:28:21.993" v="15416" actId="207"/>
          <pc:sldLayoutMkLst>
            <pc:docMk/>
            <pc:sldMasterMk cId="3423987097" sldId="2147483676"/>
            <pc:sldLayoutMk cId="2237828827" sldId="2147483833"/>
          </pc:sldLayoutMkLst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11" creationId="{4FB277F3-1B26-4E7F-8C53-FF539C84BA4A}"/>
            </ac:spMkLst>
          </pc:spChg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12" creationId="{202D04A9-C052-470A-107D-C63E57B52D22}"/>
            </ac:spMkLst>
          </pc:spChg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13" creationId="{2FD0F31C-4A83-02B0-D3BA-3EF8BC8AAEB6}"/>
            </ac:spMkLst>
          </pc:spChg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14" creationId="{8DE42943-D74C-C471-0700-2A43F74B8779}"/>
            </ac:spMkLst>
          </pc:spChg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15" creationId="{17C4B091-0300-7ADA-2A3B-44C0B6428D28}"/>
            </ac:spMkLst>
          </pc:spChg>
          <pc:spChg chg="mod">
            <ac:chgData name="Alexandre Araujo" userId="0285727b09848308" providerId="LiveId" clId="{73F8E0D4-79F9-4DBA-94A5-53F400C53B6E}" dt="2024-12-04T17:28:21.993" v="15416" actId="207"/>
            <ac:spMkLst>
              <pc:docMk/>
              <pc:sldMasterMk cId="3423987097" sldId="2147483676"/>
              <pc:sldLayoutMk cId="2237828827" sldId="2147483833"/>
              <ac:spMk id="23" creationId="{9D2CE3D4-FDB9-40AE-E9CD-80ECA0733453}"/>
            </ac:spMkLst>
          </pc:spChg>
        </pc:sldLayoutChg>
        <pc:sldLayoutChg chg="addSp delSp modSp add mod ord modTransition delAnim modAnim">
          <pc:chgData name="Alexandre Araujo" userId="0285727b09848308" providerId="LiveId" clId="{73F8E0D4-79F9-4DBA-94A5-53F400C53B6E}" dt="2024-12-04T20:21:35.869" v="16109" actId="21"/>
          <pc:sldLayoutMkLst>
            <pc:docMk/>
            <pc:sldMasterMk cId="3423987097" sldId="2147483676"/>
            <pc:sldLayoutMk cId="2642997505" sldId="2147483834"/>
          </pc:sldLayoutMkLst>
          <pc:spChg chg="add mod ord">
            <ac:chgData name="Alexandre Araujo" userId="0285727b09848308" providerId="LiveId" clId="{73F8E0D4-79F9-4DBA-94A5-53F400C53B6E}" dt="2024-12-04T20:17:21.711" v="16049" actId="14100"/>
            <ac:spMkLst>
              <pc:docMk/>
              <pc:sldMasterMk cId="3423987097" sldId="2147483676"/>
              <pc:sldLayoutMk cId="2642997505" sldId="2147483834"/>
              <ac:spMk id="7" creationId="{027CC988-6B9A-9669-E43A-B6B1132A320E}"/>
            </ac:spMkLst>
          </pc:spChg>
          <pc:spChg chg="add mod">
            <ac:chgData name="Alexandre Araujo" userId="0285727b09848308" providerId="LiveId" clId="{73F8E0D4-79F9-4DBA-94A5-53F400C53B6E}" dt="2024-12-04T20:18:13.101" v="16067" actId="408"/>
            <ac:spMkLst>
              <pc:docMk/>
              <pc:sldMasterMk cId="3423987097" sldId="2147483676"/>
              <pc:sldLayoutMk cId="2642997505" sldId="2147483834"/>
              <ac:spMk id="8" creationId="{81B05DE3-4AB8-8A1B-737C-3640CA8F26B1}"/>
            </ac:spMkLst>
          </pc:spChg>
          <pc:spChg chg="add mod">
            <ac:chgData name="Alexandre Araujo" userId="0285727b09848308" providerId="LiveId" clId="{73F8E0D4-79F9-4DBA-94A5-53F400C53B6E}" dt="2024-12-04T20:18:09.317" v="16066" actId="571"/>
            <ac:spMkLst>
              <pc:docMk/>
              <pc:sldMasterMk cId="3423987097" sldId="2147483676"/>
              <pc:sldLayoutMk cId="2642997505" sldId="2147483834"/>
              <ac:spMk id="9" creationId="{71E6BB5B-9752-B425-AB86-78AF23F46BF3}"/>
            </ac:spMkLst>
          </pc:spChg>
        </pc:sldLayoutChg>
        <pc:sldLayoutChg chg="addSp delSp modSp add mod ord modTransition delAnim modAnim">
          <pc:chgData name="Alexandre Araujo" userId="0285727b09848308" providerId="LiveId" clId="{73F8E0D4-79F9-4DBA-94A5-53F400C53B6E}" dt="2024-12-05T13:32:54.343" v="17252"/>
          <pc:sldLayoutMkLst>
            <pc:docMk/>
            <pc:sldMasterMk cId="3423987097" sldId="2147483676"/>
            <pc:sldLayoutMk cId="1512988679" sldId="2147483835"/>
          </pc:sldLayoutMkLst>
          <pc:spChg chg="add mod ord">
            <ac:chgData name="Alexandre Araujo" userId="0285727b09848308" providerId="LiveId" clId="{73F8E0D4-79F9-4DBA-94A5-53F400C53B6E}" dt="2024-12-05T13:26:11.747" v="17203" actId="166"/>
            <ac:spMkLst>
              <pc:docMk/>
              <pc:sldMasterMk cId="3423987097" sldId="2147483676"/>
              <pc:sldLayoutMk cId="1512988679" sldId="2147483835"/>
              <ac:spMk id="5" creationId="{99EEB6EE-314D-4220-8B1D-AC6EA6EFBECD}"/>
            </ac:spMkLst>
          </pc:spChg>
          <pc:spChg chg="add mod ord">
            <ac:chgData name="Alexandre Araujo" userId="0285727b09848308" providerId="LiveId" clId="{73F8E0D4-79F9-4DBA-94A5-53F400C53B6E}" dt="2024-12-05T13:23:57.209" v="17176" actId="167"/>
            <ac:spMkLst>
              <pc:docMk/>
              <pc:sldMasterMk cId="3423987097" sldId="2147483676"/>
              <pc:sldLayoutMk cId="1512988679" sldId="2147483835"/>
              <ac:spMk id="6" creationId="{48EC9D37-F704-98B8-D9E6-0F1EAE8586FE}"/>
            </ac:spMkLst>
          </pc:spChg>
          <pc:spChg chg="mod ord">
            <ac:chgData name="Alexandre Araujo" userId="0285727b09848308" providerId="LiveId" clId="{73F8E0D4-79F9-4DBA-94A5-53F400C53B6E}" dt="2024-12-05T13:26:11.747" v="17203" actId="166"/>
            <ac:spMkLst>
              <pc:docMk/>
              <pc:sldMasterMk cId="3423987097" sldId="2147483676"/>
              <pc:sldLayoutMk cId="1512988679" sldId="2147483835"/>
              <ac:spMk id="23" creationId="{9D2CE3D4-FDB9-40AE-E9CD-80ECA0733453}"/>
            </ac:spMkLst>
          </pc:spChg>
        </pc:sldLayoutChg>
      </pc:sldMasterChg>
      <pc:sldMasterChg chg="del">
        <pc:chgData name="Alexandre Araujo" userId="0285727b09848308" providerId="LiveId" clId="{73F8E0D4-79F9-4DBA-94A5-53F400C53B6E}" dt="2024-11-29T17:05:13.374" v="1051" actId="2696"/>
        <pc:sldMasterMkLst>
          <pc:docMk/>
          <pc:sldMasterMk cId="4124778607" sldId="2147483711"/>
        </pc:sldMasterMkLst>
      </pc:sldMasterChg>
      <pc:sldMasterChg chg="modSp">
        <pc:chgData name="Alexandre Araujo" userId="0285727b09848308" providerId="LiveId" clId="{73F8E0D4-79F9-4DBA-94A5-53F400C53B6E}" dt="2024-11-29T17:04:26.949" v="1050" actId="735"/>
        <pc:sldMasterMkLst>
          <pc:docMk/>
          <pc:sldMasterMk cId="4053318381" sldId="214748379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6D2E6-CD3D-4776-AE45-D892D9B1AFCE}" type="datetimeFigureOut">
              <a:rPr lang="en-ID" smtClean="0"/>
              <a:t>07/12/2024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4366E-F5CB-4204-926E-DA1CC2807D28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656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756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6366" y="1871336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5" name="Espaço Reservado para Imagem 22">
            <a:extLst>
              <a:ext uri="{FF2B5EF4-FFF2-40B4-BE49-F238E27FC236}">
                <a16:creationId xmlns:a16="http://schemas.microsoft.com/office/drawing/2014/main" id="{047E5A78-DE9E-F555-40DA-1EE5DD31F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96366" y="3383518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9" name="Espaço Reservado para Imagem 22">
            <a:extLst>
              <a:ext uri="{FF2B5EF4-FFF2-40B4-BE49-F238E27FC236}">
                <a16:creationId xmlns:a16="http://schemas.microsoft.com/office/drawing/2014/main" id="{1DC232EF-F4EE-C09A-419D-143AF5889D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6366" y="4895701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8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0.26407 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E-6 3.7037E-6 L 0.26264 3.7037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5E-6 1.85185E-6 L 0.26485 1.85185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89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8973" y="159702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1" name="Espaço Reservado para Imagem 22">
            <a:extLst>
              <a:ext uri="{FF2B5EF4-FFF2-40B4-BE49-F238E27FC236}">
                <a16:creationId xmlns:a16="http://schemas.microsoft.com/office/drawing/2014/main" id="{A4A68234-BCBB-8E2B-4DB0-0C02E9CDA7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68973" y="3178527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2" name="Espaço Reservado para Imagem 22">
            <a:extLst>
              <a:ext uri="{FF2B5EF4-FFF2-40B4-BE49-F238E27FC236}">
                <a16:creationId xmlns:a16="http://schemas.microsoft.com/office/drawing/2014/main" id="{E76389FE-2187-8D97-28BB-58F6C8100A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68973" y="476003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3" name="Espaço Reservado para Imagem 22">
            <a:extLst>
              <a:ext uri="{FF2B5EF4-FFF2-40B4-BE49-F238E27FC236}">
                <a16:creationId xmlns:a16="http://schemas.microsoft.com/office/drawing/2014/main" id="{AABEE164-E1C5-CA8C-EDE0-F6BD03DB33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84513" y="159702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4" name="Espaço Reservado para Imagem 22">
            <a:extLst>
              <a:ext uri="{FF2B5EF4-FFF2-40B4-BE49-F238E27FC236}">
                <a16:creationId xmlns:a16="http://schemas.microsoft.com/office/drawing/2014/main" id="{F33BA153-83C5-43BB-47FE-AAD4AAD45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4513" y="3178527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5" name="Espaço Reservado para Imagem 22">
            <a:extLst>
              <a:ext uri="{FF2B5EF4-FFF2-40B4-BE49-F238E27FC236}">
                <a16:creationId xmlns:a16="http://schemas.microsoft.com/office/drawing/2014/main" id="{6804F1E6-71D1-B2CA-5DD4-C33908095C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384513" y="476003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0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865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7561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8973" y="159702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1" name="Espaço Reservado para Imagem 22">
            <a:extLst>
              <a:ext uri="{FF2B5EF4-FFF2-40B4-BE49-F238E27FC236}">
                <a16:creationId xmlns:a16="http://schemas.microsoft.com/office/drawing/2014/main" id="{A4A68234-BCBB-8E2B-4DB0-0C02E9CDA7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68973" y="3178527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2" name="Espaço Reservado para Imagem 22">
            <a:extLst>
              <a:ext uri="{FF2B5EF4-FFF2-40B4-BE49-F238E27FC236}">
                <a16:creationId xmlns:a16="http://schemas.microsoft.com/office/drawing/2014/main" id="{E76389FE-2187-8D97-28BB-58F6C8100A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68973" y="476003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3" name="Espaço Reservado para Imagem 22">
            <a:extLst>
              <a:ext uri="{FF2B5EF4-FFF2-40B4-BE49-F238E27FC236}">
                <a16:creationId xmlns:a16="http://schemas.microsoft.com/office/drawing/2014/main" id="{AABEE164-E1C5-CA8C-EDE0-F6BD03DB33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384513" y="159702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4" name="Espaço Reservado para Imagem 22">
            <a:extLst>
              <a:ext uri="{FF2B5EF4-FFF2-40B4-BE49-F238E27FC236}">
                <a16:creationId xmlns:a16="http://schemas.microsoft.com/office/drawing/2014/main" id="{F33BA153-83C5-43BB-47FE-AAD4AAD45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4513" y="3178527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5" name="Espaço Reservado para Imagem 22">
            <a:extLst>
              <a:ext uri="{FF2B5EF4-FFF2-40B4-BE49-F238E27FC236}">
                <a16:creationId xmlns:a16="http://schemas.microsoft.com/office/drawing/2014/main" id="{6804F1E6-71D1-B2CA-5DD4-C33908095C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384513" y="4760032"/>
            <a:ext cx="2088000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2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6962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18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Mídia 6">
            <a:extLst>
              <a:ext uri="{FF2B5EF4-FFF2-40B4-BE49-F238E27FC236}">
                <a16:creationId xmlns:a16="http://schemas.microsoft.com/office/drawing/2014/main" id="{027CC988-6B9A-9669-E43A-B6B1132A320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110978" y="2387207"/>
            <a:ext cx="2617200" cy="1472400"/>
          </a:xfrm>
          <a:custGeom>
            <a:avLst/>
            <a:gdLst>
              <a:gd name="connsiteX0" fmla="*/ 0 w 2617200"/>
              <a:gd name="connsiteY0" fmla="*/ 129291 h 1472400"/>
              <a:gd name="connsiteX1" fmla="*/ 129291 w 2617200"/>
              <a:gd name="connsiteY1" fmla="*/ 0 h 1472400"/>
              <a:gd name="connsiteX2" fmla="*/ 671773 w 2617200"/>
              <a:gd name="connsiteY2" fmla="*/ 0 h 1472400"/>
              <a:gd name="connsiteX3" fmla="*/ 1261428 w 2617200"/>
              <a:gd name="connsiteY3" fmla="*/ 0 h 1472400"/>
              <a:gd name="connsiteX4" fmla="*/ 1803910 w 2617200"/>
              <a:gd name="connsiteY4" fmla="*/ 0 h 1472400"/>
              <a:gd name="connsiteX5" fmla="*/ 2487909 w 2617200"/>
              <a:gd name="connsiteY5" fmla="*/ 0 h 1472400"/>
              <a:gd name="connsiteX6" fmla="*/ 2617200 w 2617200"/>
              <a:gd name="connsiteY6" fmla="*/ 129291 h 1472400"/>
              <a:gd name="connsiteX7" fmla="*/ 2617200 w 2617200"/>
              <a:gd name="connsiteY7" fmla="*/ 736200 h 1472400"/>
              <a:gd name="connsiteX8" fmla="*/ 2617200 w 2617200"/>
              <a:gd name="connsiteY8" fmla="*/ 1343109 h 1472400"/>
              <a:gd name="connsiteX9" fmla="*/ 2487909 w 2617200"/>
              <a:gd name="connsiteY9" fmla="*/ 1472400 h 1472400"/>
              <a:gd name="connsiteX10" fmla="*/ 1921841 w 2617200"/>
              <a:gd name="connsiteY10" fmla="*/ 1472400 h 1472400"/>
              <a:gd name="connsiteX11" fmla="*/ 1402945 w 2617200"/>
              <a:gd name="connsiteY11" fmla="*/ 1472400 h 1472400"/>
              <a:gd name="connsiteX12" fmla="*/ 789704 w 2617200"/>
              <a:gd name="connsiteY12" fmla="*/ 1472400 h 1472400"/>
              <a:gd name="connsiteX13" fmla="*/ 129291 w 2617200"/>
              <a:gd name="connsiteY13" fmla="*/ 1472400 h 1472400"/>
              <a:gd name="connsiteX14" fmla="*/ 0 w 2617200"/>
              <a:gd name="connsiteY14" fmla="*/ 1343109 h 1472400"/>
              <a:gd name="connsiteX15" fmla="*/ 0 w 2617200"/>
              <a:gd name="connsiteY15" fmla="*/ 711924 h 1472400"/>
              <a:gd name="connsiteX16" fmla="*/ 0 w 2617200"/>
              <a:gd name="connsiteY16" fmla="*/ 129291 h 14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7200" h="1472400" fill="none" extrusionOk="0">
                <a:moveTo>
                  <a:pt x="0" y="129291"/>
                </a:moveTo>
                <a:cubicBezTo>
                  <a:pt x="-6737" y="69933"/>
                  <a:pt x="69698" y="8777"/>
                  <a:pt x="129291" y="0"/>
                </a:cubicBezTo>
                <a:cubicBezTo>
                  <a:pt x="275121" y="4501"/>
                  <a:pt x="467557" y="-26627"/>
                  <a:pt x="671773" y="0"/>
                </a:cubicBezTo>
                <a:cubicBezTo>
                  <a:pt x="875989" y="26627"/>
                  <a:pt x="1094900" y="21319"/>
                  <a:pt x="1261428" y="0"/>
                </a:cubicBezTo>
                <a:cubicBezTo>
                  <a:pt x="1427956" y="-21319"/>
                  <a:pt x="1590598" y="10988"/>
                  <a:pt x="1803910" y="0"/>
                </a:cubicBezTo>
                <a:cubicBezTo>
                  <a:pt x="2017222" y="-10988"/>
                  <a:pt x="2215725" y="-23927"/>
                  <a:pt x="2487909" y="0"/>
                </a:cubicBezTo>
                <a:cubicBezTo>
                  <a:pt x="2548578" y="-608"/>
                  <a:pt x="2623156" y="63014"/>
                  <a:pt x="2617200" y="129291"/>
                </a:cubicBezTo>
                <a:cubicBezTo>
                  <a:pt x="2626506" y="380256"/>
                  <a:pt x="2642885" y="537342"/>
                  <a:pt x="2617200" y="736200"/>
                </a:cubicBezTo>
                <a:cubicBezTo>
                  <a:pt x="2591515" y="935058"/>
                  <a:pt x="2620847" y="1168871"/>
                  <a:pt x="2617200" y="1343109"/>
                </a:cubicBezTo>
                <a:cubicBezTo>
                  <a:pt x="2616780" y="1405792"/>
                  <a:pt x="2563281" y="1474899"/>
                  <a:pt x="2487909" y="1472400"/>
                </a:cubicBezTo>
                <a:cubicBezTo>
                  <a:pt x="2253770" y="1446953"/>
                  <a:pt x="2202764" y="1473368"/>
                  <a:pt x="1921841" y="1472400"/>
                </a:cubicBezTo>
                <a:cubicBezTo>
                  <a:pt x="1640918" y="1471432"/>
                  <a:pt x="1575479" y="1465116"/>
                  <a:pt x="1402945" y="1472400"/>
                </a:cubicBezTo>
                <a:cubicBezTo>
                  <a:pt x="1230411" y="1479684"/>
                  <a:pt x="1020430" y="1456514"/>
                  <a:pt x="789704" y="1472400"/>
                </a:cubicBezTo>
                <a:cubicBezTo>
                  <a:pt x="558978" y="1488286"/>
                  <a:pt x="314782" y="1501470"/>
                  <a:pt x="129291" y="1472400"/>
                </a:cubicBezTo>
                <a:cubicBezTo>
                  <a:pt x="47927" y="1477984"/>
                  <a:pt x="3303" y="1423462"/>
                  <a:pt x="0" y="1343109"/>
                </a:cubicBezTo>
                <a:cubicBezTo>
                  <a:pt x="-3360" y="1092659"/>
                  <a:pt x="15492" y="1004615"/>
                  <a:pt x="0" y="711924"/>
                </a:cubicBezTo>
                <a:cubicBezTo>
                  <a:pt x="-15492" y="419233"/>
                  <a:pt x="-27521" y="365232"/>
                  <a:pt x="0" y="129291"/>
                </a:cubicBezTo>
                <a:close/>
              </a:path>
              <a:path w="2617200" h="1472400" stroke="0" extrusionOk="0">
                <a:moveTo>
                  <a:pt x="0" y="129291"/>
                </a:moveTo>
                <a:cubicBezTo>
                  <a:pt x="-9260" y="52174"/>
                  <a:pt x="52162" y="2148"/>
                  <a:pt x="129291" y="0"/>
                </a:cubicBezTo>
                <a:cubicBezTo>
                  <a:pt x="299903" y="11834"/>
                  <a:pt x="464893" y="-20992"/>
                  <a:pt x="766118" y="0"/>
                </a:cubicBezTo>
                <a:cubicBezTo>
                  <a:pt x="1067343" y="20992"/>
                  <a:pt x="1109966" y="-12962"/>
                  <a:pt x="1332186" y="0"/>
                </a:cubicBezTo>
                <a:cubicBezTo>
                  <a:pt x="1554406" y="12962"/>
                  <a:pt x="1714776" y="21145"/>
                  <a:pt x="1874668" y="0"/>
                </a:cubicBezTo>
                <a:cubicBezTo>
                  <a:pt x="2034560" y="-21145"/>
                  <a:pt x="2262895" y="-7751"/>
                  <a:pt x="2487909" y="0"/>
                </a:cubicBezTo>
                <a:cubicBezTo>
                  <a:pt x="2566027" y="-13815"/>
                  <a:pt x="2611958" y="57083"/>
                  <a:pt x="2617200" y="129291"/>
                </a:cubicBezTo>
                <a:cubicBezTo>
                  <a:pt x="2597697" y="291717"/>
                  <a:pt x="2629899" y="567942"/>
                  <a:pt x="2617200" y="736200"/>
                </a:cubicBezTo>
                <a:cubicBezTo>
                  <a:pt x="2604501" y="904458"/>
                  <a:pt x="2600138" y="1202670"/>
                  <a:pt x="2617200" y="1343109"/>
                </a:cubicBezTo>
                <a:cubicBezTo>
                  <a:pt x="2631219" y="1417885"/>
                  <a:pt x="2543137" y="1469783"/>
                  <a:pt x="2487909" y="1472400"/>
                </a:cubicBezTo>
                <a:cubicBezTo>
                  <a:pt x="2211605" y="1461626"/>
                  <a:pt x="2106607" y="1482136"/>
                  <a:pt x="1898255" y="1472400"/>
                </a:cubicBezTo>
                <a:cubicBezTo>
                  <a:pt x="1689903" y="1462664"/>
                  <a:pt x="1578924" y="1478914"/>
                  <a:pt x="1332186" y="1472400"/>
                </a:cubicBezTo>
                <a:cubicBezTo>
                  <a:pt x="1085448" y="1465886"/>
                  <a:pt x="957397" y="1497576"/>
                  <a:pt x="695359" y="1472400"/>
                </a:cubicBezTo>
                <a:cubicBezTo>
                  <a:pt x="433321" y="1447224"/>
                  <a:pt x="290340" y="1483428"/>
                  <a:pt x="129291" y="1472400"/>
                </a:cubicBezTo>
                <a:cubicBezTo>
                  <a:pt x="54632" y="1472934"/>
                  <a:pt x="-4945" y="1411102"/>
                  <a:pt x="0" y="1343109"/>
                </a:cubicBezTo>
                <a:cubicBezTo>
                  <a:pt x="-748" y="1167289"/>
                  <a:pt x="-27383" y="886055"/>
                  <a:pt x="0" y="724062"/>
                </a:cubicBezTo>
                <a:cubicBezTo>
                  <a:pt x="27383" y="562069"/>
                  <a:pt x="-16339" y="260166"/>
                  <a:pt x="0" y="129291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7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lang="pt-BR" sz="1400"/>
            </a:lvl1pPr>
          </a:lstStyle>
          <a:p>
            <a:pPr lvl="0"/>
            <a:endParaRPr lang="pt-BR"/>
          </a:p>
        </p:txBody>
      </p:sp>
      <p:sp>
        <p:nvSpPr>
          <p:cNvPr id="8" name="Espaço Reservado para Mídia 6">
            <a:extLst>
              <a:ext uri="{FF2B5EF4-FFF2-40B4-BE49-F238E27FC236}">
                <a16:creationId xmlns:a16="http://schemas.microsoft.com/office/drawing/2014/main" id="{81B05DE3-4AB8-8A1B-737C-3640CA8F26B1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787400" y="2387207"/>
            <a:ext cx="2617200" cy="1472400"/>
          </a:xfrm>
          <a:custGeom>
            <a:avLst/>
            <a:gdLst>
              <a:gd name="connsiteX0" fmla="*/ 0 w 2617200"/>
              <a:gd name="connsiteY0" fmla="*/ 129291 h 1472400"/>
              <a:gd name="connsiteX1" fmla="*/ 129291 w 2617200"/>
              <a:gd name="connsiteY1" fmla="*/ 0 h 1472400"/>
              <a:gd name="connsiteX2" fmla="*/ 671773 w 2617200"/>
              <a:gd name="connsiteY2" fmla="*/ 0 h 1472400"/>
              <a:gd name="connsiteX3" fmla="*/ 1261428 w 2617200"/>
              <a:gd name="connsiteY3" fmla="*/ 0 h 1472400"/>
              <a:gd name="connsiteX4" fmla="*/ 1803910 w 2617200"/>
              <a:gd name="connsiteY4" fmla="*/ 0 h 1472400"/>
              <a:gd name="connsiteX5" fmla="*/ 2487909 w 2617200"/>
              <a:gd name="connsiteY5" fmla="*/ 0 h 1472400"/>
              <a:gd name="connsiteX6" fmla="*/ 2617200 w 2617200"/>
              <a:gd name="connsiteY6" fmla="*/ 129291 h 1472400"/>
              <a:gd name="connsiteX7" fmla="*/ 2617200 w 2617200"/>
              <a:gd name="connsiteY7" fmla="*/ 736200 h 1472400"/>
              <a:gd name="connsiteX8" fmla="*/ 2617200 w 2617200"/>
              <a:gd name="connsiteY8" fmla="*/ 1343109 h 1472400"/>
              <a:gd name="connsiteX9" fmla="*/ 2487909 w 2617200"/>
              <a:gd name="connsiteY9" fmla="*/ 1472400 h 1472400"/>
              <a:gd name="connsiteX10" fmla="*/ 1921841 w 2617200"/>
              <a:gd name="connsiteY10" fmla="*/ 1472400 h 1472400"/>
              <a:gd name="connsiteX11" fmla="*/ 1402945 w 2617200"/>
              <a:gd name="connsiteY11" fmla="*/ 1472400 h 1472400"/>
              <a:gd name="connsiteX12" fmla="*/ 789704 w 2617200"/>
              <a:gd name="connsiteY12" fmla="*/ 1472400 h 1472400"/>
              <a:gd name="connsiteX13" fmla="*/ 129291 w 2617200"/>
              <a:gd name="connsiteY13" fmla="*/ 1472400 h 1472400"/>
              <a:gd name="connsiteX14" fmla="*/ 0 w 2617200"/>
              <a:gd name="connsiteY14" fmla="*/ 1343109 h 1472400"/>
              <a:gd name="connsiteX15" fmla="*/ 0 w 2617200"/>
              <a:gd name="connsiteY15" fmla="*/ 711924 h 1472400"/>
              <a:gd name="connsiteX16" fmla="*/ 0 w 2617200"/>
              <a:gd name="connsiteY16" fmla="*/ 129291 h 14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7200" h="1472400" fill="none" extrusionOk="0">
                <a:moveTo>
                  <a:pt x="0" y="129291"/>
                </a:moveTo>
                <a:cubicBezTo>
                  <a:pt x="-6737" y="69933"/>
                  <a:pt x="69698" y="8777"/>
                  <a:pt x="129291" y="0"/>
                </a:cubicBezTo>
                <a:cubicBezTo>
                  <a:pt x="275121" y="4501"/>
                  <a:pt x="467557" y="-26627"/>
                  <a:pt x="671773" y="0"/>
                </a:cubicBezTo>
                <a:cubicBezTo>
                  <a:pt x="875989" y="26627"/>
                  <a:pt x="1094900" y="21319"/>
                  <a:pt x="1261428" y="0"/>
                </a:cubicBezTo>
                <a:cubicBezTo>
                  <a:pt x="1427956" y="-21319"/>
                  <a:pt x="1590598" y="10988"/>
                  <a:pt x="1803910" y="0"/>
                </a:cubicBezTo>
                <a:cubicBezTo>
                  <a:pt x="2017222" y="-10988"/>
                  <a:pt x="2215725" y="-23927"/>
                  <a:pt x="2487909" y="0"/>
                </a:cubicBezTo>
                <a:cubicBezTo>
                  <a:pt x="2548578" y="-608"/>
                  <a:pt x="2623156" y="63014"/>
                  <a:pt x="2617200" y="129291"/>
                </a:cubicBezTo>
                <a:cubicBezTo>
                  <a:pt x="2626506" y="380256"/>
                  <a:pt x="2642885" y="537342"/>
                  <a:pt x="2617200" y="736200"/>
                </a:cubicBezTo>
                <a:cubicBezTo>
                  <a:pt x="2591515" y="935058"/>
                  <a:pt x="2620847" y="1168871"/>
                  <a:pt x="2617200" y="1343109"/>
                </a:cubicBezTo>
                <a:cubicBezTo>
                  <a:pt x="2616780" y="1405792"/>
                  <a:pt x="2563281" y="1474899"/>
                  <a:pt x="2487909" y="1472400"/>
                </a:cubicBezTo>
                <a:cubicBezTo>
                  <a:pt x="2253770" y="1446953"/>
                  <a:pt x="2202764" y="1473368"/>
                  <a:pt x="1921841" y="1472400"/>
                </a:cubicBezTo>
                <a:cubicBezTo>
                  <a:pt x="1640918" y="1471432"/>
                  <a:pt x="1575479" y="1465116"/>
                  <a:pt x="1402945" y="1472400"/>
                </a:cubicBezTo>
                <a:cubicBezTo>
                  <a:pt x="1230411" y="1479684"/>
                  <a:pt x="1020430" y="1456514"/>
                  <a:pt x="789704" y="1472400"/>
                </a:cubicBezTo>
                <a:cubicBezTo>
                  <a:pt x="558978" y="1488286"/>
                  <a:pt x="314782" y="1501470"/>
                  <a:pt x="129291" y="1472400"/>
                </a:cubicBezTo>
                <a:cubicBezTo>
                  <a:pt x="47927" y="1477984"/>
                  <a:pt x="3303" y="1423462"/>
                  <a:pt x="0" y="1343109"/>
                </a:cubicBezTo>
                <a:cubicBezTo>
                  <a:pt x="-3360" y="1092659"/>
                  <a:pt x="15492" y="1004615"/>
                  <a:pt x="0" y="711924"/>
                </a:cubicBezTo>
                <a:cubicBezTo>
                  <a:pt x="-15492" y="419233"/>
                  <a:pt x="-27521" y="365232"/>
                  <a:pt x="0" y="129291"/>
                </a:cubicBezTo>
                <a:close/>
              </a:path>
              <a:path w="2617200" h="1472400" stroke="0" extrusionOk="0">
                <a:moveTo>
                  <a:pt x="0" y="129291"/>
                </a:moveTo>
                <a:cubicBezTo>
                  <a:pt x="-9260" y="52174"/>
                  <a:pt x="52162" y="2148"/>
                  <a:pt x="129291" y="0"/>
                </a:cubicBezTo>
                <a:cubicBezTo>
                  <a:pt x="299903" y="11834"/>
                  <a:pt x="464893" y="-20992"/>
                  <a:pt x="766118" y="0"/>
                </a:cubicBezTo>
                <a:cubicBezTo>
                  <a:pt x="1067343" y="20992"/>
                  <a:pt x="1109966" y="-12962"/>
                  <a:pt x="1332186" y="0"/>
                </a:cubicBezTo>
                <a:cubicBezTo>
                  <a:pt x="1554406" y="12962"/>
                  <a:pt x="1714776" y="21145"/>
                  <a:pt x="1874668" y="0"/>
                </a:cubicBezTo>
                <a:cubicBezTo>
                  <a:pt x="2034560" y="-21145"/>
                  <a:pt x="2262895" y="-7751"/>
                  <a:pt x="2487909" y="0"/>
                </a:cubicBezTo>
                <a:cubicBezTo>
                  <a:pt x="2566027" y="-13815"/>
                  <a:pt x="2611958" y="57083"/>
                  <a:pt x="2617200" y="129291"/>
                </a:cubicBezTo>
                <a:cubicBezTo>
                  <a:pt x="2597697" y="291717"/>
                  <a:pt x="2629899" y="567942"/>
                  <a:pt x="2617200" y="736200"/>
                </a:cubicBezTo>
                <a:cubicBezTo>
                  <a:pt x="2604501" y="904458"/>
                  <a:pt x="2600138" y="1202670"/>
                  <a:pt x="2617200" y="1343109"/>
                </a:cubicBezTo>
                <a:cubicBezTo>
                  <a:pt x="2631219" y="1417885"/>
                  <a:pt x="2543137" y="1469783"/>
                  <a:pt x="2487909" y="1472400"/>
                </a:cubicBezTo>
                <a:cubicBezTo>
                  <a:pt x="2211605" y="1461626"/>
                  <a:pt x="2106607" y="1482136"/>
                  <a:pt x="1898255" y="1472400"/>
                </a:cubicBezTo>
                <a:cubicBezTo>
                  <a:pt x="1689903" y="1462664"/>
                  <a:pt x="1578924" y="1478914"/>
                  <a:pt x="1332186" y="1472400"/>
                </a:cubicBezTo>
                <a:cubicBezTo>
                  <a:pt x="1085448" y="1465886"/>
                  <a:pt x="957397" y="1497576"/>
                  <a:pt x="695359" y="1472400"/>
                </a:cubicBezTo>
                <a:cubicBezTo>
                  <a:pt x="433321" y="1447224"/>
                  <a:pt x="290340" y="1483428"/>
                  <a:pt x="129291" y="1472400"/>
                </a:cubicBezTo>
                <a:cubicBezTo>
                  <a:pt x="54632" y="1472934"/>
                  <a:pt x="-4945" y="1411102"/>
                  <a:pt x="0" y="1343109"/>
                </a:cubicBezTo>
                <a:cubicBezTo>
                  <a:pt x="-748" y="1167289"/>
                  <a:pt x="-27383" y="886055"/>
                  <a:pt x="0" y="724062"/>
                </a:cubicBezTo>
                <a:cubicBezTo>
                  <a:pt x="27383" y="562069"/>
                  <a:pt x="-16339" y="260166"/>
                  <a:pt x="0" y="129291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7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lang="pt-BR" sz="1400"/>
            </a:lvl1pPr>
          </a:lstStyle>
          <a:p>
            <a:pPr lvl="0"/>
            <a:endParaRPr lang="pt-BR"/>
          </a:p>
        </p:txBody>
      </p:sp>
      <p:sp>
        <p:nvSpPr>
          <p:cNvPr id="9" name="Espaço Reservado para Mídia 6">
            <a:extLst>
              <a:ext uri="{FF2B5EF4-FFF2-40B4-BE49-F238E27FC236}">
                <a16:creationId xmlns:a16="http://schemas.microsoft.com/office/drawing/2014/main" id="{71E6BB5B-9752-B425-AB86-78AF23F46BF3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8463822" y="2387207"/>
            <a:ext cx="2617200" cy="1472400"/>
          </a:xfrm>
          <a:custGeom>
            <a:avLst/>
            <a:gdLst>
              <a:gd name="connsiteX0" fmla="*/ 0 w 2617200"/>
              <a:gd name="connsiteY0" fmla="*/ 129291 h 1472400"/>
              <a:gd name="connsiteX1" fmla="*/ 129291 w 2617200"/>
              <a:gd name="connsiteY1" fmla="*/ 0 h 1472400"/>
              <a:gd name="connsiteX2" fmla="*/ 671773 w 2617200"/>
              <a:gd name="connsiteY2" fmla="*/ 0 h 1472400"/>
              <a:gd name="connsiteX3" fmla="*/ 1261428 w 2617200"/>
              <a:gd name="connsiteY3" fmla="*/ 0 h 1472400"/>
              <a:gd name="connsiteX4" fmla="*/ 1803910 w 2617200"/>
              <a:gd name="connsiteY4" fmla="*/ 0 h 1472400"/>
              <a:gd name="connsiteX5" fmla="*/ 2487909 w 2617200"/>
              <a:gd name="connsiteY5" fmla="*/ 0 h 1472400"/>
              <a:gd name="connsiteX6" fmla="*/ 2617200 w 2617200"/>
              <a:gd name="connsiteY6" fmla="*/ 129291 h 1472400"/>
              <a:gd name="connsiteX7" fmla="*/ 2617200 w 2617200"/>
              <a:gd name="connsiteY7" fmla="*/ 736200 h 1472400"/>
              <a:gd name="connsiteX8" fmla="*/ 2617200 w 2617200"/>
              <a:gd name="connsiteY8" fmla="*/ 1343109 h 1472400"/>
              <a:gd name="connsiteX9" fmla="*/ 2487909 w 2617200"/>
              <a:gd name="connsiteY9" fmla="*/ 1472400 h 1472400"/>
              <a:gd name="connsiteX10" fmla="*/ 1921841 w 2617200"/>
              <a:gd name="connsiteY10" fmla="*/ 1472400 h 1472400"/>
              <a:gd name="connsiteX11" fmla="*/ 1402945 w 2617200"/>
              <a:gd name="connsiteY11" fmla="*/ 1472400 h 1472400"/>
              <a:gd name="connsiteX12" fmla="*/ 789704 w 2617200"/>
              <a:gd name="connsiteY12" fmla="*/ 1472400 h 1472400"/>
              <a:gd name="connsiteX13" fmla="*/ 129291 w 2617200"/>
              <a:gd name="connsiteY13" fmla="*/ 1472400 h 1472400"/>
              <a:gd name="connsiteX14" fmla="*/ 0 w 2617200"/>
              <a:gd name="connsiteY14" fmla="*/ 1343109 h 1472400"/>
              <a:gd name="connsiteX15" fmla="*/ 0 w 2617200"/>
              <a:gd name="connsiteY15" fmla="*/ 711924 h 1472400"/>
              <a:gd name="connsiteX16" fmla="*/ 0 w 2617200"/>
              <a:gd name="connsiteY16" fmla="*/ 129291 h 147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17200" h="1472400" fill="none" extrusionOk="0">
                <a:moveTo>
                  <a:pt x="0" y="129291"/>
                </a:moveTo>
                <a:cubicBezTo>
                  <a:pt x="-6737" y="69933"/>
                  <a:pt x="69698" y="8777"/>
                  <a:pt x="129291" y="0"/>
                </a:cubicBezTo>
                <a:cubicBezTo>
                  <a:pt x="275121" y="4501"/>
                  <a:pt x="467557" y="-26627"/>
                  <a:pt x="671773" y="0"/>
                </a:cubicBezTo>
                <a:cubicBezTo>
                  <a:pt x="875989" y="26627"/>
                  <a:pt x="1094900" y="21319"/>
                  <a:pt x="1261428" y="0"/>
                </a:cubicBezTo>
                <a:cubicBezTo>
                  <a:pt x="1427956" y="-21319"/>
                  <a:pt x="1590598" y="10988"/>
                  <a:pt x="1803910" y="0"/>
                </a:cubicBezTo>
                <a:cubicBezTo>
                  <a:pt x="2017222" y="-10988"/>
                  <a:pt x="2215725" y="-23927"/>
                  <a:pt x="2487909" y="0"/>
                </a:cubicBezTo>
                <a:cubicBezTo>
                  <a:pt x="2548578" y="-608"/>
                  <a:pt x="2623156" y="63014"/>
                  <a:pt x="2617200" y="129291"/>
                </a:cubicBezTo>
                <a:cubicBezTo>
                  <a:pt x="2626506" y="380256"/>
                  <a:pt x="2642885" y="537342"/>
                  <a:pt x="2617200" y="736200"/>
                </a:cubicBezTo>
                <a:cubicBezTo>
                  <a:pt x="2591515" y="935058"/>
                  <a:pt x="2620847" y="1168871"/>
                  <a:pt x="2617200" y="1343109"/>
                </a:cubicBezTo>
                <a:cubicBezTo>
                  <a:pt x="2616780" y="1405792"/>
                  <a:pt x="2563281" y="1474899"/>
                  <a:pt x="2487909" y="1472400"/>
                </a:cubicBezTo>
                <a:cubicBezTo>
                  <a:pt x="2253770" y="1446953"/>
                  <a:pt x="2202764" y="1473368"/>
                  <a:pt x="1921841" y="1472400"/>
                </a:cubicBezTo>
                <a:cubicBezTo>
                  <a:pt x="1640918" y="1471432"/>
                  <a:pt x="1575479" y="1465116"/>
                  <a:pt x="1402945" y="1472400"/>
                </a:cubicBezTo>
                <a:cubicBezTo>
                  <a:pt x="1230411" y="1479684"/>
                  <a:pt x="1020430" y="1456514"/>
                  <a:pt x="789704" y="1472400"/>
                </a:cubicBezTo>
                <a:cubicBezTo>
                  <a:pt x="558978" y="1488286"/>
                  <a:pt x="314782" y="1501470"/>
                  <a:pt x="129291" y="1472400"/>
                </a:cubicBezTo>
                <a:cubicBezTo>
                  <a:pt x="47927" y="1477984"/>
                  <a:pt x="3303" y="1423462"/>
                  <a:pt x="0" y="1343109"/>
                </a:cubicBezTo>
                <a:cubicBezTo>
                  <a:pt x="-3360" y="1092659"/>
                  <a:pt x="15492" y="1004615"/>
                  <a:pt x="0" y="711924"/>
                </a:cubicBezTo>
                <a:cubicBezTo>
                  <a:pt x="-15492" y="419233"/>
                  <a:pt x="-27521" y="365232"/>
                  <a:pt x="0" y="129291"/>
                </a:cubicBezTo>
                <a:close/>
              </a:path>
              <a:path w="2617200" h="1472400" stroke="0" extrusionOk="0">
                <a:moveTo>
                  <a:pt x="0" y="129291"/>
                </a:moveTo>
                <a:cubicBezTo>
                  <a:pt x="-9260" y="52174"/>
                  <a:pt x="52162" y="2148"/>
                  <a:pt x="129291" y="0"/>
                </a:cubicBezTo>
                <a:cubicBezTo>
                  <a:pt x="299903" y="11834"/>
                  <a:pt x="464893" y="-20992"/>
                  <a:pt x="766118" y="0"/>
                </a:cubicBezTo>
                <a:cubicBezTo>
                  <a:pt x="1067343" y="20992"/>
                  <a:pt x="1109966" y="-12962"/>
                  <a:pt x="1332186" y="0"/>
                </a:cubicBezTo>
                <a:cubicBezTo>
                  <a:pt x="1554406" y="12962"/>
                  <a:pt x="1714776" y="21145"/>
                  <a:pt x="1874668" y="0"/>
                </a:cubicBezTo>
                <a:cubicBezTo>
                  <a:pt x="2034560" y="-21145"/>
                  <a:pt x="2262895" y="-7751"/>
                  <a:pt x="2487909" y="0"/>
                </a:cubicBezTo>
                <a:cubicBezTo>
                  <a:pt x="2566027" y="-13815"/>
                  <a:pt x="2611958" y="57083"/>
                  <a:pt x="2617200" y="129291"/>
                </a:cubicBezTo>
                <a:cubicBezTo>
                  <a:pt x="2597697" y="291717"/>
                  <a:pt x="2629899" y="567942"/>
                  <a:pt x="2617200" y="736200"/>
                </a:cubicBezTo>
                <a:cubicBezTo>
                  <a:pt x="2604501" y="904458"/>
                  <a:pt x="2600138" y="1202670"/>
                  <a:pt x="2617200" y="1343109"/>
                </a:cubicBezTo>
                <a:cubicBezTo>
                  <a:pt x="2631219" y="1417885"/>
                  <a:pt x="2543137" y="1469783"/>
                  <a:pt x="2487909" y="1472400"/>
                </a:cubicBezTo>
                <a:cubicBezTo>
                  <a:pt x="2211605" y="1461626"/>
                  <a:pt x="2106607" y="1482136"/>
                  <a:pt x="1898255" y="1472400"/>
                </a:cubicBezTo>
                <a:cubicBezTo>
                  <a:pt x="1689903" y="1462664"/>
                  <a:pt x="1578924" y="1478914"/>
                  <a:pt x="1332186" y="1472400"/>
                </a:cubicBezTo>
                <a:cubicBezTo>
                  <a:pt x="1085448" y="1465886"/>
                  <a:pt x="957397" y="1497576"/>
                  <a:pt x="695359" y="1472400"/>
                </a:cubicBezTo>
                <a:cubicBezTo>
                  <a:pt x="433321" y="1447224"/>
                  <a:pt x="290340" y="1483428"/>
                  <a:pt x="129291" y="1472400"/>
                </a:cubicBezTo>
                <a:cubicBezTo>
                  <a:pt x="54632" y="1472934"/>
                  <a:pt x="-4945" y="1411102"/>
                  <a:pt x="0" y="1343109"/>
                </a:cubicBezTo>
                <a:cubicBezTo>
                  <a:pt x="-748" y="1167289"/>
                  <a:pt x="-27383" y="886055"/>
                  <a:pt x="0" y="724062"/>
                </a:cubicBezTo>
                <a:cubicBezTo>
                  <a:pt x="27383" y="562069"/>
                  <a:pt x="-16339" y="260166"/>
                  <a:pt x="0" y="129291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78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lang="pt-BR" sz="14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9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5E-6 -4.07407E-6 L 0.30156 -4.07407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5E-6 -4.07407E-6 L -0.30156 -4.07407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44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6000" y="1629000"/>
            <a:ext cx="3600000" cy="3600000"/>
          </a:xfrm>
          <a:prstGeom prst="roundRect">
            <a:avLst>
              <a:gd name="adj" fmla="val 0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9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5">
            <a:extLst>
              <a:ext uri="{FF2B5EF4-FFF2-40B4-BE49-F238E27FC236}">
                <a16:creationId xmlns:a16="http://schemas.microsoft.com/office/drawing/2014/main" id="{FAE027E8-27F9-7D35-6ACF-33827AE677F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760031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80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3" name="Espaço Reservado para Imagem 5">
            <a:extLst>
              <a:ext uri="{FF2B5EF4-FFF2-40B4-BE49-F238E27FC236}">
                <a16:creationId xmlns:a16="http://schemas.microsoft.com/office/drawing/2014/main" id="{24FB52BE-6D28-8BAC-A626-F79741D2B37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757631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Right">
              <a:rot lat="0" lon="19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4" name="Espaço Reservado para Imagem 5">
            <a:extLst>
              <a:ext uri="{FF2B5EF4-FFF2-40B4-BE49-F238E27FC236}">
                <a16:creationId xmlns:a16="http://schemas.microsoft.com/office/drawing/2014/main" id="{47E1B4D4-81E7-AEED-918D-0DD1CF2474A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643631" y="42136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7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75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2296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8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5">
            <a:extLst>
              <a:ext uri="{FF2B5EF4-FFF2-40B4-BE49-F238E27FC236}">
                <a16:creationId xmlns:a16="http://schemas.microsoft.com/office/drawing/2014/main" id="{3FCAE3D4-3864-8D1F-7DF7-6211372EC6C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1252200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80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1" name="Espaço Reservado para Imagem 5">
            <a:extLst>
              <a:ext uri="{FF2B5EF4-FFF2-40B4-BE49-F238E27FC236}">
                <a16:creationId xmlns:a16="http://schemas.microsoft.com/office/drawing/2014/main" id="{F1A260FE-00BF-B1C1-0A29-0DF198B372F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2011800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Left">
              <a:rot lat="0" lon="36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id="{3D5D7930-272B-4A67-0932-EA85269E9F9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46400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Left">
              <a:rot lat="0" lon="2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id="{5D9B761A-B6A3-A909-ADBE-E8318247FBE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249800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Right">
              <a:rot lat="0" lon="19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1F4BD518-48D0-26C5-CFFF-9952B973A6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08000" y="3454400"/>
            <a:ext cx="4176000" cy="235080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82600" dir="5400000" sx="90000" sy="-19000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2" name="Espaço Reservado para Imagem 5">
            <a:extLst>
              <a:ext uri="{FF2B5EF4-FFF2-40B4-BE49-F238E27FC236}">
                <a16:creationId xmlns:a16="http://schemas.microsoft.com/office/drawing/2014/main" id="{00E82731-A295-F449-1B03-82ADE4AB5C9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3279200" y="42460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Left">
              <a:rot lat="0" lon="4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5">
            <a:extLst>
              <a:ext uri="{FF2B5EF4-FFF2-40B4-BE49-F238E27FC236}">
                <a16:creationId xmlns:a16="http://schemas.microsoft.com/office/drawing/2014/main" id="{051F13F5-A2A3-EF44-03E2-A5CD0A8BC3E0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35800" y="42136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7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719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898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EA1FBC3F-A74C-74F3-1C6C-9BB84A3615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83123" y="713536"/>
            <a:ext cx="13758249" cy="3750558"/>
          </a:xfrm>
          <a:custGeom>
            <a:avLst/>
            <a:gdLst>
              <a:gd name="connsiteX0" fmla="*/ 0 w 13758249"/>
              <a:gd name="connsiteY0" fmla="*/ 0 h 3750558"/>
              <a:gd name="connsiteX1" fmla="*/ 13758249 w 13758249"/>
              <a:gd name="connsiteY1" fmla="*/ 0 h 3750558"/>
              <a:gd name="connsiteX2" fmla="*/ 13758249 w 13758249"/>
              <a:gd name="connsiteY2" fmla="*/ 3750558 h 3750558"/>
              <a:gd name="connsiteX3" fmla="*/ 0 w 13758249"/>
              <a:gd name="connsiteY3" fmla="*/ 3750558 h 375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58249" h="3750558">
                <a:moveTo>
                  <a:pt x="0" y="0"/>
                </a:moveTo>
                <a:lnTo>
                  <a:pt x="13758249" y="0"/>
                </a:lnTo>
                <a:lnTo>
                  <a:pt x="13758249" y="3750558"/>
                </a:lnTo>
                <a:lnTo>
                  <a:pt x="0" y="3750558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effectLst>
            <a:softEdge rad="300282"/>
          </a:effectLst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3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865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4016" y="3610933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6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183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589" y="758288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98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3895344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4433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1533" y="758288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17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98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5">
            <a:extLst>
              <a:ext uri="{FF2B5EF4-FFF2-40B4-BE49-F238E27FC236}">
                <a16:creationId xmlns:a16="http://schemas.microsoft.com/office/drawing/2014/main" id="{FAE027E8-27F9-7D35-6ACF-33827AE677F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760031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80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3" name="Espaço Reservado para Imagem 5">
            <a:extLst>
              <a:ext uri="{FF2B5EF4-FFF2-40B4-BE49-F238E27FC236}">
                <a16:creationId xmlns:a16="http://schemas.microsoft.com/office/drawing/2014/main" id="{24FB52BE-6D28-8BAC-A626-F79741D2B37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757631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Right">
              <a:rot lat="0" lon="19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4" name="Espaço Reservado para Imagem 5">
            <a:extLst>
              <a:ext uri="{FF2B5EF4-FFF2-40B4-BE49-F238E27FC236}">
                <a16:creationId xmlns:a16="http://schemas.microsoft.com/office/drawing/2014/main" id="{47E1B4D4-81E7-AEED-918D-0DD1CF2474A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643631" y="42136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7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75">
            <a:fgClr>
              <a:schemeClr val="accent1">
                <a:lumMod val="50000"/>
              </a:schemeClr>
            </a:fgClr>
            <a:bgClr>
              <a:schemeClr val="bg1"/>
            </a:bgClr>
          </a:patt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22962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Custom Layout">
    <p:bg>
      <p:bgPr>
        <a:gradFill>
          <a:gsLst>
            <a:gs pos="0">
              <a:schemeClr val="tx1"/>
            </a:gs>
            <a:gs pos="100000">
              <a:schemeClr val="tx1">
                <a:lumMod val="90000"/>
                <a:lumOff val="1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7682307B-9050-0FC4-22E4-C6EEC29F1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4713" y="680325"/>
            <a:ext cx="3713388" cy="51850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6">
            <a:extLst>
              <a:ext uri="{FF2B5EF4-FFF2-40B4-BE49-F238E27FC236}">
                <a16:creationId xmlns:a16="http://schemas.microsoft.com/office/drawing/2014/main" id="{D32A0E2B-50C9-9CA8-2585-E65006D96B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6200000">
            <a:off x="-3135623" y="-4454692"/>
            <a:ext cx="2703656" cy="4958238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6">
            <a:extLst>
              <a:ext uri="{FF2B5EF4-FFF2-40B4-BE49-F238E27FC236}">
                <a16:creationId xmlns:a16="http://schemas.microsoft.com/office/drawing/2014/main" id="{7C15BD24-3180-1ECB-9807-C79747D92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4940301" y="7061468"/>
            <a:ext cx="2362200" cy="4292069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634EA09E-401F-7F71-52D7-ECE794D1B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0081" y="3329736"/>
            <a:ext cx="2664000" cy="2664000"/>
          </a:xfrm>
          <a:custGeom>
            <a:avLst/>
            <a:gdLst>
              <a:gd name="connsiteX0" fmla="*/ 620259 w 2664000"/>
              <a:gd name="connsiteY0" fmla="*/ 0 h 2664000"/>
              <a:gd name="connsiteX1" fmla="*/ 2043741 w 2664000"/>
              <a:gd name="connsiteY1" fmla="*/ 0 h 2664000"/>
              <a:gd name="connsiteX2" fmla="*/ 2664000 w 2664000"/>
              <a:gd name="connsiteY2" fmla="*/ 620259 h 2664000"/>
              <a:gd name="connsiteX3" fmla="*/ 2664000 w 2664000"/>
              <a:gd name="connsiteY3" fmla="*/ 2043741 h 2664000"/>
              <a:gd name="connsiteX4" fmla="*/ 2043741 w 2664000"/>
              <a:gd name="connsiteY4" fmla="*/ 2664000 h 2664000"/>
              <a:gd name="connsiteX5" fmla="*/ 620259 w 2664000"/>
              <a:gd name="connsiteY5" fmla="*/ 2664000 h 2664000"/>
              <a:gd name="connsiteX6" fmla="*/ 0 w 2664000"/>
              <a:gd name="connsiteY6" fmla="*/ 2043741 h 2664000"/>
              <a:gd name="connsiteX7" fmla="*/ 0 w 2664000"/>
              <a:gd name="connsiteY7" fmla="*/ 620259 h 2664000"/>
              <a:gd name="connsiteX8" fmla="*/ 620259 w 2664000"/>
              <a:gd name="connsiteY8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000" h="2664000">
                <a:moveTo>
                  <a:pt x="620259" y="0"/>
                </a:moveTo>
                <a:lnTo>
                  <a:pt x="2043741" y="0"/>
                </a:lnTo>
                <a:cubicBezTo>
                  <a:pt x="2386301" y="0"/>
                  <a:pt x="2664000" y="277699"/>
                  <a:pt x="2664000" y="620259"/>
                </a:cubicBezTo>
                <a:lnTo>
                  <a:pt x="2664000" y="2043741"/>
                </a:lnTo>
                <a:cubicBezTo>
                  <a:pt x="2664000" y="2386301"/>
                  <a:pt x="2386301" y="2664000"/>
                  <a:pt x="2043741" y="2664000"/>
                </a:cubicBezTo>
                <a:lnTo>
                  <a:pt x="620259" y="2664000"/>
                </a:lnTo>
                <a:cubicBezTo>
                  <a:pt x="277699" y="2664000"/>
                  <a:pt x="0" y="2386301"/>
                  <a:pt x="0" y="2043741"/>
                </a:cubicBezTo>
                <a:lnTo>
                  <a:pt x="0" y="620259"/>
                </a:lnTo>
                <a:cubicBezTo>
                  <a:pt x="0" y="277699"/>
                  <a:pt x="277699" y="0"/>
                  <a:pt x="6202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Imagem 5">
            <a:extLst>
              <a:ext uri="{FF2B5EF4-FFF2-40B4-BE49-F238E27FC236}">
                <a16:creationId xmlns:a16="http://schemas.microsoft.com/office/drawing/2014/main" id="{3FCAE3D4-3864-8D1F-7DF7-6211372EC6C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1252200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80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1" name="Espaço Reservado para Imagem 5">
            <a:extLst>
              <a:ext uri="{FF2B5EF4-FFF2-40B4-BE49-F238E27FC236}">
                <a16:creationId xmlns:a16="http://schemas.microsoft.com/office/drawing/2014/main" id="{F1A260FE-00BF-B1C1-0A29-0DF198B372F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2011800" y="4011571"/>
            <a:ext cx="3024000" cy="170231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Left">
              <a:rot lat="0" lon="36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id="{3D5D7930-272B-4A67-0932-EA85269E9F9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46400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Left">
              <a:rot lat="0" lon="2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id="{5D9B761A-B6A3-A909-ADBE-E8318247FBE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249800" y="3657057"/>
            <a:ext cx="3816000" cy="2148143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31800" dir="5400000" sx="90000" sy="-19000" rotWithShape="0">
              <a:prstClr val="black">
                <a:alpha val="20000"/>
              </a:prstClr>
            </a:outerShdw>
          </a:effectLst>
          <a:scene3d>
            <a:camera prst="perspectiveRight">
              <a:rot lat="0" lon="19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1F4BD518-48D0-26C5-CFFF-9952B973A6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08000" y="3454400"/>
            <a:ext cx="4176000" cy="235080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482600" dir="5400000" sx="90000" sy="-19000" rotWithShape="0">
              <a:prstClr val="black">
                <a:alpha val="25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2" name="Espaço Reservado para Imagem 5">
            <a:extLst>
              <a:ext uri="{FF2B5EF4-FFF2-40B4-BE49-F238E27FC236}">
                <a16:creationId xmlns:a16="http://schemas.microsoft.com/office/drawing/2014/main" id="{00E82731-A295-F449-1B03-82ADE4AB5C9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-3279200" y="42460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Left">
              <a:rot lat="0" lon="42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5">
            <a:extLst>
              <a:ext uri="{FF2B5EF4-FFF2-40B4-BE49-F238E27FC236}">
                <a16:creationId xmlns:a16="http://schemas.microsoft.com/office/drawing/2014/main" id="{051F13F5-A2A3-EF44-03E2-A5CD0A8BC3E0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3135800" y="4213652"/>
            <a:ext cx="2484000" cy="1398320"/>
          </a:xfrm>
          <a:prstGeom prst="roundRect">
            <a:avLst>
              <a:gd name="adj" fmla="val 11265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  <a:effectLst>
            <a:outerShdw blurRad="764588" dist="355600" dir="5400000" sx="95000" sy="95000" rotWithShape="0">
              <a:prstClr val="black">
                <a:alpha val="15000"/>
              </a:prstClr>
            </a:outerShdw>
          </a:effectLst>
          <a:scene3d>
            <a:camera prst="perspectiveRight">
              <a:rot lat="0" lon="17400000" rev="0"/>
            </a:camera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/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7192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982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624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EA1FBC3F-A74C-74F3-1C6C-9BB84A3615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83123" y="713536"/>
            <a:ext cx="13758249" cy="3750558"/>
          </a:xfrm>
          <a:custGeom>
            <a:avLst/>
            <a:gdLst>
              <a:gd name="connsiteX0" fmla="*/ 0 w 13758249"/>
              <a:gd name="connsiteY0" fmla="*/ 0 h 3750558"/>
              <a:gd name="connsiteX1" fmla="*/ 13758249 w 13758249"/>
              <a:gd name="connsiteY1" fmla="*/ 0 h 3750558"/>
              <a:gd name="connsiteX2" fmla="*/ 13758249 w 13758249"/>
              <a:gd name="connsiteY2" fmla="*/ 3750558 h 3750558"/>
              <a:gd name="connsiteX3" fmla="*/ 0 w 13758249"/>
              <a:gd name="connsiteY3" fmla="*/ 3750558 h 375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58249" h="3750558">
                <a:moveTo>
                  <a:pt x="0" y="0"/>
                </a:moveTo>
                <a:lnTo>
                  <a:pt x="13758249" y="0"/>
                </a:lnTo>
                <a:lnTo>
                  <a:pt x="13758249" y="3750558"/>
                </a:lnTo>
                <a:lnTo>
                  <a:pt x="0" y="3750558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effectLst>
            <a:softEdge rad="300282"/>
          </a:effectLst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3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11B18618-D8AD-3EB9-B486-BB86D4ABD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24011" y="4673180"/>
            <a:ext cx="1764000" cy="1764000"/>
          </a:xfrm>
          <a:prstGeom prst="roundRect">
            <a:avLst>
              <a:gd name="adj" fmla="val 12923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3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4016" y="3610933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6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DB7948D-0927-6C50-B052-05CF2DE9C5C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670120" y="4673180"/>
            <a:ext cx="1764000" cy="1764000"/>
          </a:xfrm>
          <a:prstGeom prst="roundRect">
            <a:avLst>
              <a:gd name="adj" fmla="val 12923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4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0589" y="758288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98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6937C64-711B-7E39-EEE0-B4ADE3F8733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16229" y="4673180"/>
            <a:ext cx="1764000" cy="1764000"/>
          </a:xfrm>
          <a:prstGeom prst="roundRect">
            <a:avLst>
              <a:gd name="adj" fmla="val 14939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5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1533" y="758288"/>
            <a:ext cx="4932000" cy="2484000"/>
          </a:xfrm>
          <a:prstGeom prst="roundRect">
            <a:avLst>
              <a:gd name="adj" fmla="val 7654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outerShdw blurRad="1397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17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94E5F9F-B547-12F7-FDF6-35AAE2186B5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962338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Custom Layout">
    <p:bg>
      <p:bgPr>
        <a:gradFill>
          <a:gsLst>
            <a:gs pos="0">
              <a:schemeClr val="tx1"/>
            </a:gs>
            <a:gs pos="100000">
              <a:schemeClr val="tx1">
                <a:lumMod val="90000"/>
                <a:lumOff val="1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7682307B-9050-0FC4-22E4-C6EEC29F1C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4713" y="680325"/>
            <a:ext cx="3713388" cy="51850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6">
            <a:extLst>
              <a:ext uri="{FF2B5EF4-FFF2-40B4-BE49-F238E27FC236}">
                <a16:creationId xmlns:a16="http://schemas.microsoft.com/office/drawing/2014/main" id="{D32A0E2B-50C9-9CA8-2585-E65006D96B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6200000">
            <a:off x="-3135623" y="-4454692"/>
            <a:ext cx="2703656" cy="4958238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6">
            <a:extLst>
              <a:ext uri="{FF2B5EF4-FFF2-40B4-BE49-F238E27FC236}">
                <a16:creationId xmlns:a16="http://schemas.microsoft.com/office/drawing/2014/main" id="{7C15BD24-3180-1ECB-9807-C79747D92B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4940301" y="7061468"/>
            <a:ext cx="2362200" cy="4292069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414513" dir="13500000" sy="23000" kx="1200000" algn="br" rotWithShape="0">
              <a:prstClr val="black">
                <a:alpha val="29807"/>
              </a:prstClr>
            </a:outerShdw>
          </a:effectLst>
          <a:scene3d>
            <a:camera prst="perspectiveContrastingRightFacing"/>
            <a:lightRig rig="threePt" dir="t"/>
          </a:scene3d>
          <a:sp3d extrusionH="361950"/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634EA09E-401F-7F71-52D7-ECE794D1B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0081" y="3329736"/>
            <a:ext cx="2664000" cy="2664000"/>
          </a:xfrm>
          <a:custGeom>
            <a:avLst/>
            <a:gdLst>
              <a:gd name="connsiteX0" fmla="*/ 620259 w 2664000"/>
              <a:gd name="connsiteY0" fmla="*/ 0 h 2664000"/>
              <a:gd name="connsiteX1" fmla="*/ 2043741 w 2664000"/>
              <a:gd name="connsiteY1" fmla="*/ 0 h 2664000"/>
              <a:gd name="connsiteX2" fmla="*/ 2664000 w 2664000"/>
              <a:gd name="connsiteY2" fmla="*/ 620259 h 2664000"/>
              <a:gd name="connsiteX3" fmla="*/ 2664000 w 2664000"/>
              <a:gd name="connsiteY3" fmla="*/ 2043741 h 2664000"/>
              <a:gd name="connsiteX4" fmla="*/ 2043741 w 2664000"/>
              <a:gd name="connsiteY4" fmla="*/ 2664000 h 2664000"/>
              <a:gd name="connsiteX5" fmla="*/ 620259 w 2664000"/>
              <a:gd name="connsiteY5" fmla="*/ 2664000 h 2664000"/>
              <a:gd name="connsiteX6" fmla="*/ 0 w 2664000"/>
              <a:gd name="connsiteY6" fmla="*/ 2043741 h 2664000"/>
              <a:gd name="connsiteX7" fmla="*/ 0 w 2664000"/>
              <a:gd name="connsiteY7" fmla="*/ 620259 h 2664000"/>
              <a:gd name="connsiteX8" fmla="*/ 620259 w 2664000"/>
              <a:gd name="connsiteY8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000" h="2664000">
                <a:moveTo>
                  <a:pt x="620259" y="0"/>
                </a:moveTo>
                <a:lnTo>
                  <a:pt x="2043741" y="0"/>
                </a:lnTo>
                <a:cubicBezTo>
                  <a:pt x="2386301" y="0"/>
                  <a:pt x="2664000" y="277699"/>
                  <a:pt x="2664000" y="620259"/>
                </a:cubicBezTo>
                <a:lnTo>
                  <a:pt x="2664000" y="2043741"/>
                </a:lnTo>
                <a:cubicBezTo>
                  <a:pt x="2664000" y="2386301"/>
                  <a:pt x="2386301" y="2664000"/>
                  <a:pt x="2043741" y="2664000"/>
                </a:cubicBezTo>
                <a:lnTo>
                  <a:pt x="620259" y="2664000"/>
                </a:lnTo>
                <a:cubicBezTo>
                  <a:pt x="277699" y="2664000"/>
                  <a:pt x="0" y="2386301"/>
                  <a:pt x="0" y="2043741"/>
                </a:cubicBezTo>
                <a:lnTo>
                  <a:pt x="0" y="620259"/>
                </a:lnTo>
                <a:cubicBezTo>
                  <a:pt x="0" y="277699"/>
                  <a:pt x="277699" y="0"/>
                  <a:pt x="6202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8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402757F2-0B4B-FCF4-555E-1660CE8730E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608447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62425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58FCF39E-7A84-04F7-FCAC-83330A68010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254556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4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11B18618-D8AD-3EB9-B486-BB86D4ABD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024011" y="4673180"/>
            <a:ext cx="1764000" cy="1764000"/>
          </a:xfrm>
          <a:prstGeom prst="roundRect">
            <a:avLst>
              <a:gd name="adj" fmla="val 12923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3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42CDBAC1-5CC3-E577-FE5A-9B09F9235AA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00665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4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DB7948D-0927-6C50-B052-05CF2DE9C5C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670120" y="4673180"/>
            <a:ext cx="1764000" cy="1764000"/>
          </a:xfrm>
          <a:prstGeom prst="roundRect">
            <a:avLst>
              <a:gd name="adj" fmla="val 12923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4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A315288-41F1-5D20-DDAC-5940576A3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546774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2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65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6937C64-711B-7E39-EEE0-B4ADE3F8733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316229" y="4673180"/>
            <a:ext cx="1764000" cy="1764000"/>
          </a:xfrm>
          <a:prstGeom prst="roundRect">
            <a:avLst>
              <a:gd name="adj" fmla="val 14939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5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A315288-41F1-5D20-DDAC-5940576A3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192885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6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394E5F9F-B547-12F7-FDF6-35AAE2186B5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962338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36531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3">
            <a:extLst>
              <a:ext uri="{FF2B5EF4-FFF2-40B4-BE49-F238E27FC236}">
                <a16:creationId xmlns:a16="http://schemas.microsoft.com/office/drawing/2014/main" id="{A9414156-8B37-B542-BA5A-AC471C27285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845337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8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402757F2-0B4B-FCF4-555E-1660CE8730E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608447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6C123647-3519-B8DE-2452-E1270BDF40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2314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2C1010B1-35F5-987A-BAF0-CB15D9EE98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6278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58DC1FE6-014F-D6C3-95FF-1CC41EB4AA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1886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7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58FCF39E-7A84-04F7-FCAC-83330A68010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254556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4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1A77C4DA-9925-7E93-A33F-1FD5B13742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5569" y="-3173"/>
            <a:ext cx="6930232" cy="686117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70833E-6 3.7037E-6 L -0.12656 3.703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42CDBAC1-5CC3-E577-FE5A-9B09F9235AA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900665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4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Pr>
        <a:gradFill>
          <a:gsLst>
            <a:gs pos="77000">
              <a:schemeClr val="accent1"/>
            </a:gs>
            <a:gs pos="100000">
              <a:schemeClr val="accent1">
                <a:lumMod val="75000"/>
                <a:alpha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Imagem 19">
            <a:extLst>
              <a:ext uri="{FF2B5EF4-FFF2-40B4-BE49-F238E27FC236}">
                <a16:creationId xmlns:a16="http://schemas.microsoft.com/office/drawing/2014/main" id="{2237E017-A4E7-72D6-3DEB-4D682AC7A9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6314" y="620713"/>
            <a:ext cx="5457985" cy="5294526"/>
          </a:xfrm>
          <a:custGeom>
            <a:avLst/>
            <a:gdLst>
              <a:gd name="connsiteX0" fmla="*/ 0 w 5457985"/>
              <a:gd name="connsiteY0" fmla="*/ 0 h 5294526"/>
              <a:gd name="connsiteX1" fmla="*/ 5457985 w 5457985"/>
              <a:gd name="connsiteY1" fmla="*/ 0 h 5294526"/>
              <a:gd name="connsiteX2" fmla="*/ 5457985 w 5457985"/>
              <a:gd name="connsiteY2" fmla="*/ 3557587 h 5294526"/>
              <a:gd name="connsiteX3" fmla="*/ 4356001 w 5457985"/>
              <a:gd name="connsiteY3" fmla="*/ 3557587 h 5294526"/>
              <a:gd name="connsiteX4" fmla="*/ 4356001 w 5457985"/>
              <a:gd name="connsiteY4" fmla="*/ 4319610 h 5294526"/>
              <a:gd name="connsiteX5" fmla="*/ 3381085 w 5457985"/>
              <a:gd name="connsiteY5" fmla="*/ 5294526 h 5294526"/>
              <a:gd name="connsiteX6" fmla="*/ 974917 w 5457985"/>
              <a:gd name="connsiteY6" fmla="*/ 5294526 h 5294526"/>
              <a:gd name="connsiteX7" fmla="*/ 1 w 5457985"/>
              <a:gd name="connsiteY7" fmla="*/ 4319610 h 5294526"/>
              <a:gd name="connsiteX8" fmla="*/ 1 w 5457985"/>
              <a:gd name="connsiteY8" fmla="*/ 3557587 h 5294526"/>
              <a:gd name="connsiteX9" fmla="*/ 0 w 5457985"/>
              <a:gd name="connsiteY9" fmla="*/ 3557587 h 52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7985" h="5294526">
                <a:moveTo>
                  <a:pt x="0" y="0"/>
                </a:moveTo>
                <a:lnTo>
                  <a:pt x="5457985" y="0"/>
                </a:lnTo>
                <a:lnTo>
                  <a:pt x="5457985" y="3557587"/>
                </a:lnTo>
                <a:lnTo>
                  <a:pt x="4356001" y="3557587"/>
                </a:lnTo>
                <a:lnTo>
                  <a:pt x="4356001" y="4319610"/>
                </a:lnTo>
                <a:cubicBezTo>
                  <a:pt x="4356001" y="4858041"/>
                  <a:pt x="3919516" y="5294526"/>
                  <a:pt x="3381085" y="5294526"/>
                </a:cubicBezTo>
                <a:lnTo>
                  <a:pt x="974917" y="5294526"/>
                </a:lnTo>
                <a:cubicBezTo>
                  <a:pt x="436486" y="5294526"/>
                  <a:pt x="1" y="4858041"/>
                  <a:pt x="1" y="4319610"/>
                </a:cubicBezTo>
                <a:lnTo>
                  <a:pt x="1" y="3557587"/>
                </a:lnTo>
                <a:lnTo>
                  <a:pt x="0" y="3557587"/>
                </a:lnTo>
                <a:close/>
              </a:path>
            </a:pathLst>
          </a:custGeom>
          <a:noFill/>
          <a:ln>
            <a:noFill/>
          </a:ln>
          <a:effectLst>
            <a:outerShdw blurRad="381000" dist="279400" sx="98000" sy="980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4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08333E-7 1.11111E-6 L -0.02357 1.1111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A315288-41F1-5D20-DDAC-5940576A3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546774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28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114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CA315288-41F1-5D20-DDAC-5940576A39B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192885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6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6A8C98A-E0B1-4CBE-91F5-439A0DA94B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5881" y="1022796"/>
            <a:ext cx="1891467" cy="4811831"/>
          </a:xfrm>
          <a:prstGeom prst="roundRect">
            <a:avLst>
              <a:gd name="adj" fmla="val 10288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5F708C-EF2C-454E-8E0B-70E6D8DAF7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6635" y="979369"/>
            <a:ext cx="1932680" cy="2555677"/>
          </a:xfrm>
          <a:prstGeom prst="roundRect">
            <a:avLst>
              <a:gd name="adj" fmla="val 11410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FC4E94-E662-4006-9F56-E3766806E0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1090" y="1004085"/>
            <a:ext cx="4430300" cy="2506245"/>
          </a:xfrm>
          <a:prstGeom prst="roundRect">
            <a:avLst>
              <a:gd name="adj" fmla="val 9174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B008C8B8-06B3-4424-8A6B-93155E4F66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7933" y="4010618"/>
            <a:ext cx="3952564" cy="1866003"/>
          </a:xfrm>
          <a:prstGeom prst="roundRect">
            <a:avLst>
              <a:gd name="adj" fmla="val 9599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80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604 0.14815 L 1.25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4 L -2.5E-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-6.25E-7 -3.33333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5 0.14814 L -4.58333E-6 4.8148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7" grpId="0" animBg="1"/>
      <p:bldP spid="7" grpId="1" animBg="1"/>
      <p:bldP spid="26" grpId="0" animBg="1"/>
      <p:bldP spid="26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3">
            <a:extLst>
              <a:ext uri="{FF2B5EF4-FFF2-40B4-BE49-F238E27FC236}">
                <a16:creationId xmlns:a16="http://schemas.microsoft.com/office/drawing/2014/main" id="{A9414156-8B37-B542-BA5A-AC471C27285F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845337" y="4673180"/>
            <a:ext cx="1764000" cy="1764000"/>
          </a:xfrm>
          <a:prstGeom prst="roundRect">
            <a:avLst>
              <a:gd name="adj" fmla="val 14075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>
            <a:innerShdw blurRad="127000">
              <a:prstClr val="black"/>
            </a:innerShdw>
          </a:effectLst>
        </p:spPr>
        <p:txBody>
          <a:bodyPr/>
          <a:lstStyle>
            <a:lvl1pPr>
              <a:defRPr lang="pt-BR"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8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FBD265-C280-418F-846E-B99DF7100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257" y="4301352"/>
            <a:ext cx="774429" cy="776388"/>
          </a:xfrm>
          <a:custGeom>
            <a:avLst/>
            <a:gdLst>
              <a:gd name="connsiteX0" fmla="*/ 387215 w 774429"/>
              <a:gd name="connsiteY0" fmla="*/ 0 h 776388"/>
              <a:gd name="connsiteX1" fmla="*/ 774429 w 774429"/>
              <a:gd name="connsiteY1" fmla="*/ 388195 h 776388"/>
              <a:gd name="connsiteX2" fmla="*/ 387215 w 774429"/>
              <a:gd name="connsiteY2" fmla="*/ 776388 h 776388"/>
              <a:gd name="connsiteX3" fmla="*/ 0 w 774429"/>
              <a:gd name="connsiteY3" fmla="*/ 388195 h 776388"/>
              <a:gd name="connsiteX4" fmla="*/ 387215 w 774429"/>
              <a:gd name="connsiteY4" fmla="*/ 0 h 77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29" h="776388">
                <a:moveTo>
                  <a:pt x="387215" y="0"/>
                </a:moveTo>
                <a:cubicBezTo>
                  <a:pt x="601067" y="0"/>
                  <a:pt x="774429" y="173801"/>
                  <a:pt x="774429" y="388195"/>
                </a:cubicBezTo>
                <a:cubicBezTo>
                  <a:pt x="774429" y="602588"/>
                  <a:pt x="601067" y="776388"/>
                  <a:pt x="387215" y="776388"/>
                </a:cubicBezTo>
                <a:cubicBezTo>
                  <a:pt x="173362" y="776388"/>
                  <a:pt x="0" y="602588"/>
                  <a:pt x="0" y="388195"/>
                </a:cubicBezTo>
                <a:cubicBezTo>
                  <a:pt x="0" y="173801"/>
                  <a:pt x="173362" y="0"/>
                  <a:pt x="387215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A9766F-5D06-4CCD-83C1-17F7E9F89D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864" y="4301352"/>
            <a:ext cx="774429" cy="776388"/>
          </a:xfrm>
          <a:custGeom>
            <a:avLst/>
            <a:gdLst>
              <a:gd name="connsiteX0" fmla="*/ 387215 w 774429"/>
              <a:gd name="connsiteY0" fmla="*/ 0 h 776388"/>
              <a:gd name="connsiteX1" fmla="*/ 774429 w 774429"/>
              <a:gd name="connsiteY1" fmla="*/ 388195 h 776388"/>
              <a:gd name="connsiteX2" fmla="*/ 387215 w 774429"/>
              <a:gd name="connsiteY2" fmla="*/ 776388 h 776388"/>
              <a:gd name="connsiteX3" fmla="*/ 0 w 774429"/>
              <a:gd name="connsiteY3" fmla="*/ 388195 h 776388"/>
              <a:gd name="connsiteX4" fmla="*/ 387215 w 774429"/>
              <a:gd name="connsiteY4" fmla="*/ 0 h 77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29" h="776388">
                <a:moveTo>
                  <a:pt x="387215" y="0"/>
                </a:moveTo>
                <a:cubicBezTo>
                  <a:pt x="601067" y="0"/>
                  <a:pt x="774429" y="173801"/>
                  <a:pt x="774429" y="388195"/>
                </a:cubicBezTo>
                <a:cubicBezTo>
                  <a:pt x="774429" y="602588"/>
                  <a:pt x="601067" y="776388"/>
                  <a:pt x="387215" y="776388"/>
                </a:cubicBezTo>
                <a:cubicBezTo>
                  <a:pt x="173362" y="776388"/>
                  <a:pt x="0" y="602588"/>
                  <a:pt x="0" y="388195"/>
                </a:cubicBezTo>
                <a:cubicBezTo>
                  <a:pt x="0" y="173801"/>
                  <a:pt x="173362" y="0"/>
                  <a:pt x="387215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6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0706 L 1.66667E-6 -1.85185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1.66667E-6 -1.85185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6C123647-3519-B8DE-2452-E1270BDF40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2314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2C1010B1-35F5-987A-BAF0-CB15D9EE98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6278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58DC1FE6-014F-D6C3-95FF-1CC41EB4AA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1886" y="4417613"/>
            <a:ext cx="2916000" cy="2440387"/>
          </a:xfrm>
          <a:custGeom>
            <a:avLst/>
            <a:gdLst>
              <a:gd name="connsiteX0" fmla="*/ 0 w 2916000"/>
              <a:gd name="connsiteY0" fmla="*/ 0 h 2440387"/>
              <a:gd name="connsiteX1" fmla="*/ 2916000 w 2916000"/>
              <a:gd name="connsiteY1" fmla="*/ 0 h 2440387"/>
              <a:gd name="connsiteX2" fmla="*/ 2916000 w 2916000"/>
              <a:gd name="connsiteY2" fmla="*/ 2440387 h 2440387"/>
              <a:gd name="connsiteX3" fmla="*/ 0 w 2916000"/>
              <a:gd name="connsiteY3" fmla="*/ 2440387 h 244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000" h="2440387">
                <a:moveTo>
                  <a:pt x="0" y="0"/>
                </a:moveTo>
                <a:lnTo>
                  <a:pt x="2916000" y="0"/>
                </a:lnTo>
                <a:lnTo>
                  <a:pt x="2916000" y="2440387"/>
                </a:lnTo>
                <a:lnTo>
                  <a:pt x="0" y="2440387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762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7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08333E-7 -7.40741E-7 L -2.08333E-7 -0.4162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1927" y="700470"/>
            <a:ext cx="6242648" cy="5432810"/>
          </a:xfrm>
          <a:prstGeom prst="roundRect">
            <a:avLst>
              <a:gd name="adj" fmla="val 12712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79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1A77C4DA-9925-7E93-A33F-1FD5B13742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5569" y="-3173"/>
            <a:ext cx="6930232" cy="686117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70833E-6 3.7037E-6 L -0.12656 3.703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42648" cy="6858000"/>
          </a:xfrm>
          <a:prstGeom prst="roundRect">
            <a:avLst>
              <a:gd name="adj" fmla="val 12712"/>
            </a:avLst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80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4.16667E-7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03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bg>
      <p:bgPr>
        <a:gradFill>
          <a:gsLst>
            <a:gs pos="77000">
              <a:schemeClr val="accent1"/>
            </a:gs>
            <a:gs pos="100000">
              <a:schemeClr val="accent1">
                <a:lumMod val="75000"/>
                <a:alpha val="8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Imagem 19">
            <a:extLst>
              <a:ext uri="{FF2B5EF4-FFF2-40B4-BE49-F238E27FC236}">
                <a16:creationId xmlns:a16="http://schemas.microsoft.com/office/drawing/2014/main" id="{2237E017-A4E7-72D6-3DEB-4D682AC7A9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6314" y="620713"/>
            <a:ext cx="5457985" cy="5294526"/>
          </a:xfrm>
          <a:custGeom>
            <a:avLst/>
            <a:gdLst>
              <a:gd name="connsiteX0" fmla="*/ 0 w 5457985"/>
              <a:gd name="connsiteY0" fmla="*/ 0 h 5294526"/>
              <a:gd name="connsiteX1" fmla="*/ 5457985 w 5457985"/>
              <a:gd name="connsiteY1" fmla="*/ 0 h 5294526"/>
              <a:gd name="connsiteX2" fmla="*/ 5457985 w 5457985"/>
              <a:gd name="connsiteY2" fmla="*/ 3557587 h 5294526"/>
              <a:gd name="connsiteX3" fmla="*/ 4356001 w 5457985"/>
              <a:gd name="connsiteY3" fmla="*/ 3557587 h 5294526"/>
              <a:gd name="connsiteX4" fmla="*/ 4356001 w 5457985"/>
              <a:gd name="connsiteY4" fmla="*/ 4319610 h 5294526"/>
              <a:gd name="connsiteX5" fmla="*/ 3381085 w 5457985"/>
              <a:gd name="connsiteY5" fmla="*/ 5294526 h 5294526"/>
              <a:gd name="connsiteX6" fmla="*/ 974917 w 5457985"/>
              <a:gd name="connsiteY6" fmla="*/ 5294526 h 5294526"/>
              <a:gd name="connsiteX7" fmla="*/ 1 w 5457985"/>
              <a:gd name="connsiteY7" fmla="*/ 4319610 h 5294526"/>
              <a:gd name="connsiteX8" fmla="*/ 1 w 5457985"/>
              <a:gd name="connsiteY8" fmla="*/ 3557587 h 5294526"/>
              <a:gd name="connsiteX9" fmla="*/ 0 w 5457985"/>
              <a:gd name="connsiteY9" fmla="*/ 3557587 h 529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7985" h="5294526">
                <a:moveTo>
                  <a:pt x="0" y="0"/>
                </a:moveTo>
                <a:lnTo>
                  <a:pt x="5457985" y="0"/>
                </a:lnTo>
                <a:lnTo>
                  <a:pt x="5457985" y="3557587"/>
                </a:lnTo>
                <a:lnTo>
                  <a:pt x="4356001" y="3557587"/>
                </a:lnTo>
                <a:lnTo>
                  <a:pt x="4356001" y="4319610"/>
                </a:lnTo>
                <a:cubicBezTo>
                  <a:pt x="4356001" y="4858041"/>
                  <a:pt x="3919516" y="5294526"/>
                  <a:pt x="3381085" y="5294526"/>
                </a:cubicBezTo>
                <a:lnTo>
                  <a:pt x="974917" y="5294526"/>
                </a:lnTo>
                <a:cubicBezTo>
                  <a:pt x="436486" y="5294526"/>
                  <a:pt x="1" y="4858041"/>
                  <a:pt x="1" y="4319610"/>
                </a:cubicBezTo>
                <a:lnTo>
                  <a:pt x="1" y="3557587"/>
                </a:lnTo>
                <a:lnTo>
                  <a:pt x="0" y="3557587"/>
                </a:lnTo>
                <a:close/>
              </a:path>
            </a:pathLst>
          </a:custGeom>
          <a:noFill/>
          <a:ln>
            <a:noFill/>
          </a:ln>
          <a:effectLst>
            <a:outerShdw blurRad="381000" dist="279400" sx="98000" sy="980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4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08333E-7 1.11111E-6 L -0.02357 1.1111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9352" y="0"/>
            <a:ext cx="6242648" cy="6858000"/>
          </a:xfrm>
          <a:prstGeom prst="roundRect">
            <a:avLst>
              <a:gd name="adj" fmla="val 12712"/>
            </a:avLst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36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-4.16667E-7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11400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40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1 L 0 -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03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6A8C98A-E0B1-4CBE-91F5-439A0DA94B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5881" y="1022796"/>
            <a:ext cx="1891467" cy="4811831"/>
          </a:xfrm>
          <a:prstGeom prst="roundRect">
            <a:avLst>
              <a:gd name="adj" fmla="val 10288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F5F708C-EF2C-454E-8E0B-70E6D8DAF7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6635" y="979369"/>
            <a:ext cx="1932680" cy="2555677"/>
          </a:xfrm>
          <a:prstGeom prst="roundRect">
            <a:avLst>
              <a:gd name="adj" fmla="val 11410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FC4E94-E662-4006-9F56-E3766806E0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1090" y="1004085"/>
            <a:ext cx="4430300" cy="2506245"/>
          </a:xfrm>
          <a:prstGeom prst="roundRect">
            <a:avLst>
              <a:gd name="adj" fmla="val 9174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B008C8B8-06B3-4424-8A6B-93155E4F66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7933" y="4010618"/>
            <a:ext cx="3952564" cy="1866003"/>
          </a:xfrm>
          <a:prstGeom prst="roundRect">
            <a:avLst>
              <a:gd name="adj" fmla="val 9599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80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604 0.14815 L 1.25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4 L -2.5E-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-6.25E-7 -3.33333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5 0.14814 L -4.58333E-6 4.8148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7" grpId="0" animBg="1"/>
      <p:bldP spid="7" grpId="1" animBg="1"/>
      <p:bldP spid="26" grpId="0" animBg="1"/>
      <p:bldP spid="26" grpId="1" animBg="1"/>
    </p:bld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gradFill flip="none" rotWithShape="1">
          <a:gsLst>
            <a:gs pos="4900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effectLst>
            <a:innerShdw blurRad="127000" dist="50800" dir="13500000">
              <a:prstClr val="black">
                <a:alpha val="63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447619B-E7E2-5F7E-1074-B71631193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3471" y="-4137705"/>
            <a:ext cx="7312197" cy="623728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4C3BA9A-EA42-9763-35F8-CF6BF93D9A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3471" y="4129453"/>
            <a:ext cx="7312197" cy="688587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80C1F95-4D70-CA52-2B69-8E462D2B63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20713"/>
            <a:ext cx="4314825" cy="623728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52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FBD265-C280-418F-846E-B99DF7100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257" y="4301352"/>
            <a:ext cx="774429" cy="776388"/>
          </a:xfrm>
          <a:custGeom>
            <a:avLst/>
            <a:gdLst>
              <a:gd name="connsiteX0" fmla="*/ 387215 w 774429"/>
              <a:gd name="connsiteY0" fmla="*/ 0 h 776388"/>
              <a:gd name="connsiteX1" fmla="*/ 774429 w 774429"/>
              <a:gd name="connsiteY1" fmla="*/ 388195 h 776388"/>
              <a:gd name="connsiteX2" fmla="*/ 387215 w 774429"/>
              <a:gd name="connsiteY2" fmla="*/ 776388 h 776388"/>
              <a:gd name="connsiteX3" fmla="*/ 0 w 774429"/>
              <a:gd name="connsiteY3" fmla="*/ 388195 h 776388"/>
              <a:gd name="connsiteX4" fmla="*/ 387215 w 774429"/>
              <a:gd name="connsiteY4" fmla="*/ 0 h 77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29" h="776388">
                <a:moveTo>
                  <a:pt x="387215" y="0"/>
                </a:moveTo>
                <a:cubicBezTo>
                  <a:pt x="601067" y="0"/>
                  <a:pt x="774429" y="173801"/>
                  <a:pt x="774429" y="388195"/>
                </a:cubicBezTo>
                <a:cubicBezTo>
                  <a:pt x="774429" y="602588"/>
                  <a:pt x="601067" y="776388"/>
                  <a:pt x="387215" y="776388"/>
                </a:cubicBezTo>
                <a:cubicBezTo>
                  <a:pt x="173362" y="776388"/>
                  <a:pt x="0" y="602588"/>
                  <a:pt x="0" y="388195"/>
                </a:cubicBezTo>
                <a:cubicBezTo>
                  <a:pt x="0" y="173801"/>
                  <a:pt x="173362" y="0"/>
                  <a:pt x="387215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A9766F-5D06-4CCD-83C1-17F7E9F89D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864" y="4301352"/>
            <a:ext cx="774429" cy="776388"/>
          </a:xfrm>
          <a:custGeom>
            <a:avLst/>
            <a:gdLst>
              <a:gd name="connsiteX0" fmla="*/ 387215 w 774429"/>
              <a:gd name="connsiteY0" fmla="*/ 0 h 776388"/>
              <a:gd name="connsiteX1" fmla="*/ 774429 w 774429"/>
              <a:gd name="connsiteY1" fmla="*/ 388195 h 776388"/>
              <a:gd name="connsiteX2" fmla="*/ 387215 w 774429"/>
              <a:gd name="connsiteY2" fmla="*/ 776388 h 776388"/>
              <a:gd name="connsiteX3" fmla="*/ 0 w 774429"/>
              <a:gd name="connsiteY3" fmla="*/ 388195 h 776388"/>
              <a:gd name="connsiteX4" fmla="*/ 387215 w 774429"/>
              <a:gd name="connsiteY4" fmla="*/ 0 h 77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29" h="776388">
                <a:moveTo>
                  <a:pt x="387215" y="0"/>
                </a:moveTo>
                <a:cubicBezTo>
                  <a:pt x="601067" y="0"/>
                  <a:pt x="774429" y="173801"/>
                  <a:pt x="774429" y="388195"/>
                </a:cubicBezTo>
                <a:cubicBezTo>
                  <a:pt x="774429" y="602588"/>
                  <a:pt x="601067" y="776388"/>
                  <a:pt x="387215" y="776388"/>
                </a:cubicBezTo>
                <a:cubicBezTo>
                  <a:pt x="173362" y="776388"/>
                  <a:pt x="0" y="602588"/>
                  <a:pt x="0" y="388195"/>
                </a:cubicBezTo>
                <a:cubicBezTo>
                  <a:pt x="0" y="173801"/>
                  <a:pt x="173362" y="0"/>
                  <a:pt x="387215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6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0706 L 1.66667E-6 -1.85185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1.66667E-6 -1.85185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do">
    <p:bg>
      <p:bgPr>
        <a:gradFill flip="none" rotWithShape="1">
          <a:gsLst>
            <a:gs pos="4900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effectLst>
            <a:innerShdw blurRad="127000" dist="50800" dir="13500000">
              <a:prstClr val="black">
                <a:alpha val="63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447619B-E7E2-5F7E-1074-B71631193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3471" y="-4137705"/>
            <a:ext cx="7312197" cy="623728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4C3BA9A-EA42-9763-35F8-CF6BF93D9A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3471" y="4145775"/>
            <a:ext cx="7312197" cy="688587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80C1F95-4D70-CA52-2B69-8E462D2B63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20713"/>
            <a:ext cx="4314825" cy="623728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1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85052 -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1927" y="700470"/>
            <a:ext cx="6242648" cy="5432810"/>
          </a:xfrm>
          <a:prstGeom prst="roundRect">
            <a:avLst>
              <a:gd name="adj" fmla="val 12712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79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1999" cy="3014663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60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0 4.0740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42648" cy="6858000"/>
          </a:xfrm>
          <a:prstGeom prst="roundRect">
            <a:avLst>
              <a:gd name="adj" fmla="val 12712"/>
            </a:avLst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80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4.16667E-7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B67C7-53DB-4039-B7EE-EF6910702F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4759" y="1251762"/>
            <a:ext cx="481808" cy="481810"/>
          </a:xfrm>
          <a:custGeom>
            <a:avLst/>
            <a:gdLst>
              <a:gd name="connsiteX0" fmla="*/ 240904 w 481808"/>
              <a:gd name="connsiteY0" fmla="*/ 0 h 481810"/>
              <a:gd name="connsiteX1" fmla="*/ 481808 w 481808"/>
              <a:gd name="connsiteY1" fmla="*/ 240905 h 481810"/>
              <a:gd name="connsiteX2" fmla="*/ 240904 w 481808"/>
              <a:gd name="connsiteY2" fmla="*/ 481810 h 481810"/>
              <a:gd name="connsiteX3" fmla="*/ 0 w 481808"/>
              <a:gd name="connsiteY3" fmla="*/ 240905 h 481810"/>
              <a:gd name="connsiteX4" fmla="*/ 240904 w 481808"/>
              <a:gd name="connsiteY4" fmla="*/ 0 h 48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08" h="481810">
                <a:moveTo>
                  <a:pt x="240904" y="0"/>
                </a:moveTo>
                <a:cubicBezTo>
                  <a:pt x="373952" y="0"/>
                  <a:pt x="481808" y="107857"/>
                  <a:pt x="481808" y="240905"/>
                </a:cubicBezTo>
                <a:cubicBezTo>
                  <a:pt x="481808" y="373953"/>
                  <a:pt x="373952" y="481810"/>
                  <a:pt x="240904" y="481810"/>
                </a:cubicBezTo>
                <a:cubicBezTo>
                  <a:pt x="107856" y="481810"/>
                  <a:pt x="0" y="373953"/>
                  <a:pt x="0" y="240905"/>
                </a:cubicBezTo>
                <a:cubicBezTo>
                  <a:pt x="0" y="107857"/>
                  <a:pt x="107856" y="0"/>
                  <a:pt x="240904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05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B6C71-488F-4636-BC79-28A65F1C8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1507" y="1844260"/>
            <a:ext cx="3252442" cy="2100594"/>
          </a:xfrm>
          <a:prstGeom prst="roundRect">
            <a:avLst>
              <a:gd name="adj" fmla="val 15769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1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2EC829A-ECD2-4630-A56B-CAC557163A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49352" y="0"/>
            <a:ext cx="6242648" cy="6858000"/>
          </a:xfrm>
          <a:prstGeom prst="roundRect">
            <a:avLst>
              <a:gd name="adj" fmla="val 12712"/>
            </a:avLst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36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-4.16667E-7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F40B08-D237-4097-87E8-DFB0F6CB9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35870" y="-1818720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E0039D-29EB-4396-9A8B-ADDF1F50DC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900" y="2070354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DF92A5-53B3-4195-9A75-ED76EAC6DE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84732" y="3185898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B4D781-B6AC-48FB-9DB6-2F295CDC3D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5400" y="5219700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C17AE-EEC7-4B6F-88F2-D549EB1BC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0" y="-981038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08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07061 L 1.04167E-6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1 L 1.04167E-6 -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40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1 L 0 -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441D058-2365-4EDB-BBFB-B7F333005F38}"/>
              </a:ext>
            </a:extLst>
          </p:cNvPr>
          <p:cNvSpPr/>
          <p:nvPr userDrawn="1"/>
        </p:nvSpPr>
        <p:spPr>
          <a:xfrm>
            <a:off x="11026218" y="0"/>
            <a:ext cx="1165782" cy="692833"/>
          </a:xfrm>
          <a:custGeom>
            <a:avLst/>
            <a:gdLst>
              <a:gd name="connsiteX0" fmla="*/ 552220 w 1165782"/>
              <a:gd name="connsiteY0" fmla="*/ 0 h 692833"/>
              <a:gd name="connsiteX1" fmla="*/ 1165782 w 1165782"/>
              <a:gd name="connsiteY1" fmla="*/ 0 h 692833"/>
              <a:gd name="connsiteX2" fmla="*/ 1165782 w 1165782"/>
              <a:gd name="connsiteY2" fmla="*/ 692833 h 692833"/>
              <a:gd name="connsiteX3" fmla="*/ 631301 w 1165782"/>
              <a:gd name="connsiteY3" fmla="*/ 692833 h 692833"/>
              <a:gd name="connsiteX4" fmla="*/ 101015 w 1165782"/>
              <a:gd name="connsiteY4" fmla="*/ 692833 h 692833"/>
              <a:gd name="connsiteX5" fmla="*/ 0 w 1165782"/>
              <a:gd name="connsiteY5" fmla="*/ 591818 h 692833"/>
              <a:gd name="connsiteX6" fmla="*/ 0 w 1165782"/>
              <a:gd name="connsiteY6" fmla="*/ 449273 h 692833"/>
              <a:gd name="connsiteX7" fmla="*/ 101015 w 1165782"/>
              <a:gd name="connsiteY7" fmla="*/ 348258 h 692833"/>
              <a:gd name="connsiteX8" fmla="*/ 413478 w 1165782"/>
              <a:gd name="connsiteY8" fmla="*/ 348258 h 692833"/>
              <a:gd name="connsiteX9" fmla="*/ 552220 w 1165782"/>
              <a:gd name="connsiteY9" fmla="*/ 209515 h 69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5782" h="692833">
                <a:moveTo>
                  <a:pt x="552220" y="0"/>
                </a:moveTo>
                <a:lnTo>
                  <a:pt x="1165782" y="0"/>
                </a:lnTo>
                <a:lnTo>
                  <a:pt x="1165782" y="692833"/>
                </a:lnTo>
                <a:lnTo>
                  <a:pt x="631301" y="692833"/>
                </a:lnTo>
                <a:lnTo>
                  <a:pt x="101015" y="692833"/>
                </a:lnTo>
                <a:cubicBezTo>
                  <a:pt x="45214" y="692833"/>
                  <a:pt x="0" y="647618"/>
                  <a:pt x="0" y="591818"/>
                </a:cubicBezTo>
                <a:lnTo>
                  <a:pt x="0" y="449273"/>
                </a:lnTo>
                <a:cubicBezTo>
                  <a:pt x="0" y="393472"/>
                  <a:pt x="45214" y="348258"/>
                  <a:pt x="101015" y="348258"/>
                </a:cubicBezTo>
                <a:lnTo>
                  <a:pt x="413478" y="348258"/>
                </a:lnTo>
                <a:cubicBezTo>
                  <a:pt x="489810" y="348258"/>
                  <a:pt x="552220" y="285847"/>
                  <a:pt x="552220" y="209515"/>
                </a:cubicBezTo>
                <a:close/>
              </a:path>
            </a:pathLst>
          </a:custGeom>
          <a:gradFill flip="none" rotWithShape="1">
            <a:gsLst>
              <a:gs pos="39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DE27D-1822-4E78-8F72-6DE41F8E5196}"/>
              </a:ext>
            </a:extLst>
          </p:cNvPr>
          <p:cNvSpPr txBox="1"/>
          <p:nvPr userDrawn="1"/>
        </p:nvSpPr>
        <p:spPr>
          <a:xfrm rot="10800000" flipV="1">
            <a:off x="10971542" y="367863"/>
            <a:ext cx="93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pace Grotesk" pitchFamily="2" charset="0"/>
                <a:cs typeface="Space Grotesk" pitchFamily="2" charset="0"/>
              </a:defRPr>
            </a:lvl1pPr>
          </a:lstStyle>
          <a:p>
            <a:pPr algn="r"/>
            <a:r>
              <a:rPr lang="en-US" sz="1400" b="0">
                <a:solidFill>
                  <a:schemeClr val="accent1"/>
                </a:solidFill>
                <a:latin typeface="+mn-lt"/>
              </a:rPr>
              <a:t>Page </a:t>
            </a:r>
            <a:fld id="{260E2A6B-A809-4840-BF14-8648BC0BDF87}" type="slidenum">
              <a:rPr lang="id-ID" sz="1400" b="0" smtClean="0">
                <a:solidFill>
                  <a:schemeClr val="accent1"/>
                </a:solidFill>
                <a:latin typeface="+mn-lt"/>
              </a:rPr>
              <a:pPr algn="r"/>
              <a:t>‹nº›</a:t>
            </a:fld>
            <a:endParaRPr lang="id-ID" sz="1400" b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39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gradFill flip="none" rotWithShape="1">
          <a:gsLst>
            <a:gs pos="4900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effectLst>
            <a:innerShdw blurRad="127000" dist="50800" dir="13500000">
              <a:prstClr val="black">
                <a:alpha val="63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447619B-E7E2-5F7E-1074-B71631193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3471" y="-4137705"/>
            <a:ext cx="7312197" cy="623728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4C3BA9A-EA42-9763-35F8-CF6BF93D9A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3471" y="4129453"/>
            <a:ext cx="7312197" cy="688587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80C1F95-4D70-CA52-2B69-8E462D2B63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20713"/>
            <a:ext cx="4314825" cy="623728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52462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72B413-8D50-4D1C-8F73-EA0411E8C7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5425" y="4013554"/>
            <a:ext cx="2793190" cy="1775003"/>
          </a:xfrm>
          <a:custGeom>
            <a:avLst/>
            <a:gdLst>
              <a:gd name="connsiteX0" fmla="*/ 295840 w 2793190"/>
              <a:gd name="connsiteY0" fmla="*/ 0 h 1775003"/>
              <a:gd name="connsiteX1" fmla="*/ 2497350 w 2793190"/>
              <a:gd name="connsiteY1" fmla="*/ 0 h 1775003"/>
              <a:gd name="connsiteX2" fmla="*/ 2793190 w 2793190"/>
              <a:gd name="connsiteY2" fmla="*/ 295840 h 1775003"/>
              <a:gd name="connsiteX3" fmla="*/ 2793190 w 2793190"/>
              <a:gd name="connsiteY3" fmla="*/ 1479163 h 1775003"/>
              <a:gd name="connsiteX4" fmla="*/ 2497350 w 2793190"/>
              <a:gd name="connsiteY4" fmla="*/ 1775003 h 1775003"/>
              <a:gd name="connsiteX5" fmla="*/ 295840 w 2793190"/>
              <a:gd name="connsiteY5" fmla="*/ 1775003 h 1775003"/>
              <a:gd name="connsiteX6" fmla="*/ 0 w 2793190"/>
              <a:gd name="connsiteY6" fmla="*/ 1479163 h 1775003"/>
              <a:gd name="connsiteX7" fmla="*/ 0 w 2793190"/>
              <a:gd name="connsiteY7" fmla="*/ 295840 h 1775003"/>
              <a:gd name="connsiteX8" fmla="*/ 295840 w 2793190"/>
              <a:gd name="connsiteY8" fmla="*/ 0 h 177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3190" h="1775003">
                <a:moveTo>
                  <a:pt x="295840" y="0"/>
                </a:moveTo>
                <a:lnTo>
                  <a:pt x="2497350" y="0"/>
                </a:lnTo>
                <a:cubicBezTo>
                  <a:pt x="2660738" y="0"/>
                  <a:pt x="2793190" y="132452"/>
                  <a:pt x="2793190" y="295840"/>
                </a:cubicBezTo>
                <a:lnTo>
                  <a:pt x="2793190" y="1479163"/>
                </a:lnTo>
                <a:cubicBezTo>
                  <a:pt x="2793190" y="1642551"/>
                  <a:pt x="2660738" y="1775003"/>
                  <a:pt x="2497350" y="1775003"/>
                </a:cubicBezTo>
                <a:lnTo>
                  <a:pt x="295840" y="1775003"/>
                </a:lnTo>
                <a:cubicBezTo>
                  <a:pt x="132452" y="1775003"/>
                  <a:pt x="0" y="1642551"/>
                  <a:pt x="0" y="1479163"/>
                </a:cubicBezTo>
                <a:lnTo>
                  <a:pt x="0" y="295840"/>
                </a:lnTo>
                <a:cubicBezTo>
                  <a:pt x="0" y="132452"/>
                  <a:pt x="132452" y="0"/>
                  <a:pt x="29584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CC829-FCCA-465F-A18D-5AFFF7095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891" y="1190415"/>
            <a:ext cx="2793190" cy="1775003"/>
          </a:xfrm>
          <a:custGeom>
            <a:avLst/>
            <a:gdLst>
              <a:gd name="connsiteX0" fmla="*/ 295840 w 2793190"/>
              <a:gd name="connsiteY0" fmla="*/ 0 h 1775003"/>
              <a:gd name="connsiteX1" fmla="*/ 2497350 w 2793190"/>
              <a:gd name="connsiteY1" fmla="*/ 0 h 1775003"/>
              <a:gd name="connsiteX2" fmla="*/ 2793190 w 2793190"/>
              <a:gd name="connsiteY2" fmla="*/ 295840 h 1775003"/>
              <a:gd name="connsiteX3" fmla="*/ 2793190 w 2793190"/>
              <a:gd name="connsiteY3" fmla="*/ 1479163 h 1775003"/>
              <a:gd name="connsiteX4" fmla="*/ 2497350 w 2793190"/>
              <a:gd name="connsiteY4" fmla="*/ 1775003 h 1775003"/>
              <a:gd name="connsiteX5" fmla="*/ 295840 w 2793190"/>
              <a:gd name="connsiteY5" fmla="*/ 1775003 h 1775003"/>
              <a:gd name="connsiteX6" fmla="*/ 0 w 2793190"/>
              <a:gd name="connsiteY6" fmla="*/ 1479163 h 1775003"/>
              <a:gd name="connsiteX7" fmla="*/ 0 w 2793190"/>
              <a:gd name="connsiteY7" fmla="*/ 295840 h 1775003"/>
              <a:gd name="connsiteX8" fmla="*/ 295840 w 2793190"/>
              <a:gd name="connsiteY8" fmla="*/ 0 h 177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3190" h="1775003">
                <a:moveTo>
                  <a:pt x="295840" y="0"/>
                </a:moveTo>
                <a:lnTo>
                  <a:pt x="2497350" y="0"/>
                </a:lnTo>
                <a:cubicBezTo>
                  <a:pt x="2660738" y="0"/>
                  <a:pt x="2793190" y="132452"/>
                  <a:pt x="2793190" y="295840"/>
                </a:cubicBezTo>
                <a:lnTo>
                  <a:pt x="2793190" y="1479163"/>
                </a:lnTo>
                <a:cubicBezTo>
                  <a:pt x="2793190" y="1642551"/>
                  <a:pt x="2660738" y="1775003"/>
                  <a:pt x="2497350" y="1775003"/>
                </a:cubicBezTo>
                <a:lnTo>
                  <a:pt x="295840" y="1775003"/>
                </a:lnTo>
                <a:cubicBezTo>
                  <a:pt x="132452" y="1775003"/>
                  <a:pt x="0" y="1642551"/>
                  <a:pt x="0" y="1479163"/>
                </a:cubicBezTo>
                <a:lnTo>
                  <a:pt x="0" y="295840"/>
                </a:lnTo>
                <a:cubicBezTo>
                  <a:pt x="0" y="132452"/>
                  <a:pt x="132452" y="0"/>
                  <a:pt x="29584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8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2.08333E-6 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do">
    <p:bg>
      <p:bgPr>
        <a:gradFill flip="none" rotWithShape="1">
          <a:gsLst>
            <a:gs pos="4900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3471" y="2099583"/>
            <a:ext cx="7312197" cy="2029870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  <a:effectLst>
            <a:innerShdw blurRad="127000" dist="50800" dir="13500000">
              <a:prstClr val="black">
                <a:alpha val="63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447619B-E7E2-5F7E-1074-B71631193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3471" y="-4137705"/>
            <a:ext cx="7312197" cy="623728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4C3BA9A-EA42-9763-35F8-CF6BF93D9A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3471" y="4145775"/>
            <a:ext cx="7312197" cy="6885877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80C1F95-4D70-CA52-2B69-8E462D2B63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20713"/>
            <a:ext cx="4314825" cy="6237287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1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85052 -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2CD2B7-7820-4BFA-B34A-CB992D3AD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7200" y="1075258"/>
            <a:ext cx="3746501" cy="3189652"/>
          </a:xfrm>
          <a:prstGeom prst="roundRect">
            <a:avLst>
              <a:gd name="adj" fmla="val 13830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63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7578 0.1456 L 2.2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22">
            <a:extLst>
              <a:ext uri="{FF2B5EF4-FFF2-40B4-BE49-F238E27FC236}">
                <a16:creationId xmlns:a16="http://schemas.microsoft.com/office/drawing/2014/main" id="{48EC9D37-F704-98B8-D9E6-0F1EAE8586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25543" y="2361845"/>
            <a:ext cx="2688650" cy="1523125"/>
          </a:xfrm>
          <a:custGeom>
            <a:avLst/>
            <a:gdLst>
              <a:gd name="connsiteX0" fmla="*/ 0 w 2688650"/>
              <a:gd name="connsiteY0" fmla="*/ 152252 h 1523125"/>
              <a:gd name="connsiteX1" fmla="*/ 152252 w 2688650"/>
              <a:gd name="connsiteY1" fmla="*/ 0 h 1523125"/>
              <a:gd name="connsiteX2" fmla="*/ 700606 w 2688650"/>
              <a:gd name="connsiteY2" fmla="*/ 0 h 1523125"/>
              <a:gd name="connsiteX3" fmla="*/ 1296642 w 2688650"/>
              <a:gd name="connsiteY3" fmla="*/ 0 h 1523125"/>
              <a:gd name="connsiteX4" fmla="*/ 1844996 w 2688650"/>
              <a:gd name="connsiteY4" fmla="*/ 0 h 1523125"/>
              <a:gd name="connsiteX5" fmla="*/ 2536398 w 2688650"/>
              <a:gd name="connsiteY5" fmla="*/ 0 h 1523125"/>
              <a:gd name="connsiteX6" fmla="*/ 2688650 w 2688650"/>
              <a:gd name="connsiteY6" fmla="*/ 152252 h 1523125"/>
              <a:gd name="connsiteX7" fmla="*/ 2688650 w 2688650"/>
              <a:gd name="connsiteY7" fmla="*/ 761563 h 1523125"/>
              <a:gd name="connsiteX8" fmla="*/ 2688650 w 2688650"/>
              <a:gd name="connsiteY8" fmla="*/ 1370873 h 1523125"/>
              <a:gd name="connsiteX9" fmla="*/ 2536398 w 2688650"/>
              <a:gd name="connsiteY9" fmla="*/ 1523125 h 1523125"/>
              <a:gd name="connsiteX10" fmla="*/ 1964203 w 2688650"/>
              <a:gd name="connsiteY10" fmla="*/ 1523125 h 1523125"/>
              <a:gd name="connsiteX11" fmla="*/ 1439691 w 2688650"/>
              <a:gd name="connsiteY11" fmla="*/ 1523125 h 1523125"/>
              <a:gd name="connsiteX12" fmla="*/ 819813 w 2688650"/>
              <a:gd name="connsiteY12" fmla="*/ 1523125 h 1523125"/>
              <a:gd name="connsiteX13" fmla="*/ 152252 w 2688650"/>
              <a:gd name="connsiteY13" fmla="*/ 1523125 h 1523125"/>
              <a:gd name="connsiteX14" fmla="*/ 0 w 2688650"/>
              <a:gd name="connsiteY14" fmla="*/ 1370873 h 1523125"/>
              <a:gd name="connsiteX15" fmla="*/ 0 w 2688650"/>
              <a:gd name="connsiteY15" fmla="*/ 737190 h 1523125"/>
              <a:gd name="connsiteX16" fmla="*/ 0 w 2688650"/>
              <a:gd name="connsiteY16" fmla="*/ 152252 h 15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8650" h="1523125" fill="none" extrusionOk="0">
                <a:moveTo>
                  <a:pt x="0" y="152252"/>
                </a:moveTo>
                <a:cubicBezTo>
                  <a:pt x="-9331" y="84851"/>
                  <a:pt x="70616" y="1821"/>
                  <a:pt x="152252" y="0"/>
                </a:cubicBezTo>
                <a:cubicBezTo>
                  <a:pt x="346245" y="-12734"/>
                  <a:pt x="567609" y="-453"/>
                  <a:pt x="700606" y="0"/>
                </a:cubicBezTo>
                <a:cubicBezTo>
                  <a:pt x="833603" y="453"/>
                  <a:pt x="1082355" y="5427"/>
                  <a:pt x="1296642" y="0"/>
                </a:cubicBezTo>
                <a:cubicBezTo>
                  <a:pt x="1510929" y="-5427"/>
                  <a:pt x="1724162" y="-16307"/>
                  <a:pt x="1844996" y="0"/>
                </a:cubicBezTo>
                <a:cubicBezTo>
                  <a:pt x="1965830" y="16307"/>
                  <a:pt x="2298727" y="-16940"/>
                  <a:pt x="2536398" y="0"/>
                </a:cubicBezTo>
                <a:cubicBezTo>
                  <a:pt x="2606123" y="-813"/>
                  <a:pt x="2698567" y="76704"/>
                  <a:pt x="2688650" y="152252"/>
                </a:cubicBezTo>
                <a:cubicBezTo>
                  <a:pt x="2676455" y="381190"/>
                  <a:pt x="2704087" y="617278"/>
                  <a:pt x="2688650" y="761563"/>
                </a:cubicBezTo>
                <a:cubicBezTo>
                  <a:pt x="2673213" y="905848"/>
                  <a:pt x="2712669" y="1155398"/>
                  <a:pt x="2688650" y="1370873"/>
                </a:cubicBezTo>
                <a:cubicBezTo>
                  <a:pt x="2687978" y="1441019"/>
                  <a:pt x="2635390" y="1532515"/>
                  <a:pt x="2536398" y="1523125"/>
                </a:cubicBezTo>
                <a:cubicBezTo>
                  <a:pt x="2410690" y="1510705"/>
                  <a:pt x="2085386" y="1545989"/>
                  <a:pt x="1964203" y="1523125"/>
                </a:cubicBezTo>
                <a:cubicBezTo>
                  <a:pt x="1843021" y="1500261"/>
                  <a:pt x="1584423" y="1545441"/>
                  <a:pt x="1439691" y="1523125"/>
                </a:cubicBezTo>
                <a:cubicBezTo>
                  <a:pt x="1294959" y="1500809"/>
                  <a:pt x="956082" y="1506135"/>
                  <a:pt x="819813" y="1523125"/>
                </a:cubicBezTo>
                <a:cubicBezTo>
                  <a:pt x="683544" y="1540115"/>
                  <a:pt x="415350" y="1527475"/>
                  <a:pt x="152252" y="1523125"/>
                </a:cubicBezTo>
                <a:cubicBezTo>
                  <a:pt x="65392" y="1524681"/>
                  <a:pt x="881" y="1457345"/>
                  <a:pt x="0" y="1370873"/>
                </a:cubicBezTo>
                <a:cubicBezTo>
                  <a:pt x="-12758" y="1189421"/>
                  <a:pt x="-1469" y="881951"/>
                  <a:pt x="0" y="737190"/>
                </a:cubicBezTo>
                <a:cubicBezTo>
                  <a:pt x="1469" y="592429"/>
                  <a:pt x="-11005" y="349245"/>
                  <a:pt x="0" y="152252"/>
                </a:cubicBezTo>
                <a:close/>
              </a:path>
              <a:path w="2688650" h="1523125" stroke="0" extrusionOk="0">
                <a:moveTo>
                  <a:pt x="0" y="152252"/>
                </a:moveTo>
                <a:cubicBezTo>
                  <a:pt x="-2035" y="66911"/>
                  <a:pt x="59890" y="3106"/>
                  <a:pt x="152252" y="0"/>
                </a:cubicBezTo>
                <a:cubicBezTo>
                  <a:pt x="380482" y="3001"/>
                  <a:pt x="519059" y="-11881"/>
                  <a:pt x="795971" y="0"/>
                </a:cubicBezTo>
                <a:cubicBezTo>
                  <a:pt x="1072883" y="11881"/>
                  <a:pt x="1132558" y="16846"/>
                  <a:pt x="1368166" y="0"/>
                </a:cubicBezTo>
                <a:cubicBezTo>
                  <a:pt x="1603774" y="-16846"/>
                  <a:pt x="1803695" y="25756"/>
                  <a:pt x="1916520" y="0"/>
                </a:cubicBezTo>
                <a:cubicBezTo>
                  <a:pt x="2029345" y="-25756"/>
                  <a:pt x="2264788" y="25291"/>
                  <a:pt x="2536398" y="0"/>
                </a:cubicBezTo>
                <a:cubicBezTo>
                  <a:pt x="2623628" y="-6470"/>
                  <a:pt x="2678969" y="66684"/>
                  <a:pt x="2688650" y="152252"/>
                </a:cubicBezTo>
                <a:cubicBezTo>
                  <a:pt x="2675525" y="323700"/>
                  <a:pt x="2682949" y="627896"/>
                  <a:pt x="2688650" y="761563"/>
                </a:cubicBezTo>
                <a:cubicBezTo>
                  <a:pt x="2694351" y="895230"/>
                  <a:pt x="2661088" y="1080255"/>
                  <a:pt x="2688650" y="1370873"/>
                </a:cubicBezTo>
                <a:cubicBezTo>
                  <a:pt x="2692590" y="1455906"/>
                  <a:pt x="2609869" y="1521408"/>
                  <a:pt x="2536398" y="1523125"/>
                </a:cubicBezTo>
                <a:cubicBezTo>
                  <a:pt x="2277019" y="1533209"/>
                  <a:pt x="2172220" y="1516186"/>
                  <a:pt x="1940362" y="1523125"/>
                </a:cubicBezTo>
                <a:cubicBezTo>
                  <a:pt x="1708504" y="1530064"/>
                  <a:pt x="1501580" y="1523292"/>
                  <a:pt x="1368166" y="1523125"/>
                </a:cubicBezTo>
                <a:cubicBezTo>
                  <a:pt x="1234752" y="1522958"/>
                  <a:pt x="872650" y="1538870"/>
                  <a:pt x="724447" y="1523125"/>
                </a:cubicBezTo>
                <a:cubicBezTo>
                  <a:pt x="576244" y="1507380"/>
                  <a:pt x="306921" y="1515588"/>
                  <a:pt x="152252" y="1523125"/>
                </a:cubicBezTo>
                <a:cubicBezTo>
                  <a:pt x="58128" y="1524773"/>
                  <a:pt x="-14541" y="1444926"/>
                  <a:pt x="0" y="1370873"/>
                </a:cubicBezTo>
                <a:cubicBezTo>
                  <a:pt x="-21802" y="1134360"/>
                  <a:pt x="-18321" y="911976"/>
                  <a:pt x="0" y="749376"/>
                </a:cubicBezTo>
                <a:cubicBezTo>
                  <a:pt x="18321" y="586776"/>
                  <a:pt x="23617" y="308431"/>
                  <a:pt x="0" y="152252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 dirty="0"/>
          </a:p>
        </p:txBody>
      </p:sp>
      <p:sp>
        <p:nvSpPr>
          <p:cNvPr id="5" name="Espaço Reservado para Imagem 22">
            <a:extLst>
              <a:ext uri="{FF2B5EF4-FFF2-40B4-BE49-F238E27FC236}">
                <a16:creationId xmlns:a16="http://schemas.microsoft.com/office/drawing/2014/main" id="{99EEB6EE-314D-4220-8B1D-AC6EA6EFB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0607" y="2361845"/>
            <a:ext cx="2688650" cy="1523125"/>
          </a:xfrm>
          <a:custGeom>
            <a:avLst/>
            <a:gdLst>
              <a:gd name="connsiteX0" fmla="*/ 0 w 2688650"/>
              <a:gd name="connsiteY0" fmla="*/ 152252 h 1523125"/>
              <a:gd name="connsiteX1" fmla="*/ 152252 w 2688650"/>
              <a:gd name="connsiteY1" fmla="*/ 0 h 1523125"/>
              <a:gd name="connsiteX2" fmla="*/ 700606 w 2688650"/>
              <a:gd name="connsiteY2" fmla="*/ 0 h 1523125"/>
              <a:gd name="connsiteX3" fmla="*/ 1296642 w 2688650"/>
              <a:gd name="connsiteY3" fmla="*/ 0 h 1523125"/>
              <a:gd name="connsiteX4" fmla="*/ 1844996 w 2688650"/>
              <a:gd name="connsiteY4" fmla="*/ 0 h 1523125"/>
              <a:gd name="connsiteX5" fmla="*/ 2536398 w 2688650"/>
              <a:gd name="connsiteY5" fmla="*/ 0 h 1523125"/>
              <a:gd name="connsiteX6" fmla="*/ 2688650 w 2688650"/>
              <a:gd name="connsiteY6" fmla="*/ 152252 h 1523125"/>
              <a:gd name="connsiteX7" fmla="*/ 2688650 w 2688650"/>
              <a:gd name="connsiteY7" fmla="*/ 761563 h 1523125"/>
              <a:gd name="connsiteX8" fmla="*/ 2688650 w 2688650"/>
              <a:gd name="connsiteY8" fmla="*/ 1370873 h 1523125"/>
              <a:gd name="connsiteX9" fmla="*/ 2536398 w 2688650"/>
              <a:gd name="connsiteY9" fmla="*/ 1523125 h 1523125"/>
              <a:gd name="connsiteX10" fmla="*/ 1964203 w 2688650"/>
              <a:gd name="connsiteY10" fmla="*/ 1523125 h 1523125"/>
              <a:gd name="connsiteX11" fmla="*/ 1439691 w 2688650"/>
              <a:gd name="connsiteY11" fmla="*/ 1523125 h 1523125"/>
              <a:gd name="connsiteX12" fmla="*/ 819813 w 2688650"/>
              <a:gd name="connsiteY12" fmla="*/ 1523125 h 1523125"/>
              <a:gd name="connsiteX13" fmla="*/ 152252 w 2688650"/>
              <a:gd name="connsiteY13" fmla="*/ 1523125 h 1523125"/>
              <a:gd name="connsiteX14" fmla="*/ 0 w 2688650"/>
              <a:gd name="connsiteY14" fmla="*/ 1370873 h 1523125"/>
              <a:gd name="connsiteX15" fmla="*/ 0 w 2688650"/>
              <a:gd name="connsiteY15" fmla="*/ 737190 h 1523125"/>
              <a:gd name="connsiteX16" fmla="*/ 0 w 2688650"/>
              <a:gd name="connsiteY16" fmla="*/ 152252 h 15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8650" h="1523125" fill="none" extrusionOk="0">
                <a:moveTo>
                  <a:pt x="0" y="152252"/>
                </a:moveTo>
                <a:cubicBezTo>
                  <a:pt x="-9331" y="84851"/>
                  <a:pt x="70616" y="1821"/>
                  <a:pt x="152252" y="0"/>
                </a:cubicBezTo>
                <a:cubicBezTo>
                  <a:pt x="346245" y="-12734"/>
                  <a:pt x="567609" y="-453"/>
                  <a:pt x="700606" y="0"/>
                </a:cubicBezTo>
                <a:cubicBezTo>
                  <a:pt x="833603" y="453"/>
                  <a:pt x="1082355" y="5427"/>
                  <a:pt x="1296642" y="0"/>
                </a:cubicBezTo>
                <a:cubicBezTo>
                  <a:pt x="1510929" y="-5427"/>
                  <a:pt x="1724162" y="-16307"/>
                  <a:pt x="1844996" y="0"/>
                </a:cubicBezTo>
                <a:cubicBezTo>
                  <a:pt x="1965830" y="16307"/>
                  <a:pt x="2298727" y="-16940"/>
                  <a:pt x="2536398" y="0"/>
                </a:cubicBezTo>
                <a:cubicBezTo>
                  <a:pt x="2606123" y="-813"/>
                  <a:pt x="2698567" y="76704"/>
                  <a:pt x="2688650" y="152252"/>
                </a:cubicBezTo>
                <a:cubicBezTo>
                  <a:pt x="2676455" y="381190"/>
                  <a:pt x="2704087" y="617278"/>
                  <a:pt x="2688650" y="761563"/>
                </a:cubicBezTo>
                <a:cubicBezTo>
                  <a:pt x="2673213" y="905848"/>
                  <a:pt x="2712669" y="1155398"/>
                  <a:pt x="2688650" y="1370873"/>
                </a:cubicBezTo>
                <a:cubicBezTo>
                  <a:pt x="2687978" y="1441019"/>
                  <a:pt x="2635390" y="1532515"/>
                  <a:pt x="2536398" y="1523125"/>
                </a:cubicBezTo>
                <a:cubicBezTo>
                  <a:pt x="2410690" y="1510705"/>
                  <a:pt x="2085386" y="1545989"/>
                  <a:pt x="1964203" y="1523125"/>
                </a:cubicBezTo>
                <a:cubicBezTo>
                  <a:pt x="1843021" y="1500261"/>
                  <a:pt x="1584423" y="1545441"/>
                  <a:pt x="1439691" y="1523125"/>
                </a:cubicBezTo>
                <a:cubicBezTo>
                  <a:pt x="1294959" y="1500809"/>
                  <a:pt x="956082" y="1506135"/>
                  <a:pt x="819813" y="1523125"/>
                </a:cubicBezTo>
                <a:cubicBezTo>
                  <a:pt x="683544" y="1540115"/>
                  <a:pt x="415350" y="1527475"/>
                  <a:pt x="152252" y="1523125"/>
                </a:cubicBezTo>
                <a:cubicBezTo>
                  <a:pt x="65392" y="1524681"/>
                  <a:pt x="881" y="1457345"/>
                  <a:pt x="0" y="1370873"/>
                </a:cubicBezTo>
                <a:cubicBezTo>
                  <a:pt x="-12758" y="1189421"/>
                  <a:pt x="-1469" y="881951"/>
                  <a:pt x="0" y="737190"/>
                </a:cubicBezTo>
                <a:cubicBezTo>
                  <a:pt x="1469" y="592429"/>
                  <a:pt x="-11005" y="349245"/>
                  <a:pt x="0" y="152252"/>
                </a:cubicBezTo>
                <a:close/>
              </a:path>
              <a:path w="2688650" h="1523125" stroke="0" extrusionOk="0">
                <a:moveTo>
                  <a:pt x="0" y="152252"/>
                </a:moveTo>
                <a:cubicBezTo>
                  <a:pt x="-2035" y="66911"/>
                  <a:pt x="59890" y="3106"/>
                  <a:pt x="152252" y="0"/>
                </a:cubicBezTo>
                <a:cubicBezTo>
                  <a:pt x="380482" y="3001"/>
                  <a:pt x="519059" y="-11881"/>
                  <a:pt x="795971" y="0"/>
                </a:cubicBezTo>
                <a:cubicBezTo>
                  <a:pt x="1072883" y="11881"/>
                  <a:pt x="1132558" y="16846"/>
                  <a:pt x="1368166" y="0"/>
                </a:cubicBezTo>
                <a:cubicBezTo>
                  <a:pt x="1603774" y="-16846"/>
                  <a:pt x="1803695" y="25756"/>
                  <a:pt x="1916520" y="0"/>
                </a:cubicBezTo>
                <a:cubicBezTo>
                  <a:pt x="2029345" y="-25756"/>
                  <a:pt x="2264788" y="25291"/>
                  <a:pt x="2536398" y="0"/>
                </a:cubicBezTo>
                <a:cubicBezTo>
                  <a:pt x="2623628" y="-6470"/>
                  <a:pt x="2678969" y="66684"/>
                  <a:pt x="2688650" y="152252"/>
                </a:cubicBezTo>
                <a:cubicBezTo>
                  <a:pt x="2675525" y="323700"/>
                  <a:pt x="2682949" y="627896"/>
                  <a:pt x="2688650" y="761563"/>
                </a:cubicBezTo>
                <a:cubicBezTo>
                  <a:pt x="2694351" y="895230"/>
                  <a:pt x="2661088" y="1080255"/>
                  <a:pt x="2688650" y="1370873"/>
                </a:cubicBezTo>
                <a:cubicBezTo>
                  <a:pt x="2692590" y="1455906"/>
                  <a:pt x="2609869" y="1521408"/>
                  <a:pt x="2536398" y="1523125"/>
                </a:cubicBezTo>
                <a:cubicBezTo>
                  <a:pt x="2277019" y="1533209"/>
                  <a:pt x="2172220" y="1516186"/>
                  <a:pt x="1940362" y="1523125"/>
                </a:cubicBezTo>
                <a:cubicBezTo>
                  <a:pt x="1708504" y="1530064"/>
                  <a:pt x="1501580" y="1523292"/>
                  <a:pt x="1368166" y="1523125"/>
                </a:cubicBezTo>
                <a:cubicBezTo>
                  <a:pt x="1234752" y="1522958"/>
                  <a:pt x="872650" y="1538870"/>
                  <a:pt x="724447" y="1523125"/>
                </a:cubicBezTo>
                <a:cubicBezTo>
                  <a:pt x="576244" y="1507380"/>
                  <a:pt x="306921" y="1515588"/>
                  <a:pt x="152252" y="1523125"/>
                </a:cubicBezTo>
                <a:cubicBezTo>
                  <a:pt x="58128" y="1524773"/>
                  <a:pt x="-14541" y="1444926"/>
                  <a:pt x="0" y="1370873"/>
                </a:cubicBezTo>
                <a:cubicBezTo>
                  <a:pt x="-21802" y="1134360"/>
                  <a:pt x="-18321" y="911976"/>
                  <a:pt x="0" y="749376"/>
                </a:cubicBezTo>
                <a:cubicBezTo>
                  <a:pt x="18321" y="586776"/>
                  <a:pt x="23617" y="308431"/>
                  <a:pt x="0" y="152252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 dirty="0"/>
          </a:p>
        </p:txBody>
      </p:sp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7807" y="2361845"/>
            <a:ext cx="2688650" cy="1523125"/>
          </a:xfrm>
          <a:custGeom>
            <a:avLst/>
            <a:gdLst>
              <a:gd name="connsiteX0" fmla="*/ 0 w 2688650"/>
              <a:gd name="connsiteY0" fmla="*/ 152252 h 1523125"/>
              <a:gd name="connsiteX1" fmla="*/ 152252 w 2688650"/>
              <a:gd name="connsiteY1" fmla="*/ 0 h 1523125"/>
              <a:gd name="connsiteX2" fmla="*/ 700606 w 2688650"/>
              <a:gd name="connsiteY2" fmla="*/ 0 h 1523125"/>
              <a:gd name="connsiteX3" fmla="*/ 1296642 w 2688650"/>
              <a:gd name="connsiteY3" fmla="*/ 0 h 1523125"/>
              <a:gd name="connsiteX4" fmla="*/ 1844996 w 2688650"/>
              <a:gd name="connsiteY4" fmla="*/ 0 h 1523125"/>
              <a:gd name="connsiteX5" fmla="*/ 2536398 w 2688650"/>
              <a:gd name="connsiteY5" fmla="*/ 0 h 1523125"/>
              <a:gd name="connsiteX6" fmla="*/ 2688650 w 2688650"/>
              <a:gd name="connsiteY6" fmla="*/ 152252 h 1523125"/>
              <a:gd name="connsiteX7" fmla="*/ 2688650 w 2688650"/>
              <a:gd name="connsiteY7" fmla="*/ 761563 h 1523125"/>
              <a:gd name="connsiteX8" fmla="*/ 2688650 w 2688650"/>
              <a:gd name="connsiteY8" fmla="*/ 1370873 h 1523125"/>
              <a:gd name="connsiteX9" fmla="*/ 2536398 w 2688650"/>
              <a:gd name="connsiteY9" fmla="*/ 1523125 h 1523125"/>
              <a:gd name="connsiteX10" fmla="*/ 1964203 w 2688650"/>
              <a:gd name="connsiteY10" fmla="*/ 1523125 h 1523125"/>
              <a:gd name="connsiteX11" fmla="*/ 1439691 w 2688650"/>
              <a:gd name="connsiteY11" fmla="*/ 1523125 h 1523125"/>
              <a:gd name="connsiteX12" fmla="*/ 819813 w 2688650"/>
              <a:gd name="connsiteY12" fmla="*/ 1523125 h 1523125"/>
              <a:gd name="connsiteX13" fmla="*/ 152252 w 2688650"/>
              <a:gd name="connsiteY13" fmla="*/ 1523125 h 1523125"/>
              <a:gd name="connsiteX14" fmla="*/ 0 w 2688650"/>
              <a:gd name="connsiteY14" fmla="*/ 1370873 h 1523125"/>
              <a:gd name="connsiteX15" fmla="*/ 0 w 2688650"/>
              <a:gd name="connsiteY15" fmla="*/ 737190 h 1523125"/>
              <a:gd name="connsiteX16" fmla="*/ 0 w 2688650"/>
              <a:gd name="connsiteY16" fmla="*/ 152252 h 15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8650" h="1523125" fill="none" extrusionOk="0">
                <a:moveTo>
                  <a:pt x="0" y="152252"/>
                </a:moveTo>
                <a:cubicBezTo>
                  <a:pt x="-9331" y="84851"/>
                  <a:pt x="70616" y="1821"/>
                  <a:pt x="152252" y="0"/>
                </a:cubicBezTo>
                <a:cubicBezTo>
                  <a:pt x="346245" y="-12734"/>
                  <a:pt x="567609" y="-453"/>
                  <a:pt x="700606" y="0"/>
                </a:cubicBezTo>
                <a:cubicBezTo>
                  <a:pt x="833603" y="453"/>
                  <a:pt x="1082355" y="5427"/>
                  <a:pt x="1296642" y="0"/>
                </a:cubicBezTo>
                <a:cubicBezTo>
                  <a:pt x="1510929" y="-5427"/>
                  <a:pt x="1724162" y="-16307"/>
                  <a:pt x="1844996" y="0"/>
                </a:cubicBezTo>
                <a:cubicBezTo>
                  <a:pt x="1965830" y="16307"/>
                  <a:pt x="2298727" y="-16940"/>
                  <a:pt x="2536398" y="0"/>
                </a:cubicBezTo>
                <a:cubicBezTo>
                  <a:pt x="2606123" y="-813"/>
                  <a:pt x="2698567" y="76704"/>
                  <a:pt x="2688650" y="152252"/>
                </a:cubicBezTo>
                <a:cubicBezTo>
                  <a:pt x="2676455" y="381190"/>
                  <a:pt x="2704087" y="617278"/>
                  <a:pt x="2688650" y="761563"/>
                </a:cubicBezTo>
                <a:cubicBezTo>
                  <a:pt x="2673213" y="905848"/>
                  <a:pt x="2712669" y="1155398"/>
                  <a:pt x="2688650" y="1370873"/>
                </a:cubicBezTo>
                <a:cubicBezTo>
                  <a:pt x="2687978" y="1441019"/>
                  <a:pt x="2635390" y="1532515"/>
                  <a:pt x="2536398" y="1523125"/>
                </a:cubicBezTo>
                <a:cubicBezTo>
                  <a:pt x="2410690" y="1510705"/>
                  <a:pt x="2085386" y="1545989"/>
                  <a:pt x="1964203" y="1523125"/>
                </a:cubicBezTo>
                <a:cubicBezTo>
                  <a:pt x="1843021" y="1500261"/>
                  <a:pt x="1584423" y="1545441"/>
                  <a:pt x="1439691" y="1523125"/>
                </a:cubicBezTo>
                <a:cubicBezTo>
                  <a:pt x="1294959" y="1500809"/>
                  <a:pt x="956082" y="1506135"/>
                  <a:pt x="819813" y="1523125"/>
                </a:cubicBezTo>
                <a:cubicBezTo>
                  <a:pt x="683544" y="1540115"/>
                  <a:pt x="415350" y="1527475"/>
                  <a:pt x="152252" y="1523125"/>
                </a:cubicBezTo>
                <a:cubicBezTo>
                  <a:pt x="65392" y="1524681"/>
                  <a:pt x="881" y="1457345"/>
                  <a:pt x="0" y="1370873"/>
                </a:cubicBezTo>
                <a:cubicBezTo>
                  <a:pt x="-12758" y="1189421"/>
                  <a:pt x="-1469" y="881951"/>
                  <a:pt x="0" y="737190"/>
                </a:cubicBezTo>
                <a:cubicBezTo>
                  <a:pt x="1469" y="592429"/>
                  <a:pt x="-11005" y="349245"/>
                  <a:pt x="0" y="152252"/>
                </a:cubicBezTo>
                <a:close/>
              </a:path>
              <a:path w="2688650" h="1523125" stroke="0" extrusionOk="0">
                <a:moveTo>
                  <a:pt x="0" y="152252"/>
                </a:moveTo>
                <a:cubicBezTo>
                  <a:pt x="-2035" y="66911"/>
                  <a:pt x="59890" y="3106"/>
                  <a:pt x="152252" y="0"/>
                </a:cubicBezTo>
                <a:cubicBezTo>
                  <a:pt x="380482" y="3001"/>
                  <a:pt x="519059" y="-11881"/>
                  <a:pt x="795971" y="0"/>
                </a:cubicBezTo>
                <a:cubicBezTo>
                  <a:pt x="1072883" y="11881"/>
                  <a:pt x="1132558" y="16846"/>
                  <a:pt x="1368166" y="0"/>
                </a:cubicBezTo>
                <a:cubicBezTo>
                  <a:pt x="1603774" y="-16846"/>
                  <a:pt x="1803695" y="25756"/>
                  <a:pt x="1916520" y="0"/>
                </a:cubicBezTo>
                <a:cubicBezTo>
                  <a:pt x="2029345" y="-25756"/>
                  <a:pt x="2264788" y="25291"/>
                  <a:pt x="2536398" y="0"/>
                </a:cubicBezTo>
                <a:cubicBezTo>
                  <a:pt x="2623628" y="-6470"/>
                  <a:pt x="2678969" y="66684"/>
                  <a:pt x="2688650" y="152252"/>
                </a:cubicBezTo>
                <a:cubicBezTo>
                  <a:pt x="2675525" y="323700"/>
                  <a:pt x="2682949" y="627896"/>
                  <a:pt x="2688650" y="761563"/>
                </a:cubicBezTo>
                <a:cubicBezTo>
                  <a:pt x="2694351" y="895230"/>
                  <a:pt x="2661088" y="1080255"/>
                  <a:pt x="2688650" y="1370873"/>
                </a:cubicBezTo>
                <a:cubicBezTo>
                  <a:pt x="2692590" y="1455906"/>
                  <a:pt x="2609869" y="1521408"/>
                  <a:pt x="2536398" y="1523125"/>
                </a:cubicBezTo>
                <a:cubicBezTo>
                  <a:pt x="2277019" y="1533209"/>
                  <a:pt x="2172220" y="1516186"/>
                  <a:pt x="1940362" y="1523125"/>
                </a:cubicBezTo>
                <a:cubicBezTo>
                  <a:pt x="1708504" y="1530064"/>
                  <a:pt x="1501580" y="1523292"/>
                  <a:pt x="1368166" y="1523125"/>
                </a:cubicBezTo>
                <a:cubicBezTo>
                  <a:pt x="1234752" y="1522958"/>
                  <a:pt x="872650" y="1538870"/>
                  <a:pt x="724447" y="1523125"/>
                </a:cubicBezTo>
                <a:cubicBezTo>
                  <a:pt x="576244" y="1507380"/>
                  <a:pt x="306921" y="1515588"/>
                  <a:pt x="152252" y="1523125"/>
                </a:cubicBezTo>
                <a:cubicBezTo>
                  <a:pt x="58128" y="1524773"/>
                  <a:pt x="-14541" y="1444926"/>
                  <a:pt x="0" y="1370873"/>
                </a:cubicBezTo>
                <a:cubicBezTo>
                  <a:pt x="-21802" y="1134360"/>
                  <a:pt x="-18321" y="911976"/>
                  <a:pt x="0" y="749376"/>
                </a:cubicBezTo>
                <a:cubicBezTo>
                  <a:pt x="18321" y="586776"/>
                  <a:pt x="23617" y="308431"/>
                  <a:pt x="0" y="152252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98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11002 -4.07407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08333E-7 -4.07407E-6 L -0.30117 -4.07407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6 -4.07407E-6 L -0.60261 -4.07407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23" grpId="0" animBg="1"/>
      <p:bldP spid="23" grpId="1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72C873-2F90-4FE1-BF2F-0512C8C85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1999" cy="3014663"/>
          </a:xfrm>
          <a:custGeom>
            <a:avLst/>
            <a:gdLst>
              <a:gd name="connsiteX0" fmla="*/ 338318 w 7312197"/>
              <a:gd name="connsiteY0" fmla="*/ 0 h 2029870"/>
              <a:gd name="connsiteX1" fmla="*/ 6973879 w 7312197"/>
              <a:gd name="connsiteY1" fmla="*/ 0 h 2029870"/>
              <a:gd name="connsiteX2" fmla="*/ 7312197 w 7312197"/>
              <a:gd name="connsiteY2" fmla="*/ 338318 h 2029870"/>
              <a:gd name="connsiteX3" fmla="*/ 7312197 w 7312197"/>
              <a:gd name="connsiteY3" fmla="*/ 1691552 h 2029870"/>
              <a:gd name="connsiteX4" fmla="*/ 6973879 w 7312197"/>
              <a:gd name="connsiteY4" fmla="*/ 2029870 h 2029870"/>
              <a:gd name="connsiteX5" fmla="*/ 338318 w 7312197"/>
              <a:gd name="connsiteY5" fmla="*/ 2029870 h 2029870"/>
              <a:gd name="connsiteX6" fmla="*/ 0 w 7312197"/>
              <a:gd name="connsiteY6" fmla="*/ 1691552 h 2029870"/>
              <a:gd name="connsiteX7" fmla="*/ 0 w 7312197"/>
              <a:gd name="connsiteY7" fmla="*/ 338318 h 2029870"/>
              <a:gd name="connsiteX8" fmla="*/ 338318 w 7312197"/>
              <a:gd name="connsiteY8" fmla="*/ 0 h 2029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2197" h="2029870">
                <a:moveTo>
                  <a:pt x="338318" y="0"/>
                </a:moveTo>
                <a:lnTo>
                  <a:pt x="6973879" y="0"/>
                </a:lnTo>
                <a:cubicBezTo>
                  <a:pt x="7160727" y="0"/>
                  <a:pt x="7312197" y="151470"/>
                  <a:pt x="7312197" y="338318"/>
                </a:cubicBezTo>
                <a:lnTo>
                  <a:pt x="7312197" y="1691552"/>
                </a:lnTo>
                <a:cubicBezTo>
                  <a:pt x="7312197" y="1878400"/>
                  <a:pt x="7160727" y="2029870"/>
                  <a:pt x="6973879" y="2029870"/>
                </a:cubicBezTo>
                <a:lnTo>
                  <a:pt x="338318" y="2029870"/>
                </a:lnTo>
                <a:cubicBezTo>
                  <a:pt x="151470" y="2029870"/>
                  <a:pt x="0" y="1878400"/>
                  <a:pt x="0" y="1691552"/>
                </a:cubicBezTo>
                <a:lnTo>
                  <a:pt x="0" y="338318"/>
                </a:lnTo>
                <a:cubicBezTo>
                  <a:pt x="0" y="151470"/>
                  <a:pt x="151470" y="0"/>
                  <a:pt x="338318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60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0 4.0740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1D58C-86EA-4FAC-89F2-42D43DE256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595026"/>
            <a:ext cx="6096000" cy="4262974"/>
          </a:xfrm>
          <a:prstGeom prst="roundRect">
            <a:avLst/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34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578 0.1456 L 2.2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B67C7-53DB-4039-B7EE-EF6910702F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4759" y="1251762"/>
            <a:ext cx="481808" cy="481810"/>
          </a:xfrm>
          <a:custGeom>
            <a:avLst/>
            <a:gdLst>
              <a:gd name="connsiteX0" fmla="*/ 240904 w 481808"/>
              <a:gd name="connsiteY0" fmla="*/ 0 h 481810"/>
              <a:gd name="connsiteX1" fmla="*/ 481808 w 481808"/>
              <a:gd name="connsiteY1" fmla="*/ 240905 h 481810"/>
              <a:gd name="connsiteX2" fmla="*/ 240904 w 481808"/>
              <a:gd name="connsiteY2" fmla="*/ 481810 h 481810"/>
              <a:gd name="connsiteX3" fmla="*/ 0 w 481808"/>
              <a:gd name="connsiteY3" fmla="*/ 240905 h 481810"/>
              <a:gd name="connsiteX4" fmla="*/ 240904 w 481808"/>
              <a:gd name="connsiteY4" fmla="*/ 0 h 48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808" h="481810">
                <a:moveTo>
                  <a:pt x="240904" y="0"/>
                </a:moveTo>
                <a:cubicBezTo>
                  <a:pt x="373952" y="0"/>
                  <a:pt x="481808" y="107857"/>
                  <a:pt x="481808" y="240905"/>
                </a:cubicBezTo>
                <a:cubicBezTo>
                  <a:pt x="481808" y="373953"/>
                  <a:pt x="373952" y="481810"/>
                  <a:pt x="240904" y="481810"/>
                </a:cubicBezTo>
                <a:cubicBezTo>
                  <a:pt x="107856" y="481810"/>
                  <a:pt x="0" y="373953"/>
                  <a:pt x="0" y="240905"/>
                </a:cubicBezTo>
                <a:cubicBezTo>
                  <a:pt x="0" y="107857"/>
                  <a:pt x="107856" y="0"/>
                  <a:pt x="240904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05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B6C71-488F-4636-BC79-28A65F1C8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1507" y="1844260"/>
            <a:ext cx="3252442" cy="2100594"/>
          </a:xfrm>
          <a:prstGeom prst="roundRect">
            <a:avLst>
              <a:gd name="adj" fmla="val 15769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1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</p:bld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977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AE241697-AE9E-30DB-2EB1-CB01BCD97F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3141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D4D7D238-A11C-44E4-E1C6-8110FB403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2597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2645B044-5F68-3A01-B2DF-EC56C1964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4360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70A145AC-E8C7-BE80-FFB7-2F4B91E69A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1511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125A9946-7284-9252-EE63-644929C45A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40968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01BF9233-D863-5A8E-418E-27F4A8AC41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4743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07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847B83-9446-4765-A371-079CA923C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9210" y="1514271"/>
            <a:ext cx="4488867" cy="3043888"/>
          </a:xfrm>
          <a:custGeom>
            <a:avLst/>
            <a:gdLst>
              <a:gd name="connsiteX0" fmla="*/ 4362129 w 4488867"/>
              <a:gd name="connsiteY0" fmla="*/ 0 h 3043888"/>
              <a:gd name="connsiteX1" fmla="*/ 4488867 w 4488867"/>
              <a:gd name="connsiteY1" fmla="*/ 187346 h 3043888"/>
              <a:gd name="connsiteX2" fmla="*/ 4488867 w 4488867"/>
              <a:gd name="connsiteY2" fmla="*/ 2856542 h 3043888"/>
              <a:gd name="connsiteX3" fmla="*/ 4355395 w 4488867"/>
              <a:gd name="connsiteY3" fmla="*/ 3043888 h 3043888"/>
              <a:gd name="connsiteX4" fmla="*/ 285472 w 4488867"/>
              <a:gd name="connsiteY4" fmla="*/ 2936140 h 3043888"/>
              <a:gd name="connsiteX5" fmla="*/ 3846 w 4488867"/>
              <a:gd name="connsiteY5" fmla="*/ 2644413 h 3043888"/>
              <a:gd name="connsiteX6" fmla="*/ 7213 w 4488867"/>
              <a:gd name="connsiteY6" fmla="*/ 308563 h 3043888"/>
              <a:gd name="connsiteX7" fmla="*/ 133951 w 4488867"/>
              <a:gd name="connsiteY7" fmla="*/ 181825 h 30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8867" h="3043888">
                <a:moveTo>
                  <a:pt x="4362129" y="0"/>
                </a:moveTo>
                <a:cubicBezTo>
                  <a:pt x="4432124" y="0"/>
                  <a:pt x="4488867" y="117351"/>
                  <a:pt x="4488867" y="187346"/>
                </a:cubicBezTo>
                <a:lnTo>
                  <a:pt x="4488867" y="2856542"/>
                </a:lnTo>
                <a:cubicBezTo>
                  <a:pt x="4488867" y="2926537"/>
                  <a:pt x="4425390" y="3043888"/>
                  <a:pt x="4355395" y="3043888"/>
                </a:cubicBezTo>
                <a:lnTo>
                  <a:pt x="285472" y="2936140"/>
                </a:lnTo>
                <a:cubicBezTo>
                  <a:pt x="63956" y="2936140"/>
                  <a:pt x="-19724" y="2862561"/>
                  <a:pt x="3846" y="2644413"/>
                </a:cubicBezTo>
                <a:cubicBezTo>
                  <a:pt x="4968" y="1865796"/>
                  <a:pt x="6091" y="1087180"/>
                  <a:pt x="7213" y="308563"/>
                </a:cubicBezTo>
                <a:cubicBezTo>
                  <a:pt x="7213" y="238568"/>
                  <a:pt x="63956" y="181825"/>
                  <a:pt x="133951" y="18182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F40B08-D237-4097-87E8-DFB0F6CB9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35870" y="-1818720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E0039D-29EB-4396-9A8B-ADDF1F50DC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900" y="2070354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DF92A5-53B3-4195-9A75-ED76EAC6DE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84732" y="3185898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B4D781-B6AC-48FB-9DB6-2F295CDC3D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5400" y="5219700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C17AE-EEC7-4B6F-88F2-D549EB1BC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0" y="-981038"/>
            <a:ext cx="2019300" cy="2888098"/>
          </a:xfrm>
          <a:custGeom>
            <a:avLst/>
            <a:gdLst>
              <a:gd name="connsiteX0" fmla="*/ 184160 w 2019300"/>
              <a:gd name="connsiteY0" fmla="*/ 0 h 2888098"/>
              <a:gd name="connsiteX1" fmla="*/ 1835140 w 2019300"/>
              <a:gd name="connsiteY1" fmla="*/ 0 h 2888098"/>
              <a:gd name="connsiteX2" fmla="*/ 2019300 w 2019300"/>
              <a:gd name="connsiteY2" fmla="*/ 184160 h 2888098"/>
              <a:gd name="connsiteX3" fmla="*/ 2019300 w 2019300"/>
              <a:gd name="connsiteY3" fmla="*/ 2703938 h 2888098"/>
              <a:gd name="connsiteX4" fmla="*/ 1835140 w 2019300"/>
              <a:gd name="connsiteY4" fmla="*/ 2888098 h 2888098"/>
              <a:gd name="connsiteX5" fmla="*/ 184160 w 2019300"/>
              <a:gd name="connsiteY5" fmla="*/ 2888098 h 2888098"/>
              <a:gd name="connsiteX6" fmla="*/ 0 w 2019300"/>
              <a:gd name="connsiteY6" fmla="*/ 2703938 h 2888098"/>
              <a:gd name="connsiteX7" fmla="*/ 0 w 2019300"/>
              <a:gd name="connsiteY7" fmla="*/ 184160 h 2888098"/>
              <a:gd name="connsiteX8" fmla="*/ 184160 w 2019300"/>
              <a:gd name="connsiteY8" fmla="*/ 0 h 288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9300" h="2888098">
                <a:moveTo>
                  <a:pt x="184160" y="0"/>
                </a:moveTo>
                <a:lnTo>
                  <a:pt x="1835140" y="0"/>
                </a:lnTo>
                <a:cubicBezTo>
                  <a:pt x="1936849" y="0"/>
                  <a:pt x="2019300" y="82451"/>
                  <a:pt x="2019300" y="184160"/>
                </a:cubicBezTo>
                <a:lnTo>
                  <a:pt x="2019300" y="2703938"/>
                </a:lnTo>
                <a:cubicBezTo>
                  <a:pt x="2019300" y="2805647"/>
                  <a:pt x="1936849" y="2888098"/>
                  <a:pt x="1835140" y="2888098"/>
                </a:cubicBezTo>
                <a:lnTo>
                  <a:pt x="184160" y="2888098"/>
                </a:lnTo>
                <a:cubicBezTo>
                  <a:pt x="82451" y="2888098"/>
                  <a:pt x="0" y="2805647"/>
                  <a:pt x="0" y="2703938"/>
                </a:cubicBezTo>
                <a:lnTo>
                  <a:pt x="0" y="184160"/>
                </a:lnTo>
                <a:cubicBezTo>
                  <a:pt x="0" y="82451"/>
                  <a:pt x="82451" y="0"/>
                  <a:pt x="184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08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07061 L 1.04167E-6 -3.7037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1 L 1.04167E-6 -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</p:bld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5B0096-D053-4181-A3EE-EE7D6D59B1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700" y="1179900"/>
            <a:ext cx="4162388" cy="5230782"/>
          </a:xfrm>
          <a:custGeom>
            <a:avLst/>
            <a:gdLst>
              <a:gd name="connsiteX0" fmla="*/ 1752513 w 4162388"/>
              <a:gd name="connsiteY0" fmla="*/ 1671 h 5230782"/>
              <a:gd name="connsiteX1" fmla="*/ 1983665 w 4162388"/>
              <a:gd name="connsiteY1" fmla="*/ 116539 h 5230782"/>
              <a:gd name="connsiteX2" fmla="*/ 4162388 w 4162388"/>
              <a:gd name="connsiteY2" fmla="*/ 3890198 h 5230782"/>
              <a:gd name="connsiteX3" fmla="*/ 4162388 w 4162388"/>
              <a:gd name="connsiteY3" fmla="*/ 4284909 h 5230782"/>
              <a:gd name="connsiteX4" fmla="*/ 4131955 w 4162388"/>
              <a:gd name="connsiteY4" fmla="*/ 4306837 h 5230782"/>
              <a:gd name="connsiteX5" fmla="*/ 2585343 w 4162388"/>
              <a:gd name="connsiteY5" fmla="*/ 5199774 h 5230782"/>
              <a:gd name="connsiteX6" fmla="*/ 2265103 w 4162388"/>
              <a:gd name="connsiteY6" fmla="*/ 5112888 h 5230782"/>
              <a:gd name="connsiteX7" fmla="*/ 31261 w 4162388"/>
              <a:gd name="connsiteY7" fmla="*/ 1243760 h 5230782"/>
              <a:gd name="connsiteX8" fmla="*/ 117206 w 4162388"/>
              <a:gd name="connsiteY8" fmla="*/ 923271 h 5230782"/>
              <a:gd name="connsiteX9" fmla="*/ 296458 w 4162388"/>
              <a:gd name="connsiteY9" fmla="*/ 819779 h 5230782"/>
              <a:gd name="connsiteX10" fmla="*/ 355511 w 4162388"/>
              <a:gd name="connsiteY10" fmla="*/ 835681 h 5230782"/>
              <a:gd name="connsiteX11" fmla="*/ 355977 w 4162388"/>
              <a:gd name="connsiteY11" fmla="*/ 836510 h 5230782"/>
              <a:gd name="connsiteX12" fmla="*/ 542416 w 4162388"/>
              <a:gd name="connsiteY12" fmla="*/ 885955 h 5230782"/>
              <a:gd name="connsiteX13" fmla="*/ 1423097 w 4162388"/>
              <a:gd name="connsiteY13" fmla="*/ 377493 h 5230782"/>
              <a:gd name="connsiteX14" fmla="*/ 1472953 w 4162388"/>
              <a:gd name="connsiteY14" fmla="*/ 191623 h 5230782"/>
              <a:gd name="connsiteX15" fmla="*/ 1488617 w 4162388"/>
              <a:gd name="connsiteY15" fmla="*/ 132393 h 5230782"/>
              <a:gd name="connsiteX16" fmla="*/ 1664753 w 4162388"/>
              <a:gd name="connsiteY16" fmla="*/ 30701 h 5230782"/>
              <a:gd name="connsiteX17" fmla="*/ 1752513 w 4162388"/>
              <a:gd name="connsiteY17" fmla="*/ 1671 h 52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62388" h="5230782">
                <a:moveTo>
                  <a:pt x="1752513" y="1671"/>
                </a:moveTo>
                <a:cubicBezTo>
                  <a:pt x="1842634" y="-9173"/>
                  <a:pt x="1934801" y="33185"/>
                  <a:pt x="1983665" y="116539"/>
                </a:cubicBezTo>
                <a:lnTo>
                  <a:pt x="4162388" y="3890198"/>
                </a:lnTo>
                <a:lnTo>
                  <a:pt x="4162388" y="4284909"/>
                </a:lnTo>
                <a:lnTo>
                  <a:pt x="4131955" y="4306837"/>
                </a:lnTo>
                <a:lnTo>
                  <a:pt x="2585343" y="5199774"/>
                </a:lnTo>
                <a:cubicBezTo>
                  <a:pt x="2473146" y="5264049"/>
                  <a:pt x="2329943" y="5225195"/>
                  <a:pt x="2265103" y="5112888"/>
                </a:cubicBezTo>
                <a:lnTo>
                  <a:pt x="31261" y="1243760"/>
                </a:lnTo>
                <a:cubicBezTo>
                  <a:pt x="-33206" y="1131238"/>
                  <a:pt x="5226" y="987922"/>
                  <a:pt x="117206" y="923271"/>
                </a:cubicBezTo>
                <a:lnTo>
                  <a:pt x="296458" y="819779"/>
                </a:lnTo>
                <a:cubicBezTo>
                  <a:pt x="317108" y="807852"/>
                  <a:pt x="343547" y="814969"/>
                  <a:pt x="355511" y="835681"/>
                </a:cubicBezTo>
                <a:cubicBezTo>
                  <a:pt x="355669" y="835955"/>
                  <a:pt x="355825" y="836231"/>
                  <a:pt x="355977" y="836510"/>
                </a:cubicBezTo>
                <a:cubicBezTo>
                  <a:pt x="394041" y="901577"/>
                  <a:pt x="477410" y="923688"/>
                  <a:pt x="542416" y="885955"/>
                </a:cubicBezTo>
                <a:lnTo>
                  <a:pt x="1423097" y="377493"/>
                </a:lnTo>
                <a:cubicBezTo>
                  <a:pt x="1487893" y="339887"/>
                  <a:pt x="1510149" y="256910"/>
                  <a:pt x="1472953" y="191623"/>
                </a:cubicBezTo>
                <a:cubicBezTo>
                  <a:pt x="1460982" y="170888"/>
                  <a:pt x="1467984" y="144403"/>
                  <a:pt x="1488617" y="132393"/>
                </a:cubicBezTo>
                <a:lnTo>
                  <a:pt x="1664753" y="30701"/>
                </a:lnTo>
                <a:cubicBezTo>
                  <a:pt x="1692659" y="14811"/>
                  <a:pt x="1722472" y="5285"/>
                  <a:pt x="1752513" y="167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50A899-3213-45CB-9AC2-B89C7FBA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5624" y="723752"/>
            <a:ext cx="4249158" cy="5230783"/>
          </a:xfrm>
          <a:custGeom>
            <a:avLst/>
            <a:gdLst>
              <a:gd name="connsiteX0" fmla="*/ 1752513 w 4249158"/>
              <a:gd name="connsiteY0" fmla="*/ 1671 h 5230783"/>
              <a:gd name="connsiteX1" fmla="*/ 1983665 w 4249158"/>
              <a:gd name="connsiteY1" fmla="*/ 116540 h 5230783"/>
              <a:gd name="connsiteX2" fmla="*/ 4217507 w 4249158"/>
              <a:gd name="connsiteY2" fmla="*/ 3985668 h 5230783"/>
              <a:gd name="connsiteX3" fmla="*/ 4131955 w 4249158"/>
              <a:gd name="connsiteY3" fmla="*/ 4306838 h 5230783"/>
              <a:gd name="connsiteX4" fmla="*/ 2585343 w 4249158"/>
              <a:gd name="connsiteY4" fmla="*/ 5199775 h 5230783"/>
              <a:gd name="connsiteX5" fmla="*/ 2265103 w 4249158"/>
              <a:gd name="connsiteY5" fmla="*/ 5112889 h 5230783"/>
              <a:gd name="connsiteX6" fmla="*/ 31261 w 4249158"/>
              <a:gd name="connsiteY6" fmla="*/ 1243761 h 5230783"/>
              <a:gd name="connsiteX7" fmla="*/ 117206 w 4249158"/>
              <a:gd name="connsiteY7" fmla="*/ 923271 h 5230783"/>
              <a:gd name="connsiteX8" fmla="*/ 296458 w 4249158"/>
              <a:gd name="connsiteY8" fmla="*/ 819780 h 5230783"/>
              <a:gd name="connsiteX9" fmla="*/ 355511 w 4249158"/>
              <a:gd name="connsiteY9" fmla="*/ 835682 h 5230783"/>
              <a:gd name="connsiteX10" fmla="*/ 355977 w 4249158"/>
              <a:gd name="connsiteY10" fmla="*/ 836511 h 5230783"/>
              <a:gd name="connsiteX11" fmla="*/ 542416 w 4249158"/>
              <a:gd name="connsiteY11" fmla="*/ 885956 h 5230783"/>
              <a:gd name="connsiteX12" fmla="*/ 1423097 w 4249158"/>
              <a:gd name="connsiteY12" fmla="*/ 377494 h 5230783"/>
              <a:gd name="connsiteX13" fmla="*/ 1472954 w 4249158"/>
              <a:gd name="connsiteY13" fmla="*/ 191624 h 5230783"/>
              <a:gd name="connsiteX14" fmla="*/ 1488618 w 4249158"/>
              <a:gd name="connsiteY14" fmla="*/ 132393 h 5230783"/>
              <a:gd name="connsiteX15" fmla="*/ 1664753 w 4249158"/>
              <a:gd name="connsiteY15" fmla="*/ 30702 h 5230783"/>
              <a:gd name="connsiteX16" fmla="*/ 1752513 w 4249158"/>
              <a:gd name="connsiteY16" fmla="*/ 1671 h 523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9158" h="5230783">
                <a:moveTo>
                  <a:pt x="1752513" y="1671"/>
                </a:moveTo>
                <a:cubicBezTo>
                  <a:pt x="1842635" y="-9172"/>
                  <a:pt x="1934802" y="33186"/>
                  <a:pt x="1983665" y="116540"/>
                </a:cubicBezTo>
                <a:lnTo>
                  <a:pt x="4217507" y="3985668"/>
                </a:lnTo>
                <a:cubicBezTo>
                  <a:pt x="4282501" y="4098240"/>
                  <a:pt x="4244198" y="4242034"/>
                  <a:pt x="4131955" y="4306838"/>
                </a:cubicBezTo>
                <a:lnTo>
                  <a:pt x="2585343" y="5199775"/>
                </a:lnTo>
                <a:cubicBezTo>
                  <a:pt x="2473146" y="5264050"/>
                  <a:pt x="2329943" y="5225196"/>
                  <a:pt x="2265103" y="5112889"/>
                </a:cubicBezTo>
                <a:lnTo>
                  <a:pt x="31261" y="1243761"/>
                </a:lnTo>
                <a:cubicBezTo>
                  <a:pt x="-33206" y="1131239"/>
                  <a:pt x="5226" y="987923"/>
                  <a:pt x="117206" y="923271"/>
                </a:cubicBezTo>
                <a:lnTo>
                  <a:pt x="296458" y="819780"/>
                </a:lnTo>
                <a:cubicBezTo>
                  <a:pt x="317108" y="807853"/>
                  <a:pt x="343548" y="814970"/>
                  <a:pt x="355511" y="835682"/>
                </a:cubicBezTo>
                <a:cubicBezTo>
                  <a:pt x="355669" y="835956"/>
                  <a:pt x="355825" y="836232"/>
                  <a:pt x="355977" y="836511"/>
                </a:cubicBezTo>
                <a:cubicBezTo>
                  <a:pt x="394042" y="901578"/>
                  <a:pt x="477410" y="923689"/>
                  <a:pt x="542416" y="885956"/>
                </a:cubicBezTo>
                <a:lnTo>
                  <a:pt x="1423097" y="377494"/>
                </a:lnTo>
                <a:cubicBezTo>
                  <a:pt x="1487893" y="339888"/>
                  <a:pt x="1510150" y="256911"/>
                  <a:pt x="1472954" y="191624"/>
                </a:cubicBezTo>
                <a:cubicBezTo>
                  <a:pt x="1460982" y="170889"/>
                  <a:pt x="1467984" y="144404"/>
                  <a:pt x="1488618" y="132393"/>
                </a:cubicBezTo>
                <a:lnTo>
                  <a:pt x="1664753" y="30702"/>
                </a:lnTo>
                <a:cubicBezTo>
                  <a:pt x="1692660" y="14812"/>
                  <a:pt x="1722473" y="5286"/>
                  <a:pt x="1752513" y="167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9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441D058-2365-4EDB-BBFB-B7F333005F38}"/>
              </a:ext>
            </a:extLst>
          </p:cNvPr>
          <p:cNvSpPr/>
          <p:nvPr userDrawn="1"/>
        </p:nvSpPr>
        <p:spPr>
          <a:xfrm>
            <a:off x="11026218" y="0"/>
            <a:ext cx="1165782" cy="692833"/>
          </a:xfrm>
          <a:custGeom>
            <a:avLst/>
            <a:gdLst>
              <a:gd name="connsiteX0" fmla="*/ 552220 w 1165782"/>
              <a:gd name="connsiteY0" fmla="*/ 0 h 692833"/>
              <a:gd name="connsiteX1" fmla="*/ 1165782 w 1165782"/>
              <a:gd name="connsiteY1" fmla="*/ 0 h 692833"/>
              <a:gd name="connsiteX2" fmla="*/ 1165782 w 1165782"/>
              <a:gd name="connsiteY2" fmla="*/ 692833 h 692833"/>
              <a:gd name="connsiteX3" fmla="*/ 631301 w 1165782"/>
              <a:gd name="connsiteY3" fmla="*/ 692833 h 692833"/>
              <a:gd name="connsiteX4" fmla="*/ 101015 w 1165782"/>
              <a:gd name="connsiteY4" fmla="*/ 692833 h 692833"/>
              <a:gd name="connsiteX5" fmla="*/ 0 w 1165782"/>
              <a:gd name="connsiteY5" fmla="*/ 591818 h 692833"/>
              <a:gd name="connsiteX6" fmla="*/ 0 w 1165782"/>
              <a:gd name="connsiteY6" fmla="*/ 449273 h 692833"/>
              <a:gd name="connsiteX7" fmla="*/ 101015 w 1165782"/>
              <a:gd name="connsiteY7" fmla="*/ 348258 h 692833"/>
              <a:gd name="connsiteX8" fmla="*/ 413478 w 1165782"/>
              <a:gd name="connsiteY8" fmla="*/ 348258 h 692833"/>
              <a:gd name="connsiteX9" fmla="*/ 552220 w 1165782"/>
              <a:gd name="connsiteY9" fmla="*/ 209515 h 69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5782" h="692833">
                <a:moveTo>
                  <a:pt x="552220" y="0"/>
                </a:moveTo>
                <a:lnTo>
                  <a:pt x="1165782" y="0"/>
                </a:lnTo>
                <a:lnTo>
                  <a:pt x="1165782" y="692833"/>
                </a:lnTo>
                <a:lnTo>
                  <a:pt x="631301" y="692833"/>
                </a:lnTo>
                <a:lnTo>
                  <a:pt x="101015" y="692833"/>
                </a:lnTo>
                <a:cubicBezTo>
                  <a:pt x="45214" y="692833"/>
                  <a:pt x="0" y="647618"/>
                  <a:pt x="0" y="591818"/>
                </a:cubicBezTo>
                <a:lnTo>
                  <a:pt x="0" y="449273"/>
                </a:lnTo>
                <a:cubicBezTo>
                  <a:pt x="0" y="393472"/>
                  <a:pt x="45214" y="348258"/>
                  <a:pt x="101015" y="348258"/>
                </a:cubicBezTo>
                <a:lnTo>
                  <a:pt x="413478" y="348258"/>
                </a:lnTo>
                <a:cubicBezTo>
                  <a:pt x="489810" y="348258"/>
                  <a:pt x="552220" y="285847"/>
                  <a:pt x="552220" y="209515"/>
                </a:cubicBezTo>
                <a:close/>
              </a:path>
            </a:pathLst>
          </a:custGeom>
          <a:gradFill flip="none" rotWithShape="1">
            <a:gsLst>
              <a:gs pos="3900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DE27D-1822-4E78-8F72-6DE41F8E5196}"/>
              </a:ext>
            </a:extLst>
          </p:cNvPr>
          <p:cNvSpPr txBox="1"/>
          <p:nvPr userDrawn="1"/>
        </p:nvSpPr>
        <p:spPr>
          <a:xfrm rot="10800000" flipV="1">
            <a:off x="10971542" y="367863"/>
            <a:ext cx="93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Space Grotesk" pitchFamily="2" charset="0"/>
                <a:cs typeface="Space Grotesk" pitchFamily="2" charset="0"/>
              </a:defRPr>
            </a:lvl1pPr>
          </a:lstStyle>
          <a:p>
            <a:pPr algn="r"/>
            <a:r>
              <a:rPr lang="en-US" sz="1400" b="0">
                <a:solidFill>
                  <a:schemeClr val="accent1"/>
                </a:solidFill>
                <a:latin typeface="+mn-lt"/>
              </a:rPr>
              <a:t>Page </a:t>
            </a:r>
            <a:fld id="{260E2A6B-A809-4840-BF14-8648BC0BDF87}" type="slidenum">
              <a:rPr lang="id-ID" sz="1400" b="0" smtClean="0">
                <a:solidFill>
                  <a:schemeClr val="accent1"/>
                </a:solidFill>
                <a:latin typeface="+mn-lt"/>
              </a:rPr>
              <a:pPr algn="r"/>
              <a:t>‹nº›</a:t>
            </a:fld>
            <a:endParaRPr lang="id-ID" sz="1400" b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439432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1D1A1D4-E2AB-42EA-896B-55C86A5686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3575" y="1363970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5D9632-88FB-411A-8EED-3DCA8AEBB1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2989" y="3386990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17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2.59259E-6 L 3.95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2.59259E-6 L 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72B413-8D50-4D1C-8F73-EA0411E8C7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5425" y="4013554"/>
            <a:ext cx="2793190" cy="1775003"/>
          </a:xfrm>
          <a:custGeom>
            <a:avLst/>
            <a:gdLst>
              <a:gd name="connsiteX0" fmla="*/ 295840 w 2793190"/>
              <a:gd name="connsiteY0" fmla="*/ 0 h 1775003"/>
              <a:gd name="connsiteX1" fmla="*/ 2497350 w 2793190"/>
              <a:gd name="connsiteY1" fmla="*/ 0 h 1775003"/>
              <a:gd name="connsiteX2" fmla="*/ 2793190 w 2793190"/>
              <a:gd name="connsiteY2" fmla="*/ 295840 h 1775003"/>
              <a:gd name="connsiteX3" fmla="*/ 2793190 w 2793190"/>
              <a:gd name="connsiteY3" fmla="*/ 1479163 h 1775003"/>
              <a:gd name="connsiteX4" fmla="*/ 2497350 w 2793190"/>
              <a:gd name="connsiteY4" fmla="*/ 1775003 h 1775003"/>
              <a:gd name="connsiteX5" fmla="*/ 295840 w 2793190"/>
              <a:gd name="connsiteY5" fmla="*/ 1775003 h 1775003"/>
              <a:gd name="connsiteX6" fmla="*/ 0 w 2793190"/>
              <a:gd name="connsiteY6" fmla="*/ 1479163 h 1775003"/>
              <a:gd name="connsiteX7" fmla="*/ 0 w 2793190"/>
              <a:gd name="connsiteY7" fmla="*/ 295840 h 1775003"/>
              <a:gd name="connsiteX8" fmla="*/ 295840 w 2793190"/>
              <a:gd name="connsiteY8" fmla="*/ 0 h 177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3190" h="1775003">
                <a:moveTo>
                  <a:pt x="295840" y="0"/>
                </a:moveTo>
                <a:lnTo>
                  <a:pt x="2497350" y="0"/>
                </a:lnTo>
                <a:cubicBezTo>
                  <a:pt x="2660738" y="0"/>
                  <a:pt x="2793190" y="132452"/>
                  <a:pt x="2793190" y="295840"/>
                </a:cubicBezTo>
                <a:lnTo>
                  <a:pt x="2793190" y="1479163"/>
                </a:lnTo>
                <a:cubicBezTo>
                  <a:pt x="2793190" y="1642551"/>
                  <a:pt x="2660738" y="1775003"/>
                  <a:pt x="2497350" y="1775003"/>
                </a:cubicBezTo>
                <a:lnTo>
                  <a:pt x="295840" y="1775003"/>
                </a:lnTo>
                <a:cubicBezTo>
                  <a:pt x="132452" y="1775003"/>
                  <a:pt x="0" y="1642551"/>
                  <a:pt x="0" y="1479163"/>
                </a:cubicBezTo>
                <a:lnTo>
                  <a:pt x="0" y="295840"/>
                </a:lnTo>
                <a:cubicBezTo>
                  <a:pt x="0" y="132452"/>
                  <a:pt x="132452" y="0"/>
                  <a:pt x="29584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CC829-FCCA-465F-A18D-5AFFF7095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891" y="1190415"/>
            <a:ext cx="2793190" cy="1775003"/>
          </a:xfrm>
          <a:custGeom>
            <a:avLst/>
            <a:gdLst>
              <a:gd name="connsiteX0" fmla="*/ 295840 w 2793190"/>
              <a:gd name="connsiteY0" fmla="*/ 0 h 1775003"/>
              <a:gd name="connsiteX1" fmla="*/ 2497350 w 2793190"/>
              <a:gd name="connsiteY1" fmla="*/ 0 h 1775003"/>
              <a:gd name="connsiteX2" fmla="*/ 2793190 w 2793190"/>
              <a:gd name="connsiteY2" fmla="*/ 295840 h 1775003"/>
              <a:gd name="connsiteX3" fmla="*/ 2793190 w 2793190"/>
              <a:gd name="connsiteY3" fmla="*/ 1479163 h 1775003"/>
              <a:gd name="connsiteX4" fmla="*/ 2497350 w 2793190"/>
              <a:gd name="connsiteY4" fmla="*/ 1775003 h 1775003"/>
              <a:gd name="connsiteX5" fmla="*/ 295840 w 2793190"/>
              <a:gd name="connsiteY5" fmla="*/ 1775003 h 1775003"/>
              <a:gd name="connsiteX6" fmla="*/ 0 w 2793190"/>
              <a:gd name="connsiteY6" fmla="*/ 1479163 h 1775003"/>
              <a:gd name="connsiteX7" fmla="*/ 0 w 2793190"/>
              <a:gd name="connsiteY7" fmla="*/ 295840 h 1775003"/>
              <a:gd name="connsiteX8" fmla="*/ 295840 w 2793190"/>
              <a:gd name="connsiteY8" fmla="*/ 0 h 177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3190" h="1775003">
                <a:moveTo>
                  <a:pt x="295840" y="0"/>
                </a:moveTo>
                <a:lnTo>
                  <a:pt x="2497350" y="0"/>
                </a:lnTo>
                <a:cubicBezTo>
                  <a:pt x="2660738" y="0"/>
                  <a:pt x="2793190" y="132452"/>
                  <a:pt x="2793190" y="295840"/>
                </a:cubicBezTo>
                <a:lnTo>
                  <a:pt x="2793190" y="1479163"/>
                </a:lnTo>
                <a:cubicBezTo>
                  <a:pt x="2793190" y="1642551"/>
                  <a:pt x="2660738" y="1775003"/>
                  <a:pt x="2497350" y="1775003"/>
                </a:cubicBezTo>
                <a:lnTo>
                  <a:pt x="295840" y="1775003"/>
                </a:lnTo>
                <a:cubicBezTo>
                  <a:pt x="132452" y="1775003"/>
                  <a:pt x="0" y="1642551"/>
                  <a:pt x="0" y="1479163"/>
                </a:cubicBezTo>
                <a:lnTo>
                  <a:pt x="0" y="295840"/>
                </a:lnTo>
                <a:cubicBezTo>
                  <a:pt x="0" y="132452"/>
                  <a:pt x="132452" y="0"/>
                  <a:pt x="29584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8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672 0.0706 L 2.08333E-6 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5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0DA599-6261-498A-9A12-6D81CA2B0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2583499"/>
            <a:ext cx="6578600" cy="3274376"/>
          </a:xfrm>
          <a:custGeom>
            <a:avLst/>
            <a:gdLst>
              <a:gd name="connsiteX0" fmla="*/ 0 w 6578600"/>
              <a:gd name="connsiteY0" fmla="*/ 0 h 3415464"/>
              <a:gd name="connsiteX1" fmla="*/ 6578600 w 6578600"/>
              <a:gd name="connsiteY1" fmla="*/ 0 h 3415464"/>
              <a:gd name="connsiteX2" fmla="*/ 6578600 w 6578600"/>
              <a:gd name="connsiteY2" fmla="*/ 3088126 h 3415464"/>
              <a:gd name="connsiteX3" fmla="*/ 6251262 w 6578600"/>
              <a:gd name="connsiteY3" fmla="*/ 3415464 h 3415464"/>
              <a:gd name="connsiteX4" fmla="*/ 327338 w 6578600"/>
              <a:gd name="connsiteY4" fmla="*/ 3415464 h 3415464"/>
              <a:gd name="connsiteX5" fmla="*/ 0 w 6578600"/>
              <a:gd name="connsiteY5" fmla="*/ 3088126 h 341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8600" h="3415464">
                <a:moveTo>
                  <a:pt x="0" y="0"/>
                </a:moveTo>
                <a:lnTo>
                  <a:pt x="6578600" y="0"/>
                </a:lnTo>
                <a:lnTo>
                  <a:pt x="6578600" y="3088126"/>
                </a:lnTo>
                <a:cubicBezTo>
                  <a:pt x="6578600" y="3268910"/>
                  <a:pt x="6432046" y="3415464"/>
                  <a:pt x="6251262" y="3415464"/>
                </a:cubicBezTo>
                <a:lnTo>
                  <a:pt x="327338" y="3415464"/>
                </a:lnTo>
                <a:cubicBezTo>
                  <a:pt x="146554" y="3415464"/>
                  <a:pt x="0" y="3268910"/>
                  <a:pt x="0" y="308812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87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2CD2B7-7820-4BFA-B34A-CB992D3ADA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7200" y="1075258"/>
            <a:ext cx="3746501" cy="3189652"/>
          </a:xfrm>
          <a:prstGeom prst="roundRect">
            <a:avLst>
              <a:gd name="adj" fmla="val 13830"/>
            </a:avLst>
          </a:pr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63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7578 0.1456 L 2.2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3563" y="368300"/>
            <a:ext cx="6548437" cy="61214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8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08333E-7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1D58C-86EA-4FAC-89F2-42D43DE256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595026"/>
            <a:ext cx="6096000" cy="4262974"/>
          </a:xfrm>
          <a:prstGeom prst="roundRect">
            <a:avLst/>
          </a:prstGeom>
          <a:noFill/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34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578 0.1456 L 2.2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2B99F17-4BFE-4A6D-AAB7-B27410F4E8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65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847B83-9446-4765-A371-079CA923CB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9210" y="1514271"/>
            <a:ext cx="4488867" cy="3043888"/>
          </a:xfrm>
          <a:custGeom>
            <a:avLst/>
            <a:gdLst>
              <a:gd name="connsiteX0" fmla="*/ 4362129 w 4488867"/>
              <a:gd name="connsiteY0" fmla="*/ 0 h 3043888"/>
              <a:gd name="connsiteX1" fmla="*/ 4488867 w 4488867"/>
              <a:gd name="connsiteY1" fmla="*/ 187346 h 3043888"/>
              <a:gd name="connsiteX2" fmla="*/ 4488867 w 4488867"/>
              <a:gd name="connsiteY2" fmla="*/ 2856542 h 3043888"/>
              <a:gd name="connsiteX3" fmla="*/ 4355395 w 4488867"/>
              <a:gd name="connsiteY3" fmla="*/ 3043888 h 3043888"/>
              <a:gd name="connsiteX4" fmla="*/ 285472 w 4488867"/>
              <a:gd name="connsiteY4" fmla="*/ 2936140 h 3043888"/>
              <a:gd name="connsiteX5" fmla="*/ 3846 w 4488867"/>
              <a:gd name="connsiteY5" fmla="*/ 2644413 h 3043888"/>
              <a:gd name="connsiteX6" fmla="*/ 7213 w 4488867"/>
              <a:gd name="connsiteY6" fmla="*/ 308563 h 3043888"/>
              <a:gd name="connsiteX7" fmla="*/ 133951 w 4488867"/>
              <a:gd name="connsiteY7" fmla="*/ 181825 h 304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8867" h="3043888">
                <a:moveTo>
                  <a:pt x="4362129" y="0"/>
                </a:moveTo>
                <a:cubicBezTo>
                  <a:pt x="4432124" y="0"/>
                  <a:pt x="4488867" y="117351"/>
                  <a:pt x="4488867" y="187346"/>
                </a:cubicBezTo>
                <a:lnTo>
                  <a:pt x="4488867" y="2856542"/>
                </a:lnTo>
                <a:cubicBezTo>
                  <a:pt x="4488867" y="2926537"/>
                  <a:pt x="4425390" y="3043888"/>
                  <a:pt x="4355395" y="3043888"/>
                </a:cubicBezTo>
                <a:lnTo>
                  <a:pt x="285472" y="2936140"/>
                </a:lnTo>
                <a:cubicBezTo>
                  <a:pt x="63956" y="2936140"/>
                  <a:pt x="-19724" y="2862561"/>
                  <a:pt x="3846" y="2644413"/>
                </a:cubicBezTo>
                <a:cubicBezTo>
                  <a:pt x="4968" y="1865796"/>
                  <a:pt x="6091" y="1087180"/>
                  <a:pt x="7213" y="308563"/>
                </a:cubicBezTo>
                <a:cubicBezTo>
                  <a:pt x="7213" y="238568"/>
                  <a:pt x="63956" y="181825"/>
                  <a:pt x="133951" y="18182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68298"/>
            <a:ext cx="6096000" cy="612140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4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5B0096-D053-4181-A3EE-EE7D6D59B1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700" y="1179900"/>
            <a:ext cx="4162388" cy="5230782"/>
          </a:xfrm>
          <a:custGeom>
            <a:avLst/>
            <a:gdLst>
              <a:gd name="connsiteX0" fmla="*/ 1752513 w 4162388"/>
              <a:gd name="connsiteY0" fmla="*/ 1671 h 5230782"/>
              <a:gd name="connsiteX1" fmla="*/ 1983665 w 4162388"/>
              <a:gd name="connsiteY1" fmla="*/ 116539 h 5230782"/>
              <a:gd name="connsiteX2" fmla="*/ 4162388 w 4162388"/>
              <a:gd name="connsiteY2" fmla="*/ 3890198 h 5230782"/>
              <a:gd name="connsiteX3" fmla="*/ 4162388 w 4162388"/>
              <a:gd name="connsiteY3" fmla="*/ 4284909 h 5230782"/>
              <a:gd name="connsiteX4" fmla="*/ 4131955 w 4162388"/>
              <a:gd name="connsiteY4" fmla="*/ 4306837 h 5230782"/>
              <a:gd name="connsiteX5" fmla="*/ 2585343 w 4162388"/>
              <a:gd name="connsiteY5" fmla="*/ 5199774 h 5230782"/>
              <a:gd name="connsiteX6" fmla="*/ 2265103 w 4162388"/>
              <a:gd name="connsiteY6" fmla="*/ 5112888 h 5230782"/>
              <a:gd name="connsiteX7" fmla="*/ 31261 w 4162388"/>
              <a:gd name="connsiteY7" fmla="*/ 1243760 h 5230782"/>
              <a:gd name="connsiteX8" fmla="*/ 117206 w 4162388"/>
              <a:gd name="connsiteY8" fmla="*/ 923271 h 5230782"/>
              <a:gd name="connsiteX9" fmla="*/ 296458 w 4162388"/>
              <a:gd name="connsiteY9" fmla="*/ 819779 h 5230782"/>
              <a:gd name="connsiteX10" fmla="*/ 355511 w 4162388"/>
              <a:gd name="connsiteY10" fmla="*/ 835681 h 5230782"/>
              <a:gd name="connsiteX11" fmla="*/ 355977 w 4162388"/>
              <a:gd name="connsiteY11" fmla="*/ 836510 h 5230782"/>
              <a:gd name="connsiteX12" fmla="*/ 542416 w 4162388"/>
              <a:gd name="connsiteY12" fmla="*/ 885955 h 5230782"/>
              <a:gd name="connsiteX13" fmla="*/ 1423097 w 4162388"/>
              <a:gd name="connsiteY13" fmla="*/ 377493 h 5230782"/>
              <a:gd name="connsiteX14" fmla="*/ 1472953 w 4162388"/>
              <a:gd name="connsiteY14" fmla="*/ 191623 h 5230782"/>
              <a:gd name="connsiteX15" fmla="*/ 1488617 w 4162388"/>
              <a:gd name="connsiteY15" fmla="*/ 132393 h 5230782"/>
              <a:gd name="connsiteX16" fmla="*/ 1664753 w 4162388"/>
              <a:gd name="connsiteY16" fmla="*/ 30701 h 5230782"/>
              <a:gd name="connsiteX17" fmla="*/ 1752513 w 4162388"/>
              <a:gd name="connsiteY17" fmla="*/ 1671 h 52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62388" h="5230782">
                <a:moveTo>
                  <a:pt x="1752513" y="1671"/>
                </a:moveTo>
                <a:cubicBezTo>
                  <a:pt x="1842634" y="-9173"/>
                  <a:pt x="1934801" y="33185"/>
                  <a:pt x="1983665" y="116539"/>
                </a:cubicBezTo>
                <a:lnTo>
                  <a:pt x="4162388" y="3890198"/>
                </a:lnTo>
                <a:lnTo>
                  <a:pt x="4162388" y="4284909"/>
                </a:lnTo>
                <a:lnTo>
                  <a:pt x="4131955" y="4306837"/>
                </a:lnTo>
                <a:lnTo>
                  <a:pt x="2585343" y="5199774"/>
                </a:lnTo>
                <a:cubicBezTo>
                  <a:pt x="2473146" y="5264049"/>
                  <a:pt x="2329943" y="5225195"/>
                  <a:pt x="2265103" y="5112888"/>
                </a:cubicBezTo>
                <a:lnTo>
                  <a:pt x="31261" y="1243760"/>
                </a:lnTo>
                <a:cubicBezTo>
                  <a:pt x="-33206" y="1131238"/>
                  <a:pt x="5226" y="987922"/>
                  <a:pt x="117206" y="923271"/>
                </a:cubicBezTo>
                <a:lnTo>
                  <a:pt x="296458" y="819779"/>
                </a:lnTo>
                <a:cubicBezTo>
                  <a:pt x="317108" y="807852"/>
                  <a:pt x="343547" y="814969"/>
                  <a:pt x="355511" y="835681"/>
                </a:cubicBezTo>
                <a:cubicBezTo>
                  <a:pt x="355669" y="835955"/>
                  <a:pt x="355825" y="836231"/>
                  <a:pt x="355977" y="836510"/>
                </a:cubicBezTo>
                <a:cubicBezTo>
                  <a:pt x="394041" y="901577"/>
                  <a:pt x="477410" y="923688"/>
                  <a:pt x="542416" y="885955"/>
                </a:cubicBezTo>
                <a:lnTo>
                  <a:pt x="1423097" y="377493"/>
                </a:lnTo>
                <a:cubicBezTo>
                  <a:pt x="1487893" y="339887"/>
                  <a:pt x="1510149" y="256910"/>
                  <a:pt x="1472953" y="191623"/>
                </a:cubicBezTo>
                <a:cubicBezTo>
                  <a:pt x="1460982" y="170888"/>
                  <a:pt x="1467984" y="144403"/>
                  <a:pt x="1488617" y="132393"/>
                </a:cubicBezTo>
                <a:lnTo>
                  <a:pt x="1664753" y="30701"/>
                </a:lnTo>
                <a:cubicBezTo>
                  <a:pt x="1692659" y="14811"/>
                  <a:pt x="1722472" y="5285"/>
                  <a:pt x="1752513" y="167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50A899-3213-45CB-9AC2-B89C7FBA0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65624" y="723752"/>
            <a:ext cx="4249158" cy="5230783"/>
          </a:xfrm>
          <a:custGeom>
            <a:avLst/>
            <a:gdLst>
              <a:gd name="connsiteX0" fmla="*/ 1752513 w 4249158"/>
              <a:gd name="connsiteY0" fmla="*/ 1671 h 5230783"/>
              <a:gd name="connsiteX1" fmla="*/ 1983665 w 4249158"/>
              <a:gd name="connsiteY1" fmla="*/ 116540 h 5230783"/>
              <a:gd name="connsiteX2" fmla="*/ 4217507 w 4249158"/>
              <a:gd name="connsiteY2" fmla="*/ 3985668 h 5230783"/>
              <a:gd name="connsiteX3" fmla="*/ 4131955 w 4249158"/>
              <a:gd name="connsiteY3" fmla="*/ 4306838 h 5230783"/>
              <a:gd name="connsiteX4" fmla="*/ 2585343 w 4249158"/>
              <a:gd name="connsiteY4" fmla="*/ 5199775 h 5230783"/>
              <a:gd name="connsiteX5" fmla="*/ 2265103 w 4249158"/>
              <a:gd name="connsiteY5" fmla="*/ 5112889 h 5230783"/>
              <a:gd name="connsiteX6" fmla="*/ 31261 w 4249158"/>
              <a:gd name="connsiteY6" fmla="*/ 1243761 h 5230783"/>
              <a:gd name="connsiteX7" fmla="*/ 117206 w 4249158"/>
              <a:gd name="connsiteY7" fmla="*/ 923271 h 5230783"/>
              <a:gd name="connsiteX8" fmla="*/ 296458 w 4249158"/>
              <a:gd name="connsiteY8" fmla="*/ 819780 h 5230783"/>
              <a:gd name="connsiteX9" fmla="*/ 355511 w 4249158"/>
              <a:gd name="connsiteY9" fmla="*/ 835682 h 5230783"/>
              <a:gd name="connsiteX10" fmla="*/ 355977 w 4249158"/>
              <a:gd name="connsiteY10" fmla="*/ 836511 h 5230783"/>
              <a:gd name="connsiteX11" fmla="*/ 542416 w 4249158"/>
              <a:gd name="connsiteY11" fmla="*/ 885956 h 5230783"/>
              <a:gd name="connsiteX12" fmla="*/ 1423097 w 4249158"/>
              <a:gd name="connsiteY12" fmla="*/ 377494 h 5230783"/>
              <a:gd name="connsiteX13" fmla="*/ 1472954 w 4249158"/>
              <a:gd name="connsiteY13" fmla="*/ 191624 h 5230783"/>
              <a:gd name="connsiteX14" fmla="*/ 1488618 w 4249158"/>
              <a:gd name="connsiteY14" fmla="*/ 132393 h 5230783"/>
              <a:gd name="connsiteX15" fmla="*/ 1664753 w 4249158"/>
              <a:gd name="connsiteY15" fmla="*/ 30702 h 5230783"/>
              <a:gd name="connsiteX16" fmla="*/ 1752513 w 4249158"/>
              <a:gd name="connsiteY16" fmla="*/ 1671 h 523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9158" h="5230783">
                <a:moveTo>
                  <a:pt x="1752513" y="1671"/>
                </a:moveTo>
                <a:cubicBezTo>
                  <a:pt x="1842635" y="-9172"/>
                  <a:pt x="1934802" y="33186"/>
                  <a:pt x="1983665" y="116540"/>
                </a:cubicBezTo>
                <a:lnTo>
                  <a:pt x="4217507" y="3985668"/>
                </a:lnTo>
                <a:cubicBezTo>
                  <a:pt x="4282501" y="4098240"/>
                  <a:pt x="4244198" y="4242034"/>
                  <a:pt x="4131955" y="4306838"/>
                </a:cubicBezTo>
                <a:lnTo>
                  <a:pt x="2585343" y="5199775"/>
                </a:lnTo>
                <a:cubicBezTo>
                  <a:pt x="2473146" y="5264050"/>
                  <a:pt x="2329943" y="5225196"/>
                  <a:pt x="2265103" y="5112889"/>
                </a:cubicBezTo>
                <a:lnTo>
                  <a:pt x="31261" y="1243761"/>
                </a:lnTo>
                <a:cubicBezTo>
                  <a:pt x="-33206" y="1131239"/>
                  <a:pt x="5226" y="987923"/>
                  <a:pt x="117206" y="923271"/>
                </a:cubicBezTo>
                <a:lnTo>
                  <a:pt x="296458" y="819780"/>
                </a:lnTo>
                <a:cubicBezTo>
                  <a:pt x="317108" y="807853"/>
                  <a:pt x="343548" y="814970"/>
                  <a:pt x="355511" y="835682"/>
                </a:cubicBezTo>
                <a:cubicBezTo>
                  <a:pt x="355669" y="835956"/>
                  <a:pt x="355825" y="836232"/>
                  <a:pt x="355977" y="836511"/>
                </a:cubicBezTo>
                <a:cubicBezTo>
                  <a:pt x="394042" y="901578"/>
                  <a:pt x="477410" y="923689"/>
                  <a:pt x="542416" y="885956"/>
                </a:cubicBezTo>
                <a:lnTo>
                  <a:pt x="1423097" y="377494"/>
                </a:lnTo>
                <a:cubicBezTo>
                  <a:pt x="1487893" y="339888"/>
                  <a:pt x="1510150" y="256911"/>
                  <a:pt x="1472954" y="191624"/>
                </a:cubicBezTo>
                <a:cubicBezTo>
                  <a:pt x="1460982" y="170889"/>
                  <a:pt x="1467984" y="144404"/>
                  <a:pt x="1488618" y="132393"/>
                </a:cubicBezTo>
                <a:lnTo>
                  <a:pt x="1664753" y="30702"/>
                </a:lnTo>
                <a:cubicBezTo>
                  <a:pt x="1692660" y="14812"/>
                  <a:pt x="1722473" y="5286"/>
                  <a:pt x="1752513" y="167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9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04 0.14815 L 4.79167E-6 -2.59259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  <p:bldP spid="7" grpId="1" animBg="1"/>
    </p:bld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298"/>
            <a:ext cx="5724526" cy="6121401"/>
          </a:xfrm>
          <a:prstGeom prst="round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1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4.375E-6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1D1A1D4-E2AB-42EA-896B-55C86A5686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43575" y="1363970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5D9632-88FB-411A-8EED-3DCA8AEBB1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2989" y="3386990"/>
            <a:ext cx="3729998" cy="2349356"/>
          </a:xfrm>
          <a:custGeom>
            <a:avLst/>
            <a:gdLst>
              <a:gd name="connsiteX0" fmla="*/ 0 w 3729998"/>
              <a:gd name="connsiteY0" fmla="*/ 0 h 2349356"/>
              <a:gd name="connsiteX1" fmla="*/ 3729998 w 3729998"/>
              <a:gd name="connsiteY1" fmla="*/ 0 h 2349356"/>
              <a:gd name="connsiteX2" fmla="*/ 3729998 w 3729998"/>
              <a:gd name="connsiteY2" fmla="*/ 2349356 h 2349356"/>
              <a:gd name="connsiteX3" fmla="*/ 0 w 3729998"/>
              <a:gd name="connsiteY3" fmla="*/ 2349356 h 234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9998" h="2349356">
                <a:moveTo>
                  <a:pt x="0" y="0"/>
                </a:moveTo>
                <a:lnTo>
                  <a:pt x="3729998" y="0"/>
                </a:lnTo>
                <a:lnTo>
                  <a:pt x="3729998" y="2349356"/>
                </a:lnTo>
                <a:lnTo>
                  <a:pt x="0" y="234935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17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2.59259E-6 L 3.958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2.59259E-6 L 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</p:bld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com Canto Arredondado do Mesmo Lado 5">
            <a:extLst>
              <a:ext uri="{FF2B5EF4-FFF2-40B4-BE49-F238E27FC236}">
                <a16:creationId xmlns:a16="http://schemas.microsoft.com/office/drawing/2014/main" id="{60D80C64-881D-3A5B-0B6B-9976CADBC184}"/>
              </a:ext>
            </a:extLst>
          </p:cNvPr>
          <p:cNvSpPr/>
          <p:nvPr userDrawn="1"/>
        </p:nvSpPr>
        <p:spPr>
          <a:xfrm rot="5400000">
            <a:off x="2800350" y="-2432053"/>
            <a:ext cx="6121398" cy="11722102"/>
          </a:xfrm>
          <a:prstGeom prst="round2SameRect">
            <a:avLst>
              <a:gd name="adj1" fmla="val 6294"/>
              <a:gd name="adj2" fmla="val 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E45644D8-27A2-21C1-900B-C97D8DF09C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" y="1030286"/>
            <a:ext cx="6692900" cy="2398712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" name="Espaço Reservado para Imagem 8">
            <a:extLst>
              <a:ext uri="{FF2B5EF4-FFF2-40B4-BE49-F238E27FC236}">
                <a16:creationId xmlns:a16="http://schemas.microsoft.com/office/drawing/2014/main" id="{DE5555BA-870D-15E8-9A86-812BE2D4AB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6750" y="368300"/>
            <a:ext cx="5016500" cy="61214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9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Motion origin="layout" path="M 0 0 L -0.20729 0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3977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AE241697-AE9E-30DB-2EB1-CB01BCD97F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3141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5" name="Espaço Reservado para Imagem 24">
            <a:extLst>
              <a:ext uri="{FF2B5EF4-FFF2-40B4-BE49-F238E27FC236}">
                <a16:creationId xmlns:a16="http://schemas.microsoft.com/office/drawing/2014/main" id="{D4D7D238-A11C-44E4-E1C6-8110FB4039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2597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2645B044-5F68-3A01-B2DF-EC56C1964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4360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7" name="Espaço Reservado para Imagem 26">
            <a:extLst>
              <a:ext uri="{FF2B5EF4-FFF2-40B4-BE49-F238E27FC236}">
                <a16:creationId xmlns:a16="http://schemas.microsoft.com/office/drawing/2014/main" id="{70A145AC-E8C7-BE80-FFB7-2F4B91E69A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1511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125A9946-7284-9252-EE63-644929C45A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40968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29" name="Espaço Reservado para Imagem 28">
            <a:extLst>
              <a:ext uri="{FF2B5EF4-FFF2-40B4-BE49-F238E27FC236}">
                <a16:creationId xmlns:a16="http://schemas.microsoft.com/office/drawing/2014/main" id="{01BF9233-D863-5A8E-418E-27F4A8AC41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4743" y="2147685"/>
            <a:ext cx="1343280" cy="135375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07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9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9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0DA599-6261-498A-9A12-6D81CA2B0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2583499"/>
            <a:ext cx="6578600" cy="3274376"/>
          </a:xfrm>
          <a:custGeom>
            <a:avLst/>
            <a:gdLst>
              <a:gd name="connsiteX0" fmla="*/ 0 w 6578600"/>
              <a:gd name="connsiteY0" fmla="*/ 0 h 3415464"/>
              <a:gd name="connsiteX1" fmla="*/ 6578600 w 6578600"/>
              <a:gd name="connsiteY1" fmla="*/ 0 h 3415464"/>
              <a:gd name="connsiteX2" fmla="*/ 6578600 w 6578600"/>
              <a:gd name="connsiteY2" fmla="*/ 3088126 h 3415464"/>
              <a:gd name="connsiteX3" fmla="*/ 6251262 w 6578600"/>
              <a:gd name="connsiteY3" fmla="*/ 3415464 h 3415464"/>
              <a:gd name="connsiteX4" fmla="*/ 327338 w 6578600"/>
              <a:gd name="connsiteY4" fmla="*/ 3415464 h 3415464"/>
              <a:gd name="connsiteX5" fmla="*/ 0 w 6578600"/>
              <a:gd name="connsiteY5" fmla="*/ 3088126 h 341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8600" h="3415464">
                <a:moveTo>
                  <a:pt x="0" y="0"/>
                </a:moveTo>
                <a:lnTo>
                  <a:pt x="6578600" y="0"/>
                </a:lnTo>
                <a:lnTo>
                  <a:pt x="6578600" y="3088126"/>
                </a:lnTo>
                <a:cubicBezTo>
                  <a:pt x="6578600" y="3268910"/>
                  <a:pt x="6432046" y="3415464"/>
                  <a:pt x="6251262" y="3415464"/>
                </a:cubicBezTo>
                <a:lnTo>
                  <a:pt x="327338" y="3415464"/>
                </a:lnTo>
                <a:cubicBezTo>
                  <a:pt x="146554" y="3415464"/>
                  <a:pt x="0" y="3268910"/>
                  <a:pt x="0" y="308812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87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1E729-C806-FA40-83E9-9A483C224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F9C084-2578-8644-A11A-86C4C45D5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6A4481-F634-3648-A286-B230288C7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30CF-E776-EA49-A51B-51BD96983030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D813B-DDDB-FA4D-8F3C-248FC437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075396-A7B5-9D46-B942-1391C46F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35E-330A-E740-AD5C-8F32D2680E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823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3563" y="368300"/>
            <a:ext cx="6548437" cy="61214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8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2.08333E-7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2B99F17-4BFE-4A6D-AAB7-B27410F4E8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softEdge rad="0"/>
          </a:effectLst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65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7604 0.14815 L 2.70833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68298"/>
            <a:ext cx="6096000" cy="6121401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4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0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0DB2407D-6217-64A4-9E73-BBDA52A0EC18}"/>
              </a:ext>
            </a:extLst>
          </p:cNvPr>
          <p:cNvSpPr/>
          <p:nvPr userDrawn="1"/>
        </p:nvSpPr>
        <p:spPr>
          <a:xfrm>
            <a:off x="371475" y="368300"/>
            <a:ext cx="11449050" cy="6121400"/>
          </a:xfrm>
          <a:prstGeom prst="roundRect">
            <a:avLst>
              <a:gd name="adj" fmla="val 764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B26DE322-AEA4-E85B-1955-49FD10A54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298"/>
            <a:ext cx="5724526" cy="6121401"/>
          </a:xfrm>
          <a:prstGeom prst="round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1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Motion origin="layout" path="M -4.375E-6 0 L -0.5576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Vaz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com Canto Arredondado do Mesmo Lado 5">
            <a:extLst>
              <a:ext uri="{FF2B5EF4-FFF2-40B4-BE49-F238E27FC236}">
                <a16:creationId xmlns:a16="http://schemas.microsoft.com/office/drawing/2014/main" id="{60D80C64-881D-3A5B-0B6B-9976CADBC184}"/>
              </a:ext>
            </a:extLst>
          </p:cNvPr>
          <p:cNvSpPr/>
          <p:nvPr userDrawn="1"/>
        </p:nvSpPr>
        <p:spPr>
          <a:xfrm rot="5400000">
            <a:off x="2800350" y="-2432053"/>
            <a:ext cx="6121398" cy="11722102"/>
          </a:xfrm>
          <a:prstGeom prst="round2SameRect">
            <a:avLst>
              <a:gd name="adj1" fmla="val 6294"/>
              <a:gd name="adj2" fmla="val 0"/>
            </a:avLst>
          </a:prstGeom>
          <a:solidFill>
            <a:schemeClr val="bg2"/>
          </a:solidFill>
          <a:ln>
            <a:noFill/>
          </a:ln>
          <a:effectLst>
            <a:outerShdw blurRad="762000" dist="381000" dir="2700000" sx="98000" sy="98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E45644D8-27A2-21C1-900B-C97D8DF09C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" y="1030286"/>
            <a:ext cx="6692900" cy="2398712"/>
          </a:xfrm>
          <a:prstGeom prst="rect">
            <a:avLst/>
          </a:pr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2" name="Espaço Reservado para Imagem 8">
            <a:extLst>
              <a:ext uri="{FF2B5EF4-FFF2-40B4-BE49-F238E27FC236}">
                <a16:creationId xmlns:a16="http://schemas.microsoft.com/office/drawing/2014/main" id="{DE5555BA-870D-15E8-9A86-812BE2D4AB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16750" y="368300"/>
            <a:ext cx="5016500" cy="61214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9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decel="5000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Motion origin="layout" path="M 0 0 L -0.20729 0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1E729-C806-FA40-83E9-9A483C224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F9C084-2578-8644-A11A-86C4C45D5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6A4481-F634-3648-A286-B230288C7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30CF-E776-EA49-A51B-51BD96983030}" type="datetimeFigureOut">
              <a:rPr lang="pt-BR" smtClean="0"/>
              <a:t>07/12/2024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D813B-DDDB-FA4D-8F3C-248FC437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075396-A7B5-9D46-B942-1391C46F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6035E-330A-E740-AD5C-8F32D2680E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823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838" y="1993566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6" name="Espaço Reservado para Imagem 22">
            <a:extLst>
              <a:ext uri="{FF2B5EF4-FFF2-40B4-BE49-F238E27FC236}">
                <a16:creationId xmlns:a16="http://schemas.microsoft.com/office/drawing/2014/main" id="{884D520C-68FD-CEB8-BCA2-072639D004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838" y="4334714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7" name="Espaço Reservado para Imagem 22">
            <a:extLst>
              <a:ext uri="{FF2B5EF4-FFF2-40B4-BE49-F238E27FC236}">
                <a16:creationId xmlns:a16="http://schemas.microsoft.com/office/drawing/2014/main" id="{CC40E7AE-FAFA-BC6B-291E-63BC323253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5247" y="1993566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8" name="Espaço Reservado para Imagem 22">
            <a:extLst>
              <a:ext uri="{FF2B5EF4-FFF2-40B4-BE49-F238E27FC236}">
                <a16:creationId xmlns:a16="http://schemas.microsoft.com/office/drawing/2014/main" id="{A3DB9385-2D58-0C5A-A306-147D1867D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5247" y="4334714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4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838" y="1993566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6" name="Espaço Reservado para Imagem 22">
            <a:extLst>
              <a:ext uri="{FF2B5EF4-FFF2-40B4-BE49-F238E27FC236}">
                <a16:creationId xmlns:a16="http://schemas.microsoft.com/office/drawing/2014/main" id="{884D520C-68FD-CEB8-BCA2-072639D004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838" y="4334714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7" name="Espaço Reservado para Imagem 22">
            <a:extLst>
              <a:ext uri="{FF2B5EF4-FFF2-40B4-BE49-F238E27FC236}">
                <a16:creationId xmlns:a16="http://schemas.microsoft.com/office/drawing/2014/main" id="{CC40E7AE-FAFA-BC6B-291E-63BC323253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5247" y="1993566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8" name="Espaço Reservado para Imagem 22">
            <a:extLst>
              <a:ext uri="{FF2B5EF4-FFF2-40B4-BE49-F238E27FC236}">
                <a16:creationId xmlns:a16="http://schemas.microsoft.com/office/drawing/2014/main" id="{A3DB9385-2D58-0C5A-A306-147D1867D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5247" y="4334714"/>
            <a:ext cx="1980000" cy="1836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4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6366" y="1871336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5" name="Espaço Reservado para Imagem 22">
            <a:extLst>
              <a:ext uri="{FF2B5EF4-FFF2-40B4-BE49-F238E27FC236}">
                <a16:creationId xmlns:a16="http://schemas.microsoft.com/office/drawing/2014/main" id="{047E5A78-DE9E-F555-40DA-1EE5DD31F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96366" y="3383518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9" name="Espaço Reservado para Imagem 22">
            <a:extLst>
              <a:ext uri="{FF2B5EF4-FFF2-40B4-BE49-F238E27FC236}">
                <a16:creationId xmlns:a16="http://schemas.microsoft.com/office/drawing/2014/main" id="{1DC232EF-F4EE-C09A-419D-143AF5889D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6366" y="4895701"/>
            <a:ext cx="1914129" cy="1243173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8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0.26407 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E-6 3.7037E-6 L 0.26264 3.7037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5E-6 1.85185E-6 L 0.26485 1.85185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623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1" name="Espaço Reservado para Imagem 22">
            <a:extLst>
              <a:ext uri="{FF2B5EF4-FFF2-40B4-BE49-F238E27FC236}">
                <a16:creationId xmlns:a16="http://schemas.microsoft.com/office/drawing/2014/main" id="{4FB277F3-1B26-4E7F-8C53-FF539C84BA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87574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2" name="Espaço Reservado para Imagem 22">
            <a:extLst>
              <a:ext uri="{FF2B5EF4-FFF2-40B4-BE49-F238E27FC236}">
                <a16:creationId xmlns:a16="http://schemas.microsoft.com/office/drawing/2014/main" id="{202D04A9-C052-470A-107D-C63E57B52D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0525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3" name="Espaço Reservado para Imagem 22">
            <a:extLst>
              <a:ext uri="{FF2B5EF4-FFF2-40B4-BE49-F238E27FC236}">
                <a16:creationId xmlns:a16="http://schemas.microsoft.com/office/drawing/2014/main" id="{2FD0F31C-4A83-02B0-D3BA-3EF8BC8AAE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3476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4" name="Espaço Reservado para Imagem 22">
            <a:extLst>
              <a:ext uri="{FF2B5EF4-FFF2-40B4-BE49-F238E27FC236}">
                <a16:creationId xmlns:a16="http://schemas.microsoft.com/office/drawing/2014/main" id="{8DE42943-D74C-C471-0700-2A43F74B87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427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5" name="Espaço Reservado para Imagem 22">
            <a:extLst>
              <a:ext uri="{FF2B5EF4-FFF2-40B4-BE49-F238E27FC236}">
                <a16:creationId xmlns:a16="http://schemas.microsoft.com/office/drawing/2014/main" id="{17C4B091-0300-7ADA-2A3B-44C0B6428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79377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83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9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6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131F027-9703-0268-DE28-A6B8B69DE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6000" y="1629000"/>
            <a:ext cx="3600000" cy="3600000"/>
          </a:xfrm>
          <a:prstGeom prst="roundRect">
            <a:avLst>
              <a:gd name="adj" fmla="val 0"/>
            </a:avLst>
          </a:prstGeom>
          <a:pattFill prst="pct30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9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OUS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9D2CE3D4-FDB9-40AE-E9CD-80ECA0733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623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1" name="Espaço Reservado para Imagem 22">
            <a:extLst>
              <a:ext uri="{FF2B5EF4-FFF2-40B4-BE49-F238E27FC236}">
                <a16:creationId xmlns:a16="http://schemas.microsoft.com/office/drawing/2014/main" id="{4FB277F3-1B26-4E7F-8C53-FF539C84BA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87574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2" name="Espaço Reservado para Imagem 22">
            <a:extLst>
              <a:ext uri="{FF2B5EF4-FFF2-40B4-BE49-F238E27FC236}">
                <a16:creationId xmlns:a16="http://schemas.microsoft.com/office/drawing/2014/main" id="{202D04A9-C052-470A-107D-C63E57B52D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0525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3" name="Espaço Reservado para Imagem 22">
            <a:extLst>
              <a:ext uri="{FF2B5EF4-FFF2-40B4-BE49-F238E27FC236}">
                <a16:creationId xmlns:a16="http://schemas.microsoft.com/office/drawing/2014/main" id="{2FD0F31C-4A83-02B0-D3BA-3EF8BC8AAE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3476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4" name="Espaço Reservado para Imagem 22">
            <a:extLst>
              <a:ext uri="{FF2B5EF4-FFF2-40B4-BE49-F238E27FC236}">
                <a16:creationId xmlns:a16="http://schemas.microsoft.com/office/drawing/2014/main" id="{8DE42943-D74C-C471-0700-2A43F74B87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427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5" name="Espaço Reservado para Imagem 22">
            <a:extLst>
              <a:ext uri="{FF2B5EF4-FFF2-40B4-BE49-F238E27FC236}">
                <a16:creationId xmlns:a16="http://schemas.microsoft.com/office/drawing/2014/main" id="{17C4B091-0300-7ADA-2A3B-44C0B6428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79377" y="2277162"/>
            <a:ext cx="1548000" cy="972000"/>
          </a:xfrm>
          <a:custGeom>
            <a:avLst/>
            <a:gdLst>
              <a:gd name="connsiteX0" fmla="*/ 425291 w 1343280"/>
              <a:gd name="connsiteY0" fmla="*/ 298 h 1353753"/>
              <a:gd name="connsiteX1" fmla="*/ 691682 w 1343280"/>
              <a:gd name="connsiteY1" fmla="*/ 13413 h 1353753"/>
              <a:gd name="connsiteX2" fmla="*/ 1179706 w 1343280"/>
              <a:gd name="connsiteY2" fmla="*/ 13413 h 1353753"/>
              <a:gd name="connsiteX3" fmla="*/ 1337348 w 1343280"/>
              <a:gd name="connsiteY3" fmla="*/ 171055 h 1353753"/>
              <a:gd name="connsiteX4" fmla="*/ 1335751 w 1343280"/>
              <a:gd name="connsiteY4" fmla="*/ 319875 h 1353753"/>
              <a:gd name="connsiteX5" fmla="*/ 1334575 w 1343280"/>
              <a:gd name="connsiteY5" fmla="*/ 360890 h 1353753"/>
              <a:gd name="connsiteX6" fmla="*/ 1335475 w 1343280"/>
              <a:gd name="connsiteY6" fmla="*/ 415020 h 1353753"/>
              <a:gd name="connsiteX7" fmla="*/ 1337348 w 1343280"/>
              <a:gd name="connsiteY7" fmla="*/ 659079 h 1353753"/>
              <a:gd name="connsiteX8" fmla="*/ 1341436 w 1343280"/>
              <a:gd name="connsiteY8" fmla="*/ 889405 h 1353753"/>
              <a:gd name="connsiteX9" fmla="*/ 1338202 w 1343280"/>
              <a:gd name="connsiteY9" fmla="*/ 1009615 h 1353753"/>
              <a:gd name="connsiteX10" fmla="*/ 1338868 w 1343280"/>
              <a:gd name="connsiteY10" fmla="*/ 1059959 h 1353753"/>
              <a:gd name="connsiteX11" fmla="*/ 1337348 w 1343280"/>
              <a:gd name="connsiteY11" fmla="*/ 1187771 h 1353753"/>
              <a:gd name="connsiteX12" fmla="*/ 1287061 w 1343280"/>
              <a:gd name="connsiteY12" fmla="*/ 1304287 h 1353753"/>
              <a:gd name="connsiteX13" fmla="*/ 1240839 w 1343280"/>
              <a:gd name="connsiteY13" fmla="*/ 1333655 h 1353753"/>
              <a:gd name="connsiteX14" fmla="*/ 1238355 w 1343280"/>
              <a:gd name="connsiteY14" fmla="*/ 1335445 h 1353753"/>
              <a:gd name="connsiteX15" fmla="*/ 1237708 w 1343280"/>
              <a:gd name="connsiteY15" fmla="*/ 1335645 h 1353753"/>
              <a:gd name="connsiteX16" fmla="*/ 1235578 w 1343280"/>
              <a:gd name="connsiteY16" fmla="*/ 1336998 h 1353753"/>
              <a:gd name="connsiteX17" fmla="*/ 1231201 w 1343280"/>
              <a:gd name="connsiteY17" fmla="*/ 1337658 h 1353753"/>
              <a:gd name="connsiteX18" fmla="*/ 1209678 w 1343280"/>
              <a:gd name="connsiteY18" fmla="*/ 1344315 h 1353753"/>
              <a:gd name="connsiteX19" fmla="*/ 1179706 w 1343280"/>
              <a:gd name="connsiteY19" fmla="*/ 1345413 h 1353753"/>
              <a:gd name="connsiteX20" fmla="*/ 691682 w 1343280"/>
              <a:gd name="connsiteY20" fmla="*/ 1345413 h 1353753"/>
              <a:gd name="connsiteX21" fmla="*/ 672021 w 1343280"/>
              <a:gd name="connsiteY21" fmla="*/ 1344518 h 1353753"/>
              <a:gd name="connsiteX22" fmla="*/ 661181 w 1343280"/>
              <a:gd name="connsiteY22" fmla="*/ 1345413 h 1353753"/>
              <a:gd name="connsiteX23" fmla="*/ 162990 w 1343280"/>
              <a:gd name="connsiteY23" fmla="*/ 1345413 h 1353753"/>
              <a:gd name="connsiteX24" fmla="*/ 134302 w 1343280"/>
              <a:gd name="connsiteY24" fmla="*/ 1347538 h 1353753"/>
              <a:gd name="connsiteX25" fmla="*/ 131419 w 1343280"/>
              <a:gd name="connsiteY25" fmla="*/ 1347023 h 1353753"/>
              <a:gd name="connsiteX26" fmla="*/ 128009 w 1343280"/>
              <a:gd name="connsiteY26" fmla="*/ 1347197 h 1353753"/>
              <a:gd name="connsiteX27" fmla="*/ 117039 w 1343280"/>
              <a:gd name="connsiteY27" fmla="*/ 1344457 h 1353753"/>
              <a:gd name="connsiteX28" fmla="*/ 106321 w 1343280"/>
              <a:gd name="connsiteY28" fmla="*/ 1342544 h 1353753"/>
              <a:gd name="connsiteX29" fmla="*/ 104075 w 1343280"/>
              <a:gd name="connsiteY29" fmla="*/ 1341219 h 1353753"/>
              <a:gd name="connsiteX30" fmla="*/ 96054 w 1343280"/>
              <a:gd name="connsiteY30" fmla="*/ 1339215 h 1353753"/>
              <a:gd name="connsiteX31" fmla="*/ 67795 w 1343280"/>
              <a:gd name="connsiteY31" fmla="*/ 1323281 h 1353753"/>
              <a:gd name="connsiteX32" fmla="*/ 57386 w 1343280"/>
              <a:gd name="connsiteY32" fmla="*/ 1313666 h 1353753"/>
              <a:gd name="connsiteX33" fmla="*/ 56199 w 1343280"/>
              <a:gd name="connsiteY33" fmla="*/ 1312965 h 1353753"/>
              <a:gd name="connsiteX34" fmla="*/ 55461 w 1343280"/>
              <a:gd name="connsiteY34" fmla="*/ 1311887 h 1353753"/>
              <a:gd name="connsiteX35" fmla="*/ 43900 w 1343280"/>
              <a:gd name="connsiteY35" fmla="*/ 1301207 h 1353753"/>
              <a:gd name="connsiteX36" fmla="*/ 20708 w 1343280"/>
              <a:gd name="connsiteY36" fmla="*/ 1261142 h 1353753"/>
              <a:gd name="connsiteX37" fmla="*/ 20063 w 1343280"/>
              <a:gd name="connsiteY37" fmla="*/ 1260199 h 1353753"/>
              <a:gd name="connsiteX38" fmla="*/ 20008 w 1343280"/>
              <a:gd name="connsiteY38" fmla="*/ 1259933 h 1353753"/>
              <a:gd name="connsiteX39" fmla="*/ 11880 w 1343280"/>
              <a:gd name="connsiteY39" fmla="*/ 1245890 h 1353753"/>
              <a:gd name="connsiteX40" fmla="*/ 5348 w 1343280"/>
              <a:gd name="connsiteY40" fmla="*/ 1187771 h 1353753"/>
              <a:gd name="connsiteX41" fmla="*/ 5348 w 1343280"/>
              <a:gd name="connsiteY41" fmla="*/ 709914 h 1353753"/>
              <a:gd name="connsiteX42" fmla="*/ 6760 w 1343280"/>
              <a:gd name="connsiteY42" fmla="*/ 695710 h 1353753"/>
              <a:gd name="connsiteX43" fmla="*/ 5348 w 1343280"/>
              <a:gd name="connsiteY43" fmla="*/ 669246 h 1353753"/>
              <a:gd name="connsiteX44" fmla="*/ 5297 w 1343280"/>
              <a:gd name="connsiteY44" fmla="*/ 442263 h 1353753"/>
              <a:gd name="connsiteX45" fmla="*/ 7272 w 1343280"/>
              <a:gd name="connsiteY45" fmla="*/ 334962 h 1353753"/>
              <a:gd name="connsiteX46" fmla="*/ 7070 w 1343280"/>
              <a:gd name="connsiteY46" fmla="*/ 326959 h 1353753"/>
              <a:gd name="connsiteX47" fmla="*/ 5348 w 1343280"/>
              <a:gd name="connsiteY47" fmla="*/ 171055 h 1353753"/>
              <a:gd name="connsiteX48" fmla="*/ 162990 w 1343280"/>
              <a:gd name="connsiteY48" fmla="*/ 13413 h 1353753"/>
              <a:gd name="connsiteX49" fmla="*/ 425291 w 1343280"/>
              <a:gd name="connsiteY49" fmla="*/ 298 h 135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43280" h="1353753">
                <a:moveTo>
                  <a:pt x="425291" y="298"/>
                </a:moveTo>
                <a:cubicBezTo>
                  <a:pt x="501629" y="1642"/>
                  <a:pt x="578649" y="7359"/>
                  <a:pt x="691682" y="13413"/>
                </a:cubicBezTo>
                <a:cubicBezTo>
                  <a:pt x="917748" y="25521"/>
                  <a:pt x="982773" y="-2931"/>
                  <a:pt x="1179706" y="13413"/>
                </a:cubicBezTo>
                <a:cubicBezTo>
                  <a:pt x="1249413" y="3917"/>
                  <a:pt x="1351445" y="90728"/>
                  <a:pt x="1337348" y="171055"/>
                </a:cubicBezTo>
                <a:cubicBezTo>
                  <a:pt x="1337680" y="224768"/>
                  <a:pt x="1336887" y="274093"/>
                  <a:pt x="1335751" y="319875"/>
                </a:cubicBezTo>
                <a:lnTo>
                  <a:pt x="1334575" y="360890"/>
                </a:lnTo>
                <a:lnTo>
                  <a:pt x="1335475" y="415020"/>
                </a:lnTo>
                <a:cubicBezTo>
                  <a:pt x="1337868" y="506847"/>
                  <a:pt x="1340885" y="598689"/>
                  <a:pt x="1337348" y="659079"/>
                </a:cubicBezTo>
                <a:cubicBezTo>
                  <a:pt x="1345017" y="723342"/>
                  <a:pt x="1343908" y="800703"/>
                  <a:pt x="1341436" y="889405"/>
                </a:cubicBezTo>
                <a:lnTo>
                  <a:pt x="1338202" y="1009615"/>
                </a:lnTo>
                <a:lnTo>
                  <a:pt x="1338868" y="1059959"/>
                </a:lnTo>
                <a:cubicBezTo>
                  <a:pt x="1339141" y="1106998"/>
                  <a:pt x="1338838" y="1150919"/>
                  <a:pt x="1337348" y="1187771"/>
                </a:cubicBezTo>
                <a:cubicBezTo>
                  <a:pt x="1338878" y="1234331"/>
                  <a:pt x="1317725" y="1275591"/>
                  <a:pt x="1287061" y="1304287"/>
                </a:cubicBezTo>
                <a:lnTo>
                  <a:pt x="1240839" y="1333655"/>
                </a:lnTo>
                <a:lnTo>
                  <a:pt x="1238355" y="1335445"/>
                </a:lnTo>
                <a:lnTo>
                  <a:pt x="1237708" y="1335645"/>
                </a:lnTo>
                <a:lnTo>
                  <a:pt x="1235578" y="1336998"/>
                </a:lnTo>
                <a:lnTo>
                  <a:pt x="1231201" y="1337658"/>
                </a:lnTo>
                <a:lnTo>
                  <a:pt x="1209678" y="1344315"/>
                </a:lnTo>
                <a:cubicBezTo>
                  <a:pt x="1199858" y="1346045"/>
                  <a:pt x="1189822" y="1346479"/>
                  <a:pt x="1179706" y="1345413"/>
                </a:cubicBezTo>
                <a:cubicBezTo>
                  <a:pt x="996763" y="1339185"/>
                  <a:pt x="914144" y="1361988"/>
                  <a:pt x="691682" y="1345413"/>
                </a:cubicBezTo>
                <a:lnTo>
                  <a:pt x="672021" y="1344518"/>
                </a:lnTo>
                <a:lnTo>
                  <a:pt x="661181" y="1345413"/>
                </a:lnTo>
                <a:cubicBezTo>
                  <a:pt x="495620" y="1367581"/>
                  <a:pt x="273485" y="1337659"/>
                  <a:pt x="162990" y="1345413"/>
                </a:cubicBezTo>
                <a:cubicBezTo>
                  <a:pt x="153413" y="1347357"/>
                  <a:pt x="143798" y="1348040"/>
                  <a:pt x="134302" y="1347538"/>
                </a:cubicBezTo>
                <a:lnTo>
                  <a:pt x="131419" y="1347023"/>
                </a:lnTo>
                <a:lnTo>
                  <a:pt x="128009" y="1347197"/>
                </a:lnTo>
                <a:lnTo>
                  <a:pt x="117039" y="1344457"/>
                </a:lnTo>
                <a:lnTo>
                  <a:pt x="106321" y="1342544"/>
                </a:lnTo>
                <a:lnTo>
                  <a:pt x="104075" y="1341219"/>
                </a:lnTo>
                <a:lnTo>
                  <a:pt x="96054" y="1339215"/>
                </a:lnTo>
                <a:cubicBezTo>
                  <a:pt x="85982" y="1335129"/>
                  <a:pt x="76525" y="1329716"/>
                  <a:pt x="67795" y="1323281"/>
                </a:cubicBezTo>
                <a:lnTo>
                  <a:pt x="57386" y="1313666"/>
                </a:lnTo>
                <a:lnTo>
                  <a:pt x="56199" y="1312965"/>
                </a:lnTo>
                <a:lnTo>
                  <a:pt x="55461" y="1311887"/>
                </a:lnTo>
                <a:lnTo>
                  <a:pt x="43900" y="1301207"/>
                </a:lnTo>
                <a:lnTo>
                  <a:pt x="20708" y="1261142"/>
                </a:lnTo>
                <a:lnTo>
                  <a:pt x="20063" y="1260199"/>
                </a:lnTo>
                <a:lnTo>
                  <a:pt x="20008" y="1259933"/>
                </a:lnTo>
                <a:lnTo>
                  <a:pt x="11880" y="1245890"/>
                </a:lnTo>
                <a:cubicBezTo>
                  <a:pt x="5157" y="1226179"/>
                  <a:pt x="2682" y="1206000"/>
                  <a:pt x="5348" y="1187771"/>
                </a:cubicBezTo>
                <a:cubicBezTo>
                  <a:pt x="15046" y="964318"/>
                  <a:pt x="-10559" y="816914"/>
                  <a:pt x="5348" y="709914"/>
                </a:cubicBezTo>
                <a:lnTo>
                  <a:pt x="6760" y="695710"/>
                </a:lnTo>
                <a:lnTo>
                  <a:pt x="5348" y="669246"/>
                </a:lnTo>
                <a:cubicBezTo>
                  <a:pt x="1339" y="587031"/>
                  <a:pt x="3310" y="518332"/>
                  <a:pt x="5297" y="442263"/>
                </a:cubicBezTo>
                <a:lnTo>
                  <a:pt x="7272" y="334962"/>
                </a:lnTo>
                <a:lnTo>
                  <a:pt x="7070" y="326959"/>
                </a:lnTo>
                <a:cubicBezTo>
                  <a:pt x="5885" y="275161"/>
                  <a:pt x="5043" y="222465"/>
                  <a:pt x="5348" y="171055"/>
                </a:cubicBezTo>
                <a:cubicBezTo>
                  <a:pt x="-16032" y="87503"/>
                  <a:pt x="70785" y="9865"/>
                  <a:pt x="162990" y="13413"/>
                </a:cubicBezTo>
                <a:cubicBezTo>
                  <a:pt x="273296" y="1980"/>
                  <a:pt x="348953" y="-1047"/>
                  <a:pt x="425291" y="298"/>
                </a:cubicBez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8288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7887597A-1829-2B9B-52BF-ECAD0644E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2359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F1D955E4-CC16-E048-83BF-4B8478F38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012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EEFDD5F3-05AE-FEEF-BA2F-93E4F7E8F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8840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8030DCEA-9DA8-3DB6-BC85-199DA86D3B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5641" y="5303520"/>
            <a:ext cx="2484000" cy="2962656"/>
          </a:xfrm>
          <a:custGeom>
            <a:avLst/>
            <a:gdLst>
              <a:gd name="connsiteX0" fmla="*/ 231136 w 2484000"/>
              <a:gd name="connsiteY0" fmla="*/ 0 h 2962656"/>
              <a:gd name="connsiteX1" fmla="*/ 2252864 w 2484000"/>
              <a:gd name="connsiteY1" fmla="*/ 0 h 2962656"/>
              <a:gd name="connsiteX2" fmla="*/ 2484000 w 2484000"/>
              <a:gd name="connsiteY2" fmla="*/ 231136 h 2962656"/>
              <a:gd name="connsiteX3" fmla="*/ 2484000 w 2484000"/>
              <a:gd name="connsiteY3" fmla="*/ 2962656 h 2962656"/>
              <a:gd name="connsiteX4" fmla="*/ 0 w 2484000"/>
              <a:gd name="connsiteY4" fmla="*/ 2962656 h 2962656"/>
              <a:gd name="connsiteX5" fmla="*/ 0 w 2484000"/>
              <a:gd name="connsiteY5" fmla="*/ 231136 h 2962656"/>
              <a:gd name="connsiteX6" fmla="*/ 231136 w 2484000"/>
              <a:gd name="connsiteY6" fmla="*/ 0 h 29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4000" h="2962656">
                <a:moveTo>
                  <a:pt x="231136" y="0"/>
                </a:moveTo>
                <a:lnTo>
                  <a:pt x="2252864" y="0"/>
                </a:lnTo>
                <a:cubicBezTo>
                  <a:pt x="2380517" y="0"/>
                  <a:pt x="2484000" y="103483"/>
                  <a:pt x="2484000" y="231136"/>
                </a:cubicBezTo>
                <a:lnTo>
                  <a:pt x="2484000" y="2962656"/>
                </a:lnTo>
                <a:lnTo>
                  <a:pt x="0" y="2962656"/>
                </a:lnTo>
                <a:lnTo>
                  <a:pt x="0" y="231136"/>
                </a:lnTo>
                <a:cubicBezTo>
                  <a:pt x="0" y="103483"/>
                  <a:pt x="103483" y="0"/>
                  <a:pt x="231136" y="0"/>
                </a:cubicBez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>
            <a:outerShdw blurRad="304800" dist="88900" dir="2700000" sx="98000" sy="98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pt-BR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8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390.xml"/><Relationship Id="rId21" Type="http://schemas.openxmlformats.org/officeDocument/2006/relationships/slideLayout" Target="../slideLayouts/slideLayout211.xml"/><Relationship Id="rId34" Type="http://schemas.openxmlformats.org/officeDocument/2006/relationships/slideLayout" Target="../slideLayouts/slideLayout340.xml"/><Relationship Id="rId42" Type="http://schemas.openxmlformats.org/officeDocument/2006/relationships/slideLayout" Target="../slideLayouts/slideLayout420.xml"/><Relationship Id="rId47" Type="http://schemas.openxmlformats.org/officeDocument/2006/relationships/slideLayout" Target="../slideLayouts/slideLayout470.xml"/><Relationship Id="rId50" Type="http://schemas.openxmlformats.org/officeDocument/2006/relationships/slideLayout" Target="../slideLayouts/slideLayout500.xml"/><Relationship Id="rId55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70.xml"/><Relationship Id="rId40" Type="http://schemas.openxmlformats.org/officeDocument/2006/relationships/slideLayout" Target="../slideLayouts/slideLayout400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530.xml"/><Relationship Id="rId58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10.xml"/><Relationship Id="rId61" Type="http://schemas.openxmlformats.org/officeDocument/2006/relationships/theme" Target="../theme/theme10.xml"/><Relationship Id="rId1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50.xml"/><Relationship Id="rId43" Type="http://schemas.openxmlformats.org/officeDocument/2006/relationships/slideLayout" Target="../slideLayouts/slideLayout430.xml"/><Relationship Id="rId48" Type="http://schemas.openxmlformats.org/officeDocument/2006/relationships/slideLayout" Target="../slideLayouts/slideLayout480.xml"/><Relationship Id="rId56" Type="http://schemas.openxmlformats.org/officeDocument/2006/relationships/slideLayout" Target="../slideLayouts/slideLayout560.xml"/><Relationship Id="rId8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80.xml"/><Relationship Id="rId46" Type="http://schemas.openxmlformats.org/officeDocument/2006/relationships/slideLayout" Target="../slideLayouts/slideLayout460.xml"/><Relationship Id="rId59" Type="http://schemas.openxmlformats.org/officeDocument/2006/relationships/slideLayout" Target="../slideLayouts/slideLayout590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410.xml"/><Relationship Id="rId54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360.xml"/><Relationship Id="rId49" Type="http://schemas.openxmlformats.org/officeDocument/2006/relationships/slideLayout" Target="../slideLayouts/slideLayout490.xml"/><Relationship Id="rId57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311.xml"/><Relationship Id="rId44" Type="http://schemas.openxmlformats.org/officeDocument/2006/relationships/slideLayout" Target="../slideLayouts/slideLayout440.xml"/><Relationship Id="rId52" Type="http://schemas.openxmlformats.org/officeDocument/2006/relationships/slideLayout" Target="../slideLayouts/slideLayout520.xml"/><Relationship Id="rId6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24" r:id="rId2"/>
    <p:sldLayoutId id="2147483695" r:id="rId3"/>
    <p:sldLayoutId id="2147483826" r:id="rId4"/>
    <p:sldLayoutId id="2147483835" r:id="rId5"/>
    <p:sldLayoutId id="2147483827" r:id="rId6"/>
    <p:sldLayoutId id="2147483828" r:id="rId7"/>
    <p:sldLayoutId id="2147483832" r:id="rId8"/>
    <p:sldLayoutId id="2147483833" r:id="rId9"/>
    <p:sldLayoutId id="2147483829" r:id="rId10"/>
    <p:sldLayoutId id="2147483830" r:id="rId11"/>
    <p:sldLayoutId id="2147483831" r:id="rId12"/>
    <p:sldLayoutId id="2147483834" r:id="rId13"/>
    <p:sldLayoutId id="2147483765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75" r:id="rId20"/>
    <p:sldLayoutId id="2147483774" r:id="rId21"/>
    <p:sldLayoutId id="2147483769" r:id="rId22"/>
    <p:sldLayoutId id="2147483766" r:id="rId23"/>
    <p:sldLayoutId id="2147483767" r:id="rId24"/>
    <p:sldLayoutId id="2147483768" r:id="rId25"/>
    <p:sldLayoutId id="2147483797" r:id="rId26"/>
    <p:sldLayoutId id="2147483761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5" r:id="rId36"/>
    <p:sldLayoutId id="2147483784" r:id="rId37"/>
    <p:sldLayoutId id="2147483770" r:id="rId38"/>
    <p:sldLayoutId id="2147483762" r:id="rId39"/>
    <p:sldLayoutId id="2147483760" r:id="rId40"/>
    <p:sldLayoutId id="2147483677" r:id="rId41"/>
    <p:sldLayoutId id="2147483678" r:id="rId42"/>
    <p:sldLayoutId id="2147483694" r:id="rId43"/>
    <p:sldLayoutId id="2147483693" r:id="rId44"/>
    <p:sldLayoutId id="2147483709" r:id="rId45"/>
    <p:sldLayoutId id="2147483710" r:id="rId46"/>
    <p:sldLayoutId id="2147483692" r:id="rId47"/>
    <p:sldLayoutId id="2147483763" r:id="rId48"/>
    <p:sldLayoutId id="2147483764" r:id="rId49"/>
    <p:sldLayoutId id="2147483706" r:id="rId50"/>
    <p:sldLayoutId id="2147483691" r:id="rId51"/>
    <p:sldLayoutId id="2147483690" r:id="rId52"/>
    <p:sldLayoutId id="2147483689" r:id="rId53"/>
    <p:sldLayoutId id="2147483688" r:id="rId54"/>
    <p:sldLayoutId id="2147483671" r:id="rId55"/>
    <p:sldLayoutId id="2147483702" r:id="rId56"/>
    <p:sldLayoutId id="2147483673" r:id="rId57"/>
    <p:sldLayoutId id="2147483675" r:id="rId58"/>
    <p:sldLayoutId id="2147483674" r:id="rId59"/>
    <p:sldLayoutId id="2147483672" r:id="rId60"/>
    <p:sldLayoutId id="2147483703" r:id="rId61"/>
    <p:sldLayoutId id="2147483705" r:id="rId62"/>
    <p:sldLayoutId id="2147483704" r:id="rId63"/>
    <p:sldLayoutId id="2147483708" r:id="rId64"/>
    <p:sldLayoutId id="2147483701" r:id="rId65"/>
    <p:sldLayoutId id="2147483825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39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824" r:id="rId2"/>
    <p:sldLayoutId id="2147483695" r:id="rId3"/>
    <p:sldLayoutId id="2147483826" r:id="rId4"/>
    <p:sldLayoutId id="2147483827" r:id="rId5"/>
    <p:sldLayoutId id="2147483828" r:id="rId6"/>
    <p:sldLayoutId id="2147483829" r:id="rId7"/>
    <p:sldLayoutId id="2147483765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75" r:id="rId14"/>
    <p:sldLayoutId id="2147483774" r:id="rId15"/>
    <p:sldLayoutId id="2147483769" r:id="rId16"/>
    <p:sldLayoutId id="2147483766" r:id="rId17"/>
    <p:sldLayoutId id="2147483767" r:id="rId18"/>
    <p:sldLayoutId id="2147483768" r:id="rId19"/>
    <p:sldLayoutId id="2147483797" r:id="rId20"/>
    <p:sldLayoutId id="2147483761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5" r:id="rId30"/>
    <p:sldLayoutId id="2147483784" r:id="rId31"/>
    <p:sldLayoutId id="2147483770" r:id="rId32"/>
    <p:sldLayoutId id="2147483762" r:id="rId33"/>
    <p:sldLayoutId id="2147483760" r:id="rId34"/>
    <p:sldLayoutId id="2147483677" r:id="rId35"/>
    <p:sldLayoutId id="2147483678" r:id="rId36"/>
    <p:sldLayoutId id="2147483694" r:id="rId37"/>
    <p:sldLayoutId id="2147483693" r:id="rId38"/>
    <p:sldLayoutId id="2147483709" r:id="rId39"/>
    <p:sldLayoutId id="2147483710" r:id="rId40"/>
    <p:sldLayoutId id="2147483692" r:id="rId41"/>
    <p:sldLayoutId id="2147483763" r:id="rId42"/>
    <p:sldLayoutId id="2147483764" r:id="rId43"/>
    <p:sldLayoutId id="2147483706" r:id="rId44"/>
    <p:sldLayoutId id="2147483691" r:id="rId45"/>
    <p:sldLayoutId id="2147483690" r:id="rId46"/>
    <p:sldLayoutId id="2147483689" r:id="rId47"/>
    <p:sldLayoutId id="2147483688" r:id="rId48"/>
    <p:sldLayoutId id="2147483671" r:id="rId49"/>
    <p:sldLayoutId id="2147483702" r:id="rId50"/>
    <p:sldLayoutId id="2147483673" r:id="rId51"/>
    <p:sldLayoutId id="2147483675" r:id="rId52"/>
    <p:sldLayoutId id="2147483674" r:id="rId53"/>
    <p:sldLayoutId id="2147483672" r:id="rId54"/>
    <p:sldLayoutId id="2147483703" r:id="rId55"/>
    <p:sldLayoutId id="2147483705" r:id="rId56"/>
    <p:sldLayoutId id="2147483704" r:id="rId57"/>
    <p:sldLayoutId id="2147483708" r:id="rId58"/>
    <p:sldLayoutId id="2147483701" r:id="rId59"/>
    <p:sldLayoutId id="2147483825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391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5.png"/><Relationship Id="rId5" Type="http://schemas.microsoft.com/office/2007/relationships/media" Target="../media/media3.mp4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43.sv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5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50.png"/><Relationship Id="rId5" Type="http://schemas.microsoft.com/office/2007/relationships/media" Target="../media/media6.mp4"/><Relationship Id="rId10" Type="http://schemas.openxmlformats.org/officeDocument/2006/relationships/image" Target="../media/image49.png"/><Relationship Id="rId4" Type="http://schemas.openxmlformats.org/officeDocument/2006/relationships/video" Target="../media/media5.mp4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box.com.br/central-de-ajud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10" Type="http://schemas.openxmlformats.org/officeDocument/2006/relationships/image" Target="../media/image86.jpg"/><Relationship Id="rId4" Type="http://schemas.openxmlformats.org/officeDocument/2006/relationships/image" Target="../media/image77.png"/><Relationship Id="rId9" Type="http://schemas.openxmlformats.org/officeDocument/2006/relationships/image" Target="../media/image8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10" Type="http://schemas.openxmlformats.org/officeDocument/2006/relationships/image" Target="../media/image89.jpg"/><Relationship Id="rId4" Type="http://schemas.openxmlformats.org/officeDocument/2006/relationships/image" Target="../media/image77.png"/><Relationship Id="rId9" Type="http://schemas.openxmlformats.org/officeDocument/2006/relationships/image" Target="../media/image8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3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18" Type="http://schemas.openxmlformats.org/officeDocument/2006/relationships/slide" Target="slide290.xml"/><Relationship Id="rId3" Type="http://schemas.openxmlformats.org/officeDocument/2006/relationships/slide" Target="slide100.xml"/><Relationship Id="rId7" Type="http://schemas.openxmlformats.org/officeDocument/2006/relationships/image" Target="../media/image18.png"/><Relationship Id="rId12" Type="http://schemas.openxmlformats.org/officeDocument/2006/relationships/slide" Target="slide250.xml"/><Relationship Id="rId1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7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280.xml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slide" Target="slide220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18" Type="http://schemas.openxmlformats.org/officeDocument/2006/relationships/slide" Target="slide290.xml"/><Relationship Id="rId3" Type="http://schemas.openxmlformats.org/officeDocument/2006/relationships/slide" Target="slide100.xml"/><Relationship Id="rId7" Type="http://schemas.openxmlformats.org/officeDocument/2006/relationships/image" Target="../media/image18.png"/><Relationship Id="rId12" Type="http://schemas.openxmlformats.org/officeDocument/2006/relationships/slide" Target="slide250.xml"/><Relationship Id="rId1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7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280.xml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slide" Target="slide220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18" Type="http://schemas.openxmlformats.org/officeDocument/2006/relationships/slide" Target="slide290.xml"/><Relationship Id="rId3" Type="http://schemas.openxmlformats.org/officeDocument/2006/relationships/slide" Target="slide100.xml"/><Relationship Id="rId7" Type="http://schemas.openxmlformats.org/officeDocument/2006/relationships/image" Target="../media/image18.png"/><Relationship Id="rId12" Type="http://schemas.openxmlformats.org/officeDocument/2006/relationships/slide" Target="slide250.xml"/><Relationship Id="rId17" Type="http://schemas.openxmlformats.org/officeDocument/2006/relationships/image" Target="../media/image22.png"/><Relationship Id="rId2" Type="http://schemas.openxmlformats.org/officeDocument/2006/relationships/image" Target="../media/image1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7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280.xml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slide" Target="slide220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!!avatar3">
            <a:extLst>
              <a:ext uri="{FF2B5EF4-FFF2-40B4-BE49-F238E27FC236}">
                <a16:creationId xmlns:a16="http://schemas.microsoft.com/office/drawing/2014/main" id="{3ABE5CF4-3B90-4378-752F-55D81A76548D}"/>
              </a:ext>
            </a:extLst>
          </p:cNvPr>
          <p:cNvGrpSpPr/>
          <p:nvPr/>
        </p:nvGrpSpPr>
        <p:grpSpPr>
          <a:xfrm>
            <a:off x="8518949" y="11481664"/>
            <a:ext cx="583090" cy="970685"/>
            <a:chOff x="6282166" y="3646227"/>
            <a:chExt cx="796506" cy="1325964"/>
          </a:xfrm>
          <a:solidFill>
            <a:schemeClr val="bg1"/>
          </a:solidFill>
        </p:grpSpPr>
        <p:sp>
          <p:nvSpPr>
            <p:cNvPr id="1085" name="Forma Livre: Forma 1084">
              <a:extLst>
                <a:ext uri="{FF2B5EF4-FFF2-40B4-BE49-F238E27FC236}">
                  <a16:creationId xmlns:a16="http://schemas.microsoft.com/office/drawing/2014/main" id="{DD461F07-72DA-4912-6791-18A37CE15DC1}"/>
                </a:ext>
              </a:extLst>
            </p:cNvPr>
            <p:cNvSpPr/>
            <p:nvPr/>
          </p:nvSpPr>
          <p:spPr>
            <a:xfrm>
              <a:off x="6430850" y="4111304"/>
              <a:ext cx="48152" cy="66527"/>
            </a:xfrm>
            <a:custGeom>
              <a:avLst/>
              <a:gdLst>
                <a:gd name="connsiteX0" fmla="*/ 9659 w 48152"/>
                <a:gd name="connsiteY0" fmla="*/ 46767 h 66527"/>
                <a:gd name="connsiteX1" fmla="*/ 13479 w 48152"/>
                <a:gd name="connsiteY1" fmla="*/ 54730 h 66527"/>
                <a:gd name="connsiteX2" fmla="*/ 22699 w 48152"/>
                <a:gd name="connsiteY2" fmla="*/ 64522 h 66527"/>
                <a:gd name="connsiteX3" fmla="*/ 40282 w 48152"/>
                <a:gd name="connsiteY3" fmla="*/ 63398 h 66527"/>
                <a:gd name="connsiteX4" fmla="*/ 48149 w 48152"/>
                <a:gd name="connsiteY4" fmla="*/ 46910 h 66527"/>
                <a:gd name="connsiteX5" fmla="*/ 45130 w 48152"/>
                <a:gd name="connsiteY5" fmla="*/ 34956 h 66527"/>
                <a:gd name="connsiteX6" fmla="*/ 43073 w 48152"/>
                <a:gd name="connsiteY6" fmla="*/ 27936 h 66527"/>
                <a:gd name="connsiteX7" fmla="*/ 28538 w 48152"/>
                <a:gd name="connsiteY7" fmla="*/ 4743 h 66527"/>
                <a:gd name="connsiteX8" fmla="*/ 12440 w 48152"/>
                <a:gd name="connsiteY8" fmla="*/ 485 h 66527"/>
                <a:gd name="connsiteX9" fmla="*/ 1287 w 48152"/>
                <a:gd name="connsiteY9" fmla="*/ 12744 h 66527"/>
                <a:gd name="connsiteX10" fmla="*/ 1115 w 48152"/>
                <a:gd name="connsiteY10" fmla="*/ 14230 h 66527"/>
                <a:gd name="connsiteX11" fmla="*/ 1 w 48152"/>
                <a:gd name="connsiteY11" fmla="*/ 20516 h 66527"/>
                <a:gd name="connsiteX12" fmla="*/ 3515 w 48152"/>
                <a:gd name="connsiteY12" fmla="*/ 35499 h 66527"/>
                <a:gd name="connsiteX13" fmla="*/ 9659 w 48152"/>
                <a:gd name="connsiteY13" fmla="*/ 46767 h 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152" h="66527">
                  <a:moveTo>
                    <a:pt x="9659" y="46767"/>
                  </a:moveTo>
                  <a:cubicBezTo>
                    <a:pt x="10850" y="49463"/>
                    <a:pt x="12107" y="52139"/>
                    <a:pt x="13479" y="54730"/>
                  </a:cubicBezTo>
                  <a:cubicBezTo>
                    <a:pt x="15583" y="58683"/>
                    <a:pt x="18708" y="62369"/>
                    <a:pt x="22699" y="64522"/>
                  </a:cubicBezTo>
                  <a:cubicBezTo>
                    <a:pt x="28128" y="67455"/>
                    <a:pt x="35329" y="67246"/>
                    <a:pt x="40282" y="63398"/>
                  </a:cubicBezTo>
                  <a:cubicBezTo>
                    <a:pt x="45464" y="59378"/>
                    <a:pt x="48254" y="53482"/>
                    <a:pt x="48149" y="46910"/>
                  </a:cubicBezTo>
                  <a:cubicBezTo>
                    <a:pt x="48083" y="42709"/>
                    <a:pt x="46683" y="38795"/>
                    <a:pt x="45130" y="34956"/>
                  </a:cubicBezTo>
                  <a:cubicBezTo>
                    <a:pt x="44597" y="32537"/>
                    <a:pt x="43854" y="30146"/>
                    <a:pt x="43073" y="27936"/>
                  </a:cubicBezTo>
                  <a:cubicBezTo>
                    <a:pt x="40187" y="19735"/>
                    <a:pt x="35443" y="10315"/>
                    <a:pt x="28538" y="4743"/>
                  </a:cubicBezTo>
                  <a:cubicBezTo>
                    <a:pt x="23947" y="1038"/>
                    <a:pt x="18336" y="-991"/>
                    <a:pt x="12440" y="485"/>
                  </a:cubicBezTo>
                  <a:cubicBezTo>
                    <a:pt x="6639" y="1933"/>
                    <a:pt x="2496" y="7038"/>
                    <a:pt x="1287" y="12744"/>
                  </a:cubicBezTo>
                  <a:lnTo>
                    <a:pt x="1115" y="14230"/>
                  </a:lnTo>
                  <a:cubicBezTo>
                    <a:pt x="420" y="16230"/>
                    <a:pt x="20" y="18354"/>
                    <a:pt x="1" y="20516"/>
                  </a:cubicBezTo>
                  <a:cubicBezTo>
                    <a:pt x="-37" y="25507"/>
                    <a:pt x="1601" y="30899"/>
                    <a:pt x="3515" y="35499"/>
                  </a:cubicBezTo>
                  <a:cubicBezTo>
                    <a:pt x="5163" y="39452"/>
                    <a:pt x="7278" y="43195"/>
                    <a:pt x="9659" y="46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6" name="Forma Livre: Forma 1085">
              <a:extLst>
                <a:ext uri="{FF2B5EF4-FFF2-40B4-BE49-F238E27FC236}">
                  <a16:creationId xmlns:a16="http://schemas.microsoft.com/office/drawing/2014/main" id="{9B60B14B-3599-97FB-4089-25DEC118C848}"/>
                </a:ext>
              </a:extLst>
            </p:cNvPr>
            <p:cNvSpPr/>
            <p:nvPr/>
          </p:nvSpPr>
          <p:spPr>
            <a:xfrm>
              <a:off x="6676643" y="3998910"/>
              <a:ext cx="48152" cy="66527"/>
            </a:xfrm>
            <a:custGeom>
              <a:avLst/>
              <a:gdLst>
                <a:gd name="connsiteX0" fmla="*/ 9669 w 48152"/>
                <a:gd name="connsiteY0" fmla="*/ 46767 h 66527"/>
                <a:gd name="connsiteX1" fmla="*/ 13488 w 48152"/>
                <a:gd name="connsiteY1" fmla="*/ 54730 h 66527"/>
                <a:gd name="connsiteX2" fmla="*/ 22699 w 48152"/>
                <a:gd name="connsiteY2" fmla="*/ 64522 h 66527"/>
                <a:gd name="connsiteX3" fmla="*/ 40282 w 48152"/>
                <a:gd name="connsiteY3" fmla="*/ 63398 h 66527"/>
                <a:gd name="connsiteX4" fmla="*/ 48150 w 48152"/>
                <a:gd name="connsiteY4" fmla="*/ 46910 h 66527"/>
                <a:gd name="connsiteX5" fmla="*/ 45130 w 48152"/>
                <a:gd name="connsiteY5" fmla="*/ 34956 h 66527"/>
                <a:gd name="connsiteX6" fmla="*/ 43073 w 48152"/>
                <a:gd name="connsiteY6" fmla="*/ 27936 h 66527"/>
                <a:gd name="connsiteX7" fmla="*/ 28538 w 48152"/>
                <a:gd name="connsiteY7" fmla="*/ 4743 h 66527"/>
                <a:gd name="connsiteX8" fmla="*/ 12440 w 48152"/>
                <a:gd name="connsiteY8" fmla="*/ 485 h 66527"/>
                <a:gd name="connsiteX9" fmla="*/ 1287 w 48152"/>
                <a:gd name="connsiteY9" fmla="*/ 12744 h 66527"/>
                <a:gd name="connsiteX10" fmla="*/ 1115 w 48152"/>
                <a:gd name="connsiteY10" fmla="*/ 14230 h 66527"/>
                <a:gd name="connsiteX11" fmla="*/ 1 w 48152"/>
                <a:gd name="connsiteY11" fmla="*/ 20516 h 66527"/>
                <a:gd name="connsiteX12" fmla="*/ 3516 w 48152"/>
                <a:gd name="connsiteY12" fmla="*/ 35499 h 66527"/>
                <a:gd name="connsiteX13" fmla="*/ 9669 w 48152"/>
                <a:gd name="connsiteY13" fmla="*/ 46767 h 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152" h="66527">
                  <a:moveTo>
                    <a:pt x="9669" y="46767"/>
                  </a:moveTo>
                  <a:cubicBezTo>
                    <a:pt x="10859" y="49472"/>
                    <a:pt x="12116" y="52139"/>
                    <a:pt x="13488" y="54730"/>
                  </a:cubicBezTo>
                  <a:cubicBezTo>
                    <a:pt x="15584" y="58683"/>
                    <a:pt x="18717" y="62369"/>
                    <a:pt x="22699" y="64522"/>
                  </a:cubicBezTo>
                  <a:cubicBezTo>
                    <a:pt x="28128" y="67455"/>
                    <a:pt x="35329" y="67246"/>
                    <a:pt x="40282" y="63398"/>
                  </a:cubicBezTo>
                  <a:cubicBezTo>
                    <a:pt x="45464" y="59378"/>
                    <a:pt x="48254" y="53482"/>
                    <a:pt x="48150" y="46910"/>
                  </a:cubicBezTo>
                  <a:cubicBezTo>
                    <a:pt x="48083" y="42709"/>
                    <a:pt x="46683" y="38795"/>
                    <a:pt x="45130" y="34956"/>
                  </a:cubicBezTo>
                  <a:cubicBezTo>
                    <a:pt x="44597" y="32537"/>
                    <a:pt x="43854" y="30146"/>
                    <a:pt x="43073" y="27936"/>
                  </a:cubicBezTo>
                  <a:cubicBezTo>
                    <a:pt x="40187" y="19735"/>
                    <a:pt x="35443" y="10315"/>
                    <a:pt x="28538" y="4743"/>
                  </a:cubicBezTo>
                  <a:cubicBezTo>
                    <a:pt x="23947" y="1037"/>
                    <a:pt x="18336" y="-991"/>
                    <a:pt x="12440" y="485"/>
                  </a:cubicBezTo>
                  <a:cubicBezTo>
                    <a:pt x="6640" y="1933"/>
                    <a:pt x="2496" y="7038"/>
                    <a:pt x="1287" y="12744"/>
                  </a:cubicBezTo>
                  <a:lnTo>
                    <a:pt x="1115" y="14230"/>
                  </a:lnTo>
                  <a:cubicBezTo>
                    <a:pt x="429" y="16230"/>
                    <a:pt x="20" y="18354"/>
                    <a:pt x="1" y="20516"/>
                  </a:cubicBezTo>
                  <a:cubicBezTo>
                    <a:pt x="-37" y="25507"/>
                    <a:pt x="1601" y="30898"/>
                    <a:pt x="3516" y="35499"/>
                  </a:cubicBezTo>
                  <a:cubicBezTo>
                    <a:pt x="5182" y="39461"/>
                    <a:pt x="7297" y="43205"/>
                    <a:pt x="9669" y="46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7" name="Forma Livre: Forma 1086">
              <a:extLst>
                <a:ext uri="{FF2B5EF4-FFF2-40B4-BE49-F238E27FC236}">
                  <a16:creationId xmlns:a16="http://schemas.microsoft.com/office/drawing/2014/main" id="{38F186C7-B094-47C3-78B3-B1430C345D67}"/>
                </a:ext>
              </a:extLst>
            </p:cNvPr>
            <p:cNvSpPr/>
            <p:nvPr/>
          </p:nvSpPr>
          <p:spPr>
            <a:xfrm>
              <a:off x="6573680" y="4130990"/>
              <a:ext cx="77184" cy="36039"/>
            </a:xfrm>
            <a:custGeom>
              <a:avLst/>
              <a:gdLst>
                <a:gd name="connsiteX0" fmla="*/ 7828 w 77184"/>
                <a:gd name="connsiteY0" fmla="*/ 36015 h 36039"/>
                <a:gd name="connsiteX1" fmla="*/ 42004 w 77184"/>
                <a:gd name="connsiteY1" fmla="*/ 28215 h 36039"/>
                <a:gd name="connsiteX2" fmla="*/ 57968 w 77184"/>
                <a:gd name="connsiteY2" fmla="*/ 23166 h 36039"/>
                <a:gd name="connsiteX3" fmla="*/ 66226 w 77184"/>
                <a:gd name="connsiteY3" fmla="*/ 20499 h 36039"/>
                <a:gd name="connsiteX4" fmla="*/ 75122 w 77184"/>
                <a:gd name="connsiteY4" fmla="*/ 14489 h 36039"/>
                <a:gd name="connsiteX5" fmla="*/ 69112 w 77184"/>
                <a:gd name="connsiteY5" fmla="*/ 221 h 36039"/>
                <a:gd name="connsiteX6" fmla="*/ 49833 w 77184"/>
                <a:gd name="connsiteY6" fmla="*/ 4288 h 36039"/>
                <a:gd name="connsiteX7" fmla="*/ 34022 w 77184"/>
                <a:gd name="connsiteY7" fmla="*/ 9698 h 36039"/>
                <a:gd name="connsiteX8" fmla="*/ 18372 w 77184"/>
                <a:gd name="connsiteY8" fmla="*/ 15480 h 36039"/>
                <a:gd name="connsiteX9" fmla="*/ 2599 w 77184"/>
                <a:gd name="connsiteY9" fmla="*/ 23814 h 36039"/>
                <a:gd name="connsiteX10" fmla="*/ 522 w 77184"/>
                <a:gd name="connsiteY10" fmla="*/ 31939 h 36039"/>
                <a:gd name="connsiteX11" fmla="*/ 7828 w 77184"/>
                <a:gd name="connsiteY11" fmla="*/ 36015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84" h="36039">
                  <a:moveTo>
                    <a:pt x="7828" y="36015"/>
                  </a:moveTo>
                  <a:cubicBezTo>
                    <a:pt x="19620" y="35139"/>
                    <a:pt x="30755" y="31777"/>
                    <a:pt x="42004" y="28215"/>
                  </a:cubicBezTo>
                  <a:cubicBezTo>
                    <a:pt x="47328" y="26529"/>
                    <a:pt x="52653" y="24852"/>
                    <a:pt x="57968" y="23166"/>
                  </a:cubicBezTo>
                  <a:cubicBezTo>
                    <a:pt x="60730" y="22290"/>
                    <a:pt x="63502" y="21471"/>
                    <a:pt x="66226" y="20499"/>
                  </a:cubicBezTo>
                  <a:cubicBezTo>
                    <a:pt x="69855" y="19214"/>
                    <a:pt x="72436" y="17223"/>
                    <a:pt x="75122" y="14489"/>
                  </a:cubicBezTo>
                  <a:cubicBezTo>
                    <a:pt x="80190" y="9346"/>
                    <a:pt x="75046" y="1192"/>
                    <a:pt x="69112" y="221"/>
                  </a:cubicBezTo>
                  <a:cubicBezTo>
                    <a:pt x="62511" y="-846"/>
                    <a:pt x="55987" y="2192"/>
                    <a:pt x="49833" y="4288"/>
                  </a:cubicBezTo>
                  <a:cubicBezTo>
                    <a:pt x="44566" y="6088"/>
                    <a:pt x="39289" y="7888"/>
                    <a:pt x="34022" y="9698"/>
                  </a:cubicBezTo>
                  <a:cubicBezTo>
                    <a:pt x="28745" y="11498"/>
                    <a:pt x="23554" y="13413"/>
                    <a:pt x="18372" y="15480"/>
                  </a:cubicBezTo>
                  <a:cubicBezTo>
                    <a:pt x="12762" y="17718"/>
                    <a:pt x="7695" y="20604"/>
                    <a:pt x="2599" y="23814"/>
                  </a:cubicBezTo>
                  <a:cubicBezTo>
                    <a:pt x="65" y="25405"/>
                    <a:pt x="-592" y="29358"/>
                    <a:pt x="522" y="31939"/>
                  </a:cubicBezTo>
                  <a:cubicBezTo>
                    <a:pt x="1780" y="34863"/>
                    <a:pt x="4771" y="36244"/>
                    <a:pt x="7828" y="36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8" name="Forma Livre: Forma 1087">
              <a:extLst>
                <a:ext uri="{FF2B5EF4-FFF2-40B4-BE49-F238E27FC236}">
                  <a16:creationId xmlns:a16="http://schemas.microsoft.com/office/drawing/2014/main" id="{7CF1FCA4-1F77-CD75-653E-4F9E727FD49B}"/>
                </a:ext>
              </a:extLst>
            </p:cNvPr>
            <p:cNvSpPr/>
            <p:nvPr/>
          </p:nvSpPr>
          <p:spPr>
            <a:xfrm>
              <a:off x="6282166" y="3646227"/>
              <a:ext cx="796506" cy="1325964"/>
            </a:xfrm>
            <a:custGeom>
              <a:avLst/>
              <a:gdLst>
                <a:gd name="connsiteX0" fmla="*/ 772315 w 796506"/>
                <a:gd name="connsiteY0" fmla="*/ 913686 h 1325964"/>
                <a:gd name="connsiteX1" fmla="*/ 694839 w 796506"/>
                <a:gd name="connsiteY1" fmla="*/ 898808 h 1325964"/>
                <a:gd name="connsiteX2" fmla="*/ 704078 w 796506"/>
                <a:gd name="connsiteY2" fmla="*/ 892035 h 1325964"/>
                <a:gd name="connsiteX3" fmla="*/ 738073 w 796506"/>
                <a:gd name="connsiteY3" fmla="*/ 858460 h 1325964"/>
                <a:gd name="connsiteX4" fmla="*/ 734206 w 796506"/>
                <a:gd name="connsiteY4" fmla="*/ 798528 h 1325964"/>
                <a:gd name="connsiteX5" fmla="*/ 686676 w 796506"/>
                <a:gd name="connsiteY5" fmla="*/ 747446 h 1325964"/>
                <a:gd name="connsiteX6" fmla="*/ 643385 w 796506"/>
                <a:gd name="connsiteY6" fmla="*/ 684295 h 1325964"/>
                <a:gd name="connsiteX7" fmla="*/ 620592 w 796506"/>
                <a:gd name="connsiteY7" fmla="*/ 609181 h 1325964"/>
                <a:gd name="connsiteX8" fmla="*/ 626326 w 796506"/>
                <a:gd name="connsiteY8" fmla="*/ 562908 h 1325964"/>
                <a:gd name="connsiteX9" fmla="*/ 614734 w 796506"/>
                <a:gd name="connsiteY9" fmla="*/ 547992 h 1325964"/>
                <a:gd name="connsiteX10" fmla="*/ 678913 w 796506"/>
                <a:gd name="connsiteY10" fmla="*/ 477021 h 1325964"/>
                <a:gd name="connsiteX11" fmla="*/ 743340 w 796506"/>
                <a:gd name="connsiteY11" fmla="*/ 285188 h 1325964"/>
                <a:gd name="connsiteX12" fmla="*/ 718833 w 796506"/>
                <a:gd name="connsiteY12" fmla="*/ 171564 h 1325964"/>
                <a:gd name="connsiteX13" fmla="*/ 599980 w 796506"/>
                <a:gd name="connsiteY13" fmla="*/ 44387 h 1325964"/>
                <a:gd name="connsiteX14" fmla="*/ 422262 w 796506"/>
                <a:gd name="connsiteY14" fmla="*/ 0 h 1325964"/>
                <a:gd name="connsiteX15" fmla="*/ 239287 w 796506"/>
                <a:gd name="connsiteY15" fmla="*/ 40748 h 1325964"/>
                <a:gd name="connsiteX16" fmla="*/ 64427 w 796506"/>
                <a:gd name="connsiteY16" fmla="*/ 183575 h 1325964"/>
                <a:gd name="connsiteX17" fmla="*/ 0 w 796506"/>
                <a:gd name="connsiteY17" fmla="*/ 375409 h 1325964"/>
                <a:gd name="connsiteX18" fmla="*/ 24517 w 796506"/>
                <a:gd name="connsiteY18" fmla="*/ 489033 h 1325964"/>
                <a:gd name="connsiteX19" fmla="*/ 89640 w 796506"/>
                <a:gd name="connsiteY19" fmla="*/ 577672 h 1325964"/>
                <a:gd name="connsiteX20" fmla="*/ 62065 w 796506"/>
                <a:gd name="connsiteY20" fmla="*/ 615039 h 1325964"/>
                <a:gd name="connsiteX21" fmla="*/ 84182 w 796506"/>
                <a:gd name="connsiteY21" fmla="*/ 661740 h 1325964"/>
                <a:gd name="connsiteX22" fmla="*/ 140113 w 796506"/>
                <a:gd name="connsiteY22" fmla="*/ 674541 h 1325964"/>
                <a:gd name="connsiteX23" fmla="*/ 174012 w 796506"/>
                <a:gd name="connsiteY23" fmla="*/ 663883 h 1325964"/>
                <a:gd name="connsiteX24" fmla="*/ 188871 w 796506"/>
                <a:gd name="connsiteY24" fmla="*/ 655634 h 1325964"/>
                <a:gd name="connsiteX25" fmla="*/ 193272 w 796506"/>
                <a:gd name="connsiteY25" fmla="*/ 652958 h 1325964"/>
                <a:gd name="connsiteX26" fmla="*/ 207464 w 796506"/>
                <a:gd name="connsiteY26" fmla="*/ 686600 h 1325964"/>
                <a:gd name="connsiteX27" fmla="*/ 223761 w 796506"/>
                <a:gd name="connsiteY27" fmla="*/ 730453 h 1325964"/>
                <a:gd name="connsiteX28" fmla="*/ 252260 w 796506"/>
                <a:gd name="connsiteY28" fmla="*/ 822227 h 1325964"/>
                <a:gd name="connsiteX29" fmla="*/ 270253 w 796506"/>
                <a:gd name="connsiteY29" fmla="*/ 826865 h 1325964"/>
                <a:gd name="connsiteX30" fmla="*/ 322211 w 796506"/>
                <a:gd name="connsiteY30" fmla="*/ 749684 h 1325964"/>
                <a:gd name="connsiteX31" fmla="*/ 318402 w 796506"/>
                <a:gd name="connsiteY31" fmla="*/ 763934 h 1325964"/>
                <a:gd name="connsiteX32" fmla="*/ 287103 w 796506"/>
                <a:gd name="connsiteY32" fmla="*/ 891302 h 1325964"/>
                <a:gd name="connsiteX33" fmla="*/ 295218 w 796506"/>
                <a:gd name="connsiteY33" fmla="*/ 1001878 h 1325964"/>
                <a:gd name="connsiteX34" fmla="*/ 368027 w 796506"/>
                <a:gd name="connsiteY34" fmla="*/ 1044235 h 1325964"/>
                <a:gd name="connsiteX35" fmla="*/ 381047 w 796506"/>
                <a:gd name="connsiteY35" fmla="*/ 1096194 h 1325964"/>
                <a:gd name="connsiteX36" fmla="*/ 397430 w 796506"/>
                <a:gd name="connsiteY36" fmla="*/ 1152849 h 1325964"/>
                <a:gd name="connsiteX37" fmla="*/ 414013 w 796506"/>
                <a:gd name="connsiteY37" fmla="*/ 1209418 h 1325964"/>
                <a:gd name="connsiteX38" fmla="*/ 427472 w 796506"/>
                <a:gd name="connsiteY38" fmla="*/ 1253585 h 1325964"/>
                <a:gd name="connsiteX39" fmla="*/ 388934 w 796506"/>
                <a:gd name="connsiteY39" fmla="*/ 1248690 h 1325964"/>
                <a:gd name="connsiteX40" fmla="*/ 338271 w 796506"/>
                <a:gd name="connsiteY40" fmla="*/ 1245441 h 1325964"/>
                <a:gd name="connsiteX41" fmla="*/ 302971 w 796506"/>
                <a:gd name="connsiteY41" fmla="*/ 1265139 h 1325964"/>
                <a:gd name="connsiteX42" fmla="*/ 309429 w 796506"/>
                <a:gd name="connsiteY42" fmla="*/ 1302753 h 1325964"/>
                <a:gd name="connsiteX43" fmla="*/ 348720 w 796506"/>
                <a:gd name="connsiteY43" fmla="*/ 1322118 h 1325964"/>
                <a:gd name="connsiteX44" fmla="*/ 400507 w 796506"/>
                <a:gd name="connsiteY44" fmla="*/ 1324365 h 1325964"/>
                <a:gd name="connsiteX45" fmla="*/ 452142 w 796506"/>
                <a:gd name="connsiteY45" fmla="*/ 1263177 h 1325964"/>
                <a:gd name="connsiteX46" fmla="*/ 448685 w 796506"/>
                <a:gd name="connsiteY46" fmla="*/ 1256567 h 1325964"/>
                <a:gd name="connsiteX47" fmla="*/ 433321 w 796506"/>
                <a:gd name="connsiteY47" fmla="*/ 1205522 h 1325964"/>
                <a:gd name="connsiteX48" fmla="*/ 416547 w 796506"/>
                <a:gd name="connsiteY48" fmla="*/ 1149039 h 1325964"/>
                <a:gd name="connsiteX49" fmla="*/ 399612 w 796506"/>
                <a:gd name="connsiteY49" fmla="*/ 1092622 h 1325964"/>
                <a:gd name="connsiteX50" fmla="*/ 385581 w 796506"/>
                <a:gd name="connsiteY50" fmla="*/ 1048579 h 1325964"/>
                <a:gd name="connsiteX51" fmla="*/ 519674 w 796506"/>
                <a:gd name="connsiteY51" fmla="*/ 1047121 h 1325964"/>
                <a:gd name="connsiteX52" fmla="*/ 519436 w 796506"/>
                <a:gd name="connsiteY52" fmla="*/ 1057380 h 1325964"/>
                <a:gd name="connsiteX53" fmla="*/ 518989 w 796506"/>
                <a:gd name="connsiteY53" fmla="*/ 1097594 h 1325964"/>
                <a:gd name="connsiteX54" fmla="*/ 518598 w 796506"/>
                <a:gd name="connsiteY54" fmla="*/ 1172051 h 1325964"/>
                <a:gd name="connsiteX55" fmla="*/ 525389 w 796506"/>
                <a:gd name="connsiteY55" fmla="*/ 1261967 h 1325964"/>
                <a:gd name="connsiteX56" fmla="*/ 532247 w 796506"/>
                <a:gd name="connsiteY56" fmla="*/ 1276722 h 1325964"/>
                <a:gd name="connsiteX57" fmla="*/ 540839 w 796506"/>
                <a:gd name="connsiteY57" fmla="*/ 1288418 h 1325964"/>
                <a:gd name="connsiteX58" fmla="*/ 641499 w 796506"/>
                <a:gd name="connsiteY58" fmla="*/ 1314098 h 1325964"/>
                <a:gd name="connsiteX59" fmla="*/ 687724 w 796506"/>
                <a:gd name="connsiteY59" fmla="*/ 1290876 h 1325964"/>
                <a:gd name="connsiteX60" fmla="*/ 681923 w 796506"/>
                <a:gd name="connsiteY60" fmla="*/ 1245184 h 1325964"/>
                <a:gd name="connsiteX61" fmla="*/ 653272 w 796506"/>
                <a:gd name="connsiteY61" fmla="*/ 1238774 h 1325964"/>
                <a:gd name="connsiteX62" fmla="*/ 611133 w 796506"/>
                <a:gd name="connsiteY62" fmla="*/ 1241832 h 1325964"/>
                <a:gd name="connsiteX63" fmla="*/ 545782 w 796506"/>
                <a:gd name="connsiteY63" fmla="*/ 1251557 h 1325964"/>
                <a:gd name="connsiteX64" fmla="*/ 539505 w 796506"/>
                <a:gd name="connsiteY64" fmla="*/ 1210675 h 1325964"/>
                <a:gd name="connsiteX65" fmla="*/ 538048 w 796506"/>
                <a:gd name="connsiteY65" fmla="*/ 1153697 h 1325964"/>
                <a:gd name="connsiteX66" fmla="*/ 536439 w 796506"/>
                <a:gd name="connsiteY66" fmla="*/ 1085297 h 1325964"/>
                <a:gd name="connsiteX67" fmla="*/ 535229 w 796506"/>
                <a:gd name="connsiteY67" fmla="*/ 1053179 h 1325964"/>
                <a:gd name="connsiteX68" fmla="*/ 534571 w 796506"/>
                <a:gd name="connsiteY68" fmla="*/ 1043254 h 1325964"/>
                <a:gd name="connsiteX69" fmla="*/ 610943 w 796506"/>
                <a:gd name="connsiteY69" fmla="*/ 1009193 h 1325964"/>
                <a:gd name="connsiteX70" fmla="*/ 664245 w 796506"/>
                <a:gd name="connsiteY70" fmla="*/ 951605 h 1325964"/>
                <a:gd name="connsiteX71" fmla="*/ 674760 w 796506"/>
                <a:gd name="connsiteY71" fmla="*/ 964311 h 1325964"/>
                <a:gd name="connsiteX72" fmla="*/ 739883 w 796506"/>
                <a:gd name="connsiteY72" fmla="*/ 1003383 h 1325964"/>
                <a:gd name="connsiteX73" fmla="*/ 794204 w 796506"/>
                <a:gd name="connsiteY73" fmla="*/ 975350 h 1325964"/>
                <a:gd name="connsiteX74" fmla="*/ 772315 w 796506"/>
                <a:gd name="connsiteY74" fmla="*/ 913686 h 1325964"/>
                <a:gd name="connsiteX75" fmla="*/ 389953 w 796506"/>
                <a:gd name="connsiteY75" fmla="*/ 1302830 h 1325964"/>
                <a:gd name="connsiteX76" fmla="*/ 354616 w 796506"/>
                <a:gd name="connsiteY76" fmla="*/ 1299867 h 1325964"/>
                <a:gd name="connsiteX77" fmla="*/ 326869 w 796506"/>
                <a:gd name="connsiteY77" fmla="*/ 1287399 h 1325964"/>
                <a:gd name="connsiteX78" fmla="*/ 362769 w 796506"/>
                <a:gd name="connsiteY78" fmla="*/ 1270083 h 1325964"/>
                <a:gd name="connsiteX79" fmla="*/ 401536 w 796506"/>
                <a:gd name="connsiteY79" fmla="*/ 1273740 h 1325964"/>
                <a:gd name="connsiteX80" fmla="*/ 429330 w 796506"/>
                <a:gd name="connsiteY80" fmla="*/ 1277760 h 1325964"/>
                <a:gd name="connsiteX81" fmla="*/ 389953 w 796506"/>
                <a:gd name="connsiteY81" fmla="*/ 1302830 h 1325964"/>
                <a:gd name="connsiteX82" fmla="*/ 594960 w 796506"/>
                <a:gd name="connsiteY82" fmla="*/ 1266330 h 1325964"/>
                <a:gd name="connsiteX83" fmla="*/ 653377 w 796506"/>
                <a:gd name="connsiteY83" fmla="*/ 1260396 h 1325964"/>
                <a:gd name="connsiteX84" fmla="*/ 671969 w 796506"/>
                <a:gd name="connsiteY84" fmla="*/ 1266101 h 1325964"/>
                <a:gd name="connsiteX85" fmla="*/ 664016 w 796506"/>
                <a:gd name="connsiteY85" fmla="*/ 1283122 h 1325964"/>
                <a:gd name="connsiteX86" fmla="*/ 620611 w 796506"/>
                <a:gd name="connsiteY86" fmla="*/ 1292923 h 1325964"/>
                <a:gd name="connsiteX87" fmla="*/ 559184 w 796506"/>
                <a:gd name="connsiteY87" fmla="*/ 1273855 h 1325964"/>
                <a:gd name="connsiteX88" fmla="*/ 594960 w 796506"/>
                <a:gd name="connsiteY88" fmla="*/ 1266330 h 1325964"/>
                <a:gd name="connsiteX89" fmla="*/ 46672 w 796506"/>
                <a:gd name="connsiteY89" fmla="*/ 478898 h 1325964"/>
                <a:gd name="connsiteX90" fmla="*/ 24365 w 796506"/>
                <a:gd name="connsiteY90" fmla="*/ 375418 h 1325964"/>
                <a:gd name="connsiteX91" fmla="*/ 84325 w 796506"/>
                <a:gd name="connsiteY91" fmla="*/ 197653 h 1325964"/>
                <a:gd name="connsiteX92" fmla="*/ 249393 w 796506"/>
                <a:gd name="connsiteY92" fmla="*/ 62951 h 1325964"/>
                <a:gd name="connsiteX93" fmla="*/ 422224 w 796506"/>
                <a:gd name="connsiteY93" fmla="*/ 24412 h 1325964"/>
                <a:gd name="connsiteX94" fmla="*/ 587978 w 796506"/>
                <a:gd name="connsiteY94" fmla="*/ 65656 h 1325964"/>
                <a:gd name="connsiteX95" fmla="*/ 696611 w 796506"/>
                <a:gd name="connsiteY95" fmla="*/ 181718 h 1325964"/>
                <a:gd name="connsiteX96" fmla="*/ 718909 w 796506"/>
                <a:gd name="connsiteY96" fmla="*/ 285197 h 1325964"/>
                <a:gd name="connsiteX97" fmla="*/ 658949 w 796506"/>
                <a:gd name="connsiteY97" fmla="*/ 462963 h 1325964"/>
                <a:gd name="connsiteX98" fmla="*/ 493890 w 796506"/>
                <a:gd name="connsiteY98" fmla="*/ 597665 h 1325964"/>
                <a:gd name="connsiteX99" fmla="*/ 321059 w 796506"/>
                <a:gd name="connsiteY99" fmla="*/ 636203 h 1325964"/>
                <a:gd name="connsiteX100" fmla="*/ 155305 w 796506"/>
                <a:gd name="connsiteY100" fmla="*/ 594960 h 1325964"/>
                <a:gd name="connsiteX101" fmla="*/ 46672 w 796506"/>
                <a:gd name="connsiteY101" fmla="*/ 478898 h 1325964"/>
                <a:gd name="connsiteX102" fmla="*/ 182242 w 796506"/>
                <a:gd name="connsiteY102" fmla="*/ 640385 h 1325964"/>
                <a:gd name="connsiteX103" fmla="*/ 168773 w 796506"/>
                <a:gd name="connsiteY103" fmla="*/ 646462 h 1325964"/>
                <a:gd name="connsiteX104" fmla="*/ 139170 w 796506"/>
                <a:gd name="connsiteY104" fmla="*/ 655406 h 1325964"/>
                <a:gd name="connsiteX105" fmla="*/ 90106 w 796506"/>
                <a:gd name="connsiteY105" fmla="*/ 641118 h 1325964"/>
                <a:gd name="connsiteX106" fmla="*/ 87125 w 796506"/>
                <a:gd name="connsiteY106" fmla="*/ 601399 h 1325964"/>
                <a:gd name="connsiteX107" fmla="*/ 104889 w 796506"/>
                <a:gd name="connsiteY107" fmla="*/ 593770 h 1325964"/>
                <a:gd name="connsiteX108" fmla="*/ 111080 w 796506"/>
                <a:gd name="connsiteY108" fmla="*/ 595113 h 1325964"/>
                <a:gd name="connsiteX109" fmla="*/ 143332 w 796506"/>
                <a:gd name="connsiteY109" fmla="*/ 616220 h 1325964"/>
                <a:gd name="connsiteX110" fmla="*/ 188728 w 796506"/>
                <a:gd name="connsiteY110" fmla="*/ 637175 h 1325964"/>
                <a:gd name="connsiteX111" fmla="*/ 188690 w 796506"/>
                <a:gd name="connsiteY111" fmla="*/ 637375 h 1325964"/>
                <a:gd name="connsiteX112" fmla="*/ 182242 w 796506"/>
                <a:gd name="connsiteY112" fmla="*/ 640385 h 1325964"/>
                <a:gd name="connsiteX113" fmla="*/ 311096 w 796506"/>
                <a:gd name="connsiteY113" fmla="*/ 733006 h 1325964"/>
                <a:gd name="connsiteX114" fmla="*/ 266881 w 796506"/>
                <a:gd name="connsiteY114" fmla="*/ 799176 h 1325964"/>
                <a:gd name="connsiteX115" fmla="*/ 244345 w 796506"/>
                <a:gd name="connsiteY115" fmla="*/ 725358 h 1325964"/>
                <a:gd name="connsiteX116" fmla="*/ 227724 w 796506"/>
                <a:gd name="connsiteY116" fmla="*/ 679761 h 1325964"/>
                <a:gd name="connsiteX117" fmla="*/ 214313 w 796506"/>
                <a:gd name="connsiteY117" fmla="*/ 645633 h 1325964"/>
                <a:gd name="connsiteX118" fmla="*/ 321050 w 796506"/>
                <a:gd name="connsiteY118" fmla="*/ 660616 h 1325964"/>
                <a:gd name="connsiteX119" fmla="*/ 344271 w 796506"/>
                <a:gd name="connsiteY119" fmla="*/ 659949 h 1325964"/>
                <a:gd name="connsiteX120" fmla="*/ 332451 w 796506"/>
                <a:gd name="connsiteY120" fmla="*/ 689258 h 1325964"/>
                <a:gd name="connsiteX121" fmla="*/ 311096 w 796506"/>
                <a:gd name="connsiteY121" fmla="*/ 733006 h 1325964"/>
                <a:gd name="connsiteX122" fmla="*/ 623726 w 796506"/>
                <a:gd name="connsiteY122" fmla="*/ 963082 h 1325964"/>
                <a:gd name="connsiteX123" fmla="*/ 535362 w 796506"/>
                <a:gd name="connsiteY123" fmla="*/ 1014117 h 1325964"/>
                <a:gd name="connsiteX124" fmla="*/ 428158 w 796506"/>
                <a:gd name="connsiteY124" fmla="*/ 1026766 h 1325964"/>
                <a:gd name="connsiteX125" fmla="*/ 330537 w 796506"/>
                <a:gd name="connsiteY125" fmla="*/ 999287 h 1325964"/>
                <a:gd name="connsiteX126" fmla="*/ 308686 w 796506"/>
                <a:gd name="connsiteY126" fmla="*/ 908866 h 1325964"/>
                <a:gd name="connsiteX127" fmla="*/ 338509 w 796506"/>
                <a:gd name="connsiteY127" fmla="*/ 775421 h 1325964"/>
                <a:gd name="connsiteX128" fmla="*/ 355035 w 796506"/>
                <a:gd name="connsiteY128" fmla="*/ 707507 h 1325964"/>
                <a:gd name="connsiteX129" fmla="*/ 366455 w 796506"/>
                <a:gd name="connsiteY129" fmla="*/ 658101 h 1325964"/>
                <a:gd name="connsiteX130" fmla="*/ 504025 w 796506"/>
                <a:gd name="connsiteY130" fmla="*/ 619849 h 1325964"/>
                <a:gd name="connsiteX131" fmla="*/ 598389 w 796506"/>
                <a:gd name="connsiteY131" fmla="*/ 561785 h 1325964"/>
                <a:gd name="connsiteX132" fmla="*/ 583254 w 796506"/>
                <a:gd name="connsiteY132" fmla="*/ 684552 h 1325964"/>
                <a:gd name="connsiteX133" fmla="*/ 581882 w 796506"/>
                <a:gd name="connsiteY133" fmla="*/ 795538 h 1325964"/>
                <a:gd name="connsiteX134" fmla="*/ 638908 w 796506"/>
                <a:gd name="connsiteY134" fmla="*/ 873519 h 1325964"/>
                <a:gd name="connsiteX135" fmla="*/ 623726 w 796506"/>
                <a:gd name="connsiteY135" fmla="*/ 963082 h 1325964"/>
                <a:gd name="connsiteX136" fmla="*/ 673903 w 796506"/>
                <a:gd name="connsiteY136" fmla="*/ 888616 h 1325964"/>
                <a:gd name="connsiteX137" fmla="*/ 668283 w 796506"/>
                <a:gd name="connsiteY137" fmla="*/ 870147 h 1325964"/>
                <a:gd name="connsiteX138" fmla="*/ 637289 w 796506"/>
                <a:gd name="connsiteY138" fmla="*/ 828999 h 1325964"/>
                <a:gd name="connsiteX139" fmla="*/ 606647 w 796506"/>
                <a:gd name="connsiteY139" fmla="*/ 781460 h 1325964"/>
                <a:gd name="connsiteX140" fmla="*/ 607323 w 796506"/>
                <a:gd name="connsiteY140" fmla="*/ 716166 h 1325964"/>
                <a:gd name="connsiteX141" fmla="*/ 614629 w 796506"/>
                <a:gd name="connsiteY141" fmla="*/ 657149 h 1325964"/>
                <a:gd name="connsiteX142" fmla="*/ 665731 w 796506"/>
                <a:gd name="connsiteY142" fmla="*/ 753351 h 1325964"/>
                <a:gd name="connsiteX143" fmla="*/ 720223 w 796506"/>
                <a:gd name="connsiteY143" fmla="*/ 815426 h 1325964"/>
                <a:gd name="connsiteX144" fmla="*/ 698697 w 796506"/>
                <a:gd name="connsiteY144" fmla="*/ 869699 h 1325964"/>
                <a:gd name="connsiteX145" fmla="*/ 673903 w 796506"/>
                <a:gd name="connsiteY145" fmla="*/ 888616 h 1325964"/>
                <a:gd name="connsiteX146" fmla="*/ 772420 w 796506"/>
                <a:gd name="connsiteY146" fmla="*/ 971512 h 1325964"/>
                <a:gd name="connsiteX147" fmla="*/ 715280 w 796506"/>
                <a:gd name="connsiteY147" fmla="*/ 968512 h 1325964"/>
                <a:gd name="connsiteX148" fmla="*/ 677132 w 796506"/>
                <a:gd name="connsiteY148" fmla="*/ 923354 h 1325964"/>
                <a:gd name="connsiteX149" fmla="*/ 678837 w 796506"/>
                <a:gd name="connsiteY149" fmla="*/ 916924 h 1325964"/>
                <a:gd name="connsiteX150" fmla="*/ 688705 w 796506"/>
                <a:gd name="connsiteY150" fmla="*/ 921258 h 1325964"/>
                <a:gd name="connsiteX151" fmla="*/ 757352 w 796506"/>
                <a:gd name="connsiteY151" fmla="*/ 929097 h 1325964"/>
                <a:gd name="connsiteX152" fmla="*/ 772420 w 796506"/>
                <a:gd name="connsiteY152" fmla="*/ 971512 h 132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796506" h="1325964">
                  <a:moveTo>
                    <a:pt x="772315" y="913686"/>
                  </a:moveTo>
                  <a:cubicBezTo>
                    <a:pt x="750456" y="897064"/>
                    <a:pt x="721366" y="897007"/>
                    <a:pt x="694839" y="898808"/>
                  </a:cubicBezTo>
                  <a:cubicBezTo>
                    <a:pt x="698030" y="896388"/>
                    <a:pt x="701230" y="894140"/>
                    <a:pt x="704078" y="892035"/>
                  </a:cubicBezTo>
                  <a:cubicBezTo>
                    <a:pt x="716909" y="882548"/>
                    <a:pt x="730310" y="872785"/>
                    <a:pt x="738073" y="858460"/>
                  </a:cubicBezTo>
                  <a:cubicBezTo>
                    <a:pt x="748398" y="839410"/>
                    <a:pt x="744617" y="816693"/>
                    <a:pt x="734206" y="798528"/>
                  </a:cubicBezTo>
                  <a:cubicBezTo>
                    <a:pt x="722433" y="777973"/>
                    <a:pt x="702935" y="764105"/>
                    <a:pt x="686676" y="747446"/>
                  </a:cubicBezTo>
                  <a:cubicBezTo>
                    <a:pt x="668779" y="729101"/>
                    <a:pt x="654044" y="707593"/>
                    <a:pt x="643385" y="684295"/>
                  </a:cubicBezTo>
                  <a:cubicBezTo>
                    <a:pt x="632450" y="660407"/>
                    <a:pt x="626326" y="634698"/>
                    <a:pt x="620592" y="609181"/>
                  </a:cubicBezTo>
                  <a:cubicBezTo>
                    <a:pt x="622506" y="593760"/>
                    <a:pt x="624411" y="578339"/>
                    <a:pt x="626326" y="562908"/>
                  </a:cubicBezTo>
                  <a:cubicBezTo>
                    <a:pt x="627393" y="554269"/>
                    <a:pt x="621411" y="549059"/>
                    <a:pt x="614734" y="547992"/>
                  </a:cubicBezTo>
                  <a:cubicBezTo>
                    <a:pt x="639289" y="526294"/>
                    <a:pt x="660930" y="502501"/>
                    <a:pt x="678913" y="477021"/>
                  </a:cubicBezTo>
                  <a:cubicBezTo>
                    <a:pt x="720261" y="418414"/>
                    <a:pt x="743331" y="351577"/>
                    <a:pt x="743340" y="285188"/>
                  </a:cubicBezTo>
                  <a:cubicBezTo>
                    <a:pt x="743350" y="246469"/>
                    <a:pt x="735463" y="207931"/>
                    <a:pt x="718833" y="171564"/>
                  </a:cubicBezTo>
                  <a:cubicBezTo>
                    <a:pt x="693677" y="116529"/>
                    <a:pt x="651672" y="73466"/>
                    <a:pt x="599980" y="44387"/>
                  </a:cubicBezTo>
                  <a:cubicBezTo>
                    <a:pt x="548268" y="15278"/>
                    <a:pt x="486861" y="10"/>
                    <a:pt x="422262" y="0"/>
                  </a:cubicBezTo>
                  <a:cubicBezTo>
                    <a:pt x="362350" y="0"/>
                    <a:pt x="299656" y="13145"/>
                    <a:pt x="239287" y="40748"/>
                  </a:cubicBezTo>
                  <a:cubicBezTo>
                    <a:pt x="165516" y="74486"/>
                    <a:pt x="105794" y="124958"/>
                    <a:pt x="64427" y="183575"/>
                  </a:cubicBezTo>
                  <a:cubicBezTo>
                    <a:pt x="23079" y="242183"/>
                    <a:pt x="9" y="309020"/>
                    <a:pt x="0" y="375409"/>
                  </a:cubicBezTo>
                  <a:cubicBezTo>
                    <a:pt x="0" y="414128"/>
                    <a:pt x="7877" y="452666"/>
                    <a:pt x="24517" y="489033"/>
                  </a:cubicBezTo>
                  <a:cubicBezTo>
                    <a:pt x="40234" y="523418"/>
                    <a:pt x="62522" y="553126"/>
                    <a:pt x="89640" y="577672"/>
                  </a:cubicBezTo>
                  <a:cubicBezTo>
                    <a:pt x="73809" y="583359"/>
                    <a:pt x="62922" y="598275"/>
                    <a:pt x="62065" y="615039"/>
                  </a:cubicBezTo>
                  <a:cubicBezTo>
                    <a:pt x="61150" y="633060"/>
                    <a:pt x="69780" y="650920"/>
                    <a:pt x="84182" y="661740"/>
                  </a:cubicBezTo>
                  <a:cubicBezTo>
                    <a:pt x="99993" y="673608"/>
                    <a:pt x="120825" y="677066"/>
                    <a:pt x="140113" y="674541"/>
                  </a:cubicBezTo>
                  <a:cubicBezTo>
                    <a:pt x="151857" y="673008"/>
                    <a:pt x="163344" y="668912"/>
                    <a:pt x="174012" y="663883"/>
                  </a:cubicBezTo>
                  <a:cubicBezTo>
                    <a:pt x="179156" y="661464"/>
                    <a:pt x="184052" y="658644"/>
                    <a:pt x="188871" y="655634"/>
                  </a:cubicBezTo>
                  <a:cubicBezTo>
                    <a:pt x="190252" y="654777"/>
                    <a:pt x="191776" y="653901"/>
                    <a:pt x="193272" y="652958"/>
                  </a:cubicBezTo>
                  <a:cubicBezTo>
                    <a:pt x="197672" y="664283"/>
                    <a:pt x="203073" y="675389"/>
                    <a:pt x="207464" y="686600"/>
                  </a:cubicBezTo>
                  <a:cubicBezTo>
                    <a:pt x="213160" y="701126"/>
                    <a:pt x="218561" y="715756"/>
                    <a:pt x="223761" y="730453"/>
                  </a:cubicBezTo>
                  <a:cubicBezTo>
                    <a:pt x="234458" y="760676"/>
                    <a:pt x="243830" y="791299"/>
                    <a:pt x="252260" y="822227"/>
                  </a:cubicBezTo>
                  <a:cubicBezTo>
                    <a:pt x="254498" y="830418"/>
                    <a:pt x="264357" y="834066"/>
                    <a:pt x="270253" y="826865"/>
                  </a:cubicBezTo>
                  <a:cubicBezTo>
                    <a:pt x="289922" y="802805"/>
                    <a:pt x="307191" y="776887"/>
                    <a:pt x="322211" y="749684"/>
                  </a:cubicBezTo>
                  <a:cubicBezTo>
                    <a:pt x="320945" y="754437"/>
                    <a:pt x="319659" y="759181"/>
                    <a:pt x="318402" y="763934"/>
                  </a:cubicBezTo>
                  <a:cubicBezTo>
                    <a:pt x="307248" y="806215"/>
                    <a:pt x="296742" y="848649"/>
                    <a:pt x="287103" y="891302"/>
                  </a:cubicBezTo>
                  <a:cubicBezTo>
                    <a:pt x="278797" y="928059"/>
                    <a:pt x="270510" y="969312"/>
                    <a:pt x="295218" y="1001878"/>
                  </a:cubicBezTo>
                  <a:cubicBezTo>
                    <a:pt x="312639" y="1024842"/>
                    <a:pt x="340471" y="1036749"/>
                    <a:pt x="368027" y="1044235"/>
                  </a:cubicBezTo>
                  <a:cubicBezTo>
                    <a:pt x="370122" y="1061904"/>
                    <a:pt x="376180" y="1079173"/>
                    <a:pt x="381047" y="1096194"/>
                  </a:cubicBezTo>
                  <a:cubicBezTo>
                    <a:pt x="386458" y="1115092"/>
                    <a:pt x="391906" y="1133980"/>
                    <a:pt x="397430" y="1152849"/>
                  </a:cubicBezTo>
                  <a:cubicBezTo>
                    <a:pt x="402955" y="1171708"/>
                    <a:pt x="408489" y="1190558"/>
                    <a:pt x="414013" y="1209418"/>
                  </a:cubicBezTo>
                  <a:cubicBezTo>
                    <a:pt x="418262" y="1223915"/>
                    <a:pt x="423681" y="1238698"/>
                    <a:pt x="427472" y="1253585"/>
                  </a:cubicBezTo>
                  <a:cubicBezTo>
                    <a:pt x="414699" y="1251271"/>
                    <a:pt x="401545" y="1250071"/>
                    <a:pt x="388934" y="1248690"/>
                  </a:cubicBezTo>
                  <a:cubicBezTo>
                    <a:pt x="372256" y="1246861"/>
                    <a:pt x="355063" y="1244679"/>
                    <a:pt x="338271" y="1245441"/>
                  </a:cubicBezTo>
                  <a:cubicBezTo>
                    <a:pt x="324231" y="1246070"/>
                    <a:pt x="309096" y="1251337"/>
                    <a:pt x="302971" y="1265139"/>
                  </a:cubicBezTo>
                  <a:cubicBezTo>
                    <a:pt x="297456" y="1277560"/>
                    <a:pt x="300885" y="1292562"/>
                    <a:pt x="309429" y="1302753"/>
                  </a:cubicBezTo>
                  <a:cubicBezTo>
                    <a:pt x="319306" y="1314536"/>
                    <a:pt x="334185" y="1319174"/>
                    <a:pt x="348720" y="1322118"/>
                  </a:cubicBezTo>
                  <a:cubicBezTo>
                    <a:pt x="365531" y="1325518"/>
                    <a:pt x="383505" y="1327566"/>
                    <a:pt x="400507" y="1324365"/>
                  </a:cubicBezTo>
                  <a:cubicBezTo>
                    <a:pt x="429492" y="1318908"/>
                    <a:pt x="456447" y="1294867"/>
                    <a:pt x="452142" y="1263177"/>
                  </a:cubicBezTo>
                  <a:cubicBezTo>
                    <a:pt x="451733" y="1260167"/>
                    <a:pt x="450428" y="1258015"/>
                    <a:pt x="448685" y="1256567"/>
                  </a:cubicBezTo>
                  <a:cubicBezTo>
                    <a:pt x="442293" y="1240146"/>
                    <a:pt x="438293" y="1222267"/>
                    <a:pt x="433321" y="1205522"/>
                  </a:cubicBezTo>
                  <a:cubicBezTo>
                    <a:pt x="427729" y="1186691"/>
                    <a:pt x="422138" y="1167860"/>
                    <a:pt x="416547" y="1149039"/>
                  </a:cubicBezTo>
                  <a:cubicBezTo>
                    <a:pt x="410956" y="1130217"/>
                    <a:pt x="405317" y="1111406"/>
                    <a:pt x="399612" y="1092622"/>
                  </a:cubicBezTo>
                  <a:cubicBezTo>
                    <a:pt x="395173" y="1078021"/>
                    <a:pt x="391411" y="1062799"/>
                    <a:pt x="385581" y="1048579"/>
                  </a:cubicBezTo>
                  <a:cubicBezTo>
                    <a:pt x="429073" y="1058008"/>
                    <a:pt x="475583" y="1057332"/>
                    <a:pt x="519674" y="1047121"/>
                  </a:cubicBezTo>
                  <a:cubicBezTo>
                    <a:pt x="519512" y="1050627"/>
                    <a:pt x="519551" y="1054132"/>
                    <a:pt x="519436" y="1057380"/>
                  </a:cubicBezTo>
                  <a:cubicBezTo>
                    <a:pt x="518960" y="1070772"/>
                    <a:pt x="519065" y="1084202"/>
                    <a:pt x="518989" y="1097594"/>
                  </a:cubicBezTo>
                  <a:cubicBezTo>
                    <a:pt x="518865" y="1122416"/>
                    <a:pt x="518731" y="1147229"/>
                    <a:pt x="518598" y="1172051"/>
                  </a:cubicBezTo>
                  <a:cubicBezTo>
                    <a:pt x="518455" y="1200379"/>
                    <a:pt x="515474" y="1233992"/>
                    <a:pt x="525389" y="1261967"/>
                  </a:cubicBezTo>
                  <a:cubicBezTo>
                    <a:pt x="523218" y="1267454"/>
                    <a:pt x="526332" y="1274445"/>
                    <a:pt x="532247" y="1276722"/>
                  </a:cubicBezTo>
                  <a:cubicBezTo>
                    <a:pt x="534686" y="1280827"/>
                    <a:pt x="537515" y="1284751"/>
                    <a:pt x="540839" y="1288418"/>
                  </a:cubicBezTo>
                  <a:cubicBezTo>
                    <a:pt x="566080" y="1316250"/>
                    <a:pt x="606409" y="1319927"/>
                    <a:pt x="641499" y="1314098"/>
                  </a:cubicBezTo>
                  <a:cubicBezTo>
                    <a:pt x="658520" y="1311269"/>
                    <a:pt x="677580" y="1306087"/>
                    <a:pt x="687724" y="1290876"/>
                  </a:cubicBezTo>
                  <a:cubicBezTo>
                    <a:pt x="697211" y="1276636"/>
                    <a:pt x="696554" y="1255748"/>
                    <a:pt x="681923" y="1245184"/>
                  </a:cubicBezTo>
                  <a:cubicBezTo>
                    <a:pt x="673637" y="1239203"/>
                    <a:pt x="663111" y="1238545"/>
                    <a:pt x="653272" y="1238774"/>
                  </a:cubicBezTo>
                  <a:cubicBezTo>
                    <a:pt x="639213" y="1239098"/>
                    <a:pt x="625116" y="1240317"/>
                    <a:pt x="611133" y="1241832"/>
                  </a:cubicBezTo>
                  <a:cubicBezTo>
                    <a:pt x="590159" y="1244099"/>
                    <a:pt x="566833" y="1245823"/>
                    <a:pt x="545782" y="1251557"/>
                  </a:cubicBezTo>
                  <a:cubicBezTo>
                    <a:pt x="541296" y="1238507"/>
                    <a:pt x="540144" y="1224363"/>
                    <a:pt x="539505" y="1210675"/>
                  </a:cubicBezTo>
                  <a:cubicBezTo>
                    <a:pt x="538619" y="1191701"/>
                    <a:pt x="538496" y="1172680"/>
                    <a:pt x="538048" y="1153697"/>
                  </a:cubicBezTo>
                  <a:cubicBezTo>
                    <a:pt x="537515" y="1130894"/>
                    <a:pt x="537000" y="1108100"/>
                    <a:pt x="536439" y="1085297"/>
                  </a:cubicBezTo>
                  <a:cubicBezTo>
                    <a:pt x="536172" y="1074591"/>
                    <a:pt x="535952" y="1063857"/>
                    <a:pt x="535229" y="1053179"/>
                  </a:cubicBezTo>
                  <a:cubicBezTo>
                    <a:pt x="535010" y="1049846"/>
                    <a:pt x="534924" y="1046493"/>
                    <a:pt x="534571" y="1043254"/>
                  </a:cubicBezTo>
                  <a:cubicBezTo>
                    <a:pt x="561651" y="1035539"/>
                    <a:pt x="587559" y="1024195"/>
                    <a:pt x="610943" y="1009193"/>
                  </a:cubicBezTo>
                  <a:cubicBezTo>
                    <a:pt x="633441" y="994753"/>
                    <a:pt x="652681" y="975284"/>
                    <a:pt x="664245" y="951605"/>
                  </a:cubicBezTo>
                  <a:cubicBezTo>
                    <a:pt x="667217" y="956177"/>
                    <a:pt x="670798" y="960453"/>
                    <a:pt x="674760" y="964311"/>
                  </a:cubicBezTo>
                  <a:cubicBezTo>
                    <a:pt x="692125" y="981208"/>
                    <a:pt x="715499" y="999049"/>
                    <a:pt x="739883" y="1003383"/>
                  </a:cubicBezTo>
                  <a:cubicBezTo>
                    <a:pt x="761829" y="1007278"/>
                    <a:pt x="786736" y="997725"/>
                    <a:pt x="794204" y="975350"/>
                  </a:cubicBezTo>
                  <a:cubicBezTo>
                    <a:pt x="801605" y="953176"/>
                    <a:pt x="790327" y="927373"/>
                    <a:pt x="772315" y="913686"/>
                  </a:cubicBezTo>
                  <a:close/>
                  <a:moveTo>
                    <a:pt x="389953" y="1302830"/>
                  </a:moveTo>
                  <a:cubicBezTo>
                    <a:pt x="378171" y="1303868"/>
                    <a:pt x="366170" y="1302068"/>
                    <a:pt x="354616" y="1299867"/>
                  </a:cubicBezTo>
                  <a:cubicBezTo>
                    <a:pt x="345081" y="1298048"/>
                    <a:pt x="333042" y="1295667"/>
                    <a:pt x="326869" y="1287399"/>
                  </a:cubicBezTo>
                  <a:cubicBezTo>
                    <a:pt x="310210" y="1265101"/>
                    <a:pt x="352787" y="1269349"/>
                    <a:pt x="362769" y="1270083"/>
                  </a:cubicBezTo>
                  <a:cubicBezTo>
                    <a:pt x="375713" y="1271045"/>
                    <a:pt x="388648" y="1272207"/>
                    <a:pt x="401536" y="1273740"/>
                  </a:cubicBezTo>
                  <a:cubicBezTo>
                    <a:pt x="410746" y="1274836"/>
                    <a:pt x="420043" y="1276655"/>
                    <a:pt x="429330" y="1277760"/>
                  </a:cubicBezTo>
                  <a:cubicBezTo>
                    <a:pt x="423919" y="1293000"/>
                    <a:pt x="405679" y="1301449"/>
                    <a:pt x="389953" y="1302830"/>
                  </a:cubicBezTo>
                  <a:close/>
                  <a:moveTo>
                    <a:pt x="594960" y="1266330"/>
                  </a:moveTo>
                  <a:cubicBezTo>
                    <a:pt x="614201" y="1263301"/>
                    <a:pt x="633898" y="1260986"/>
                    <a:pt x="653377" y="1260396"/>
                  </a:cubicBezTo>
                  <a:cubicBezTo>
                    <a:pt x="659111" y="1260224"/>
                    <a:pt x="669464" y="1259319"/>
                    <a:pt x="671969" y="1266101"/>
                  </a:cubicBezTo>
                  <a:cubicBezTo>
                    <a:pt x="674370" y="1272578"/>
                    <a:pt x="668941" y="1279732"/>
                    <a:pt x="664016" y="1283122"/>
                  </a:cubicBezTo>
                  <a:cubicBezTo>
                    <a:pt x="652262" y="1291228"/>
                    <a:pt x="634451" y="1292295"/>
                    <a:pt x="620611" y="1292923"/>
                  </a:cubicBezTo>
                  <a:cubicBezTo>
                    <a:pt x="597998" y="1293943"/>
                    <a:pt x="574529" y="1289390"/>
                    <a:pt x="559184" y="1273855"/>
                  </a:cubicBezTo>
                  <a:cubicBezTo>
                    <a:pt x="571119" y="1271292"/>
                    <a:pt x="583035" y="1268206"/>
                    <a:pt x="594960" y="1266330"/>
                  </a:cubicBezTo>
                  <a:close/>
                  <a:moveTo>
                    <a:pt x="46672" y="478898"/>
                  </a:moveTo>
                  <a:cubicBezTo>
                    <a:pt x="31547" y="445808"/>
                    <a:pt x="24374" y="410842"/>
                    <a:pt x="24365" y="375418"/>
                  </a:cubicBezTo>
                  <a:cubicBezTo>
                    <a:pt x="24355" y="314735"/>
                    <a:pt x="45520" y="252632"/>
                    <a:pt x="84325" y="197653"/>
                  </a:cubicBezTo>
                  <a:cubicBezTo>
                    <a:pt x="123111" y="142675"/>
                    <a:pt x="179470" y="94917"/>
                    <a:pt x="249393" y="62951"/>
                  </a:cubicBezTo>
                  <a:cubicBezTo>
                    <a:pt x="306609" y="36786"/>
                    <a:pt x="365884" y="24412"/>
                    <a:pt x="422224" y="24412"/>
                  </a:cubicBezTo>
                  <a:cubicBezTo>
                    <a:pt x="482993" y="24412"/>
                    <a:pt x="540305" y="38814"/>
                    <a:pt x="587978" y="65656"/>
                  </a:cubicBezTo>
                  <a:cubicBezTo>
                    <a:pt x="635670" y="92526"/>
                    <a:pt x="673713" y="131683"/>
                    <a:pt x="696611" y="181718"/>
                  </a:cubicBezTo>
                  <a:cubicBezTo>
                    <a:pt x="711737" y="214808"/>
                    <a:pt x="718909" y="249774"/>
                    <a:pt x="718909" y="285197"/>
                  </a:cubicBezTo>
                  <a:cubicBezTo>
                    <a:pt x="718918" y="345881"/>
                    <a:pt x="697754" y="407975"/>
                    <a:pt x="658949" y="462963"/>
                  </a:cubicBezTo>
                  <a:cubicBezTo>
                    <a:pt x="620163" y="517931"/>
                    <a:pt x="563804" y="565699"/>
                    <a:pt x="493890" y="597665"/>
                  </a:cubicBezTo>
                  <a:cubicBezTo>
                    <a:pt x="436674" y="623830"/>
                    <a:pt x="377399" y="636203"/>
                    <a:pt x="321059" y="636203"/>
                  </a:cubicBezTo>
                  <a:cubicBezTo>
                    <a:pt x="260290" y="636203"/>
                    <a:pt x="202978" y="621802"/>
                    <a:pt x="155305" y="594960"/>
                  </a:cubicBezTo>
                  <a:cubicBezTo>
                    <a:pt x="107613" y="568090"/>
                    <a:pt x="69561" y="528923"/>
                    <a:pt x="46672" y="478898"/>
                  </a:cubicBezTo>
                  <a:close/>
                  <a:moveTo>
                    <a:pt x="182242" y="640385"/>
                  </a:moveTo>
                  <a:cubicBezTo>
                    <a:pt x="177765" y="642442"/>
                    <a:pt x="173279" y="644480"/>
                    <a:pt x="168773" y="646462"/>
                  </a:cubicBezTo>
                  <a:cubicBezTo>
                    <a:pt x="159267" y="650653"/>
                    <a:pt x="149466" y="653853"/>
                    <a:pt x="139170" y="655406"/>
                  </a:cubicBezTo>
                  <a:cubicBezTo>
                    <a:pt x="122282" y="657949"/>
                    <a:pt x="101660" y="654987"/>
                    <a:pt x="90106" y="641118"/>
                  </a:cubicBezTo>
                  <a:cubicBezTo>
                    <a:pt x="81343" y="630593"/>
                    <a:pt x="76514" y="612495"/>
                    <a:pt x="87125" y="601399"/>
                  </a:cubicBezTo>
                  <a:cubicBezTo>
                    <a:pt x="91611" y="596703"/>
                    <a:pt x="98412" y="593827"/>
                    <a:pt x="104889" y="593770"/>
                  </a:cubicBezTo>
                  <a:cubicBezTo>
                    <a:pt x="107023" y="593750"/>
                    <a:pt x="109071" y="594360"/>
                    <a:pt x="111080" y="595113"/>
                  </a:cubicBezTo>
                  <a:cubicBezTo>
                    <a:pt x="121358" y="602761"/>
                    <a:pt x="132064" y="609886"/>
                    <a:pt x="143332" y="616220"/>
                  </a:cubicBezTo>
                  <a:cubicBezTo>
                    <a:pt x="157734" y="624326"/>
                    <a:pt x="172955" y="631241"/>
                    <a:pt x="188728" y="637175"/>
                  </a:cubicBezTo>
                  <a:cubicBezTo>
                    <a:pt x="188728" y="637251"/>
                    <a:pt x="188690" y="637299"/>
                    <a:pt x="188690" y="637375"/>
                  </a:cubicBezTo>
                  <a:cubicBezTo>
                    <a:pt x="186509" y="638194"/>
                    <a:pt x="184366" y="639404"/>
                    <a:pt x="182242" y="640385"/>
                  </a:cubicBezTo>
                  <a:close/>
                  <a:moveTo>
                    <a:pt x="311096" y="733006"/>
                  </a:moveTo>
                  <a:cubicBezTo>
                    <a:pt x="298380" y="756361"/>
                    <a:pt x="283416" y="778383"/>
                    <a:pt x="266881" y="799176"/>
                  </a:cubicBezTo>
                  <a:cubicBezTo>
                    <a:pt x="260137" y="774344"/>
                    <a:pt x="252603" y="749713"/>
                    <a:pt x="244345" y="725358"/>
                  </a:cubicBezTo>
                  <a:cubicBezTo>
                    <a:pt x="239144" y="710032"/>
                    <a:pt x="233591" y="694839"/>
                    <a:pt x="227724" y="679761"/>
                  </a:cubicBezTo>
                  <a:cubicBezTo>
                    <a:pt x="223399" y="668626"/>
                    <a:pt x="219342" y="656758"/>
                    <a:pt x="214313" y="645633"/>
                  </a:cubicBezTo>
                  <a:cubicBezTo>
                    <a:pt x="248050" y="655415"/>
                    <a:pt x="283978" y="660616"/>
                    <a:pt x="321050" y="660616"/>
                  </a:cubicBezTo>
                  <a:cubicBezTo>
                    <a:pt x="328746" y="660616"/>
                    <a:pt x="336490" y="660378"/>
                    <a:pt x="344271" y="659949"/>
                  </a:cubicBezTo>
                  <a:cubicBezTo>
                    <a:pt x="339947" y="669598"/>
                    <a:pt x="336566" y="679933"/>
                    <a:pt x="332451" y="689258"/>
                  </a:cubicBezTo>
                  <a:cubicBezTo>
                    <a:pt x="325907" y="704097"/>
                    <a:pt x="318859" y="718756"/>
                    <a:pt x="311096" y="733006"/>
                  </a:cubicBezTo>
                  <a:close/>
                  <a:moveTo>
                    <a:pt x="623726" y="963082"/>
                  </a:moveTo>
                  <a:cubicBezTo>
                    <a:pt x="600999" y="988447"/>
                    <a:pt x="567204" y="1003849"/>
                    <a:pt x="535362" y="1014117"/>
                  </a:cubicBezTo>
                  <a:cubicBezTo>
                    <a:pt x="501024" y="1025195"/>
                    <a:pt x="464115" y="1029395"/>
                    <a:pt x="428158" y="1026766"/>
                  </a:cubicBezTo>
                  <a:cubicBezTo>
                    <a:pt x="395659" y="1024385"/>
                    <a:pt x="357864" y="1018413"/>
                    <a:pt x="330537" y="999287"/>
                  </a:cubicBezTo>
                  <a:cubicBezTo>
                    <a:pt x="299475" y="977541"/>
                    <a:pt x="301952" y="942327"/>
                    <a:pt x="308686" y="908866"/>
                  </a:cubicBezTo>
                  <a:cubicBezTo>
                    <a:pt x="317678" y="864213"/>
                    <a:pt x="328041" y="819750"/>
                    <a:pt x="338509" y="775421"/>
                  </a:cubicBezTo>
                  <a:cubicBezTo>
                    <a:pt x="343862" y="752742"/>
                    <a:pt x="349482" y="730139"/>
                    <a:pt x="355035" y="707507"/>
                  </a:cubicBezTo>
                  <a:cubicBezTo>
                    <a:pt x="359073" y="691058"/>
                    <a:pt x="363426" y="674713"/>
                    <a:pt x="366455" y="658101"/>
                  </a:cubicBezTo>
                  <a:cubicBezTo>
                    <a:pt x="412185" y="653110"/>
                    <a:pt x="458762" y="640537"/>
                    <a:pt x="504025" y="619849"/>
                  </a:cubicBezTo>
                  <a:cubicBezTo>
                    <a:pt x="538791" y="603952"/>
                    <a:pt x="570309" y="584216"/>
                    <a:pt x="598389" y="561785"/>
                  </a:cubicBezTo>
                  <a:cubicBezTo>
                    <a:pt x="593341" y="602714"/>
                    <a:pt x="588302" y="643633"/>
                    <a:pt x="583254" y="684552"/>
                  </a:cubicBezTo>
                  <a:cubicBezTo>
                    <a:pt x="578777" y="720871"/>
                    <a:pt x="570909" y="759657"/>
                    <a:pt x="581882" y="795538"/>
                  </a:cubicBezTo>
                  <a:cubicBezTo>
                    <a:pt x="591998" y="828618"/>
                    <a:pt x="621382" y="845515"/>
                    <a:pt x="638908" y="873519"/>
                  </a:cubicBezTo>
                  <a:cubicBezTo>
                    <a:pt x="657225" y="902780"/>
                    <a:pt x="645109" y="939222"/>
                    <a:pt x="623726" y="963082"/>
                  </a:cubicBezTo>
                  <a:close/>
                  <a:moveTo>
                    <a:pt x="673903" y="888616"/>
                  </a:moveTo>
                  <a:cubicBezTo>
                    <a:pt x="672722" y="882253"/>
                    <a:pt x="670874" y="876033"/>
                    <a:pt x="668283" y="870147"/>
                  </a:cubicBezTo>
                  <a:cubicBezTo>
                    <a:pt x="661225" y="854135"/>
                    <a:pt x="649262" y="841438"/>
                    <a:pt x="637289" y="828999"/>
                  </a:cubicBezTo>
                  <a:cubicBezTo>
                    <a:pt x="623859" y="815045"/>
                    <a:pt x="611000" y="800938"/>
                    <a:pt x="606647" y="781460"/>
                  </a:cubicBezTo>
                  <a:cubicBezTo>
                    <a:pt x="601846" y="759971"/>
                    <a:pt x="604676" y="737740"/>
                    <a:pt x="607323" y="716166"/>
                  </a:cubicBezTo>
                  <a:cubicBezTo>
                    <a:pt x="609733" y="696487"/>
                    <a:pt x="612191" y="676818"/>
                    <a:pt x="614629" y="657149"/>
                  </a:cubicBezTo>
                  <a:cubicBezTo>
                    <a:pt x="622935" y="692810"/>
                    <a:pt x="642271" y="726881"/>
                    <a:pt x="665731" y="753351"/>
                  </a:cubicBezTo>
                  <a:cubicBezTo>
                    <a:pt x="683638" y="773554"/>
                    <a:pt x="709813" y="789680"/>
                    <a:pt x="720223" y="815426"/>
                  </a:cubicBezTo>
                  <a:cubicBezTo>
                    <a:pt x="730120" y="839886"/>
                    <a:pt x="717556" y="855802"/>
                    <a:pt x="698697" y="869699"/>
                  </a:cubicBezTo>
                  <a:cubicBezTo>
                    <a:pt x="690486" y="875747"/>
                    <a:pt x="681571" y="881615"/>
                    <a:pt x="673903" y="888616"/>
                  </a:cubicBezTo>
                  <a:close/>
                  <a:moveTo>
                    <a:pt x="772420" y="971512"/>
                  </a:moveTo>
                  <a:cubicBezTo>
                    <a:pt x="760219" y="992800"/>
                    <a:pt x="729653" y="978408"/>
                    <a:pt x="715280" y="968512"/>
                  </a:cubicBezTo>
                  <a:cubicBezTo>
                    <a:pt x="701126" y="958767"/>
                    <a:pt x="675313" y="943547"/>
                    <a:pt x="677132" y="923354"/>
                  </a:cubicBezTo>
                  <a:cubicBezTo>
                    <a:pt x="677342" y="921077"/>
                    <a:pt x="677999" y="918963"/>
                    <a:pt x="678837" y="916924"/>
                  </a:cubicBezTo>
                  <a:cubicBezTo>
                    <a:pt x="680914" y="919753"/>
                    <a:pt x="684266" y="921658"/>
                    <a:pt x="688705" y="921258"/>
                  </a:cubicBezTo>
                  <a:cubicBezTo>
                    <a:pt x="710917" y="919296"/>
                    <a:pt x="737540" y="916372"/>
                    <a:pt x="757352" y="929097"/>
                  </a:cubicBezTo>
                  <a:cubicBezTo>
                    <a:pt x="769848" y="937127"/>
                    <a:pt x="780688" y="957072"/>
                    <a:pt x="772420" y="9715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79" name="Forma Livre: Forma 1078">
            <a:extLst>
              <a:ext uri="{FF2B5EF4-FFF2-40B4-BE49-F238E27FC236}">
                <a16:creationId xmlns:a16="http://schemas.microsoft.com/office/drawing/2014/main" id="{3E9E8A71-9AF6-B2A9-3C72-DDFCBF66A16E}"/>
              </a:ext>
            </a:extLst>
          </p:cNvPr>
          <p:cNvSpPr/>
          <p:nvPr/>
        </p:nvSpPr>
        <p:spPr>
          <a:xfrm>
            <a:off x="-21412705" y="1341903"/>
            <a:ext cx="4693421" cy="5578966"/>
          </a:xfrm>
          <a:custGeom>
            <a:avLst/>
            <a:gdLst>
              <a:gd name="connsiteX0" fmla="*/ 415679 w 1274034"/>
              <a:gd name="connsiteY0" fmla="*/ 1446041 h 1514416"/>
              <a:gd name="connsiteX1" fmla="*/ 371727 w 1274034"/>
              <a:gd name="connsiteY1" fmla="*/ 1449154 h 1514416"/>
              <a:gd name="connsiteX2" fmla="*/ 342689 w 1274034"/>
              <a:gd name="connsiteY2" fmla="*/ 1469606 h 1514416"/>
              <a:gd name="connsiteX3" fmla="*/ 416368 w 1274034"/>
              <a:gd name="connsiteY3" fmla="*/ 1485885 h 1514416"/>
              <a:gd name="connsiteX4" fmla="*/ 460091 w 1274034"/>
              <a:gd name="connsiteY4" fmla="*/ 1477643 h 1514416"/>
              <a:gd name="connsiteX5" fmla="*/ 480619 w 1274034"/>
              <a:gd name="connsiteY5" fmla="*/ 1470116 h 1514416"/>
              <a:gd name="connsiteX6" fmla="*/ 490570 w 1274034"/>
              <a:gd name="connsiteY6" fmla="*/ 1465574 h 1514416"/>
              <a:gd name="connsiteX7" fmla="*/ 491055 w 1274034"/>
              <a:gd name="connsiteY7" fmla="*/ 1465344 h 1514416"/>
              <a:gd name="connsiteX8" fmla="*/ 415679 w 1274034"/>
              <a:gd name="connsiteY8" fmla="*/ 1446041 h 1514416"/>
              <a:gd name="connsiteX9" fmla="*/ 817214 w 1274034"/>
              <a:gd name="connsiteY9" fmla="*/ 1430543 h 1514416"/>
              <a:gd name="connsiteX10" fmla="*/ 801261 w 1274034"/>
              <a:gd name="connsiteY10" fmla="*/ 1430744 h 1514416"/>
              <a:gd name="connsiteX11" fmla="*/ 759822 w 1274034"/>
              <a:gd name="connsiteY11" fmla="*/ 1436370 h 1514416"/>
              <a:gd name="connsiteX12" fmla="*/ 715704 w 1274034"/>
              <a:gd name="connsiteY12" fmla="*/ 1446654 h 1514416"/>
              <a:gd name="connsiteX13" fmla="*/ 684025 w 1274034"/>
              <a:gd name="connsiteY13" fmla="*/ 1455150 h 1514416"/>
              <a:gd name="connsiteX14" fmla="*/ 682775 w 1274034"/>
              <a:gd name="connsiteY14" fmla="*/ 1464489 h 1514416"/>
              <a:gd name="connsiteX15" fmla="*/ 758801 w 1274034"/>
              <a:gd name="connsiteY15" fmla="*/ 1469720 h 1514416"/>
              <a:gd name="connsiteX16" fmla="*/ 821368 w 1274034"/>
              <a:gd name="connsiteY16" fmla="*/ 1441920 h 1514416"/>
              <a:gd name="connsiteX17" fmla="*/ 817214 w 1274034"/>
              <a:gd name="connsiteY17" fmla="*/ 1430543 h 1514416"/>
              <a:gd name="connsiteX18" fmla="*/ 631448 w 1274034"/>
              <a:gd name="connsiteY18" fmla="*/ 859847 h 1514416"/>
              <a:gd name="connsiteX19" fmla="*/ 572798 w 1274034"/>
              <a:gd name="connsiteY19" fmla="*/ 887826 h 1514416"/>
              <a:gd name="connsiteX20" fmla="*/ 512106 w 1274034"/>
              <a:gd name="connsiteY20" fmla="*/ 920602 h 1514416"/>
              <a:gd name="connsiteX21" fmla="*/ 520208 w 1274034"/>
              <a:gd name="connsiteY21" fmla="*/ 935083 h 1514416"/>
              <a:gd name="connsiteX22" fmla="*/ 557947 w 1274034"/>
              <a:gd name="connsiteY22" fmla="*/ 993950 h 1514416"/>
              <a:gd name="connsiteX23" fmla="*/ 601134 w 1274034"/>
              <a:gd name="connsiteY23" fmla="*/ 936882 h 1514416"/>
              <a:gd name="connsiteX24" fmla="*/ 626689 w 1274034"/>
              <a:gd name="connsiteY24" fmla="*/ 903557 h 1514416"/>
              <a:gd name="connsiteX25" fmla="*/ 636194 w 1274034"/>
              <a:gd name="connsiteY25" fmla="*/ 886397 h 1514416"/>
              <a:gd name="connsiteX26" fmla="*/ 633030 w 1274034"/>
              <a:gd name="connsiteY26" fmla="*/ 866877 h 1514416"/>
              <a:gd name="connsiteX27" fmla="*/ 631448 w 1274034"/>
              <a:gd name="connsiteY27" fmla="*/ 859847 h 1514416"/>
              <a:gd name="connsiteX28" fmla="*/ 614211 w 1274034"/>
              <a:gd name="connsiteY28" fmla="*/ 782889 h 1514416"/>
              <a:gd name="connsiteX29" fmla="*/ 561341 w 1274034"/>
              <a:gd name="connsiteY29" fmla="*/ 808584 h 1514416"/>
              <a:gd name="connsiteX30" fmla="*/ 509516 w 1274034"/>
              <a:gd name="connsiteY30" fmla="*/ 838273 h 1514416"/>
              <a:gd name="connsiteX31" fmla="*/ 505242 w 1274034"/>
              <a:gd name="connsiteY31" fmla="*/ 853098 h 1514416"/>
              <a:gd name="connsiteX32" fmla="*/ 500585 w 1274034"/>
              <a:gd name="connsiteY32" fmla="*/ 898518 h 1514416"/>
              <a:gd name="connsiteX33" fmla="*/ 506314 w 1274034"/>
              <a:gd name="connsiteY33" fmla="*/ 909656 h 1514416"/>
              <a:gd name="connsiteX34" fmla="*/ 564365 w 1274034"/>
              <a:gd name="connsiteY34" fmla="*/ 871087 h 1514416"/>
              <a:gd name="connsiteX35" fmla="*/ 627020 w 1274034"/>
              <a:gd name="connsiteY35" fmla="*/ 840021 h 1514416"/>
              <a:gd name="connsiteX36" fmla="*/ 614211 w 1274034"/>
              <a:gd name="connsiteY36" fmla="*/ 782889 h 1514416"/>
              <a:gd name="connsiteX37" fmla="*/ 546515 w 1274034"/>
              <a:gd name="connsiteY37" fmla="*/ 699564 h 1514416"/>
              <a:gd name="connsiteX38" fmla="*/ 515283 w 1274034"/>
              <a:gd name="connsiteY38" fmla="*/ 818510 h 1514416"/>
              <a:gd name="connsiteX39" fmla="*/ 552767 w 1274034"/>
              <a:gd name="connsiteY39" fmla="*/ 793683 h 1514416"/>
              <a:gd name="connsiteX40" fmla="*/ 609988 w 1274034"/>
              <a:gd name="connsiteY40" fmla="*/ 764109 h 1514416"/>
              <a:gd name="connsiteX41" fmla="*/ 595546 w 1274034"/>
              <a:gd name="connsiteY41" fmla="*/ 699654 h 1514416"/>
              <a:gd name="connsiteX42" fmla="*/ 571739 w 1274034"/>
              <a:gd name="connsiteY42" fmla="*/ 700253 h 1514416"/>
              <a:gd name="connsiteX43" fmla="*/ 546515 w 1274034"/>
              <a:gd name="connsiteY43" fmla="*/ 699564 h 1514416"/>
              <a:gd name="connsiteX44" fmla="*/ 80979 w 1274034"/>
              <a:gd name="connsiteY44" fmla="*/ 684433 h 1514416"/>
              <a:gd name="connsiteX45" fmla="*/ 49196 w 1274034"/>
              <a:gd name="connsiteY45" fmla="*/ 686245 h 1514416"/>
              <a:gd name="connsiteX46" fmla="*/ 35111 w 1274034"/>
              <a:gd name="connsiteY46" fmla="*/ 728462 h 1514416"/>
              <a:gd name="connsiteX47" fmla="*/ 83031 w 1274034"/>
              <a:gd name="connsiteY47" fmla="*/ 745354 h 1514416"/>
              <a:gd name="connsiteX48" fmla="*/ 146823 w 1274034"/>
              <a:gd name="connsiteY48" fmla="*/ 737469 h 1514416"/>
              <a:gd name="connsiteX49" fmla="*/ 109900 w 1274034"/>
              <a:gd name="connsiteY49" fmla="*/ 699233 h 1514416"/>
              <a:gd name="connsiteX50" fmla="*/ 80979 w 1274034"/>
              <a:gd name="connsiteY50" fmla="*/ 684433 h 1514416"/>
              <a:gd name="connsiteX51" fmla="*/ 705319 w 1274034"/>
              <a:gd name="connsiteY51" fmla="*/ 681996 h 1514416"/>
              <a:gd name="connsiteX52" fmla="*/ 621037 w 1274034"/>
              <a:gd name="connsiteY52" fmla="*/ 697727 h 1514416"/>
              <a:gd name="connsiteX53" fmla="*/ 641182 w 1274034"/>
              <a:gd name="connsiteY53" fmla="*/ 787584 h 1514416"/>
              <a:gd name="connsiteX54" fmla="*/ 660983 w 1274034"/>
              <a:gd name="connsiteY54" fmla="*/ 877020 h 1514416"/>
              <a:gd name="connsiteX55" fmla="*/ 625005 w 1274034"/>
              <a:gd name="connsiteY55" fmla="*/ 948824 h 1514416"/>
              <a:gd name="connsiteX56" fmla="*/ 568013 w 1274034"/>
              <a:gd name="connsiteY56" fmla="*/ 1023422 h 1514416"/>
              <a:gd name="connsiteX57" fmla="*/ 547574 w 1274034"/>
              <a:gd name="connsiteY57" fmla="*/ 1023549 h 1514416"/>
              <a:gd name="connsiteX58" fmla="*/ 496899 w 1274034"/>
              <a:gd name="connsiteY58" fmla="*/ 945124 h 1514416"/>
              <a:gd name="connsiteX59" fmla="*/ 476319 w 1274034"/>
              <a:gd name="connsiteY59" fmla="*/ 904208 h 1514416"/>
              <a:gd name="connsiteX60" fmla="*/ 476995 w 1274034"/>
              <a:gd name="connsiteY60" fmla="*/ 865346 h 1514416"/>
              <a:gd name="connsiteX61" fmla="*/ 527123 w 1274034"/>
              <a:gd name="connsiteY61" fmla="*/ 698237 h 1514416"/>
              <a:gd name="connsiteX62" fmla="*/ 447396 w 1274034"/>
              <a:gd name="connsiteY62" fmla="*/ 684599 h 1514416"/>
              <a:gd name="connsiteX63" fmla="*/ 403852 w 1274034"/>
              <a:gd name="connsiteY63" fmla="*/ 840327 h 1514416"/>
              <a:gd name="connsiteX64" fmla="*/ 383094 w 1274034"/>
              <a:gd name="connsiteY64" fmla="*/ 1001528 h 1514416"/>
              <a:gd name="connsiteX65" fmla="*/ 397907 w 1274034"/>
              <a:gd name="connsiteY65" fmla="*/ 1116749 h 1514416"/>
              <a:gd name="connsiteX66" fmla="*/ 487330 w 1274034"/>
              <a:gd name="connsiteY66" fmla="*/ 1181178 h 1514416"/>
              <a:gd name="connsiteX67" fmla="*/ 611124 w 1274034"/>
              <a:gd name="connsiteY67" fmla="*/ 1185695 h 1514416"/>
              <a:gd name="connsiteX68" fmla="*/ 742509 w 1274034"/>
              <a:gd name="connsiteY68" fmla="*/ 1167705 h 1514416"/>
              <a:gd name="connsiteX69" fmla="*/ 801873 w 1274034"/>
              <a:gd name="connsiteY69" fmla="*/ 1143745 h 1514416"/>
              <a:gd name="connsiteX70" fmla="*/ 845571 w 1274034"/>
              <a:gd name="connsiteY70" fmla="*/ 1099538 h 1514416"/>
              <a:gd name="connsiteX71" fmla="*/ 839625 w 1274034"/>
              <a:gd name="connsiteY71" fmla="*/ 1038400 h 1514416"/>
              <a:gd name="connsiteX72" fmla="*/ 813624 w 1274034"/>
              <a:gd name="connsiteY72" fmla="*/ 970373 h 1514416"/>
              <a:gd name="connsiteX73" fmla="*/ 705982 w 1274034"/>
              <a:gd name="connsiteY73" fmla="*/ 684931 h 1514416"/>
              <a:gd name="connsiteX74" fmla="*/ 705319 w 1274034"/>
              <a:gd name="connsiteY74" fmla="*/ 681996 h 1514416"/>
              <a:gd name="connsiteX75" fmla="*/ 1133475 w 1274034"/>
              <a:gd name="connsiteY75" fmla="*/ 480810 h 1514416"/>
              <a:gd name="connsiteX76" fmla="*/ 1088068 w 1274034"/>
              <a:gd name="connsiteY76" fmla="*/ 529177 h 1514416"/>
              <a:gd name="connsiteX77" fmla="*/ 1060599 w 1274034"/>
              <a:gd name="connsiteY77" fmla="*/ 573295 h 1514416"/>
              <a:gd name="connsiteX78" fmla="*/ 1115422 w 1274034"/>
              <a:gd name="connsiteY78" fmla="*/ 564237 h 1514416"/>
              <a:gd name="connsiteX79" fmla="*/ 1157971 w 1274034"/>
              <a:gd name="connsiteY79" fmla="*/ 518409 h 1514416"/>
              <a:gd name="connsiteX80" fmla="*/ 1156797 w 1274034"/>
              <a:gd name="connsiteY80" fmla="*/ 484931 h 1514416"/>
              <a:gd name="connsiteX81" fmla="*/ 1133475 w 1274034"/>
              <a:gd name="connsiteY81" fmla="*/ 480810 h 1514416"/>
              <a:gd name="connsiteX82" fmla="*/ 559092 w 1274034"/>
              <a:gd name="connsiteY82" fmla="*/ 466670 h 1514416"/>
              <a:gd name="connsiteX83" fmla="*/ 575158 w 1274034"/>
              <a:gd name="connsiteY83" fmla="*/ 469405 h 1514416"/>
              <a:gd name="connsiteX84" fmla="*/ 594730 w 1274034"/>
              <a:gd name="connsiteY84" fmla="*/ 487649 h 1514416"/>
              <a:gd name="connsiteX85" fmla="*/ 622339 w 1274034"/>
              <a:gd name="connsiteY85" fmla="*/ 494960 h 1514416"/>
              <a:gd name="connsiteX86" fmla="*/ 653201 w 1274034"/>
              <a:gd name="connsiteY86" fmla="*/ 490328 h 1514416"/>
              <a:gd name="connsiteX87" fmla="*/ 668958 w 1274034"/>
              <a:gd name="connsiteY87" fmla="*/ 484396 h 1514416"/>
              <a:gd name="connsiteX88" fmla="*/ 685046 w 1274034"/>
              <a:gd name="connsiteY88" fmla="*/ 479063 h 1514416"/>
              <a:gd name="connsiteX89" fmla="*/ 689294 w 1274034"/>
              <a:gd name="connsiteY89" fmla="*/ 483426 h 1514416"/>
              <a:gd name="connsiteX90" fmla="*/ 660869 w 1274034"/>
              <a:gd name="connsiteY90" fmla="*/ 510078 h 1514416"/>
              <a:gd name="connsiteX91" fmla="*/ 618715 w 1274034"/>
              <a:gd name="connsiteY91" fmla="*/ 519481 h 1514416"/>
              <a:gd name="connsiteX92" fmla="*/ 583260 w 1274034"/>
              <a:gd name="connsiteY92" fmla="*/ 509798 h 1514416"/>
              <a:gd name="connsiteX93" fmla="*/ 553992 w 1274034"/>
              <a:gd name="connsiteY93" fmla="*/ 481550 h 1514416"/>
              <a:gd name="connsiteX94" fmla="*/ 559092 w 1274034"/>
              <a:gd name="connsiteY94" fmla="*/ 466670 h 1514416"/>
              <a:gd name="connsiteX95" fmla="*/ 760218 w 1274034"/>
              <a:gd name="connsiteY95" fmla="*/ 358177 h 1514416"/>
              <a:gd name="connsiteX96" fmla="*/ 776893 w 1274034"/>
              <a:gd name="connsiteY96" fmla="*/ 365296 h 1514416"/>
              <a:gd name="connsiteX97" fmla="*/ 777735 w 1274034"/>
              <a:gd name="connsiteY97" fmla="*/ 366700 h 1514416"/>
              <a:gd name="connsiteX98" fmla="*/ 781703 w 1274034"/>
              <a:gd name="connsiteY98" fmla="*/ 372441 h 1514416"/>
              <a:gd name="connsiteX99" fmla="*/ 785020 w 1274034"/>
              <a:gd name="connsiteY99" fmla="*/ 388950 h 1514416"/>
              <a:gd name="connsiteX100" fmla="*/ 784038 w 1274034"/>
              <a:gd name="connsiteY100" fmla="*/ 402972 h 1514416"/>
              <a:gd name="connsiteX101" fmla="*/ 783859 w 1274034"/>
              <a:gd name="connsiteY101" fmla="*/ 412630 h 1514416"/>
              <a:gd name="connsiteX102" fmla="*/ 779138 w 1274034"/>
              <a:gd name="connsiteY102" fmla="*/ 426562 h 1514416"/>
              <a:gd name="connsiteX103" fmla="*/ 761137 w 1274034"/>
              <a:gd name="connsiteY103" fmla="*/ 433439 h 1514416"/>
              <a:gd name="connsiteX104" fmla="*/ 745801 w 1274034"/>
              <a:gd name="connsiteY104" fmla="*/ 420616 h 1514416"/>
              <a:gd name="connsiteX105" fmla="*/ 743364 w 1274034"/>
              <a:gd name="connsiteY105" fmla="*/ 407348 h 1514416"/>
              <a:gd name="connsiteX106" fmla="*/ 742228 w 1274034"/>
              <a:gd name="connsiteY106" fmla="*/ 399425 h 1514416"/>
              <a:gd name="connsiteX107" fmla="*/ 746145 w 1274034"/>
              <a:gd name="connsiteY107" fmla="*/ 369737 h 1514416"/>
              <a:gd name="connsiteX108" fmla="*/ 760218 w 1274034"/>
              <a:gd name="connsiteY108" fmla="*/ 358177 h 1514416"/>
              <a:gd name="connsiteX109" fmla="*/ 464455 w 1274034"/>
              <a:gd name="connsiteY109" fmla="*/ 358177 h 1514416"/>
              <a:gd name="connsiteX110" fmla="*/ 481130 w 1274034"/>
              <a:gd name="connsiteY110" fmla="*/ 365296 h 1514416"/>
              <a:gd name="connsiteX111" fmla="*/ 481972 w 1274034"/>
              <a:gd name="connsiteY111" fmla="*/ 366700 h 1514416"/>
              <a:gd name="connsiteX112" fmla="*/ 485940 w 1274034"/>
              <a:gd name="connsiteY112" fmla="*/ 372441 h 1514416"/>
              <a:gd name="connsiteX113" fmla="*/ 489257 w 1274034"/>
              <a:gd name="connsiteY113" fmla="*/ 388950 h 1514416"/>
              <a:gd name="connsiteX114" fmla="*/ 488274 w 1274034"/>
              <a:gd name="connsiteY114" fmla="*/ 402972 h 1514416"/>
              <a:gd name="connsiteX115" fmla="*/ 488096 w 1274034"/>
              <a:gd name="connsiteY115" fmla="*/ 412630 h 1514416"/>
              <a:gd name="connsiteX116" fmla="*/ 483388 w 1274034"/>
              <a:gd name="connsiteY116" fmla="*/ 426562 h 1514416"/>
              <a:gd name="connsiteX117" fmla="*/ 465373 w 1274034"/>
              <a:gd name="connsiteY117" fmla="*/ 433439 h 1514416"/>
              <a:gd name="connsiteX118" fmla="*/ 450038 w 1274034"/>
              <a:gd name="connsiteY118" fmla="*/ 420616 h 1514416"/>
              <a:gd name="connsiteX119" fmla="*/ 447614 w 1274034"/>
              <a:gd name="connsiteY119" fmla="*/ 407348 h 1514416"/>
              <a:gd name="connsiteX120" fmla="*/ 446466 w 1274034"/>
              <a:gd name="connsiteY120" fmla="*/ 399425 h 1514416"/>
              <a:gd name="connsiteX121" fmla="*/ 450382 w 1274034"/>
              <a:gd name="connsiteY121" fmla="*/ 369737 h 1514416"/>
              <a:gd name="connsiteX122" fmla="*/ 464455 w 1274034"/>
              <a:gd name="connsiteY122" fmla="*/ 358177 h 1514416"/>
              <a:gd name="connsiteX123" fmla="*/ 571751 w 1274034"/>
              <a:gd name="connsiteY123" fmla="*/ 30212 h 1514416"/>
              <a:gd name="connsiteX124" fmla="*/ 295483 w 1274034"/>
              <a:gd name="connsiteY124" fmla="*/ 124866 h 1514416"/>
              <a:gd name="connsiteX125" fmla="*/ 182520 w 1274034"/>
              <a:gd name="connsiteY125" fmla="*/ 350127 h 1514416"/>
              <a:gd name="connsiteX126" fmla="*/ 295483 w 1274034"/>
              <a:gd name="connsiteY126" fmla="*/ 575388 h 1514416"/>
              <a:gd name="connsiteX127" fmla="*/ 571751 w 1274034"/>
              <a:gd name="connsiteY127" fmla="*/ 670042 h 1514416"/>
              <a:gd name="connsiteX128" fmla="*/ 848020 w 1274034"/>
              <a:gd name="connsiteY128" fmla="*/ 575388 h 1514416"/>
              <a:gd name="connsiteX129" fmla="*/ 960983 w 1274034"/>
              <a:gd name="connsiteY129" fmla="*/ 350127 h 1514416"/>
              <a:gd name="connsiteX130" fmla="*/ 848020 w 1274034"/>
              <a:gd name="connsiteY130" fmla="*/ 124866 h 1514416"/>
              <a:gd name="connsiteX131" fmla="*/ 571751 w 1274034"/>
              <a:gd name="connsiteY131" fmla="*/ 30212 h 1514416"/>
              <a:gd name="connsiteX132" fmla="*/ 571751 w 1274034"/>
              <a:gd name="connsiteY132" fmla="*/ 0 h 1514416"/>
              <a:gd name="connsiteX133" fmla="*/ 867298 w 1274034"/>
              <a:gd name="connsiteY133" fmla="*/ 101595 h 1514416"/>
              <a:gd name="connsiteX134" fmla="*/ 991194 w 1274034"/>
              <a:gd name="connsiteY134" fmla="*/ 350127 h 1514416"/>
              <a:gd name="connsiteX135" fmla="*/ 867298 w 1274034"/>
              <a:gd name="connsiteY135" fmla="*/ 598659 h 1514416"/>
              <a:gd name="connsiteX136" fmla="*/ 757870 w 1274034"/>
              <a:gd name="connsiteY136" fmla="*/ 663930 h 1514416"/>
              <a:gd name="connsiteX137" fmla="*/ 828640 w 1274034"/>
              <a:gd name="connsiteY137" fmla="*/ 684956 h 1514416"/>
              <a:gd name="connsiteX138" fmla="*/ 880043 w 1274034"/>
              <a:gd name="connsiteY138" fmla="*/ 702588 h 1514416"/>
              <a:gd name="connsiteX139" fmla="*/ 903404 w 1274034"/>
              <a:gd name="connsiteY139" fmla="*/ 710613 h 1514416"/>
              <a:gd name="connsiteX140" fmla="*/ 931804 w 1274034"/>
              <a:gd name="connsiteY140" fmla="*/ 720246 h 1514416"/>
              <a:gd name="connsiteX141" fmla="*/ 958648 w 1274034"/>
              <a:gd name="connsiteY141" fmla="*/ 688043 h 1514416"/>
              <a:gd name="connsiteX142" fmla="*/ 983412 w 1274034"/>
              <a:gd name="connsiteY142" fmla="*/ 647982 h 1514416"/>
              <a:gd name="connsiteX143" fmla="*/ 1034457 w 1274034"/>
              <a:gd name="connsiteY143" fmla="*/ 565908 h 1514416"/>
              <a:gd name="connsiteX144" fmla="*/ 1084075 w 1274034"/>
              <a:gd name="connsiteY144" fmla="*/ 487712 h 1514416"/>
              <a:gd name="connsiteX145" fmla="*/ 1129699 w 1274034"/>
              <a:gd name="connsiteY145" fmla="*/ 455434 h 1514416"/>
              <a:gd name="connsiteX146" fmla="*/ 1152689 w 1274034"/>
              <a:gd name="connsiteY146" fmla="*/ 372517 h 1514416"/>
              <a:gd name="connsiteX147" fmla="*/ 1182378 w 1274034"/>
              <a:gd name="connsiteY147" fmla="*/ 281767 h 1514416"/>
              <a:gd name="connsiteX148" fmla="*/ 1248159 w 1274034"/>
              <a:gd name="connsiteY148" fmla="*/ 100000 h 1514416"/>
              <a:gd name="connsiteX149" fmla="*/ 1273051 w 1274034"/>
              <a:gd name="connsiteY149" fmla="*/ 110270 h 1514416"/>
              <a:gd name="connsiteX150" fmla="*/ 1207103 w 1274034"/>
              <a:gd name="connsiteY150" fmla="*/ 289333 h 1514416"/>
              <a:gd name="connsiteX151" fmla="*/ 1175769 w 1274034"/>
              <a:gd name="connsiteY151" fmla="*/ 379407 h 1514416"/>
              <a:gd name="connsiteX152" fmla="*/ 1148938 w 1274034"/>
              <a:gd name="connsiteY152" fmla="*/ 454732 h 1514416"/>
              <a:gd name="connsiteX153" fmla="*/ 1187545 w 1274034"/>
              <a:gd name="connsiteY153" fmla="*/ 493007 h 1514416"/>
              <a:gd name="connsiteX154" fmla="*/ 1164796 w 1274034"/>
              <a:gd name="connsiteY154" fmla="*/ 556914 h 1514416"/>
              <a:gd name="connsiteX155" fmla="*/ 1110051 w 1274034"/>
              <a:gd name="connsiteY155" fmla="*/ 594308 h 1514416"/>
              <a:gd name="connsiteX156" fmla="*/ 1046782 w 1274034"/>
              <a:gd name="connsiteY156" fmla="*/ 595520 h 1514416"/>
              <a:gd name="connsiteX157" fmla="*/ 997688 w 1274034"/>
              <a:gd name="connsiteY157" fmla="*/ 674367 h 1514416"/>
              <a:gd name="connsiteX158" fmla="*/ 974009 w 1274034"/>
              <a:gd name="connsiteY158" fmla="*/ 712157 h 1514416"/>
              <a:gd name="connsiteX159" fmla="*/ 955330 w 1274034"/>
              <a:gd name="connsiteY159" fmla="*/ 738184 h 1514416"/>
              <a:gd name="connsiteX160" fmla="*/ 886729 w 1274034"/>
              <a:gd name="connsiteY160" fmla="*/ 731613 h 1514416"/>
              <a:gd name="connsiteX161" fmla="*/ 807602 w 1274034"/>
              <a:gd name="connsiteY161" fmla="*/ 703583 h 1514416"/>
              <a:gd name="connsiteX162" fmla="*/ 735836 w 1274034"/>
              <a:gd name="connsiteY162" fmla="*/ 679916 h 1514416"/>
              <a:gd name="connsiteX163" fmla="*/ 800253 w 1274034"/>
              <a:gd name="connsiteY163" fmla="*/ 851044 h 1514416"/>
              <a:gd name="connsiteX164" fmla="*/ 863688 w 1274034"/>
              <a:gd name="connsiteY164" fmla="*/ 1023485 h 1514416"/>
              <a:gd name="connsiteX165" fmla="*/ 845673 w 1274034"/>
              <a:gd name="connsiteY165" fmla="*/ 1146221 h 1514416"/>
              <a:gd name="connsiteX166" fmla="*/ 720564 w 1274034"/>
              <a:gd name="connsiteY166" fmla="*/ 1200112 h 1514416"/>
              <a:gd name="connsiteX167" fmla="*/ 707679 w 1274034"/>
              <a:gd name="connsiteY167" fmla="*/ 1202536 h 1514416"/>
              <a:gd name="connsiteX168" fmla="*/ 704936 w 1274034"/>
              <a:gd name="connsiteY168" fmla="*/ 1261734 h 1514416"/>
              <a:gd name="connsiteX169" fmla="*/ 698723 w 1274034"/>
              <a:gd name="connsiteY169" fmla="*/ 1332773 h 1514416"/>
              <a:gd name="connsiteX170" fmla="*/ 687788 w 1274034"/>
              <a:gd name="connsiteY170" fmla="*/ 1427133 h 1514416"/>
              <a:gd name="connsiteX171" fmla="*/ 721879 w 1274034"/>
              <a:gd name="connsiteY171" fmla="*/ 1417297 h 1514416"/>
              <a:gd name="connsiteX172" fmla="*/ 781179 w 1274034"/>
              <a:gd name="connsiteY172" fmla="*/ 1405942 h 1514416"/>
              <a:gd name="connsiteX173" fmla="*/ 830975 w 1274034"/>
              <a:gd name="connsiteY173" fmla="*/ 1406503 h 1514416"/>
              <a:gd name="connsiteX174" fmla="*/ 849602 w 1274034"/>
              <a:gd name="connsiteY174" fmla="*/ 1439381 h 1514416"/>
              <a:gd name="connsiteX175" fmla="*/ 781115 w 1274034"/>
              <a:gd name="connsiteY175" fmla="*/ 1493872 h 1514416"/>
              <a:gd name="connsiteX176" fmla="*/ 666444 w 1274034"/>
              <a:gd name="connsiteY176" fmla="*/ 1488258 h 1514416"/>
              <a:gd name="connsiteX177" fmla="*/ 654936 w 1274034"/>
              <a:gd name="connsiteY177" fmla="*/ 1473522 h 1514416"/>
              <a:gd name="connsiteX178" fmla="*/ 673154 w 1274034"/>
              <a:gd name="connsiteY178" fmla="*/ 1329634 h 1514416"/>
              <a:gd name="connsiteX179" fmla="*/ 680057 w 1274034"/>
              <a:gd name="connsiteY179" fmla="*/ 1258685 h 1514416"/>
              <a:gd name="connsiteX180" fmla="*/ 684867 w 1274034"/>
              <a:gd name="connsiteY180" fmla="*/ 1206146 h 1514416"/>
              <a:gd name="connsiteX181" fmla="*/ 574495 w 1274034"/>
              <a:gd name="connsiteY181" fmla="*/ 1212411 h 1514416"/>
              <a:gd name="connsiteX182" fmla="*/ 532201 w 1274034"/>
              <a:gd name="connsiteY182" fmla="*/ 1212015 h 1514416"/>
              <a:gd name="connsiteX183" fmla="*/ 531882 w 1274034"/>
              <a:gd name="connsiteY183" fmla="*/ 1261109 h 1514416"/>
              <a:gd name="connsiteX184" fmla="*/ 529100 w 1274034"/>
              <a:gd name="connsiteY184" fmla="*/ 1325666 h 1514416"/>
              <a:gd name="connsiteX185" fmla="*/ 523385 w 1274034"/>
              <a:gd name="connsiteY185" fmla="*/ 1459769 h 1514416"/>
              <a:gd name="connsiteX186" fmla="*/ 522224 w 1274034"/>
              <a:gd name="connsiteY186" fmla="*/ 1464069 h 1514416"/>
              <a:gd name="connsiteX187" fmla="*/ 483374 w 1274034"/>
              <a:gd name="connsiteY187" fmla="*/ 1498567 h 1514416"/>
              <a:gd name="connsiteX188" fmla="*/ 420412 w 1274034"/>
              <a:gd name="connsiteY188" fmla="*/ 1513048 h 1514416"/>
              <a:gd name="connsiteX189" fmla="*/ 317542 w 1274034"/>
              <a:gd name="connsiteY189" fmla="*/ 1483078 h 1514416"/>
              <a:gd name="connsiteX190" fmla="*/ 387202 w 1274034"/>
              <a:gd name="connsiteY190" fmla="*/ 1418534 h 1514416"/>
              <a:gd name="connsiteX191" fmla="*/ 497868 w 1274034"/>
              <a:gd name="connsiteY191" fmla="*/ 1439202 h 1514416"/>
              <a:gd name="connsiteX192" fmla="*/ 504464 w 1274034"/>
              <a:gd name="connsiteY192" fmla="*/ 1322655 h 1514416"/>
              <a:gd name="connsiteX193" fmla="*/ 508087 w 1274034"/>
              <a:gd name="connsiteY193" fmla="*/ 1258200 h 1514416"/>
              <a:gd name="connsiteX194" fmla="*/ 512655 w 1274034"/>
              <a:gd name="connsiteY194" fmla="*/ 1210892 h 1514416"/>
              <a:gd name="connsiteX195" fmla="*/ 448047 w 1274034"/>
              <a:gd name="connsiteY195" fmla="*/ 1196947 h 1514416"/>
              <a:gd name="connsiteX196" fmla="*/ 359798 w 1274034"/>
              <a:gd name="connsiteY196" fmla="*/ 979737 h 1514416"/>
              <a:gd name="connsiteX197" fmla="*/ 383400 w 1274034"/>
              <a:gd name="connsiteY197" fmla="*/ 823664 h 1514416"/>
              <a:gd name="connsiteX198" fmla="*/ 426421 w 1274034"/>
              <a:gd name="connsiteY198" fmla="*/ 688363 h 1514416"/>
              <a:gd name="connsiteX199" fmla="*/ 382444 w 1274034"/>
              <a:gd name="connsiteY199" fmla="*/ 734190 h 1514416"/>
              <a:gd name="connsiteX200" fmla="*/ 318690 w 1274034"/>
              <a:gd name="connsiteY200" fmla="*/ 800419 h 1514416"/>
              <a:gd name="connsiteX201" fmla="*/ 289397 w 1274034"/>
              <a:gd name="connsiteY201" fmla="*/ 830848 h 1514416"/>
              <a:gd name="connsiteX202" fmla="*/ 265871 w 1274034"/>
              <a:gd name="connsiteY202" fmla="*/ 854757 h 1514416"/>
              <a:gd name="connsiteX203" fmla="*/ 212503 w 1274034"/>
              <a:gd name="connsiteY203" fmla="*/ 818459 h 1514416"/>
              <a:gd name="connsiteX204" fmla="*/ 166381 w 1274034"/>
              <a:gd name="connsiteY204" fmla="*/ 761735 h 1514416"/>
              <a:gd name="connsiteX205" fmla="*/ 77251 w 1274034"/>
              <a:gd name="connsiteY205" fmla="*/ 774264 h 1514416"/>
              <a:gd name="connsiteX206" fmla="*/ 12950 w 1274034"/>
              <a:gd name="connsiteY206" fmla="*/ 747778 h 1514416"/>
              <a:gd name="connsiteX207" fmla="*/ 59683 w 1274034"/>
              <a:gd name="connsiteY207" fmla="*/ 651950 h 1514416"/>
              <a:gd name="connsiteX208" fmla="*/ 189755 w 1274034"/>
              <a:gd name="connsiteY208" fmla="*/ 739715 h 1514416"/>
              <a:gd name="connsiteX209" fmla="*/ 246912 w 1274034"/>
              <a:gd name="connsiteY209" fmla="*/ 810230 h 1514416"/>
              <a:gd name="connsiteX210" fmla="*/ 256034 w 1274034"/>
              <a:gd name="connsiteY210" fmla="*/ 821789 h 1514416"/>
              <a:gd name="connsiteX211" fmla="*/ 257642 w 1274034"/>
              <a:gd name="connsiteY211" fmla="*/ 823818 h 1514416"/>
              <a:gd name="connsiteX212" fmla="*/ 266713 w 1274034"/>
              <a:gd name="connsiteY212" fmla="*/ 815397 h 1514416"/>
              <a:gd name="connsiteX213" fmla="*/ 298341 w 1274034"/>
              <a:gd name="connsiteY213" fmla="*/ 783782 h 1514416"/>
              <a:gd name="connsiteX214" fmla="*/ 365092 w 1274034"/>
              <a:gd name="connsiteY214" fmla="*/ 717030 h 1514416"/>
              <a:gd name="connsiteX215" fmla="*/ 409159 w 1274034"/>
              <a:gd name="connsiteY215" fmla="*/ 673002 h 1514416"/>
              <a:gd name="connsiteX216" fmla="*/ 276205 w 1274034"/>
              <a:gd name="connsiteY216" fmla="*/ 598659 h 1514416"/>
              <a:gd name="connsiteX217" fmla="*/ 152309 w 1274034"/>
              <a:gd name="connsiteY217" fmla="*/ 350127 h 1514416"/>
              <a:gd name="connsiteX218" fmla="*/ 276205 w 1274034"/>
              <a:gd name="connsiteY218" fmla="*/ 101595 h 1514416"/>
              <a:gd name="connsiteX219" fmla="*/ 571751 w 1274034"/>
              <a:gd name="connsiteY219" fmla="*/ 0 h 151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74034" h="1514416">
                <a:moveTo>
                  <a:pt x="415679" y="1446041"/>
                </a:moveTo>
                <a:cubicBezTo>
                  <a:pt x="400969" y="1444676"/>
                  <a:pt x="386041" y="1445237"/>
                  <a:pt x="371727" y="1449154"/>
                </a:cubicBezTo>
                <a:cubicBezTo>
                  <a:pt x="363076" y="1451527"/>
                  <a:pt x="343263" y="1458008"/>
                  <a:pt x="342689" y="1469606"/>
                </a:cubicBezTo>
                <a:cubicBezTo>
                  <a:pt x="341642" y="1490504"/>
                  <a:pt x="404247" y="1486919"/>
                  <a:pt x="416368" y="1485885"/>
                </a:cubicBezTo>
                <a:cubicBezTo>
                  <a:pt x="431129" y="1484622"/>
                  <a:pt x="445929" y="1482007"/>
                  <a:pt x="460091" y="1477643"/>
                </a:cubicBezTo>
                <a:cubicBezTo>
                  <a:pt x="467057" y="1475500"/>
                  <a:pt x="473908" y="1472961"/>
                  <a:pt x="480619" y="1470116"/>
                </a:cubicBezTo>
                <a:cubicBezTo>
                  <a:pt x="483974" y="1468687"/>
                  <a:pt x="487304" y="1467181"/>
                  <a:pt x="490570" y="1465574"/>
                </a:cubicBezTo>
                <a:lnTo>
                  <a:pt x="491055" y="1465344"/>
                </a:lnTo>
                <a:cubicBezTo>
                  <a:pt x="466585" y="1456464"/>
                  <a:pt x="441719" y="1448452"/>
                  <a:pt x="415679" y="1446041"/>
                </a:cubicBezTo>
                <a:close/>
                <a:moveTo>
                  <a:pt x="817214" y="1430543"/>
                </a:moveTo>
                <a:cubicBezTo>
                  <a:pt x="812619" y="1429462"/>
                  <a:pt x="806058" y="1430310"/>
                  <a:pt x="801261" y="1430744"/>
                </a:cubicBezTo>
                <a:cubicBezTo>
                  <a:pt x="787367" y="1431994"/>
                  <a:pt x="773550" y="1433870"/>
                  <a:pt x="759822" y="1436370"/>
                </a:cubicBezTo>
                <a:cubicBezTo>
                  <a:pt x="744971" y="1439075"/>
                  <a:pt x="730210" y="1442443"/>
                  <a:pt x="715704" y="1446654"/>
                </a:cubicBezTo>
                <a:cubicBezTo>
                  <a:pt x="705204" y="1449703"/>
                  <a:pt x="694908" y="1454589"/>
                  <a:pt x="684025" y="1455150"/>
                </a:cubicBezTo>
                <a:cubicBezTo>
                  <a:pt x="683591" y="1458264"/>
                  <a:pt x="683208" y="1461377"/>
                  <a:pt x="682775" y="1464489"/>
                </a:cubicBezTo>
                <a:cubicBezTo>
                  <a:pt x="707806" y="1469108"/>
                  <a:pt x="733450" y="1471507"/>
                  <a:pt x="758801" y="1469720"/>
                </a:cubicBezTo>
                <a:cubicBezTo>
                  <a:pt x="779202" y="1468279"/>
                  <a:pt x="812208" y="1463711"/>
                  <a:pt x="821368" y="1441920"/>
                </a:cubicBezTo>
                <a:cubicBezTo>
                  <a:pt x="824437" y="1434635"/>
                  <a:pt x="821809" y="1431624"/>
                  <a:pt x="817214" y="1430543"/>
                </a:cubicBezTo>
                <a:close/>
                <a:moveTo>
                  <a:pt x="631448" y="859847"/>
                </a:moveTo>
                <a:cubicBezTo>
                  <a:pt x="611787" y="868995"/>
                  <a:pt x="591999" y="877632"/>
                  <a:pt x="572798" y="887826"/>
                </a:cubicBezTo>
                <a:cubicBezTo>
                  <a:pt x="552474" y="898620"/>
                  <a:pt x="533145" y="911263"/>
                  <a:pt x="512106" y="920602"/>
                </a:cubicBezTo>
                <a:cubicBezTo>
                  <a:pt x="514785" y="925450"/>
                  <a:pt x="517490" y="930286"/>
                  <a:pt x="520208" y="935083"/>
                </a:cubicBezTo>
                <a:cubicBezTo>
                  <a:pt x="531690" y="955394"/>
                  <a:pt x="544398" y="974965"/>
                  <a:pt x="557947" y="993950"/>
                </a:cubicBezTo>
                <a:cubicBezTo>
                  <a:pt x="572338" y="974927"/>
                  <a:pt x="586743" y="955905"/>
                  <a:pt x="601134" y="936882"/>
                </a:cubicBezTo>
                <a:cubicBezTo>
                  <a:pt x="609580" y="925719"/>
                  <a:pt x="618154" y="914657"/>
                  <a:pt x="626689" y="903557"/>
                </a:cubicBezTo>
                <a:cubicBezTo>
                  <a:pt x="630644" y="898403"/>
                  <a:pt x="635492" y="893134"/>
                  <a:pt x="636194" y="886397"/>
                </a:cubicBezTo>
                <a:cubicBezTo>
                  <a:pt x="636857" y="880082"/>
                  <a:pt x="634395" y="872976"/>
                  <a:pt x="633030" y="866877"/>
                </a:cubicBezTo>
                <a:cubicBezTo>
                  <a:pt x="632507" y="864542"/>
                  <a:pt x="631971" y="862195"/>
                  <a:pt x="631448" y="859847"/>
                </a:cubicBezTo>
                <a:close/>
                <a:moveTo>
                  <a:pt x="614211" y="782889"/>
                </a:moveTo>
                <a:cubicBezTo>
                  <a:pt x="596171" y="790582"/>
                  <a:pt x="578488" y="799067"/>
                  <a:pt x="561341" y="808584"/>
                </a:cubicBezTo>
                <a:cubicBezTo>
                  <a:pt x="544015" y="818204"/>
                  <a:pt x="527582" y="830082"/>
                  <a:pt x="509516" y="838273"/>
                </a:cubicBezTo>
                <a:cubicBezTo>
                  <a:pt x="508075" y="843210"/>
                  <a:pt x="506633" y="848161"/>
                  <a:pt x="505242" y="853098"/>
                </a:cubicBezTo>
                <a:cubicBezTo>
                  <a:pt x="500943" y="868280"/>
                  <a:pt x="493364" y="883374"/>
                  <a:pt x="500585" y="898518"/>
                </a:cubicBezTo>
                <a:cubicBezTo>
                  <a:pt x="502385" y="902281"/>
                  <a:pt x="504375" y="905956"/>
                  <a:pt x="506314" y="909656"/>
                </a:cubicBezTo>
                <a:cubicBezTo>
                  <a:pt x="523436" y="893797"/>
                  <a:pt x="544040" y="882366"/>
                  <a:pt x="564365" y="871087"/>
                </a:cubicBezTo>
                <a:cubicBezTo>
                  <a:pt x="584599" y="859847"/>
                  <a:pt x="605472" y="848620"/>
                  <a:pt x="627020" y="840021"/>
                </a:cubicBezTo>
                <a:cubicBezTo>
                  <a:pt x="622746" y="820972"/>
                  <a:pt x="618485" y="801925"/>
                  <a:pt x="614211" y="782889"/>
                </a:cubicBezTo>
                <a:close/>
                <a:moveTo>
                  <a:pt x="546515" y="699564"/>
                </a:moveTo>
                <a:cubicBezTo>
                  <a:pt x="538592" y="739613"/>
                  <a:pt x="526855" y="779189"/>
                  <a:pt x="515283" y="818510"/>
                </a:cubicBezTo>
                <a:cubicBezTo>
                  <a:pt x="526893" y="809043"/>
                  <a:pt x="540021" y="801210"/>
                  <a:pt x="552767" y="793683"/>
                </a:cubicBezTo>
                <a:cubicBezTo>
                  <a:pt x="571267" y="782736"/>
                  <a:pt x="590379" y="772899"/>
                  <a:pt x="609988" y="764109"/>
                </a:cubicBezTo>
                <a:cubicBezTo>
                  <a:pt x="605166" y="742624"/>
                  <a:pt x="600356" y="721126"/>
                  <a:pt x="595546" y="699654"/>
                </a:cubicBezTo>
                <a:cubicBezTo>
                  <a:pt x="587661" y="700024"/>
                  <a:pt x="579725" y="700253"/>
                  <a:pt x="571739" y="700253"/>
                </a:cubicBezTo>
                <a:cubicBezTo>
                  <a:pt x="563267" y="700253"/>
                  <a:pt x="554872" y="699973"/>
                  <a:pt x="546515" y="699564"/>
                </a:cubicBezTo>
                <a:close/>
                <a:moveTo>
                  <a:pt x="80979" y="684433"/>
                </a:moveTo>
                <a:cubicBezTo>
                  <a:pt x="70369" y="681547"/>
                  <a:pt x="59282" y="681429"/>
                  <a:pt x="49196" y="686245"/>
                </a:cubicBezTo>
                <a:cubicBezTo>
                  <a:pt x="34090" y="693466"/>
                  <a:pt x="23207" y="713828"/>
                  <a:pt x="35111" y="728462"/>
                </a:cubicBezTo>
                <a:cubicBezTo>
                  <a:pt x="46032" y="741896"/>
                  <a:pt x="66905" y="744525"/>
                  <a:pt x="83031" y="745354"/>
                </a:cubicBezTo>
                <a:cubicBezTo>
                  <a:pt x="104567" y="746451"/>
                  <a:pt x="126129" y="743453"/>
                  <a:pt x="146823" y="737469"/>
                </a:cubicBezTo>
                <a:cubicBezTo>
                  <a:pt x="135634" y="723601"/>
                  <a:pt x="123998" y="710026"/>
                  <a:pt x="109900" y="699233"/>
                </a:cubicBezTo>
                <a:cubicBezTo>
                  <a:pt x="101722" y="692975"/>
                  <a:pt x="91589" y="687320"/>
                  <a:pt x="80979" y="684433"/>
                </a:cubicBezTo>
                <a:close/>
                <a:moveTo>
                  <a:pt x="705319" y="681996"/>
                </a:moveTo>
                <a:cubicBezTo>
                  <a:pt x="678334" y="689549"/>
                  <a:pt x="650139" y="694882"/>
                  <a:pt x="621037" y="697727"/>
                </a:cubicBezTo>
                <a:cubicBezTo>
                  <a:pt x="627748" y="727671"/>
                  <a:pt x="634471" y="757627"/>
                  <a:pt x="641182" y="787584"/>
                </a:cubicBezTo>
                <a:cubicBezTo>
                  <a:pt x="647791" y="817068"/>
                  <a:pt x="656964" y="847076"/>
                  <a:pt x="660983" y="877020"/>
                </a:cubicBezTo>
                <a:cubicBezTo>
                  <a:pt x="664823" y="905662"/>
                  <a:pt x="641067" y="927772"/>
                  <a:pt x="625005" y="948824"/>
                </a:cubicBezTo>
                <a:cubicBezTo>
                  <a:pt x="606020" y="973702"/>
                  <a:pt x="587010" y="998556"/>
                  <a:pt x="568013" y="1023422"/>
                </a:cubicBezTo>
                <a:cubicBezTo>
                  <a:pt x="563076" y="1029890"/>
                  <a:pt x="552538" y="1030273"/>
                  <a:pt x="547574" y="1023549"/>
                </a:cubicBezTo>
                <a:cubicBezTo>
                  <a:pt x="529049" y="998492"/>
                  <a:pt x="512119" y="972324"/>
                  <a:pt x="496899" y="945124"/>
                </a:cubicBezTo>
                <a:cubicBezTo>
                  <a:pt x="489537" y="931970"/>
                  <a:pt x="481741" y="918293"/>
                  <a:pt x="476319" y="904208"/>
                </a:cubicBezTo>
                <a:cubicBezTo>
                  <a:pt x="471063" y="890582"/>
                  <a:pt x="473079" y="879023"/>
                  <a:pt x="476995" y="865346"/>
                </a:cubicBezTo>
                <a:cubicBezTo>
                  <a:pt x="492880" y="809860"/>
                  <a:pt x="506773" y="752460"/>
                  <a:pt x="527123" y="698237"/>
                </a:cubicBezTo>
                <a:cubicBezTo>
                  <a:pt x="499693" y="695813"/>
                  <a:pt x="473015" y="691221"/>
                  <a:pt x="447396" y="684599"/>
                </a:cubicBezTo>
                <a:cubicBezTo>
                  <a:pt x="431882" y="736372"/>
                  <a:pt x="415016" y="787329"/>
                  <a:pt x="403852" y="840327"/>
                </a:cubicBezTo>
                <a:cubicBezTo>
                  <a:pt x="392676" y="893389"/>
                  <a:pt x="385697" y="947356"/>
                  <a:pt x="383094" y="1001528"/>
                </a:cubicBezTo>
                <a:cubicBezTo>
                  <a:pt x="381244" y="1039995"/>
                  <a:pt x="381780" y="1081025"/>
                  <a:pt x="397907" y="1116749"/>
                </a:cubicBezTo>
                <a:cubicBezTo>
                  <a:pt x="414594" y="1153710"/>
                  <a:pt x="448519" y="1173842"/>
                  <a:pt x="487330" y="1181178"/>
                </a:cubicBezTo>
                <a:cubicBezTo>
                  <a:pt x="527761" y="1188820"/>
                  <a:pt x="570208" y="1187187"/>
                  <a:pt x="611124" y="1185695"/>
                </a:cubicBezTo>
                <a:cubicBezTo>
                  <a:pt x="655217" y="1184087"/>
                  <a:pt x="699960" y="1180005"/>
                  <a:pt x="742509" y="1167705"/>
                </a:cubicBezTo>
                <a:cubicBezTo>
                  <a:pt x="763011" y="1161786"/>
                  <a:pt x="783055" y="1153837"/>
                  <a:pt x="801873" y="1143745"/>
                </a:cubicBezTo>
                <a:cubicBezTo>
                  <a:pt x="820526" y="1133730"/>
                  <a:pt x="839523" y="1121036"/>
                  <a:pt x="845571" y="1099538"/>
                </a:cubicBezTo>
                <a:cubicBezTo>
                  <a:pt x="851210" y="1079482"/>
                  <a:pt x="845992" y="1057640"/>
                  <a:pt x="839625" y="1038400"/>
                </a:cubicBezTo>
                <a:cubicBezTo>
                  <a:pt x="832009" y="1015384"/>
                  <a:pt x="822440" y="992955"/>
                  <a:pt x="813624" y="970373"/>
                </a:cubicBezTo>
                <a:cubicBezTo>
                  <a:pt x="776663" y="875668"/>
                  <a:pt x="741782" y="780107"/>
                  <a:pt x="705982" y="684931"/>
                </a:cubicBezTo>
                <a:cubicBezTo>
                  <a:pt x="705599" y="683922"/>
                  <a:pt x="705497" y="682966"/>
                  <a:pt x="705319" y="681996"/>
                </a:cubicBezTo>
                <a:close/>
                <a:moveTo>
                  <a:pt x="1133475" y="480810"/>
                </a:moveTo>
                <a:cubicBezTo>
                  <a:pt x="1111518" y="486207"/>
                  <a:pt x="1098976" y="511609"/>
                  <a:pt x="1088068" y="529177"/>
                </a:cubicBezTo>
                <a:cubicBezTo>
                  <a:pt x="1078933" y="543900"/>
                  <a:pt x="1069734" y="558585"/>
                  <a:pt x="1060599" y="573295"/>
                </a:cubicBezTo>
                <a:cubicBezTo>
                  <a:pt x="1079763" y="574061"/>
                  <a:pt x="1096846" y="573576"/>
                  <a:pt x="1115422" y="564237"/>
                </a:cubicBezTo>
                <a:cubicBezTo>
                  <a:pt x="1134381" y="554706"/>
                  <a:pt x="1150278" y="538287"/>
                  <a:pt x="1157971" y="518409"/>
                </a:cubicBezTo>
                <a:cubicBezTo>
                  <a:pt x="1161786" y="508559"/>
                  <a:pt x="1165792" y="493237"/>
                  <a:pt x="1156797" y="484931"/>
                </a:cubicBezTo>
                <a:cubicBezTo>
                  <a:pt x="1150826" y="479432"/>
                  <a:pt x="1140951" y="478986"/>
                  <a:pt x="1133475" y="480810"/>
                </a:cubicBezTo>
                <a:close/>
                <a:moveTo>
                  <a:pt x="559092" y="466670"/>
                </a:moveTo>
                <a:cubicBezTo>
                  <a:pt x="563982" y="464034"/>
                  <a:pt x="570699" y="464334"/>
                  <a:pt x="575158" y="469405"/>
                </a:cubicBezTo>
                <a:cubicBezTo>
                  <a:pt x="581371" y="476473"/>
                  <a:pt x="586156" y="483082"/>
                  <a:pt x="594730" y="487649"/>
                </a:cubicBezTo>
                <a:cubicBezTo>
                  <a:pt x="603214" y="492165"/>
                  <a:pt x="612719" y="494743"/>
                  <a:pt x="622339" y="494960"/>
                </a:cubicBezTo>
                <a:cubicBezTo>
                  <a:pt x="632788" y="495189"/>
                  <a:pt x="643160" y="492982"/>
                  <a:pt x="653201" y="490328"/>
                </a:cubicBezTo>
                <a:cubicBezTo>
                  <a:pt x="658636" y="488887"/>
                  <a:pt x="663905" y="486858"/>
                  <a:pt x="668958" y="484396"/>
                </a:cubicBezTo>
                <a:cubicBezTo>
                  <a:pt x="674291" y="481806"/>
                  <a:pt x="678998" y="479114"/>
                  <a:pt x="685046" y="479063"/>
                </a:cubicBezTo>
                <a:cubicBezTo>
                  <a:pt x="687330" y="479050"/>
                  <a:pt x="689881" y="480747"/>
                  <a:pt x="689294" y="483426"/>
                </a:cubicBezTo>
                <a:cubicBezTo>
                  <a:pt x="686538" y="496146"/>
                  <a:pt x="671407" y="504171"/>
                  <a:pt x="660869" y="510078"/>
                </a:cubicBezTo>
                <a:cubicBezTo>
                  <a:pt x="648123" y="517223"/>
                  <a:pt x="633222" y="520004"/>
                  <a:pt x="618715" y="519481"/>
                </a:cubicBezTo>
                <a:cubicBezTo>
                  <a:pt x="606531" y="519048"/>
                  <a:pt x="593977" y="515679"/>
                  <a:pt x="583260" y="509798"/>
                </a:cubicBezTo>
                <a:cubicBezTo>
                  <a:pt x="571675" y="503482"/>
                  <a:pt x="559325" y="494028"/>
                  <a:pt x="553992" y="481550"/>
                </a:cubicBezTo>
                <a:cubicBezTo>
                  <a:pt x="551141" y="474878"/>
                  <a:pt x="554203" y="469306"/>
                  <a:pt x="559092" y="466670"/>
                </a:cubicBezTo>
                <a:close/>
                <a:moveTo>
                  <a:pt x="760218" y="358177"/>
                </a:moveTo>
                <a:cubicBezTo>
                  <a:pt x="766648" y="356978"/>
                  <a:pt x="773104" y="360168"/>
                  <a:pt x="776893" y="365296"/>
                </a:cubicBezTo>
                <a:lnTo>
                  <a:pt x="777735" y="366700"/>
                </a:lnTo>
                <a:cubicBezTo>
                  <a:pt x="779330" y="368371"/>
                  <a:pt x="780695" y="370298"/>
                  <a:pt x="781703" y="372441"/>
                </a:cubicBezTo>
                <a:cubicBezTo>
                  <a:pt x="784012" y="377404"/>
                  <a:pt x="784842" y="383502"/>
                  <a:pt x="785020" y="388950"/>
                </a:cubicBezTo>
                <a:cubicBezTo>
                  <a:pt x="785186" y="393658"/>
                  <a:pt x="784778" y="398340"/>
                  <a:pt x="784038" y="402972"/>
                </a:cubicBezTo>
                <a:cubicBezTo>
                  <a:pt x="784076" y="406200"/>
                  <a:pt x="784050" y="409428"/>
                  <a:pt x="783859" y="412630"/>
                </a:cubicBezTo>
                <a:cubicBezTo>
                  <a:pt x="783566" y="417516"/>
                  <a:pt x="782124" y="422607"/>
                  <a:pt x="779138" y="426562"/>
                </a:cubicBezTo>
                <a:cubicBezTo>
                  <a:pt x="775068" y="431946"/>
                  <a:pt x="767822" y="435021"/>
                  <a:pt x="761137" y="433439"/>
                </a:cubicBezTo>
                <a:cubicBezTo>
                  <a:pt x="754145" y="431793"/>
                  <a:pt x="748684" y="427212"/>
                  <a:pt x="745801" y="420616"/>
                </a:cubicBezTo>
                <a:cubicBezTo>
                  <a:pt x="743951" y="416406"/>
                  <a:pt x="743568" y="411865"/>
                  <a:pt x="743364" y="407348"/>
                </a:cubicBezTo>
                <a:cubicBezTo>
                  <a:pt x="742790" y="404694"/>
                  <a:pt x="742445" y="401977"/>
                  <a:pt x="742228" y="399425"/>
                </a:cubicBezTo>
                <a:cubicBezTo>
                  <a:pt x="741374" y="389958"/>
                  <a:pt x="741807" y="378425"/>
                  <a:pt x="746145" y="369737"/>
                </a:cubicBezTo>
                <a:cubicBezTo>
                  <a:pt x="749029" y="363969"/>
                  <a:pt x="753685" y="359402"/>
                  <a:pt x="760218" y="358177"/>
                </a:cubicBezTo>
                <a:close/>
                <a:moveTo>
                  <a:pt x="464455" y="358177"/>
                </a:moveTo>
                <a:cubicBezTo>
                  <a:pt x="470885" y="356978"/>
                  <a:pt x="477341" y="360168"/>
                  <a:pt x="481130" y="365296"/>
                </a:cubicBezTo>
                <a:lnTo>
                  <a:pt x="481972" y="366700"/>
                </a:lnTo>
                <a:cubicBezTo>
                  <a:pt x="483567" y="368371"/>
                  <a:pt x="484945" y="370298"/>
                  <a:pt x="485940" y="372441"/>
                </a:cubicBezTo>
                <a:cubicBezTo>
                  <a:pt x="488249" y="377404"/>
                  <a:pt x="489078" y="383502"/>
                  <a:pt x="489257" y="388950"/>
                </a:cubicBezTo>
                <a:cubicBezTo>
                  <a:pt x="489410" y="393658"/>
                  <a:pt x="489015" y="398340"/>
                  <a:pt x="488274" y="402972"/>
                </a:cubicBezTo>
                <a:cubicBezTo>
                  <a:pt x="488313" y="406200"/>
                  <a:pt x="488287" y="409428"/>
                  <a:pt x="488096" y="412630"/>
                </a:cubicBezTo>
                <a:cubicBezTo>
                  <a:pt x="487815" y="417516"/>
                  <a:pt x="486374" y="422607"/>
                  <a:pt x="483388" y="426562"/>
                </a:cubicBezTo>
                <a:cubicBezTo>
                  <a:pt x="479305" y="431946"/>
                  <a:pt x="472059" y="435021"/>
                  <a:pt x="465373" y="433439"/>
                </a:cubicBezTo>
                <a:cubicBezTo>
                  <a:pt x="458382" y="431793"/>
                  <a:pt x="452921" y="427212"/>
                  <a:pt x="450038" y="420616"/>
                </a:cubicBezTo>
                <a:cubicBezTo>
                  <a:pt x="448201" y="416406"/>
                  <a:pt x="447818" y="411865"/>
                  <a:pt x="447614" y="407348"/>
                </a:cubicBezTo>
                <a:cubicBezTo>
                  <a:pt x="447040" y="404694"/>
                  <a:pt x="446695" y="401977"/>
                  <a:pt x="446466" y="399425"/>
                </a:cubicBezTo>
                <a:cubicBezTo>
                  <a:pt x="445611" y="389958"/>
                  <a:pt x="446044" y="378425"/>
                  <a:pt x="450382" y="369737"/>
                </a:cubicBezTo>
                <a:cubicBezTo>
                  <a:pt x="453266" y="363969"/>
                  <a:pt x="457922" y="359402"/>
                  <a:pt x="464455" y="358177"/>
                </a:cubicBezTo>
                <a:close/>
                <a:moveTo>
                  <a:pt x="571751" y="30212"/>
                </a:moveTo>
                <a:cubicBezTo>
                  <a:pt x="463484" y="30199"/>
                  <a:pt x="365743" y="66624"/>
                  <a:pt x="295483" y="124866"/>
                </a:cubicBezTo>
                <a:cubicBezTo>
                  <a:pt x="225184" y="183197"/>
                  <a:pt x="182533" y="262681"/>
                  <a:pt x="182520" y="350127"/>
                </a:cubicBezTo>
                <a:cubicBezTo>
                  <a:pt x="182533" y="437572"/>
                  <a:pt x="225172" y="517057"/>
                  <a:pt x="295483" y="575388"/>
                </a:cubicBezTo>
                <a:cubicBezTo>
                  <a:pt x="365743" y="633629"/>
                  <a:pt x="463484" y="670055"/>
                  <a:pt x="571751" y="670042"/>
                </a:cubicBezTo>
                <a:cubicBezTo>
                  <a:pt x="680019" y="670055"/>
                  <a:pt x="777760" y="633629"/>
                  <a:pt x="848020" y="575388"/>
                </a:cubicBezTo>
                <a:cubicBezTo>
                  <a:pt x="918318" y="517057"/>
                  <a:pt x="960957" y="437572"/>
                  <a:pt x="960983" y="350127"/>
                </a:cubicBezTo>
                <a:cubicBezTo>
                  <a:pt x="960957" y="262681"/>
                  <a:pt x="918318" y="183184"/>
                  <a:pt x="848020" y="124866"/>
                </a:cubicBezTo>
                <a:cubicBezTo>
                  <a:pt x="777760" y="66624"/>
                  <a:pt x="680019" y="30199"/>
                  <a:pt x="571751" y="30212"/>
                </a:cubicBezTo>
                <a:close/>
                <a:moveTo>
                  <a:pt x="571751" y="0"/>
                </a:moveTo>
                <a:cubicBezTo>
                  <a:pt x="686793" y="13"/>
                  <a:pt x="791207" y="38581"/>
                  <a:pt x="867298" y="101595"/>
                </a:cubicBezTo>
                <a:cubicBezTo>
                  <a:pt x="943350" y="164531"/>
                  <a:pt x="991207" y="252551"/>
                  <a:pt x="991194" y="350127"/>
                </a:cubicBezTo>
                <a:cubicBezTo>
                  <a:pt x="991207" y="447715"/>
                  <a:pt x="943337" y="535735"/>
                  <a:pt x="867298" y="598659"/>
                </a:cubicBezTo>
                <a:cubicBezTo>
                  <a:pt x="835389" y="625081"/>
                  <a:pt x="798441" y="647140"/>
                  <a:pt x="757870" y="663930"/>
                </a:cubicBezTo>
                <a:cubicBezTo>
                  <a:pt x="781996" y="667554"/>
                  <a:pt x="805050" y="676867"/>
                  <a:pt x="828640" y="684956"/>
                </a:cubicBezTo>
                <a:lnTo>
                  <a:pt x="880043" y="702588"/>
                </a:lnTo>
                <a:cubicBezTo>
                  <a:pt x="887826" y="705254"/>
                  <a:pt x="895621" y="707934"/>
                  <a:pt x="903404" y="710613"/>
                </a:cubicBezTo>
                <a:cubicBezTo>
                  <a:pt x="912259" y="713675"/>
                  <a:pt x="922567" y="718995"/>
                  <a:pt x="931804" y="720246"/>
                </a:cubicBezTo>
                <a:cubicBezTo>
                  <a:pt x="943440" y="721815"/>
                  <a:pt x="953557" y="696273"/>
                  <a:pt x="958648" y="688043"/>
                </a:cubicBezTo>
                <a:cubicBezTo>
                  <a:pt x="966902" y="674685"/>
                  <a:pt x="975157" y="661340"/>
                  <a:pt x="983412" y="647982"/>
                </a:cubicBezTo>
                <a:cubicBezTo>
                  <a:pt x="1000355" y="620577"/>
                  <a:pt x="1017400" y="593236"/>
                  <a:pt x="1034457" y="565908"/>
                </a:cubicBezTo>
                <a:cubicBezTo>
                  <a:pt x="1050686" y="539907"/>
                  <a:pt x="1065613" y="512208"/>
                  <a:pt x="1084075" y="487712"/>
                </a:cubicBezTo>
                <a:cubicBezTo>
                  <a:pt x="1095736" y="472224"/>
                  <a:pt x="1111033" y="459363"/>
                  <a:pt x="1129699" y="455434"/>
                </a:cubicBezTo>
                <a:cubicBezTo>
                  <a:pt x="1133845" y="427136"/>
                  <a:pt x="1144128" y="399629"/>
                  <a:pt x="1152689" y="372517"/>
                </a:cubicBezTo>
                <a:cubicBezTo>
                  <a:pt x="1162270" y="342165"/>
                  <a:pt x="1172069" y="311890"/>
                  <a:pt x="1182378" y="281767"/>
                </a:cubicBezTo>
                <a:cubicBezTo>
                  <a:pt x="1203250" y="220796"/>
                  <a:pt x="1225092" y="160168"/>
                  <a:pt x="1248159" y="100000"/>
                </a:cubicBezTo>
                <a:cubicBezTo>
                  <a:pt x="1254360" y="83809"/>
                  <a:pt x="1279251" y="94080"/>
                  <a:pt x="1273051" y="110270"/>
                </a:cubicBezTo>
                <a:cubicBezTo>
                  <a:pt x="1250277" y="169673"/>
                  <a:pt x="1228167" y="229318"/>
                  <a:pt x="1207103" y="289333"/>
                </a:cubicBezTo>
                <a:cubicBezTo>
                  <a:pt x="1196577" y="319328"/>
                  <a:pt x="1186052" y="349323"/>
                  <a:pt x="1175769" y="379407"/>
                </a:cubicBezTo>
                <a:cubicBezTo>
                  <a:pt x="1167221" y="404439"/>
                  <a:pt x="1160102" y="430606"/>
                  <a:pt x="1148938" y="454732"/>
                </a:cubicBezTo>
                <a:cubicBezTo>
                  <a:pt x="1168917" y="457616"/>
                  <a:pt x="1185325" y="471841"/>
                  <a:pt x="1187545" y="493007"/>
                </a:cubicBezTo>
                <a:cubicBezTo>
                  <a:pt x="1189930" y="515806"/>
                  <a:pt x="1179137" y="539690"/>
                  <a:pt x="1164796" y="556914"/>
                </a:cubicBezTo>
                <a:cubicBezTo>
                  <a:pt x="1150545" y="574035"/>
                  <a:pt x="1131242" y="587342"/>
                  <a:pt x="1110051" y="594308"/>
                </a:cubicBezTo>
                <a:cubicBezTo>
                  <a:pt x="1090569" y="600726"/>
                  <a:pt x="1066136" y="604171"/>
                  <a:pt x="1046782" y="595520"/>
                </a:cubicBezTo>
                <a:cubicBezTo>
                  <a:pt x="1030426" y="621815"/>
                  <a:pt x="1014134" y="648135"/>
                  <a:pt x="997688" y="674367"/>
                </a:cubicBezTo>
                <a:lnTo>
                  <a:pt x="974009" y="712157"/>
                </a:lnTo>
                <a:cubicBezTo>
                  <a:pt x="968459" y="720998"/>
                  <a:pt x="963406" y="731307"/>
                  <a:pt x="955330" y="738184"/>
                </a:cubicBezTo>
                <a:cubicBezTo>
                  <a:pt x="935338" y="755229"/>
                  <a:pt x="907627" y="739000"/>
                  <a:pt x="886729" y="731613"/>
                </a:cubicBezTo>
                <a:cubicBezTo>
                  <a:pt x="860345" y="722287"/>
                  <a:pt x="833986" y="712922"/>
                  <a:pt x="807602" y="703583"/>
                </a:cubicBezTo>
                <a:cubicBezTo>
                  <a:pt x="784382" y="695354"/>
                  <a:pt x="760281" y="684841"/>
                  <a:pt x="735836" y="679916"/>
                </a:cubicBezTo>
                <a:cubicBezTo>
                  <a:pt x="757308" y="736959"/>
                  <a:pt x="778781" y="794002"/>
                  <a:pt x="800253" y="851044"/>
                </a:cubicBezTo>
                <a:cubicBezTo>
                  <a:pt x="821789" y="908239"/>
                  <a:pt x="845137" y="965231"/>
                  <a:pt x="863688" y="1023485"/>
                </a:cubicBezTo>
                <a:cubicBezTo>
                  <a:pt x="877275" y="1066149"/>
                  <a:pt x="882200" y="1113521"/>
                  <a:pt x="845673" y="1146221"/>
                </a:cubicBezTo>
                <a:cubicBezTo>
                  <a:pt x="812374" y="1176024"/>
                  <a:pt x="763420" y="1191143"/>
                  <a:pt x="720564" y="1200112"/>
                </a:cubicBezTo>
                <a:cubicBezTo>
                  <a:pt x="716278" y="1201005"/>
                  <a:pt x="711978" y="1201770"/>
                  <a:pt x="707679" y="1202536"/>
                </a:cubicBezTo>
                <a:cubicBezTo>
                  <a:pt x="709452" y="1221852"/>
                  <a:pt x="706160" y="1243133"/>
                  <a:pt x="704936" y="1261734"/>
                </a:cubicBezTo>
                <a:cubicBezTo>
                  <a:pt x="703366" y="1285439"/>
                  <a:pt x="701057" y="1309131"/>
                  <a:pt x="698723" y="1332773"/>
                </a:cubicBezTo>
                <a:cubicBezTo>
                  <a:pt x="695622" y="1364286"/>
                  <a:pt x="691846" y="1395735"/>
                  <a:pt x="687788" y="1427133"/>
                </a:cubicBezTo>
                <a:cubicBezTo>
                  <a:pt x="698620" y="1422476"/>
                  <a:pt x="710983" y="1420129"/>
                  <a:pt x="721879" y="1417297"/>
                </a:cubicBezTo>
                <a:cubicBezTo>
                  <a:pt x="741361" y="1412219"/>
                  <a:pt x="761200" y="1408430"/>
                  <a:pt x="781179" y="1405942"/>
                </a:cubicBezTo>
                <a:cubicBezTo>
                  <a:pt x="796834" y="1403990"/>
                  <a:pt x="815869" y="1400137"/>
                  <a:pt x="830975" y="1406503"/>
                </a:cubicBezTo>
                <a:cubicBezTo>
                  <a:pt x="844040" y="1412002"/>
                  <a:pt x="851171" y="1425488"/>
                  <a:pt x="849602" y="1439381"/>
                </a:cubicBezTo>
                <a:cubicBezTo>
                  <a:pt x="845851" y="1472604"/>
                  <a:pt x="810051" y="1488705"/>
                  <a:pt x="781115" y="1493872"/>
                </a:cubicBezTo>
                <a:cubicBezTo>
                  <a:pt x="743683" y="1500558"/>
                  <a:pt x="703290" y="1496360"/>
                  <a:pt x="666444" y="1488258"/>
                </a:cubicBezTo>
                <a:cubicBezTo>
                  <a:pt x="659593" y="1486753"/>
                  <a:pt x="653839" y="1481075"/>
                  <a:pt x="654936" y="1473522"/>
                </a:cubicBezTo>
                <a:cubicBezTo>
                  <a:pt x="661915" y="1425692"/>
                  <a:pt x="668000" y="1377707"/>
                  <a:pt x="673154" y="1329634"/>
                </a:cubicBezTo>
                <a:cubicBezTo>
                  <a:pt x="675693" y="1306006"/>
                  <a:pt x="677748" y="1282339"/>
                  <a:pt x="680057" y="1258685"/>
                </a:cubicBezTo>
                <a:cubicBezTo>
                  <a:pt x="681690" y="1242048"/>
                  <a:pt x="681767" y="1223370"/>
                  <a:pt x="684867" y="1206146"/>
                </a:cubicBezTo>
                <a:cubicBezTo>
                  <a:pt x="648327" y="1210982"/>
                  <a:pt x="611315" y="1212117"/>
                  <a:pt x="574495" y="1212411"/>
                </a:cubicBezTo>
                <a:cubicBezTo>
                  <a:pt x="560524" y="1212525"/>
                  <a:pt x="546362" y="1212538"/>
                  <a:pt x="532201" y="1212015"/>
                </a:cubicBezTo>
                <a:cubicBezTo>
                  <a:pt x="533527" y="1228295"/>
                  <a:pt x="532379" y="1244983"/>
                  <a:pt x="531882" y="1261109"/>
                </a:cubicBezTo>
                <a:cubicBezTo>
                  <a:pt x="531206" y="1282632"/>
                  <a:pt x="530045" y="1304156"/>
                  <a:pt x="529100" y="1325666"/>
                </a:cubicBezTo>
                <a:cubicBezTo>
                  <a:pt x="527148" y="1370371"/>
                  <a:pt x="525235" y="1415064"/>
                  <a:pt x="523385" y="1459769"/>
                </a:cubicBezTo>
                <a:cubicBezTo>
                  <a:pt x="523321" y="1461377"/>
                  <a:pt x="522849" y="1462767"/>
                  <a:pt x="522224" y="1464069"/>
                </a:cubicBezTo>
                <a:cubicBezTo>
                  <a:pt x="522313" y="1485043"/>
                  <a:pt x="500343" y="1492149"/>
                  <a:pt x="483374" y="1498567"/>
                </a:cubicBezTo>
                <a:cubicBezTo>
                  <a:pt x="463216" y="1506197"/>
                  <a:pt x="441897" y="1511211"/>
                  <a:pt x="420412" y="1513048"/>
                </a:cubicBezTo>
                <a:cubicBezTo>
                  <a:pt x="390137" y="1515638"/>
                  <a:pt x="331436" y="1518304"/>
                  <a:pt x="317542" y="1483078"/>
                </a:cubicBezTo>
                <a:cubicBezTo>
                  <a:pt x="301454" y="1442277"/>
                  <a:pt x="356952" y="1421290"/>
                  <a:pt x="387202" y="1418534"/>
                </a:cubicBezTo>
                <a:cubicBezTo>
                  <a:pt x="425082" y="1415089"/>
                  <a:pt x="462451" y="1426049"/>
                  <a:pt x="497868" y="1439202"/>
                </a:cubicBezTo>
                <a:cubicBezTo>
                  <a:pt x="500101" y="1400354"/>
                  <a:pt x="502308" y="1361504"/>
                  <a:pt x="504464" y="1322655"/>
                </a:cubicBezTo>
                <a:cubicBezTo>
                  <a:pt x="505650" y="1301170"/>
                  <a:pt x="506620" y="1279660"/>
                  <a:pt x="508087" y="1258200"/>
                </a:cubicBezTo>
                <a:cubicBezTo>
                  <a:pt x="509159" y="1242495"/>
                  <a:pt x="509810" y="1226445"/>
                  <a:pt x="512655" y="1210892"/>
                </a:cubicBezTo>
                <a:cubicBezTo>
                  <a:pt x="490545" y="1209017"/>
                  <a:pt x="468728" y="1205113"/>
                  <a:pt x="448047" y="1196947"/>
                </a:cubicBezTo>
                <a:cubicBezTo>
                  <a:pt x="358713" y="1161684"/>
                  <a:pt x="353814" y="1062118"/>
                  <a:pt x="359798" y="979737"/>
                </a:cubicBezTo>
                <a:cubicBezTo>
                  <a:pt x="363612" y="927211"/>
                  <a:pt x="371535" y="874978"/>
                  <a:pt x="383400" y="823664"/>
                </a:cubicBezTo>
                <a:cubicBezTo>
                  <a:pt x="394003" y="777811"/>
                  <a:pt x="407042" y="731447"/>
                  <a:pt x="426421" y="688363"/>
                </a:cubicBezTo>
                <a:cubicBezTo>
                  <a:pt x="412566" y="704476"/>
                  <a:pt x="396478" y="719429"/>
                  <a:pt x="382444" y="734190"/>
                </a:cubicBezTo>
                <a:cubicBezTo>
                  <a:pt x="361329" y="756390"/>
                  <a:pt x="339933" y="778347"/>
                  <a:pt x="318690" y="800419"/>
                </a:cubicBezTo>
                <a:cubicBezTo>
                  <a:pt x="308917" y="810562"/>
                  <a:pt x="299157" y="820705"/>
                  <a:pt x="289397" y="830848"/>
                </a:cubicBezTo>
                <a:cubicBezTo>
                  <a:pt x="282202" y="838311"/>
                  <a:pt x="274980" y="849743"/>
                  <a:pt x="265871" y="854757"/>
                </a:cubicBezTo>
                <a:cubicBezTo>
                  <a:pt x="243276" y="867170"/>
                  <a:pt x="224075" y="832685"/>
                  <a:pt x="212503" y="818459"/>
                </a:cubicBezTo>
                <a:cubicBezTo>
                  <a:pt x="197129" y="799551"/>
                  <a:pt x="181755" y="780644"/>
                  <a:pt x="166381" y="761735"/>
                </a:cubicBezTo>
                <a:cubicBezTo>
                  <a:pt x="137637" y="771534"/>
                  <a:pt x="107667" y="776101"/>
                  <a:pt x="77251" y="774264"/>
                </a:cubicBezTo>
                <a:cubicBezTo>
                  <a:pt x="53917" y="772848"/>
                  <a:pt x="28859" y="765946"/>
                  <a:pt x="12950" y="747778"/>
                </a:cubicBezTo>
                <a:cubicBezTo>
                  <a:pt x="-20107" y="710039"/>
                  <a:pt x="15463" y="656135"/>
                  <a:pt x="59683" y="651950"/>
                </a:cubicBezTo>
                <a:cubicBezTo>
                  <a:pt x="119022" y="646324"/>
                  <a:pt x="156774" y="699080"/>
                  <a:pt x="189755" y="739715"/>
                </a:cubicBezTo>
                <a:cubicBezTo>
                  <a:pt x="208815" y="763203"/>
                  <a:pt x="228106" y="786538"/>
                  <a:pt x="246912" y="810230"/>
                </a:cubicBezTo>
                <a:cubicBezTo>
                  <a:pt x="249961" y="814083"/>
                  <a:pt x="252998" y="817936"/>
                  <a:pt x="256034" y="821789"/>
                </a:cubicBezTo>
                <a:lnTo>
                  <a:pt x="257642" y="823818"/>
                </a:lnTo>
                <a:cubicBezTo>
                  <a:pt x="261074" y="820768"/>
                  <a:pt x="265743" y="816367"/>
                  <a:pt x="266713" y="815397"/>
                </a:cubicBezTo>
                <a:cubicBezTo>
                  <a:pt x="277264" y="804859"/>
                  <a:pt x="287802" y="794320"/>
                  <a:pt x="298341" y="783782"/>
                </a:cubicBezTo>
                <a:cubicBezTo>
                  <a:pt x="320591" y="761531"/>
                  <a:pt x="342701" y="739141"/>
                  <a:pt x="365092" y="717030"/>
                </a:cubicBezTo>
                <a:cubicBezTo>
                  <a:pt x="379318" y="702984"/>
                  <a:pt x="393671" y="686959"/>
                  <a:pt x="409159" y="673002"/>
                </a:cubicBezTo>
                <a:cubicBezTo>
                  <a:pt x="359249" y="655485"/>
                  <a:pt x="314199" y="630121"/>
                  <a:pt x="276205" y="598659"/>
                </a:cubicBezTo>
                <a:cubicBezTo>
                  <a:pt x="200165" y="535722"/>
                  <a:pt x="152296" y="447702"/>
                  <a:pt x="152309" y="350127"/>
                </a:cubicBezTo>
                <a:cubicBezTo>
                  <a:pt x="152296" y="252538"/>
                  <a:pt x="200165" y="164518"/>
                  <a:pt x="276205" y="101595"/>
                </a:cubicBezTo>
                <a:cubicBezTo>
                  <a:pt x="352296" y="38581"/>
                  <a:pt x="456710" y="13"/>
                  <a:pt x="571751" y="0"/>
                </a:cubicBezTo>
                <a:close/>
              </a:path>
            </a:pathLst>
          </a:custGeom>
          <a:solidFill>
            <a:schemeClr val="bg1"/>
          </a:solidFill>
          <a:ln w="127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76" name="!!avatar2">
            <a:extLst>
              <a:ext uri="{FF2B5EF4-FFF2-40B4-BE49-F238E27FC236}">
                <a16:creationId xmlns:a16="http://schemas.microsoft.com/office/drawing/2014/main" id="{1C843F9E-41D4-83E6-4D97-41E442CD77FC}"/>
              </a:ext>
            </a:extLst>
          </p:cNvPr>
          <p:cNvSpPr/>
          <p:nvPr/>
        </p:nvSpPr>
        <p:spPr>
          <a:xfrm>
            <a:off x="5794685" y="9262426"/>
            <a:ext cx="583090" cy="779963"/>
          </a:xfrm>
          <a:custGeom>
            <a:avLst/>
            <a:gdLst>
              <a:gd name="connsiteX0" fmla="*/ 457479 w 583090"/>
              <a:gd name="connsiteY0" fmla="*/ 739770 h 779963"/>
              <a:gd name="connsiteX1" fmla="*/ 456796 w 583090"/>
              <a:gd name="connsiteY1" fmla="*/ 752423 h 779963"/>
              <a:gd name="connsiteX2" fmla="*/ 470938 w 583090"/>
              <a:gd name="connsiteY2" fmla="*/ 758129 h 779963"/>
              <a:gd name="connsiteX3" fmla="*/ 488801 w 583090"/>
              <a:gd name="connsiteY3" fmla="*/ 761540 h 779963"/>
              <a:gd name="connsiteX4" fmla="*/ 522232 w 583090"/>
              <a:gd name="connsiteY4" fmla="*/ 761354 h 779963"/>
              <a:gd name="connsiteX5" fmla="*/ 527629 w 583090"/>
              <a:gd name="connsiteY5" fmla="*/ 749259 h 779963"/>
              <a:gd name="connsiteX6" fmla="*/ 509207 w 583090"/>
              <a:gd name="connsiteY6" fmla="*/ 745786 h 779963"/>
              <a:gd name="connsiteX7" fmla="*/ 491716 w 583090"/>
              <a:gd name="connsiteY7" fmla="*/ 743863 h 779963"/>
              <a:gd name="connsiteX8" fmla="*/ 471496 w 583090"/>
              <a:gd name="connsiteY8" fmla="*/ 741692 h 779963"/>
              <a:gd name="connsiteX9" fmla="*/ 471558 w 583090"/>
              <a:gd name="connsiteY9" fmla="*/ 741754 h 779963"/>
              <a:gd name="connsiteX10" fmla="*/ 457479 w 583090"/>
              <a:gd name="connsiteY10" fmla="*/ 739770 h 779963"/>
              <a:gd name="connsiteX11" fmla="*/ 102510 w 583090"/>
              <a:gd name="connsiteY11" fmla="*/ 739645 h 779963"/>
              <a:gd name="connsiteX12" fmla="*/ 88430 w 583090"/>
              <a:gd name="connsiteY12" fmla="*/ 741630 h 779963"/>
              <a:gd name="connsiteX13" fmla="*/ 68211 w 583090"/>
              <a:gd name="connsiteY13" fmla="*/ 743801 h 779963"/>
              <a:gd name="connsiteX14" fmla="*/ 50719 w 583090"/>
              <a:gd name="connsiteY14" fmla="*/ 745724 h 779963"/>
              <a:gd name="connsiteX15" fmla="*/ 32298 w 583090"/>
              <a:gd name="connsiteY15" fmla="*/ 749197 h 779963"/>
              <a:gd name="connsiteX16" fmla="*/ 37695 w 583090"/>
              <a:gd name="connsiteY16" fmla="*/ 761292 h 779963"/>
              <a:gd name="connsiteX17" fmla="*/ 71126 w 583090"/>
              <a:gd name="connsiteY17" fmla="*/ 761478 h 779963"/>
              <a:gd name="connsiteX18" fmla="*/ 88989 w 583090"/>
              <a:gd name="connsiteY18" fmla="*/ 758067 h 779963"/>
              <a:gd name="connsiteX19" fmla="*/ 103131 w 583090"/>
              <a:gd name="connsiteY19" fmla="*/ 752361 h 779963"/>
              <a:gd name="connsiteX20" fmla="*/ 103193 w 583090"/>
              <a:gd name="connsiteY20" fmla="*/ 752298 h 779963"/>
              <a:gd name="connsiteX21" fmla="*/ 102510 w 583090"/>
              <a:gd name="connsiteY21" fmla="*/ 739645 h 779963"/>
              <a:gd name="connsiteX22" fmla="*/ 27274 w 583090"/>
              <a:gd name="connsiteY22" fmla="*/ 448315 h 779963"/>
              <a:gd name="connsiteX23" fmla="*/ 19335 w 583090"/>
              <a:gd name="connsiteY23" fmla="*/ 472815 h 779963"/>
              <a:gd name="connsiteX24" fmla="*/ 47494 w 583090"/>
              <a:gd name="connsiteY24" fmla="*/ 519892 h 779963"/>
              <a:gd name="connsiteX25" fmla="*/ 47494 w 583090"/>
              <a:gd name="connsiteY25" fmla="*/ 519829 h 779963"/>
              <a:gd name="connsiteX26" fmla="*/ 70505 w 583090"/>
              <a:gd name="connsiteY26" fmla="*/ 522993 h 779963"/>
              <a:gd name="connsiteX27" fmla="*/ 55992 w 583090"/>
              <a:gd name="connsiteY27" fmla="*/ 492973 h 779963"/>
              <a:gd name="connsiteX28" fmla="*/ 47246 w 583090"/>
              <a:gd name="connsiteY28" fmla="*/ 460472 h 779963"/>
              <a:gd name="connsiteX29" fmla="*/ 27274 w 583090"/>
              <a:gd name="connsiteY29" fmla="*/ 448315 h 779963"/>
              <a:gd name="connsiteX30" fmla="*/ 369713 w 583090"/>
              <a:gd name="connsiteY30" fmla="*/ 417737 h 779963"/>
              <a:gd name="connsiteX31" fmla="*/ 273575 w 583090"/>
              <a:gd name="connsiteY31" fmla="*/ 433119 h 779963"/>
              <a:gd name="connsiteX32" fmla="*/ 187794 w 583090"/>
              <a:gd name="connsiteY32" fmla="*/ 420962 h 779963"/>
              <a:gd name="connsiteX33" fmla="*/ 175389 w 583090"/>
              <a:gd name="connsiteY33" fmla="*/ 457185 h 779963"/>
              <a:gd name="connsiteX34" fmla="*/ 160194 w 583090"/>
              <a:gd name="connsiteY34" fmla="*/ 502587 h 779963"/>
              <a:gd name="connsiteX35" fmla="*/ 135384 w 583090"/>
              <a:gd name="connsiteY35" fmla="*/ 593391 h 779963"/>
              <a:gd name="connsiteX36" fmla="*/ 139539 w 583090"/>
              <a:gd name="connsiteY36" fmla="*/ 629985 h 779963"/>
              <a:gd name="connsiteX37" fmla="*/ 159201 w 583090"/>
              <a:gd name="connsiteY37" fmla="*/ 651942 h 779963"/>
              <a:gd name="connsiteX38" fmla="*/ 225133 w 583090"/>
              <a:gd name="connsiteY38" fmla="*/ 679233 h 779963"/>
              <a:gd name="connsiteX39" fmla="*/ 376660 w 583090"/>
              <a:gd name="connsiteY39" fmla="*/ 671604 h 779963"/>
              <a:gd name="connsiteX40" fmla="*/ 423675 w 583090"/>
              <a:gd name="connsiteY40" fmla="*/ 628373 h 779963"/>
              <a:gd name="connsiteX41" fmla="*/ 422558 w 583090"/>
              <a:gd name="connsiteY41" fmla="*/ 556982 h 779963"/>
              <a:gd name="connsiteX42" fmla="*/ 369713 w 583090"/>
              <a:gd name="connsiteY42" fmla="*/ 417737 h 779963"/>
              <a:gd name="connsiteX43" fmla="*/ 550764 w 583090"/>
              <a:gd name="connsiteY43" fmla="*/ 414326 h 779963"/>
              <a:gd name="connsiteX44" fmla="*/ 529241 w 583090"/>
              <a:gd name="connsiteY44" fmla="*/ 434980 h 779963"/>
              <a:gd name="connsiteX45" fmla="*/ 518138 w 583090"/>
              <a:gd name="connsiteY45" fmla="*/ 468349 h 779963"/>
              <a:gd name="connsiteX46" fmla="*/ 516340 w 583090"/>
              <a:gd name="connsiteY46" fmla="*/ 487019 h 779963"/>
              <a:gd name="connsiteX47" fmla="*/ 516340 w 583090"/>
              <a:gd name="connsiteY47" fmla="*/ 487080 h 779963"/>
              <a:gd name="connsiteX48" fmla="*/ 516154 w 583090"/>
              <a:gd name="connsiteY48" fmla="*/ 504385 h 779963"/>
              <a:gd name="connsiteX49" fmla="*/ 533645 w 583090"/>
              <a:gd name="connsiteY49" fmla="*/ 490740 h 779963"/>
              <a:gd name="connsiteX50" fmla="*/ 554920 w 583090"/>
              <a:gd name="connsiteY50" fmla="*/ 463387 h 779963"/>
              <a:gd name="connsiteX51" fmla="*/ 566766 w 583090"/>
              <a:gd name="connsiteY51" fmla="*/ 431010 h 779963"/>
              <a:gd name="connsiteX52" fmla="*/ 550764 w 583090"/>
              <a:gd name="connsiteY52" fmla="*/ 414326 h 779963"/>
              <a:gd name="connsiteX53" fmla="*/ 244112 w 583090"/>
              <a:gd name="connsiteY53" fmla="*/ 243385 h 779963"/>
              <a:gd name="connsiteX54" fmla="*/ 305082 w 583090"/>
              <a:gd name="connsiteY54" fmla="*/ 245184 h 779963"/>
              <a:gd name="connsiteX55" fmla="*/ 305207 w 583090"/>
              <a:gd name="connsiteY55" fmla="*/ 245184 h 779963"/>
              <a:gd name="connsiteX56" fmla="*/ 314634 w 583090"/>
              <a:gd name="connsiteY56" fmla="*/ 246114 h 779963"/>
              <a:gd name="connsiteX57" fmla="*/ 319038 w 583090"/>
              <a:gd name="connsiteY57" fmla="*/ 248905 h 779963"/>
              <a:gd name="connsiteX58" fmla="*/ 343103 w 583090"/>
              <a:gd name="connsiteY58" fmla="*/ 272102 h 779963"/>
              <a:gd name="connsiteX59" fmla="*/ 343289 w 583090"/>
              <a:gd name="connsiteY59" fmla="*/ 272102 h 779963"/>
              <a:gd name="connsiteX60" fmla="*/ 324620 w 583090"/>
              <a:gd name="connsiteY60" fmla="*/ 314279 h 779963"/>
              <a:gd name="connsiteX61" fmla="*/ 271775 w 583090"/>
              <a:gd name="connsiteY61" fmla="*/ 330468 h 779963"/>
              <a:gd name="connsiteX62" fmla="*/ 253354 w 583090"/>
              <a:gd name="connsiteY62" fmla="*/ 331274 h 779963"/>
              <a:gd name="connsiteX63" fmla="*/ 197221 w 583090"/>
              <a:gd name="connsiteY63" fmla="*/ 309069 h 779963"/>
              <a:gd name="connsiteX64" fmla="*/ 181653 w 583090"/>
              <a:gd name="connsiteY64" fmla="*/ 293873 h 779963"/>
              <a:gd name="connsiteX65" fmla="*/ 179544 w 583090"/>
              <a:gd name="connsiteY65" fmla="*/ 274583 h 779963"/>
              <a:gd name="connsiteX66" fmla="*/ 184754 w 583090"/>
              <a:gd name="connsiteY66" fmla="*/ 262178 h 779963"/>
              <a:gd name="connsiteX67" fmla="*/ 188662 w 583090"/>
              <a:gd name="connsiteY67" fmla="*/ 260255 h 779963"/>
              <a:gd name="connsiteX68" fmla="*/ 197655 w 583090"/>
              <a:gd name="connsiteY68" fmla="*/ 253867 h 779963"/>
              <a:gd name="connsiteX69" fmla="*/ 244112 w 583090"/>
              <a:gd name="connsiteY69" fmla="*/ 243385 h 779963"/>
              <a:gd name="connsiteX70" fmla="*/ 361898 w 583090"/>
              <a:gd name="connsiteY70" fmla="*/ 169948 h 779963"/>
              <a:gd name="connsiteX71" fmla="*/ 372256 w 583090"/>
              <a:gd name="connsiteY71" fmla="*/ 174351 h 779963"/>
              <a:gd name="connsiteX72" fmla="*/ 372752 w 583090"/>
              <a:gd name="connsiteY72" fmla="*/ 175219 h 779963"/>
              <a:gd name="connsiteX73" fmla="*/ 372690 w 583090"/>
              <a:gd name="connsiteY73" fmla="*/ 175219 h 779963"/>
              <a:gd name="connsiteX74" fmla="*/ 375171 w 583090"/>
              <a:gd name="connsiteY74" fmla="*/ 178755 h 779963"/>
              <a:gd name="connsiteX75" fmla="*/ 377218 w 583090"/>
              <a:gd name="connsiteY75" fmla="*/ 188989 h 779963"/>
              <a:gd name="connsiteX76" fmla="*/ 376598 w 583090"/>
              <a:gd name="connsiteY76" fmla="*/ 197673 h 779963"/>
              <a:gd name="connsiteX77" fmla="*/ 376474 w 583090"/>
              <a:gd name="connsiteY77" fmla="*/ 203689 h 779963"/>
              <a:gd name="connsiteX78" fmla="*/ 373559 w 583090"/>
              <a:gd name="connsiteY78" fmla="*/ 212373 h 779963"/>
              <a:gd name="connsiteX79" fmla="*/ 362394 w 583090"/>
              <a:gd name="connsiteY79" fmla="*/ 216652 h 779963"/>
              <a:gd name="connsiteX80" fmla="*/ 352904 w 583090"/>
              <a:gd name="connsiteY80" fmla="*/ 208713 h 779963"/>
              <a:gd name="connsiteX81" fmla="*/ 351416 w 583090"/>
              <a:gd name="connsiteY81" fmla="*/ 200464 h 779963"/>
              <a:gd name="connsiteX82" fmla="*/ 350733 w 583090"/>
              <a:gd name="connsiteY82" fmla="*/ 195564 h 779963"/>
              <a:gd name="connsiteX83" fmla="*/ 353153 w 583090"/>
              <a:gd name="connsiteY83" fmla="*/ 177142 h 779963"/>
              <a:gd name="connsiteX84" fmla="*/ 361898 w 583090"/>
              <a:gd name="connsiteY84" fmla="*/ 169948 h 779963"/>
              <a:gd name="connsiteX85" fmla="*/ 178366 w 583090"/>
              <a:gd name="connsiteY85" fmla="*/ 169948 h 779963"/>
              <a:gd name="connsiteX86" fmla="*/ 188725 w 583090"/>
              <a:gd name="connsiteY86" fmla="*/ 174351 h 779963"/>
              <a:gd name="connsiteX87" fmla="*/ 189221 w 583090"/>
              <a:gd name="connsiteY87" fmla="*/ 175219 h 779963"/>
              <a:gd name="connsiteX88" fmla="*/ 191702 w 583090"/>
              <a:gd name="connsiteY88" fmla="*/ 178755 h 779963"/>
              <a:gd name="connsiteX89" fmla="*/ 193749 w 583090"/>
              <a:gd name="connsiteY89" fmla="*/ 188989 h 779963"/>
              <a:gd name="connsiteX90" fmla="*/ 193129 w 583090"/>
              <a:gd name="connsiteY90" fmla="*/ 197673 h 779963"/>
              <a:gd name="connsiteX91" fmla="*/ 193004 w 583090"/>
              <a:gd name="connsiteY91" fmla="*/ 203689 h 779963"/>
              <a:gd name="connsiteX92" fmla="*/ 190089 w 583090"/>
              <a:gd name="connsiteY92" fmla="*/ 212373 h 779963"/>
              <a:gd name="connsiteX93" fmla="*/ 190027 w 583090"/>
              <a:gd name="connsiteY93" fmla="*/ 212373 h 779963"/>
              <a:gd name="connsiteX94" fmla="*/ 178863 w 583090"/>
              <a:gd name="connsiteY94" fmla="*/ 216652 h 779963"/>
              <a:gd name="connsiteX95" fmla="*/ 169373 w 583090"/>
              <a:gd name="connsiteY95" fmla="*/ 208713 h 779963"/>
              <a:gd name="connsiteX96" fmla="*/ 167884 w 583090"/>
              <a:gd name="connsiteY96" fmla="*/ 200464 h 779963"/>
              <a:gd name="connsiteX97" fmla="*/ 167202 w 583090"/>
              <a:gd name="connsiteY97" fmla="*/ 195564 h 779963"/>
              <a:gd name="connsiteX98" fmla="*/ 169621 w 583090"/>
              <a:gd name="connsiteY98" fmla="*/ 177142 h 779963"/>
              <a:gd name="connsiteX99" fmla="*/ 178366 w 583090"/>
              <a:gd name="connsiteY99" fmla="*/ 169948 h 779963"/>
              <a:gd name="connsiteX100" fmla="*/ 168380 w 583090"/>
              <a:gd name="connsiteY100" fmla="*/ 129570 h 779963"/>
              <a:gd name="connsiteX101" fmla="*/ 175762 w 583090"/>
              <a:gd name="connsiteY101" fmla="*/ 133415 h 779963"/>
              <a:gd name="connsiteX102" fmla="*/ 181095 w 583090"/>
              <a:gd name="connsiteY102" fmla="*/ 138377 h 779963"/>
              <a:gd name="connsiteX103" fmla="*/ 192074 w 583090"/>
              <a:gd name="connsiteY103" fmla="*/ 148549 h 779963"/>
              <a:gd name="connsiteX104" fmla="*/ 192881 w 583090"/>
              <a:gd name="connsiteY104" fmla="*/ 154379 h 779963"/>
              <a:gd name="connsiteX105" fmla="*/ 187050 w 583090"/>
              <a:gd name="connsiteY105" fmla="*/ 155185 h 779963"/>
              <a:gd name="connsiteX106" fmla="*/ 175700 w 583090"/>
              <a:gd name="connsiteY106" fmla="*/ 145137 h 779963"/>
              <a:gd name="connsiteX107" fmla="*/ 175637 w 583090"/>
              <a:gd name="connsiteY107" fmla="*/ 145137 h 779963"/>
              <a:gd name="connsiteX108" fmla="*/ 169931 w 583090"/>
              <a:gd name="connsiteY108" fmla="*/ 140051 h 779963"/>
              <a:gd name="connsiteX109" fmla="*/ 165217 w 583090"/>
              <a:gd name="connsiteY109" fmla="*/ 132795 h 779963"/>
              <a:gd name="connsiteX110" fmla="*/ 168380 w 583090"/>
              <a:gd name="connsiteY110" fmla="*/ 129570 h 779963"/>
              <a:gd name="connsiteX111" fmla="*/ 374823 w 583090"/>
              <a:gd name="connsiteY111" fmla="*/ 125266 h 779963"/>
              <a:gd name="connsiteX112" fmla="*/ 379576 w 583090"/>
              <a:gd name="connsiteY112" fmla="*/ 127336 h 779963"/>
              <a:gd name="connsiteX113" fmla="*/ 372753 w 583090"/>
              <a:gd name="connsiteY113" fmla="*/ 135027 h 779963"/>
              <a:gd name="connsiteX114" fmla="*/ 362519 w 583090"/>
              <a:gd name="connsiteY114" fmla="*/ 139059 h 779963"/>
              <a:gd name="connsiteX115" fmla="*/ 341244 w 583090"/>
              <a:gd name="connsiteY115" fmla="*/ 147060 h 779963"/>
              <a:gd name="connsiteX116" fmla="*/ 338639 w 583090"/>
              <a:gd name="connsiteY116" fmla="*/ 141044 h 779963"/>
              <a:gd name="connsiteX117" fmla="*/ 359232 w 583090"/>
              <a:gd name="connsiteY117" fmla="*/ 131430 h 779963"/>
              <a:gd name="connsiteX118" fmla="*/ 369280 w 583090"/>
              <a:gd name="connsiteY118" fmla="*/ 126964 h 779963"/>
              <a:gd name="connsiteX119" fmla="*/ 374823 w 583090"/>
              <a:gd name="connsiteY119" fmla="*/ 125266 h 779963"/>
              <a:gd name="connsiteX120" fmla="*/ 273575 w 583090"/>
              <a:gd name="connsiteY120" fmla="*/ 17181 h 779963"/>
              <a:gd name="connsiteX121" fmla="*/ 101580 w 583090"/>
              <a:gd name="connsiteY121" fmla="*/ 76104 h 779963"/>
              <a:gd name="connsiteX122" fmla="*/ 31182 w 583090"/>
              <a:gd name="connsiteY122" fmla="*/ 216529 h 779963"/>
              <a:gd name="connsiteX123" fmla="*/ 101580 w 583090"/>
              <a:gd name="connsiteY123" fmla="*/ 356953 h 779963"/>
              <a:gd name="connsiteX124" fmla="*/ 273575 w 583090"/>
              <a:gd name="connsiteY124" fmla="*/ 415876 h 779963"/>
              <a:gd name="connsiteX125" fmla="*/ 445570 w 583090"/>
              <a:gd name="connsiteY125" fmla="*/ 356953 h 779963"/>
              <a:gd name="connsiteX126" fmla="*/ 515968 w 583090"/>
              <a:gd name="connsiteY126" fmla="*/ 216529 h 779963"/>
              <a:gd name="connsiteX127" fmla="*/ 445570 w 583090"/>
              <a:gd name="connsiteY127" fmla="*/ 76104 h 779963"/>
              <a:gd name="connsiteX128" fmla="*/ 273575 w 583090"/>
              <a:gd name="connsiteY128" fmla="*/ 17181 h 779963"/>
              <a:gd name="connsiteX129" fmla="*/ 273575 w 583090"/>
              <a:gd name="connsiteY129" fmla="*/ 0 h 779963"/>
              <a:gd name="connsiteX130" fmla="*/ 456486 w 583090"/>
              <a:gd name="connsiteY130" fmla="*/ 62893 h 779963"/>
              <a:gd name="connsiteX131" fmla="*/ 533087 w 583090"/>
              <a:gd name="connsiteY131" fmla="*/ 216591 h 779963"/>
              <a:gd name="connsiteX132" fmla="*/ 456486 w 583090"/>
              <a:gd name="connsiteY132" fmla="*/ 370288 h 779963"/>
              <a:gd name="connsiteX133" fmla="*/ 388445 w 583090"/>
              <a:gd name="connsiteY133" fmla="*/ 410790 h 779963"/>
              <a:gd name="connsiteX134" fmla="*/ 388693 w 583090"/>
              <a:gd name="connsiteY134" fmla="*/ 412155 h 779963"/>
              <a:gd name="connsiteX135" fmla="*/ 414867 w 583090"/>
              <a:gd name="connsiteY135" fmla="*/ 493407 h 779963"/>
              <a:gd name="connsiteX136" fmla="*/ 437196 w 583090"/>
              <a:gd name="connsiteY136" fmla="*/ 508107 h 779963"/>
              <a:gd name="connsiteX137" fmla="*/ 472799 w 583090"/>
              <a:gd name="connsiteY137" fmla="*/ 516667 h 779963"/>
              <a:gd name="connsiteX138" fmla="*/ 504555 w 583090"/>
              <a:gd name="connsiteY138" fmla="*/ 510278 h 779963"/>
              <a:gd name="connsiteX139" fmla="*/ 501392 w 583090"/>
              <a:gd name="connsiteY139" fmla="*/ 506618 h 779963"/>
              <a:gd name="connsiteX140" fmla="*/ 503749 w 583090"/>
              <a:gd name="connsiteY140" fmla="*/ 455572 h 779963"/>
              <a:gd name="connsiteX141" fmla="*/ 525706 w 583090"/>
              <a:gd name="connsiteY141" fmla="*/ 411410 h 779963"/>
              <a:gd name="connsiteX142" fmla="*/ 559509 w 583090"/>
              <a:gd name="connsiteY142" fmla="*/ 399005 h 779963"/>
              <a:gd name="connsiteX143" fmla="*/ 582148 w 583090"/>
              <a:gd name="connsiteY143" fmla="*/ 424808 h 779963"/>
              <a:gd name="connsiteX144" fmla="*/ 573341 w 583090"/>
              <a:gd name="connsiteY144" fmla="*/ 464132 h 779963"/>
              <a:gd name="connsiteX145" fmla="*/ 546732 w 583090"/>
              <a:gd name="connsiteY145" fmla="*/ 500354 h 779963"/>
              <a:gd name="connsiteX146" fmla="*/ 469697 w 583090"/>
              <a:gd name="connsiteY146" fmla="*/ 532173 h 779963"/>
              <a:gd name="connsiteX147" fmla="*/ 469759 w 583090"/>
              <a:gd name="connsiteY147" fmla="*/ 532297 h 779963"/>
              <a:gd name="connsiteX148" fmla="*/ 430374 w 583090"/>
              <a:gd name="connsiteY148" fmla="*/ 521877 h 779963"/>
              <a:gd name="connsiteX149" fmla="*/ 427520 w 583090"/>
              <a:gd name="connsiteY149" fmla="*/ 520326 h 779963"/>
              <a:gd name="connsiteX150" fmla="*/ 446997 w 583090"/>
              <a:gd name="connsiteY150" fmla="*/ 586941 h 779963"/>
              <a:gd name="connsiteX151" fmla="*/ 442096 w 583090"/>
              <a:gd name="connsiteY151" fmla="*/ 630792 h 779963"/>
              <a:gd name="connsiteX152" fmla="*/ 484583 w 583090"/>
              <a:gd name="connsiteY152" fmla="*/ 656904 h 779963"/>
              <a:gd name="connsiteX153" fmla="*/ 482660 w 583090"/>
              <a:gd name="connsiteY153" fmla="*/ 688041 h 779963"/>
              <a:gd name="connsiteX154" fmla="*/ 466844 w 583090"/>
              <a:gd name="connsiteY154" fmla="*/ 720852 h 779963"/>
              <a:gd name="connsiteX155" fmla="*/ 465604 w 583090"/>
              <a:gd name="connsiteY155" fmla="*/ 723395 h 779963"/>
              <a:gd name="connsiteX156" fmla="*/ 481792 w 583090"/>
              <a:gd name="connsiteY156" fmla="*/ 725566 h 779963"/>
              <a:gd name="connsiteX157" fmla="*/ 508711 w 583090"/>
              <a:gd name="connsiteY157" fmla="*/ 728605 h 779963"/>
              <a:gd name="connsiteX158" fmla="*/ 547166 w 583090"/>
              <a:gd name="connsiteY158" fmla="*/ 745041 h 779963"/>
              <a:gd name="connsiteX159" fmla="*/ 540034 w 583090"/>
              <a:gd name="connsiteY159" fmla="*/ 772519 h 779963"/>
              <a:gd name="connsiteX160" fmla="*/ 505982 w 583090"/>
              <a:gd name="connsiteY160" fmla="*/ 779962 h 779963"/>
              <a:gd name="connsiteX161" fmla="*/ 461944 w 583090"/>
              <a:gd name="connsiteY161" fmla="*/ 773573 h 779963"/>
              <a:gd name="connsiteX162" fmla="*/ 437569 w 583090"/>
              <a:gd name="connsiteY162" fmla="*/ 751865 h 779963"/>
              <a:gd name="connsiteX163" fmla="*/ 452082 w 583090"/>
              <a:gd name="connsiteY163" fmla="*/ 711858 h 779963"/>
              <a:gd name="connsiteX164" fmla="*/ 469697 w 583090"/>
              <a:gd name="connsiteY164" fmla="*/ 671790 h 779963"/>
              <a:gd name="connsiteX165" fmla="*/ 452703 w 583090"/>
              <a:gd name="connsiteY165" fmla="*/ 652191 h 779963"/>
              <a:gd name="connsiteX166" fmla="*/ 436824 w 583090"/>
              <a:gd name="connsiteY166" fmla="*/ 643755 h 779963"/>
              <a:gd name="connsiteX167" fmla="*/ 426528 w 583090"/>
              <a:gd name="connsiteY167" fmla="*/ 659137 h 779963"/>
              <a:gd name="connsiteX168" fmla="*/ 364441 w 583090"/>
              <a:gd name="connsiteY168" fmla="*/ 695670 h 779963"/>
              <a:gd name="connsiteX169" fmla="*/ 195547 w 583090"/>
              <a:gd name="connsiteY169" fmla="*/ 689529 h 779963"/>
              <a:gd name="connsiteX170" fmla="*/ 134453 w 583090"/>
              <a:gd name="connsiteY170" fmla="*/ 652625 h 779963"/>
              <a:gd name="connsiteX171" fmla="*/ 126204 w 583090"/>
              <a:gd name="connsiteY171" fmla="*/ 640902 h 779963"/>
              <a:gd name="connsiteX172" fmla="*/ 107286 w 583090"/>
              <a:gd name="connsiteY172" fmla="*/ 652191 h 779963"/>
              <a:gd name="connsiteX173" fmla="*/ 90292 w 583090"/>
              <a:gd name="connsiteY173" fmla="*/ 671790 h 779963"/>
              <a:gd name="connsiteX174" fmla="*/ 107907 w 583090"/>
              <a:gd name="connsiteY174" fmla="*/ 711858 h 779963"/>
              <a:gd name="connsiteX175" fmla="*/ 122420 w 583090"/>
              <a:gd name="connsiteY175" fmla="*/ 751865 h 779963"/>
              <a:gd name="connsiteX176" fmla="*/ 98044 w 583090"/>
              <a:gd name="connsiteY176" fmla="*/ 773573 h 779963"/>
              <a:gd name="connsiteX177" fmla="*/ 54007 w 583090"/>
              <a:gd name="connsiteY177" fmla="*/ 779962 h 779963"/>
              <a:gd name="connsiteX178" fmla="*/ 19955 w 583090"/>
              <a:gd name="connsiteY178" fmla="*/ 772519 h 779963"/>
              <a:gd name="connsiteX179" fmla="*/ 12823 w 583090"/>
              <a:gd name="connsiteY179" fmla="*/ 745041 h 779963"/>
              <a:gd name="connsiteX180" fmla="*/ 51278 w 583090"/>
              <a:gd name="connsiteY180" fmla="*/ 728605 h 779963"/>
              <a:gd name="connsiteX181" fmla="*/ 78197 w 583090"/>
              <a:gd name="connsiteY181" fmla="*/ 725566 h 779963"/>
              <a:gd name="connsiteX182" fmla="*/ 94385 w 583090"/>
              <a:gd name="connsiteY182" fmla="*/ 723395 h 779963"/>
              <a:gd name="connsiteX183" fmla="*/ 93144 w 583090"/>
              <a:gd name="connsiteY183" fmla="*/ 720852 h 779963"/>
              <a:gd name="connsiteX184" fmla="*/ 77329 w 583090"/>
              <a:gd name="connsiteY184" fmla="*/ 688041 h 779963"/>
              <a:gd name="connsiteX185" fmla="*/ 75406 w 583090"/>
              <a:gd name="connsiteY185" fmla="*/ 656904 h 779963"/>
              <a:gd name="connsiteX186" fmla="*/ 121056 w 583090"/>
              <a:gd name="connsiteY186" fmla="*/ 628683 h 779963"/>
              <a:gd name="connsiteX187" fmla="*/ 121242 w 583090"/>
              <a:gd name="connsiteY187" fmla="*/ 581172 h 779963"/>
              <a:gd name="connsiteX188" fmla="*/ 144687 w 583090"/>
              <a:gd name="connsiteY188" fmla="*/ 501595 h 779963"/>
              <a:gd name="connsiteX189" fmla="*/ 97176 w 583090"/>
              <a:gd name="connsiteY189" fmla="*/ 533413 h 779963"/>
              <a:gd name="connsiteX190" fmla="*/ 25600 w 583090"/>
              <a:gd name="connsiteY190" fmla="*/ 526466 h 779963"/>
              <a:gd name="connsiteX191" fmla="*/ 7240 w 583090"/>
              <a:gd name="connsiteY191" fmla="*/ 495764 h 779963"/>
              <a:gd name="connsiteX192" fmla="*/ 728 w 583090"/>
              <a:gd name="connsiteY192" fmla="*/ 456316 h 779963"/>
              <a:gd name="connsiteX193" fmla="*/ 24483 w 583090"/>
              <a:gd name="connsiteY193" fmla="*/ 430824 h 779963"/>
              <a:gd name="connsiteX194" fmla="*/ 56116 w 583090"/>
              <a:gd name="connsiteY194" fmla="*/ 442795 h 779963"/>
              <a:gd name="connsiteX195" fmla="*/ 70754 w 583090"/>
              <a:gd name="connsiteY195" fmla="*/ 478335 h 779963"/>
              <a:gd name="connsiteX196" fmla="*/ 74785 w 583090"/>
              <a:gd name="connsiteY196" fmla="*/ 497129 h 779963"/>
              <a:gd name="connsiteX197" fmla="*/ 82290 w 583090"/>
              <a:gd name="connsiteY197" fmla="*/ 514371 h 779963"/>
              <a:gd name="connsiteX198" fmla="*/ 81608 w 583090"/>
              <a:gd name="connsiteY198" fmla="*/ 521194 h 779963"/>
              <a:gd name="connsiteX199" fmla="*/ 105922 w 583090"/>
              <a:gd name="connsiteY199" fmla="*/ 512015 h 779963"/>
              <a:gd name="connsiteX200" fmla="*/ 151510 w 583090"/>
              <a:gd name="connsiteY200" fmla="*/ 474862 h 779963"/>
              <a:gd name="connsiteX201" fmla="*/ 154239 w 583090"/>
              <a:gd name="connsiteY201" fmla="*/ 473373 h 779963"/>
              <a:gd name="connsiteX202" fmla="*/ 163171 w 583090"/>
              <a:gd name="connsiteY202" fmla="*/ 449246 h 779963"/>
              <a:gd name="connsiteX203" fmla="*/ 176568 w 583090"/>
              <a:gd name="connsiteY203" fmla="*/ 417489 h 779963"/>
              <a:gd name="connsiteX204" fmla="*/ 90601 w 583090"/>
              <a:gd name="connsiteY204" fmla="*/ 370288 h 779963"/>
              <a:gd name="connsiteX205" fmla="*/ 14001 w 583090"/>
              <a:gd name="connsiteY205" fmla="*/ 216591 h 779963"/>
              <a:gd name="connsiteX206" fmla="*/ 90601 w 583090"/>
              <a:gd name="connsiteY206" fmla="*/ 62893 h 779963"/>
              <a:gd name="connsiteX207" fmla="*/ 273575 w 583090"/>
              <a:gd name="connsiteY207" fmla="*/ 0 h 77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583090" h="779963">
                <a:moveTo>
                  <a:pt x="457479" y="739770"/>
                </a:moveTo>
                <a:cubicBezTo>
                  <a:pt x="455432" y="743925"/>
                  <a:pt x="452951" y="748763"/>
                  <a:pt x="456796" y="752423"/>
                </a:cubicBezTo>
                <a:cubicBezTo>
                  <a:pt x="460208" y="755648"/>
                  <a:pt x="466596" y="756950"/>
                  <a:pt x="470938" y="758129"/>
                </a:cubicBezTo>
                <a:cubicBezTo>
                  <a:pt x="476768" y="759679"/>
                  <a:pt x="482785" y="760796"/>
                  <a:pt x="488801" y="761540"/>
                </a:cubicBezTo>
                <a:cubicBezTo>
                  <a:pt x="499594" y="762905"/>
                  <a:pt x="511502" y="763711"/>
                  <a:pt x="522232" y="761354"/>
                </a:cubicBezTo>
                <a:cubicBezTo>
                  <a:pt x="528869" y="759866"/>
                  <a:pt x="537428" y="754407"/>
                  <a:pt x="527629" y="749259"/>
                </a:cubicBezTo>
                <a:cubicBezTo>
                  <a:pt x="522232" y="746406"/>
                  <a:pt x="515161" y="746468"/>
                  <a:pt x="509207" y="745786"/>
                </a:cubicBezTo>
                <a:cubicBezTo>
                  <a:pt x="503377" y="745166"/>
                  <a:pt x="497546" y="744483"/>
                  <a:pt x="491716" y="743863"/>
                </a:cubicBezTo>
                <a:cubicBezTo>
                  <a:pt x="484956" y="743181"/>
                  <a:pt x="478257" y="742437"/>
                  <a:pt x="471496" y="741692"/>
                </a:cubicBezTo>
                <a:lnTo>
                  <a:pt x="471558" y="741754"/>
                </a:lnTo>
                <a:cubicBezTo>
                  <a:pt x="466844" y="741258"/>
                  <a:pt x="462006" y="741072"/>
                  <a:pt x="457479" y="739770"/>
                </a:cubicBezTo>
                <a:close/>
                <a:moveTo>
                  <a:pt x="102510" y="739645"/>
                </a:moveTo>
                <a:cubicBezTo>
                  <a:pt x="97921" y="740948"/>
                  <a:pt x="93144" y="741134"/>
                  <a:pt x="88430" y="741630"/>
                </a:cubicBezTo>
                <a:cubicBezTo>
                  <a:pt x="81670" y="742312"/>
                  <a:pt x="74971" y="743057"/>
                  <a:pt x="68211" y="743801"/>
                </a:cubicBezTo>
                <a:cubicBezTo>
                  <a:pt x="62380" y="744422"/>
                  <a:pt x="56550" y="745041"/>
                  <a:pt x="50719" y="745724"/>
                </a:cubicBezTo>
                <a:cubicBezTo>
                  <a:pt x="44765" y="746406"/>
                  <a:pt x="37695" y="746344"/>
                  <a:pt x="32298" y="749197"/>
                </a:cubicBezTo>
                <a:cubicBezTo>
                  <a:pt x="22499" y="754407"/>
                  <a:pt x="30996" y="759804"/>
                  <a:pt x="37695" y="761292"/>
                </a:cubicBezTo>
                <a:cubicBezTo>
                  <a:pt x="48425" y="763649"/>
                  <a:pt x="60333" y="762843"/>
                  <a:pt x="71126" y="761478"/>
                </a:cubicBezTo>
                <a:cubicBezTo>
                  <a:pt x="77142" y="760734"/>
                  <a:pt x="83159" y="759617"/>
                  <a:pt x="88989" y="758067"/>
                </a:cubicBezTo>
                <a:cubicBezTo>
                  <a:pt x="93331" y="756950"/>
                  <a:pt x="99719" y="755586"/>
                  <a:pt x="103131" y="752361"/>
                </a:cubicBezTo>
                <a:lnTo>
                  <a:pt x="103193" y="752298"/>
                </a:lnTo>
                <a:cubicBezTo>
                  <a:pt x="106976" y="748701"/>
                  <a:pt x="104495" y="743801"/>
                  <a:pt x="102510" y="739645"/>
                </a:cubicBezTo>
                <a:close/>
                <a:moveTo>
                  <a:pt x="27274" y="448315"/>
                </a:moveTo>
                <a:cubicBezTo>
                  <a:pt x="16730" y="450672"/>
                  <a:pt x="17599" y="464876"/>
                  <a:pt x="19335" y="472815"/>
                </a:cubicBezTo>
                <a:cubicBezTo>
                  <a:pt x="22995" y="489624"/>
                  <a:pt x="30313" y="512449"/>
                  <a:pt x="47494" y="519892"/>
                </a:cubicBezTo>
                <a:lnTo>
                  <a:pt x="47494" y="519829"/>
                </a:lnTo>
                <a:cubicBezTo>
                  <a:pt x="54689" y="522993"/>
                  <a:pt x="62566" y="523737"/>
                  <a:pt x="70505" y="522993"/>
                </a:cubicBezTo>
                <a:cubicBezTo>
                  <a:pt x="61326" y="516790"/>
                  <a:pt x="58225" y="503145"/>
                  <a:pt x="55992" y="492973"/>
                </a:cubicBezTo>
                <a:cubicBezTo>
                  <a:pt x="53573" y="482118"/>
                  <a:pt x="52580" y="470458"/>
                  <a:pt x="47246" y="460472"/>
                </a:cubicBezTo>
                <a:cubicBezTo>
                  <a:pt x="43587" y="453650"/>
                  <a:pt x="35710" y="446455"/>
                  <a:pt x="27274" y="448315"/>
                </a:cubicBezTo>
                <a:close/>
                <a:moveTo>
                  <a:pt x="369713" y="417737"/>
                </a:moveTo>
                <a:cubicBezTo>
                  <a:pt x="339941" y="427661"/>
                  <a:pt x="307502" y="433119"/>
                  <a:pt x="273575" y="433119"/>
                </a:cubicBezTo>
                <a:cubicBezTo>
                  <a:pt x="243492" y="433119"/>
                  <a:pt x="214651" y="428777"/>
                  <a:pt x="187794" y="420962"/>
                </a:cubicBezTo>
                <a:cubicBezTo>
                  <a:pt x="184259" y="433243"/>
                  <a:pt x="179545" y="445152"/>
                  <a:pt x="175389" y="457185"/>
                </a:cubicBezTo>
                <a:cubicBezTo>
                  <a:pt x="170241" y="472319"/>
                  <a:pt x="165031" y="487391"/>
                  <a:pt x="160194" y="502587"/>
                </a:cubicBezTo>
                <a:cubicBezTo>
                  <a:pt x="150890" y="532173"/>
                  <a:pt x="140469" y="562751"/>
                  <a:pt x="135384" y="593391"/>
                </a:cubicBezTo>
                <a:cubicBezTo>
                  <a:pt x="133275" y="606044"/>
                  <a:pt x="133584" y="618449"/>
                  <a:pt x="139539" y="629985"/>
                </a:cubicBezTo>
                <a:cubicBezTo>
                  <a:pt x="144129" y="638793"/>
                  <a:pt x="151324" y="646050"/>
                  <a:pt x="159201" y="651942"/>
                </a:cubicBezTo>
                <a:cubicBezTo>
                  <a:pt x="178242" y="666270"/>
                  <a:pt x="202122" y="674023"/>
                  <a:pt x="225133" y="679233"/>
                </a:cubicBezTo>
                <a:cubicBezTo>
                  <a:pt x="273699" y="690273"/>
                  <a:pt x="330079" y="691328"/>
                  <a:pt x="376660" y="671604"/>
                </a:cubicBezTo>
                <a:cubicBezTo>
                  <a:pt x="396942" y="663045"/>
                  <a:pt x="415177" y="649213"/>
                  <a:pt x="423675" y="628373"/>
                </a:cubicBezTo>
                <a:cubicBezTo>
                  <a:pt x="432917" y="605734"/>
                  <a:pt x="429630" y="579746"/>
                  <a:pt x="422558" y="556982"/>
                </a:cubicBezTo>
                <a:cubicBezTo>
                  <a:pt x="407797" y="509224"/>
                  <a:pt x="374675" y="468597"/>
                  <a:pt x="369713" y="417737"/>
                </a:cubicBezTo>
                <a:close/>
                <a:moveTo>
                  <a:pt x="550764" y="414326"/>
                </a:moveTo>
                <a:cubicBezTo>
                  <a:pt x="540654" y="415504"/>
                  <a:pt x="533397" y="426730"/>
                  <a:pt x="529241" y="434980"/>
                </a:cubicBezTo>
                <a:cubicBezTo>
                  <a:pt x="523969" y="445462"/>
                  <a:pt x="520123" y="456750"/>
                  <a:pt x="518138" y="468349"/>
                </a:cubicBezTo>
                <a:cubicBezTo>
                  <a:pt x="517084" y="474490"/>
                  <a:pt x="516464" y="480754"/>
                  <a:pt x="516340" y="487019"/>
                </a:cubicBezTo>
                <a:lnTo>
                  <a:pt x="516340" y="487080"/>
                </a:lnTo>
                <a:cubicBezTo>
                  <a:pt x="516216" y="492911"/>
                  <a:pt x="517146" y="498617"/>
                  <a:pt x="516154" y="504385"/>
                </a:cubicBezTo>
                <a:cubicBezTo>
                  <a:pt x="522419" y="500540"/>
                  <a:pt x="528373" y="496012"/>
                  <a:pt x="533645" y="490740"/>
                </a:cubicBezTo>
                <a:cubicBezTo>
                  <a:pt x="541832" y="482615"/>
                  <a:pt x="548655" y="473063"/>
                  <a:pt x="554920" y="463387"/>
                </a:cubicBezTo>
                <a:cubicBezTo>
                  <a:pt x="560998" y="454021"/>
                  <a:pt x="567944" y="442609"/>
                  <a:pt x="566766" y="431010"/>
                </a:cubicBezTo>
                <a:cubicBezTo>
                  <a:pt x="565960" y="422823"/>
                  <a:pt x="560130" y="413209"/>
                  <a:pt x="550764" y="414326"/>
                </a:cubicBezTo>
                <a:close/>
                <a:moveTo>
                  <a:pt x="244112" y="243385"/>
                </a:moveTo>
                <a:cubicBezTo>
                  <a:pt x="264332" y="240594"/>
                  <a:pt x="284986" y="241152"/>
                  <a:pt x="305082" y="245184"/>
                </a:cubicBezTo>
                <a:lnTo>
                  <a:pt x="305207" y="245184"/>
                </a:lnTo>
                <a:cubicBezTo>
                  <a:pt x="308369" y="245494"/>
                  <a:pt x="311471" y="245804"/>
                  <a:pt x="314634" y="246114"/>
                </a:cubicBezTo>
                <a:cubicBezTo>
                  <a:pt x="316867" y="246362"/>
                  <a:pt x="318293" y="247479"/>
                  <a:pt x="319038" y="248905"/>
                </a:cubicBezTo>
                <a:cubicBezTo>
                  <a:pt x="330202" y="252812"/>
                  <a:pt x="340002" y="259449"/>
                  <a:pt x="343103" y="272102"/>
                </a:cubicBezTo>
                <a:lnTo>
                  <a:pt x="343289" y="272102"/>
                </a:lnTo>
                <a:cubicBezTo>
                  <a:pt x="347383" y="288787"/>
                  <a:pt x="337707" y="304603"/>
                  <a:pt x="324620" y="314279"/>
                </a:cubicBezTo>
                <a:cubicBezTo>
                  <a:pt x="308928" y="325816"/>
                  <a:pt x="290506" y="330468"/>
                  <a:pt x="271775" y="330468"/>
                </a:cubicBezTo>
                <a:cubicBezTo>
                  <a:pt x="265696" y="331274"/>
                  <a:pt x="259494" y="331584"/>
                  <a:pt x="253354" y="331274"/>
                </a:cubicBezTo>
                <a:cubicBezTo>
                  <a:pt x="235553" y="330468"/>
                  <a:pt x="210433" y="323955"/>
                  <a:pt x="197221" y="309069"/>
                </a:cubicBezTo>
                <a:cubicBezTo>
                  <a:pt x="190771" y="305038"/>
                  <a:pt x="185127" y="300199"/>
                  <a:pt x="181653" y="293873"/>
                </a:cubicBezTo>
                <a:cubicBezTo>
                  <a:pt x="178056" y="287361"/>
                  <a:pt x="177746" y="280724"/>
                  <a:pt x="179544" y="274583"/>
                </a:cubicBezTo>
                <a:cubicBezTo>
                  <a:pt x="178180" y="270118"/>
                  <a:pt x="180289" y="264536"/>
                  <a:pt x="184754" y="262178"/>
                </a:cubicBezTo>
                <a:cubicBezTo>
                  <a:pt x="186057" y="261496"/>
                  <a:pt x="187360" y="260876"/>
                  <a:pt x="188662" y="260255"/>
                </a:cubicBezTo>
                <a:cubicBezTo>
                  <a:pt x="191329" y="257713"/>
                  <a:pt x="194368" y="255542"/>
                  <a:pt x="197655" y="253867"/>
                </a:cubicBezTo>
                <a:cubicBezTo>
                  <a:pt x="211487" y="246796"/>
                  <a:pt x="228296" y="244440"/>
                  <a:pt x="244112" y="243385"/>
                </a:cubicBezTo>
                <a:close/>
                <a:moveTo>
                  <a:pt x="361898" y="169948"/>
                </a:moveTo>
                <a:cubicBezTo>
                  <a:pt x="365929" y="169203"/>
                  <a:pt x="369899" y="171188"/>
                  <a:pt x="372256" y="174351"/>
                </a:cubicBezTo>
                <a:lnTo>
                  <a:pt x="372752" y="175219"/>
                </a:lnTo>
                <a:lnTo>
                  <a:pt x="372690" y="175219"/>
                </a:lnTo>
                <a:cubicBezTo>
                  <a:pt x="373683" y="176212"/>
                  <a:pt x="374551" y="177452"/>
                  <a:pt x="375171" y="178755"/>
                </a:cubicBezTo>
                <a:cubicBezTo>
                  <a:pt x="376598" y="181794"/>
                  <a:pt x="377094" y="185640"/>
                  <a:pt x="377218" y="188989"/>
                </a:cubicBezTo>
                <a:cubicBezTo>
                  <a:pt x="377280" y="191905"/>
                  <a:pt x="377032" y="194819"/>
                  <a:pt x="376598" y="197673"/>
                </a:cubicBezTo>
                <a:cubicBezTo>
                  <a:pt x="376598" y="199719"/>
                  <a:pt x="376598" y="201704"/>
                  <a:pt x="376474" y="203689"/>
                </a:cubicBezTo>
                <a:cubicBezTo>
                  <a:pt x="376288" y="206728"/>
                  <a:pt x="375420" y="209892"/>
                  <a:pt x="373559" y="212373"/>
                </a:cubicBezTo>
                <a:cubicBezTo>
                  <a:pt x="371016" y="215722"/>
                  <a:pt x="366550" y="217645"/>
                  <a:pt x="362394" y="216652"/>
                </a:cubicBezTo>
                <a:cubicBezTo>
                  <a:pt x="358114" y="215660"/>
                  <a:pt x="354703" y="212807"/>
                  <a:pt x="352904" y="208713"/>
                </a:cubicBezTo>
                <a:cubicBezTo>
                  <a:pt x="351788" y="206108"/>
                  <a:pt x="351540" y="203255"/>
                  <a:pt x="351416" y="200464"/>
                </a:cubicBezTo>
                <a:cubicBezTo>
                  <a:pt x="351106" y="198851"/>
                  <a:pt x="350858" y="197177"/>
                  <a:pt x="350733" y="195564"/>
                </a:cubicBezTo>
                <a:cubicBezTo>
                  <a:pt x="350175" y="189672"/>
                  <a:pt x="350485" y="182539"/>
                  <a:pt x="353153" y="177142"/>
                </a:cubicBezTo>
                <a:cubicBezTo>
                  <a:pt x="354951" y="173545"/>
                  <a:pt x="357866" y="170692"/>
                  <a:pt x="361898" y="169948"/>
                </a:cubicBezTo>
                <a:close/>
                <a:moveTo>
                  <a:pt x="178366" y="169948"/>
                </a:moveTo>
                <a:cubicBezTo>
                  <a:pt x="182398" y="169203"/>
                  <a:pt x="186367" y="171188"/>
                  <a:pt x="188725" y="174351"/>
                </a:cubicBezTo>
                <a:lnTo>
                  <a:pt x="189221" y="175219"/>
                </a:lnTo>
                <a:cubicBezTo>
                  <a:pt x="190213" y="176212"/>
                  <a:pt x="191081" y="177452"/>
                  <a:pt x="191702" y="178755"/>
                </a:cubicBezTo>
                <a:cubicBezTo>
                  <a:pt x="193129" y="181794"/>
                  <a:pt x="193625" y="185640"/>
                  <a:pt x="193749" y="188989"/>
                </a:cubicBezTo>
                <a:cubicBezTo>
                  <a:pt x="193810" y="191905"/>
                  <a:pt x="193562" y="194819"/>
                  <a:pt x="193129" y="197673"/>
                </a:cubicBezTo>
                <a:cubicBezTo>
                  <a:pt x="193129" y="199719"/>
                  <a:pt x="193129" y="201704"/>
                  <a:pt x="193004" y="203689"/>
                </a:cubicBezTo>
                <a:cubicBezTo>
                  <a:pt x="192818" y="206728"/>
                  <a:pt x="191950" y="209892"/>
                  <a:pt x="190089" y="212373"/>
                </a:cubicBezTo>
                <a:lnTo>
                  <a:pt x="190027" y="212373"/>
                </a:lnTo>
                <a:cubicBezTo>
                  <a:pt x="187484" y="215722"/>
                  <a:pt x="183018" y="217645"/>
                  <a:pt x="178863" y="216652"/>
                </a:cubicBezTo>
                <a:cubicBezTo>
                  <a:pt x="174583" y="215660"/>
                  <a:pt x="171171" y="212807"/>
                  <a:pt x="169373" y="208713"/>
                </a:cubicBezTo>
                <a:cubicBezTo>
                  <a:pt x="168256" y="206108"/>
                  <a:pt x="168008" y="203255"/>
                  <a:pt x="167884" y="200464"/>
                </a:cubicBezTo>
                <a:cubicBezTo>
                  <a:pt x="167574" y="198851"/>
                  <a:pt x="167326" y="197177"/>
                  <a:pt x="167202" y="195564"/>
                </a:cubicBezTo>
                <a:cubicBezTo>
                  <a:pt x="166644" y="189672"/>
                  <a:pt x="166954" y="182539"/>
                  <a:pt x="169621" y="177142"/>
                </a:cubicBezTo>
                <a:cubicBezTo>
                  <a:pt x="171420" y="173545"/>
                  <a:pt x="174335" y="170692"/>
                  <a:pt x="178366" y="169948"/>
                </a:cubicBezTo>
                <a:close/>
                <a:moveTo>
                  <a:pt x="168380" y="129570"/>
                </a:moveTo>
                <a:cubicBezTo>
                  <a:pt x="171171" y="129755"/>
                  <a:pt x="173715" y="131554"/>
                  <a:pt x="175762" y="133415"/>
                </a:cubicBezTo>
                <a:cubicBezTo>
                  <a:pt x="177560" y="135090"/>
                  <a:pt x="179297" y="136702"/>
                  <a:pt x="181095" y="138377"/>
                </a:cubicBezTo>
                <a:cubicBezTo>
                  <a:pt x="184755" y="141726"/>
                  <a:pt x="188415" y="145137"/>
                  <a:pt x="192074" y="148549"/>
                </a:cubicBezTo>
                <a:cubicBezTo>
                  <a:pt x="193811" y="150099"/>
                  <a:pt x="194307" y="152394"/>
                  <a:pt x="192881" y="154379"/>
                </a:cubicBezTo>
                <a:cubicBezTo>
                  <a:pt x="191702" y="156178"/>
                  <a:pt x="188663" y="156612"/>
                  <a:pt x="187050" y="155185"/>
                </a:cubicBezTo>
                <a:cubicBezTo>
                  <a:pt x="183266" y="151836"/>
                  <a:pt x="179483" y="148487"/>
                  <a:pt x="175700" y="145137"/>
                </a:cubicBezTo>
                <a:lnTo>
                  <a:pt x="175637" y="145137"/>
                </a:lnTo>
                <a:cubicBezTo>
                  <a:pt x="173777" y="143463"/>
                  <a:pt x="171792" y="141788"/>
                  <a:pt x="169931" y="140051"/>
                </a:cubicBezTo>
                <a:cubicBezTo>
                  <a:pt x="167760" y="138067"/>
                  <a:pt x="165713" y="135772"/>
                  <a:pt x="165217" y="132795"/>
                </a:cubicBezTo>
                <a:cubicBezTo>
                  <a:pt x="164907" y="130872"/>
                  <a:pt x="166582" y="129445"/>
                  <a:pt x="168380" y="129570"/>
                </a:cubicBezTo>
                <a:close/>
                <a:moveTo>
                  <a:pt x="374823" y="125266"/>
                </a:moveTo>
                <a:cubicBezTo>
                  <a:pt x="376847" y="125010"/>
                  <a:pt x="378739" y="125383"/>
                  <a:pt x="379576" y="127336"/>
                </a:cubicBezTo>
                <a:cubicBezTo>
                  <a:pt x="381313" y="131306"/>
                  <a:pt x="375482" y="133787"/>
                  <a:pt x="372753" y="135027"/>
                </a:cubicBezTo>
                <a:cubicBezTo>
                  <a:pt x="369404" y="136516"/>
                  <a:pt x="365931" y="137757"/>
                  <a:pt x="362519" y="139059"/>
                </a:cubicBezTo>
                <a:cubicBezTo>
                  <a:pt x="355449" y="141726"/>
                  <a:pt x="348315" y="144393"/>
                  <a:pt x="341244" y="147060"/>
                </a:cubicBezTo>
                <a:cubicBezTo>
                  <a:pt x="337274" y="148548"/>
                  <a:pt x="334793" y="142842"/>
                  <a:pt x="338639" y="141044"/>
                </a:cubicBezTo>
                <a:cubicBezTo>
                  <a:pt x="345524" y="137818"/>
                  <a:pt x="352347" y="134655"/>
                  <a:pt x="359232" y="131430"/>
                </a:cubicBezTo>
                <a:cubicBezTo>
                  <a:pt x="362581" y="129879"/>
                  <a:pt x="365869" y="128267"/>
                  <a:pt x="369280" y="126964"/>
                </a:cubicBezTo>
                <a:cubicBezTo>
                  <a:pt x="370644" y="126406"/>
                  <a:pt x="372800" y="125522"/>
                  <a:pt x="374823" y="125266"/>
                </a:cubicBezTo>
                <a:close/>
                <a:moveTo>
                  <a:pt x="273575" y="17181"/>
                </a:moveTo>
                <a:cubicBezTo>
                  <a:pt x="206154" y="17181"/>
                  <a:pt x="145308" y="39820"/>
                  <a:pt x="101580" y="76104"/>
                </a:cubicBezTo>
                <a:cubicBezTo>
                  <a:pt x="57791" y="112450"/>
                  <a:pt x="31182" y="162008"/>
                  <a:pt x="31182" y="216529"/>
                </a:cubicBezTo>
                <a:cubicBezTo>
                  <a:pt x="31182" y="271049"/>
                  <a:pt x="57791" y="320606"/>
                  <a:pt x="101580" y="356953"/>
                </a:cubicBezTo>
                <a:cubicBezTo>
                  <a:pt x="145370" y="393237"/>
                  <a:pt x="206216" y="415876"/>
                  <a:pt x="273575" y="415876"/>
                </a:cubicBezTo>
                <a:cubicBezTo>
                  <a:pt x="340995" y="415876"/>
                  <a:pt x="401843" y="393237"/>
                  <a:pt x="445570" y="356953"/>
                </a:cubicBezTo>
                <a:cubicBezTo>
                  <a:pt x="489359" y="320606"/>
                  <a:pt x="515968" y="271049"/>
                  <a:pt x="515968" y="216529"/>
                </a:cubicBezTo>
                <a:cubicBezTo>
                  <a:pt x="515968" y="162008"/>
                  <a:pt x="489359" y="112450"/>
                  <a:pt x="445570" y="76104"/>
                </a:cubicBezTo>
                <a:cubicBezTo>
                  <a:pt x="401780" y="39820"/>
                  <a:pt x="340933" y="17181"/>
                  <a:pt x="273575" y="17181"/>
                </a:cubicBezTo>
                <a:close/>
                <a:moveTo>
                  <a:pt x="273575" y="0"/>
                </a:moveTo>
                <a:cubicBezTo>
                  <a:pt x="344841" y="0"/>
                  <a:pt x="409471" y="23879"/>
                  <a:pt x="456486" y="62893"/>
                </a:cubicBezTo>
                <a:cubicBezTo>
                  <a:pt x="503501" y="101845"/>
                  <a:pt x="533087" y="156302"/>
                  <a:pt x="533087" y="216591"/>
                </a:cubicBezTo>
                <a:cubicBezTo>
                  <a:pt x="533149" y="276941"/>
                  <a:pt x="503563" y="331336"/>
                  <a:pt x="456486" y="370288"/>
                </a:cubicBezTo>
                <a:cubicBezTo>
                  <a:pt x="436638" y="386663"/>
                  <a:pt x="413689" y="400370"/>
                  <a:pt x="388445" y="410790"/>
                </a:cubicBezTo>
                <a:cubicBezTo>
                  <a:pt x="388569" y="411286"/>
                  <a:pt x="388693" y="411658"/>
                  <a:pt x="388693" y="412155"/>
                </a:cubicBezTo>
                <a:cubicBezTo>
                  <a:pt x="390864" y="441245"/>
                  <a:pt x="402524" y="467419"/>
                  <a:pt x="414867" y="493407"/>
                </a:cubicBezTo>
                <a:cubicBezTo>
                  <a:pt x="422187" y="498493"/>
                  <a:pt x="429071" y="504137"/>
                  <a:pt x="437196" y="508107"/>
                </a:cubicBezTo>
                <a:cubicBezTo>
                  <a:pt x="448361" y="513565"/>
                  <a:pt x="460394" y="516542"/>
                  <a:pt x="472799" y="516667"/>
                </a:cubicBezTo>
                <a:cubicBezTo>
                  <a:pt x="483839" y="516729"/>
                  <a:pt x="494569" y="514434"/>
                  <a:pt x="504555" y="510278"/>
                </a:cubicBezTo>
                <a:cubicBezTo>
                  <a:pt x="503252" y="509596"/>
                  <a:pt x="502075" y="508417"/>
                  <a:pt x="501392" y="506618"/>
                </a:cubicBezTo>
                <a:cubicBezTo>
                  <a:pt x="495438" y="491546"/>
                  <a:pt x="499717" y="470706"/>
                  <a:pt x="503749" y="455572"/>
                </a:cubicBezTo>
                <a:cubicBezTo>
                  <a:pt x="507905" y="440004"/>
                  <a:pt x="514541" y="423381"/>
                  <a:pt x="525706" y="411410"/>
                </a:cubicBezTo>
                <a:cubicBezTo>
                  <a:pt x="534389" y="402107"/>
                  <a:pt x="546484" y="395532"/>
                  <a:pt x="559509" y="399005"/>
                </a:cubicBezTo>
                <a:cubicBezTo>
                  <a:pt x="571480" y="402231"/>
                  <a:pt x="579419" y="413085"/>
                  <a:pt x="582148" y="424808"/>
                </a:cubicBezTo>
                <a:cubicBezTo>
                  <a:pt x="585311" y="438453"/>
                  <a:pt x="580039" y="452409"/>
                  <a:pt x="573341" y="464132"/>
                </a:cubicBezTo>
                <a:cubicBezTo>
                  <a:pt x="565960" y="477095"/>
                  <a:pt x="557152" y="489561"/>
                  <a:pt x="546732" y="500354"/>
                </a:cubicBezTo>
                <a:cubicBezTo>
                  <a:pt x="526388" y="521442"/>
                  <a:pt x="499159" y="533289"/>
                  <a:pt x="469697" y="532173"/>
                </a:cubicBezTo>
                <a:lnTo>
                  <a:pt x="469759" y="532297"/>
                </a:lnTo>
                <a:cubicBezTo>
                  <a:pt x="456176" y="531801"/>
                  <a:pt x="442406" y="528141"/>
                  <a:pt x="430374" y="521877"/>
                </a:cubicBezTo>
                <a:cubicBezTo>
                  <a:pt x="429443" y="521381"/>
                  <a:pt x="428451" y="520822"/>
                  <a:pt x="427520" y="520326"/>
                </a:cubicBezTo>
                <a:cubicBezTo>
                  <a:pt x="437073" y="541538"/>
                  <a:pt x="445135" y="563309"/>
                  <a:pt x="446997" y="586941"/>
                </a:cubicBezTo>
                <a:cubicBezTo>
                  <a:pt x="448113" y="601764"/>
                  <a:pt x="446686" y="616836"/>
                  <a:pt x="442096" y="630792"/>
                </a:cubicBezTo>
                <a:cubicBezTo>
                  <a:pt x="456734" y="639351"/>
                  <a:pt x="476830" y="639165"/>
                  <a:pt x="484583" y="656904"/>
                </a:cubicBezTo>
                <a:cubicBezTo>
                  <a:pt x="488987" y="666952"/>
                  <a:pt x="486568" y="678241"/>
                  <a:pt x="482660" y="688041"/>
                </a:cubicBezTo>
                <a:cubicBezTo>
                  <a:pt x="478257" y="699268"/>
                  <a:pt x="472178" y="709998"/>
                  <a:pt x="466844" y="720852"/>
                </a:cubicBezTo>
                <a:cubicBezTo>
                  <a:pt x="466410" y="721720"/>
                  <a:pt x="466038" y="722526"/>
                  <a:pt x="465604" y="723395"/>
                </a:cubicBezTo>
                <a:cubicBezTo>
                  <a:pt x="471124" y="723829"/>
                  <a:pt x="476644" y="725007"/>
                  <a:pt x="481792" y="725566"/>
                </a:cubicBezTo>
                <a:cubicBezTo>
                  <a:pt x="490786" y="726558"/>
                  <a:pt x="499717" y="727613"/>
                  <a:pt x="508711" y="728605"/>
                </a:cubicBezTo>
                <a:cubicBezTo>
                  <a:pt x="522729" y="730094"/>
                  <a:pt x="539661" y="730962"/>
                  <a:pt x="547166" y="745041"/>
                </a:cubicBezTo>
                <a:cubicBezTo>
                  <a:pt x="552376" y="754904"/>
                  <a:pt x="548965" y="766254"/>
                  <a:pt x="540034" y="772519"/>
                </a:cubicBezTo>
                <a:cubicBezTo>
                  <a:pt x="530233" y="779465"/>
                  <a:pt x="517519" y="779962"/>
                  <a:pt x="505982" y="779962"/>
                </a:cubicBezTo>
                <a:cubicBezTo>
                  <a:pt x="491034" y="780023"/>
                  <a:pt x="476272" y="777791"/>
                  <a:pt x="461944" y="773573"/>
                </a:cubicBezTo>
                <a:cubicBezTo>
                  <a:pt x="450966" y="770348"/>
                  <a:pt x="439491" y="764269"/>
                  <a:pt x="437569" y="751865"/>
                </a:cubicBezTo>
                <a:cubicBezTo>
                  <a:pt x="435398" y="738281"/>
                  <a:pt x="446314" y="723395"/>
                  <a:pt x="452082" y="711858"/>
                </a:cubicBezTo>
                <a:cubicBezTo>
                  <a:pt x="458223" y="699453"/>
                  <a:pt x="467774" y="685684"/>
                  <a:pt x="469697" y="671790"/>
                </a:cubicBezTo>
                <a:cubicBezTo>
                  <a:pt x="471372" y="659820"/>
                  <a:pt x="462254" y="655850"/>
                  <a:pt x="452703" y="652191"/>
                </a:cubicBezTo>
                <a:cubicBezTo>
                  <a:pt x="446997" y="650020"/>
                  <a:pt x="441414" y="647477"/>
                  <a:pt x="436824" y="643755"/>
                </a:cubicBezTo>
                <a:cubicBezTo>
                  <a:pt x="434033" y="649152"/>
                  <a:pt x="430622" y="654362"/>
                  <a:pt x="426528" y="659137"/>
                </a:cubicBezTo>
                <a:cubicBezTo>
                  <a:pt x="410402" y="677931"/>
                  <a:pt x="387886" y="689033"/>
                  <a:pt x="364441" y="695670"/>
                </a:cubicBezTo>
                <a:cubicBezTo>
                  <a:pt x="309797" y="711176"/>
                  <a:pt x="249075" y="707455"/>
                  <a:pt x="195547" y="689529"/>
                </a:cubicBezTo>
                <a:cubicBezTo>
                  <a:pt x="172908" y="681962"/>
                  <a:pt x="150393" y="670798"/>
                  <a:pt x="134453" y="652625"/>
                </a:cubicBezTo>
                <a:cubicBezTo>
                  <a:pt x="131166" y="648903"/>
                  <a:pt x="128437" y="644934"/>
                  <a:pt x="126204" y="640902"/>
                </a:cubicBezTo>
                <a:cubicBezTo>
                  <a:pt x="121180" y="646298"/>
                  <a:pt x="114295" y="649462"/>
                  <a:pt x="107286" y="652191"/>
                </a:cubicBezTo>
                <a:cubicBezTo>
                  <a:pt x="97734" y="655850"/>
                  <a:pt x="88617" y="659820"/>
                  <a:pt x="90292" y="671790"/>
                </a:cubicBezTo>
                <a:cubicBezTo>
                  <a:pt x="92214" y="685746"/>
                  <a:pt x="101766" y="699516"/>
                  <a:pt x="107907" y="711858"/>
                </a:cubicBezTo>
                <a:cubicBezTo>
                  <a:pt x="113675" y="723395"/>
                  <a:pt x="124529" y="738219"/>
                  <a:pt x="122420" y="751865"/>
                </a:cubicBezTo>
                <a:cubicBezTo>
                  <a:pt x="120435" y="764269"/>
                  <a:pt x="108961" y="770348"/>
                  <a:pt x="98044" y="773573"/>
                </a:cubicBezTo>
                <a:cubicBezTo>
                  <a:pt x="83717" y="777791"/>
                  <a:pt x="68955" y="780023"/>
                  <a:pt x="54007" y="779962"/>
                </a:cubicBezTo>
                <a:cubicBezTo>
                  <a:pt x="42470" y="779900"/>
                  <a:pt x="29755" y="779404"/>
                  <a:pt x="19955" y="772519"/>
                </a:cubicBezTo>
                <a:cubicBezTo>
                  <a:pt x="11024" y="766254"/>
                  <a:pt x="7613" y="754904"/>
                  <a:pt x="12823" y="745041"/>
                </a:cubicBezTo>
                <a:cubicBezTo>
                  <a:pt x="20328" y="730962"/>
                  <a:pt x="37260" y="730156"/>
                  <a:pt x="51278" y="728605"/>
                </a:cubicBezTo>
                <a:cubicBezTo>
                  <a:pt x="60272" y="727613"/>
                  <a:pt x="69203" y="726620"/>
                  <a:pt x="78197" y="725566"/>
                </a:cubicBezTo>
                <a:cubicBezTo>
                  <a:pt x="83345" y="724945"/>
                  <a:pt x="88927" y="723767"/>
                  <a:pt x="94385" y="723395"/>
                </a:cubicBezTo>
                <a:cubicBezTo>
                  <a:pt x="93951" y="722526"/>
                  <a:pt x="93579" y="721720"/>
                  <a:pt x="93144" y="720852"/>
                </a:cubicBezTo>
                <a:cubicBezTo>
                  <a:pt x="87811" y="709998"/>
                  <a:pt x="81794" y="699268"/>
                  <a:pt x="77329" y="688041"/>
                </a:cubicBezTo>
                <a:cubicBezTo>
                  <a:pt x="73483" y="678241"/>
                  <a:pt x="71064" y="666952"/>
                  <a:pt x="75406" y="656904"/>
                </a:cubicBezTo>
                <a:cubicBezTo>
                  <a:pt x="83717" y="637801"/>
                  <a:pt x="106356" y="639476"/>
                  <a:pt x="121056" y="628683"/>
                </a:cubicBezTo>
                <a:cubicBezTo>
                  <a:pt x="116404" y="613735"/>
                  <a:pt x="117210" y="597484"/>
                  <a:pt x="121242" y="581172"/>
                </a:cubicBezTo>
                <a:cubicBezTo>
                  <a:pt x="127816" y="554378"/>
                  <a:pt x="136004" y="527831"/>
                  <a:pt x="144687" y="501595"/>
                </a:cubicBezTo>
                <a:cubicBezTo>
                  <a:pt x="131786" y="515736"/>
                  <a:pt x="114977" y="526591"/>
                  <a:pt x="97176" y="533413"/>
                </a:cubicBezTo>
                <a:cubicBezTo>
                  <a:pt x="73731" y="542406"/>
                  <a:pt x="45076" y="545384"/>
                  <a:pt x="25600" y="526466"/>
                </a:cubicBezTo>
                <a:cubicBezTo>
                  <a:pt x="16916" y="518031"/>
                  <a:pt x="11334" y="507053"/>
                  <a:pt x="7240" y="495764"/>
                </a:cubicBezTo>
                <a:cubicBezTo>
                  <a:pt x="2774" y="483421"/>
                  <a:pt x="-1815" y="469528"/>
                  <a:pt x="728" y="456316"/>
                </a:cubicBezTo>
                <a:cubicBezTo>
                  <a:pt x="3084" y="443911"/>
                  <a:pt x="11644" y="433057"/>
                  <a:pt x="24483" y="430824"/>
                </a:cubicBezTo>
                <a:cubicBezTo>
                  <a:pt x="36206" y="428715"/>
                  <a:pt x="48238" y="434360"/>
                  <a:pt x="56116" y="442795"/>
                </a:cubicBezTo>
                <a:cubicBezTo>
                  <a:pt x="65047" y="452471"/>
                  <a:pt x="68334" y="465806"/>
                  <a:pt x="70754" y="478335"/>
                </a:cubicBezTo>
                <a:cubicBezTo>
                  <a:pt x="71994" y="484599"/>
                  <a:pt x="72925" y="490988"/>
                  <a:pt x="74785" y="497129"/>
                </a:cubicBezTo>
                <a:cubicBezTo>
                  <a:pt x="76584" y="503269"/>
                  <a:pt x="80243" y="508417"/>
                  <a:pt x="82290" y="514371"/>
                </a:cubicBezTo>
                <a:cubicBezTo>
                  <a:pt x="83220" y="516977"/>
                  <a:pt x="82787" y="519333"/>
                  <a:pt x="81608" y="521194"/>
                </a:cubicBezTo>
                <a:cubicBezTo>
                  <a:pt x="90230" y="519085"/>
                  <a:pt x="98603" y="515674"/>
                  <a:pt x="105922" y="512015"/>
                </a:cubicBezTo>
                <a:cubicBezTo>
                  <a:pt x="123661" y="503207"/>
                  <a:pt x="138361" y="489500"/>
                  <a:pt x="151510" y="474862"/>
                </a:cubicBezTo>
                <a:cubicBezTo>
                  <a:pt x="152254" y="473994"/>
                  <a:pt x="153247" y="473559"/>
                  <a:pt x="154239" y="473373"/>
                </a:cubicBezTo>
                <a:cubicBezTo>
                  <a:pt x="157092" y="465310"/>
                  <a:pt x="160007" y="457247"/>
                  <a:pt x="163171" y="449246"/>
                </a:cubicBezTo>
                <a:cubicBezTo>
                  <a:pt x="167388" y="438577"/>
                  <a:pt x="171358" y="427723"/>
                  <a:pt x="176568" y="417489"/>
                </a:cubicBezTo>
                <a:cubicBezTo>
                  <a:pt x="144191" y="406634"/>
                  <a:pt x="115040" y="390508"/>
                  <a:pt x="90601" y="370288"/>
                </a:cubicBezTo>
                <a:cubicBezTo>
                  <a:pt x="43587" y="331336"/>
                  <a:pt x="14001" y="276879"/>
                  <a:pt x="14001" y="216591"/>
                </a:cubicBezTo>
                <a:cubicBezTo>
                  <a:pt x="13939" y="156240"/>
                  <a:pt x="43525" y="101845"/>
                  <a:pt x="90601" y="62893"/>
                </a:cubicBezTo>
                <a:cubicBezTo>
                  <a:pt x="137678" y="23879"/>
                  <a:pt x="202370" y="0"/>
                  <a:pt x="2735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77" name="!!avatar1">
            <a:extLst>
              <a:ext uri="{FF2B5EF4-FFF2-40B4-BE49-F238E27FC236}">
                <a16:creationId xmlns:a16="http://schemas.microsoft.com/office/drawing/2014/main" id="{525A645A-E129-80BE-CB5A-E9A45A14D4B1}"/>
              </a:ext>
            </a:extLst>
          </p:cNvPr>
          <p:cNvSpPr/>
          <p:nvPr/>
        </p:nvSpPr>
        <p:spPr>
          <a:xfrm>
            <a:off x="2960114" y="11481664"/>
            <a:ext cx="788914" cy="923331"/>
          </a:xfrm>
          <a:custGeom>
            <a:avLst/>
            <a:gdLst>
              <a:gd name="connsiteX0" fmla="*/ 381155 w 1098015"/>
              <a:gd name="connsiteY0" fmla="*/ 1238441 h 1285098"/>
              <a:gd name="connsiteX1" fmla="*/ 345818 w 1098015"/>
              <a:gd name="connsiteY1" fmla="*/ 1240536 h 1285098"/>
              <a:gd name="connsiteX2" fmla="*/ 328482 w 1098015"/>
              <a:gd name="connsiteY2" fmla="*/ 1249775 h 1285098"/>
              <a:gd name="connsiteX3" fmla="*/ 375345 w 1098015"/>
              <a:gd name="connsiteY3" fmla="*/ 1262253 h 1285098"/>
              <a:gd name="connsiteX4" fmla="*/ 438020 w 1098015"/>
              <a:gd name="connsiteY4" fmla="*/ 1250823 h 1285098"/>
              <a:gd name="connsiteX5" fmla="*/ 438115 w 1098015"/>
              <a:gd name="connsiteY5" fmla="*/ 1250728 h 1285098"/>
              <a:gd name="connsiteX6" fmla="*/ 438686 w 1098015"/>
              <a:gd name="connsiteY6" fmla="*/ 1247013 h 1285098"/>
              <a:gd name="connsiteX7" fmla="*/ 416874 w 1098015"/>
              <a:gd name="connsiteY7" fmla="*/ 1242060 h 1285098"/>
              <a:gd name="connsiteX8" fmla="*/ 381155 w 1098015"/>
              <a:gd name="connsiteY8" fmla="*/ 1238441 h 1285098"/>
              <a:gd name="connsiteX9" fmla="*/ 844642 w 1098015"/>
              <a:gd name="connsiteY9" fmla="*/ 1201960 h 1285098"/>
              <a:gd name="connsiteX10" fmla="*/ 844642 w 1098015"/>
              <a:gd name="connsiteY10" fmla="*/ 1202055 h 1285098"/>
              <a:gd name="connsiteX11" fmla="*/ 750249 w 1098015"/>
              <a:gd name="connsiteY11" fmla="*/ 1217771 h 1285098"/>
              <a:gd name="connsiteX12" fmla="*/ 751964 w 1098015"/>
              <a:gd name="connsiteY12" fmla="*/ 1220248 h 1285098"/>
              <a:gd name="connsiteX13" fmla="*/ 845499 w 1098015"/>
              <a:gd name="connsiteY13" fmla="*/ 1232916 h 1285098"/>
              <a:gd name="connsiteX14" fmla="*/ 882170 w 1098015"/>
              <a:gd name="connsiteY14" fmla="*/ 1218438 h 1285098"/>
              <a:gd name="connsiteX15" fmla="*/ 867788 w 1098015"/>
              <a:gd name="connsiteY15" fmla="*/ 1208437 h 1285098"/>
              <a:gd name="connsiteX16" fmla="*/ 844642 w 1098015"/>
              <a:gd name="connsiteY16" fmla="*/ 1201960 h 1285098"/>
              <a:gd name="connsiteX17" fmla="*/ 675954 w 1098015"/>
              <a:gd name="connsiteY17" fmla="*/ 546259 h 1285098"/>
              <a:gd name="connsiteX18" fmla="*/ 528888 w 1098015"/>
              <a:gd name="connsiteY18" fmla="*/ 573786 h 1285098"/>
              <a:gd name="connsiteX19" fmla="*/ 427352 w 1098015"/>
              <a:gd name="connsiteY19" fmla="*/ 561118 h 1285098"/>
              <a:gd name="connsiteX20" fmla="*/ 424589 w 1098015"/>
              <a:gd name="connsiteY20" fmla="*/ 581025 h 1285098"/>
              <a:gd name="connsiteX21" fmla="*/ 417255 w 1098015"/>
              <a:gd name="connsiteY21" fmla="*/ 620554 h 1285098"/>
              <a:gd name="connsiteX22" fmla="*/ 402491 w 1098015"/>
              <a:gd name="connsiteY22" fmla="*/ 695801 h 1285098"/>
              <a:gd name="connsiteX23" fmla="*/ 374202 w 1098015"/>
              <a:gd name="connsiteY23" fmla="*/ 840962 h 1285098"/>
              <a:gd name="connsiteX24" fmla="*/ 377060 w 1098015"/>
              <a:gd name="connsiteY24" fmla="*/ 942118 h 1285098"/>
              <a:gd name="connsiteX25" fmla="*/ 454784 w 1098015"/>
              <a:gd name="connsiteY25" fmla="*/ 997363 h 1285098"/>
              <a:gd name="connsiteX26" fmla="*/ 578037 w 1098015"/>
              <a:gd name="connsiteY26" fmla="*/ 997268 h 1285098"/>
              <a:gd name="connsiteX27" fmla="*/ 701291 w 1098015"/>
              <a:gd name="connsiteY27" fmla="*/ 973646 h 1285098"/>
              <a:gd name="connsiteX28" fmla="*/ 777110 w 1098015"/>
              <a:gd name="connsiteY28" fmla="*/ 916686 h 1285098"/>
              <a:gd name="connsiteX29" fmla="*/ 763108 w 1098015"/>
              <a:gd name="connsiteY29" fmla="*/ 795623 h 1285098"/>
              <a:gd name="connsiteX30" fmla="*/ 763394 w 1098015"/>
              <a:gd name="connsiteY30" fmla="*/ 795623 h 1285098"/>
              <a:gd name="connsiteX31" fmla="*/ 675954 w 1098015"/>
              <a:gd name="connsiteY31" fmla="*/ 546259 h 1285098"/>
              <a:gd name="connsiteX32" fmla="*/ 788254 w 1098015"/>
              <a:gd name="connsiteY32" fmla="*/ 474917 h 1285098"/>
              <a:gd name="connsiteX33" fmla="*/ 771014 w 1098015"/>
              <a:gd name="connsiteY33" fmla="*/ 490442 h 1285098"/>
              <a:gd name="connsiteX34" fmla="*/ 700243 w 1098015"/>
              <a:gd name="connsiteY34" fmla="*/ 535496 h 1285098"/>
              <a:gd name="connsiteX35" fmla="*/ 722341 w 1098015"/>
              <a:gd name="connsiteY35" fmla="*/ 596265 h 1285098"/>
              <a:gd name="connsiteX36" fmla="*/ 722436 w 1098015"/>
              <a:gd name="connsiteY36" fmla="*/ 596170 h 1285098"/>
              <a:gd name="connsiteX37" fmla="*/ 778729 w 1098015"/>
              <a:gd name="connsiteY37" fmla="*/ 496062 h 1285098"/>
              <a:gd name="connsiteX38" fmla="*/ 788254 w 1098015"/>
              <a:gd name="connsiteY38" fmla="*/ 474917 h 1285098"/>
              <a:gd name="connsiteX39" fmla="*/ 641497 w 1098015"/>
              <a:gd name="connsiteY39" fmla="*/ 336363 h 1285098"/>
              <a:gd name="connsiteX40" fmla="*/ 654713 w 1098015"/>
              <a:gd name="connsiteY40" fmla="*/ 338613 h 1285098"/>
              <a:gd name="connsiteX41" fmla="*/ 670810 w 1098015"/>
              <a:gd name="connsiteY41" fmla="*/ 353568 h 1285098"/>
              <a:gd name="connsiteX42" fmla="*/ 693480 w 1098015"/>
              <a:gd name="connsiteY42" fmla="*/ 359568 h 1285098"/>
              <a:gd name="connsiteX43" fmla="*/ 718816 w 1098015"/>
              <a:gd name="connsiteY43" fmla="*/ 355758 h 1285098"/>
              <a:gd name="connsiteX44" fmla="*/ 731770 w 1098015"/>
              <a:gd name="connsiteY44" fmla="*/ 350901 h 1285098"/>
              <a:gd name="connsiteX45" fmla="*/ 745010 w 1098015"/>
              <a:gd name="connsiteY45" fmla="*/ 346519 h 1285098"/>
              <a:gd name="connsiteX46" fmla="*/ 748534 w 1098015"/>
              <a:gd name="connsiteY46" fmla="*/ 350139 h 1285098"/>
              <a:gd name="connsiteX47" fmla="*/ 725198 w 1098015"/>
              <a:gd name="connsiteY47" fmla="*/ 372046 h 1285098"/>
              <a:gd name="connsiteX48" fmla="*/ 690527 w 1098015"/>
              <a:gd name="connsiteY48" fmla="*/ 379761 h 1285098"/>
              <a:gd name="connsiteX49" fmla="*/ 661381 w 1098015"/>
              <a:gd name="connsiteY49" fmla="*/ 371856 h 1285098"/>
              <a:gd name="connsiteX50" fmla="*/ 637282 w 1098015"/>
              <a:gd name="connsiteY50" fmla="*/ 348615 h 1285098"/>
              <a:gd name="connsiteX51" fmla="*/ 641497 w 1098015"/>
              <a:gd name="connsiteY51" fmla="*/ 336363 h 1285098"/>
              <a:gd name="connsiteX52" fmla="*/ 806637 w 1098015"/>
              <a:gd name="connsiteY52" fmla="*/ 247364 h 1285098"/>
              <a:gd name="connsiteX53" fmla="*/ 820353 w 1098015"/>
              <a:gd name="connsiteY53" fmla="*/ 253174 h 1285098"/>
              <a:gd name="connsiteX54" fmla="*/ 821019 w 1098015"/>
              <a:gd name="connsiteY54" fmla="*/ 254317 h 1285098"/>
              <a:gd name="connsiteX55" fmla="*/ 824258 w 1098015"/>
              <a:gd name="connsiteY55" fmla="*/ 259080 h 1285098"/>
              <a:gd name="connsiteX56" fmla="*/ 827020 w 1098015"/>
              <a:gd name="connsiteY56" fmla="*/ 272605 h 1285098"/>
              <a:gd name="connsiteX57" fmla="*/ 826258 w 1098015"/>
              <a:gd name="connsiteY57" fmla="*/ 284131 h 1285098"/>
              <a:gd name="connsiteX58" fmla="*/ 826163 w 1098015"/>
              <a:gd name="connsiteY58" fmla="*/ 292036 h 1285098"/>
              <a:gd name="connsiteX59" fmla="*/ 822258 w 1098015"/>
              <a:gd name="connsiteY59" fmla="*/ 303466 h 1285098"/>
              <a:gd name="connsiteX60" fmla="*/ 807494 w 1098015"/>
              <a:gd name="connsiteY60" fmla="*/ 309086 h 1285098"/>
              <a:gd name="connsiteX61" fmla="*/ 794921 w 1098015"/>
              <a:gd name="connsiteY61" fmla="*/ 298513 h 1285098"/>
              <a:gd name="connsiteX62" fmla="*/ 792921 w 1098015"/>
              <a:gd name="connsiteY62" fmla="*/ 287655 h 1285098"/>
              <a:gd name="connsiteX63" fmla="*/ 792825 w 1098015"/>
              <a:gd name="connsiteY63" fmla="*/ 287750 h 1285098"/>
              <a:gd name="connsiteX64" fmla="*/ 791873 w 1098015"/>
              <a:gd name="connsiteY64" fmla="*/ 281273 h 1285098"/>
              <a:gd name="connsiteX65" fmla="*/ 795111 w 1098015"/>
              <a:gd name="connsiteY65" fmla="*/ 256889 h 1285098"/>
              <a:gd name="connsiteX66" fmla="*/ 806637 w 1098015"/>
              <a:gd name="connsiteY66" fmla="*/ 247364 h 1285098"/>
              <a:gd name="connsiteX67" fmla="*/ 563559 w 1098015"/>
              <a:gd name="connsiteY67" fmla="*/ 247364 h 1285098"/>
              <a:gd name="connsiteX68" fmla="*/ 577275 w 1098015"/>
              <a:gd name="connsiteY68" fmla="*/ 253174 h 1285098"/>
              <a:gd name="connsiteX69" fmla="*/ 577941 w 1098015"/>
              <a:gd name="connsiteY69" fmla="*/ 254317 h 1285098"/>
              <a:gd name="connsiteX70" fmla="*/ 581180 w 1098015"/>
              <a:gd name="connsiteY70" fmla="*/ 259080 h 1285098"/>
              <a:gd name="connsiteX71" fmla="*/ 583942 w 1098015"/>
              <a:gd name="connsiteY71" fmla="*/ 272605 h 1285098"/>
              <a:gd name="connsiteX72" fmla="*/ 583180 w 1098015"/>
              <a:gd name="connsiteY72" fmla="*/ 284131 h 1285098"/>
              <a:gd name="connsiteX73" fmla="*/ 583085 w 1098015"/>
              <a:gd name="connsiteY73" fmla="*/ 292036 h 1285098"/>
              <a:gd name="connsiteX74" fmla="*/ 579180 w 1098015"/>
              <a:gd name="connsiteY74" fmla="*/ 303466 h 1285098"/>
              <a:gd name="connsiteX75" fmla="*/ 564416 w 1098015"/>
              <a:gd name="connsiteY75" fmla="*/ 309086 h 1285098"/>
              <a:gd name="connsiteX76" fmla="*/ 551843 w 1098015"/>
              <a:gd name="connsiteY76" fmla="*/ 298513 h 1285098"/>
              <a:gd name="connsiteX77" fmla="*/ 549843 w 1098015"/>
              <a:gd name="connsiteY77" fmla="*/ 287655 h 1285098"/>
              <a:gd name="connsiteX78" fmla="*/ 549747 w 1098015"/>
              <a:gd name="connsiteY78" fmla="*/ 287750 h 1285098"/>
              <a:gd name="connsiteX79" fmla="*/ 548795 w 1098015"/>
              <a:gd name="connsiteY79" fmla="*/ 281273 h 1285098"/>
              <a:gd name="connsiteX80" fmla="*/ 552033 w 1098015"/>
              <a:gd name="connsiteY80" fmla="*/ 256889 h 1285098"/>
              <a:gd name="connsiteX81" fmla="*/ 563559 w 1098015"/>
              <a:gd name="connsiteY81" fmla="*/ 247364 h 1285098"/>
              <a:gd name="connsiteX82" fmla="*/ 993803 w 1098015"/>
              <a:gd name="connsiteY82" fmla="*/ 55055 h 1285098"/>
              <a:gd name="connsiteX83" fmla="*/ 912936 w 1098015"/>
              <a:gd name="connsiteY83" fmla="*/ 69056 h 1285098"/>
              <a:gd name="connsiteX84" fmla="*/ 879313 w 1098015"/>
              <a:gd name="connsiteY84" fmla="*/ 115919 h 1285098"/>
              <a:gd name="connsiteX85" fmla="*/ 890552 w 1098015"/>
              <a:gd name="connsiteY85" fmla="*/ 115443 h 1285098"/>
              <a:gd name="connsiteX86" fmla="*/ 943071 w 1098015"/>
              <a:gd name="connsiteY86" fmla="*/ 133898 h 1285098"/>
              <a:gd name="connsiteX87" fmla="*/ 998586 w 1098015"/>
              <a:gd name="connsiteY87" fmla="*/ 136205 h 1285098"/>
              <a:gd name="connsiteX88" fmla="*/ 998566 w 1098015"/>
              <a:gd name="connsiteY88" fmla="*/ 136208 h 1285098"/>
              <a:gd name="connsiteX89" fmla="*/ 998661 w 1098015"/>
              <a:gd name="connsiteY89" fmla="*/ 136208 h 1285098"/>
              <a:gd name="connsiteX90" fmla="*/ 998586 w 1098015"/>
              <a:gd name="connsiteY90" fmla="*/ 136205 h 1285098"/>
              <a:gd name="connsiteX91" fmla="*/ 1020719 w 1098015"/>
              <a:gd name="connsiteY91" fmla="*/ 132655 h 1285098"/>
              <a:gd name="connsiteX92" fmla="*/ 1073909 w 1098015"/>
              <a:gd name="connsiteY92" fmla="*/ 89726 h 1285098"/>
              <a:gd name="connsiteX93" fmla="*/ 993803 w 1098015"/>
              <a:gd name="connsiteY93" fmla="*/ 55055 h 1285098"/>
              <a:gd name="connsiteX94" fmla="*/ 528602 w 1098015"/>
              <a:gd name="connsiteY94" fmla="*/ 23146 h 1285098"/>
              <a:gd name="connsiteX95" fmla="*/ 301050 w 1098015"/>
              <a:gd name="connsiteY95" fmla="*/ 101156 h 1285098"/>
              <a:gd name="connsiteX96" fmla="*/ 207896 w 1098015"/>
              <a:gd name="connsiteY96" fmla="*/ 286893 h 1285098"/>
              <a:gd name="connsiteX97" fmla="*/ 207800 w 1098015"/>
              <a:gd name="connsiteY97" fmla="*/ 286988 h 1285098"/>
              <a:gd name="connsiteX98" fmla="*/ 300955 w 1098015"/>
              <a:gd name="connsiteY98" fmla="*/ 472726 h 1285098"/>
              <a:gd name="connsiteX99" fmla="*/ 419732 w 1098015"/>
              <a:gd name="connsiteY99" fmla="*/ 535115 h 1285098"/>
              <a:gd name="connsiteX100" fmla="*/ 429066 w 1098015"/>
              <a:gd name="connsiteY100" fmla="*/ 537686 h 1285098"/>
              <a:gd name="connsiteX101" fmla="*/ 528602 w 1098015"/>
              <a:gd name="connsiteY101" fmla="*/ 550736 h 1285098"/>
              <a:gd name="connsiteX102" fmla="*/ 756155 w 1098015"/>
              <a:gd name="connsiteY102" fmla="*/ 472726 h 1285098"/>
              <a:gd name="connsiteX103" fmla="*/ 814924 w 1098015"/>
              <a:gd name="connsiteY103" fmla="*/ 405670 h 1285098"/>
              <a:gd name="connsiteX104" fmla="*/ 823687 w 1098015"/>
              <a:gd name="connsiteY104" fmla="*/ 377285 h 1285098"/>
              <a:gd name="connsiteX105" fmla="*/ 847118 w 1098015"/>
              <a:gd name="connsiteY105" fmla="*/ 256604 h 1285098"/>
              <a:gd name="connsiteX106" fmla="*/ 756155 w 1098015"/>
              <a:gd name="connsiteY106" fmla="*/ 101156 h 1285098"/>
              <a:gd name="connsiteX107" fmla="*/ 528602 w 1098015"/>
              <a:gd name="connsiteY107" fmla="*/ 23146 h 1285098"/>
              <a:gd name="connsiteX108" fmla="*/ 528602 w 1098015"/>
              <a:gd name="connsiteY108" fmla="*/ 0 h 1285098"/>
              <a:gd name="connsiteX109" fmla="*/ 770918 w 1098015"/>
              <a:gd name="connsiteY109" fmla="*/ 83344 h 1285098"/>
              <a:gd name="connsiteX110" fmla="*/ 852167 w 1098015"/>
              <a:gd name="connsiteY110" fmla="*/ 189738 h 1285098"/>
              <a:gd name="connsiteX111" fmla="*/ 853024 w 1098015"/>
              <a:gd name="connsiteY111" fmla="*/ 155734 h 1285098"/>
              <a:gd name="connsiteX112" fmla="*/ 883123 w 1098015"/>
              <a:gd name="connsiteY112" fmla="*/ 61817 h 1285098"/>
              <a:gd name="connsiteX113" fmla="*/ 968657 w 1098015"/>
              <a:gd name="connsiteY113" fmla="*/ 31909 h 1285098"/>
              <a:gd name="connsiteX114" fmla="*/ 1071718 w 1098015"/>
              <a:gd name="connsiteY114" fmla="*/ 46101 h 1285098"/>
              <a:gd name="connsiteX115" fmla="*/ 1071432 w 1098015"/>
              <a:gd name="connsiteY115" fmla="*/ 46101 h 1285098"/>
              <a:gd name="connsiteX116" fmla="*/ 1082481 w 1098015"/>
              <a:gd name="connsiteY116" fmla="*/ 129826 h 1285098"/>
              <a:gd name="connsiteX117" fmla="*/ 986088 w 1098015"/>
              <a:gd name="connsiteY117" fmla="*/ 162020 h 1285098"/>
              <a:gd name="connsiteX118" fmla="*/ 880646 w 1098015"/>
              <a:gd name="connsiteY118" fmla="*/ 138684 h 1285098"/>
              <a:gd name="connsiteX119" fmla="*/ 875979 w 1098015"/>
              <a:gd name="connsiteY119" fmla="*/ 134684 h 1285098"/>
              <a:gd name="connsiteX120" fmla="*/ 875217 w 1098015"/>
              <a:gd name="connsiteY120" fmla="*/ 144494 h 1285098"/>
              <a:gd name="connsiteX121" fmla="*/ 870455 w 1098015"/>
              <a:gd name="connsiteY121" fmla="*/ 243078 h 1285098"/>
              <a:gd name="connsiteX122" fmla="*/ 869407 w 1098015"/>
              <a:gd name="connsiteY122" fmla="*/ 251651 h 1285098"/>
              <a:gd name="connsiteX123" fmla="*/ 872074 w 1098015"/>
              <a:gd name="connsiteY123" fmla="*/ 286893 h 1285098"/>
              <a:gd name="connsiteX124" fmla="*/ 825020 w 1098015"/>
              <a:gd name="connsiteY124" fmla="*/ 431768 h 1285098"/>
              <a:gd name="connsiteX125" fmla="*/ 822258 w 1098015"/>
              <a:gd name="connsiteY125" fmla="*/ 439198 h 1285098"/>
              <a:gd name="connsiteX126" fmla="*/ 726627 w 1098015"/>
              <a:gd name="connsiteY126" fmla="*/ 609219 h 1285098"/>
              <a:gd name="connsiteX127" fmla="*/ 752535 w 1098015"/>
              <a:gd name="connsiteY127" fmla="*/ 683800 h 1285098"/>
              <a:gd name="connsiteX128" fmla="*/ 801303 w 1098015"/>
              <a:gd name="connsiteY128" fmla="*/ 836295 h 1285098"/>
              <a:gd name="connsiteX129" fmla="*/ 783015 w 1098015"/>
              <a:gd name="connsiteY129" fmla="*/ 953643 h 1285098"/>
              <a:gd name="connsiteX130" fmla="*/ 688813 w 1098015"/>
              <a:gd name="connsiteY130" fmla="*/ 1003363 h 1285098"/>
              <a:gd name="connsiteX131" fmla="*/ 649094 w 1098015"/>
              <a:gd name="connsiteY131" fmla="*/ 1012412 h 1285098"/>
              <a:gd name="connsiteX132" fmla="*/ 674716 w 1098015"/>
              <a:gd name="connsiteY132" fmla="*/ 1062323 h 1285098"/>
              <a:gd name="connsiteX133" fmla="*/ 702434 w 1098015"/>
              <a:gd name="connsiteY133" fmla="*/ 1120712 h 1285098"/>
              <a:gd name="connsiteX134" fmla="*/ 727675 w 1098015"/>
              <a:gd name="connsiteY134" fmla="*/ 1173956 h 1285098"/>
              <a:gd name="connsiteX135" fmla="*/ 737867 w 1098015"/>
              <a:gd name="connsiteY135" fmla="*/ 1196626 h 1285098"/>
              <a:gd name="connsiteX136" fmla="*/ 738629 w 1098015"/>
              <a:gd name="connsiteY136" fmla="*/ 1196054 h 1285098"/>
              <a:gd name="connsiteX137" fmla="*/ 871883 w 1098015"/>
              <a:gd name="connsiteY137" fmla="*/ 1185386 h 1285098"/>
              <a:gd name="connsiteX138" fmla="*/ 905411 w 1098015"/>
              <a:gd name="connsiteY138" fmla="*/ 1219391 h 1285098"/>
              <a:gd name="connsiteX139" fmla="*/ 872550 w 1098015"/>
              <a:gd name="connsiteY139" fmla="*/ 1251490 h 1285098"/>
              <a:gd name="connsiteX140" fmla="*/ 807113 w 1098015"/>
              <a:gd name="connsiteY140" fmla="*/ 1262825 h 1285098"/>
              <a:gd name="connsiteX141" fmla="*/ 750440 w 1098015"/>
              <a:gd name="connsiteY141" fmla="*/ 1251204 h 1285098"/>
              <a:gd name="connsiteX142" fmla="*/ 718721 w 1098015"/>
              <a:gd name="connsiteY142" fmla="*/ 1204627 h 1285098"/>
              <a:gd name="connsiteX143" fmla="*/ 688908 w 1098015"/>
              <a:gd name="connsiteY143" fmla="*/ 1138904 h 1285098"/>
              <a:gd name="connsiteX144" fmla="*/ 659095 w 1098015"/>
              <a:gd name="connsiteY144" fmla="*/ 1073182 h 1285098"/>
              <a:gd name="connsiteX145" fmla="*/ 634901 w 1098015"/>
              <a:gd name="connsiteY145" fmla="*/ 1015079 h 1285098"/>
              <a:gd name="connsiteX146" fmla="*/ 548129 w 1098015"/>
              <a:gd name="connsiteY146" fmla="*/ 1024795 h 1285098"/>
              <a:gd name="connsiteX147" fmla="*/ 485930 w 1098015"/>
              <a:gd name="connsiteY147" fmla="*/ 1025747 h 1285098"/>
              <a:gd name="connsiteX148" fmla="*/ 480692 w 1098015"/>
              <a:gd name="connsiteY148" fmla="*/ 1075658 h 1285098"/>
              <a:gd name="connsiteX149" fmla="*/ 473357 w 1098015"/>
              <a:gd name="connsiteY149" fmla="*/ 1136618 h 1285098"/>
              <a:gd name="connsiteX150" fmla="*/ 458689 w 1098015"/>
              <a:gd name="connsiteY150" fmla="*/ 1260539 h 1285098"/>
              <a:gd name="connsiteX151" fmla="*/ 452117 w 1098015"/>
              <a:gd name="connsiteY151" fmla="*/ 1269302 h 1285098"/>
              <a:gd name="connsiteX152" fmla="*/ 361534 w 1098015"/>
              <a:gd name="connsiteY152" fmla="*/ 1284923 h 1285098"/>
              <a:gd name="connsiteX153" fmla="*/ 305622 w 1098015"/>
              <a:gd name="connsiteY153" fmla="*/ 1250061 h 1285098"/>
              <a:gd name="connsiteX154" fmla="*/ 362677 w 1098015"/>
              <a:gd name="connsiteY154" fmla="*/ 1217105 h 1285098"/>
              <a:gd name="connsiteX155" fmla="*/ 408587 w 1098015"/>
              <a:gd name="connsiteY155" fmla="*/ 1218819 h 1285098"/>
              <a:gd name="connsiteX156" fmla="*/ 441449 w 1098015"/>
              <a:gd name="connsiteY156" fmla="*/ 1225201 h 1285098"/>
              <a:gd name="connsiteX157" fmla="*/ 454212 w 1098015"/>
              <a:gd name="connsiteY157" fmla="*/ 1134237 h 1285098"/>
              <a:gd name="connsiteX158" fmla="*/ 462975 w 1098015"/>
              <a:gd name="connsiteY158" fmla="*/ 1071467 h 1285098"/>
              <a:gd name="connsiteX159" fmla="*/ 470119 w 1098015"/>
              <a:gd name="connsiteY159" fmla="*/ 1024509 h 1285098"/>
              <a:gd name="connsiteX160" fmla="*/ 422494 w 1098015"/>
              <a:gd name="connsiteY160" fmla="*/ 1014889 h 1285098"/>
              <a:gd name="connsiteX161" fmla="*/ 350675 w 1098015"/>
              <a:gd name="connsiteY161" fmla="*/ 938498 h 1285098"/>
              <a:gd name="connsiteX162" fmla="*/ 352866 w 1098015"/>
              <a:gd name="connsiteY162" fmla="*/ 828389 h 1285098"/>
              <a:gd name="connsiteX163" fmla="*/ 382489 w 1098015"/>
              <a:gd name="connsiteY163" fmla="*/ 685800 h 1285098"/>
              <a:gd name="connsiteX164" fmla="*/ 397443 w 1098015"/>
              <a:gd name="connsiteY164" fmla="*/ 614458 h 1285098"/>
              <a:gd name="connsiteX165" fmla="*/ 405730 w 1098015"/>
              <a:gd name="connsiteY165" fmla="*/ 576929 h 1285098"/>
              <a:gd name="connsiteX166" fmla="*/ 411254 w 1098015"/>
              <a:gd name="connsiteY166" fmla="*/ 556736 h 1285098"/>
              <a:gd name="connsiteX167" fmla="*/ 286191 w 1098015"/>
              <a:gd name="connsiteY167" fmla="*/ 490538 h 1285098"/>
              <a:gd name="connsiteX168" fmla="*/ 184655 w 1098015"/>
              <a:gd name="connsiteY168" fmla="*/ 286988 h 1285098"/>
              <a:gd name="connsiteX169" fmla="*/ 230470 w 1098015"/>
              <a:gd name="connsiteY169" fmla="*/ 144018 h 1285098"/>
              <a:gd name="connsiteX170" fmla="*/ 214015 w 1098015"/>
              <a:gd name="connsiteY170" fmla="*/ 95417 h 1285098"/>
              <a:gd name="connsiteX171" fmla="*/ 201312 w 1098015"/>
              <a:gd name="connsiteY171" fmla="*/ 75219 h 1285098"/>
              <a:gd name="connsiteX172" fmla="*/ 198870 w 1098015"/>
              <a:gd name="connsiteY172" fmla="*/ 67806 h 1285098"/>
              <a:gd name="connsiteX173" fmla="*/ 195213 w 1098015"/>
              <a:gd name="connsiteY173" fmla="*/ 65523 h 1285098"/>
              <a:gd name="connsiteX174" fmla="*/ 187131 w 1098015"/>
              <a:gd name="connsiteY174" fmla="*/ 52673 h 1285098"/>
              <a:gd name="connsiteX175" fmla="*/ 102168 w 1098015"/>
              <a:gd name="connsiteY175" fmla="*/ 40958 h 1285098"/>
              <a:gd name="connsiteX176" fmla="*/ 58734 w 1098015"/>
              <a:gd name="connsiteY176" fmla="*/ 67437 h 1285098"/>
              <a:gd name="connsiteX177" fmla="*/ 39684 w 1098015"/>
              <a:gd name="connsiteY177" fmla="*/ 83915 h 1285098"/>
              <a:gd name="connsiteX178" fmla="*/ 25492 w 1098015"/>
              <a:gd name="connsiteY178" fmla="*/ 101822 h 1285098"/>
              <a:gd name="connsiteX179" fmla="*/ 92548 w 1098015"/>
              <a:gd name="connsiteY179" fmla="*/ 106871 h 1285098"/>
              <a:gd name="connsiteX180" fmla="*/ 181607 w 1098015"/>
              <a:gd name="connsiteY180" fmla="*/ 65151 h 1285098"/>
              <a:gd name="connsiteX181" fmla="*/ 191328 w 1098015"/>
              <a:gd name="connsiteY181" fmla="*/ 63098 h 1285098"/>
              <a:gd name="connsiteX182" fmla="*/ 195213 w 1098015"/>
              <a:gd name="connsiteY182" fmla="*/ 65523 h 1285098"/>
              <a:gd name="connsiteX183" fmla="*/ 201312 w 1098015"/>
              <a:gd name="connsiteY183" fmla="*/ 75219 h 1285098"/>
              <a:gd name="connsiteX184" fmla="*/ 201591 w 1098015"/>
              <a:gd name="connsiteY184" fmla="*/ 76067 h 1285098"/>
              <a:gd name="connsiteX185" fmla="*/ 196847 w 1098015"/>
              <a:gd name="connsiteY185" fmla="*/ 84677 h 1285098"/>
              <a:gd name="connsiteX186" fmla="*/ 70355 w 1098015"/>
              <a:gd name="connsiteY186" fmla="*/ 136779 h 1285098"/>
              <a:gd name="connsiteX187" fmla="*/ 19396 w 1098015"/>
              <a:gd name="connsiteY187" fmla="*/ 133255 h 1285098"/>
              <a:gd name="connsiteX188" fmla="*/ 2632 w 1098015"/>
              <a:gd name="connsiteY188" fmla="*/ 90964 h 1285098"/>
              <a:gd name="connsiteX189" fmla="*/ 41970 w 1098015"/>
              <a:gd name="connsiteY189" fmla="*/ 48578 h 1285098"/>
              <a:gd name="connsiteX190" fmla="*/ 97025 w 1098015"/>
              <a:gd name="connsiteY190" fmla="*/ 15907 h 1285098"/>
              <a:gd name="connsiteX191" fmla="*/ 159032 w 1098015"/>
              <a:gd name="connsiteY191" fmla="*/ 10192 h 1285098"/>
              <a:gd name="connsiteX192" fmla="*/ 203133 w 1098015"/>
              <a:gd name="connsiteY192" fmla="*/ 38481 h 1285098"/>
              <a:gd name="connsiteX193" fmla="*/ 241328 w 1098015"/>
              <a:gd name="connsiteY193" fmla="*/ 129350 h 1285098"/>
              <a:gd name="connsiteX194" fmla="*/ 286286 w 1098015"/>
              <a:gd name="connsiteY194" fmla="*/ 83344 h 1285098"/>
              <a:gd name="connsiteX195" fmla="*/ 528602 w 1098015"/>
              <a:gd name="connsiteY195" fmla="*/ 0 h 128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098015" h="1285098">
                <a:moveTo>
                  <a:pt x="381155" y="1238441"/>
                </a:moveTo>
                <a:cubicBezTo>
                  <a:pt x="369440" y="1238155"/>
                  <a:pt x="357343" y="1238536"/>
                  <a:pt x="345818" y="1240536"/>
                </a:cubicBezTo>
                <a:cubicBezTo>
                  <a:pt x="341055" y="1241393"/>
                  <a:pt x="329625" y="1243870"/>
                  <a:pt x="328482" y="1249775"/>
                </a:cubicBezTo>
                <a:cubicBezTo>
                  <a:pt x="325720" y="1263396"/>
                  <a:pt x="368678" y="1262443"/>
                  <a:pt x="375345" y="1262253"/>
                </a:cubicBezTo>
                <a:cubicBezTo>
                  <a:pt x="396681" y="1261777"/>
                  <a:pt x="417827" y="1257776"/>
                  <a:pt x="438020" y="1250823"/>
                </a:cubicBezTo>
                <a:lnTo>
                  <a:pt x="438115" y="1250728"/>
                </a:lnTo>
                <a:cubicBezTo>
                  <a:pt x="438305" y="1249489"/>
                  <a:pt x="438496" y="1248251"/>
                  <a:pt x="438686" y="1247013"/>
                </a:cubicBezTo>
                <a:cubicBezTo>
                  <a:pt x="431352" y="1245680"/>
                  <a:pt x="424208" y="1243393"/>
                  <a:pt x="416874" y="1242060"/>
                </a:cubicBezTo>
                <a:cubicBezTo>
                  <a:pt x="405063" y="1239964"/>
                  <a:pt x="393157" y="1238726"/>
                  <a:pt x="381155" y="1238441"/>
                </a:cubicBezTo>
                <a:close/>
                <a:moveTo>
                  <a:pt x="844642" y="1201960"/>
                </a:moveTo>
                <a:lnTo>
                  <a:pt x="844642" y="1202055"/>
                </a:lnTo>
                <a:cubicBezTo>
                  <a:pt x="811685" y="1196340"/>
                  <a:pt x="779777" y="1202817"/>
                  <a:pt x="750249" y="1217771"/>
                </a:cubicBezTo>
                <a:cubicBezTo>
                  <a:pt x="750916" y="1218533"/>
                  <a:pt x="751297" y="1219486"/>
                  <a:pt x="751964" y="1220248"/>
                </a:cubicBezTo>
                <a:cubicBezTo>
                  <a:pt x="773776" y="1247585"/>
                  <a:pt x="815876" y="1238822"/>
                  <a:pt x="845499" y="1232916"/>
                </a:cubicBezTo>
                <a:cubicBezTo>
                  <a:pt x="850928" y="1231773"/>
                  <a:pt x="883028" y="1227582"/>
                  <a:pt x="882170" y="1218438"/>
                </a:cubicBezTo>
                <a:cubicBezTo>
                  <a:pt x="881694" y="1213390"/>
                  <a:pt x="871598" y="1209866"/>
                  <a:pt x="867788" y="1208437"/>
                </a:cubicBezTo>
                <a:cubicBezTo>
                  <a:pt x="860263" y="1205484"/>
                  <a:pt x="852548" y="1203293"/>
                  <a:pt x="844642" y="1201960"/>
                </a:cubicBezTo>
                <a:close/>
                <a:moveTo>
                  <a:pt x="675954" y="546259"/>
                </a:moveTo>
                <a:cubicBezTo>
                  <a:pt x="631282" y="563975"/>
                  <a:pt x="581466" y="573786"/>
                  <a:pt x="528888" y="573786"/>
                </a:cubicBezTo>
                <a:cubicBezTo>
                  <a:pt x="493550" y="573786"/>
                  <a:pt x="459451" y="569405"/>
                  <a:pt x="427352" y="561118"/>
                </a:cubicBezTo>
                <a:cubicBezTo>
                  <a:pt x="426590" y="567690"/>
                  <a:pt x="425828" y="574358"/>
                  <a:pt x="424589" y="581025"/>
                </a:cubicBezTo>
                <a:cubicBezTo>
                  <a:pt x="422208" y="594170"/>
                  <a:pt x="419827" y="607409"/>
                  <a:pt x="417255" y="620554"/>
                </a:cubicBezTo>
                <a:cubicBezTo>
                  <a:pt x="412397" y="645605"/>
                  <a:pt x="407444" y="670751"/>
                  <a:pt x="402491" y="695801"/>
                </a:cubicBezTo>
                <a:cubicBezTo>
                  <a:pt x="392966" y="744093"/>
                  <a:pt x="382298" y="792385"/>
                  <a:pt x="374202" y="840962"/>
                </a:cubicBezTo>
                <a:cubicBezTo>
                  <a:pt x="368773" y="873728"/>
                  <a:pt x="364677" y="910304"/>
                  <a:pt x="377060" y="942118"/>
                </a:cubicBezTo>
                <a:cubicBezTo>
                  <a:pt x="390109" y="975646"/>
                  <a:pt x="420684" y="991934"/>
                  <a:pt x="454784" y="997363"/>
                </a:cubicBezTo>
                <a:cubicBezTo>
                  <a:pt x="495074" y="1003745"/>
                  <a:pt x="537651" y="1001268"/>
                  <a:pt x="578037" y="997268"/>
                </a:cubicBezTo>
                <a:cubicBezTo>
                  <a:pt x="619280" y="993172"/>
                  <a:pt x="661762" y="986600"/>
                  <a:pt x="701291" y="973646"/>
                </a:cubicBezTo>
                <a:cubicBezTo>
                  <a:pt x="731485" y="963740"/>
                  <a:pt x="764156" y="947833"/>
                  <a:pt x="777110" y="916686"/>
                </a:cubicBezTo>
                <a:cubicBezTo>
                  <a:pt x="793112" y="878015"/>
                  <a:pt x="775014" y="832866"/>
                  <a:pt x="763108" y="795623"/>
                </a:cubicBezTo>
                <a:lnTo>
                  <a:pt x="763394" y="795623"/>
                </a:lnTo>
                <a:cubicBezTo>
                  <a:pt x="736533" y="711708"/>
                  <a:pt x="707291" y="628650"/>
                  <a:pt x="675954" y="546259"/>
                </a:cubicBezTo>
                <a:close/>
                <a:moveTo>
                  <a:pt x="788254" y="474917"/>
                </a:moveTo>
                <a:cubicBezTo>
                  <a:pt x="782729" y="480250"/>
                  <a:pt x="777014" y="485489"/>
                  <a:pt x="771014" y="490442"/>
                </a:cubicBezTo>
                <a:cubicBezTo>
                  <a:pt x="749868" y="507968"/>
                  <a:pt x="726056" y="523018"/>
                  <a:pt x="700243" y="535496"/>
                </a:cubicBezTo>
                <a:cubicBezTo>
                  <a:pt x="707672" y="555689"/>
                  <a:pt x="715102" y="575977"/>
                  <a:pt x="722341" y="596265"/>
                </a:cubicBezTo>
                <a:lnTo>
                  <a:pt x="722436" y="596170"/>
                </a:lnTo>
                <a:cubicBezTo>
                  <a:pt x="742058" y="563309"/>
                  <a:pt x="762155" y="530733"/>
                  <a:pt x="778729" y="496062"/>
                </a:cubicBezTo>
                <a:cubicBezTo>
                  <a:pt x="782063" y="489109"/>
                  <a:pt x="785111" y="481965"/>
                  <a:pt x="788254" y="474917"/>
                </a:cubicBezTo>
                <a:close/>
                <a:moveTo>
                  <a:pt x="641497" y="336363"/>
                </a:moveTo>
                <a:cubicBezTo>
                  <a:pt x="645522" y="334184"/>
                  <a:pt x="651046" y="334422"/>
                  <a:pt x="654713" y="338613"/>
                </a:cubicBezTo>
                <a:cubicBezTo>
                  <a:pt x="659857" y="344424"/>
                  <a:pt x="663762" y="349853"/>
                  <a:pt x="670810" y="353568"/>
                </a:cubicBezTo>
                <a:cubicBezTo>
                  <a:pt x="677764" y="357282"/>
                  <a:pt x="685574" y="359378"/>
                  <a:pt x="693480" y="359568"/>
                </a:cubicBezTo>
                <a:cubicBezTo>
                  <a:pt x="702052" y="359759"/>
                  <a:pt x="710530" y="357949"/>
                  <a:pt x="718816" y="355758"/>
                </a:cubicBezTo>
                <a:cubicBezTo>
                  <a:pt x="723293" y="354615"/>
                  <a:pt x="727579" y="352901"/>
                  <a:pt x="731770" y="350901"/>
                </a:cubicBezTo>
                <a:cubicBezTo>
                  <a:pt x="736152" y="348805"/>
                  <a:pt x="740057" y="346519"/>
                  <a:pt x="745010" y="346519"/>
                </a:cubicBezTo>
                <a:cubicBezTo>
                  <a:pt x="746915" y="346519"/>
                  <a:pt x="749011" y="347948"/>
                  <a:pt x="748534" y="350139"/>
                </a:cubicBezTo>
                <a:cubicBezTo>
                  <a:pt x="746248" y="360616"/>
                  <a:pt x="733866" y="367188"/>
                  <a:pt x="725198" y="372046"/>
                </a:cubicBezTo>
                <a:cubicBezTo>
                  <a:pt x="714721" y="377952"/>
                  <a:pt x="702433" y="380142"/>
                  <a:pt x="690527" y="379761"/>
                </a:cubicBezTo>
                <a:cubicBezTo>
                  <a:pt x="680526" y="379476"/>
                  <a:pt x="670144" y="376618"/>
                  <a:pt x="661381" y="371856"/>
                </a:cubicBezTo>
                <a:cubicBezTo>
                  <a:pt x="651856" y="366617"/>
                  <a:pt x="641664" y="358902"/>
                  <a:pt x="637282" y="348615"/>
                </a:cubicBezTo>
                <a:cubicBezTo>
                  <a:pt x="634948" y="343138"/>
                  <a:pt x="637473" y="338542"/>
                  <a:pt x="641497" y="336363"/>
                </a:cubicBezTo>
                <a:close/>
                <a:moveTo>
                  <a:pt x="806637" y="247364"/>
                </a:moveTo>
                <a:cubicBezTo>
                  <a:pt x="811971" y="246316"/>
                  <a:pt x="817209" y="248983"/>
                  <a:pt x="820353" y="253174"/>
                </a:cubicBezTo>
                <a:lnTo>
                  <a:pt x="821019" y="254317"/>
                </a:lnTo>
                <a:cubicBezTo>
                  <a:pt x="822353" y="255746"/>
                  <a:pt x="823401" y="257365"/>
                  <a:pt x="824258" y="259080"/>
                </a:cubicBezTo>
                <a:cubicBezTo>
                  <a:pt x="826163" y="263080"/>
                  <a:pt x="826830" y="268129"/>
                  <a:pt x="827020" y="272605"/>
                </a:cubicBezTo>
                <a:cubicBezTo>
                  <a:pt x="827211" y="276511"/>
                  <a:pt x="826830" y="280321"/>
                  <a:pt x="826258" y="284131"/>
                </a:cubicBezTo>
                <a:cubicBezTo>
                  <a:pt x="826353" y="286702"/>
                  <a:pt x="826353" y="289369"/>
                  <a:pt x="826163" y="292036"/>
                </a:cubicBezTo>
                <a:cubicBezTo>
                  <a:pt x="825877" y="296037"/>
                  <a:pt x="824734" y="300228"/>
                  <a:pt x="822258" y="303466"/>
                </a:cubicBezTo>
                <a:cubicBezTo>
                  <a:pt x="818924" y="307848"/>
                  <a:pt x="813018" y="310420"/>
                  <a:pt x="807494" y="309086"/>
                </a:cubicBezTo>
                <a:cubicBezTo>
                  <a:pt x="801779" y="307657"/>
                  <a:pt x="797302" y="303943"/>
                  <a:pt x="794921" y="298513"/>
                </a:cubicBezTo>
                <a:cubicBezTo>
                  <a:pt x="793397" y="295084"/>
                  <a:pt x="793111" y="291370"/>
                  <a:pt x="792921" y="287655"/>
                </a:cubicBezTo>
                <a:lnTo>
                  <a:pt x="792825" y="287750"/>
                </a:lnTo>
                <a:cubicBezTo>
                  <a:pt x="792349" y="285559"/>
                  <a:pt x="792063" y="283369"/>
                  <a:pt x="791873" y="281273"/>
                </a:cubicBezTo>
                <a:cubicBezTo>
                  <a:pt x="791206" y="273463"/>
                  <a:pt x="791587" y="264033"/>
                  <a:pt x="795111" y="256889"/>
                </a:cubicBezTo>
                <a:cubicBezTo>
                  <a:pt x="797397" y="252127"/>
                  <a:pt x="801303" y="248317"/>
                  <a:pt x="806637" y="247364"/>
                </a:cubicBezTo>
                <a:close/>
                <a:moveTo>
                  <a:pt x="563559" y="247364"/>
                </a:moveTo>
                <a:cubicBezTo>
                  <a:pt x="568893" y="246316"/>
                  <a:pt x="574131" y="248983"/>
                  <a:pt x="577275" y="253174"/>
                </a:cubicBezTo>
                <a:lnTo>
                  <a:pt x="577941" y="254317"/>
                </a:lnTo>
                <a:cubicBezTo>
                  <a:pt x="579275" y="255746"/>
                  <a:pt x="580323" y="257365"/>
                  <a:pt x="581180" y="259080"/>
                </a:cubicBezTo>
                <a:cubicBezTo>
                  <a:pt x="583085" y="263080"/>
                  <a:pt x="583752" y="268129"/>
                  <a:pt x="583942" y="272605"/>
                </a:cubicBezTo>
                <a:cubicBezTo>
                  <a:pt x="584133" y="276511"/>
                  <a:pt x="583752" y="280321"/>
                  <a:pt x="583180" y="284131"/>
                </a:cubicBezTo>
                <a:cubicBezTo>
                  <a:pt x="583275" y="286702"/>
                  <a:pt x="583275" y="289369"/>
                  <a:pt x="583085" y="292036"/>
                </a:cubicBezTo>
                <a:cubicBezTo>
                  <a:pt x="582799" y="296037"/>
                  <a:pt x="581656" y="300228"/>
                  <a:pt x="579180" y="303466"/>
                </a:cubicBezTo>
                <a:cubicBezTo>
                  <a:pt x="575846" y="307848"/>
                  <a:pt x="569940" y="310420"/>
                  <a:pt x="564416" y="309086"/>
                </a:cubicBezTo>
                <a:cubicBezTo>
                  <a:pt x="558701" y="307657"/>
                  <a:pt x="554224" y="303943"/>
                  <a:pt x="551843" y="298513"/>
                </a:cubicBezTo>
                <a:cubicBezTo>
                  <a:pt x="550319" y="295084"/>
                  <a:pt x="550033" y="291370"/>
                  <a:pt x="549843" y="287655"/>
                </a:cubicBezTo>
                <a:lnTo>
                  <a:pt x="549747" y="287750"/>
                </a:lnTo>
                <a:cubicBezTo>
                  <a:pt x="549271" y="285559"/>
                  <a:pt x="548985" y="283369"/>
                  <a:pt x="548795" y="281273"/>
                </a:cubicBezTo>
                <a:cubicBezTo>
                  <a:pt x="548128" y="273463"/>
                  <a:pt x="548509" y="264033"/>
                  <a:pt x="552033" y="256889"/>
                </a:cubicBezTo>
                <a:cubicBezTo>
                  <a:pt x="554319" y="252127"/>
                  <a:pt x="558225" y="248317"/>
                  <a:pt x="563559" y="247364"/>
                </a:cubicBezTo>
                <a:close/>
                <a:moveTo>
                  <a:pt x="993803" y="55055"/>
                </a:moveTo>
                <a:cubicBezTo>
                  <a:pt x="966752" y="55340"/>
                  <a:pt x="937511" y="56388"/>
                  <a:pt x="912936" y="69056"/>
                </a:cubicBezTo>
                <a:cubicBezTo>
                  <a:pt x="893505" y="79058"/>
                  <a:pt x="883885" y="96488"/>
                  <a:pt x="879313" y="115919"/>
                </a:cubicBezTo>
                <a:cubicBezTo>
                  <a:pt x="882266" y="113728"/>
                  <a:pt x="886171" y="113157"/>
                  <a:pt x="890552" y="115443"/>
                </a:cubicBezTo>
                <a:cubicBezTo>
                  <a:pt x="907174" y="124111"/>
                  <a:pt x="924867" y="130350"/>
                  <a:pt x="943071" y="133898"/>
                </a:cubicBezTo>
                <a:lnTo>
                  <a:pt x="998586" y="136205"/>
                </a:lnTo>
                <a:lnTo>
                  <a:pt x="998566" y="136208"/>
                </a:lnTo>
                <a:lnTo>
                  <a:pt x="998661" y="136208"/>
                </a:lnTo>
                <a:lnTo>
                  <a:pt x="998586" y="136205"/>
                </a:lnTo>
                <a:lnTo>
                  <a:pt x="1020719" y="132655"/>
                </a:lnTo>
                <a:cubicBezTo>
                  <a:pt x="1046459" y="127159"/>
                  <a:pt x="1078267" y="115086"/>
                  <a:pt x="1073909" y="89726"/>
                </a:cubicBezTo>
                <a:cubicBezTo>
                  <a:pt x="1067908" y="54483"/>
                  <a:pt x="1020664" y="54769"/>
                  <a:pt x="993803" y="55055"/>
                </a:cubicBezTo>
                <a:close/>
                <a:moveTo>
                  <a:pt x="528602" y="23146"/>
                </a:moveTo>
                <a:cubicBezTo>
                  <a:pt x="439448" y="23146"/>
                  <a:pt x="358962" y="53150"/>
                  <a:pt x="301050" y="101156"/>
                </a:cubicBezTo>
                <a:cubicBezTo>
                  <a:pt x="243138" y="149162"/>
                  <a:pt x="207896" y="214694"/>
                  <a:pt x="207896" y="286893"/>
                </a:cubicBezTo>
                <a:lnTo>
                  <a:pt x="207800" y="286988"/>
                </a:lnTo>
                <a:cubicBezTo>
                  <a:pt x="207800" y="359093"/>
                  <a:pt x="243043" y="424625"/>
                  <a:pt x="300955" y="472726"/>
                </a:cubicBezTo>
                <a:cubicBezTo>
                  <a:pt x="334102" y="500158"/>
                  <a:pt x="374488" y="521684"/>
                  <a:pt x="419732" y="535115"/>
                </a:cubicBezTo>
                <a:cubicBezTo>
                  <a:pt x="423161" y="533210"/>
                  <a:pt x="427637" y="534162"/>
                  <a:pt x="429066" y="537686"/>
                </a:cubicBezTo>
                <a:cubicBezTo>
                  <a:pt x="460403" y="546164"/>
                  <a:pt x="493836" y="550736"/>
                  <a:pt x="528602" y="550736"/>
                </a:cubicBezTo>
                <a:cubicBezTo>
                  <a:pt x="617756" y="550736"/>
                  <a:pt x="698243" y="520732"/>
                  <a:pt x="756155" y="472726"/>
                </a:cubicBezTo>
                <a:cubicBezTo>
                  <a:pt x="779872" y="453104"/>
                  <a:pt x="799684" y="430435"/>
                  <a:pt x="814924" y="405670"/>
                </a:cubicBezTo>
                <a:cubicBezTo>
                  <a:pt x="817972" y="396240"/>
                  <a:pt x="820925" y="386810"/>
                  <a:pt x="823687" y="377285"/>
                </a:cubicBezTo>
                <a:cubicBezTo>
                  <a:pt x="835117" y="337471"/>
                  <a:pt x="842546" y="297275"/>
                  <a:pt x="847118" y="256604"/>
                </a:cubicBezTo>
                <a:cubicBezTo>
                  <a:pt x="838736" y="196501"/>
                  <a:pt x="805875" y="142399"/>
                  <a:pt x="756155" y="101156"/>
                </a:cubicBezTo>
                <a:cubicBezTo>
                  <a:pt x="698243" y="53150"/>
                  <a:pt x="617756" y="23146"/>
                  <a:pt x="528602" y="23146"/>
                </a:cubicBezTo>
                <a:close/>
                <a:moveTo>
                  <a:pt x="528602" y="0"/>
                </a:moveTo>
                <a:cubicBezTo>
                  <a:pt x="622995" y="0"/>
                  <a:pt x="708530" y="31623"/>
                  <a:pt x="770918" y="83344"/>
                </a:cubicBezTo>
                <a:cubicBezTo>
                  <a:pt x="806637" y="112871"/>
                  <a:pt x="834641" y="149162"/>
                  <a:pt x="852167" y="189738"/>
                </a:cubicBezTo>
                <a:cubicBezTo>
                  <a:pt x="852643" y="178403"/>
                  <a:pt x="853024" y="167069"/>
                  <a:pt x="853024" y="155734"/>
                </a:cubicBezTo>
                <a:cubicBezTo>
                  <a:pt x="853214" y="121825"/>
                  <a:pt x="857310" y="86487"/>
                  <a:pt x="883123" y="61817"/>
                </a:cubicBezTo>
                <a:cubicBezTo>
                  <a:pt x="905697" y="40291"/>
                  <a:pt x="938654" y="33909"/>
                  <a:pt x="968657" y="31909"/>
                </a:cubicBezTo>
                <a:cubicBezTo>
                  <a:pt x="1002185" y="29623"/>
                  <a:pt x="1042571" y="26289"/>
                  <a:pt x="1071718" y="46101"/>
                </a:cubicBezTo>
                <a:lnTo>
                  <a:pt x="1071432" y="46101"/>
                </a:lnTo>
                <a:cubicBezTo>
                  <a:pt x="1100102" y="65627"/>
                  <a:pt x="1108294" y="104489"/>
                  <a:pt x="1082481" y="129826"/>
                </a:cubicBezTo>
                <a:cubicBezTo>
                  <a:pt x="1058573" y="153257"/>
                  <a:pt x="1018283" y="160877"/>
                  <a:pt x="986088" y="162020"/>
                </a:cubicBezTo>
                <a:cubicBezTo>
                  <a:pt x="949512" y="163259"/>
                  <a:pt x="913127" y="155543"/>
                  <a:pt x="880646" y="138684"/>
                </a:cubicBezTo>
                <a:cubicBezTo>
                  <a:pt x="878646" y="137636"/>
                  <a:pt x="877122" y="136208"/>
                  <a:pt x="875979" y="134684"/>
                </a:cubicBezTo>
                <a:cubicBezTo>
                  <a:pt x="875598" y="137922"/>
                  <a:pt x="875408" y="141256"/>
                  <a:pt x="875217" y="144494"/>
                </a:cubicBezTo>
                <a:cubicBezTo>
                  <a:pt x="873503" y="177451"/>
                  <a:pt x="873979" y="210217"/>
                  <a:pt x="870455" y="243078"/>
                </a:cubicBezTo>
                <a:cubicBezTo>
                  <a:pt x="870169" y="245936"/>
                  <a:pt x="869788" y="248793"/>
                  <a:pt x="869407" y="251651"/>
                </a:cubicBezTo>
                <a:cubicBezTo>
                  <a:pt x="871121" y="263176"/>
                  <a:pt x="872074" y="274987"/>
                  <a:pt x="872074" y="286893"/>
                </a:cubicBezTo>
                <a:cubicBezTo>
                  <a:pt x="872074" y="339852"/>
                  <a:pt x="854738" y="389382"/>
                  <a:pt x="825020" y="431768"/>
                </a:cubicBezTo>
                <a:cubicBezTo>
                  <a:pt x="824068" y="434245"/>
                  <a:pt x="823211" y="436721"/>
                  <a:pt x="822258" y="439198"/>
                </a:cubicBezTo>
                <a:cubicBezTo>
                  <a:pt x="798827" y="499015"/>
                  <a:pt x="768632" y="560070"/>
                  <a:pt x="726627" y="609219"/>
                </a:cubicBezTo>
                <a:cubicBezTo>
                  <a:pt x="735485" y="633984"/>
                  <a:pt x="744058" y="658844"/>
                  <a:pt x="752535" y="683800"/>
                </a:cubicBezTo>
                <a:cubicBezTo>
                  <a:pt x="769585" y="734187"/>
                  <a:pt x="788254" y="784765"/>
                  <a:pt x="801303" y="836295"/>
                </a:cubicBezTo>
                <a:cubicBezTo>
                  <a:pt x="811400" y="876300"/>
                  <a:pt x="812162" y="921068"/>
                  <a:pt x="783015" y="953643"/>
                </a:cubicBezTo>
                <a:cubicBezTo>
                  <a:pt x="758631" y="980980"/>
                  <a:pt x="723389" y="994315"/>
                  <a:pt x="688813" y="1003363"/>
                </a:cubicBezTo>
                <a:cubicBezTo>
                  <a:pt x="675668" y="1006793"/>
                  <a:pt x="662429" y="1009840"/>
                  <a:pt x="649094" y="1012412"/>
                </a:cubicBezTo>
                <a:cubicBezTo>
                  <a:pt x="658904" y="1028224"/>
                  <a:pt x="666810" y="1045559"/>
                  <a:pt x="674716" y="1062323"/>
                </a:cubicBezTo>
                <a:cubicBezTo>
                  <a:pt x="683955" y="1081754"/>
                  <a:pt x="693194" y="1101281"/>
                  <a:pt x="702434" y="1120712"/>
                </a:cubicBezTo>
                <a:cubicBezTo>
                  <a:pt x="710816" y="1138428"/>
                  <a:pt x="719293" y="1156240"/>
                  <a:pt x="727675" y="1173956"/>
                </a:cubicBezTo>
                <a:cubicBezTo>
                  <a:pt x="731104" y="1181195"/>
                  <a:pt x="734342" y="1189006"/>
                  <a:pt x="737867" y="1196626"/>
                </a:cubicBezTo>
                <a:lnTo>
                  <a:pt x="738629" y="1196054"/>
                </a:lnTo>
                <a:cubicBezTo>
                  <a:pt x="778443" y="1173290"/>
                  <a:pt x="828926" y="1171004"/>
                  <a:pt x="871883" y="1185386"/>
                </a:cubicBezTo>
                <a:cubicBezTo>
                  <a:pt x="887409" y="1190530"/>
                  <a:pt x="905507" y="1200722"/>
                  <a:pt x="905411" y="1219391"/>
                </a:cubicBezTo>
                <a:cubicBezTo>
                  <a:pt x="905316" y="1237679"/>
                  <a:pt x="888076" y="1247013"/>
                  <a:pt x="872550" y="1251490"/>
                </a:cubicBezTo>
                <a:cubicBezTo>
                  <a:pt x="851214" y="1257681"/>
                  <a:pt x="829307" y="1261682"/>
                  <a:pt x="807113" y="1262825"/>
                </a:cubicBezTo>
                <a:cubicBezTo>
                  <a:pt x="787492" y="1263872"/>
                  <a:pt x="767204" y="1262539"/>
                  <a:pt x="750440" y="1251204"/>
                </a:cubicBezTo>
                <a:cubicBezTo>
                  <a:pt x="735009" y="1240727"/>
                  <a:pt x="726246" y="1221010"/>
                  <a:pt x="718721" y="1204627"/>
                </a:cubicBezTo>
                <a:cubicBezTo>
                  <a:pt x="708720" y="1182719"/>
                  <a:pt x="698814" y="1160812"/>
                  <a:pt x="688908" y="1138904"/>
                </a:cubicBezTo>
                <a:cubicBezTo>
                  <a:pt x="679002" y="1116997"/>
                  <a:pt x="669001" y="1095089"/>
                  <a:pt x="659095" y="1073182"/>
                </a:cubicBezTo>
                <a:cubicBezTo>
                  <a:pt x="650427" y="1054227"/>
                  <a:pt x="640997" y="1035082"/>
                  <a:pt x="634901" y="1015079"/>
                </a:cubicBezTo>
                <a:cubicBezTo>
                  <a:pt x="606231" y="1020128"/>
                  <a:pt x="577180" y="1023271"/>
                  <a:pt x="548129" y="1024795"/>
                </a:cubicBezTo>
                <a:cubicBezTo>
                  <a:pt x="527745" y="1025747"/>
                  <a:pt x="506790" y="1026700"/>
                  <a:pt x="485930" y="1025747"/>
                </a:cubicBezTo>
                <a:cubicBezTo>
                  <a:pt x="485264" y="1042416"/>
                  <a:pt x="482692" y="1059085"/>
                  <a:pt x="480692" y="1075658"/>
                </a:cubicBezTo>
                <a:lnTo>
                  <a:pt x="473357" y="1136618"/>
                </a:lnTo>
                <a:cubicBezTo>
                  <a:pt x="468404" y="1177957"/>
                  <a:pt x="463642" y="1219295"/>
                  <a:pt x="458689" y="1260539"/>
                </a:cubicBezTo>
                <a:cubicBezTo>
                  <a:pt x="458213" y="1264253"/>
                  <a:pt x="455641" y="1267873"/>
                  <a:pt x="452117" y="1269302"/>
                </a:cubicBezTo>
                <a:cubicBezTo>
                  <a:pt x="423161" y="1280827"/>
                  <a:pt x="392681" y="1286161"/>
                  <a:pt x="361534" y="1284923"/>
                </a:cubicBezTo>
                <a:cubicBezTo>
                  <a:pt x="340388" y="1284065"/>
                  <a:pt x="304193" y="1278827"/>
                  <a:pt x="305622" y="1250061"/>
                </a:cubicBezTo>
                <a:cubicBezTo>
                  <a:pt x="307051" y="1222343"/>
                  <a:pt x="341531" y="1218152"/>
                  <a:pt x="362677" y="1217105"/>
                </a:cubicBezTo>
                <a:cubicBezTo>
                  <a:pt x="378012" y="1216343"/>
                  <a:pt x="393347" y="1216819"/>
                  <a:pt x="408587" y="1218819"/>
                </a:cubicBezTo>
                <a:cubicBezTo>
                  <a:pt x="418684" y="1220153"/>
                  <a:pt x="430876" y="1221486"/>
                  <a:pt x="441449" y="1225201"/>
                </a:cubicBezTo>
                <a:cubicBezTo>
                  <a:pt x="445640" y="1194911"/>
                  <a:pt x="450021" y="1164622"/>
                  <a:pt x="454212" y="1134237"/>
                </a:cubicBezTo>
                <a:cubicBezTo>
                  <a:pt x="457165" y="1113282"/>
                  <a:pt x="460022" y="1092422"/>
                  <a:pt x="462975" y="1071467"/>
                </a:cubicBezTo>
                <a:cubicBezTo>
                  <a:pt x="465166" y="1055846"/>
                  <a:pt x="466785" y="1039940"/>
                  <a:pt x="470119" y="1024509"/>
                </a:cubicBezTo>
                <a:cubicBezTo>
                  <a:pt x="453831" y="1022985"/>
                  <a:pt x="437829" y="1020032"/>
                  <a:pt x="422494" y="1014889"/>
                </a:cubicBezTo>
                <a:cubicBezTo>
                  <a:pt x="386394" y="1002792"/>
                  <a:pt x="360581" y="975170"/>
                  <a:pt x="350675" y="938498"/>
                </a:cubicBezTo>
                <a:cubicBezTo>
                  <a:pt x="341055" y="902780"/>
                  <a:pt x="346008" y="864203"/>
                  <a:pt x="352866" y="828389"/>
                </a:cubicBezTo>
                <a:cubicBezTo>
                  <a:pt x="362010" y="780764"/>
                  <a:pt x="372583" y="733330"/>
                  <a:pt x="382489" y="685800"/>
                </a:cubicBezTo>
                <a:cubicBezTo>
                  <a:pt x="387537" y="662083"/>
                  <a:pt x="392300" y="638175"/>
                  <a:pt x="397443" y="614458"/>
                </a:cubicBezTo>
                <a:cubicBezTo>
                  <a:pt x="400205" y="601980"/>
                  <a:pt x="402872" y="589407"/>
                  <a:pt x="405730" y="576929"/>
                </a:cubicBezTo>
                <a:cubicBezTo>
                  <a:pt x="407254" y="570071"/>
                  <a:pt x="409254" y="563404"/>
                  <a:pt x="411254" y="556736"/>
                </a:cubicBezTo>
                <a:cubicBezTo>
                  <a:pt x="363915" y="542449"/>
                  <a:pt x="321338" y="519684"/>
                  <a:pt x="286191" y="490538"/>
                </a:cubicBezTo>
                <a:cubicBezTo>
                  <a:pt x="223802" y="439007"/>
                  <a:pt x="184655" y="366903"/>
                  <a:pt x="184655" y="286988"/>
                </a:cubicBezTo>
                <a:cubicBezTo>
                  <a:pt x="184655" y="234791"/>
                  <a:pt x="201514" y="186023"/>
                  <a:pt x="230470" y="144018"/>
                </a:cubicBezTo>
                <a:cubicBezTo>
                  <a:pt x="225088" y="128063"/>
                  <a:pt x="220421" y="111252"/>
                  <a:pt x="214015" y="95417"/>
                </a:cubicBezTo>
                <a:lnTo>
                  <a:pt x="201312" y="75219"/>
                </a:lnTo>
                <a:lnTo>
                  <a:pt x="198870" y="67806"/>
                </a:lnTo>
                <a:lnTo>
                  <a:pt x="195213" y="65523"/>
                </a:lnTo>
                <a:lnTo>
                  <a:pt x="187131" y="52673"/>
                </a:lnTo>
                <a:cubicBezTo>
                  <a:pt x="163128" y="29337"/>
                  <a:pt x="131886" y="27908"/>
                  <a:pt x="102168" y="40958"/>
                </a:cubicBezTo>
                <a:cubicBezTo>
                  <a:pt x="86547" y="47816"/>
                  <a:pt x="72164" y="57055"/>
                  <a:pt x="58734" y="67437"/>
                </a:cubicBezTo>
                <a:cubicBezTo>
                  <a:pt x="52067" y="72581"/>
                  <a:pt x="45685" y="78105"/>
                  <a:pt x="39684" y="83915"/>
                </a:cubicBezTo>
                <a:cubicBezTo>
                  <a:pt x="34731" y="88678"/>
                  <a:pt x="27206" y="94869"/>
                  <a:pt x="25492" y="101822"/>
                </a:cubicBezTo>
                <a:cubicBezTo>
                  <a:pt x="20158" y="123349"/>
                  <a:pt x="84642" y="108776"/>
                  <a:pt x="92548" y="106871"/>
                </a:cubicBezTo>
                <a:cubicBezTo>
                  <a:pt x="125314" y="98870"/>
                  <a:pt x="153603" y="83439"/>
                  <a:pt x="181607" y="65151"/>
                </a:cubicBezTo>
                <a:cubicBezTo>
                  <a:pt x="184917" y="62984"/>
                  <a:pt x="188304" y="62478"/>
                  <a:pt x="191328" y="63098"/>
                </a:cubicBezTo>
                <a:lnTo>
                  <a:pt x="195213" y="65523"/>
                </a:lnTo>
                <a:lnTo>
                  <a:pt x="201312" y="75219"/>
                </a:lnTo>
                <a:lnTo>
                  <a:pt x="201591" y="76067"/>
                </a:lnTo>
                <a:cubicBezTo>
                  <a:pt x="201401" y="79057"/>
                  <a:pt x="199966" y="82105"/>
                  <a:pt x="196847" y="84677"/>
                </a:cubicBezTo>
                <a:cubicBezTo>
                  <a:pt x="161985" y="113443"/>
                  <a:pt x="114741" y="130683"/>
                  <a:pt x="70355" y="136779"/>
                </a:cubicBezTo>
                <a:cubicBezTo>
                  <a:pt x="53686" y="139065"/>
                  <a:pt x="35112" y="140875"/>
                  <a:pt x="19396" y="133255"/>
                </a:cubicBezTo>
                <a:cubicBezTo>
                  <a:pt x="3203" y="125444"/>
                  <a:pt x="-4417" y="107918"/>
                  <a:pt x="2632" y="90964"/>
                </a:cubicBezTo>
                <a:cubicBezTo>
                  <a:pt x="9680" y="73819"/>
                  <a:pt x="27778" y="59722"/>
                  <a:pt x="41970" y="48578"/>
                </a:cubicBezTo>
                <a:cubicBezTo>
                  <a:pt x="58544" y="35433"/>
                  <a:pt x="77308" y="23717"/>
                  <a:pt x="97025" y="15907"/>
                </a:cubicBezTo>
                <a:cubicBezTo>
                  <a:pt x="116837" y="8001"/>
                  <a:pt x="138173" y="4572"/>
                  <a:pt x="159032" y="10192"/>
                </a:cubicBezTo>
                <a:cubicBezTo>
                  <a:pt x="176177" y="14764"/>
                  <a:pt x="191132" y="25813"/>
                  <a:pt x="203133" y="38481"/>
                </a:cubicBezTo>
                <a:cubicBezTo>
                  <a:pt x="226565" y="63151"/>
                  <a:pt x="237137" y="96203"/>
                  <a:pt x="241328" y="129350"/>
                </a:cubicBezTo>
                <a:cubicBezTo>
                  <a:pt x="254378" y="112681"/>
                  <a:pt x="269522" y="97250"/>
                  <a:pt x="286286" y="83344"/>
                </a:cubicBezTo>
                <a:cubicBezTo>
                  <a:pt x="348675" y="31623"/>
                  <a:pt x="434210" y="0"/>
                  <a:pt x="5286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1" name="!!P1">
            <a:extLst>
              <a:ext uri="{FF2B5EF4-FFF2-40B4-BE49-F238E27FC236}">
                <a16:creationId xmlns:a16="http://schemas.microsoft.com/office/drawing/2014/main" id="{3E8C3328-C029-9F7F-AF83-36BDE1689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195677">
            <a:off x="-13298579" y="809767"/>
            <a:ext cx="3423773" cy="486105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6587A8-CA06-BDB9-F887-25D1F3BDC21F}"/>
              </a:ext>
            </a:extLst>
          </p:cNvPr>
          <p:cNvSpPr txBox="1"/>
          <p:nvPr/>
        </p:nvSpPr>
        <p:spPr>
          <a:xfrm>
            <a:off x="3381507" y="-2153363"/>
            <a:ext cx="5428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dirty="0">
                <a:ln>
                  <a:solidFill>
                    <a:schemeClr val="bg1"/>
                  </a:solidFill>
                </a:ln>
                <a:noFill/>
              </a:rPr>
              <a:t>COMUNICAÇÃO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ACE592-AFE3-F0AB-E33E-6D342617AA24}"/>
              </a:ext>
            </a:extLst>
          </p:cNvPr>
          <p:cNvSpPr txBox="1"/>
          <p:nvPr/>
        </p:nvSpPr>
        <p:spPr>
          <a:xfrm>
            <a:off x="3749028" y="7489767"/>
            <a:ext cx="459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dirty="0">
                <a:ln>
                  <a:solidFill>
                    <a:schemeClr val="bg1"/>
                  </a:solidFill>
                </a:ln>
                <a:noFill/>
              </a:rPr>
              <a:t>NÃO VERBAL</a:t>
            </a:r>
          </a:p>
        </p:txBody>
      </p:sp>
      <p:pic>
        <p:nvPicPr>
          <p:cNvPr id="7" name="!!P2">
            <a:extLst>
              <a:ext uri="{FF2B5EF4-FFF2-40B4-BE49-F238E27FC236}">
                <a16:creationId xmlns:a16="http://schemas.microsoft.com/office/drawing/2014/main" id="{B5A5225E-6C78-39A2-C157-C85558DC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656751">
            <a:off x="-10121024" y="-9525302"/>
            <a:ext cx="3423773" cy="4861057"/>
          </a:xfrm>
          <a:prstGeom prst="rect">
            <a:avLst/>
          </a:prstGeom>
        </p:spPr>
      </p:pic>
      <p:pic>
        <p:nvPicPr>
          <p:cNvPr id="8" name="!!P3">
            <a:extLst>
              <a:ext uri="{FF2B5EF4-FFF2-40B4-BE49-F238E27FC236}">
                <a16:creationId xmlns:a16="http://schemas.microsoft.com/office/drawing/2014/main" id="{98A12980-57AF-16E6-0C37-D99F465C2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31959">
            <a:off x="-3393214" y="-13575405"/>
            <a:ext cx="3423773" cy="4861057"/>
          </a:xfrm>
          <a:prstGeom prst="rect">
            <a:avLst/>
          </a:prstGeom>
        </p:spPr>
      </p:pic>
      <p:pic>
        <p:nvPicPr>
          <p:cNvPr id="9" name="!!P4">
            <a:extLst>
              <a:ext uri="{FF2B5EF4-FFF2-40B4-BE49-F238E27FC236}">
                <a16:creationId xmlns:a16="http://schemas.microsoft.com/office/drawing/2014/main" id="{96582A14-86F7-4522-1269-17F7768BC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724256">
            <a:off x="5322904" y="-13231112"/>
            <a:ext cx="3423773" cy="4861057"/>
          </a:xfrm>
          <a:prstGeom prst="rect">
            <a:avLst/>
          </a:prstGeom>
        </p:spPr>
      </p:pic>
      <p:pic>
        <p:nvPicPr>
          <p:cNvPr id="10" name="!!P13">
            <a:extLst>
              <a:ext uri="{FF2B5EF4-FFF2-40B4-BE49-F238E27FC236}">
                <a16:creationId xmlns:a16="http://schemas.microsoft.com/office/drawing/2014/main" id="{CC66C470-E76B-E22A-DE02-73BC5900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425090">
            <a:off x="-12205743" y="11454695"/>
            <a:ext cx="3423773" cy="4861057"/>
          </a:xfrm>
          <a:prstGeom prst="rect">
            <a:avLst/>
          </a:prstGeom>
        </p:spPr>
      </p:pic>
      <p:pic>
        <p:nvPicPr>
          <p:cNvPr id="12" name="!!P12">
            <a:extLst>
              <a:ext uri="{FF2B5EF4-FFF2-40B4-BE49-F238E27FC236}">
                <a16:creationId xmlns:a16="http://schemas.microsoft.com/office/drawing/2014/main" id="{8AC54778-AFD1-56F8-724F-4FB73567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9398">
            <a:off x="-6123682" y="17229410"/>
            <a:ext cx="3423773" cy="4861057"/>
          </a:xfrm>
          <a:prstGeom prst="rect">
            <a:avLst/>
          </a:prstGeom>
        </p:spPr>
      </p:pic>
      <p:pic>
        <p:nvPicPr>
          <p:cNvPr id="13" name="!!P11">
            <a:extLst>
              <a:ext uri="{FF2B5EF4-FFF2-40B4-BE49-F238E27FC236}">
                <a16:creationId xmlns:a16="http://schemas.microsoft.com/office/drawing/2014/main" id="{A9CEFEC0-E10B-A8DF-B4FA-75957DCAF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686192">
            <a:off x="36353" y="16727435"/>
            <a:ext cx="3423773" cy="4861057"/>
          </a:xfrm>
          <a:prstGeom prst="rect">
            <a:avLst/>
          </a:prstGeom>
        </p:spPr>
      </p:pic>
      <p:pic>
        <p:nvPicPr>
          <p:cNvPr id="14" name="!!P10">
            <a:extLst>
              <a:ext uri="{FF2B5EF4-FFF2-40B4-BE49-F238E27FC236}">
                <a16:creationId xmlns:a16="http://schemas.microsoft.com/office/drawing/2014/main" id="{09BCF687-2D35-5AF2-C3D3-403B39433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097611">
            <a:off x="6631348" y="18612289"/>
            <a:ext cx="3423773" cy="4861057"/>
          </a:xfrm>
          <a:prstGeom prst="rect">
            <a:avLst/>
          </a:prstGeom>
        </p:spPr>
      </p:pic>
      <p:pic>
        <p:nvPicPr>
          <p:cNvPr id="15" name="!!P9">
            <a:extLst>
              <a:ext uri="{FF2B5EF4-FFF2-40B4-BE49-F238E27FC236}">
                <a16:creationId xmlns:a16="http://schemas.microsoft.com/office/drawing/2014/main" id="{A256645F-FF20-7A5A-47B3-63AC8871B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6288" y="15989219"/>
            <a:ext cx="3423773" cy="4861057"/>
          </a:xfrm>
          <a:prstGeom prst="rect">
            <a:avLst/>
          </a:prstGeom>
        </p:spPr>
      </p:pic>
      <p:pic>
        <p:nvPicPr>
          <p:cNvPr id="16" name="!!P7">
            <a:extLst>
              <a:ext uri="{FF2B5EF4-FFF2-40B4-BE49-F238E27FC236}">
                <a16:creationId xmlns:a16="http://schemas.microsoft.com/office/drawing/2014/main" id="{7CA638C2-FB90-377B-29CF-5F28B538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01546">
            <a:off x="20778552" y="2070090"/>
            <a:ext cx="3423773" cy="4861057"/>
          </a:xfrm>
          <a:prstGeom prst="rect">
            <a:avLst/>
          </a:prstGeom>
        </p:spPr>
      </p:pic>
      <p:pic>
        <p:nvPicPr>
          <p:cNvPr id="17" name="!!P8">
            <a:extLst>
              <a:ext uri="{FF2B5EF4-FFF2-40B4-BE49-F238E27FC236}">
                <a16:creationId xmlns:a16="http://schemas.microsoft.com/office/drawing/2014/main" id="{73EDA197-89D3-54A7-C047-468B8B8CF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353003">
            <a:off x="17281614" y="9271079"/>
            <a:ext cx="3423773" cy="4861057"/>
          </a:xfrm>
          <a:prstGeom prst="rect">
            <a:avLst/>
          </a:prstGeom>
        </p:spPr>
      </p:pic>
      <p:pic>
        <p:nvPicPr>
          <p:cNvPr id="18" name="!!P5">
            <a:extLst>
              <a:ext uri="{FF2B5EF4-FFF2-40B4-BE49-F238E27FC236}">
                <a16:creationId xmlns:a16="http://schemas.microsoft.com/office/drawing/2014/main" id="{5FCB2489-7799-26EF-10B7-EFFD5897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94055">
            <a:off x="11284478" y="-11473329"/>
            <a:ext cx="3423773" cy="4861057"/>
          </a:xfrm>
          <a:prstGeom prst="rect">
            <a:avLst/>
          </a:prstGeom>
        </p:spPr>
      </p:pic>
      <p:pic>
        <p:nvPicPr>
          <p:cNvPr id="19" name="!!P6">
            <a:extLst>
              <a:ext uri="{FF2B5EF4-FFF2-40B4-BE49-F238E27FC236}">
                <a16:creationId xmlns:a16="http://schemas.microsoft.com/office/drawing/2014/main" id="{43E12C92-2873-1C7A-FED3-4A552074E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203030">
            <a:off x="18277578" y="-7425295"/>
            <a:ext cx="3423773" cy="4861057"/>
          </a:xfrm>
          <a:prstGeom prst="rect">
            <a:avLst/>
          </a:prstGeom>
        </p:spPr>
      </p:pic>
      <p:sp>
        <p:nvSpPr>
          <p:cNvPr id="1080" name="CaixaDeTexto 1079">
            <a:extLst>
              <a:ext uri="{FF2B5EF4-FFF2-40B4-BE49-F238E27FC236}">
                <a16:creationId xmlns:a16="http://schemas.microsoft.com/office/drawing/2014/main" id="{B2C7D916-979E-BF6E-4B8D-C854CD1DD40D}"/>
              </a:ext>
            </a:extLst>
          </p:cNvPr>
          <p:cNvSpPr txBox="1"/>
          <p:nvPr/>
        </p:nvSpPr>
        <p:spPr>
          <a:xfrm>
            <a:off x="1218458" y="2459504"/>
            <a:ext cx="100740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0" dirty="0">
                <a:solidFill>
                  <a:srgbClr val="ECECEC"/>
                </a:solidFill>
                <a:effectLst/>
                <a:latin typeface="+mj-lt"/>
              </a:rPr>
              <a:t>Se você </a:t>
            </a:r>
            <a:r>
              <a:rPr lang="pt-BR" sz="4000" b="1" i="0" dirty="0">
                <a:solidFill>
                  <a:schemeClr val="accent6"/>
                </a:solidFill>
                <a:effectLst/>
                <a:latin typeface="+mj-lt"/>
              </a:rPr>
              <a:t>pudesse entender o que as pessoas realmente pensam</a:t>
            </a:r>
            <a:r>
              <a:rPr lang="pt-BR" sz="4000" b="1" i="0" dirty="0">
                <a:solidFill>
                  <a:srgbClr val="ECECEC"/>
                </a:solidFill>
                <a:effectLst/>
                <a:latin typeface="+mj-lt"/>
              </a:rPr>
              <a:t>, como isso mudaria suas interações?</a:t>
            </a:r>
            <a:endParaRPr lang="pt-BR" sz="4000" dirty="0">
              <a:latin typeface="+mj-lt"/>
            </a:endParaRPr>
          </a:p>
        </p:txBody>
      </p:sp>
      <p:sp>
        <p:nvSpPr>
          <p:cNvPr id="1081" name="linha">
            <a:extLst>
              <a:ext uri="{FF2B5EF4-FFF2-40B4-BE49-F238E27FC236}">
                <a16:creationId xmlns:a16="http://schemas.microsoft.com/office/drawing/2014/main" id="{68B05580-917E-085C-39DF-DA4B8AC6532C}"/>
              </a:ext>
            </a:extLst>
          </p:cNvPr>
          <p:cNvSpPr/>
          <p:nvPr/>
        </p:nvSpPr>
        <p:spPr>
          <a:xfrm>
            <a:off x="8673694" y="6165288"/>
            <a:ext cx="3600000" cy="72000"/>
          </a:xfrm>
          <a:custGeom>
            <a:avLst/>
            <a:gdLst>
              <a:gd name="connsiteX0" fmla="*/ 0 w 3600000"/>
              <a:gd name="connsiteY0" fmla="*/ 0 h 72000"/>
              <a:gd name="connsiteX1" fmla="*/ 672000 w 3600000"/>
              <a:gd name="connsiteY1" fmla="*/ 0 h 72000"/>
              <a:gd name="connsiteX2" fmla="*/ 1308000 w 3600000"/>
              <a:gd name="connsiteY2" fmla="*/ 0 h 72000"/>
              <a:gd name="connsiteX3" fmla="*/ 1944000 w 3600000"/>
              <a:gd name="connsiteY3" fmla="*/ 0 h 72000"/>
              <a:gd name="connsiteX4" fmla="*/ 2436000 w 3600000"/>
              <a:gd name="connsiteY4" fmla="*/ 0 h 72000"/>
              <a:gd name="connsiteX5" fmla="*/ 2964000 w 3600000"/>
              <a:gd name="connsiteY5" fmla="*/ 0 h 72000"/>
              <a:gd name="connsiteX6" fmla="*/ 3600000 w 3600000"/>
              <a:gd name="connsiteY6" fmla="*/ 0 h 72000"/>
              <a:gd name="connsiteX7" fmla="*/ 3600000 w 3600000"/>
              <a:gd name="connsiteY7" fmla="*/ 72000 h 72000"/>
              <a:gd name="connsiteX8" fmla="*/ 3000000 w 3600000"/>
              <a:gd name="connsiteY8" fmla="*/ 72000 h 72000"/>
              <a:gd name="connsiteX9" fmla="*/ 2508000 w 3600000"/>
              <a:gd name="connsiteY9" fmla="*/ 72000 h 72000"/>
              <a:gd name="connsiteX10" fmla="*/ 2016000 w 3600000"/>
              <a:gd name="connsiteY10" fmla="*/ 72000 h 72000"/>
              <a:gd name="connsiteX11" fmla="*/ 1380000 w 3600000"/>
              <a:gd name="connsiteY11" fmla="*/ 72000 h 72000"/>
              <a:gd name="connsiteX12" fmla="*/ 852000 w 3600000"/>
              <a:gd name="connsiteY12" fmla="*/ 72000 h 72000"/>
              <a:gd name="connsiteX13" fmla="*/ 0 w 3600000"/>
              <a:gd name="connsiteY13" fmla="*/ 72000 h 72000"/>
              <a:gd name="connsiteX14" fmla="*/ 0 w 3600000"/>
              <a:gd name="connsiteY1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0000" h="72000" fill="none" extrusionOk="0">
                <a:moveTo>
                  <a:pt x="0" y="0"/>
                </a:moveTo>
                <a:cubicBezTo>
                  <a:pt x="202431" y="28960"/>
                  <a:pt x="459483" y="-22711"/>
                  <a:pt x="672000" y="0"/>
                </a:cubicBezTo>
                <a:cubicBezTo>
                  <a:pt x="884517" y="22711"/>
                  <a:pt x="1032372" y="18669"/>
                  <a:pt x="1308000" y="0"/>
                </a:cubicBezTo>
                <a:cubicBezTo>
                  <a:pt x="1583628" y="-18669"/>
                  <a:pt x="1769049" y="-20556"/>
                  <a:pt x="1944000" y="0"/>
                </a:cubicBezTo>
                <a:cubicBezTo>
                  <a:pt x="2118951" y="20556"/>
                  <a:pt x="2296113" y="-20807"/>
                  <a:pt x="2436000" y="0"/>
                </a:cubicBezTo>
                <a:cubicBezTo>
                  <a:pt x="2575887" y="20807"/>
                  <a:pt x="2858234" y="3293"/>
                  <a:pt x="2964000" y="0"/>
                </a:cubicBezTo>
                <a:cubicBezTo>
                  <a:pt x="3069766" y="-3293"/>
                  <a:pt x="3426304" y="-14253"/>
                  <a:pt x="3600000" y="0"/>
                </a:cubicBezTo>
                <a:cubicBezTo>
                  <a:pt x="3602603" y="26275"/>
                  <a:pt x="3600807" y="38761"/>
                  <a:pt x="3600000" y="72000"/>
                </a:cubicBezTo>
                <a:cubicBezTo>
                  <a:pt x="3469462" y="82486"/>
                  <a:pt x="3259501" y="43053"/>
                  <a:pt x="3000000" y="72000"/>
                </a:cubicBezTo>
                <a:cubicBezTo>
                  <a:pt x="2740499" y="100947"/>
                  <a:pt x="2735333" y="69711"/>
                  <a:pt x="2508000" y="72000"/>
                </a:cubicBezTo>
                <a:cubicBezTo>
                  <a:pt x="2280667" y="74289"/>
                  <a:pt x="2157409" y="48913"/>
                  <a:pt x="2016000" y="72000"/>
                </a:cubicBezTo>
                <a:cubicBezTo>
                  <a:pt x="1874591" y="95087"/>
                  <a:pt x="1512109" y="47036"/>
                  <a:pt x="1380000" y="72000"/>
                </a:cubicBezTo>
                <a:cubicBezTo>
                  <a:pt x="1247891" y="96964"/>
                  <a:pt x="1032987" y="73716"/>
                  <a:pt x="852000" y="72000"/>
                </a:cubicBezTo>
                <a:cubicBezTo>
                  <a:pt x="671013" y="70284"/>
                  <a:pt x="218370" y="98794"/>
                  <a:pt x="0" y="72000"/>
                </a:cubicBezTo>
                <a:cubicBezTo>
                  <a:pt x="3383" y="47507"/>
                  <a:pt x="-738" y="17993"/>
                  <a:pt x="0" y="0"/>
                </a:cubicBezTo>
                <a:close/>
              </a:path>
              <a:path w="3600000" h="72000" stroke="0" extrusionOk="0">
                <a:moveTo>
                  <a:pt x="0" y="0"/>
                </a:moveTo>
                <a:cubicBezTo>
                  <a:pt x="173271" y="-23413"/>
                  <a:pt x="389648" y="27707"/>
                  <a:pt x="564000" y="0"/>
                </a:cubicBezTo>
                <a:cubicBezTo>
                  <a:pt x="738352" y="-27707"/>
                  <a:pt x="945858" y="-6751"/>
                  <a:pt x="1056000" y="0"/>
                </a:cubicBezTo>
                <a:cubicBezTo>
                  <a:pt x="1166142" y="6751"/>
                  <a:pt x="1552608" y="-17179"/>
                  <a:pt x="1728000" y="0"/>
                </a:cubicBezTo>
                <a:cubicBezTo>
                  <a:pt x="1903392" y="17179"/>
                  <a:pt x="2022516" y="2013"/>
                  <a:pt x="2292000" y="0"/>
                </a:cubicBezTo>
                <a:cubicBezTo>
                  <a:pt x="2561484" y="-2013"/>
                  <a:pt x="2654284" y="9193"/>
                  <a:pt x="2856000" y="0"/>
                </a:cubicBezTo>
                <a:cubicBezTo>
                  <a:pt x="3057716" y="-9193"/>
                  <a:pt x="3327655" y="26791"/>
                  <a:pt x="3600000" y="0"/>
                </a:cubicBezTo>
                <a:cubicBezTo>
                  <a:pt x="3599973" y="27989"/>
                  <a:pt x="3601631" y="51535"/>
                  <a:pt x="3600000" y="72000"/>
                </a:cubicBezTo>
                <a:cubicBezTo>
                  <a:pt x="3474124" y="56455"/>
                  <a:pt x="3126360" y="70581"/>
                  <a:pt x="3000000" y="72000"/>
                </a:cubicBezTo>
                <a:cubicBezTo>
                  <a:pt x="2873640" y="73419"/>
                  <a:pt x="2649265" y="67693"/>
                  <a:pt x="2508000" y="72000"/>
                </a:cubicBezTo>
                <a:cubicBezTo>
                  <a:pt x="2366735" y="76307"/>
                  <a:pt x="2052722" y="64162"/>
                  <a:pt x="1908000" y="72000"/>
                </a:cubicBezTo>
                <a:cubicBezTo>
                  <a:pt x="1763278" y="79838"/>
                  <a:pt x="1510177" y="82366"/>
                  <a:pt x="1308000" y="72000"/>
                </a:cubicBezTo>
                <a:cubicBezTo>
                  <a:pt x="1105823" y="61634"/>
                  <a:pt x="975734" y="93182"/>
                  <a:pt x="744000" y="72000"/>
                </a:cubicBezTo>
                <a:cubicBezTo>
                  <a:pt x="512266" y="50818"/>
                  <a:pt x="152521" y="35836"/>
                  <a:pt x="0" y="72000"/>
                </a:cubicBezTo>
                <a:cubicBezTo>
                  <a:pt x="521" y="37956"/>
                  <a:pt x="285" y="147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2" name="Avatar1">
            <a:extLst>
              <a:ext uri="{FF2B5EF4-FFF2-40B4-BE49-F238E27FC236}">
                <a16:creationId xmlns:a16="http://schemas.microsoft.com/office/drawing/2014/main" id="{3EEA4405-B487-79EE-A0E1-BA410BF443D0}"/>
              </a:ext>
            </a:extLst>
          </p:cNvPr>
          <p:cNvSpPr/>
          <p:nvPr/>
        </p:nvSpPr>
        <p:spPr>
          <a:xfrm flipH="1">
            <a:off x="10463978" y="4445735"/>
            <a:ext cx="1033439" cy="1791553"/>
          </a:xfrm>
          <a:custGeom>
            <a:avLst/>
            <a:gdLst>
              <a:gd name="connsiteX0" fmla="*/ 267223 w 793740"/>
              <a:gd name="connsiteY0" fmla="*/ 1291785 h 1376015"/>
              <a:gd name="connsiteX1" fmla="*/ 304648 w 793740"/>
              <a:gd name="connsiteY1" fmla="*/ 1292284 h 1376015"/>
              <a:gd name="connsiteX2" fmla="*/ 265834 w 793740"/>
              <a:gd name="connsiteY2" fmla="*/ 1333299 h 1376015"/>
              <a:gd name="connsiteX3" fmla="*/ 196844 w 793740"/>
              <a:gd name="connsiteY3" fmla="*/ 1339814 h 1376015"/>
              <a:gd name="connsiteX4" fmla="*/ 197796 w 793740"/>
              <a:gd name="connsiteY4" fmla="*/ 1310849 h 1376015"/>
              <a:gd name="connsiteX5" fmla="*/ 229877 w 793740"/>
              <a:gd name="connsiteY5" fmla="*/ 1293151 h 1376015"/>
              <a:gd name="connsiteX6" fmla="*/ 267223 w 793740"/>
              <a:gd name="connsiteY6" fmla="*/ 1291785 h 1376015"/>
              <a:gd name="connsiteX7" fmla="*/ 628803 w 793740"/>
              <a:gd name="connsiteY7" fmla="*/ 1265176 h 1376015"/>
              <a:gd name="connsiteX8" fmla="*/ 674046 w 793740"/>
              <a:gd name="connsiteY8" fmla="*/ 1267653 h 1376015"/>
              <a:gd name="connsiteX9" fmla="*/ 693639 w 793740"/>
              <a:gd name="connsiteY9" fmla="*/ 1287055 h 1376015"/>
              <a:gd name="connsiteX10" fmla="*/ 665379 w 793740"/>
              <a:gd name="connsiteY10" fmla="*/ 1308753 h 1376015"/>
              <a:gd name="connsiteX11" fmla="*/ 623326 w 793740"/>
              <a:gd name="connsiteY11" fmla="*/ 1319602 h 1376015"/>
              <a:gd name="connsiteX12" fmla="*/ 542811 w 793740"/>
              <a:gd name="connsiteY12" fmla="*/ 1313516 h 1376015"/>
              <a:gd name="connsiteX13" fmla="*/ 541058 w 793740"/>
              <a:gd name="connsiteY13" fmla="*/ 1276159 h 1376015"/>
              <a:gd name="connsiteX14" fmla="*/ 583187 w 793740"/>
              <a:gd name="connsiteY14" fmla="*/ 1269177 h 1376015"/>
              <a:gd name="connsiteX15" fmla="*/ 628803 w 793740"/>
              <a:gd name="connsiteY15" fmla="*/ 1265176 h 1376015"/>
              <a:gd name="connsiteX16" fmla="*/ 678714 w 793740"/>
              <a:gd name="connsiteY16" fmla="*/ 955899 h 1376015"/>
              <a:gd name="connsiteX17" fmla="*/ 709213 w 793740"/>
              <a:gd name="connsiteY17" fmla="*/ 977588 h 1376015"/>
              <a:gd name="connsiteX18" fmla="*/ 724186 w 793740"/>
              <a:gd name="connsiteY18" fmla="*/ 1014040 h 1376015"/>
              <a:gd name="connsiteX19" fmla="*/ 702174 w 793740"/>
              <a:gd name="connsiteY19" fmla="*/ 1026080 h 1376015"/>
              <a:gd name="connsiteX20" fmla="*/ 679628 w 793740"/>
              <a:gd name="connsiteY20" fmla="*/ 1002286 h 1376015"/>
              <a:gd name="connsiteX21" fmla="*/ 677228 w 793740"/>
              <a:gd name="connsiteY21" fmla="*/ 977988 h 1376015"/>
              <a:gd name="connsiteX22" fmla="*/ 678323 w 793740"/>
              <a:gd name="connsiteY22" fmla="*/ 962833 h 1376015"/>
              <a:gd name="connsiteX23" fmla="*/ 678714 w 793740"/>
              <a:gd name="connsiteY23" fmla="*/ 955899 h 1376015"/>
              <a:gd name="connsiteX24" fmla="*/ 677866 w 793740"/>
              <a:gd name="connsiteY24" fmla="*/ 688999 h 1376015"/>
              <a:gd name="connsiteX25" fmla="*/ 717052 w 793740"/>
              <a:gd name="connsiteY25" fmla="*/ 726090 h 1376015"/>
              <a:gd name="connsiteX26" fmla="*/ 768915 w 793740"/>
              <a:gd name="connsiteY26" fmla="*/ 786640 h 1376015"/>
              <a:gd name="connsiteX27" fmla="*/ 751351 w 793740"/>
              <a:gd name="connsiteY27" fmla="*/ 829636 h 1376015"/>
              <a:gd name="connsiteX28" fmla="*/ 725910 w 793740"/>
              <a:gd name="connsiteY28" fmla="*/ 866907 h 1376015"/>
              <a:gd name="connsiteX29" fmla="*/ 694487 w 793740"/>
              <a:gd name="connsiteY29" fmla="*/ 904188 h 1376015"/>
              <a:gd name="connsiteX30" fmla="*/ 701631 w 793740"/>
              <a:gd name="connsiteY30" fmla="*/ 823283 h 1376015"/>
              <a:gd name="connsiteX31" fmla="*/ 677866 w 793740"/>
              <a:gd name="connsiteY31" fmla="*/ 688999 h 1376015"/>
              <a:gd name="connsiteX32" fmla="*/ 588226 w 793740"/>
              <a:gd name="connsiteY32" fmla="*/ 577757 h 1376015"/>
              <a:gd name="connsiteX33" fmla="*/ 592055 w 793740"/>
              <a:gd name="connsiteY33" fmla="*/ 590244 h 1376015"/>
              <a:gd name="connsiteX34" fmla="*/ 608705 w 793740"/>
              <a:gd name="connsiteY34" fmla="*/ 612628 h 1376015"/>
              <a:gd name="connsiteX35" fmla="*/ 609639 w 793740"/>
              <a:gd name="connsiteY35" fmla="*/ 613123 h 1376015"/>
              <a:gd name="connsiteX36" fmla="*/ 671761 w 793740"/>
              <a:gd name="connsiteY36" fmla="*/ 790164 h 1376015"/>
              <a:gd name="connsiteX37" fmla="*/ 631775 w 793740"/>
              <a:gd name="connsiteY37" fmla="*/ 977397 h 1376015"/>
              <a:gd name="connsiteX38" fmla="*/ 543783 w 793740"/>
              <a:gd name="connsiteY38" fmla="*/ 1017602 h 1376015"/>
              <a:gd name="connsiteX39" fmla="*/ 425682 w 793740"/>
              <a:gd name="connsiteY39" fmla="*/ 1006210 h 1376015"/>
              <a:gd name="connsiteX40" fmla="*/ 311611 w 793740"/>
              <a:gd name="connsiteY40" fmla="*/ 977512 h 1376015"/>
              <a:gd name="connsiteX41" fmla="*/ 250651 w 793740"/>
              <a:gd name="connsiteY41" fmla="*/ 912799 h 1376015"/>
              <a:gd name="connsiteX42" fmla="*/ 261671 w 793740"/>
              <a:gd name="connsiteY42" fmla="*/ 847019 h 1376015"/>
              <a:gd name="connsiteX43" fmla="*/ 279921 w 793740"/>
              <a:gd name="connsiteY43" fmla="*/ 777372 h 1376015"/>
              <a:gd name="connsiteX44" fmla="*/ 315049 w 793740"/>
              <a:gd name="connsiteY44" fmla="*/ 638593 h 1376015"/>
              <a:gd name="connsiteX45" fmla="*/ 356740 w 793740"/>
              <a:gd name="connsiteY45" fmla="*/ 640765 h 1376015"/>
              <a:gd name="connsiteX46" fmla="*/ 432911 w 793740"/>
              <a:gd name="connsiteY46" fmla="*/ 634364 h 1376015"/>
              <a:gd name="connsiteX47" fmla="*/ 588226 w 793740"/>
              <a:gd name="connsiteY47" fmla="*/ 577757 h 1376015"/>
              <a:gd name="connsiteX48" fmla="*/ 101146 w 793740"/>
              <a:gd name="connsiteY48" fmla="*/ 551554 h 1376015"/>
              <a:gd name="connsiteX49" fmla="*/ 152248 w 793740"/>
              <a:gd name="connsiteY49" fmla="*/ 587739 h 1376015"/>
              <a:gd name="connsiteX50" fmla="*/ 276778 w 793740"/>
              <a:gd name="connsiteY50" fmla="*/ 633392 h 1376015"/>
              <a:gd name="connsiteX51" fmla="*/ 261004 w 793740"/>
              <a:gd name="connsiteY51" fmla="*/ 646023 h 1376015"/>
              <a:gd name="connsiteX52" fmla="*/ 220190 w 793740"/>
              <a:gd name="connsiteY52" fmla="*/ 674788 h 1376015"/>
              <a:gd name="connsiteX53" fmla="*/ 143380 w 793740"/>
              <a:gd name="connsiteY53" fmla="*/ 718241 h 1376015"/>
              <a:gd name="connsiteX54" fmla="*/ 101146 w 793740"/>
              <a:gd name="connsiteY54" fmla="*/ 551554 h 1376015"/>
              <a:gd name="connsiteX55" fmla="*/ 95812 w 793740"/>
              <a:gd name="connsiteY55" fmla="*/ 312000 h 1376015"/>
              <a:gd name="connsiteX56" fmla="*/ 123682 w 793740"/>
              <a:gd name="connsiteY56" fmla="*/ 338317 h 1376015"/>
              <a:gd name="connsiteX57" fmla="*/ 111300 w 793740"/>
              <a:gd name="connsiteY57" fmla="*/ 426290 h 1376015"/>
              <a:gd name="connsiteX58" fmla="*/ 75162 w 793740"/>
              <a:gd name="connsiteY58" fmla="*/ 485917 h 1376015"/>
              <a:gd name="connsiteX59" fmla="*/ 68380 w 793740"/>
              <a:gd name="connsiteY59" fmla="*/ 464095 h 1376015"/>
              <a:gd name="connsiteX60" fmla="*/ 61379 w 793740"/>
              <a:gd name="connsiteY60" fmla="*/ 414851 h 1376015"/>
              <a:gd name="connsiteX61" fmla="*/ 71943 w 793740"/>
              <a:gd name="connsiteY61" fmla="*/ 329316 h 1376015"/>
              <a:gd name="connsiteX62" fmla="*/ 95812 w 793740"/>
              <a:gd name="connsiteY62" fmla="*/ 312000 h 1376015"/>
              <a:gd name="connsiteX63" fmla="*/ 580908 w 793740"/>
              <a:gd name="connsiteY63" fmla="*/ 271102 h 1376015"/>
              <a:gd name="connsiteX64" fmla="*/ 571463 w 793740"/>
              <a:gd name="connsiteY64" fmla="*/ 273823 h 1376015"/>
              <a:gd name="connsiteX65" fmla="*/ 561357 w 793740"/>
              <a:gd name="connsiteY65" fmla="*/ 278491 h 1376015"/>
              <a:gd name="connsiteX66" fmla="*/ 542211 w 793740"/>
              <a:gd name="connsiteY66" fmla="*/ 294188 h 1376015"/>
              <a:gd name="connsiteX67" fmla="*/ 542888 w 793740"/>
              <a:gd name="connsiteY67" fmla="*/ 303274 h 1376015"/>
              <a:gd name="connsiteX68" fmla="*/ 552003 w 793740"/>
              <a:gd name="connsiteY68" fmla="*/ 303836 h 1376015"/>
              <a:gd name="connsiteX69" fmla="*/ 554089 w 793740"/>
              <a:gd name="connsiteY69" fmla="*/ 302484 h 1376015"/>
              <a:gd name="connsiteX70" fmla="*/ 555146 w 793740"/>
              <a:gd name="connsiteY70" fmla="*/ 301827 h 1376015"/>
              <a:gd name="connsiteX71" fmla="*/ 555356 w 793740"/>
              <a:gd name="connsiteY71" fmla="*/ 301722 h 1376015"/>
              <a:gd name="connsiteX72" fmla="*/ 559680 w 793740"/>
              <a:gd name="connsiteY72" fmla="*/ 299474 h 1376015"/>
              <a:gd name="connsiteX73" fmla="*/ 569453 w 793740"/>
              <a:gd name="connsiteY73" fmla="*/ 295673 h 1376015"/>
              <a:gd name="connsiteX74" fmla="*/ 571805 w 793740"/>
              <a:gd name="connsiteY74" fmla="*/ 294874 h 1376015"/>
              <a:gd name="connsiteX75" fmla="*/ 572691 w 793740"/>
              <a:gd name="connsiteY75" fmla="*/ 294597 h 1376015"/>
              <a:gd name="connsiteX76" fmla="*/ 577368 w 793740"/>
              <a:gd name="connsiteY76" fmla="*/ 293464 h 1376015"/>
              <a:gd name="connsiteX77" fmla="*/ 582216 w 793740"/>
              <a:gd name="connsiteY77" fmla="*/ 292530 h 1376015"/>
              <a:gd name="connsiteX78" fmla="*/ 586007 w 793740"/>
              <a:gd name="connsiteY78" fmla="*/ 291806 h 1376015"/>
              <a:gd name="connsiteX79" fmla="*/ 593161 w 793740"/>
              <a:gd name="connsiteY79" fmla="*/ 285367 h 1376015"/>
              <a:gd name="connsiteX80" fmla="*/ 593456 w 793740"/>
              <a:gd name="connsiteY80" fmla="*/ 278700 h 1376015"/>
              <a:gd name="connsiteX81" fmla="*/ 589903 w 793740"/>
              <a:gd name="connsiteY81" fmla="*/ 273337 h 1376015"/>
              <a:gd name="connsiteX82" fmla="*/ 580908 w 793740"/>
              <a:gd name="connsiteY82" fmla="*/ 271102 h 1376015"/>
              <a:gd name="connsiteX83" fmla="*/ 366104 w 793740"/>
              <a:gd name="connsiteY83" fmla="*/ 225980 h 1376015"/>
              <a:gd name="connsiteX84" fmla="*/ 351978 w 793740"/>
              <a:gd name="connsiteY84" fmla="*/ 233866 h 1376015"/>
              <a:gd name="connsiteX85" fmla="*/ 351397 w 793740"/>
              <a:gd name="connsiteY85" fmla="*/ 235047 h 1376015"/>
              <a:gd name="connsiteX86" fmla="*/ 348549 w 793740"/>
              <a:gd name="connsiteY86" fmla="*/ 239972 h 1376015"/>
              <a:gd name="connsiteX87" fmla="*/ 347644 w 793740"/>
              <a:gd name="connsiteY87" fmla="*/ 252897 h 1376015"/>
              <a:gd name="connsiteX88" fmla="*/ 350292 w 793740"/>
              <a:gd name="connsiteY88" fmla="*/ 263298 h 1376015"/>
              <a:gd name="connsiteX89" fmla="*/ 351673 w 793740"/>
              <a:gd name="connsiteY89" fmla="*/ 270547 h 1376015"/>
              <a:gd name="connsiteX90" fmla="*/ 357684 w 793740"/>
              <a:gd name="connsiteY90" fmla="*/ 280329 h 1376015"/>
              <a:gd name="connsiteX91" fmla="*/ 374781 w 793740"/>
              <a:gd name="connsiteY91" fmla="*/ 282787 h 1376015"/>
              <a:gd name="connsiteX92" fmla="*/ 386983 w 793740"/>
              <a:gd name="connsiteY92" fmla="*/ 270804 h 1376015"/>
              <a:gd name="connsiteX93" fmla="*/ 387497 w 793740"/>
              <a:gd name="connsiteY93" fmla="*/ 260450 h 1376015"/>
              <a:gd name="connsiteX94" fmla="*/ 387526 w 793740"/>
              <a:gd name="connsiteY94" fmla="*/ 254307 h 1376015"/>
              <a:gd name="connsiteX95" fmla="*/ 380248 w 793740"/>
              <a:gd name="connsiteY95" fmla="*/ 232552 h 1376015"/>
              <a:gd name="connsiteX96" fmla="*/ 366104 w 793740"/>
              <a:gd name="connsiteY96" fmla="*/ 225980 h 1376015"/>
              <a:gd name="connsiteX97" fmla="*/ 608258 w 793740"/>
              <a:gd name="connsiteY97" fmla="*/ 156809 h 1376015"/>
              <a:gd name="connsiteX98" fmla="*/ 594132 w 793740"/>
              <a:gd name="connsiteY98" fmla="*/ 164695 h 1376015"/>
              <a:gd name="connsiteX99" fmla="*/ 593551 w 793740"/>
              <a:gd name="connsiteY99" fmla="*/ 165876 h 1376015"/>
              <a:gd name="connsiteX100" fmla="*/ 590703 w 793740"/>
              <a:gd name="connsiteY100" fmla="*/ 170801 h 1376015"/>
              <a:gd name="connsiteX101" fmla="*/ 589798 w 793740"/>
              <a:gd name="connsiteY101" fmla="*/ 183726 h 1376015"/>
              <a:gd name="connsiteX102" fmla="*/ 592437 w 793740"/>
              <a:gd name="connsiteY102" fmla="*/ 194128 h 1376015"/>
              <a:gd name="connsiteX103" fmla="*/ 593818 w 793740"/>
              <a:gd name="connsiteY103" fmla="*/ 201376 h 1376015"/>
              <a:gd name="connsiteX104" fmla="*/ 599828 w 793740"/>
              <a:gd name="connsiteY104" fmla="*/ 211158 h 1376015"/>
              <a:gd name="connsiteX105" fmla="*/ 616935 w 793740"/>
              <a:gd name="connsiteY105" fmla="*/ 213616 h 1376015"/>
              <a:gd name="connsiteX106" fmla="*/ 629137 w 793740"/>
              <a:gd name="connsiteY106" fmla="*/ 201633 h 1376015"/>
              <a:gd name="connsiteX107" fmla="*/ 629651 w 793740"/>
              <a:gd name="connsiteY107" fmla="*/ 191279 h 1376015"/>
              <a:gd name="connsiteX108" fmla="*/ 629680 w 793740"/>
              <a:gd name="connsiteY108" fmla="*/ 185136 h 1376015"/>
              <a:gd name="connsiteX109" fmla="*/ 622402 w 793740"/>
              <a:gd name="connsiteY109" fmla="*/ 163381 h 1376015"/>
              <a:gd name="connsiteX110" fmla="*/ 608258 w 793740"/>
              <a:gd name="connsiteY110" fmla="*/ 156809 h 1376015"/>
              <a:gd name="connsiteX111" fmla="*/ 403660 w 793740"/>
              <a:gd name="connsiteY111" fmla="*/ 24392 h 1376015"/>
              <a:gd name="connsiteX112" fmla="*/ 595903 w 793740"/>
              <a:gd name="connsiteY112" fmla="*/ 74151 h 1376015"/>
              <a:gd name="connsiteX113" fmla="*/ 732587 w 793740"/>
              <a:gd name="connsiteY113" fmla="*/ 261203 h 1376015"/>
              <a:gd name="connsiteX114" fmla="*/ 664512 w 793740"/>
              <a:gd name="connsiteY114" fmla="*/ 482640 h 1376015"/>
              <a:gd name="connsiteX115" fmla="*/ 428902 w 793740"/>
              <a:gd name="connsiteY115" fmla="*/ 610294 h 1376015"/>
              <a:gd name="connsiteX116" fmla="*/ 312887 w 793740"/>
              <a:gd name="connsiteY116" fmla="*/ 613980 h 1376015"/>
              <a:gd name="connsiteX117" fmla="*/ 304991 w 793740"/>
              <a:gd name="connsiteY117" fmla="*/ 613113 h 1376015"/>
              <a:gd name="connsiteX118" fmla="*/ 164497 w 793740"/>
              <a:gd name="connsiteY118" fmla="*/ 566603 h 1376015"/>
              <a:gd name="connsiteX119" fmla="*/ 88354 w 793740"/>
              <a:gd name="connsiteY119" fmla="*/ 504805 h 1376015"/>
              <a:gd name="connsiteX120" fmla="*/ 132493 w 793740"/>
              <a:gd name="connsiteY120" fmla="*/ 435006 h 1376015"/>
              <a:gd name="connsiteX121" fmla="*/ 144628 w 793740"/>
              <a:gd name="connsiteY121" fmla="*/ 327145 h 1376015"/>
              <a:gd name="connsiteX122" fmla="*/ 67704 w 793740"/>
              <a:gd name="connsiteY122" fmla="*/ 297455 h 1376015"/>
              <a:gd name="connsiteX123" fmla="*/ 36986 w 793740"/>
              <a:gd name="connsiteY123" fmla="*/ 387495 h 1376015"/>
              <a:gd name="connsiteX124" fmla="*/ 37310 w 793740"/>
              <a:gd name="connsiteY124" fmla="*/ 417156 h 1376015"/>
              <a:gd name="connsiteX125" fmla="*/ 27804 w 793740"/>
              <a:gd name="connsiteY125" fmla="*/ 379551 h 1376015"/>
              <a:gd name="connsiteX126" fmla="*/ 95888 w 793740"/>
              <a:gd name="connsiteY126" fmla="*/ 158124 h 1376015"/>
              <a:gd name="connsiteX127" fmla="*/ 331499 w 793740"/>
              <a:gd name="connsiteY127" fmla="*/ 30460 h 1376015"/>
              <a:gd name="connsiteX128" fmla="*/ 403660 w 793740"/>
              <a:gd name="connsiteY128" fmla="*/ 24392 h 1376015"/>
              <a:gd name="connsiteX129" fmla="*/ 475039 w 793740"/>
              <a:gd name="connsiteY129" fmla="*/ 5833 h 1376015"/>
              <a:gd name="connsiteX130" fmla="*/ 327470 w 793740"/>
              <a:gd name="connsiteY130" fmla="*/ 6400 h 1376015"/>
              <a:gd name="connsiteX131" fmla="*/ 77429 w 793740"/>
              <a:gd name="connsiteY131" fmla="*/ 142179 h 1376015"/>
              <a:gd name="connsiteX132" fmla="*/ 3753 w 793740"/>
              <a:gd name="connsiteY132" fmla="*/ 383609 h 1376015"/>
              <a:gd name="connsiteX133" fmla="*/ 52407 w 793740"/>
              <a:gd name="connsiteY133" fmla="*/ 499090 h 1376015"/>
              <a:gd name="connsiteX134" fmla="*/ 56569 w 793740"/>
              <a:gd name="connsiteY134" fmla="*/ 510558 h 1376015"/>
              <a:gd name="connsiteX135" fmla="*/ 63837 w 793740"/>
              <a:gd name="connsiteY135" fmla="*/ 521683 h 1376015"/>
              <a:gd name="connsiteX136" fmla="*/ 65666 w 793740"/>
              <a:gd name="connsiteY136" fmla="*/ 522521 h 1376015"/>
              <a:gd name="connsiteX137" fmla="*/ 65866 w 793740"/>
              <a:gd name="connsiteY137" fmla="*/ 524264 h 1376015"/>
              <a:gd name="connsiteX138" fmla="*/ 121682 w 793740"/>
              <a:gd name="connsiteY138" fmla="*/ 738901 h 1376015"/>
              <a:gd name="connsiteX139" fmla="*/ 139789 w 793740"/>
              <a:gd name="connsiteY139" fmla="*/ 748997 h 1376015"/>
              <a:gd name="connsiteX140" fmla="*/ 233106 w 793740"/>
              <a:gd name="connsiteY140" fmla="*/ 694181 h 1376015"/>
              <a:gd name="connsiteX141" fmla="*/ 275682 w 793740"/>
              <a:gd name="connsiteY141" fmla="*/ 661882 h 1376015"/>
              <a:gd name="connsiteX142" fmla="*/ 292094 w 793740"/>
              <a:gd name="connsiteY142" fmla="*/ 648156 h 1376015"/>
              <a:gd name="connsiteX143" fmla="*/ 258690 w 793740"/>
              <a:gd name="connsiteY143" fmla="*/ 766466 h 1376015"/>
              <a:gd name="connsiteX144" fmla="*/ 240021 w 793740"/>
              <a:gd name="connsiteY144" fmla="*/ 833798 h 1376015"/>
              <a:gd name="connsiteX145" fmla="*/ 225409 w 793740"/>
              <a:gd name="connsiteY145" fmla="*/ 898863 h 1376015"/>
              <a:gd name="connsiteX146" fmla="*/ 273311 w 793740"/>
              <a:gd name="connsiteY146" fmla="*/ 989056 h 1376015"/>
              <a:gd name="connsiteX147" fmla="*/ 309744 w 793740"/>
              <a:gd name="connsiteY147" fmla="*/ 1005810 h 1376015"/>
              <a:gd name="connsiteX148" fmla="*/ 308925 w 793740"/>
              <a:gd name="connsiteY148" fmla="*/ 1061103 h 1376015"/>
              <a:gd name="connsiteX149" fmla="*/ 308058 w 793740"/>
              <a:gd name="connsiteY149" fmla="*/ 1133474 h 1376015"/>
              <a:gd name="connsiteX150" fmla="*/ 306381 w 793740"/>
              <a:gd name="connsiteY150" fmla="*/ 1266776 h 1376015"/>
              <a:gd name="connsiteX151" fmla="*/ 224438 w 793740"/>
              <a:gd name="connsiteY151" fmla="*/ 1267872 h 1376015"/>
              <a:gd name="connsiteX152" fmla="*/ 167679 w 793740"/>
              <a:gd name="connsiteY152" fmla="*/ 1315706 h 1376015"/>
              <a:gd name="connsiteX153" fmla="*/ 202845 w 793740"/>
              <a:gd name="connsiteY153" fmla="*/ 1373199 h 1376015"/>
              <a:gd name="connsiteX154" fmla="*/ 280350 w 793740"/>
              <a:gd name="connsiteY154" fmla="*/ 1354444 h 1376015"/>
              <a:gd name="connsiteX155" fmla="*/ 337633 w 793740"/>
              <a:gd name="connsiteY155" fmla="*/ 1284617 h 1376015"/>
              <a:gd name="connsiteX156" fmla="*/ 331242 w 793740"/>
              <a:gd name="connsiteY156" fmla="*/ 1268681 h 1376015"/>
              <a:gd name="connsiteX157" fmla="*/ 330070 w 793740"/>
              <a:gd name="connsiteY157" fmla="*/ 1134169 h 1376015"/>
              <a:gd name="connsiteX158" fmla="*/ 329499 w 793740"/>
              <a:gd name="connsiteY158" fmla="*/ 1063637 h 1376015"/>
              <a:gd name="connsiteX159" fmla="*/ 329175 w 793740"/>
              <a:gd name="connsiteY159" fmla="*/ 1012249 h 1376015"/>
              <a:gd name="connsiteX160" fmla="*/ 388230 w 793740"/>
              <a:gd name="connsiteY160" fmla="*/ 1026518 h 1376015"/>
              <a:gd name="connsiteX161" fmla="*/ 512893 w 793740"/>
              <a:gd name="connsiteY161" fmla="*/ 1044549 h 1376015"/>
              <a:gd name="connsiteX162" fmla="*/ 515579 w 793740"/>
              <a:gd name="connsiteY162" fmla="*/ 1173460 h 1376015"/>
              <a:gd name="connsiteX163" fmla="*/ 519046 w 793740"/>
              <a:gd name="connsiteY163" fmla="*/ 1324469 h 1376015"/>
              <a:gd name="connsiteX164" fmla="*/ 526466 w 793740"/>
              <a:gd name="connsiteY164" fmla="*/ 1333966 h 1376015"/>
              <a:gd name="connsiteX165" fmla="*/ 635937 w 793740"/>
              <a:gd name="connsiteY165" fmla="*/ 1343157 h 1376015"/>
              <a:gd name="connsiteX166" fmla="*/ 718833 w 793740"/>
              <a:gd name="connsiteY166" fmla="*/ 1290408 h 1376015"/>
              <a:gd name="connsiteX167" fmla="*/ 702774 w 793740"/>
              <a:gd name="connsiteY167" fmla="*/ 1250812 h 1376015"/>
              <a:gd name="connsiteX168" fmla="*/ 653339 w 793740"/>
              <a:gd name="connsiteY168" fmla="*/ 1240554 h 1376015"/>
              <a:gd name="connsiteX169" fmla="*/ 594618 w 793740"/>
              <a:gd name="connsiteY169" fmla="*/ 1241754 h 1376015"/>
              <a:gd name="connsiteX170" fmla="*/ 539992 w 793740"/>
              <a:gd name="connsiteY170" fmla="*/ 1252536 h 1376015"/>
              <a:gd name="connsiteX171" fmla="*/ 536229 w 793740"/>
              <a:gd name="connsiteY171" fmla="*/ 1172431 h 1376015"/>
              <a:gd name="connsiteX172" fmla="*/ 530029 w 793740"/>
              <a:gd name="connsiteY172" fmla="*/ 1045091 h 1376015"/>
              <a:gd name="connsiteX173" fmla="*/ 631489 w 793740"/>
              <a:gd name="connsiteY173" fmla="*/ 1016193 h 1376015"/>
              <a:gd name="connsiteX174" fmla="*/ 660292 w 793740"/>
              <a:gd name="connsiteY174" fmla="*/ 986170 h 1376015"/>
              <a:gd name="connsiteX175" fmla="*/ 663226 w 793740"/>
              <a:gd name="connsiteY175" fmla="*/ 1007982 h 1376015"/>
              <a:gd name="connsiteX176" fmla="*/ 695535 w 793740"/>
              <a:gd name="connsiteY176" fmla="*/ 1042967 h 1376015"/>
              <a:gd name="connsiteX177" fmla="*/ 738198 w 793740"/>
              <a:gd name="connsiteY177" fmla="*/ 1028280 h 1376015"/>
              <a:gd name="connsiteX178" fmla="*/ 730730 w 793740"/>
              <a:gd name="connsiteY178" fmla="*/ 974206 h 1376015"/>
              <a:gd name="connsiteX179" fmla="*/ 694630 w 793740"/>
              <a:gd name="connsiteY179" fmla="*/ 941688 h 1376015"/>
              <a:gd name="connsiteX180" fmla="*/ 709298 w 793740"/>
              <a:gd name="connsiteY180" fmla="*/ 926096 h 1376015"/>
              <a:gd name="connsiteX181" fmla="*/ 741293 w 793740"/>
              <a:gd name="connsiteY181" fmla="*/ 889510 h 1376015"/>
              <a:gd name="connsiteX182" fmla="*/ 770039 w 793740"/>
              <a:gd name="connsiteY182" fmla="*/ 848191 h 1376015"/>
              <a:gd name="connsiteX183" fmla="*/ 791690 w 793740"/>
              <a:gd name="connsiteY183" fmla="*/ 804690 h 1376015"/>
              <a:gd name="connsiteX184" fmla="*/ 758467 w 793740"/>
              <a:gd name="connsiteY184" fmla="*/ 729909 h 1376015"/>
              <a:gd name="connsiteX185" fmla="*/ 683286 w 793740"/>
              <a:gd name="connsiteY185" fmla="*/ 664025 h 1376015"/>
              <a:gd name="connsiteX186" fmla="*/ 652853 w 793740"/>
              <a:gd name="connsiteY186" fmla="*/ 631173 h 1376015"/>
              <a:gd name="connsiteX187" fmla="*/ 614658 w 793740"/>
              <a:gd name="connsiteY187" fmla="*/ 570718 h 1376015"/>
              <a:gd name="connsiteX188" fmla="*/ 608334 w 793740"/>
              <a:gd name="connsiteY188" fmla="*/ 565984 h 1376015"/>
              <a:gd name="connsiteX189" fmla="*/ 608286 w 793740"/>
              <a:gd name="connsiteY189" fmla="*/ 564850 h 1376015"/>
              <a:gd name="connsiteX190" fmla="*/ 608286 w 793740"/>
              <a:gd name="connsiteY190" fmla="*/ 564831 h 1376015"/>
              <a:gd name="connsiteX191" fmla="*/ 682972 w 793740"/>
              <a:gd name="connsiteY191" fmla="*/ 498604 h 1376015"/>
              <a:gd name="connsiteX192" fmla="*/ 756647 w 793740"/>
              <a:gd name="connsiteY192" fmla="*/ 257164 h 1376015"/>
              <a:gd name="connsiteX193" fmla="*/ 608143 w 793740"/>
              <a:gd name="connsiteY193" fmla="*/ 53044 h 1376015"/>
              <a:gd name="connsiteX194" fmla="*/ 475039 w 793740"/>
              <a:gd name="connsiteY194" fmla="*/ 5833 h 13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793740" h="1376015">
                <a:moveTo>
                  <a:pt x="267223" y="1291785"/>
                </a:moveTo>
                <a:cubicBezTo>
                  <a:pt x="279707" y="1292301"/>
                  <a:pt x="292204" y="1293127"/>
                  <a:pt x="304648" y="1292284"/>
                </a:cubicBezTo>
                <a:cubicBezTo>
                  <a:pt x="294609" y="1308353"/>
                  <a:pt x="281502" y="1322288"/>
                  <a:pt x="265834" y="1333299"/>
                </a:cubicBezTo>
                <a:cubicBezTo>
                  <a:pt x="247717" y="1346043"/>
                  <a:pt x="214741" y="1361417"/>
                  <a:pt x="196844" y="1339814"/>
                </a:cubicBezTo>
                <a:cubicBezTo>
                  <a:pt x="189500" y="1330956"/>
                  <a:pt x="191558" y="1319707"/>
                  <a:pt x="197796" y="1310849"/>
                </a:cubicBezTo>
                <a:cubicBezTo>
                  <a:pt x="205274" y="1300228"/>
                  <a:pt x="217428" y="1295247"/>
                  <a:pt x="229877" y="1293151"/>
                </a:cubicBezTo>
                <a:cubicBezTo>
                  <a:pt x="242269" y="1291065"/>
                  <a:pt x="254740" y="1291270"/>
                  <a:pt x="267223" y="1291785"/>
                </a:cubicBezTo>
                <a:close/>
                <a:moveTo>
                  <a:pt x="628803" y="1265176"/>
                </a:moveTo>
                <a:cubicBezTo>
                  <a:pt x="643843" y="1264881"/>
                  <a:pt x="659140" y="1265529"/>
                  <a:pt x="674046" y="1267653"/>
                </a:cubicBezTo>
                <a:cubicBezTo>
                  <a:pt x="685076" y="1269224"/>
                  <a:pt x="698192" y="1273082"/>
                  <a:pt x="693639" y="1287055"/>
                </a:cubicBezTo>
                <a:cubicBezTo>
                  <a:pt x="689782" y="1298895"/>
                  <a:pt x="675970" y="1304591"/>
                  <a:pt x="665379" y="1308753"/>
                </a:cubicBezTo>
                <a:cubicBezTo>
                  <a:pt x="651825" y="1314077"/>
                  <a:pt x="637737" y="1317621"/>
                  <a:pt x="623326" y="1319602"/>
                </a:cubicBezTo>
                <a:cubicBezTo>
                  <a:pt x="596427" y="1323307"/>
                  <a:pt x="568872" y="1321078"/>
                  <a:pt x="542811" y="1313516"/>
                </a:cubicBezTo>
                <a:cubicBezTo>
                  <a:pt x="542239" y="1301066"/>
                  <a:pt x="541639" y="1288607"/>
                  <a:pt x="541058" y="1276159"/>
                </a:cubicBezTo>
                <a:cubicBezTo>
                  <a:pt x="555289" y="1275616"/>
                  <a:pt x="569071" y="1271348"/>
                  <a:pt x="583187" y="1269177"/>
                </a:cubicBezTo>
                <a:cubicBezTo>
                  <a:pt x="598275" y="1266862"/>
                  <a:pt x="613544" y="1265481"/>
                  <a:pt x="628803" y="1265176"/>
                </a:cubicBezTo>
                <a:close/>
                <a:moveTo>
                  <a:pt x="678714" y="955899"/>
                </a:moveTo>
                <a:cubicBezTo>
                  <a:pt x="690429" y="960252"/>
                  <a:pt x="701145" y="968167"/>
                  <a:pt x="709213" y="977588"/>
                </a:cubicBezTo>
                <a:cubicBezTo>
                  <a:pt x="717214" y="986922"/>
                  <a:pt x="726891" y="1001019"/>
                  <a:pt x="724186" y="1014040"/>
                </a:cubicBezTo>
                <a:cubicBezTo>
                  <a:pt x="722138" y="1023870"/>
                  <a:pt x="711594" y="1027584"/>
                  <a:pt x="702174" y="1026080"/>
                </a:cubicBezTo>
                <a:cubicBezTo>
                  <a:pt x="691058" y="1024308"/>
                  <a:pt x="683067" y="1013059"/>
                  <a:pt x="679628" y="1002286"/>
                </a:cubicBezTo>
                <a:cubicBezTo>
                  <a:pt x="677142" y="994495"/>
                  <a:pt x="676761" y="986084"/>
                  <a:pt x="677228" y="977988"/>
                </a:cubicBezTo>
                <a:cubicBezTo>
                  <a:pt x="677514" y="972921"/>
                  <a:pt x="677780" y="967872"/>
                  <a:pt x="678323" y="962833"/>
                </a:cubicBezTo>
                <a:cubicBezTo>
                  <a:pt x="678571" y="960567"/>
                  <a:pt x="678723" y="958224"/>
                  <a:pt x="678714" y="955899"/>
                </a:cubicBezTo>
                <a:close/>
                <a:moveTo>
                  <a:pt x="677866" y="688999"/>
                </a:moveTo>
                <a:cubicBezTo>
                  <a:pt x="690487" y="701830"/>
                  <a:pt x="703526" y="714250"/>
                  <a:pt x="717052" y="726090"/>
                </a:cubicBezTo>
                <a:cubicBezTo>
                  <a:pt x="734749" y="741577"/>
                  <a:pt x="767382" y="760284"/>
                  <a:pt x="768915" y="786640"/>
                </a:cubicBezTo>
                <a:cubicBezTo>
                  <a:pt x="769801" y="801956"/>
                  <a:pt x="759010" y="817196"/>
                  <a:pt x="751351" y="829636"/>
                </a:cubicBezTo>
                <a:cubicBezTo>
                  <a:pt x="743465" y="842438"/>
                  <a:pt x="734968" y="854896"/>
                  <a:pt x="725910" y="866907"/>
                </a:cubicBezTo>
                <a:cubicBezTo>
                  <a:pt x="716118" y="879890"/>
                  <a:pt x="705603" y="892320"/>
                  <a:pt x="694487" y="904188"/>
                </a:cubicBezTo>
                <a:cubicBezTo>
                  <a:pt x="700107" y="877204"/>
                  <a:pt x="701983" y="849334"/>
                  <a:pt x="701631" y="823283"/>
                </a:cubicBezTo>
                <a:cubicBezTo>
                  <a:pt x="701012" y="777487"/>
                  <a:pt x="692839" y="732071"/>
                  <a:pt x="677866" y="688999"/>
                </a:cubicBezTo>
                <a:close/>
                <a:moveTo>
                  <a:pt x="588226" y="577757"/>
                </a:moveTo>
                <a:cubicBezTo>
                  <a:pt x="589150" y="582015"/>
                  <a:pt x="590389" y="586244"/>
                  <a:pt x="592055" y="590244"/>
                </a:cubicBezTo>
                <a:cubicBezTo>
                  <a:pt x="595722" y="599036"/>
                  <a:pt x="601571" y="606389"/>
                  <a:pt x="608705" y="612628"/>
                </a:cubicBezTo>
                <a:cubicBezTo>
                  <a:pt x="608981" y="612866"/>
                  <a:pt x="609334" y="612933"/>
                  <a:pt x="609639" y="613123"/>
                </a:cubicBezTo>
                <a:cubicBezTo>
                  <a:pt x="643919" y="666235"/>
                  <a:pt x="665236" y="727099"/>
                  <a:pt x="671761" y="790164"/>
                </a:cubicBezTo>
                <a:cubicBezTo>
                  <a:pt x="678199" y="852391"/>
                  <a:pt x="673237" y="927010"/>
                  <a:pt x="631775" y="977397"/>
                </a:cubicBezTo>
                <a:cubicBezTo>
                  <a:pt x="609534" y="1004420"/>
                  <a:pt x="578073" y="1015812"/>
                  <a:pt x="543783" y="1017602"/>
                </a:cubicBezTo>
                <a:cubicBezTo>
                  <a:pt x="504682" y="1019641"/>
                  <a:pt x="464077" y="1012954"/>
                  <a:pt x="425682" y="1006210"/>
                </a:cubicBezTo>
                <a:cubicBezTo>
                  <a:pt x="387354" y="999476"/>
                  <a:pt x="348091" y="991323"/>
                  <a:pt x="311611" y="977512"/>
                </a:cubicBezTo>
                <a:cubicBezTo>
                  <a:pt x="281559" y="966139"/>
                  <a:pt x="253137" y="947822"/>
                  <a:pt x="250651" y="912799"/>
                </a:cubicBezTo>
                <a:cubicBezTo>
                  <a:pt x="249079" y="890644"/>
                  <a:pt x="256118" y="868203"/>
                  <a:pt x="261671" y="847019"/>
                </a:cubicBezTo>
                <a:cubicBezTo>
                  <a:pt x="267758" y="823807"/>
                  <a:pt x="273835" y="800585"/>
                  <a:pt x="279921" y="777372"/>
                </a:cubicBezTo>
                <a:cubicBezTo>
                  <a:pt x="291980" y="731338"/>
                  <a:pt x="305658" y="685265"/>
                  <a:pt x="315049" y="638593"/>
                </a:cubicBezTo>
                <a:cubicBezTo>
                  <a:pt x="328822" y="639898"/>
                  <a:pt x="342700" y="640765"/>
                  <a:pt x="356740" y="640765"/>
                </a:cubicBezTo>
                <a:cubicBezTo>
                  <a:pt x="381896" y="640765"/>
                  <a:pt x="407394" y="638641"/>
                  <a:pt x="432911" y="634364"/>
                </a:cubicBezTo>
                <a:cubicBezTo>
                  <a:pt x="489242" y="624906"/>
                  <a:pt x="541982" y="605513"/>
                  <a:pt x="588226" y="577757"/>
                </a:cubicBezTo>
                <a:close/>
                <a:moveTo>
                  <a:pt x="101146" y="551554"/>
                </a:moveTo>
                <a:cubicBezTo>
                  <a:pt x="116634" y="564793"/>
                  <a:pt x="133646" y="576947"/>
                  <a:pt x="152248" y="587739"/>
                </a:cubicBezTo>
                <a:cubicBezTo>
                  <a:pt x="190243" y="609770"/>
                  <a:pt x="232391" y="625067"/>
                  <a:pt x="276778" y="633392"/>
                </a:cubicBezTo>
                <a:cubicBezTo>
                  <a:pt x="271539" y="637679"/>
                  <a:pt x="266329" y="641984"/>
                  <a:pt x="261004" y="646023"/>
                </a:cubicBezTo>
                <a:cubicBezTo>
                  <a:pt x="247745" y="656091"/>
                  <a:pt x="234125" y="665682"/>
                  <a:pt x="220190" y="674788"/>
                </a:cubicBezTo>
                <a:cubicBezTo>
                  <a:pt x="195491" y="690904"/>
                  <a:pt x="169850" y="705325"/>
                  <a:pt x="143380" y="718241"/>
                </a:cubicBezTo>
                <a:cubicBezTo>
                  <a:pt x="129597" y="662663"/>
                  <a:pt x="116215" y="606818"/>
                  <a:pt x="101146" y="551554"/>
                </a:cubicBezTo>
                <a:close/>
                <a:moveTo>
                  <a:pt x="95812" y="312000"/>
                </a:moveTo>
                <a:cubicBezTo>
                  <a:pt x="109881" y="312733"/>
                  <a:pt x="120063" y="325859"/>
                  <a:pt x="123682" y="338317"/>
                </a:cubicBezTo>
                <a:cubicBezTo>
                  <a:pt x="131741" y="366035"/>
                  <a:pt x="121701" y="400382"/>
                  <a:pt x="111300" y="426290"/>
                </a:cubicBezTo>
                <a:cubicBezTo>
                  <a:pt x="102280" y="448750"/>
                  <a:pt x="89326" y="467467"/>
                  <a:pt x="75162" y="485917"/>
                </a:cubicBezTo>
                <a:cubicBezTo>
                  <a:pt x="72638" y="478678"/>
                  <a:pt x="70038" y="471429"/>
                  <a:pt x="68380" y="464095"/>
                </a:cubicBezTo>
                <a:cubicBezTo>
                  <a:pt x="64723" y="447902"/>
                  <a:pt x="62389" y="431415"/>
                  <a:pt x="61379" y="414851"/>
                </a:cubicBezTo>
                <a:cubicBezTo>
                  <a:pt x="59722" y="387676"/>
                  <a:pt x="59274" y="354272"/>
                  <a:pt x="71943" y="329316"/>
                </a:cubicBezTo>
                <a:cubicBezTo>
                  <a:pt x="76638" y="320077"/>
                  <a:pt x="84611" y="311419"/>
                  <a:pt x="95812" y="312000"/>
                </a:cubicBezTo>
                <a:close/>
                <a:moveTo>
                  <a:pt x="580908" y="271102"/>
                </a:moveTo>
                <a:cubicBezTo>
                  <a:pt x="577580" y="271581"/>
                  <a:pt x="574177" y="272885"/>
                  <a:pt x="571463" y="273823"/>
                </a:cubicBezTo>
                <a:cubicBezTo>
                  <a:pt x="567967" y="275033"/>
                  <a:pt x="564586" y="276690"/>
                  <a:pt x="561357" y="278491"/>
                </a:cubicBezTo>
                <a:cubicBezTo>
                  <a:pt x="554108" y="282539"/>
                  <a:pt x="547793" y="288073"/>
                  <a:pt x="542211" y="294188"/>
                </a:cubicBezTo>
                <a:cubicBezTo>
                  <a:pt x="539887" y="296731"/>
                  <a:pt x="540630" y="301036"/>
                  <a:pt x="542888" y="303274"/>
                </a:cubicBezTo>
                <a:cubicBezTo>
                  <a:pt x="545469" y="305799"/>
                  <a:pt x="549098" y="305780"/>
                  <a:pt x="552003" y="303836"/>
                </a:cubicBezTo>
                <a:cubicBezTo>
                  <a:pt x="552689" y="303379"/>
                  <a:pt x="553384" y="302922"/>
                  <a:pt x="554089" y="302484"/>
                </a:cubicBezTo>
                <a:cubicBezTo>
                  <a:pt x="554441" y="302265"/>
                  <a:pt x="554794" y="302046"/>
                  <a:pt x="555146" y="301827"/>
                </a:cubicBezTo>
                <a:cubicBezTo>
                  <a:pt x="553832" y="302636"/>
                  <a:pt x="555080" y="301874"/>
                  <a:pt x="555356" y="301722"/>
                </a:cubicBezTo>
                <a:cubicBezTo>
                  <a:pt x="556775" y="300922"/>
                  <a:pt x="558213" y="300169"/>
                  <a:pt x="559680" y="299474"/>
                </a:cubicBezTo>
                <a:cubicBezTo>
                  <a:pt x="562843" y="297969"/>
                  <a:pt x="566167" y="296845"/>
                  <a:pt x="569453" y="295673"/>
                </a:cubicBezTo>
                <a:cubicBezTo>
                  <a:pt x="570234" y="295397"/>
                  <a:pt x="571015" y="295131"/>
                  <a:pt x="571805" y="294874"/>
                </a:cubicBezTo>
                <a:cubicBezTo>
                  <a:pt x="572101" y="294778"/>
                  <a:pt x="572396" y="294692"/>
                  <a:pt x="572691" y="294597"/>
                </a:cubicBezTo>
                <a:cubicBezTo>
                  <a:pt x="574244" y="294197"/>
                  <a:pt x="575806" y="293816"/>
                  <a:pt x="577368" y="293464"/>
                </a:cubicBezTo>
                <a:cubicBezTo>
                  <a:pt x="578968" y="293102"/>
                  <a:pt x="580588" y="292788"/>
                  <a:pt x="582216" y="292530"/>
                </a:cubicBezTo>
                <a:cubicBezTo>
                  <a:pt x="583521" y="292321"/>
                  <a:pt x="584731" y="292168"/>
                  <a:pt x="586007" y="291806"/>
                </a:cubicBezTo>
                <a:cubicBezTo>
                  <a:pt x="589398" y="290835"/>
                  <a:pt x="591656" y="288492"/>
                  <a:pt x="593161" y="285367"/>
                </a:cubicBezTo>
                <a:cubicBezTo>
                  <a:pt x="594142" y="283329"/>
                  <a:pt x="594056" y="280796"/>
                  <a:pt x="593456" y="278700"/>
                </a:cubicBezTo>
                <a:cubicBezTo>
                  <a:pt x="592799" y="276385"/>
                  <a:pt x="591618" y="275023"/>
                  <a:pt x="589903" y="273337"/>
                </a:cubicBezTo>
                <a:cubicBezTo>
                  <a:pt x="587488" y="270971"/>
                  <a:pt x="584236" y="270623"/>
                  <a:pt x="580908" y="271102"/>
                </a:cubicBezTo>
                <a:close/>
                <a:moveTo>
                  <a:pt x="366104" y="225980"/>
                </a:moveTo>
                <a:cubicBezTo>
                  <a:pt x="360160" y="226056"/>
                  <a:pt x="354750" y="229428"/>
                  <a:pt x="351978" y="233866"/>
                </a:cubicBezTo>
                <a:cubicBezTo>
                  <a:pt x="351740" y="234247"/>
                  <a:pt x="351597" y="234657"/>
                  <a:pt x="351397" y="235047"/>
                </a:cubicBezTo>
                <a:cubicBezTo>
                  <a:pt x="350169" y="236552"/>
                  <a:pt x="349178" y="238210"/>
                  <a:pt x="348549" y="239972"/>
                </a:cubicBezTo>
                <a:cubicBezTo>
                  <a:pt x="347092" y="244049"/>
                  <a:pt x="347120" y="248773"/>
                  <a:pt x="347644" y="252897"/>
                </a:cubicBezTo>
                <a:cubicBezTo>
                  <a:pt x="348083" y="256459"/>
                  <a:pt x="349044" y="259927"/>
                  <a:pt x="350292" y="263298"/>
                </a:cubicBezTo>
                <a:cubicBezTo>
                  <a:pt x="350664" y="265737"/>
                  <a:pt x="351092" y="268166"/>
                  <a:pt x="351673" y="270547"/>
                </a:cubicBezTo>
                <a:cubicBezTo>
                  <a:pt x="352550" y="274186"/>
                  <a:pt x="354493" y="277805"/>
                  <a:pt x="357684" y="280329"/>
                </a:cubicBezTo>
                <a:cubicBezTo>
                  <a:pt x="362037" y="283768"/>
                  <a:pt x="368961" y="284987"/>
                  <a:pt x="374781" y="282787"/>
                </a:cubicBezTo>
                <a:cubicBezTo>
                  <a:pt x="380868" y="280491"/>
                  <a:pt x="385211" y="276205"/>
                  <a:pt x="386983" y="270804"/>
                </a:cubicBezTo>
                <a:cubicBezTo>
                  <a:pt x="388116" y="267356"/>
                  <a:pt x="387887" y="263880"/>
                  <a:pt x="387497" y="260450"/>
                </a:cubicBezTo>
                <a:cubicBezTo>
                  <a:pt x="387678" y="258364"/>
                  <a:pt x="387640" y="256269"/>
                  <a:pt x="387526" y="254307"/>
                </a:cubicBezTo>
                <a:cubicBezTo>
                  <a:pt x="387097" y="247049"/>
                  <a:pt x="385259" y="238429"/>
                  <a:pt x="380248" y="232552"/>
                </a:cubicBezTo>
                <a:cubicBezTo>
                  <a:pt x="376915" y="228637"/>
                  <a:pt x="372143" y="225903"/>
                  <a:pt x="366104" y="225980"/>
                </a:cubicBezTo>
                <a:close/>
                <a:moveTo>
                  <a:pt x="608258" y="156809"/>
                </a:moveTo>
                <a:cubicBezTo>
                  <a:pt x="602314" y="156875"/>
                  <a:pt x="596904" y="160257"/>
                  <a:pt x="594132" y="164695"/>
                </a:cubicBezTo>
                <a:cubicBezTo>
                  <a:pt x="593894" y="165076"/>
                  <a:pt x="593751" y="165486"/>
                  <a:pt x="593551" y="165876"/>
                </a:cubicBezTo>
                <a:cubicBezTo>
                  <a:pt x="592323" y="167381"/>
                  <a:pt x="591332" y="169039"/>
                  <a:pt x="590703" y="170801"/>
                </a:cubicBezTo>
                <a:cubicBezTo>
                  <a:pt x="589246" y="174877"/>
                  <a:pt x="589274" y="179602"/>
                  <a:pt x="589798" y="183726"/>
                </a:cubicBezTo>
                <a:cubicBezTo>
                  <a:pt x="590236" y="187288"/>
                  <a:pt x="591189" y="190756"/>
                  <a:pt x="592437" y="194128"/>
                </a:cubicBezTo>
                <a:cubicBezTo>
                  <a:pt x="592808" y="196566"/>
                  <a:pt x="593237" y="198995"/>
                  <a:pt x="593818" y="201376"/>
                </a:cubicBezTo>
                <a:cubicBezTo>
                  <a:pt x="594694" y="205014"/>
                  <a:pt x="596637" y="208634"/>
                  <a:pt x="599828" y="211158"/>
                </a:cubicBezTo>
                <a:cubicBezTo>
                  <a:pt x="604181" y="214597"/>
                  <a:pt x="611106" y="215806"/>
                  <a:pt x="616935" y="213616"/>
                </a:cubicBezTo>
                <a:cubicBezTo>
                  <a:pt x="623022" y="211320"/>
                  <a:pt x="627365" y="207034"/>
                  <a:pt x="629137" y="201633"/>
                </a:cubicBezTo>
                <a:cubicBezTo>
                  <a:pt x="630270" y="198185"/>
                  <a:pt x="630041" y="194708"/>
                  <a:pt x="629651" y="191279"/>
                </a:cubicBezTo>
                <a:cubicBezTo>
                  <a:pt x="629832" y="189194"/>
                  <a:pt x="629794" y="187098"/>
                  <a:pt x="629680" y="185136"/>
                </a:cubicBezTo>
                <a:cubicBezTo>
                  <a:pt x="629251" y="177878"/>
                  <a:pt x="627413" y="169258"/>
                  <a:pt x="622402" y="163381"/>
                </a:cubicBezTo>
                <a:cubicBezTo>
                  <a:pt x="619069" y="159466"/>
                  <a:pt x="614296" y="156732"/>
                  <a:pt x="608258" y="156809"/>
                </a:cubicBezTo>
                <a:close/>
                <a:moveTo>
                  <a:pt x="403660" y="24392"/>
                </a:moveTo>
                <a:cubicBezTo>
                  <a:pt x="472926" y="24392"/>
                  <a:pt x="539382" y="41375"/>
                  <a:pt x="595903" y="74151"/>
                </a:cubicBezTo>
                <a:cubicBezTo>
                  <a:pt x="671113" y="117766"/>
                  <a:pt x="719652" y="184193"/>
                  <a:pt x="732587" y="261203"/>
                </a:cubicBezTo>
                <a:cubicBezTo>
                  <a:pt x="745522" y="338213"/>
                  <a:pt x="721348" y="416851"/>
                  <a:pt x="664512" y="482640"/>
                </a:cubicBezTo>
                <a:cubicBezTo>
                  <a:pt x="607114" y="549087"/>
                  <a:pt x="523437" y="594416"/>
                  <a:pt x="428902" y="610294"/>
                </a:cubicBezTo>
                <a:cubicBezTo>
                  <a:pt x="389706" y="616886"/>
                  <a:pt x="350644" y="617991"/>
                  <a:pt x="312887" y="613980"/>
                </a:cubicBezTo>
                <a:cubicBezTo>
                  <a:pt x="310715" y="612504"/>
                  <a:pt x="307829" y="612037"/>
                  <a:pt x="304991" y="613113"/>
                </a:cubicBezTo>
                <a:cubicBezTo>
                  <a:pt x="254594" y="606760"/>
                  <a:pt x="206760" y="591111"/>
                  <a:pt x="164497" y="566603"/>
                </a:cubicBezTo>
                <a:cubicBezTo>
                  <a:pt x="134731" y="549344"/>
                  <a:pt x="109214" y="528455"/>
                  <a:pt x="88354" y="504805"/>
                </a:cubicBezTo>
                <a:cubicBezTo>
                  <a:pt x="107795" y="485307"/>
                  <a:pt x="122521" y="459542"/>
                  <a:pt x="132493" y="435006"/>
                </a:cubicBezTo>
                <a:cubicBezTo>
                  <a:pt x="145609" y="402725"/>
                  <a:pt x="156496" y="361263"/>
                  <a:pt x="144628" y="327145"/>
                </a:cubicBezTo>
                <a:cubicBezTo>
                  <a:pt x="133874" y="296226"/>
                  <a:pt x="96431" y="276100"/>
                  <a:pt x="67704" y="297455"/>
                </a:cubicBezTo>
                <a:cubicBezTo>
                  <a:pt x="41263" y="317115"/>
                  <a:pt x="38024" y="357501"/>
                  <a:pt x="36986" y="387495"/>
                </a:cubicBezTo>
                <a:cubicBezTo>
                  <a:pt x="36643" y="397372"/>
                  <a:pt x="36786" y="407278"/>
                  <a:pt x="37310" y="417156"/>
                </a:cubicBezTo>
                <a:cubicBezTo>
                  <a:pt x="33204" y="404945"/>
                  <a:pt x="29966" y="392410"/>
                  <a:pt x="27804" y="379551"/>
                </a:cubicBezTo>
                <a:cubicBezTo>
                  <a:pt x="14878" y="302561"/>
                  <a:pt x="39053" y="223913"/>
                  <a:pt x="95888" y="158124"/>
                </a:cubicBezTo>
                <a:cubicBezTo>
                  <a:pt x="153286" y="91677"/>
                  <a:pt x="236963" y="46338"/>
                  <a:pt x="331499" y="30460"/>
                </a:cubicBezTo>
                <a:cubicBezTo>
                  <a:pt x="355692" y="26402"/>
                  <a:pt x="379838" y="24392"/>
                  <a:pt x="403660" y="24392"/>
                </a:cubicBezTo>
                <a:close/>
                <a:moveTo>
                  <a:pt x="475039" y="5833"/>
                </a:moveTo>
                <a:cubicBezTo>
                  <a:pt x="427497" y="-2068"/>
                  <a:pt x="377543" y="-2006"/>
                  <a:pt x="327470" y="6400"/>
                </a:cubicBezTo>
                <a:cubicBezTo>
                  <a:pt x="227334" y="23221"/>
                  <a:pt x="138532" y="71436"/>
                  <a:pt x="77429" y="142179"/>
                </a:cubicBezTo>
                <a:cubicBezTo>
                  <a:pt x="15764" y="213568"/>
                  <a:pt x="-10401" y="299313"/>
                  <a:pt x="3753" y="383609"/>
                </a:cubicBezTo>
                <a:cubicBezTo>
                  <a:pt x="10802" y="425576"/>
                  <a:pt x="27423" y="464619"/>
                  <a:pt x="52407" y="499090"/>
                </a:cubicBezTo>
                <a:cubicBezTo>
                  <a:pt x="53607" y="502995"/>
                  <a:pt x="54921" y="506872"/>
                  <a:pt x="56569" y="510558"/>
                </a:cubicBezTo>
                <a:cubicBezTo>
                  <a:pt x="54626" y="515816"/>
                  <a:pt x="58693" y="520893"/>
                  <a:pt x="63837" y="521683"/>
                </a:cubicBezTo>
                <a:cubicBezTo>
                  <a:pt x="64408" y="522083"/>
                  <a:pt x="65046" y="522264"/>
                  <a:pt x="65666" y="522521"/>
                </a:cubicBezTo>
                <a:cubicBezTo>
                  <a:pt x="65713" y="523102"/>
                  <a:pt x="65732" y="523664"/>
                  <a:pt x="65866" y="524264"/>
                </a:cubicBezTo>
                <a:cubicBezTo>
                  <a:pt x="82210" y="596235"/>
                  <a:pt x="102728" y="667578"/>
                  <a:pt x="121682" y="738901"/>
                </a:cubicBezTo>
                <a:cubicBezTo>
                  <a:pt x="123711" y="746549"/>
                  <a:pt x="131474" y="753093"/>
                  <a:pt x="139789" y="748997"/>
                </a:cubicBezTo>
                <a:cubicBezTo>
                  <a:pt x="172146" y="733062"/>
                  <a:pt x="203540" y="714879"/>
                  <a:pt x="233106" y="694181"/>
                </a:cubicBezTo>
                <a:cubicBezTo>
                  <a:pt x="247707" y="683961"/>
                  <a:pt x="261909" y="673188"/>
                  <a:pt x="275682" y="661882"/>
                </a:cubicBezTo>
                <a:cubicBezTo>
                  <a:pt x="281102" y="657433"/>
                  <a:pt x="286655" y="652871"/>
                  <a:pt x="292094" y="648156"/>
                </a:cubicBezTo>
                <a:cubicBezTo>
                  <a:pt x="279616" y="687133"/>
                  <a:pt x="269605" y="727090"/>
                  <a:pt x="258690" y="766466"/>
                </a:cubicBezTo>
                <a:cubicBezTo>
                  <a:pt x="252470" y="788907"/>
                  <a:pt x="246241" y="811358"/>
                  <a:pt x="240021" y="833798"/>
                </a:cubicBezTo>
                <a:cubicBezTo>
                  <a:pt x="234115" y="855096"/>
                  <a:pt x="227057" y="876699"/>
                  <a:pt x="225409" y="898863"/>
                </a:cubicBezTo>
                <a:cubicBezTo>
                  <a:pt x="222533" y="937611"/>
                  <a:pt x="240164" y="969453"/>
                  <a:pt x="273311" y="989056"/>
                </a:cubicBezTo>
                <a:cubicBezTo>
                  <a:pt x="284760" y="995828"/>
                  <a:pt x="297056" y="1001210"/>
                  <a:pt x="309744" y="1005810"/>
                </a:cubicBezTo>
                <a:cubicBezTo>
                  <a:pt x="308715" y="1024194"/>
                  <a:pt x="309115" y="1042777"/>
                  <a:pt x="308925" y="1061103"/>
                </a:cubicBezTo>
                <a:cubicBezTo>
                  <a:pt x="308668" y="1085230"/>
                  <a:pt x="308363" y="1109347"/>
                  <a:pt x="308058" y="1133474"/>
                </a:cubicBezTo>
                <a:cubicBezTo>
                  <a:pt x="307496" y="1177908"/>
                  <a:pt x="306944" y="1222342"/>
                  <a:pt x="306381" y="1266776"/>
                </a:cubicBezTo>
                <a:cubicBezTo>
                  <a:pt x="279169" y="1269519"/>
                  <a:pt x="251613" y="1262957"/>
                  <a:pt x="224438" y="1267872"/>
                </a:cubicBezTo>
                <a:cubicBezTo>
                  <a:pt x="198358" y="1272577"/>
                  <a:pt x="174212" y="1288789"/>
                  <a:pt x="167679" y="1315706"/>
                </a:cubicBezTo>
                <a:cubicBezTo>
                  <a:pt x="161430" y="1341462"/>
                  <a:pt x="178270" y="1365617"/>
                  <a:pt x="202845" y="1373199"/>
                </a:cubicBezTo>
                <a:cubicBezTo>
                  <a:pt x="230163" y="1381629"/>
                  <a:pt x="257947" y="1369894"/>
                  <a:pt x="280350" y="1354444"/>
                </a:cubicBezTo>
                <a:cubicBezTo>
                  <a:pt x="305562" y="1337061"/>
                  <a:pt x="325146" y="1312468"/>
                  <a:pt x="337633" y="1284617"/>
                </a:cubicBezTo>
                <a:cubicBezTo>
                  <a:pt x="340929" y="1277263"/>
                  <a:pt x="336947" y="1271215"/>
                  <a:pt x="331242" y="1268681"/>
                </a:cubicBezTo>
                <a:cubicBezTo>
                  <a:pt x="330851" y="1223847"/>
                  <a:pt x="330461" y="1179003"/>
                  <a:pt x="330070" y="1134169"/>
                </a:cubicBezTo>
                <a:cubicBezTo>
                  <a:pt x="329870" y="1110652"/>
                  <a:pt x="329651" y="1087144"/>
                  <a:pt x="329499" y="1063637"/>
                </a:cubicBezTo>
                <a:cubicBezTo>
                  <a:pt x="329384" y="1046616"/>
                  <a:pt x="329784" y="1029375"/>
                  <a:pt x="329175" y="1012249"/>
                </a:cubicBezTo>
                <a:cubicBezTo>
                  <a:pt x="348768" y="1018012"/>
                  <a:pt x="368894" y="1022279"/>
                  <a:pt x="388230" y="1026518"/>
                </a:cubicBezTo>
                <a:cubicBezTo>
                  <a:pt x="429073" y="1035462"/>
                  <a:pt x="471050" y="1042339"/>
                  <a:pt x="512893" y="1044549"/>
                </a:cubicBezTo>
                <a:cubicBezTo>
                  <a:pt x="511778" y="1087411"/>
                  <a:pt x="514598" y="1130712"/>
                  <a:pt x="515579" y="1173460"/>
                </a:cubicBezTo>
                <a:cubicBezTo>
                  <a:pt x="516732" y="1223800"/>
                  <a:pt x="517827" y="1274139"/>
                  <a:pt x="519046" y="1324469"/>
                </a:cubicBezTo>
                <a:cubicBezTo>
                  <a:pt x="519141" y="1328422"/>
                  <a:pt x="522885" y="1332689"/>
                  <a:pt x="526466" y="1333966"/>
                </a:cubicBezTo>
                <a:cubicBezTo>
                  <a:pt x="561547" y="1346453"/>
                  <a:pt x="599228" y="1349863"/>
                  <a:pt x="635937" y="1343157"/>
                </a:cubicBezTo>
                <a:cubicBezTo>
                  <a:pt x="666560" y="1337566"/>
                  <a:pt x="710946" y="1325517"/>
                  <a:pt x="718833" y="1290408"/>
                </a:cubicBezTo>
                <a:cubicBezTo>
                  <a:pt x="722319" y="1274882"/>
                  <a:pt x="716376" y="1259299"/>
                  <a:pt x="702774" y="1250812"/>
                </a:cubicBezTo>
                <a:cubicBezTo>
                  <a:pt x="688458" y="1241868"/>
                  <a:pt x="669665" y="1241478"/>
                  <a:pt x="653339" y="1240554"/>
                </a:cubicBezTo>
                <a:cubicBezTo>
                  <a:pt x="633794" y="1239449"/>
                  <a:pt x="614096" y="1239801"/>
                  <a:pt x="594618" y="1241754"/>
                </a:cubicBezTo>
                <a:cubicBezTo>
                  <a:pt x="577263" y="1243488"/>
                  <a:pt x="556270" y="1244955"/>
                  <a:pt x="539992" y="1252536"/>
                </a:cubicBezTo>
                <a:cubicBezTo>
                  <a:pt x="538734" y="1225838"/>
                  <a:pt x="537487" y="1199130"/>
                  <a:pt x="536229" y="1172431"/>
                </a:cubicBezTo>
                <a:cubicBezTo>
                  <a:pt x="534248" y="1130207"/>
                  <a:pt x="534029" y="1087306"/>
                  <a:pt x="530029" y="1045091"/>
                </a:cubicBezTo>
                <a:cubicBezTo>
                  <a:pt x="566138" y="1045348"/>
                  <a:pt x="602228" y="1038967"/>
                  <a:pt x="631489" y="1016193"/>
                </a:cubicBezTo>
                <a:cubicBezTo>
                  <a:pt x="642700" y="1007468"/>
                  <a:pt x="652196" y="997314"/>
                  <a:pt x="660292" y="986170"/>
                </a:cubicBezTo>
                <a:cubicBezTo>
                  <a:pt x="660273" y="993542"/>
                  <a:pt x="661102" y="1000838"/>
                  <a:pt x="663226" y="1007982"/>
                </a:cubicBezTo>
                <a:cubicBezTo>
                  <a:pt x="667874" y="1023641"/>
                  <a:pt x="679238" y="1038519"/>
                  <a:pt x="695535" y="1042967"/>
                </a:cubicBezTo>
                <a:cubicBezTo>
                  <a:pt x="710908" y="1047158"/>
                  <a:pt x="729568" y="1042548"/>
                  <a:pt x="738198" y="1028280"/>
                </a:cubicBezTo>
                <a:cubicBezTo>
                  <a:pt x="748799" y="1010763"/>
                  <a:pt x="740969" y="989884"/>
                  <a:pt x="730730" y="974206"/>
                </a:cubicBezTo>
                <a:cubicBezTo>
                  <a:pt x="721529" y="960109"/>
                  <a:pt x="708975" y="949689"/>
                  <a:pt x="694630" y="941688"/>
                </a:cubicBezTo>
                <a:cubicBezTo>
                  <a:pt x="699907" y="936392"/>
                  <a:pt x="704803" y="930725"/>
                  <a:pt x="709298" y="926096"/>
                </a:cubicBezTo>
                <a:cubicBezTo>
                  <a:pt x="720595" y="914475"/>
                  <a:pt x="731292" y="902264"/>
                  <a:pt x="741293" y="889510"/>
                </a:cubicBezTo>
                <a:cubicBezTo>
                  <a:pt x="751656" y="876299"/>
                  <a:pt x="761276" y="862516"/>
                  <a:pt x="770039" y="848191"/>
                </a:cubicBezTo>
                <a:cubicBezTo>
                  <a:pt x="778402" y="834503"/>
                  <a:pt x="787451" y="820292"/>
                  <a:pt x="791690" y="804690"/>
                </a:cubicBezTo>
                <a:cubicBezTo>
                  <a:pt x="800129" y="773457"/>
                  <a:pt x="781231" y="748950"/>
                  <a:pt x="758467" y="729909"/>
                </a:cubicBezTo>
                <a:cubicBezTo>
                  <a:pt x="732816" y="708440"/>
                  <a:pt x="706898" y="687837"/>
                  <a:pt x="683286" y="664025"/>
                </a:cubicBezTo>
                <a:cubicBezTo>
                  <a:pt x="672761" y="653404"/>
                  <a:pt x="662807" y="642298"/>
                  <a:pt x="652853" y="631173"/>
                </a:cubicBezTo>
                <a:cubicBezTo>
                  <a:pt x="641833" y="610037"/>
                  <a:pt x="629108" y="589777"/>
                  <a:pt x="614658" y="570718"/>
                </a:cubicBezTo>
                <a:cubicBezTo>
                  <a:pt x="612801" y="568270"/>
                  <a:pt x="610620" y="566794"/>
                  <a:pt x="608334" y="565984"/>
                </a:cubicBezTo>
                <a:cubicBezTo>
                  <a:pt x="608314" y="565612"/>
                  <a:pt x="608314" y="565232"/>
                  <a:pt x="608286" y="564850"/>
                </a:cubicBezTo>
                <a:cubicBezTo>
                  <a:pt x="608286" y="564841"/>
                  <a:pt x="608286" y="564841"/>
                  <a:pt x="608286" y="564831"/>
                </a:cubicBezTo>
                <a:cubicBezTo>
                  <a:pt x="636156" y="545819"/>
                  <a:pt x="661331" y="523655"/>
                  <a:pt x="682972" y="498604"/>
                </a:cubicBezTo>
                <a:cubicBezTo>
                  <a:pt x="744636" y="427214"/>
                  <a:pt x="770801" y="341470"/>
                  <a:pt x="756647" y="257164"/>
                </a:cubicBezTo>
                <a:cubicBezTo>
                  <a:pt x="742484" y="172878"/>
                  <a:pt x="689744" y="100373"/>
                  <a:pt x="608143" y="53044"/>
                </a:cubicBezTo>
                <a:cubicBezTo>
                  <a:pt x="567714" y="29598"/>
                  <a:pt x="522582" y="13734"/>
                  <a:pt x="475039" y="583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90" name="!!linha">
            <a:extLst>
              <a:ext uri="{FF2B5EF4-FFF2-40B4-BE49-F238E27FC236}">
                <a16:creationId xmlns:a16="http://schemas.microsoft.com/office/drawing/2014/main" id="{B77E8DF1-05C1-EE40-6833-DEC2BEC19841}"/>
              </a:ext>
            </a:extLst>
          </p:cNvPr>
          <p:cNvSpPr/>
          <p:nvPr/>
        </p:nvSpPr>
        <p:spPr>
          <a:xfrm>
            <a:off x="4304681" y="14932125"/>
            <a:ext cx="3600000" cy="72000"/>
          </a:xfrm>
          <a:custGeom>
            <a:avLst/>
            <a:gdLst>
              <a:gd name="connsiteX0" fmla="*/ 0 w 3600000"/>
              <a:gd name="connsiteY0" fmla="*/ 0 h 72000"/>
              <a:gd name="connsiteX1" fmla="*/ 672000 w 3600000"/>
              <a:gd name="connsiteY1" fmla="*/ 0 h 72000"/>
              <a:gd name="connsiteX2" fmla="*/ 1308000 w 3600000"/>
              <a:gd name="connsiteY2" fmla="*/ 0 h 72000"/>
              <a:gd name="connsiteX3" fmla="*/ 1944000 w 3600000"/>
              <a:gd name="connsiteY3" fmla="*/ 0 h 72000"/>
              <a:gd name="connsiteX4" fmla="*/ 2436000 w 3600000"/>
              <a:gd name="connsiteY4" fmla="*/ 0 h 72000"/>
              <a:gd name="connsiteX5" fmla="*/ 2964000 w 3600000"/>
              <a:gd name="connsiteY5" fmla="*/ 0 h 72000"/>
              <a:gd name="connsiteX6" fmla="*/ 3600000 w 3600000"/>
              <a:gd name="connsiteY6" fmla="*/ 0 h 72000"/>
              <a:gd name="connsiteX7" fmla="*/ 3600000 w 3600000"/>
              <a:gd name="connsiteY7" fmla="*/ 72000 h 72000"/>
              <a:gd name="connsiteX8" fmla="*/ 3000000 w 3600000"/>
              <a:gd name="connsiteY8" fmla="*/ 72000 h 72000"/>
              <a:gd name="connsiteX9" fmla="*/ 2508000 w 3600000"/>
              <a:gd name="connsiteY9" fmla="*/ 72000 h 72000"/>
              <a:gd name="connsiteX10" fmla="*/ 2016000 w 3600000"/>
              <a:gd name="connsiteY10" fmla="*/ 72000 h 72000"/>
              <a:gd name="connsiteX11" fmla="*/ 1380000 w 3600000"/>
              <a:gd name="connsiteY11" fmla="*/ 72000 h 72000"/>
              <a:gd name="connsiteX12" fmla="*/ 852000 w 3600000"/>
              <a:gd name="connsiteY12" fmla="*/ 72000 h 72000"/>
              <a:gd name="connsiteX13" fmla="*/ 0 w 3600000"/>
              <a:gd name="connsiteY13" fmla="*/ 72000 h 72000"/>
              <a:gd name="connsiteX14" fmla="*/ 0 w 3600000"/>
              <a:gd name="connsiteY1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0000" h="72000" fill="none" extrusionOk="0">
                <a:moveTo>
                  <a:pt x="0" y="0"/>
                </a:moveTo>
                <a:cubicBezTo>
                  <a:pt x="202431" y="28960"/>
                  <a:pt x="459483" y="-22711"/>
                  <a:pt x="672000" y="0"/>
                </a:cubicBezTo>
                <a:cubicBezTo>
                  <a:pt x="884517" y="22711"/>
                  <a:pt x="1032372" y="18669"/>
                  <a:pt x="1308000" y="0"/>
                </a:cubicBezTo>
                <a:cubicBezTo>
                  <a:pt x="1583628" y="-18669"/>
                  <a:pt x="1769049" y="-20556"/>
                  <a:pt x="1944000" y="0"/>
                </a:cubicBezTo>
                <a:cubicBezTo>
                  <a:pt x="2118951" y="20556"/>
                  <a:pt x="2296113" y="-20807"/>
                  <a:pt x="2436000" y="0"/>
                </a:cubicBezTo>
                <a:cubicBezTo>
                  <a:pt x="2575887" y="20807"/>
                  <a:pt x="2858234" y="3293"/>
                  <a:pt x="2964000" y="0"/>
                </a:cubicBezTo>
                <a:cubicBezTo>
                  <a:pt x="3069766" y="-3293"/>
                  <a:pt x="3426304" y="-14253"/>
                  <a:pt x="3600000" y="0"/>
                </a:cubicBezTo>
                <a:cubicBezTo>
                  <a:pt x="3602603" y="26275"/>
                  <a:pt x="3600807" y="38761"/>
                  <a:pt x="3600000" y="72000"/>
                </a:cubicBezTo>
                <a:cubicBezTo>
                  <a:pt x="3469462" y="82486"/>
                  <a:pt x="3259501" y="43053"/>
                  <a:pt x="3000000" y="72000"/>
                </a:cubicBezTo>
                <a:cubicBezTo>
                  <a:pt x="2740499" y="100947"/>
                  <a:pt x="2735333" y="69711"/>
                  <a:pt x="2508000" y="72000"/>
                </a:cubicBezTo>
                <a:cubicBezTo>
                  <a:pt x="2280667" y="74289"/>
                  <a:pt x="2157409" y="48913"/>
                  <a:pt x="2016000" y="72000"/>
                </a:cubicBezTo>
                <a:cubicBezTo>
                  <a:pt x="1874591" y="95087"/>
                  <a:pt x="1512109" y="47036"/>
                  <a:pt x="1380000" y="72000"/>
                </a:cubicBezTo>
                <a:cubicBezTo>
                  <a:pt x="1247891" y="96964"/>
                  <a:pt x="1032987" y="73716"/>
                  <a:pt x="852000" y="72000"/>
                </a:cubicBezTo>
                <a:cubicBezTo>
                  <a:pt x="671013" y="70284"/>
                  <a:pt x="218370" y="98794"/>
                  <a:pt x="0" y="72000"/>
                </a:cubicBezTo>
                <a:cubicBezTo>
                  <a:pt x="3383" y="47507"/>
                  <a:pt x="-738" y="17993"/>
                  <a:pt x="0" y="0"/>
                </a:cubicBezTo>
                <a:close/>
              </a:path>
              <a:path w="3600000" h="72000" stroke="0" extrusionOk="0">
                <a:moveTo>
                  <a:pt x="0" y="0"/>
                </a:moveTo>
                <a:cubicBezTo>
                  <a:pt x="173271" y="-23413"/>
                  <a:pt x="389648" y="27707"/>
                  <a:pt x="564000" y="0"/>
                </a:cubicBezTo>
                <a:cubicBezTo>
                  <a:pt x="738352" y="-27707"/>
                  <a:pt x="945858" y="-6751"/>
                  <a:pt x="1056000" y="0"/>
                </a:cubicBezTo>
                <a:cubicBezTo>
                  <a:pt x="1166142" y="6751"/>
                  <a:pt x="1552608" y="-17179"/>
                  <a:pt x="1728000" y="0"/>
                </a:cubicBezTo>
                <a:cubicBezTo>
                  <a:pt x="1903392" y="17179"/>
                  <a:pt x="2022516" y="2013"/>
                  <a:pt x="2292000" y="0"/>
                </a:cubicBezTo>
                <a:cubicBezTo>
                  <a:pt x="2561484" y="-2013"/>
                  <a:pt x="2654284" y="9193"/>
                  <a:pt x="2856000" y="0"/>
                </a:cubicBezTo>
                <a:cubicBezTo>
                  <a:pt x="3057716" y="-9193"/>
                  <a:pt x="3327655" y="26791"/>
                  <a:pt x="3600000" y="0"/>
                </a:cubicBezTo>
                <a:cubicBezTo>
                  <a:pt x="3599973" y="27989"/>
                  <a:pt x="3601631" y="51535"/>
                  <a:pt x="3600000" y="72000"/>
                </a:cubicBezTo>
                <a:cubicBezTo>
                  <a:pt x="3474124" y="56455"/>
                  <a:pt x="3126360" y="70581"/>
                  <a:pt x="3000000" y="72000"/>
                </a:cubicBezTo>
                <a:cubicBezTo>
                  <a:pt x="2873640" y="73419"/>
                  <a:pt x="2649265" y="67693"/>
                  <a:pt x="2508000" y="72000"/>
                </a:cubicBezTo>
                <a:cubicBezTo>
                  <a:pt x="2366735" y="76307"/>
                  <a:pt x="2052722" y="64162"/>
                  <a:pt x="1908000" y="72000"/>
                </a:cubicBezTo>
                <a:cubicBezTo>
                  <a:pt x="1763278" y="79838"/>
                  <a:pt x="1510177" y="82366"/>
                  <a:pt x="1308000" y="72000"/>
                </a:cubicBezTo>
                <a:cubicBezTo>
                  <a:pt x="1105823" y="61634"/>
                  <a:pt x="975734" y="93182"/>
                  <a:pt x="744000" y="72000"/>
                </a:cubicBezTo>
                <a:cubicBezTo>
                  <a:pt x="512266" y="50818"/>
                  <a:pt x="152521" y="35836"/>
                  <a:pt x="0" y="72000"/>
                </a:cubicBezTo>
                <a:cubicBezTo>
                  <a:pt x="521" y="37956"/>
                  <a:pt x="285" y="147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2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" grpId="0"/>
      <p:bldP spid="108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FF0F694-0C9C-80FA-E0B7-6CC7DEC1B4E5}"/>
              </a:ext>
            </a:extLst>
          </p:cNvPr>
          <p:cNvSpPr txBox="1"/>
          <p:nvPr/>
        </p:nvSpPr>
        <p:spPr>
          <a:xfrm>
            <a:off x="3297299" y="2751893"/>
            <a:ext cx="5615127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B66A83-8B92-4847-CCC8-A741BD48B99E}"/>
              </a:ext>
            </a:extLst>
          </p:cNvPr>
          <p:cNvSpPr txBox="1"/>
          <p:nvPr/>
        </p:nvSpPr>
        <p:spPr>
          <a:xfrm>
            <a:off x="428146" y="7388279"/>
            <a:ext cx="11333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que o seu corpo está dizendo?</a:t>
            </a:r>
          </a:p>
        </p:txBody>
      </p:sp>
      <p:grpSp>
        <p:nvGrpSpPr>
          <p:cNvPr id="53" name="!!quadro1">
            <a:extLst>
              <a:ext uri="{FF2B5EF4-FFF2-40B4-BE49-F238E27FC236}">
                <a16:creationId xmlns:a16="http://schemas.microsoft.com/office/drawing/2014/main" id="{87B89963-5ADB-87FD-6F56-7CD45A595F81}"/>
              </a:ext>
            </a:extLst>
          </p:cNvPr>
          <p:cNvGrpSpPr/>
          <p:nvPr/>
        </p:nvGrpSpPr>
        <p:grpSpPr>
          <a:xfrm>
            <a:off x="-7539850" y="11941415"/>
            <a:ext cx="5255532" cy="2002971"/>
            <a:chOff x="695325" y="2017486"/>
            <a:chExt cx="5255532" cy="2002971"/>
          </a:xfrm>
        </p:grpSpPr>
        <p:sp>
          <p:nvSpPr>
            <p:cNvPr id="54" name="banner1">
              <a:extLst>
                <a:ext uri="{FF2B5EF4-FFF2-40B4-BE49-F238E27FC236}">
                  <a16:creationId xmlns:a16="http://schemas.microsoft.com/office/drawing/2014/main" id="{DE522804-CB06-630B-DECF-34FAF0286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3B85777-5CBF-6657-755D-9DEABBBB7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980" y="2290742"/>
              <a:ext cx="1081365" cy="1548000"/>
            </a:xfrm>
            <a:custGeom>
              <a:avLst/>
              <a:gdLst>
                <a:gd name="connsiteX0" fmla="*/ 281052 w 1081365"/>
                <a:gd name="connsiteY0" fmla="*/ 1472506 h 1541029"/>
                <a:gd name="connsiteX1" fmla="*/ 205577 w 1081365"/>
                <a:gd name="connsiteY1" fmla="*/ 1477977 h 1541029"/>
                <a:gd name="connsiteX2" fmla="*/ 170021 w 1081365"/>
                <a:gd name="connsiteY2" fmla="*/ 1492135 h 1541029"/>
                <a:gd name="connsiteX3" fmla="*/ 161935 w 1081365"/>
                <a:gd name="connsiteY3" fmla="*/ 1510177 h 1541029"/>
                <a:gd name="connsiteX4" fmla="*/ 193952 w 1081365"/>
                <a:gd name="connsiteY4" fmla="*/ 1509853 h 1541029"/>
                <a:gd name="connsiteX5" fmla="*/ 229752 w 1081365"/>
                <a:gd name="connsiteY5" fmla="*/ 1500261 h 1541029"/>
                <a:gd name="connsiteX6" fmla="*/ 281052 w 1081365"/>
                <a:gd name="connsiteY6" fmla="*/ 1472506 h 1541029"/>
                <a:gd name="connsiteX7" fmla="*/ 667582 w 1081365"/>
                <a:gd name="connsiteY7" fmla="*/ 1417056 h 1541029"/>
                <a:gd name="connsiteX8" fmla="*/ 618926 w 1081365"/>
                <a:gd name="connsiteY8" fmla="*/ 1445513 h 1541029"/>
                <a:gd name="connsiteX9" fmla="*/ 571175 w 1081365"/>
                <a:gd name="connsiteY9" fmla="*/ 1478252 h 1541029"/>
                <a:gd name="connsiteX10" fmla="*/ 529893 w 1081365"/>
                <a:gd name="connsiteY10" fmla="*/ 1508011 h 1541029"/>
                <a:gd name="connsiteX11" fmla="*/ 529842 w 1081365"/>
                <a:gd name="connsiteY11" fmla="*/ 1508611 h 1541029"/>
                <a:gd name="connsiteX12" fmla="*/ 612712 w 1081365"/>
                <a:gd name="connsiteY12" fmla="*/ 1497759 h 1541029"/>
                <a:gd name="connsiteX13" fmla="*/ 656994 w 1081365"/>
                <a:gd name="connsiteY13" fmla="*/ 1473340 h 1541029"/>
                <a:gd name="connsiteX14" fmla="*/ 688553 w 1081365"/>
                <a:gd name="connsiteY14" fmla="*/ 1438251 h 1541029"/>
                <a:gd name="connsiteX15" fmla="*/ 667582 w 1081365"/>
                <a:gd name="connsiteY15" fmla="*/ 1417056 h 1541029"/>
                <a:gd name="connsiteX16" fmla="*/ 106784 w 1081365"/>
                <a:gd name="connsiteY16" fmla="*/ 916663 h 1541029"/>
                <a:gd name="connsiteX17" fmla="*/ 55846 w 1081365"/>
                <a:gd name="connsiteY17" fmla="*/ 943854 h 1541029"/>
                <a:gd name="connsiteX18" fmla="*/ 56894 w 1081365"/>
                <a:gd name="connsiteY18" fmla="*/ 983305 h 1541029"/>
                <a:gd name="connsiteX19" fmla="*/ 104675 w 1081365"/>
                <a:gd name="connsiteY19" fmla="*/ 980050 h 1541029"/>
                <a:gd name="connsiteX20" fmla="*/ 151663 w 1081365"/>
                <a:gd name="connsiteY20" fmla="*/ 947250 h 1541029"/>
                <a:gd name="connsiteX21" fmla="*/ 165495 w 1081365"/>
                <a:gd name="connsiteY21" fmla="*/ 917390 h 1541029"/>
                <a:gd name="connsiteX22" fmla="*/ 106784 w 1081365"/>
                <a:gd name="connsiteY22" fmla="*/ 916663 h 1541029"/>
                <a:gd name="connsiteX23" fmla="*/ 260864 w 1081365"/>
                <a:gd name="connsiteY23" fmla="*/ 693659 h 1541029"/>
                <a:gd name="connsiteX24" fmla="*/ 204244 w 1081365"/>
                <a:gd name="connsiteY24" fmla="*/ 730100 h 1541029"/>
                <a:gd name="connsiteX25" fmla="*/ 134363 w 1081365"/>
                <a:gd name="connsiteY25" fmla="*/ 769836 h 1541029"/>
                <a:gd name="connsiteX26" fmla="*/ 163746 w 1081365"/>
                <a:gd name="connsiteY26" fmla="*/ 836818 h 1541029"/>
                <a:gd name="connsiteX27" fmla="*/ 184238 w 1081365"/>
                <a:gd name="connsiteY27" fmla="*/ 880338 h 1541029"/>
                <a:gd name="connsiteX28" fmla="*/ 202678 w 1081365"/>
                <a:gd name="connsiteY28" fmla="*/ 829354 h 1541029"/>
                <a:gd name="connsiteX29" fmla="*/ 260864 w 1081365"/>
                <a:gd name="connsiteY29" fmla="*/ 693659 h 1541029"/>
                <a:gd name="connsiteX30" fmla="*/ 281865 w 1081365"/>
                <a:gd name="connsiteY30" fmla="*/ 687973 h 1541029"/>
                <a:gd name="connsiteX31" fmla="*/ 222286 w 1081365"/>
                <a:gd name="connsiteY31" fmla="*/ 844721 h 1541029"/>
                <a:gd name="connsiteX32" fmla="*/ 195935 w 1081365"/>
                <a:gd name="connsiteY32" fmla="*/ 923461 h 1541029"/>
                <a:gd name="connsiteX33" fmla="*/ 192711 w 1081365"/>
                <a:gd name="connsiteY33" fmla="*/ 933632 h 1541029"/>
                <a:gd name="connsiteX34" fmla="*/ 190697 w 1081365"/>
                <a:gd name="connsiteY34" fmla="*/ 939999 h 1541029"/>
                <a:gd name="connsiteX35" fmla="*/ 172563 w 1081365"/>
                <a:gd name="connsiteY35" fmla="*/ 1006015 h 1541029"/>
                <a:gd name="connsiteX36" fmla="*/ 204793 w 1081365"/>
                <a:gd name="connsiteY36" fmla="*/ 1111941 h 1541029"/>
                <a:gd name="connsiteX37" fmla="*/ 300721 w 1081365"/>
                <a:gd name="connsiteY37" fmla="*/ 1161492 h 1541029"/>
                <a:gd name="connsiteX38" fmla="*/ 444960 w 1081365"/>
                <a:gd name="connsiteY38" fmla="*/ 1187762 h 1541029"/>
                <a:gd name="connsiteX39" fmla="*/ 577451 w 1081365"/>
                <a:gd name="connsiteY39" fmla="*/ 1182575 h 1541029"/>
                <a:gd name="connsiteX40" fmla="*/ 655295 w 1081365"/>
                <a:gd name="connsiteY40" fmla="*/ 1110741 h 1541029"/>
                <a:gd name="connsiteX41" fmla="*/ 639705 w 1081365"/>
                <a:gd name="connsiteY41" fmla="*/ 988674 h 1541029"/>
                <a:gd name="connsiteX42" fmla="*/ 599806 w 1081365"/>
                <a:gd name="connsiteY42" fmla="*/ 836402 h 1541029"/>
                <a:gd name="connsiteX43" fmla="*/ 581000 w 1081365"/>
                <a:gd name="connsiteY43" fmla="*/ 763632 h 1541029"/>
                <a:gd name="connsiteX44" fmla="*/ 563974 w 1081365"/>
                <a:gd name="connsiteY44" fmla="*/ 692581 h 1541029"/>
                <a:gd name="connsiteX45" fmla="*/ 431402 w 1081365"/>
                <a:gd name="connsiteY45" fmla="*/ 710409 h 1541029"/>
                <a:gd name="connsiteX46" fmla="*/ 413004 w 1081365"/>
                <a:gd name="connsiteY46" fmla="*/ 710084 h 1541029"/>
                <a:gd name="connsiteX47" fmla="*/ 281865 w 1081365"/>
                <a:gd name="connsiteY47" fmla="*/ 687973 h 1541029"/>
                <a:gd name="connsiteX48" fmla="*/ 567513 w 1081365"/>
                <a:gd name="connsiteY48" fmla="*/ 389425 h 1541029"/>
                <a:gd name="connsiteX49" fmla="*/ 582200 w 1081365"/>
                <a:gd name="connsiteY49" fmla="*/ 391420 h 1541029"/>
                <a:gd name="connsiteX50" fmla="*/ 586024 w 1081365"/>
                <a:gd name="connsiteY50" fmla="*/ 407836 h 1541029"/>
                <a:gd name="connsiteX51" fmla="*/ 555574 w 1081365"/>
                <a:gd name="connsiteY51" fmla="*/ 419075 h 1541029"/>
                <a:gd name="connsiteX52" fmla="*/ 523923 w 1081365"/>
                <a:gd name="connsiteY52" fmla="*/ 420091 h 1541029"/>
                <a:gd name="connsiteX53" fmla="*/ 493971 w 1081365"/>
                <a:gd name="connsiteY53" fmla="*/ 416959 h 1541029"/>
                <a:gd name="connsiteX54" fmla="*/ 465046 w 1081365"/>
                <a:gd name="connsiteY54" fmla="*/ 406331 h 1541029"/>
                <a:gd name="connsiteX55" fmla="*/ 469276 w 1081365"/>
                <a:gd name="connsiteY55" fmla="*/ 392042 h 1541029"/>
                <a:gd name="connsiteX56" fmla="*/ 497683 w 1081365"/>
                <a:gd name="connsiteY56" fmla="*/ 393567 h 1541029"/>
                <a:gd name="connsiteX57" fmla="*/ 524503 w 1081365"/>
                <a:gd name="connsiteY57" fmla="*/ 394544 h 1541029"/>
                <a:gd name="connsiteX58" fmla="*/ 552543 w 1081365"/>
                <a:gd name="connsiteY58" fmla="*/ 392022 h 1541029"/>
                <a:gd name="connsiteX59" fmla="*/ 567513 w 1081365"/>
                <a:gd name="connsiteY59" fmla="*/ 389425 h 1541029"/>
                <a:gd name="connsiteX60" fmla="*/ 1014056 w 1081365"/>
                <a:gd name="connsiteY60" fmla="*/ 324317 h 1541029"/>
                <a:gd name="connsiteX61" fmla="*/ 965476 w 1081365"/>
                <a:gd name="connsiteY61" fmla="*/ 356619 h 1541029"/>
                <a:gd name="connsiteX62" fmla="*/ 979542 w 1081365"/>
                <a:gd name="connsiteY62" fmla="*/ 523283 h 1541029"/>
                <a:gd name="connsiteX63" fmla="*/ 980203 w 1081365"/>
                <a:gd name="connsiteY63" fmla="*/ 524239 h 1541029"/>
                <a:gd name="connsiteX64" fmla="*/ 989458 w 1081365"/>
                <a:gd name="connsiteY64" fmla="*/ 508027 h 1541029"/>
                <a:gd name="connsiteX65" fmla="*/ 1044246 w 1081365"/>
                <a:gd name="connsiteY65" fmla="*/ 408245 h 1541029"/>
                <a:gd name="connsiteX66" fmla="*/ 1033130 w 1081365"/>
                <a:gd name="connsiteY66" fmla="*/ 328742 h 1541029"/>
                <a:gd name="connsiteX67" fmla="*/ 1014056 w 1081365"/>
                <a:gd name="connsiteY67" fmla="*/ 324317 h 1541029"/>
                <a:gd name="connsiteX68" fmla="*/ 683213 w 1081365"/>
                <a:gd name="connsiteY68" fmla="*/ 283890 h 1541029"/>
                <a:gd name="connsiteX69" fmla="*/ 699913 w 1081365"/>
                <a:gd name="connsiteY69" fmla="*/ 291731 h 1541029"/>
                <a:gd name="connsiteX70" fmla="*/ 700717 w 1081365"/>
                <a:gd name="connsiteY70" fmla="*/ 293185 h 1541029"/>
                <a:gd name="connsiteX71" fmla="*/ 704561 w 1081365"/>
                <a:gd name="connsiteY71" fmla="*/ 299176 h 1541029"/>
                <a:gd name="connsiteX72" fmla="*/ 707338 w 1081365"/>
                <a:gd name="connsiteY72" fmla="*/ 316079 h 1541029"/>
                <a:gd name="connsiteX73" fmla="*/ 705833 w 1081365"/>
                <a:gd name="connsiteY73" fmla="*/ 330297 h 1541029"/>
                <a:gd name="connsiteX74" fmla="*/ 705304 w 1081365"/>
                <a:gd name="connsiteY74" fmla="*/ 340121 h 1541029"/>
                <a:gd name="connsiteX75" fmla="*/ 700005 w 1081365"/>
                <a:gd name="connsiteY75" fmla="*/ 354126 h 1541029"/>
                <a:gd name="connsiteX76" fmla="*/ 681434 w 1081365"/>
                <a:gd name="connsiteY76" fmla="*/ 360483 h 1541029"/>
                <a:gd name="connsiteX77" fmla="*/ 666299 w 1081365"/>
                <a:gd name="connsiteY77" fmla="*/ 346885 h 1541029"/>
                <a:gd name="connsiteX78" fmla="*/ 664306 w 1081365"/>
                <a:gd name="connsiteY78" fmla="*/ 333308 h 1541029"/>
                <a:gd name="connsiteX79" fmla="*/ 663422 w 1081365"/>
                <a:gd name="connsiteY79" fmla="*/ 325202 h 1541029"/>
                <a:gd name="connsiteX80" fmla="*/ 668477 w 1081365"/>
                <a:gd name="connsiteY80" fmla="*/ 295148 h 1541029"/>
                <a:gd name="connsiteX81" fmla="*/ 683213 w 1081365"/>
                <a:gd name="connsiteY81" fmla="*/ 283890 h 1541029"/>
                <a:gd name="connsiteX82" fmla="*/ 382390 w 1081365"/>
                <a:gd name="connsiteY82" fmla="*/ 273221 h 1541029"/>
                <a:gd name="connsiteX83" fmla="*/ 399090 w 1081365"/>
                <a:gd name="connsiteY83" fmla="*/ 281061 h 1541029"/>
                <a:gd name="connsiteX84" fmla="*/ 399894 w 1081365"/>
                <a:gd name="connsiteY84" fmla="*/ 282516 h 1541029"/>
                <a:gd name="connsiteX85" fmla="*/ 403738 w 1081365"/>
                <a:gd name="connsiteY85" fmla="*/ 288496 h 1541029"/>
                <a:gd name="connsiteX86" fmla="*/ 406515 w 1081365"/>
                <a:gd name="connsiteY86" fmla="*/ 305400 h 1541029"/>
                <a:gd name="connsiteX87" fmla="*/ 405010 w 1081365"/>
                <a:gd name="connsiteY87" fmla="*/ 319618 h 1541029"/>
                <a:gd name="connsiteX88" fmla="*/ 404481 w 1081365"/>
                <a:gd name="connsiteY88" fmla="*/ 329443 h 1541029"/>
                <a:gd name="connsiteX89" fmla="*/ 399182 w 1081365"/>
                <a:gd name="connsiteY89" fmla="*/ 343448 h 1541029"/>
                <a:gd name="connsiteX90" fmla="*/ 380611 w 1081365"/>
                <a:gd name="connsiteY90" fmla="*/ 349805 h 1541029"/>
                <a:gd name="connsiteX91" fmla="*/ 365476 w 1081365"/>
                <a:gd name="connsiteY91" fmla="*/ 336207 h 1541029"/>
                <a:gd name="connsiteX92" fmla="*/ 363483 w 1081365"/>
                <a:gd name="connsiteY92" fmla="*/ 322629 h 1541029"/>
                <a:gd name="connsiteX93" fmla="*/ 362599 w 1081365"/>
                <a:gd name="connsiteY93" fmla="*/ 314523 h 1541029"/>
                <a:gd name="connsiteX94" fmla="*/ 367654 w 1081365"/>
                <a:gd name="connsiteY94" fmla="*/ 284469 h 1541029"/>
                <a:gd name="connsiteX95" fmla="*/ 382390 w 1081365"/>
                <a:gd name="connsiteY95" fmla="*/ 273221 h 1541029"/>
                <a:gd name="connsiteX96" fmla="*/ 706999 w 1081365"/>
                <a:gd name="connsiteY96" fmla="*/ 211527 h 1541029"/>
                <a:gd name="connsiteX97" fmla="*/ 714660 w 1081365"/>
                <a:gd name="connsiteY97" fmla="*/ 215188 h 1541029"/>
                <a:gd name="connsiteX98" fmla="*/ 702994 w 1081365"/>
                <a:gd name="connsiteY98" fmla="*/ 227361 h 1541029"/>
                <a:gd name="connsiteX99" fmla="*/ 686020 w 1081365"/>
                <a:gd name="connsiteY99" fmla="*/ 233392 h 1541029"/>
                <a:gd name="connsiteX100" fmla="*/ 650718 w 1081365"/>
                <a:gd name="connsiteY100" fmla="*/ 245261 h 1541029"/>
                <a:gd name="connsiteX101" fmla="*/ 646822 w 1081365"/>
                <a:gd name="connsiteY101" fmla="*/ 235254 h 1541029"/>
                <a:gd name="connsiteX102" fmla="*/ 681077 w 1081365"/>
                <a:gd name="connsiteY102" fmla="*/ 220699 h 1541029"/>
                <a:gd name="connsiteX103" fmla="*/ 697767 w 1081365"/>
                <a:gd name="connsiteY103" fmla="*/ 213947 h 1541029"/>
                <a:gd name="connsiteX104" fmla="*/ 706999 w 1081365"/>
                <a:gd name="connsiteY104" fmla="*/ 211527 h 1541029"/>
                <a:gd name="connsiteX105" fmla="*/ 368559 w 1081365"/>
                <a:gd name="connsiteY105" fmla="*/ 206501 h 1541029"/>
                <a:gd name="connsiteX106" fmla="*/ 380447 w 1081365"/>
                <a:gd name="connsiteY106" fmla="*/ 213284 h 1541029"/>
                <a:gd name="connsiteX107" fmla="*/ 388880 w 1081365"/>
                <a:gd name="connsiteY107" fmla="*/ 221706 h 1541029"/>
                <a:gd name="connsiteX108" fmla="*/ 406230 w 1081365"/>
                <a:gd name="connsiteY108" fmla="*/ 239036 h 1541029"/>
                <a:gd name="connsiteX109" fmla="*/ 407186 w 1081365"/>
                <a:gd name="connsiteY109" fmla="*/ 248657 h 1541029"/>
                <a:gd name="connsiteX110" fmla="*/ 397565 w 1081365"/>
                <a:gd name="connsiteY110" fmla="*/ 249614 h 1541029"/>
                <a:gd name="connsiteX111" fmla="*/ 379593 w 1081365"/>
                <a:gd name="connsiteY111" fmla="*/ 232476 h 1541029"/>
                <a:gd name="connsiteX112" fmla="*/ 370491 w 1081365"/>
                <a:gd name="connsiteY112" fmla="*/ 223781 h 1541029"/>
                <a:gd name="connsiteX113" fmla="*/ 363230 w 1081365"/>
                <a:gd name="connsiteY113" fmla="*/ 211587 h 1541029"/>
                <a:gd name="connsiteX114" fmla="*/ 368559 w 1081365"/>
                <a:gd name="connsiteY114" fmla="*/ 206501 h 1541029"/>
                <a:gd name="connsiteX115" fmla="*/ 419767 w 1081365"/>
                <a:gd name="connsiteY115" fmla="*/ 28244 h 1541029"/>
                <a:gd name="connsiteX116" fmla="*/ 146130 w 1081365"/>
                <a:gd name="connsiteY116" fmla="*/ 119677 h 1541029"/>
                <a:gd name="connsiteX117" fmla="*/ 28406 w 1081365"/>
                <a:gd name="connsiteY117" fmla="*/ 341139 h 1541029"/>
                <a:gd name="connsiteX118" fmla="*/ 28233 w 1081365"/>
                <a:gd name="connsiteY118" fmla="*/ 350832 h 1541029"/>
                <a:gd name="connsiteX119" fmla="*/ 139427 w 1081365"/>
                <a:gd name="connsiteY119" fmla="*/ 578682 h 1541029"/>
                <a:gd name="connsiteX120" fmla="*/ 414010 w 1081365"/>
                <a:gd name="connsiteY120" fmla="*/ 681891 h 1541029"/>
                <a:gd name="connsiteX121" fmla="*/ 431402 w 1081365"/>
                <a:gd name="connsiteY121" fmla="*/ 682197 h 1541029"/>
                <a:gd name="connsiteX122" fmla="*/ 705029 w 1081365"/>
                <a:gd name="connsiteY122" fmla="*/ 590764 h 1541029"/>
                <a:gd name="connsiteX123" fmla="*/ 822763 w 1081365"/>
                <a:gd name="connsiteY123" fmla="*/ 369301 h 1541029"/>
                <a:gd name="connsiteX124" fmla="*/ 822936 w 1081365"/>
                <a:gd name="connsiteY124" fmla="*/ 359598 h 1541029"/>
                <a:gd name="connsiteX125" fmla="*/ 711753 w 1081365"/>
                <a:gd name="connsiteY125" fmla="*/ 131760 h 1541029"/>
                <a:gd name="connsiteX126" fmla="*/ 437169 w 1081365"/>
                <a:gd name="connsiteY126" fmla="*/ 28549 h 1541029"/>
                <a:gd name="connsiteX127" fmla="*/ 419767 w 1081365"/>
                <a:gd name="connsiteY127" fmla="*/ 28244 h 1541029"/>
                <a:gd name="connsiteX128" fmla="*/ 419757 w 1081365"/>
                <a:gd name="connsiteY128" fmla="*/ 0 h 1541029"/>
                <a:gd name="connsiteX129" fmla="*/ 438155 w 1081365"/>
                <a:gd name="connsiteY129" fmla="*/ 326 h 1541029"/>
                <a:gd name="connsiteX130" fmla="*/ 730211 w 1081365"/>
                <a:gd name="connsiteY130" fmla="*/ 110412 h 1541029"/>
                <a:gd name="connsiteX131" fmla="*/ 851139 w 1081365"/>
                <a:gd name="connsiteY131" fmla="*/ 359589 h 1541029"/>
                <a:gd name="connsiteX132" fmla="*/ 850955 w 1081365"/>
                <a:gd name="connsiteY132" fmla="*/ 370288 h 1541029"/>
                <a:gd name="connsiteX133" fmla="*/ 722685 w 1081365"/>
                <a:gd name="connsiteY133" fmla="*/ 612763 h 1541029"/>
                <a:gd name="connsiteX134" fmla="*/ 591222 w 1081365"/>
                <a:gd name="connsiteY134" fmla="*/ 684261 h 1541029"/>
                <a:gd name="connsiteX135" fmla="*/ 699466 w 1081365"/>
                <a:gd name="connsiteY135" fmla="*/ 740017 h 1541029"/>
                <a:gd name="connsiteX136" fmla="*/ 757784 w 1081365"/>
                <a:gd name="connsiteY136" fmla="*/ 770660 h 1541029"/>
                <a:gd name="connsiteX137" fmla="*/ 812308 w 1081365"/>
                <a:gd name="connsiteY137" fmla="*/ 778715 h 1541029"/>
                <a:gd name="connsiteX138" fmla="*/ 869568 w 1081365"/>
                <a:gd name="connsiteY138" fmla="*/ 717936 h 1541029"/>
                <a:gd name="connsiteX139" fmla="*/ 929105 w 1081365"/>
                <a:gd name="connsiteY139" fmla="*/ 613750 h 1541029"/>
                <a:gd name="connsiteX140" fmla="*/ 967683 w 1081365"/>
                <a:gd name="connsiteY140" fmla="*/ 546157 h 1541029"/>
                <a:gd name="connsiteX141" fmla="*/ 956831 w 1081365"/>
                <a:gd name="connsiteY141" fmla="*/ 541020 h 1541029"/>
                <a:gd name="connsiteX142" fmla="*/ 957135 w 1081365"/>
                <a:gd name="connsiteY142" fmla="*/ 322384 h 1541029"/>
                <a:gd name="connsiteX143" fmla="*/ 1047247 w 1081365"/>
                <a:gd name="connsiteY143" fmla="*/ 304149 h 1541029"/>
                <a:gd name="connsiteX144" fmla="*/ 1078979 w 1081365"/>
                <a:gd name="connsiteY144" fmla="*/ 392215 h 1541029"/>
                <a:gd name="connsiteX145" fmla="*/ 1054345 w 1081365"/>
                <a:gd name="connsiteY145" fmla="*/ 450004 h 1541029"/>
                <a:gd name="connsiteX146" fmla="*/ 1020010 w 1081365"/>
                <a:gd name="connsiteY146" fmla="*/ 510570 h 1541029"/>
                <a:gd name="connsiteX147" fmla="*/ 951197 w 1081365"/>
                <a:gd name="connsiteY147" fmla="*/ 632900 h 1541029"/>
                <a:gd name="connsiteX148" fmla="*/ 886105 w 1081365"/>
                <a:gd name="connsiteY148" fmla="*/ 747827 h 1541029"/>
                <a:gd name="connsiteX149" fmla="*/ 807843 w 1081365"/>
                <a:gd name="connsiteY149" fmla="*/ 810305 h 1541029"/>
                <a:gd name="connsiteX150" fmla="*/ 688949 w 1081365"/>
                <a:gd name="connsiteY150" fmla="*/ 765442 h 1541029"/>
                <a:gd name="connsiteX151" fmla="*/ 598595 w 1081365"/>
                <a:gd name="connsiteY151" fmla="*/ 715261 h 1541029"/>
                <a:gd name="connsiteX152" fmla="*/ 612478 w 1081365"/>
                <a:gd name="connsiteY152" fmla="*/ 770762 h 1541029"/>
                <a:gd name="connsiteX153" fmla="*/ 636613 w 1081365"/>
                <a:gd name="connsiteY153" fmla="*/ 863985 h 1541029"/>
                <a:gd name="connsiteX154" fmla="*/ 679684 w 1081365"/>
                <a:gd name="connsiteY154" fmla="*/ 1036384 h 1541029"/>
                <a:gd name="connsiteX155" fmla="*/ 663717 w 1081365"/>
                <a:gd name="connsiteY155" fmla="*/ 1160770 h 1541029"/>
                <a:gd name="connsiteX156" fmla="*/ 557526 w 1081365"/>
                <a:gd name="connsiteY156" fmla="*/ 1213982 h 1541029"/>
                <a:gd name="connsiteX157" fmla="*/ 536474 w 1081365"/>
                <a:gd name="connsiteY157" fmla="*/ 1216057 h 1541029"/>
                <a:gd name="connsiteX158" fmla="*/ 539322 w 1081365"/>
                <a:gd name="connsiteY158" fmla="*/ 1283212 h 1541029"/>
                <a:gd name="connsiteX159" fmla="*/ 538315 w 1081365"/>
                <a:gd name="connsiteY159" fmla="*/ 1362299 h 1541029"/>
                <a:gd name="connsiteX160" fmla="*/ 532833 w 1081365"/>
                <a:gd name="connsiteY160" fmla="*/ 1470146 h 1541029"/>
                <a:gd name="connsiteX161" fmla="*/ 559306 w 1081365"/>
                <a:gd name="connsiteY161" fmla="*/ 1452226 h 1541029"/>
                <a:gd name="connsiteX162" fmla="*/ 614705 w 1081365"/>
                <a:gd name="connsiteY162" fmla="*/ 1414890 h 1541029"/>
                <a:gd name="connsiteX163" fmla="*/ 705904 w 1081365"/>
                <a:gd name="connsiteY163" fmla="*/ 1398546 h 1541029"/>
                <a:gd name="connsiteX164" fmla="*/ 694147 w 1081365"/>
                <a:gd name="connsiteY164" fmla="*/ 1479554 h 1541029"/>
                <a:gd name="connsiteX165" fmla="*/ 513173 w 1081365"/>
                <a:gd name="connsiteY165" fmla="*/ 1534536 h 1541029"/>
                <a:gd name="connsiteX166" fmla="*/ 501050 w 1081365"/>
                <a:gd name="connsiteY166" fmla="*/ 1519016 h 1541029"/>
                <a:gd name="connsiteX167" fmla="*/ 514108 w 1081365"/>
                <a:gd name="connsiteY167" fmla="*/ 1361658 h 1541029"/>
                <a:gd name="connsiteX168" fmla="*/ 516936 w 1081365"/>
                <a:gd name="connsiteY168" fmla="*/ 1282796 h 1541029"/>
                <a:gd name="connsiteX169" fmla="*/ 519093 w 1081365"/>
                <a:gd name="connsiteY169" fmla="*/ 1217134 h 1541029"/>
                <a:gd name="connsiteX170" fmla="*/ 406067 w 1081365"/>
                <a:gd name="connsiteY170" fmla="*/ 1211521 h 1541029"/>
                <a:gd name="connsiteX171" fmla="*/ 280859 w 1081365"/>
                <a:gd name="connsiteY171" fmla="*/ 1184040 h 1541029"/>
                <a:gd name="connsiteX172" fmla="*/ 282963 w 1081365"/>
                <a:gd name="connsiteY172" fmla="*/ 1201848 h 1541029"/>
                <a:gd name="connsiteX173" fmla="*/ 286107 w 1081365"/>
                <a:gd name="connsiteY173" fmla="*/ 1238940 h 1541029"/>
                <a:gd name="connsiteX174" fmla="*/ 291314 w 1081365"/>
                <a:gd name="connsiteY174" fmla="*/ 1310937 h 1541029"/>
                <a:gd name="connsiteX175" fmla="*/ 302807 w 1081365"/>
                <a:gd name="connsiteY175" fmla="*/ 1457118 h 1541029"/>
                <a:gd name="connsiteX176" fmla="*/ 302786 w 1081365"/>
                <a:gd name="connsiteY176" fmla="*/ 1458491 h 1541029"/>
                <a:gd name="connsiteX177" fmla="*/ 311217 w 1081365"/>
                <a:gd name="connsiteY177" fmla="*/ 1482513 h 1541029"/>
                <a:gd name="connsiteX178" fmla="*/ 220873 w 1081365"/>
                <a:gd name="connsiteY178" fmla="*/ 1532939 h 1541029"/>
                <a:gd name="connsiteX179" fmla="*/ 134352 w 1081365"/>
                <a:gd name="connsiteY179" fmla="*/ 1523674 h 1541029"/>
                <a:gd name="connsiteX180" fmla="*/ 182001 w 1081365"/>
                <a:gd name="connsiteY180" fmla="*/ 1454962 h 1541029"/>
                <a:gd name="connsiteX181" fmla="*/ 273963 w 1081365"/>
                <a:gd name="connsiteY181" fmla="*/ 1443052 h 1541029"/>
                <a:gd name="connsiteX182" fmla="*/ 266427 w 1081365"/>
                <a:gd name="connsiteY182" fmla="*/ 1312260 h 1541029"/>
                <a:gd name="connsiteX183" fmla="*/ 261727 w 1081365"/>
                <a:gd name="connsiteY183" fmla="*/ 1237842 h 1541029"/>
                <a:gd name="connsiteX184" fmla="*/ 260416 w 1081365"/>
                <a:gd name="connsiteY184" fmla="*/ 1176463 h 1541029"/>
                <a:gd name="connsiteX185" fmla="*/ 166786 w 1081365"/>
                <a:gd name="connsiteY185" fmla="*/ 1110284 h 1541029"/>
                <a:gd name="connsiteX186" fmla="*/ 151357 w 1081365"/>
                <a:gd name="connsiteY186" fmla="*/ 984668 h 1541029"/>
                <a:gd name="connsiteX187" fmla="*/ 134606 w 1081365"/>
                <a:gd name="connsiteY187" fmla="*/ 995997 h 1541029"/>
                <a:gd name="connsiteX188" fmla="*/ 33522 w 1081365"/>
                <a:gd name="connsiteY188" fmla="*/ 1001967 h 1541029"/>
                <a:gd name="connsiteX189" fmla="*/ 53029 w 1081365"/>
                <a:gd name="connsiteY189" fmla="*/ 910128 h 1541029"/>
                <a:gd name="connsiteX190" fmla="*/ 157612 w 1081365"/>
                <a:gd name="connsiteY190" fmla="*/ 888678 h 1541029"/>
                <a:gd name="connsiteX191" fmla="*/ 107146 w 1081365"/>
                <a:gd name="connsiteY191" fmla="*/ 769317 h 1541029"/>
                <a:gd name="connsiteX192" fmla="*/ 113604 w 1081365"/>
                <a:gd name="connsiteY192" fmla="*/ 753075 h 1541029"/>
                <a:gd name="connsiteX193" fmla="*/ 194643 w 1081365"/>
                <a:gd name="connsiteY193" fmla="*/ 709586 h 1541029"/>
                <a:gd name="connsiteX194" fmla="*/ 248628 w 1081365"/>
                <a:gd name="connsiteY194" fmla="*/ 676349 h 1541029"/>
                <a:gd name="connsiteX195" fmla="*/ 120927 w 1081365"/>
                <a:gd name="connsiteY195" fmla="*/ 599979 h 1541029"/>
                <a:gd name="connsiteX196" fmla="*/ 0 w 1081365"/>
                <a:gd name="connsiteY196" fmla="*/ 350811 h 1541029"/>
                <a:gd name="connsiteX197" fmla="*/ 193 w 1081365"/>
                <a:gd name="connsiteY197" fmla="*/ 340112 h 1541029"/>
                <a:gd name="connsiteX198" fmla="*/ 128463 w 1081365"/>
                <a:gd name="connsiteY198" fmla="*/ 97648 h 1541029"/>
                <a:gd name="connsiteX199" fmla="*/ 419757 w 1081365"/>
                <a:gd name="connsiteY199" fmla="*/ 0 h 15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81365" h="1541029">
                  <a:moveTo>
                    <a:pt x="281052" y="1472506"/>
                  </a:moveTo>
                  <a:cubicBezTo>
                    <a:pt x="255615" y="1469791"/>
                    <a:pt x="230464" y="1471082"/>
                    <a:pt x="205577" y="1477977"/>
                  </a:cubicBezTo>
                  <a:cubicBezTo>
                    <a:pt x="193595" y="1481293"/>
                    <a:pt x="180619" y="1485534"/>
                    <a:pt x="170021" y="1492135"/>
                  </a:cubicBezTo>
                  <a:cubicBezTo>
                    <a:pt x="164416" y="1495623"/>
                    <a:pt x="151785" y="1505032"/>
                    <a:pt x="161935" y="1510177"/>
                  </a:cubicBezTo>
                  <a:cubicBezTo>
                    <a:pt x="170916" y="1514734"/>
                    <a:pt x="184676" y="1511408"/>
                    <a:pt x="193952" y="1509853"/>
                  </a:cubicBezTo>
                  <a:cubicBezTo>
                    <a:pt x="206186" y="1507797"/>
                    <a:pt x="218127" y="1504614"/>
                    <a:pt x="229752" y="1500261"/>
                  </a:cubicBezTo>
                  <a:cubicBezTo>
                    <a:pt x="247987" y="1493427"/>
                    <a:pt x="265256" y="1483947"/>
                    <a:pt x="281052" y="1472506"/>
                  </a:cubicBezTo>
                  <a:close/>
                  <a:moveTo>
                    <a:pt x="667582" y="1417056"/>
                  </a:moveTo>
                  <a:cubicBezTo>
                    <a:pt x="649986" y="1422620"/>
                    <a:pt x="634141" y="1435445"/>
                    <a:pt x="618926" y="1445513"/>
                  </a:cubicBezTo>
                  <a:cubicBezTo>
                    <a:pt x="602826" y="1456162"/>
                    <a:pt x="586909" y="1467074"/>
                    <a:pt x="571175" y="1478252"/>
                  </a:cubicBezTo>
                  <a:cubicBezTo>
                    <a:pt x="557802" y="1487752"/>
                    <a:pt x="544539" y="1499895"/>
                    <a:pt x="529893" y="1508011"/>
                  </a:cubicBezTo>
                  <a:lnTo>
                    <a:pt x="529842" y="1508611"/>
                  </a:lnTo>
                  <a:cubicBezTo>
                    <a:pt x="557862" y="1511316"/>
                    <a:pt x="586299" y="1507869"/>
                    <a:pt x="612712" y="1497759"/>
                  </a:cubicBezTo>
                  <a:cubicBezTo>
                    <a:pt x="628568" y="1491697"/>
                    <a:pt x="643477" y="1483622"/>
                    <a:pt x="656994" y="1473340"/>
                  </a:cubicBezTo>
                  <a:cubicBezTo>
                    <a:pt x="668751" y="1464390"/>
                    <a:pt x="683590" y="1452765"/>
                    <a:pt x="688553" y="1438251"/>
                  </a:cubicBezTo>
                  <a:cubicBezTo>
                    <a:pt x="694015" y="1422274"/>
                    <a:pt x="683570" y="1412001"/>
                    <a:pt x="667582" y="1417056"/>
                  </a:cubicBezTo>
                  <a:close/>
                  <a:moveTo>
                    <a:pt x="106784" y="916663"/>
                  </a:moveTo>
                  <a:cubicBezTo>
                    <a:pt x="87154" y="920609"/>
                    <a:pt x="68819" y="929208"/>
                    <a:pt x="55846" y="943854"/>
                  </a:cubicBezTo>
                  <a:cubicBezTo>
                    <a:pt x="45015" y="956079"/>
                    <a:pt x="40601" y="973663"/>
                    <a:pt x="56894" y="983305"/>
                  </a:cubicBezTo>
                  <a:cubicBezTo>
                    <a:pt x="72252" y="992387"/>
                    <a:pt x="89815" y="987597"/>
                    <a:pt x="104675" y="980050"/>
                  </a:cubicBezTo>
                  <a:cubicBezTo>
                    <a:pt x="121151" y="971690"/>
                    <a:pt x="138268" y="960045"/>
                    <a:pt x="151663" y="947250"/>
                  </a:cubicBezTo>
                  <a:cubicBezTo>
                    <a:pt x="161579" y="937772"/>
                    <a:pt x="165729" y="928231"/>
                    <a:pt x="165495" y="917390"/>
                  </a:cubicBezTo>
                  <a:cubicBezTo>
                    <a:pt x="147340" y="913423"/>
                    <a:pt x="126415" y="912716"/>
                    <a:pt x="106784" y="916663"/>
                  </a:cubicBezTo>
                  <a:close/>
                  <a:moveTo>
                    <a:pt x="260864" y="693659"/>
                  </a:moveTo>
                  <a:cubicBezTo>
                    <a:pt x="242841" y="707044"/>
                    <a:pt x="223141" y="718597"/>
                    <a:pt x="204244" y="730100"/>
                  </a:cubicBezTo>
                  <a:cubicBezTo>
                    <a:pt x="181361" y="744033"/>
                    <a:pt x="158019" y="757245"/>
                    <a:pt x="134363" y="769836"/>
                  </a:cubicBezTo>
                  <a:cubicBezTo>
                    <a:pt x="144147" y="792171"/>
                    <a:pt x="153920" y="814505"/>
                    <a:pt x="163746" y="836818"/>
                  </a:cubicBezTo>
                  <a:cubicBezTo>
                    <a:pt x="170031" y="851108"/>
                    <a:pt x="177943" y="865520"/>
                    <a:pt x="184238" y="880338"/>
                  </a:cubicBezTo>
                  <a:cubicBezTo>
                    <a:pt x="190239" y="863262"/>
                    <a:pt x="196372" y="846247"/>
                    <a:pt x="202678" y="829354"/>
                  </a:cubicBezTo>
                  <a:cubicBezTo>
                    <a:pt x="219937" y="783139"/>
                    <a:pt x="238336" y="737484"/>
                    <a:pt x="260864" y="693659"/>
                  </a:cubicBezTo>
                  <a:close/>
                  <a:moveTo>
                    <a:pt x="281865" y="687973"/>
                  </a:moveTo>
                  <a:cubicBezTo>
                    <a:pt x="262622" y="740444"/>
                    <a:pt x="241011" y="792028"/>
                    <a:pt x="222286" y="844721"/>
                  </a:cubicBezTo>
                  <a:cubicBezTo>
                    <a:pt x="213021" y="870798"/>
                    <a:pt x="204233" y="897059"/>
                    <a:pt x="195935" y="923461"/>
                  </a:cubicBezTo>
                  <a:cubicBezTo>
                    <a:pt x="194878" y="926838"/>
                    <a:pt x="193788" y="930245"/>
                    <a:pt x="192711" y="933632"/>
                  </a:cubicBezTo>
                  <a:cubicBezTo>
                    <a:pt x="192161" y="935808"/>
                    <a:pt x="191491" y="937924"/>
                    <a:pt x="190697" y="939999"/>
                  </a:cubicBezTo>
                  <a:cubicBezTo>
                    <a:pt x="183791" y="961763"/>
                    <a:pt x="176987" y="983722"/>
                    <a:pt x="172563" y="1006015"/>
                  </a:cubicBezTo>
                  <a:cubicBezTo>
                    <a:pt x="164477" y="1046799"/>
                    <a:pt x="173254" y="1083840"/>
                    <a:pt x="204793" y="1111941"/>
                  </a:cubicBezTo>
                  <a:cubicBezTo>
                    <a:pt x="231939" y="1136127"/>
                    <a:pt x="266244" y="1151078"/>
                    <a:pt x="300721" y="1161492"/>
                  </a:cubicBezTo>
                  <a:cubicBezTo>
                    <a:pt x="347526" y="1175640"/>
                    <a:pt x="396222" y="1184132"/>
                    <a:pt x="444960" y="1187762"/>
                  </a:cubicBezTo>
                  <a:cubicBezTo>
                    <a:pt x="488499" y="1191007"/>
                    <a:pt x="534572" y="1192370"/>
                    <a:pt x="577451" y="1182575"/>
                  </a:cubicBezTo>
                  <a:cubicBezTo>
                    <a:pt x="615407" y="1173910"/>
                    <a:pt x="647952" y="1150996"/>
                    <a:pt x="655295" y="1110741"/>
                  </a:cubicBezTo>
                  <a:cubicBezTo>
                    <a:pt x="662750" y="1069856"/>
                    <a:pt x="650007" y="1027913"/>
                    <a:pt x="639705" y="988674"/>
                  </a:cubicBezTo>
                  <a:cubicBezTo>
                    <a:pt x="626381" y="937924"/>
                    <a:pt x="612936" y="887203"/>
                    <a:pt x="599806" y="836402"/>
                  </a:cubicBezTo>
                  <a:cubicBezTo>
                    <a:pt x="593530" y="812145"/>
                    <a:pt x="587266" y="787889"/>
                    <a:pt x="581000" y="763632"/>
                  </a:cubicBezTo>
                  <a:cubicBezTo>
                    <a:pt x="574929" y="740149"/>
                    <a:pt x="567626" y="716583"/>
                    <a:pt x="563974" y="692581"/>
                  </a:cubicBezTo>
                  <a:cubicBezTo>
                    <a:pt x="522215" y="704104"/>
                    <a:pt x="477668" y="710400"/>
                    <a:pt x="431402" y="710409"/>
                  </a:cubicBezTo>
                  <a:cubicBezTo>
                    <a:pt x="425300" y="710409"/>
                    <a:pt x="419167" y="710298"/>
                    <a:pt x="413004" y="710084"/>
                  </a:cubicBezTo>
                  <a:cubicBezTo>
                    <a:pt x="367023" y="708447"/>
                    <a:pt x="322995" y="700717"/>
                    <a:pt x="281865" y="687973"/>
                  </a:cubicBezTo>
                  <a:close/>
                  <a:moveTo>
                    <a:pt x="567513" y="389425"/>
                  </a:moveTo>
                  <a:cubicBezTo>
                    <a:pt x="572571" y="388883"/>
                    <a:pt x="577583" y="389107"/>
                    <a:pt x="582200" y="391420"/>
                  </a:cubicBezTo>
                  <a:cubicBezTo>
                    <a:pt x="588567" y="394604"/>
                    <a:pt x="590184" y="402171"/>
                    <a:pt x="586024" y="407836"/>
                  </a:cubicBezTo>
                  <a:cubicBezTo>
                    <a:pt x="579261" y="417051"/>
                    <a:pt x="566050" y="417987"/>
                    <a:pt x="555574" y="419075"/>
                  </a:cubicBezTo>
                  <a:cubicBezTo>
                    <a:pt x="545048" y="420173"/>
                    <a:pt x="534500" y="420397"/>
                    <a:pt x="523923" y="420091"/>
                  </a:cubicBezTo>
                  <a:cubicBezTo>
                    <a:pt x="513834" y="419796"/>
                    <a:pt x="503887" y="418852"/>
                    <a:pt x="493971" y="416959"/>
                  </a:cubicBezTo>
                  <a:cubicBezTo>
                    <a:pt x="484238" y="415098"/>
                    <a:pt x="472573" y="413166"/>
                    <a:pt x="465046" y="406331"/>
                  </a:cubicBezTo>
                  <a:cubicBezTo>
                    <a:pt x="459584" y="401358"/>
                    <a:pt x="462513" y="393577"/>
                    <a:pt x="469276" y="392042"/>
                  </a:cubicBezTo>
                  <a:cubicBezTo>
                    <a:pt x="478268" y="389997"/>
                    <a:pt x="488591" y="392753"/>
                    <a:pt x="497683" y="393567"/>
                  </a:cubicBezTo>
                  <a:cubicBezTo>
                    <a:pt x="506582" y="394360"/>
                    <a:pt x="515563" y="394767"/>
                    <a:pt x="524503" y="394544"/>
                  </a:cubicBezTo>
                  <a:cubicBezTo>
                    <a:pt x="533890" y="394310"/>
                    <a:pt x="543268" y="393465"/>
                    <a:pt x="552543" y="392022"/>
                  </a:cubicBezTo>
                  <a:cubicBezTo>
                    <a:pt x="557349" y="391274"/>
                    <a:pt x="562454" y="389967"/>
                    <a:pt x="567513" y="389425"/>
                  </a:cubicBezTo>
                  <a:close/>
                  <a:moveTo>
                    <a:pt x="1014056" y="324317"/>
                  </a:moveTo>
                  <a:cubicBezTo>
                    <a:pt x="994816" y="325590"/>
                    <a:pt x="975963" y="342057"/>
                    <a:pt x="965476" y="356619"/>
                  </a:cubicBezTo>
                  <a:cubicBezTo>
                    <a:pt x="930153" y="405631"/>
                    <a:pt x="942287" y="479367"/>
                    <a:pt x="979542" y="523283"/>
                  </a:cubicBezTo>
                  <a:lnTo>
                    <a:pt x="980203" y="524239"/>
                  </a:lnTo>
                  <a:cubicBezTo>
                    <a:pt x="983284" y="518838"/>
                    <a:pt x="986386" y="513438"/>
                    <a:pt x="989458" y="508027"/>
                  </a:cubicBezTo>
                  <a:cubicBezTo>
                    <a:pt x="1008039" y="475319"/>
                    <a:pt x="1029397" y="442865"/>
                    <a:pt x="1044246" y="408245"/>
                  </a:cubicBezTo>
                  <a:cubicBezTo>
                    <a:pt x="1054651" y="383977"/>
                    <a:pt x="1060946" y="344821"/>
                    <a:pt x="1033130" y="328742"/>
                  </a:cubicBezTo>
                  <a:cubicBezTo>
                    <a:pt x="1026926" y="325156"/>
                    <a:pt x="1020469" y="323893"/>
                    <a:pt x="1014056" y="324317"/>
                  </a:cubicBezTo>
                  <a:close/>
                  <a:moveTo>
                    <a:pt x="683213" y="283890"/>
                  </a:moveTo>
                  <a:cubicBezTo>
                    <a:pt x="689794" y="282903"/>
                    <a:pt x="696242" y="286381"/>
                    <a:pt x="699913" y="291731"/>
                  </a:cubicBezTo>
                  <a:lnTo>
                    <a:pt x="700717" y="293185"/>
                  </a:lnTo>
                  <a:cubicBezTo>
                    <a:pt x="702283" y="294944"/>
                    <a:pt x="703605" y="296949"/>
                    <a:pt x="704561" y="299176"/>
                  </a:cubicBezTo>
                  <a:cubicBezTo>
                    <a:pt x="706738" y="304292"/>
                    <a:pt x="707348" y="310536"/>
                    <a:pt x="707338" y="316079"/>
                  </a:cubicBezTo>
                  <a:cubicBezTo>
                    <a:pt x="707327" y="320859"/>
                    <a:pt x="706748" y="325619"/>
                    <a:pt x="705833" y="330297"/>
                  </a:cubicBezTo>
                  <a:cubicBezTo>
                    <a:pt x="705751" y="333582"/>
                    <a:pt x="705608" y="336867"/>
                    <a:pt x="705304" y="340121"/>
                  </a:cubicBezTo>
                  <a:cubicBezTo>
                    <a:pt x="704836" y="345084"/>
                    <a:pt x="703188" y="350211"/>
                    <a:pt x="700005" y="354126"/>
                  </a:cubicBezTo>
                  <a:cubicBezTo>
                    <a:pt x="695662" y="359466"/>
                    <a:pt x="688177" y="362324"/>
                    <a:pt x="681434" y="360483"/>
                  </a:cubicBezTo>
                  <a:cubicBezTo>
                    <a:pt x="674386" y="358561"/>
                    <a:pt x="668994" y="353699"/>
                    <a:pt x="666299" y="346885"/>
                  </a:cubicBezTo>
                  <a:cubicBezTo>
                    <a:pt x="664571" y="342542"/>
                    <a:pt x="664346" y="337914"/>
                    <a:pt x="664306" y="333308"/>
                  </a:cubicBezTo>
                  <a:cubicBezTo>
                    <a:pt x="663818" y="330582"/>
                    <a:pt x="663564" y="327806"/>
                    <a:pt x="663422" y="325202"/>
                  </a:cubicBezTo>
                  <a:cubicBezTo>
                    <a:pt x="662893" y="315539"/>
                    <a:pt x="663747" y="303824"/>
                    <a:pt x="668477" y="295148"/>
                  </a:cubicBezTo>
                  <a:cubicBezTo>
                    <a:pt x="671629" y="289371"/>
                    <a:pt x="676521" y="284896"/>
                    <a:pt x="683213" y="283890"/>
                  </a:cubicBezTo>
                  <a:close/>
                  <a:moveTo>
                    <a:pt x="382390" y="273221"/>
                  </a:moveTo>
                  <a:cubicBezTo>
                    <a:pt x="388971" y="272234"/>
                    <a:pt x="395419" y="275712"/>
                    <a:pt x="399090" y="281061"/>
                  </a:cubicBezTo>
                  <a:lnTo>
                    <a:pt x="399894" y="282516"/>
                  </a:lnTo>
                  <a:cubicBezTo>
                    <a:pt x="401460" y="284275"/>
                    <a:pt x="402782" y="286280"/>
                    <a:pt x="403738" y="288496"/>
                  </a:cubicBezTo>
                  <a:cubicBezTo>
                    <a:pt x="405915" y="293612"/>
                    <a:pt x="406525" y="299856"/>
                    <a:pt x="406515" y="305400"/>
                  </a:cubicBezTo>
                  <a:cubicBezTo>
                    <a:pt x="406504" y="310180"/>
                    <a:pt x="405925" y="314940"/>
                    <a:pt x="405010" y="319618"/>
                  </a:cubicBezTo>
                  <a:cubicBezTo>
                    <a:pt x="404928" y="322903"/>
                    <a:pt x="404785" y="326189"/>
                    <a:pt x="404481" y="329443"/>
                  </a:cubicBezTo>
                  <a:cubicBezTo>
                    <a:pt x="404013" y="334406"/>
                    <a:pt x="402365" y="339532"/>
                    <a:pt x="399182" y="343448"/>
                  </a:cubicBezTo>
                  <a:cubicBezTo>
                    <a:pt x="394839" y="348787"/>
                    <a:pt x="387354" y="351646"/>
                    <a:pt x="380611" y="349805"/>
                  </a:cubicBezTo>
                  <a:cubicBezTo>
                    <a:pt x="373563" y="347883"/>
                    <a:pt x="368171" y="343021"/>
                    <a:pt x="365476" y="336207"/>
                  </a:cubicBezTo>
                  <a:cubicBezTo>
                    <a:pt x="363758" y="331864"/>
                    <a:pt x="363523" y="327236"/>
                    <a:pt x="363483" y="322629"/>
                  </a:cubicBezTo>
                  <a:cubicBezTo>
                    <a:pt x="362995" y="319903"/>
                    <a:pt x="362741" y="317127"/>
                    <a:pt x="362599" y="314523"/>
                  </a:cubicBezTo>
                  <a:cubicBezTo>
                    <a:pt x="362070" y="304861"/>
                    <a:pt x="362924" y="293144"/>
                    <a:pt x="367654" y="284469"/>
                  </a:cubicBezTo>
                  <a:cubicBezTo>
                    <a:pt x="370806" y="278703"/>
                    <a:pt x="375698" y="274228"/>
                    <a:pt x="382390" y="273221"/>
                  </a:cubicBezTo>
                  <a:close/>
                  <a:moveTo>
                    <a:pt x="706999" y="211527"/>
                  </a:moveTo>
                  <a:cubicBezTo>
                    <a:pt x="710330" y="211223"/>
                    <a:pt x="713399" y="211933"/>
                    <a:pt x="714660" y="215188"/>
                  </a:cubicBezTo>
                  <a:cubicBezTo>
                    <a:pt x="717192" y="221717"/>
                    <a:pt x="707530" y="225480"/>
                    <a:pt x="702994" y="227361"/>
                  </a:cubicBezTo>
                  <a:cubicBezTo>
                    <a:pt x="697452" y="229660"/>
                    <a:pt x="691695" y="231481"/>
                    <a:pt x="686020" y="233392"/>
                  </a:cubicBezTo>
                  <a:cubicBezTo>
                    <a:pt x="674252" y="237349"/>
                    <a:pt x="662485" y="241305"/>
                    <a:pt x="650718" y="245261"/>
                  </a:cubicBezTo>
                  <a:cubicBezTo>
                    <a:pt x="644169" y="247468"/>
                    <a:pt x="640446" y="237969"/>
                    <a:pt x="646822" y="235254"/>
                  </a:cubicBezTo>
                  <a:cubicBezTo>
                    <a:pt x="658235" y="230402"/>
                    <a:pt x="669656" y="225551"/>
                    <a:pt x="681077" y="220699"/>
                  </a:cubicBezTo>
                  <a:cubicBezTo>
                    <a:pt x="686589" y="218360"/>
                    <a:pt x="692102" y="215909"/>
                    <a:pt x="697767" y="213947"/>
                  </a:cubicBezTo>
                  <a:cubicBezTo>
                    <a:pt x="700076" y="213148"/>
                    <a:pt x="703668" y="211831"/>
                    <a:pt x="706999" y="211527"/>
                  </a:cubicBezTo>
                  <a:close/>
                  <a:moveTo>
                    <a:pt x="368559" y="206501"/>
                  </a:moveTo>
                  <a:cubicBezTo>
                    <a:pt x="373146" y="207009"/>
                    <a:pt x="377234" y="210122"/>
                    <a:pt x="380447" y="213284"/>
                  </a:cubicBezTo>
                  <a:cubicBezTo>
                    <a:pt x="383285" y="216071"/>
                    <a:pt x="386072" y="218899"/>
                    <a:pt x="388880" y="221706"/>
                  </a:cubicBezTo>
                  <a:cubicBezTo>
                    <a:pt x="394656" y="227483"/>
                    <a:pt x="400443" y="233259"/>
                    <a:pt x="406230" y="239036"/>
                  </a:cubicBezTo>
                  <a:cubicBezTo>
                    <a:pt x="408946" y="241742"/>
                    <a:pt x="409596" y="245454"/>
                    <a:pt x="407186" y="248657"/>
                  </a:cubicBezTo>
                  <a:cubicBezTo>
                    <a:pt x="405081" y="251465"/>
                    <a:pt x="400158" y="252085"/>
                    <a:pt x="397565" y="249614"/>
                  </a:cubicBezTo>
                  <a:cubicBezTo>
                    <a:pt x="391575" y="243898"/>
                    <a:pt x="385584" y="238182"/>
                    <a:pt x="379593" y="232476"/>
                  </a:cubicBezTo>
                  <a:cubicBezTo>
                    <a:pt x="376563" y="229588"/>
                    <a:pt x="373441" y="226761"/>
                    <a:pt x="370491" y="223781"/>
                  </a:cubicBezTo>
                  <a:cubicBezTo>
                    <a:pt x="367114" y="220364"/>
                    <a:pt x="363880" y="216469"/>
                    <a:pt x="363230" y="211587"/>
                  </a:cubicBezTo>
                  <a:cubicBezTo>
                    <a:pt x="362823" y="208474"/>
                    <a:pt x="365650" y="206186"/>
                    <a:pt x="368559" y="206501"/>
                  </a:cubicBezTo>
                  <a:close/>
                  <a:moveTo>
                    <a:pt x="419767" y="28244"/>
                  </a:moveTo>
                  <a:cubicBezTo>
                    <a:pt x="313282" y="28223"/>
                    <a:pt x="216591" y="63098"/>
                    <a:pt x="146130" y="119677"/>
                  </a:cubicBezTo>
                  <a:cubicBezTo>
                    <a:pt x="75638" y="176326"/>
                    <a:pt x="31508" y="254121"/>
                    <a:pt x="28406" y="341139"/>
                  </a:cubicBezTo>
                  <a:cubicBezTo>
                    <a:pt x="28294" y="344374"/>
                    <a:pt x="28233" y="347608"/>
                    <a:pt x="28233" y="350832"/>
                  </a:cubicBezTo>
                  <a:cubicBezTo>
                    <a:pt x="28244" y="438054"/>
                    <a:pt x="70024" y="518502"/>
                    <a:pt x="139427" y="578682"/>
                  </a:cubicBezTo>
                  <a:cubicBezTo>
                    <a:pt x="208780" y="638779"/>
                    <a:pt x="305603" y="678068"/>
                    <a:pt x="414010" y="681891"/>
                  </a:cubicBezTo>
                  <a:cubicBezTo>
                    <a:pt x="419828" y="682095"/>
                    <a:pt x="425635" y="682197"/>
                    <a:pt x="431402" y="682197"/>
                  </a:cubicBezTo>
                  <a:cubicBezTo>
                    <a:pt x="537877" y="682217"/>
                    <a:pt x="634568" y="647343"/>
                    <a:pt x="705029" y="590764"/>
                  </a:cubicBezTo>
                  <a:cubicBezTo>
                    <a:pt x="775521" y="534114"/>
                    <a:pt x="819661" y="456320"/>
                    <a:pt x="822763" y="369301"/>
                  </a:cubicBezTo>
                  <a:cubicBezTo>
                    <a:pt x="822875" y="366057"/>
                    <a:pt x="822936" y="362823"/>
                    <a:pt x="822936" y="359598"/>
                  </a:cubicBezTo>
                  <a:cubicBezTo>
                    <a:pt x="822925" y="272376"/>
                    <a:pt x="781146" y="191927"/>
                    <a:pt x="711753" y="131760"/>
                  </a:cubicBezTo>
                  <a:cubicBezTo>
                    <a:pt x="642400" y="71661"/>
                    <a:pt x="545577" y="32383"/>
                    <a:pt x="437169" y="28549"/>
                  </a:cubicBezTo>
                  <a:cubicBezTo>
                    <a:pt x="431341" y="28345"/>
                    <a:pt x="425534" y="28244"/>
                    <a:pt x="419767" y="28244"/>
                  </a:cubicBezTo>
                  <a:close/>
                  <a:moveTo>
                    <a:pt x="419757" y="0"/>
                  </a:moveTo>
                  <a:cubicBezTo>
                    <a:pt x="425859" y="0"/>
                    <a:pt x="431992" y="112"/>
                    <a:pt x="438155" y="326"/>
                  </a:cubicBezTo>
                  <a:cubicBezTo>
                    <a:pt x="552767" y="4404"/>
                    <a:pt x="655632" y="45838"/>
                    <a:pt x="730211" y="110412"/>
                  </a:cubicBezTo>
                  <a:cubicBezTo>
                    <a:pt x="804751" y="174923"/>
                    <a:pt x="851149" y="263101"/>
                    <a:pt x="851139" y="359589"/>
                  </a:cubicBezTo>
                  <a:cubicBezTo>
                    <a:pt x="851139" y="363138"/>
                    <a:pt x="851078" y="366707"/>
                    <a:pt x="850955" y="370288"/>
                  </a:cubicBezTo>
                  <a:cubicBezTo>
                    <a:pt x="847559" y="466511"/>
                    <a:pt x="798516" y="551963"/>
                    <a:pt x="722685" y="612763"/>
                  </a:cubicBezTo>
                  <a:cubicBezTo>
                    <a:pt x="684851" y="643111"/>
                    <a:pt x="640324" y="667459"/>
                    <a:pt x="591222" y="684261"/>
                  </a:cubicBezTo>
                  <a:cubicBezTo>
                    <a:pt x="628252" y="700616"/>
                    <a:pt x="663818" y="721110"/>
                    <a:pt x="699466" y="740017"/>
                  </a:cubicBezTo>
                  <a:cubicBezTo>
                    <a:pt x="718840" y="750288"/>
                    <a:pt x="738002" y="761191"/>
                    <a:pt x="757784" y="770660"/>
                  </a:cubicBezTo>
                  <a:cubicBezTo>
                    <a:pt x="774810" y="778817"/>
                    <a:pt x="793655" y="785520"/>
                    <a:pt x="812308" y="778715"/>
                  </a:cubicBezTo>
                  <a:cubicBezTo>
                    <a:pt x="838883" y="769022"/>
                    <a:pt x="855960" y="741114"/>
                    <a:pt x="869568" y="717936"/>
                  </a:cubicBezTo>
                  <a:cubicBezTo>
                    <a:pt x="889817" y="683448"/>
                    <a:pt x="909283" y="648482"/>
                    <a:pt x="929105" y="613750"/>
                  </a:cubicBezTo>
                  <a:cubicBezTo>
                    <a:pt x="941961" y="591222"/>
                    <a:pt x="954816" y="568683"/>
                    <a:pt x="967683" y="546157"/>
                  </a:cubicBezTo>
                  <a:cubicBezTo>
                    <a:pt x="963869" y="546197"/>
                    <a:pt x="959983" y="544732"/>
                    <a:pt x="956831" y="541020"/>
                  </a:cubicBezTo>
                  <a:cubicBezTo>
                    <a:pt x="906446" y="481706"/>
                    <a:pt x="898157" y="379248"/>
                    <a:pt x="957135" y="322384"/>
                  </a:cubicBezTo>
                  <a:cubicBezTo>
                    <a:pt x="980721" y="299654"/>
                    <a:pt x="1016979" y="286543"/>
                    <a:pt x="1047247" y="304149"/>
                  </a:cubicBezTo>
                  <a:cubicBezTo>
                    <a:pt x="1077178" y="321561"/>
                    <a:pt x="1086270" y="360260"/>
                    <a:pt x="1078979" y="392215"/>
                  </a:cubicBezTo>
                  <a:cubicBezTo>
                    <a:pt x="1074259" y="412963"/>
                    <a:pt x="1064709" y="431596"/>
                    <a:pt x="1054345" y="450004"/>
                  </a:cubicBezTo>
                  <a:cubicBezTo>
                    <a:pt x="1042954" y="470223"/>
                    <a:pt x="1031451" y="490381"/>
                    <a:pt x="1020010" y="510570"/>
                  </a:cubicBezTo>
                  <a:cubicBezTo>
                    <a:pt x="996933" y="551272"/>
                    <a:pt x="974121" y="592117"/>
                    <a:pt x="951197" y="632900"/>
                  </a:cubicBezTo>
                  <a:cubicBezTo>
                    <a:pt x="929665" y="671192"/>
                    <a:pt x="909416" y="710593"/>
                    <a:pt x="886105" y="747827"/>
                  </a:cubicBezTo>
                  <a:cubicBezTo>
                    <a:pt x="868164" y="776478"/>
                    <a:pt x="843257" y="805311"/>
                    <a:pt x="807843" y="810305"/>
                  </a:cubicBezTo>
                  <a:cubicBezTo>
                    <a:pt x="765188" y="816326"/>
                    <a:pt x="724241" y="784949"/>
                    <a:pt x="688949" y="765442"/>
                  </a:cubicBezTo>
                  <a:cubicBezTo>
                    <a:pt x="658997" y="748884"/>
                    <a:pt x="628090" y="733040"/>
                    <a:pt x="598595" y="715261"/>
                  </a:cubicBezTo>
                  <a:cubicBezTo>
                    <a:pt x="603649" y="733679"/>
                    <a:pt x="607728" y="752465"/>
                    <a:pt x="612478" y="770762"/>
                  </a:cubicBezTo>
                  <a:cubicBezTo>
                    <a:pt x="620543" y="801833"/>
                    <a:pt x="628669" y="832883"/>
                    <a:pt x="636613" y="863985"/>
                  </a:cubicBezTo>
                  <a:cubicBezTo>
                    <a:pt x="651227" y="921163"/>
                    <a:pt x="668670" y="978382"/>
                    <a:pt x="679684" y="1036384"/>
                  </a:cubicBezTo>
                  <a:cubicBezTo>
                    <a:pt x="687618" y="1078125"/>
                    <a:pt x="689265" y="1124441"/>
                    <a:pt x="663717" y="1160770"/>
                  </a:cubicBezTo>
                  <a:cubicBezTo>
                    <a:pt x="639623" y="1195035"/>
                    <a:pt x="597365" y="1209009"/>
                    <a:pt x="557526" y="1213982"/>
                  </a:cubicBezTo>
                  <a:cubicBezTo>
                    <a:pt x="550549" y="1214846"/>
                    <a:pt x="543522" y="1215507"/>
                    <a:pt x="536474" y="1216057"/>
                  </a:cubicBezTo>
                  <a:cubicBezTo>
                    <a:pt x="541345" y="1237578"/>
                    <a:pt x="539261" y="1261569"/>
                    <a:pt x="539322" y="1283212"/>
                  </a:cubicBezTo>
                  <a:cubicBezTo>
                    <a:pt x="539403" y="1309585"/>
                    <a:pt x="539068" y="1335947"/>
                    <a:pt x="538315" y="1362299"/>
                  </a:cubicBezTo>
                  <a:cubicBezTo>
                    <a:pt x="537297" y="1398292"/>
                    <a:pt x="535385" y="1434245"/>
                    <a:pt x="532833" y="1470146"/>
                  </a:cubicBezTo>
                  <a:cubicBezTo>
                    <a:pt x="541722" y="1463871"/>
                    <a:pt x="550987" y="1458064"/>
                    <a:pt x="559306" y="1452226"/>
                  </a:cubicBezTo>
                  <a:cubicBezTo>
                    <a:pt x="577532" y="1439431"/>
                    <a:pt x="596001" y="1426983"/>
                    <a:pt x="614705" y="1414890"/>
                  </a:cubicBezTo>
                  <a:cubicBezTo>
                    <a:pt x="639755" y="1398699"/>
                    <a:pt x="678311" y="1371676"/>
                    <a:pt x="705904" y="1398546"/>
                  </a:cubicBezTo>
                  <a:cubicBezTo>
                    <a:pt x="730944" y="1422945"/>
                    <a:pt x="714875" y="1458837"/>
                    <a:pt x="694147" y="1479554"/>
                  </a:cubicBezTo>
                  <a:cubicBezTo>
                    <a:pt x="647668" y="1526034"/>
                    <a:pt x="577532" y="1546975"/>
                    <a:pt x="513173" y="1534536"/>
                  </a:cubicBezTo>
                  <a:cubicBezTo>
                    <a:pt x="505718" y="1533091"/>
                    <a:pt x="500144" y="1526877"/>
                    <a:pt x="501050" y="1519016"/>
                  </a:cubicBezTo>
                  <a:cubicBezTo>
                    <a:pt x="507080" y="1466719"/>
                    <a:pt x="511403" y="1414228"/>
                    <a:pt x="514108" y="1361658"/>
                  </a:cubicBezTo>
                  <a:cubicBezTo>
                    <a:pt x="515461" y="1335388"/>
                    <a:pt x="516407" y="1309096"/>
                    <a:pt x="516936" y="1282796"/>
                  </a:cubicBezTo>
                  <a:cubicBezTo>
                    <a:pt x="517374" y="1261540"/>
                    <a:pt x="515187" y="1238391"/>
                    <a:pt x="519093" y="1217134"/>
                  </a:cubicBezTo>
                  <a:cubicBezTo>
                    <a:pt x="481370" y="1218721"/>
                    <a:pt x="443088" y="1216199"/>
                    <a:pt x="406067" y="1211521"/>
                  </a:cubicBezTo>
                  <a:cubicBezTo>
                    <a:pt x="364053" y="1206212"/>
                    <a:pt x="321225" y="1197851"/>
                    <a:pt x="280859" y="1184040"/>
                  </a:cubicBezTo>
                  <a:cubicBezTo>
                    <a:pt x="281835" y="1189929"/>
                    <a:pt x="282302" y="1195959"/>
                    <a:pt x="282963" y="1201848"/>
                  </a:cubicBezTo>
                  <a:cubicBezTo>
                    <a:pt x="284336" y="1214196"/>
                    <a:pt x="285212" y="1226553"/>
                    <a:pt x="286107" y="1238940"/>
                  </a:cubicBezTo>
                  <a:lnTo>
                    <a:pt x="291314" y="1310937"/>
                  </a:lnTo>
                  <a:cubicBezTo>
                    <a:pt x="294843" y="1359694"/>
                    <a:pt x="298444" y="1408422"/>
                    <a:pt x="302807" y="1457118"/>
                  </a:cubicBezTo>
                  <a:lnTo>
                    <a:pt x="302786" y="1458491"/>
                  </a:lnTo>
                  <a:cubicBezTo>
                    <a:pt x="313099" y="1458349"/>
                    <a:pt x="321062" y="1473340"/>
                    <a:pt x="311217" y="1482513"/>
                  </a:cubicBezTo>
                  <a:cubicBezTo>
                    <a:pt x="285425" y="1506556"/>
                    <a:pt x="254832" y="1523409"/>
                    <a:pt x="220873" y="1532939"/>
                  </a:cubicBezTo>
                  <a:cubicBezTo>
                    <a:pt x="195253" y="1540120"/>
                    <a:pt x="152649" y="1550412"/>
                    <a:pt x="134352" y="1523674"/>
                  </a:cubicBezTo>
                  <a:cubicBezTo>
                    <a:pt x="111581" y="1490375"/>
                    <a:pt x="156453" y="1464105"/>
                    <a:pt x="182001" y="1454962"/>
                  </a:cubicBezTo>
                  <a:cubicBezTo>
                    <a:pt x="211201" y="1444506"/>
                    <a:pt x="242963" y="1440245"/>
                    <a:pt x="273963" y="1443052"/>
                  </a:cubicBezTo>
                  <a:cubicBezTo>
                    <a:pt x="271796" y="1399431"/>
                    <a:pt x="269183" y="1355850"/>
                    <a:pt x="266427" y="1312260"/>
                  </a:cubicBezTo>
                  <a:cubicBezTo>
                    <a:pt x="264860" y="1287453"/>
                    <a:pt x="263294" y="1262648"/>
                    <a:pt x="261727" y="1237842"/>
                  </a:cubicBezTo>
                  <a:cubicBezTo>
                    <a:pt x="260527" y="1218823"/>
                    <a:pt x="256693" y="1195970"/>
                    <a:pt x="260416" y="1176463"/>
                  </a:cubicBezTo>
                  <a:cubicBezTo>
                    <a:pt x="224961" y="1162274"/>
                    <a:pt x="189650" y="1141578"/>
                    <a:pt x="166786" y="1110284"/>
                  </a:cubicBezTo>
                  <a:cubicBezTo>
                    <a:pt x="138991" y="1072236"/>
                    <a:pt x="139824" y="1028462"/>
                    <a:pt x="151357" y="984668"/>
                  </a:cubicBezTo>
                  <a:cubicBezTo>
                    <a:pt x="145784" y="988695"/>
                    <a:pt x="140099" y="992459"/>
                    <a:pt x="134606" y="995997"/>
                  </a:cubicBezTo>
                  <a:cubicBezTo>
                    <a:pt x="104818" y="1015169"/>
                    <a:pt x="63535" y="1029245"/>
                    <a:pt x="33522" y="1001967"/>
                  </a:cubicBezTo>
                  <a:cubicBezTo>
                    <a:pt x="1739" y="973093"/>
                    <a:pt x="22355" y="929930"/>
                    <a:pt x="53029" y="910128"/>
                  </a:cubicBezTo>
                  <a:cubicBezTo>
                    <a:pt x="83643" y="890356"/>
                    <a:pt x="121711" y="883227"/>
                    <a:pt x="157612" y="888678"/>
                  </a:cubicBezTo>
                  <a:cubicBezTo>
                    <a:pt x="141980" y="848454"/>
                    <a:pt x="124111" y="808972"/>
                    <a:pt x="107146" y="769317"/>
                  </a:cubicBezTo>
                  <a:cubicBezTo>
                    <a:pt x="104390" y="762880"/>
                    <a:pt x="107625" y="756065"/>
                    <a:pt x="113604" y="753075"/>
                  </a:cubicBezTo>
                  <a:cubicBezTo>
                    <a:pt x="141045" y="739365"/>
                    <a:pt x="168118" y="724994"/>
                    <a:pt x="194643" y="709586"/>
                  </a:cubicBezTo>
                  <a:cubicBezTo>
                    <a:pt x="212828" y="699018"/>
                    <a:pt x="230453" y="687119"/>
                    <a:pt x="248628" y="676349"/>
                  </a:cubicBezTo>
                  <a:cubicBezTo>
                    <a:pt x="200603" y="657513"/>
                    <a:pt x="157368" y="631538"/>
                    <a:pt x="120927" y="599979"/>
                  </a:cubicBezTo>
                  <a:cubicBezTo>
                    <a:pt x="46388" y="535477"/>
                    <a:pt x="-11" y="447299"/>
                    <a:pt x="0" y="350811"/>
                  </a:cubicBezTo>
                  <a:cubicBezTo>
                    <a:pt x="0" y="347251"/>
                    <a:pt x="61" y="343692"/>
                    <a:pt x="193" y="340112"/>
                  </a:cubicBezTo>
                  <a:cubicBezTo>
                    <a:pt x="3590" y="243899"/>
                    <a:pt x="52633" y="158436"/>
                    <a:pt x="128463" y="97648"/>
                  </a:cubicBezTo>
                  <a:cubicBezTo>
                    <a:pt x="204336" y="36776"/>
                    <a:pt x="307118" y="11"/>
                    <a:pt x="41975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6" name="!!quadro2">
            <a:extLst>
              <a:ext uri="{FF2B5EF4-FFF2-40B4-BE49-F238E27FC236}">
                <a16:creationId xmlns:a16="http://schemas.microsoft.com/office/drawing/2014/main" id="{7E951CA7-7432-AD82-7B71-D09B26DBDF7E}"/>
              </a:ext>
            </a:extLst>
          </p:cNvPr>
          <p:cNvGrpSpPr/>
          <p:nvPr/>
        </p:nvGrpSpPr>
        <p:grpSpPr>
          <a:xfrm>
            <a:off x="14692667" y="11941415"/>
            <a:ext cx="5255532" cy="2002971"/>
            <a:chOff x="6241143" y="2017486"/>
            <a:chExt cx="5255532" cy="2002971"/>
          </a:xfrm>
        </p:grpSpPr>
        <p:sp>
          <p:nvSpPr>
            <p:cNvPr id="57" name="banner1">
              <a:extLst>
                <a:ext uri="{FF2B5EF4-FFF2-40B4-BE49-F238E27FC236}">
                  <a16:creationId xmlns:a16="http://schemas.microsoft.com/office/drawing/2014/main" id="{D4E18081-8361-D011-46B6-1A87E780C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3B11A1E2-0FFB-4994-0400-1C2D9551B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4906" y="2264917"/>
              <a:ext cx="943499" cy="1548000"/>
            </a:xfrm>
            <a:custGeom>
              <a:avLst/>
              <a:gdLst>
                <a:gd name="connsiteX0" fmla="*/ 326867 w 974980"/>
                <a:gd name="connsiteY0" fmla="*/ 1536220 h 1599650"/>
                <a:gd name="connsiteX1" fmla="*/ 284946 w 974980"/>
                <a:gd name="connsiteY1" fmla="*/ 1557434 h 1599650"/>
                <a:gd name="connsiteX2" fmla="*/ 341661 w 974980"/>
                <a:gd name="connsiteY2" fmla="*/ 1562043 h 1599650"/>
                <a:gd name="connsiteX3" fmla="*/ 379724 w 974980"/>
                <a:gd name="connsiteY3" fmla="*/ 1542382 h 1599650"/>
                <a:gd name="connsiteX4" fmla="*/ 326867 w 974980"/>
                <a:gd name="connsiteY4" fmla="*/ 1536220 h 1599650"/>
                <a:gd name="connsiteX5" fmla="*/ 774078 w 974980"/>
                <a:gd name="connsiteY5" fmla="*/ 1478517 h 1599650"/>
                <a:gd name="connsiteX6" fmla="*/ 751112 w 974980"/>
                <a:gd name="connsiteY6" fmla="*/ 1529293 h 1599650"/>
                <a:gd name="connsiteX7" fmla="*/ 750430 w 974980"/>
                <a:gd name="connsiteY7" fmla="*/ 1574296 h 1599650"/>
                <a:gd name="connsiteX8" fmla="*/ 779475 w 974980"/>
                <a:gd name="connsiteY8" fmla="*/ 1528835 h 1599650"/>
                <a:gd name="connsiteX9" fmla="*/ 774078 w 974980"/>
                <a:gd name="connsiteY9" fmla="*/ 1478517 h 1599650"/>
                <a:gd name="connsiteX10" fmla="*/ 95260 w 974980"/>
                <a:gd name="connsiteY10" fmla="*/ 1115973 h 1599650"/>
                <a:gd name="connsiteX11" fmla="*/ 74541 w 974980"/>
                <a:gd name="connsiteY11" fmla="*/ 1191572 h 1599650"/>
                <a:gd name="connsiteX12" fmla="*/ 80820 w 974980"/>
                <a:gd name="connsiteY12" fmla="*/ 1258211 h 1599650"/>
                <a:gd name="connsiteX13" fmla="*/ 112217 w 974980"/>
                <a:gd name="connsiteY13" fmla="*/ 1228649 h 1599650"/>
                <a:gd name="connsiteX14" fmla="*/ 95260 w 974980"/>
                <a:gd name="connsiteY14" fmla="*/ 1115973 h 1599650"/>
                <a:gd name="connsiteX15" fmla="*/ 576619 w 974980"/>
                <a:gd name="connsiteY15" fmla="*/ 687072 h 1599650"/>
                <a:gd name="connsiteX16" fmla="*/ 425597 w 974980"/>
                <a:gd name="connsiteY16" fmla="*/ 710143 h 1599650"/>
                <a:gd name="connsiteX17" fmla="*/ 295329 w 974980"/>
                <a:gd name="connsiteY17" fmla="*/ 693140 h 1599650"/>
                <a:gd name="connsiteX18" fmla="*/ 276421 w 974980"/>
                <a:gd name="connsiteY18" fmla="*/ 754323 h 1599650"/>
                <a:gd name="connsiteX19" fmla="*/ 277644 w 974980"/>
                <a:gd name="connsiteY19" fmla="*/ 761060 h 1599650"/>
                <a:gd name="connsiteX20" fmla="*/ 268778 w 974980"/>
                <a:gd name="connsiteY20" fmla="*/ 779922 h 1599650"/>
                <a:gd name="connsiteX21" fmla="*/ 251891 w 974980"/>
                <a:gd name="connsiteY21" fmla="*/ 844633 h 1599650"/>
                <a:gd name="connsiteX22" fmla="*/ 224881 w 974980"/>
                <a:gd name="connsiteY22" fmla="*/ 1019831 h 1599650"/>
                <a:gd name="connsiteX23" fmla="*/ 238557 w 974980"/>
                <a:gd name="connsiteY23" fmla="*/ 1165996 h 1599650"/>
                <a:gd name="connsiteX24" fmla="*/ 337051 w 974980"/>
                <a:gd name="connsiteY24" fmla="*/ 1223428 h 1599650"/>
                <a:gd name="connsiteX25" fmla="*/ 488708 w 974980"/>
                <a:gd name="connsiteY25" fmla="*/ 1228049 h 1599650"/>
                <a:gd name="connsiteX26" fmla="*/ 629583 w 974980"/>
                <a:gd name="connsiteY26" fmla="*/ 1190079 h 1599650"/>
                <a:gd name="connsiteX27" fmla="*/ 709685 w 974980"/>
                <a:gd name="connsiteY27" fmla="*/ 1089962 h 1599650"/>
                <a:gd name="connsiteX28" fmla="*/ 698914 w 974980"/>
                <a:gd name="connsiteY28" fmla="*/ 955038 h 1599650"/>
                <a:gd name="connsiteX29" fmla="*/ 576619 w 974980"/>
                <a:gd name="connsiteY29" fmla="*/ 687072 h 1599650"/>
                <a:gd name="connsiteX30" fmla="*/ 438459 w 974980"/>
                <a:gd name="connsiteY30" fmla="*/ 473704 h 1599650"/>
                <a:gd name="connsiteX31" fmla="*/ 443648 w 974980"/>
                <a:gd name="connsiteY31" fmla="*/ 488849 h 1599650"/>
                <a:gd name="connsiteX32" fmla="*/ 413862 w 974980"/>
                <a:gd name="connsiteY32" fmla="*/ 517599 h 1599650"/>
                <a:gd name="connsiteX33" fmla="*/ 377784 w 974980"/>
                <a:gd name="connsiteY33" fmla="*/ 527430 h 1599650"/>
                <a:gd name="connsiteX34" fmla="*/ 334887 w 974980"/>
                <a:gd name="connsiteY34" fmla="*/ 517869 h 1599650"/>
                <a:gd name="connsiteX35" fmla="*/ 305937 w 974980"/>
                <a:gd name="connsiteY35" fmla="*/ 490765 h 1599650"/>
                <a:gd name="connsiteX36" fmla="*/ 310264 w 974980"/>
                <a:gd name="connsiteY36" fmla="*/ 486332 h 1599650"/>
                <a:gd name="connsiteX37" fmla="*/ 326633 w 974980"/>
                <a:gd name="connsiteY37" fmla="*/ 491765 h 1599650"/>
                <a:gd name="connsiteX38" fmla="*/ 342673 w 974980"/>
                <a:gd name="connsiteY38" fmla="*/ 497797 h 1599650"/>
                <a:gd name="connsiteX39" fmla="*/ 374081 w 974980"/>
                <a:gd name="connsiteY39" fmla="*/ 502500 h 1599650"/>
                <a:gd name="connsiteX40" fmla="*/ 402185 w 974980"/>
                <a:gd name="connsiteY40" fmla="*/ 495057 h 1599650"/>
                <a:gd name="connsiteX41" fmla="*/ 422105 w 974980"/>
                <a:gd name="connsiteY41" fmla="*/ 476490 h 1599650"/>
                <a:gd name="connsiteX42" fmla="*/ 438459 w 974980"/>
                <a:gd name="connsiteY42" fmla="*/ 473704 h 1599650"/>
                <a:gd name="connsiteX43" fmla="*/ 534780 w 974980"/>
                <a:gd name="connsiteY43" fmla="*/ 363273 h 1599650"/>
                <a:gd name="connsiteX44" fmla="*/ 549103 w 974980"/>
                <a:gd name="connsiteY44" fmla="*/ 375044 h 1599650"/>
                <a:gd name="connsiteX45" fmla="*/ 553090 w 974980"/>
                <a:gd name="connsiteY45" fmla="*/ 405253 h 1599650"/>
                <a:gd name="connsiteX46" fmla="*/ 551925 w 974980"/>
                <a:gd name="connsiteY46" fmla="*/ 413320 h 1599650"/>
                <a:gd name="connsiteX47" fmla="*/ 549456 w 974980"/>
                <a:gd name="connsiteY47" fmla="*/ 426819 h 1599650"/>
                <a:gd name="connsiteX48" fmla="*/ 533852 w 974980"/>
                <a:gd name="connsiteY48" fmla="*/ 439871 h 1599650"/>
                <a:gd name="connsiteX49" fmla="*/ 515519 w 974980"/>
                <a:gd name="connsiteY49" fmla="*/ 432863 h 1599650"/>
                <a:gd name="connsiteX50" fmla="*/ 510721 w 974980"/>
                <a:gd name="connsiteY50" fmla="*/ 418682 h 1599650"/>
                <a:gd name="connsiteX51" fmla="*/ 510534 w 974980"/>
                <a:gd name="connsiteY51" fmla="*/ 408840 h 1599650"/>
                <a:gd name="connsiteX52" fmla="*/ 509534 w 974980"/>
                <a:gd name="connsiteY52" fmla="*/ 394576 h 1599650"/>
                <a:gd name="connsiteX53" fmla="*/ 512909 w 974980"/>
                <a:gd name="connsiteY53" fmla="*/ 377783 h 1599650"/>
                <a:gd name="connsiteX54" fmla="*/ 516953 w 974980"/>
                <a:gd name="connsiteY54" fmla="*/ 371939 h 1599650"/>
                <a:gd name="connsiteX55" fmla="*/ 517813 w 974980"/>
                <a:gd name="connsiteY55" fmla="*/ 370517 h 1599650"/>
                <a:gd name="connsiteX56" fmla="*/ 534780 w 974980"/>
                <a:gd name="connsiteY56" fmla="*/ 363273 h 1599650"/>
                <a:gd name="connsiteX57" fmla="*/ 233794 w 974980"/>
                <a:gd name="connsiteY57" fmla="*/ 363260 h 1599650"/>
                <a:gd name="connsiteX58" fmla="*/ 248118 w 974980"/>
                <a:gd name="connsiteY58" fmla="*/ 375031 h 1599650"/>
                <a:gd name="connsiteX59" fmla="*/ 252092 w 974980"/>
                <a:gd name="connsiteY59" fmla="*/ 405228 h 1599650"/>
                <a:gd name="connsiteX60" fmla="*/ 250928 w 974980"/>
                <a:gd name="connsiteY60" fmla="*/ 413295 h 1599650"/>
                <a:gd name="connsiteX61" fmla="*/ 248459 w 974980"/>
                <a:gd name="connsiteY61" fmla="*/ 426795 h 1599650"/>
                <a:gd name="connsiteX62" fmla="*/ 232854 w 974980"/>
                <a:gd name="connsiteY62" fmla="*/ 439847 h 1599650"/>
                <a:gd name="connsiteX63" fmla="*/ 214522 w 974980"/>
                <a:gd name="connsiteY63" fmla="*/ 432839 h 1599650"/>
                <a:gd name="connsiteX64" fmla="*/ 209724 w 974980"/>
                <a:gd name="connsiteY64" fmla="*/ 418658 h 1599650"/>
                <a:gd name="connsiteX65" fmla="*/ 209548 w 974980"/>
                <a:gd name="connsiteY65" fmla="*/ 408827 h 1599650"/>
                <a:gd name="connsiteX66" fmla="*/ 208548 w 974980"/>
                <a:gd name="connsiteY66" fmla="*/ 394563 h 1599650"/>
                <a:gd name="connsiteX67" fmla="*/ 211923 w 974980"/>
                <a:gd name="connsiteY67" fmla="*/ 377770 h 1599650"/>
                <a:gd name="connsiteX68" fmla="*/ 215967 w 974980"/>
                <a:gd name="connsiteY68" fmla="*/ 371926 h 1599650"/>
                <a:gd name="connsiteX69" fmla="*/ 216827 w 974980"/>
                <a:gd name="connsiteY69" fmla="*/ 370504 h 1599650"/>
                <a:gd name="connsiteX70" fmla="*/ 233794 w 974980"/>
                <a:gd name="connsiteY70" fmla="*/ 363260 h 1599650"/>
                <a:gd name="connsiteX71" fmla="*/ 927510 w 974980"/>
                <a:gd name="connsiteY71" fmla="*/ 232677 h 1599650"/>
                <a:gd name="connsiteX72" fmla="*/ 901076 w 974980"/>
                <a:gd name="connsiteY72" fmla="*/ 258982 h 1599650"/>
                <a:gd name="connsiteX73" fmla="*/ 895796 w 974980"/>
                <a:gd name="connsiteY73" fmla="*/ 436885 h 1599650"/>
                <a:gd name="connsiteX74" fmla="*/ 932661 w 974980"/>
                <a:gd name="connsiteY74" fmla="*/ 344447 h 1599650"/>
                <a:gd name="connsiteX75" fmla="*/ 943373 w 974980"/>
                <a:gd name="connsiteY75" fmla="*/ 303302 h 1599650"/>
                <a:gd name="connsiteX76" fmla="*/ 949829 w 974980"/>
                <a:gd name="connsiteY76" fmla="*/ 259911 h 1599650"/>
                <a:gd name="connsiteX77" fmla="*/ 927510 w 974980"/>
                <a:gd name="connsiteY77" fmla="*/ 232677 h 1599650"/>
                <a:gd name="connsiteX78" fmla="*/ 425597 w 974980"/>
                <a:gd name="connsiteY78" fmla="*/ 28209 h 1599650"/>
                <a:gd name="connsiteX79" fmla="*/ 143625 w 974980"/>
                <a:gd name="connsiteY79" fmla="*/ 124834 h 1599650"/>
                <a:gd name="connsiteX80" fmla="*/ 28209 w 974980"/>
                <a:gd name="connsiteY80" fmla="*/ 355065 h 1599650"/>
                <a:gd name="connsiteX81" fmla="*/ 143614 w 974980"/>
                <a:gd name="connsiteY81" fmla="*/ 585309 h 1599650"/>
                <a:gd name="connsiteX82" fmla="*/ 291366 w 974980"/>
                <a:gd name="connsiteY82" fmla="*/ 662730 h 1599650"/>
                <a:gd name="connsiteX83" fmla="*/ 300527 w 974980"/>
                <a:gd name="connsiteY83" fmla="*/ 665294 h 1599650"/>
                <a:gd name="connsiteX84" fmla="*/ 425585 w 974980"/>
                <a:gd name="connsiteY84" fmla="*/ 681921 h 1599650"/>
                <a:gd name="connsiteX85" fmla="*/ 707568 w 974980"/>
                <a:gd name="connsiteY85" fmla="*/ 585297 h 1599650"/>
                <a:gd name="connsiteX86" fmla="*/ 822983 w 974980"/>
                <a:gd name="connsiteY86" fmla="*/ 355065 h 1599650"/>
                <a:gd name="connsiteX87" fmla="*/ 707568 w 974980"/>
                <a:gd name="connsiteY87" fmla="*/ 124834 h 1599650"/>
                <a:gd name="connsiteX88" fmla="*/ 425597 w 974980"/>
                <a:gd name="connsiteY88" fmla="*/ 28209 h 1599650"/>
                <a:gd name="connsiteX89" fmla="*/ 425609 w 974980"/>
                <a:gd name="connsiteY89" fmla="*/ 0 h 1599650"/>
                <a:gd name="connsiteX90" fmla="*/ 725584 w 974980"/>
                <a:gd name="connsiteY90" fmla="*/ 103116 h 1599650"/>
                <a:gd name="connsiteX91" fmla="*/ 851218 w 974980"/>
                <a:gd name="connsiteY91" fmla="*/ 355077 h 1599650"/>
                <a:gd name="connsiteX92" fmla="*/ 725584 w 974980"/>
                <a:gd name="connsiteY92" fmla="*/ 607040 h 1599650"/>
                <a:gd name="connsiteX93" fmla="*/ 599137 w 974980"/>
                <a:gd name="connsiteY93" fmla="*/ 679312 h 1599650"/>
                <a:gd name="connsiteX94" fmla="*/ 612296 w 974980"/>
                <a:gd name="connsiteY94" fmla="*/ 721197 h 1599650"/>
                <a:gd name="connsiteX95" fmla="*/ 754981 w 974980"/>
                <a:gd name="connsiteY95" fmla="*/ 620186 h 1599650"/>
                <a:gd name="connsiteX96" fmla="*/ 880909 w 974980"/>
                <a:gd name="connsiteY96" fmla="*/ 464308 h 1599650"/>
                <a:gd name="connsiteX97" fmla="*/ 877346 w 974980"/>
                <a:gd name="connsiteY97" fmla="*/ 459239 h 1599650"/>
                <a:gd name="connsiteX98" fmla="*/ 858908 w 974980"/>
                <a:gd name="connsiteY98" fmla="*/ 334899 h 1599650"/>
                <a:gd name="connsiteX99" fmla="*/ 892503 w 974980"/>
                <a:gd name="connsiteY99" fmla="*/ 226762 h 1599650"/>
                <a:gd name="connsiteX100" fmla="*/ 964833 w 974980"/>
                <a:gd name="connsiteY100" fmla="*/ 227292 h 1599650"/>
                <a:gd name="connsiteX101" fmla="*/ 963128 w 974980"/>
                <a:gd name="connsiteY101" fmla="*/ 323010 h 1599650"/>
                <a:gd name="connsiteX102" fmla="*/ 886576 w 974980"/>
                <a:gd name="connsiteY102" fmla="*/ 495010 h 1599650"/>
                <a:gd name="connsiteX103" fmla="*/ 765458 w 974980"/>
                <a:gd name="connsiteY103" fmla="*/ 639271 h 1599650"/>
                <a:gd name="connsiteX104" fmla="*/ 690471 w 974980"/>
                <a:gd name="connsiteY104" fmla="*/ 697162 h 1599650"/>
                <a:gd name="connsiteX105" fmla="*/ 650619 w 974980"/>
                <a:gd name="connsiteY105" fmla="*/ 721174 h 1599650"/>
                <a:gd name="connsiteX106" fmla="*/ 618070 w 974980"/>
                <a:gd name="connsiteY106" fmla="*/ 735449 h 1599650"/>
                <a:gd name="connsiteX107" fmla="*/ 734214 w 974980"/>
                <a:gd name="connsiteY107" fmla="*/ 1010259 h 1599650"/>
                <a:gd name="connsiteX108" fmla="*/ 711990 w 974980"/>
                <a:gd name="connsiteY108" fmla="*/ 1143372 h 1599650"/>
                <a:gd name="connsiteX109" fmla="*/ 629136 w 974980"/>
                <a:gd name="connsiteY109" fmla="*/ 1215432 h 1599650"/>
                <a:gd name="connsiteX110" fmla="*/ 638990 w 974980"/>
                <a:gd name="connsiteY110" fmla="*/ 1231283 h 1599650"/>
                <a:gd name="connsiteX111" fmla="*/ 658439 w 974980"/>
                <a:gd name="connsiteY111" fmla="*/ 1264714 h 1599650"/>
                <a:gd name="connsiteX112" fmla="*/ 696985 w 974980"/>
                <a:gd name="connsiteY112" fmla="*/ 1327873 h 1599650"/>
                <a:gd name="connsiteX113" fmla="*/ 780840 w 974980"/>
                <a:gd name="connsiteY113" fmla="*/ 1452813 h 1599650"/>
                <a:gd name="connsiteX114" fmla="*/ 781698 w 974980"/>
                <a:gd name="connsiteY114" fmla="*/ 1454494 h 1599650"/>
                <a:gd name="connsiteX115" fmla="*/ 793857 w 974980"/>
                <a:gd name="connsiteY115" fmla="*/ 1461537 h 1599650"/>
                <a:gd name="connsiteX116" fmla="*/ 800195 w 974980"/>
                <a:gd name="connsiteY116" fmla="*/ 1547473 h 1599650"/>
                <a:gd name="connsiteX117" fmla="*/ 748796 w 974980"/>
                <a:gd name="connsiteY117" fmla="*/ 1599577 h 1599650"/>
                <a:gd name="connsiteX118" fmla="*/ 719033 w 974980"/>
                <a:gd name="connsiteY118" fmla="*/ 1581386 h 1599650"/>
                <a:gd name="connsiteX119" fmla="*/ 721221 w 974980"/>
                <a:gd name="connsiteY119" fmla="*/ 1541582 h 1599650"/>
                <a:gd name="connsiteX120" fmla="*/ 758637 w 974980"/>
                <a:gd name="connsiteY120" fmla="*/ 1460173 h 1599650"/>
                <a:gd name="connsiteX121" fmla="*/ 679782 w 974980"/>
                <a:gd name="connsiteY121" fmla="*/ 1338526 h 1599650"/>
                <a:gd name="connsiteX122" fmla="*/ 641529 w 974980"/>
                <a:gd name="connsiteY122" fmla="*/ 1273322 h 1599650"/>
                <a:gd name="connsiteX123" fmla="*/ 623279 w 974980"/>
                <a:gd name="connsiteY123" fmla="*/ 1240443 h 1599650"/>
                <a:gd name="connsiteX124" fmla="*/ 614259 w 974980"/>
                <a:gd name="connsiteY124" fmla="*/ 1221899 h 1599650"/>
                <a:gd name="connsiteX125" fmla="*/ 602113 w 974980"/>
                <a:gd name="connsiteY125" fmla="*/ 1226532 h 1599650"/>
                <a:gd name="connsiteX126" fmla="*/ 443130 w 974980"/>
                <a:gd name="connsiteY126" fmla="*/ 1254060 h 1599650"/>
                <a:gd name="connsiteX127" fmla="*/ 391977 w 974980"/>
                <a:gd name="connsiteY127" fmla="*/ 1253390 h 1599650"/>
                <a:gd name="connsiteX128" fmla="*/ 402055 w 974980"/>
                <a:gd name="connsiteY128" fmla="*/ 1386232 h 1599650"/>
                <a:gd name="connsiteX129" fmla="*/ 412579 w 974980"/>
                <a:gd name="connsiteY129" fmla="*/ 1533703 h 1599650"/>
                <a:gd name="connsiteX130" fmla="*/ 412498 w 974980"/>
                <a:gd name="connsiteY130" fmla="*/ 1535714 h 1599650"/>
                <a:gd name="connsiteX131" fmla="*/ 411486 w 974980"/>
                <a:gd name="connsiteY131" fmla="*/ 1549048 h 1599650"/>
                <a:gd name="connsiteX132" fmla="*/ 330502 w 974980"/>
                <a:gd name="connsiteY132" fmla="*/ 1591698 h 1599650"/>
                <a:gd name="connsiteX133" fmla="*/ 259077 w 974980"/>
                <a:gd name="connsiteY133" fmla="*/ 1563254 h 1599650"/>
                <a:gd name="connsiteX134" fmla="*/ 306571 w 974980"/>
                <a:gd name="connsiteY134" fmla="*/ 1511843 h 1599650"/>
                <a:gd name="connsiteX135" fmla="*/ 386109 w 974980"/>
                <a:gd name="connsiteY135" fmla="*/ 1517570 h 1599650"/>
                <a:gd name="connsiteX136" fmla="*/ 377796 w 974980"/>
                <a:gd name="connsiteY136" fmla="*/ 1387443 h 1599650"/>
                <a:gd name="connsiteX137" fmla="*/ 370000 w 974980"/>
                <a:gd name="connsiteY137" fmla="*/ 1251661 h 1599650"/>
                <a:gd name="connsiteX138" fmla="*/ 296953 w 974980"/>
                <a:gd name="connsiteY138" fmla="*/ 1235739 h 1599650"/>
                <a:gd name="connsiteX139" fmla="*/ 208171 w 974980"/>
                <a:gd name="connsiteY139" fmla="*/ 1149028 h 1599650"/>
                <a:gd name="connsiteX140" fmla="*/ 207654 w 974980"/>
                <a:gd name="connsiteY140" fmla="*/ 995384 h 1599650"/>
                <a:gd name="connsiteX141" fmla="*/ 233735 w 974980"/>
                <a:gd name="connsiteY141" fmla="*/ 841598 h 1599650"/>
                <a:gd name="connsiteX142" fmla="*/ 194413 w 974980"/>
                <a:gd name="connsiteY142" fmla="*/ 910577 h 1599650"/>
                <a:gd name="connsiteX143" fmla="*/ 124517 w 974980"/>
                <a:gd name="connsiteY143" fmla="*/ 1047559 h 1599650"/>
                <a:gd name="connsiteX144" fmla="*/ 107537 w 974980"/>
                <a:gd name="connsiteY144" fmla="*/ 1085787 h 1599650"/>
                <a:gd name="connsiteX145" fmla="*/ 110747 w 974980"/>
                <a:gd name="connsiteY145" fmla="*/ 1088880 h 1599650"/>
                <a:gd name="connsiteX146" fmla="*/ 130691 w 974980"/>
                <a:gd name="connsiteY146" fmla="*/ 1250063 h 1599650"/>
                <a:gd name="connsiteX147" fmla="*/ 83007 w 974980"/>
                <a:gd name="connsiteY147" fmla="*/ 1287550 h 1599650"/>
                <a:gd name="connsiteX148" fmla="*/ 49341 w 974980"/>
                <a:gd name="connsiteY148" fmla="*/ 1239573 h 1599650"/>
                <a:gd name="connsiteX149" fmla="*/ 89393 w 974980"/>
                <a:gd name="connsiteY149" fmla="*/ 1068702 h 1599650"/>
                <a:gd name="connsiteX150" fmla="*/ 171400 w 974980"/>
                <a:gd name="connsiteY150" fmla="*/ 905814 h 1599650"/>
                <a:gd name="connsiteX151" fmla="*/ 215414 w 974980"/>
                <a:gd name="connsiteY151" fmla="*/ 831333 h 1599650"/>
                <a:gd name="connsiteX152" fmla="*/ 249657 w 974980"/>
                <a:gd name="connsiteY152" fmla="*/ 777064 h 1599650"/>
                <a:gd name="connsiteX153" fmla="*/ 278585 w 974980"/>
                <a:gd name="connsiteY153" fmla="*/ 688377 h 1599650"/>
                <a:gd name="connsiteX154" fmla="*/ 125634 w 974980"/>
                <a:gd name="connsiteY154" fmla="*/ 607040 h 1599650"/>
                <a:gd name="connsiteX155" fmla="*/ 0 w 974980"/>
                <a:gd name="connsiteY155" fmla="*/ 355077 h 1599650"/>
                <a:gd name="connsiteX156" fmla="*/ 125634 w 974980"/>
                <a:gd name="connsiteY156" fmla="*/ 103116 h 1599650"/>
                <a:gd name="connsiteX157" fmla="*/ 425609 w 974980"/>
                <a:gd name="connsiteY157" fmla="*/ 0 h 15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974980" h="1599650">
                  <a:moveTo>
                    <a:pt x="326867" y="1536220"/>
                  </a:moveTo>
                  <a:cubicBezTo>
                    <a:pt x="316942" y="1536678"/>
                    <a:pt x="275186" y="1538454"/>
                    <a:pt x="284946" y="1557434"/>
                  </a:cubicBezTo>
                  <a:cubicBezTo>
                    <a:pt x="294307" y="1575612"/>
                    <a:pt x="326879" y="1566864"/>
                    <a:pt x="341661" y="1562043"/>
                  </a:cubicBezTo>
                  <a:cubicBezTo>
                    <a:pt x="355642" y="1557492"/>
                    <a:pt x="368037" y="1550636"/>
                    <a:pt x="379724" y="1542382"/>
                  </a:cubicBezTo>
                  <a:cubicBezTo>
                    <a:pt x="362557" y="1537642"/>
                    <a:pt x="344717" y="1535397"/>
                    <a:pt x="326867" y="1536220"/>
                  </a:cubicBezTo>
                  <a:close/>
                  <a:moveTo>
                    <a:pt x="774078" y="1478517"/>
                  </a:moveTo>
                  <a:cubicBezTo>
                    <a:pt x="765094" y="1494805"/>
                    <a:pt x="757403" y="1511796"/>
                    <a:pt x="751112" y="1529293"/>
                  </a:cubicBezTo>
                  <a:cubicBezTo>
                    <a:pt x="748549" y="1536420"/>
                    <a:pt x="730934" y="1579834"/>
                    <a:pt x="750430" y="1574296"/>
                  </a:cubicBezTo>
                  <a:cubicBezTo>
                    <a:pt x="768304" y="1569216"/>
                    <a:pt x="776688" y="1545015"/>
                    <a:pt x="779475" y="1528835"/>
                  </a:cubicBezTo>
                  <a:cubicBezTo>
                    <a:pt x="782462" y="1511513"/>
                    <a:pt x="780545" y="1494510"/>
                    <a:pt x="774078" y="1478517"/>
                  </a:cubicBezTo>
                  <a:close/>
                  <a:moveTo>
                    <a:pt x="95260" y="1115973"/>
                  </a:moveTo>
                  <a:cubicBezTo>
                    <a:pt x="85923" y="1140644"/>
                    <a:pt x="78268" y="1165867"/>
                    <a:pt x="74541" y="1191572"/>
                  </a:cubicBezTo>
                  <a:cubicBezTo>
                    <a:pt x="71672" y="1211269"/>
                    <a:pt x="67920" y="1240960"/>
                    <a:pt x="80820" y="1258211"/>
                  </a:cubicBezTo>
                  <a:cubicBezTo>
                    <a:pt x="95907" y="1278378"/>
                    <a:pt x="109359" y="1239162"/>
                    <a:pt x="112217" y="1228649"/>
                  </a:cubicBezTo>
                  <a:cubicBezTo>
                    <a:pt x="122929" y="1189280"/>
                    <a:pt x="114745" y="1150439"/>
                    <a:pt x="95260" y="1115973"/>
                  </a:cubicBezTo>
                  <a:close/>
                  <a:moveTo>
                    <a:pt x="576619" y="687072"/>
                  </a:moveTo>
                  <a:cubicBezTo>
                    <a:pt x="529630" y="701947"/>
                    <a:pt x="478760" y="710132"/>
                    <a:pt x="425597" y="710143"/>
                  </a:cubicBezTo>
                  <a:cubicBezTo>
                    <a:pt x="380184" y="710132"/>
                    <a:pt x="336427" y="704147"/>
                    <a:pt x="295329" y="693140"/>
                  </a:cubicBezTo>
                  <a:cubicBezTo>
                    <a:pt x="289039" y="713565"/>
                    <a:pt x="282642" y="733932"/>
                    <a:pt x="276421" y="754323"/>
                  </a:cubicBezTo>
                  <a:cubicBezTo>
                    <a:pt x="278044" y="755945"/>
                    <a:pt x="278808" y="758356"/>
                    <a:pt x="277644" y="761060"/>
                  </a:cubicBezTo>
                  <a:cubicBezTo>
                    <a:pt x="274916" y="767434"/>
                    <a:pt x="271929" y="773713"/>
                    <a:pt x="268778" y="779922"/>
                  </a:cubicBezTo>
                  <a:cubicBezTo>
                    <a:pt x="262569" y="801276"/>
                    <a:pt x="256783" y="822784"/>
                    <a:pt x="251891" y="844633"/>
                  </a:cubicBezTo>
                  <a:cubicBezTo>
                    <a:pt x="238957" y="902347"/>
                    <a:pt x="229890" y="960894"/>
                    <a:pt x="224881" y="1019831"/>
                  </a:cubicBezTo>
                  <a:cubicBezTo>
                    <a:pt x="220918" y="1066432"/>
                    <a:pt x="212157" y="1124157"/>
                    <a:pt x="238557" y="1165996"/>
                  </a:cubicBezTo>
                  <a:cubicBezTo>
                    <a:pt x="259770" y="1199615"/>
                    <a:pt x="299622" y="1215843"/>
                    <a:pt x="337051" y="1223428"/>
                  </a:cubicBezTo>
                  <a:cubicBezTo>
                    <a:pt x="386509" y="1233458"/>
                    <a:pt x="438709" y="1233647"/>
                    <a:pt x="488708" y="1228049"/>
                  </a:cubicBezTo>
                  <a:cubicBezTo>
                    <a:pt x="536649" y="1222675"/>
                    <a:pt x="586461" y="1212515"/>
                    <a:pt x="629583" y="1190079"/>
                  </a:cubicBezTo>
                  <a:cubicBezTo>
                    <a:pt x="669834" y="1169148"/>
                    <a:pt x="698479" y="1134094"/>
                    <a:pt x="709685" y="1089962"/>
                  </a:cubicBezTo>
                  <a:cubicBezTo>
                    <a:pt x="721068" y="1045125"/>
                    <a:pt x="714200" y="998053"/>
                    <a:pt x="698914" y="955038"/>
                  </a:cubicBezTo>
                  <a:cubicBezTo>
                    <a:pt x="665905" y="862200"/>
                    <a:pt x="600137" y="783590"/>
                    <a:pt x="576619" y="687072"/>
                  </a:cubicBezTo>
                  <a:close/>
                  <a:moveTo>
                    <a:pt x="438459" y="473704"/>
                  </a:moveTo>
                  <a:cubicBezTo>
                    <a:pt x="443436" y="476387"/>
                    <a:pt x="446552" y="482058"/>
                    <a:pt x="443648" y="488849"/>
                  </a:cubicBezTo>
                  <a:cubicBezTo>
                    <a:pt x="438227" y="501536"/>
                    <a:pt x="425644" y="511156"/>
                    <a:pt x="413862" y="517599"/>
                  </a:cubicBezTo>
                  <a:cubicBezTo>
                    <a:pt x="402961" y="523562"/>
                    <a:pt x="390190" y="526983"/>
                    <a:pt x="377784" y="527430"/>
                  </a:cubicBezTo>
                  <a:cubicBezTo>
                    <a:pt x="363027" y="527959"/>
                    <a:pt x="347870" y="525137"/>
                    <a:pt x="334887" y="517869"/>
                  </a:cubicBezTo>
                  <a:cubicBezTo>
                    <a:pt x="324152" y="511861"/>
                    <a:pt x="308759" y="503688"/>
                    <a:pt x="305937" y="490765"/>
                  </a:cubicBezTo>
                  <a:cubicBezTo>
                    <a:pt x="305348" y="488049"/>
                    <a:pt x="307936" y="486308"/>
                    <a:pt x="310264" y="486332"/>
                  </a:cubicBezTo>
                  <a:cubicBezTo>
                    <a:pt x="316414" y="486378"/>
                    <a:pt x="321212" y="489119"/>
                    <a:pt x="326633" y="491765"/>
                  </a:cubicBezTo>
                  <a:cubicBezTo>
                    <a:pt x="331771" y="494270"/>
                    <a:pt x="337133" y="496328"/>
                    <a:pt x="342673" y="497797"/>
                  </a:cubicBezTo>
                  <a:cubicBezTo>
                    <a:pt x="352891" y="500489"/>
                    <a:pt x="363439" y="502736"/>
                    <a:pt x="374081" y="502500"/>
                  </a:cubicBezTo>
                  <a:cubicBezTo>
                    <a:pt x="383888" y="502277"/>
                    <a:pt x="393542" y="499655"/>
                    <a:pt x="402185" y="495057"/>
                  </a:cubicBezTo>
                  <a:cubicBezTo>
                    <a:pt x="410910" y="490413"/>
                    <a:pt x="415779" y="483686"/>
                    <a:pt x="422105" y="476490"/>
                  </a:cubicBezTo>
                  <a:cubicBezTo>
                    <a:pt x="426644" y="471327"/>
                    <a:pt x="433482" y="471021"/>
                    <a:pt x="438459" y="473704"/>
                  </a:cubicBezTo>
                  <a:close/>
                  <a:moveTo>
                    <a:pt x="534780" y="363273"/>
                  </a:moveTo>
                  <a:cubicBezTo>
                    <a:pt x="541424" y="364519"/>
                    <a:pt x="546164" y="369164"/>
                    <a:pt x="549103" y="375044"/>
                  </a:cubicBezTo>
                  <a:cubicBezTo>
                    <a:pt x="553524" y="383875"/>
                    <a:pt x="553960" y="395623"/>
                    <a:pt x="553090" y="405253"/>
                  </a:cubicBezTo>
                  <a:cubicBezTo>
                    <a:pt x="552854" y="407852"/>
                    <a:pt x="552513" y="410615"/>
                    <a:pt x="551925" y="413320"/>
                  </a:cubicBezTo>
                  <a:cubicBezTo>
                    <a:pt x="551725" y="417917"/>
                    <a:pt x="551338" y="422527"/>
                    <a:pt x="549456" y="426819"/>
                  </a:cubicBezTo>
                  <a:cubicBezTo>
                    <a:pt x="546516" y="433522"/>
                    <a:pt x="540965" y="438190"/>
                    <a:pt x="533852" y="439871"/>
                  </a:cubicBezTo>
                  <a:cubicBezTo>
                    <a:pt x="527043" y="441471"/>
                    <a:pt x="519658" y="438343"/>
                    <a:pt x="515519" y="432863"/>
                  </a:cubicBezTo>
                  <a:cubicBezTo>
                    <a:pt x="512486" y="428842"/>
                    <a:pt x="511015" y="423656"/>
                    <a:pt x="510721" y="418682"/>
                  </a:cubicBezTo>
                  <a:cubicBezTo>
                    <a:pt x="510521" y="415413"/>
                    <a:pt x="510498" y="412132"/>
                    <a:pt x="510534" y="408840"/>
                  </a:cubicBezTo>
                  <a:cubicBezTo>
                    <a:pt x="509781" y="404124"/>
                    <a:pt x="509370" y="399362"/>
                    <a:pt x="509534" y="394576"/>
                  </a:cubicBezTo>
                  <a:cubicBezTo>
                    <a:pt x="509723" y="389038"/>
                    <a:pt x="510557" y="382817"/>
                    <a:pt x="512909" y="377783"/>
                  </a:cubicBezTo>
                  <a:cubicBezTo>
                    <a:pt x="513933" y="375608"/>
                    <a:pt x="515331" y="373644"/>
                    <a:pt x="516953" y="371939"/>
                  </a:cubicBezTo>
                  <a:lnTo>
                    <a:pt x="517813" y="370517"/>
                  </a:lnTo>
                  <a:cubicBezTo>
                    <a:pt x="521669" y="365307"/>
                    <a:pt x="528242" y="362050"/>
                    <a:pt x="534780" y="363273"/>
                  </a:cubicBezTo>
                  <a:close/>
                  <a:moveTo>
                    <a:pt x="233794" y="363260"/>
                  </a:moveTo>
                  <a:cubicBezTo>
                    <a:pt x="240439" y="364506"/>
                    <a:pt x="245178" y="369151"/>
                    <a:pt x="248118" y="375031"/>
                  </a:cubicBezTo>
                  <a:cubicBezTo>
                    <a:pt x="252539" y="383874"/>
                    <a:pt x="252975" y="395610"/>
                    <a:pt x="252092" y="405228"/>
                  </a:cubicBezTo>
                  <a:cubicBezTo>
                    <a:pt x="251857" y="407827"/>
                    <a:pt x="251517" y="410591"/>
                    <a:pt x="250928" y="413295"/>
                  </a:cubicBezTo>
                  <a:cubicBezTo>
                    <a:pt x="250728" y="417892"/>
                    <a:pt x="250340" y="422502"/>
                    <a:pt x="248459" y="426795"/>
                  </a:cubicBezTo>
                  <a:cubicBezTo>
                    <a:pt x="245519" y="433497"/>
                    <a:pt x="239968" y="438166"/>
                    <a:pt x="232854" y="439847"/>
                  </a:cubicBezTo>
                  <a:cubicBezTo>
                    <a:pt x="226045" y="441446"/>
                    <a:pt x="218661" y="438318"/>
                    <a:pt x="214522" y="432839"/>
                  </a:cubicBezTo>
                  <a:cubicBezTo>
                    <a:pt x="211487" y="428817"/>
                    <a:pt x="210018" y="423632"/>
                    <a:pt x="209724" y="418658"/>
                  </a:cubicBezTo>
                  <a:cubicBezTo>
                    <a:pt x="209535" y="415400"/>
                    <a:pt x="209501" y="412107"/>
                    <a:pt x="209548" y="408827"/>
                  </a:cubicBezTo>
                  <a:cubicBezTo>
                    <a:pt x="208795" y="404111"/>
                    <a:pt x="208384" y="399349"/>
                    <a:pt x="208548" y="394563"/>
                  </a:cubicBezTo>
                  <a:cubicBezTo>
                    <a:pt x="208737" y="389025"/>
                    <a:pt x="209571" y="382804"/>
                    <a:pt x="211923" y="377770"/>
                  </a:cubicBezTo>
                  <a:cubicBezTo>
                    <a:pt x="212946" y="375595"/>
                    <a:pt x="214345" y="373631"/>
                    <a:pt x="215967" y="371926"/>
                  </a:cubicBezTo>
                  <a:lnTo>
                    <a:pt x="216827" y="370504"/>
                  </a:lnTo>
                  <a:cubicBezTo>
                    <a:pt x="220683" y="365294"/>
                    <a:pt x="227256" y="362037"/>
                    <a:pt x="233794" y="363260"/>
                  </a:cubicBezTo>
                  <a:close/>
                  <a:moveTo>
                    <a:pt x="927510" y="232677"/>
                  </a:moveTo>
                  <a:cubicBezTo>
                    <a:pt x="914846" y="234053"/>
                    <a:pt x="905967" y="248646"/>
                    <a:pt x="901076" y="258982"/>
                  </a:cubicBezTo>
                  <a:cubicBezTo>
                    <a:pt x="875700" y="312651"/>
                    <a:pt x="877652" y="380654"/>
                    <a:pt x="895796" y="436885"/>
                  </a:cubicBezTo>
                  <a:cubicBezTo>
                    <a:pt x="910965" y="407075"/>
                    <a:pt x="923488" y="376114"/>
                    <a:pt x="932661" y="344447"/>
                  </a:cubicBezTo>
                  <a:cubicBezTo>
                    <a:pt x="936600" y="330842"/>
                    <a:pt x="940151" y="317084"/>
                    <a:pt x="943373" y="303302"/>
                  </a:cubicBezTo>
                  <a:cubicBezTo>
                    <a:pt x="946631" y="289367"/>
                    <a:pt x="950852" y="274351"/>
                    <a:pt x="949829" y="259911"/>
                  </a:cubicBezTo>
                  <a:cubicBezTo>
                    <a:pt x="948994" y="248069"/>
                    <a:pt x="942174" y="231078"/>
                    <a:pt x="927510" y="232677"/>
                  </a:cubicBezTo>
                  <a:close/>
                  <a:moveTo>
                    <a:pt x="425597" y="28209"/>
                  </a:moveTo>
                  <a:cubicBezTo>
                    <a:pt x="315133" y="28198"/>
                    <a:pt x="215367" y="65368"/>
                    <a:pt x="143625" y="124834"/>
                  </a:cubicBezTo>
                  <a:cubicBezTo>
                    <a:pt x="71848" y="184382"/>
                    <a:pt x="28222" y="265638"/>
                    <a:pt x="28209" y="355065"/>
                  </a:cubicBezTo>
                  <a:cubicBezTo>
                    <a:pt x="28222" y="444493"/>
                    <a:pt x="71848" y="525750"/>
                    <a:pt x="143614" y="585309"/>
                  </a:cubicBezTo>
                  <a:cubicBezTo>
                    <a:pt x="184736" y="619386"/>
                    <a:pt x="235088" y="646103"/>
                    <a:pt x="291366" y="662730"/>
                  </a:cubicBezTo>
                  <a:cubicBezTo>
                    <a:pt x="294565" y="661191"/>
                    <a:pt x="298411" y="662425"/>
                    <a:pt x="300527" y="665294"/>
                  </a:cubicBezTo>
                  <a:cubicBezTo>
                    <a:pt x="339826" y="676019"/>
                    <a:pt x="381842" y="681934"/>
                    <a:pt x="425585" y="681921"/>
                  </a:cubicBezTo>
                  <a:cubicBezTo>
                    <a:pt x="536062" y="681934"/>
                    <a:pt x="635826" y="644763"/>
                    <a:pt x="707568" y="585297"/>
                  </a:cubicBezTo>
                  <a:cubicBezTo>
                    <a:pt x="779346" y="525750"/>
                    <a:pt x="822960" y="444493"/>
                    <a:pt x="822983" y="355065"/>
                  </a:cubicBezTo>
                  <a:cubicBezTo>
                    <a:pt x="822972" y="265649"/>
                    <a:pt x="779346" y="184382"/>
                    <a:pt x="707568" y="124834"/>
                  </a:cubicBezTo>
                  <a:cubicBezTo>
                    <a:pt x="635826" y="65357"/>
                    <a:pt x="536074" y="28198"/>
                    <a:pt x="425597" y="28209"/>
                  </a:cubicBezTo>
                  <a:close/>
                  <a:moveTo>
                    <a:pt x="425609" y="0"/>
                  </a:moveTo>
                  <a:cubicBezTo>
                    <a:pt x="542400" y="23"/>
                    <a:pt x="648397" y="39181"/>
                    <a:pt x="725584" y="103116"/>
                  </a:cubicBezTo>
                  <a:cubicBezTo>
                    <a:pt x="802734" y="166967"/>
                    <a:pt x="851241" y="256195"/>
                    <a:pt x="851218" y="355077"/>
                  </a:cubicBezTo>
                  <a:cubicBezTo>
                    <a:pt x="851229" y="453960"/>
                    <a:pt x="802734" y="543188"/>
                    <a:pt x="725584" y="607040"/>
                  </a:cubicBezTo>
                  <a:cubicBezTo>
                    <a:pt x="689224" y="637155"/>
                    <a:pt x="646409" y="661685"/>
                    <a:pt x="599137" y="679312"/>
                  </a:cubicBezTo>
                  <a:cubicBezTo>
                    <a:pt x="602689" y="693587"/>
                    <a:pt x="607133" y="707533"/>
                    <a:pt x="612296" y="721197"/>
                  </a:cubicBezTo>
                  <a:cubicBezTo>
                    <a:pt x="662755" y="692011"/>
                    <a:pt x="711860" y="659497"/>
                    <a:pt x="754981" y="620186"/>
                  </a:cubicBezTo>
                  <a:cubicBezTo>
                    <a:pt x="803617" y="575855"/>
                    <a:pt x="847242" y="522668"/>
                    <a:pt x="880909" y="464308"/>
                  </a:cubicBezTo>
                  <a:cubicBezTo>
                    <a:pt x="879451" y="463108"/>
                    <a:pt x="878193" y="461486"/>
                    <a:pt x="877346" y="459239"/>
                  </a:cubicBezTo>
                  <a:cubicBezTo>
                    <a:pt x="862447" y="419505"/>
                    <a:pt x="856051" y="377267"/>
                    <a:pt x="858908" y="334899"/>
                  </a:cubicBezTo>
                  <a:cubicBezTo>
                    <a:pt x="861306" y="299481"/>
                    <a:pt x="868338" y="254526"/>
                    <a:pt x="892503" y="226762"/>
                  </a:cubicBezTo>
                  <a:cubicBezTo>
                    <a:pt x="912459" y="203831"/>
                    <a:pt x="946325" y="200092"/>
                    <a:pt x="964833" y="227292"/>
                  </a:cubicBezTo>
                  <a:cubicBezTo>
                    <a:pt x="984154" y="255678"/>
                    <a:pt x="971431" y="292919"/>
                    <a:pt x="963128" y="323010"/>
                  </a:cubicBezTo>
                  <a:cubicBezTo>
                    <a:pt x="946431" y="383287"/>
                    <a:pt x="919514" y="441954"/>
                    <a:pt x="886576" y="495010"/>
                  </a:cubicBezTo>
                  <a:cubicBezTo>
                    <a:pt x="853346" y="548538"/>
                    <a:pt x="812354" y="597209"/>
                    <a:pt x="765458" y="639271"/>
                  </a:cubicBezTo>
                  <a:cubicBezTo>
                    <a:pt x="741928" y="660378"/>
                    <a:pt x="716858" y="679770"/>
                    <a:pt x="690471" y="697162"/>
                  </a:cubicBezTo>
                  <a:cubicBezTo>
                    <a:pt x="677536" y="705699"/>
                    <a:pt x="664318" y="713918"/>
                    <a:pt x="650619" y="721174"/>
                  </a:cubicBezTo>
                  <a:cubicBezTo>
                    <a:pt x="639929" y="726842"/>
                    <a:pt x="629147" y="731228"/>
                    <a:pt x="618070" y="735449"/>
                  </a:cubicBezTo>
                  <a:cubicBezTo>
                    <a:pt x="656251" y="827500"/>
                    <a:pt x="721574" y="909084"/>
                    <a:pt x="734214" y="1010259"/>
                  </a:cubicBezTo>
                  <a:cubicBezTo>
                    <a:pt x="739799" y="1054955"/>
                    <a:pt x="734591" y="1103756"/>
                    <a:pt x="711990" y="1143372"/>
                  </a:cubicBezTo>
                  <a:cubicBezTo>
                    <a:pt x="693116" y="1176450"/>
                    <a:pt x="662943" y="1199545"/>
                    <a:pt x="629136" y="1215432"/>
                  </a:cubicBezTo>
                  <a:cubicBezTo>
                    <a:pt x="632792" y="1220464"/>
                    <a:pt x="635873" y="1226002"/>
                    <a:pt x="638990" y="1231283"/>
                  </a:cubicBezTo>
                  <a:cubicBezTo>
                    <a:pt x="645527" y="1242395"/>
                    <a:pt x="651865" y="1253625"/>
                    <a:pt x="658439" y="1264714"/>
                  </a:cubicBezTo>
                  <a:cubicBezTo>
                    <a:pt x="671009" y="1285928"/>
                    <a:pt x="683850" y="1307000"/>
                    <a:pt x="696985" y="1327873"/>
                  </a:cubicBezTo>
                  <a:cubicBezTo>
                    <a:pt x="723702" y="1370334"/>
                    <a:pt x="751701" y="1411973"/>
                    <a:pt x="780840" y="1452813"/>
                  </a:cubicBezTo>
                  <a:lnTo>
                    <a:pt x="781698" y="1454494"/>
                  </a:lnTo>
                  <a:cubicBezTo>
                    <a:pt x="786401" y="1454118"/>
                    <a:pt x="791269" y="1456105"/>
                    <a:pt x="793857" y="1461537"/>
                  </a:cubicBezTo>
                  <a:cubicBezTo>
                    <a:pt x="806674" y="1488467"/>
                    <a:pt x="808719" y="1518958"/>
                    <a:pt x="800195" y="1547473"/>
                  </a:cubicBezTo>
                  <a:cubicBezTo>
                    <a:pt x="793151" y="1571038"/>
                    <a:pt x="775853" y="1597719"/>
                    <a:pt x="748796" y="1599577"/>
                  </a:cubicBezTo>
                  <a:cubicBezTo>
                    <a:pt x="735966" y="1600460"/>
                    <a:pt x="724066" y="1593310"/>
                    <a:pt x="719033" y="1581386"/>
                  </a:cubicBezTo>
                  <a:cubicBezTo>
                    <a:pt x="713601" y="1568533"/>
                    <a:pt x="717399" y="1554269"/>
                    <a:pt x="721221" y="1541582"/>
                  </a:cubicBezTo>
                  <a:cubicBezTo>
                    <a:pt x="729875" y="1512879"/>
                    <a:pt x="743104" y="1485773"/>
                    <a:pt x="758637" y="1460173"/>
                  </a:cubicBezTo>
                  <a:cubicBezTo>
                    <a:pt x="731263" y="1420345"/>
                    <a:pt x="704875" y="1379836"/>
                    <a:pt x="679782" y="1338526"/>
                  </a:cubicBezTo>
                  <a:cubicBezTo>
                    <a:pt x="666693" y="1316983"/>
                    <a:pt x="653923" y="1295264"/>
                    <a:pt x="641529" y="1273322"/>
                  </a:cubicBezTo>
                  <a:cubicBezTo>
                    <a:pt x="635368" y="1262409"/>
                    <a:pt x="629170" y="1251508"/>
                    <a:pt x="623279" y="1240443"/>
                  </a:cubicBezTo>
                  <a:cubicBezTo>
                    <a:pt x="620104" y="1234494"/>
                    <a:pt x="616623" y="1228343"/>
                    <a:pt x="614259" y="1221899"/>
                  </a:cubicBezTo>
                  <a:cubicBezTo>
                    <a:pt x="610226" y="1223499"/>
                    <a:pt x="606205" y="1225110"/>
                    <a:pt x="602113" y="1226532"/>
                  </a:cubicBezTo>
                  <a:cubicBezTo>
                    <a:pt x="551302" y="1244171"/>
                    <a:pt x="496787" y="1252719"/>
                    <a:pt x="443130" y="1254060"/>
                  </a:cubicBezTo>
                  <a:cubicBezTo>
                    <a:pt x="426256" y="1254484"/>
                    <a:pt x="409110" y="1254354"/>
                    <a:pt x="391977" y="1253390"/>
                  </a:cubicBezTo>
                  <a:cubicBezTo>
                    <a:pt x="397681" y="1297263"/>
                    <a:pt x="398928" y="1342242"/>
                    <a:pt x="402055" y="1386232"/>
                  </a:cubicBezTo>
                  <a:cubicBezTo>
                    <a:pt x="405560" y="1435386"/>
                    <a:pt x="408946" y="1484551"/>
                    <a:pt x="412579" y="1533703"/>
                  </a:cubicBezTo>
                  <a:lnTo>
                    <a:pt x="412498" y="1535714"/>
                  </a:lnTo>
                  <a:cubicBezTo>
                    <a:pt x="415131" y="1539760"/>
                    <a:pt x="415578" y="1544898"/>
                    <a:pt x="411486" y="1549048"/>
                  </a:cubicBezTo>
                  <a:cubicBezTo>
                    <a:pt x="389638" y="1571226"/>
                    <a:pt x="361039" y="1585808"/>
                    <a:pt x="330502" y="1591698"/>
                  </a:cubicBezTo>
                  <a:cubicBezTo>
                    <a:pt x="303608" y="1596885"/>
                    <a:pt x="269095" y="1593533"/>
                    <a:pt x="259077" y="1563254"/>
                  </a:cubicBezTo>
                  <a:cubicBezTo>
                    <a:pt x="248575" y="1531528"/>
                    <a:pt x="280771" y="1515559"/>
                    <a:pt x="306571" y="1511843"/>
                  </a:cubicBezTo>
                  <a:cubicBezTo>
                    <a:pt x="333324" y="1507975"/>
                    <a:pt x="360311" y="1510232"/>
                    <a:pt x="386109" y="1517570"/>
                  </a:cubicBezTo>
                  <a:cubicBezTo>
                    <a:pt x="383393" y="1474190"/>
                    <a:pt x="380571" y="1430812"/>
                    <a:pt x="377796" y="1387443"/>
                  </a:cubicBezTo>
                  <a:cubicBezTo>
                    <a:pt x="374927" y="1342465"/>
                    <a:pt x="370106" y="1296840"/>
                    <a:pt x="370000" y="1251661"/>
                  </a:cubicBezTo>
                  <a:cubicBezTo>
                    <a:pt x="345047" y="1249039"/>
                    <a:pt x="320388" y="1244159"/>
                    <a:pt x="296953" y="1235739"/>
                  </a:cubicBezTo>
                  <a:cubicBezTo>
                    <a:pt x="255525" y="1220853"/>
                    <a:pt x="220871" y="1192384"/>
                    <a:pt x="208171" y="1149028"/>
                  </a:cubicBezTo>
                  <a:cubicBezTo>
                    <a:pt x="193896" y="1100298"/>
                    <a:pt x="202209" y="1044925"/>
                    <a:pt x="207654" y="995384"/>
                  </a:cubicBezTo>
                  <a:cubicBezTo>
                    <a:pt x="213334" y="943667"/>
                    <a:pt x="222129" y="892304"/>
                    <a:pt x="233735" y="841598"/>
                  </a:cubicBezTo>
                  <a:cubicBezTo>
                    <a:pt x="220389" y="864458"/>
                    <a:pt x="207219" y="887412"/>
                    <a:pt x="194413" y="910577"/>
                  </a:cubicBezTo>
                  <a:cubicBezTo>
                    <a:pt x="169601" y="955473"/>
                    <a:pt x="145672" y="1000804"/>
                    <a:pt x="124517" y="1047559"/>
                  </a:cubicBezTo>
                  <a:cubicBezTo>
                    <a:pt x="118838" y="1060106"/>
                    <a:pt x="113087" y="1072876"/>
                    <a:pt x="107537" y="1085787"/>
                  </a:cubicBezTo>
                  <a:cubicBezTo>
                    <a:pt x="108666" y="1086599"/>
                    <a:pt x="109748" y="1087564"/>
                    <a:pt x="110747" y="1088880"/>
                  </a:cubicBezTo>
                  <a:cubicBezTo>
                    <a:pt x="144448" y="1133270"/>
                    <a:pt x="150022" y="1198674"/>
                    <a:pt x="130691" y="1250063"/>
                  </a:cubicBezTo>
                  <a:cubicBezTo>
                    <a:pt x="123165" y="1270052"/>
                    <a:pt x="107443" y="1292477"/>
                    <a:pt x="83007" y="1287550"/>
                  </a:cubicBezTo>
                  <a:cubicBezTo>
                    <a:pt x="61477" y="1283211"/>
                    <a:pt x="51704" y="1259034"/>
                    <a:pt x="49341" y="1239573"/>
                  </a:cubicBezTo>
                  <a:cubicBezTo>
                    <a:pt x="42133" y="1180402"/>
                    <a:pt x="66557" y="1121900"/>
                    <a:pt x="89393" y="1068702"/>
                  </a:cubicBezTo>
                  <a:cubicBezTo>
                    <a:pt x="113370" y="1012834"/>
                    <a:pt x="141273" y="958601"/>
                    <a:pt x="171400" y="905814"/>
                  </a:cubicBezTo>
                  <a:cubicBezTo>
                    <a:pt x="185687" y="880768"/>
                    <a:pt x="200458" y="855992"/>
                    <a:pt x="215414" y="831333"/>
                  </a:cubicBezTo>
                  <a:cubicBezTo>
                    <a:pt x="226433" y="813176"/>
                    <a:pt x="237463" y="794657"/>
                    <a:pt x="249657" y="777064"/>
                  </a:cubicBezTo>
                  <a:cubicBezTo>
                    <a:pt x="257772" y="747008"/>
                    <a:pt x="267107" y="717128"/>
                    <a:pt x="278585" y="688377"/>
                  </a:cubicBezTo>
                  <a:cubicBezTo>
                    <a:pt x="220730" y="670633"/>
                    <a:pt x="168696" y="642705"/>
                    <a:pt x="125634" y="607040"/>
                  </a:cubicBezTo>
                  <a:cubicBezTo>
                    <a:pt x="48483" y="543188"/>
                    <a:pt x="-12" y="453960"/>
                    <a:pt x="0" y="355077"/>
                  </a:cubicBezTo>
                  <a:cubicBezTo>
                    <a:pt x="-12" y="256195"/>
                    <a:pt x="48483" y="166967"/>
                    <a:pt x="125634" y="103116"/>
                  </a:cubicBezTo>
                  <a:cubicBezTo>
                    <a:pt x="202821" y="39181"/>
                    <a:pt x="308806" y="12"/>
                    <a:pt x="42560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9" name="!!quadro3">
            <a:extLst>
              <a:ext uri="{FF2B5EF4-FFF2-40B4-BE49-F238E27FC236}">
                <a16:creationId xmlns:a16="http://schemas.microsoft.com/office/drawing/2014/main" id="{BE8EEF0A-00AD-00A5-C831-EFF1804F140F}"/>
              </a:ext>
            </a:extLst>
          </p:cNvPr>
          <p:cNvGrpSpPr/>
          <p:nvPr/>
        </p:nvGrpSpPr>
        <p:grpSpPr>
          <a:xfrm>
            <a:off x="-6610323" y="14158246"/>
            <a:ext cx="5255532" cy="2002971"/>
            <a:chOff x="695325" y="4234317"/>
            <a:chExt cx="5255532" cy="2002971"/>
          </a:xfrm>
        </p:grpSpPr>
        <p:sp>
          <p:nvSpPr>
            <p:cNvPr id="60" name="banner1">
              <a:extLst>
                <a:ext uri="{FF2B5EF4-FFF2-40B4-BE49-F238E27FC236}">
                  <a16:creationId xmlns:a16="http://schemas.microsoft.com/office/drawing/2014/main" id="{D5B2A1DD-8EDC-858B-C359-431DA2DDF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7C241FA3-0FE9-9835-7EB4-A53EE789A8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7675" y="4456130"/>
              <a:ext cx="1186048" cy="1548000"/>
              <a:chOff x="11411472" y="4411047"/>
              <a:chExt cx="1737698" cy="2327715"/>
            </a:xfrm>
          </p:grpSpPr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B4713B03-8B6B-747A-8020-4C5C97DB6C81}"/>
                  </a:ext>
                </a:extLst>
              </p:cNvPr>
              <p:cNvSpPr/>
              <p:nvPr/>
            </p:nvSpPr>
            <p:spPr>
              <a:xfrm>
                <a:off x="12148889" y="4905882"/>
                <a:ext cx="59706" cy="104966"/>
              </a:xfrm>
              <a:custGeom>
                <a:avLst/>
                <a:gdLst>
                  <a:gd name="connsiteX0" fmla="*/ 18046 w 31385"/>
                  <a:gd name="connsiteY0" fmla="*/ 185 h 55176"/>
                  <a:gd name="connsiteX1" fmla="*/ 5930 w 31385"/>
                  <a:gd name="connsiteY1" fmla="*/ 5357 h 55176"/>
                  <a:gd name="connsiteX2" fmla="*/ 5321 w 31385"/>
                  <a:gd name="connsiteY2" fmla="*/ 6376 h 55176"/>
                  <a:gd name="connsiteX3" fmla="*/ 2435 w 31385"/>
                  <a:gd name="connsiteY3" fmla="*/ 10548 h 55176"/>
                  <a:gd name="connsiteX4" fmla="*/ 25 w 31385"/>
                  <a:gd name="connsiteY4" fmla="*/ 22540 h 55176"/>
                  <a:gd name="connsiteX5" fmla="*/ 739 w 31385"/>
                  <a:gd name="connsiteY5" fmla="*/ 32722 h 55176"/>
                  <a:gd name="connsiteX6" fmla="*/ 863 w 31385"/>
                  <a:gd name="connsiteY6" fmla="*/ 39742 h 55176"/>
                  <a:gd name="connsiteX7" fmla="*/ 4292 w 31385"/>
                  <a:gd name="connsiteY7" fmla="*/ 49877 h 55176"/>
                  <a:gd name="connsiteX8" fmla="*/ 17379 w 31385"/>
                  <a:gd name="connsiteY8" fmla="*/ 54877 h 55176"/>
                  <a:gd name="connsiteX9" fmla="*/ 28524 w 31385"/>
                  <a:gd name="connsiteY9" fmla="*/ 45552 h 55176"/>
                  <a:gd name="connsiteX10" fmla="*/ 30295 w 31385"/>
                  <a:gd name="connsiteY10" fmla="*/ 35913 h 55176"/>
                  <a:gd name="connsiteX11" fmla="*/ 31124 w 31385"/>
                  <a:gd name="connsiteY11" fmla="*/ 30150 h 55176"/>
                  <a:gd name="connsiteX12" fmla="*/ 28276 w 31385"/>
                  <a:gd name="connsiteY12" fmla="*/ 8576 h 55176"/>
                  <a:gd name="connsiteX13" fmla="*/ 18046 w 31385"/>
                  <a:gd name="connsiteY13" fmla="*/ 185 h 55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76">
                    <a:moveTo>
                      <a:pt x="18046" y="185"/>
                    </a:move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711" y="35066"/>
                      <a:pt x="730" y="37418"/>
                      <a:pt x="863" y="39742"/>
                    </a:cubicBezTo>
                    <a:cubicBezTo>
                      <a:pt x="1073" y="43295"/>
                      <a:pt x="2120" y="47000"/>
                      <a:pt x="4292" y="49877"/>
                    </a:cubicBezTo>
                    <a:cubicBezTo>
                      <a:pt x="7254" y="53792"/>
                      <a:pt x="12522" y="56020"/>
                      <a:pt x="17379" y="54877"/>
                    </a:cubicBezTo>
                    <a:cubicBezTo>
                      <a:pt x="22456" y="53677"/>
                      <a:pt x="26428" y="50344"/>
                      <a:pt x="28524" y="45552"/>
                    </a:cubicBezTo>
                    <a:cubicBezTo>
                      <a:pt x="29867" y="42495"/>
                      <a:pt x="30143" y="39199"/>
                      <a:pt x="30295" y="35913"/>
                    </a:cubicBezTo>
                    <a:cubicBezTo>
                      <a:pt x="30714" y="33989"/>
                      <a:pt x="30962" y="32008"/>
                      <a:pt x="31124" y="30150"/>
                    </a:cubicBezTo>
                    <a:cubicBezTo>
                      <a:pt x="31743" y="23274"/>
                      <a:pt x="31438" y="14891"/>
                      <a:pt x="28276" y="8576"/>
                    </a:cubicBezTo>
                    <a:cubicBezTo>
                      <a:pt x="26171" y="4385"/>
                      <a:pt x="22790" y="1071"/>
                      <a:pt x="18046" y="18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48D54A97-F598-00FC-FA98-14E6F5BA1570}"/>
                  </a:ext>
                </a:extLst>
              </p:cNvPr>
              <p:cNvSpPr/>
              <p:nvPr/>
            </p:nvSpPr>
            <p:spPr>
              <a:xfrm>
                <a:off x="12557770" y="4905882"/>
                <a:ext cx="59706" cy="104985"/>
              </a:xfrm>
              <a:custGeom>
                <a:avLst/>
                <a:gdLst>
                  <a:gd name="connsiteX0" fmla="*/ 854 w 31385"/>
                  <a:gd name="connsiteY0" fmla="*/ 39752 h 55186"/>
                  <a:gd name="connsiteX1" fmla="*/ 4282 w 31385"/>
                  <a:gd name="connsiteY1" fmla="*/ 49886 h 55186"/>
                  <a:gd name="connsiteX2" fmla="*/ 17370 w 31385"/>
                  <a:gd name="connsiteY2" fmla="*/ 54887 h 55186"/>
                  <a:gd name="connsiteX3" fmla="*/ 28514 w 31385"/>
                  <a:gd name="connsiteY3" fmla="*/ 45562 h 55186"/>
                  <a:gd name="connsiteX4" fmla="*/ 30286 w 31385"/>
                  <a:gd name="connsiteY4" fmla="*/ 35923 h 55186"/>
                  <a:gd name="connsiteX5" fmla="*/ 31124 w 31385"/>
                  <a:gd name="connsiteY5" fmla="*/ 30160 h 55186"/>
                  <a:gd name="connsiteX6" fmla="*/ 28276 w 31385"/>
                  <a:gd name="connsiteY6" fmla="*/ 8586 h 55186"/>
                  <a:gd name="connsiteX7" fmla="*/ 18046 w 31385"/>
                  <a:gd name="connsiteY7" fmla="*/ 185 h 55186"/>
                  <a:gd name="connsiteX8" fmla="*/ 5930 w 31385"/>
                  <a:gd name="connsiteY8" fmla="*/ 5357 h 55186"/>
                  <a:gd name="connsiteX9" fmla="*/ 5321 w 31385"/>
                  <a:gd name="connsiteY9" fmla="*/ 6376 h 55186"/>
                  <a:gd name="connsiteX10" fmla="*/ 2435 w 31385"/>
                  <a:gd name="connsiteY10" fmla="*/ 10548 h 55186"/>
                  <a:gd name="connsiteX11" fmla="*/ 25 w 31385"/>
                  <a:gd name="connsiteY11" fmla="*/ 22540 h 55186"/>
                  <a:gd name="connsiteX12" fmla="*/ 739 w 31385"/>
                  <a:gd name="connsiteY12" fmla="*/ 32722 h 55186"/>
                  <a:gd name="connsiteX13" fmla="*/ 854 w 31385"/>
                  <a:gd name="connsiteY13" fmla="*/ 39752 h 5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86">
                    <a:moveTo>
                      <a:pt x="854" y="39752"/>
                    </a:moveTo>
                    <a:cubicBezTo>
                      <a:pt x="1063" y="43305"/>
                      <a:pt x="2111" y="47010"/>
                      <a:pt x="4282" y="49886"/>
                    </a:cubicBezTo>
                    <a:cubicBezTo>
                      <a:pt x="7245" y="53801"/>
                      <a:pt x="12512" y="56030"/>
                      <a:pt x="17370" y="54887"/>
                    </a:cubicBezTo>
                    <a:cubicBezTo>
                      <a:pt x="22447" y="53687"/>
                      <a:pt x="26419" y="50353"/>
                      <a:pt x="28514" y="45562"/>
                    </a:cubicBezTo>
                    <a:cubicBezTo>
                      <a:pt x="29857" y="42505"/>
                      <a:pt x="30134" y="39209"/>
                      <a:pt x="30286" y="35923"/>
                    </a:cubicBezTo>
                    <a:cubicBezTo>
                      <a:pt x="30705" y="33999"/>
                      <a:pt x="30953" y="32017"/>
                      <a:pt x="31124" y="30160"/>
                    </a:cubicBezTo>
                    <a:cubicBezTo>
                      <a:pt x="31743" y="23283"/>
                      <a:pt x="31438" y="14901"/>
                      <a:pt x="28276" y="8586"/>
                    </a:cubicBezTo>
                    <a:cubicBezTo>
                      <a:pt x="26181" y="4385"/>
                      <a:pt x="22790" y="1071"/>
                      <a:pt x="18046" y="185"/>
                    </a:cubicBez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692" y="35075"/>
                      <a:pt x="711" y="37428"/>
                      <a:pt x="854" y="3975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9D715170-8940-C361-DD65-0B03278284F1}"/>
                  </a:ext>
                </a:extLst>
              </p:cNvPr>
              <p:cNvSpPr/>
              <p:nvPr/>
            </p:nvSpPr>
            <p:spPr>
              <a:xfrm>
                <a:off x="12360796" y="5088822"/>
                <a:ext cx="76285" cy="113279"/>
              </a:xfrm>
              <a:custGeom>
                <a:avLst/>
                <a:gdLst>
                  <a:gd name="connsiteX0" fmla="*/ 25794 w 40100"/>
                  <a:gd name="connsiteY0" fmla="*/ 1576 h 59546"/>
                  <a:gd name="connsiteX1" fmla="*/ 11354 w 40100"/>
                  <a:gd name="connsiteY1" fmla="*/ 2233 h 59546"/>
                  <a:gd name="connsiteX2" fmla="*/ 8487 w 40100"/>
                  <a:gd name="connsiteY2" fmla="*/ 3986 h 59546"/>
                  <a:gd name="connsiteX3" fmla="*/ 391 w 40100"/>
                  <a:gd name="connsiteY3" fmla="*/ 20426 h 59546"/>
                  <a:gd name="connsiteX4" fmla="*/ 1410 w 40100"/>
                  <a:gd name="connsiteY4" fmla="*/ 37657 h 59546"/>
                  <a:gd name="connsiteX5" fmla="*/ 9649 w 40100"/>
                  <a:gd name="connsiteY5" fmla="*/ 54325 h 59546"/>
                  <a:gd name="connsiteX6" fmla="*/ 21794 w 40100"/>
                  <a:gd name="connsiteY6" fmla="*/ 59479 h 59546"/>
                  <a:gd name="connsiteX7" fmla="*/ 32185 w 40100"/>
                  <a:gd name="connsiteY7" fmla="*/ 53268 h 59546"/>
                  <a:gd name="connsiteX8" fmla="*/ 38053 w 40100"/>
                  <a:gd name="connsiteY8" fmla="*/ 16606 h 59546"/>
                  <a:gd name="connsiteX9" fmla="*/ 25794 w 40100"/>
                  <a:gd name="connsiteY9" fmla="*/ 1576 h 5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100" h="59546">
                    <a:moveTo>
                      <a:pt x="25794" y="1576"/>
                    </a:moveTo>
                    <a:cubicBezTo>
                      <a:pt x="20965" y="-824"/>
                      <a:pt x="15555" y="-386"/>
                      <a:pt x="11354" y="2233"/>
                    </a:cubicBezTo>
                    <a:cubicBezTo>
                      <a:pt x="10249" y="2424"/>
                      <a:pt x="9221" y="3005"/>
                      <a:pt x="8487" y="3986"/>
                    </a:cubicBezTo>
                    <a:cubicBezTo>
                      <a:pt x="4801" y="8910"/>
                      <a:pt x="1210" y="14159"/>
                      <a:pt x="391" y="20426"/>
                    </a:cubicBezTo>
                    <a:cubicBezTo>
                      <a:pt x="-343" y="26074"/>
                      <a:pt x="-66" y="32142"/>
                      <a:pt x="1410" y="37657"/>
                    </a:cubicBezTo>
                    <a:cubicBezTo>
                      <a:pt x="2982" y="43534"/>
                      <a:pt x="5401" y="49839"/>
                      <a:pt x="9649" y="54325"/>
                    </a:cubicBezTo>
                    <a:cubicBezTo>
                      <a:pt x="12840" y="57697"/>
                      <a:pt x="17022" y="59974"/>
                      <a:pt x="21794" y="59479"/>
                    </a:cubicBezTo>
                    <a:cubicBezTo>
                      <a:pt x="26099" y="59031"/>
                      <a:pt x="29528" y="56554"/>
                      <a:pt x="32185" y="53268"/>
                    </a:cubicBezTo>
                    <a:cubicBezTo>
                      <a:pt x="40424" y="43076"/>
                      <a:pt x="41958" y="28818"/>
                      <a:pt x="38053" y="16606"/>
                    </a:cubicBezTo>
                    <a:cubicBezTo>
                      <a:pt x="36005" y="10177"/>
                      <a:pt x="31919" y="4624"/>
                      <a:pt x="25794" y="157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B9D39C27-A9F0-4DC4-AC56-5639EAA599EA}"/>
                  </a:ext>
                </a:extLst>
              </p:cNvPr>
              <p:cNvSpPr/>
              <p:nvPr/>
            </p:nvSpPr>
            <p:spPr>
              <a:xfrm>
                <a:off x="11411472" y="4411047"/>
                <a:ext cx="1737698" cy="2327715"/>
              </a:xfrm>
              <a:custGeom>
                <a:avLst/>
                <a:gdLst>
                  <a:gd name="connsiteX0" fmla="*/ 913434 w 913435"/>
                  <a:gd name="connsiteY0" fmla="*/ 256042 h 1223582"/>
                  <a:gd name="connsiteX1" fmla="*/ 894489 w 913435"/>
                  <a:gd name="connsiteY1" fmla="*/ 195805 h 1223582"/>
                  <a:gd name="connsiteX2" fmla="*/ 845321 w 913435"/>
                  <a:gd name="connsiteY2" fmla="*/ 204397 h 1223582"/>
                  <a:gd name="connsiteX3" fmla="*/ 842777 w 913435"/>
                  <a:gd name="connsiteY3" fmla="*/ 210226 h 1223582"/>
                  <a:gd name="connsiteX4" fmla="*/ 757414 w 913435"/>
                  <a:gd name="connsiteY4" fmla="*/ 73838 h 1223582"/>
                  <a:gd name="connsiteX5" fmla="*/ 542635 w 913435"/>
                  <a:gd name="connsiteY5" fmla="*/ 0 h 1223582"/>
                  <a:gd name="connsiteX6" fmla="*/ 327856 w 913435"/>
                  <a:gd name="connsiteY6" fmla="*/ 73838 h 1223582"/>
                  <a:gd name="connsiteX7" fmla="*/ 237816 w 913435"/>
                  <a:gd name="connsiteY7" fmla="*/ 254451 h 1223582"/>
                  <a:gd name="connsiteX8" fmla="*/ 327856 w 913435"/>
                  <a:gd name="connsiteY8" fmla="*/ 435064 h 1223582"/>
                  <a:gd name="connsiteX9" fmla="*/ 429440 w 913435"/>
                  <a:gd name="connsiteY9" fmla="*/ 490719 h 1223582"/>
                  <a:gd name="connsiteX10" fmla="*/ 418800 w 913435"/>
                  <a:gd name="connsiteY10" fmla="*/ 504711 h 1223582"/>
                  <a:gd name="connsiteX11" fmla="*/ 398693 w 913435"/>
                  <a:gd name="connsiteY11" fmla="*/ 536105 h 1223582"/>
                  <a:gd name="connsiteX12" fmla="*/ 366194 w 913435"/>
                  <a:gd name="connsiteY12" fmla="*/ 603761 h 1223582"/>
                  <a:gd name="connsiteX13" fmla="*/ 345087 w 913435"/>
                  <a:gd name="connsiteY13" fmla="*/ 674408 h 1223582"/>
                  <a:gd name="connsiteX14" fmla="*/ 339429 w 913435"/>
                  <a:gd name="connsiteY14" fmla="*/ 706774 h 1223582"/>
                  <a:gd name="connsiteX15" fmla="*/ 338076 w 913435"/>
                  <a:gd name="connsiteY15" fmla="*/ 605485 h 1223582"/>
                  <a:gd name="connsiteX16" fmla="*/ 332437 w 913435"/>
                  <a:gd name="connsiteY16" fmla="*/ 599980 h 1223582"/>
                  <a:gd name="connsiteX17" fmla="*/ 331466 w 913435"/>
                  <a:gd name="connsiteY17" fmla="*/ 599961 h 1223582"/>
                  <a:gd name="connsiteX18" fmla="*/ 332847 w 913435"/>
                  <a:gd name="connsiteY18" fmla="*/ 585178 h 1223582"/>
                  <a:gd name="connsiteX19" fmla="*/ 333409 w 913435"/>
                  <a:gd name="connsiteY19" fmla="*/ 568557 h 1223582"/>
                  <a:gd name="connsiteX20" fmla="*/ 334038 w 913435"/>
                  <a:gd name="connsiteY20" fmla="*/ 537677 h 1223582"/>
                  <a:gd name="connsiteX21" fmla="*/ 333999 w 913435"/>
                  <a:gd name="connsiteY21" fmla="*/ 507987 h 1223582"/>
                  <a:gd name="connsiteX22" fmla="*/ 332018 w 913435"/>
                  <a:gd name="connsiteY22" fmla="*/ 477126 h 1223582"/>
                  <a:gd name="connsiteX23" fmla="*/ 343229 w 913435"/>
                  <a:gd name="connsiteY23" fmla="*/ 473945 h 1223582"/>
                  <a:gd name="connsiteX24" fmla="*/ 338972 w 913435"/>
                  <a:gd name="connsiteY24" fmla="*/ 464068 h 1223582"/>
                  <a:gd name="connsiteX25" fmla="*/ 331685 w 913435"/>
                  <a:gd name="connsiteY25" fmla="*/ 466325 h 1223582"/>
                  <a:gd name="connsiteX26" fmla="*/ 326351 w 913435"/>
                  <a:gd name="connsiteY26" fmla="*/ 462887 h 1223582"/>
                  <a:gd name="connsiteX27" fmla="*/ 197516 w 913435"/>
                  <a:gd name="connsiteY27" fmla="*/ 474269 h 1223582"/>
                  <a:gd name="connsiteX28" fmla="*/ 253408 w 913435"/>
                  <a:gd name="connsiteY28" fmla="*/ 462277 h 1223582"/>
                  <a:gd name="connsiteX29" fmla="*/ 280126 w 913435"/>
                  <a:gd name="connsiteY29" fmla="*/ 454095 h 1223582"/>
                  <a:gd name="connsiteX30" fmla="*/ 308606 w 913435"/>
                  <a:gd name="connsiteY30" fmla="*/ 442065 h 1223582"/>
                  <a:gd name="connsiteX31" fmla="*/ 305510 w 913435"/>
                  <a:gd name="connsiteY31" fmla="*/ 434845 h 1223582"/>
                  <a:gd name="connsiteX32" fmla="*/ 279164 w 913435"/>
                  <a:gd name="connsiteY32" fmla="*/ 443465 h 1223582"/>
                  <a:gd name="connsiteX33" fmla="*/ 250294 w 913435"/>
                  <a:gd name="connsiteY33" fmla="*/ 452438 h 1223582"/>
                  <a:gd name="connsiteX34" fmla="*/ 191753 w 913435"/>
                  <a:gd name="connsiteY34" fmla="*/ 464725 h 1223582"/>
                  <a:gd name="connsiteX35" fmla="*/ 71919 w 913435"/>
                  <a:gd name="connsiteY35" fmla="*/ 468992 h 1223582"/>
                  <a:gd name="connsiteX36" fmla="*/ 68404 w 913435"/>
                  <a:gd name="connsiteY36" fmla="*/ 471269 h 1223582"/>
                  <a:gd name="connsiteX37" fmla="*/ 10731 w 913435"/>
                  <a:gd name="connsiteY37" fmla="*/ 466268 h 1223582"/>
                  <a:gd name="connsiteX38" fmla="*/ 9740 w 913435"/>
                  <a:gd name="connsiteY38" fmla="*/ 474326 h 1223582"/>
                  <a:gd name="connsiteX39" fmla="*/ 118134 w 913435"/>
                  <a:gd name="connsiteY39" fmla="*/ 485118 h 1223582"/>
                  <a:gd name="connsiteX40" fmla="*/ 30295 w 913435"/>
                  <a:gd name="connsiteY40" fmla="*/ 487604 h 1223582"/>
                  <a:gd name="connsiteX41" fmla="*/ 25208 w 913435"/>
                  <a:gd name="connsiteY41" fmla="*/ 492814 h 1223582"/>
                  <a:gd name="connsiteX42" fmla="*/ 20074 w 913435"/>
                  <a:gd name="connsiteY42" fmla="*/ 570834 h 1223582"/>
                  <a:gd name="connsiteX43" fmla="*/ 32219 w 913435"/>
                  <a:gd name="connsiteY43" fmla="*/ 611553 h 1223582"/>
                  <a:gd name="connsiteX44" fmla="*/ 19789 w 913435"/>
                  <a:gd name="connsiteY44" fmla="*/ 625050 h 1223582"/>
                  <a:gd name="connsiteX45" fmla="*/ 22360 w 913435"/>
                  <a:gd name="connsiteY45" fmla="*/ 666550 h 1223582"/>
                  <a:gd name="connsiteX46" fmla="*/ 6130 w 913435"/>
                  <a:gd name="connsiteY46" fmla="*/ 667255 h 1223582"/>
                  <a:gd name="connsiteX47" fmla="*/ 6311 w 913435"/>
                  <a:gd name="connsiteY47" fmla="*/ 681942 h 1223582"/>
                  <a:gd name="connsiteX48" fmla="*/ 32057 w 913435"/>
                  <a:gd name="connsiteY48" fmla="*/ 735711 h 1223582"/>
                  <a:gd name="connsiteX49" fmla="*/ 30190 w 913435"/>
                  <a:gd name="connsiteY49" fmla="*/ 735711 h 1223582"/>
                  <a:gd name="connsiteX50" fmla="*/ 30190 w 913435"/>
                  <a:gd name="connsiteY50" fmla="*/ 1167622 h 1223582"/>
                  <a:gd name="connsiteX51" fmla="*/ 64966 w 913435"/>
                  <a:gd name="connsiteY51" fmla="*/ 1167622 h 1223582"/>
                  <a:gd name="connsiteX52" fmla="*/ 65175 w 913435"/>
                  <a:gd name="connsiteY52" fmla="*/ 1174004 h 1223582"/>
                  <a:gd name="connsiteX53" fmla="*/ 65775 w 913435"/>
                  <a:gd name="connsiteY53" fmla="*/ 1188035 h 1223582"/>
                  <a:gd name="connsiteX54" fmla="*/ 66671 w 913435"/>
                  <a:gd name="connsiteY54" fmla="*/ 1202027 h 1223582"/>
                  <a:gd name="connsiteX55" fmla="*/ 67738 w 913435"/>
                  <a:gd name="connsiteY55" fmla="*/ 1215990 h 1223582"/>
                  <a:gd name="connsiteX56" fmla="*/ 76739 w 913435"/>
                  <a:gd name="connsiteY56" fmla="*/ 1223582 h 1223582"/>
                  <a:gd name="connsiteX57" fmla="*/ 85540 w 913435"/>
                  <a:gd name="connsiteY57" fmla="*/ 1215771 h 1223582"/>
                  <a:gd name="connsiteX58" fmla="*/ 84654 w 913435"/>
                  <a:gd name="connsiteY58" fmla="*/ 1200455 h 1223582"/>
                  <a:gd name="connsiteX59" fmla="*/ 83539 w 913435"/>
                  <a:gd name="connsiteY59" fmla="*/ 1186501 h 1223582"/>
                  <a:gd name="connsiteX60" fmla="*/ 82149 w 913435"/>
                  <a:gd name="connsiteY60" fmla="*/ 1172585 h 1223582"/>
                  <a:gd name="connsiteX61" fmla="*/ 81654 w 913435"/>
                  <a:gd name="connsiteY61" fmla="*/ 1167632 h 1223582"/>
                  <a:gd name="connsiteX62" fmla="*/ 764120 w 913435"/>
                  <a:gd name="connsiteY62" fmla="*/ 1167632 h 1223582"/>
                  <a:gd name="connsiteX63" fmla="*/ 763882 w 913435"/>
                  <a:gd name="connsiteY63" fmla="*/ 1169261 h 1223582"/>
                  <a:gd name="connsiteX64" fmla="*/ 762263 w 913435"/>
                  <a:gd name="connsiteY64" fmla="*/ 1183357 h 1223582"/>
                  <a:gd name="connsiteX65" fmla="*/ 760929 w 913435"/>
                  <a:gd name="connsiteY65" fmla="*/ 1196997 h 1223582"/>
                  <a:gd name="connsiteX66" fmla="*/ 763987 w 913435"/>
                  <a:gd name="connsiteY66" fmla="*/ 1214599 h 1223582"/>
                  <a:gd name="connsiteX67" fmla="*/ 771892 w 913435"/>
                  <a:gd name="connsiteY67" fmla="*/ 1215571 h 1223582"/>
                  <a:gd name="connsiteX68" fmla="*/ 777788 w 913435"/>
                  <a:gd name="connsiteY68" fmla="*/ 1205979 h 1223582"/>
                  <a:gd name="connsiteX69" fmla="*/ 778160 w 913435"/>
                  <a:gd name="connsiteY69" fmla="*/ 1198626 h 1223582"/>
                  <a:gd name="connsiteX70" fmla="*/ 778855 w 913435"/>
                  <a:gd name="connsiteY70" fmla="*/ 1184901 h 1223582"/>
                  <a:gd name="connsiteX71" fmla="*/ 779312 w 913435"/>
                  <a:gd name="connsiteY71" fmla="*/ 1171147 h 1223582"/>
                  <a:gd name="connsiteX72" fmla="*/ 779322 w 913435"/>
                  <a:gd name="connsiteY72" fmla="*/ 1167622 h 1223582"/>
                  <a:gd name="connsiteX73" fmla="*/ 806182 w 913435"/>
                  <a:gd name="connsiteY73" fmla="*/ 1167622 h 1223582"/>
                  <a:gd name="connsiteX74" fmla="*/ 806182 w 913435"/>
                  <a:gd name="connsiteY74" fmla="*/ 1156640 h 1223582"/>
                  <a:gd name="connsiteX75" fmla="*/ 806182 w 913435"/>
                  <a:gd name="connsiteY75" fmla="*/ 735711 h 1223582"/>
                  <a:gd name="connsiteX76" fmla="*/ 703779 w 913435"/>
                  <a:gd name="connsiteY76" fmla="*/ 735711 h 1223582"/>
                  <a:gd name="connsiteX77" fmla="*/ 704360 w 913435"/>
                  <a:gd name="connsiteY77" fmla="*/ 713499 h 1223582"/>
                  <a:gd name="connsiteX78" fmla="*/ 702788 w 913435"/>
                  <a:gd name="connsiteY78" fmla="*/ 679847 h 1223582"/>
                  <a:gd name="connsiteX79" fmla="*/ 688739 w 913435"/>
                  <a:gd name="connsiteY79" fmla="*/ 605714 h 1223582"/>
                  <a:gd name="connsiteX80" fmla="*/ 668460 w 913435"/>
                  <a:gd name="connsiteY80" fmla="*/ 536496 h 1223582"/>
                  <a:gd name="connsiteX81" fmla="*/ 657497 w 913435"/>
                  <a:gd name="connsiteY81" fmla="*/ 502082 h 1223582"/>
                  <a:gd name="connsiteX82" fmla="*/ 657402 w 913435"/>
                  <a:gd name="connsiteY82" fmla="*/ 501872 h 1223582"/>
                  <a:gd name="connsiteX83" fmla="*/ 813088 w 913435"/>
                  <a:gd name="connsiteY83" fmla="*/ 522608 h 1223582"/>
                  <a:gd name="connsiteX84" fmla="*/ 841758 w 913435"/>
                  <a:gd name="connsiteY84" fmla="*/ 518465 h 1223582"/>
                  <a:gd name="connsiteX85" fmla="*/ 848597 w 913435"/>
                  <a:gd name="connsiteY85" fmla="*/ 505416 h 1223582"/>
                  <a:gd name="connsiteX86" fmla="*/ 857570 w 913435"/>
                  <a:gd name="connsiteY86" fmla="*/ 485327 h 1223582"/>
                  <a:gd name="connsiteX87" fmla="*/ 884859 w 913435"/>
                  <a:gd name="connsiteY87" fmla="*/ 408861 h 1223582"/>
                  <a:gd name="connsiteX88" fmla="*/ 903147 w 913435"/>
                  <a:gd name="connsiteY88" fmla="*/ 334585 h 1223582"/>
                  <a:gd name="connsiteX89" fmla="*/ 903632 w 913435"/>
                  <a:gd name="connsiteY89" fmla="*/ 332108 h 1223582"/>
                  <a:gd name="connsiteX90" fmla="*/ 906147 w 913435"/>
                  <a:gd name="connsiteY90" fmla="*/ 318945 h 1223582"/>
                  <a:gd name="connsiteX91" fmla="*/ 913434 w 913435"/>
                  <a:gd name="connsiteY91" fmla="*/ 256042 h 1223582"/>
                  <a:gd name="connsiteX92" fmla="*/ 259781 w 913435"/>
                  <a:gd name="connsiteY92" fmla="*/ 254441 h 1223582"/>
                  <a:gd name="connsiteX93" fmla="*/ 341867 w 913435"/>
                  <a:gd name="connsiteY93" fmla="*/ 90745 h 1223582"/>
                  <a:gd name="connsiteX94" fmla="*/ 542635 w 913435"/>
                  <a:gd name="connsiteY94" fmla="*/ 21965 h 1223582"/>
                  <a:gd name="connsiteX95" fmla="*/ 743403 w 913435"/>
                  <a:gd name="connsiteY95" fmla="*/ 90745 h 1223582"/>
                  <a:gd name="connsiteX96" fmla="*/ 825490 w 913435"/>
                  <a:gd name="connsiteY96" fmla="*/ 254441 h 1223582"/>
                  <a:gd name="connsiteX97" fmla="*/ 743403 w 913435"/>
                  <a:gd name="connsiteY97" fmla="*/ 418148 h 1223582"/>
                  <a:gd name="connsiteX98" fmla="*/ 542635 w 913435"/>
                  <a:gd name="connsiteY98" fmla="*/ 486928 h 1223582"/>
                  <a:gd name="connsiteX99" fmla="*/ 341867 w 913435"/>
                  <a:gd name="connsiteY99" fmla="*/ 418148 h 1223582"/>
                  <a:gd name="connsiteX100" fmla="*/ 259781 w 913435"/>
                  <a:gd name="connsiteY100" fmla="*/ 254441 h 1223582"/>
                  <a:gd name="connsiteX101" fmla="*/ 32047 w 913435"/>
                  <a:gd name="connsiteY101" fmla="*/ 556641 h 1223582"/>
                  <a:gd name="connsiteX102" fmla="*/ 32228 w 913435"/>
                  <a:gd name="connsiteY102" fmla="*/ 551145 h 1223582"/>
                  <a:gd name="connsiteX103" fmla="*/ 33886 w 913435"/>
                  <a:gd name="connsiteY103" fmla="*/ 551012 h 1223582"/>
                  <a:gd name="connsiteX104" fmla="*/ 86673 w 913435"/>
                  <a:gd name="connsiteY104" fmla="*/ 548050 h 1223582"/>
                  <a:gd name="connsiteX105" fmla="*/ 135651 w 913435"/>
                  <a:gd name="connsiteY105" fmla="*/ 547726 h 1223582"/>
                  <a:gd name="connsiteX106" fmla="*/ 232225 w 913435"/>
                  <a:gd name="connsiteY106" fmla="*/ 544059 h 1223582"/>
                  <a:gd name="connsiteX107" fmla="*/ 232215 w 913435"/>
                  <a:gd name="connsiteY107" fmla="*/ 543601 h 1223582"/>
                  <a:gd name="connsiteX108" fmla="*/ 132984 w 913435"/>
                  <a:gd name="connsiteY108" fmla="*/ 539906 h 1223582"/>
                  <a:gd name="connsiteX109" fmla="*/ 84092 w 913435"/>
                  <a:gd name="connsiteY109" fmla="*/ 539582 h 1223582"/>
                  <a:gd name="connsiteX110" fmla="*/ 33705 w 913435"/>
                  <a:gd name="connsiteY110" fmla="*/ 536620 h 1223582"/>
                  <a:gd name="connsiteX111" fmla="*/ 32857 w 913435"/>
                  <a:gd name="connsiteY111" fmla="*/ 536553 h 1223582"/>
                  <a:gd name="connsiteX112" fmla="*/ 33695 w 913435"/>
                  <a:gd name="connsiteY112" fmla="*/ 525466 h 1223582"/>
                  <a:gd name="connsiteX113" fmla="*/ 48002 w 913435"/>
                  <a:gd name="connsiteY113" fmla="*/ 527295 h 1223582"/>
                  <a:gd name="connsiteX114" fmla="*/ 70052 w 913435"/>
                  <a:gd name="connsiteY114" fmla="*/ 527352 h 1223582"/>
                  <a:gd name="connsiteX115" fmla="*/ 111076 w 913435"/>
                  <a:gd name="connsiteY115" fmla="*/ 526952 h 1223582"/>
                  <a:gd name="connsiteX116" fmla="*/ 193820 w 913435"/>
                  <a:gd name="connsiteY116" fmla="*/ 524456 h 1223582"/>
                  <a:gd name="connsiteX117" fmla="*/ 193772 w 913435"/>
                  <a:gd name="connsiteY117" fmla="*/ 520827 h 1223582"/>
                  <a:gd name="connsiteX118" fmla="*/ 108981 w 913435"/>
                  <a:gd name="connsiteY118" fmla="*/ 518303 h 1223582"/>
                  <a:gd name="connsiteX119" fmla="*/ 68052 w 913435"/>
                  <a:gd name="connsiteY119" fmla="*/ 517903 h 1223582"/>
                  <a:gd name="connsiteX120" fmla="*/ 47878 w 913435"/>
                  <a:gd name="connsiteY120" fmla="*/ 518008 h 1223582"/>
                  <a:gd name="connsiteX121" fmla="*/ 34124 w 913435"/>
                  <a:gd name="connsiteY121" fmla="*/ 519627 h 1223582"/>
                  <a:gd name="connsiteX122" fmla="*/ 36429 w 913435"/>
                  <a:gd name="connsiteY122" fmla="*/ 499339 h 1223582"/>
                  <a:gd name="connsiteX123" fmla="*/ 194125 w 913435"/>
                  <a:gd name="connsiteY123" fmla="*/ 492309 h 1223582"/>
                  <a:gd name="connsiteX124" fmla="*/ 325999 w 913435"/>
                  <a:gd name="connsiteY124" fmla="*/ 478822 h 1223582"/>
                  <a:gd name="connsiteX125" fmla="*/ 325256 w 913435"/>
                  <a:gd name="connsiteY125" fmla="*/ 508092 h 1223582"/>
                  <a:gd name="connsiteX126" fmla="*/ 325065 w 913435"/>
                  <a:gd name="connsiteY126" fmla="*/ 517093 h 1223582"/>
                  <a:gd name="connsiteX127" fmla="*/ 307930 w 913435"/>
                  <a:gd name="connsiteY127" fmla="*/ 515684 h 1223582"/>
                  <a:gd name="connsiteX128" fmla="*/ 288537 w 913435"/>
                  <a:gd name="connsiteY128" fmla="*/ 516055 h 1223582"/>
                  <a:gd name="connsiteX129" fmla="*/ 268915 w 913435"/>
                  <a:gd name="connsiteY129" fmla="*/ 517017 h 1223582"/>
                  <a:gd name="connsiteX130" fmla="*/ 249551 w 913435"/>
                  <a:gd name="connsiteY130" fmla="*/ 519703 h 1223582"/>
                  <a:gd name="connsiteX131" fmla="*/ 249560 w 913435"/>
                  <a:gd name="connsiteY131" fmla="*/ 520608 h 1223582"/>
                  <a:gd name="connsiteX132" fmla="*/ 268991 w 913435"/>
                  <a:gd name="connsiteY132" fmla="*/ 523304 h 1223582"/>
                  <a:gd name="connsiteX133" fmla="*/ 288632 w 913435"/>
                  <a:gd name="connsiteY133" fmla="*/ 524266 h 1223582"/>
                  <a:gd name="connsiteX134" fmla="*/ 308349 w 913435"/>
                  <a:gd name="connsiteY134" fmla="*/ 524637 h 1223582"/>
                  <a:gd name="connsiteX135" fmla="*/ 324932 w 913435"/>
                  <a:gd name="connsiteY135" fmla="*/ 523247 h 1223582"/>
                  <a:gd name="connsiteX136" fmla="*/ 324598 w 913435"/>
                  <a:gd name="connsiteY136" fmla="*/ 538906 h 1223582"/>
                  <a:gd name="connsiteX137" fmla="*/ 323036 w 913435"/>
                  <a:gd name="connsiteY137" fmla="*/ 569671 h 1223582"/>
                  <a:gd name="connsiteX138" fmla="*/ 321960 w 913435"/>
                  <a:gd name="connsiteY138" fmla="*/ 583845 h 1223582"/>
                  <a:gd name="connsiteX139" fmla="*/ 321284 w 913435"/>
                  <a:gd name="connsiteY139" fmla="*/ 599475 h 1223582"/>
                  <a:gd name="connsiteX140" fmla="*/ 321408 w 913435"/>
                  <a:gd name="connsiteY140" fmla="*/ 599799 h 1223582"/>
                  <a:gd name="connsiteX141" fmla="*/ 138213 w 913435"/>
                  <a:gd name="connsiteY141" fmla="*/ 602704 h 1223582"/>
                  <a:gd name="connsiteX142" fmla="*/ 44249 w 913435"/>
                  <a:gd name="connsiteY142" fmla="*/ 610086 h 1223582"/>
                  <a:gd name="connsiteX143" fmla="*/ 42382 w 913435"/>
                  <a:gd name="connsiteY143" fmla="*/ 606609 h 1223582"/>
                  <a:gd name="connsiteX144" fmla="*/ 32047 w 913435"/>
                  <a:gd name="connsiteY144" fmla="*/ 556641 h 1223582"/>
                  <a:gd name="connsiteX145" fmla="*/ 31685 w 913435"/>
                  <a:gd name="connsiteY145" fmla="*/ 680742 h 1223582"/>
                  <a:gd name="connsiteX146" fmla="*/ 143623 w 913435"/>
                  <a:gd name="connsiteY146" fmla="*/ 676066 h 1223582"/>
                  <a:gd name="connsiteX147" fmla="*/ 212480 w 913435"/>
                  <a:gd name="connsiteY147" fmla="*/ 675246 h 1223582"/>
                  <a:gd name="connsiteX148" fmla="*/ 245036 w 913435"/>
                  <a:gd name="connsiteY148" fmla="*/ 675237 h 1223582"/>
                  <a:gd name="connsiteX149" fmla="*/ 278973 w 913435"/>
                  <a:gd name="connsiteY149" fmla="*/ 674380 h 1223582"/>
                  <a:gd name="connsiteX150" fmla="*/ 278859 w 913435"/>
                  <a:gd name="connsiteY150" fmla="*/ 665198 h 1223582"/>
                  <a:gd name="connsiteX151" fmla="*/ 244665 w 913435"/>
                  <a:gd name="connsiteY151" fmla="*/ 663550 h 1223582"/>
                  <a:gd name="connsiteX152" fmla="*/ 210336 w 913435"/>
                  <a:gd name="connsiteY152" fmla="*/ 663293 h 1223582"/>
                  <a:gd name="connsiteX153" fmla="*/ 143614 w 913435"/>
                  <a:gd name="connsiteY153" fmla="*/ 663712 h 1223582"/>
                  <a:gd name="connsiteX154" fmla="*/ 33057 w 913435"/>
                  <a:gd name="connsiteY154" fmla="*/ 666093 h 1223582"/>
                  <a:gd name="connsiteX155" fmla="*/ 32752 w 913435"/>
                  <a:gd name="connsiteY155" fmla="*/ 650691 h 1223582"/>
                  <a:gd name="connsiteX156" fmla="*/ 55260 w 913435"/>
                  <a:gd name="connsiteY156" fmla="*/ 649386 h 1223582"/>
                  <a:gd name="connsiteX157" fmla="*/ 79406 w 913435"/>
                  <a:gd name="connsiteY157" fmla="*/ 649253 h 1223582"/>
                  <a:gd name="connsiteX158" fmla="*/ 126678 w 913435"/>
                  <a:gd name="connsiteY158" fmla="*/ 647414 h 1223582"/>
                  <a:gd name="connsiteX159" fmla="*/ 126612 w 913435"/>
                  <a:gd name="connsiteY159" fmla="*/ 642090 h 1223582"/>
                  <a:gd name="connsiteX160" fmla="*/ 78587 w 913435"/>
                  <a:gd name="connsiteY160" fmla="*/ 640242 h 1223582"/>
                  <a:gd name="connsiteX161" fmla="*/ 55441 w 913435"/>
                  <a:gd name="connsiteY161" fmla="*/ 640118 h 1223582"/>
                  <a:gd name="connsiteX162" fmla="*/ 32190 w 913435"/>
                  <a:gd name="connsiteY162" fmla="*/ 638604 h 1223582"/>
                  <a:gd name="connsiteX163" fmla="*/ 31895 w 913435"/>
                  <a:gd name="connsiteY163" fmla="*/ 632717 h 1223582"/>
                  <a:gd name="connsiteX164" fmla="*/ 34962 w 913435"/>
                  <a:gd name="connsiteY164" fmla="*/ 622897 h 1223582"/>
                  <a:gd name="connsiteX165" fmla="*/ 45811 w 913435"/>
                  <a:gd name="connsiteY165" fmla="*/ 621811 h 1223582"/>
                  <a:gd name="connsiteX166" fmla="*/ 67518 w 913435"/>
                  <a:gd name="connsiteY166" fmla="*/ 619801 h 1223582"/>
                  <a:gd name="connsiteX167" fmla="*/ 154529 w 913435"/>
                  <a:gd name="connsiteY167" fmla="*/ 613906 h 1223582"/>
                  <a:gd name="connsiteX168" fmla="*/ 325217 w 913435"/>
                  <a:gd name="connsiteY168" fmla="*/ 612734 h 1223582"/>
                  <a:gd name="connsiteX169" fmla="*/ 325313 w 913435"/>
                  <a:gd name="connsiteY169" fmla="*/ 636851 h 1223582"/>
                  <a:gd name="connsiteX170" fmla="*/ 290832 w 913435"/>
                  <a:gd name="connsiteY170" fmla="*/ 635823 h 1223582"/>
                  <a:gd name="connsiteX171" fmla="*/ 253065 w 913435"/>
                  <a:gd name="connsiteY171" fmla="*/ 635575 h 1223582"/>
                  <a:gd name="connsiteX172" fmla="*/ 179456 w 913435"/>
                  <a:gd name="connsiteY172" fmla="*/ 637061 h 1223582"/>
                  <a:gd name="connsiteX173" fmla="*/ 179523 w 913435"/>
                  <a:gd name="connsiteY173" fmla="*/ 642499 h 1223582"/>
                  <a:gd name="connsiteX174" fmla="*/ 254933 w 913435"/>
                  <a:gd name="connsiteY174" fmla="*/ 643957 h 1223582"/>
                  <a:gd name="connsiteX175" fmla="*/ 292756 w 913435"/>
                  <a:gd name="connsiteY175" fmla="*/ 643709 h 1223582"/>
                  <a:gd name="connsiteX176" fmla="*/ 325322 w 913435"/>
                  <a:gd name="connsiteY176" fmla="*/ 642699 h 1223582"/>
                  <a:gd name="connsiteX177" fmla="*/ 325522 w 913435"/>
                  <a:gd name="connsiteY177" fmla="*/ 693668 h 1223582"/>
                  <a:gd name="connsiteX178" fmla="*/ 158263 w 913435"/>
                  <a:gd name="connsiteY178" fmla="*/ 695563 h 1223582"/>
                  <a:gd name="connsiteX179" fmla="*/ 158330 w 913435"/>
                  <a:gd name="connsiteY179" fmla="*/ 701116 h 1223582"/>
                  <a:gd name="connsiteX180" fmla="*/ 325560 w 913435"/>
                  <a:gd name="connsiteY180" fmla="*/ 703002 h 1223582"/>
                  <a:gd name="connsiteX181" fmla="*/ 325656 w 913435"/>
                  <a:gd name="connsiteY181" fmla="*/ 728615 h 1223582"/>
                  <a:gd name="connsiteX182" fmla="*/ 330837 w 913435"/>
                  <a:gd name="connsiteY182" fmla="*/ 735721 h 1223582"/>
                  <a:gd name="connsiteX183" fmla="*/ 42544 w 913435"/>
                  <a:gd name="connsiteY183" fmla="*/ 735721 h 1223582"/>
                  <a:gd name="connsiteX184" fmla="*/ 31685 w 913435"/>
                  <a:gd name="connsiteY184" fmla="*/ 680742 h 1223582"/>
                  <a:gd name="connsiteX185" fmla="*/ 784189 w 913435"/>
                  <a:gd name="connsiteY185" fmla="*/ 1145667 h 1223582"/>
                  <a:gd name="connsiteX186" fmla="*/ 52136 w 913435"/>
                  <a:gd name="connsiteY186" fmla="*/ 1145667 h 1223582"/>
                  <a:gd name="connsiteX187" fmla="*/ 52136 w 913435"/>
                  <a:gd name="connsiteY187" fmla="*/ 757676 h 1223582"/>
                  <a:gd name="connsiteX188" fmla="*/ 784189 w 913435"/>
                  <a:gd name="connsiteY188" fmla="*/ 757676 h 1223582"/>
                  <a:gd name="connsiteX189" fmla="*/ 784189 w 913435"/>
                  <a:gd name="connsiteY189" fmla="*/ 1145667 h 1223582"/>
                  <a:gd name="connsiteX190" fmla="*/ 673661 w 913435"/>
                  <a:gd name="connsiteY190" fmla="*/ 616830 h 1223582"/>
                  <a:gd name="connsiteX191" fmla="*/ 685024 w 913435"/>
                  <a:gd name="connsiteY191" fmla="*/ 680723 h 1223582"/>
                  <a:gd name="connsiteX192" fmla="*/ 686491 w 913435"/>
                  <a:gd name="connsiteY192" fmla="*/ 714804 h 1223582"/>
                  <a:gd name="connsiteX193" fmla="*/ 684777 w 913435"/>
                  <a:gd name="connsiteY193" fmla="*/ 735721 h 1223582"/>
                  <a:gd name="connsiteX194" fmla="*/ 353745 w 913435"/>
                  <a:gd name="connsiteY194" fmla="*/ 735721 h 1223582"/>
                  <a:gd name="connsiteX195" fmla="*/ 355364 w 913435"/>
                  <a:gd name="connsiteY195" fmla="*/ 716356 h 1223582"/>
                  <a:gd name="connsiteX196" fmla="*/ 361060 w 913435"/>
                  <a:gd name="connsiteY196" fmla="*/ 681047 h 1223582"/>
                  <a:gd name="connsiteX197" fmla="*/ 380158 w 913435"/>
                  <a:gd name="connsiteY197" fmla="*/ 612877 h 1223582"/>
                  <a:gd name="connsiteX198" fmla="*/ 408933 w 913435"/>
                  <a:gd name="connsiteY198" fmla="*/ 549145 h 1223582"/>
                  <a:gd name="connsiteX199" fmla="*/ 426982 w 913435"/>
                  <a:gd name="connsiteY199" fmla="*/ 518741 h 1223582"/>
                  <a:gd name="connsiteX200" fmla="*/ 442851 w 913435"/>
                  <a:gd name="connsiteY200" fmla="*/ 494890 h 1223582"/>
                  <a:gd name="connsiteX201" fmla="*/ 542645 w 913435"/>
                  <a:gd name="connsiteY201" fmla="*/ 508892 h 1223582"/>
                  <a:gd name="connsiteX202" fmla="*/ 639599 w 913435"/>
                  <a:gd name="connsiteY202" fmla="*/ 495681 h 1223582"/>
                  <a:gd name="connsiteX203" fmla="*/ 647963 w 913435"/>
                  <a:gd name="connsiteY203" fmla="*/ 520837 h 1223582"/>
                  <a:gd name="connsiteX204" fmla="*/ 656668 w 913435"/>
                  <a:gd name="connsiteY204" fmla="*/ 552364 h 1223582"/>
                  <a:gd name="connsiteX205" fmla="*/ 673661 w 913435"/>
                  <a:gd name="connsiteY205" fmla="*/ 616830 h 1223582"/>
                  <a:gd name="connsiteX206" fmla="*/ 866723 w 913435"/>
                  <a:gd name="connsiteY206" fmla="*/ 415957 h 1223582"/>
                  <a:gd name="connsiteX207" fmla="*/ 844787 w 913435"/>
                  <a:gd name="connsiteY207" fmla="*/ 476383 h 1223582"/>
                  <a:gd name="connsiteX208" fmla="*/ 832871 w 913435"/>
                  <a:gd name="connsiteY208" fmla="*/ 504406 h 1223582"/>
                  <a:gd name="connsiteX209" fmla="*/ 831014 w 913435"/>
                  <a:gd name="connsiteY209" fmla="*/ 508778 h 1223582"/>
                  <a:gd name="connsiteX210" fmla="*/ 821841 w 913435"/>
                  <a:gd name="connsiteY210" fmla="*/ 508664 h 1223582"/>
                  <a:gd name="connsiteX211" fmla="*/ 802487 w 913435"/>
                  <a:gd name="connsiteY211" fmla="*/ 508035 h 1223582"/>
                  <a:gd name="connsiteX212" fmla="*/ 655935 w 913435"/>
                  <a:gd name="connsiteY212" fmla="*/ 490671 h 1223582"/>
                  <a:gd name="connsiteX213" fmla="*/ 757414 w 913435"/>
                  <a:gd name="connsiteY213" fmla="*/ 435045 h 1223582"/>
                  <a:gd name="connsiteX214" fmla="*/ 846702 w 913435"/>
                  <a:gd name="connsiteY214" fmla="*/ 271396 h 1223582"/>
                  <a:gd name="connsiteX215" fmla="*/ 850102 w 913435"/>
                  <a:gd name="connsiteY215" fmla="*/ 280769 h 1223582"/>
                  <a:gd name="connsiteX216" fmla="*/ 888107 w 913435"/>
                  <a:gd name="connsiteY216" fmla="*/ 330632 h 1223582"/>
                  <a:gd name="connsiteX217" fmla="*/ 866723 w 913435"/>
                  <a:gd name="connsiteY217" fmla="*/ 415957 h 1223582"/>
                  <a:gd name="connsiteX218" fmla="*/ 894993 w 913435"/>
                  <a:gd name="connsiteY218" fmla="*/ 287693 h 1223582"/>
                  <a:gd name="connsiteX219" fmla="*/ 891545 w 913435"/>
                  <a:gd name="connsiteY219" fmla="*/ 310915 h 1223582"/>
                  <a:gd name="connsiteX220" fmla="*/ 868847 w 913435"/>
                  <a:gd name="connsiteY220" fmla="*/ 279692 h 1223582"/>
                  <a:gd name="connsiteX221" fmla="*/ 858227 w 913435"/>
                  <a:gd name="connsiteY221" fmla="*/ 218046 h 1223582"/>
                  <a:gd name="connsiteX222" fmla="*/ 877058 w 913435"/>
                  <a:gd name="connsiteY222" fmla="*/ 204140 h 1223582"/>
                  <a:gd name="connsiteX223" fmla="*/ 892774 w 913435"/>
                  <a:gd name="connsiteY223" fmla="*/ 225571 h 1223582"/>
                  <a:gd name="connsiteX224" fmla="*/ 894993 w 913435"/>
                  <a:gd name="connsiteY224" fmla="*/ 287693 h 122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</a:cxnLst>
                <a:rect l="l" t="t" r="r" b="b"/>
                <a:pathLst>
                  <a:path w="913435" h="1223582">
                    <a:moveTo>
                      <a:pt x="913434" y="256042"/>
                    </a:moveTo>
                    <a:cubicBezTo>
                      <a:pt x="913510" y="235277"/>
                      <a:pt x="910205" y="210941"/>
                      <a:pt x="894489" y="195805"/>
                    </a:cubicBezTo>
                    <a:cubicBezTo>
                      <a:pt x="878753" y="180661"/>
                      <a:pt x="855446" y="185242"/>
                      <a:pt x="845321" y="204397"/>
                    </a:cubicBezTo>
                    <a:cubicBezTo>
                      <a:pt x="844320" y="206283"/>
                      <a:pt x="843511" y="208236"/>
                      <a:pt x="842777" y="210226"/>
                    </a:cubicBezTo>
                    <a:cubicBezTo>
                      <a:pt x="831633" y="157144"/>
                      <a:pt x="800915" y="109833"/>
                      <a:pt x="757414" y="73838"/>
                    </a:cubicBezTo>
                    <a:cubicBezTo>
                      <a:pt x="702122" y="28042"/>
                      <a:pt x="626236" y="19"/>
                      <a:pt x="542635" y="0"/>
                    </a:cubicBezTo>
                    <a:cubicBezTo>
                      <a:pt x="459034" y="10"/>
                      <a:pt x="383149" y="28042"/>
                      <a:pt x="327856" y="73838"/>
                    </a:cubicBezTo>
                    <a:cubicBezTo>
                      <a:pt x="272592" y="119567"/>
                      <a:pt x="237807" y="183537"/>
                      <a:pt x="237816" y="254451"/>
                    </a:cubicBezTo>
                    <a:cubicBezTo>
                      <a:pt x="237807" y="325365"/>
                      <a:pt x="272592" y="389334"/>
                      <a:pt x="327856" y="435064"/>
                    </a:cubicBezTo>
                    <a:cubicBezTo>
                      <a:pt x="356707" y="458962"/>
                      <a:pt x="391206" y="477955"/>
                      <a:pt x="429440" y="490719"/>
                    </a:cubicBezTo>
                    <a:cubicBezTo>
                      <a:pt x="425640" y="495205"/>
                      <a:pt x="422172" y="499891"/>
                      <a:pt x="418800" y="504711"/>
                    </a:cubicBezTo>
                    <a:cubicBezTo>
                      <a:pt x="411666" y="514893"/>
                      <a:pt x="404922" y="525351"/>
                      <a:pt x="398693" y="536105"/>
                    </a:cubicBezTo>
                    <a:cubicBezTo>
                      <a:pt x="386120" y="557775"/>
                      <a:pt x="375205" y="580377"/>
                      <a:pt x="366194" y="603761"/>
                    </a:cubicBezTo>
                    <a:cubicBezTo>
                      <a:pt x="357345" y="626698"/>
                      <a:pt x="350268" y="650377"/>
                      <a:pt x="345087" y="674408"/>
                    </a:cubicBezTo>
                    <a:cubicBezTo>
                      <a:pt x="342782" y="685114"/>
                      <a:pt x="340953" y="695925"/>
                      <a:pt x="339429" y="706774"/>
                    </a:cubicBezTo>
                    <a:cubicBezTo>
                      <a:pt x="339048" y="673008"/>
                      <a:pt x="338648" y="639242"/>
                      <a:pt x="338076" y="605485"/>
                    </a:cubicBezTo>
                    <a:cubicBezTo>
                      <a:pt x="338029" y="602895"/>
                      <a:pt x="334999" y="600047"/>
                      <a:pt x="332437" y="599980"/>
                    </a:cubicBezTo>
                    <a:lnTo>
                      <a:pt x="331466" y="599961"/>
                    </a:lnTo>
                    <a:cubicBezTo>
                      <a:pt x="332885" y="595198"/>
                      <a:pt x="332685" y="590140"/>
                      <a:pt x="332847" y="585178"/>
                    </a:cubicBezTo>
                    <a:cubicBezTo>
                      <a:pt x="333028" y="579634"/>
                      <a:pt x="333247" y="574091"/>
                      <a:pt x="333409" y="568557"/>
                    </a:cubicBezTo>
                    <a:cubicBezTo>
                      <a:pt x="333723" y="558270"/>
                      <a:pt x="333914" y="547973"/>
                      <a:pt x="334038" y="537677"/>
                    </a:cubicBezTo>
                    <a:cubicBezTo>
                      <a:pt x="334152" y="527780"/>
                      <a:pt x="334152" y="517884"/>
                      <a:pt x="333999" y="507987"/>
                    </a:cubicBezTo>
                    <a:cubicBezTo>
                      <a:pt x="333847" y="498015"/>
                      <a:pt x="334799" y="486794"/>
                      <a:pt x="332018" y="477126"/>
                    </a:cubicBezTo>
                    <a:cubicBezTo>
                      <a:pt x="335762" y="476098"/>
                      <a:pt x="339524" y="475136"/>
                      <a:pt x="343229" y="473945"/>
                    </a:cubicBezTo>
                    <a:cubicBezTo>
                      <a:pt x="349763" y="471840"/>
                      <a:pt x="345534" y="461763"/>
                      <a:pt x="338972" y="464068"/>
                    </a:cubicBezTo>
                    <a:cubicBezTo>
                      <a:pt x="336562" y="464915"/>
                      <a:pt x="334114" y="465554"/>
                      <a:pt x="331685" y="466325"/>
                    </a:cubicBezTo>
                    <a:cubicBezTo>
                      <a:pt x="331018" y="464182"/>
                      <a:pt x="329208" y="462439"/>
                      <a:pt x="326351" y="462887"/>
                    </a:cubicBezTo>
                    <a:cubicBezTo>
                      <a:pt x="283384" y="469525"/>
                      <a:pt x="240454" y="473078"/>
                      <a:pt x="197516" y="474269"/>
                    </a:cubicBezTo>
                    <a:cubicBezTo>
                      <a:pt x="216356" y="471345"/>
                      <a:pt x="235035" y="467363"/>
                      <a:pt x="253408" y="462277"/>
                    </a:cubicBezTo>
                    <a:cubicBezTo>
                      <a:pt x="262381" y="459791"/>
                      <a:pt x="271296" y="457076"/>
                      <a:pt x="280126" y="454095"/>
                    </a:cubicBezTo>
                    <a:cubicBezTo>
                      <a:pt x="289451" y="450942"/>
                      <a:pt x="300948" y="448399"/>
                      <a:pt x="308606" y="442065"/>
                    </a:cubicBezTo>
                    <a:cubicBezTo>
                      <a:pt x="311835" y="439388"/>
                      <a:pt x="309501" y="434531"/>
                      <a:pt x="305510" y="434845"/>
                    </a:cubicBezTo>
                    <a:cubicBezTo>
                      <a:pt x="296595" y="435550"/>
                      <a:pt x="287584" y="440560"/>
                      <a:pt x="279164" y="443465"/>
                    </a:cubicBezTo>
                    <a:cubicBezTo>
                      <a:pt x="269639" y="446761"/>
                      <a:pt x="260009" y="449761"/>
                      <a:pt x="250294" y="452438"/>
                    </a:cubicBezTo>
                    <a:cubicBezTo>
                      <a:pt x="231063" y="457743"/>
                      <a:pt x="211489" y="461820"/>
                      <a:pt x="191753" y="464725"/>
                    </a:cubicBezTo>
                    <a:cubicBezTo>
                      <a:pt x="151986" y="470573"/>
                      <a:pt x="111991" y="470506"/>
                      <a:pt x="71919" y="468992"/>
                    </a:cubicBezTo>
                    <a:cubicBezTo>
                      <a:pt x="70090" y="468925"/>
                      <a:pt x="68900" y="469973"/>
                      <a:pt x="68404" y="471269"/>
                    </a:cubicBezTo>
                    <a:cubicBezTo>
                      <a:pt x="49202" y="469935"/>
                      <a:pt x="29971" y="468249"/>
                      <a:pt x="10731" y="466268"/>
                    </a:cubicBezTo>
                    <a:cubicBezTo>
                      <a:pt x="5520" y="465725"/>
                      <a:pt x="4596" y="473478"/>
                      <a:pt x="9740" y="474326"/>
                    </a:cubicBezTo>
                    <a:cubicBezTo>
                      <a:pt x="45478" y="480260"/>
                      <a:pt x="81720" y="483699"/>
                      <a:pt x="118134" y="485118"/>
                    </a:cubicBezTo>
                    <a:cubicBezTo>
                      <a:pt x="88845" y="485689"/>
                      <a:pt x="59565" y="486299"/>
                      <a:pt x="30295" y="487604"/>
                    </a:cubicBezTo>
                    <a:cubicBezTo>
                      <a:pt x="27723" y="487718"/>
                      <a:pt x="25485" y="490395"/>
                      <a:pt x="25208" y="492814"/>
                    </a:cubicBezTo>
                    <a:cubicBezTo>
                      <a:pt x="22303" y="518751"/>
                      <a:pt x="20056" y="544716"/>
                      <a:pt x="20074" y="570834"/>
                    </a:cubicBezTo>
                    <a:cubicBezTo>
                      <a:pt x="20084" y="585664"/>
                      <a:pt x="20932" y="601685"/>
                      <a:pt x="32219" y="611553"/>
                    </a:cubicBezTo>
                    <a:cubicBezTo>
                      <a:pt x="25370" y="612943"/>
                      <a:pt x="20065" y="615963"/>
                      <a:pt x="19789" y="625050"/>
                    </a:cubicBezTo>
                    <a:cubicBezTo>
                      <a:pt x="19379" y="638518"/>
                      <a:pt x="20560" y="652939"/>
                      <a:pt x="22360" y="666550"/>
                    </a:cubicBezTo>
                    <a:cubicBezTo>
                      <a:pt x="16950" y="666788"/>
                      <a:pt x="11531" y="666969"/>
                      <a:pt x="6130" y="667255"/>
                    </a:cubicBezTo>
                    <a:cubicBezTo>
                      <a:pt x="-2462" y="667712"/>
                      <a:pt x="-1671" y="680752"/>
                      <a:pt x="6311" y="681942"/>
                    </a:cubicBezTo>
                    <a:cubicBezTo>
                      <a:pt x="31838" y="685762"/>
                      <a:pt x="31009" y="715966"/>
                      <a:pt x="32057" y="735711"/>
                    </a:cubicBezTo>
                    <a:lnTo>
                      <a:pt x="30190" y="735711"/>
                    </a:lnTo>
                    <a:lnTo>
                      <a:pt x="30190" y="1167622"/>
                    </a:lnTo>
                    <a:lnTo>
                      <a:pt x="64966" y="1167622"/>
                    </a:lnTo>
                    <a:cubicBezTo>
                      <a:pt x="64985" y="1169746"/>
                      <a:pt x="65090" y="1171880"/>
                      <a:pt x="65175" y="1174004"/>
                    </a:cubicBezTo>
                    <a:cubicBezTo>
                      <a:pt x="65366" y="1178681"/>
                      <a:pt x="65490" y="1183367"/>
                      <a:pt x="65775" y="1188035"/>
                    </a:cubicBezTo>
                    <a:cubicBezTo>
                      <a:pt x="66052" y="1192702"/>
                      <a:pt x="66375" y="1197359"/>
                      <a:pt x="66671" y="1202027"/>
                    </a:cubicBezTo>
                    <a:cubicBezTo>
                      <a:pt x="66956" y="1206560"/>
                      <a:pt x="66728" y="1211561"/>
                      <a:pt x="67738" y="1215990"/>
                    </a:cubicBezTo>
                    <a:cubicBezTo>
                      <a:pt x="68738" y="1220391"/>
                      <a:pt x="72052" y="1223629"/>
                      <a:pt x="76739" y="1223582"/>
                    </a:cubicBezTo>
                    <a:cubicBezTo>
                      <a:pt x="81016" y="1223534"/>
                      <a:pt x="85178" y="1220248"/>
                      <a:pt x="85540" y="1215771"/>
                    </a:cubicBezTo>
                    <a:cubicBezTo>
                      <a:pt x="85950" y="1210751"/>
                      <a:pt x="85054" y="1205465"/>
                      <a:pt x="84654" y="1200455"/>
                    </a:cubicBezTo>
                    <a:cubicBezTo>
                      <a:pt x="84282" y="1195807"/>
                      <a:pt x="83911" y="1191149"/>
                      <a:pt x="83539" y="1186501"/>
                    </a:cubicBezTo>
                    <a:cubicBezTo>
                      <a:pt x="83168" y="1181853"/>
                      <a:pt x="82625" y="1177224"/>
                      <a:pt x="82149" y="1172585"/>
                    </a:cubicBezTo>
                    <a:cubicBezTo>
                      <a:pt x="81987" y="1170985"/>
                      <a:pt x="81835" y="1169308"/>
                      <a:pt x="81654" y="1167632"/>
                    </a:cubicBezTo>
                    <a:lnTo>
                      <a:pt x="764120" y="1167632"/>
                    </a:lnTo>
                    <a:cubicBezTo>
                      <a:pt x="764044" y="1168175"/>
                      <a:pt x="763958" y="1168746"/>
                      <a:pt x="763882" y="1169261"/>
                    </a:cubicBezTo>
                    <a:cubicBezTo>
                      <a:pt x="763177" y="1173947"/>
                      <a:pt x="762720" y="1178643"/>
                      <a:pt x="762263" y="1183357"/>
                    </a:cubicBezTo>
                    <a:cubicBezTo>
                      <a:pt x="761815" y="1187901"/>
                      <a:pt x="761367" y="1192454"/>
                      <a:pt x="760929" y="1196997"/>
                    </a:cubicBezTo>
                    <a:cubicBezTo>
                      <a:pt x="760348" y="1202874"/>
                      <a:pt x="758300" y="1210580"/>
                      <a:pt x="763987" y="1214599"/>
                    </a:cubicBezTo>
                    <a:cubicBezTo>
                      <a:pt x="766206" y="1216162"/>
                      <a:pt x="769349" y="1216857"/>
                      <a:pt x="771892" y="1215571"/>
                    </a:cubicBezTo>
                    <a:cubicBezTo>
                      <a:pt x="775902" y="1213542"/>
                      <a:pt x="777560" y="1210342"/>
                      <a:pt x="777788" y="1205979"/>
                    </a:cubicBezTo>
                    <a:cubicBezTo>
                      <a:pt x="777912" y="1203532"/>
                      <a:pt x="778036" y="1201074"/>
                      <a:pt x="778160" y="1198626"/>
                    </a:cubicBezTo>
                    <a:cubicBezTo>
                      <a:pt x="778388" y="1194054"/>
                      <a:pt x="778626" y="1189473"/>
                      <a:pt x="778855" y="1184901"/>
                    </a:cubicBezTo>
                    <a:cubicBezTo>
                      <a:pt x="779084" y="1180310"/>
                      <a:pt x="779312" y="1175747"/>
                      <a:pt x="779312" y="1171147"/>
                    </a:cubicBezTo>
                    <a:cubicBezTo>
                      <a:pt x="779312" y="1169994"/>
                      <a:pt x="779322" y="1168803"/>
                      <a:pt x="779322" y="1167622"/>
                    </a:cubicBezTo>
                    <a:lnTo>
                      <a:pt x="806182" y="1167622"/>
                    </a:lnTo>
                    <a:lnTo>
                      <a:pt x="806182" y="1156640"/>
                    </a:lnTo>
                    <a:lnTo>
                      <a:pt x="806182" y="735711"/>
                    </a:lnTo>
                    <a:lnTo>
                      <a:pt x="703779" y="735711"/>
                    </a:lnTo>
                    <a:cubicBezTo>
                      <a:pt x="704903" y="728310"/>
                      <a:pt x="704322" y="720100"/>
                      <a:pt x="704360" y="713499"/>
                    </a:cubicBezTo>
                    <a:cubicBezTo>
                      <a:pt x="704427" y="702259"/>
                      <a:pt x="703903" y="691029"/>
                      <a:pt x="702788" y="679847"/>
                    </a:cubicBezTo>
                    <a:cubicBezTo>
                      <a:pt x="700283" y="654777"/>
                      <a:pt x="695025" y="630079"/>
                      <a:pt x="688739" y="605714"/>
                    </a:cubicBezTo>
                    <a:cubicBezTo>
                      <a:pt x="682729" y="582435"/>
                      <a:pt x="675490" y="559480"/>
                      <a:pt x="668460" y="536496"/>
                    </a:cubicBezTo>
                    <a:cubicBezTo>
                      <a:pt x="664936" y="524989"/>
                      <a:pt x="661621" y="513388"/>
                      <a:pt x="657497" y="502082"/>
                    </a:cubicBezTo>
                    <a:cubicBezTo>
                      <a:pt x="657468" y="502006"/>
                      <a:pt x="657430" y="501948"/>
                      <a:pt x="657402" y="501872"/>
                    </a:cubicBezTo>
                    <a:cubicBezTo>
                      <a:pt x="707742" y="515255"/>
                      <a:pt x="761320" y="520380"/>
                      <a:pt x="813088" y="522608"/>
                    </a:cubicBezTo>
                    <a:cubicBezTo>
                      <a:pt x="821918" y="522989"/>
                      <a:pt x="835100" y="526085"/>
                      <a:pt x="841758" y="518465"/>
                    </a:cubicBezTo>
                    <a:cubicBezTo>
                      <a:pt x="844911" y="514855"/>
                      <a:pt x="846616" y="509692"/>
                      <a:pt x="848597" y="505416"/>
                    </a:cubicBezTo>
                    <a:cubicBezTo>
                      <a:pt x="851683" y="498767"/>
                      <a:pt x="854712" y="492071"/>
                      <a:pt x="857570" y="485327"/>
                    </a:cubicBezTo>
                    <a:cubicBezTo>
                      <a:pt x="868123" y="460420"/>
                      <a:pt x="877143" y="434788"/>
                      <a:pt x="884859" y="408861"/>
                    </a:cubicBezTo>
                    <a:cubicBezTo>
                      <a:pt x="892136" y="384420"/>
                      <a:pt x="898270" y="359626"/>
                      <a:pt x="903147" y="334585"/>
                    </a:cubicBezTo>
                    <a:cubicBezTo>
                      <a:pt x="903309" y="333766"/>
                      <a:pt x="903471" y="332937"/>
                      <a:pt x="903632" y="332108"/>
                    </a:cubicBezTo>
                    <a:cubicBezTo>
                      <a:pt x="907633" y="328956"/>
                      <a:pt x="909166" y="322831"/>
                      <a:pt x="906147" y="318945"/>
                    </a:cubicBezTo>
                    <a:cubicBezTo>
                      <a:pt x="910014" y="298180"/>
                      <a:pt x="913357" y="277006"/>
                      <a:pt x="913434" y="256042"/>
                    </a:cubicBezTo>
                    <a:close/>
                    <a:moveTo>
                      <a:pt x="259781" y="254441"/>
                    </a:moveTo>
                    <a:cubicBezTo>
                      <a:pt x="259790" y="190891"/>
                      <a:pt x="290784" y="133131"/>
                      <a:pt x="341867" y="90745"/>
                    </a:cubicBezTo>
                    <a:cubicBezTo>
                      <a:pt x="392921" y="48425"/>
                      <a:pt x="463958" y="21946"/>
                      <a:pt x="542635" y="21965"/>
                    </a:cubicBezTo>
                    <a:cubicBezTo>
                      <a:pt x="621312" y="21955"/>
                      <a:pt x="692349" y="48425"/>
                      <a:pt x="743403" y="90745"/>
                    </a:cubicBezTo>
                    <a:cubicBezTo>
                      <a:pt x="794486" y="133131"/>
                      <a:pt x="825480" y="190900"/>
                      <a:pt x="825490" y="254441"/>
                    </a:cubicBezTo>
                    <a:cubicBezTo>
                      <a:pt x="825480" y="317992"/>
                      <a:pt x="794486" y="375761"/>
                      <a:pt x="743403" y="418148"/>
                    </a:cubicBezTo>
                    <a:cubicBezTo>
                      <a:pt x="692349" y="460467"/>
                      <a:pt x="621312" y="486947"/>
                      <a:pt x="542635" y="486928"/>
                    </a:cubicBezTo>
                    <a:cubicBezTo>
                      <a:pt x="463958" y="486937"/>
                      <a:pt x="392921" y="460467"/>
                      <a:pt x="341867" y="418148"/>
                    </a:cubicBezTo>
                    <a:cubicBezTo>
                      <a:pt x="290784" y="375761"/>
                      <a:pt x="259790" y="317992"/>
                      <a:pt x="259781" y="254441"/>
                    </a:cubicBezTo>
                    <a:close/>
                    <a:moveTo>
                      <a:pt x="32047" y="556641"/>
                    </a:moveTo>
                    <a:cubicBezTo>
                      <a:pt x="32086" y="554812"/>
                      <a:pt x="32171" y="552983"/>
                      <a:pt x="32228" y="551145"/>
                    </a:cubicBezTo>
                    <a:lnTo>
                      <a:pt x="33886" y="551012"/>
                    </a:lnTo>
                    <a:cubicBezTo>
                      <a:pt x="51393" y="547688"/>
                      <a:pt x="68928" y="548164"/>
                      <a:pt x="86673" y="548050"/>
                    </a:cubicBezTo>
                    <a:cubicBezTo>
                      <a:pt x="102999" y="547935"/>
                      <a:pt x="119325" y="547831"/>
                      <a:pt x="135651" y="547726"/>
                    </a:cubicBezTo>
                    <a:cubicBezTo>
                      <a:pt x="167912" y="547507"/>
                      <a:pt x="199973" y="544668"/>
                      <a:pt x="232225" y="544059"/>
                    </a:cubicBezTo>
                    <a:lnTo>
                      <a:pt x="232215" y="543601"/>
                    </a:lnTo>
                    <a:cubicBezTo>
                      <a:pt x="199068" y="542973"/>
                      <a:pt x="166140" y="540134"/>
                      <a:pt x="132984" y="539906"/>
                    </a:cubicBezTo>
                    <a:cubicBezTo>
                      <a:pt x="116687" y="539792"/>
                      <a:pt x="100389" y="539687"/>
                      <a:pt x="84092" y="539582"/>
                    </a:cubicBezTo>
                    <a:cubicBezTo>
                      <a:pt x="67099" y="539468"/>
                      <a:pt x="50459" y="539792"/>
                      <a:pt x="33705" y="536620"/>
                    </a:cubicBezTo>
                    <a:lnTo>
                      <a:pt x="32857" y="536553"/>
                    </a:lnTo>
                    <a:cubicBezTo>
                      <a:pt x="33067" y="532848"/>
                      <a:pt x="33400" y="529162"/>
                      <a:pt x="33695" y="525466"/>
                    </a:cubicBezTo>
                    <a:cubicBezTo>
                      <a:pt x="38181" y="527447"/>
                      <a:pt x="42887" y="527199"/>
                      <a:pt x="48002" y="527295"/>
                    </a:cubicBezTo>
                    <a:cubicBezTo>
                      <a:pt x="55355" y="527428"/>
                      <a:pt x="62699" y="527428"/>
                      <a:pt x="70052" y="527352"/>
                    </a:cubicBezTo>
                    <a:cubicBezTo>
                      <a:pt x="83730" y="527218"/>
                      <a:pt x="97399" y="527085"/>
                      <a:pt x="111076" y="526952"/>
                    </a:cubicBezTo>
                    <a:cubicBezTo>
                      <a:pt x="138556" y="526685"/>
                      <a:pt x="166455" y="526990"/>
                      <a:pt x="193820" y="524456"/>
                    </a:cubicBezTo>
                    <a:cubicBezTo>
                      <a:pt x="195877" y="524266"/>
                      <a:pt x="195830" y="521018"/>
                      <a:pt x="193772" y="520827"/>
                    </a:cubicBezTo>
                    <a:cubicBezTo>
                      <a:pt x="165731" y="518227"/>
                      <a:pt x="137137" y="518579"/>
                      <a:pt x="108981" y="518303"/>
                    </a:cubicBezTo>
                    <a:cubicBezTo>
                      <a:pt x="95341" y="518170"/>
                      <a:pt x="81701" y="518036"/>
                      <a:pt x="68052" y="517903"/>
                    </a:cubicBezTo>
                    <a:cubicBezTo>
                      <a:pt x="61318" y="517836"/>
                      <a:pt x="54612" y="517884"/>
                      <a:pt x="47878" y="518008"/>
                    </a:cubicBezTo>
                    <a:cubicBezTo>
                      <a:pt x="43001" y="518093"/>
                      <a:pt x="38448" y="517884"/>
                      <a:pt x="34124" y="519627"/>
                    </a:cubicBezTo>
                    <a:cubicBezTo>
                      <a:pt x="34743" y="512845"/>
                      <a:pt x="35476" y="506082"/>
                      <a:pt x="36429" y="499339"/>
                    </a:cubicBezTo>
                    <a:cubicBezTo>
                      <a:pt x="89035" y="497862"/>
                      <a:pt x="141537" y="494338"/>
                      <a:pt x="194125" y="492309"/>
                    </a:cubicBezTo>
                    <a:cubicBezTo>
                      <a:pt x="238121" y="490614"/>
                      <a:pt x="283107" y="489614"/>
                      <a:pt x="325999" y="478822"/>
                    </a:cubicBezTo>
                    <a:cubicBezTo>
                      <a:pt x="324093" y="488118"/>
                      <a:pt x="325360" y="498701"/>
                      <a:pt x="325256" y="508092"/>
                    </a:cubicBezTo>
                    <a:cubicBezTo>
                      <a:pt x="325227" y="511093"/>
                      <a:pt x="325113" y="514093"/>
                      <a:pt x="325065" y="517093"/>
                    </a:cubicBezTo>
                    <a:cubicBezTo>
                      <a:pt x="319397" y="515550"/>
                      <a:pt x="313883" y="515646"/>
                      <a:pt x="307930" y="515684"/>
                    </a:cubicBezTo>
                    <a:cubicBezTo>
                      <a:pt x="301462" y="515722"/>
                      <a:pt x="294995" y="515874"/>
                      <a:pt x="288537" y="516055"/>
                    </a:cubicBezTo>
                    <a:cubicBezTo>
                      <a:pt x="281983" y="516236"/>
                      <a:pt x="275430" y="516227"/>
                      <a:pt x="268915" y="517017"/>
                    </a:cubicBezTo>
                    <a:cubicBezTo>
                      <a:pt x="262429" y="517798"/>
                      <a:pt x="256056" y="519141"/>
                      <a:pt x="249551" y="519703"/>
                    </a:cubicBezTo>
                    <a:lnTo>
                      <a:pt x="249560" y="520608"/>
                    </a:lnTo>
                    <a:cubicBezTo>
                      <a:pt x="256085" y="521170"/>
                      <a:pt x="262486" y="522522"/>
                      <a:pt x="268991" y="523304"/>
                    </a:cubicBezTo>
                    <a:cubicBezTo>
                      <a:pt x="275507" y="524085"/>
                      <a:pt x="282079" y="524085"/>
                      <a:pt x="288632" y="524266"/>
                    </a:cubicBezTo>
                    <a:cubicBezTo>
                      <a:pt x="295204" y="524447"/>
                      <a:pt x="301776" y="524590"/>
                      <a:pt x="308349" y="524637"/>
                    </a:cubicBezTo>
                    <a:cubicBezTo>
                      <a:pt x="314149" y="524675"/>
                      <a:pt x="319426" y="524713"/>
                      <a:pt x="324932" y="523247"/>
                    </a:cubicBezTo>
                    <a:cubicBezTo>
                      <a:pt x="324827" y="528466"/>
                      <a:pt x="324770" y="533686"/>
                      <a:pt x="324598" y="538906"/>
                    </a:cubicBezTo>
                    <a:cubicBezTo>
                      <a:pt x="324255" y="549173"/>
                      <a:pt x="323712" y="559423"/>
                      <a:pt x="323036" y="569671"/>
                    </a:cubicBezTo>
                    <a:cubicBezTo>
                      <a:pt x="322722" y="574405"/>
                      <a:pt x="322379" y="579130"/>
                      <a:pt x="321960" y="583845"/>
                    </a:cubicBezTo>
                    <a:cubicBezTo>
                      <a:pt x="321503" y="588969"/>
                      <a:pt x="320350" y="594389"/>
                      <a:pt x="321284" y="599475"/>
                    </a:cubicBezTo>
                    <a:lnTo>
                      <a:pt x="321408" y="599799"/>
                    </a:lnTo>
                    <a:cubicBezTo>
                      <a:pt x="260333" y="598532"/>
                      <a:pt x="199211" y="599256"/>
                      <a:pt x="138213" y="602704"/>
                    </a:cubicBezTo>
                    <a:cubicBezTo>
                      <a:pt x="106847" y="604476"/>
                      <a:pt x="75520" y="606962"/>
                      <a:pt x="44249" y="610086"/>
                    </a:cubicBezTo>
                    <a:cubicBezTo>
                      <a:pt x="44192" y="608772"/>
                      <a:pt x="43668" y="607495"/>
                      <a:pt x="42382" y="606609"/>
                    </a:cubicBezTo>
                    <a:cubicBezTo>
                      <a:pt x="28133" y="596770"/>
                      <a:pt x="31752" y="571481"/>
                      <a:pt x="32047" y="556641"/>
                    </a:cubicBezTo>
                    <a:close/>
                    <a:moveTo>
                      <a:pt x="31685" y="680742"/>
                    </a:moveTo>
                    <a:cubicBezTo>
                      <a:pt x="68985" y="678828"/>
                      <a:pt x="106238" y="676837"/>
                      <a:pt x="143623" y="676066"/>
                    </a:cubicBezTo>
                    <a:cubicBezTo>
                      <a:pt x="166569" y="675589"/>
                      <a:pt x="189524" y="675323"/>
                      <a:pt x="212480" y="675246"/>
                    </a:cubicBezTo>
                    <a:cubicBezTo>
                      <a:pt x="223328" y="675208"/>
                      <a:pt x="234187" y="675199"/>
                      <a:pt x="245036" y="675237"/>
                    </a:cubicBezTo>
                    <a:cubicBezTo>
                      <a:pt x="256228" y="675275"/>
                      <a:pt x="267906" y="676332"/>
                      <a:pt x="278973" y="674380"/>
                    </a:cubicBezTo>
                    <a:cubicBezTo>
                      <a:pt x="284298" y="673437"/>
                      <a:pt x="283898" y="666245"/>
                      <a:pt x="278859" y="665198"/>
                    </a:cubicBezTo>
                    <a:cubicBezTo>
                      <a:pt x="267791" y="662883"/>
                      <a:pt x="255932" y="663683"/>
                      <a:pt x="244665" y="663550"/>
                    </a:cubicBezTo>
                    <a:cubicBezTo>
                      <a:pt x="233225" y="663407"/>
                      <a:pt x="221776" y="663312"/>
                      <a:pt x="210336" y="663293"/>
                    </a:cubicBezTo>
                    <a:cubicBezTo>
                      <a:pt x="188096" y="663255"/>
                      <a:pt x="165845" y="663397"/>
                      <a:pt x="143614" y="663712"/>
                    </a:cubicBezTo>
                    <a:cubicBezTo>
                      <a:pt x="106800" y="664236"/>
                      <a:pt x="69890" y="664683"/>
                      <a:pt x="33057" y="666093"/>
                    </a:cubicBezTo>
                    <a:cubicBezTo>
                      <a:pt x="33105" y="660968"/>
                      <a:pt x="32952" y="655825"/>
                      <a:pt x="32752" y="650691"/>
                    </a:cubicBezTo>
                    <a:cubicBezTo>
                      <a:pt x="39734" y="648405"/>
                      <a:pt x="48002" y="649424"/>
                      <a:pt x="55260" y="649386"/>
                    </a:cubicBezTo>
                    <a:cubicBezTo>
                      <a:pt x="63308" y="649339"/>
                      <a:pt x="71357" y="649300"/>
                      <a:pt x="79406" y="649253"/>
                    </a:cubicBezTo>
                    <a:cubicBezTo>
                      <a:pt x="95122" y="649167"/>
                      <a:pt x="111115" y="649900"/>
                      <a:pt x="126678" y="647414"/>
                    </a:cubicBezTo>
                    <a:cubicBezTo>
                      <a:pt x="129707" y="646929"/>
                      <a:pt x="129602" y="642566"/>
                      <a:pt x="126612" y="642090"/>
                    </a:cubicBezTo>
                    <a:cubicBezTo>
                      <a:pt x="110800" y="639566"/>
                      <a:pt x="94550" y="640328"/>
                      <a:pt x="78587" y="640242"/>
                    </a:cubicBezTo>
                    <a:lnTo>
                      <a:pt x="55441" y="640118"/>
                    </a:lnTo>
                    <a:cubicBezTo>
                      <a:pt x="47945" y="640080"/>
                      <a:pt x="39353" y="641128"/>
                      <a:pt x="32190" y="638604"/>
                    </a:cubicBezTo>
                    <a:cubicBezTo>
                      <a:pt x="32086" y="636642"/>
                      <a:pt x="32000" y="634680"/>
                      <a:pt x="31895" y="632717"/>
                    </a:cubicBezTo>
                    <a:cubicBezTo>
                      <a:pt x="31685" y="628622"/>
                      <a:pt x="30428" y="624888"/>
                      <a:pt x="34962" y="622897"/>
                    </a:cubicBezTo>
                    <a:cubicBezTo>
                      <a:pt x="37391" y="621830"/>
                      <a:pt x="43163" y="622068"/>
                      <a:pt x="45811" y="621811"/>
                    </a:cubicBezTo>
                    <a:cubicBezTo>
                      <a:pt x="53040" y="621106"/>
                      <a:pt x="60280" y="620430"/>
                      <a:pt x="67518" y="619801"/>
                    </a:cubicBezTo>
                    <a:cubicBezTo>
                      <a:pt x="96474" y="617258"/>
                      <a:pt x="125488" y="615296"/>
                      <a:pt x="154529" y="613906"/>
                    </a:cubicBezTo>
                    <a:cubicBezTo>
                      <a:pt x="211394" y="611181"/>
                      <a:pt x="268324" y="610743"/>
                      <a:pt x="325217" y="612734"/>
                    </a:cubicBezTo>
                    <a:cubicBezTo>
                      <a:pt x="325227" y="620773"/>
                      <a:pt x="325284" y="628812"/>
                      <a:pt x="325313" y="636851"/>
                    </a:cubicBezTo>
                    <a:cubicBezTo>
                      <a:pt x="314149" y="634880"/>
                      <a:pt x="302110" y="635899"/>
                      <a:pt x="290832" y="635823"/>
                    </a:cubicBezTo>
                    <a:cubicBezTo>
                      <a:pt x="278240" y="635737"/>
                      <a:pt x="265657" y="635651"/>
                      <a:pt x="253065" y="635575"/>
                    </a:cubicBezTo>
                    <a:cubicBezTo>
                      <a:pt x="228510" y="635413"/>
                      <a:pt x="203974" y="635413"/>
                      <a:pt x="179456" y="637061"/>
                    </a:cubicBezTo>
                    <a:cubicBezTo>
                      <a:pt x="176380" y="637270"/>
                      <a:pt x="176446" y="642290"/>
                      <a:pt x="179523" y="642499"/>
                    </a:cubicBezTo>
                    <a:cubicBezTo>
                      <a:pt x="204641" y="644195"/>
                      <a:pt x="229777" y="644128"/>
                      <a:pt x="254933" y="643957"/>
                    </a:cubicBezTo>
                    <a:cubicBezTo>
                      <a:pt x="267543" y="643871"/>
                      <a:pt x="280155" y="643785"/>
                      <a:pt x="292756" y="643709"/>
                    </a:cubicBezTo>
                    <a:cubicBezTo>
                      <a:pt x="303434" y="643642"/>
                      <a:pt x="314740" y="644547"/>
                      <a:pt x="325322" y="642699"/>
                    </a:cubicBezTo>
                    <a:cubicBezTo>
                      <a:pt x="325389" y="659692"/>
                      <a:pt x="325436" y="676675"/>
                      <a:pt x="325522" y="693668"/>
                    </a:cubicBezTo>
                    <a:cubicBezTo>
                      <a:pt x="269782" y="693658"/>
                      <a:pt x="213937" y="692734"/>
                      <a:pt x="158263" y="695563"/>
                    </a:cubicBezTo>
                    <a:cubicBezTo>
                      <a:pt x="155130" y="695725"/>
                      <a:pt x="155177" y="700954"/>
                      <a:pt x="158330" y="701116"/>
                    </a:cubicBezTo>
                    <a:cubicBezTo>
                      <a:pt x="213994" y="703955"/>
                      <a:pt x="269830" y="702993"/>
                      <a:pt x="325560" y="703002"/>
                    </a:cubicBezTo>
                    <a:cubicBezTo>
                      <a:pt x="325608" y="711537"/>
                      <a:pt x="325598" y="720080"/>
                      <a:pt x="325656" y="728615"/>
                    </a:cubicBezTo>
                    <a:cubicBezTo>
                      <a:pt x="325684" y="732292"/>
                      <a:pt x="328056" y="734683"/>
                      <a:pt x="330837" y="735721"/>
                    </a:cubicBezTo>
                    <a:lnTo>
                      <a:pt x="42544" y="735721"/>
                    </a:lnTo>
                    <a:cubicBezTo>
                      <a:pt x="45011" y="717509"/>
                      <a:pt x="43039" y="695020"/>
                      <a:pt x="31685" y="680742"/>
                    </a:cubicBezTo>
                    <a:close/>
                    <a:moveTo>
                      <a:pt x="784189" y="1145667"/>
                    </a:moveTo>
                    <a:lnTo>
                      <a:pt x="52136" y="1145667"/>
                    </a:lnTo>
                    <a:lnTo>
                      <a:pt x="52136" y="757676"/>
                    </a:lnTo>
                    <a:lnTo>
                      <a:pt x="784189" y="757676"/>
                    </a:lnTo>
                    <a:lnTo>
                      <a:pt x="784189" y="1145667"/>
                    </a:lnTo>
                    <a:close/>
                    <a:moveTo>
                      <a:pt x="673661" y="616830"/>
                    </a:moveTo>
                    <a:cubicBezTo>
                      <a:pt x="678719" y="637870"/>
                      <a:pt x="682881" y="659168"/>
                      <a:pt x="685024" y="680723"/>
                    </a:cubicBezTo>
                    <a:cubicBezTo>
                      <a:pt x="686148" y="692048"/>
                      <a:pt x="686748" y="703421"/>
                      <a:pt x="686491" y="714804"/>
                    </a:cubicBezTo>
                    <a:cubicBezTo>
                      <a:pt x="686348" y="721281"/>
                      <a:pt x="684796" y="728729"/>
                      <a:pt x="684777" y="735721"/>
                    </a:cubicBezTo>
                    <a:lnTo>
                      <a:pt x="353745" y="735721"/>
                    </a:lnTo>
                    <a:cubicBezTo>
                      <a:pt x="354974" y="729387"/>
                      <a:pt x="354650" y="722252"/>
                      <a:pt x="355364" y="716356"/>
                    </a:cubicBezTo>
                    <a:cubicBezTo>
                      <a:pt x="356802" y="704517"/>
                      <a:pt x="358707" y="692744"/>
                      <a:pt x="361060" y="681047"/>
                    </a:cubicBezTo>
                    <a:cubicBezTo>
                      <a:pt x="365718" y="657863"/>
                      <a:pt x="372052" y="635098"/>
                      <a:pt x="380158" y="612877"/>
                    </a:cubicBezTo>
                    <a:cubicBezTo>
                      <a:pt x="388149" y="590960"/>
                      <a:pt x="397769" y="569633"/>
                      <a:pt x="408933" y="549145"/>
                    </a:cubicBezTo>
                    <a:cubicBezTo>
                      <a:pt x="414571" y="538791"/>
                      <a:pt x="420591" y="528647"/>
                      <a:pt x="426982" y="518741"/>
                    </a:cubicBezTo>
                    <a:cubicBezTo>
                      <a:pt x="432050" y="510893"/>
                      <a:pt x="438232" y="503177"/>
                      <a:pt x="442851" y="494890"/>
                    </a:cubicBezTo>
                    <a:cubicBezTo>
                      <a:pt x="474150" y="503930"/>
                      <a:pt x="507707" y="508892"/>
                      <a:pt x="542645" y="508892"/>
                    </a:cubicBezTo>
                    <a:cubicBezTo>
                      <a:pt x="576525" y="508883"/>
                      <a:pt x="609100" y="504206"/>
                      <a:pt x="639599" y="495681"/>
                    </a:cubicBezTo>
                    <a:cubicBezTo>
                      <a:pt x="645324" y="500891"/>
                      <a:pt x="646162" y="514322"/>
                      <a:pt x="647963" y="520837"/>
                    </a:cubicBezTo>
                    <a:cubicBezTo>
                      <a:pt x="650858" y="531352"/>
                      <a:pt x="653782" y="541849"/>
                      <a:pt x="656668" y="552364"/>
                    </a:cubicBezTo>
                    <a:cubicBezTo>
                      <a:pt x="662536" y="573796"/>
                      <a:pt x="668460" y="595227"/>
                      <a:pt x="673661" y="616830"/>
                    </a:cubicBezTo>
                    <a:close/>
                    <a:moveTo>
                      <a:pt x="866723" y="415957"/>
                    </a:moveTo>
                    <a:cubicBezTo>
                      <a:pt x="860265" y="436407"/>
                      <a:pt x="852893" y="456543"/>
                      <a:pt x="844787" y="476383"/>
                    </a:cubicBezTo>
                    <a:cubicBezTo>
                      <a:pt x="840949" y="485785"/>
                      <a:pt x="836948" y="495110"/>
                      <a:pt x="832871" y="504406"/>
                    </a:cubicBezTo>
                    <a:cubicBezTo>
                      <a:pt x="833891" y="502082"/>
                      <a:pt x="831109" y="508730"/>
                      <a:pt x="831014" y="508778"/>
                    </a:cubicBezTo>
                    <a:cubicBezTo>
                      <a:pt x="829385" y="509749"/>
                      <a:pt x="823889" y="508711"/>
                      <a:pt x="821841" y="508664"/>
                    </a:cubicBezTo>
                    <a:cubicBezTo>
                      <a:pt x="815393" y="508521"/>
                      <a:pt x="808935" y="508311"/>
                      <a:pt x="802487" y="508035"/>
                    </a:cubicBezTo>
                    <a:cubicBezTo>
                      <a:pt x="752985" y="505892"/>
                      <a:pt x="704798" y="497853"/>
                      <a:pt x="655935" y="490671"/>
                    </a:cubicBezTo>
                    <a:cubicBezTo>
                      <a:pt x="694130" y="477907"/>
                      <a:pt x="728592" y="458924"/>
                      <a:pt x="757414" y="435045"/>
                    </a:cubicBezTo>
                    <a:cubicBezTo>
                      <a:pt x="808230" y="392992"/>
                      <a:pt x="841653" y="335509"/>
                      <a:pt x="846702" y="271396"/>
                    </a:cubicBezTo>
                    <a:cubicBezTo>
                      <a:pt x="847797" y="274634"/>
                      <a:pt x="848940" y="277778"/>
                      <a:pt x="850102" y="280769"/>
                    </a:cubicBezTo>
                    <a:cubicBezTo>
                      <a:pt x="857684" y="300304"/>
                      <a:pt x="868895" y="320916"/>
                      <a:pt x="888107" y="330632"/>
                    </a:cubicBezTo>
                    <a:cubicBezTo>
                      <a:pt x="882658" y="359474"/>
                      <a:pt x="875553" y="388011"/>
                      <a:pt x="866723" y="415957"/>
                    </a:cubicBezTo>
                    <a:close/>
                    <a:moveTo>
                      <a:pt x="894993" y="287693"/>
                    </a:moveTo>
                    <a:cubicBezTo>
                      <a:pt x="894041" y="295456"/>
                      <a:pt x="892774" y="303181"/>
                      <a:pt x="891545" y="310915"/>
                    </a:cubicBezTo>
                    <a:cubicBezTo>
                      <a:pt x="880954" y="303562"/>
                      <a:pt x="874191" y="291560"/>
                      <a:pt x="868847" y="279692"/>
                    </a:cubicBezTo>
                    <a:cubicBezTo>
                      <a:pt x="860637" y="261461"/>
                      <a:pt x="852769" y="238163"/>
                      <a:pt x="858227" y="218046"/>
                    </a:cubicBezTo>
                    <a:cubicBezTo>
                      <a:pt x="860427" y="209921"/>
                      <a:pt x="867514" y="200511"/>
                      <a:pt x="877058" y="204140"/>
                    </a:cubicBezTo>
                    <a:cubicBezTo>
                      <a:pt x="885583" y="207398"/>
                      <a:pt x="890126" y="217532"/>
                      <a:pt x="892774" y="225571"/>
                    </a:cubicBezTo>
                    <a:cubicBezTo>
                      <a:pt x="899365" y="245526"/>
                      <a:pt x="897517" y="267205"/>
                      <a:pt x="894993" y="28769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AE2DC602-50BC-E835-399C-52DF5AAADBB1}"/>
                  </a:ext>
                </a:extLst>
              </p:cNvPr>
              <p:cNvSpPr/>
              <p:nvPr/>
            </p:nvSpPr>
            <p:spPr>
              <a:xfrm>
                <a:off x="11476198" y="5509311"/>
                <a:ext cx="534359" cy="19760"/>
              </a:xfrm>
              <a:custGeom>
                <a:avLst/>
                <a:gdLst>
                  <a:gd name="connsiteX0" fmla="*/ 34724 w 280890"/>
                  <a:gd name="connsiteY0" fmla="*/ 9800 h 10387"/>
                  <a:gd name="connsiteX1" fmla="*/ 69337 w 280890"/>
                  <a:gd name="connsiteY1" fmla="*/ 9534 h 10387"/>
                  <a:gd name="connsiteX2" fmla="*/ 140318 w 280890"/>
                  <a:gd name="connsiteY2" fmla="*/ 9496 h 10387"/>
                  <a:gd name="connsiteX3" fmla="*/ 279421 w 280890"/>
                  <a:gd name="connsiteY3" fmla="*/ 6895 h 10387"/>
                  <a:gd name="connsiteX4" fmla="*/ 279373 w 280890"/>
                  <a:gd name="connsiteY4" fmla="*/ 3381 h 10387"/>
                  <a:gd name="connsiteX5" fmla="*/ 137736 w 280890"/>
                  <a:gd name="connsiteY5" fmla="*/ 790 h 10387"/>
                  <a:gd name="connsiteX6" fmla="*/ 68585 w 280890"/>
                  <a:gd name="connsiteY6" fmla="*/ 733 h 10387"/>
                  <a:gd name="connsiteX7" fmla="*/ 32219 w 280890"/>
                  <a:gd name="connsiteY7" fmla="*/ 447 h 10387"/>
                  <a:gd name="connsiteX8" fmla="*/ 1510 w 280890"/>
                  <a:gd name="connsiteY8" fmla="*/ 2781 h 10387"/>
                  <a:gd name="connsiteX9" fmla="*/ 1548 w 280890"/>
                  <a:gd name="connsiteY9" fmla="*/ 7524 h 10387"/>
                  <a:gd name="connsiteX10" fmla="*/ 34724 w 280890"/>
                  <a:gd name="connsiteY10" fmla="*/ 9800 h 1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890" h="10387">
                    <a:moveTo>
                      <a:pt x="34724" y="9800"/>
                    </a:moveTo>
                    <a:cubicBezTo>
                      <a:pt x="46258" y="9715"/>
                      <a:pt x="57793" y="9620"/>
                      <a:pt x="69337" y="9534"/>
                    </a:cubicBezTo>
                    <a:cubicBezTo>
                      <a:pt x="92997" y="9353"/>
                      <a:pt x="116658" y="9486"/>
                      <a:pt x="140318" y="9496"/>
                    </a:cubicBezTo>
                    <a:cubicBezTo>
                      <a:pt x="186676" y="9534"/>
                      <a:pt x="233234" y="11201"/>
                      <a:pt x="279421" y="6895"/>
                    </a:cubicBezTo>
                    <a:cubicBezTo>
                      <a:pt x="281412" y="6705"/>
                      <a:pt x="281364" y="3571"/>
                      <a:pt x="279373" y="3381"/>
                    </a:cubicBezTo>
                    <a:cubicBezTo>
                      <a:pt x="232358" y="-1011"/>
                      <a:pt x="184923" y="752"/>
                      <a:pt x="137736" y="790"/>
                    </a:cubicBezTo>
                    <a:cubicBezTo>
                      <a:pt x="114686" y="809"/>
                      <a:pt x="91635" y="914"/>
                      <a:pt x="68585" y="733"/>
                    </a:cubicBezTo>
                    <a:cubicBezTo>
                      <a:pt x="56460" y="637"/>
                      <a:pt x="44344" y="542"/>
                      <a:pt x="32219" y="447"/>
                    </a:cubicBezTo>
                    <a:cubicBezTo>
                      <a:pt x="22513" y="371"/>
                      <a:pt x="10425" y="-1429"/>
                      <a:pt x="1510" y="2781"/>
                    </a:cubicBezTo>
                    <a:cubicBezTo>
                      <a:pt x="-547" y="3752"/>
                      <a:pt x="-471" y="6572"/>
                      <a:pt x="1548" y="7524"/>
                    </a:cubicBezTo>
                    <a:cubicBezTo>
                      <a:pt x="11140" y="12039"/>
                      <a:pt x="24322" y="9886"/>
                      <a:pt x="34724" y="9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7" name="!!quadro4">
            <a:extLst>
              <a:ext uri="{FF2B5EF4-FFF2-40B4-BE49-F238E27FC236}">
                <a16:creationId xmlns:a16="http://schemas.microsoft.com/office/drawing/2014/main" id="{373E74F4-C694-FF49-4C1C-CB205C2CC4F2}"/>
              </a:ext>
            </a:extLst>
          </p:cNvPr>
          <p:cNvGrpSpPr/>
          <p:nvPr/>
        </p:nvGrpSpPr>
        <p:grpSpPr>
          <a:xfrm>
            <a:off x="13337829" y="14158246"/>
            <a:ext cx="5255532" cy="2002971"/>
            <a:chOff x="6241143" y="4234317"/>
            <a:chExt cx="5255532" cy="2002971"/>
          </a:xfrm>
        </p:grpSpPr>
        <p:sp>
          <p:nvSpPr>
            <p:cNvPr id="68" name="banner1">
              <a:extLst>
                <a:ext uri="{FF2B5EF4-FFF2-40B4-BE49-F238E27FC236}">
                  <a16:creationId xmlns:a16="http://schemas.microsoft.com/office/drawing/2014/main" id="{91A8FC99-C749-370F-94FE-9BE051CA6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708A6861-BFBF-2850-7FB5-48DCB952B5F6}"/>
                </a:ext>
              </a:extLst>
            </p:cNvPr>
            <p:cNvSpPr/>
            <p:nvPr/>
          </p:nvSpPr>
          <p:spPr>
            <a:xfrm>
              <a:off x="6331843" y="4451346"/>
              <a:ext cx="1264138" cy="1498352"/>
            </a:xfrm>
            <a:custGeom>
              <a:avLst/>
              <a:gdLst>
                <a:gd name="connsiteX0" fmla="*/ 829917 w 1264138"/>
                <a:gd name="connsiteY0" fmla="*/ 1440388 h 1498352"/>
                <a:gd name="connsiteX1" fmla="*/ 781925 w 1264138"/>
                <a:gd name="connsiteY1" fmla="*/ 1449593 h 1498352"/>
                <a:gd name="connsiteX2" fmla="*/ 831552 w 1264138"/>
                <a:gd name="connsiteY2" fmla="*/ 1467599 h 1498352"/>
                <a:gd name="connsiteX3" fmla="*/ 867992 w 1264138"/>
                <a:gd name="connsiteY3" fmla="*/ 1472281 h 1498352"/>
                <a:gd name="connsiteX4" fmla="*/ 887904 w 1264138"/>
                <a:gd name="connsiteY4" fmla="*/ 1456554 h 1498352"/>
                <a:gd name="connsiteX5" fmla="*/ 865408 w 1264138"/>
                <a:gd name="connsiteY5" fmla="*/ 1443851 h 1498352"/>
                <a:gd name="connsiteX6" fmla="*/ 829917 w 1264138"/>
                <a:gd name="connsiteY6" fmla="*/ 1440388 h 1498352"/>
                <a:gd name="connsiteX7" fmla="*/ 415123 w 1264138"/>
                <a:gd name="connsiteY7" fmla="*/ 1440376 h 1498352"/>
                <a:gd name="connsiteX8" fmla="*/ 379632 w 1264138"/>
                <a:gd name="connsiteY8" fmla="*/ 1443839 h 1498352"/>
                <a:gd name="connsiteX9" fmla="*/ 357136 w 1264138"/>
                <a:gd name="connsiteY9" fmla="*/ 1456542 h 1498352"/>
                <a:gd name="connsiteX10" fmla="*/ 377047 w 1264138"/>
                <a:gd name="connsiteY10" fmla="*/ 1472269 h 1498352"/>
                <a:gd name="connsiteX11" fmla="*/ 413487 w 1264138"/>
                <a:gd name="connsiteY11" fmla="*/ 1467587 h 1498352"/>
                <a:gd name="connsiteX12" fmla="*/ 463115 w 1264138"/>
                <a:gd name="connsiteY12" fmla="*/ 1449581 h 1498352"/>
                <a:gd name="connsiteX13" fmla="*/ 415123 w 1264138"/>
                <a:gd name="connsiteY13" fmla="*/ 1440376 h 1498352"/>
                <a:gd name="connsiteX14" fmla="*/ 770237 w 1264138"/>
                <a:gd name="connsiteY14" fmla="*/ 654292 h 1498352"/>
                <a:gd name="connsiteX15" fmla="*/ 610601 w 1264138"/>
                <a:gd name="connsiteY15" fmla="*/ 681311 h 1498352"/>
                <a:gd name="connsiteX16" fmla="*/ 487518 w 1264138"/>
                <a:gd name="connsiteY16" fmla="*/ 665528 h 1498352"/>
                <a:gd name="connsiteX17" fmla="*/ 483704 w 1264138"/>
                <a:gd name="connsiteY17" fmla="*/ 668834 h 1498352"/>
                <a:gd name="connsiteX18" fmla="*/ 480162 w 1264138"/>
                <a:gd name="connsiteY18" fmla="*/ 669477 h 1498352"/>
                <a:gd name="connsiteX19" fmla="*/ 454395 w 1264138"/>
                <a:gd name="connsiteY19" fmla="*/ 740800 h 1498352"/>
                <a:gd name="connsiteX20" fmla="*/ 429890 w 1264138"/>
                <a:gd name="connsiteY20" fmla="*/ 819139 h 1498352"/>
                <a:gd name="connsiteX21" fmla="*/ 395042 w 1264138"/>
                <a:gd name="connsiteY21" fmla="*/ 980715 h 1498352"/>
                <a:gd name="connsiteX22" fmla="*/ 403807 w 1264138"/>
                <a:gd name="connsiteY22" fmla="*/ 1109417 h 1498352"/>
                <a:gd name="connsiteX23" fmla="*/ 496949 w 1264138"/>
                <a:gd name="connsiteY23" fmla="*/ 1163682 h 1498352"/>
                <a:gd name="connsiteX24" fmla="*/ 643329 w 1264138"/>
                <a:gd name="connsiteY24" fmla="*/ 1179724 h 1498352"/>
                <a:gd name="connsiteX25" fmla="*/ 773361 w 1264138"/>
                <a:gd name="connsiteY25" fmla="*/ 1156213 h 1498352"/>
                <a:gd name="connsiteX26" fmla="*/ 854048 w 1264138"/>
                <a:gd name="connsiteY26" fmla="*/ 1075358 h 1498352"/>
                <a:gd name="connsiteX27" fmla="*/ 853981 w 1264138"/>
                <a:gd name="connsiteY27" fmla="*/ 951812 h 1498352"/>
                <a:gd name="connsiteX28" fmla="*/ 769751 w 1264138"/>
                <a:gd name="connsiteY28" fmla="*/ 666972 h 1498352"/>
                <a:gd name="connsiteX29" fmla="*/ 770237 w 1264138"/>
                <a:gd name="connsiteY29" fmla="*/ 654292 h 1498352"/>
                <a:gd name="connsiteX30" fmla="*/ 668044 w 1264138"/>
                <a:gd name="connsiteY30" fmla="*/ 400330 h 1498352"/>
                <a:gd name="connsiteX31" fmla="*/ 673021 w 1264138"/>
                <a:gd name="connsiteY31" fmla="*/ 414861 h 1498352"/>
                <a:gd name="connsiteX32" fmla="*/ 644457 w 1264138"/>
                <a:gd name="connsiteY32" fmla="*/ 442445 h 1498352"/>
                <a:gd name="connsiteX33" fmla="*/ 609833 w 1264138"/>
                <a:gd name="connsiteY33" fmla="*/ 451876 h 1498352"/>
                <a:gd name="connsiteX34" fmla="*/ 568678 w 1264138"/>
                <a:gd name="connsiteY34" fmla="*/ 442704 h 1498352"/>
                <a:gd name="connsiteX35" fmla="*/ 540914 w 1264138"/>
                <a:gd name="connsiteY35" fmla="*/ 416677 h 1498352"/>
                <a:gd name="connsiteX36" fmla="*/ 545065 w 1264138"/>
                <a:gd name="connsiteY36" fmla="*/ 412424 h 1498352"/>
                <a:gd name="connsiteX37" fmla="*/ 560770 w 1264138"/>
                <a:gd name="connsiteY37" fmla="*/ 417636 h 1498352"/>
                <a:gd name="connsiteX38" fmla="*/ 576158 w 1264138"/>
                <a:gd name="connsiteY38" fmla="*/ 423424 h 1498352"/>
                <a:gd name="connsiteX39" fmla="*/ 606291 w 1264138"/>
                <a:gd name="connsiteY39" fmla="*/ 427947 h 1498352"/>
                <a:gd name="connsiteX40" fmla="*/ 633242 w 1264138"/>
                <a:gd name="connsiteY40" fmla="*/ 420807 h 1498352"/>
                <a:gd name="connsiteX41" fmla="*/ 652353 w 1264138"/>
                <a:gd name="connsiteY41" fmla="*/ 402993 h 1498352"/>
                <a:gd name="connsiteX42" fmla="*/ 668044 w 1264138"/>
                <a:gd name="connsiteY42" fmla="*/ 400330 h 1498352"/>
                <a:gd name="connsiteX43" fmla="*/ 72341 w 1264138"/>
                <a:gd name="connsiteY43" fmla="*/ 302787 h 1498352"/>
                <a:gd name="connsiteX44" fmla="*/ 41147 w 1264138"/>
                <a:gd name="connsiteY44" fmla="*/ 313077 h 1498352"/>
                <a:gd name="connsiteX45" fmla="*/ 31581 w 1264138"/>
                <a:gd name="connsiteY45" fmla="*/ 386793 h 1498352"/>
                <a:gd name="connsiteX46" fmla="*/ 59954 w 1264138"/>
                <a:gd name="connsiteY46" fmla="*/ 448649 h 1498352"/>
                <a:gd name="connsiteX47" fmla="*/ 66768 w 1264138"/>
                <a:gd name="connsiteY47" fmla="*/ 440177 h 1498352"/>
                <a:gd name="connsiteX48" fmla="*/ 118461 w 1264138"/>
                <a:gd name="connsiteY48" fmla="*/ 383836 h 1498352"/>
                <a:gd name="connsiteX49" fmla="*/ 103163 w 1264138"/>
                <a:gd name="connsiteY49" fmla="*/ 315233 h 1498352"/>
                <a:gd name="connsiteX50" fmla="*/ 72341 w 1264138"/>
                <a:gd name="connsiteY50" fmla="*/ 302787 h 1498352"/>
                <a:gd name="connsiteX51" fmla="*/ 760455 w 1264138"/>
                <a:gd name="connsiteY51" fmla="*/ 294384 h 1498352"/>
                <a:gd name="connsiteX52" fmla="*/ 774197 w 1264138"/>
                <a:gd name="connsiteY52" fmla="*/ 305677 h 1498352"/>
                <a:gd name="connsiteX53" fmla="*/ 778021 w 1264138"/>
                <a:gd name="connsiteY53" fmla="*/ 334660 h 1498352"/>
                <a:gd name="connsiteX54" fmla="*/ 776905 w 1264138"/>
                <a:gd name="connsiteY54" fmla="*/ 342399 h 1498352"/>
                <a:gd name="connsiteX55" fmla="*/ 774524 w 1264138"/>
                <a:gd name="connsiteY55" fmla="*/ 355351 h 1498352"/>
                <a:gd name="connsiteX56" fmla="*/ 759553 w 1264138"/>
                <a:gd name="connsiteY56" fmla="*/ 367873 h 1498352"/>
                <a:gd name="connsiteX57" fmla="*/ 741965 w 1264138"/>
                <a:gd name="connsiteY57" fmla="*/ 361149 h 1498352"/>
                <a:gd name="connsiteX58" fmla="*/ 737362 w 1264138"/>
                <a:gd name="connsiteY58" fmla="*/ 347543 h 1498352"/>
                <a:gd name="connsiteX59" fmla="*/ 737193 w 1264138"/>
                <a:gd name="connsiteY59" fmla="*/ 338112 h 1498352"/>
                <a:gd name="connsiteX60" fmla="*/ 736234 w 1264138"/>
                <a:gd name="connsiteY60" fmla="*/ 324427 h 1498352"/>
                <a:gd name="connsiteX61" fmla="*/ 739472 w 1264138"/>
                <a:gd name="connsiteY61" fmla="*/ 308305 h 1498352"/>
                <a:gd name="connsiteX62" fmla="*/ 743352 w 1264138"/>
                <a:gd name="connsiteY62" fmla="*/ 302698 h 1498352"/>
                <a:gd name="connsiteX63" fmla="*/ 744176 w 1264138"/>
                <a:gd name="connsiteY63" fmla="*/ 301334 h 1498352"/>
                <a:gd name="connsiteX64" fmla="*/ 760455 w 1264138"/>
                <a:gd name="connsiteY64" fmla="*/ 294384 h 1498352"/>
                <a:gd name="connsiteX65" fmla="*/ 471689 w 1264138"/>
                <a:gd name="connsiteY65" fmla="*/ 294372 h 1498352"/>
                <a:gd name="connsiteX66" fmla="*/ 485431 w 1264138"/>
                <a:gd name="connsiteY66" fmla="*/ 305665 h 1498352"/>
                <a:gd name="connsiteX67" fmla="*/ 489256 w 1264138"/>
                <a:gd name="connsiteY67" fmla="*/ 334647 h 1498352"/>
                <a:gd name="connsiteX68" fmla="*/ 488139 w 1264138"/>
                <a:gd name="connsiteY68" fmla="*/ 342387 h 1498352"/>
                <a:gd name="connsiteX69" fmla="*/ 485758 w 1264138"/>
                <a:gd name="connsiteY69" fmla="*/ 355338 h 1498352"/>
                <a:gd name="connsiteX70" fmla="*/ 470787 w 1264138"/>
                <a:gd name="connsiteY70" fmla="*/ 367861 h 1498352"/>
                <a:gd name="connsiteX71" fmla="*/ 453199 w 1264138"/>
                <a:gd name="connsiteY71" fmla="*/ 361137 h 1498352"/>
                <a:gd name="connsiteX72" fmla="*/ 448595 w 1264138"/>
                <a:gd name="connsiteY72" fmla="*/ 347531 h 1498352"/>
                <a:gd name="connsiteX73" fmla="*/ 448427 w 1264138"/>
                <a:gd name="connsiteY73" fmla="*/ 338100 h 1498352"/>
                <a:gd name="connsiteX74" fmla="*/ 447468 w 1264138"/>
                <a:gd name="connsiteY74" fmla="*/ 324415 h 1498352"/>
                <a:gd name="connsiteX75" fmla="*/ 450706 w 1264138"/>
                <a:gd name="connsiteY75" fmla="*/ 308293 h 1498352"/>
                <a:gd name="connsiteX76" fmla="*/ 454586 w 1264138"/>
                <a:gd name="connsiteY76" fmla="*/ 302686 h 1498352"/>
                <a:gd name="connsiteX77" fmla="*/ 455410 w 1264138"/>
                <a:gd name="connsiteY77" fmla="*/ 301322 h 1498352"/>
                <a:gd name="connsiteX78" fmla="*/ 471689 w 1264138"/>
                <a:gd name="connsiteY78" fmla="*/ 294372 h 1498352"/>
                <a:gd name="connsiteX79" fmla="*/ 1191814 w 1264138"/>
                <a:gd name="connsiteY79" fmla="*/ 284721 h 1498352"/>
                <a:gd name="connsiteX80" fmla="*/ 1160989 w 1264138"/>
                <a:gd name="connsiteY80" fmla="*/ 297171 h 1498352"/>
                <a:gd name="connsiteX81" fmla="*/ 1145690 w 1264138"/>
                <a:gd name="connsiteY81" fmla="*/ 365775 h 1498352"/>
                <a:gd name="connsiteX82" fmla="*/ 1197383 w 1264138"/>
                <a:gd name="connsiteY82" fmla="*/ 422116 h 1498352"/>
                <a:gd name="connsiteX83" fmla="*/ 1204209 w 1264138"/>
                <a:gd name="connsiteY83" fmla="*/ 430588 h 1498352"/>
                <a:gd name="connsiteX84" fmla="*/ 1232581 w 1264138"/>
                <a:gd name="connsiteY84" fmla="*/ 368730 h 1498352"/>
                <a:gd name="connsiteX85" fmla="*/ 1223003 w 1264138"/>
                <a:gd name="connsiteY85" fmla="*/ 295016 h 1498352"/>
                <a:gd name="connsiteX86" fmla="*/ 1191814 w 1264138"/>
                <a:gd name="connsiteY86" fmla="*/ 284721 h 1498352"/>
                <a:gd name="connsiteX87" fmla="*/ 610589 w 1264138"/>
                <a:gd name="connsiteY87" fmla="*/ 27066 h 1498352"/>
                <a:gd name="connsiteX88" fmla="*/ 340055 w 1264138"/>
                <a:gd name="connsiteY88" fmla="*/ 119766 h 1498352"/>
                <a:gd name="connsiteX89" fmla="*/ 229325 w 1264138"/>
                <a:gd name="connsiteY89" fmla="*/ 340650 h 1498352"/>
                <a:gd name="connsiteX90" fmla="*/ 340055 w 1264138"/>
                <a:gd name="connsiteY90" fmla="*/ 561535 h 1498352"/>
                <a:gd name="connsiteX91" fmla="*/ 610589 w 1264138"/>
                <a:gd name="connsiteY91" fmla="*/ 654235 h 1498352"/>
                <a:gd name="connsiteX92" fmla="*/ 881112 w 1264138"/>
                <a:gd name="connsiteY92" fmla="*/ 561535 h 1498352"/>
                <a:gd name="connsiteX93" fmla="*/ 991842 w 1264138"/>
                <a:gd name="connsiteY93" fmla="*/ 340650 h 1498352"/>
                <a:gd name="connsiteX94" fmla="*/ 881112 w 1264138"/>
                <a:gd name="connsiteY94" fmla="*/ 119766 h 1498352"/>
                <a:gd name="connsiteX95" fmla="*/ 610589 w 1264138"/>
                <a:gd name="connsiteY95" fmla="*/ 27066 h 1498352"/>
                <a:gd name="connsiteX96" fmla="*/ 610589 w 1264138"/>
                <a:gd name="connsiteY96" fmla="*/ 0 h 1498352"/>
                <a:gd name="connsiteX97" fmla="*/ 898385 w 1264138"/>
                <a:gd name="connsiteY97" fmla="*/ 98918 h 1498352"/>
                <a:gd name="connsiteX98" fmla="*/ 1018918 w 1264138"/>
                <a:gd name="connsiteY98" fmla="*/ 340650 h 1498352"/>
                <a:gd name="connsiteX99" fmla="*/ 898385 w 1264138"/>
                <a:gd name="connsiteY99" fmla="*/ 582383 h 1498352"/>
                <a:gd name="connsiteX100" fmla="*/ 815408 w 1264138"/>
                <a:gd name="connsiteY100" fmla="*/ 635350 h 1498352"/>
                <a:gd name="connsiteX101" fmla="*/ 833278 w 1264138"/>
                <a:gd name="connsiteY101" fmla="*/ 634210 h 1498352"/>
                <a:gd name="connsiteX102" fmla="*/ 891199 w 1264138"/>
                <a:gd name="connsiteY102" fmla="*/ 630724 h 1498352"/>
                <a:gd name="connsiteX103" fmla="*/ 1004884 w 1264138"/>
                <a:gd name="connsiteY103" fmla="*/ 624396 h 1498352"/>
                <a:gd name="connsiteX104" fmla="*/ 1093354 w 1264138"/>
                <a:gd name="connsiteY104" fmla="*/ 613215 h 1498352"/>
                <a:gd name="connsiteX105" fmla="*/ 1144765 w 1264138"/>
                <a:gd name="connsiteY105" fmla="*/ 549157 h 1498352"/>
                <a:gd name="connsiteX106" fmla="*/ 1190997 w 1264138"/>
                <a:gd name="connsiteY106" fmla="*/ 456298 h 1498352"/>
                <a:gd name="connsiteX107" fmla="*/ 1195578 w 1264138"/>
                <a:gd name="connsiteY107" fmla="*/ 447273 h 1498352"/>
                <a:gd name="connsiteX108" fmla="*/ 1187489 w 1264138"/>
                <a:gd name="connsiteY108" fmla="*/ 446111 h 1498352"/>
                <a:gd name="connsiteX109" fmla="*/ 1119799 w 1264138"/>
                <a:gd name="connsiteY109" fmla="*/ 369734 h 1498352"/>
                <a:gd name="connsiteX110" fmla="*/ 1142599 w 1264138"/>
                <a:gd name="connsiteY110" fmla="*/ 278567 h 1498352"/>
                <a:gd name="connsiteX111" fmla="*/ 1222033 w 1264138"/>
                <a:gd name="connsiteY111" fmla="*/ 263709 h 1498352"/>
                <a:gd name="connsiteX112" fmla="*/ 1264136 w 1264138"/>
                <a:gd name="connsiteY112" fmla="*/ 334638 h 1498352"/>
                <a:gd name="connsiteX113" fmla="*/ 1229412 w 1264138"/>
                <a:gd name="connsiteY113" fmla="*/ 435653 h 1498352"/>
                <a:gd name="connsiteX114" fmla="*/ 1174966 w 1264138"/>
                <a:gd name="connsiteY114" fmla="*/ 544589 h 1498352"/>
                <a:gd name="connsiteX115" fmla="*/ 1119777 w 1264138"/>
                <a:gd name="connsiteY115" fmla="*/ 625896 h 1498352"/>
                <a:gd name="connsiteX116" fmla="*/ 1019336 w 1264138"/>
                <a:gd name="connsiteY116" fmla="*/ 646157 h 1498352"/>
                <a:gd name="connsiteX117" fmla="*/ 898622 w 1264138"/>
                <a:gd name="connsiteY117" fmla="*/ 650512 h 1498352"/>
                <a:gd name="connsiteX118" fmla="*/ 838231 w 1264138"/>
                <a:gd name="connsiteY118" fmla="*/ 652452 h 1498352"/>
                <a:gd name="connsiteX119" fmla="*/ 796478 w 1264138"/>
                <a:gd name="connsiteY119" fmla="*/ 652950 h 1498352"/>
                <a:gd name="connsiteX120" fmla="*/ 797583 w 1264138"/>
                <a:gd name="connsiteY120" fmla="*/ 654980 h 1498352"/>
                <a:gd name="connsiteX121" fmla="*/ 856868 w 1264138"/>
                <a:gd name="connsiteY121" fmla="*/ 827229 h 1498352"/>
                <a:gd name="connsiteX122" fmla="*/ 889596 w 1264138"/>
                <a:gd name="connsiteY122" fmla="*/ 994772 h 1498352"/>
                <a:gd name="connsiteX123" fmla="*/ 861550 w 1264138"/>
                <a:gd name="connsiteY123" fmla="*/ 1126396 h 1498352"/>
                <a:gd name="connsiteX124" fmla="*/ 755266 w 1264138"/>
                <a:gd name="connsiteY124" fmla="*/ 1193115 h 1498352"/>
                <a:gd name="connsiteX125" fmla="*/ 746894 w 1264138"/>
                <a:gd name="connsiteY125" fmla="*/ 1195236 h 1498352"/>
                <a:gd name="connsiteX126" fmla="*/ 748372 w 1264138"/>
                <a:gd name="connsiteY126" fmla="*/ 1249953 h 1498352"/>
                <a:gd name="connsiteX127" fmla="*/ 751192 w 1264138"/>
                <a:gd name="connsiteY127" fmla="*/ 1316345 h 1498352"/>
                <a:gd name="connsiteX128" fmla="*/ 761020 w 1264138"/>
                <a:gd name="connsiteY128" fmla="*/ 1430143 h 1498352"/>
                <a:gd name="connsiteX129" fmla="*/ 841480 w 1264138"/>
                <a:gd name="connsiteY129" fmla="*/ 1413898 h 1498352"/>
                <a:gd name="connsiteX130" fmla="*/ 914743 w 1264138"/>
                <a:gd name="connsiteY130" fmla="*/ 1455188 h 1498352"/>
                <a:gd name="connsiteX131" fmla="*/ 895079 w 1264138"/>
                <a:gd name="connsiteY131" fmla="*/ 1491504 h 1498352"/>
                <a:gd name="connsiteX132" fmla="*/ 844774 w 1264138"/>
                <a:gd name="connsiteY132" fmla="*/ 1496480 h 1498352"/>
                <a:gd name="connsiteX133" fmla="*/ 753077 w 1264138"/>
                <a:gd name="connsiteY133" fmla="*/ 1462657 h 1498352"/>
                <a:gd name="connsiteX134" fmla="*/ 737113 w 1264138"/>
                <a:gd name="connsiteY134" fmla="*/ 1451996 h 1498352"/>
                <a:gd name="connsiteX135" fmla="*/ 728055 w 1264138"/>
                <a:gd name="connsiteY135" fmla="*/ 1316966 h 1498352"/>
                <a:gd name="connsiteX136" fmla="*/ 727085 w 1264138"/>
                <a:gd name="connsiteY136" fmla="*/ 1250358 h 1498352"/>
                <a:gd name="connsiteX137" fmla="*/ 728190 w 1264138"/>
                <a:gd name="connsiteY137" fmla="*/ 1199557 h 1498352"/>
                <a:gd name="connsiteX138" fmla="*/ 605039 w 1264138"/>
                <a:gd name="connsiteY138" fmla="*/ 1208695 h 1498352"/>
                <a:gd name="connsiteX139" fmla="*/ 516636 w 1264138"/>
                <a:gd name="connsiteY139" fmla="*/ 1198046 h 1498352"/>
                <a:gd name="connsiteX140" fmla="*/ 517922 w 1264138"/>
                <a:gd name="connsiteY140" fmla="*/ 1250358 h 1498352"/>
                <a:gd name="connsiteX141" fmla="*/ 516952 w 1264138"/>
                <a:gd name="connsiteY141" fmla="*/ 1316966 h 1498352"/>
                <a:gd name="connsiteX142" fmla="*/ 507892 w 1264138"/>
                <a:gd name="connsiteY142" fmla="*/ 1451996 h 1498352"/>
                <a:gd name="connsiteX143" fmla="*/ 491928 w 1264138"/>
                <a:gd name="connsiteY143" fmla="*/ 1462657 h 1498352"/>
                <a:gd name="connsiteX144" fmla="*/ 400231 w 1264138"/>
                <a:gd name="connsiteY144" fmla="*/ 1496480 h 1498352"/>
                <a:gd name="connsiteX145" fmla="*/ 349926 w 1264138"/>
                <a:gd name="connsiteY145" fmla="*/ 1491504 h 1498352"/>
                <a:gd name="connsiteX146" fmla="*/ 330262 w 1264138"/>
                <a:gd name="connsiteY146" fmla="*/ 1455188 h 1498352"/>
                <a:gd name="connsiteX147" fmla="*/ 403525 w 1264138"/>
                <a:gd name="connsiteY147" fmla="*/ 1413898 h 1498352"/>
                <a:gd name="connsiteX148" fmla="*/ 483987 w 1264138"/>
                <a:gd name="connsiteY148" fmla="*/ 1430143 h 1498352"/>
                <a:gd name="connsiteX149" fmla="*/ 493813 w 1264138"/>
                <a:gd name="connsiteY149" fmla="*/ 1316345 h 1498352"/>
                <a:gd name="connsiteX150" fmla="*/ 496633 w 1264138"/>
                <a:gd name="connsiteY150" fmla="*/ 1249953 h 1498352"/>
                <a:gd name="connsiteX151" fmla="*/ 498269 w 1264138"/>
                <a:gd name="connsiteY151" fmla="*/ 1193645 h 1498352"/>
                <a:gd name="connsiteX152" fmla="*/ 458592 w 1264138"/>
                <a:gd name="connsiteY152" fmla="*/ 1180773 h 1498352"/>
                <a:gd name="connsiteX153" fmla="*/ 371305 w 1264138"/>
                <a:gd name="connsiteY153" fmla="*/ 1105638 h 1498352"/>
                <a:gd name="connsiteX154" fmla="*/ 375197 w 1264138"/>
                <a:gd name="connsiteY154" fmla="*/ 959224 h 1498352"/>
                <a:gd name="connsiteX155" fmla="*/ 412754 w 1264138"/>
                <a:gd name="connsiteY155" fmla="*/ 805286 h 1498352"/>
                <a:gd name="connsiteX156" fmla="*/ 438375 w 1264138"/>
                <a:gd name="connsiteY156" fmla="*/ 729643 h 1498352"/>
                <a:gd name="connsiteX157" fmla="*/ 462157 w 1264138"/>
                <a:gd name="connsiteY157" fmla="*/ 671282 h 1498352"/>
                <a:gd name="connsiteX158" fmla="*/ 425908 w 1264138"/>
                <a:gd name="connsiteY158" fmla="*/ 670492 h 1498352"/>
                <a:gd name="connsiteX159" fmla="*/ 365518 w 1264138"/>
                <a:gd name="connsiteY159" fmla="*/ 668552 h 1498352"/>
                <a:gd name="connsiteX160" fmla="*/ 244804 w 1264138"/>
                <a:gd name="connsiteY160" fmla="*/ 664197 h 1498352"/>
                <a:gd name="connsiteX161" fmla="*/ 144363 w 1264138"/>
                <a:gd name="connsiteY161" fmla="*/ 643935 h 1498352"/>
                <a:gd name="connsiteX162" fmla="*/ 89173 w 1264138"/>
                <a:gd name="connsiteY162" fmla="*/ 562628 h 1498352"/>
                <a:gd name="connsiteX163" fmla="*/ 34728 w 1264138"/>
                <a:gd name="connsiteY163" fmla="*/ 453693 h 1498352"/>
                <a:gd name="connsiteX164" fmla="*/ 3 w 1264138"/>
                <a:gd name="connsiteY164" fmla="*/ 352666 h 1498352"/>
                <a:gd name="connsiteX165" fmla="*/ 42105 w 1264138"/>
                <a:gd name="connsiteY165" fmla="*/ 281748 h 1498352"/>
                <a:gd name="connsiteX166" fmla="*/ 121552 w 1264138"/>
                <a:gd name="connsiteY166" fmla="*/ 296607 h 1498352"/>
                <a:gd name="connsiteX167" fmla="*/ 144352 w 1264138"/>
                <a:gd name="connsiteY167" fmla="*/ 387773 h 1498352"/>
                <a:gd name="connsiteX168" fmla="*/ 76662 w 1264138"/>
                <a:gd name="connsiteY168" fmla="*/ 464151 h 1498352"/>
                <a:gd name="connsiteX169" fmla="*/ 68562 w 1264138"/>
                <a:gd name="connsiteY169" fmla="*/ 465313 h 1498352"/>
                <a:gd name="connsiteX170" fmla="*/ 73142 w 1264138"/>
                <a:gd name="connsiteY170" fmla="*/ 474338 h 1498352"/>
                <a:gd name="connsiteX171" fmla="*/ 119374 w 1264138"/>
                <a:gd name="connsiteY171" fmla="*/ 567197 h 1498352"/>
                <a:gd name="connsiteX172" fmla="*/ 170785 w 1264138"/>
                <a:gd name="connsiteY172" fmla="*/ 631255 h 1498352"/>
                <a:gd name="connsiteX173" fmla="*/ 259256 w 1264138"/>
                <a:gd name="connsiteY173" fmla="*/ 642434 h 1498352"/>
                <a:gd name="connsiteX174" fmla="*/ 372941 w 1264138"/>
                <a:gd name="connsiteY174" fmla="*/ 648764 h 1498352"/>
                <a:gd name="connsiteX175" fmla="*/ 430861 w 1264138"/>
                <a:gd name="connsiteY175" fmla="*/ 652250 h 1498352"/>
                <a:gd name="connsiteX176" fmla="*/ 448539 w 1264138"/>
                <a:gd name="connsiteY176" fmla="*/ 653377 h 1498352"/>
                <a:gd name="connsiteX177" fmla="*/ 322783 w 1264138"/>
                <a:gd name="connsiteY177" fmla="*/ 582383 h 1498352"/>
                <a:gd name="connsiteX178" fmla="*/ 202249 w 1264138"/>
                <a:gd name="connsiteY178" fmla="*/ 340650 h 1498352"/>
                <a:gd name="connsiteX179" fmla="*/ 322783 w 1264138"/>
                <a:gd name="connsiteY179" fmla="*/ 98918 h 1498352"/>
                <a:gd name="connsiteX180" fmla="*/ 610589 w 1264138"/>
                <a:gd name="connsiteY180" fmla="*/ 0 h 14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64138" h="1498352">
                  <a:moveTo>
                    <a:pt x="829917" y="1440388"/>
                  </a:moveTo>
                  <a:cubicBezTo>
                    <a:pt x="813547" y="1440849"/>
                    <a:pt x="797278" y="1443963"/>
                    <a:pt x="781925" y="1449593"/>
                  </a:cubicBezTo>
                  <a:cubicBezTo>
                    <a:pt x="797673" y="1457569"/>
                    <a:pt x="814347" y="1463785"/>
                    <a:pt x="831552" y="1467599"/>
                  </a:cubicBezTo>
                  <a:cubicBezTo>
                    <a:pt x="843251" y="1470194"/>
                    <a:pt x="855954" y="1472810"/>
                    <a:pt x="867992" y="1472281"/>
                  </a:cubicBezTo>
                  <a:cubicBezTo>
                    <a:pt x="875821" y="1471930"/>
                    <a:pt x="892033" y="1467734"/>
                    <a:pt x="887904" y="1456554"/>
                  </a:cubicBezTo>
                  <a:cubicBezTo>
                    <a:pt x="885073" y="1448882"/>
                    <a:pt x="872346" y="1445464"/>
                    <a:pt x="865408" y="1443851"/>
                  </a:cubicBezTo>
                  <a:cubicBezTo>
                    <a:pt x="853889" y="1441166"/>
                    <a:pt x="841728" y="1440049"/>
                    <a:pt x="829917" y="1440388"/>
                  </a:cubicBezTo>
                  <a:close/>
                  <a:moveTo>
                    <a:pt x="415123" y="1440376"/>
                  </a:moveTo>
                  <a:cubicBezTo>
                    <a:pt x="403312" y="1440037"/>
                    <a:pt x="391150" y="1441166"/>
                    <a:pt x="379632" y="1443839"/>
                  </a:cubicBezTo>
                  <a:cubicBezTo>
                    <a:pt x="372692" y="1445452"/>
                    <a:pt x="359967" y="1448870"/>
                    <a:pt x="357136" y="1456542"/>
                  </a:cubicBezTo>
                  <a:cubicBezTo>
                    <a:pt x="353006" y="1467734"/>
                    <a:pt x="369218" y="1471930"/>
                    <a:pt x="377047" y="1472269"/>
                  </a:cubicBezTo>
                  <a:cubicBezTo>
                    <a:pt x="389085" y="1472799"/>
                    <a:pt x="401777" y="1470182"/>
                    <a:pt x="413487" y="1467587"/>
                  </a:cubicBezTo>
                  <a:cubicBezTo>
                    <a:pt x="430692" y="1463762"/>
                    <a:pt x="447355" y="1457557"/>
                    <a:pt x="463115" y="1449581"/>
                  </a:cubicBezTo>
                  <a:cubicBezTo>
                    <a:pt x="447761" y="1443951"/>
                    <a:pt x="431504" y="1440849"/>
                    <a:pt x="415123" y="1440376"/>
                  </a:cubicBezTo>
                  <a:close/>
                  <a:moveTo>
                    <a:pt x="770237" y="654292"/>
                  </a:moveTo>
                  <a:cubicBezTo>
                    <a:pt x="721149" y="671687"/>
                    <a:pt x="667201" y="681300"/>
                    <a:pt x="610601" y="681311"/>
                  </a:cubicBezTo>
                  <a:cubicBezTo>
                    <a:pt x="567719" y="681300"/>
                    <a:pt x="526394" y="675761"/>
                    <a:pt x="487518" y="665528"/>
                  </a:cubicBezTo>
                  <a:cubicBezTo>
                    <a:pt x="486784" y="667107"/>
                    <a:pt x="485419" y="668450"/>
                    <a:pt x="483704" y="668834"/>
                  </a:cubicBezTo>
                  <a:cubicBezTo>
                    <a:pt x="482531" y="669094"/>
                    <a:pt x="481347" y="669263"/>
                    <a:pt x="480162" y="669477"/>
                  </a:cubicBezTo>
                  <a:cubicBezTo>
                    <a:pt x="472310" y="693484"/>
                    <a:pt x="462574" y="716893"/>
                    <a:pt x="454395" y="740800"/>
                  </a:cubicBezTo>
                  <a:cubicBezTo>
                    <a:pt x="445550" y="766680"/>
                    <a:pt x="437337" y="792819"/>
                    <a:pt x="429890" y="819139"/>
                  </a:cubicBezTo>
                  <a:cubicBezTo>
                    <a:pt x="414886" y="872197"/>
                    <a:pt x="403176" y="926181"/>
                    <a:pt x="395042" y="980715"/>
                  </a:cubicBezTo>
                  <a:cubicBezTo>
                    <a:pt x="388893" y="1021950"/>
                    <a:pt x="377037" y="1072920"/>
                    <a:pt x="403807" y="1109417"/>
                  </a:cubicBezTo>
                  <a:cubicBezTo>
                    <a:pt x="425537" y="1139031"/>
                    <a:pt x="462551" y="1154430"/>
                    <a:pt x="496949" y="1163682"/>
                  </a:cubicBezTo>
                  <a:cubicBezTo>
                    <a:pt x="544151" y="1176373"/>
                    <a:pt x="594535" y="1181473"/>
                    <a:pt x="643329" y="1179724"/>
                  </a:cubicBezTo>
                  <a:cubicBezTo>
                    <a:pt x="686967" y="1178155"/>
                    <a:pt x="732578" y="1172617"/>
                    <a:pt x="773361" y="1156213"/>
                  </a:cubicBezTo>
                  <a:cubicBezTo>
                    <a:pt x="811178" y="1140994"/>
                    <a:pt x="841468" y="1115057"/>
                    <a:pt x="854048" y="1075358"/>
                  </a:cubicBezTo>
                  <a:cubicBezTo>
                    <a:pt x="866594" y="1035759"/>
                    <a:pt x="860918" y="991895"/>
                    <a:pt x="853981" y="951812"/>
                  </a:cubicBezTo>
                  <a:cubicBezTo>
                    <a:pt x="837047" y="853932"/>
                    <a:pt x="808515" y="758388"/>
                    <a:pt x="769751" y="666972"/>
                  </a:cubicBezTo>
                  <a:cubicBezTo>
                    <a:pt x="767709" y="662155"/>
                    <a:pt x="768262" y="657789"/>
                    <a:pt x="770237" y="654292"/>
                  </a:cubicBezTo>
                  <a:close/>
                  <a:moveTo>
                    <a:pt x="668044" y="400330"/>
                  </a:moveTo>
                  <a:cubicBezTo>
                    <a:pt x="672819" y="402905"/>
                    <a:pt x="675808" y="408346"/>
                    <a:pt x="673021" y="414861"/>
                  </a:cubicBezTo>
                  <a:cubicBezTo>
                    <a:pt x="667821" y="427045"/>
                    <a:pt x="655761" y="436262"/>
                    <a:pt x="644457" y="442445"/>
                  </a:cubicBezTo>
                  <a:cubicBezTo>
                    <a:pt x="633987" y="448164"/>
                    <a:pt x="621736" y="451447"/>
                    <a:pt x="609833" y="451876"/>
                  </a:cubicBezTo>
                  <a:cubicBezTo>
                    <a:pt x="595675" y="452383"/>
                    <a:pt x="581132" y="449676"/>
                    <a:pt x="568678" y="442704"/>
                  </a:cubicBezTo>
                  <a:cubicBezTo>
                    <a:pt x="558377" y="436940"/>
                    <a:pt x="543610" y="429099"/>
                    <a:pt x="540914" y="416677"/>
                  </a:cubicBezTo>
                  <a:cubicBezTo>
                    <a:pt x="540349" y="414071"/>
                    <a:pt x="542832" y="412401"/>
                    <a:pt x="545065" y="412424"/>
                  </a:cubicBezTo>
                  <a:cubicBezTo>
                    <a:pt x="550965" y="412480"/>
                    <a:pt x="555569" y="415098"/>
                    <a:pt x="560770" y="417636"/>
                  </a:cubicBezTo>
                  <a:cubicBezTo>
                    <a:pt x="565699" y="420039"/>
                    <a:pt x="570855" y="422024"/>
                    <a:pt x="576158" y="423424"/>
                  </a:cubicBezTo>
                  <a:cubicBezTo>
                    <a:pt x="585961" y="426018"/>
                    <a:pt x="596081" y="428174"/>
                    <a:pt x="606291" y="427947"/>
                  </a:cubicBezTo>
                  <a:cubicBezTo>
                    <a:pt x="615688" y="427733"/>
                    <a:pt x="624962" y="425217"/>
                    <a:pt x="633242" y="420807"/>
                  </a:cubicBezTo>
                  <a:cubicBezTo>
                    <a:pt x="641614" y="416350"/>
                    <a:pt x="646284" y="409897"/>
                    <a:pt x="652353" y="402993"/>
                  </a:cubicBezTo>
                  <a:cubicBezTo>
                    <a:pt x="656708" y="398046"/>
                    <a:pt x="663269" y="397755"/>
                    <a:pt x="668044" y="400330"/>
                  </a:cubicBezTo>
                  <a:close/>
                  <a:moveTo>
                    <a:pt x="72341" y="302787"/>
                  </a:moveTo>
                  <a:cubicBezTo>
                    <a:pt x="61023" y="302140"/>
                    <a:pt x="49643" y="305282"/>
                    <a:pt x="41147" y="313077"/>
                  </a:cubicBezTo>
                  <a:cubicBezTo>
                    <a:pt x="20875" y="331681"/>
                    <a:pt x="23356" y="363236"/>
                    <a:pt x="31581" y="386793"/>
                  </a:cubicBezTo>
                  <a:cubicBezTo>
                    <a:pt x="39015" y="408047"/>
                    <a:pt x="49450" y="428455"/>
                    <a:pt x="59954" y="448649"/>
                  </a:cubicBezTo>
                  <a:cubicBezTo>
                    <a:pt x="60799" y="445276"/>
                    <a:pt x="62943" y="442162"/>
                    <a:pt x="66768" y="440177"/>
                  </a:cubicBezTo>
                  <a:cubicBezTo>
                    <a:pt x="89727" y="428252"/>
                    <a:pt x="110236" y="408905"/>
                    <a:pt x="118461" y="383836"/>
                  </a:cubicBezTo>
                  <a:cubicBezTo>
                    <a:pt x="126008" y="360844"/>
                    <a:pt x="121822" y="331896"/>
                    <a:pt x="103163" y="315233"/>
                  </a:cubicBezTo>
                  <a:cubicBezTo>
                    <a:pt x="94916" y="307871"/>
                    <a:pt x="83659" y="303435"/>
                    <a:pt x="72341" y="302787"/>
                  </a:cubicBezTo>
                  <a:close/>
                  <a:moveTo>
                    <a:pt x="760455" y="294384"/>
                  </a:moveTo>
                  <a:cubicBezTo>
                    <a:pt x="766830" y="295580"/>
                    <a:pt x="771377" y="300036"/>
                    <a:pt x="774197" y="305677"/>
                  </a:cubicBezTo>
                  <a:cubicBezTo>
                    <a:pt x="778438" y="314149"/>
                    <a:pt x="778856" y="325420"/>
                    <a:pt x="778021" y="334660"/>
                  </a:cubicBezTo>
                  <a:cubicBezTo>
                    <a:pt x="777795" y="337153"/>
                    <a:pt x="777468" y="339804"/>
                    <a:pt x="776905" y="342399"/>
                  </a:cubicBezTo>
                  <a:cubicBezTo>
                    <a:pt x="776701" y="346810"/>
                    <a:pt x="776329" y="351233"/>
                    <a:pt x="774524" y="355351"/>
                  </a:cubicBezTo>
                  <a:cubicBezTo>
                    <a:pt x="771704" y="361781"/>
                    <a:pt x="766379" y="366272"/>
                    <a:pt x="759553" y="367873"/>
                  </a:cubicBezTo>
                  <a:cubicBezTo>
                    <a:pt x="753021" y="369408"/>
                    <a:pt x="745936" y="366407"/>
                    <a:pt x="741965" y="361149"/>
                  </a:cubicBezTo>
                  <a:cubicBezTo>
                    <a:pt x="739054" y="357291"/>
                    <a:pt x="737644" y="352315"/>
                    <a:pt x="737362" y="347543"/>
                  </a:cubicBezTo>
                  <a:cubicBezTo>
                    <a:pt x="737181" y="344407"/>
                    <a:pt x="737159" y="341260"/>
                    <a:pt x="737193" y="338112"/>
                  </a:cubicBezTo>
                  <a:cubicBezTo>
                    <a:pt x="736470" y="333588"/>
                    <a:pt x="736076" y="329008"/>
                    <a:pt x="736234" y="324427"/>
                  </a:cubicBezTo>
                  <a:cubicBezTo>
                    <a:pt x="736415" y="319103"/>
                    <a:pt x="737215" y="313145"/>
                    <a:pt x="739472" y="308305"/>
                  </a:cubicBezTo>
                  <a:cubicBezTo>
                    <a:pt x="740454" y="306218"/>
                    <a:pt x="741796" y="304335"/>
                    <a:pt x="743352" y="302698"/>
                  </a:cubicBezTo>
                  <a:lnTo>
                    <a:pt x="744176" y="301334"/>
                  </a:lnTo>
                  <a:cubicBezTo>
                    <a:pt x="747877" y="296336"/>
                    <a:pt x="754182" y="293211"/>
                    <a:pt x="760455" y="294384"/>
                  </a:cubicBezTo>
                  <a:close/>
                  <a:moveTo>
                    <a:pt x="471689" y="294372"/>
                  </a:moveTo>
                  <a:cubicBezTo>
                    <a:pt x="478064" y="295568"/>
                    <a:pt x="482610" y="300024"/>
                    <a:pt x="485431" y="305665"/>
                  </a:cubicBezTo>
                  <a:cubicBezTo>
                    <a:pt x="489673" y="314137"/>
                    <a:pt x="490089" y="325407"/>
                    <a:pt x="489256" y="334647"/>
                  </a:cubicBezTo>
                  <a:cubicBezTo>
                    <a:pt x="489029" y="337140"/>
                    <a:pt x="488703" y="339792"/>
                    <a:pt x="488139" y="342387"/>
                  </a:cubicBezTo>
                  <a:cubicBezTo>
                    <a:pt x="487935" y="346798"/>
                    <a:pt x="487563" y="351221"/>
                    <a:pt x="485758" y="355338"/>
                  </a:cubicBezTo>
                  <a:cubicBezTo>
                    <a:pt x="482938" y="361769"/>
                    <a:pt x="477613" y="366258"/>
                    <a:pt x="470787" y="367861"/>
                  </a:cubicBezTo>
                  <a:cubicBezTo>
                    <a:pt x="464255" y="369396"/>
                    <a:pt x="457170" y="366395"/>
                    <a:pt x="453199" y="361137"/>
                  </a:cubicBezTo>
                  <a:cubicBezTo>
                    <a:pt x="450288" y="357279"/>
                    <a:pt x="448878" y="352303"/>
                    <a:pt x="448595" y="347531"/>
                  </a:cubicBezTo>
                  <a:cubicBezTo>
                    <a:pt x="448415" y="344407"/>
                    <a:pt x="448382" y="341248"/>
                    <a:pt x="448427" y="338100"/>
                  </a:cubicBezTo>
                  <a:cubicBezTo>
                    <a:pt x="447704" y="333576"/>
                    <a:pt x="447310" y="328996"/>
                    <a:pt x="447468" y="324415"/>
                  </a:cubicBezTo>
                  <a:cubicBezTo>
                    <a:pt x="447648" y="319090"/>
                    <a:pt x="448449" y="313133"/>
                    <a:pt x="450706" y="308293"/>
                  </a:cubicBezTo>
                  <a:cubicBezTo>
                    <a:pt x="451687" y="306206"/>
                    <a:pt x="453030" y="304322"/>
                    <a:pt x="454586" y="302686"/>
                  </a:cubicBezTo>
                  <a:lnTo>
                    <a:pt x="455410" y="301322"/>
                  </a:lnTo>
                  <a:cubicBezTo>
                    <a:pt x="459111" y="296324"/>
                    <a:pt x="465406" y="293199"/>
                    <a:pt x="471689" y="294372"/>
                  </a:cubicBezTo>
                  <a:close/>
                  <a:moveTo>
                    <a:pt x="1191814" y="284721"/>
                  </a:moveTo>
                  <a:cubicBezTo>
                    <a:pt x="1180494" y="285367"/>
                    <a:pt x="1169236" y="289804"/>
                    <a:pt x="1160989" y="297171"/>
                  </a:cubicBezTo>
                  <a:cubicBezTo>
                    <a:pt x="1142328" y="313833"/>
                    <a:pt x="1138142" y="342783"/>
                    <a:pt x="1145690" y="365775"/>
                  </a:cubicBezTo>
                  <a:cubicBezTo>
                    <a:pt x="1153926" y="390854"/>
                    <a:pt x="1174425" y="410202"/>
                    <a:pt x="1197383" y="422116"/>
                  </a:cubicBezTo>
                  <a:cubicBezTo>
                    <a:pt x="1201219" y="424113"/>
                    <a:pt x="1203351" y="427215"/>
                    <a:pt x="1204209" y="430588"/>
                  </a:cubicBezTo>
                  <a:cubicBezTo>
                    <a:pt x="1214712" y="410393"/>
                    <a:pt x="1225147" y="389985"/>
                    <a:pt x="1232581" y="368730"/>
                  </a:cubicBezTo>
                  <a:cubicBezTo>
                    <a:pt x="1240806" y="345186"/>
                    <a:pt x="1243288" y="313620"/>
                    <a:pt x="1223003" y="295016"/>
                  </a:cubicBezTo>
                  <a:cubicBezTo>
                    <a:pt x="1214514" y="287220"/>
                    <a:pt x="1203134" y="284075"/>
                    <a:pt x="1191814" y="284721"/>
                  </a:cubicBezTo>
                  <a:close/>
                  <a:moveTo>
                    <a:pt x="610589" y="27066"/>
                  </a:moveTo>
                  <a:cubicBezTo>
                    <a:pt x="504598" y="27054"/>
                    <a:pt x="408885" y="62714"/>
                    <a:pt x="340055" y="119766"/>
                  </a:cubicBezTo>
                  <a:cubicBezTo>
                    <a:pt x="271191" y="176897"/>
                    <a:pt x="229336" y="254853"/>
                    <a:pt x="229325" y="340650"/>
                  </a:cubicBezTo>
                  <a:cubicBezTo>
                    <a:pt x="229348" y="426447"/>
                    <a:pt x="271191" y="504404"/>
                    <a:pt x="340055" y="561535"/>
                  </a:cubicBezTo>
                  <a:cubicBezTo>
                    <a:pt x="408895" y="618597"/>
                    <a:pt x="504598" y="654247"/>
                    <a:pt x="610589" y="654235"/>
                  </a:cubicBezTo>
                  <a:cubicBezTo>
                    <a:pt x="716569" y="654247"/>
                    <a:pt x="812283" y="618585"/>
                    <a:pt x="881112" y="561535"/>
                  </a:cubicBezTo>
                  <a:cubicBezTo>
                    <a:pt x="949976" y="504404"/>
                    <a:pt x="991831" y="426447"/>
                    <a:pt x="991842" y="340650"/>
                  </a:cubicBezTo>
                  <a:cubicBezTo>
                    <a:pt x="991831" y="254853"/>
                    <a:pt x="949987" y="176897"/>
                    <a:pt x="881112" y="119766"/>
                  </a:cubicBezTo>
                  <a:cubicBezTo>
                    <a:pt x="812283" y="62704"/>
                    <a:pt x="716569" y="27054"/>
                    <a:pt x="610589" y="27066"/>
                  </a:cubicBezTo>
                  <a:close/>
                  <a:moveTo>
                    <a:pt x="610589" y="0"/>
                  </a:moveTo>
                  <a:cubicBezTo>
                    <a:pt x="722639" y="12"/>
                    <a:pt x="824332" y="37580"/>
                    <a:pt x="898385" y="98918"/>
                  </a:cubicBezTo>
                  <a:cubicBezTo>
                    <a:pt x="972404" y="160177"/>
                    <a:pt x="1018930" y="245783"/>
                    <a:pt x="1018918" y="340650"/>
                  </a:cubicBezTo>
                  <a:cubicBezTo>
                    <a:pt x="1018930" y="435518"/>
                    <a:pt x="972404" y="521123"/>
                    <a:pt x="898385" y="582383"/>
                  </a:cubicBezTo>
                  <a:cubicBezTo>
                    <a:pt x="873622" y="602892"/>
                    <a:pt x="845711" y="620672"/>
                    <a:pt x="815408" y="635350"/>
                  </a:cubicBezTo>
                  <a:cubicBezTo>
                    <a:pt x="821376" y="634944"/>
                    <a:pt x="827356" y="634605"/>
                    <a:pt x="833278" y="634210"/>
                  </a:cubicBezTo>
                  <a:cubicBezTo>
                    <a:pt x="852582" y="632935"/>
                    <a:pt x="871884" y="631808"/>
                    <a:pt x="891199" y="630724"/>
                  </a:cubicBezTo>
                  <a:cubicBezTo>
                    <a:pt x="929093" y="628603"/>
                    <a:pt x="966989" y="626471"/>
                    <a:pt x="1004884" y="624396"/>
                  </a:cubicBezTo>
                  <a:cubicBezTo>
                    <a:pt x="1033415" y="622827"/>
                    <a:pt x="1066640" y="624948"/>
                    <a:pt x="1093354" y="613215"/>
                  </a:cubicBezTo>
                  <a:cubicBezTo>
                    <a:pt x="1119777" y="601618"/>
                    <a:pt x="1132626" y="573538"/>
                    <a:pt x="1144765" y="549157"/>
                  </a:cubicBezTo>
                  <a:cubicBezTo>
                    <a:pt x="1160187" y="518201"/>
                    <a:pt x="1175587" y="487256"/>
                    <a:pt x="1190997" y="456298"/>
                  </a:cubicBezTo>
                  <a:cubicBezTo>
                    <a:pt x="1192498" y="453297"/>
                    <a:pt x="1194032" y="450285"/>
                    <a:pt x="1195578" y="447273"/>
                  </a:cubicBezTo>
                  <a:cubicBezTo>
                    <a:pt x="1193186" y="447871"/>
                    <a:pt x="1190444" y="447634"/>
                    <a:pt x="1187489" y="446111"/>
                  </a:cubicBezTo>
                  <a:cubicBezTo>
                    <a:pt x="1156340" y="430000"/>
                    <a:pt x="1129513" y="404290"/>
                    <a:pt x="1119799" y="369734"/>
                  </a:cubicBezTo>
                  <a:cubicBezTo>
                    <a:pt x="1110886" y="338021"/>
                    <a:pt x="1118253" y="301604"/>
                    <a:pt x="1142599" y="278567"/>
                  </a:cubicBezTo>
                  <a:cubicBezTo>
                    <a:pt x="1163109" y="259152"/>
                    <a:pt x="1195882" y="252867"/>
                    <a:pt x="1222033" y="263709"/>
                  </a:cubicBezTo>
                  <a:cubicBezTo>
                    <a:pt x="1250362" y="275454"/>
                    <a:pt x="1263933" y="305328"/>
                    <a:pt x="1264136" y="334638"/>
                  </a:cubicBezTo>
                  <a:cubicBezTo>
                    <a:pt x="1264396" y="371111"/>
                    <a:pt x="1245239" y="403996"/>
                    <a:pt x="1229412" y="435653"/>
                  </a:cubicBezTo>
                  <a:cubicBezTo>
                    <a:pt x="1211259" y="471968"/>
                    <a:pt x="1193119" y="508273"/>
                    <a:pt x="1174966" y="544589"/>
                  </a:cubicBezTo>
                  <a:cubicBezTo>
                    <a:pt x="1160559" y="573413"/>
                    <a:pt x="1147090" y="606694"/>
                    <a:pt x="1119777" y="625896"/>
                  </a:cubicBezTo>
                  <a:cubicBezTo>
                    <a:pt x="1090590" y="646406"/>
                    <a:pt x="1053394" y="644895"/>
                    <a:pt x="1019336" y="646157"/>
                  </a:cubicBezTo>
                  <a:cubicBezTo>
                    <a:pt x="979094" y="647647"/>
                    <a:pt x="938864" y="649079"/>
                    <a:pt x="898622" y="650512"/>
                  </a:cubicBezTo>
                  <a:cubicBezTo>
                    <a:pt x="878495" y="651235"/>
                    <a:pt x="858369" y="651934"/>
                    <a:pt x="838231" y="652452"/>
                  </a:cubicBezTo>
                  <a:cubicBezTo>
                    <a:pt x="824569" y="652814"/>
                    <a:pt x="810320" y="653875"/>
                    <a:pt x="796478" y="652950"/>
                  </a:cubicBezTo>
                  <a:cubicBezTo>
                    <a:pt x="796862" y="653604"/>
                    <a:pt x="797267" y="654224"/>
                    <a:pt x="797583" y="654980"/>
                  </a:cubicBezTo>
                  <a:cubicBezTo>
                    <a:pt x="821218" y="711005"/>
                    <a:pt x="840972" y="768542"/>
                    <a:pt x="856868" y="827229"/>
                  </a:cubicBezTo>
                  <a:cubicBezTo>
                    <a:pt x="871636" y="881753"/>
                    <a:pt x="885230" y="938319"/>
                    <a:pt x="889596" y="994772"/>
                  </a:cubicBezTo>
                  <a:cubicBezTo>
                    <a:pt x="893116" y="1040260"/>
                    <a:pt x="888649" y="1088139"/>
                    <a:pt x="861550" y="1126396"/>
                  </a:cubicBezTo>
                  <a:cubicBezTo>
                    <a:pt x="836459" y="1161809"/>
                    <a:pt x="796037" y="1181710"/>
                    <a:pt x="755266" y="1193115"/>
                  </a:cubicBezTo>
                  <a:cubicBezTo>
                    <a:pt x="752491" y="1193894"/>
                    <a:pt x="749681" y="1194525"/>
                    <a:pt x="746894" y="1195236"/>
                  </a:cubicBezTo>
                  <a:cubicBezTo>
                    <a:pt x="748293" y="1213389"/>
                    <a:pt x="747808" y="1231811"/>
                    <a:pt x="748372" y="1249953"/>
                  </a:cubicBezTo>
                  <a:cubicBezTo>
                    <a:pt x="749072" y="1272086"/>
                    <a:pt x="749930" y="1294233"/>
                    <a:pt x="751192" y="1316345"/>
                  </a:cubicBezTo>
                  <a:cubicBezTo>
                    <a:pt x="753359" y="1354364"/>
                    <a:pt x="756709" y="1392305"/>
                    <a:pt x="761020" y="1430143"/>
                  </a:cubicBezTo>
                  <a:cubicBezTo>
                    <a:pt x="786189" y="1418613"/>
                    <a:pt x="813355" y="1412837"/>
                    <a:pt x="841480" y="1413898"/>
                  </a:cubicBezTo>
                  <a:cubicBezTo>
                    <a:pt x="867823" y="1414890"/>
                    <a:pt x="910501" y="1422607"/>
                    <a:pt x="914743" y="1455188"/>
                  </a:cubicBezTo>
                  <a:cubicBezTo>
                    <a:pt x="916707" y="1470261"/>
                    <a:pt x="907771" y="1484126"/>
                    <a:pt x="895079" y="1491504"/>
                  </a:cubicBezTo>
                  <a:cubicBezTo>
                    <a:pt x="879883" y="1500337"/>
                    <a:pt x="861516" y="1498973"/>
                    <a:pt x="844774" y="1496480"/>
                  </a:cubicBezTo>
                  <a:cubicBezTo>
                    <a:pt x="812068" y="1491616"/>
                    <a:pt x="781180" y="1479793"/>
                    <a:pt x="753077" y="1462657"/>
                  </a:cubicBezTo>
                  <a:cubicBezTo>
                    <a:pt x="745822" y="1464158"/>
                    <a:pt x="737981" y="1460728"/>
                    <a:pt x="737113" y="1451996"/>
                  </a:cubicBezTo>
                  <a:cubicBezTo>
                    <a:pt x="732635" y="1407094"/>
                    <a:pt x="729554" y="1362070"/>
                    <a:pt x="728055" y="1316966"/>
                  </a:cubicBezTo>
                  <a:cubicBezTo>
                    <a:pt x="727321" y="1294774"/>
                    <a:pt x="726926" y="1272572"/>
                    <a:pt x="727085" y="1250358"/>
                  </a:cubicBezTo>
                  <a:cubicBezTo>
                    <a:pt x="727208" y="1233583"/>
                    <a:pt x="726768" y="1216411"/>
                    <a:pt x="728190" y="1199557"/>
                  </a:cubicBezTo>
                  <a:cubicBezTo>
                    <a:pt x="687823" y="1207838"/>
                    <a:pt x="645992" y="1210264"/>
                    <a:pt x="605039" y="1208695"/>
                  </a:cubicBezTo>
                  <a:cubicBezTo>
                    <a:pt x="575774" y="1207579"/>
                    <a:pt x="545810" y="1204296"/>
                    <a:pt x="516636" y="1198046"/>
                  </a:cubicBezTo>
                  <a:cubicBezTo>
                    <a:pt x="518216" y="1215386"/>
                    <a:pt x="517797" y="1233087"/>
                    <a:pt x="517922" y="1250358"/>
                  </a:cubicBezTo>
                  <a:cubicBezTo>
                    <a:pt x="518079" y="1272561"/>
                    <a:pt x="517696" y="1294763"/>
                    <a:pt x="516952" y="1316966"/>
                  </a:cubicBezTo>
                  <a:cubicBezTo>
                    <a:pt x="515451" y="1362070"/>
                    <a:pt x="512372" y="1407094"/>
                    <a:pt x="507892" y="1451996"/>
                  </a:cubicBezTo>
                  <a:cubicBezTo>
                    <a:pt x="507024" y="1460716"/>
                    <a:pt x="499183" y="1464146"/>
                    <a:pt x="491928" y="1462657"/>
                  </a:cubicBezTo>
                  <a:cubicBezTo>
                    <a:pt x="463825" y="1479783"/>
                    <a:pt x="432926" y="1491616"/>
                    <a:pt x="400231" y="1496480"/>
                  </a:cubicBezTo>
                  <a:cubicBezTo>
                    <a:pt x="383489" y="1498961"/>
                    <a:pt x="365112" y="1500337"/>
                    <a:pt x="349926" y="1491504"/>
                  </a:cubicBezTo>
                  <a:cubicBezTo>
                    <a:pt x="337223" y="1484126"/>
                    <a:pt x="328300" y="1470261"/>
                    <a:pt x="330262" y="1455188"/>
                  </a:cubicBezTo>
                  <a:cubicBezTo>
                    <a:pt x="334505" y="1422607"/>
                    <a:pt x="377183" y="1414890"/>
                    <a:pt x="403525" y="1413898"/>
                  </a:cubicBezTo>
                  <a:cubicBezTo>
                    <a:pt x="431651" y="1412837"/>
                    <a:pt x="458817" y="1418613"/>
                    <a:pt x="483987" y="1430143"/>
                  </a:cubicBezTo>
                  <a:cubicBezTo>
                    <a:pt x="488308" y="1392305"/>
                    <a:pt x="491647" y="1354364"/>
                    <a:pt x="493813" y="1316345"/>
                  </a:cubicBezTo>
                  <a:cubicBezTo>
                    <a:pt x="495077" y="1294233"/>
                    <a:pt x="495945" y="1272086"/>
                    <a:pt x="496633" y="1249953"/>
                  </a:cubicBezTo>
                  <a:cubicBezTo>
                    <a:pt x="497220" y="1231282"/>
                    <a:pt x="496700" y="1212317"/>
                    <a:pt x="498269" y="1193645"/>
                  </a:cubicBezTo>
                  <a:cubicBezTo>
                    <a:pt x="484742" y="1190080"/>
                    <a:pt x="471452" y="1185872"/>
                    <a:pt x="458592" y="1180773"/>
                  </a:cubicBezTo>
                  <a:cubicBezTo>
                    <a:pt x="422366" y="1166412"/>
                    <a:pt x="387111" y="1142642"/>
                    <a:pt x="371305" y="1105638"/>
                  </a:cubicBezTo>
                  <a:cubicBezTo>
                    <a:pt x="351980" y="1060409"/>
                    <a:pt x="366476" y="1005377"/>
                    <a:pt x="375197" y="959224"/>
                  </a:cubicBezTo>
                  <a:cubicBezTo>
                    <a:pt x="385001" y="907295"/>
                    <a:pt x="397399" y="855861"/>
                    <a:pt x="412754" y="805286"/>
                  </a:cubicBezTo>
                  <a:cubicBezTo>
                    <a:pt x="420493" y="779801"/>
                    <a:pt x="429022" y="754585"/>
                    <a:pt x="438375" y="729643"/>
                  </a:cubicBezTo>
                  <a:cubicBezTo>
                    <a:pt x="445730" y="710045"/>
                    <a:pt x="453064" y="690201"/>
                    <a:pt x="462157" y="671282"/>
                  </a:cubicBezTo>
                  <a:cubicBezTo>
                    <a:pt x="450074" y="671666"/>
                    <a:pt x="437766" y="670797"/>
                    <a:pt x="425908" y="670492"/>
                  </a:cubicBezTo>
                  <a:cubicBezTo>
                    <a:pt x="405771" y="669974"/>
                    <a:pt x="385644" y="669274"/>
                    <a:pt x="365518" y="668552"/>
                  </a:cubicBezTo>
                  <a:cubicBezTo>
                    <a:pt x="325276" y="667119"/>
                    <a:pt x="285046" y="665686"/>
                    <a:pt x="244804" y="664197"/>
                  </a:cubicBezTo>
                  <a:cubicBezTo>
                    <a:pt x="210756" y="662933"/>
                    <a:pt x="173548" y="664445"/>
                    <a:pt x="144363" y="643935"/>
                  </a:cubicBezTo>
                  <a:cubicBezTo>
                    <a:pt x="117050" y="624733"/>
                    <a:pt x="103580" y="591453"/>
                    <a:pt x="89173" y="562628"/>
                  </a:cubicBezTo>
                  <a:cubicBezTo>
                    <a:pt x="71021" y="526312"/>
                    <a:pt x="52880" y="490008"/>
                    <a:pt x="34728" y="453693"/>
                  </a:cubicBezTo>
                  <a:cubicBezTo>
                    <a:pt x="18911" y="422025"/>
                    <a:pt x="-257" y="389139"/>
                    <a:pt x="3" y="352666"/>
                  </a:cubicBezTo>
                  <a:cubicBezTo>
                    <a:pt x="217" y="323367"/>
                    <a:pt x="13778" y="293493"/>
                    <a:pt x="42105" y="281748"/>
                  </a:cubicBezTo>
                  <a:cubicBezTo>
                    <a:pt x="68256" y="270907"/>
                    <a:pt x="101041" y="277190"/>
                    <a:pt x="121552" y="296607"/>
                  </a:cubicBezTo>
                  <a:cubicBezTo>
                    <a:pt x="145897" y="319644"/>
                    <a:pt x="153264" y="356061"/>
                    <a:pt x="144352" y="387773"/>
                  </a:cubicBezTo>
                  <a:cubicBezTo>
                    <a:pt x="134639" y="422329"/>
                    <a:pt x="107810" y="448040"/>
                    <a:pt x="76662" y="464151"/>
                  </a:cubicBezTo>
                  <a:cubicBezTo>
                    <a:pt x="73694" y="465685"/>
                    <a:pt x="70964" y="465922"/>
                    <a:pt x="68562" y="465313"/>
                  </a:cubicBezTo>
                  <a:cubicBezTo>
                    <a:pt x="70108" y="468313"/>
                    <a:pt x="71642" y="471326"/>
                    <a:pt x="73142" y="474338"/>
                  </a:cubicBezTo>
                  <a:cubicBezTo>
                    <a:pt x="88553" y="505294"/>
                    <a:pt x="103953" y="536252"/>
                    <a:pt x="119374" y="567197"/>
                  </a:cubicBezTo>
                  <a:cubicBezTo>
                    <a:pt x="131513" y="591578"/>
                    <a:pt x="144363" y="619657"/>
                    <a:pt x="170785" y="631255"/>
                  </a:cubicBezTo>
                  <a:cubicBezTo>
                    <a:pt x="197500" y="642988"/>
                    <a:pt x="230724" y="640878"/>
                    <a:pt x="259256" y="642434"/>
                  </a:cubicBezTo>
                  <a:cubicBezTo>
                    <a:pt x="297162" y="644499"/>
                    <a:pt x="335046" y="646643"/>
                    <a:pt x="372941" y="648764"/>
                  </a:cubicBezTo>
                  <a:cubicBezTo>
                    <a:pt x="392255" y="649847"/>
                    <a:pt x="411558" y="650986"/>
                    <a:pt x="430861" y="652250"/>
                  </a:cubicBezTo>
                  <a:cubicBezTo>
                    <a:pt x="436728" y="652634"/>
                    <a:pt x="442640" y="652971"/>
                    <a:pt x="448539" y="653377"/>
                  </a:cubicBezTo>
                  <a:cubicBezTo>
                    <a:pt x="401427" y="636376"/>
                    <a:pt x="358817" y="612222"/>
                    <a:pt x="322783" y="582383"/>
                  </a:cubicBezTo>
                  <a:cubicBezTo>
                    <a:pt x="248763" y="521123"/>
                    <a:pt x="202238" y="435518"/>
                    <a:pt x="202249" y="340650"/>
                  </a:cubicBezTo>
                  <a:cubicBezTo>
                    <a:pt x="202238" y="245783"/>
                    <a:pt x="248763" y="160177"/>
                    <a:pt x="322783" y="98918"/>
                  </a:cubicBezTo>
                  <a:cubicBezTo>
                    <a:pt x="396847" y="37590"/>
                    <a:pt x="498529" y="12"/>
                    <a:pt x="61058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723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FF0F694-0C9C-80FA-E0B7-6CC7DEC1B4E5}"/>
              </a:ext>
            </a:extLst>
          </p:cNvPr>
          <p:cNvSpPr txBox="1"/>
          <p:nvPr/>
        </p:nvSpPr>
        <p:spPr>
          <a:xfrm>
            <a:off x="3297299" y="2751893"/>
            <a:ext cx="5615127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B66A83-8B92-4847-CCC8-A741BD48B99E}"/>
              </a:ext>
            </a:extLst>
          </p:cNvPr>
          <p:cNvSpPr txBox="1"/>
          <p:nvPr/>
        </p:nvSpPr>
        <p:spPr>
          <a:xfrm>
            <a:off x="428146" y="7388279"/>
            <a:ext cx="11333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que o seu corpo está dizendo?</a:t>
            </a:r>
          </a:p>
        </p:txBody>
      </p:sp>
      <p:grpSp>
        <p:nvGrpSpPr>
          <p:cNvPr id="53" name="!!quadro1">
            <a:extLst>
              <a:ext uri="{FF2B5EF4-FFF2-40B4-BE49-F238E27FC236}">
                <a16:creationId xmlns:a16="http://schemas.microsoft.com/office/drawing/2014/main" id="{87B89963-5ADB-87FD-6F56-7CD45A595F81}"/>
              </a:ext>
            </a:extLst>
          </p:cNvPr>
          <p:cNvGrpSpPr/>
          <p:nvPr/>
        </p:nvGrpSpPr>
        <p:grpSpPr>
          <a:xfrm>
            <a:off x="-7539850" y="11941415"/>
            <a:ext cx="5255532" cy="2002971"/>
            <a:chOff x="695325" y="2017486"/>
            <a:chExt cx="5255532" cy="2002971"/>
          </a:xfrm>
        </p:grpSpPr>
        <p:sp>
          <p:nvSpPr>
            <p:cNvPr id="54" name="banner1">
              <a:extLst>
                <a:ext uri="{FF2B5EF4-FFF2-40B4-BE49-F238E27FC236}">
                  <a16:creationId xmlns:a16="http://schemas.microsoft.com/office/drawing/2014/main" id="{DE522804-CB06-630B-DECF-34FAF02868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3B85777-5CBF-6657-755D-9DEABBBB7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980" y="2290742"/>
              <a:ext cx="1081365" cy="1548000"/>
            </a:xfrm>
            <a:custGeom>
              <a:avLst/>
              <a:gdLst>
                <a:gd name="connsiteX0" fmla="*/ 281052 w 1081365"/>
                <a:gd name="connsiteY0" fmla="*/ 1472506 h 1541029"/>
                <a:gd name="connsiteX1" fmla="*/ 205577 w 1081365"/>
                <a:gd name="connsiteY1" fmla="*/ 1477977 h 1541029"/>
                <a:gd name="connsiteX2" fmla="*/ 170021 w 1081365"/>
                <a:gd name="connsiteY2" fmla="*/ 1492135 h 1541029"/>
                <a:gd name="connsiteX3" fmla="*/ 161935 w 1081365"/>
                <a:gd name="connsiteY3" fmla="*/ 1510177 h 1541029"/>
                <a:gd name="connsiteX4" fmla="*/ 193952 w 1081365"/>
                <a:gd name="connsiteY4" fmla="*/ 1509853 h 1541029"/>
                <a:gd name="connsiteX5" fmla="*/ 229752 w 1081365"/>
                <a:gd name="connsiteY5" fmla="*/ 1500261 h 1541029"/>
                <a:gd name="connsiteX6" fmla="*/ 281052 w 1081365"/>
                <a:gd name="connsiteY6" fmla="*/ 1472506 h 1541029"/>
                <a:gd name="connsiteX7" fmla="*/ 667582 w 1081365"/>
                <a:gd name="connsiteY7" fmla="*/ 1417056 h 1541029"/>
                <a:gd name="connsiteX8" fmla="*/ 618926 w 1081365"/>
                <a:gd name="connsiteY8" fmla="*/ 1445513 h 1541029"/>
                <a:gd name="connsiteX9" fmla="*/ 571175 w 1081365"/>
                <a:gd name="connsiteY9" fmla="*/ 1478252 h 1541029"/>
                <a:gd name="connsiteX10" fmla="*/ 529893 w 1081365"/>
                <a:gd name="connsiteY10" fmla="*/ 1508011 h 1541029"/>
                <a:gd name="connsiteX11" fmla="*/ 529842 w 1081365"/>
                <a:gd name="connsiteY11" fmla="*/ 1508611 h 1541029"/>
                <a:gd name="connsiteX12" fmla="*/ 612712 w 1081365"/>
                <a:gd name="connsiteY12" fmla="*/ 1497759 h 1541029"/>
                <a:gd name="connsiteX13" fmla="*/ 656994 w 1081365"/>
                <a:gd name="connsiteY13" fmla="*/ 1473340 h 1541029"/>
                <a:gd name="connsiteX14" fmla="*/ 688553 w 1081365"/>
                <a:gd name="connsiteY14" fmla="*/ 1438251 h 1541029"/>
                <a:gd name="connsiteX15" fmla="*/ 667582 w 1081365"/>
                <a:gd name="connsiteY15" fmla="*/ 1417056 h 1541029"/>
                <a:gd name="connsiteX16" fmla="*/ 106784 w 1081365"/>
                <a:gd name="connsiteY16" fmla="*/ 916663 h 1541029"/>
                <a:gd name="connsiteX17" fmla="*/ 55846 w 1081365"/>
                <a:gd name="connsiteY17" fmla="*/ 943854 h 1541029"/>
                <a:gd name="connsiteX18" fmla="*/ 56894 w 1081365"/>
                <a:gd name="connsiteY18" fmla="*/ 983305 h 1541029"/>
                <a:gd name="connsiteX19" fmla="*/ 104675 w 1081365"/>
                <a:gd name="connsiteY19" fmla="*/ 980050 h 1541029"/>
                <a:gd name="connsiteX20" fmla="*/ 151663 w 1081365"/>
                <a:gd name="connsiteY20" fmla="*/ 947250 h 1541029"/>
                <a:gd name="connsiteX21" fmla="*/ 165495 w 1081365"/>
                <a:gd name="connsiteY21" fmla="*/ 917390 h 1541029"/>
                <a:gd name="connsiteX22" fmla="*/ 106784 w 1081365"/>
                <a:gd name="connsiteY22" fmla="*/ 916663 h 1541029"/>
                <a:gd name="connsiteX23" fmla="*/ 260864 w 1081365"/>
                <a:gd name="connsiteY23" fmla="*/ 693659 h 1541029"/>
                <a:gd name="connsiteX24" fmla="*/ 204244 w 1081365"/>
                <a:gd name="connsiteY24" fmla="*/ 730100 h 1541029"/>
                <a:gd name="connsiteX25" fmla="*/ 134363 w 1081365"/>
                <a:gd name="connsiteY25" fmla="*/ 769836 h 1541029"/>
                <a:gd name="connsiteX26" fmla="*/ 163746 w 1081365"/>
                <a:gd name="connsiteY26" fmla="*/ 836818 h 1541029"/>
                <a:gd name="connsiteX27" fmla="*/ 184238 w 1081365"/>
                <a:gd name="connsiteY27" fmla="*/ 880338 h 1541029"/>
                <a:gd name="connsiteX28" fmla="*/ 202678 w 1081365"/>
                <a:gd name="connsiteY28" fmla="*/ 829354 h 1541029"/>
                <a:gd name="connsiteX29" fmla="*/ 260864 w 1081365"/>
                <a:gd name="connsiteY29" fmla="*/ 693659 h 1541029"/>
                <a:gd name="connsiteX30" fmla="*/ 281865 w 1081365"/>
                <a:gd name="connsiteY30" fmla="*/ 687973 h 1541029"/>
                <a:gd name="connsiteX31" fmla="*/ 222286 w 1081365"/>
                <a:gd name="connsiteY31" fmla="*/ 844721 h 1541029"/>
                <a:gd name="connsiteX32" fmla="*/ 195935 w 1081365"/>
                <a:gd name="connsiteY32" fmla="*/ 923461 h 1541029"/>
                <a:gd name="connsiteX33" fmla="*/ 192711 w 1081365"/>
                <a:gd name="connsiteY33" fmla="*/ 933632 h 1541029"/>
                <a:gd name="connsiteX34" fmla="*/ 190697 w 1081365"/>
                <a:gd name="connsiteY34" fmla="*/ 939999 h 1541029"/>
                <a:gd name="connsiteX35" fmla="*/ 172563 w 1081365"/>
                <a:gd name="connsiteY35" fmla="*/ 1006015 h 1541029"/>
                <a:gd name="connsiteX36" fmla="*/ 204793 w 1081365"/>
                <a:gd name="connsiteY36" fmla="*/ 1111941 h 1541029"/>
                <a:gd name="connsiteX37" fmla="*/ 300721 w 1081365"/>
                <a:gd name="connsiteY37" fmla="*/ 1161492 h 1541029"/>
                <a:gd name="connsiteX38" fmla="*/ 444960 w 1081365"/>
                <a:gd name="connsiteY38" fmla="*/ 1187762 h 1541029"/>
                <a:gd name="connsiteX39" fmla="*/ 577451 w 1081365"/>
                <a:gd name="connsiteY39" fmla="*/ 1182575 h 1541029"/>
                <a:gd name="connsiteX40" fmla="*/ 655295 w 1081365"/>
                <a:gd name="connsiteY40" fmla="*/ 1110741 h 1541029"/>
                <a:gd name="connsiteX41" fmla="*/ 639705 w 1081365"/>
                <a:gd name="connsiteY41" fmla="*/ 988674 h 1541029"/>
                <a:gd name="connsiteX42" fmla="*/ 599806 w 1081365"/>
                <a:gd name="connsiteY42" fmla="*/ 836402 h 1541029"/>
                <a:gd name="connsiteX43" fmla="*/ 581000 w 1081365"/>
                <a:gd name="connsiteY43" fmla="*/ 763632 h 1541029"/>
                <a:gd name="connsiteX44" fmla="*/ 563974 w 1081365"/>
                <a:gd name="connsiteY44" fmla="*/ 692581 h 1541029"/>
                <a:gd name="connsiteX45" fmla="*/ 431402 w 1081365"/>
                <a:gd name="connsiteY45" fmla="*/ 710409 h 1541029"/>
                <a:gd name="connsiteX46" fmla="*/ 413004 w 1081365"/>
                <a:gd name="connsiteY46" fmla="*/ 710084 h 1541029"/>
                <a:gd name="connsiteX47" fmla="*/ 281865 w 1081365"/>
                <a:gd name="connsiteY47" fmla="*/ 687973 h 1541029"/>
                <a:gd name="connsiteX48" fmla="*/ 567513 w 1081365"/>
                <a:gd name="connsiteY48" fmla="*/ 389425 h 1541029"/>
                <a:gd name="connsiteX49" fmla="*/ 582200 w 1081365"/>
                <a:gd name="connsiteY49" fmla="*/ 391420 h 1541029"/>
                <a:gd name="connsiteX50" fmla="*/ 586024 w 1081365"/>
                <a:gd name="connsiteY50" fmla="*/ 407836 h 1541029"/>
                <a:gd name="connsiteX51" fmla="*/ 555574 w 1081365"/>
                <a:gd name="connsiteY51" fmla="*/ 419075 h 1541029"/>
                <a:gd name="connsiteX52" fmla="*/ 523923 w 1081365"/>
                <a:gd name="connsiteY52" fmla="*/ 420091 h 1541029"/>
                <a:gd name="connsiteX53" fmla="*/ 493971 w 1081365"/>
                <a:gd name="connsiteY53" fmla="*/ 416959 h 1541029"/>
                <a:gd name="connsiteX54" fmla="*/ 465046 w 1081365"/>
                <a:gd name="connsiteY54" fmla="*/ 406331 h 1541029"/>
                <a:gd name="connsiteX55" fmla="*/ 469276 w 1081365"/>
                <a:gd name="connsiteY55" fmla="*/ 392042 h 1541029"/>
                <a:gd name="connsiteX56" fmla="*/ 497683 w 1081365"/>
                <a:gd name="connsiteY56" fmla="*/ 393567 h 1541029"/>
                <a:gd name="connsiteX57" fmla="*/ 524503 w 1081365"/>
                <a:gd name="connsiteY57" fmla="*/ 394544 h 1541029"/>
                <a:gd name="connsiteX58" fmla="*/ 552543 w 1081365"/>
                <a:gd name="connsiteY58" fmla="*/ 392022 h 1541029"/>
                <a:gd name="connsiteX59" fmla="*/ 567513 w 1081365"/>
                <a:gd name="connsiteY59" fmla="*/ 389425 h 1541029"/>
                <a:gd name="connsiteX60" fmla="*/ 1014056 w 1081365"/>
                <a:gd name="connsiteY60" fmla="*/ 324317 h 1541029"/>
                <a:gd name="connsiteX61" fmla="*/ 965476 w 1081365"/>
                <a:gd name="connsiteY61" fmla="*/ 356619 h 1541029"/>
                <a:gd name="connsiteX62" fmla="*/ 979542 w 1081365"/>
                <a:gd name="connsiteY62" fmla="*/ 523283 h 1541029"/>
                <a:gd name="connsiteX63" fmla="*/ 980203 w 1081365"/>
                <a:gd name="connsiteY63" fmla="*/ 524239 h 1541029"/>
                <a:gd name="connsiteX64" fmla="*/ 989458 w 1081365"/>
                <a:gd name="connsiteY64" fmla="*/ 508027 h 1541029"/>
                <a:gd name="connsiteX65" fmla="*/ 1044246 w 1081365"/>
                <a:gd name="connsiteY65" fmla="*/ 408245 h 1541029"/>
                <a:gd name="connsiteX66" fmla="*/ 1033130 w 1081365"/>
                <a:gd name="connsiteY66" fmla="*/ 328742 h 1541029"/>
                <a:gd name="connsiteX67" fmla="*/ 1014056 w 1081365"/>
                <a:gd name="connsiteY67" fmla="*/ 324317 h 1541029"/>
                <a:gd name="connsiteX68" fmla="*/ 683213 w 1081365"/>
                <a:gd name="connsiteY68" fmla="*/ 283890 h 1541029"/>
                <a:gd name="connsiteX69" fmla="*/ 699913 w 1081365"/>
                <a:gd name="connsiteY69" fmla="*/ 291731 h 1541029"/>
                <a:gd name="connsiteX70" fmla="*/ 700717 w 1081365"/>
                <a:gd name="connsiteY70" fmla="*/ 293185 h 1541029"/>
                <a:gd name="connsiteX71" fmla="*/ 704561 w 1081365"/>
                <a:gd name="connsiteY71" fmla="*/ 299176 h 1541029"/>
                <a:gd name="connsiteX72" fmla="*/ 707338 w 1081365"/>
                <a:gd name="connsiteY72" fmla="*/ 316079 h 1541029"/>
                <a:gd name="connsiteX73" fmla="*/ 705833 w 1081365"/>
                <a:gd name="connsiteY73" fmla="*/ 330297 h 1541029"/>
                <a:gd name="connsiteX74" fmla="*/ 705304 w 1081365"/>
                <a:gd name="connsiteY74" fmla="*/ 340121 h 1541029"/>
                <a:gd name="connsiteX75" fmla="*/ 700005 w 1081365"/>
                <a:gd name="connsiteY75" fmla="*/ 354126 h 1541029"/>
                <a:gd name="connsiteX76" fmla="*/ 681434 w 1081365"/>
                <a:gd name="connsiteY76" fmla="*/ 360483 h 1541029"/>
                <a:gd name="connsiteX77" fmla="*/ 666299 w 1081365"/>
                <a:gd name="connsiteY77" fmla="*/ 346885 h 1541029"/>
                <a:gd name="connsiteX78" fmla="*/ 664306 w 1081365"/>
                <a:gd name="connsiteY78" fmla="*/ 333308 h 1541029"/>
                <a:gd name="connsiteX79" fmla="*/ 663422 w 1081365"/>
                <a:gd name="connsiteY79" fmla="*/ 325202 h 1541029"/>
                <a:gd name="connsiteX80" fmla="*/ 668477 w 1081365"/>
                <a:gd name="connsiteY80" fmla="*/ 295148 h 1541029"/>
                <a:gd name="connsiteX81" fmla="*/ 683213 w 1081365"/>
                <a:gd name="connsiteY81" fmla="*/ 283890 h 1541029"/>
                <a:gd name="connsiteX82" fmla="*/ 382390 w 1081365"/>
                <a:gd name="connsiteY82" fmla="*/ 273221 h 1541029"/>
                <a:gd name="connsiteX83" fmla="*/ 399090 w 1081365"/>
                <a:gd name="connsiteY83" fmla="*/ 281061 h 1541029"/>
                <a:gd name="connsiteX84" fmla="*/ 399894 w 1081365"/>
                <a:gd name="connsiteY84" fmla="*/ 282516 h 1541029"/>
                <a:gd name="connsiteX85" fmla="*/ 403738 w 1081365"/>
                <a:gd name="connsiteY85" fmla="*/ 288496 h 1541029"/>
                <a:gd name="connsiteX86" fmla="*/ 406515 w 1081365"/>
                <a:gd name="connsiteY86" fmla="*/ 305400 h 1541029"/>
                <a:gd name="connsiteX87" fmla="*/ 405010 w 1081365"/>
                <a:gd name="connsiteY87" fmla="*/ 319618 h 1541029"/>
                <a:gd name="connsiteX88" fmla="*/ 404481 w 1081365"/>
                <a:gd name="connsiteY88" fmla="*/ 329443 h 1541029"/>
                <a:gd name="connsiteX89" fmla="*/ 399182 w 1081365"/>
                <a:gd name="connsiteY89" fmla="*/ 343448 h 1541029"/>
                <a:gd name="connsiteX90" fmla="*/ 380611 w 1081365"/>
                <a:gd name="connsiteY90" fmla="*/ 349805 h 1541029"/>
                <a:gd name="connsiteX91" fmla="*/ 365476 w 1081365"/>
                <a:gd name="connsiteY91" fmla="*/ 336207 h 1541029"/>
                <a:gd name="connsiteX92" fmla="*/ 363483 w 1081365"/>
                <a:gd name="connsiteY92" fmla="*/ 322629 h 1541029"/>
                <a:gd name="connsiteX93" fmla="*/ 362599 w 1081365"/>
                <a:gd name="connsiteY93" fmla="*/ 314523 h 1541029"/>
                <a:gd name="connsiteX94" fmla="*/ 367654 w 1081365"/>
                <a:gd name="connsiteY94" fmla="*/ 284469 h 1541029"/>
                <a:gd name="connsiteX95" fmla="*/ 382390 w 1081365"/>
                <a:gd name="connsiteY95" fmla="*/ 273221 h 1541029"/>
                <a:gd name="connsiteX96" fmla="*/ 706999 w 1081365"/>
                <a:gd name="connsiteY96" fmla="*/ 211527 h 1541029"/>
                <a:gd name="connsiteX97" fmla="*/ 714660 w 1081365"/>
                <a:gd name="connsiteY97" fmla="*/ 215188 h 1541029"/>
                <a:gd name="connsiteX98" fmla="*/ 702994 w 1081365"/>
                <a:gd name="connsiteY98" fmla="*/ 227361 h 1541029"/>
                <a:gd name="connsiteX99" fmla="*/ 686020 w 1081365"/>
                <a:gd name="connsiteY99" fmla="*/ 233392 h 1541029"/>
                <a:gd name="connsiteX100" fmla="*/ 650718 w 1081365"/>
                <a:gd name="connsiteY100" fmla="*/ 245261 h 1541029"/>
                <a:gd name="connsiteX101" fmla="*/ 646822 w 1081365"/>
                <a:gd name="connsiteY101" fmla="*/ 235254 h 1541029"/>
                <a:gd name="connsiteX102" fmla="*/ 681077 w 1081365"/>
                <a:gd name="connsiteY102" fmla="*/ 220699 h 1541029"/>
                <a:gd name="connsiteX103" fmla="*/ 697767 w 1081365"/>
                <a:gd name="connsiteY103" fmla="*/ 213947 h 1541029"/>
                <a:gd name="connsiteX104" fmla="*/ 706999 w 1081365"/>
                <a:gd name="connsiteY104" fmla="*/ 211527 h 1541029"/>
                <a:gd name="connsiteX105" fmla="*/ 368559 w 1081365"/>
                <a:gd name="connsiteY105" fmla="*/ 206501 h 1541029"/>
                <a:gd name="connsiteX106" fmla="*/ 380447 w 1081365"/>
                <a:gd name="connsiteY106" fmla="*/ 213284 h 1541029"/>
                <a:gd name="connsiteX107" fmla="*/ 388880 w 1081365"/>
                <a:gd name="connsiteY107" fmla="*/ 221706 h 1541029"/>
                <a:gd name="connsiteX108" fmla="*/ 406230 w 1081365"/>
                <a:gd name="connsiteY108" fmla="*/ 239036 h 1541029"/>
                <a:gd name="connsiteX109" fmla="*/ 407186 w 1081365"/>
                <a:gd name="connsiteY109" fmla="*/ 248657 h 1541029"/>
                <a:gd name="connsiteX110" fmla="*/ 397565 w 1081365"/>
                <a:gd name="connsiteY110" fmla="*/ 249614 h 1541029"/>
                <a:gd name="connsiteX111" fmla="*/ 379593 w 1081365"/>
                <a:gd name="connsiteY111" fmla="*/ 232476 h 1541029"/>
                <a:gd name="connsiteX112" fmla="*/ 370491 w 1081365"/>
                <a:gd name="connsiteY112" fmla="*/ 223781 h 1541029"/>
                <a:gd name="connsiteX113" fmla="*/ 363230 w 1081365"/>
                <a:gd name="connsiteY113" fmla="*/ 211587 h 1541029"/>
                <a:gd name="connsiteX114" fmla="*/ 368559 w 1081365"/>
                <a:gd name="connsiteY114" fmla="*/ 206501 h 1541029"/>
                <a:gd name="connsiteX115" fmla="*/ 419767 w 1081365"/>
                <a:gd name="connsiteY115" fmla="*/ 28244 h 1541029"/>
                <a:gd name="connsiteX116" fmla="*/ 146130 w 1081365"/>
                <a:gd name="connsiteY116" fmla="*/ 119677 h 1541029"/>
                <a:gd name="connsiteX117" fmla="*/ 28406 w 1081365"/>
                <a:gd name="connsiteY117" fmla="*/ 341139 h 1541029"/>
                <a:gd name="connsiteX118" fmla="*/ 28233 w 1081365"/>
                <a:gd name="connsiteY118" fmla="*/ 350832 h 1541029"/>
                <a:gd name="connsiteX119" fmla="*/ 139427 w 1081365"/>
                <a:gd name="connsiteY119" fmla="*/ 578682 h 1541029"/>
                <a:gd name="connsiteX120" fmla="*/ 414010 w 1081365"/>
                <a:gd name="connsiteY120" fmla="*/ 681891 h 1541029"/>
                <a:gd name="connsiteX121" fmla="*/ 431402 w 1081365"/>
                <a:gd name="connsiteY121" fmla="*/ 682197 h 1541029"/>
                <a:gd name="connsiteX122" fmla="*/ 705029 w 1081365"/>
                <a:gd name="connsiteY122" fmla="*/ 590764 h 1541029"/>
                <a:gd name="connsiteX123" fmla="*/ 822763 w 1081365"/>
                <a:gd name="connsiteY123" fmla="*/ 369301 h 1541029"/>
                <a:gd name="connsiteX124" fmla="*/ 822936 w 1081365"/>
                <a:gd name="connsiteY124" fmla="*/ 359598 h 1541029"/>
                <a:gd name="connsiteX125" fmla="*/ 711753 w 1081365"/>
                <a:gd name="connsiteY125" fmla="*/ 131760 h 1541029"/>
                <a:gd name="connsiteX126" fmla="*/ 437169 w 1081365"/>
                <a:gd name="connsiteY126" fmla="*/ 28549 h 1541029"/>
                <a:gd name="connsiteX127" fmla="*/ 419767 w 1081365"/>
                <a:gd name="connsiteY127" fmla="*/ 28244 h 1541029"/>
                <a:gd name="connsiteX128" fmla="*/ 419757 w 1081365"/>
                <a:gd name="connsiteY128" fmla="*/ 0 h 1541029"/>
                <a:gd name="connsiteX129" fmla="*/ 438155 w 1081365"/>
                <a:gd name="connsiteY129" fmla="*/ 326 h 1541029"/>
                <a:gd name="connsiteX130" fmla="*/ 730211 w 1081365"/>
                <a:gd name="connsiteY130" fmla="*/ 110412 h 1541029"/>
                <a:gd name="connsiteX131" fmla="*/ 851139 w 1081365"/>
                <a:gd name="connsiteY131" fmla="*/ 359589 h 1541029"/>
                <a:gd name="connsiteX132" fmla="*/ 850955 w 1081365"/>
                <a:gd name="connsiteY132" fmla="*/ 370288 h 1541029"/>
                <a:gd name="connsiteX133" fmla="*/ 722685 w 1081365"/>
                <a:gd name="connsiteY133" fmla="*/ 612763 h 1541029"/>
                <a:gd name="connsiteX134" fmla="*/ 591222 w 1081365"/>
                <a:gd name="connsiteY134" fmla="*/ 684261 h 1541029"/>
                <a:gd name="connsiteX135" fmla="*/ 699466 w 1081365"/>
                <a:gd name="connsiteY135" fmla="*/ 740017 h 1541029"/>
                <a:gd name="connsiteX136" fmla="*/ 757784 w 1081365"/>
                <a:gd name="connsiteY136" fmla="*/ 770660 h 1541029"/>
                <a:gd name="connsiteX137" fmla="*/ 812308 w 1081365"/>
                <a:gd name="connsiteY137" fmla="*/ 778715 h 1541029"/>
                <a:gd name="connsiteX138" fmla="*/ 869568 w 1081365"/>
                <a:gd name="connsiteY138" fmla="*/ 717936 h 1541029"/>
                <a:gd name="connsiteX139" fmla="*/ 929105 w 1081365"/>
                <a:gd name="connsiteY139" fmla="*/ 613750 h 1541029"/>
                <a:gd name="connsiteX140" fmla="*/ 967683 w 1081365"/>
                <a:gd name="connsiteY140" fmla="*/ 546157 h 1541029"/>
                <a:gd name="connsiteX141" fmla="*/ 956831 w 1081365"/>
                <a:gd name="connsiteY141" fmla="*/ 541020 h 1541029"/>
                <a:gd name="connsiteX142" fmla="*/ 957135 w 1081365"/>
                <a:gd name="connsiteY142" fmla="*/ 322384 h 1541029"/>
                <a:gd name="connsiteX143" fmla="*/ 1047247 w 1081365"/>
                <a:gd name="connsiteY143" fmla="*/ 304149 h 1541029"/>
                <a:gd name="connsiteX144" fmla="*/ 1078979 w 1081365"/>
                <a:gd name="connsiteY144" fmla="*/ 392215 h 1541029"/>
                <a:gd name="connsiteX145" fmla="*/ 1054345 w 1081365"/>
                <a:gd name="connsiteY145" fmla="*/ 450004 h 1541029"/>
                <a:gd name="connsiteX146" fmla="*/ 1020010 w 1081365"/>
                <a:gd name="connsiteY146" fmla="*/ 510570 h 1541029"/>
                <a:gd name="connsiteX147" fmla="*/ 951197 w 1081365"/>
                <a:gd name="connsiteY147" fmla="*/ 632900 h 1541029"/>
                <a:gd name="connsiteX148" fmla="*/ 886105 w 1081365"/>
                <a:gd name="connsiteY148" fmla="*/ 747827 h 1541029"/>
                <a:gd name="connsiteX149" fmla="*/ 807843 w 1081365"/>
                <a:gd name="connsiteY149" fmla="*/ 810305 h 1541029"/>
                <a:gd name="connsiteX150" fmla="*/ 688949 w 1081365"/>
                <a:gd name="connsiteY150" fmla="*/ 765442 h 1541029"/>
                <a:gd name="connsiteX151" fmla="*/ 598595 w 1081365"/>
                <a:gd name="connsiteY151" fmla="*/ 715261 h 1541029"/>
                <a:gd name="connsiteX152" fmla="*/ 612478 w 1081365"/>
                <a:gd name="connsiteY152" fmla="*/ 770762 h 1541029"/>
                <a:gd name="connsiteX153" fmla="*/ 636613 w 1081365"/>
                <a:gd name="connsiteY153" fmla="*/ 863985 h 1541029"/>
                <a:gd name="connsiteX154" fmla="*/ 679684 w 1081365"/>
                <a:gd name="connsiteY154" fmla="*/ 1036384 h 1541029"/>
                <a:gd name="connsiteX155" fmla="*/ 663717 w 1081365"/>
                <a:gd name="connsiteY155" fmla="*/ 1160770 h 1541029"/>
                <a:gd name="connsiteX156" fmla="*/ 557526 w 1081365"/>
                <a:gd name="connsiteY156" fmla="*/ 1213982 h 1541029"/>
                <a:gd name="connsiteX157" fmla="*/ 536474 w 1081365"/>
                <a:gd name="connsiteY157" fmla="*/ 1216057 h 1541029"/>
                <a:gd name="connsiteX158" fmla="*/ 539322 w 1081365"/>
                <a:gd name="connsiteY158" fmla="*/ 1283212 h 1541029"/>
                <a:gd name="connsiteX159" fmla="*/ 538315 w 1081365"/>
                <a:gd name="connsiteY159" fmla="*/ 1362299 h 1541029"/>
                <a:gd name="connsiteX160" fmla="*/ 532833 w 1081365"/>
                <a:gd name="connsiteY160" fmla="*/ 1470146 h 1541029"/>
                <a:gd name="connsiteX161" fmla="*/ 559306 w 1081365"/>
                <a:gd name="connsiteY161" fmla="*/ 1452226 h 1541029"/>
                <a:gd name="connsiteX162" fmla="*/ 614705 w 1081365"/>
                <a:gd name="connsiteY162" fmla="*/ 1414890 h 1541029"/>
                <a:gd name="connsiteX163" fmla="*/ 705904 w 1081365"/>
                <a:gd name="connsiteY163" fmla="*/ 1398546 h 1541029"/>
                <a:gd name="connsiteX164" fmla="*/ 694147 w 1081365"/>
                <a:gd name="connsiteY164" fmla="*/ 1479554 h 1541029"/>
                <a:gd name="connsiteX165" fmla="*/ 513173 w 1081365"/>
                <a:gd name="connsiteY165" fmla="*/ 1534536 h 1541029"/>
                <a:gd name="connsiteX166" fmla="*/ 501050 w 1081365"/>
                <a:gd name="connsiteY166" fmla="*/ 1519016 h 1541029"/>
                <a:gd name="connsiteX167" fmla="*/ 514108 w 1081365"/>
                <a:gd name="connsiteY167" fmla="*/ 1361658 h 1541029"/>
                <a:gd name="connsiteX168" fmla="*/ 516936 w 1081365"/>
                <a:gd name="connsiteY168" fmla="*/ 1282796 h 1541029"/>
                <a:gd name="connsiteX169" fmla="*/ 519093 w 1081365"/>
                <a:gd name="connsiteY169" fmla="*/ 1217134 h 1541029"/>
                <a:gd name="connsiteX170" fmla="*/ 406067 w 1081365"/>
                <a:gd name="connsiteY170" fmla="*/ 1211521 h 1541029"/>
                <a:gd name="connsiteX171" fmla="*/ 280859 w 1081365"/>
                <a:gd name="connsiteY171" fmla="*/ 1184040 h 1541029"/>
                <a:gd name="connsiteX172" fmla="*/ 282963 w 1081365"/>
                <a:gd name="connsiteY172" fmla="*/ 1201848 h 1541029"/>
                <a:gd name="connsiteX173" fmla="*/ 286107 w 1081365"/>
                <a:gd name="connsiteY173" fmla="*/ 1238940 h 1541029"/>
                <a:gd name="connsiteX174" fmla="*/ 291314 w 1081365"/>
                <a:gd name="connsiteY174" fmla="*/ 1310937 h 1541029"/>
                <a:gd name="connsiteX175" fmla="*/ 302807 w 1081365"/>
                <a:gd name="connsiteY175" fmla="*/ 1457118 h 1541029"/>
                <a:gd name="connsiteX176" fmla="*/ 302786 w 1081365"/>
                <a:gd name="connsiteY176" fmla="*/ 1458491 h 1541029"/>
                <a:gd name="connsiteX177" fmla="*/ 311217 w 1081365"/>
                <a:gd name="connsiteY177" fmla="*/ 1482513 h 1541029"/>
                <a:gd name="connsiteX178" fmla="*/ 220873 w 1081365"/>
                <a:gd name="connsiteY178" fmla="*/ 1532939 h 1541029"/>
                <a:gd name="connsiteX179" fmla="*/ 134352 w 1081365"/>
                <a:gd name="connsiteY179" fmla="*/ 1523674 h 1541029"/>
                <a:gd name="connsiteX180" fmla="*/ 182001 w 1081365"/>
                <a:gd name="connsiteY180" fmla="*/ 1454962 h 1541029"/>
                <a:gd name="connsiteX181" fmla="*/ 273963 w 1081365"/>
                <a:gd name="connsiteY181" fmla="*/ 1443052 h 1541029"/>
                <a:gd name="connsiteX182" fmla="*/ 266427 w 1081365"/>
                <a:gd name="connsiteY182" fmla="*/ 1312260 h 1541029"/>
                <a:gd name="connsiteX183" fmla="*/ 261727 w 1081365"/>
                <a:gd name="connsiteY183" fmla="*/ 1237842 h 1541029"/>
                <a:gd name="connsiteX184" fmla="*/ 260416 w 1081365"/>
                <a:gd name="connsiteY184" fmla="*/ 1176463 h 1541029"/>
                <a:gd name="connsiteX185" fmla="*/ 166786 w 1081365"/>
                <a:gd name="connsiteY185" fmla="*/ 1110284 h 1541029"/>
                <a:gd name="connsiteX186" fmla="*/ 151357 w 1081365"/>
                <a:gd name="connsiteY186" fmla="*/ 984668 h 1541029"/>
                <a:gd name="connsiteX187" fmla="*/ 134606 w 1081365"/>
                <a:gd name="connsiteY187" fmla="*/ 995997 h 1541029"/>
                <a:gd name="connsiteX188" fmla="*/ 33522 w 1081365"/>
                <a:gd name="connsiteY188" fmla="*/ 1001967 h 1541029"/>
                <a:gd name="connsiteX189" fmla="*/ 53029 w 1081365"/>
                <a:gd name="connsiteY189" fmla="*/ 910128 h 1541029"/>
                <a:gd name="connsiteX190" fmla="*/ 157612 w 1081365"/>
                <a:gd name="connsiteY190" fmla="*/ 888678 h 1541029"/>
                <a:gd name="connsiteX191" fmla="*/ 107146 w 1081365"/>
                <a:gd name="connsiteY191" fmla="*/ 769317 h 1541029"/>
                <a:gd name="connsiteX192" fmla="*/ 113604 w 1081365"/>
                <a:gd name="connsiteY192" fmla="*/ 753075 h 1541029"/>
                <a:gd name="connsiteX193" fmla="*/ 194643 w 1081365"/>
                <a:gd name="connsiteY193" fmla="*/ 709586 h 1541029"/>
                <a:gd name="connsiteX194" fmla="*/ 248628 w 1081365"/>
                <a:gd name="connsiteY194" fmla="*/ 676349 h 1541029"/>
                <a:gd name="connsiteX195" fmla="*/ 120927 w 1081365"/>
                <a:gd name="connsiteY195" fmla="*/ 599979 h 1541029"/>
                <a:gd name="connsiteX196" fmla="*/ 0 w 1081365"/>
                <a:gd name="connsiteY196" fmla="*/ 350811 h 1541029"/>
                <a:gd name="connsiteX197" fmla="*/ 193 w 1081365"/>
                <a:gd name="connsiteY197" fmla="*/ 340112 h 1541029"/>
                <a:gd name="connsiteX198" fmla="*/ 128463 w 1081365"/>
                <a:gd name="connsiteY198" fmla="*/ 97648 h 1541029"/>
                <a:gd name="connsiteX199" fmla="*/ 419757 w 1081365"/>
                <a:gd name="connsiteY199" fmla="*/ 0 h 15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81365" h="1541029">
                  <a:moveTo>
                    <a:pt x="281052" y="1472506"/>
                  </a:moveTo>
                  <a:cubicBezTo>
                    <a:pt x="255615" y="1469791"/>
                    <a:pt x="230464" y="1471082"/>
                    <a:pt x="205577" y="1477977"/>
                  </a:cubicBezTo>
                  <a:cubicBezTo>
                    <a:pt x="193595" y="1481293"/>
                    <a:pt x="180619" y="1485534"/>
                    <a:pt x="170021" y="1492135"/>
                  </a:cubicBezTo>
                  <a:cubicBezTo>
                    <a:pt x="164416" y="1495623"/>
                    <a:pt x="151785" y="1505032"/>
                    <a:pt x="161935" y="1510177"/>
                  </a:cubicBezTo>
                  <a:cubicBezTo>
                    <a:pt x="170916" y="1514734"/>
                    <a:pt x="184676" y="1511408"/>
                    <a:pt x="193952" y="1509853"/>
                  </a:cubicBezTo>
                  <a:cubicBezTo>
                    <a:pt x="206186" y="1507797"/>
                    <a:pt x="218127" y="1504614"/>
                    <a:pt x="229752" y="1500261"/>
                  </a:cubicBezTo>
                  <a:cubicBezTo>
                    <a:pt x="247987" y="1493427"/>
                    <a:pt x="265256" y="1483947"/>
                    <a:pt x="281052" y="1472506"/>
                  </a:cubicBezTo>
                  <a:close/>
                  <a:moveTo>
                    <a:pt x="667582" y="1417056"/>
                  </a:moveTo>
                  <a:cubicBezTo>
                    <a:pt x="649986" y="1422620"/>
                    <a:pt x="634141" y="1435445"/>
                    <a:pt x="618926" y="1445513"/>
                  </a:cubicBezTo>
                  <a:cubicBezTo>
                    <a:pt x="602826" y="1456162"/>
                    <a:pt x="586909" y="1467074"/>
                    <a:pt x="571175" y="1478252"/>
                  </a:cubicBezTo>
                  <a:cubicBezTo>
                    <a:pt x="557802" y="1487752"/>
                    <a:pt x="544539" y="1499895"/>
                    <a:pt x="529893" y="1508011"/>
                  </a:cubicBezTo>
                  <a:lnTo>
                    <a:pt x="529842" y="1508611"/>
                  </a:lnTo>
                  <a:cubicBezTo>
                    <a:pt x="557862" y="1511316"/>
                    <a:pt x="586299" y="1507869"/>
                    <a:pt x="612712" y="1497759"/>
                  </a:cubicBezTo>
                  <a:cubicBezTo>
                    <a:pt x="628568" y="1491697"/>
                    <a:pt x="643477" y="1483622"/>
                    <a:pt x="656994" y="1473340"/>
                  </a:cubicBezTo>
                  <a:cubicBezTo>
                    <a:pt x="668751" y="1464390"/>
                    <a:pt x="683590" y="1452765"/>
                    <a:pt x="688553" y="1438251"/>
                  </a:cubicBezTo>
                  <a:cubicBezTo>
                    <a:pt x="694015" y="1422274"/>
                    <a:pt x="683570" y="1412001"/>
                    <a:pt x="667582" y="1417056"/>
                  </a:cubicBezTo>
                  <a:close/>
                  <a:moveTo>
                    <a:pt x="106784" y="916663"/>
                  </a:moveTo>
                  <a:cubicBezTo>
                    <a:pt x="87154" y="920609"/>
                    <a:pt x="68819" y="929208"/>
                    <a:pt x="55846" y="943854"/>
                  </a:cubicBezTo>
                  <a:cubicBezTo>
                    <a:pt x="45015" y="956079"/>
                    <a:pt x="40601" y="973663"/>
                    <a:pt x="56894" y="983305"/>
                  </a:cubicBezTo>
                  <a:cubicBezTo>
                    <a:pt x="72252" y="992387"/>
                    <a:pt x="89815" y="987597"/>
                    <a:pt x="104675" y="980050"/>
                  </a:cubicBezTo>
                  <a:cubicBezTo>
                    <a:pt x="121151" y="971690"/>
                    <a:pt x="138268" y="960045"/>
                    <a:pt x="151663" y="947250"/>
                  </a:cubicBezTo>
                  <a:cubicBezTo>
                    <a:pt x="161579" y="937772"/>
                    <a:pt x="165729" y="928231"/>
                    <a:pt x="165495" y="917390"/>
                  </a:cubicBezTo>
                  <a:cubicBezTo>
                    <a:pt x="147340" y="913423"/>
                    <a:pt x="126415" y="912716"/>
                    <a:pt x="106784" y="916663"/>
                  </a:cubicBezTo>
                  <a:close/>
                  <a:moveTo>
                    <a:pt x="260864" y="693659"/>
                  </a:moveTo>
                  <a:cubicBezTo>
                    <a:pt x="242841" y="707044"/>
                    <a:pt x="223141" y="718597"/>
                    <a:pt x="204244" y="730100"/>
                  </a:cubicBezTo>
                  <a:cubicBezTo>
                    <a:pt x="181361" y="744033"/>
                    <a:pt x="158019" y="757245"/>
                    <a:pt x="134363" y="769836"/>
                  </a:cubicBezTo>
                  <a:cubicBezTo>
                    <a:pt x="144147" y="792171"/>
                    <a:pt x="153920" y="814505"/>
                    <a:pt x="163746" y="836818"/>
                  </a:cubicBezTo>
                  <a:cubicBezTo>
                    <a:pt x="170031" y="851108"/>
                    <a:pt x="177943" y="865520"/>
                    <a:pt x="184238" y="880338"/>
                  </a:cubicBezTo>
                  <a:cubicBezTo>
                    <a:pt x="190239" y="863262"/>
                    <a:pt x="196372" y="846247"/>
                    <a:pt x="202678" y="829354"/>
                  </a:cubicBezTo>
                  <a:cubicBezTo>
                    <a:pt x="219937" y="783139"/>
                    <a:pt x="238336" y="737484"/>
                    <a:pt x="260864" y="693659"/>
                  </a:cubicBezTo>
                  <a:close/>
                  <a:moveTo>
                    <a:pt x="281865" y="687973"/>
                  </a:moveTo>
                  <a:cubicBezTo>
                    <a:pt x="262622" y="740444"/>
                    <a:pt x="241011" y="792028"/>
                    <a:pt x="222286" y="844721"/>
                  </a:cubicBezTo>
                  <a:cubicBezTo>
                    <a:pt x="213021" y="870798"/>
                    <a:pt x="204233" y="897059"/>
                    <a:pt x="195935" y="923461"/>
                  </a:cubicBezTo>
                  <a:cubicBezTo>
                    <a:pt x="194878" y="926838"/>
                    <a:pt x="193788" y="930245"/>
                    <a:pt x="192711" y="933632"/>
                  </a:cubicBezTo>
                  <a:cubicBezTo>
                    <a:pt x="192161" y="935808"/>
                    <a:pt x="191491" y="937924"/>
                    <a:pt x="190697" y="939999"/>
                  </a:cubicBezTo>
                  <a:cubicBezTo>
                    <a:pt x="183791" y="961763"/>
                    <a:pt x="176987" y="983722"/>
                    <a:pt x="172563" y="1006015"/>
                  </a:cubicBezTo>
                  <a:cubicBezTo>
                    <a:pt x="164477" y="1046799"/>
                    <a:pt x="173254" y="1083840"/>
                    <a:pt x="204793" y="1111941"/>
                  </a:cubicBezTo>
                  <a:cubicBezTo>
                    <a:pt x="231939" y="1136127"/>
                    <a:pt x="266244" y="1151078"/>
                    <a:pt x="300721" y="1161492"/>
                  </a:cubicBezTo>
                  <a:cubicBezTo>
                    <a:pt x="347526" y="1175640"/>
                    <a:pt x="396222" y="1184132"/>
                    <a:pt x="444960" y="1187762"/>
                  </a:cubicBezTo>
                  <a:cubicBezTo>
                    <a:pt x="488499" y="1191007"/>
                    <a:pt x="534572" y="1192370"/>
                    <a:pt x="577451" y="1182575"/>
                  </a:cubicBezTo>
                  <a:cubicBezTo>
                    <a:pt x="615407" y="1173910"/>
                    <a:pt x="647952" y="1150996"/>
                    <a:pt x="655295" y="1110741"/>
                  </a:cubicBezTo>
                  <a:cubicBezTo>
                    <a:pt x="662750" y="1069856"/>
                    <a:pt x="650007" y="1027913"/>
                    <a:pt x="639705" y="988674"/>
                  </a:cubicBezTo>
                  <a:cubicBezTo>
                    <a:pt x="626381" y="937924"/>
                    <a:pt x="612936" y="887203"/>
                    <a:pt x="599806" y="836402"/>
                  </a:cubicBezTo>
                  <a:cubicBezTo>
                    <a:pt x="593530" y="812145"/>
                    <a:pt x="587266" y="787889"/>
                    <a:pt x="581000" y="763632"/>
                  </a:cubicBezTo>
                  <a:cubicBezTo>
                    <a:pt x="574929" y="740149"/>
                    <a:pt x="567626" y="716583"/>
                    <a:pt x="563974" y="692581"/>
                  </a:cubicBezTo>
                  <a:cubicBezTo>
                    <a:pt x="522215" y="704104"/>
                    <a:pt x="477668" y="710400"/>
                    <a:pt x="431402" y="710409"/>
                  </a:cubicBezTo>
                  <a:cubicBezTo>
                    <a:pt x="425300" y="710409"/>
                    <a:pt x="419167" y="710298"/>
                    <a:pt x="413004" y="710084"/>
                  </a:cubicBezTo>
                  <a:cubicBezTo>
                    <a:pt x="367023" y="708447"/>
                    <a:pt x="322995" y="700717"/>
                    <a:pt x="281865" y="687973"/>
                  </a:cubicBezTo>
                  <a:close/>
                  <a:moveTo>
                    <a:pt x="567513" y="389425"/>
                  </a:moveTo>
                  <a:cubicBezTo>
                    <a:pt x="572571" y="388883"/>
                    <a:pt x="577583" y="389107"/>
                    <a:pt x="582200" y="391420"/>
                  </a:cubicBezTo>
                  <a:cubicBezTo>
                    <a:pt x="588567" y="394604"/>
                    <a:pt x="590184" y="402171"/>
                    <a:pt x="586024" y="407836"/>
                  </a:cubicBezTo>
                  <a:cubicBezTo>
                    <a:pt x="579261" y="417051"/>
                    <a:pt x="566050" y="417987"/>
                    <a:pt x="555574" y="419075"/>
                  </a:cubicBezTo>
                  <a:cubicBezTo>
                    <a:pt x="545048" y="420173"/>
                    <a:pt x="534500" y="420397"/>
                    <a:pt x="523923" y="420091"/>
                  </a:cubicBezTo>
                  <a:cubicBezTo>
                    <a:pt x="513834" y="419796"/>
                    <a:pt x="503887" y="418852"/>
                    <a:pt x="493971" y="416959"/>
                  </a:cubicBezTo>
                  <a:cubicBezTo>
                    <a:pt x="484238" y="415098"/>
                    <a:pt x="472573" y="413166"/>
                    <a:pt x="465046" y="406331"/>
                  </a:cubicBezTo>
                  <a:cubicBezTo>
                    <a:pt x="459584" y="401358"/>
                    <a:pt x="462513" y="393577"/>
                    <a:pt x="469276" y="392042"/>
                  </a:cubicBezTo>
                  <a:cubicBezTo>
                    <a:pt x="478268" y="389997"/>
                    <a:pt x="488591" y="392753"/>
                    <a:pt x="497683" y="393567"/>
                  </a:cubicBezTo>
                  <a:cubicBezTo>
                    <a:pt x="506582" y="394360"/>
                    <a:pt x="515563" y="394767"/>
                    <a:pt x="524503" y="394544"/>
                  </a:cubicBezTo>
                  <a:cubicBezTo>
                    <a:pt x="533890" y="394310"/>
                    <a:pt x="543268" y="393465"/>
                    <a:pt x="552543" y="392022"/>
                  </a:cubicBezTo>
                  <a:cubicBezTo>
                    <a:pt x="557349" y="391274"/>
                    <a:pt x="562454" y="389967"/>
                    <a:pt x="567513" y="389425"/>
                  </a:cubicBezTo>
                  <a:close/>
                  <a:moveTo>
                    <a:pt x="1014056" y="324317"/>
                  </a:moveTo>
                  <a:cubicBezTo>
                    <a:pt x="994816" y="325590"/>
                    <a:pt x="975963" y="342057"/>
                    <a:pt x="965476" y="356619"/>
                  </a:cubicBezTo>
                  <a:cubicBezTo>
                    <a:pt x="930153" y="405631"/>
                    <a:pt x="942287" y="479367"/>
                    <a:pt x="979542" y="523283"/>
                  </a:cubicBezTo>
                  <a:lnTo>
                    <a:pt x="980203" y="524239"/>
                  </a:lnTo>
                  <a:cubicBezTo>
                    <a:pt x="983284" y="518838"/>
                    <a:pt x="986386" y="513438"/>
                    <a:pt x="989458" y="508027"/>
                  </a:cubicBezTo>
                  <a:cubicBezTo>
                    <a:pt x="1008039" y="475319"/>
                    <a:pt x="1029397" y="442865"/>
                    <a:pt x="1044246" y="408245"/>
                  </a:cubicBezTo>
                  <a:cubicBezTo>
                    <a:pt x="1054651" y="383977"/>
                    <a:pt x="1060946" y="344821"/>
                    <a:pt x="1033130" y="328742"/>
                  </a:cubicBezTo>
                  <a:cubicBezTo>
                    <a:pt x="1026926" y="325156"/>
                    <a:pt x="1020469" y="323893"/>
                    <a:pt x="1014056" y="324317"/>
                  </a:cubicBezTo>
                  <a:close/>
                  <a:moveTo>
                    <a:pt x="683213" y="283890"/>
                  </a:moveTo>
                  <a:cubicBezTo>
                    <a:pt x="689794" y="282903"/>
                    <a:pt x="696242" y="286381"/>
                    <a:pt x="699913" y="291731"/>
                  </a:cubicBezTo>
                  <a:lnTo>
                    <a:pt x="700717" y="293185"/>
                  </a:lnTo>
                  <a:cubicBezTo>
                    <a:pt x="702283" y="294944"/>
                    <a:pt x="703605" y="296949"/>
                    <a:pt x="704561" y="299176"/>
                  </a:cubicBezTo>
                  <a:cubicBezTo>
                    <a:pt x="706738" y="304292"/>
                    <a:pt x="707348" y="310536"/>
                    <a:pt x="707338" y="316079"/>
                  </a:cubicBezTo>
                  <a:cubicBezTo>
                    <a:pt x="707327" y="320859"/>
                    <a:pt x="706748" y="325619"/>
                    <a:pt x="705833" y="330297"/>
                  </a:cubicBezTo>
                  <a:cubicBezTo>
                    <a:pt x="705751" y="333582"/>
                    <a:pt x="705608" y="336867"/>
                    <a:pt x="705304" y="340121"/>
                  </a:cubicBezTo>
                  <a:cubicBezTo>
                    <a:pt x="704836" y="345084"/>
                    <a:pt x="703188" y="350211"/>
                    <a:pt x="700005" y="354126"/>
                  </a:cubicBezTo>
                  <a:cubicBezTo>
                    <a:pt x="695662" y="359466"/>
                    <a:pt x="688177" y="362324"/>
                    <a:pt x="681434" y="360483"/>
                  </a:cubicBezTo>
                  <a:cubicBezTo>
                    <a:pt x="674386" y="358561"/>
                    <a:pt x="668994" y="353699"/>
                    <a:pt x="666299" y="346885"/>
                  </a:cubicBezTo>
                  <a:cubicBezTo>
                    <a:pt x="664571" y="342542"/>
                    <a:pt x="664346" y="337914"/>
                    <a:pt x="664306" y="333308"/>
                  </a:cubicBezTo>
                  <a:cubicBezTo>
                    <a:pt x="663818" y="330582"/>
                    <a:pt x="663564" y="327806"/>
                    <a:pt x="663422" y="325202"/>
                  </a:cubicBezTo>
                  <a:cubicBezTo>
                    <a:pt x="662893" y="315539"/>
                    <a:pt x="663747" y="303824"/>
                    <a:pt x="668477" y="295148"/>
                  </a:cubicBezTo>
                  <a:cubicBezTo>
                    <a:pt x="671629" y="289371"/>
                    <a:pt x="676521" y="284896"/>
                    <a:pt x="683213" y="283890"/>
                  </a:cubicBezTo>
                  <a:close/>
                  <a:moveTo>
                    <a:pt x="382390" y="273221"/>
                  </a:moveTo>
                  <a:cubicBezTo>
                    <a:pt x="388971" y="272234"/>
                    <a:pt x="395419" y="275712"/>
                    <a:pt x="399090" y="281061"/>
                  </a:cubicBezTo>
                  <a:lnTo>
                    <a:pt x="399894" y="282516"/>
                  </a:lnTo>
                  <a:cubicBezTo>
                    <a:pt x="401460" y="284275"/>
                    <a:pt x="402782" y="286280"/>
                    <a:pt x="403738" y="288496"/>
                  </a:cubicBezTo>
                  <a:cubicBezTo>
                    <a:pt x="405915" y="293612"/>
                    <a:pt x="406525" y="299856"/>
                    <a:pt x="406515" y="305400"/>
                  </a:cubicBezTo>
                  <a:cubicBezTo>
                    <a:pt x="406504" y="310180"/>
                    <a:pt x="405925" y="314940"/>
                    <a:pt x="405010" y="319618"/>
                  </a:cubicBezTo>
                  <a:cubicBezTo>
                    <a:pt x="404928" y="322903"/>
                    <a:pt x="404785" y="326189"/>
                    <a:pt x="404481" y="329443"/>
                  </a:cubicBezTo>
                  <a:cubicBezTo>
                    <a:pt x="404013" y="334406"/>
                    <a:pt x="402365" y="339532"/>
                    <a:pt x="399182" y="343448"/>
                  </a:cubicBezTo>
                  <a:cubicBezTo>
                    <a:pt x="394839" y="348787"/>
                    <a:pt x="387354" y="351646"/>
                    <a:pt x="380611" y="349805"/>
                  </a:cubicBezTo>
                  <a:cubicBezTo>
                    <a:pt x="373563" y="347883"/>
                    <a:pt x="368171" y="343021"/>
                    <a:pt x="365476" y="336207"/>
                  </a:cubicBezTo>
                  <a:cubicBezTo>
                    <a:pt x="363758" y="331864"/>
                    <a:pt x="363523" y="327236"/>
                    <a:pt x="363483" y="322629"/>
                  </a:cubicBezTo>
                  <a:cubicBezTo>
                    <a:pt x="362995" y="319903"/>
                    <a:pt x="362741" y="317127"/>
                    <a:pt x="362599" y="314523"/>
                  </a:cubicBezTo>
                  <a:cubicBezTo>
                    <a:pt x="362070" y="304861"/>
                    <a:pt x="362924" y="293144"/>
                    <a:pt x="367654" y="284469"/>
                  </a:cubicBezTo>
                  <a:cubicBezTo>
                    <a:pt x="370806" y="278703"/>
                    <a:pt x="375698" y="274228"/>
                    <a:pt x="382390" y="273221"/>
                  </a:cubicBezTo>
                  <a:close/>
                  <a:moveTo>
                    <a:pt x="706999" y="211527"/>
                  </a:moveTo>
                  <a:cubicBezTo>
                    <a:pt x="710330" y="211223"/>
                    <a:pt x="713399" y="211933"/>
                    <a:pt x="714660" y="215188"/>
                  </a:cubicBezTo>
                  <a:cubicBezTo>
                    <a:pt x="717192" y="221717"/>
                    <a:pt x="707530" y="225480"/>
                    <a:pt x="702994" y="227361"/>
                  </a:cubicBezTo>
                  <a:cubicBezTo>
                    <a:pt x="697452" y="229660"/>
                    <a:pt x="691695" y="231481"/>
                    <a:pt x="686020" y="233392"/>
                  </a:cubicBezTo>
                  <a:cubicBezTo>
                    <a:pt x="674252" y="237349"/>
                    <a:pt x="662485" y="241305"/>
                    <a:pt x="650718" y="245261"/>
                  </a:cubicBezTo>
                  <a:cubicBezTo>
                    <a:pt x="644169" y="247468"/>
                    <a:pt x="640446" y="237969"/>
                    <a:pt x="646822" y="235254"/>
                  </a:cubicBezTo>
                  <a:cubicBezTo>
                    <a:pt x="658235" y="230402"/>
                    <a:pt x="669656" y="225551"/>
                    <a:pt x="681077" y="220699"/>
                  </a:cubicBezTo>
                  <a:cubicBezTo>
                    <a:pt x="686589" y="218360"/>
                    <a:pt x="692102" y="215909"/>
                    <a:pt x="697767" y="213947"/>
                  </a:cubicBezTo>
                  <a:cubicBezTo>
                    <a:pt x="700076" y="213148"/>
                    <a:pt x="703668" y="211831"/>
                    <a:pt x="706999" y="211527"/>
                  </a:cubicBezTo>
                  <a:close/>
                  <a:moveTo>
                    <a:pt x="368559" y="206501"/>
                  </a:moveTo>
                  <a:cubicBezTo>
                    <a:pt x="373146" y="207009"/>
                    <a:pt x="377234" y="210122"/>
                    <a:pt x="380447" y="213284"/>
                  </a:cubicBezTo>
                  <a:cubicBezTo>
                    <a:pt x="383285" y="216071"/>
                    <a:pt x="386072" y="218899"/>
                    <a:pt x="388880" y="221706"/>
                  </a:cubicBezTo>
                  <a:cubicBezTo>
                    <a:pt x="394656" y="227483"/>
                    <a:pt x="400443" y="233259"/>
                    <a:pt x="406230" y="239036"/>
                  </a:cubicBezTo>
                  <a:cubicBezTo>
                    <a:pt x="408946" y="241742"/>
                    <a:pt x="409596" y="245454"/>
                    <a:pt x="407186" y="248657"/>
                  </a:cubicBezTo>
                  <a:cubicBezTo>
                    <a:pt x="405081" y="251465"/>
                    <a:pt x="400158" y="252085"/>
                    <a:pt x="397565" y="249614"/>
                  </a:cubicBezTo>
                  <a:cubicBezTo>
                    <a:pt x="391575" y="243898"/>
                    <a:pt x="385584" y="238182"/>
                    <a:pt x="379593" y="232476"/>
                  </a:cubicBezTo>
                  <a:cubicBezTo>
                    <a:pt x="376563" y="229588"/>
                    <a:pt x="373441" y="226761"/>
                    <a:pt x="370491" y="223781"/>
                  </a:cubicBezTo>
                  <a:cubicBezTo>
                    <a:pt x="367114" y="220364"/>
                    <a:pt x="363880" y="216469"/>
                    <a:pt x="363230" y="211587"/>
                  </a:cubicBezTo>
                  <a:cubicBezTo>
                    <a:pt x="362823" y="208474"/>
                    <a:pt x="365650" y="206186"/>
                    <a:pt x="368559" y="206501"/>
                  </a:cubicBezTo>
                  <a:close/>
                  <a:moveTo>
                    <a:pt x="419767" y="28244"/>
                  </a:moveTo>
                  <a:cubicBezTo>
                    <a:pt x="313282" y="28223"/>
                    <a:pt x="216591" y="63098"/>
                    <a:pt x="146130" y="119677"/>
                  </a:cubicBezTo>
                  <a:cubicBezTo>
                    <a:pt x="75638" y="176326"/>
                    <a:pt x="31508" y="254121"/>
                    <a:pt x="28406" y="341139"/>
                  </a:cubicBezTo>
                  <a:cubicBezTo>
                    <a:pt x="28294" y="344374"/>
                    <a:pt x="28233" y="347608"/>
                    <a:pt x="28233" y="350832"/>
                  </a:cubicBezTo>
                  <a:cubicBezTo>
                    <a:pt x="28244" y="438054"/>
                    <a:pt x="70024" y="518502"/>
                    <a:pt x="139427" y="578682"/>
                  </a:cubicBezTo>
                  <a:cubicBezTo>
                    <a:pt x="208780" y="638779"/>
                    <a:pt x="305603" y="678068"/>
                    <a:pt x="414010" y="681891"/>
                  </a:cubicBezTo>
                  <a:cubicBezTo>
                    <a:pt x="419828" y="682095"/>
                    <a:pt x="425635" y="682197"/>
                    <a:pt x="431402" y="682197"/>
                  </a:cubicBezTo>
                  <a:cubicBezTo>
                    <a:pt x="537877" y="682217"/>
                    <a:pt x="634568" y="647343"/>
                    <a:pt x="705029" y="590764"/>
                  </a:cubicBezTo>
                  <a:cubicBezTo>
                    <a:pt x="775521" y="534114"/>
                    <a:pt x="819661" y="456320"/>
                    <a:pt x="822763" y="369301"/>
                  </a:cubicBezTo>
                  <a:cubicBezTo>
                    <a:pt x="822875" y="366057"/>
                    <a:pt x="822936" y="362823"/>
                    <a:pt x="822936" y="359598"/>
                  </a:cubicBezTo>
                  <a:cubicBezTo>
                    <a:pt x="822925" y="272376"/>
                    <a:pt x="781146" y="191927"/>
                    <a:pt x="711753" y="131760"/>
                  </a:cubicBezTo>
                  <a:cubicBezTo>
                    <a:pt x="642400" y="71661"/>
                    <a:pt x="545577" y="32383"/>
                    <a:pt x="437169" y="28549"/>
                  </a:cubicBezTo>
                  <a:cubicBezTo>
                    <a:pt x="431341" y="28345"/>
                    <a:pt x="425534" y="28244"/>
                    <a:pt x="419767" y="28244"/>
                  </a:cubicBezTo>
                  <a:close/>
                  <a:moveTo>
                    <a:pt x="419757" y="0"/>
                  </a:moveTo>
                  <a:cubicBezTo>
                    <a:pt x="425859" y="0"/>
                    <a:pt x="431992" y="112"/>
                    <a:pt x="438155" y="326"/>
                  </a:cubicBezTo>
                  <a:cubicBezTo>
                    <a:pt x="552767" y="4404"/>
                    <a:pt x="655632" y="45838"/>
                    <a:pt x="730211" y="110412"/>
                  </a:cubicBezTo>
                  <a:cubicBezTo>
                    <a:pt x="804751" y="174923"/>
                    <a:pt x="851149" y="263101"/>
                    <a:pt x="851139" y="359589"/>
                  </a:cubicBezTo>
                  <a:cubicBezTo>
                    <a:pt x="851139" y="363138"/>
                    <a:pt x="851078" y="366707"/>
                    <a:pt x="850955" y="370288"/>
                  </a:cubicBezTo>
                  <a:cubicBezTo>
                    <a:pt x="847559" y="466511"/>
                    <a:pt x="798516" y="551963"/>
                    <a:pt x="722685" y="612763"/>
                  </a:cubicBezTo>
                  <a:cubicBezTo>
                    <a:pt x="684851" y="643111"/>
                    <a:pt x="640324" y="667459"/>
                    <a:pt x="591222" y="684261"/>
                  </a:cubicBezTo>
                  <a:cubicBezTo>
                    <a:pt x="628252" y="700616"/>
                    <a:pt x="663818" y="721110"/>
                    <a:pt x="699466" y="740017"/>
                  </a:cubicBezTo>
                  <a:cubicBezTo>
                    <a:pt x="718840" y="750288"/>
                    <a:pt x="738002" y="761191"/>
                    <a:pt x="757784" y="770660"/>
                  </a:cubicBezTo>
                  <a:cubicBezTo>
                    <a:pt x="774810" y="778817"/>
                    <a:pt x="793655" y="785520"/>
                    <a:pt x="812308" y="778715"/>
                  </a:cubicBezTo>
                  <a:cubicBezTo>
                    <a:pt x="838883" y="769022"/>
                    <a:pt x="855960" y="741114"/>
                    <a:pt x="869568" y="717936"/>
                  </a:cubicBezTo>
                  <a:cubicBezTo>
                    <a:pt x="889817" y="683448"/>
                    <a:pt x="909283" y="648482"/>
                    <a:pt x="929105" y="613750"/>
                  </a:cubicBezTo>
                  <a:cubicBezTo>
                    <a:pt x="941961" y="591222"/>
                    <a:pt x="954816" y="568683"/>
                    <a:pt x="967683" y="546157"/>
                  </a:cubicBezTo>
                  <a:cubicBezTo>
                    <a:pt x="963869" y="546197"/>
                    <a:pt x="959983" y="544732"/>
                    <a:pt x="956831" y="541020"/>
                  </a:cubicBezTo>
                  <a:cubicBezTo>
                    <a:pt x="906446" y="481706"/>
                    <a:pt x="898157" y="379248"/>
                    <a:pt x="957135" y="322384"/>
                  </a:cubicBezTo>
                  <a:cubicBezTo>
                    <a:pt x="980721" y="299654"/>
                    <a:pt x="1016979" y="286543"/>
                    <a:pt x="1047247" y="304149"/>
                  </a:cubicBezTo>
                  <a:cubicBezTo>
                    <a:pt x="1077178" y="321561"/>
                    <a:pt x="1086270" y="360260"/>
                    <a:pt x="1078979" y="392215"/>
                  </a:cubicBezTo>
                  <a:cubicBezTo>
                    <a:pt x="1074259" y="412963"/>
                    <a:pt x="1064709" y="431596"/>
                    <a:pt x="1054345" y="450004"/>
                  </a:cubicBezTo>
                  <a:cubicBezTo>
                    <a:pt x="1042954" y="470223"/>
                    <a:pt x="1031451" y="490381"/>
                    <a:pt x="1020010" y="510570"/>
                  </a:cubicBezTo>
                  <a:cubicBezTo>
                    <a:pt x="996933" y="551272"/>
                    <a:pt x="974121" y="592117"/>
                    <a:pt x="951197" y="632900"/>
                  </a:cubicBezTo>
                  <a:cubicBezTo>
                    <a:pt x="929665" y="671192"/>
                    <a:pt x="909416" y="710593"/>
                    <a:pt x="886105" y="747827"/>
                  </a:cubicBezTo>
                  <a:cubicBezTo>
                    <a:pt x="868164" y="776478"/>
                    <a:pt x="843257" y="805311"/>
                    <a:pt x="807843" y="810305"/>
                  </a:cubicBezTo>
                  <a:cubicBezTo>
                    <a:pt x="765188" y="816326"/>
                    <a:pt x="724241" y="784949"/>
                    <a:pt x="688949" y="765442"/>
                  </a:cubicBezTo>
                  <a:cubicBezTo>
                    <a:pt x="658997" y="748884"/>
                    <a:pt x="628090" y="733040"/>
                    <a:pt x="598595" y="715261"/>
                  </a:cubicBezTo>
                  <a:cubicBezTo>
                    <a:pt x="603649" y="733679"/>
                    <a:pt x="607728" y="752465"/>
                    <a:pt x="612478" y="770762"/>
                  </a:cubicBezTo>
                  <a:cubicBezTo>
                    <a:pt x="620543" y="801833"/>
                    <a:pt x="628669" y="832883"/>
                    <a:pt x="636613" y="863985"/>
                  </a:cubicBezTo>
                  <a:cubicBezTo>
                    <a:pt x="651227" y="921163"/>
                    <a:pt x="668670" y="978382"/>
                    <a:pt x="679684" y="1036384"/>
                  </a:cubicBezTo>
                  <a:cubicBezTo>
                    <a:pt x="687618" y="1078125"/>
                    <a:pt x="689265" y="1124441"/>
                    <a:pt x="663717" y="1160770"/>
                  </a:cubicBezTo>
                  <a:cubicBezTo>
                    <a:pt x="639623" y="1195035"/>
                    <a:pt x="597365" y="1209009"/>
                    <a:pt x="557526" y="1213982"/>
                  </a:cubicBezTo>
                  <a:cubicBezTo>
                    <a:pt x="550549" y="1214846"/>
                    <a:pt x="543522" y="1215507"/>
                    <a:pt x="536474" y="1216057"/>
                  </a:cubicBezTo>
                  <a:cubicBezTo>
                    <a:pt x="541345" y="1237578"/>
                    <a:pt x="539261" y="1261569"/>
                    <a:pt x="539322" y="1283212"/>
                  </a:cubicBezTo>
                  <a:cubicBezTo>
                    <a:pt x="539403" y="1309585"/>
                    <a:pt x="539068" y="1335947"/>
                    <a:pt x="538315" y="1362299"/>
                  </a:cubicBezTo>
                  <a:cubicBezTo>
                    <a:pt x="537297" y="1398292"/>
                    <a:pt x="535385" y="1434245"/>
                    <a:pt x="532833" y="1470146"/>
                  </a:cubicBezTo>
                  <a:cubicBezTo>
                    <a:pt x="541722" y="1463871"/>
                    <a:pt x="550987" y="1458064"/>
                    <a:pt x="559306" y="1452226"/>
                  </a:cubicBezTo>
                  <a:cubicBezTo>
                    <a:pt x="577532" y="1439431"/>
                    <a:pt x="596001" y="1426983"/>
                    <a:pt x="614705" y="1414890"/>
                  </a:cubicBezTo>
                  <a:cubicBezTo>
                    <a:pt x="639755" y="1398699"/>
                    <a:pt x="678311" y="1371676"/>
                    <a:pt x="705904" y="1398546"/>
                  </a:cubicBezTo>
                  <a:cubicBezTo>
                    <a:pt x="730944" y="1422945"/>
                    <a:pt x="714875" y="1458837"/>
                    <a:pt x="694147" y="1479554"/>
                  </a:cubicBezTo>
                  <a:cubicBezTo>
                    <a:pt x="647668" y="1526034"/>
                    <a:pt x="577532" y="1546975"/>
                    <a:pt x="513173" y="1534536"/>
                  </a:cubicBezTo>
                  <a:cubicBezTo>
                    <a:pt x="505718" y="1533091"/>
                    <a:pt x="500144" y="1526877"/>
                    <a:pt x="501050" y="1519016"/>
                  </a:cubicBezTo>
                  <a:cubicBezTo>
                    <a:pt x="507080" y="1466719"/>
                    <a:pt x="511403" y="1414228"/>
                    <a:pt x="514108" y="1361658"/>
                  </a:cubicBezTo>
                  <a:cubicBezTo>
                    <a:pt x="515461" y="1335388"/>
                    <a:pt x="516407" y="1309096"/>
                    <a:pt x="516936" y="1282796"/>
                  </a:cubicBezTo>
                  <a:cubicBezTo>
                    <a:pt x="517374" y="1261540"/>
                    <a:pt x="515187" y="1238391"/>
                    <a:pt x="519093" y="1217134"/>
                  </a:cubicBezTo>
                  <a:cubicBezTo>
                    <a:pt x="481370" y="1218721"/>
                    <a:pt x="443088" y="1216199"/>
                    <a:pt x="406067" y="1211521"/>
                  </a:cubicBezTo>
                  <a:cubicBezTo>
                    <a:pt x="364053" y="1206212"/>
                    <a:pt x="321225" y="1197851"/>
                    <a:pt x="280859" y="1184040"/>
                  </a:cubicBezTo>
                  <a:cubicBezTo>
                    <a:pt x="281835" y="1189929"/>
                    <a:pt x="282302" y="1195959"/>
                    <a:pt x="282963" y="1201848"/>
                  </a:cubicBezTo>
                  <a:cubicBezTo>
                    <a:pt x="284336" y="1214196"/>
                    <a:pt x="285212" y="1226553"/>
                    <a:pt x="286107" y="1238940"/>
                  </a:cubicBezTo>
                  <a:lnTo>
                    <a:pt x="291314" y="1310937"/>
                  </a:lnTo>
                  <a:cubicBezTo>
                    <a:pt x="294843" y="1359694"/>
                    <a:pt x="298444" y="1408422"/>
                    <a:pt x="302807" y="1457118"/>
                  </a:cubicBezTo>
                  <a:lnTo>
                    <a:pt x="302786" y="1458491"/>
                  </a:lnTo>
                  <a:cubicBezTo>
                    <a:pt x="313099" y="1458349"/>
                    <a:pt x="321062" y="1473340"/>
                    <a:pt x="311217" y="1482513"/>
                  </a:cubicBezTo>
                  <a:cubicBezTo>
                    <a:pt x="285425" y="1506556"/>
                    <a:pt x="254832" y="1523409"/>
                    <a:pt x="220873" y="1532939"/>
                  </a:cubicBezTo>
                  <a:cubicBezTo>
                    <a:pt x="195253" y="1540120"/>
                    <a:pt x="152649" y="1550412"/>
                    <a:pt x="134352" y="1523674"/>
                  </a:cubicBezTo>
                  <a:cubicBezTo>
                    <a:pt x="111581" y="1490375"/>
                    <a:pt x="156453" y="1464105"/>
                    <a:pt x="182001" y="1454962"/>
                  </a:cubicBezTo>
                  <a:cubicBezTo>
                    <a:pt x="211201" y="1444506"/>
                    <a:pt x="242963" y="1440245"/>
                    <a:pt x="273963" y="1443052"/>
                  </a:cubicBezTo>
                  <a:cubicBezTo>
                    <a:pt x="271796" y="1399431"/>
                    <a:pt x="269183" y="1355850"/>
                    <a:pt x="266427" y="1312260"/>
                  </a:cubicBezTo>
                  <a:cubicBezTo>
                    <a:pt x="264860" y="1287453"/>
                    <a:pt x="263294" y="1262648"/>
                    <a:pt x="261727" y="1237842"/>
                  </a:cubicBezTo>
                  <a:cubicBezTo>
                    <a:pt x="260527" y="1218823"/>
                    <a:pt x="256693" y="1195970"/>
                    <a:pt x="260416" y="1176463"/>
                  </a:cubicBezTo>
                  <a:cubicBezTo>
                    <a:pt x="224961" y="1162274"/>
                    <a:pt x="189650" y="1141578"/>
                    <a:pt x="166786" y="1110284"/>
                  </a:cubicBezTo>
                  <a:cubicBezTo>
                    <a:pt x="138991" y="1072236"/>
                    <a:pt x="139824" y="1028462"/>
                    <a:pt x="151357" y="984668"/>
                  </a:cubicBezTo>
                  <a:cubicBezTo>
                    <a:pt x="145784" y="988695"/>
                    <a:pt x="140099" y="992459"/>
                    <a:pt x="134606" y="995997"/>
                  </a:cubicBezTo>
                  <a:cubicBezTo>
                    <a:pt x="104818" y="1015169"/>
                    <a:pt x="63535" y="1029245"/>
                    <a:pt x="33522" y="1001967"/>
                  </a:cubicBezTo>
                  <a:cubicBezTo>
                    <a:pt x="1739" y="973093"/>
                    <a:pt x="22355" y="929930"/>
                    <a:pt x="53029" y="910128"/>
                  </a:cubicBezTo>
                  <a:cubicBezTo>
                    <a:pt x="83643" y="890356"/>
                    <a:pt x="121711" y="883227"/>
                    <a:pt x="157612" y="888678"/>
                  </a:cubicBezTo>
                  <a:cubicBezTo>
                    <a:pt x="141980" y="848454"/>
                    <a:pt x="124111" y="808972"/>
                    <a:pt x="107146" y="769317"/>
                  </a:cubicBezTo>
                  <a:cubicBezTo>
                    <a:pt x="104390" y="762880"/>
                    <a:pt x="107625" y="756065"/>
                    <a:pt x="113604" y="753075"/>
                  </a:cubicBezTo>
                  <a:cubicBezTo>
                    <a:pt x="141045" y="739365"/>
                    <a:pt x="168118" y="724994"/>
                    <a:pt x="194643" y="709586"/>
                  </a:cubicBezTo>
                  <a:cubicBezTo>
                    <a:pt x="212828" y="699018"/>
                    <a:pt x="230453" y="687119"/>
                    <a:pt x="248628" y="676349"/>
                  </a:cubicBezTo>
                  <a:cubicBezTo>
                    <a:pt x="200603" y="657513"/>
                    <a:pt x="157368" y="631538"/>
                    <a:pt x="120927" y="599979"/>
                  </a:cubicBezTo>
                  <a:cubicBezTo>
                    <a:pt x="46388" y="535477"/>
                    <a:pt x="-11" y="447299"/>
                    <a:pt x="0" y="350811"/>
                  </a:cubicBezTo>
                  <a:cubicBezTo>
                    <a:pt x="0" y="347251"/>
                    <a:pt x="61" y="343692"/>
                    <a:pt x="193" y="340112"/>
                  </a:cubicBezTo>
                  <a:cubicBezTo>
                    <a:pt x="3590" y="243899"/>
                    <a:pt x="52633" y="158436"/>
                    <a:pt x="128463" y="97648"/>
                  </a:cubicBezTo>
                  <a:cubicBezTo>
                    <a:pt x="204336" y="36776"/>
                    <a:pt x="307118" y="11"/>
                    <a:pt x="41975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6" name="!!quadro2">
            <a:extLst>
              <a:ext uri="{FF2B5EF4-FFF2-40B4-BE49-F238E27FC236}">
                <a16:creationId xmlns:a16="http://schemas.microsoft.com/office/drawing/2014/main" id="{7E951CA7-7432-AD82-7B71-D09B26DBDF7E}"/>
              </a:ext>
            </a:extLst>
          </p:cNvPr>
          <p:cNvGrpSpPr/>
          <p:nvPr/>
        </p:nvGrpSpPr>
        <p:grpSpPr>
          <a:xfrm>
            <a:off x="14692667" y="11941415"/>
            <a:ext cx="5255532" cy="2002971"/>
            <a:chOff x="6241143" y="2017486"/>
            <a:chExt cx="5255532" cy="2002971"/>
          </a:xfrm>
        </p:grpSpPr>
        <p:sp>
          <p:nvSpPr>
            <p:cNvPr id="57" name="banner1">
              <a:extLst>
                <a:ext uri="{FF2B5EF4-FFF2-40B4-BE49-F238E27FC236}">
                  <a16:creationId xmlns:a16="http://schemas.microsoft.com/office/drawing/2014/main" id="{D4E18081-8361-D011-46B6-1A87E780C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3B11A1E2-0FFB-4994-0400-1C2D9551B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4906" y="2264917"/>
              <a:ext cx="943499" cy="1548000"/>
            </a:xfrm>
            <a:custGeom>
              <a:avLst/>
              <a:gdLst>
                <a:gd name="connsiteX0" fmla="*/ 326867 w 974980"/>
                <a:gd name="connsiteY0" fmla="*/ 1536220 h 1599650"/>
                <a:gd name="connsiteX1" fmla="*/ 284946 w 974980"/>
                <a:gd name="connsiteY1" fmla="*/ 1557434 h 1599650"/>
                <a:gd name="connsiteX2" fmla="*/ 341661 w 974980"/>
                <a:gd name="connsiteY2" fmla="*/ 1562043 h 1599650"/>
                <a:gd name="connsiteX3" fmla="*/ 379724 w 974980"/>
                <a:gd name="connsiteY3" fmla="*/ 1542382 h 1599650"/>
                <a:gd name="connsiteX4" fmla="*/ 326867 w 974980"/>
                <a:gd name="connsiteY4" fmla="*/ 1536220 h 1599650"/>
                <a:gd name="connsiteX5" fmla="*/ 774078 w 974980"/>
                <a:gd name="connsiteY5" fmla="*/ 1478517 h 1599650"/>
                <a:gd name="connsiteX6" fmla="*/ 751112 w 974980"/>
                <a:gd name="connsiteY6" fmla="*/ 1529293 h 1599650"/>
                <a:gd name="connsiteX7" fmla="*/ 750430 w 974980"/>
                <a:gd name="connsiteY7" fmla="*/ 1574296 h 1599650"/>
                <a:gd name="connsiteX8" fmla="*/ 779475 w 974980"/>
                <a:gd name="connsiteY8" fmla="*/ 1528835 h 1599650"/>
                <a:gd name="connsiteX9" fmla="*/ 774078 w 974980"/>
                <a:gd name="connsiteY9" fmla="*/ 1478517 h 1599650"/>
                <a:gd name="connsiteX10" fmla="*/ 95260 w 974980"/>
                <a:gd name="connsiteY10" fmla="*/ 1115973 h 1599650"/>
                <a:gd name="connsiteX11" fmla="*/ 74541 w 974980"/>
                <a:gd name="connsiteY11" fmla="*/ 1191572 h 1599650"/>
                <a:gd name="connsiteX12" fmla="*/ 80820 w 974980"/>
                <a:gd name="connsiteY12" fmla="*/ 1258211 h 1599650"/>
                <a:gd name="connsiteX13" fmla="*/ 112217 w 974980"/>
                <a:gd name="connsiteY13" fmla="*/ 1228649 h 1599650"/>
                <a:gd name="connsiteX14" fmla="*/ 95260 w 974980"/>
                <a:gd name="connsiteY14" fmla="*/ 1115973 h 1599650"/>
                <a:gd name="connsiteX15" fmla="*/ 576619 w 974980"/>
                <a:gd name="connsiteY15" fmla="*/ 687072 h 1599650"/>
                <a:gd name="connsiteX16" fmla="*/ 425597 w 974980"/>
                <a:gd name="connsiteY16" fmla="*/ 710143 h 1599650"/>
                <a:gd name="connsiteX17" fmla="*/ 295329 w 974980"/>
                <a:gd name="connsiteY17" fmla="*/ 693140 h 1599650"/>
                <a:gd name="connsiteX18" fmla="*/ 276421 w 974980"/>
                <a:gd name="connsiteY18" fmla="*/ 754323 h 1599650"/>
                <a:gd name="connsiteX19" fmla="*/ 277644 w 974980"/>
                <a:gd name="connsiteY19" fmla="*/ 761060 h 1599650"/>
                <a:gd name="connsiteX20" fmla="*/ 268778 w 974980"/>
                <a:gd name="connsiteY20" fmla="*/ 779922 h 1599650"/>
                <a:gd name="connsiteX21" fmla="*/ 251891 w 974980"/>
                <a:gd name="connsiteY21" fmla="*/ 844633 h 1599650"/>
                <a:gd name="connsiteX22" fmla="*/ 224881 w 974980"/>
                <a:gd name="connsiteY22" fmla="*/ 1019831 h 1599650"/>
                <a:gd name="connsiteX23" fmla="*/ 238557 w 974980"/>
                <a:gd name="connsiteY23" fmla="*/ 1165996 h 1599650"/>
                <a:gd name="connsiteX24" fmla="*/ 337051 w 974980"/>
                <a:gd name="connsiteY24" fmla="*/ 1223428 h 1599650"/>
                <a:gd name="connsiteX25" fmla="*/ 488708 w 974980"/>
                <a:gd name="connsiteY25" fmla="*/ 1228049 h 1599650"/>
                <a:gd name="connsiteX26" fmla="*/ 629583 w 974980"/>
                <a:gd name="connsiteY26" fmla="*/ 1190079 h 1599650"/>
                <a:gd name="connsiteX27" fmla="*/ 709685 w 974980"/>
                <a:gd name="connsiteY27" fmla="*/ 1089962 h 1599650"/>
                <a:gd name="connsiteX28" fmla="*/ 698914 w 974980"/>
                <a:gd name="connsiteY28" fmla="*/ 955038 h 1599650"/>
                <a:gd name="connsiteX29" fmla="*/ 576619 w 974980"/>
                <a:gd name="connsiteY29" fmla="*/ 687072 h 1599650"/>
                <a:gd name="connsiteX30" fmla="*/ 438459 w 974980"/>
                <a:gd name="connsiteY30" fmla="*/ 473704 h 1599650"/>
                <a:gd name="connsiteX31" fmla="*/ 443648 w 974980"/>
                <a:gd name="connsiteY31" fmla="*/ 488849 h 1599650"/>
                <a:gd name="connsiteX32" fmla="*/ 413862 w 974980"/>
                <a:gd name="connsiteY32" fmla="*/ 517599 h 1599650"/>
                <a:gd name="connsiteX33" fmla="*/ 377784 w 974980"/>
                <a:gd name="connsiteY33" fmla="*/ 527430 h 1599650"/>
                <a:gd name="connsiteX34" fmla="*/ 334887 w 974980"/>
                <a:gd name="connsiteY34" fmla="*/ 517869 h 1599650"/>
                <a:gd name="connsiteX35" fmla="*/ 305937 w 974980"/>
                <a:gd name="connsiteY35" fmla="*/ 490765 h 1599650"/>
                <a:gd name="connsiteX36" fmla="*/ 310264 w 974980"/>
                <a:gd name="connsiteY36" fmla="*/ 486332 h 1599650"/>
                <a:gd name="connsiteX37" fmla="*/ 326633 w 974980"/>
                <a:gd name="connsiteY37" fmla="*/ 491765 h 1599650"/>
                <a:gd name="connsiteX38" fmla="*/ 342673 w 974980"/>
                <a:gd name="connsiteY38" fmla="*/ 497797 h 1599650"/>
                <a:gd name="connsiteX39" fmla="*/ 374081 w 974980"/>
                <a:gd name="connsiteY39" fmla="*/ 502500 h 1599650"/>
                <a:gd name="connsiteX40" fmla="*/ 402185 w 974980"/>
                <a:gd name="connsiteY40" fmla="*/ 495057 h 1599650"/>
                <a:gd name="connsiteX41" fmla="*/ 422105 w 974980"/>
                <a:gd name="connsiteY41" fmla="*/ 476490 h 1599650"/>
                <a:gd name="connsiteX42" fmla="*/ 438459 w 974980"/>
                <a:gd name="connsiteY42" fmla="*/ 473704 h 1599650"/>
                <a:gd name="connsiteX43" fmla="*/ 534780 w 974980"/>
                <a:gd name="connsiteY43" fmla="*/ 363273 h 1599650"/>
                <a:gd name="connsiteX44" fmla="*/ 549103 w 974980"/>
                <a:gd name="connsiteY44" fmla="*/ 375044 h 1599650"/>
                <a:gd name="connsiteX45" fmla="*/ 553090 w 974980"/>
                <a:gd name="connsiteY45" fmla="*/ 405253 h 1599650"/>
                <a:gd name="connsiteX46" fmla="*/ 551925 w 974980"/>
                <a:gd name="connsiteY46" fmla="*/ 413320 h 1599650"/>
                <a:gd name="connsiteX47" fmla="*/ 549456 w 974980"/>
                <a:gd name="connsiteY47" fmla="*/ 426819 h 1599650"/>
                <a:gd name="connsiteX48" fmla="*/ 533852 w 974980"/>
                <a:gd name="connsiteY48" fmla="*/ 439871 h 1599650"/>
                <a:gd name="connsiteX49" fmla="*/ 515519 w 974980"/>
                <a:gd name="connsiteY49" fmla="*/ 432863 h 1599650"/>
                <a:gd name="connsiteX50" fmla="*/ 510721 w 974980"/>
                <a:gd name="connsiteY50" fmla="*/ 418682 h 1599650"/>
                <a:gd name="connsiteX51" fmla="*/ 510534 w 974980"/>
                <a:gd name="connsiteY51" fmla="*/ 408840 h 1599650"/>
                <a:gd name="connsiteX52" fmla="*/ 509534 w 974980"/>
                <a:gd name="connsiteY52" fmla="*/ 394576 h 1599650"/>
                <a:gd name="connsiteX53" fmla="*/ 512909 w 974980"/>
                <a:gd name="connsiteY53" fmla="*/ 377783 h 1599650"/>
                <a:gd name="connsiteX54" fmla="*/ 516953 w 974980"/>
                <a:gd name="connsiteY54" fmla="*/ 371939 h 1599650"/>
                <a:gd name="connsiteX55" fmla="*/ 517813 w 974980"/>
                <a:gd name="connsiteY55" fmla="*/ 370517 h 1599650"/>
                <a:gd name="connsiteX56" fmla="*/ 534780 w 974980"/>
                <a:gd name="connsiteY56" fmla="*/ 363273 h 1599650"/>
                <a:gd name="connsiteX57" fmla="*/ 233794 w 974980"/>
                <a:gd name="connsiteY57" fmla="*/ 363260 h 1599650"/>
                <a:gd name="connsiteX58" fmla="*/ 248118 w 974980"/>
                <a:gd name="connsiteY58" fmla="*/ 375031 h 1599650"/>
                <a:gd name="connsiteX59" fmla="*/ 252092 w 974980"/>
                <a:gd name="connsiteY59" fmla="*/ 405228 h 1599650"/>
                <a:gd name="connsiteX60" fmla="*/ 250928 w 974980"/>
                <a:gd name="connsiteY60" fmla="*/ 413295 h 1599650"/>
                <a:gd name="connsiteX61" fmla="*/ 248459 w 974980"/>
                <a:gd name="connsiteY61" fmla="*/ 426795 h 1599650"/>
                <a:gd name="connsiteX62" fmla="*/ 232854 w 974980"/>
                <a:gd name="connsiteY62" fmla="*/ 439847 h 1599650"/>
                <a:gd name="connsiteX63" fmla="*/ 214522 w 974980"/>
                <a:gd name="connsiteY63" fmla="*/ 432839 h 1599650"/>
                <a:gd name="connsiteX64" fmla="*/ 209724 w 974980"/>
                <a:gd name="connsiteY64" fmla="*/ 418658 h 1599650"/>
                <a:gd name="connsiteX65" fmla="*/ 209548 w 974980"/>
                <a:gd name="connsiteY65" fmla="*/ 408827 h 1599650"/>
                <a:gd name="connsiteX66" fmla="*/ 208548 w 974980"/>
                <a:gd name="connsiteY66" fmla="*/ 394563 h 1599650"/>
                <a:gd name="connsiteX67" fmla="*/ 211923 w 974980"/>
                <a:gd name="connsiteY67" fmla="*/ 377770 h 1599650"/>
                <a:gd name="connsiteX68" fmla="*/ 215967 w 974980"/>
                <a:gd name="connsiteY68" fmla="*/ 371926 h 1599650"/>
                <a:gd name="connsiteX69" fmla="*/ 216827 w 974980"/>
                <a:gd name="connsiteY69" fmla="*/ 370504 h 1599650"/>
                <a:gd name="connsiteX70" fmla="*/ 233794 w 974980"/>
                <a:gd name="connsiteY70" fmla="*/ 363260 h 1599650"/>
                <a:gd name="connsiteX71" fmla="*/ 927510 w 974980"/>
                <a:gd name="connsiteY71" fmla="*/ 232677 h 1599650"/>
                <a:gd name="connsiteX72" fmla="*/ 901076 w 974980"/>
                <a:gd name="connsiteY72" fmla="*/ 258982 h 1599650"/>
                <a:gd name="connsiteX73" fmla="*/ 895796 w 974980"/>
                <a:gd name="connsiteY73" fmla="*/ 436885 h 1599650"/>
                <a:gd name="connsiteX74" fmla="*/ 932661 w 974980"/>
                <a:gd name="connsiteY74" fmla="*/ 344447 h 1599650"/>
                <a:gd name="connsiteX75" fmla="*/ 943373 w 974980"/>
                <a:gd name="connsiteY75" fmla="*/ 303302 h 1599650"/>
                <a:gd name="connsiteX76" fmla="*/ 949829 w 974980"/>
                <a:gd name="connsiteY76" fmla="*/ 259911 h 1599650"/>
                <a:gd name="connsiteX77" fmla="*/ 927510 w 974980"/>
                <a:gd name="connsiteY77" fmla="*/ 232677 h 1599650"/>
                <a:gd name="connsiteX78" fmla="*/ 425597 w 974980"/>
                <a:gd name="connsiteY78" fmla="*/ 28209 h 1599650"/>
                <a:gd name="connsiteX79" fmla="*/ 143625 w 974980"/>
                <a:gd name="connsiteY79" fmla="*/ 124834 h 1599650"/>
                <a:gd name="connsiteX80" fmla="*/ 28209 w 974980"/>
                <a:gd name="connsiteY80" fmla="*/ 355065 h 1599650"/>
                <a:gd name="connsiteX81" fmla="*/ 143614 w 974980"/>
                <a:gd name="connsiteY81" fmla="*/ 585309 h 1599650"/>
                <a:gd name="connsiteX82" fmla="*/ 291366 w 974980"/>
                <a:gd name="connsiteY82" fmla="*/ 662730 h 1599650"/>
                <a:gd name="connsiteX83" fmla="*/ 300527 w 974980"/>
                <a:gd name="connsiteY83" fmla="*/ 665294 h 1599650"/>
                <a:gd name="connsiteX84" fmla="*/ 425585 w 974980"/>
                <a:gd name="connsiteY84" fmla="*/ 681921 h 1599650"/>
                <a:gd name="connsiteX85" fmla="*/ 707568 w 974980"/>
                <a:gd name="connsiteY85" fmla="*/ 585297 h 1599650"/>
                <a:gd name="connsiteX86" fmla="*/ 822983 w 974980"/>
                <a:gd name="connsiteY86" fmla="*/ 355065 h 1599650"/>
                <a:gd name="connsiteX87" fmla="*/ 707568 w 974980"/>
                <a:gd name="connsiteY87" fmla="*/ 124834 h 1599650"/>
                <a:gd name="connsiteX88" fmla="*/ 425597 w 974980"/>
                <a:gd name="connsiteY88" fmla="*/ 28209 h 1599650"/>
                <a:gd name="connsiteX89" fmla="*/ 425609 w 974980"/>
                <a:gd name="connsiteY89" fmla="*/ 0 h 1599650"/>
                <a:gd name="connsiteX90" fmla="*/ 725584 w 974980"/>
                <a:gd name="connsiteY90" fmla="*/ 103116 h 1599650"/>
                <a:gd name="connsiteX91" fmla="*/ 851218 w 974980"/>
                <a:gd name="connsiteY91" fmla="*/ 355077 h 1599650"/>
                <a:gd name="connsiteX92" fmla="*/ 725584 w 974980"/>
                <a:gd name="connsiteY92" fmla="*/ 607040 h 1599650"/>
                <a:gd name="connsiteX93" fmla="*/ 599137 w 974980"/>
                <a:gd name="connsiteY93" fmla="*/ 679312 h 1599650"/>
                <a:gd name="connsiteX94" fmla="*/ 612296 w 974980"/>
                <a:gd name="connsiteY94" fmla="*/ 721197 h 1599650"/>
                <a:gd name="connsiteX95" fmla="*/ 754981 w 974980"/>
                <a:gd name="connsiteY95" fmla="*/ 620186 h 1599650"/>
                <a:gd name="connsiteX96" fmla="*/ 880909 w 974980"/>
                <a:gd name="connsiteY96" fmla="*/ 464308 h 1599650"/>
                <a:gd name="connsiteX97" fmla="*/ 877346 w 974980"/>
                <a:gd name="connsiteY97" fmla="*/ 459239 h 1599650"/>
                <a:gd name="connsiteX98" fmla="*/ 858908 w 974980"/>
                <a:gd name="connsiteY98" fmla="*/ 334899 h 1599650"/>
                <a:gd name="connsiteX99" fmla="*/ 892503 w 974980"/>
                <a:gd name="connsiteY99" fmla="*/ 226762 h 1599650"/>
                <a:gd name="connsiteX100" fmla="*/ 964833 w 974980"/>
                <a:gd name="connsiteY100" fmla="*/ 227292 h 1599650"/>
                <a:gd name="connsiteX101" fmla="*/ 963128 w 974980"/>
                <a:gd name="connsiteY101" fmla="*/ 323010 h 1599650"/>
                <a:gd name="connsiteX102" fmla="*/ 886576 w 974980"/>
                <a:gd name="connsiteY102" fmla="*/ 495010 h 1599650"/>
                <a:gd name="connsiteX103" fmla="*/ 765458 w 974980"/>
                <a:gd name="connsiteY103" fmla="*/ 639271 h 1599650"/>
                <a:gd name="connsiteX104" fmla="*/ 690471 w 974980"/>
                <a:gd name="connsiteY104" fmla="*/ 697162 h 1599650"/>
                <a:gd name="connsiteX105" fmla="*/ 650619 w 974980"/>
                <a:gd name="connsiteY105" fmla="*/ 721174 h 1599650"/>
                <a:gd name="connsiteX106" fmla="*/ 618070 w 974980"/>
                <a:gd name="connsiteY106" fmla="*/ 735449 h 1599650"/>
                <a:gd name="connsiteX107" fmla="*/ 734214 w 974980"/>
                <a:gd name="connsiteY107" fmla="*/ 1010259 h 1599650"/>
                <a:gd name="connsiteX108" fmla="*/ 711990 w 974980"/>
                <a:gd name="connsiteY108" fmla="*/ 1143372 h 1599650"/>
                <a:gd name="connsiteX109" fmla="*/ 629136 w 974980"/>
                <a:gd name="connsiteY109" fmla="*/ 1215432 h 1599650"/>
                <a:gd name="connsiteX110" fmla="*/ 638990 w 974980"/>
                <a:gd name="connsiteY110" fmla="*/ 1231283 h 1599650"/>
                <a:gd name="connsiteX111" fmla="*/ 658439 w 974980"/>
                <a:gd name="connsiteY111" fmla="*/ 1264714 h 1599650"/>
                <a:gd name="connsiteX112" fmla="*/ 696985 w 974980"/>
                <a:gd name="connsiteY112" fmla="*/ 1327873 h 1599650"/>
                <a:gd name="connsiteX113" fmla="*/ 780840 w 974980"/>
                <a:gd name="connsiteY113" fmla="*/ 1452813 h 1599650"/>
                <a:gd name="connsiteX114" fmla="*/ 781698 w 974980"/>
                <a:gd name="connsiteY114" fmla="*/ 1454494 h 1599650"/>
                <a:gd name="connsiteX115" fmla="*/ 793857 w 974980"/>
                <a:gd name="connsiteY115" fmla="*/ 1461537 h 1599650"/>
                <a:gd name="connsiteX116" fmla="*/ 800195 w 974980"/>
                <a:gd name="connsiteY116" fmla="*/ 1547473 h 1599650"/>
                <a:gd name="connsiteX117" fmla="*/ 748796 w 974980"/>
                <a:gd name="connsiteY117" fmla="*/ 1599577 h 1599650"/>
                <a:gd name="connsiteX118" fmla="*/ 719033 w 974980"/>
                <a:gd name="connsiteY118" fmla="*/ 1581386 h 1599650"/>
                <a:gd name="connsiteX119" fmla="*/ 721221 w 974980"/>
                <a:gd name="connsiteY119" fmla="*/ 1541582 h 1599650"/>
                <a:gd name="connsiteX120" fmla="*/ 758637 w 974980"/>
                <a:gd name="connsiteY120" fmla="*/ 1460173 h 1599650"/>
                <a:gd name="connsiteX121" fmla="*/ 679782 w 974980"/>
                <a:gd name="connsiteY121" fmla="*/ 1338526 h 1599650"/>
                <a:gd name="connsiteX122" fmla="*/ 641529 w 974980"/>
                <a:gd name="connsiteY122" fmla="*/ 1273322 h 1599650"/>
                <a:gd name="connsiteX123" fmla="*/ 623279 w 974980"/>
                <a:gd name="connsiteY123" fmla="*/ 1240443 h 1599650"/>
                <a:gd name="connsiteX124" fmla="*/ 614259 w 974980"/>
                <a:gd name="connsiteY124" fmla="*/ 1221899 h 1599650"/>
                <a:gd name="connsiteX125" fmla="*/ 602113 w 974980"/>
                <a:gd name="connsiteY125" fmla="*/ 1226532 h 1599650"/>
                <a:gd name="connsiteX126" fmla="*/ 443130 w 974980"/>
                <a:gd name="connsiteY126" fmla="*/ 1254060 h 1599650"/>
                <a:gd name="connsiteX127" fmla="*/ 391977 w 974980"/>
                <a:gd name="connsiteY127" fmla="*/ 1253390 h 1599650"/>
                <a:gd name="connsiteX128" fmla="*/ 402055 w 974980"/>
                <a:gd name="connsiteY128" fmla="*/ 1386232 h 1599650"/>
                <a:gd name="connsiteX129" fmla="*/ 412579 w 974980"/>
                <a:gd name="connsiteY129" fmla="*/ 1533703 h 1599650"/>
                <a:gd name="connsiteX130" fmla="*/ 412498 w 974980"/>
                <a:gd name="connsiteY130" fmla="*/ 1535714 h 1599650"/>
                <a:gd name="connsiteX131" fmla="*/ 411486 w 974980"/>
                <a:gd name="connsiteY131" fmla="*/ 1549048 h 1599650"/>
                <a:gd name="connsiteX132" fmla="*/ 330502 w 974980"/>
                <a:gd name="connsiteY132" fmla="*/ 1591698 h 1599650"/>
                <a:gd name="connsiteX133" fmla="*/ 259077 w 974980"/>
                <a:gd name="connsiteY133" fmla="*/ 1563254 h 1599650"/>
                <a:gd name="connsiteX134" fmla="*/ 306571 w 974980"/>
                <a:gd name="connsiteY134" fmla="*/ 1511843 h 1599650"/>
                <a:gd name="connsiteX135" fmla="*/ 386109 w 974980"/>
                <a:gd name="connsiteY135" fmla="*/ 1517570 h 1599650"/>
                <a:gd name="connsiteX136" fmla="*/ 377796 w 974980"/>
                <a:gd name="connsiteY136" fmla="*/ 1387443 h 1599650"/>
                <a:gd name="connsiteX137" fmla="*/ 370000 w 974980"/>
                <a:gd name="connsiteY137" fmla="*/ 1251661 h 1599650"/>
                <a:gd name="connsiteX138" fmla="*/ 296953 w 974980"/>
                <a:gd name="connsiteY138" fmla="*/ 1235739 h 1599650"/>
                <a:gd name="connsiteX139" fmla="*/ 208171 w 974980"/>
                <a:gd name="connsiteY139" fmla="*/ 1149028 h 1599650"/>
                <a:gd name="connsiteX140" fmla="*/ 207654 w 974980"/>
                <a:gd name="connsiteY140" fmla="*/ 995384 h 1599650"/>
                <a:gd name="connsiteX141" fmla="*/ 233735 w 974980"/>
                <a:gd name="connsiteY141" fmla="*/ 841598 h 1599650"/>
                <a:gd name="connsiteX142" fmla="*/ 194413 w 974980"/>
                <a:gd name="connsiteY142" fmla="*/ 910577 h 1599650"/>
                <a:gd name="connsiteX143" fmla="*/ 124517 w 974980"/>
                <a:gd name="connsiteY143" fmla="*/ 1047559 h 1599650"/>
                <a:gd name="connsiteX144" fmla="*/ 107537 w 974980"/>
                <a:gd name="connsiteY144" fmla="*/ 1085787 h 1599650"/>
                <a:gd name="connsiteX145" fmla="*/ 110747 w 974980"/>
                <a:gd name="connsiteY145" fmla="*/ 1088880 h 1599650"/>
                <a:gd name="connsiteX146" fmla="*/ 130691 w 974980"/>
                <a:gd name="connsiteY146" fmla="*/ 1250063 h 1599650"/>
                <a:gd name="connsiteX147" fmla="*/ 83007 w 974980"/>
                <a:gd name="connsiteY147" fmla="*/ 1287550 h 1599650"/>
                <a:gd name="connsiteX148" fmla="*/ 49341 w 974980"/>
                <a:gd name="connsiteY148" fmla="*/ 1239573 h 1599650"/>
                <a:gd name="connsiteX149" fmla="*/ 89393 w 974980"/>
                <a:gd name="connsiteY149" fmla="*/ 1068702 h 1599650"/>
                <a:gd name="connsiteX150" fmla="*/ 171400 w 974980"/>
                <a:gd name="connsiteY150" fmla="*/ 905814 h 1599650"/>
                <a:gd name="connsiteX151" fmla="*/ 215414 w 974980"/>
                <a:gd name="connsiteY151" fmla="*/ 831333 h 1599650"/>
                <a:gd name="connsiteX152" fmla="*/ 249657 w 974980"/>
                <a:gd name="connsiteY152" fmla="*/ 777064 h 1599650"/>
                <a:gd name="connsiteX153" fmla="*/ 278585 w 974980"/>
                <a:gd name="connsiteY153" fmla="*/ 688377 h 1599650"/>
                <a:gd name="connsiteX154" fmla="*/ 125634 w 974980"/>
                <a:gd name="connsiteY154" fmla="*/ 607040 h 1599650"/>
                <a:gd name="connsiteX155" fmla="*/ 0 w 974980"/>
                <a:gd name="connsiteY155" fmla="*/ 355077 h 1599650"/>
                <a:gd name="connsiteX156" fmla="*/ 125634 w 974980"/>
                <a:gd name="connsiteY156" fmla="*/ 103116 h 1599650"/>
                <a:gd name="connsiteX157" fmla="*/ 425609 w 974980"/>
                <a:gd name="connsiteY157" fmla="*/ 0 h 15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974980" h="1599650">
                  <a:moveTo>
                    <a:pt x="326867" y="1536220"/>
                  </a:moveTo>
                  <a:cubicBezTo>
                    <a:pt x="316942" y="1536678"/>
                    <a:pt x="275186" y="1538454"/>
                    <a:pt x="284946" y="1557434"/>
                  </a:cubicBezTo>
                  <a:cubicBezTo>
                    <a:pt x="294307" y="1575612"/>
                    <a:pt x="326879" y="1566864"/>
                    <a:pt x="341661" y="1562043"/>
                  </a:cubicBezTo>
                  <a:cubicBezTo>
                    <a:pt x="355642" y="1557492"/>
                    <a:pt x="368037" y="1550636"/>
                    <a:pt x="379724" y="1542382"/>
                  </a:cubicBezTo>
                  <a:cubicBezTo>
                    <a:pt x="362557" y="1537642"/>
                    <a:pt x="344717" y="1535397"/>
                    <a:pt x="326867" y="1536220"/>
                  </a:cubicBezTo>
                  <a:close/>
                  <a:moveTo>
                    <a:pt x="774078" y="1478517"/>
                  </a:moveTo>
                  <a:cubicBezTo>
                    <a:pt x="765094" y="1494805"/>
                    <a:pt x="757403" y="1511796"/>
                    <a:pt x="751112" y="1529293"/>
                  </a:cubicBezTo>
                  <a:cubicBezTo>
                    <a:pt x="748549" y="1536420"/>
                    <a:pt x="730934" y="1579834"/>
                    <a:pt x="750430" y="1574296"/>
                  </a:cubicBezTo>
                  <a:cubicBezTo>
                    <a:pt x="768304" y="1569216"/>
                    <a:pt x="776688" y="1545015"/>
                    <a:pt x="779475" y="1528835"/>
                  </a:cubicBezTo>
                  <a:cubicBezTo>
                    <a:pt x="782462" y="1511513"/>
                    <a:pt x="780545" y="1494510"/>
                    <a:pt x="774078" y="1478517"/>
                  </a:cubicBezTo>
                  <a:close/>
                  <a:moveTo>
                    <a:pt x="95260" y="1115973"/>
                  </a:moveTo>
                  <a:cubicBezTo>
                    <a:pt x="85923" y="1140644"/>
                    <a:pt x="78268" y="1165867"/>
                    <a:pt x="74541" y="1191572"/>
                  </a:cubicBezTo>
                  <a:cubicBezTo>
                    <a:pt x="71672" y="1211269"/>
                    <a:pt x="67920" y="1240960"/>
                    <a:pt x="80820" y="1258211"/>
                  </a:cubicBezTo>
                  <a:cubicBezTo>
                    <a:pt x="95907" y="1278378"/>
                    <a:pt x="109359" y="1239162"/>
                    <a:pt x="112217" y="1228649"/>
                  </a:cubicBezTo>
                  <a:cubicBezTo>
                    <a:pt x="122929" y="1189280"/>
                    <a:pt x="114745" y="1150439"/>
                    <a:pt x="95260" y="1115973"/>
                  </a:cubicBezTo>
                  <a:close/>
                  <a:moveTo>
                    <a:pt x="576619" y="687072"/>
                  </a:moveTo>
                  <a:cubicBezTo>
                    <a:pt x="529630" y="701947"/>
                    <a:pt x="478760" y="710132"/>
                    <a:pt x="425597" y="710143"/>
                  </a:cubicBezTo>
                  <a:cubicBezTo>
                    <a:pt x="380184" y="710132"/>
                    <a:pt x="336427" y="704147"/>
                    <a:pt x="295329" y="693140"/>
                  </a:cubicBezTo>
                  <a:cubicBezTo>
                    <a:pt x="289039" y="713565"/>
                    <a:pt x="282642" y="733932"/>
                    <a:pt x="276421" y="754323"/>
                  </a:cubicBezTo>
                  <a:cubicBezTo>
                    <a:pt x="278044" y="755945"/>
                    <a:pt x="278808" y="758356"/>
                    <a:pt x="277644" y="761060"/>
                  </a:cubicBezTo>
                  <a:cubicBezTo>
                    <a:pt x="274916" y="767434"/>
                    <a:pt x="271929" y="773713"/>
                    <a:pt x="268778" y="779922"/>
                  </a:cubicBezTo>
                  <a:cubicBezTo>
                    <a:pt x="262569" y="801276"/>
                    <a:pt x="256783" y="822784"/>
                    <a:pt x="251891" y="844633"/>
                  </a:cubicBezTo>
                  <a:cubicBezTo>
                    <a:pt x="238957" y="902347"/>
                    <a:pt x="229890" y="960894"/>
                    <a:pt x="224881" y="1019831"/>
                  </a:cubicBezTo>
                  <a:cubicBezTo>
                    <a:pt x="220918" y="1066432"/>
                    <a:pt x="212157" y="1124157"/>
                    <a:pt x="238557" y="1165996"/>
                  </a:cubicBezTo>
                  <a:cubicBezTo>
                    <a:pt x="259770" y="1199615"/>
                    <a:pt x="299622" y="1215843"/>
                    <a:pt x="337051" y="1223428"/>
                  </a:cubicBezTo>
                  <a:cubicBezTo>
                    <a:pt x="386509" y="1233458"/>
                    <a:pt x="438709" y="1233647"/>
                    <a:pt x="488708" y="1228049"/>
                  </a:cubicBezTo>
                  <a:cubicBezTo>
                    <a:pt x="536649" y="1222675"/>
                    <a:pt x="586461" y="1212515"/>
                    <a:pt x="629583" y="1190079"/>
                  </a:cubicBezTo>
                  <a:cubicBezTo>
                    <a:pt x="669834" y="1169148"/>
                    <a:pt x="698479" y="1134094"/>
                    <a:pt x="709685" y="1089962"/>
                  </a:cubicBezTo>
                  <a:cubicBezTo>
                    <a:pt x="721068" y="1045125"/>
                    <a:pt x="714200" y="998053"/>
                    <a:pt x="698914" y="955038"/>
                  </a:cubicBezTo>
                  <a:cubicBezTo>
                    <a:pt x="665905" y="862200"/>
                    <a:pt x="600137" y="783590"/>
                    <a:pt x="576619" y="687072"/>
                  </a:cubicBezTo>
                  <a:close/>
                  <a:moveTo>
                    <a:pt x="438459" y="473704"/>
                  </a:moveTo>
                  <a:cubicBezTo>
                    <a:pt x="443436" y="476387"/>
                    <a:pt x="446552" y="482058"/>
                    <a:pt x="443648" y="488849"/>
                  </a:cubicBezTo>
                  <a:cubicBezTo>
                    <a:pt x="438227" y="501536"/>
                    <a:pt x="425644" y="511156"/>
                    <a:pt x="413862" y="517599"/>
                  </a:cubicBezTo>
                  <a:cubicBezTo>
                    <a:pt x="402961" y="523562"/>
                    <a:pt x="390190" y="526983"/>
                    <a:pt x="377784" y="527430"/>
                  </a:cubicBezTo>
                  <a:cubicBezTo>
                    <a:pt x="363027" y="527959"/>
                    <a:pt x="347870" y="525137"/>
                    <a:pt x="334887" y="517869"/>
                  </a:cubicBezTo>
                  <a:cubicBezTo>
                    <a:pt x="324152" y="511861"/>
                    <a:pt x="308759" y="503688"/>
                    <a:pt x="305937" y="490765"/>
                  </a:cubicBezTo>
                  <a:cubicBezTo>
                    <a:pt x="305348" y="488049"/>
                    <a:pt x="307936" y="486308"/>
                    <a:pt x="310264" y="486332"/>
                  </a:cubicBezTo>
                  <a:cubicBezTo>
                    <a:pt x="316414" y="486378"/>
                    <a:pt x="321212" y="489119"/>
                    <a:pt x="326633" y="491765"/>
                  </a:cubicBezTo>
                  <a:cubicBezTo>
                    <a:pt x="331771" y="494270"/>
                    <a:pt x="337133" y="496328"/>
                    <a:pt x="342673" y="497797"/>
                  </a:cubicBezTo>
                  <a:cubicBezTo>
                    <a:pt x="352891" y="500489"/>
                    <a:pt x="363439" y="502736"/>
                    <a:pt x="374081" y="502500"/>
                  </a:cubicBezTo>
                  <a:cubicBezTo>
                    <a:pt x="383888" y="502277"/>
                    <a:pt x="393542" y="499655"/>
                    <a:pt x="402185" y="495057"/>
                  </a:cubicBezTo>
                  <a:cubicBezTo>
                    <a:pt x="410910" y="490413"/>
                    <a:pt x="415779" y="483686"/>
                    <a:pt x="422105" y="476490"/>
                  </a:cubicBezTo>
                  <a:cubicBezTo>
                    <a:pt x="426644" y="471327"/>
                    <a:pt x="433482" y="471021"/>
                    <a:pt x="438459" y="473704"/>
                  </a:cubicBezTo>
                  <a:close/>
                  <a:moveTo>
                    <a:pt x="534780" y="363273"/>
                  </a:moveTo>
                  <a:cubicBezTo>
                    <a:pt x="541424" y="364519"/>
                    <a:pt x="546164" y="369164"/>
                    <a:pt x="549103" y="375044"/>
                  </a:cubicBezTo>
                  <a:cubicBezTo>
                    <a:pt x="553524" y="383875"/>
                    <a:pt x="553960" y="395623"/>
                    <a:pt x="553090" y="405253"/>
                  </a:cubicBezTo>
                  <a:cubicBezTo>
                    <a:pt x="552854" y="407852"/>
                    <a:pt x="552513" y="410615"/>
                    <a:pt x="551925" y="413320"/>
                  </a:cubicBezTo>
                  <a:cubicBezTo>
                    <a:pt x="551725" y="417917"/>
                    <a:pt x="551338" y="422527"/>
                    <a:pt x="549456" y="426819"/>
                  </a:cubicBezTo>
                  <a:cubicBezTo>
                    <a:pt x="546516" y="433522"/>
                    <a:pt x="540965" y="438190"/>
                    <a:pt x="533852" y="439871"/>
                  </a:cubicBezTo>
                  <a:cubicBezTo>
                    <a:pt x="527043" y="441471"/>
                    <a:pt x="519658" y="438343"/>
                    <a:pt x="515519" y="432863"/>
                  </a:cubicBezTo>
                  <a:cubicBezTo>
                    <a:pt x="512486" y="428842"/>
                    <a:pt x="511015" y="423656"/>
                    <a:pt x="510721" y="418682"/>
                  </a:cubicBezTo>
                  <a:cubicBezTo>
                    <a:pt x="510521" y="415413"/>
                    <a:pt x="510498" y="412132"/>
                    <a:pt x="510534" y="408840"/>
                  </a:cubicBezTo>
                  <a:cubicBezTo>
                    <a:pt x="509781" y="404124"/>
                    <a:pt x="509370" y="399362"/>
                    <a:pt x="509534" y="394576"/>
                  </a:cubicBezTo>
                  <a:cubicBezTo>
                    <a:pt x="509723" y="389038"/>
                    <a:pt x="510557" y="382817"/>
                    <a:pt x="512909" y="377783"/>
                  </a:cubicBezTo>
                  <a:cubicBezTo>
                    <a:pt x="513933" y="375608"/>
                    <a:pt x="515331" y="373644"/>
                    <a:pt x="516953" y="371939"/>
                  </a:cubicBezTo>
                  <a:lnTo>
                    <a:pt x="517813" y="370517"/>
                  </a:lnTo>
                  <a:cubicBezTo>
                    <a:pt x="521669" y="365307"/>
                    <a:pt x="528242" y="362050"/>
                    <a:pt x="534780" y="363273"/>
                  </a:cubicBezTo>
                  <a:close/>
                  <a:moveTo>
                    <a:pt x="233794" y="363260"/>
                  </a:moveTo>
                  <a:cubicBezTo>
                    <a:pt x="240439" y="364506"/>
                    <a:pt x="245178" y="369151"/>
                    <a:pt x="248118" y="375031"/>
                  </a:cubicBezTo>
                  <a:cubicBezTo>
                    <a:pt x="252539" y="383874"/>
                    <a:pt x="252975" y="395610"/>
                    <a:pt x="252092" y="405228"/>
                  </a:cubicBezTo>
                  <a:cubicBezTo>
                    <a:pt x="251857" y="407827"/>
                    <a:pt x="251517" y="410591"/>
                    <a:pt x="250928" y="413295"/>
                  </a:cubicBezTo>
                  <a:cubicBezTo>
                    <a:pt x="250728" y="417892"/>
                    <a:pt x="250340" y="422502"/>
                    <a:pt x="248459" y="426795"/>
                  </a:cubicBezTo>
                  <a:cubicBezTo>
                    <a:pt x="245519" y="433497"/>
                    <a:pt x="239968" y="438166"/>
                    <a:pt x="232854" y="439847"/>
                  </a:cubicBezTo>
                  <a:cubicBezTo>
                    <a:pt x="226045" y="441446"/>
                    <a:pt x="218661" y="438318"/>
                    <a:pt x="214522" y="432839"/>
                  </a:cubicBezTo>
                  <a:cubicBezTo>
                    <a:pt x="211487" y="428817"/>
                    <a:pt x="210018" y="423632"/>
                    <a:pt x="209724" y="418658"/>
                  </a:cubicBezTo>
                  <a:cubicBezTo>
                    <a:pt x="209535" y="415400"/>
                    <a:pt x="209501" y="412107"/>
                    <a:pt x="209548" y="408827"/>
                  </a:cubicBezTo>
                  <a:cubicBezTo>
                    <a:pt x="208795" y="404111"/>
                    <a:pt x="208384" y="399349"/>
                    <a:pt x="208548" y="394563"/>
                  </a:cubicBezTo>
                  <a:cubicBezTo>
                    <a:pt x="208737" y="389025"/>
                    <a:pt x="209571" y="382804"/>
                    <a:pt x="211923" y="377770"/>
                  </a:cubicBezTo>
                  <a:cubicBezTo>
                    <a:pt x="212946" y="375595"/>
                    <a:pt x="214345" y="373631"/>
                    <a:pt x="215967" y="371926"/>
                  </a:cubicBezTo>
                  <a:lnTo>
                    <a:pt x="216827" y="370504"/>
                  </a:lnTo>
                  <a:cubicBezTo>
                    <a:pt x="220683" y="365294"/>
                    <a:pt x="227256" y="362037"/>
                    <a:pt x="233794" y="363260"/>
                  </a:cubicBezTo>
                  <a:close/>
                  <a:moveTo>
                    <a:pt x="927510" y="232677"/>
                  </a:moveTo>
                  <a:cubicBezTo>
                    <a:pt x="914846" y="234053"/>
                    <a:pt x="905967" y="248646"/>
                    <a:pt x="901076" y="258982"/>
                  </a:cubicBezTo>
                  <a:cubicBezTo>
                    <a:pt x="875700" y="312651"/>
                    <a:pt x="877652" y="380654"/>
                    <a:pt x="895796" y="436885"/>
                  </a:cubicBezTo>
                  <a:cubicBezTo>
                    <a:pt x="910965" y="407075"/>
                    <a:pt x="923488" y="376114"/>
                    <a:pt x="932661" y="344447"/>
                  </a:cubicBezTo>
                  <a:cubicBezTo>
                    <a:pt x="936600" y="330842"/>
                    <a:pt x="940151" y="317084"/>
                    <a:pt x="943373" y="303302"/>
                  </a:cubicBezTo>
                  <a:cubicBezTo>
                    <a:pt x="946631" y="289367"/>
                    <a:pt x="950852" y="274351"/>
                    <a:pt x="949829" y="259911"/>
                  </a:cubicBezTo>
                  <a:cubicBezTo>
                    <a:pt x="948994" y="248069"/>
                    <a:pt x="942174" y="231078"/>
                    <a:pt x="927510" y="232677"/>
                  </a:cubicBezTo>
                  <a:close/>
                  <a:moveTo>
                    <a:pt x="425597" y="28209"/>
                  </a:moveTo>
                  <a:cubicBezTo>
                    <a:pt x="315133" y="28198"/>
                    <a:pt x="215367" y="65368"/>
                    <a:pt x="143625" y="124834"/>
                  </a:cubicBezTo>
                  <a:cubicBezTo>
                    <a:pt x="71848" y="184382"/>
                    <a:pt x="28222" y="265638"/>
                    <a:pt x="28209" y="355065"/>
                  </a:cubicBezTo>
                  <a:cubicBezTo>
                    <a:pt x="28222" y="444493"/>
                    <a:pt x="71848" y="525750"/>
                    <a:pt x="143614" y="585309"/>
                  </a:cubicBezTo>
                  <a:cubicBezTo>
                    <a:pt x="184736" y="619386"/>
                    <a:pt x="235088" y="646103"/>
                    <a:pt x="291366" y="662730"/>
                  </a:cubicBezTo>
                  <a:cubicBezTo>
                    <a:pt x="294565" y="661191"/>
                    <a:pt x="298411" y="662425"/>
                    <a:pt x="300527" y="665294"/>
                  </a:cubicBezTo>
                  <a:cubicBezTo>
                    <a:pt x="339826" y="676019"/>
                    <a:pt x="381842" y="681934"/>
                    <a:pt x="425585" y="681921"/>
                  </a:cubicBezTo>
                  <a:cubicBezTo>
                    <a:pt x="536062" y="681934"/>
                    <a:pt x="635826" y="644763"/>
                    <a:pt x="707568" y="585297"/>
                  </a:cubicBezTo>
                  <a:cubicBezTo>
                    <a:pt x="779346" y="525750"/>
                    <a:pt x="822960" y="444493"/>
                    <a:pt x="822983" y="355065"/>
                  </a:cubicBezTo>
                  <a:cubicBezTo>
                    <a:pt x="822972" y="265649"/>
                    <a:pt x="779346" y="184382"/>
                    <a:pt x="707568" y="124834"/>
                  </a:cubicBezTo>
                  <a:cubicBezTo>
                    <a:pt x="635826" y="65357"/>
                    <a:pt x="536074" y="28198"/>
                    <a:pt x="425597" y="28209"/>
                  </a:cubicBezTo>
                  <a:close/>
                  <a:moveTo>
                    <a:pt x="425609" y="0"/>
                  </a:moveTo>
                  <a:cubicBezTo>
                    <a:pt x="542400" y="23"/>
                    <a:pt x="648397" y="39181"/>
                    <a:pt x="725584" y="103116"/>
                  </a:cubicBezTo>
                  <a:cubicBezTo>
                    <a:pt x="802734" y="166967"/>
                    <a:pt x="851241" y="256195"/>
                    <a:pt x="851218" y="355077"/>
                  </a:cubicBezTo>
                  <a:cubicBezTo>
                    <a:pt x="851229" y="453960"/>
                    <a:pt x="802734" y="543188"/>
                    <a:pt x="725584" y="607040"/>
                  </a:cubicBezTo>
                  <a:cubicBezTo>
                    <a:pt x="689224" y="637155"/>
                    <a:pt x="646409" y="661685"/>
                    <a:pt x="599137" y="679312"/>
                  </a:cubicBezTo>
                  <a:cubicBezTo>
                    <a:pt x="602689" y="693587"/>
                    <a:pt x="607133" y="707533"/>
                    <a:pt x="612296" y="721197"/>
                  </a:cubicBezTo>
                  <a:cubicBezTo>
                    <a:pt x="662755" y="692011"/>
                    <a:pt x="711860" y="659497"/>
                    <a:pt x="754981" y="620186"/>
                  </a:cubicBezTo>
                  <a:cubicBezTo>
                    <a:pt x="803617" y="575855"/>
                    <a:pt x="847242" y="522668"/>
                    <a:pt x="880909" y="464308"/>
                  </a:cubicBezTo>
                  <a:cubicBezTo>
                    <a:pt x="879451" y="463108"/>
                    <a:pt x="878193" y="461486"/>
                    <a:pt x="877346" y="459239"/>
                  </a:cubicBezTo>
                  <a:cubicBezTo>
                    <a:pt x="862447" y="419505"/>
                    <a:pt x="856051" y="377267"/>
                    <a:pt x="858908" y="334899"/>
                  </a:cubicBezTo>
                  <a:cubicBezTo>
                    <a:pt x="861306" y="299481"/>
                    <a:pt x="868338" y="254526"/>
                    <a:pt x="892503" y="226762"/>
                  </a:cubicBezTo>
                  <a:cubicBezTo>
                    <a:pt x="912459" y="203831"/>
                    <a:pt x="946325" y="200092"/>
                    <a:pt x="964833" y="227292"/>
                  </a:cubicBezTo>
                  <a:cubicBezTo>
                    <a:pt x="984154" y="255678"/>
                    <a:pt x="971431" y="292919"/>
                    <a:pt x="963128" y="323010"/>
                  </a:cubicBezTo>
                  <a:cubicBezTo>
                    <a:pt x="946431" y="383287"/>
                    <a:pt x="919514" y="441954"/>
                    <a:pt x="886576" y="495010"/>
                  </a:cubicBezTo>
                  <a:cubicBezTo>
                    <a:pt x="853346" y="548538"/>
                    <a:pt x="812354" y="597209"/>
                    <a:pt x="765458" y="639271"/>
                  </a:cubicBezTo>
                  <a:cubicBezTo>
                    <a:pt x="741928" y="660378"/>
                    <a:pt x="716858" y="679770"/>
                    <a:pt x="690471" y="697162"/>
                  </a:cubicBezTo>
                  <a:cubicBezTo>
                    <a:pt x="677536" y="705699"/>
                    <a:pt x="664318" y="713918"/>
                    <a:pt x="650619" y="721174"/>
                  </a:cubicBezTo>
                  <a:cubicBezTo>
                    <a:pt x="639929" y="726842"/>
                    <a:pt x="629147" y="731228"/>
                    <a:pt x="618070" y="735449"/>
                  </a:cubicBezTo>
                  <a:cubicBezTo>
                    <a:pt x="656251" y="827500"/>
                    <a:pt x="721574" y="909084"/>
                    <a:pt x="734214" y="1010259"/>
                  </a:cubicBezTo>
                  <a:cubicBezTo>
                    <a:pt x="739799" y="1054955"/>
                    <a:pt x="734591" y="1103756"/>
                    <a:pt x="711990" y="1143372"/>
                  </a:cubicBezTo>
                  <a:cubicBezTo>
                    <a:pt x="693116" y="1176450"/>
                    <a:pt x="662943" y="1199545"/>
                    <a:pt x="629136" y="1215432"/>
                  </a:cubicBezTo>
                  <a:cubicBezTo>
                    <a:pt x="632792" y="1220464"/>
                    <a:pt x="635873" y="1226002"/>
                    <a:pt x="638990" y="1231283"/>
                  </a:cubicBezTo>
                  <a:cubicBezTo>
                    <a:pt x="645527" y="1242395"/>
                    <a:pt x="651865" y="1253625"/>
                    <a:pt x="658439" y="1264714"/>
                  </a:cubicBezTo>
                  <a:cubicBezTo>
                    <a:pt x="671009" y="1285928"/>
                    <a:pt x="683850" y="1307000"/>
                    <a:pt x="696985" y="1327873"/>
                  </a:cubicBezTo>
                  <a:cubicBezTo>
                    <a:pt x="723702" y="1370334"/>
                    <a:pt x="751701" y="1411973"/>
                    <a:pt x="780840" y="1452813"/>
                  </a:cubicBezTo>
                  <a:lnTo>
                    <a:pt x="781698" y="1454494"/>
                  </a:lnTo>
                  <a:cubicBezTo>
                    <a:pt x="786401" y="1454118"/>
                    <a:pt x="791269" y="1456105"/>
                    <a:pt x="793857" y="1461537"/>
                  </a:cubicBezTo>
                  <a:cubicBezTo>
                    <a:pt x="806674" y="1488467"/>
                    <a:pt x="808719" y="1518958"/>
                    <a:pt x="800195" y="1547473"/>
                  </a:cubicBezTo>
                  <a:cubicBezTo>
                    <a:pt x="793151" y="1571038"/>
                    <a:pt x="775853" y="1597719"/>
                    <a:pt x="748796" y="1599577"/>
                  </a:cubicBezTo>
                  <a:cubicBezTo>
                    <a:pt x="735966" y="1600460"/>
                    <a:pt x="724066" y="1593310"/>
                    <a:pt x="719033" y="1581386"/>
                  </a:cubicBezTo>
                  <a:cubicBezTo>
                    <a:pt x="713601" y="1568533"/>
                    <a:pt x="717399" y="1554269"/>
                    <a:pt x="721221" y="1541582"/>
                  </a:cubicBezTo>
                  <a:cubicBezTo>
                    <a:pt x="729875" y="1512879"/>
                    <a:pt x="743104" y="1485773"/>
                    <a:pt x="758637" y="1460173"/>
                  </a:cubicBezTo>
                  <a:cubicBezTo>
                    <a:pt x="731263" y="1420345"/>
                    <a:pt x="704875" y="1379836"/>
                    <a:pt x="679782" y="1338526"/>
                  </a:cubicBezTo>
                  <a:cubicBezTo>
                    <a:pt x="666693" y="1316983"/>
                    <a:pt x="653923" y="1295264"/>
                    <a:pt x="641529" y="1273322"/>
                  </a:cubicBezTo>
                  <a:cubicBezTo>
                    <a:pt x="635368" y="1262409"/>
                    <a:pt x="629170" y="1251508"/>
                    <a:pt x="623279" y="1240443"/>
                  </a:cubicBezTo>
                  <a:cubicBezTo>
                    <a:pt x="620104" y="1234494"/>
                    <a:pt x="616623" y="1228343"/>
                    <a:pt x="614259" y="1221899"/>
                  </a:cubicBezTo>
                  <a:cubicBezTo>
                    <a:pt x="610226" y="1223499"/>
                    <a:pt x="606205" y="1225110"/>
                    <a:pt x="602113" y="1226532"/>
                  </a:cubicBezTo>
                  <a:cubicBezTo>
                    <a:pt x="551302" y="1244171"/>
                    <a:pt x="496787" y="1252719"/>
                    <a:pt x="443130" y="1254060"/>
                  </a:cubicBezTo>
                  <a:cubicBezTo>
                    <a:pt x="426256" y="1254484"/>
                    <a:pt x="409110" y="1254354"/>
                    <a:pt x="391977" y="1253390"/>
                  </a:cubicBezTo>
                  <a:cubicBezTo>
                    <a:pt x="397681" y="1297263"/>
                    <a:pt x="398928" y="1342242"/>
                    <a:pt x="402055" y="1386232"/>
                  </a:cubicBezTo>
                  <a:cubicBezTo>
                    <a:pt x="405560" y="1435386"/>
                    <a:pt x="408946" y="1484551"/>
                    <a:pt x="412579" y="1533703"/>
                  </a:cubicBezTo>
                  <a:lnTo>
                    <a:pt x="412498" y="1535714"/>
                  </a:lnTo>
                  <a:cubicBezTo>
                    <a:pt x="415131" y="1539760"/>
                    <a:pt x="415578" y="1544898"/>
                    <a:pt x="411486" y="1549048"/>
                  </a:cubicBezTo>
                  <a:cubicBezTo>
                    <a:pt x="389638" y="1571226"/>
                    <a:pt x="361039" y="1585808"/>
                    <a:pt x="330502" y="1591698"/>
                  </a:cubicBezTo>
                  <a:cubicBezTo>
                    <a:pt x="303608" y="1596885"/>
                    <a:pt x="269095" y="1593533"/>
                    <a:pt x="259077" y="1563254"/>
                  </a:cubicBezTo>
                  <a:cubicBezTo>
                    <a:pt x="248575" y="1531528"/>
                    <a:pt x="280771" y="1515559"/>
                    <a:pt x="306571" y="1511843"/>
                  </a:cubicBezTo>
                  <a:cubicBezTo>
                    <a:pt x="333324" y="1507975"/>
                    <a:pt x="360311" y="1510232"/>
                    <a:pt x="386109" y="1517570"/>
                  </a:cubicBezTo>
                  <a:cubicBezTo>
                    <a:pt x="383393" y="1474190"/>
                    <a:pt x="380571" y="1430812"/>
                    <a:pt x="377796" y="1387443"/>
                  </a:cubicBezTo>
                  <a:cubicBezTo>
                    <a:pt x="374927" y="1342465"/>
                    <a:pt x="370106" y="1296840"/>
                    <a:pt x="370000" y="1251661"/>
                  </a:cubicBezTo>
                  <a:cubicBezTo>
                    <a:pt x="345047" y="1249039"/>
                    <a:pt x="320388" y="1244159"/>
                    <a:pt x="296953" y="1235739"/>
                  </a:cubicBezTo>
                  <a:cubicBezTo>
                    <a:pt x="255525" y="1220853"/>
                    <a:pt x="220871" y="1192384"/>
                    <a:pt x="208171" y="1149028"/>
                  </a:cubicBezTo>
                  <a:cubicBezTo>
                    <a:pt x="193896" y="1100298"/>
                    <a:pt x="202209" y="1044925"/>
                    <a:pt x="207654" y="995384"/>
                  </a:cubicBezTo>
                  <a:cubicBezTo>
                    <a:pt x="213334" y="943667"/>
                    <a:pt x="222129" y="892304"/>
                    <a:pt x="233735" y="841598"/>
                  </a:cubicBezTo>
                  <a:cubicBezTo>
                    <a:pt x="220389" y="864458"/>
                    <a:pt x="207219" y="887412"/>
                    <a:pt x="194413" y="910577"/>
                  </a:cubicBezTo>
                  <a:cubicBezTo>
                    <a:pt x="169601" y="955473"/>
                    <a:pt x="145672" y="1000804"/>
                    <a:pt x="124517" y="1047559"/>
                  </a:cubicBezTo>
                  <a:cubicBezTo>
                    <a:pt x="118838" y="1060106"/>
                    <a:pt x="113087" y="1072876"/>
                    <a:pt x="107537" y="1085787"/>
                  </a:cubicBezTo>
                  <a:cubicBezTo>
                    <a:pt x="108666" y="1086599"/>
                    <a:pt x="109748" y="1087564"/>
                    <a:pt x="110747" y="1088880"/>
                  </a:cubicBezTo>
                  <a:cubicBezTo>
                    <a:pt x="144448" y="1133270"/>
                    <a:pt x="150022" y="1198674"/>
                    <a:pt x="130691" y="1250063"/>
                  </a:cubicBezTo>
                  <a:cubicBezTo>
                    <a:pt x="123165" y="1270052"/>
                    <a:pt x="107443" y="1292477"/>
                    <a:pt x="83007" y="1287550"/>
                  </a:cubicBezTo>
                  <a:cubicBezTo>
                    <a:pt x="61477" y="1283211"/>
                    <a:pt x="51704" y="1259034"/>
                    <a:pt x="49341" y="1239573"/>
                  </a:cubicBezTo>
                  <a:cubicBezTo>
                    <a:pt x="42133" y="1180402"/>
                    <a:pt x="66557" y="1121900"/>
                    <a:pt x="89393" y="1068702"/>
                  </a:cubicBezTo>
                  <a:cubicBezTo>
                    <a:pt x="113370" y="1012834"/>
                    <a:pt x="141273" y="958601"/>
                    <a:pt x="171400" y="905814"/>
                  </a:cubicBezTo>
                  <a:cubicBezTo>
                    <a:pt x="185687" y="880768"/>
                    <a:pt x="200458" y="855992"/>
                    <a:pt x="215414" y="831333"/>
                  </a:cubicBezTo>
                  <a:cubicBezTo>
                    <a:pt x="226433" y="813176"/>
                    <a:pt x="237463" y="794657"/>
                    <a:pt x="249657" y="777064"/>
                  </a:cubicBezTo>
                  <a:cubicBezTo>
                    <a:pt x="257772" y="747008"/>
                    <a:pt x="267107" y="717128"/>
                    <a:pt x="278585" y="688377"/>
                  </a:cubicBezTo>
                  <a:cubicBezTo>
                    <a:pt x="220730" y="670633"/>
                    <a:pt x="168696" y="642705"/>
                    <a:pt x="125634" y="607040"/>
                  </a:cubicBezTo>
                  <a:cubicBezTo>
                    <a:pt x="48483" y="543188"/>
                    <a:pt x="-12" y="453960"/>
                    <a:pt x="0" y="355077"/>
                  </a:cubicBezTo>
                  <a:cubicBezTo>
                    <a:pt x="-12" y="256195"/>
                    <a:pt x="48483" y="166967"/>
                    <a:pt x="125634" y="103116"/>
                  </a:cubicBezTo>
                  <a:cubicBezTo>
                    <a:pt x="202821" y="39181"/>
                    <a:pt x="308806" y="12"/>
                    <a:pt x="42560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9" name="!!quadro3">
            <a:extLst>
              <a:ext uri="{FF2B5EF4-FFF2-40B4-BE49-F238E27FC236}">
                <a16:creationId xmlns:a16="http://schemas.microsoft.com/office/drawing/2014/main" id="{BE8EEF0A-00AD-00A5-C831-EFF1804F140F}"/>
              </a:ext>
            </a:extLst>
          </p:cNvPr>
          <p:cNvGrpSpPr/>
          <p:nvPr/>
        </p:nvGrpSpPr>
        <p:grpSpPr>
          <a:xfrm>
            <a:off x="-6610323" y="14158246"/>
            <a:ext cx="5255532" cy="2002971"/>
            <a:chOff x="695325" y="4234317"/>
            <a:chExt cx="5255532" cy="2002971"/>
          </a:xfrm>
        </p:grpSpPr>
        <p:sp>
          <p:nvSpPr>
            <p:cNvPr id="60" name="banner1">
              <a:extLst>
                <a:ext uri="{FF2B5EF4-FFF2-40B4-BE49-F238E27FC236}">
                  <a16:creationId xmlns:a16="http://schemas.microsoft.com/office/drawing/2014/main" id="{D5B2A1DD-8EDC-858B-C359-431DA2DDF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7C241FA3-0FE9-9835-7EB4-A53EE789A8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7675" y="4456130"/>
              <a:ext cx="1186048" cy="1548000"/>
              <a:chOff x="11411472" y="4411047"/>
              <a:chExt cx="1737698" cy="2327715"/>
            </a:xfrm>
          </p:grpSpPr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B4713B03-8B6B-747A-8020-4C5C97DB6C81}"/>
                  </a:ext>
                </a:extLst>
              </p:cNvPr>
              <p:cNvSpPr/>
              <p:nvPr/>
            </p:nvSpPr>
            <p:spPr>
              <a:xfrm>
                <a:off x="12148889" y="4905882"/>
                <a:ext cx="59706" cy="104966"/>
              </a:xfrm>
              <a:custGeom>
                <a:avLst/>
                <a:gdLst>
                  <a:gd name="connsiteX0" fmla="*/ 18046 w 31385"/>
                  <a:gd name="connsiteY0" fmla="*/ 185 h 55176"/>
                  <a:gd name="connsiteX1" fmla="*/ 5930 w 31385"/>
                  <a:gd name="connsiteY1" fmla="*/ 5357 h 55176"/>
                  <a:gd name="connsiteX2" fmla="*/ 5321 w 31385"/>
                  <a:gd name="connsiteY2" fmla="*/ 6376 h 55176"/>
                  <a:gd name="connsiteX3" fmla="*/ 2435 w 31385"/>
                  <a:gd name="connsiteY3" fmla="*/ 10548 h 55176"/>
                  <a:gd name="connsiteX4" fmla="*/ 25 w 31385"/>
                  <a:gd name="connsiteY4" fmla="*/ 22540 h 55176"/>
                  <a:gd name="connsiteX5" fmla="*/ 739 w 31385"/>
                  <a:gd name="connsiteY5" fmla="*/ 32722 h 55176"/>
                  <a:gd name="connsiteX6" fmla="*/ 863 w 31385"/>
                  <a:gd name="connsiteY6" fmla="*/ 39742 h 55176"/>
                  <a:gd name="connsiteX7" fmla="*/ 4292 w 31385"/>
                  <a:gd name="connsiteY7" fmla="*/ 49877 h 55176"/>
                  <a:gd name="connsiteX8" fmla="*/ 17379 w 31385"/>
                  <a:gd name="connsiteY8" fmla="*/ 54877 h 55176"/>
                  <a:gd name="connsiteX9" fmla="*/ 28524 w 31385"/>
                  <a:gd name="connsiteY9" fmla="*/ 45552 h 55176"/>
                  <a:gd name="connsiteX10" fmla="*/ 30295 w 31385"/>
                  <a:gd name="connsiteY10" fmla="*/ 35913 h 55176"/>
                  <a:gd name="connsiteX11" fmla="*/ 31124 w 31385"/>
                  <a:gd name="connsiteY11" fmla="*/ 30150 h 55176"/>
                  <a:gd name="connsiteX12" fmla="*/ 28276 w 31385"/>
                  <a:gd name="connsiteY12" fmla="*/ 8576 h 55176"/>
                  <a:gd name="connsiteX13" fmla="*/ 18046 w 31385"/>
                  <a:gd name="connsiteY13" fmla="*/ 185 h 55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76">
                    <a:moveTo>
                      <a:pt x="18046" y="185"/>
                    </a:move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711" y="35066"/>
                      <a:pt x="730" y="37418"/>
                      <a:pt x="863" y="39742"/>
                    </a:cubicBezTo>
                    <a:cubicBezTo>
                      <a:pt x="1073" y="43295"/>
                      <a:pt x="2120" y="47000"/>
                      <a:pt x="4292" y="49877"/>
                    </a:cubicBezTo>
                    <a:cubicBezTo>
                      <a:pt x="7254" y="53792"/>
                      <a:pt x="12522" y="56020"/>
                      <a:pt x="17379" y="54877"/>
                    </a:cubicBezTo>
                    <a:cubicBezTo>
                      <a:pt x="22456" y="53677"/>
                      <a:pt x="26428" y="50344"/>
                      <a:pt x="28524" y="45552"/>
                    </a:cubicBezTo>
                    <a:cubicBezTo>
                      <a:pt x="29867" y="42495"/>
                      <a:pt x="30143" y="39199"/>
                      <a:pt x="30295" y="35913"/>
                    </a:cubicBezTo>
                    <a:cubicBezTo>
                      <a:pt x="30714" y="33989"/>
                      <a:pt x="30962" y="32008"/>
                      <a:pt x="31124" y="30150"/>
                    </a:cubicBezTo>
                    <a:cubicBezTo>
                      <a:pt x="31743" y="23274"/>
                      <a:pt x="31438" y="14891"/>
                      <a:pt x="28276" y="8576"/>
                    </a:cubicBezTo>
                    <a:cubicBezTo>
                      <a:pt x="26171" y="4385"/>
                      <a:pt x="22790" y="1071"/>
                      <a:pt x="18046" y="18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48D54A97-F598-00FC-FA98-14E6F5BA1570}"/>
                  </a:ext>
                </a:extLst>
              </p:cNvPr>
              <p:cNvSpPr/>
              <p:nvPr/>
            </p:nvSpPr>
            <p:spPr>
              <a:xfrm>
                <a:off x="12557770" y="4905882"/>
                <a:ext cx="59706" cy="104985"/>
              </a:xfrm>
              <a:custGeom>
                <a:avLst/>
                <a:gdLst>
                  <a:gd name="connsiteX0" fmla="*/ 854 w 31385"/>
                  <a:gd name="connsiteY0" fmla="*/ 39752 h 55186"/>
                  <a:gd name="connsiteX1" fmla="*/ 4282 w 31385"/>
                  <a:gd name="connsiteY1" fmla="*/ 49886 h 55186"/>
                  <a:gd name="connsiteX2" fmla="*/ 17370 w 31385"/>
                  <a:gd name="connsiteY2" fmla="*/ 54887 h 55186"/>
                  <a:gd name="connsiteX3" fmla="*/ 28514 w 31385"/>
                  <a:gd name="connsiteY3" fmla="*/ 45562 h 55186"/>
                  <a:gd name="connsiteX4" fmla="*/ 30286 w 31385"/>
                  <a:gd name="connsiteY4" fmla="*/ 35923 h 55186"/>
                  <a:gd name="connsiteX5" fmla="*/ 31124 w 31385"/>
                  <a:gd name="connsiteY5" fmla="*/ 30160 h 55186"/>
                  <a:gd name="connsiteX6" fmla="*/ 28276 w 31385"/>
                  <a:gd name="connsiteY6" fmla="*/ 8586 h 55186"/>
                  <a:gd name="connsiteX7" fmla="*/ 18046 w 31385"/>
                  <a:gd name="connsiteY7" fmla="*/ 185 h 55186"/>
                  <a:gd name="connsiteX8" fmla="*/ 5930 w 31385"/>
                  <a:gd name="connsiteY8" fmla="*/ 5357 h 55186"/>
                  <a:gd name="connsiteX9" fmla="*/ 5321 w 31385"/>
                  <a:gd name="connsiteY9" fmla="*/ 6376 h 55186"/>
                  <a:gd name="connsiteX10" fmla="*/ 2435 w 31385"/>
                  <a:gd name="connsiteY10" fmla="*/ 10548 h 55186"/>
                  <a:gd name="connsiteX11" fmla="*/ 25 w 31385"/>
                  <a:gd name="connsiteY11" fmla="*/ 22540 h 55186"/>
                  <a:gd name="connsiteX12" fmla="*/ 739 w 31385"/>
                  <a:gd name="connsiteY12" fmla="*/ 32722 h 55186"/>
                  <a:gd name="connsiteX13" fmla="*/ 854 w 31385"/>
                  <a:gd name="connsiteY13" fmla="*/ 39752 h 5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86">
                    <a:moveTo>
                      <a:pt x="854" y="39752"/>
                    </a:moveTo>
                    <a:cubicBezTo>
                      <a:pt x="1063" y="43305"/>
                      <a:pt x="2111" y="47010"/>
                      <a:pt x="4282" y="49886"/>
                    </a:cubicBezTo>
                    <a:cubicBezTo>
                      <a:pt x="7245" y="53801"/>
                      <a:pt x="12512" y="56030"/>
                      <a:pt x="17370" y="54887"/>
                    </a:cubicBezTo>
                    <a:cubicBezTo>
                      <a:pt x="22447" y="53687"/>
                      <a:pt x="26419" y="50353"/>
                      <a:pt x="28514" y="45562"/>
                    </a:cubicBezTo>
                    <a:cubicBezTo>
                      <a:pt x="29857" y="42505"/>
                      <a:pt x="30134" y="39209"/>
                      <a:pt x="30286" y="35923"/>
                    </a:cubicBezTo>
                    <a:cubicBezTo>
                      <a:pt x="30705" y="33999"/>
                      <a:pt x="30953" y="32017"/>
                      <a:pt x="31124" y="30160"/>
                    </a:cubicBezTo>
                    <a:cubicBezTo>
                      <a:pt x="31743" y="23283"/>
                      <a:pt x="31438" y="14901"/>
                      <a:pt x="28276" y="8586"/>
                    </a:cubicBezTo>
                    <a:cubicBezTo>
                      <a:pt x="26181" y="4385"/>
                      <a:pt x="22790" y="1071"/>
                      <a:pt x="18046" y="185"/>
                    </a:cubicBez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692" y="35075"/>
                      <a:pt x="711" y="37428"/>
                      <a:pt x="854" y="3975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9D715170-8940-C361-DD65-0B03278284F1}"/>
                  </a:ext>
                </a:extLst>
              </p:cNvPr>
              <p:cNvSpPr/>
              <p:nvPr/>
            </p:nvSpPr>
            <p:spPr>
              <a:xfrm>
                <a:off x="12360796" y="5088822"/>
                <a:ext cx="76285" cy="113279"/>
              </a:xfrm>
              <a:custGeom>
                <a:avLst/>
                <a:gdLst>
                  <a:gd name="connsiteX0" fmla="*/ 25794 w 40100"/>
                  <a:gd name="connsiteY0" fmla="*/ 1576 h 59546"/>
                  <a:gd name="connsiteX1" fmla="*/ 11354 w 40100"/>
                  <a:gd name="connsiteY1" fmla="*/ 2233 h 59546"/>
                  <a:gd name="connsiteX2" fmla="*/ 8487 w 40100"/>
                  <a:gd name="connsiteY2" fmla="*/ 3986 h 59546"/>
                  <a:gd name="connsiteX3" fmla="*/ 391 w 40100"/>
                  <a:gd name="connsiteY3" fmla="*/ 20426 h 59546"/>
                  <a:gd name="connsiteX4" fmla="*/ 1410 w 40100"/>
                  <a:gd name="connsiteY4" fmla="*/ 37657 h 59546"/>
                  <a:gd name="connsiteX5" fmla="*/ 9649 w 40100"/>
                  <a:gd name="connsiteY5" fmla="*/ 54325 h 59546"/>
                  <a:gd name="connsiteX6" fmla="*/ 21794 w 40100"/>
                  <a:gd name="connsiteY6" fmla="*/ 59479 h 59546"/>
                  <a:gd name="connsiteX7" fmla="*/ 32185 w 40100"/>
                  <a:gd name="connsiteY7" fmla="*/ 53268 h 59546"/>
                  <a:gd name="connsiteX8" fmla="*/ 38053 w 40100"/>
                  <a:gd name="connsiteY8" fmla="*/ 16606 h 59546"/>
                  <a:gd name="connsiteX9" fmla="*/ 25794 w 40100"/>
                  <a:gd name="connsiteY9" fmla="*/ 1576 h 5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100" h="59546">
                    <a:moveTo>
                      <a:pt x="25794" y="1576"/>
                    </a:moveTo>
                    <a:cubicBezTo>
                      <a:pt x="20965" y="-824"/>
                      <a:pt x="15555" y="-386"/>
                      <a:pt x="11354" y="2233"/>
                    </a:cubicBezTo>
                    <a:cubicBezTo>
                      <a:pt x="10249" y="2424"/>
                      <a:pt x="9221" y="3005"/>
                      <a:pt x="8487" y="3986"/>
                    </a:cubicBezTo>
                    <a:cubicBezTo>
                      <a:pt x="4801" y="8910"/>
                      <a:pt x="1210" y="14159"/>
                      <a:pt x="391" y="20426"/>
                    </a:cubicBezTo>
                    <a:cubicBezTo>
                      <a:pt x="-343" y="26074"/>
                      <a:pt x="-66" y="32142"/>
                      <a:pt x="1410" y="37657"/>
                    </a:cubicBezTo>
                    <a:cubicBezTo>
                      <a:pt x="2982" y="43534"/>
                      <a:pt x="5401" y="49839"/>
                      <a:pt x="9649" y="54325"/>
                    </a:cubicBezTo>
                    <a:cubicBezTo>
                      <a:pt x="12840" y="57697"/>
                      <a:pt x="17022" y="59974"/>
                      <a:pt x="21794" y="59479"/>
                    </a:cubicBezTo>
                    <a:cubicBezTo>
                      <a:pt x="26099" y="59031"/>
                      <a:pt x="29528" y="56554"/>
                      <a:pt x="32185" y="53268"/>
                    </a:cubicBezTo>
                    <a:cubicBezTo>
                      <a:pt x="40424" y="43076"/>
                      <a:pt x="41958" y="28818"/>
                      <a:pt x="38053" y="16606"/>
                    </a:cubicBezTo>
                    <a:cubicBezTo>
                      <a:pt x="36005" y="10177"/>
                      <a:pt x="31919" y="4624"/>
                      <a:pt x="25794" y="157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B9D39C27-A9F0-4DC4-AC56-5639EAA599EA}"/>
                  </a:ext>
                </a:extLst>
              </p:cNvPr>
              <p:cNvSpPr/>
              <p:nvPr/>
            </p:nvSpPr>
            <p:spPr>
              <a:xfrm>
                <a:off x="11411472" y="4411047"/>
                <a:ext cx="1737698" cy="2327715"/>
              </a:xfrm>
              <a:custGeom>
                <a:avLst/>
                <a:gdLst>
                  <a:gd name="connsiteX0" fmla="*/ 913434 w 913435"/>
                  <a:gd name="connsiteY0" fmla="*/ 256042 h 1223582"/>
                  <a:gd name="connsiteX1" fmla="*/ 894489 w 913435"/>
                  <a:gd name="connsiteY1" fmla="*/ 195805 h 1223582"/>
                  <a:gd name="connsiteX2" fmla="*/ 845321 w 913435"/>
                  <a:gd name="connsiteY2" fmla="*/ 204397 h 1223582"/>
                  <a:gd name="connsiteX3" fmla="*/ 842777 w 913435"/>
                  <a:gd name="connsiteY3" fmla="*/ 210226 h 1223582"/>
                  <a:gd name="connsiteX4" fmla="*/ 757414 w 913435"/>
                  <a:gd name="connsiteY4" fmla="*/ 73838 h 1223582"/>
                  <a:gd name="connsiteX5" fmla="*/ 542635 w 913435"/>
                  <a:gd name="connsiteY5" fmla="*/ 0 h 1223582"/>
                  <a:gd name="connsiteX6" fmla="*/ 327856 w 913435"/>
                  <a:gd name="connsiteY6" fmla="*/ 73838 h 1223582"/>
                  <a:gd name="connsiteX7" fmla="*/ 237816 w 913435"/>
                  <a:gd name="connsiteY7" fmla="*/ 254451 h 1223582"/>
                  <a:gd name="connsiteX8" fmla="*/ 327856 w 913435"/>
                  <a:gd name="connsiteY8" fmla="*/ 435064 h 1223582"/>
                  <a:gd name="connsiteX9" fmla="*/ 429440 w 913435"/>
                  <a:gd name="connsiteY9" fmla="*/ 490719 h 1223582"/>
                  <a:gd name="connsiteX10" fmla="*/ 418800 w 913435"/>
                  <a:gd name="connsiteY10" fmla="*/ 504711 h 1223582"/>
                  <a:gd name="connsiteX11" fmla="*/ 398693 w 913435"/>
                  <a:gd name="connsiteY11" fmla="*/ 536105 h 1223582"/>
                  <a:gd name="connsiteX12" fmla="*/ 366194 w 913435"/>
                  <a:gd name="connsiteY12" fmla="*/ 603761 h 1223582"/>
                  <a:gd name="connsiteX13" fmla="*/ 345087 w 913435"/>
                  <a:gd name="connsiteY13" fmla="*/ 674408 h 1223582"/>
                  <a:gd name="connsiteX14" fmla="*/ 339429 w 913435"/>
                  <a:gd name="connsiteY14" fmla="*/ 706774 h 1223582"/>
                  <a:gd name="connsiteX15" fmla="*/ 338076 w 913435"/>
                  <a:gd name="connsiteY15" fmla="*/ 605485 h 1223582"/>
                  <a:gd name="connsiteX16" fmla="*/ 332437 w 913435"/>
                  <a:gd name="connsiteY16" fmla="*/ 599980 h 1223582"/>
                  <a:gd name="connsiteX17" fmla="*/ 331466 w 913435"/>
                  <a:gd name="connsiteY17" fmla="*/ 599961 h 1223582"/>
                  <a:gd name="connsiteX18" fmla="*/ 332847 w 913435"/>
                  <a:gd name="connsiteY18" fmla="*/ 585178 h 1223582"/>
                  <a:gd name="connsiteX19" fmla="*/ 333409 w 913435"/>
                  <a:gd name="connsiteY19" fmla="*/ 568557 h 1223582"/>
                  <a:gd name="connsiteX20" fmla="*/ 334038 w 913435"/>
                  <a:gd name="connsiteY20" fmla="*/ 537677 h 1223582"/>
                  <a:gd name="connsiteX21" fmla="*/ 333999 w 913435"/>
                  <a:gd name="connsiteY21" fmla="*/ 507987 h 1223582"/>
                  <a:gd name="connsiteX22" fmla="*/ 332018 w 913435"/>
                  <a:gd name="connsiteY22" fmla="*/ 477126 h 1223582"/>
                  <a:gd name="connsiteX23" fmla="*/ 343229 w 913435"/>
                  <a:gd name="connsiteY23" fmla="*/ 473945 h 1223582"/>
                  <a:gd name="connsiteX24" fmla="*/ 338972 w 913435"/>
                  <a:gd name="connsiteY24" fmla="*/ 464068 h 1223582"/>
                  <a:gd name="connsiteX25" fmla="*/ 331685 w 913435"/>
                  <a:gd name="connsiteY25" fmla="*/ 466325 h 1223582"/>
                  <a:gd name="connsiteX26" fmla="*/ 326351 w 913435"/>
                  <a:gd name="connsiteY26" fmla="*/ 462887 h 1223582"/>
                  <a:gd name="connsiteX27" fmla="*/ 197516 w 913435"/>
                  <a:gd name="connsiteY27" fmla="*/ 474269 h 1223582"/>
                  <a:gd name="connsiteX28" fmla="*/ 253408 w 913435"/>
                  <a:gd name="connsiteY28" fmla="*/ 462277 h 1223582"/>
                  <a:gd name="connsiteX29" fmla="*/ 280126 w 913435"/>
                  <a:gd name="connsiteY29" fmla="*/ 454095 h 1223582"/>
                  <a:gd name="connsiteX30" fmla="*/ 308606 w 913435"/>
                  <a:gd name="connsiteY30" fmla="*/ 442065 h 1223582"/>
                  <a:gd name="connsiteX31" fmla="*/ 305510 w 913435"/>
                  <a:gd name="connsiteY31" fmla="*/ 434845 h 1223582"/>
                  <a:gd name="connsiteX32" fmla="*/ 279164 w 913435"/>
                  <a:gd name="connsiteY32" fmla="*/ 443465 h 1223582"/>
                  <a:gd name="connsiteX33" fmla="*/ 250294 w 913435"/>
                  <a:gd name="connsiteY33" fmla="*/ 452438 h 1223582"/>
                  <a:gd name="connsiteX34" fmla="*/ 191753 w 913435"/>
                  <a:gd name="connsiteY34" fmla="*/ 464725 h 1223582"/>
                  <a:gd name="connsiteX35" fmla="*/ 71919 w 913435"/>
                  <a:gd name="connsiteY35" fmla="*/ 468992 h 1223582"/>
                  <a:gd name="connsiteX36" fmla="*/ 68404 w 913435"/>
                  <a:gd name="connsiteY36" fmla="*/ 471269 h 1223582"/>
                  <a:gd name="connsiteX37" fmla="*/ 10731 w 913435"/>
                  <a:gd name="connsiteY37" fmla="*/ 466268 h 1223582"/>
                  <a:gd name="connsiteX38" fmla="*/ 9740 w 913435"/>
                  <a:gd name="connsiteY38" fmla="*/ 474326 h 1223582"/>
                  <a:gd name="connsiteX39" fmla="*/ 118134 w 913435"/>
                  <a:gd name="connsiteY39" fmla="*/ 485118 h 1223582"/>
                  <a:gd name="connsiteX40" fmla="*/ 30295 w 913435"/>
                  <a:gd name="connsiteY40" fmla="*/ 487604 h 1223582"/>
                  <a:gd name="connsiteX41" fmla="*/ 25208 w 913435"/>
                  <a:gd name="connsiteY41" fmla="*/ 492814 h 1223582"/>
                  <a:gd name="connsiteX42" fmla="*/ 20074 w 913435"/>
                  <a:gd name="connsiteY42" fmla="*/ 570834 h 1223582"/>
                  <a:gd name="connsiteX43" fmla="*/ 32219 w 913435"/>
                  <a:gd name="connsiteY43" fmla="*/ 611553 h 1223582"/>
                  <a:gd name="connsiteX44" fmla="*/ 19789 w 913435"/>
                  <a:gd name="connsiteY44" fmla="*/ 625050 h 1223582"/>
                  <a:gd name="connsiteX45" fmla="*/ 22360 w 913435"/>
                  <a:gd name="connsiteY45" fmla="*/ 666550 h 1223582"/>
                  <a:gd name="connsiteX46" fmla="*/ 6130 w 913435"/>
                  <a:gd name="connsiteY46" fmla="*/ 667255 h 1223582"/>
                  <a:gd name="connsiteX47" fmla="*/ 6311 w 913435"/>
                  <a:gd name="connsiteY47" fmla="*/ 681942 h 1223582"/>
                  <a:gd name="connsiteX48" fmla="*/ 32057 w 913435"/>
                  <a:gd name="connsiteY48" fmla="*/ 735711 h 1223582"/>
                  <a:gd name="connsiteX49" fmla="*/ 30190 w 913435"/>
                  <a:gd name="connsiteY49" fmla="*/ 735711 h 1223582"/>
                  <a:gd name="connsiteX50" fmla="*/ 30190 w 913435"/>
                  <a:gd name="connsiteY50" fmla="*/ 1167622 h 1223582"/>
                  <a:gd name="connsiteX51" fmla="*/ 64966 w 913435"/>
                  <a:gd name="connsiteY51" fmla="*/ 1167622 h 1223582"/>
                  <a:gd name="connsiteX52" fmla="*/ 65175 w 913435"/>
                  <a:gd name="connsiteY52" fmla="*/ 1174004 h 1223582"/>
                  <a:gd name="connsiteX53" fmla="*/ 65775 w 913435"/>
                  <a:gd name="connsiteY53" fmla="*/ 1188035 h 1223582"/>
                  <a:gd name="connsiteX54" fmla="*/ 66671 w 913435"/>
                  <a:gd name="connsiteY54" fmla="*/ 1202027 h 1223582"/>
                  <a:gd name="connsiteX55" fmla="*/ 67738 w 913435"/>
                  <a:gd name="connsiteY55" fmla="*/ 1215990 h 1223582"/>
                  <a:gd name="connsiteX56" fmla="*/ 76739 w 913435"/>
                  <a:gd name="connsiteY56" fmla="*/ 1223582 h 1223582"/>
                  <a:gd name="connsiteX57" fmla="*/ 85540 w 913435"/>
                  <a:gd name="connsiteY57" fmla="*/ 1215771 h 1223582"/>
                  <a:gd name="connsiteX58" fmla="*/ 84654 w 913435"/>
                  <a:gd name="connsiteY58" fmla="*/ 1200455 h 1223582"/>
                  <a:gd name="connsiteX59" fmla="*/ 83539 w 913435"/>
                  <a:gd name="connsiteY59" fmla="*/ 1186501 h 1223582"/>
                  <a:gd name="connsiteX60" fmla="*/ 82149 w 913435"/>
                  <a:gd name="connsiteY60" fmla="*/ 1172585 h 1223582"/>
                  <a:gd name="connsiteX61" fmla="*/ 81654 w 913435"/>
                  <a:gd name="connsiteY61" fmla="*/ 1167632 h 1223582"/>
                  <a:gd name="connsiteX62" fmla="*/ 764120 w 913435"/>
                  <a:gd name="connsiteY62" fmla="*/ 1167632 h 1223582"/>
                  <a:gd name="connsiteX63" fmla="*/ 763882 w 913435"/>
                  <a:gd name="connsiteY63" fmla="*/ 1169261 h 1223582"/>
                  <a:gd name="connsiteX64" fmla="*/ 762263 w 913435"/>
                  <a:gd name="connsiteY64" fmla="*/ 1183357 h 1223582"/>
                  <a:gd name="connsiteX65" fmla="*/ 760929 w 913435"/>
                  <a:gd name="connsiteY65" fmla="*/ 1196997 h 1223582"/>
                  <a:gd name="connsiteX66" fmla="*/ 763987 w 913435"/>
                  <a:gd name="connsiteY66" fmla="*/ 1214599 h 1223582"/>
                  <a:gd name="connsiteX67" fmla="*/ 771892 w 913435"/>
                  <a:gd name="connsiteY67" fmla="*/ 1215571 h 1223582"/>
                  <a:gd name="connsiteX68" fmla="*/ 777788 w 913435"/>
                  <a:gd name="connsiteY68" fmla="*/ 1205979 h 1223582"/>
                  <a:gd name="connsiteX69" fmla="*/ 778160 w 913435"/>
                  <a:gd name="connsiteY69" fmla="*/ 1198626 h 1223582"/>
                  <a:gd name="connsiteX70" fmla="*/ 778855 w 913435"/>
                  <a:gd name="connsiteY70" fmla="*/ 1184901 h 1223582"/>
                  <a:gd name="connsiteX71" fmla="*/ 779312 w 913435"/>
                  <a:gd name="connsiteY71" fmla="*/ 1171147 h 1223582"/>
                  <a:gd name="connsiteX72" fmla="*/ 779322 w 913435"/>
                  <a:gd name="connsiteY72" fmla="*/ 1167622 h 1223582"/>
                  <a:gd name="connsiteX73" fmla="*/ 806182 w 913435"/>
                  <a:gd name="connsiteY73" fmla="*/ 1167622 h 1223582"/>
                  <a:gd name="connsiteX74" fmla="*/ 806182 w 913435"/>
                  <a:gd name="connsiteY74" fmla="*/ 1156640 h 1223582"/>
                  <a:gd name="connsiteX75" fmla="*/ 806182 w 913435"/>
                  <a:gd name="connsiteY75" fmla="*/ 735711 h 1223582"/>
                  <a:gd name="connsiteX76" fmla="*/ 703779 w 913435"/>
                  <a:gd name="connsiteY76" fmla="*/ 735711 h 1223582"/>
                  <a:gd name="connsiteX77" fmla="*/ 704360 w 913435"/>
                  <a:gd name="connsiteY77" fmla="*/ 713499 h 1223582"/>
                  <a:gd name="connsiteX78" fmla="*/ 702788 w 913435"/>
                  <a:gd name="connsiteY78" fmla="*/ 679847 h 1223582"/>
                  <a:gd name="connsiteX79" fmla="*/ 688739 w 913435"/>
                  <a:gd name="connsiteY79" fmla="*/ 605714 h 1223582"/>
                  <a:gd name="connsiteX80" fmla="*/ 668460 w 913435"/>
                  <a:gd name="connsiteY80" fmla="*/ 536496 h 1223582"/>
                  <a:gd name="connsiteX81" fmla="*/ 657497 w 913435"/>
                  <a:gd name="connsiteY81" fmla="*/ 502082 h 1223582"/>
                  <a:gd name="connsiteX82" fmla="*/ 657402 w 913435"/>
                  <a:gd name="connsiteY82" fmla="*/ 501872 h 1223582"/>
                  <a:gd name="connsiteX83" fmla="*/ 813088 w 913435"/>
                  <a:gd name="connsiteY83" fmla="*/ 522608 h 1223582"/>
                  <a:gd name="connsiteX84" fmla="*/ 841758 w 913435"/>
                  <a:gd name="connsiteY84" fmla="*/ 518465 h 1223582"/>
                  <a:gd name="connsiteX85" fmla="*/ 848597 w 913435"/>
                  <a:gd name="connsiteY85" fmla="*/ 505416 h 1223582"/>
                  <a:gd name="connsiteX86" fmla="*/ 857570 w 913435"/>
                  <a:gd name="connsiteY86" fmla="*/ 485327 h 1223582"/>
                  <a:gd name="connsiteX87" fmla="*/ 884859 w 913435"/>
                  <a:gd name="connsiteY87" fmla="*/ 408861 h 1223582"/>
                  <a:gd name="connsiteX88" fmla="*/ 903147 w 913435"/>
                  <a:gd name="connsiteY88" fmla="*/ 334585 h 1223582"/>
                  <a:gd name="connsiteX89" fmla="*/ 903632 w 913435"/>
                  <a:gd name="connsiteY89" fmla="*/ 332108 h 1223582"/>
                  <a:gd name="connsiteX90" fmla="*/ 906147 w 913435"/>
                  <a:gd name="connsiteY90" fmla="*/ 318945 h 1223582"/>
                  <a:gd name="connsiteX91" fmla="*/ 913434 w 913435"/>
                  <a:gd name="connsiteY91" fmla="*/ 256042 h 1223582"/>
                  <a:gd name="connsiteX92" fmla="*/ 259781 w 913435"/>
                  <a:gd name="connsiteY92" fmla="*/ 254441 h 1223582"/>
                  <a:gd name="connsiteX93" fmla="*/ 341867 w 913435"/>
                  <a:gd name="connsiteY93" fmla="*/ 90745 h 1223582"/>
                  <a:gd name="connsiteX94" fmla="*/ 542635 w 913435"/>
                  <a:gd name="connsiteY94" fmla="*/ 21965 h 1223582"/>
                  <a:gd name="connsiteX95" fmla="*/ 743403 w 913435"/>
                  <a:gd name="connsiteY95" fmla="*/ 90745 h 1223582"/>
                  <a:gd name="connsiteX96" fmla="*/ 825490 w 913435"/>
                  <a:gd name="connsiteY96" fmla="*/ 254441 h 1223582"/>
                  <a:gd name="connsiteX97" fmla="*/ 743403 w 913435"/>
                  <a:gd name="connsiteY97" fmla="*/ 418148 h 1223582"/>
                  <a:gd name="connsiteX98" fmla="*/ 542635 w 913435"/>
                  <a:gd name="connsiteY98" fmla="*/ 486928 h 1223582"/>
                  <a:gd name="connsiteX99" fmla="*/ 341867 w 913435"/>
                  <a:gd name="connsiteY99" fmla="*/ 418148 h 1223582"/>
                  <a:gd name="connsiteX100" fmla="*/ 259781 w 913435"/>
                  <a:gd name="connsiteY100" fmla="*/ 254441 h 1223582"/>
                  <a:gd name="connsiteX101" fmla="*/ 32047 w 913435"/>
                  <a:gd name="connsiteY101" fmla="*/ 556641 h 1223582"/>
                  <a:gd name="connsiteX102" fmla="*/ 32228 w 913435"/>
                  <a:gd name="connsiteY102" fmla="*/ 551145 h 1223582"/>
                  <a:gd name="connsiteX103" fmla="*/ 33886 w 913435"/>
                  <a:gd name="connsiteY103" fmla="*/ 551012 h 1223582"/>
                  <a:gd name="connsiteX104" fmla="*/ 86673 w 913435"/>
                  <a:gd name="connsiteY104" fmla="*/ 548050 h 1223582"/>
                  <a:gd name="connsiteX105" fmla="*/ 135651 w 913435"/>
                  <a:gd name="connsiteY105" fmla="*/ 547726 h 1223582"/>
                  <a:gd name="connsiteX106" fmla="*/ 232225 w 913435"/>
                  <a:gd name="connsiteY106" fmla="*/ 544059 h 1223582"/>
                  <a:gd name="connsiteX107" fmla="*/ 232215 w 913435"/>
                  <a:gd name="connsiteY107" fmla="*/ 543601 h 1223582"/>
                  <a:gd name="connsiteX108" fmla="*/ 132984 w 913435"/>
                  <a:gd name="connsiteY108" fmla="*/ 539906 h 1223582"/>
                  <a:gd name="connsiteX109" fmla="*/ 84092 w 913435"/>
                  <a:gd name="connsiteY109" fmla="*/ 539582 h 1223582"/>
                  <a:gd name="connsiteX110" fmla="*/ 33705 w 913435"/>
                  <a:gd name="connsiteY110" fmla="*/ 536620 h 1223582"/>
                  <a:gd name="connsiteX111" fmla="*/ 32857 w 913435"/>
                  <a:gd name="connsiteY111" fmla="*/ 536553 h 1223582"/>
                  <a:gd name="connsiteX112" fmla="*/ 33695 w 913435"/>
                  <a:gd name="connsiteY112" fmla="*/ 525466 h 1223582"/>
                  <a:gd name="connsiteX113" fmla="*/ 48002 w 913435"/>
                  <a:gd name="connsiteY113" fmla="*/ 527295 h 1223582"/>
                  <a:gd name="connsiteX114" fmla="*/ 70052 w 913435"/>
                  <a:gd name="connsiteY114" fmla="*/ 527352 h 1223582"/>
                  <a:gd name="connsiteX115" fmla="*/ 111076 w 913435"/>
                  <a:gd name="connsiteY115" fmla="*/ 526952 h 1223582"/>
                  <a:gd name="connsiteX116" fmla="*/ 193820 w 913435"/>
                  <a:gd name="connsiteY116" fmla="*/ 524456 h 1223582"/>
                  <a:gd name="connsiteX117" fmla="*/ 193772 w 913435"/>
                  <a:gd name="connsiteY117" fmla="*/ 520827 h 1223582"/>
                  <a:gd name="connsiteX118" fmla="*/ 108981 w 913435"/>
                  <a:gd name="connsiteY118" fmla="*/ 518303 h 1223582"/>
                  <a:gd name="connsiteX119" fmla="*/ 68052 w 913435"/>
                  <a:gd name="connsiteY119" fmla="*/ 517903 h 1223582"/>
                  <a:gd name="connsiteX120" fmla="*/ 47878 w 913435"/>
                  <a:gd name="connsiteY120" fmla="*/ 518008 h 1223582"/>
                  <a:gd name="connsiteX121" fmla="*/ 34124 w 913435"/>
                  <a:gd name="connsiteY121" fmla="*/ 519627 h 1223582"/>
                  <a:gd name="connsiteX122" fmla="*/ 36429 w 913435"/>
                  <a:gd name="connsiteY122" fmla="*/ 499339 h 1223582"/>
                  <a:gd name="connsiteX123" fmla="*/ 194125 w 913435"/>
                  <a:gd name="connsiteY123" fmla="*/ 492309 h 1223582"/>
                  <a:gd name="connsiteX124" fmla="*/ 325999 w 913435"/>
                  <a:gd name="connsiteY124" fmla="*/ 478822 h 1223582"/>
                  <a:gd name="connsiteX125" fmla="*/ 325256 w 913435"/>
                  <a:gd name="connsiteY125" fmla="*/ 508092 h 1223582"/>
                  <a:gd name="connsiteX126" fmla="*/ 325065 w 913435"/>
                  <a:gd name="connsiteY126" fmla="*/ 517093 h 1223582"/>
                  <a:gd name="connsiteX127" fmla="*/ 307930 w 913435"/>
                  <a:gd name="connsiteY127" fmla="*/ 515684 h 1223582"/>
                  <a:gd name="connsiteX128" fmla="*/ 288537 w 913435"/>
                  <a:gd name="connsiteY128" fmla="*/ 516055 h 1223582"/>
                  <a:gd name="connsiteX129" fmla="*/ 268915 w 913435"/>
                  <a:gd name="connsiteY129" fmla="*/ 517017 h 1223582"/>
                  <a:gd name="connsiteX130" fmla="*/ 249551 w 913435"/>
                  <a:gd name="connsiteY130" fmla="*/ 519703 h 1223582"/>
                  <a:gd name="connsiteX131" fmla="*/ 249560 w 913435"/>
                  <a:gd name="connsiteY131" fmla="*/ 520608 h 1223582"/>
                  <a:gd name="connsiteX132" fmla="*/ 268991 w 913435"/>
                  <a:gd name="connsiteY132" fmla="*/ 523304 h 1223582"/>
                  <a:gd name="connsiteX133" fmla="*/ 288632 w 913435"/>
                  <a:gd name="connsiteY133" fmla="*/ 524266 h 1223582"/>
                  <a:gd name="connsiteX134" fmla="*/ 308349 w 913435"/>
                  <a:gd name="connsiteY134" fmla="*/ 524637 h 1223582"/>
                  <a:gd name="connsiteX135" fmla="*/ 324932 w 913435"/>
                  <a:gd name="connsiteY135" fmla="*/ 523247 h 1223582"/>
                  <a:gd name="connsiteX136" fmla="*/ 324598 w 913435"/>
                  <a:gd name="connsiteY136" fmla="*/ 538906 h 1223582"/>
                  <a:gd name="connsiteX137" fmla="*/ 323036 w 913435"/>
                  <a:gd name="connsiteY137" fmla="*/ 569671 h 1223582"/>
                  <a:gd name="connsiteX138" fmla="*/ 321960 w 913435"/>
                  <a:gd name="connsiteY138" fmla="*/ 583845 h 1223582"/>
                  <a:gd name="connsiteX139" fmla="*/ 321284 w 913435"/>
                  <a:gd name="connsiteY139" fmla="*/ 599475 h 1223582"/>
                  <a:gd name="connsiteX140" fmla="*/ 321408 w 913435"/>
                  <a:gd name="connsiteY140" fmla="*/ 599799 h 1223582"/>
                  <a:gd name="connsiteX141" fmla="*/ 138213 w 913435"/>
                  <a:gd name="connsiteY141" fmla="*/ 602704 h 1223582"/>
                  <a:gd name="connsiteX142" fmla="*/ 44249 w 913435"/>
                  <a:gd name="connsiteY142" fmla="*/ 610086 h 1223582"/>
                  <a:gd name="connsiteX143" fmla="*/ 42382 w 913435"/>
                  <a:gd name="connsiteY143" fmla="*/ 606609 h 1223582"/>
                  <a:gd name="connsiteX144" fmla="*/ 32047 w 913435"/>
                  <a:gd name="connsiteY144" fmla="*/ 556641 h 1223582"/>
                  <a:gd name="connsiteX145" fmla="*/ 31685 w 913435"/>
                  <a:gd name="connsiteY145" fmla="*/ 680742 h 1223582"/>
                  <a:gd name="connsiteX146" fmla="*/ 143623 w 913435"/>
                  <a:gd name="connsiteY146" fmla="*/ 676066 h 1223582"/>
                  <a:gd name="connsiteX147" fmla="*/ 212480 w 913435"/>
                  <a:gd name="connsiteY147" fmla="*/ 675246 h 1223582"/>
                  <a:gd name="connsiteX148" fmla="*/ 245036 w 913435"/>
                  <a:gd name="connsiteY148" fmla="*/ 675237 h 1223582"/>
                  <a:gd name="connsiteX149" fmla="*/ 278973 w 913435"/>
                  <a:gd name="connsiteY149" fmla="*/ 674380 h 1223582"/>
                  <a:gd name="connsiteX150" fmla="*/ 278859 w 913435"/>
                  <a:gd name="connsiteY150" fmla="*/ 665198 h 1223582"/>
                  <a:gd name="connsiteX151" fmla="*/ 244665 w 913435"/>
                  <a:gd name="connsiteY151" fmla="*/ 663550 h 1223582"/>
                  <a:gd name="connsiteX152" fmla="*/ 210336 w 913435"/>
                  <a:gd name="connsiteY152" fmla="*/ 663293 h 1223582"/>
                  <a:gd name="connsiteX153" fmla="*/ 143614 w 913435"/>
                  <a:gd name="connsiteY153" fmla="*/ 663712 h 1223582"/>
                  <a:gd name="connsiteX154" fmla="*/ 33057 w 913435"/>
                  <a:gd name="connsiteY154" fmla="*/ 666093 h 1223582"/>
                  <a:gd name="connsiteX155" fmla="*/ 32752 w 913435"/>
                  <a:gd name="connsiteY155" fmla="*/ 650691 h 1223582"/>
                  <a:gd name="connsiteX156" fmla="*/ 55260 w 913435"/>
                  <a:gd name="connsiteY156" fmla="*/ 649386 h 1223582"/>
                  <a:gd name="connsiteX157" fmla="*/ 79406 w 913435"/>
                  <a:gd name="connsiteY157" fmla="*/ 649253 h 1223582"/>
                  <a:gd name="connsiteX158" fmla="*/ 126678 w 913435"/>
                  <a:gd name="connsiteY158" fmla="*/ 647414 h 1223582"/>
                  <a:gd name="connsiteX159" fmla="*/ 126612 w 913435"/>
                  <a:gd name="connsiteY159" fmla="*/ 642090 h 1223582"/>
                  <a:gd name="connsiteX160" fmla="*/ 78587 w 913435"/>
                  <a:gd name="connsiteY160" fmla="*/ 640242 h 1223582"/>
                  <a:gd name="connsiteX161" fmla="*/ 55441 w 913435"/>
                  <a:gd name="connsiteY161" fmla="*/ 640118 h 1223582"/>
                  <a:gd name="connsiteX162" fmla="*/ 32190 w 913435"/>
                  <a:gd name="connsiteY162" fmla="*/ 638604 h 1223582"/>
                  <a:gd name="connsiteX163" fmla="*/ 31895 w 913435"/>
                  <a:gd name="connsiteY163" fmla="*/ 632717 h 1223582"/>
                  <a:gd name="connsiteX164" fmla="*/ 34962 w 913435"/>
                  <a:gd name="connsiteY164" fmla="*/ 622897 h 1223582"/>
                  <a:gd name="connsiteX165" fmla="*/ 45811 w 913435"/>
                  <a:gd name="connsiteY165" fmla="*/ 621811 h 1223582"/>
                  <a:gd name="connsiteX166" fmla="*/ 67518 w 913435"/>
                  <a:gd name="connsiteY166" fmla="*/ 619801 h 1223582"/>
                  <a:gd name="connsiteX167" fmla="*/ 154529 w 913435"/>
                  <a:gd name="connsiteY167" fmla="*/ 613906 h 1223582"/>
                  <a:gd name="connsiteX168" fmla="*/ 325217 w 913435"/>
                  <a:gd name="connsiteY168" fmla="*/ 612734 h 1223582"/>
                  <a:gd name="connsiteX169" fmla="*/ 325313 w 913435"/>
                  <a:gd name="connsiteY169" fmla="*/ 636851 h 1223582"/>
                  <a:gd name="connsiteX170" fmla="*/ 290832 w 913435"/>
                  <a:gd name="connsiteY170" fmla="*/ 635823 h 1223582"/>
                  <a:gd name="connsiteX171" fmla="*/ 253065 w 913435"/>
                  <a:gd name="connsiteY171" fmla="*/ 635575 h 1223582"/>
                  <a:gd name="connsiteX172" fmla="*/ 179456 w 913435"/>
                  <a:gd name="connsiteY172" fmla="*/ 637061 h 1223582"/>
                  <a:gd name="connsiteX173" fmla="*/ 179523 w 913435"/>
                  <a:gd name="connsiteY173" fmla="*/ 642499 h 1223582"/>
                  <a:gd name="connsiteX174" fmla="*/ 254933 w 913435"/>
                  <a:gd name="connsiteY174" fmla="*/ 643957 h 1223582"/>
                  <a:gd name="connsiteX175" fmla="*/ 292756 w 913435"/>
                  <a:gd name="connsiteY175" fmla="*/ 643709 h 1223582"/>
                  <a:gd name="connsiteX176" fmla="*/ 325322 w 913435"/>
                  <a:gd name="connsiteY176" fmla="*/ 642699 h 1223582"/>
                  <a:gd name="connsiteX177" fmla="*/ 325522 w 913435"/>
                  <a:gd name="connsiteY177" fmla="*/ 693668 h 1223582"/>
                  <a:gd name="connsiteX178" fmla="*/ 158263 w 913435"/>
                  <a:gd name="connsiteY178" fmla="*/ 695563 h 1223582"/>
                  <a:gd name="connsiteX179" fmla="*/ 158330 w 913435"/>
                  <a:gd name="connsiteY179" fmla="*/ 701116 h 1223582"/>
                  <a:gd name="connsiteX180" fmla="*/ 325560 w 913435"/>
                  <a:gd name="connsiteY180" fmla="*/ 703002 h 1223582"/>
                  <a:gd name="connsiteX181" fmla="*/ 325656 w 913435"/>
                  <a:gd name="connsiteY181" fmla="*/ 728615 h 1223582"/>
                  <a:gd name="connsiteX182" fmla="*/ 330837 w 913435"/>
                  <a:gd name="connsiteY182" fmla="*/ 735721 h 1223582"/>
                  <a:gd name="connsiteX183" fmla="*/ 42544 w 913435"/>
                  <a:gd name="connsiteY183" fmla="*/ 735721 h 1223582"/>
                  <a:gd name="connsiteX184" fmla="*/ 31685 w 913435"/>
                  <a:gd name="connsiteY184" fmla="*/ 680742 h 1223582"/>
                  <a:gd name="connsiteX185" fmla="*/ 784189 w 913435"/>
                  <a:gd name="connsiteY185" fmla="*/ 1145667 h 1223582"/>
                  <a:gd name="connsiteX186" fmla="*/ 52136 w 913435"/>
                  <a:gd name="connsiteY186" fmla="*/ 1145667 h 1223582"/>
                  <a:gd name="connsiteX187" fmla="*/ 52136 w 913435"/>
                  <a:gd name="connsiteY187" fmla="*/ 757676 h 1223582"/>
                  <a:gd name="connsiteX188" fmla="*/ 784189 w 913435"/>
                  <a:gd name="connsiteY188" fmla="*/ 757676 h 1223582"/>
                  <a:gd name="connsiteX189" fmla="*/ 784189 w 913435"/>
                  <a:gd name="connsiteY189" fmla="*/ 1145667 h 1223582"/>
                  <a:gd name="connsiteX190" fmla="*/ 673661 w 913435"/>
                  <a:gd name="connsiteY190" fmla="*/ 616830 h 1223582"/>
                  <a:gd name="connsiteX191" fmla="*/ 685024 w 913435"/>
                  <a:gd name="connsiteY191" fmla="*/ 680723 h 1223582"/>
                  <a:gd name="connsiteX192" fmla="*/ 686491 w 913435"/>
                  <a:gd name="connsiteY192" fmla="*/ 714804 h 1223582"/>
                  <a:gd name="connsiteX193" fmla="*/ 684777 w 913435"/>
                  <a:gd name="connsiteY193" fmla="*/ 735721 h 1223582"/>
                  <a:gd name="connsiteX194" fmla="*/ 353745 w 913435"/>
                  <a:gd name="connsiteY194" fmla="*/ 735721 h 1223582"/>
                  <a:gd name="connsiteX195" fmla="*/ 355364 w 913435"/>
                  <a:gd name="connsiteY195" fmla="*/ 716356 h 1223582"/>
                  <a:gd name="connsiteX196" fmla="*/ 361060 w 913435"/>
                  <a:gd name="connsiteY196" fmla="*/ 681047 h 1223582"/>
                  <a:gd name="connsiteX197" fmla="*/ 380158 w 913435"/>
                  <a:gd name="connsiteY197" fmla="*/ 612877 h 1223582"/>
                  <a:gd name="connsiteX198" fmla="*/ 408933 w 913435"/>
                  <a:gd name="connsiteY198" fmla="*/ 549145 h 1223582"/>
                  <a:gd name="connsiteX199" fmla="*/ 426982 w 913435"/>
                  <a:gd name="connsiteY199" fmla="*/ 518741 h 1223582"/>
                  <a:gd name="connsiteX200" fmla="*/ 442851 w 913435"/>
                  <a:gd name="connsiteY200" fmla="*/ 494890 h 1223582"/>
                  <a:gd name="connsiteX201" fmla="*/ 542645 w 913435"/>
                  <a:gd name="connsiteY201" fmla="*/ 508892 h 1223582"/>
                  <a:gd name="connsiteX202" fmla="*/ 639599 w 913435"/>
                  <a:gd name="connsiteY202" fmla="*/ 495681 h 1223582"/>
                  <a:gd name="connsiteX203" fmla="*/ 647963 w 913435"/>
                  <a:gd name="connsiteY203" fmla="*/ 520837 h 1223582"/>
                  <a:gd name="connsiteX204" fmla="*/ 656668 w 913435"/>
                  <a:gd name="connsiteY204" fmla="*/ 552364 h 1223582"/>
                  <a:gd name="connsiteX205" fmla="*/ 673661 w 913435"/>
                  <a:gd name="connsiteY205" fmla="*/ 616830 h 1223582"/>
                  <a:gd name="connsiteX206" fmla="*/ 866723 w 913435"/>
                  <a:gd name="connsiteY206" fmla="*/ 415957 h 1223582"/>
                  <a:gd name="connsiteX207" fmla="*/ 844787 w 913435"/>
                  <a:gd name="connsiteY207" fmla="*/ 476383 h 1223582"/>
                  <a:gd name="connsiteX208" fmla="*/ 832871 w 913435"/>
                  <a:gd name="connsiteY208" fmla="*/ 504406 h 1223582"/>
                  <a:gd name="connsiteX209" fmla="*/ 831014 w 913435"/>
                  <a:gd name="connsiteY209" fmla="*/ 508778 h 1223582"/>
                  <a:gd name="connsiteX210" fmla="*/ 821841 w 913435"/>
                  <a:gd name="connsiteY210" fmla="*/ 508664 h 1223582"/>
                  <a:gd name="connsiteX211" fmla="*/ 802487 w 913435"/>
                  <a:gd name="connsiteY211" fmla="*/ 508035 h 1223582"/>
                  <a:gd name="connsiteX212" fmla="*/ 655935 w 913435"/>
                  <a:gd name="connsiteY212" fmla="*/ 490671 h 1223582"/>
                  <a:gd name="connsiteX213" fmla="*/ 757414 w 913435"/>
                  <a:gd name="connsiteY213" fmla="*/ 435045 h 1223582"/>
                  <a:gd name="connsiteX214" fmla="*/ 846702 w 913435"/>
                  <a:gd name="connsiteY214" fmla="*/ 271396 h 1223582"/>
                  <a:gd name="connsiteX215" fmla="*/ 850102 w 913435"/>
                  <a:gd name="connsiteY215" fmla="*/ 280769 h 1223582"/>
                  <a:gd name="connsiteX216" fmla="*/ 888107 w 913435"/>
                  <a:gd name="connsiteY216" fmla="*/ 330632 h 1223582"/>
                  <a:gd name="connsiteX217" fmla="*/ 866723 w 913435"/>
                  <a:gd name="connsiteY217" fmla="*/ 415957 h 1223582"/>
                  <a:gd name="connsiteX218" fmla="*/ 894993 w 913435"/>
                  <a:gd name="connsiteY218" fmla="*/ 287693 h 1223582"/>
                  <a:gd name="connsiteX219" fmla="*/ 891545 w 913435"/>
                  <a:gd name="connsiteY219" fmla="*/ 310915 h 1223582"/>
                  <a:gd name="connsiteX220" fmla="*/ 868847 w 913435"/>
                  <a:gd name="connsiteY220" fmla="*/ 279692 h 1223582"/>
                  <a:gd name="connsiteX221" fmla="*/ 858227 w 913435"/>
                  <a:gd name="connsiteY221" fmla="*/ 218046 h 1223582"/>
                  <a:gd name="connsiteX222" fmla="*/ 877058 w 913435"/>
                  <a:gd name="connsiteY222" fmla="*/ 204140 h 1223582"/>
                  <a:gd name="connsiteX223" fmla="*/ 892774 w 913435"/>
                  <a:gd name="connsiteY223" fmla="*/ 225571 h 1223582"/>
                  <a:gd name="connsiteX224" fmla="*/ 894993 w 913435"/>
                  <a:gd name="connsiteY224" fmla="*/ 287693 h 122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</a:cxnLst>
                <a:rect l="l" t="t" r="r" b="b"/>
                <a:pathLst>
                  <a:path w="913435" h="1223582">
                    <a:moveTo>
                      <a:pt x="913434" y="256042"/>
                    </a:moveTo>
                    <a:cubicBezTo>
                      <a:pt x="913510" y="235277"/>
                      <a:pt x="910205" y="210941"/>
                      <a:pt x="894489" y="195805"/>
                    </a:cubicBezTo>
                    <a:cubicBezTo>
                      <a:pt x="878753" y="180661"/>
                      <a:pt x="855446" y="185242"/>
                      <a:pt x="845321" y="204397"/>
                    </a:cubicBezTo>
                    <a:cubicBezTo>
                      <a:pt x="844320" y="206283"/>
                      <a:pt x="843511" y="208236"/>
                      <a:pt x="842777" y="210226"/>
                    </a:cubicBezTo>
                    <a:cubicBezTo>
                      <a:pt x="831633" y="157144"/>
                      <a:pt x="800915" y="109833"/>
                      <a:pt x="757414" y="73838"/>
                    </a:cubicBezTo>
                    <a:cubicBezTo>
                      <a:pt x="702122" y="28042"/>
                      <a:pt x="626236" y="19"/>
                      <a:pt x="542635" y="0"/>
                    </a:cubicBezTo>
                    <a:cubicBezTo>
                      <a:pt x="459034" y="10"/>
                      <a:pt x="383149" y="28042"/>
                      <a:pt x="327856" y="73838"/>
                    </a:cubicBezTo>
                    <a:cubicBezTo>
                      <a:pt x="272592" y="119567"/>
                      <a:pt x="237807" y="183537"/>
                      <a:pt x="237816" y="254451"/>
                    </a:cubicBezTo>
                    <a:cubicBezTo>
                      <a:pt x="237807" y="325365"/>
                      <a:pt x="272592" y="389334"/>
                      <a:pt x="327856" y="435064"/>
                    </a:cubicBezTo>
                    <a:cubicBezTo>
                      <a:pt x="356707" y="458962"/>
                      <a:pt x="391206" y="477955"/>
                      <a:pt x="429440" y="490719"/>
                    </a:cubicBezTo>
                    <a:cubicBezTo>
                      <a:pt x="425640" y="495205"/>
                      <a:pt x="422172" y="499891"/>
                      <a:pt x="418800" y="504711"/>
                    </a:cubicBezTo>
                    <a:cubicBezTo>
                      <a:pt x="411666" y="514893"/>
                      <a:pt x="404922" y="525351"/>
                      <a:pt x="398693" y="536105"/>
                    </a:cubicBezTo>
                    <a:cubicBezTo>
                      <a:pt x="386120" y="557775"/>
                      <a:pt x="375205" y="580377"/>
                      <a:pt x="366194" y="603761"/>
                    </a:cubicBezTo>
                    <a:cubicBezTo>
                      <a:pt x="357345" y="626698"/>
                      <a:pt x="350268" y="650377"/>
                      <a:pt x="345087" y="674408"/>
                    </a:cubicBezTo>
                    <a:cubicBezTo>
                      <a:pt x="342782" y="685114"/>
                      <a:pt x="340953" y="695925"/>
                      <a:pt x="339429" y="706774"/>
                    </a:cubicBezTo>
                    <a:cubicBezTo>
                      <a:pt x="339048" y="673008"/>
                      <a:pt x="338648" y="639242"/>
                      <a:pt x="338076" y="605485"/>
                    </a:cubicBezTo>
                    <a:cubicBezTo>
                      <a:pt x="338029" y="602895"/>
                      <a:pt x="334999" y="600047"/>
                      <a:pt x="332437" y="599980"/>
                    </a:cubicBezTo>
                    <a:lnTo>
                      <a:pt x="331466" y="599961"/>
                    </a:lnTo>
                    <a:cubicBezTo>
                      <a:pt x="332885" y="595198"/>
                      <a:pt x="332685" y="590140"/>
                      <a:pt x="332847" y="585178"/>
                    </a:cubicBezTo>
                    <a:cubicBezTo>
                      <a:pt x="333028" y="579634"/>
                      <a:pt x="333247" y="574091"/>
                      <a:pt x="333409" y="568557"/>
                    </a:cubicBezTo>
                    <a:cubicBezTo>
                      <a:pt x="333723" y="558270"/>
                      <a:pt x="333914" y="547973"/>
                      <a:pt x="334038" y="537677"/>
                    </a:cubicBezTo>
                    <a:cubicBezTo>
                      <a:pt x="334152" y="527780"/>
                      <a:pt x="334152" y="517884"/>
                      <a:pt x="333999" y="507987"/>
                    </a:cubicBezTo>
                    <a:cubicBezTo>
                      <a:pt x="333847" y="498015"/>
                      <a:pt x="334799" y="486794"/>
                      <a:pt x="332018" y="477126"/>
                    </a:cubicBezTo>
                    <a:cubicBezTo>
                      <a:pt x="335762" y="476098"/>
                      <a:pt x="339524" y="475136"/>
                      <a:pt x="343229" y="473945"/>
                    </a:cubicBezTo>
                    <a:cubicBezTo>
                      <a:pt x="349763" y="471840"/>
                      <a:pt x="345534" y="461763"/>
                      <a:pt x="338972" y="464068"/>
                    </a:cubicBezTo>
                    <a:cubicBezTo>
                      <a:pt x="336562" y="464915"/>
                      <a:pt x="334114" y="465554"/>
                      <a:pt x="331685" y="466325"/>
                    </a:cubicBezTo>
                    <a:cubicBezTo>
                      <a:pt x="331018" y="464182"/>
                      <a:pt x="329208" y="462439"/>
                      <a:pt x="326351" y="462887"/>
                    </a:cubicBezTo>
                    <a:cubicBezTo>
                      <a:pt x="283384" y="469525"/>
                      <a:pt x="240454" y="473078"/>
                      <a:pt x="197516" y="474269"/>
                    </a:cubicBezTo>
                    <a:cubicBezTo>
                      <a:pt x="216356" y="471345"/>
                      <a:pt x="235035" y="467363"/>
                      <a:pt x="253408" y="462277"/>
                    </a:cubicBezTo>
                    <a:cubicBezTo>
                      <a:pt x="262381" y="459791"/>
                      <a:pt x="271296" y="457076"/>
                      <a:pt x="280126" y="454095"/>
                    </a:cubicBezTo>
                    <a:cubicBezTo>
                      <a:pt x="289451" y="450942"/>
                      <a:pt x="300948" y="448399"/>
                      <a:pt x="308606" y="442065"/>
                    </a:cubicBezTo>
                    <a:cubicBezTo>
                      <a:pt x="311835" y="439388"/>
                      <a:pt x="309501" y="434531"/>
                      <a:pt x="305510" y="434845"/>
                    </a:cubicBezTo>
                    <a:cubicBezTo>
                      <a:pt x="296595" y="435550"/>
                      <a:pt x="287584" y="440560"/>
                      <a:pt x="279164" y="443465"/>
                    </a:cubicBezTo>
                    <a:cubicBezTo>
                      <a:pt x="269639" y="446761"/>
                      <a:pt x="260009" y="449761"/>
                      <a:pt x="250294" y="452438"/>
                    </a:cubicBezTo>
                    <a:cubicBezTo>
                      <a:pt x="231063" y="457743"/>
                      <a:pt x="211489" y="461820"/>
                      <a:pt x="191753" y="464725"/>
                    </a:cubicBezTo>
                    <a:cubicBezTo>
                      <a:pt x="151986" y="470573"/>
                      <a:pt x="111991" y="470506"/>
                      <a:pt x="71919" y="468992"/>
                    </a:cubicBezTo>
                    <a:cubicBezTo>
                      <a:pt x="70090" y="468925"/>
                      <a:pt x="68900" y="469973"/>
                      <a:pt x="68404" y="471269"/>
                    </a:cubicBezTo>
                    <a:cubicBezTo>
                      <a:pt x="49202" y="469935"/>
                      <a:pt x="29971" y="468249"/>
                      <a:pt x="10731" y="466268"/>
                    </a:cubicBezTo>
                    <a:cubicBezTo>
                      <a:pt x="5520" y="465725"/>
                      <a:pt x="4596" y="473478"/>
                      <a:pt x="9740" y="474326"/>
                    </a:cubicBezTo>
                    <a:cubicBezTo>
                      <a:pt x="45478" y="480260"/>
                      <a:pt x="81720" y="483699"/>
                      <a:pt x="118134" y="485118"/>
                    </a:cubicBezTo>
                    <a:cubicBezTo>
                      <a:pt x="88845" y="485689"/>
                      <a:pt x="59565" y="486299"/>
                      <a:pt x="30295" y="487604"/>
                    </a:cubicBezTo>
                    <a:cubicBezTo>
                      <a:pt x="27723" y="487718"/>
                      <a:pt x="25485" y="490395"/>
                      <a:pt x="25208" y="492814"/>
                    </a:cubicBezTo>
                    <a:cubicBezTo>
                      <a:pt x="22303" y="518751"/>
                      <a:pt x="20056" y="544716"/>
                      <a:pt x="20074" y="570834"/>
                    </a:cubicBezTo>
                    <a:cubicBezTo>
                      <a:pt x="20084" y="585664"/>
                      <a:pt x="20932" y="601685"/>
                      <a:pt x="32219" y="611553"/>
                    </a:cubicBezTo>
                    <a:cubicBezTo>
                      <a:pt x="25370" y="612943"/>
                      <a:pt x="20065" y="615963"/>
                      <a:pt x="19789" y="625050"/>
                    </a:cubicBezTo>
                    <a:cubicBezTo>
                      <a:pt x="19379" y="638518"/>
                      <a:pt x="20560" y="652939"/>
                      <a:pt x="22360" y="666550"/>
                    </a:cubicBezTo>
                    <a:cubicBezTo>
                      <a:pt x="16950" y="666788"/>
                      <a:pt x="11531" y="666969"/>
                      <a:pt x="6130" y="667255"/>
                    </a:cubicBezTo>
                    <a:cubicBezTo>
                      <a:pt x="-2462" y="667712"/>
                      <a:pt x="-1671" y="680752"/>
                      <a:pt x="6311" y="681942"/>
                    </a:cubicBezTo>
                    <a:cubicBezTo>
                      <a:pt x="31838" y="685762"/>
                      <a:pt x="31009" y="715966"/>
                      <a:pt x="32057" y="735711"/>
                    </a:cubicBezTo>
                    <a:lnTo>
                      <a:pt x="30190" y="735711"/>
                    </a:lnTo>
                    <a:lnTo>
                      <a:pt x="30190" y="1167622"/>
                    </a:lnTo>
                    <a:lnTo>
                      <a:pt x="64966" y="1167622"/>
                    </a:lnTo>
                    <a:cubicBezTo>
                      <a:pt x="64985" y="1169746"/>
                      <a:pt x="65090" y="1171880"/>
                      <a:pt x="65175" y="1174004"/>
                    </a:cubicBezTo>
                    <a:cubicBezTo>
                      <a:pt x="65366" y="1178681"/>
                      <a:pt x="65490" y="1183367"/>
                      <a:pt x="65775" y="1188035"/>
                    </a:cubicBezTo>
                    <a:cubicBezTo>
                      <a:pt x="66052" y="1192702"/>
                      <a:pt x="66375" y="1197359"/>
                      <a:pt x="66671" y="1202027"/>
                    </a:cubicBezTo>
                    <a:cubicBezTo>
                      <a:pt x="66956" y="1206560"/>
                      <a:pt x="66728" y="1211561"/>
                      <a:pt x="67738" y="1215990"/>
                    </a:cubicBezTo>
                    <a:cubicBezTo>
                      <a:pt x="68738" y="1220391"/>
                      <a:pt x="72052" y="1223629"/>
                      <a:pt x="76739" y="1223582"/>
                    </a:cubicBezTo>
                    <a:cubicBezTo>
                      <a:pt x="81016" y="1223534"/>
                      <a:pt x="85178" y="1220248"/>
                      <a:pt x="85540" y="1215771"/>
                    </a:cubicBezTo>
                    <a:cubicBezTo>
                      <a:pt x="85950" y="1210751"/>
                      <a:pt x="85054" y="1205465"/>
                      <a:pt x="84654" y="1200455"/>
                    </a:cubicBezTo>
                    <a:cubicBezTo>
                      <a:pt x="84282" y="1195807"/>
                      <a:pt x="83911" y="1191149"/>
                      <a:pt x="83539" y="1186501"/>
                    </a:cubicBezTo>
                    <a:cubicBezTo>
                      <a:pt x="83168" y="1181853"/>
                      <a:pt x="82625" y="1177224"/>
                      <a:pt x="82149" y="1172585"/>
                    </a:cubicBezTo>
                    <a:cubicBezTo>
                      <a:pt x="81987" y="1170985"/>
                      <a:pt x="81835" y="1169308"/>
                      <a:pt x="81654" y="1167632"/>
                    </a:cubicBezTo>
                    <a:lnTo>
                      <a:pt x="764120" y="1167632"/>
                    </a:lnTo>
                    <a:cubicBezTo>
                      <a:pt x="764044" y="1168175"/>
                      <a:pt x="763958" y="1168746"/>
                      <a:pt x="763882" y="1169261"/>
                    </a:cubicBezTo>
                    <a:cubicBezTo>
                      <a:pt x="763177" y="1173947"/>
                      <a:pt x="762720" y="1178643"/>
                      <a:pt x="762263" y="1183357"/>
                    </a:cubicBezTo>
                    <a:cubicBezTo>
                      <a:pt x="761815" y="1187901"/>
                      <a:pt x="761367" y="1192454"/>
                      <a:pt x="760929" y="1196997"/>
                    </a:cubicBezTo>
                    <a:cubicBezTo>
                      <a:pt x="760348" y="1202874"/>
                      <a:pt x="758300" y="1210580"/>
                      <a:pt x="763987" y="1214599"/>
                    </a:cubicBezTo>
                    <a:cubicBezTo>
                      <a:pt x="766206" y="1216162"/>
                      <a:pt x="769349" y="1216857"/>
                      <a:pt x="771892" y="1215571"/>
                    </a:cubicBezTo>
                    <a:cubicBezTo>
                      <a:pt x="775902" y="1213542"/>
                      <a:pt x="777560" y="1210342"/>
                      <a:pt x="777788" y="1205979"/>
                    </a:cubicBezTo>
                    <a:cubicBezTo>
                      <a:pt x="777912" y="1203532"/>
                      <a:pt x="778036" y="1201074"/>
                      <a:pt x="778160" y="1198626"/>
                    </a:cubicBezTo>
                    <a:cubicBezTo>
                      <a:pt x="778388" y="1194054"/>
                      <a:pt x="778626" y="1189473"/>
                      <a:pt x="778855" y="1184901"/>
                    </a:cubicBezTo>
                    <a:cubicBezTo>
                      <a:pt x="779084" y="1180310"/>
                      <a:pt x="779312" y="1175747"/>
                      <a:pt x="779312" y="1171147"/>
                    </a:cubicBezTo>
                    <a:cubicBezTo>
                      <a:pt x="779312" y="1169994"/>
                      <a:pt x="779322" y="1168803"/>
                      <a:pt x="779322" y="1167622"/>
                    </a:cubicBezTo>
                    <a:lnTo>
                      <a:pt x="806182" y="1167622"/>
                    </a:lnTo>
                    <a:lnTo>
                      <a:pt x="806182" y="1156640"/>
                    </a:lnTo>
                    <a:lnTo>
                      <a:pt x="806182" y="735711"/>
                    </a:lnTo>
                    <a:lnTo>
                      <a:pt x="703779" y="735711"/>
                    </a:lnTo>
                    <a:cubicBezTo>
                      <a:pt x="704903" y="728310"/>
                      <a:pt x="704322" y="720100"/>
                      <a:pt x="704360" y="713499"/>
                    </a:cubicBezTo>
                    <a:cubicBezTo>
                      <a:pt x="704427" y="702259"/>
                      <a:pt x="703903" y="691029"/>
                      <a:pt x="702788" y="679847"/>
                    </a:cubicBezTo>
                    <a:cubicBezTo>
                      <a:pt x="700283" y="654777"/>
                      <a:pt x="695025" y="630079"/>
                      <a:pt x="688739" y="605714"/>
                    </a:cubicBezTo>
                    <a:cubicBezTo>
                      <a:pt x="682729" y="582435"/>
                      <a:pt x="675490" y="559480"/>
                      <a:pt x="668460" y="536496"/>
                    </a:cubicBezTo>
                    <a:cubicBezTo>
                      <a:pt x="664936" y="524989"/>
                      <a:pt x="661621" y="513388"/>
                      <a:pt x="657497" y="502082"/>
                    </a:cubicBezTo>
                    <a:cubicBezTo>
                      <a:pt x="657468" y="502006"/>
                      <a:pt x="657430" y="501948"/>
                      <a:pt x="657402" y="501872"/>
                    </a:cubicBezTo>
                    <a:cubicBezTo>
                      <a:pt x="707742" y="515255"/>
                      <a:pt x="761320" y="520380"/>
                      <a:pt x="813088" y="522608"/>
                    </a:cubicBezTo>
                    <a:cubicBezTo>
                      <a:pt x="821918" y="522989"/>
                      <a:pt x="835100" y="526085"/>
                      <a:pt x="841758" y="518465"/>
                    </a:cubicBezTo>
                    <a:cubicBezTo>
                      <a:pt x="844911" y="514855"/>
                      <a:pt x="846616" y="509692"/>
                      <a:pt x="848597" y="505416"/>
                    </a:cubicBezTo>
                    <a:cubicBezTo>
                      <a:pt x="851683" y="498767"/>
                      <a:pt x="854712" y="492071"/>
                      <a:pt x="857570" y="485327"/>
                    </a:cubicBezTo>
                    <a:cubicBezTo>
                      <a:pt x="868123" y="460420"/>
                      <a:pt x="877143" y="434788"/>
                      <a:pt x="884859" y="408861"/>
                    </a:cubicBezTo>
                    <a:cubicBezTo>
                      <a:pt x="892136" y="384420"/>
                      <a:pt x="898270" y="359626"/>
                      <a:pt x="903147" y="334585"/>
                    </a:cubicBezTo>
                    <a:cubicBezTo>
                      <a:pt x="903309" y="333766"/>
                      <a:pt x="903471" y="332937"/>
                      <a:pt x="903632" y="332108"/>
                    </a:cubicBezTo>
                    <a:cubicBezTo>
                      <a:pt x="907633" y="328956"/>
                      <a:pt x="909166" y="322831"/>
                      <a:pt x="906147" y="318945"/>
                    </a:cubicBezTo>
                    <a:cubicBezTo>
                      <a:pt x="910014" y="298180"/>
                      <a:pt x="913357" y="277006"/>
                      <a:pt x="913434" y="256042"/>
                    </a:cubicBezTo>
                    <a:close/>
                    <a:moveTo>
                      <a:pt x="259781" y="254441"/>
                    </a:moveTo>
                    <a:cubicBezTo>
                      <a:pt x="259790" y="190891"/>
                      <a:pt x="290784" y="133131"/>
                      <a:pt x="341867" y="90745"/>
                    </a:cubicBezTo>
                    <a:cubicBezTo>
                      <a:pt x="392921" y="48425"/>
                      <a:pt x="463958" y="21946"/>
                      <a:pt x="542635" y="21965"/>
                    </a:cubicBezTo>
                    <a:cubicBezTo>
                      <a:pt x="621312" y="21955"/>
                      <a:pt x="692349" y="48425"/>
                      <a:pt x="743403" y="90745"/>
                    </a:cubicBezTo>
                    <a:cubicBezTo>
                      <a:pt x="794486" y="133131"/>
                      <a:pt x="825480" y="190900"/>
                      <a:pt x="825490" y="254441"/>
                    </a:cubicBezTo>
                    <a:cubicBezTo>
                      <a:pt x="825480" y="317992"/>
                      <a:pt x="794486" y="375761"/>
                      <a:pt x="743403" y="418148"/>
                    </a:cubicBezTo>
                    <a:cubicBezTo>
                      <a:pt x="692349" y="460467"/>
                      <a:pt x="621312" y="486947"/>
                      <a:pt x="542635" y="486928"/>
                    </a:cubicBezTo>
                    <a:cubicBezTo>
                      <a:pt x="463958" y="486937"/>
                      <a:pt x="392921" y="460467"/>
                      <a:pt x="341867" y="418148"/>
                    </a:cubicBezTo>
                    <a:cubicBezTo>
                      <a:pt x="290784" y="375761"/>
                      <a:pt x="259790" y="317992"/>
                      <a:pt x="259781" y="254441"/>
                    </a:cubicBezTo>
                    <a:close/>
                    <a:moveTo>
                      <a:pt x="32047" y="556641"/>
                    </a:moveTo>
                    <a:cubicBezTo>
                      <a:pt x="32086" y="554812"/>
                      <a:pt x="32171" y="552983"/>
                      <a:pt x="32228" y="551145"/>
                    </a:cubicBezTo>
                    <a:lnTo>
                      <a:pt x="33886" y="551012"/>
                    </a:lnTo>
                    <a:cubicBezTo>
                      <a:pt x="51393" y="547688"/>
                      <a:pt x="68928" y="548164"/>
                      <a:pt x="86673" y="548050"/>
                    </a:cubicBezTo>
                    <a:cubicBezTo>
                      <a:pt x="102999" y="547935"/>
                      <a:pt x="119325" y="547831"/>
                      <a:pt x="135651" y="547726"/>
                    </a:cubicBezTo>
                    <a:cubicBezTo>
                      <a:pt x="167912" y="547507"/>
                      <a:pt x="199973" y="544668"/>
                      <a:pt x="232225" y="544059"/>
                    </a:cubicBezTo>
                    <a:lnTo>
                      <a:pt x="232215" y="543601"/>
                    </a:lnTo>
                    <a:cubicBezTo>
                      <a:pt x="199068" y="542973"/>
                      <a:pt x="166140" y="540134"/>
                      <a:pt x="132984" y="539906"/>
                    </a:cubicBezTo>
                    <a:cubicBezTo>
                      <a:pt x="116687" y="539792"/>
                      <a:pt x="100389" y="539687"/>
                      <a:pt x="84092" y="539582"/>
                    </a:cubicBezTo>
                    <a:cubicBezTo>
                      <a:pt x="67099" y="539468"/>
                      <a:pt x="50459" y="539792"/>
                      <a:pt x="33705" y="536620"/>
                    </a:cubicBezTo>
                    <a:lnTo>
                      <a:pt x="32857" y="536553"/>
                    </a:lnTo>
                    <a:cubicBezTo>
                      <a:pt x="33067" y="532848"/>
                      <a:pt x="33400" y="529162"/>
                      <a:pt x="33695" y="525466"/>
                    </a:cubicBezTo>
                    <a:cubicBezTo>
                      <a:pt x="38181" y="527447"/>
                      <a:pt x="42887" y="527199"/>
                      <a:pt x="48002" y="527295"/>
                    </a:cubicBezTo>
                    <a:cubicBezTo>
                      <a:pt x="55355" y="527428"/>
                      <a:pt x="62699" y="527428"/>
                      <a:pt x="70052" y="527352"/>
                    </a:cubicBezTo>
                    <a:cubicBezTo>
                      <a:pt x="83730" y="527218"/>
                      <a:pt x="97399" y="527085"/>
                      <a:pt x="111076" y="526952"/>
                    </a:cubicBezTo>
                    <a:cubicBezTo>
                      <a:pt x="138556" y="526685"/>
                      <a:pt x="166455" y="526990"/>
                      <a:pt x="193820" y="524456"/>
                    </a:cubicBezTo>
                    <a:cubicBezTo>
                      <a:pt x="195877" y="524266"/>
                      <a:pt x="195830" y="521018"/>
                      <a:pt x="193772" y="520827"/>
                    </a:cubicBezTo>
                    <a:cubicBezTo>
                      <a:pt x="165731" y="518227"/>
                      <a:pt x="137137" y="518579"/>
                      <a:pt x="108981" y="518303"/>
                    </a:cubicBezTo>
                    <a:cubicBezTo>
                      <a:pt x="95341" y="518170"/>
                      <a:pt x="81701" y="518036"/>
                      <a:pt x="68052" y="517903"/>
                    </a:cubicBezTo>
                    <a:cubicBezTo>
                      <a:pt x="61318" y="517836"/>
                      <a:pt x="54612" y="517884"/>
                      <a:pt x="47878" y="518008"/>
                    </a:cubicBezTo>
                    <a:cubicBezTo>
                      <a:pt x="43001" y="518093"/>
                      <a:pt x="38448" y="517884"/>
                      <a:pt x="34124" y="519627"/>
                    </a:cubicBezTo>
                    <a:cubicBezTo>
                      <a:pt x="34743" y="512845"/>
                      <a:pt x="35476" y="506082"/>
                      <a:pt x="36429" y="499339"/>
                    </a:cubicBezTo>
                    <a:cubicBezTo>
                      <a:pt x="89035" y="497862"/>
                      <a:pt x="141537" y="494338"/>
                      <a:pt x="194125" y="492309"/>
                    </a:cubicBezTo>
                    <a:cubicBezTo>
                      <a:pt x="238121" y="490614"/>
                      <a:pt x="283107" y="489614"/>
                      <a:pt x="325999" y="478822"/>
                    </a:cubicBezTo>
                    <a:cubicBezTo>
                      <a:pt x="324093" y="488118"/>
                      <a:pt x="325360" y="498701"/>
                      <a:pt x="325256" y="508092"/>
                    </a:cubicBezTo>
                    <a:cubicBezTo>
                      <a:pt x="325227" y="511093"/>
                      <a:pt x="325113" y="514093"/>
                      <a:pt x="325065" y="517093"/>
                    </a:cubicBezTo>
                    <a:cubicBezTo>
                      <a:pt x="319397" y="515550"/>
                      <a:pt x="313883" y="515646"/>
                      <a:pt x="307930" y="515684"/>
                    </a:cubicBezTo>
                    <a:cubicBezTo>
                      <a:pt x="301462" y="515722"/>
                      <a:pt x="294995" y="515874"/>
                      <a:pt x="288537" y="516055"/>
                    </a:cubicBezTo>
                    <a:cubicBezTo>
                      <a:pt x="281983" y="516236"/>
                      <a:pt x="275430" y="516227"/>
                      <a:pt x="268915" y="517017"/>
                    </a:cubicBezTo>
                    <a:cubicBezTo>
                      <a:pt x="262429" y="517798"/>
                      <a:pt x="256056" y="519141"/>
                      <a:pt x="249551" y="519703"/>
                    </a:cubicBezTo>
                    <a:lnTo>
                      <a:pt x="249560" y="520608"/>
                    </a:lnTo>
                    <a:cubicBezTo>
                      <a:pt x="256085" y="521170"/>
                      <a:pt x="262486" y="522522"/>
                      <a:pt x="268991" y="523304"/>
                    </a:cubicBezTo>
                    <a:cubicBezTo>
                      <a:pt x="275507" y="524085"/>
                      <a:pt x="282079" y="524085"/>
                      <a:pt x="288632" y="524266"/>
                    </a:cubicBezTo>
                    <a:cubicBezTo>
                      <a:pt x="295204" y="524447"/>
                      <a:pt x="301776" y="524590"/>
                      <a:pt x="308349" y="524637"/>
                    </a:cubicBezTo>
                    <a:cubicBezTo>
                      <a:pt x="314149" y="524675"/>
                      <a:pt x="319426" y="524713"/>
                      <a:pt x="324932" y="523247"/>
                    </a:cubicBezTo>
                    <a:cubicBezTo>
                      <a:pt x="324827" y="528466"/>
                      <a:pt x="324770" y="533686"/>
                      <a:pt x="324598" y="538906"/>
                    </a:cubicBezTo>
                    <a:cubicBezTo>
                      <a:pt x="324255" y="549173"/>
                      <a:pt x="323712" y="559423"/>
                      <a:pt x="323036" y="569671"/>
                    </a:cubicBezTo>
                    <a:cubicBezTo>
                      <a:pt x="322722" y="574405"/>
                      <a:pt x="322379" y="579130"/>
                      <a:pt x="321960" y="583845"/>
                    </a:cubicBezTo>
                    <a:cubicBezTo>
                      <a:pt x="321503" y="588969"/>
                      <a:pt x="320350" y="594389"/>
                      <a:pt x="321284" y="599475"/>
                    </a:cubicBezTo>
                    <a:lnTo>
                      <a:pt x="321408" y="599799"/>
                    </a:lnTo>
                    <a:cubicBezTo>
                      <a:pt x="260333" y="598532"/>
                      <a:pt x="199211" y="599256"/>
                      <a:pt x="138213" y="602704"/>
                    </a:cubicBezTo>
                    <a:cubicBezTo>
                      <a:pt x="106847" y="604476"/>
                      <a:pt x="75520" y="606962"/>
                      <a:pt x="44249" y="610086"/>
                    </a:cubicBezTo>
                    <a:cubicBezTo>
                      <a:pt x="44192" y="608772"/>
                      <a:pt x="43668" y="607495"/>
                      <a:pt x="42382" y="606609"/>
                    </a:cubicBezTo>
                    <a:cubicBezTo>
                      <a:pt x="28133" y="596770"/>
                      <a:pt x="31752" y="571481"/>
                      <a:pt x="32047" y="556641"/>
                    </a:cubicBezTo>
                    <a:close/>
                    <a:moveTo>
                      <a:pt x="31685" y="680742"/>
                    </a:moveTo>
                    <a:cubicBezTo>
                      <a:pt x="68985" y="678828"/>
                      <a:pt x="106238" y="676837"/>
                      <a:pt x="143623" y="676066"/>
                    </a:cubicBezTo>
                    <a:cubicBezTo>
                      <a:pt x="166569" y="675589"/>
                      <a:pt x="189524" y="675323"/>
                      <a:pt x="212480" y="675246"/>
                    </a:cubicBezTo>
                    <a:cubicBezTo>
                      <a:pt x="223328" y="675208"/>
                      <a:pt x="234187" y="675199"/>
                      <a:pt x="245036" y="675237"/>
                    </a:cubicBezTo>
                    <a:cubicBezTo>
                      <a:pt x="256228" y="675275"/>
                      <a:pt x="267906" y="676332"/>
                      <a:pt x="278973" y="674380"/>
                    </a:cubicBezTo>
                    <a:cubicBezTo>
                      <a:pt x="284298" y="673437"/>
                      <a:pt x="283898" y="666245"/>
                      <a:pt x="278859" y="665198"/>
                    </a:cubicBezTo>
                    <a:cubicBezTo>
                      <a:pt x="267791" y="662883"/>
                      <a:pt x="255932" y="663683"/>
                      <a:pt x="244665" y="663550"/>
                    </a:cubicBezTo>
                    <a:cubicBezTo>
                      <a:pt x="233225" y="663407"/>
                      <a:pt x="221776" y="663312"/>
                      <a:pt x="210336" y="663293"/>
                    </a:cubicBezTo>
                    <a:cubicBezTo>
                      <a:pt x="188096" y="663255"/>
                      <a:pt x="165845" y="663397"/>
                      <a:pt x="143614" y="663712"/>
                    </a:cubicBezTo>
                    <a:cubicBezTo>
                      <a:pt x="106800" y="664236"/>
                      <a:pt x="69890" y="664683"/>
                      <a:pt x="33057" y="666093"/>
                    </a:cubicBezTo>
                    <a:cubicBezTo>
                      <a:pt x="33105" y="660968"/>
                      <a:pt x="32952" y="655825"/>
                      <a:pt x="32752" y="650691"/>
                    </a:cubicBezTo>
                    <a:cubicBezTo>
                      <a:pt x="39734" y="648405"/>
                      <a:pt x="48002" y="649424"/>
                      <a:pt x="55260" y="649386"/>
                    </a:cubicBezTo>
                    <a:cubicBezTo>
                      <a:pt x="63308" y="649339"/>
                      <a:pt x="71357" y="649300"/>
                      <a:pt x="79406" y="649253"/>
                    </a:cubicBezTo>
                    <a:cubicBezTo>
                      <a:pt x="95122" y="649167"/>
                      <a:pt x="111115" y="649900"/>
                      <a:pt x="126678" y="647414"/>
                    </a:cubicBezTo>
                    <a:cubicBezTo>
                      <a:pt x="129707" y="646929"/>
                      <a:pt x="129602" y="642566"/>
                      <a:pt x="126612" y="642090"/>
                    </a:cubicBezTo>
                    <a:cubicBezTo>
                      <a:pt x="110800" y="639566"/>
                      <a:pt x="94550" y="640328"/>
                      <a:pt x="78587" y="640242"/>
                    </a:cubicBezTo>
                    <a:lnTo>
                      <a:pt x="55441" y="640118"/>
                    </a:lnTo>
                    <a:cubicBezTo>
                      <a:pt x="47945" y="640080"/>
                      <a:pt x="39353" y="641128"/>
                      <a:pt x="32190" y="638604"/>
                    </a:cubicBezTo>
                    <a:cubicBezTo>
                      <a:pt x="32086" y="636642"/>
                      <a:pt x="32000" y="634680"/>
                      <a:pt x="31895" y="632717"/>
                    </a:cubicBezTo>
                    <a:cubicBezTo>
                      <a:pt x="31685" y="628622"/>
                      <a:pt x="30428" y="624888"/>
                      <a:pt x="34962" y="622897"/>
                    </a:cubicBezTo>
                    <a:cubicBezTo>
                      <a:pt x="37391" y="621830"/>
                      <a:pt x="43163" y="622068"/>
                      <a:pt x="45811" y="621811"/>
                    </a:cubicBezTo>
                    <a:cubicBezTo>
                      <a:pt x="53040" y="621106"/>
                      <a:pt x="60280" y="620430"/>
                      <a:pt x="67518" y="619801"/>
                    </a:cubicBezTo>
                    <a:cubicBezTo>
                      <a:pt x="96474" y="617258"/>
                      <a:pt x="125488" y="615296"/>
                      <a:pt x="154529" y="613906"/>
                    </a:cubicBezTo>
                    <a:cubicBezTo>
                      <a:pt x="211394" y="611181"/>
                      <a:pt x="268324" y="610743"/>
                      <a:pt x="325217" y="612734"/>
                    </a:cubicBezTo>
                    <a:cubicBezTo>
                      <a:pt x="325227" y="620773"/>
                      <a:pt x="325284" y="628812"/>
                      <a:pt x="325313" y="636851"/>
                    </a:cubicBezTo>
                    <a:cubicBezTo>
                      <a:pt x="314149" y="634880"/>
                      <a:pt x="302110" y="635899"/>
                      <a:pt x="290832" y="635823"/>
                    </a:cubicBezTo>
                    <a:cubicBezTo>
                      <a:pt x="278240" y="635737"/>
                      <a:pt x="265657" y="635651"/>
                      <a:pt x="253065" y="635575"/>
                    </a:cubicBezTo>
                    <a:cubicBezTo>
                      <a:pt x="228510" y="635413"/>
                      <a:pt x="203974" y="635413"/>
                      <a:pt x="179456" y="637061"/>
                    </a:cubicBezTo>
                    <a:cubicBezTo>
                      <a:pt x="176380" y="637270"/>
                      <a:pt x="176446" y="642290"/>
                      <a:pt x="179523" y="642499"/>
                    </a:cubicBezTo>
                    <a:cubicBezTo>
                      <a:pt x="204641" y="644195"/>
                      <a:pt x="229777" y="644128"/>
                      <a:pt x="254933" y="643957"/>
                    </a:cubicBezTo>
                    <a:cubicBezTo>
                      <a:pt x="267543" y="643871"/>
                      <a:pt x="280155" y="643785"/>
                      <a:pt x="292756" y="643709"/>
                    </a:cubicBezTo>
                    <a:cubicBezTo>
                      <a:pt x="303434" y="643642"/>
                      <a:pt x="314740" y="644547"/>
                      <a:pt x="325322" y="642699"/>
                    </a:cubicBezTo>
                    <a:cubicBezTo>
                      <a:pt x="325389" y="659692"/>
                      <a:pt x="325436" y="676675"/>
                      <a:pt x="325522" y="693668"/>
                    </a:cubicBezTo>
                    <a:cubicBezTo>
                      <a:pt x="269782" y="693658"/>
                      <a:pt x="213937" y="692734"/>
                      <a:pt x="158263" y="695563"/>
                    </a:cubicBezTo>
                    <a:cubicBezTo>
                      <a:pt x="155130" y="695725"/>
                      <a:pt x="155177" y="700954"/>
                      <a:pt x="158330" y="701116"/>
                    </a:cubicBezTo>
                    <a:cubicBezTo>
                      <a:pt x="213994" y="703955"/>
                      <a:pt x="269830" y="702993"/>
                      <a:pt x="325560" y="703002"/>
                    </a:cubicBezTo>
                    <a:cubicBezTo>
                      <a:pt x="325608" y="711537"/>
                      <a:pt x="325598" y="720080"/>
                      <a:pt x="325656" y="728615"/>
                    </a:cubicBezTo>
                    <a:cubicBezTo>
                      <a:pt x="325684" y="732292"/>
                      <a:pt x="328056" y="734683"/>
                      <a:pt x="330837" y="735721"/>
                    </a:cubicBezTo>
                    <a:lnTo>
                      <a:pt x="42544" y="735721"/>
                    </a:lnTo>
                    <a:cubicBezTo>
                      <a:pt x="45011" y="717509"/>
                      <a:pt x="43039" y="695020"/>
                      <a:pt x="31685" y="680742"/>
                    </a:cubicBezTo>
                    <a:close/>
                    <a:moveTo>
                      <a:pt x="784189" y="1145667"/>
                    </a:moveTo>
                    <a:lnTo>
                      <a:pt x="52136" y="1145667"/>
                    </a:lnTo>
                    <a:lnTo>
                      <a:pt x="52136" y="757676"/>
                    </a:lnTo>
                    <a:lnTo>
                      <a:pt x="784189" y="757676"/>
                    </a:lnTo>
                    <a:lnTo>
                      <a:pt x="784189" y="1145667"/>
                    </a:lnTo>
                    <a:close/>
                    <a:moveTo>
                      <a:pt x="673661" y="616830"/>
                    </a:moveTo>
                    <a:cubicBezTo>
                      <a:pt x="678719" y="637870"/>
                      <a:pt x="682881" y="659168"/>
                      <a:pt x="685024" y="680723"/>
                    </a:cubicBezTo>
                    <a:cubicBezTo>
                      <a:pt x="686148" y="692048"/>
                      <a:pt x="686748" y="703421"/>
                      <a:pt x="686491" y="714804"/>
                    </a:cubicBezTo>
                    <a:cubicBezTo>
                      <a:pt x="686348" y="721281"/>
                      <a:pt x="684796" y="728729"/>
                      <a:pt x="684777" y="735721"/>
                    </a:cubicBezTo>
                    <a:lnTo>
                      <a:pt x="353745" y="735721"/>
                    </a:lnTo>
                    <a:cubicBezTo>
                      <a:pt x="354974" y="729387"/>
                      <a:pt x="354650" y="722252"/>
                      <a:pt x="355364" y="716356"/>
                    </a:cubicBezTo>
                    <a:cubicBezTo>
                      <a:pt x="356802" y="704517"/>
                      <a:pt x="358707" y="692744"/>
                      <a:pt x="361060" y="681047"/>
                    </a:cubicBezTo>
                    <a:cubicBezTo>
                      <a:pt x="365718" y="657863"/>
                      <a:pt x="372052" y="635098"/>
                      <a:pt x="380158" y="612877"/>
                    </a:cubicBezTo>
                    <a:cubicBezTo>
                      <a:pt x="388149" y="590960"/>
                      <a:pt x="397769" y="569633"/>
                      <a:pt x="408933" y="549145"/>
                    </a:cubicBezTo>
                    <a:cubicBezTo>
                      <a:pt x="414571" y="538791"/>
                      <a:pt x="420591" y="528647"/>
                      <a:pt x="426982" y="518741"/>
                    </a:cubicBezTo>
                    <a:cubicBezTo>
                      <a:pt x="432050" y="510893"/>
                      <a:pt x="438232" y="503177"/>
                      <a:pt x="442851" y="494890"/>
                    </a:cubicBezTo>
                    <a:cubicBezTo>
                      <a:pt x="474150" y="503930"/>
                      <a:pt x="507707" y="508892"/>
                      <a:pt x="542645" y="508892"/>
                    </a:cubicBezTo>
                    <a:cubicBezTo>
                      <a:pt x="576525" y="508883"/>
                      <a:pt x="609100" y="504206"/>
                      <a:pt x="639599" y="495681"/>
                    </a:cubicBezTo>
                    <a:cubicBezTo>
                      <a:pt x="645324" y="500891"/>
                      <a:pt x="646162" y="514322"/>
                      <a:pt x="647963" y="520837"/>
                    </a:cubicBezTo>
                    <a:cubicBezTo>
                      <a:pt x="650858" y="531352"/>
                      <a:pt x="653782" y="541849"/>
                      <a:pt x="656668" y="552364"/>
                    </a:cubicBezTo>
                    <a:cubicBezTo>
                      <a:pt x="662536" y="573796"/>
                      <a:pt x="668460" y="595227"/>
                      <a:pt x="673661" y="616830"/>
                    </a:cubicBezTo>
                    <a:close/>
                    <a:moveTo>
                      <a:pt x="866723" y="415957"/>
                    </a:moveTo>
                    <a:cubicBezTo>
                      <a:pt x="860265" y="436407"/>
                      <a:pt x="852893" y="456543"/>
                      <a:pt x="844787" y="476383"/>
                    </a:cubicBezTo>
                    <a:cubicBezTo>
                      <a:pt x="840949" y="485785"/>
                      <a:pt x="836948" y="495110"/>
                      <a:pt x="832871" y="504406"/>
                    </a:cubicBezTo>
                    <a:cubicBezTo>
                      <a:pt x="833891" y="502082"/>
                      <a:pt x="831109" y="508730"/>
                      <a:pt x="831014" y="508778"/>
                    </a:cubicBezTo>
                    <a:cubicBezTo>
                      <a:pt x="829385" y="509749"/>
                      <a:pt x="823889" y="508711"/>
                      <a:pt x="821841" y="508664"/>
                    </a:cubicBezTo>
                    <a:cubicBezTo>
                      <a:pt x="815393" y="508521"/>
                      <a:pt x="808935" y="508311"/>
                      <a:pt x="802487" y="508035"/>
                    </a:cubicBezTo>
                    <a:cubicBezTo>
                      <a:pt x="752985" y="505892"/>
                      <a:pt x="704798" y="497853"/>
                      <a:pt x="655935" y="490671"/>
                    </a:cubicBezTo>
                    <a:cubicBezTo>
                      <a:pt x="694130" y="477907"/>
                      <a:pt x="728592" y="458924"/>
                      <a:pt x="757414" y="435045"/>
                    </a:cubicBezTo>
                    <a:cubicBezTo>
                      <a:pt x="808230" y="392992"/>
                      <a:pt x="841653" y="335509"/>
                      <a:pt x="846702" y="271396"/>
                    </a:cubicBezTo>
                    <a:cubicBezTo>
                      <a:pt x="847797" y="274634"/>
                      <a:pt x="848940" y="277778"/>
                      <a:pt x="850102" y="280769"/>
                    </a:cubicBezTo>
                    <a:cubicBezTo>
                      <a:pt x="857684" y="300304"/>
                      <a:pt x="868895" y="320916"/>
                      <a:pt x="888107" y="330632"/>
                    </a:cubicBezTo>
                    <a:cubicBezTo>
                      <a:pt x="882658" y="359474"/>
                      <a:pt x="875553" y="388011"/>
                      <a:pt x="866723" y="415957"/>
                    </a:cubicBezTo>
                    <a:close/>
                    <a:moveTo>
                      <a:pt x="894993" y="287693"/>
                    </a:moveTo>
                    <a:cubicBezTo>
                      <a:pt x="894041" y="295456"/>
                      <a:pt x="892774" y="303181"/>
                      <a:pt x="891545" y="310915"/>
                    </a:cubicBezTo>
                    <a:cubicBezTo>
                      <a:pt x="880954" y="303562"/>
                      <a:pt x="874191" y="291560"/>
                      <a:pt x="868847" y="279692"/>
                    </a:cubicBezTo>
                    <a:cubicBezTo>
                      <a:pt x="860637" y="261461"/>
                      <a:pt x="852769" y="238163"/>
                      <a:pt x="858227" y="218046"/>
                    </a:cubicBezTo>
                    <a:cubicBezTo>
                      <a:pt x="860427" y="209921"/>
                      <a:pt x="867514" y="200511"/>
                      <a:pt x="877058" y="204140"/>
                    </a:cubicBezTo>
                    <a:cubicBezTo>
                      <a:pt x="885583" y="207398"/>
                      <a:pt x="890126" y="217532"/>
                      <a:pt x="892774" y="225571"/>
                    </a:cubicBezTo>
                    <a:cubicBezTo>
                      <a:pt x="899365" y="245526"/>
                      <a:pt x="897517" y="267205"/>
                      <a:pt x="894993" y="28769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AE2DC602-50BC-E835-399C-52DF5AAADBB1}"/>
                  </a:ext>
                </a:extLst>
              </p:cNvPr>
              <p:cNvSpPr/>
              <p:nvPr/>
            </p:nvSpPr>
            <p:spPr>
              <a:xfrm>
                <a:off x="11476198" y="5509311"/>
                <a:ext cx="534359" cy="19760"/>
              </a:xfrm>
              <a:custGeom>
                <a:avLst/>
                <a:gdLst>
                  <a:gd name="connsiteX0" fmla="*/ 34724 w 280890"/>
                  <a:gd name="connsiteY0" fmla="*/ 9800 h 10387"/>
                  <a:gd name="connsiteX1" fmla="*/ 69337 w 280890"/>
                  <a:gd name="connsiteY1" fmla="*/ 9534 h 10387"/>
                  <a:gd name="connsiteX2" fmla="*/ 140318 w 280890"/>
                  <a:gd name="connsiteY2" fmla="*/ 9496 h 10387"/>
                  <a:gd name="connsiteX3" fmla="*/ 279421 w 280890"/>
                  <a:gd name="connsiteY3" fmla="*/ 6895 h 10387"/>
                  <a:gd name="connsiteX4" fmla="*/ 279373 w 280890"/>
                  <a:gd name="connsiteY4" fmla="*/ 3381 h 10387"/>
                  <a:gd name="connsiteX5" fmla="*/ 137736 w 280890"/>
                  <a:gd name="connsiteY5" fmla="*/ 790 h 10387"/>
                  <a:gd name="connsiteX6" fmla="*/ 68585 w 280890"/>
                  <a:gd name="connsiteY6" fmla="*/ 733 h 10387"/>
                  <a:gd name="connsiteX7" fmla="*/ 32219 w 280890"/>
                  <a:gd name="connsiteY7" fmla="*/ 447 h 10387"/>
                  <a:gd name="connsiteX8" fmla="*/ 1510 w 280890"/>
                  <a:gd name="connsiteY8" fmla="*/ 2781 h 10387"/>
                  <a:gd name="connsiteX9" fmla="*/ 1548 w 280890"/>
                  <a:gd name="connsiteY9" fmla="*/ 7524 h 10387"/>
                  <a:gd name="connsiteX10" fmla="*/ 34724 w 280890"/>
                  <a:gd name="connsiteY10" fmla="*/ 9800 h 1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890" h="10387">
                    <a:moveTo>
                      <a:pt x="34724" y="9800"/>
                    </a:moveTo>
                    <a:cubicBezTo>
                      <a:pt x="46258" y="9715"/>
                      <a:pt x="57793" y="9620"/>
                      <a:pt x="69337" y="9534"/>
                    </a:cubicBezTo>
                    <a:cubicBezTo>
                      <a:pt x="92997" y="9353"/>
                      <a:pt x="116658" y="9486"/>
                      <a:pt x="140318" y="9496"/>
                    </a:cubicBezTo>
                    <a:cubicBezTo>
                      <a:pt x="186676" y="9534"/>
                      <a:pt x="233234" y="11201"/>
                      <a:pt x="279421" y="6895"/>
                    </a:cubicBezTo>
                    <a:cubicBezTo>
                      <a:pt x="281412" y="6705"/>
                      <a:pt x="281364" y="3571"/>
                      <a:pt x="279373" y="3381"/>
                    </a:cubicBezTo>
                    <a:cubicBezTo>
                      <a:pt x="232358" y="-1011"/>
                      <a:pt x="184923" y="752"/>
                      <a:pt x="137736" y="790"/>
                    </a:cubicBezTo>
                    <a:cubicBezTo>
                      <a:pt x="114686" y="809"/>
                      <a:pt x="91635" y="914"/>
                      <a:pt x="68585" y="733"/>
                    </a:cubicBezTo>
                    <a:cubicBezTo>
                      <a:pt x="56460" y="637"/>
                      <a:pt x="44344" y="542"/>
                      <a:pt x="32219" y="447"/>
                    </a:cubicBezTo>
                    <a:cubicBezTo>
                      <a:pt x="22513" y="371"/>
                      <a:pt x="10425" y="-1429"/>
                      <a:pt x="1510" y="2781"/>
                    </a:cubicBezTo>
                    <a:cubicBezTo>
                      <a:pt x="-547" y="3752"/>
                      <a:pt x="-471" y="6572"/>
                      <a:pt x="1548" y="7524"/>
                    </a:cubicBezTo>
                    <a:cubicBezTo>
                      <a:pt x="11140" y="12039"/>
                      <a:pt x="24322" y="9886"/>
                      <a:pt x="34724" y="9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67" name="!!quadro4">
            <a:extLst>
              <a:ext uri="{FF2B5EF4-FFF2-40B4-BE49-F238E27FC236}">
                <a16:creationId xmlns:a16="http://schemas.microsoft.com/office/drawing/2014/main" id="{373E74F4-C694-FF49-4C1C-CB205C2CC4F2}"/>
              </a:ext>
            </a:extLst>
          </p:cNvPr>
          <p:cNvGrpSpPr/>
          <p:nvPr/>
        </p:nvGrpSpPr>
        <p:grpSpPr>
          <a:xfrm>
            <a:off x="13337829" y="14158246"/>
            <a:ext cx="5255532" cy="2002971"/>
            <a:chOff x="6241143" y="4234317"/>
            <a:chExt cx="5255532" cy="2002971"/>
          </a:xfrm>
        </p:grpSpPr>
        <p:sp>
          <p:nvSpPr>
            <p:cNvPr id="68" name="banner1">
              <a:extLst>
                <a:ext uri="{FF2B5EF4-FFF2-40B4-BE49-F238E27FC236}">
                  <a16:creationId xmlns:a16="http://schemas.microsoft.com/office/drawing/2014/main" id="{91A8FC99-C749-370F-94FE-9BE051CA6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708A6861-BFBF-2850-7FB5-48DCB952B5F6}"/>
                </a:ext>
              </a:extLst>
            </p:cNvPr>
            <p:cNvSpPr/>
            <p:nvPr/>
          </p:nvSpPr>
          <p:spPr>
            <a:xfrm>
              <a:off x="6331843" y="4451346"/>
              <a:ext cx="1264138" cy="1498352"/>
            </a:xfrm>
            <a:custGeom>
              <a:avLst/>
              <a:gdLst>
                <a:gd name="connsiteX0" fmla="*/ 829917 w 1264138"/>
                <a:gd name="connsiteY0" fmla="*/ 1440388 h 1498352"/>
                <a:gd name="connsiteX1" fmla="*/ 781925 w 1264138"/>
                <a:gd name="connsiteY1" fmla="*/ 1449593 h 1498352"/>
                <a:gd name="connsiteX2" fmla="*/ 831552 w 1264138"/>
                <a:gd name="connsiteY2" fmla="*/ 1467599 h 1498352"/>
                <a:gd name="connsiteX3" fmla="*/ 867992 w 1264138"/>
                <a:gd name="connsiteY3" fmla="*/ 1472281 h 1498352"/>
                <a:gd name="connsiteX4" fmla="*/ 887904 w 1264138"/>
                <a:gd name="connsiteY4" fmla="*/ 1456554 h 1498352"/>
                <a:gd name="connsiteX5" fmla="*/ 865408 w 1264138"/>
                <a:gd name="connsiteY5" fmla="*/ 1443851 h 1498352"/>
                <a:gd name="connsiteX6" fmla="*/ 829917 w 1264138"/>
                <a:gd name="connsiteY6" fmla="*/ 1440388 h 1498352"/>
                <a:gd name="connsiteX7" fmla="*/ 415123 w 1264138"/>
                <a:gd name="connsiteY7" fmla="*/ 1440376 h 1498352"/>
                <a:gd name="connsiteX8" fmla="*/ 379632 w 1264138"/>
                <a:gd name="connsiteY8" fmla="*/ 1443839 h 1498352"/>
                <a:gd name="connsiteX9" fmla="*/ 357136 w 1264138"/>
                <a:gd name="connsiteY9" fmla="*/ 1456542 h 1498352"/>
                <a:gd name="connsiteX10" fmla="*/ 377047 w 1264138"/>
                <a:gd name="connsiteY10" fmla="*/ 1472269 h 1498352"/>
                <a:gd name="connsiteX11" fmla="*/ 413487 w 1264138"/>
                <a:gd name="connsiteY11" fmla="*/ 1467587 h 1498352"/>
                <a:gd name="connsiteX12" fmla="*/ 463115 w 1264138"/>
                <a:gd name="connsiteY12" fmla="*/ 1449581 h 1498352"/>
                <a:gd name="connsiteX13" fmla="*/ 415123 w 1264138"/>
                <a:gd name="connsiteY13" fmla="*/ 1440376 h 1498352"/>
                <a:gd name="connsiteX14" fmla="*/ 770237 w 1264138"/>
                <a:gd name="connsiteY14" fmla="*/ 654292 h 1498352"/>
                <a:gd name="connsiteX15" fmla="*/ 610601 w 1264138"/>
                <a:gd name="connsiteY15" fmla="*/ 681311 h 1498352"/>
                <a:gd name="connsiteX16" fmla="*/ 487518 w 1264138"/>
                <a:gd name="connsiteY16" fmla="*/ 665528 h 1498352"/>
                <a:gd name="connsiteX17" fmla="*/ 483704 w 1264138"/>
                <a:gd name="connsiteY17" fmla="*/ 668834 h 1498352"/>
                <a:gd name="connsiteX18" fmla="*/ 480162 w 1264138"/>
                <a:gd name="connsiteY18" fmla="*/ 669477 h 1498352"/>
                <a:gd name="connsiteX19" fmla="*/ 454395 w 1264138"/>
                <a:gd name="connsiteY19" fmla="*/ 740800 h 1498352"/>
                <a:gd name="connsiteX20" fmla="*/ 429890 w 1264138"/>
                <a:gd name="connsiteY20" fmla="*/ 819139 h 1498352"/>
                <a:gd name="connsiteX21" fmla="*/ 395042 w 1264138"/>
                <a:gd name="connsiteY21" fmla="*/ 980715 h 1498352"/>
                <a:gd name="connsiteX22" fmla="*/ 403807 w 1264138"/>
                <a:gd name="connsiteY22" fmla="*/ 1109417 h 1498352"/>
                <a:gd name="connsiteX23" fmla="*/ 496949 w 1264138"/>
                <a:gd name="connsiteY23" fmla="*/ 1163682 h 1498352"/>
                <a:gd name="connsiteX24" fmla="*/ 643329 w 1264138"/>
                <a:gd name="connsiteY24" fmla="*/ 1179724 h 1498352"/>
                <a:gd name="connsiteX25" fmla="*/ 773361 w 1264138"/>
                <a:gd name="connsiteY25" fmla="*/ 1156213 h 1498352"/>
                <a:gd name="connsiteX26" fmla="*/ 854048 w 1264138"/>
                <a:gd name="connsiteY26" fmla="*/ 1075358 h 1498352"/>
                <a:gd name="connsiteX27" fmla="*/ 853981 w 1264138"/>
                <a:gd name="connsiteY27" fmla="*/ 951812 h 1498352"/>
                <a:gd name="connsiteX28" fmla="*/ 769751 w 1264138"/>
                <a:gd name="connsiteY28" fmla="*/ 666972 h 1498352"/>
                <a:gd name="connsiteX29" fmla="*/ 770237 w 1264138"/>
                <a:gd name="connsiteY29" fmla="*/ 654292 h 1498352"/>
                <a:gd name="connsiteX30" fmla="*/ 668044 w 1264138"/>
                <a:gd name="connsiteY30" fmla="*/ 400330 h 1498352"/>
                <a:gd name="connsiteX31" fmla="*/ 673021 w 1264138"/>
                <a:gd name="connsiteY31" fmla="*/ 414861 h 1498352"/>
                <a:gd name="connsiteX32" fmla="*/ 644457 w 1264138"/>
                <a:gd name="connsiteY32" fmla="*/ 442445 h 1498352"/>
                <a:gd name="connsiteX33" fmla="*/ 609833 w 1264138"/>
                <a:gd name="connsiteY33" fmla="*/ 451876 h 1498352"/>
                <a:gd name="connsiteX34" fmla="*/ 568678 w 1264138"/>
                <a:gd name="connsiteY34" fmla="*/ 442704 h 1498352"/>
                <a:gd name="connsiteX35" fmla="*/ 540914 w 1264138"/>
                <a:gd name="connsiteY35" fmla="*/ 416677 h 1498352"/>
                <a:gd name="connsiteX36" fmla="*/ 545065 w 1264138"/>
                <a:gd name="connsiteY36" fmla="*/ 412424 h 1498352"/>
                <a:gd name="connsiteX37" fmla="*/ 560770 w 1264138"/>
                <a:gd name="connsiteY37" fmla="*/ 417636 h 1498352"/>
                <a:gd name="connsiteX38" fmla="*/ 576158 w 1264138"/>
                <a:gd name="connsiteY38" fmla="*/ 423424 h 1498352"/>
                <a:gd name="connsiteX39" fmla="*/ 606291 w 1264138"/>
                <a:gd name="connsiteY39" fmla="*/ 427947 h 1498352"/>
                <a:gd name="connsiteX40" fmla="*/ 633242 w 1264138"/>
                <a:gd name="connsiteY40" fmla="*/ 420807 h 1498352"/>
                <a:gd name="connsiteX41" fmla="*/ 652353 w 1264138"/>
                <a:gd name="connsiteY41" fmla="*/ 402993 h 1498352"/>
                <a:gd name="connsiteX42" fmla="*/ 668044 w 1264138"/>
                <a:gd name="connsiteY42" fmla="*/ 400330 h 1498352"/>
                <a:gd name="connsiteX43" fmla="*/ 72341 w 1264138"/>
                <a:gd name="connsiteY43" fmla="*/ 302787 h 1498352"/>
                <a:gd name="connsiteX44" fmla="*/ 41147 w 1264138"/>
                <a:gd name="connsiteY44" fmla="*/ 313077 h 1498352"/>
                <a:gd name="connsiteX45" fmla="*/ 31581 w 1264138"/>
                <a:gd name="connsiteY45" fmla="*/ 386793 h 1498352"/>
                <a:gd name="connsiteX46" fmla="*/ 59954 w 1264138"/>
                <a:gd name="connsiteY46" fmla="*/ 448649 h 1498352"/>
                <a:gd name="connsiteX47" fmla="*/ 66768 w 1264138"/>
                <a:gd name="connsiteY47" fmla="*/ 440177 h 1498352"/>
                <a:gd name="connsiteX48" fmla="*/ 118461 w 1264138"/>
                <a:gd name="connsiteY48" fmla="*/ 383836 h 1498352"/>
                <a:gd name="connsiteX49" fmla="*/ 103163 w 1264138"/>
                <a:gd name="connsiteY49" fmla="*/ 315233 h 1498352"/>
                <a:gd name="connsiteX50" fmla="*/ 72341 w 1264138"/>
                <a:gd name="connsiteY50" fmla="*/ 302787 h 1498352"/>
                <a:gd name="connsiteX51" fmla="*/ 760455 w 1264138"/>
                <a:gd name="connsiteY51" fmla="*/ 294384 h 1498352"/>
                <a:gd name="connsiteX52" fmla="*/ 774197 w 1264138"/>
                <a:gd name="connsiteY52" fmla="*/ 305677 h 1498352"/>
                <a:gd name="connsiteX53" fmla="*/ 778021 w 1264138"/>
                <a:gd name="connsiteY53" fmla="*/ 334660 h 1498352"/>
                <a:gd name="connsiteX54" fmla="*/ 776905 w 1264138"/>
                <a:gd name="connsiteY54" fmla="*/ 342399 h 1498352"/>
                <a:gd name="connsiteX55" fmla="*/ 774524 w 1264138"/>
                <a:gd name="connsiteY55" fmla="*/ 355351 h 1498352"/>
                <a:gd name="connsiteX56" fmla="*/ 759553 w 1264138"/>
                <a:gd name="connsiteY56" fmla="*/ 367873 h 1498352"/>
                <a:gd name="connsiteX57" fmla="*/ 741965 w 1264138"/>
                <a:gd name="connsiteY57" fmla="*/ 361149 h 1498352"/>
                <a:gd name="connsiteX58" fmla="*/ 737362 w 1264138"/>
                <a:gd name="connsiteY58" fmla="*/ 347543 h 1498352"/>
                <a:gd name="connsiteX59" fmla="*/ 737193 w 1264138"/>
                <a:gd name="connsiteY59" fmla="*/ 338112 h 1498352"/>
                <a:gd name="connsiteX60" fmla="*/ 736234 w 1264138"/>
                <a:gd name="connsiteY60" fmla="*/ 324427 h 1498352"/>
                <a:gd name="connsiteX61" fmla="*/ 739472 w 1264138"/>
                <a:gd name="connsiteY61" fmla="*/ 308305 h 1498352"/>
                <a:gd name="connsiteX62" fmla="*/ 743352 w 1264138"/>
                <a:gd name="connsiteY62" fmla="*/ 302698 h 1498352"/>
                <a:gd name="connsiteX63" fmla="*/ 744176 w 1264138"/>
                <a:gd name="connsiteY63" fmla="*/ 301334 h 1498352"/>
                <a:gd name="connsiteX64" fmla="*/ 760455 w 1264138"/>
                <a:gd name="connsiteY64" fmla="*/ 294384 h 1498352"/>
                <a:gd name="connsiteX65" fmla="*/ 471689 w 1264138"/>
                <a:gd name="connsiteY65" fmla="*/ 294372 h 1498352"/>
                <a:gd name="connsiteX66" fmla="*/ 485431 w 1264138"/>
                <a:gd name="connsiteY66" fmla="*/ 305665 h 1498352"/>
                <a:gd name="connsiteX67" fmla="*/ 489256 w 1264138"/>
                <a:gd name="connsiteY67" fmla="*/ 334647 h 1498352"/>
                <a:gd name="connsiteX68" fmla="*/ 488139 w 1264138"/>
                <a:gd name="connsiteY68" fmla="*/ 342387 h 1498352"/>
                <a:gd name="connsiteX69" fmla="*/ 485758 w 1264138"/>
                <a:gd name="connsiteY69" fmla="*/ 355338 h 1498352"/>
                <a:gd name="connsiteX70" fmla="*/ 470787 w 1264138"/>
                <a:gd name="connsiteY70" fmla="*/ 367861 h 1498352"/>
                <a:gd name="connsiteX71" fmla="*/ 453199 w 1264138"/>
                <a:gd name="connsiteY71" fmla="*/ 361137 h 1498352"/>
                <a:gd name="connsiteX72" fmla="*/ 448595 w 1264138"/>
                <a:gd name="connsiteY72" fmla="*/ 347531 h 1498352"/>
                <a:gd name="connsiteX73" fmla="*/ 448427 w 1264138"/>
                <a:gd name="connsiteY73" fmla="*/ 338100 h 1498352"/>
                <a:gd name="connsiteX74" fmla="*/ 447468 w 1264138"/>
                <a:gd name="connsiteY74" fmla="*/ 324415 h 1498352"/>
                <a:gd name="connsiteX75" fmla="*/ 450706 w 1264138"/>
                <a:gd name="connsiteY75" fmla="*/ 308293 h 1498352"/>
                <a:gd name="connsiteX76" fmla="*/ 454586 w 1264138"/>
                <a:gd name="connsiteY76" fmla="*/ 302686 h 1498352"/>
                <a:gd name="connsiteX77" fmla="*/ 455410 w 1264138"/>
                <a:gd name="connsiteY77" fmla="*/ 301322 h 1498352"/>
                <a:gd name="connsiteX78" fmla="*/ 471689 w 1264138"/>
                <a:gd name="connsiteY78" fmla="*/ 294372 h 1498352"/>
                <a:gd name="connsiteX79" fmla="*/ 1191814 w 1264138"/>
                <a:gd name="connsiteY79" fmla="*/ 284721 h 1498352"/>
                <a:gd name="connsiteX80" fmla="*/ 1160989 w 1264138"/>
                <a:gd name="connsiteY80" fmla="*/ 297171 h 1498352"/>
                <a:gd name="connsiteX81" fmla="*/ 1145690 w 1264138"/>
                <a:gd name="connsiteY81" fmla="*/ 365775 h 1498352"/>
                <a:gd name="connsiteX82" fmla="*/ 1197383 w 1264138"/>
                <a:gd name="connsiteY82" fmla="*/ 422116 h 1498352"/>
                <a:gd name="connsiteX83" fmla="*/ 1204209 w 1264138"/>
                <a:gd name="connsiteY83" fmla="*/ 430588 h 1498352"/>
                <a:gd name="connsiteX84" fmla="*/ 1232581 w 1264138"/>
                <a:gd name="connsiteY84" fmla="*/ 368730 h 1498352"/>
                <a:gd name="connsiteX85" fmla="*/ 1223003 w 1264138"/>
                <a:gd name="connsiteY85" fmla="*/ 295016 h 1498352"/>
                <a:gd name="connsiteX86" fmla="*/ 1191814 w 1264138"/>
                <a:gd name="connsiteY86" fmla="*/ 284721 h 1498352"/>
                <a:gd name="connsiteX87" fmla="*/ 610589 w 1264138"/>
                <a:gd name="connsiteY87" fmla="*/ 27066 h 1498352"/>
                <a:gd name="connsiteX88" fmla="*/ 340055 w 1264138"/>
                <a:gd name="connsiteY88" fmla="*/ 119766 h 1498352"/>
                <a:gd name="connsiteX89" fmla="*/ 229325 w 1264138"/>
                <a:gd name="connsiteY89" fmla="*/ 340650 h 1498352"/>
                <a:gd name="connsiteX90" fmla="*/ 340055 w 1264138"/>
                <a:gd name="connsiteY90" fmla="*/ 561535 h 1498352"/>
                <a:gd name="connsiteX91" fmla="*/ 610589 w 1264138"/>
                <a:gd name="connsiteY91" fmla="*/ 654235 h 1498352"/>
                <a:gd name="connsiteX92" fmla="*/ 881112 w 1264138"/>
                <a:gd name="connsiteY92" fmla="*/ 561535 h 1498352"/>
                <a:gd name="connsiteX93" fmla="*/ 991842 w 1264138"/>
                <a:gd name="connsiteY93" fmla="*/ 340650 h 1498352"/>
                <a:gd name="connsiteX94" fmla="*/ 881112 w 1264138"/>
                <a:gd name="connsiteY94" fmla="*/ 119766 h 1498352"/>
                <a:gd name="connsiteX95" fmla="*/ 610589 w 1264138"/>
                <a:gd name="connsiteY95" fmla="*/ 27066 h 1498352"/>
                <a:gd name="connsiteX96" fmla="*/ 610589 w 1264138"/>
                <a:gd name="connsiteY96" fmla="*/ 0 h 1498352"/>
                <a:gd name="connsiteX97" fmla="*/ 898385 w 1264138"/>
                <a:gd name="connsiteY97" fmla="*/ 98918 h 1498352"/>
                <a:gd name="connsiteX98" fmla="*/ 1018918 w 1264138"/>
                <a:gd name="connsiteY98" fmla="*/ 340650 h 1498352"/>
                <a:gd name="connsiteX99" fmla="*/ 898385 w 1264138"/>
                <a:gd name="connsiteY99" fmla="*/ 582383 h 1498352"/>
                <a:gd name="connsiteX100" fmla="*/ 815408 w 1264138"/>
                <a:gd name="connsiteY100" fmla="*/ 635350 h 1498352"/>
                <a:gd name="connsiteX101" fmla="*/ 833278 w 1264138"/>
                <a:gd name="connsiteY101" fmla="*/ 634210 h 1498352"/>
                <a:gd name="connsiteX102" fmla="*/ 891199 w 1264138"/>
                <a:gd name="connsiteY102" fmla="*/ 630724 h 1498352"/>
                <a:gd name="connsiteX103" fmla="*/ 1004884 w 1264138"/>
                <a:gd name="connsiteY103" fmla="*/ 624396 h 1498352"/>
                <a:gd name="connsiteX104" fmla="*/ 1093354 w 1264138"/>
                <a:gd name="connsiteY104" fmla="*/ 613215 h 1498352"/>
                <a:gd name="connsiteX105" fmla="*/ 1144765 w 1264138"/>
                <a:gd name="connsiteY105" fmla="*/ 549157 h 1498352"/>
                <a:gd name="connsiteX106" fmla="*/ 1190997 w 1264138"/>
                <a:gd name="connsiteY106" fmla="*/ 456298 h 1498352"/>
                <a:gd name="connsiteX107" fmla="*/ 1195578 w 1264138"/>
                <a:gd name="connsiteY107" fmla="*/ 447273 h 1498352"/>
                <a:gd name="connsiteX108" fmla="*/ 1187489 w 1264138"/>
                <a:gd name="connsiteY108" fmla="*/ 446111 h 1498352"/>
                <a:gd name="connsiteX109" fmla="*/ 1119799 w 1264138"/>
                <a:gd name="connsiteY109" fmla="*/ 369734 h 1498352"/>
                <a:gd name="connsiteX110" fmla="*/ 1142599 w 1264138"/>
                <a:gd name="connsiteY110" fmla="*/ 278567 h 1498352"/>
                <a:gd name="connsiteX111" fmla="*/ 1222033 w 1264138"/>
                <a:gd name="connsiteY111" fmla="*/ 263709 h 1498352"/>
                <a:gd name="connsiteX112" fmla="*/ 1264136 w 1264138"/>
                <a:gd name="connsiteY112" fmla="*/ 334638 h 1498352"/>
                <a:gd name="connsiteX113" fmla="*/ 1229412 w 1264138"/>
                <a:gd name="connsiteY113" fmla="*/ 435653 h 1498352"/>
                <a:gd name="connsiteX114" fmla="*/ 1174966 w 1264138"/>
                <a:gd name="connsiteY114" fmla="*/ 544589 h 1498352"/>
                <a:gd name="connsiteX115" fmla="*/ 1119777 w 1264138"/>
                <a:gd name="connsiteY115" fmla="*/ 625896 h 1498352"/>
                <a:gd name="connsiteX116" fmla="*/ 1019336 w 1264138"/>
                <a:gd name="connsiteY116" fmla="*/ 646157 h 1498352"/>
                <a:gd name="connsiteX117" fmla="*/ 898622 w 1264138"/>
                <a:gd name="connsiteY117" fmla="*/ 650512 h 1498352"/>
                <a:gd name="connsiteX118" fmla="*/ 838231 w 1264138"/>
                <a:gd name="connsiteY118" fmla="*/ 652452 h 1498352"/>
                <a:gd name="connsiteX119" fmla="*/ 796478 w 1264138"/>
                <a:gd name="connsiteY119" fmla="*/ 652950 h 1498352"/>
                <a:gd name="connsiteX120" fmla="*/ 797583 w 1264138"/>
                <a:gd name="connsiteY120" fmla="*/ 654980 h 1498352"/>
                <a:gd name="connsiteX121" fmla="*/ 856868 w 1264138"/>
                <a:gd name="connsiteY121" fmla="*/ 827229 h 1498352"/>
                <a:gd name="connsiteX122" fmla="*/ 889596 w 1264138"/>
                <a:gd name="connsiteY122" fmla="*/ 994772 h 1498352"/>
                <a:gd name="connsiteX123" fmla="*/ 861550 w 1264138"/>
                <a:gd name="connsiteY123" fmla="*/ 1126396 h 1498352"/>
                <a:gd name="connsiteX124" fmla="*/ 755266 w 1264138"/>
                <a:gd name="connsiteY124" fmla="*/ 1193115 h 1498352"/>
                <a:gd name="connsiteX125" fmla="*/ 746894 w 1264138"/>
                <a:gd name="connsiteY125" fmla="*/ 1195236 h 1498352"/>
                <a:gd name="connsiteX126" fmla="*/ 748372 w 1264138"/>
                <a:gd name="connsiteY126" fmla="*/ 1249953 h 1498352"/>
                <a:gd name="connsiteX127" fmla="*/ 751192 w 1264138"/>
                <a:gd name="connsiteY127" fmla="*/ 1316345 h 1498352"/>
                <a:gd name="connsiteX128" fmla="*/ 761020 w 1264138"/>
                <a:gd name="connsiteY128" fmla="*/ 1430143 h 1498352"/>
                <a:gd name="connsiteX129" fmla="*/ 841480 w 1264138"/>
                <a:gd name="connsiteY129" fmla="*/ 1413898 h 1498352"/>
                <a:gd name="connsiteX130" fmla="*/ 914743 w 1264138"/>
                <a:gd name="connsiteY130" fmla="*/ 1455188 h 1498352"/>
                <a:gd name="connsiteX131" fmla="*/ 895079 w 1264138"/>
                <a:gd name="connsiteY131" fmla="*/ 1491504 h 1498352"/>
                <a:gd name="connsiteX132" fmla="*/ 844774 w 1264138"/>
                <a:gd name="connsiteY132" fmla="*/ 1496480 h 1498352"/>
                <a:gd name="connsiteX133" fmla="*/ 753077 w 1264138"/>
                <a:gd name="connsiteY133" fmla="*/ 1462657 h 1498352"/>
                <a:gd name="connsiteX134" fmla="*/ 737113 w 1264138"/>
                <a:gd name="connsiteY134" fmla="*/ 1451996 h 1498352"/>
                <a:gd name="connsiteX135" fmla="*/ 728055 w 1264138"/>
                <a:gd name="connsiteY135" fmla="*/ 1316966 h 1498352"/>
                <a:gd name="connsiteX136" fmla="*/ 727085 w 1264138"/>
                <a:gd name="connsiteY136" fmla="*/ 1250358 h 1498352"/>
                <a:gd name="connsiteX137" fmla="*/ 728190 w 1264138"/>
                <a:gd name="connsiteY137" fmla="*/ 1199557 h 1498352"/>
                <a:gd name="connsiteX138" fmla="*/ 605039 w 1264138"/>
                <a:gd name="connsiteY138" fmla="*/ 1208695 h 1498352"/>
                <a:gd name="connsiteX139" fmla="*/ 516636 w 1264138"/>
                <a:gd name="connsiteY139" fmla="*/ 1198046 h 1498352"/>
                <a:gd name="connsiteX140" fmla="*/ 517922 w 1264138"/>
                <a:gd name="connsiteY140" fmla="*/ 1250358 h 1498352"/>
                <a:gd name="connsiteX141" fmla="*/ 516952 w 1264138"/>
                <a:gd name="connsiteY141" fmla="*/ 1316966 h 1498352"/>
                <a:gd name="connsiteX142" fmla="*/ 507892 w 1264138"/>
                <a:gd name="connsiteY142" fmla="*/ 1451996 h 1498352"/>
                <a:gd name="connsiteX143" fmla="*/ 491928 w 1264138"/>
                <a:gd name="connsiteY143" fmla="*/ 1462657 h 1498352"/>
                <a:gd name="connsiteX144" fmla="*/ 400231 w 1264138"/>
                <a:gd name="connsiteY144" fmla="*/ 1496480 h 1498352"/>
                <a:gd name="connsiteX145" fmla="*/ 349926 w 1264138"/>
                <a:gd name="connsiteY145" fmla="*/ 1491504 h 1498352"/>
                <a:gd name="connsiteX146" fmla="*/ 330262 w 1264138"/>
                <a:gd name="connsiteY146" fmla="*/ 1455188 h 1498352"/>
                <a:gd name="connsiteX147" fmla="*/ 403525 w 1264138"/>
                <a:gd name="connsiteY147" fmla="*/ 1413898 h 1498352"/>
                <a:gd name="connsiteX148" fmla="*/ 483987 w 1264138"/>
                <a:gd name="connsiteY148" fmla="*/ 1430143 h 1498352"/>
                <a:gd name="connsiteX149" fmla="*/ 493813 w 1264138"/>
                <a:gd name="connsiteY149" fmla="*/ 1316345 h 1498352"/>
                <a:gd name="connsiteX150" fmla="*/ 496633 w 1264138"/>
                <a:gd name="connsiteY150" fmla="*/ 1249953 h 1498352"/>
                <a:gd name="connsiteX151" fmla="*/ 498269 w 1264138"/>
                <a:gd name="connsiteY151" fmla="*/ 1193645 h 1498352"/>
                <a:gd name="connsiteX152" fmla="*/ 458592 w 1264138"/>
                <a:gd name="connsiteY152" fmla="*/ 1180773 h 1498352"/>
                <a:gd name="connsiteX153" fmla="*/ 371305 w 1264138"/>
                <a:gd name="connsiteY153" fmla="*/ 1105638 h 1498352"/>
                <a:gd name="connsiteX154" fmla="*/ 375197 w 1264138"/>
                <a:gd name="connsiteY154" fmla="*/ 959224 h 1498352"/>
                <a:gd name="connsiteX155" fmla="*/ 412754 w 1264138"/>
                <a:gd name="connsiteY155" fmla="*/ 805286 h 1498352"/>
                <a:gd name="connsiteX156" fmla="*/ 438375 w 1264138"/>
                <a:gd name="connsiteY156" fmla="*/ 729643 h 1498352"/>
                <a:gd name="connsiteX157" fmla="*/ 462157 w 1264138"/>
                <a:gd name="connsiteY157" fmla="*/ 671282 h 1498352"/>
                <a:gd name="connsiteX158" fmla="*/ 425908 w 1264138"/>
                <a:gd name="connsiteY158" fmla="*/ 670492 h 1498352"/>
                <a:gd name="connsiteX159" fmla="*/ 365518 w 1264138"/>
                <a:gd name="connsiteY159" fmla="*/ 668552 h 1498352"/>
                <a:gd name="connsiteX160" fmla="*/ 244804 w 1264138"/>
                <a:gd name="connsiteY160" fmla="*/ 664197 h 1498352"/>
                <a:gd name="connsiteX161" fmla="*/ 144363 w 1264138"/>
                <a:gd name="connsiteY161" fmla="*/ 643935 h 1498352"/>
                <a:gd name="connsiteX162" fmla="*/ 89173 w 1264138"/>
                <a:gd name="connsiteY162" fmla="*/ 562628 h 1498352"/>
                <a:gd name="connsiteX163" fmla="*/ 34728 w 1264138"/>
                <a:gd name="connsiteY163" fmla="*/ 453693 h 1498352"/>
                <a:gd name="connsiteX164" fmla="*/ 3 w 1264138"/>
                <a:gd name="connsiteY164" fmla="*/ 352666 h 1498352"/>
                <a:gd name="connsiteX165" fmla="*/ 42105 w 1264138"/>
                <a:gd name="connsiteY165" fmla="*/ 281748 h 1498352"/>
                <a:gd name="connsiteX166" fmla="*/ 121552 w 1264138"/>
                <a:gd name="connsiteY166" fmla="*/ 296607 h 1498352"/>
                <a:gd name="connsiteX167" fmla="*/ 144352 w 1264138"/>
                <a:gd name="connsiteY167" fmla="*/ 387773 h 1498352"/>
                <a:gd name="connsiteX168" fmla="*/ 76662 w 1264138"/>
                <a:gd name="connsiteY168" fmla="*/ 464151 h 1498352"/>
                <a:gd name="connsiteX169" fmla="*/ 68562 w 1264138"/>
                <a:gd name="connsiteY169" fmla="*/ 465313 h 1498352"/>
                <a:gd name="connsiteX170" fmla="*/ 73142 w 1264138"/>
                <a:gd name="connsiteY170" fmla="*/ 474338 h 1498352"/>
                <a:gd name="connsiteX171" fmla="*/ 119374 w 1264138"/>
                <a:gd name="connsiteY171" fmla="*/ 567197 h 1498352"/>
                <a:gd name="connsiteX172" fmla="*/ 170785 w 1264138"/>
                <a:gd name="connsiteY172" fmla="*/ 631255 h 1498352"/>
                <a:gd name="connsiteX173" fmla="*/ 259256 w 1264138"/>
                <a:gd name="connsiteY173" fmla="*/ 642434 h 1498352"/>
                <a:gd name="connsiteX174" fmla="*/ 372941 w 1264138"/>
                <a:gd name="connsiteY174" fmla="*/ 648764 h 1498352"/>
                <a:gd name="connsiteX175" fmla="*/ 430861 w 1264138"/>
                <a:gd name="connsiteY175" fmla="*/ 652250 h 1498352"/>
                <a:gd name="connsiteX176" fmla="*/ 448539 w 1264138"/>
                <a:gd name="connsiteY176" fmla="*/ 653377 h 1498352"/>
                <a:gd name="connsiteX177" fmla="*/ 322783 w 1264138"/>
                <a:gd name="connsiteY177" fmla="*/ 582383 h 1498352"/>
                <a:gd name="connsiteX178" fmla="*/ 202249 w 1264138"/>
                <a:gd name="connsiteY178" fmla="*/ 340650 h 1498352"/>
                <a:gd name="connsiteX179" fmla="*/ 322783 w 1264138"/>
                <a:gd name="connsiteY179" fmla="*/ 98918 h 1498352"/>
                <a:gd name="connsiteX180" fmla="*/ 610589 w 1264138"/>
                <a:gd name="connsiteY180" fmla="*/ 0 h 14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64138" h="1498352">
                  <a:moveTo>
                    <a:pt x="829917" y="1440388"/>
                  </a:moveTo>
                  <a:cubicBezTo>
                    <a:pt x="813547" y="1440849"/>
                    <a:pt x="797278" y="1443963"/>
                    <a:pt x="781925" y="1449593"/>
                  </a:cubicBezTo>
                  <a:cubicBezTo>
                    <a:pt x="797673" y="1457569"/>
                    <a:pt x="814347" y="1463785"/>
                    <a:pt x="831552" y="1467599"/>
                  </a:cubicBezTo>
                  <a:cubicBezTo>
                    <a:pt x="843251" y="1470194"/>
                    <a:pt x="855954" y="1472810"/>
                    <a:pt x="867992" y="1472281"/>
                  </a:cubicBezTo>
                  <a:cubicBezTo>
                    <a:pt x="875821" y="1471930"/>
                    <a:pt x="892033" y="1467734"/>
                    <a:pt x="887904" y="1456554"/>
                  </a:cubicBezTo>
                  <a:cubicBezTo>
                    <a:pt x="885073" y="1448882"/>
                    <a:pt x="872346" y="1445464"/>
                    <a:pt x="865408" y="1443851"/>
                  </a:cubicBezTo>
                  <a:cubicBezTo>
                    <a:pt x="853889" y="1441166"/>
                    <a:pt x="841728" y="1440049"/>
                    <a:pt x="829917" y="1440388"/>
                  </a:cubicBezTo>
                  <a:close/>
                  <a:moveTo>
                    <a:pt x="415123" y="1440376"/>
                  </a:moveTo>
                  <a:cubicBezTo>
                    <a:pt x="403312" y="1440037"/>
                    <a:pt x="391150" y="1441166"/>
                    <a:pt x="379632" y="1443839"/>
                  </a:cubicBezTo>
                  <a:cubicBezTo>
                    <a:pt x="372692" y="1445452"/>
                    <a:pt x="359967" y="1448870"/>
                    <a:pt x="357136" y="1456542"/>
                  </a:cubicBezTo>
                  <a:cubicBezTo>
                    <a:pt x="353006" y="1467734"/>
                    <a:pt x="369218" y="1471930"/>
                    <a:pt x="377047" y="1472269"/>
                  </a:cubicBezTo>
                  <a:cubicBezTo>
                    <a:pt x="389085" y="1472799"/>
                    <a:pt x="401777" y="1470182"/>
                    <a:pt x="413487" y="1467587"/>
                  </a:cubicBezTo>
                  <a:cubicBezTo>
                    <a:pt x="430692" y="1463762"/>
                    <a:pt x="447355" y="1457557"/>
                    <a:pt x="463115" y="1449581"/>
                  </a:cubicBezTo>
                  <a:cubicBezTo>
                    <a:pt x="447761" y="1443951"/>
                    <a:pt x="431504" y="1440849"/>
                    <a:pt x="415123" y="1440376"/>
                  </a:cubicBezTo>
                  <a:close/>
                  <a:moveTo>
                    <a:pt x="770237" y="654292"/>
                  </a:moveTo>
                  <a:cubicBezTo>
                    <a:pt x="721149" y="671687"/>
                    <a:pt x="667201" y="681300"/>
                    <a:pt x="610601" y="681311"/>
                  </a:cubicBezTo>
                  <a:cubicBezTo>
                    <a:pt x="567719" y="681300"/>
                    <a:pt x="526394" y="675761"/>
                    <a:pt x="487518" y="665528"/>
                  </a:cubicBezTo>
                  <a:cubicBezTo>
                    <a:pt x="486784" y="667107"/>
                    <a:pt x="485419" y="668450"/>
                    <a:pt x="483704" y="668834"/>
                  </a:cubicBezTo>
                  <a:cubicBezTo>
                    <a:pt x="482531" y="669094"/>
                    <a:pt x="481347" y="669263"/>
                    <a:pt x="480162" y="669477"/>
                  </a:cubicBezTo>
                  <a:cubicBezTo>
                    <a:pt x="472310" y="693484"/>
                    <a:pt x="462574" y="716893"/>
                    <a:pt x="454395" y="740800"/>
                  </a:cubicBezTo>
                  <a:cubicBezTo>
                    <a:pt x="445550" y="766680"/>
                    <a:pt x="437337" y="792819"/>
                    <a:pt x="429890" y="819139"/>
                  </a:cubicBezTo>
                  <a:cubicBezTo>
                    <a:pt x="414886" y="872197"/>
                    <a:pt x="403176" y="926181"/>
                    <a:pt x="395042" y="980715"/>
                  </a:cubicBezTo>
                  <a:cubicBezTo>
                    <a:pt x="388893" y="1021950"/>
                    <a:pt x="377037" y="1072920"/>
                    <a:pt x="403807" y="1109417"/>
                  </a:cubicBezTo>
                  <a:cubicBezTo>
                    <a:pt x="425537" y="1139031"/>
                    <a:pt x="462551" y="1154430"/>
                    <a:pt x="496949" y="1163682"/>
                  </a:cubicBezTo>
                  <a:cubicBezTo>
                    <a:pt x="544151" y="1176373"/>
                    <a:pt x="594535" y="1181473"/>
                    <a:pt x="643329" y="1179724"/>
                  </a:cubicBezTo>
                  <a:cubicBezTo>
                    <a:pt x="686967" y="1178155"/>
                    <a:pt x="732578" y="1172617"/>
                    <a:pt x="773361" y="1156213"/>
                  </a:cubicBezTo>
                  <a:cubicBezTo>
                    <a:pt x="811178" y="1140994"/>
                    <a:pt x="841468" y="1115057"/>
                    <a:pt x="854048" y="1075358"/>
                  </a:cubicBezTo>
                  <a:cubicBezTo>
                    <a:pt x="866594" y="1035759"/>
                    <a:pt x="860918" y="991895"/>
                    <a:pt x="853981" y="951812"/>
                  </a:cubicBezTo>
                  <a:cubicBezTo>
                    <a:pt x="837047" y="853932"/>
                    <a:pt x="808515" y="758388"/>
                    <a:pt x="769751" y="666972"/>
                  </a:cubicBezTo>
                  <a:cubicBezTo>
                    <a:pt x="767709" y="662155"/>
                    <a:pt x="768262" y="657789"/>
                    <a:pt x="770237" y="654292"/>
                  </a:cubicBezTo>
                  <a:close/>
                  <a:moveTo>
                    <a:pt x="668044" y="400330"/>
                  </a:moveTo>
                  <a:cubicBezTo>
                    <a:pt x="672819" y="402905"/>
                    <a:pt x="675808" y="408346"/>
                    <a:pt x="673021" y="414861"/>
                  </a:cubicBezTo>
                  <a:cubicBezTo>
                    <a:pt x="667821" y="427045"/>
                    <a:pt x="655761" y="436262"/>
                    <a:pt x="644457" y="442445"/>
                  </a:cubicBezTo>
                  <a:cubicBezTo>
                    <a:pt x="633987" y="448164"/>
                    <a:pt x="621736" y="451447"/>
                    <a:pt x="609833" y="451876"/>
                  </a:cubicBezTo>
                  <a:cubicBezTo>
                    <a:pt x="595675" y="452383"/>
                    <a:pt x="581132" y="449676"/>
                    <a:pt x="568678" y="442704"/>
                  </a:cubicBezTo>
                  <a:cubicBezTo>
                    <a:pt x="558377" y="436940"/>
                    <a:pt x="543610" y="429099"/>
                    <a:pt x="540914" y="416677"/>
                  </a:cubicBezTo>
                  <a:cubicBezTo>
                    <a:pt x="540349" y="414071"/>
                    <a:pt x="542832" y="412401"/>
                    <a:pt x="545065" y="412424"/>
                  </a:cubicBezTo>
                  <a:cubicBezTo>
                    <a:pt x="550965" y="412480"/>
                    <a:pt x="555569" y="415098"/>
                    <a:pt x="560770" y="417636"/>
                  </a:cubicBezTo>
                  <a:cubicBezTo>
                    <a:pt x="565699" y="420039"/>
                    <a:pt x="570855" y="422024"/>
                    <a:pt x="576158" y="423424"/>
                  </a:cubicBezTo>
                  <a:cubicBezTo>
                    <a:pt x="585961" y="426018"/>
                    <a:pt x="596081" y="428174"/>
                    <a:pt x="606291" y="427947"/>
                  </a:cubicBezTo>
                  <a:cubicBezTo>
                    <a:pt x="615688" y="427733"/>
                    <a:pt x="624962" y="425217"/>
                    <a:pt x="633242" y="420807"/>
                  </a:cubicBezTo>
                  <a:cubicBezTo>
                    <a:pt x="641614" y="416350"/>
                    <a:pt x="646284" y="409897"/>
                    <a:pt x="652353" y="402993"/>
                  </a:cubicBezTo>
                  <a:cubicBezTo>
                    <a:pt x="656708" y="398046"/>
                    <a:pt x="663269" y="397755"/>
                    <a:pt x="668044" y="400330"/>
                  </a:cubicBezTo>
                  <a:close/>
                  <a:moveTo>
                    <a:pt x="72341" y="302787"/>
                  </a:moveTo>
                  <a:cubicBezTo>
                    <a:pt x="61023" y="302140"/>
                    <a:pt x="49643" y="305282"/>
                    <a:pt x="41147" y="313077"/>
                  </a:cubicBezTo>
                  <a:cubicBezTo>
                    <a:pt x="20875" y="331681"/>
                    <a:pt x="23356" y="363236"/>
                    <a:pt x="31581" y="386793"/>
                  </a:cubicBezTo>
                  <a:cubicBezTo>
                    <a:pt x="39015" y="408047"/>
                    <a:pt x="49450" y="428455"/>
                    <a:pt x="59954" y="448649"/>
                  </a:cubicBezTo>
                  <a:cubicBezTo>
                    <a:pt x="60799" y="445276"/>
                    <a:pt x="62943" y="442162"/>
                    <a:pt x="66768" y="440177"/>
                  </a:cubicBezTo>
                  <a:cubicBezTo>
                    <a:pt x="89727" y="428252"/>
                    <a:pt x="110236" y="408905"/>
                    <a:pt x="118461" y="383836"/>
                  </a:cubicBezTo>
                  <a:cubicBezTo>
                    <a:pt x="126008" y="360844"/>
                    <a:pt x="121822" y="331896"/>
                    <a:pt x="103163" y="315233"/>
                  </a:cubicBezTo>
                  <a:cubicBezTo>
                    <a:pt x="94916" y="307871"/>
                    <a:pt x="83659" y="303435"/>
                    <a:pt x="72341" y="302787"/>
                  </a:cubicBezTo>
                  <a:close/>
                  <a:moveTo>
                    <a:pt x="760455" y="294384"/>
                  </a:moveTo>
                  <a:cubicBezTo>
                    <a:pt x="766830" y="295580"/>
                    <a:pt x="771377" y="300036"/>
                    <a:pt x="774197" y="305677"/>
                  </a:cubicBezTo>
                  <a:cubicBezTo>
                    <a:pt x="778438" y="314149"/>
                    <a:pt x="778856" y="325420"/>
                    <a:pt x="778021" y="334660"/>
                  </a:cubicBezTo>
                  <a:cubicBezTo>
                    <a:pt x="777795" y="337153"/>
                    <a:pt x="777468" y="339804"/>
                    <a:pt x="776905" y="342399"/>
                  </a:cubicBezTo>
                  <a:cubicBezTo>
                    <a:pt x="776701" y="346810"/>
                    <a:pt x="776329" y="351233"/>
                    <a:pt x="774524" y="355351"/>
                  </a:cubicBezTo>
                  <a:cubicBezTo>
                    <a:pt x="771704" y="361781"/>
                    <a:pt x="766379" y="366272"/>
                    <a:pt x="759553" y="367873"/>
                  </a:cubicBezTo>
                  <a:cubicBezTo>
                    <a:pt x="753021" y="369408"/>
                    <a:pt x="745936" y="366407"/>
                    <a:pt x="741965" y="361149"/>
                  </a:cubicBezTo>
                  <a:cubicBezTo>
                    <a:pt x="739054" y="357291"/>
                    <a:pt x="737644" y="352315"/>
                    <a:pt x="737362" y="347543"/>
                  </a:cubicBezTo>
                  <a:cubicBezTo>
                    <a:pt x="737181" y="344407"/>
                    <a:pt x="737159" y="341260"/>
                    <a:pt x="737193" y="338112"/>
                  </a:cubicBezTo>
                  <a:cubicBezTo>
                    <a:pt x="736470" y="333588"/>
                    <a:pt x="736076" y="329008"/>
                    <a:pt x="736234" y="324427"/>
                  </a:cubicBezTo>
                  <a:cubicBezTo>
                    <a:pt x="736415" y="319103"/>
                    <a:pt x="737215" y="313145"/>
                    <a:pt x="739472" y="308305"/>
                  </a:cubicBezTo>
                  <a:cubicBezTo>
                    <a:pt x="740454" y="306218"/>
                    <a:pt x="741796" y="304335"/>
                    <a:pt x="743352" y="302698"/>
                  </a:cubicBezTo>
                  <a:lnTo>
                    <a:pt x="744176" y="301334"/>
                  </a:lnTo>
                  <a:cubicBezTo>
                    <a:pt x="747877" y="296336"/>
                    <a:pt x="754182" y="293211"/>
                    <a:pt x="760455" y="294384"/>
                  </a:cubicBezTo>
                  <a:close/>
                  <a:moveTo>
                    <a:pt x="471689" y="294372"/>
                  </a:moveTo>
                  <a:cubicBezTo>
                    <a:pt x="478064" y="295568"/>
                    <a:pt x="482610" y="300024"/>
                    <a:pt x="485431" y="305665"/>
                  </a:cubicBezTo>
                  <a:cubicBezTo>
                    <a:pt x="489673" y="314137"/>
                    <a:pt x="490089" y="325407"/>
                    <a:pt x="489256" y="334647"/>
                  </a:cubicBezTo>
                  <a:cubicBezTo>
                    <a:pt x="489029" y="337140"/>
                    <a:pt x="488703" y="339792"/>
                    <a:pt x="488139" y="342387"/>
                  </a:cubicBezTo>
                  <a:cubicBezTo>
                    <a:pt x="487935" y="346798"/>
                    <a:pt x="487563" y="351221"/>
                    <a:pt x="485758" y="355338"/>
                  </a:cubicBezTo>
                  <a:cubicBezTo>
                    <a:pt x="482938" y="361769"/>
                    <a:pt x="477613" y="366258"/>
                    <a:pt x="470787" y="367861"/>
                  </a:cubicBezTo>
                  <a:cubicBezTo>
                    <a:pt x="464255" y="369396"/>
                    <a:pt x="457170" y="366395"/>
                    <a:pt x="453199" y="361137"/>
                  </a:cubicBezTo>
                  <a:cubicBezTo>
                    <a:pt x="450288" y="357279"/>
                    <a:pt x="448878" y="352303"/>
                    <a:pt x="448595" y="347531"/>
                  </a:cubicBezTo>
                  <a:cubicBezTo>
                    <a:pt x="448415" y="344407"/>
                    <a:pt x="448382" y="341248"/>
                    <a:pt x="448427" y="338100"/>
                  </a:cubicBezTo>
                  <a:cubicBezTo>
                    <a:pt x="447704" y="333576"/>
                    <a:pt x="447310" y="328996"/>
                    <a:pt x="447468" y="324415"/>
                  </a:cubicBezTo>
                  <a:cubicBezTo>
                    <a:pt x="447648" y="319090"/>
                    <a:pt x="448449" y="313133"/>
                    <a:pt x="450706" y="308293"/>
                  </a:cubicBezTo>
                  <a:cubicBezTo>
                    <a:pt x="451687" y="306206"/>
                    <a:pt x="453030" y="304322"/>
                    <a:pt x="454586" y="302686"/>
                  </a:cubicBezTo>
                  <a:lnTo>
                    <a:pt x="455410" y="301322"/>
                  </a:lnTo>
                  <a:cubicBezTo>
                    <a:pt x="459111" y="296324"/>
                    <a:pt x="465406" y="293199"/>
                    <a:pt x="471689" y="294372"/>
                  </a:cubicBezTo>
                  <a:close/>
                  <a:moveTo>
                    <a:pt x="1191814" y="284721"/>
                  </a:moveTo>
                  <a:cubicBezTo>
                    <a:pt x="1180494" y="285367"/>
                    <a:pt x="1169236" y="289804"/>
                    <a:pt x="1160989" y="297171"/>
                  </a:cubicBezTo>
                  <a:cubicBezTo>
                    <a:pt x="1142328" y="313833"/>
                    <a:pt x="1138142" y="342783"/>
                    <a:pt x="1145690" y="365775"/>
                  </a:cubicBezTo>
                  <a:cubicBezTo>
                    <a:pt x="1153926" y="390854"/>
                    <a:pt x="1174425" y="410202"/>
                    <a:pt x="1197383" y="422116"/>
                  </a:cubicBezTo>
                  <a:cubicBezTo>
                    <a:pt x="1201219" y="424113"/>
                    <a:pt x="1203351" y="427215"/>
                    <a:pt x="1204209" y="430588"/>
                  </a:cubicBezTo>
                  <a:cubicBezTo>
                    <a:pt x="1214712" y="410393"/>
                    <a:pt x="1225147" y="389985"/>
                    <a:pt x="1232581" y="368730"/>
                  </a:cubicBezTo>
                  <a:cubicBezTo>
                    <a:pt x="1240806" y="345186"/>
                    <a:pt x="1243288" y="313620"/>
                    <a:pt x="1223003" y="295016"/>
                  </a:cubicBezTo>
                  <a:cubicBezTo>
                    <a:pt x="1214514" y="287220"/>
                    <a:pt x="1203134" y="284075"/>
                    <a:pt x="1191814" y="284721"/>
                  </a:cubicBezTo>
                  <a:close/>
                  <a:moveTo>
                    <a:pt x="610589" y="27066"/>
                  </a:moveTo>
                  <a:cubicBezTo>
                    <a:pt x="504598" y="27054"/>
                    <a:pt x="408885" y="62714"/>
                    <a:pt x="340055" y="119766"/>
                  </a:cubicBezTo>
                  <a:cubicBezTo>
                    <a:pt x="271191" y="176897"/>
                    <a:pt x="229336" y="254853"/>
                    <a:pt x="229325" y="340650"/>
                  </a:cubicBezTo>
                  <a:cubicBezTo>
                    <a:pt x="229348" y="426447"/>
                    <a:pt x="271191" y="504404"/>
                    <a:pt x="340055" y="561535"/>
                  </a:cubicBezTo>
                  <a:cubicBezTo>
                    <a:pt x="408895" y="618597"/>
                    <a:pt x="504598" y="654247"/>
                    <a:pt x="610589" y="654235"/>
                  </a:cubicBezTo>
                  <a:cubicBezTo>
                    <a:pt x="716569" y="654247"/>
                    <a:pt x="812283" y="618585"/>
                    <a:pt x="881112" y="561535"/>
                  </a:cubicBezTo>
                  <a:cubicBezTo>
                    <a:pt x="949976" y="504404"/>
                    <a:pt x="991831" y="426447"/>
                    <a:pt x="991842" y="340650"/>
                  </a:cubicBezTo>
                  <a:cubicBezTo>
                    <a:pt x="991831" y="254853"/>
                    <a:pt x="949987" y="176897"/>
                    <a:pt x="881112" y="119766"/>
                  </a:cubicBezTo>
                  <a:cubicBezTo>
                    <a:pt x="812283" y="62704"/>
                    <a:pt x="716569" y="27054"/>
                    <a:pt x="610589" y="27066"/>
                  </a:cubicBezTo>
                  <a:close/>
                  <a:moveTo>
                    <a:pt x="610589" y="0"/>
                  </a:moveTo>
                  <a:cubicBezTo>
                    <a:pt x="722639" y="12"/>
                    <a:pt x="824332" y="37580"/>
                    <a:pt x="898385" y="98918"/>
                  </a:cubicBezTo>
                  <a:cubicBezTo>
                    <a:pt x="972404" y="160177"/>
                    <a:pt x="1018930" y="245783"/>
                    <a:pt x="1018918" y="340650"/>
                  </a:cubicBezTo>
                  <a:cubicBezTo>
                    <a:pt x="1018930" y="435518"/>
                    <a:pt x="972404" y="521123"/>
                    <a:pt x="898385" y="582383"/>
                  </a:cubicBezTo>
                  <a:cubicBezTo>
                    <a:pt x="873622" y="602892"/>
                    <a:pt x="845711" y="620672"/>
                    <a:pt x="815408" y="635350"/>
                  </a:cubicBezTo>
                  <a:cubicBezTo>
                    <a:pt x="821376" y="634944"/>
                    <a:pt x="827356" y="634605"/>
                    <a:pt x="833278" y="634210"/>
                  </a:cubicBezTo>
                  <a:cubicBezTo>
                    <a:pt x="852582" y="632935"/>
                    <a:pt x="871884" y="631808"/>
                    <a:pt x="891199" y="630724"/>
                  </a:cubicBezTo>
                  <a:cubicBezTo>
                    <a:pt x="929093" y="628603"/>
                    <a:pt x="966989" y="626471"/>
                    <a:pt x="1004884" y="624396"/>
                  </a:cubicBezTo>
                  <a:cubicBezTo>
                    <a:pt x="1033415" y="622827"/>
                    <a:pt x="1066640" y="624948"/>
                    <a:pt x="1093354" y="613215"/>
                  </a:cubicBezTo>
                  <a:cubicBezTo>
                    <a:pt x="1119777" y="601618"/>
                    <a:pt x="1132626" y="573538"/>
                    <a:pt x="1144765" y="549157"/>
                  </a:cubicBezTo>
                  <a:cubicBezTo>
                    <a:pt x="1160187" y="518201"/>
                    <a:pt x="1175587" y="487256"/>
                    <a:pt x="1190997" y="456298"/>
                  </a:cubicBezTo>
                  <a:cubicBezTo>
                    <a:pt x="1192498" y="453297"/>
                    <a:pt x="1194032" y="450285"/>
                    <a:pt x="1195578" y="447273"/>
                  </a:cubicBezTo>
                  <a:cubicBezTo>
                    <a:pt x="1193186" y="447871"/>
                    <a:pt x="1190444" y="447634"/>
                    <a:pt x="1187489" y="446111"/>
                  </a:cubicBezTo>
                  <a:cubicBezTo>
                    <a:pt x="1156340" y="430000"/>
                    <a:pt x="1129513" y="404290"/>
                    <a:pt x="1119799" y="369734"/>
                  </a:cubicBezTo>
                  <a:cubicBezTo>
                    <a:pt x="1110886" y="338021"/>
                    <a:pt x="1118253" y="301604"/>
                    <a:pt x="1142599" y="278567"/>
                  </a:cubicBezTo>
                  <a:cubicBezTo>
                    <a:pt x="1163109" y="259152"/>
                    <a:pt x="1195882" y="252867"/>
                    <a:pt x="1222033" y="263709"/>
                  </a:cubicBezTo>
                  <a:cubicBezTo>
                    <a:pt x="1250362" y="275454"/>
                    <a:pt x="1263933" y="305328"/>
                    <a:pt x="1264136" y="334638"/>
                  </a:cubicBezTo>
                  <a:cubicBezTo>
                    <a:pt x="1264396" y="371111"/>
                    <a:pt x="1245239" y="403996"/>
                    <a:pt x="1229412" y="435653"/>
                  </a:cubicBezTo>
                  <a:cubicBezTo>
                    <a:pt x="1211259" y="471968"/>
                    <a:pt x="1193119" y="508273"/>
                    <a:pt x="1174966" y="544589"/>
                  </a:cubicBezTo>
                  <a:cubicBezTo>
                    <a:pt x="1160559" y="573413"/>
                    <a:pt x="1147090" y="606694"/>
                    <a:pt x="1119777" y="625896"/>
                  </a:cubicBezTo>
                  <a:cubicBezTo>
                    <a:pt x="1090590" y="646406"/>
                    <a:pt x="1053394" y="644895"/>
                    <a:pt x="1019336" y="646157"/>
                  </a:cubicBezTo>
                  <a:cubicBezTo>
                    <a:pt x="979094" y="647647"/>
                    <a:pt x="938864" y="649079"/>
                    <a:pt x="898622" y="650512"/>
                  </a:cubicBezTo>
                  <a:cubicBezTo>
                    <a:pt x="878495" y="651235"/>
                    <a:pt x="858369" y="651934"/>
                    <a:pt x="838231" y="652452"/>
                  </a:cubicBezTo>
                  <a:cubicBezTo>
                    <a:pt x="824569" y="652814"/>
                    <a:pt x="810320" y="653875"/>
                    <a:pt x="796478" y="652950"/>
                  </a:cubicBezTo>
                  <a:cubicBezTo>
                    <a:pt x="796862" y="653604"/>
                    <a:pt x="797267" y="654224"/>
                    <a:pt x="797583" y="654980"/>
                  </a:cubicBezTo>
                  <a:cubicBezTo>
                    <a:pt x="821218" y="711005"/>
                    <a:pt x="840972" y="768542"/>
                    <a:pt x="856868" y="827229"/>
                  </a:cubicBezTo>
                  <a:cubicBezTo>
                    <a:pt x="871636" y="881753"/>
                    <a:pt x="885230" y="938319"/>
                    <a:pt x="889596" y="994772"/>
                  </a:cubicBezTo>
                  <a:cubicBezTo>
                    <a:pt x="893116" y="1040260"/>
                    <a:pt x="888649" y="1088139"/>
                    <a:pt x="861550" y="1126396"/>
                  </a:cubicBezTo>
                  <a:cubicBezTo>
                    <a:pt x="836459" y="1161809"/>
                    <a:pt x="796037" y="1181710"/>
                    <a:pt x="755266" y="1193115"/>
                  </a:cubicBezTo>
                  <a:cubicBezTo>
                    <a:pt x="752491" y="1193894"/>
                    <a:pt x="749681" y="1194525"/>
                    <a:pt x="746894" y="1195236"/>
                  </a:cubicBezTo>
                  <a:cubicBezTo>
                    <a:pt x="748293" y="1213389"/>
                    <a:pt x="747808" y="1231811"/>
                    <a:pt x="748372" y="1249953"/>
                  </a:cubicBezTo>
                  <a:cubicBezTo>
                    <a:pt x="749072" y="1272086"/>
                    <a:pt x="749930" y="1294233"/>
                    <a:pt x="751192" y="1316345"/>
                  </a:cubicBezTo>
                  <a:cubicBezTo>
                    <a:pt x="753359" y="1354364"/>
                    <a:pt x="756709" y="1392305"/>
                    <a:pt x="761020" y="1430143"/>
                  </a:cubicBezTo>
                  <a:cubicBezTo>
                    <a:pt x="786189" y="1418613"/>
                    <a:pt x="813355" y="1412837"/>
                    <a:pt x="841480" y="1413898"/>
                  </a:cubicBezTo>
                  <a:cubicBezTo>
                    <a:pt x="867823" y="1414890"/>
                    <a:pt x="910501" y="1422607"/>
                    <a:pt x="914743" y="1455188"/>
                  </a:cubicBezTo>
                  <a:cubicBezTo>
                    <a:pt x="916707" y="1470261"/>
                    <a:pt x="907771" y="1484126"/>
                    <a:pt x="895079" y="1491504"/>
                  </a:cubicBezTo>
                  <a:cubicBezTo>
                    <a:pt x="879883" y="1500337"/>
                    <a:pt x="861516" y="1498973"/>
                    <a:pt x="844774" y="1496480"/>
                  </a:cubicBezTo>
                  <a:cubicBezTo>
                    <a:pt x="812068" y="1491616"/>
                    <a:pt x="781180" y="1479793"/>
                    <a:pt x="753077" y="1462657"/>
                  </a:cubicBezTo>
                  <a:cubicBezTo>
                    <a:pt x="745822" y="1464158"/>
                    <a:pt x="737981" y="1460728"/>
                    <a:pt x="737113" y="1451996"/>
                  </a:cubicBezTo>
                  <a:cubicBezTo>
                    <a:pt x="732635" y="1407094"/>
                    <a:pt x="729554" y="1362070"/>
                    <a:pt x="728055" y="1316966"/>
                  </a:cubicBezTo>
                  <a:cubicBezTo>
                    <a:pt x="727321" y="1294774"/>
                    <a:pt x="726926" y="1272572"/>
                    <a:pt x="727085" y="1250358"/>
                  </a:cubicBezTo>
                  <a:cubicBezTo>
                    <a:pt x="727208" y="1233583"/>
                    <a:pt x="726768" y="1216411"/>
                    <a:pt x="728190" y="1199557"/>
                  </a:cubicBezTo>
                  <a:cubicBezTo>
                    <a:pt x="687823" y="1207838"/>
                    <a:pt x="645992" y="1210264"/>
                    <a:pt x="605039" y="1208695"/>
                  </a:cubicBezTo>
                  <a:cubicBezTo>
                    <a:pt x="575774" y="1207579"/>
                    <a:pt x="545810" y="1204296"/>
                    <a:pt x="516636" y="1198046"/>
                  </a:cubicBezTo>
                  <a:cubicBezTo>
                    <a:pt x="518216" y="1215386"/>
                    <a:pt x="517797" y="1233087"/>
                    <a:pt x="517922" y="1250358"/>
                  </a:cubicBezTo>
                  <a:cubicBezTo>
                    <a:pt x="518079" y="1272561"/>
                    <a:pt x="517696" y="1294763"/>
                    <a:pt x="516952" y="1316966"/>
                  </a:cubicBezTo>
                  <a:cubicBezTo>
                    <a:pt x="515451" y="1362070"/>
                    <a:pt x="512372" y="1407094"/>
                    <a:pt x="507892" y="1451996"/>
                  </a:cubicBezTo>
                  <a:cubicBezTo>
                    <a:pt x="507024" y="1460716"/>
                    <a:pt x="499183" y="1464146"/>
                    <a:pt x="491928" y="1462657"/>
                  </a:cubicBezTo>
                  <a:cubicBezTo>
                    <a:pt x="463825" y="1479783"/>
                    <a:pt x="432926" y="1491616"/>
                    <a:pt x="400231" y="1496480"/>
                  </a:cubicBezTo>
                  <a:cubicBezTo>
                    <a:pt x="383489" y="1498961"/>
                    <a:pt x="365112" y="1500337"/>
                    <a:pt x="349926" y="1491504"/>
                  </a:cubicBezTo>
                  <a:cubicBezTo>
                    <a:pt x="337223" y="1484126"/>
                    <a:pt x="328300" y="1470261"/>
                    <a:pt x="330262" y="1455188"/>
                  </a:cubicBezTo>
                  <a:cubicBezTo>
                    <a:pt x="334505" y="1422607"/>
                    <a:pt x="377183" y="1414890"/>
                    <a:pt x="403525" y="1413898"/>
                  </a:cubicBezTo>
                  <a:cubicBezTo>
                    <a:pt x="431651" y="1412837"/>
                    <a:pt x="458817" y="1418613"/>
                    <a:pt x="483987" y="1430143"/>
                  </a:cubicBezTo>
                  <a:cubicBezTo>
                    <a:pt x="488308" y="1392305"/>
                    <a:pt x="491647" y="1354364"/>
                    <a:pt x="493813" y="1316345"/>
                  </a:cubicBezTo>
                  <a:cubicBezTo>
                    <a:pt x="495077" y="1294233"/>
                    <a:pt x="495945" y="1272086"/>
                    <a:pt x="496633" y="1249953"/>
                  </a:cubicBezTo>
                  <a:cubicBezTo>
                    <a:pt x="497220" y="1231282"/>
                    <a:pt x="496700" y="1212317"/>
                    <a:pt x="498269" y="1193645"/>
                  </a:cubicBezTo>
                  <a:cubicBezTo>
                    <a:pt x="484742" y="1190080"/>
                    <a:pt x="471452" y="1185872"/>
                    <a:pt x="458592" y="1180773"/>
                  </a:cubicBezTo>
                  <a:cubicBezTo>
                    <a:pt x="422366" y="1166412"/>
                    <a:pt x="387111" y="1142642"/>
                    <a:pt x="371305" y="1105638"/>
                  </a:cubicBezTo>
                  <a:cubicBezTo>
                    <a:pt x="351980" y="1060409"/>
                    <a:pt x="366476" y="1005377"/>
                    <a:pt x="375197" y="959224"/>
                  </a:cubicBezTo>
                  <a:cubicBezTo>
                    <a:pt x="385001" y="907295"/>
                    <a:pt x="397399" y="855861"/>
                    <a:pt x="412754" y="805286"/>
                  </a:cubicBezTo>
                  <a:cubicBezTo>
                    <a:pt x="420493" y="779801"/>
                    <a:pt x="429022" y="754585"/>
                    <a:pt x="438375" y="729643"/>
                  </a:cubicBezTo>
                  <a:cubicBezTo>
                    <a:pt x="445730" y="710045"/>
                    <a:pt x="453064" y="690201"/>
                    <a:pt x="462157" y="671282"/>
                  </a:cubicBezTo>
                  <a:cubicBezTo>
                    <a:pt x="450074" y="671666"/>
                    <a:pt x="437766" y="670797"/>
                    <a:pt x="425908" y="670492"/>
                  </a:cubicBezTo>
                  <a:cubicBezTo>
                    <a:pt x="405771" y="669974"/>
                    <a:pt x="385644" y="669274"/>
                    <a:pt x="365518" y="668552"/>
                  </a:cubicBezTo>
                  <a:cubicBezTo>
                    <a:pt x="325276" y="667119"/>
                    <a:pt x="285046" y="665686"/>
                    <a:pt x="244804" y="664197"/>
                  </a:cubicBezTo>
                  <a:cubicBezTo>
                    <a:pt x="210756" y="662933"/>
                    <a:pt x="173548" y="664445"/>
                    <a:pt x="144363" y="643935"/>
                  </a:cubicBezTo>
                  <a:cubicBezTo>
                    <a:pt x="117050" y="624733"/>
                    <a:pt x="103580" y="591453"/>
                    <a:pt x="89173" y="562628"/>
                  </a:cubicBezTo>
                  <a:cubicBezTo>
                    <a:pt x="71021" y="526312"/>
                    <a:pt x="52880" y="490008"/>
                    <a:pt x="34728" y="453693"/>
                  </a:cubicBezTo>
                  <a:cubicBezTo>
                    <a:pt x="18911" y="422025"/>
                    <a:pt x="-257" y="389139"/>
                    <a:pt x="3" y="352666"/>
                  </a:cubicBezTo>
                  <a:cubicBezTo>
                    <a:pt x="217" y="323367"/>
                    <a:pt x="13778" y="293493"/>
                    <a:pt x="42105" y="281748"/>
                  </a:cubicBezTo>
                  <a:cubicBezTo>
                    <a:pt x="68256" y="270907"/>
                    <a:pt x="101041" y="277190"/>
                    <a:pt x="121552" y="296607"/>
                  </a:cubicBezTo>
                  <a:cubicBezTo>
                    <a:pt x="145897" y="319644"/>
                    <a:pt x="153264" y="356061"/>
                    <a:pt x="144352" y="387773"/>
                  </a:cubicBezTo>
                  <a:cubicBezTo>
                    <a:pt x="134639" y="422329"/>
                    <a:pt x="107810" y="448040"/>
                    <a:pt x="76662" y="464151"/>
                  </a:cubicBezTo>
                  <a:cubicBezTo>
                    <a:pt x="73694" y="465685"/>
                    <a:pt x="70964" y="465922"/>
                    <a:pt x="68562" y="465313"/>
                  </a:cubicBezTo>
                  <a:cubicBezTo>
                    <a:pt x="70108" y="468313"/>
                    <a:pt x="71642" y="471326"/>
                    <a:pt x="73142" y="474338"/>
                  </a:cubicBezTo>
                  <a:cubicBezTo>
                    <a:pt x="88553" y="505294"/>
                    <a:pt x="103953" y="536252"/>
                    <a:pt x="119374" y="567197"/>
                  </a:cubicBezTo>
                  <a:cubicBezTo>
                    <a:pt x="131513" y="591578"/>
                    <a:pt x="144363" y="619657"/>
                    <a:pt x="170785" y="631255"/>
                  </a:cubicBezTo>
                  <a:cubicBezTo>
                    <a:pt x="197500" y="642988"/>
                    <a:pt x="230724" y="640878"/>
                    <a:pt x="259256" y="642434"/>
                  </a:cubicBezTo>
                  <a:cubicBezTo>
                    <a:pt x="297162" y="644499"/>
                    <a:pt x="335046" y="646643"/>
                    <a:pt x="372941" y="648764"/>
                  </a:cubicBezTo>
                  <a:cubicBezTo>
                    <a:pt x="392255" y="649847"/>
                    <a:pt x="411558" y="650986"/>
                    <a:pt x="430861" y="652250"/>
                  </a:cubicBezTo>
                  <a:cubicBezTo>
                    <a:pt x="436728" y="652634"/>
                    <a:pt x="442640" y="652971"/>
                    <a:pt x="448539" y="653377"/>
                  </a:cubicBezTo>
                  <a:cubicBezTo>
                    <a:pt x="401427" y="636376"/>
                    <a:pt x="358817" y="612222"/>
                    <a:pt x="322783" y="582383"/>
                  </a:cubicBezTo>
                  <a:cubicBezTo>
                    <a:pt x="248763" y="521123"/>
                    <a:pt x="202238" y="435518"/>
                    <a:pt x="202249" y="340650"/>
                  </a:cubicBezTo>
                  <a:cubicBezTo>
                    <a:pt x="202238" y="245783"/>
                    <a:pt x="248763" y="160177"/>
                    <a:pt x="322783" y="98918"/>
                  </a:cubicBezTo>
                  <a:cubicBezTo>
                    <a:pt x="396847" y="37590"/>
                    <a:pt x="498529" y="12"/>
                    <a:pt x="61058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723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!!quadro1">
            <a:extLst>
              <a:ext uri="{FF2B5EF4-FFF2-40B4-BE49-F238E27FC236}">
                <a16:creationId xmlns:a16="http://schemas.microsoft.com/office/drawing/2014/main" id="{B78A2968-7E6D-64D5-B3E3-3766956A5547}"/>
              </a:ext>
            </a:extLst>
          </p:cNvPr>
          <p:cNvGrpSpPr/>
          <p:nvPr/>
        </p:nvGrpSpPr>
        <p:grpSpPr>
          <a:xfrm>
            <a:off x="695325" y="2017486"/>
            <a:ext cx="5255532" cy="2002971"/>
            <a:chOff x="695325" y="2017486"/>
            <a:chExt cx="5255532" cy="2002971"/>
          </a:xfrm>
        </p:grpSpPr>
        <p:sp>
          <p:nvSpPr>
            <p:cNvPr id="4" name="banner1">
              <a:extLst>
                <a:ext uri="{FF2B5EF4-FFF2-40B4-BE49-F238E27FC236}">
                  <a16:creationId xmlns:a16="http://schemas.microsoft.com/office/drawing/2014/main" id="{9B42A661-3FF7-4832-F1DA-49A8CBD36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C9B336BE-063B-01C6-C02D-C57FE1FEF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7980" y="2290742"/>
              <a:ext cx="1081365" cy="1548000"/>
            </a:xfrm>
            <a:custGeom>
              <a:avLst/>
              <a:gdLst>
                <a:gd name="connsiteX0" fmla="*/ 281052 w 1081365"/>
                <a:gd name="connsiteY0" fmla="*/ 1472506 h 1541029"/>
                <a:gd name="connsiteX1" fmla="*/ 205577 w 1081365"/>
                <a:gd name="connsiteY1" fmla="*/ 1477977 h 1541029"/>
                <a:gd name="connsiteX2" fmla="*/ 170021 w 1081365"/>
                <a:gd name="connsiteY2" fmla="*/ 1492135 h 1541029"/>
                <a:gd name="connsiteX3" fmla="*/ 161935 w 1081365"/>
                <a:gd name="connsiteY3" fmla="*/ 1510177 h 1541029"/>
                <a:gd name="connsiteX4" fmla="*/ 193952 w 1081365"/>
                <a:gd name="connsiteY4" fmla="*/ 1509853 h 1541029"/>
                <a:gd name="connsiteX5" fmla="*/ 229752 w 1081365"/>
                <a:gd name="connsiteY5" fmla="*/ 1500261 h 1541029"/>
                <a:gd name="connsiteX6" fmla="*/ 281052 w 1081365"/>
                <a:gd name="connsiteY6" fmla="*/ 1472506 h 1541029"/>
                <a:gd name="connsiteX7" fmla="*/ 667582 w 1081365"/>
                <a:gd name="connsiteY7" fmla="*/ 1417056 h 1541029"/>
                <a:gd name="connsiteX8" fmla="*/ 618926 w 1081365"/>
                <a:gd name="connsiteY8" fmla="*/ 1445513 h 1541029"/>
                <a:gd name="connsiteX9" fmla="*/ 571175 w 1081365"/>
                <a:gd name="connsiteY9" fmla="*/ 1478252 h 1541029"/>
                <a:gd name="connsiteX10" fmla="*/ 529893 w 1081365"/>
                <a:gd name="connsiteY10" fmla="*/ 1508011 h 1541029"/>
                <a:gd name="connsiteX11" fmla="*/ 529842 w 1081365"/>
                <a:gd name="connsiteY11" fmla="*/ 1508611 h 1541029"/>
                <a:gd name="connsiteX12" fmla="*/ 612712 w 1081365"/>
                <a:gd name="connsiteY12" fmla="*/ 1497759 h 1541029"/>
                <a:gd name="connsiteX13" fmla="*/ 656994 w 1081365"/>
                <a:gd name="connsiteY13" fmla="*/ 1473340 h 1541029"/>
                <a:gd name="connsiteX14" fmla="*/ 688553 w 1081365"/>
                <a:gd name="connsiteY14" fmla="*/ 1438251 h 1541029"/>
                <a:gd name="connsiteX15" fmla="*/ 667582 w 1081365"/>
                <a:gd name="connsiteY15" fmla="*/ 1417056 h 1541029"/>
                <a:gd name="connsiteX16" fmla="*/ 106784 w 1081365"/>
                <a:gd name="connsiteY16" fmla="*/ 916663 h 1541029"/>
                <a:gd name="connsiteX17" fmla="*/ 55846 w 1081365"/>
                <a:gd name="connsiteY17" fmla="*/ 943854 h 1541029"/>
                <a:gd name="connsiteX18" fmla="*/ 56894 w 1081365"/>
                <a:gd name="connsiteY18" fmla="*/ 983305 h 1541029"/>
                <a:gd name="connsiteX19" fmla="*/ 104675 w 1081365"/>
                <a:gd name="connsiteY19" fmla="*/ 980050 h 1541029"/>
                <a:gd name="connsiteX20" fmla="*/ 151663 w 1081365"/>
                <a:gd name="connsiteY20" fmla="*/ 947250 h 1541029"/>
                <a:gd name="connsiteX21" fmla="*/ 165495 w 1081365"/>
                <a:gd name="connsiteY21" fmla="*/ 917390 h 1541029"/>
                <a:gd name="connsiteX22" fmla="*/ 106784 w 1081365"/>
                <a:gd name="connsiteY22" fmla="*/ 916663 h 1541029"/>
                <a:gd name="connsiteX23" fmla="*/ 260864 w 1081365"/>
                <a:gd name="connsiteY23" fmla="*/ 693659 h 1541029"/>
                <a:gd name="connsiteX24" fmla="*/ 204244 w 1081365"/>
                <a:gd name="connsiteY24" fmla="*/ 730100 h 1541029"/>
                <a:gd name="connsiteX25" fmla="*/ 134363 w 1081365"/>
                <a:gd name="connsiteY25" fmla="*/ 769836 h 1541029"/>
                <a:gd name="connsiteX26" fmla="*/ 163746 w 1081365"/>
                <a:gd name="connsiteY26" fmla="*/ 836818 h 1541029"/>
                <a:gd name="connsiteX27" fmla="*/ 184238 w 1081365"/>
                <a:gd name="connsiteY27" fmla="*/ 880338 h 1541029"/>
                <a:gd name="connsiteX28" fmla="*/ 202678 w 1081365"/>
                <a:gd name="connsiteY28" fmla="*/ 829354 h 1541029"/>
                <a:gd name="connsiteX29" fmla="*/ 260864 w 1081365"/>
                <a:gd name="connsiteY29" fmla="*/ 693659 h 1541029"/>
                <a:gd name="connsiteX30" fmla="*/ 281865 w 1081365"/>
                <a:gd name="connsiteY30" fmla="*/ 687973 h 1541029"/>
                <a:gd name="connsiteX31" fmla="*/ 222286 w 1081365"/>
                <a:gd name="connsiteY31" fmla="*/ 844721 h 1541029"/>
                <a:gd name="connsiteX32" fmla="*/ 195935 w 1081365"/>
                <a:gd name="connsiteY32" fmla="*/ 923461 h 1541029"/>
                <a:gd name="connsiteX33" fmla="*/ 192711 w 1081365"/>
                <a:gd name="connsiteY33" fmla="*/ 933632 h 1541029"/>
                <a:gd name="connsiteX34" fmla="*/ 190697 w 1081365"/>
                <a:gd name="connsiteY34" fmla="*/ 939999 h 1541029"/>
                <a:gd name="connsiteX35" fmla="*/ 172563 w 1081365"/>
                <a:gd name="connsiteY35" fmla="*/ 1006015 h 1541029"/>
                <a:gd name="connsiteX36" fmla="*/ 204793 w 1081365"/>
                <a:gd name="connsiteY36" fmla="*/ 1111941 h 1541029"/>
                <a:gd name="connsiteX37" fmla="*/ 300721 w 1081365"/>
                <a:gd name="connsiteY37" fmla="*/ 1161492 h 1541029"/>
                <a:gd name="connsiteX38" fmla="*/ 444960 w 1081365"/>
                <a:gd name="connsiteY38" fmla="*/ 1187762 h 1541029"/>
                <a:gd name="connsiteX39" fmla="*/ 577451 w 1081365"/>
                <a:gd name="connsiteY39" fmla="*/ 1182575 h 1541029"/>
                <a:gd name="connsiteX40" fmla="*/ 655295 w 1081365"/>
                <a:gd name="connsiteY40" fmla="*/ 1110741 h 1541029"/>
                <a:gd name="connsiteX41" fmla="*/ 639705 w 1081365"/>
                <a:gd name="connsiteY41" fmla="*/ 988674 h 1541029"/>
                <a:gd name="connsiteX42" fmla="*/ 599806 w 1081365"/>
                <a:gd name="connsiteY42" fmla="*/ 836402 h 1541029"/>
                <a:gd name="connsiteX43" fmla="*/ 581000 w 1081365"/>
                <a:gd name="connsiteY43" fmla="*/ 763632 h 1541029"/>
                <a:gd name="connsiteX44" fmla="*/ 563974 w 1081365"/>
                <a:gd name="connsiteY44" fmla="*/ 692581 h 1541029"/>
                <a:gd name="connsiteX45" fmla="*/ 431402 w 1081365"/>
                <a:gd name="connsiteY45" fmla="*/ 710409 h 1541029"/>
                <a:gd name="connsiteX46" fmla="*/ 413004 w 1081365"/>
                <a:gd name="connsiteY46" fmla="*/ 710084 h 1541029"/>
                <a:gd name="connsiteX47" fmla="*/ 281865 w 1081365"/>
                <a:gd name="connsiteY47" fmla="*/ 687973 h 1541029"/>
                <a:gd name="connsiteX48" fmla="*/ 567513 w 1081365"/>
                <a:gd name="connsiteY48" fmla="*/ 389425 h 1541029"/>
                <a:gd name="connsiteX49" fmla="*/ 582200 w 1081365"/>
                <a:gd name="connsiteY49" fmla="*/ 391420 h 1541029"/>
                <a:gd name="connsiteX50" fmla="*/ 586024 w 1081365"/>
                <a:gd name="connsiteY50" fmla="*/ 407836 h 1541029"/>
                <a:gd name="connsiteX51" fmla="*/ 555574 w 1081365"/>
                <a:gd name="connsiteY51" fmla="*/ 419075 h 1541029"/>
                <a:gd name="connsiteX52" fmla="*/ 523923 w 1081365"/>
                <a:gd name="connsiteY52" fmla="*/ 420091 h 1541029"/>
                <a:gd name="connsiteX53" fmla="*/ 493971 w 1081365"/>
                <a:gd name="connsiteY53" fmla="*/ 416959 h 1541029"/>
                <a:gd name="connsiteX54" fmla="*/ 465046 w 1081365"/>
                <a:gd name="connsiteY54" fmla="*/ 406331 h 1541029"/>
                <a:gd name="connsiteX55" fmla="*/ 469276 w 1081365"/>
                <a:gd name="connsiteY55" fmla="*/ 392042 h 1541029"/>
                <a:gd name="connsiteX56" fmla="*/ 497683 w 1081365"/>
                <a:gd name="connsiteY56" fmla="*/ 393567 h 1541029"/>
                <a:gd name="connsiteX57" fmla="*/ 524503 w 1081365"/>
                <a:gd name="connsiteY57" fmla="*/ 394544 h 1541029"/>
                <a:gd name="connsiteX58" fmla="*/ 552543 w 1081365"/>
                <a:gd name="connsiteY58" fmla="*/ 392022 h 1541029"/>
                <a:gd name="connsiteX59" fmla="*/ 567513 w 1081365"/>
                <a:gd name="connsiteY59" fmla="*/ 389425 h 1541029"/>
                <a:gd name="connsiteX60" fmla="*/ 1014056 w 1081365"/>
                <a:gd name="connsiteY60" fmla="*/ 324317 h 1541029"/>
                <a:gd name="connsiteX61" fmla="*/ 965476 w 1081365"/>
                <a:gd name="connsiteY61" fmla="*/ 356619 h 1541029"/>
                <a:gd name="connsiteX62" fmla="*/ 979542 w 1081365"/>
                <a:gd name="connsiteY62" fmla="*/ 523283 h 1541029"/>
                <a:gd name="connsiteX63" fmla="*/ 980203 w 1081365"/>
                <a:gd name="connsiteY63" fmla="*/ 524239 h 1541029"/>
                <a:gd name="connsiteX64" fmla="*/ 989458 w 1081365"/>
                <a:gd name="connsiteY64" fmla="*/ 508027 h 1541029"/>
                <a:gd name="connsiteX65" fmla="*/ 1044246 w 1081365"/>
                <a:gd name="connsiteY65" fmla="*/ 408245 h 1541029"/>
                <a:gd name="connsiteX66" fmla="*/ 1033130 w 1081365"/>
                <a:gd name="connsiteY66" fmla="*/ 328742 h 1541029"/>
                <a:gd name="connsiteX67" fmla="*/ 1014056 w 1081365"/>
                <a:gd name="connsiteY67" fmla="*/ 324317 h 1541029"/>
                <a:gd name="connsiteX68" fmla="*/ 683213 w 1081365"/>
                <a:gd name="connsiteY68" fmla="*/ 283890 h 1541029"/>
                <a:gd name="connsiteX69" fmla="*/ 699913 w 1081365"/>
                <a:gd name="connsiteY69" fmla="*/ 291731 h 1541029"/>
                <a:gd name="connsiteX70" fmla="*/ 700717 w 1081365"/>
                <a:gd name="connsiteY70" fmla="*/ 293185 h 1541029"/>
                <a:gd name="connsiteX71" fmla="*/ 704561 w 1081365"/>
                <a:gd name="connsiteY71" fmla="*/ 299176 h 1541029"/>
                <a:gd name="connsiteX72" fmla="*/ 707338 w 1081365"/>
                <a:gd name="connsiteY72" fmla="*/ 316079 h 1541029"/>
                <a:gd name="connsiteX73" fmla="*/ 705833 w 1081365"/>
                <a:gd name="connsiteY73" fmla="*/ 330297 h 1541029"/>
                <a:gd name="connsiteX74" fmla="*/ 705304 w 1081365"/>
                <a:gd name="connsiteY74" fmla="*/ 340121 h 1541029"/>
                <a:gd name="connsiteX75" fmla="*/ 700005 w 1081365"/>
                <a:gd name="connsiteY75" fmla="*/ 354126 h 1541029"/>
                <a:gd name="connsiteX76" fmla="*/ 681434 w 1081365"/>
                <a:gd name="connsiteY76" fmla="*/ 360483 h 1541029"/>
                <a:gd name="connsiteX77" fmla="*/ 666299 w 1081365"/>
                <a:gd name="connsiteY77" fmla="*/ 346885 h 1541029"/>
                <a:gd name="connsiteX78" fmla="*/ 664306 w 1081365"/>
                <a:gd name="connsiteY78" fmla="*/ 333308 h 1541029"/>
                <a:gd name="connsiteX79" fmla="*/ 663422 w 1081365"/>
                <a:gd name="connsiteY79" fmla="*/ 325202 h 1541029"/>
                <a:gd name="connsiteX80" fmla="*/ 668477 w 1081365"/>
                <a:gd name="connsiteY80" fmla="*/ 295148 h 1541029"/>
                <a:gd name="connsiteX81" fmla="*/ 683213 w 1081365"/>
                <a:gd name="connsiteY81" fmla="*/ 283890 h 1541029"/>
                <a:gd name="connsiteX82" fmla="*/ 382390 w 1081365"/>
                <a:gd name="connsiteY82" fmla="*/ 273221 h 1541029"/>
                <a:gd name="connsiteX83" fmla="*/ 399090 w 1081365"/>
                <a:gd name="connsiteY83" fmla="*/ 281061 h 1541029"/>
                <a:gd name="connsiteX84" fmla="*/ 399894 w 1081365"/>
                <a:gd name="connsiteY84" fmla="*/ 282516 h 1541029"/>
                <a:gd name="connsiteX85" fmla="*/ 403738 w 1081365"/>
                <a:gd name="connsiteY85" fmla="*/ 288496 h 1541029"/>
                <a:gd name="connsiteX86" fmla="*/ 406515 w 1081365"/>
                <a:gd name="connsiteY86" fmla="*/ 305400 h 1541029"/>
                <a:gd name="connsiteX87" fmla="*/ 405010 w 1081365"/>
                <a:gd name="connsiteY87" fmla="*/ 319618 h 1541029"/>
                <a:gd name="connsiteX88" fmla="*/ 404481 w 1081365"/>
                <a:gd name="connsiteY88" fmla="*/ 329443 h 1541029"/>
                <a:gd name="connsiteX89" fmla="*/ 399182 w 1081365"/>
                <a:gd name="connsiteY89" fmla="*/ 343448 h 1541029"/>
                <a:gd name="connsiteX90" fmla="*/ 380611 w 1081365"/>
                <a:gd name="connsiteY90" fmla="*/ 349805 h 1541029"/>
                <a:gd name="connsiteX91" fmla="*/ 365476 w 1081365"/>
                <a:gd name="connsiteY91" fmla="*/ 336207 h 1541029"/>
                <a:gd name="connsiteX92" fmla="*/ 363483 w 1081365"/>
                <a:gd name="connsiteY92" fmla="*/ 322629 h 1541029"/>
                <a:gd name="connsiteX93" fmla="*/ 362599 w 1081365"/>
                <a:gd name="connsiteY93" fmla="*/ 314523 h 1541029"/>
                <a:gd name="connsiteX94" fmla="*/ 367654 w 1081365"/>
                <a:gd name="connsiteY94" fmla="*/ 284469 h 1541029"/>
                <a:gd name="connsiteX95" fmla="*/ 382390 w 1081365"/>
                <a:gd name="connsiteY95" fmla="*/ 273221 h 1541029"/>
                <a:gd name="connsiteX96" fmla="*/ 706999 w 1081365"/>
                <a:gd name="connsiteY96" fmla="*/ 211527 h 1541029"/>
                <a:gd name="connsiteX97" fmla="*/ 714660 w 1081365"/>
                <a:gd name="connsiteY97" fmla="*/ 215188 h 1541029"/>
                <a:gd name="connsiteX98" fmla="*/ 702994 w 1081365"/>
                <a:gd name="connsiteY98" fmla="*/ 227361 h 1541029"/>
                <a:gd name="connsiteX99" fmla="*/ 686020 w 1081365"/>
                <a:gd name="connsiteY99" fmla="*/ 233392 h 1541029"/>
                <a:gd name="connsiteX100" fmla="*/ 650718 w 1081365"/>
                <a:gd name="connsiteY100" fmla="*/ 245261 h 1541029"/>
                <a:gd name="connsiteX101" fmla="*/ 646822 w 1081365"/>
                <a:gd name="connsiteY101" fmla="*/ 235254 h 1541029"/>
                <a:gd name="connsiteX102" fmla="*/ 681077 w 1081365"/>
                <a:gd name="connsiteY102" fmla="*/ 220699 h 1541029"/>
                <a:gd name="connsiteX103" fmla="*/ 697767 w 1081365"/>
                <a:gd name="connsiteY103" fmla="*/ 213947 h 1541029"/>
                <a:gd name="connsiteX104" fmla="*/ 706999 w 1081365"/>
                <a:gd name="connsiteY104" fmla="*/ 211527 h 1541029"/>
                <a:gd name="connsiteX105" fmla="*/ 368559 w 1081365"/>
                <a:gd name="connsiteY105" fmla="*/ 206501 h 1541029"/>
                <a:gd name="connsiteX106" fmla="*/ 380447 w 1081365"/>
                <a:gd name="connsiteY106" fmla="*/ 213284 h 1541029"/>
                <a:gd name="connsiteX107" fmla="*/ 388880 w 1081365"/>
                <a:gd name="connsiteY107" fmla="*/ 221706 h 1541029"/>
                <a:gd name="connsiteX108" fmla="*/ 406230 w 1081365"/>
                <a:gd name="connsiteY108" fmla="*/ 239036 h 1541029"/>
                <a:gd name="connsiteX109" fmla="*/ 407186 w 1081365"/>
                <a:gd name="connsiteY109" fmla="*/ 248657 h 1541029"/>
                <a:gd name="connsiteX110" fmla="*/ 397565 w 1081365"/>
                <a:gd name="connsiteY110" fmla="*/ 249614 h 1541029"/>
                <a:gd name="connsiteX111" fmla="*/ 379593 w 1081365"/>
                <a:gd name="connsiteY111" fmla="*/ 232476 h 1541029"/>
                <a:gd name="connsiteX112" fmla="*/ 370491 w 1081365"/>
                <a:gd name="connsiteY112" fmla="*/ 223781 h 1541029"/>
                <a:gd name="connsiteX113" fmla="*/ 363230 w 1081365"/>
                <a:gd name="connsiteY113" fmla="*/ 211587 h 1541029"/>
                <a:gd name="connsiteX114" fmla="*/ 368559 w 1081365"/>
                <a:gd name="connsiteY114" fmla="*/ 206501 h 1541029"/>
                <a:gd name="connsiteX115" fmla="*/ 419767 w 1081365"/>
                <a:gd name="connsiteY115" fmla="*/ 28244 h 1541029"/>
                <a:gd name="connsiteX116" fmla="*/ 146130 w 1081365"/>
                <a:gd name="connsiteY116" fmla="*/ 119677 h 1541029"/>
                <a:gd name="connsiteX117" fmla="*/ 28406 w 1081365"/>
                <a:gd name="connsiteY117" fmla="*/ 341139 h 1541029"/>
                <a:gd name="connsiteX118" fmla="*/ 28233 w 1081365"/>
                <a:gd name="connsiteY118" fmla="*/ 350832 h 1541029"/>
                <a:gd name="connsiteX119" fmla="*/ 139427 w 1081365"/>
                <a:gd name="connsiteY119" fmla="*/ 578682 h 1541029"/>
                <a:gd name="connsiteX120" fmla="*/ 414010 w 1081365"/>
                <a:gd name="connsiteY120" fmla="*/ 681891 h 1541029"/>
                <a:gd name="connsiteX121" fmla="*/ 431402 w 1081365"/>
                <a:gd name="connsiteY121" fmla="*/ 682197 h 1541029"/>
                <a:gd name="connsiteX122" fmla="*/ 705029 w 1081365"/>
                <a:gd name="connsiteY122" fmla="*/ 590764 h 1541029"/>
                <a:gd name="connsiteX123" fmla="*/ 822763 w 1081365"/>
                <a:gd name="connsiteY123" fmla="*/ 369301 h 1541029"/>
                <a:gd name="connsiteX124" fmla="*/ 822936 w 1081365"/>
                <a:gd name="connsiteY124" fmla="*/ 359598 h 1541029"/>
                <a:gd name="connsiteX125" fmla="*/ 711753 w 1081365"/>
                <a:gd name="connsiteY125" fmla="*/ 131760 h 1541029"/>
                <a:gd name="connsiteX126" fmla="*/ 437169 w 1081365"/>
                <a:gd name="connsiteY126" fmla="*/ 28549 h 1541029"/>
                <a:gd name="connsiteX127" fmla="*/ 419767 w 1081365"/>
                <a:gd name="connsiteY127" fmla="*/ 28244 h 1541029"/>
                <a:gd name="connsiteX128" fmla="*/ 419757 w 1081365"/>
                <a:gd name="connsiteY128" fmla="*/ 0 h 1541029"/>
                <a:gd name="connsiteX129" fmla="*/ 438155 w 1081365"/>
                <a:gd name="connsiteY129" fmla="*/ 326 h 1541029"/>
                <a:gd name="connsiteX130" fmla="*/ 730211 w 1081365"/>
                <a:gd name="connsiteY130" fmla="*/ 110412 h 1541029"/>
                <a:gd name="connsiteX131" fmla="*/ 851139 w 1081365"/>
                <a:gd name="connsiteY131" fmla="*/ 359589 h 1541029"/>
                <a:gd name="connsiteX132" fmla="*/ 850955 w 1081365"/>
                <a:gd name="connsiteY132" fmla="*/ 370288 h 1541029"/>
                <a:gd name="connsiteX133" fmla="*/ 722685 w 1081365"/>
                <a:gd name="connsiteY133" fmla="*/ 612763 h 1541029"/>
                <a:gd name="connsiteX134" fmla="*/ 591222 w 1081365"/>
                <a:gd name="connsiteY134" fmla="*/ 684261 h 1541029"/>
                <a:gd name="connsiteX135" fmla="*/ 699466 w 1081365"/>
                <a:gd name="connsiteY135" fmla="*/ 740017 h 1541029"/>
                <a:gd name="connsiteX136" fmla="*/ 757784 w 1081365"/>
                <a:gd name="connsiteY136" fmla="*/ 770660 h 1541029"/>
                <a:gd name="connsiteX137" fmla="*/ 812308 w 1081365"/>
                <a:gd name="connsiteY137" fmla="*/ 778715 h 1541029"/>
                <a:gd name="connsiteX138" fmla="*/ 869568 w 1081365"/>
                <a:gd name="connsiteY138" fmla="*/ 717936 h 1541029"/>
                <a:gd name="connsiteX139" fmla="*/ 929105 w 1081365"/>
                <a:gd name="connsiteY139" fmla="*/ 613750 h 1541029"/>
                <a:gd name="connsiteX140" fmla="*/ 967683 w 1081365"/>
                <a:gd name="connsiteY140" fmla="*/ 546157 h 1541029"/>
                <a:gd name="connsiteX141" fmla="*/ 956831 w 1081365"/>
                <a:gd name="connsiteY141" fmla="*/ 541020 h 1541029"/>
                <a:gd name="connsiteX142" fmla="*/ 957135 w 1081365"/>
                <a:gd name="connsiteY142" fmla="*/ 322384 h 1541029"/>
                <a:gd name="connsiteX143" fmla="*/ 1047247 w 1081365"/>
                <a:gd name="connsiteY143" fmla="*/ 304149 h 1541029"/>
                <a:gd name="connsiteX144" fmla="*/ 1078979 w 1081365"/>
                <a:gd name="connsiteY144" fmla="*/ 392215 h 1541029"/>
                <a:gd name="connsiteX145" fmla="*/ 1054345 w 1081365"/>
                <a:gd name="connsiteY145" fmla="*/ 450004 h 1541029"/>
                <a:gd name="connsiteX146" fmla="*/ 1020010 w 1081365"/>
                <a:gd name="connsiteY146" fmla="*/ 510570 h 1541029"/>
                <a:gd name="connsiteX147" fmla="*/ 951197 w 1081365"/>
                <a:gd name="connsiteY147" fmla="*/ 632900 h 1541029"/>
                <a:gd name="connsiteX148" fmla="*/ 886105 w 1081365"/>
                <a:gd name="connsiteY148" fmla="*/ 747827 h 1541029"/>
                <a:gd name="connsiteX149" fmla="*/ 807843 w 1081365"/>
                <a:gd name="connsiteY149" fmla="*/ 810305 h 1541029"/>
                <a:gd name="connsiteX150" fmla="*/ 688949 w 1081365"/>
                <a:gd name="connsiteY150" fmla="*/ 765442 h 1541029"/>
                <a:gd name="connsiteX151" fmla="*/ 598595 w 1081365"/>
                <a:gd name="connsiteY151" fmla="*/ 715261 h 1541029"/>
                <a:gd name="connsiteX152" fmla="*/ 612478 w 1081365"/>
                <a:gd name="connsiteY152" fmla="*/ 770762 h 1541029"/>
                <a:gd name="connsiteX153" fmla="*/ 636613 w 1081365"/>
                <a:gd name="connsiteY153" fmla="*/ 863985 h 1541029"/>
                <a:gd name="connsiteX154" fmla="*/ 679684 w 1081365"/>
                <a:gd name="connsiteY154" fmla="*/ 1036384 h 1541029"/>
                <a:gd name="connsiteX155" fmla="*/ 663717 w 1081365"/>
                <a:gd name="connsiteY155" fmla="*/ 1160770 h 1541029"/>
                <a:gd name="connsiteX156" fmla="*/ 557526 w 1081365"/>
                <a:gd name="connsiteY156" fmla="*/ 1213982 h 1541029"/>
                <a:gd name="connsiteX157" fmla="*/ 536474 w 1081365"/>
                <a:gd name="connsiteY157" fmla="*/ 1216057 h 1541029"/>
                <a:gd name="connsiteX158" fmla="*/ 539322 w 1081365"/>
                <a:gd name="connsiteY158" fmla="*/ 1283212 h 1541029"/>
                <a:gd name="connsiteX159" fmla="*/ 538315 w 1081365"/>
                <a:gd name="connsiteY159" fmla="*/ 1362299 h 1541029"/>
                <a:gd name="connsiteX160" fmla="*/ 532833 w 1081365"/>
                <a:gd name="connsiteY160" fmla="*/ 1470146 h 1541029"/>
                <a:gd name="connsiteX161" fmla="*/ 559306 w 1081365"/>
                <a:gd name="connsiteY161" fmla="*/ 1452226 h 1541029"/>
                <a:gd name="connsiteX162" fmla="*/ 614705 w 1081365"/>
                <a:gd name="connsiteY162" fmla="*/ 1414890 h 1541029"/>
                <a:gd name="connsiteX163" fmla="*/ 705904 w 1081365"/>
                <a:gd name="connsiteY163" fmla="*/ 1398546 h 1541029"/>
                <a:gd name="connsiteX164" fmla="*/ 694147 w 1081365"/>
                <a:gd name="connsiteY164" fmla="*/ 1479554 h 1541029"/>
                <a:gd name="connsiteX165" fmla="*/ 513173 w 1081365"/>
                <a:gd name="connsiteY165" fmla="*/ 1534536 h 1541029"/>
                <a:gd name="connsiteX166" fmla="*/ 501050 w 1081365"/>
                <a:gd name="connsiteY166" fmla="*/ 1519016 h 1541029"/>
                <a:gd name="connsiteX167" fmla="*/ 514108 w 1081365"/>
                <a:gd name="connsiteY167" fmla="*/ 1361658 h 1541029"/>
                <a:gd name="connsiteX168" fmla="*/ 516936 w 1081365"/>
                <a:gd name="connsiteY168" fmla="*/ 1282796 h 1541029"/>
                <a:gd name="connsiteX169" fmla="*/ 519093 w 1081365"/>
                <a:gd name="connsiteY169" fmla="*/ 1217134 h 1541029"/>
                <a:gd name="connsiteX170" fmla="*/ 406067 w 1081365"/>
                <a:gd name="connsiteY170" fmla="*/ 1211521 h 1541029"/>
                <a:gd name="connsiteX171" fmla="*/ 280859 w 1081365"/>
                <a:gd name="connsiteY171" fmla="*/ 1184040 h 1541029"/>
                <a:gd name="connsiteX172" fmla="*/ 282963 w 1081365"/>
                <a:gd name="connsiteY172" fmla="*/ 1201848 h 1541029"/>
                <a:gd name="connsiteX173" fmla="*/ 286107 w 1081365"/>
                <a:gd name="connsiteY173" fmla="*/ 1238940 h 1541029"/>
                <a:gd name="connsiteX174" fmla="*/ 291314 w 1081365"/>
                <a:gd name="connsiteY174" fmla="*/ 1310937 h 1541029"/>
                <a:gd name="connsiteX175" fmla="*/ 302807 w 1081365"/>
                <a:gd name="connsiteY175" fmla="*/ 1457118 h 1541029"/>
                <a:gd name="connsiteX176" fmla="*/ 302786 w 1081365"/>
                <a:gd name="connsiteY176" fmla="*/ 1458491 h 1541029"/>
                <a:gd name="connsiteX177" fmla="*/ 311217 w 1081365"/>
                <a:gd name="connsiteY177" fmla="*/ 1482513 h 1541029"/>
                <a:gd name="connsiteX178" fmla="*/ 220873 w 1081365"/>
                <a:gd name="connsiteY178" fmla="*/ 1532939 h 1541029"/>
                <a:gd name="connsiteX179" fmla="*/ 134352 w 1081365"/>
                <a:gd name="connsiteY179" fmla="*/ 1523674 h 1541029"/>
                <a:gd name="connsiteX180" fmla="*/ 182001 w 1081365"/>
                <a:gd name="connsiteY180" fmla="*/ 1454962 h 1541029"/>
                <a:gd name="connsiteX181" fmla="*/ 273963 w 1081365"/>
                <a:gd name="connsiteY181" fmla="*/ 1443052 h 1541029"/>
                <a:gd name="connsiteX182" fmla="*/ 266427 w 1081365"/>
                <a:gd name="connsiteY182" fmla="*/ 1312260 h 1541029"/>
                <a:gd name="connsiteX183" fmla="*/ 261727 w 1081365"/>
                <a:gd name="connsiteY183" fmla="*/ 1237842 h 1541029"/>
                <a:gd name="connsiteX184" fmla="*/ 260416 w 1081365"/>
                <a:gd name="connsiteY184" fmla="*/ 1176463 h 1541029"/>
                <a:gd name="connsiteX185" fmla="*/ 166786 w 1081365"/>
                <a:gd name="connsiteY185" fmla="*/ 1110284 h 1541029"/>
                <a:gd name="connsiteX186" fmla="*/ 151357 w 1081365"/>
                <a:gd name="connsiteY186" fmla="*/ 984668 h 1541029"/>
                <a:gd name="connsiteX187" fmla="*/ 134606 w 1081365"/>
                <a:gd name="connsiteY187" fmla="*/ 995997 h 1541029"/>
                <a:gd name="connsiteX188" fmla="*/ 33522 w 1081365"/>
                <a:gd name="connsiteY188" fmla="*/ 1001967 h 1541029"/>
                <a:gd name="connsiteX189" fmla="*/ 53029 w 1081365"/>
                <a:gd name="connsiteY189" fmla="*/ 910128 h 1541029"/>
                <a:gd name="connsiteX190" fmla="*/ 157612 w 1081365"/>
                <a:gd name="connsiteY190" fmla="*/ 888678 h 1541029"/>
                <a:gd name="connsiteX191" fmla="*/ 107146 w 1081365"/>
                <a:gd name="connsiteY191" fmla="*/ 769317 h 1541029"/>
                <a:gd name="connsiteX192" fmla="*/ 113604 w 1081365"/>
                <a:gd name="connsiteY192" fmla="*/ 753075 h 1541029"/>
                <a:gd name="connsiteX193" fmla="*/ 194643 w 1081365"/>
                <a:gd name="connsiteY193" fmla="*/ 709586 h 1541029"/>
                <a:gd name="connsiteX194" fmla="*/ 248628 w 1081365"/>
                <a:gd name="connsiteY194" fmla="*/ 676349 h 1541029"/>
                <a:gd name="connsiteX195" fmla="*/ 120927 w 1081365"/>
                <a:gd name="connsiteY195" fmla="*/ 599979 h 1541029"/>
                <a:gd name="connsiteX196" fmla="*/ 0 w 1081365"/>
                <a:gd name="connsiteY196" fmla="*/ 350811 h 1541029"/>
                <a:gd name="connsiteX197" fmla="*/ 193 w 1081365"/>
                <a:gd name="connsiteY197" fmla="*/ 340112 h 1541029"/>
                <a:gd name="connsiteX198" fmla="*/ 128463 w 1081365"/>
                <a:gd name="connsiteY198" fmla="*/ 97648 h 1541029"/>
                <a:gd name="connsiteX199" fmla="*/ 419757 w 1081365"/>
                <a:gd name="connsiteY199" fmla="*/ 0 h 154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81365" h="1541029">
                  <a:moveTo>
                    <a:pt x="281052" y="1472506"/>
                  </a:moveTo>
                  <a:cubicBezTo>
                    <a:pt x="255615" y="1469791"/>
                    <a:pt x="230464" y="1471082"/>
                    <a:pt x="205577" y="1477977"/>
                  </a:cubicBezTo>
                  <a:cubicBezTo>
                    <a:pt x="193595" y="1481293"/>
                    <a:pt x="180619" y="1485534"/>
                    <a:pt x="170021" y="1492135"/>
                  </a:cubicBezTo>
                  <a:cubicBezTo>
                    <a:pt x="164416" y="1495623"/>
                    <a:pt x="151785" y="1505032"/>
                    <a:pt x="161935" y="1510177"/>
                  </a:cubicBezTo>
                  <a:cubicBezTo>
                    <a:pt x="170916" y="1514734"/>
                    <a:pt x="184676" y="1511408"/>
                    <a:pt x="193952" y="1509853"/>
                  </a:cubicBezTo>
                  <a:cubicBezTo>
                    <a:pt x="206186" y="1507797"/>
                    <a:pt x="218127" y="1504614"/>
                    <a:pt x="229752" y="1500261"/>
                  </a:cubicBezTo>
                  <a:cubicBezTo>
                    <a:pt x="247987" y="1493427"/>
                    <a:pt x="265256" y="1483947"/>
                    <a:pt x="281052" y="1472506"/>
                  </a:cubicBezTo>
                  <a:close/>
                  <a:moveTo>
                    <a:pt x="667582" y="1417056"/>
                  </a:moveTo>
                  <a:cubicBezTo>
                    <a:pt x="649986" y="1422620"/>
                    <a:pt x="634141" y="1435445"/>
                    <a:pt x="618926" y="1445513"/>
                  </a:cubicBezTo>
                  <a:cubicBezTo>
                    <a:pt x="602826" y="1456162"/>
                    <a:pt x="586909" y="1467074"/>
                    <a:pt x="571175" y="1478252"/>
                  </a:cubicBezTo>
                  <a:cubicBezTo>
                    <a:pt x="557802" y="1487752"/>
                    <a:pt x="544539" y="1499895"/>
                    <a:pt x="529893" y="1508011"/>
                  </a:cubicBezTo>
                  <a:lnTo>
                    <a:pt x="529842" y="1508611"/>
                  </a:lnTo>
                  <a:cubicBezTo>
                    <a:pt x="557862" y="1511316"/>
                    <a:pt x="586299" y="1507869"/>
                    <a:pt x="612712" y="1497759"/>
                  </a:cubicBezTo>
                  <a:cubicBezTo>
                    <a:pt x="628568" y="1491697"/>
                    <a:pt x="643477" y="1483622"/>
                    <a:pt x="656994" y="1473340"/>
                  </a:cubicBezTo>
                  <a:cubicBezTo>
                    <a:pt x="668751" y="1464390"/>
                    <a:pt x="683590" y="1452765"/>
                    <a:pt x="688553" y="1438251"/>
                  </a:cubicBezTo>
                  <a:cubicBezTo>
                    <a:pt x="694015" y="1422274"/>
                    <a:pt x="683570" y="1412001"/>
                    <a:pt x="667582" y="1417056"/>
                  </a:cubicBezTo>
                  <a:close/>
                  <a:moveTo>
                    <a:pt x="106784" y="916663"/>
                  </a:moveTo>
                  <a:cubicBezTo>
                    <a:pt x="87154" y="920609"/>
                    <a:pt x="68819" y="929208"/>
                    <a:pt x="55846" y="943854"/>
                  </a:cubicBezTo>
                  <a:cubicBezTo>
                    <a:pt x="45015" y="956079"/>
                    <a:pt x="40601" y="973663"/>
                    <a:pt x="56894" y="983305"/>
                  </a:cubicBezTo>
                  <a:cubicBezTo>
                    <a:pt x="72252" y="992387"/>
                    <a:pt x="89815" y="987597"/>
                    <a:pt x="104675" y="980050"/>
                  </a:cubicBezTo>
                  <a:cubicBezTo>
                    <a:pt x="121151" y="971690"/>
                    <a:pt x="138268" y="960045"/>
                    <a:pt x="151663" y="947250"/>
                  </a:cubicBezTo>
                  <a:cubicBezTo>
                    <a:pt x="161579" y="937772"/>
                    <a:pt x="165729" y="928231"/>
                    <a:pt x="165495" y="917390"/>
                  </a:cubicBezTo>
                  <a:cubicBezTo>
                    <a:pt x="147340" y="913423"/>
                    <a:pt x="126415" y="912716"/>
                    <a:pt x="106784" y="916663"/>
                  </a:cubicBezTo>
                  <a:close/>
                  <a:moveTo>
                    <a:pt x="260864" y="693659"/>
                  </a:moveTo>
                  <a:cubicBezTo>
                    <a:pt x="242841" y="707044"/>
                    <a:pt x="223141" y="718597"/>
                    <a:pt x="204244" y="730100"/>
                  </a:cubicBezTo>
                  <a:cubicBezTo>
                    <a:pt x="181361" y="744033"/>
                    <a:pt x="158019" y="757245"/>
                    <a:pt x="134363" y="769836"/>
                  </a:cubicBezTo>
                  <a:cubicBezTo>
                    <a:pt x="144147" y="792171"/>
                    <a:pt x="153920" y="814505"/>
                    <a:pt x="163746" y="836818"/>
                  </a:cubicBezTo>
                  <a:cubicBezTo>
                    <a:pt x="170031" y="851108"/>
                    <a:pt x="177943" y="865520"/>
                    <a:pt x="184238" y="880338"/>
                  </a:cubicBezTo>
                  <a:cubicBezTo>
                    <a:pt x="190239" y="863262"/>
                    <a:pt x="196372" y="846247"/>
                    <a:pt x="202678" y="829354"/>
                  </a:cubicBezTo>
                  <a:cubicBezTo>
                    <a:pt x="219937" y="783139"/>
                    <a:pt x="238336" y="737484"/>
                    <a:pt x="260864" y="693659"/>
                  </a:cubicBezTo>
                  <a:close/>
                  <a:moveTo>
                    <a:pt x="281865" y="687973"/>
                  </a:moveTo>
                  <a:cubicBezTo>
                    <a:pt x="262622" y="740444"/>
                    <a:pt x="241011" y="792028"/>
                    <a:pt x="222286" y="844721"/>
                  </a:cubicBezTo>
                  <a:cubicBezTo>
                    <a:pt x="213021" y="870798"/>
                    <a:pt x="204233" y="897059"/>
                    <a:pt x="195935" y="923461"/>
                  </a:cubicBezTo>
                  <a:cubicBezTo>
                    <a:pt x="194878" y="926838"/>
                    <a:pt x="193788" y="930245"/>
                    <a:pt x="192711" y="933632"/>
                  </a:cubicBezTo>
                  <a:cubicBezTo>
                    <a:pt x="192161" y="935808"/>
                    <a:pt x="191491" y="937924"/>
                    <a:pt x="190697" y="939999"/>
                  </a:cubicBezTo>
                  <a:cubicBezTo>
                    <a:pt x="183791" y="961763"/>
                    <a:pt x="176987" y="983722"/>
                    <a:pt x="172563" y="1006015"/>
                  </a:cubicBezTo>
                  <a:cubicBezTo>
                    <a:pt x="164477" y="1046799"/>
                    <a:pt x="173254" y="1083840"/>
                    <a:pt x="204793" y="1111941"/>
                  </a:cubicBezTo>
                  <a:cubicBezTo>
                    <a:pt x="231939" y="1136127"/>
                    <a:pt x="266244" y="1151078"/>
                    <a:pt x="300721" y="1161492"/>
                  </a:cubicBezTo>
                  <a:cubicBezTo>
                    <a:pt x="347526" y="1175640"/>
                    <a:pt x="396222" y="1184132"/>
                    <a:pt x="444960" y="1187762"/>
                  </a:cubicBezTo>
                  <a:cubicBezTo>
                    <a:pt x="488499" y="1191007"/>
                    <a:pt x="534572" y="1192370"/>
                    <a:pt x="577451" y="1182575"/>
                  </a:cubicBezTo>
                  <a:cubicBezTo>
                    <a:pt x="615407" y="1173910"/>
                    <a:pt x="647952" y="1150996"/>
                    <a:pt x="655295" y="1110741"/>
                  </a:cubicBezTo>
                  <a:cubicBezTo>
                    <a:pt x="662750" y="1069856"/>
                    <a:pt x="650007" y="1027913"/>
                    <a:pt x="639705" y="988674"/>
                  </a:cubicBezTo>
                  <a:cubicBezTo>
                    <a:pt x="626381" y="937924"/>
                    <a:pt x="612936" y="887203"/>
                    <a:pt x="599806" y="836402"/>
                  </a:cubicBezTo>
                  <a:cubicBezTo>
                    <a:pt x="593530" y="812145"/>
                    <a:pt x="587266" y="787889"/>
                    <a:pt x="581000" y="763632"/>
                  </a:cubicBezTo>
                  <a:cubicBezTo>
                    <a:pt x="574929" y="740149"/>
                    <a:pt x="567626" y="716583"/>
                    <a:pt x="563974" y="692581"/>
                  </a:cubicBezTo>
                  <a:cubicBezTo>
                    <a:pt x="522215" y="704104"/>
                    <a:pt x="477668" y="710400"/>
                    <a:pt x="431402" y="710409"/>
                  </a:cubicBezTo>
                  <a:cubicBezTo>
                    <a:pt x="425300" y="710409"/>
                    <a:pt x="419167" y="710298"/>
                    <a:pt x="413004" y="710084"/>
                  </a:cubicBezTo>
                  <a:cubicBezTo>
                    <a:pt x="367023" y="708447"/>
                    <a:pt x="322995" y="700717"/>
                    <a:pt x="281865" y="687973"/>
                  </a:cubicBezTo>
                  <a:close/>
                  <a:moveTo>
                    <a:pt x="567513" y="389425"/>
                  </a:moveTo>
                  <a:cubicBezTo>
                    <a:pt x="572571" y="388883"/>
                    <a:pt x="577583" y="389107"/>
                    <a:pt x="582200" y="391420"/>
                  </a:cubicBezTo>
                  <a:cubicBezTo>
                    <a:pt x="588567" y="394604"/>
                    <a:pt x="590184" y="402171"/>
                    <a:pt x="586024" y="407836"/>
                  </a:cubicBezTo>
                  <a:cubicBezTo>
                    <a:pt x="579261" y="417051"/>
                    <a:pt x="566050" y="417987"/>
                    <a:pt x="555574" y="419075"/>
                  </a:cubicBezTo>
                  <a:cubicBezTo>
                    <a:pt x="545048" y="420173"/>
                    <a:pt x="534500" y="420397"/>
                    <a:pt x="523923" y="420091"/>
                  </a:cubicBezTo>
                  <a:cubicBezTo>
                    <a:pt x="513834" y="419796"/>
                    <a:pt x="503887" y="418852"/>
                    <a:pt x="493971" y="416959"/>
                  </a:cubicBezTo>
                  <a:cubicBezTo>
                    <a:pt x="484238" y="415098"/>
                    <a:pt x="472573" y="413166"/>
                    <a:pt x="465046" y="406331"/>
                  </a:cubicBezTo>
                  <a:cubicBezTo>
                    <a:pt x="459584" y="401358"/>
                    <a:pt x="462513" y="393577"/>
                    <a:pt x="469276" y="392042"/>
                  </a:cubicBezTo>
                  <a:cubicBezTo>
                    <a:pt x="478268" y="389997"/>
                    <a:pt x="488591" y="392753"/>
                    <a:pt x="497683" y="393567"/>
                  </a:cubicBezTo>
                  <a:cubicBezTo>
                    <a:pt x="506582" y="394360"/>
                    <a:pt x="515563" y="394767"/>
                    <a:pt x="524503" y="394544"/>
                  </a:cubicBezTo>
                  <a:cubicBezTo>
                    <a:pt x="533890" y="394310"/>
                    <a:pt x="543268" y="393465"/>
                    <a:pt x="552543" y="392022"/>
                  </a:cubicBezTo>
                  <a:cubicBezTo>
                    <a:pt x="557349" y="391274"/>
                    <a:pt x="562454" y="389967"/>
                    <a:pt x="567513" y="389425"/>
                  </a:cubicBezTo>
                  <a:close/>
                  <a:moveTo>
                    <a:pt x="1014056" y="324317"/>
                  </a:moveTo>
                  <a:cubicBezTo>
                    <a:pt x="994816" y="325590"/>
                    <a:pt x="975963" y="342057"/>
                    <a:pt x="965476" y="356619"/>
                  </a:cubicBezTo>
                  <a:cubicBezTo>
                    <a:pt x="930153" y="405631"/>
                    <a:pt x="942287" y="479367"/>
                    <a:pt x="979542" y="523283"/>
                  </a:cubicBezTo>
                  <a:lnTo>
                    <a:pt x="980203" y="524239"/>
                  </a:lnTo>
                  <a:cubicBezTo>
                    <a:pt x="983284" y="518838"/>
                    <a:pt x="986386" y="513438"/>
                    <a:pt x="989458" y="508027"/>
                  </a:cubicBezTo>
                  <a:cubicBezTo>
                    <a:pt x="1008039" y="475319"/>
                    <a:pt x="1029397" y="442865"/>
                    <a:pt x="1044246" y="408245"/>
                  </a:cubicBezTo>
                  <a:cubicBezTo>
                    <a:pt x="1054651" y="383977"/>
                    <a:pt x="1060946" y="344821"/>
                    <a:pt x="1033130" y="328742"/>
                  </a:cubicBezTo>
                  <a:cubicBezTo>
                    <a:pt x="1026926" y="325156"/>
                    <a:pt x="1020469" y="323893"/>
                    <a:pt x="1014056" y="324317"/>
                  </a:cubicBezTo>
                  <a:close/>
                  <a:moveTo>
                    <a:pt x="683213" y="283890"/>
                  </a:moveTo>
                  <a:cubicBezTo>
                    <a:pt x="689794" y="282903"/>
                    <a:pt x="696242" y="286381"/>
                    <a:pt x="699913" y="291731"/>
                  </a:cubicBezTo>
                  <a:lnTo>
                    <a:pt x="700717" y="293185"/>
                  </a:lnTo>
                  <a:cubicBezTo>
                    <a:pt x="702283" y="294944"/>
                    <a:pt x="703605" y="296949"/>
                    <a:pt x="704561" y="299176"/>
                  </a:cubicBezTo>
                  <a:cubicBezTo>
                    <a:pt x="706738" y="304292"/>
                    <a:pt x="707348" y="310536"/>
                    <a:pt x="707338" y="316079"/>
                  </a:cubicBezTo>
                  <a:cubicBezTo>
                    <a:pt x="707327" y="320859"/>
                    <a:pt x="706748" y="325619"/>
                    <a:pt x="705833" y="330297"/>
                  </a:cubicBezTo>
                  <a:cubicBezTo>
                    <a:pt x="705751" y="333582"/>
                    <a:pt x="705608" y="336867"/>
                    <a:pt x="705304" y="340121"/>
                  </a:cubicBezTo>
                  <a:cubicBezTo>
                    <a:pt x="704836" y="345084"/>
                    <a:pt x="703188" y="350211"/>
                    <a:pt x="700005" y="354126"/>
                  </a:cubicBezTo>
                  <a:cubicBezTo>
                    <a:pt x="695662" y="359466"/>
                    <a:pt x="688177" y="362324"/>
                    <a:pt x="681434" y="360483"/>
                  </a:cubicBezTo>
                  <a:cubicBezTo>
                    <a:pt x="674386" y="358561"/>
                    <a:pt x="668994" y="353699"/>
                    <a:pt x="666299" y="346885"/>
                  </a:cubicBezTo>
                  <a:cubicBezTo>
                    <a:pt x="664571" y="342542"/>
                    <a:pt x="664346" y="337914"/>
                    <a:pt x="664306" y="333308"/>
                  </a:cubicBezTo>
                  <a:cubicBezTo>
                    <a:pt x="663818" y="330582"/>
                    <a:pt x="663564" y="327806"/>
                    <a:pt x="663422" y="325202"/>
                  </a:cubicBezTo>
                  <a:cubicBezTo>
                    <a:pt x="662893" y="315539"/>
                    <a:pt x="663747" y="303824"/>
                    <a:pt x="668477" y="295148"/>
                  </a:cubicBezTo>
                  <a:cubicBezTo>
                    <a:pt x="671629" y="289371"/>
                    <a:pt x="676521" y="284896"/>
                    <a:pt x="683213" y="283890"/>
                  </a:cubicBezTo>
                  <a:close/>
                  <a:moveTo>
                    <a:pt x="382390" y="273221"/>
                  </a:moveTo>
                  <a:cubicBezTo>
                    <a:pt x="388971" y="272234"/>
                    <a:pt x="395419" y="275712"/>
                    <a:pt x="399090" y="281061"/>
                  </a:cubicBezTo>
                  <a:lnTo>
                    <a:pt x="399894" y="282516"/>
                  </a:lnTo>
                  <a:cubicBezTo>
                    <a:pt x="401460" y="284275"/>
                    <a:pt x="402782" y="286280"/>
                    <a:pt x="403738" y="288496"/>
                  </a:cubicBezTo>
                  <a:cubicBezTo>
                    <a:pt x="405915" y="293612"/>
                    <a:pt x="406525" y="299856"/>
                    <a:pt x="406515" y="305400"/>
                  </a:cubicBezTo>
                  <a:cubicBezTo>
                    <a:pt x="406504" y="310180"/>
                    <a:pt x="405925" y="314940"/>
                    <a:pt x="405010" y="319618"/>
                  </a:cubicBezTo>
                  <a:cubicBezTo>
                    <a:pt x="404928" y="322903"/>
                    <a:pt x="404785" y="326189"/>
                    <a:pt x="404481" y="329443"/>
                  </a:cubicBezTo>
                  <a:cubicBezTo>
                    <a:pt x="404013" y="334406"/>
                    <a:pt x="402365" y="339532"/>
                    <a:pt x="399182" y="343448"/>
                  </a:cubicBezTo>
                  <a:cubicBezTo>
                    <a:pt x="394839" y="348787"/>
                    <a:pt x="387354" y="351646"/>
                    <a:pt x="380611" y="349805"/>
                  </a:cubicBezTo>
                  <a:cubicBezTo>
                    <a:pt x="373563" y="347883"/>
                    <a:pt x="368171" y="343021"/>
                    <a:pt x="365476" y="336207"/>
                  </a:cubicBezTo>
                  <a:cubicBezTo>
                    <a:pt x="363758" y="331864"/>
                    <a:pt x="363523" y="327236"/>
                    <a:pt x="363483" y="322629"/>
                  </a:cubicBezTo>
                  <a:cubicBezTo>
                    <a:pt x="362995" y="319903"/>
                    <a:pt x="362741" y="317127"/>
                    <a:pt x="362599" y="314523"/>
                  </a:cubicBezTo>
                  <a:cubicBezTo>
                    <a:pt x="362070" y="304861"/>
                    <a:pt x="362924" y="293144"/>
                    <a:pt x="367654" y="284469"/>
                  </a:cubicBezTo>
                  <a:cubicBezTo>
                    <a:pt x="370806" y="278703"/>
                    <a:pt x="375698" y="274228"/>
                    <a:pt x="382390" y="273221"/>
                  </a:cubicBezTo>
                  <a:close/>
                  <a:moveTo>
                    <a:pt x="706999" y="211527"/>
                  </a:moveTo>
                  <a:cubicBezTo>
                    <a:pt x="710330" y="211223"/>
                    <a:pt x="713399" y="211933"/>
                    <a:pt x="714660" y="215188"/>
                  </a:cubicBezTo>
                  <a:cubicBezTo>
                    <a:pt x="717192" y="221717"/>
                    <a:pt x="707530" y="225480"/>
                    <a:pt x="702994" y="227361"/>
                  </a:cubicBezTo>
                  <a:cubicBezTo>
                    <a:pt x="697452" y="229660"/>
                    <a:pt x="691695" y="231481"/>
                    <a:pt x="686020" y="233392"/>
                  </a:cubicBezTo>
                  <a:cubicBezTo>
                    <a:pt x="674252" y="237349"/>
                    <a:pt x="662485" y="241305"/>
                    <a:pt x="650718" y="245261"/>
                  </a:cubicBezTo>
                  <a:cubicBezTo>
                    <a:pt x="644169" y="247468"/>
                    <a:pt x="640446" y="237969"/>
                    <a:pt x="646822" y="235254"/>
                  </a:cubicBezTo>
                  <a:cubicBezTo>
                    <a:pt x="658235" y="230402"/>
                    <a:pt x="669656" y="225551"/>
                    <a:pt x="681077" y="220699"/>
                  </a:cubicBezTo>
                  <a:cubicBezTo>
                    <a:pt x="686589" y="218360"/>
                    <a:pt x="692102" y="215909"/>
                    <a:pt x="697767" y="213947"/>
                  </a:cubicBezTo>
                  <a:cubicBezTo>
                    <a:pt x="700076" y="213148"/>
                    <a:pt x="703668" y="211831"/>
                    <a:pt x="706999" y="211527"/>
                  </a:cubicBezTo>
                  <a:close/>
                  <a:moveTo>
                    <a:pt x="368559" y="206501"/>
                  </a:moveTo>
                  <a:cubicBezTo>
                    <a:pt x="373146" y="207009"/>
                    <a:pt x="377234" y="210122"/>
                    <a:pt x="380447" y="213284"/>
                  </a:cubicBezTo>
                  <a:cubicBezTo>
                    <a:pt x="383285" y="216071"/>
                    <a:pt x="386072" y="218899"/>
                    <a:pt x="388880" y="221706"/>
                  </a:cubicBezTo>
                  <a:cubicBezTo>
                    <a:pt x="394656" y="227483"/>
                    <a:pt x="400443" y="233259"/>
                    <a:pt x="406230" y="239036"/>
                  </a:cubicBezTo>
                  <a:cubicBezTo>
                    <a:pt x="408946" y="241742"/>
                    <a:pt x="409596" y="245454"/>
                    <a:pt x="407186" y="248657"/>
                  </a:cubicBezTo>
                  <a:cubicBezTo>
                    <a:pt x="405081" y="251465"/>
                    <a:pt x="400158" y="252085"/>
                    <a:pt x="397565" y="249614"/>
                  </a:cubicBezTo>
                  <a:cubicBezTo>
                    <a:pt x="391575" y="243898"/>
                    <a:pt x="385584" y="238182"/>
                    <a:pt x="379593" y="232476"/>
                  </a:cubicBezTo>
                  <a:cubicBezTo>
                    <a:pt x="376563" y="229588"/>
                    <a:pt x="373441" y="226761"/>
                    <a:pt x="370491" y="223781"/>
                  </a:cubicBezTo>
                  <a:cubicBezTo>
                    <a:pt x="367114" y="220364"/>
                    <a:pt x="363880" y="216469"/>
                    <a:pt x="363230" y="211587"/>
                  </a:cubicBezTo>
                  <a:cubicBezTo>
                    <a:pt x="362823" y="208474"/>
                    <a:pt x="365650" y="206186"/>
                    <a:pt x="368559" y="206501"/>
                  </a:cubicBezTo>
                  <a:close/>
                  <a:moveTo>
                    <a:pt x="419767" y="28244"/>
                  </a:moveTo>
                  <a:cubicBezTo>
                    <a:pt x="313282" y="28223"/>
                    <a:pt x="216591" y="63098"/>
                    <a:pt x="146130" y="119677"/>
                  </a:cubicBezTo>
                  <a:cubicBezTo>
                    <a:pt x="75638" y="176326"/>
                    <a:pt x="31508" y="254121"/>
                    <a:pt x="28406" y="341139"/>
                  </a:cubicBezTo>
                  <a:cubicBezTo>
                    <a:pt x="28294" y="344374"/>
                    <a:pt x="28233" y="347608"/>
                    <a:pt x="28233" y="350832"/>
                  </a:cubicBezTo>
                  <a:cubicBezTo>
                    <a:pt x="28244" y="438054"/>
                    <a:pt x="70024" y="518502"/>
                    <a:pt x="139427" y="578682"/>
                  </a:cubicBezTo>
                  <a:cubicBezTo>
                    <a:pt x="208780" y="638779"/>
                    <a:pt x="305603" y="678068"/>
                    <a:pt x="414010" y="681891"/>
                  </a:cubicBezTo>
                  <a:cubicBezTo>
                    <a:pt x="419828" y="682095"/>
                    <a:pt x="425635" y="682197"/>
                    <a:pt x="431402" y="682197"/>
                  </a:cubicBezTo>
                  <a:cubicBezTo>
                    <a:pt x="537877" y="682217"/>
                    <a:pt x="634568" y="647343"/>
                    <a:pt x="705029" y="590764"/>
                  </a:cubicBezTo>
                  <a:cubicBezTo>
                    <a:pt x="775521" y="534114"/>
                    <a:pt x="819661" y="456320"/>
                    <a:pt x="822763" y="369301"/>
                  </a:cubicBezTo>
                  <a:cubicBezTo>
                    <a:pt x="822875" y="366057"/>
                    <a:pt x="822936" y="362823"/>
                    <a:pt x="822936" y="359598"/>
                  </a:cubicBezTo>
                  <a:cubicBezTo>
                    <a:pt x="822925" y="272376"/>
                    <a:pt x="781146" y="191927"/>
                    <a:pt x="711753" y="131760"/>
                  </a:cubicBezTo>
                  <a:cubicBezTo>
                    <a:pt x="642400" y="71661"/>
                    <a:pt x="545577" y="32383"/>
                    <a:pt x="437169" y="28549"/>
                  </a:cubicBezTo>
                  <a:cubicBezTo>
                    <a:pt x="431341" y="28345"/>
                    <a:pt x="425534" y="28244"/>
                    <a:pt x="419767" y="28244"/>
                  </a:cubicBezTo>
                  <a:close/>
                  <a:moveTo>
                    <a:pt x="419757" y="0"/>
                  </a:moveTo>
                  <a:cubicBezTo>
                    <a:pt x="425859" y="0"/>
                    <a:pt x="431992" y="112"/>
                    <a:pt x="438155" y="326"/>
                  </a:cubicBezTo>
                  <a:cubicBezTo>
                    <a:pt x="552767" y="4404"/>
                    <a:pt x="655632" y="45838"/>
                    <a:pt x="730211" y="110412"/>
                  </a:cubicBezTo>
                  <a:cubicBezTo>
                    <a:pt x="804751" y="174923"/>
                    <a:pt x="851149" y="263101"/>
                    <a:pt x="851139" y="359589"/>
                  </a:cubicBezTo>
                  <a:cubicBezTo>
                    <a:pt x="851139" y="363138"/>
                    <a:pt x="851078" y="366707"/>
                    <a:pt x="850955" y="370288"/>
                  </a:cubicBezTo>
                  <a:cubicBezTo>
                    <a:pt x="847559" y="466511"/>
                    <a:pt x="798516" y="551963"/>
                    <a:pt x="722685" y="612763"/>
                  </a:cubicBezTo>
                  <a:cubicBezTo>
                    <a:pt x="684851" y="643111"/>
                    <a:pt x="640324" y="667459"/>
                    <a:pt x="591222" y="684261"/>
                  </a:cubicBezTo>
                  <a:cubicBezTo>
                    <a:pt x="628252" y="700616"/>
                    <a:pt x="663818" y="721110"/>
                    <a:pt x="699466" y="740017"/>
                  </a:cubicBezTo>
                  <a:cubicBezTo>
                    <a:pt x="718840" y="750288"/>
                    <a:pt x="738002" y="761191"/>
                    <a:pt x="757784" y="770660"/>
                  </a:cubicBezTo>
                  <a:cubicBezTo>
                    <a:pt x="774810" y="778817"/>
                    <a:pt x="793655" y="785520"/>
                    <a:pt x="812308" y="778715"/>
                  </a:cubicBezTo>
                  <a:cubicBezTo>
                    <a:pt x="838883" y="769022"/>
                    <a:pt x="855960" y="741114"/>
                    <a:pt x="869568" y="717936"/>
                  </a:cubicBezTo>
                  <a:cubicBezTo>
                    <a:pt x="889817" y="683448"/>
                    <a:pt x="909283" y="648482"/>
                    <a:pt x="929105" y="613750"/>
                  </a:cubicBezTo>
                  <a:cubicBezTo>
                    <a:pt x="941961" y="591222"/>
                    <a:pt x="954816" y="568683"/>
                    <a:pt x="967683" y="546157"/>
                  </a:cubicBezTo>
                  <a:cubicBezTo>
                    <a:pt x="963869" y="546197"/>
                    <a:pt x="959983" y="544732"/>
                    <a:pt x="956831" y="541020"/>
                  </a:cubicBezTo>
                  <a:cubicBezTo>
                    <a:pt x="906446" y="481706"/>
                    <a:pt x="898157" y="379248"/>
                    <a:pt x="957135" y="322384"/>
                  </a:cubicBezTo>
                  <a:cubicBezTo>
                    <a:pt x="980721" y="299654"/>
                    <a:pt x="1016979" y="286543"/>
                    <a:pt x="1047247" y="304149"/>
                  </a:cubicBezTo>
                  <a:cubicBezTo>
                    <a:pt x="1077178" y="321561"/>
                    <a:pt x="1086270" y="360260"/>
                    <a:pt x="1078979" y="392215"/>
                  </a:cubicBezTo>
                  <a:cubicBezTo>
                    <a:pt x="1074259" y="412963"/>
                    <a:pt x="1064709" y="431596"/>
                    <a:pt x="1054345" y="450004"/>
                  </a:cubicBezTo>
                  <a:cubicBezTo>
                    <a:pt x="1042954" y="470223"/>
                    <a:pt x="1031451" y="490381"/>
                    <a:pt x="1020010" y="510570"/>
                  </a:cubicBezTo>
                  <a:cubicBezTo>
                    <a:pt x="996933" y="551272"/>
                    <a:pt x="974121" y="592117"/>
                    <a:pt x="951197" y="632900"/>
                  </a:cubicBezTo>
                  <a:cubicBezTo>
                    <a:pt x="929665" y="671192"/>
                    <a:pt x="909416" y="710593"/>
                    <a:pt x="886105" y="747827"/>
                  </a:cubicBezTo>
                  <a:cubicBezTo>
                    <a:pt x="868164" y="776478"/>
                    <a:pt x="843257" y="805311"/>
                    <a:pt x="807843" y="810305"/>
                  </a:cubicBezTo>
                  <a:cubicBezTo>
                    <a:pt x="765188" y="816326"/>
                    <a:pt x="724241" y="784949"/>
                    <a:pt x="688949" y="765442"/>
                  </a:cubicBezTo>
                  <a:cubicBezTo>
                    <a:pt x="658997" y="748884"/>
                    <a:pt x="628090" y="733040"/>
                    <a:pt x="598595" y="715261"/>
                  </a:cubicBezTo>
                  <a:cubicBezTo>
                    <a:pt x="603649" y="733679"/>
                    <a:pt x="607728" y="752465"/>
                    <a:pt x="612478" y="770762"/>
                  </a:cubicBezTo>
                  <a:cubicBezTo>
                    <a:pt x="620543" y="801833"/>
                    <a:pt x="628669" y="832883"/>
                    <a:pt x="636613" y="863985"/>
                  </a:cubicBezTo>
                  <a:cubicBezTo>
                    <a:pt x="651227" y="921163"/>
                    <a:pt x="668670" y="978382"/>
                    <a:pt x="679684" y="1036384"/>
                  </a:cubicBezTo>
                  <a:cubicBezTo>
                    <a:pt x="687618" y="1078125"/>
                    <a:pt x="689265" y="1124441"/>
                    <a:pt x="663717" y="1160770"/>
                  </a:cubicBezTo>
                  <a:cubicBezTo>
                    <a:pt x="639623" y="1195035"/>
                    <a:pt x="597365" y="1209009"/>
                    <a:pt x="557526" y="1213982"/>
                  </a:cubicBezTo>
                  <a:cubicBezTo>
                    <a:pt x="550549" y="1214846"/>
                    <a:pt x="543522" y="1215507"/>
                    <a:pt x="536474" y="1216057"/>
                  </a:cubicBezTo>
                  <a:cubicBezTo>
                    <a:pt x="541345" y="1237578"/>
                    <a:pt x="539261" y="1261569"/>
                    <a:pt x="539322" y="1283212"/>
                  </a:cubicBezTo>
                  <a:cubicBezTo>
                    <a:pt x="539403" y="1309585"/>
                    <a:pt x="539068" y="1335947"/>
                    <a:pt x="538315" y="1362299"/>
                  </a:cubicBezTo>
                  <a:cubicBezTo>
                    <a:pt x="537297" y="1398292"/>
                    <a:pt x="535385" y="1434245"/>
                    <a:pt x="532833" y="1470146"/>
                  </a:cubicBezTo>
                  <a:cubicBezTo>
                    <a:pt x="541722" y="1463871"/>
                    <a:pt x="550987" y="1458064"/>
                    <a:pt x="559306" y="1452226"/>
                  </a:cubicBezTo>
                  <a:cubicBezTo>
                    <a:pt x="577532" y="1439431"/>
                    <a:pt x="596001" y="1426983"/>
                    <a:pt x="614705" y="1414890"/>
                  </a:cubicBezTo>
                  <a:cubicBezTo>
                    <a:pt x="639755" y="1398699"/>
                    <a:pt x="678311" y="1371676"/>
                    <a:pt x="705904" y="1398546"/>
                  </a:cubicBezTo>
                  <a:cubicBezTo>
                    <a:pt x="730944" y="1422945"/>
                    <a:pt x="714875" y="1458837"/>
                    <a:pt x="694147" y="1479554"/>
                  </a:cubicBezTo>
                  <a:cubicBezTo>
                    <a:pt x="647668" y="1526034"/>
                    <a:pt x="577532" y="1546975"/>
                    <a:pt x="513173" y="1534536"/>
                  </a:cubicBezTo>
                  <a:cubicBezTo>
                    <a:pt x="505718" y="1533091"/>
                    <a:pt x="500144" y="1526877"/>
                    <a:pt x="501050" y="1519016"/>
                  </a:cubicBezTo>
                  <a:cubicBezTo>
                    <a:pt x="507080" y="1466719"/>
                    <a:pt x="511403" y="1414228"/>
                    <a:pt x="514108" y="1361658"/>
                  </a:cubicBezTo>
                  <a:cubicBezTo>
                    <a:pt x="515461" y="1335388"/>
                    <a:pt x="516407" y="1309096"/>
                    <a:pt x="516936" y="1282796"/>
                  </a:cubicBezTo>
                  <a:cubicBezTo>
                    <a:pt x="517374" y="1261540"/>
                    <a:pt x="515187" y="1238391"/>
                    <a:pt x="519093" y="1217134"/>
                  </a:cubicBezTo>
                  <a:cubicBezTo>
                    <a:pt x="481370" y="1218721"/>
                    <a:pt x="443088" y="1216199"/>
                    <a:pt x="406067" y="1211521"/>
                  </a:cubicBezTo>
                  <a:cubicBezTo>
                    <a:pt x="364053" y="1206212"/>
                    <a:pt x="321225" y="1197851"/>
                    <a:pt x="280859" y="1184040"/>
                  </a:cubicBezTo>
                  <a:cubicBezTo>
                    <a:pt x="281835" y="1189929"/>
                    <a:pt x="282302" y="1195959"/>
                    <a:pt x="282963" y="1201848"/>
                  </a:cubicBezTo>
                  <a:cubicBezTo>
                    <a:pt x="284336" y="1214196"/>
                    <a:pt x="285212" y="1226553"/>
                    <a:pt x="286107" y="1238940"/>
                  </a:cubicBezTo>
                  <a:lnTo>
                    <a:pt x="291314" y="1310937"/>
                  </a:lnTo>
                  <a:cubicBezTo>
                    <a:pt x="294843" y="1359694"/>
                    <a:pt x="298444" y="1408422"/>
                    <a:pt x="302807" y="1457118"/>
                  </a:cubicBezTo>
                  <a:lnTo>
                    <a:pt x="302786" y="1458491"/>
                  </a:lnTo>
                  <a:cubicBezTo>
                    <a:pt x="313099" y="1458349"/>
                    <a:pt x="321062" y="1473340"/>
                    <a:pt x="311217" y="1482513"/>
                  </a:cubicBezTo>
                  <a:cubicBezTo>
                    <a:pt x="285425" y="1506556"/>
                    <a:pt x="254832" y="1523409"/>
                    <a:pt x="220873" y="1532939"/>
                  </a:cubicBezTo>
                  <a:cubicBezTo>
                    <a:pt x="195253" y="1540120"/>
                    <a:pt x="152649" y="1550412"/>
                    <a:pt x="134352" y="1523674"/>
                  </a:cubicBezTo>
                  <a:cubicBezTo>
                    <a:pt x="111581" y="1490375"/>
                    <a:pt x="156453" y="1464105"/>
                    <a:pt x="182001" y="1454962"/>
                  </a:cubicBezTo>
                  <a:cubicBezTo>
                    <a:pt x="211201" y="1444506"/>
                    <a:pt x="242963" y="1440245"/>
                    <a:pt x="273963" y="1443052"/>
                  </a:cubicBezTo>
                  <a:cubicBezTo>
                    <a:pt x="271796" y="1399431"/>
                    <a:pt x="269183" y="1355850"/>
                    <a:pt x="266427" y="1312260"/>
                  </a:cubicBezTo>
                  <a:cubicBezTo>
                    <a:pt x="264860" y="1287453"/>
                    <a:pt x="263294" y="1262648"/>
                    <a:pt x="261727" y="1237842"/>
                  </a:cubicBezTo>
                  <a:cubicBezTo>
                    <a:pt x="260527" y="1218823"/>
                    <a:pt x="256693" y="1195970"/>
                    <a:pt x="260416" y="1176463"/>
                  </a:cubicBezTo>
                  <a:cubicBezTo>
                    <a:pt x="224961" y="1162274"/>
                    <a:pt x="189650" y="1141578"/>
                    <a:pt x="166786" y="1110284"/>
                  </a:cubicBezTo>
                  <a:cubicBezTo>
                    <a:pt x="138991" y="1072236"/>
                    <a:pt x="139824" y="1028462"/>
                    <a:pt x="151357" y="984668"/>
                  </a:cubicBezTo>
                  <a:cubicBezTo>
                    <a:pt x="145784" y="988695"/>
                    <a:pt x="140099" y="992459"/>
                    <a:pt x="134606" y="995997"/>
                  </a:cubicBezTo>
                  <a:cubicBezTo>
                    <a:pt x="104818" y="1015169"/>
                    <a:pt x="63535" y="1029245"/>
                    <a:pt x="33522" y="1001967"/>
                  </a:cubicBezTo>
                  <a:cubicBezTo>
                    <a:pt x="1739" y="973093"/>
                    <a:pt x="22355" y="929930"/>
                    <a:pt x="53029" y="910128"/>
                  </a:cubicBezTo>
                  <a:cubicBezTo>
                    <a:pt x="83643" y="890356"/>
                    <a:pt x="121711" y="883227"/>
                    <a:pt x="157612" y="888678"/>
                  </a:cubicBezTo>
                  <a:cubicBezTo>
                    <a:pt x="141980" y="848454"/>
                    <a:pt x="124111" y="808972"/>
                    <a:pt x="107146" y="769317"/>
                  </a:cubicBezTo>
                  <a:cubicBezTo>
                    <a:pt x="104390" y="762880"/>
                    <a:pt x="107625" y="756065"/>
                    <a:pt x="113604" y="753075"/>
                  </a:cubicBezTo>
                  <a:cubicBezTo>
                    <a:pt x="141045" y="739365"/>
                    <a:pt x="168118" y="724994"/>
                    <a:pt x="194643" y="709586"/>
                  </a:cubicBezTo>
                  <a:cubicBezTo>
                    <a:pt x="212828" y="699018"/>
                    <a:pt x="230453" y="687119"/>
                    <a:pt x="248628" y="676349"/>
                  </a:cubicBezTo>
                  <a:cubicBezTo>
                    <a:pt x="200603" y="657513"/>
                    <a:pt x="157368" y="631538"/>
                    <a:pt x="120927" y="599979"/>
                  </a:cubicBezTo>
                  <a:cubicBezTo>
                    <a:pt x="46388" y="535477"/>
                    <a:pt x="-11" y="447299"/>
                    <a:pt x="0" y="350811"/>
                  </a:cubicBezTo>
                  <a:cubicBezTo>
                    <a:pt x="0" y="347251"/>
                    <a:pt x="61" y="343692"/>
                    <a:pt x="193" y="340112"/>
                  </a:cubicBezTo>
                  <a:cubicBezTo>
                    <a:pt x="3590" y="243899"/>
                    <a:pt x="52633" y="158436"/>
                    <a:pt x="128463" y="97648"/>
                  </a:cubicBezTo>
                  <a:cubicBezTo>
                    <a:pt x="204336" y="36776"/>
                    <a:pt x="307118" y="11"/>
                    <a:pt x="41975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9" name="!!quadro2">
            <a:extLst>
              <a:ext uri="{FF2B5EF4-FFF2-40B4-BE49-F238E27FC236}">
                <a16:creationId xmlns:a16="http://schemas.microsoft.com/office/drawing/2014/main" id="{B7EE8984-B2BF-2C63-62ED-F25C39A0095C}"/>
              </a:ext>
            </a:extLst>
          </p:cNvPr>
          <p:cNvGrpSpPr/>
          <p:nvPr/>
        </p:nvGrpSpPr>
        <p:grpSpPr>
          <a:xfrm>
            <a:off x="6241143" y="2017486"/>
            <a:ext cx="5255532" cy="2002971"/>
            <a:chOff x="6241143" y="2017486"/>
            <a:chExt cx="5255532" cy="2002971"/>
          </a:xfrm>
        </p:grpSpPr>
        <p:sp>
          <p:nvSpPr>
            <p:cNvPr id="6" name="banner1">
              <a:extLst>
                <a:ext uri="{FF2B5EF4-FFF2-40B4-BE49-F238E27FC236}">
                  <a16:creationId xmlns:a16="http://schemas.microsoft.com/office/drawing/2014/main" id="{4238697E-51BB-D08D-961C-8111AF630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2017486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3CF1D4F4-C211-6748-411F-9D2E0E3B2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4906" y="2264917"/>
              <a:ext cx="943499" cy="1548000"/>
            </a:xfrm>
            <a:custGeom>
              <a:avLst/>
              <a:gdLst>
                <a:gd name="connsiteX0" fmla="*/ 326867 w 974980"/>
                <a:gd name="connsiteY0" fmla="*/ 1536220 h 1599650"/>
                <a:gd name="connsiteX1" fmla="*/ 284946 w 974980"/>
                <a:gd name="connsiteY1" fmla="*/ 1557434 h 1599650"/>
                <a:gd name="connsiteX2" fmla="*/ 341661 w 974980"/>
                <a:gd name="connsiteY2" fmla="*/ 1562043 h 1599650"/>
                <a:gd name="connsiteX3" fmla="*/ 379724 w 974980"/>
                <a:gd name="connsiteY3" fmla="*/ 1542382 h 1599650"/>
                <a:gd name="connsiteX4" fmla="*/ 326867 w 974980"/>
                <a:gd name="connsiteY4" fmla="*/ 1536220 h 1599650"/>
                <a:gd name="connsiteX5" fmla="*/ 774078 w 974980"/>
                <a:gd name="connsiteY5" fmla="*/ 1478517 h 1599650"/>
                <a:gd name="connsiteX6" fmla="*/ 751112 w 974980"/>
                <a:gd name="connsiteY6" fmla="*/ 1529293 h 1599650"/>
                <a:gd name="connsiteX7" fmla="*/ 750430 w 974980"/>
                <a:gd name="connsiteY7" fmla="*/ 1574296 h 1599650"/>
                <a:gd name="connsiteX8" fmla="*/ 779475 w 974980"/>
                <a:gd name="connsiteY8" fmla="*/ 1528835 h 1599650"/>
                <a:gd name="connsiteX9" fmla="*/ 774078 w 974980"/>
                <a:gd name="connsiteY9" fmla="*/ 1478517 h 1599650"/>
                <a:gd name="connsiteX10" fmla="*/ 95260 w 974980"/>
                <a:gd name="connsiteY10" fmla="*/ 1115973 h 1599650"/>
                <a:gd name="connsiteX11" fmla="*/ 74541 w 974980"/>
                <a:gd name="connsiteY11" fmla="*/ 1191572 h 1599650"/>
                <a:gd name="connsiteX12" fmla="*/ 80820 w 974980"/>
                <a:gd name="connsiteY12" fmla="*/ 1258211 h 1599650"/>
                <a:gd name="connsiteX13" fmla="*/ 112217 w 974980"/>
                <a:gd name="connsiteY13" fmla="*/ 1228649 h 1599650"/>
                <a:gd name="connsiteX14" fmla="*/ 95260 w 974980"/>
                <a:gd name="connsiteY14" fmla="*/ 1115973 h 1599650"/>
                <a:gd name="connsiteX15" fmla="*/ 576619 w 974980"/>
                <a:gd name="connsiteY15" fmla="*/ 687072 h 1599650"/>
                <a:gd name="connsiteX16" fmla="*/ 425597 w 974980"/>
                <a:gd name="connsiteY16" fmla="*/ 710143 h 1599650"/>
                <a:gd name="connsiteX17" fmla="*/ 295329 w 974980"/>
                <a:gd name="connsiteY17" fmla="*/ 693140 h 1599650"/>
                <a:gd name="connsiteX18" fmla="*/ 276421 w 974980"/>
                <a:gd name="connsiteY18" fmla="*/ 754323 h 1599650"/>
                <a:gd name="connsiteX19" fmla="*/ 277644 w 974980"/>
                <a:gd name="connsiteY19" fmla="*/ 761060 h 1599650"/>
                <a:gd name="connsiteX20" fmla="*/ 268778 w 974980"/>
                <a:gd name="connsiteY20" fmla="*/ 779922 h 1599650"/>
                <a:gd name="connsiteX21" fmla="*/ 251891 w 974980"/>
                <a:gd name="connsiteY21" fmla="*/ 844633 h 1599650"/>
                <a:gd name="connsiteX22" fmla="*/ 224881 w 974980"/>
                <a:gd name="connsiteY22" fmla="*/ 1019831 h 1599650"/>
                <a:gd name="connsiteX23" fmla="*/ 238557 w 974980"/>
                <a:gd name="connsiteY23" fmla="*/ 1165996 h 1599650"/>
                <a:gd name="connsiteX24" fmla="*/ 337051 w 974980"/>
                <a:gd name="connsiteY24" fmla="*/ 1223428 h 1599650"/>
                <a:gd name="connsiteX25" fmla="*/ 488708 w 974980"/>
                <a:gd name="connsiteY25" fmla="*/ 1228049 h 1599650"/>
                <a:gd name="connsiteX26" fmla="*/ 629583 w 974980"/>
                <a:gd name="connsiteY26" fmla="*/ 1190079 h 1599650"/>
                <a:gd name="connsiteX27" fmla="*/ 709685 w 974980"/>
                <a:gd name="connsiteY27" fmla="*/ 1089962 h 1599650"/>
                <a:gd name="connsiteX28" fmla="*/ 698914 w 974980"/>
                <a:gd name="connsiteY28" fmla="*/ 955038 h 1599650"/>
                <a:gd name="connsiteX29" fmla="*/ 576619 w 974980"/>
                <a:gd name="connsiteY29" fmla="*/ 687072 h 1599650"/>
                <a:gd name="connsiteX30" fmla="*/ 438459 w 974980"/>
                <a:gd name="connsiteY30" fmla="*/ 473704 h 1599650"/>
                <a:gd name="connsiteX31" fmla="*/ 443648 w 974980"/>
                <a:gd name="connsiteY31" fmla="*/ 488849 h 1599650"/>
                <a:gd name="connsiteX32" fmla="*/ 413862 w 974980"/>
                <a:gd name="connsiteY32" fmla="*/ 517599 h 1599650"/>
                <a:gd name="connsiteX33" fmla="*/ 377784 w 974980"/>
                <a:gd name="connsiteY33" fmla="*/ 527430 h 1599650"/>
                <a:gd name="connsiteX34" fmla="*/ 334887 w 974980"/>
                <a:gd name="connsiteY34" fmla="*/ 517869 h 1599650"/>
                <a:gd name="connsiteX35" fmla="*/ 305937 w 974980"/>
                <a:gd name="connsiteY35" fmla="*/ 490765 h 1599650"/>
                <a:gd name="connsiteX36" fmla="*/ 310264 w 974980"/>
                <a:gd name="connsiteY36" fmla="*/ 486332 h 1599650"/>
                <a:gd name="connsiteX37" fmla="*/ 326633 w 974980"/>
                <a:gd name="connsiteY37" fmla="*/ 491765 h 1599650"/>
                <a:gd name="connsiteX38" fmla="*/ 342673 w 974980"/>
                <a:gd name="connsiteY38" fmla="*/ 497797 h 1599650"/>
                <a:gd name="connsiteX39" fmla="*/ 374081 w 974980"/>
                <a:gd name="connsiteY39" fmla="*/ 502500 h 1599650"/>
                <a:gd name="connsiteX40" fmla="*/ 402185 w 974980"/>
                <a:gd name="connsiteY40" fmla="*/ 495057 h 1599650"/>
                <a:gd name="connsiteX41" fmla="*/ 422105 w 974980"/>
                <a:gd name="connsiteY41" fmla="*/ 476490 h 1599650"/>
                <a:gd name="connsiteX42" fmla="*/ 438459 w 974980"/>
                <a:gd name="connsiteY42" fmla="*/ 473704 h 1599650"/>
                <a:gd name="connsiteX43" fmla="*/ 534780 w 974980"/>
                <a:gd name="connsiteY43" fmla="*/ 363273 h 1599650"/>
                <a:gd name="connsiteX44" fmla="*/ 549103 w 974980"/>
                <a:gd name="connsiteY44" fmla="*/ 375044 h 1599650"/>
                <a:gd name="connsiteX45" fmla="*/ 553090 w 974980"/>
                <a:gd name="connsiteY45" fmla="*/ 405253 h 1599650"/>
                <a:gd name="connsiteX46" fmla="*/ 551925 w 974980"/>
                <a:gd name="connsiteY46" fmla="*/ 413320 h 1599650"/>
                <a:gd name="connsiteX47" fmla="*/ 549456 w 974980"/>
                <a:gd name="connsiteY47" fmla="*/ 426819 h 1599650"/>
                <a:gd name="connsiteX48" fmla="*/ 533852 w 974980"/>
                <a:gd name="connsiteY48" fmla="*/ 439871 h 1599650"/>
                <a:gd name="connsiteX49" fmla="*/ 515519 w 974980"/>
                <a:gd name="connsiteY49" fmla="*/ 432863 h 1599650"/>
                <a:gd name="connsiteX50" fmla="*/ 510721 w 974980"/>
                <a:gd name="connsiteY50" fmla="*/ 418682 h 1599650"/>
                <a:gd name="connsiteX51" fmla="*/ 510534 w 974980"/>
                <a:gd name="connsiteY51" fmla="*/ 408840 h 1599650"/>
                <a:gd name="connsiteX52" fmla="*/ 509534 w 974980"/>
                <a:gd name="connsiteY52" fmla="*/ 394576 h 1599650"/>
                <a:gd name="connsiteX53" fmla="*/ 512909 w 974980"/>
                <a:gd name="connsiteY53" fmla="*/ 377783 h 1599650"/>
                <a:gd name="connsiteX54" fmla="*/ 516953 w 974980"/>
                <a:gd name="connsiteY54" fmla="*/ 371939 h 1599650"/>
                <a:gd name="connsiteX55" fmla="*/ 517813 w 974980"/>
                <a:gd name="connsiteY55" fmla="*/ 370517 h 1599650"/>
                <a:gd name="connsiteX56" fmla="*/ 534780 w 974980"/>
                <a:gd name="connsiteY56" fmla="*/ 363273 h 1599650"/>
                <a:gd name="connsiteX57" fmla="*/ 233794 w 974980"/>
                <a:gd name="connsiteY57" fmla="*/ 363260 h 1599650"/>
                <a:gd name="connsiteX58" fmla="*/ 248118 w 974980"/>
                <a:gd name="connsiteY58" fmla="*/ 375031 h 1599650"/>
                <a:gd name="connsiteX59" fmla="*/ 252092 w 974980"/>
                <a:gd name="connsiteY59" fmla="*/ 405228 h 1599650"/>
                <a:gd name="connsiteX60" fmla="*/ 250928 w 974980"/>
                <a:gd name="connsiteY60" fmla="*/ 413295 h 1599650"/>
                <a:gd name="connsiteX61" fmla="*/ 248459 w 974980"/>
                <a:gd name="connsiteY61" fmla="*/ 426795 h 1599650"/>
                <a:gd name="connsiteX62" fmla="*/ 232854 w 974980"/>
                <a:gd name="connsiteY62" fmla="*/ 439847 h 1599650"/>
                <a:gd name="connsiteX63" fmla="*/ 214522 w 974980"/>
                <a:gd name="connsiteY63" fmla="*/ 432839 h 1599650"/>
                <a:gd name="connsiteX64" fmla="*/ 209724 w 974980"/>
                <a:gd name="connsiteY64" fmla="*/ 418658 h 1599650"/>
                <a:gd name="connsiteX65" fmla="*/ 209548 w 974980"/>
                <a:gd name="connsiteY65" fmla="*/ 408827 h 1599650"/>
                <a:gd name="connsiteX66" fmla="*/ 208548 w 974980"/>
                <a:gd name="connsiteY66" fmla="*/ 394563 h 1599650"/>
                <a:gd name="connsiteX67" fmla="*/ 211923 w 974980"/>
                <a:gd name="connsiteY67" fmla="*/ 377770 h 1599650"/>
                <a:gd name="connsiteX68" fmla="*/ 215967 w 974980"/>
                <a:gd name="connsiteY68" fmla="*/ 371926 h 1599650"/>
                <a:gd name="connsiteX69" fmla="*/ 216827 w 974980"/>
                <a:gd name="connsiteY69" fmla="*/ 370504 h 1599650"/>
                <a:gd name="connsiteX70" fmla="*/ 233794 w 974980"/>
                <a:gd name="connsiteY70" fmla="*/ 363260 h 1599650"/>
                <a:gd name="connsiteX71" fmla="*/ 927510 w 974980"/>
                <a:gd name="connsiteY71" fmla="*/ 232677 h 1599650"/>
                <a:gd name="connsiteX72" fmla="*/ 901076 w 974980"/>
                <a:gd name="connsiteY72" fmla="*/ 258982 h 1599650"/>
                <a:gd name="connsiteX73" fmla="*/ 895796 w 974980"/>
                <a:gd name="connsiteY73" fmla="*/ 436885 h 1599650"/>
                <a:gd name="connsiteX74" fmla="*/ 932661 w 974980"/>
                <a:gd name="connsiteY74" fmla="*/ 344447 h 1599650"/>
                <a:gd name="connsiteX75" fmla="*/ 943373 w 974980"/>
                <a:gd name="connsiteY75" fmla="*/ 303302 h 1599650"/>
                <a:gd name="connsiteX76" fmla="*/ 949829 w 974980"/>
                <a:gd name="connsiteY76" fmla="*/ 259911 h 1599650"/>
                <a:gd name="connsiteX77" fmla="*/ 927510 w 974980"/>
                <a:gd name="connsiteY77" fmla="*/ 232677 h 1599650"/>
                <a:gd name="connsiteX78" fmla="*/ 425597 w 974980"/>
                <a:gd name="connsiteY78" fmla="*/ 28209 h 1599650"/>
                <a:gd name="connsiteX79" fmla="*/ 143625 w 974980"/>
                <a:gd name="connsiteY79" fmla="*/ 124834 h 1599650"/>
                <a:gd name="connsiteX80" fmla="*/ 28209 w 974980"/>
                <a:gd name="connsiteY80" fmla="*/ 355065 h 1599650"/>
                <a:gd name="connsiteX81" fmla="*/ 143614 w 974980"/>
                <a:gd name="connsiteY81" fmla="*/ 585309 h 1599650"/>
                <a:gd name="connsiteX82" fmla="*/ 291366 w 974980"/>
                <a:gd name="connsiteY82" fmla="*/ 662730 h 1599650"/>
                <a:gd name="connsiteX83" fmla="*/ 300527 w 974980"/>
                <a:gd name="connsiteY83" fmla="*/ 665294 h 1599650"/>
                <a:gd name="connsiteX84" fmla="*/ 425585 w 974980"/>
                <a:gd name="connsiteY84" fmla="*/ 681921 h 1599650"/>
                <a:gd name="connsiteX85" fmla="*/ 707568 w 974980"/>
                <a:gd name="connsiteY85" fmla="*/ 585297 h 1599650"/>
                <a:gd name="connsiteX86" fmla="*/ 822983 w 974980"/>
                <a:gd name="connsiteY86" fmla="*/ 355065 h 1599650"/>
                <a:gd name="connsiteX87" fmla="*/ 707568 w 974980"/>
                <a:gd name="connsiteY87" fmla="*/ 124834 h 1599650"/>
                <a:gd name="connsiteX88" fmla="*/ 425597 w 974980"/>
                <a:gd name="connsiteY88" fmla="*/ 28209 h 1599650"/>
                <a:gd name="connsiteX89" fmla="*/ 425609 w 974980"/>
                <a:gd name="connsiteY89" fmla="*/ 0 h 1599650"/>
                <a:gd name="connsiteX90" fmla="*/ 725584 w 974980"/>
                <a:gd name="connsiteY90" fmla="*/ 103116 h 1599650"/>
                <a:gd name="connsiteX91" fmla="*/ 851218 w 974980"/>
                <a:gd name="connsiteY91" fmla="*/ 355077 h 1599650"/>
                <a:gd name="connsiteX92" fmla="*/ 725584 w 974980"/>
                <a:gd name="connsiteY92" fmla="*/ 607040 h 1599650"/>
                <a:gd name="connsiteX93" fmla="*/ 599137 w 974980"/>
                <a:gd name="connsiteY93" fmla="*/ 679312 h 1599650"/>
                <a:gd name="connsiteX94" fmla="*/ 612296 w 974980"/>
                <a:gd name="connsiteY94" fmla="*/ 721197 h 1599650"/>
                <a:gd name="connsiteX95" fmla="*/ 754981 w 974980"/>
                <a:gd name="connsiteY95" fmla="*/ 620186 h 1599650"/>
                <a:gd name="connsiteX96" fmla="*/ 880909 w 974980"/>
                <a:gd name="connsiteY96" fmla="*/ 464308 h 1599650"/>
                <a:gd name="connsiteX97" fmla="*/ 877346 w 974980"/>
                <a:gd name="connsiteY97" fmla="*/ 459239 h 1599650"/>
                <a:gd name="connsiteX98" fmla="*/ 858908 w 974980"/>
                <a:gd name="connsiteY98" fmla="*/ 334899 h 1599650"/>
                <a:gd name="connsiteX99" fmla="*/ 892503 w 974980"/>
                <a:gd name="connsiteY99" fmla="*/ 226762 h 1599650"/>
                <a:gd name="connsiteX100" fmla="*/ 964833 w 974980"/>
                <a:gd name="connsiteY100" fmla="*/ 227292 h 1599650"/>
                <a:gd name="connsiteX101" fmla="*/ 963128 w 974980"/>
                <a:gd name="connsiteY101" fmla="*/ 323010 h 1599650"/>
                <a:gd name="connsiteX102" fmla="*/ 886576 w 974980"/>
                <a:gd name="connsiteY102" fmla="*/ 495010 h 1599650"/>
                <a:gd name="connsiteX103" fmla="*/ 765458 w 974980"/>
                <a:gd name="connsiteY103" fmla="*/ 639271 h 1599650"/>
                <a:gd name="connsiteX104" fmla="*/ 690471 w 974980"/>
                <a:gd name="connsiteY104" fmla="*/ 697162 h 1599650"/>
                <a:gd name="connsiteX105" fmla="*/ 650619 w 974980"/>
                <a:gd name="connsiteY105" fmla="*/ 721174 h 1599650"/>
                <a:gd name="connsiteX106" fmla="*/ 618070 w 974980"/>
                <a:gd name="connsiteY106" fmla="*/ 735449 h 1599650"/>
                <a:gd name="connsiteX107" fmla="*/ 734214 w 974980"/>
                <a:gd name="connsiteY107" fmla="*/ 1010259 h 1599650"/>
                <a:gd name="connsiteX108" fmla="*/ 711990 w 974980"/>
                <a:gd name="connsiteY108" fmla="*/ 1143372 h 1599650"/>
                <a:gd name="connsiteX109" fmla="*/ 629136 w 974980"/>
                <a:gd name="connsiteY109" fmla="*/ 1215432 h 1599650"/>
                <a:gd name="connsiteX110" fmla="*/ 638990 w 974980"/>
                <a:gd name="connsiteY110" fmla="*/ 1231283 h 1599650"/>
                <a:gd name="connsiteX111" fmla="*/ 658439 w 974980"/>
                <a:gd name="connsiteY111" fmla="*/ 1264714 h 1599650"/>
                <a:gd name="connsiteX112" fmla="*/ 696985 w 974980"/>
                <a:gd name="connsiteY112" fmla="*/ 1327873 h 1599650"/>
                <a:gd name="connsiteX113" fmla="*/ 780840 w 974980"/>
                <a:gd name="connsiteY113" fmla="*/ 1452813 h 1599650"/>
                <a:gd name="connsiteX114" fmla="*/ 781698 w 974980"/>
                <a:gd name="connsiteY114" fmla="*/ 1454494 h 1599650"/>
                <a:gd name="connsiteX115" fmla="*/ 793857 w 974980"/>
                <a:gd name="connsiteY115" fmla="*/ 1461537 h 1599650"/>
                <a:gd name="connsiteX116" fmla="*/ 800195 w 974980"/>
                <a:gd name="connsiteY116" fmla="*/ 1547473 h 1599650"/>
                <a:gd name="connsiteX117" fmla="*/ 748796 w 974980"/>
                <a:gd name="connsiteY117" fmla="*/ 1599577 h 1599650"/>
                <a:gd name="connsiteX118" fmla="*/ 719033 w 974980"/>
                <a:gd name="connsiteY118" fmla="*/ 1581386 h 1599650"/>
                <a:gd name="connsiteX119" fmla="*/ 721221 w 974980"/>
                <a:gd name="connsiteY119" fmla="*/ 1541582 h 1599650"/>
                <a:gd name="connsiteX120" fmla="*/ 758637 w 974980"/>
                <a:gd name="connsiteY120" fmla="*/ 1460173 h 1599650"/>
                <a:gd name="connsiteX121" fmla="*/ 679782 w 974980"/>
                <a:gd name="connsiteY121" fmla="*/ 1338526 h 1599650"/>
                <a:gd name="connsiteX122" fmla="*/ 641529 w 974980"/>
                <a:gd name="connsiteY122" fmla="*/ 1273322 h 1599650"/>
                <a:gd name="connsiteX123" fmla="*/ 623279 w 974980"/>
                <a:gd name="connsiteY123" fmla="*/ 1240443 h 1599650"/>
                <a:gd name="connsiteX124" fmla="*/ 614259 w 974980"/>
                <a:gd name="connsiteY124" fmla="*/ 1221899 h 1599650"/>
                <a:gd name="connsiteX125" fmla="*/ 602113 w 974980"/>
                <a:gd name="connsiteY125" fmla="*/ 1226532 h 1599650"/>
                <a:gd name="connsiteX126" fmla="*/ 443130 w 974980"/>
                <a:gd name="connsiteY126" fmla="*/ 1254060 h 1599650"/>
                <a:gd name="connsiteX127" fmla="*/ 391977 w 974980"/>
                <a:gd name="connsiteY127" fmla="*/ 1253390 h 1599650"/>
                <a:gd name="connsiteX128" fmla="*/ 402055 w 974980"/>
                <a:gd name="connsiteY128" fmla="*/ 1386232 h 1599650"/>
                <a:gd name="connsiteX129" fmla="*/ 412579 w 974980"/>
                <a:gd name="connsiteY129" fmla="*/ 1533703 h 1599650"/>
                <a:gd name="connsiteX130" fmla="*/ 412498 w 974980"/>
                <a:gd name="connsiteY130" fmla="*/ 1535714 h 1599650"/>
                <a:gd name="connsiteX131" fmla="*/ 411486 w 974980"/>
                <a:gd name="connsiteY131" fmla="*/ 1549048 h 1599650"/>
                <a:gd name="connsiteX132" fmla="*/ 330502 w 974980"/>
                <a:gd name="connsiteY132" fmla="*/ 1591698 h 1599650"/>
                <a:gd name="connsiteX133" fmla="*/ 259077 w 974980"/>
                <a:gd name="connsiteY133" fmla="*/ 1563254 h 1599650"/>
                <a:gd name="connsiteX134" fmla="*/ 306571 w 974980"/>
                <a:gd name="connsiteY134" fmla="*/ 1511843 h 1599650"/>
                <a:gd name="connsiteX135" fmla="*/ 386109 w 974980"/>
                <a:gd name="connsiteY135" fmla="*/ 1517570 h 1599650"/>
                <a:gd name="connsiteX136" fmla="*/ 377796 w 974980"/>
                <a:gd name="connsiteY136" fmla="*/ 1387443 h 1599650"/>
                <a:gd name="connsiteX137" fmla="*/ 370000 w 974980"/>
                <a:gd name="connsiteY137" fmla="*/ 1251661 h 1599650"/>
                <a:gd name="connsiteX138" fmla="*/ 296953 w 974980"/>
                <a:gd name="connsiteY138" fmla="*/ 1235739 h 1599650"/>
                <a:gd name="connsiteX139" fmla="*/ 208171 w 974980"/>
                <a:gd name="connsiteY139" fmla="*/ 1149028 h 1599650"/>
                <a:gd name="connsiteX140" fmla="*/ 207654 w 974980"/>
                <a:gd name="connsiteY140" fmla="*/ 995384 h 1599650"/>
                <a:gd name="connsiteX141" fmla="*/ 233735 w 974980"/>
                <a:gd name="connsiteY141" fmla="*/ 841598 h 1599650"/>
                <a:gd name="connsiteX142" fmla="*/ 194413 w 974980"/>
                <a:gd name="connsiteY142" fmla="*/ 910577 h 1599650"/>
                <a:gd name="connsiteX143" fmla="*/ 124517 w 974980"/>
                <a:gd name="connsiteY143" fmla="*/ 1047559 h 1599650"/>
                <a:gd name="connsiteX144" fmla="*/ 107537 w 974980"/>
                <a:gd name="connsiteY144" fmla="*/ 1085787 h 1599650"/>
                <a:gd name="connsiteX145" fmla="*/ 110747 w 974980"/>
                <a:gd name="connsiteY145" fmla="*/ 1088880 h 1599650"/>
                <a:gd name="connsiteX146" fmla="*/ 130691 w 974980"/>
                <a:gd name="connsiteY146" fmla="*/ 1250063 h 1599650"/>
                <a:gd name="connsiteX147" fmla="*/ 83007 w 974980"/>
                <a:gd name="connsiteY147" fmla="*/ 1287550 h 1599650"/>
                <a:gd name="connsiteX148" fmla="*/ 49341 w 974980"/>
                <a:gd name="connsiteY148" fmla="*/ 1239573 h 1599650"/>
                <a:gd name="connsiteX149" fmla="*/ 89393 w 974980"/>
                <a:gd name="connsiteY149" fmla="*/ 1068702 h 1599650"/>
                <a:gd name="connsiteX150" fmla="*/ 171400 w 974980"/>
                <a:gd name="connsiteY150" fmla="*/ 905814 h 1599650"/>
                <a:gd name="connsiteX151" fmla="*/ 215414 w 974980"/>
                <a:gd name="connsiteY151" fmla="*/ 831333 h 1599650"/>
                <a:gd name="connsiteX152" fmla="*/ 249657 w 974980"/>
                <a:gd name="connsiteY152" fmla="*/ 777064 h 1599650"/>
                <a:gd name="connsiteX153" fmla="*/ 278585 w 974980"/>
                <a:gd name="connsiteY153" fmla="*/ 688377 h 1599650"/>
                <a:gd name="connsiteX154" fmla="*/ 125634 w 974980"/>
                <a:gd name="connsiteY154" fmla="*/ 607040 h 1599650"/>
                <a:gd name="connsiteX155" fmla="*/ 0 w 974980"/>
                <a:gd name="connsiteY155" fmla="*/ 355077 h 1599650"/>
                <a:gd name="connsiteX156" fmla="*/ 125634 w 974980"/>
                <a:gd name="connsiteY156" fmla="*/ 103116 h 1599650"/>
                <a:gd name="connsiteX157" fmla="*/ 425609 w 974980"/>
                <a:gd name="connsiteY157" fmla="*/ 0 h 15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974980" h="1599650">
                  <a:moveTo>
                    <a:pt x="326867" y="1536220"/>
                  </a:moveTo>
                  <a:cubicBezTo>
                    <a:pt x="316942" y="1536678"/>
                    <a:pt x="275186" y="1538454"/>
                    <a:pt x="284946" y="1557434"/>
                  </a:cubicBezTo>
                  <a:cubicBezTo>
                    <a:pt x="294307" y="1575612"/>
                    <a:pt x="326879" y="1566864"/>
                    <a:pt x="341661" y="1562043"/>
                  </a:cubicBezTo>
                  <a:cubicBezTo>
                    <a:pt x="355642" y="1557492"/>
                    <a:pt x="368037" y="1550636"/>
                    <a:pt x="379724" y="1542382"/>
                  </a:cubicBezTo>
                  <a:cubicBezTo>
                    <a:pt x="362557" y="1537642"/>
                    <a:pt x="344717" y="1535397"/>
                    <a:pt x="326867" y="1536220"/>
                  </a:cubicBezTo>
                  <a:close/>
                  <a:moveTo>
                    <a:pt x="774078" y="1478517"/>
                  </a:moveTo>
                  <a:cubicBezTo>
                    <a:pt x="765094" y="1494805"/>
                    <a:pt x="757403" y="1511796"/>
                    <a:pt x="751112" y="1529293"/>
                  </a:cubicBezTo>
                  <a:cubicBezTo>
                    <a:pt x="748549" y="1536420"/>
                    <a:pt x="730934" y="1579834"/>
                    <a:pt x="750430" y="1574296"/>
                  </a:cubicBezTo>
                  <a:cubicBezTo>
                    <a:pt x="768304" y="1569216"/>
                    <a:pt x="776688" y="1545015"/>
                    <a:pt x="779475" y="1528835"/>
                  </a:cubicBezTo>
                  <a:cubicBezTo>
                    <a:pt x="782462" y="1511513"/>
                    <a:pt x="780545" y="1494510"/>
                    <a:pt x="774078" y="1478517"/>
                  </a:cubicBezTo>
                  <a:close/>
                  <a:moveTo>
                    <a:pt x="95260" y="1115973"/>
                  </a:moveTo>
                  <a:cubicBezTo>
                    <a:pt x="85923" y="1140644"/>
                    <a:pt x="78268" y="1165867"/>
                    <a:pt x="74541" y="1191572"/>
                  </a:cubicBezTo>
                  <a:cubicBezTo>
                    <a:pt x="71672" y="1211269"/>
                    <a:pt x="67920" y="1240960"/>
                    <a:pt x="80820" y="1258211"/>
                  </a:cubicBezTo>
                  <a:cubicBezTo>
                    <a:pt x="95907" y="1278378"/>
                    <a:pt x="109359" y="1239162"/>
                    <a:pt x="112217" y="1228649"/>
                  </a:cubicBezTo>
                  <a:cubicBezTo>
                    <a:pt x="122929" y="1189280"/>
                    <a:pt x="114745" y="1150439"/>
                    <a:pt x="95260" y="1115973"/>
                  </a:cubicBezTo>
                  <a:close/>
                  <a:moveTo>
                    <a:pt x="576619" y="687072"/>
                  </a:moveTo>
                  <a:cubicBezTo>
                    <a:pt x="529630" y="701947"/>
                    <a:pt x="478760" y="710132"/>
                    <a:pt x="425597" y="710143"/>
                  </a:cubicBezTo>
                  <a:cubicBezTo>
                    <a:pt x="380184" y="710132"/>
                    <a:pt x="336427" y="704147"/>
                    <a:pt x="295329" y="693140"/>
                  </a:cubicBezTo>
                  <a:cubicBezTo>
                    <a:pt x="289039" y="713565"/>
                    <a:pt x="282642" y="733932"/>
                    <a:pt x="276421" y="754323"/>
                  </a:cubicBezTo>
                  <a:cubicBezTo>
                    <a:pt x="278044" y="755945"/>
                    <a:pt x="278808" y="758356"/>
                    <a:pt x="277644" y="761060"/>
                  </a:cubicBezTo>
                  <a:cubicBezTo>
                    <a:pt x="274916" y="767434"/>
                    <a:pt x="271929" y="773713"/>
                    <a:pt x="268778" y="779922"/>
                  </a:cubicBezTo>
                  <a:cubicBezTo>
                    <a:pt x="262569" y="801276"/>
                    <a:pt x="256783" y="822784"/>
                    <a:pt x="251891" y="844633"/>
                  </a:cubicBezTo>
                  <a:cubicBezTo>
                    <a:pt x="238957" y="902347"/>
                    <a:pt x="229890" y="960894"/>
                    <a:pt x="224881" y="1019831"/>
                  </a:cubicBezTo>
                  <a:cubicBezTo>
                    <a:pt x="220918" y="1066432"/>
                    <a:pt x="212157" y="1124157"/>
                    <a:pt x="238557" y="1165996"/>
                  </a:cubicBezTo>
                  <a:cubicBezTo>
                    <a:pt x="259770" y="1199615"/>
                    <a:pt x="299622" y="1215843"/>
                    <a:pt x="337051" y="1223428"/>
                  </a:cubicBezTo>
                  <a:cubicBezTo>
                    <a:pt x="386509" y="1233458"/>
                    <a:pt x="438709" y="1233647"/>
                    <a:pt x="488708" y="1228049"/>
                  </a:cubicBezTo>
                  <a:cubicBezTo>
                    <a:pt x="536649" y="1222675"/>
                    <a:pt x="586461" y="1212515"/>
                    <a:pt x="629583" y="1190079"/>
                  </a:cubicBezTo>
                  <a:cubicBezTo>
                    <a:pt x="669834" y="1169148"/>
                    <a:pt x="698479" y="1134094"/>
                    <a:pt x="709685" y="1089962"/>
                  </a:cubicBezTo>
                  <a:cubicBezTo>
                    <a:pt x="721068" y="1045125"/>
                    <a:pt x="714200" y="998053"/>
                    <a:pt x="698914" y="955038"/>
                  </a:cubicBezTo>
                  <a:cubicBezTo>
                    <a:pt x="665905" y="862200"/>
                    <a:pt x="600137" y="783590"/>
                    <a:pt x="576619" y="687072"/>
                  </a:cubicBezTo>
                  <a:close/>
                  <a:moveTo>
                    <a:pt x="438459" y="473704"/>
                  </a:moveTo>
                  <a:cubicBezTo>
                    <a:pt x="443436" y="476387"/>
                    <a:pt x="446552" y="482058"/>
                    <a:pt x="443648" y="488849"/>
                  </a:cubicBezTo>
                  <a:cubicBezTo>
                    <a:pt x="438227" y="501536"/>
                    <a:pt x="425644" y="511156"/>
                    <a:pt x="413862" y="517599"/>
                  </a:cubicBezTo>
                  <a:cubicBezTo>
                    <a:pt x="402961" y="523562"/>
                    <a:pt x="390190" y="526983"/>
                    <a:pt x="377784" y="527430"/>
                  </a:cubicBezTo>
                  <a:cubicBezTo>
                    <a:pt x="363027" y="527959"/>
                    <a:pt x="347870" y="525137"/>
                    <a:pt x="334887" y="517869"/>
                  </a:cubicBezTo>
                  <a:cubicBezTo>
                    <a:pt x="324152" y="511861"/>
                    <a:pt x="308759" y="503688"/>
                    <a:pt x="305937" y="490765"/>
                  </a:cubicBezTo>
                  <a:cubicBezTo>
                    <a:pt x="305348" y="488049"/>
                    <a:pt x="307936" y="486308"/>
                    <a:pt x="310264" y="486332"/>
                  </a:cubicBezTo>
                  <a:cubicBezTo>
                    <a:pt x="316414" y="486378"/>
                    <a:pt x="321212" y="489119"/>
                    <a:pt x="326633" y="491765"/>
                  </a:cubicBezTo>
                  <a:cubicBezTo>
                    <a:pt x="331771" y="494270"/>
                    <a:pt x="337133" y="496328"/>
                    <a:pt x="342673" y="497797"/>
                  </a:cubicBezTo>
                  <a:cubicBezTo>
                    <a:pt x="352891" y="500489"/>
                    <a:pt x="363439" y="502736"/>
                    <a:pt x="374081" y="502500"/>
                  </a:cubicBezTo>
                  <a:cubicBezTo>
                    <a:pt x="383888" y="502277"/>
                    <a:pt x="393542" y="499655"/>
                    <a:pt x="402185" y="495057"/>
                  </a:cubicBezTo>
                  <a:cubicBezTo>
                    <a:pt x="410910" y="490413"/>
                    <a:pt x="415779" y="483686"/>
                    <a:pt x="422105" y="476490"/>
                  </a:cubicBezTo>
                  <a:cubicBezTo>
                    <a:pt x="426644" y="471327"/>
                    <a:pt x="433482" y="471021"/>
                    <a:pt x="438459" y="473704"/>
                  </a:cubicBezTo>
                  <a:close/>
                  <a:moveTo>
                    <a:pt x="534780" y="363273"/>
                  </a:moveTo>
                  <a:cubicBezTo>
                    <a:pt x="541424" y="364519"/>
                    <a:pt x="546164" y="369164"/>
                    <a:pt x="549103" y="375044"/>
                  </a:cubicBezTo>
                  <a:cubicBezTo>
                    <a:pt x="553524" y="383875"/>
                    <a:pt x="553960" y="395623"/>
                    <a:pt x="553090" y="405253"/>
                  </a:cubicBezTo>
                  <a:cubicBezTo>
                    <a:pt x="552854" y="407852"/>
                    <a:pt x="552513" y="410615"/>
                    <a:pt x="551925" y="413320"/>
                  </a:cubicBezTo>
                  <a:cubicBezTo>
                    <a:pt x="551725" y="417917"/>
                    <a:pt x="551338" y="422527"/>
                    <a:pt x="549456" y="426819"/>
                  </a:cubicBezTo>
                  <a:cubicBezTo>
                    <a:pt x="546516" y="433522"/>
                    <a:pt x="540965" y="438190"/>
                    <a:pt x="533852" y="439871"/>
                  </a:cubicBezTo>
                  <a:cubicBezTo>
                    <a:pt x="527043" y="441471"/>
                    <a:pt x="519658" y="438343"/>
                    <a:pt x="515519" y="432863"/>
                  </a:cubicBezTo>
                  <a:cubicBezTo>
                    <a:pt x="512486" y="428842"/>
                    <a:pt x="511015" y="423656"/>
                    <a:pt x="510721" y="418682"/>
                  </a:cubicBezTo>
                  <a:cubicBezTo>
                    <a:pt x="510521" y="415413"/>
                    <a:pt x="510498" y="412132"/>
                    <a:pt x="510534" y="408840"/>
                  </a:cubicBezTo>
                  <a:cubicBezTo>
                    <a:pt x="509781" y="404124"/>
                    <a:pt x="509370" y="399362"/>
                    <a:pt x="509534" y="394576"/>
                  </a:cubicBezTo>
                  <a:cubicBezTo>
                    <a:pt x="509723" y="389038"/>
                    <a:pt x="510557" y="382817"/>
                    <a:pt x="512909" y="377783"/>
                  </a:cubicBezTo>
                  <a:cubicBezTo>
                    <a:pt x="513933" y="375608"/>
                    <a:pt x="515331" y="373644"/>
                    <a:pt x="516953" y="371939"/>
                  </a:cubicBezTo>
                  <a:lnTo>
                    <a:pt x="517813" y="370517"/>
                  </a:lnTo>
                  <a:cubicBezTo>
                    <a:pt x="521669" y="365307"/>
                    <a:pt x="528242" y="362050"/>
                    <a:pt x="534780" y="363273"/>
                  </a:cubicBezTo>
                  <a:close/>
                  <a:moveTo>
                    <a:pt x="233794" y="363260"/>
                  </a:moveTo>
                  <a:cubicBezTo>
                    <a:pt x="240439" y="364506"/>
                    <a:pt x="245178" y="369151"/>
                    <a:pt x="248118" y="375031"/>
                  </a:cubicBezTo>
                  <a:cubicBezTo>
                    <a:pt x="252539" y="383874"/>
                    <a:pt x="252975" y="395610"/>
                    <a:pt x="252092" y="405228"/>
                  </a:cubicBezTo>
                  <a:cubicBezTo>
                    <a:pt x="251857" y="407827"/>
                    <a:pt x="251517" y="410591"/>
                    <a:pt x="250928" y="413295"/>
                  </a:cubicBezTo>
                  <a:cubicBezTo>
                    <a:pt x="250728" y="417892"/>
                    <a:pt x="250340" y="422502"/>
                    <a:pt x="248459" y="426795"/>
                  </a:cubicBezTo>
                  <a:cubicBezTo>
                    <a:pt x="245519" y="433497"/>
                    <a:pt x="239968" y="438166"/>
                    <a:pt x="232854" y="439847"/>
                  </a:cubicBezTo>
                  <a:cubicBezTo>
                    <a:pt x="226045" y="441446"/>
                    <a:pt x="218661" y="438318"/>
                    <a:pt x="214522" y="432839"/>
                  </a:cubicBezTo>
                  <a:cubicBezTo>
                    <a:pt x="211487" y="428817"/>
                    <a:pt x="210018" y="423632"/>
                    <a:pt x="209724" y="418658"/>
                  </a:cubicBezTo>
                  <a:cubicBezTo>
                    <a:pt x="209535" y="415400"/>
                    <a:pt x="209501" y="412107"/>
                    <a:pt x="209548" y="408827"/>
                  </a:cubicBezTo>
                  <a:cubicBezTo>
                    <a:pt x="208795" y="404111"/>
                    <a:pt x="208384" y="399349"/>
                    <a:pt x="208548" y="394563"/>
                  </a:cubicBezTo>
                  <a:cubicBezTo>
                    <a:pt x="208737" y="389025"/>
                    <a:pt x="209571" y="382804"/>
                    <a:pt x="211923" y="377770"/>
                  </a:cubicBezTo>
                  <a:cubicBezTo>
                    <a:pt x="212946" y="375595"/>
                    <a:pt x="214345" y="373631"/>
                    <a:pt x="215967" y="371926"/>
                  </a:cubicBezTo>
                  <a:lnTo>
                    <a:pt x="216827" y="370504"/>
                  </a:lnTo>
                  <a:cubicBezTo>
                    <a:pt x="220683" y="365294"/>
                    <a:pt x="227256" y="362037"/>
                    <a:pt x="233794" y="363260"/>
                  </a:cubicBezTo>
                  <a:close/>
                  <a:moveTo>
                    <a:pt x="927510" y="232677"/>
                  </a:moveTo>
                  <a:cubicBezTo>
                    <a:pt x="914846" y="234053"/>
                    <a:pt x="905967" y="248646"/>
                    <a:pt x="901076" y="258982"/>
                  </a:cubicBezTo>
                  <a:cubicBezTo>
                    <a:pt x="875700" y="312651"/>
                    <a:pt x="877652" y="380654"/>
                    <a:pt x="895796" y="436885"/>
                  </a:cubicBezTo>
                  <a:cubicBezTo>
                    <a:pt x="910965" y="407075"/>
                    <a:pt x="923488" y="376114"/>
                    <a:pt x="932661" y="344447"/>
                  </a:cubicBezTo>
                  <a:cubicBezTo>
                    <a:pt x="936600" y="330842"/>
                    <a:pt x="940151" y="317084"/>
                    <a:pt x="943373" y="303302"/>
                  </a:cubicBezTo>
                  <a:cubicBezTo>
                    <a:pt x="946631" y="289367"/>
                    <a:pt x="950852" y="274351"/>
                    <a:pt x="949829" y="259911"/>
                  </a:cubicBezTo>
                  <a:cubicBezTo>
                    <a:pt x="948994" y="248069"/>
                    <a:pt x="942174" y="231078"/>
                    <a:pt x="927510" y="232677"/>
                  </a:cubicBezTo>
                  <a:close/>
                  <a:moveTo>
                    <a:pt x="425597" y="28209"/>
                  </a:moveTo>
                  <a:cubicBezTo>
                    <a:pt x="315133" y="28198"/>
                    <a:pt x="215367" y="65368"/>
                    <a:pt x="143625" y="124834"/>
                  </a:cubicBezTo>
                  <a:cubicBezTo>
                    <a:pt x="71848" y="184382"/>
                    <a:pt x="28222" y="265638"/>
                    <a:pt x="28209" y="355065"/>
                  </a:cubicBezTo>
                  <a:cubicBezTo>
                    <a:pt x="28222" y="444493"/>
                    <a:pt x="71848" y="525750"/>
                    <a:pt x="143614" y="585309"/>
                  </a:cubicBezTo>
                  <a:cubicBezTo>
                    <a:pt x="184736" y="619386"/>
                    <a:pt x="235088" y="646103"/>
                    <a:pt x="291366" y="662730"/>
                  </a:cubicBezTo>
                  <a:cubicBezTo>
                    <a:pt x="294565" y="661191"/>
                    <a:pt x="298411" y="662425"/>
                    <a:pt x="300527" y="665294"/>
                  </a:cubicBezTo>
                  <a:cubicBezTo>
                    <a:pt x="339826" y="676019"/>
                    <a:pt x="381842" y="681934"/>
                    <a:pt x="425585" y="681921"/>
                  </a:cubicBezTo>
                  <a:cubicBezTo>
                    <a:pt x="536062" y="681934"/>
                    <a:pt x="635826" y="644763"/>
                    <a:pt x="707568" y="585297"/>
                  </a:cubicBezTo>
                  <a:cubicBezTo>
                    <a:pt x="779346" y="525750"/>
                    <a:pt x="822960" y="444493"/>
                    <a:pt x="822983" y="355065"/>
                  </a:cubicBezTo>
                  <a:cubicBezTo>
                    <a:pt x="822972" y="265649"/>
                    <a:pt x="779346" y="184382"/>
                    <a:pt x="707568" y="124834"/>
                  </a:cubicBezTo>
                  <a:cubicBezTo>
                    <a:pt x="635826" y="65357"/>
                    <a:pt x="536074" y="28198"/>
                    <a:pt x="425597" y="28209"/>
                  </a:cubicBezTo>
                  <a:close/>
                  <a:moveTo>
                    <a:pt x="425609" y="0"/>
                  </a:moveTo>
                  <a:cubicBezTo>
                    <a:pt x="542400" y="23"/>
                    <a:pt x="648397" y="39181"/>
                    <a:pt x="725584" y="103116"/>
                  </a:cubicBezTo>
                  <a:cubicBezTo>
                    <a:pt x="802734" y="166967"/>
                    <a:pt x="851241" y="256195"/>
                    <a:pt x="851218" y="355077"/>
                  </a:cubicBezTo>
                  <a:cubicBezTo>
                    <a:pt x="851229" y="453960"/>
                    <a:pt x="802734" y="543188"/>
                    <a:pt x="725584" y="607040"/>
                  </a:cubicBezTo>
                  <a:cubicBezTo>
                    <a:pt x="689224" y="637155"/>
                    <a:pt x="646409" y="661685"/>
                    <a:pt x="599137" y="679312"/>
                  </a:cubicBezTo>
                  <a:cubicBezTo>
                    <a:pt x="602689" y="693587"/>
                    <a:pt x="607133" y="707533"/>
                    <a:pt x="612296" y="721197"/>
                  </a:cubicBezTo>
                  <a:cubicBezTo>
                    <a:pt x="662755" y="692011"/>
                    <a:pt x="711860" y="659497"/>
                    <a:pt x="754981" y="620186"/>
                  </a:cubicBezTo>
                  <a:cubicBezTo>
                    <a:pt x="803617" y="575855"/>
                    <a:pt x="847242" y="522668"/>
                    <a:pt x="880909" y="464308"/>
                  </a:cubicBezTo>
                  <a:cubicBezTo>
                    <a:pt x="879451" y="463108"/>
                    <a:pt x="878193" y="461486"/>
                    <a:pt x="877346" y="459239"/>
                  </a:cubicBezTo>
                  <a:cubicBezTo>
                    <a:pt x="862447" y="419505"/>
                    <a:pt x="856051" y="377267"/>
                    <a:pt x="858908" y="334899"/>
                  </a:cubicBezTo>
                  <a:cubicBezTo>
                    <a:pt x="861306" y="299481"/>
                    <a:pt x="868338" y="254526"/>
                    <a:pt x="892503" y="226762"/>
                  </a:cubicBezTo>
                  <a:cubicBezTo>
                    <a:pt x="912459" y="203831"/>
                    <a:pt x="946325" y="200092"/>
                    <a:pt x="964833" y="227292"/>
                  </a:cubicBezTo>
                  <a:cubicBezTo>
                    <a:pt x="984154" y="255678"/>
                    <a:pt x="971431" y="292919"/>
                    <a:pt x="963128" y="323010"/>
                  </a:cubicBezTo>
                  <a:cubicBezTo>
                    <a:pt x="946431" y="383287"/>
                    <a:pt x="919514" y="441954"/>
                    <a:pt x="886576" y="495010"/>
                  </a:cubicBezTo>
                  <a:cubicBezTo>
                    <a:pt x="853346" y="548538"/>
                    <a:pt x="812354" y="597209"/>
                    <a:pt x="765458" y="639271"/>
                  </a:cubicBezTo>
                  <a:cubicBezTo>
                    <a:pt x="741928" y="660378"/>
                    <a:pt x="716858" y="679770"/>
                    <a:pt x="690471" y="697162"/>
                  </a:cubicBezTo>
                  <a:cubicBezTo>
                    <a:pt x="677536" y="705699"/>
                    <a:pt x="664318" y="713918"/>
                    <a:pt x="650619" y="721174"/>
                  </a:cubicBezTo>
                  <a:cubicBezTo>
                    <a:pt x="639929" y="726842"/>
                    <a:pt x="629147" y="731228"/>
                    <a:pt x="618070" y="735449"/>
                  </a:cubicBezTo>
                  <a:cubicBezTo>
                    <a:pt x="656251" y="827500"/>
                    <a:pt x="721574" y="909084"/>
                    <a:pt x="734214" y="1010259"/>
                  </a:cubicBezTo>
                  <a:cubicBezTo>
                    <a:pt x="739799" y="1054955"/>
                    <a:pt x="734591" y="1103756"/>
                    <a:pt x="711990" y="1143372"/>
                  </a:cubicBezTo>
                  <a:cubicBezTo>
                    <a:pt x="693116" y="1176450"/>
                    <a:pt x="662943" y="1199545"/>
                    <a:pt x="629136" y="1215432"/>
                  </a:cubicBezTo>
                  <a:cubicBezTo>
                    <a:pt x="632792" y="1220464"/>
                    <a:pt x="635873" y="1226002"/>
                    <a:pt x="638990" y="1231283"/>
                  </a:cubicBezTo>
                  <a:cubicBezTo>
                    <a:pt x="645527" y="1242395"/>
                    <a:pt x="651865" y="1253625"/>
                    <a:pt x="658439" y="1264714"/>
                  </a:cubicBezTo>
                  <a:cubicBezTo>
                    <a:pt x="671009" y="1285928"/>
                    <a:pt x="683850" y="1307000"/>
                    <a:pt x="696985" y="1327873"/>
                  </a:cubicBezTo>
                  <a:cubicBezTo>
                    <a:pt x="723702" y="1370334"/>
                    <a:pt x="751701" y="1411973"/>
                    <a:pt x="780840" y="1452813"/>
                  </a:cubicBezTo>
                  <a:lnTo>
                    <a:pt x="781698" y="1454494"/>
                  </a:lnTo>
                  <a:cubicBezTo>
                    <a:pt x="786401" y="1454118"/>
                    <a:pt x="791269" y="1456105"/>
                    <a:pt x="793857" y="1461537"/>
                  </a:cubicBezTo>
                  <a:cubicBezTo>
                    <a:pt x="806674" y="1488467"/>
                    <a:pt x="808719" y="1518958"/>
                    <a:pt x="800195" y="1547473"/>
                  </a:cubicBezTo>
                  <a:cubicBezTo>
                    <a:pt x="793151" y="1571038"/>
                    <a:pt x="775853" y="1597719"/>
                    <a:pt x="748796" y="1599577"/>
                  </a:cubicBezTo>
                  <a:cubicBezTo>
                    <a:pt x="735966" y="1600460"/>
                    <a:pt x="724066" y="1593310"/>
                    <a:pt x="719033" y="1581386"/>
                  </a:cubicBezTo>
                  <a:cubicBezTo>
                    <a:pt x="713601" y="1568533"/>
                    <a:pt x="717399" y="1554269"/>
                    <a:pt x="721221" y="1541582"/>
                  </a:cubicBezTo>
                  <a:cubicBezTo>
                    <a:pt x="729875" y="1512879"/>
                    <a:pt x="743104" y="1485773"/>
                    <a:pt x="758637" y="1460173"/>
                  </a:cubicBezTo>
                  <a:cubicBezTo>
                    <a:pt x="731263" y="1420345"/>
                    <a:pt x="704875" y="1379836"/>
                    <a:pt x="679782" y="1338526"/>
                  </a:cubicBezTo>
                  <a:cubicBezTo>
                    <a:pt x="666693" y="1316983"/>
                    <a:pt x="653923" y="1295264"/>
                    <a:pt x="641529" y="1273322"/>
                  </a:cubicBezTo>
                  <a:cubicBezTo>
                    <a:pt x="635368" y="1262409"/>
                    <a:pt x="629170" y="1251508"/>
                    <a:pt x="623279" y="1240443"/>
                  </a:cubicBezTo>
                  <a:cubicBezTo>
                    <a:pt x="620104" y="1234494"/>
                    <a:pt x="616623" y="1228343"/>
                    <a:pt x="614259" y="1221899"/>
                  </a:cubicBezTo>
                  <a:cubicBezTo>
                    <a:pt x="610226" y="1223499"/>
                    <a:pt x="606205" y="1225110"/>
                    <a:pt x="602113" y="1226532"/>
                  </a:cubicBezTo>
                  <a:cubicBezTo>
                    <a:pt x="551302" y="1244171"/>
                    <a:pt x="496787" y="1252719"/>
                    <a:pt x="443130" y="1254060"/>
                  </a:cubicBezTo>
                  <a:cubicBezTo>
                    <a:pt x="426256" y="1254484"/>
                    <a:pt x="409110" y="1254354"/>
                    <a:pt x="391977" y="1253390"/>
                  </a:cubicBezTo>
                  <a:cubicBezTo>
                    <a:pt x="397681" y="1297263"/>
                    <a:pt x="398928" y="1342242"/>
                    <a:pt x="402055" y="1386232"/>
                  </a:cubicBezTo>
                  <a:cubicBezTo>
                    <a:pt x="405560" y="1435386"/>
                    <a:pt x="408946" y="1484551"/>
                    <a:pt x="412579" y="1533703"/>
                  </a:cubicBezTo>
                  <a:lnTo>
                    <a:pt x="412498" y="1535714"/>
                  </a:lnTo>
                  <a:cubicBezTo>
                    <a:pt x="415131" y="1539760"/>
                    <a:pt x="415578" y="1544898"/>
                    <a:pt x="411486" y="1549048"/>
                  </a:cubicBezTo>
                  <a:cubicBezTo>
                    <a:pt x="389638" y="1571226"/>
                    <a:pt x="361039" y="1585808"/>
                    <a:pt x="330502" y="1591698"/>
                  </a:cubicBezTo>
                  <a:cubicBezTo>
                    <a:pt x="303608" y="1596885"/>
                    <a:pt x="269095" y="1593533"/>
                    <a:pt x="259077" y="1563254"/>
                  </a:cubicBezTo>
                  <a:cubicBezTo>
                    <a:pt x="248575" y="1531528"/>
                    <a:pt x="280771" y="1515559"/>
                    <a:pt x="306571" y="1511843"/>
                  </a:cubicBezTo>
                  <a:cubicBezTo>
                    <a:pt x="333324" y="1507975"/>
                    <a:pt x="360311" y="1510232"/>
                    <a:pt x="386109" y="1517570"/>
                  </a:cubicBezTo>
                  <a:cubicBezTo>
                    <a:pt x="383393" y="1474190"/>
                    <a:pt x="380571" y="1430812"/>
                    <a:pt x="377796" y="1387443"/>
                  </a:cubicBezTo>
                  <a:cubicBezTo>
                    <a:pt x="374927" y="1342465"/>
                    <a:pt x="370106" y="1296840"/>
                    <a:pt x="370000" y="1251661"/>
                  </a:cubicBezTo>
                  <a:cubicBezTo>
                    <a:pt x="345047" y="1249039"/>
                    <a:pt x="320388" y="1244159"/>
                    <a:pt x="296953" y="1235739"/>
                  </a:cubicBezTo>
                  <a:cubicBezTo>
                    <a:pt x="255525" y="1220853"/>
                    <a:pt x="220871" y="1192384"/>
                    <a:pt x="208171" y="1149028"/>
                  </a:cubicBezTo>
                  <a:cubicBezTo>
                    <a:pt x="193896" y="1100298"/>
                    <a:pt x="202209" y="1044925"/>
                    <a:pt x="207654" y="995384"/>
                  </a:cubicBezTo>
                  <a:cubicBezTo>
                    <a:pt x="213334" y="943667"/>
                    <a:pt x="222129" y="892304"/>
                    <a:pt x="233735" y="841598"/>
                  </a:cubicBezTo>
                  <a:cubicBezTo>
                    <a:pt x="220389" y="864458"/>
                    <a:pt x="207219" y="887412"/>
                    <a:pt x="194413" y="910577"/>
                  </a:cubicBezTo>
                  <a:cubicBezTo>
                    <a:pt x="169601" y="955473"/>
                    <a:pt x="145672" y="1000804"/>
                    <a:pt x="124517" y="1047559"/>
                  </a:cubicBezTo>
                  <a:cubicBezTo>
                    <a:pt x="118838" y="1060106"/>
                    <a:pt x="113087" y="1072876"/>
                    <a:pt x="107537" y="1085787"/>
                  </a:cubicBezTo>
                  <a:cubicBezTo>
                    <a:pt x="108666" y="1086599"/>
                    <a:pt x="109748" y="1087564"/>
                    <a:pt x="110747" y="1088880"/>
                  </a:cubicBezTo>
                  <a:cubicBezTo>
                    <a:pt x="144448" y="1133270"/>
                    <a:pt x="150022" y="1198674"/>
                    <a:pt x="130691" y="1250063"/>
                  </a:cubicBezTo>
                  <a:cubicBezTo>
                    <a:pt x="123165" y="1270052"/>
                    <a:pt x="107443" y="1292477"/>
                    <a:pt x="83007" y="1287550"/>
                  </a:cubicBezTo>
                  <a:cubicBezTo>
                    <a:pt x="61477" y="1283211"/>
                    <a:pt x="51704" y="1259034"/>
                    <a:pt x="49341" y="1239573"/>
                  </a:cubicBezTo>
                  <a:cubicBezTo>
                    <a:pt x="42133" y="1180402"/>
                    <a:pt x="66557" y="1121900"/>
                    <a:pt x="89393" y="1068702"/>
                  </a:cubicBezTo>
                  <a:cubicBezTo>
                    <a:pt x="113370" y="1012834"/>
                    <a:pt x="141273" y="958601"/>
                    <a:pt x="171400" y="905814"/>
                  </a:cubicBezTo>
                  <a:cubicBezTo>
                    <a:pt x="185687" y="880768"/>
                    <a:pt x="200458" y="855992"/>
                    <a:pt x="215414" y="831333"/>
                  </a:cubicBezTo>
                  <a:cubicBezTo>
                    <a:pt x="226433" y="813176"/>
                    <a:pt x="237463" y="794657"/>
                    <a:pt x="249657" y="777064"/>
                  </a:cubicBezTo>
                  <a:cubicBezTo>
                    <a:pt x="257772" y="747008"/>
                    <a:pt x="267107" y="717128"/>
                    <a:pt x="278585" y="688377"/>
                  </a:cubicBezTo>
                  <a:cubicBezTo>
                    <a:pt x="220730" y="670633"/>
                    <a:pt x="168696" y="642705"/>
                    <a:pt x="125634" y="607040"/>
                  </a:cubicBezTo>
                  <a:cubicBezTo>
                    <a:pt x="48483" y="543188"/>
                    <a:pt x="-12" y="453960"/>
                    <a:pt x="0" y="355077"/>
                  </a:cubicBezTo>
                  <a:cubicBezTo>
                    <a:pt x="-12" y="256195"/>
                    <a:pt x="48483" y="166967"/>
                    <a:pt x="125634" y="103116"/>
                  </a:cubicBezTo>
                  <a:cubicBezTo>
                    <a:pt x="202821" y="39181"/>
                    <a:pt x="308806" y="12"/>
                    <a:pt x="42560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0" name="!!quadro3">
            <a:extLst>
              <a:ext uri="{FF2B5EF4-FFF2-40B4-BE49-F238E27FC236}">
                <a16:creationId xmlns:a16="http://schemas.microsoft.com/office/drawing/2014/main" id="{5E0061FB-A81E-B01B-9F52-98943659B366}"/>
              </a:ext>
            </a:extLst>
          </p:cNvPr>
          <p:cNvGrpSpPr/>
          <p:nvPr/>
        </p:nvGrpSpPr>
        <p:grpSpPr>
          <a:xfrm>
            <a:off x="695325" y="4234317"/>
            <a:ext cx="5255532" cy="2002971"/>
            <a:chOff x="695325" y="4234317"/>
            <a:chExt cx="5255532" cy="2002971"/>
          </a:xfrm>
        </p:grpSpPr>
        <p:sp>
          <p:nvSpPr>
            <p:cNvPr id="5" name="banner1">
              <a:extLst>
                <a:ext uri="{FF2B5EF4-FFF2-40B4-BE49-F238E27FC236}">
                  <a16:creationId xmlns:a16="http://schemas.microsoft.com/office/drawing/2014/main" id="{A959A40B-26F6-B0BB-7A8E-9BBF062F64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325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587FCE02-3F3B-E222-FB5D-0621BDCFDD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7675" y="4456130"/>
              <a:ext cx="1186048" cy="1548000"/>
              <a:chOff x="11411472" y="4411047"/>
              <a:chExt cx="1737698" cy="2327715"/>
            </a:xfrm>
          </p:grpSpPr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65AA487B-FD0F-C136-74ED-9E9357AF10A1}"/>
                  </a:ext>
                </a:extLst>
              </p:cNvPr>
              <p:cNvSpPr/>
              <p:nvPr/>
            </p:nvSpPr>
            <p:spPr>
              <a:xfrm>
                <a:off x="12148889" y="4905882"/>
                <a:ext cx="59706" cy="104966"/>
              </a:xfrm>
              <a:custGeom>
                <a:avLst/>
                <a:gdLst>
                  <a:gd name="connsiteX0" fmla="*/ 18046 w 31385"/>
                  <a:gd name="connsiteY0" fmla="*/ 185 h 55176"/>
                  <a:gd name="connsiteX1" fmla="*/ 5930 w 31385"/>
                  <a:gd name="connsiteY1" fmla="*/ 5357 h 55176"/>
                  <a:gd name="connsiteX2" fmla="*/ 5321 w 31385"/>
                  <a:gd name="connsiteY2" fmla="*/ 6376 h 55176"/>
                  <a:gd name="connsiteX3" fmla="*/ 2435 w 31385"/>
                  <a:gd name="connsiteY3" fmla="*/ 10548 h 55176"/>
                  <a:gd name="connsiteX4" fmla="*/ 25 w 31385"/>
                  <a:gd name="connsiteY4" fmla="*/ 22540 h 55176"/>
                  <a:gd name="connsiteX5" fmla="*/ 739 w 31385"/>
                  <a:gd name="connsiteY5" fmla="*/ 32722 h 55176"/>
                  <a:gd name="connsiteX6" fmla="*/ 863 w 31385"/>
                  <a:gd name="connsiteY6" fmla="*/ 39742 h 55176"/>
                  <a:gd name="connsiteX7" fmla="*/ 4292 w 31385"/>
                  <a:gd name="connsiteY7" fmla="*/ 49877 h 55176"/>
                  <a:gd name="connsiteX8" fmla="*/ 17379 w 31385"/>
                  <a:gd name="connsiteY8" fmla="*/ 54877 h 55176"/>
                  <a:gd name="connsiteX9" fmla="*/ 28524 w 31385"/>
                  <a:gd name="connsiteY9" fmla="*/ 45552 h 55176"/>
                  <a:gd name="connsiteX10" fmla="*/ 30295 w 31385"/>
                  <a:gd name="connsiteY10" fmla="*/ 35913 h 55176"/>
                  <a:gd name="connsiteX11" fmla="*/ 31124 w 31385"/>
                  <a:gd name="connsiteY11" fmla="*/ 30150 h 55176"/>
                  <a:gd name="connsiteX12" fmla="*/ 28276 w 31385"/>
                  <a:gd name="connsiteY12" fmla="*/ 8576 h 55176"/>
                  <a:gd name="connsiteX13" fmla="*/ 18046 w 31385"/>
                  <a:gd name="connsiteY13" fmla="*/ 185 h 55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76">
                    <a:moveTo>
                      <a:pt x="18046" y="185"/>
                    </a:move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711" y="35066"/>
                      <a:pt x="730" y="37418"/>
                      <a:pt x="863" y="39742"/>
                    </a:cubicBezTo>
                    <a:cubicBezTo>
                      <a:pt x="1073" y="43295"/>
                      <a:pt x="2120" y="47000"/>
                      <a:pt x="4292" y="49877"/>
                    </a:cubicBezTo>
                    <a:cubicBezTo>
                      <a:pt x="7254" y="53792"/>
                      <a:pt x="12522" y="56020"/>
                      <a:pt x="17379" y="54877"/>
                    </a:cubicBezTo>
                    <a:cubicBezTo>
                      <a:pt x="22456" y="53677"/>
                      <a:pt x="26428" y="50344"/>
                      <a:pt x="28524" y="45552"/>
                    </a:cubicBezTo>
                    <a:cubicBezTo>
                      <a:pt x="29867" y="42495"/>
                      <a:pt x="30143" y="39199"/>
                      <a:pt x="30295" y="35913"/>
                    </a:cubicBezTo>
                    <a:cubicBezTo>
                      <a:pt x="30714" y="33989"/>
                      <a:pt x="30962" y="32008"/>
                      <a:pt x="31124" y="30150"/>
                    </a:cubicBezTo>
                    <a:cubicBezTo>
                      <a:pt x="31743" y="23274"/>
                      <a:pt x="31438" y="14891"/>
                      <a:pt x="28276" y="8576"/>
                    </a:cubicBezTo>
                    <a:cubicBezTo>
                      <a:pt x="26171" y="4385"/>
                      <a:pt x="22790" y="1071"/>
                      <a:pt x="18046" y="18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57FF0CD4-C929-2A02-5B8C-420F37BF64CF}"/>
                  </a:ext>
                </a:extLst>
              </p:cNvPr>
              <p:cNvSpPr/>
              <p:nvPr/>
            </p:nvSpPr>
            <p:spPr>
              <a:xfrm>
                <a:off x="12557770" y="4905882"/>
                <a:ext cx="59706" cy="104985"/>
              </a:xfrm>
              <a:custGeom>
                <a:avLst/>
                <a:gdLst>
                  <a:gd name="connsiteX0" fmla="*/ 854 w 31385"/>
                  <a:gd name="connsiteY0" fmla="*/ 39752 h 55186"/>
                  <a:gd name="connsiteX1" fmla="*/ 4282 w 31385"/>
                  <a:gd name="connsiteY1" fmla="*/ 49886 h 55186"/>
                  <a:gd name="connsiteX2" fmla="*/ 17370 w 31385"/>
                  <a:gd name="connsiteY2" fmla="*/ 54887 h 55186"/>
                  <a:gd name="connsiteX3" fmla="*/ 28514 w 31385"/>
                  <a:gd name="connsiteY3" fmla="*/ 45562 h 55186"/>
                  <a:gd name="connsiteX4" fmla="*/ 30286 w 31385"/>
                  <a:gd name="connsiteY4" fmla="*/ 35923 h 55186"/>
                  <a:gd name="connsiteX5" fmla="*/ 31124 w 31385"/>
                  <a:gd name="connsiteY5" fmla="*/ 30160 h 55186"/>
                  <a:gd name="connsiteX6" fmla="*/ 28276 w 31385"/>
                  <a:gd name="connsiteY6" fmla="*/ 8586 h 55186"/>
                  <a:gd name="connsiteX7" fmla="*/ 18046 w 31385"/>
                  <a:gd name="connsiteY7" fmla="*/ 185 h 55186"/>
                  <a:gd name="connsiteX8" fmla="*/ 5930 w 31385"/>
                  <a:gd name="connsiteY8" fmla="*/ 5357 h 55186"/>
                  <a:gd name="connsiteX9" fmla="*/ 5321 w 31385"/>
                  <a:gd name="connsiteY9" fmla="*/ 6376 h 55186"/>
                  <a:gd name="connsiteX10" fmla="*/ 2435 w 31385"/>
                  <a:gd name="connsiteY10" fmla="*/ 10548 h 55186"/>
                  <a:gd name="connsiteX11" fmla="*/ 25 w 31385"/>
                  <a:gd name="connsiteY11" fmla="*/ 22540 h 55186"/>
                  <a:gd name="connsiteX12" fmla="*/ 739 w 31385"/>
                  <a:gd name="connsiteY12" fmla="*/ 32722 h 55186"/>
                  <a:gd name="connsiteX13" fmla="*/ 854 w 31385"/>
                  <a:gd name="connsiteY13" fmla="*/ 39752 h 5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385" h="55186">
                    <a:moveTo>
                      <a:pt x="854" y="39752"/>
                    </a:moveTo>
                    <a:cubicBezTo>
                      <a:pt x="1063" y="43305"/>
                      <a:pt x="2111" y="47010"/>
                      <a:pt x="4282" y="49886"/>
                    </a:cubicBezTo>
                    <a:cubicBezTo>
                      <a:pt x="7245" y="53801"/>
                      <a:pt x="12512" y="56030"/>
                      <a:pt x="17370" y="54887"/>
                    </a:cubicBezTo>
                    <a:cubicBezTo>
                      <a:pt x="22447" y="53687"/>
                      <a:pt x="26419" y="50353"/>
                      <a:pt x="28514" y="45562"/>
                    </a:cubicBezTo>
                    <a:cubicBezTo>
                      <a:pt x="29857" y="42505"/>
                      <a:pt x="30134" y="39209"/>
                      <a:pt x="30286" y="35923"/>
                    </a:cubicBezTo>
                    <a:cubicBezTo>
                      <a:pt x="30705" y="33999"/>
                      <a:pt x="30953" y="32017"/>
                      <a:pt x="31124" y="30160"/>
                    </a:cubicBezTo>
                    <a:cubicBezTo>
                      <a:pt x="31743" y="23283"/>
                      <a:pt x="31438" y="14901"/>
                      <a:pt x="28276" y="8586"/>
                    </a:cubicBezTo>
                    <a:cubicBezTo>
                      <a:pt x="26181" y="4385"/>
                      <a:pt x="22790" y="1071"/>
                      <a:pt x="18046" y="185"/>
                    </a:cubicBezTo>
                    <a:cubicBezTo>
                      <a:pt x="13369" y="-691"/>
                      <a:pt x="8683" y="1633"/>
                      <a:pt x="5930" y="5357"/>
                    </a:cubicBezTo>
                    <a:lnTo>
                      <a:pt x="5321" y="6376"/>
                    </a:lnTo>
                    <a:cubicBezTo>
                      <a:pt x="4159" y="7595"/>
                      <a:pt x="3168" y="8996"/>
                      <a:pt x="2435" y="10548"/>
                    </a:cubicBezTo>
                    <a:cubicBezTo>
                      <a:pt x="749" y="14148"/>
                      <a:pt x="158" y="18587"/>
                      <a:pt x="25" y="22540"/>
                    </a:cubicBezTo>
                    <a:cubicBezTo>
                      <a:pt x="-89" y="25950"/>
                      <a:pt x="196" y="29360"/>
                      <a:pt x="739" y="32722"/>
                    </a:cubicBezTo>
                    <a:cubicBezTo>
                      <a:pt x="692" y="35075"/>
                      <a:pt x="711" y="37428"/>
                      <a:pt x="854" y="3975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037956DD-002E-8F41-D507-5DEA8BA854CA}"/>
                  </a:ext>
                </a:extLst>
              </p:cNvPr>
              <p:cNvSpPr/>
              <p:nvPr/>
            </p:nvSpPr>
            <p:spPr>
              <a:xfrm>
                <a:off x="12360796" y="5088822"/>
                <a:ext cx="76285" cy="113279"/>
              </a:xfrm>
              <a:custGeom>
                <a:avLst/>
                <a:gdLst>
                  <a:gd name="connsiteX0" fmla="*/ 25794 w 40100"/>
                  <a:gd name="connsiteY0" fmla="*/ 1576 h 59546"/>
                  <a:gd name="connsiteX1" fmla="*/ 11354 w 40100"/>
                  <a:gd name="connsiteY1" fmla="*/ 2233 h 59546"/>
                  <a:gd name="connsiteX2" fmla="*/ 8487 w 40100"/>
                  <a:gd name="connsiteY2" fmla="*/ 3986 h 59546"/>
                  <a:gd name="connsiteX3" fmla="*/ 391 w 40100"/>
                  <a:gd name="connsiteY3" fmla="*/ 20426 h 59546"/>
                  <a:gd name="connsiteX4" fmla="*/ 1410 w 40100"/>
                  <a:gd name="connsiteY4" fmla="*/ 37657 h 59546"/>
                  <a:gd name="connsiteX5" fmla="*/ 9649 w 40100"/>
                  <a:gd name="connsiteY5" fmla="*/ 54325 h 59546"/>
                  <a:gd name="connsiteX6" fmla="*/ 21794 w 40100"/>
                  <a:gd name="connsiteY6" fmla="*/ 59479 h 59546"/>
                  <a:gd name="connsiteX7" fmla="*/ 32185 w 40100"/>
                  <a:gd name="connsiteY7" fmla="*/ 53268 h 59546"/>
                  <a:gd name="connsiteX8" fmla="*/ 38053 w 40100"/>
                  <a:gd name="connsiteY8" fmla="*/ 16606 h 59546"/>
                  <a:gd name="connsiteX9" fmla="*/ 25794 w 40100"/>
                  <a:gd name="connsiteY9" fmla="*/ 1576 h 5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100" h="59546">
                    <a:moveTo>
                      <a:pt x="25794" y="1576"/>
                    </a:moveTo>
                    <a:cubicBezTo>
                      <a:pt x="20965" y="-824"/>
                      <a:pt x="15555" y="-386"/>
                      <a:pt x="11354" y="2233"/>
                    </a:cubicBezTo>
                    <a:cubicBezTo>
                      <a:pt x="10249" y="2424"/>
                      <a:pt x="9221" y="3005"/>
                      <a:pt x="8487" y="3986"/>
                    </a:cubicBezTo>
                    <a:cubicBezTo>
                      <a:pt x="4801" y="8910"/>
                      <a:pt x="1210" y="14159"/>
                      <a:pt x="391" y="20426"/>
                    </a:cubicBezTo>
                    <a:cubicBezTo>
                      <a:pt x="-343" y="26074"/>
                      <a:pt x="-66" y="32142"/>
                      <a:pt x="1410" y="37657"/>
                    </a:cubicBezTo>
                    <a:cubicBezTo>
                      <a:pt x="2982" y="43534"/>
                      <a:pt x="5401" y="49839"/>
                      <a:pt x="9649" y="54325"/>
                    </a:cubicBezTo>
                    <a:cubicBezTo>
                      <a:pt x="12840" y="57697"/>
                      <a:pt x="17022" y="59974"/>
                      <a:pt x="21794" y="59479"/>
                    </a:cubicBezTo>
                    <a:cubicBezTo>
                      <a:pt x="26099" y="59031"/>
                      <a:pt x="29528" y="56554"/>
                      <a:pt x="32185" y="53268"/>
                    </a:cubicBezTo>
                    <a:cubicBezTo>
                      <a:pt x="40424" y="43076"/>
                      <a:pt x="41958" y="28818"/>
                      <a:pt x="38053" y="16606"/>
                    </a:cubicBezTo>
                    <a:cubicBezTo>
                      <a:pt x="36005" y="10177"/>
                      <a:pt x="31919" y="4624"/>
                      <a:pt x="25794" y="157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F09D99C5-E095-01AF-2D33-E25E389C8E44}"/>
                  </a:ext>
                </a:extLst>
              </p:cNvPr>
              <p:cNvSpPr/>
              <p:nvPr/>
            </p:nvSpPr>
            <p:spPr>
              <a:xfrm>
                <a:off x="11411472" y="4411047"/>
                <a:ext cx="1737698" cy="2327715"/>
              </a:xfrm>
              <a:custGeom>
                <a:avLst/>
                <a:gdLst>
                  <a:gd name="connsiteX0" fmla="*/ 913434 w 913435"/>
                  <a:gd name="connsiteY0" fmla="*/ 256042 h 1223582"/>
                  <a:gd name="connsiteX1" fmla="*/ 894489 w 913435"/>
                  <a:gd name="connsiteY1" fmla="*/ 195805 h 1223582"/>
                  <a:gd name="connsiteX2" fmla="*/ 845321 w 913435"/>
                  <a:gd name="connsiteY2" fmla="*/ 204397 h 1223582"/>
                  <a:gd name="connsiteX3" fmla="*/ 842777 w 913435"/>
                  <a:gd name="connsiteY3" fmla="*/ 210226 h 1223582"/>
                  <a:gd name="connsiteX4" fmla="*/ 757414 w 913435"/>
                  <a:gd name="connsiteY4" fmla="*/ 73838 h 1223582"/>
                  <a:gd name="connsiteX5" fmla="*/ 542635 w 913435"/>
                  <a:gd name="connsiteY5" fmla="*/ 0 h 1223582"/>
                  <a:gd name="connsiteX6" fmla="*/ 327856 w 913435"/>
                  <a:gd name="connsiteY6" fmla="*/ 73838 h 1223582"/>
                  <a:gd name="connsiteX7" fmla="*/ 237816 w 913435"/>
                  <a:gd name="connsiteY7" fmla="*/ 254451 h 1223582"/>
                  <a:gd name="connsiteX8" fmla="*/ 327856 w 913435"/>
                  <a:gd name="connsiteY8" fmla="*/ 435064 h 1223582"/>
                  <a:gd name="connsiteX9" fmla="*/ 429440 w 913435"/>
                  <a:gd name="connsiteY9" fmla="*/ 490719 h 1223582"/>
                  <a:gd name="connsiteX10" fmla="*/ 418800 w 913435"/>
                  <a:gd name="connsiteY10" fmla="*/ 504711 h 1223582"/>
                  <a:gd name="connsiteX11" fmla="*/ 398693 w 913435"/>
                  <a:gd name="connsiteY11" fmla="*/ 536105 h 1223582"/>
                  <a:gd name="connsiteX12" fmla="*/ 366194 w 913435"/>
                  <a:gd name="connsiteY12" fmla="*/ 603761 h 1223582"/>
                  <a:gd name="connsiteX13" fmla="*/ 345087 w 913435"/>
                  <a:gd name="connsiteY13" fmla="*/ 674408 h 1223582"/>
                  <a:gd name="connsiteX14" fmla="*/ 339429 w 913435"/>
                  <a:gd name="connsiteY14" fmla="*/ 706774 h 1223582"/>
                  <a:gd name="connsiteX15" fmla="*/ 338076 w 913435"/>
                  <a:gd name="connsiteY15" fmla="*/ 605485 h 1223582"/>
                  <a:gd name="connsiteX16" fmla="*/ 332437 w 913435"/>
                  <a:gd name="connsiteY16" fmla="*/ 599980 h 1223582"/>
                  <a:gd name="connsiteX17" fmla="*/ 331466 w 913435"/>
                  <a:gd name="connsiteY17" fmla="*/ 599961 h 1223582"/>
                  <a:gd name="connsiteX18" fmla="*/ 332847 w 913435"/>
                  <a:gd name="connsiteY18" fmla="*/ 585178 h 1223582"/>
                  <a:gd name="connsiteX19" fmla="*/ 333409 w 913435"/>
                  <a:gd name="connsiteY19" fmla="*/ 568557 h 1223582"/>
                  <a:gd name="connsiteX20" fmla="*/ 334038 w 913435"/>
                  <a:gd name="connsiteY20" fmla="*/ 537677 h 1223582"/>
                  <a:gd name="connsiteX21" fmla="*/ 333999 w 913435"/>
                  <a:gd name="connsiteY21" fmla="*/ 507987 h 1223582"/>
                  <a:gd name="connsiteX22" fmla="*/ 332018 w 913435"/>
                  <a:gd name="connsiteY22" fmla="*/ 477126 h 1223582"/>
                  <a:gd name="connsiteX23" fmla="*/ 343229 w 913435"/>
                  <a:gd name="connsiteY23" fmla="*/ 473945 h 1223582"/>
                  <a:gd name="connsiteX24" fmla="*/ 338972 w 913435"/>
                  <a:gd name="connsiteY24" fmla="*/ 464068 h 1223582"/>
                  <a:gd name="connsiteX25" fmla="*/ 331685 w 913435"/>
                  <a:gd name="connsiteY25" fmla="*/ 466325 h 1223582"/>
                  <a:gd name="connsiteX26" fmla="*/ 326351 w 913435"/>
                  <a:gd name="connsiteY26" fmla="*/ 462887 h 1223582"/>
                  <a:gd name="connsiteX27" fmla="*/ 197516 w 913435"/>
                  <a:gd name="connsiteY27" fmla="*/ 474269 h 1223582"/>
                  <a:gd name="connsiteX28" fmla="*/ 253408 w 913435"/>
                  <a:gd name="connsiteY28" fmla="*/ 462277 h 1223582"/>
                  <a:gd name="connsiteX29" fmla="*/ 280126 w 913435"/>
                  <a:gd name="connsiteY29" fmla="*/ 454095 h 1223582"/>
                  <a:gd name="connsiteX30" fmla="*/ 308606 w 913435"/>
                  <a:gd name="connsiteY30" fmla="*/ 442065 h 1223582"/>
                  <a:gd name="connsiteX31" fmla="*/ 305510 w 913435"/>
                  <a:gd name="connsiteY31" fmla="*/ 434845 h 1223582"/>
                  <a:gd name="connsiteX32" fmla="*/ 279164 w 913435"/>
                  <a:gd name="connsiteY32" fmla="*/ 443465 h 1223582"/>
                  <a:gd name="connsiteX33" fmla="*/ 250294 w 913435"/>
                  <a:gd name="connsiteY33" fmla="*/ 452438 h 1223582"/>
                  <a:gd name="connsiteX34" fmla="*/ 191753 w 913435"/>
                  <a:gd name="connsiteY34" fmla="*/ 464725 h 1223582"/>
                  <a:gd name="connsiteX35" fmla="*/ 71919 w 913435"/>
                  <a:gd name="connsiteY35" fmla="*/ 468992 h 1223582"/>
                  <a:gd name="connsiteX36" fmla="*/ 68404 w 913435"/>
                  <a:gd name="connsiteY36" fmla="*/ 471269 h 1223582"/>
                  <a:gd name="connsiteX37" fmla="*/ 10731 w 913435"/>
                  <a:gd name="connsiteY37" fmla="*/ 466268 h 1223582"/>
                  <a:gd name="connsiteX38" fmla="*/ 9740 w 913435"/>
                  <a:gd name="connsiteY38" fmla="*/ 474326 h 1223582"/>
                  <a:gd name="connsiteX39" fmla="*/ 118134 w 913435"/>
                  <a:gd name="connsiteY39" fmla="*/ 485118 h 1223582"/>
                  <a:gd name="connsiteX40" fmla="*/ 30295 w 913435"/>
                  <a:gd name="connsiteY40" fmla="*/ 487604 h 1223582"/>
                  <a:gd name="connsiteX41" fmla="*/ 25208 w 913435"/>
                  <a:gd name="connsiteY41" fmla="*/ 492814 h 1223582"/>
                  <a:gd name="connsiteX42" fmla="*/ 20074 w 913435"/>
                  <a:gd name="connsiteY42" fmla="*/ 570834 h 1223582"/>
                  <a:gd name="connsiteX43" fmla="*/ 32219 w 913435"/>
                  <a:gd name="connsiteY43" fmla="*/ 611553 h 1223582"/>
                  <a:gd name="connsiteX44" fmla="*/ 19789 w 913435"/>
                  <a:gd name="connsiteY44" fmla="*/ 625050 h 1223582"/>
                  <a:gd name="connsiteX45" fmla="*/ 22360 w 913435"/>
                  <a:gd name="connsiteY45" fmla="*/ 666550 h 1223582"/>
                  <a:gd name="connsiteX46" fmla="*/ 6130 w 913435"/>
                  <a:gd name="connsiteY46" fmla="*/ 667255 h 1223582"/>
                  <a:gd name="connsiteX47" fmla="*/ 6311 w 913435"/>
                  <a:gd name="connsiteY47" fmla="*/ 681942 h 1223582"/>
                  <a:gd name="connsiteX48" fmla="*/ 32057 w 913435"/>
                  <a:gd name="connsiteY48" fmla="*/ 735711 h 1223582"/>
                  <a:gd name="connsiteX49" fmla="*/ 30190 w 913435"/>
                  <a:gd name="connsiteY49" fmla="*/ 735711 h 1223582"/>
                  <a:gd name="connsiteX50" fmla="*/ 30190 w 913435"/>
                  <a:gd name="connsiteY50" fmla="*/ 1167622 h 1223582"/>
                  <a:gd name="connsiteX51" fmla="*/ 64966 w 913435"/>
                  <a:gd name="connsiteY51" fmla="*/ 1167622 h 1223582"/>
                  <a:gd name="connsiteX52" fmla="*/ 65175 w 913435"/>
                  <a:gd name="connsiteY52" fmla="*/ 1174004 h 1223582"/>
                  <a:gd name="connsiteX53" fmla="*/ 65775 w 913435"/>
                  <a:gd name="connsiteY53" fmla="*/ 1188035 h 1223582"/>
                  <a:gd name="connsiteX54" fmla="*/ 66671 w 913435"/>
                  <a:gd name="connsiteY54" fmla="*/ 1202027 h 1223582"/>
                  <a:gd name="connsiteX55" fmla="*/ 67738 w 913435"/>
                  <a:gd name="connsiteY55" fmla="*/ 1215990 h 1223582"/>
                  <a:gd name="connsiteX56" fmla="*/ 76739 w 913435"/>
                  <a:gd name="connsiteY56" fmla="*/ 1223582 h 1223582"/>
                  <a:gd name="connsiteX57" fmla="*/ 85540 w 913435"/>
                  <a:gd name="connsiteY57" fmla="*/ 1215771 h 1223582"/>
                  <a:gd name="connsiteX58" fmla="*/ 84654 w 913435"/>
                  <a:gd name="connsiteY58" fmla="*/ 1200455 h 1223582"/>
                  <a:gd name="connsiteX59" fmla="*/ 83539 w 913435"/>
                  <a:gd name="connsiteY59" fmla="*/ 1186501 h 1223582"/>
                  <a:gd name="connsiteX60" fmla="*/ 82149 w 913435"/>
                  <a:gd name="connsiteY60" fmla="*/ 1172585 h 1223582"/>
                  <a:gd name="connsiteX61" fmla="*/ 81654 w 913435"/>
                  <a:gd name="connsiteY61" fmla="*/ 1167632 h 1223582"/>
                  <a:gd name="connsiteX62" fmla="*/ 764120 w 913435"/>
                  <a:gd name="connsiteY62" fmla="*/ 1167632 h 1223582"/>
                  <a:gd name="connsiteX63" fmla="*/ 763882 w 913435"/>
                  <a:gd name="connsiteY63" fmla="*/ 1169261 h 1223582"/>
                  <a:gd name="connsiteX64" fmla="*/ 762263 w 913435"/>
                  <a:gd name="connsiteY64" fmla="*/ 1183357 h 1223582"/>
                  <a:gd name="connsiteX65" fmla="*/ 760929 w 913435"/>
                  <a:gd name="connsiteY65" fmla="*/ 1196997 h 1223582"/>
                  <a:gd name="connsiteX66" fmla="*/ 763987 w 913435"/>
                  <a:gd name="connsiteY66" fmla="*/ 1214599 h 1223582"/>
                  <a:gd name="connsiteX67" fmla="*/ 771892 w 913435"/>
                  <a:gd name="connsiteY67" fmla="*/ 1215571 h 1223582"/>
                  <a:gd name="connsiteX68" fmla="*/ 777788 w 913435"/>
                  <a:gd name="connsiteY68" fmla="*/ 1205979 h 1223582"/>
                  <a:gd name="connsiteX69" fmla="*/ 778160 w 913435"/>
                  <a:gd name="connsiteY69" fmla="*/ 1198626 h 1223582"/>
                  <a:gd name="connsiteX70" fmla="*/ 778855 w 913435"/>
                  <a:gd name="connsiteY70" fmla="*/ 1184901 h 1223582"/>
                  <a:gd name="connsiteX71" fmla="*/ 779312 w 913435"/>
                  <a:gd name="connsiteY71" fmla="*/ 1171147 h 1223582"/>
                  <a:gd name="connsiteX72" fmla="*/ 779322 w 913435"/>
                  <a:gd name="connsiteY72" fmla="*/ 1167622 h 1223582"/>
                  <a:gd name="connsiteX73" fmla="*/ 806182 w 913435"/>
                  <a:gd name="connsiteY73" fmla="*/ 1167622 h 1223582"/>
                  <a:gd name="connsiteX74" fmla="*/ 806182 w 913435"/>
                  <a:gd name="connsiteY74" fmla="*/ 1156640 h 1223582"/>
                  <a:gd name="connsiteX75" fmla="*/ 806182 w 913435"/>
                  <a:gd name="connsiteY75" fmla="*/ 735711 h 1223582"/>
                  <a:gd name="connsiteX76" fmla="*/ 703779 w 913435"/>
                  <a:gd name="connsiteY76" fmla="*/ 735711 h 1223582"/>
                  <a:gd name="connsiteX77" fmla="*/ 704360 w 913435"/>
                  <a:gd name="connsiteY77" fmla="*/ 713499 h 1223582"/>
                  <a:gd name="connsiteX78" fmla="*/ 702788 w 913435"/>
                  <a:gd name="connsiteY78" fmla="*/ 679847 h 1223582"/>
                  <a:gd name="connsiteX79" fmla="*/ 688739 w 913435"/>
                  <a:gd name="connsiteY79" fmla="*/ 605714 h 1223582"/>
                  <a:gd name="connsiteX80" fmla="*/ 668460 w 913435"/>
                  <a:gd name="connsiteY80" fmla="*/ 536496 h 1223582"/>
                  <a:gd name="connsiteX81" fmla="*/ 657497 w 913435"/>
                  <a:gd name="connsiteY81" fmla="*/ 502082 h 1223582"/>
                  <a:gd name="connsiteX82" fmla="*/ 657402 w 913435"/>
                  <a:gd name="connsiteY82" fmla="*/ 501872 h 1223582"/>
                  <a:gd name="connsiteX83" fmla="*/ 813088 w 913435"/>
                  <a:gd name="connsiteY83" fmla="*/ 522608 h 1223582"/>
                  <a:gd name="connsiteX84" fmla="*/ 841758 w 913435"/>
                  <a:gd name="connsiteY84" fmla="*/ 518465 h 1223582"/>
                  <a:gd name="connsiteX85" fmla="*/ 848597 w 913435"/>
                  <a:gd name="connsiteY85" fmla="*/ 505416 h 1223582"/>
                  <a:gd name="connsiteX86" fmla="*/ 857570 w 913435"/>
                  <a:gd name="connsiteY86" fmla="*/ 485327 h 1223582"/>
                  <a:gd name="connsiteX87" fmla="*/ 884859 w 913435"/>
                  <a:gd name="connsiteY87" fmla="*/ 408861 h 1223582"/>
                  <a:gd name="connsiteX88" fmla="*/ 903147 w 913435"/>
                  <a:gd name="connsiteY88" fmla="*/ 334585 h 1223582"/>
                  <a:gd name="connsiteX89" fmla="*/ 903632 w 913435"/>
                  <a:gd name="connsiteY89" fmla="*/ 332108 h 1223582"/>
                  <a:gd name="connsiteX90" fmla="*/ 906147 w 913435"/>
                  <a:gd name="connsiteY90" fmla="*/ 318945 h 1223582"/>
                  <a:gd name="connsiteX91" fmla="*/ 913434 w 913435"/>
                  <a:gd name="connsiteY91" fmla="*/ 256042 h 1223582"/>
                  <a:gd name="connsiteX92" fmla="*/ 259781 w 913435"/>
                  <a:gd name="connsiteY92" fmla="*/ 254441 h 1223582"/>
                  <a:gd name="connsiteX93" fmla="*/ 341867 w 913435"/>
                  <a:gd name="connsiteY93" fmla="*/ 90745 h 1223582"/>
                  <a:gd name="connsiteX94" fmla="*/ 542635 w 913435"/>
                  <a:gd name="connsiteY94" fmla="*/ 21965 h 1223582"/>
                  <a:gd name="connsiteX95" fmla="*/ 743403 w 913435"/>
                  <a:gd name="connsiteY95" fmla="*/ 90745 h 1223582"/>
                  <a:gd name="connsiteX96" fmla="*/ 825490 w 913435"/>
                  <a:gd name="connsiteY96" fmla="*/ 254441 h 1223582"/>
                  <a:gd name="connsiteX97" fmla="*/ 743403 w 913435"/>
                  <a:gd name="connsiteY97" fmla="*/ 418148 h 1223582"/>
                  <a:gd name="connsiteX98" fmla="*/ 542635 w 913435"/>
                  <a:gd name="connsiteY98" fmla="*/ 486928 h 1223582"/>
                  <a:gd name="connsiteX99" fmla="*/ 341867 w 913435"/>
                  <a:gd name="connsiteY99" fmla="*/ 418148 h 1223582"/>
                  <a:gd name="connsiteX100" fmla="*/ 259781 w 913435"/>
                  <a:gd name="connsiteY100" fmla="*/ 254441 h 1223582"/>
                  <a:gd name="connsiteX101" fmla="*/ 32047 w 913435"/>
                  <a:gd name="connsiteY101" fmla="*/ 556641 h 1223582"/>
                  <a:gd name="connsiteX102" fmla="*/ 32228 w 913435"/>
                  <a:gd name="connsiteY102" fmla="*/ 551145 h 1223582"/>
                  <a:gd name="connsiteX103" fmla="*/ 33886 w 913435"/>
                  <a:gd name="connsiteY103" fmla="*/ 551012 h 1223582"/>
                  <a:gd name="connsiteX104" fmla="*/ 86673 w 913435"/>
                  <a:gd name="connsiteY104" fmla="*/ 548050 h 1223582"/>
                  <a:gd name="connsiteX105" fmla="*/ 135651 w 913435"/>
                  <a:gd name="connsiteY105" fmla="*/ 547726 h 1223582"/>
                  <a:gd name="connsiteX106" fmla="*/ 232225 w 913435"/>
                  <a:gd name="connsiteY106" fmla="*/ 544059 h 1223582"/>
                  <a:gd name="connsiteX107" fmla="*/ 232215 w 913435"/>
                  <a:gd name="connsiteY107" fmla="*/ 543601 h 1223582"/>
                  <a:gd name="connsiteX108" fmla="*/ 132984 w 913435"/>
                  <a:gd name="connsiteY108" fmla="*/ 539906 h 1223582"/>
                  <a:gd name="connsiteX109" fmla="*/ 84092 w 913435"/>
                  <a:gd name="connsiteY109" fmla="*/ 539582 h 1223582"/>
                  <a:gd name="connsiteX110" fmla="*/ 33705 w 913435"/>
                  <a:gd name="connsiteY110" fmla="*/ 536620 h 1223582"/>
                  <a:gd name="connsiteX111" fmla="*/ 32857 w 913435"/>
                  <a:gd name="connsiteY111" fmla="*/ 536553 h 1223582"/>
                  <a:gd name="connsiteX112" fmla="*/ 33695 w 913435"/>
                  <a:gd name="connsiteY112" fmla="*/ 525466 h 1223582"/>
                  <a:gd name="connsiteX113" fmla="*/ 48002 w 913435"/>
                  <a:gd name="connsiteY113" fmla="*/ 527295 h 1223582"/>
                  <a:gd name="connsiteX114" fmla="*/ 70052 w 913435"/>
                  <a:gd name="connsiteY114" fmla="*/ 527352 h 1223582"/>
                  <a:gd name="connsiteX115" fmla="*/ 111076 w 913435"/>
                  <a:gd name="connsiteY115" fmla="*/ 526952 h 1223582"/>
                  <a:gd name="connsiteX116" fmla="*/ 193820 w 913435"/>
                  <a:gd name="connsiteY116" fmla="*/ 524456 h 1223582"/>
                  <a:gd name="connsiteX117" fmla="*/ 193772 w 913435"/>
                  <a:gd name="connsiteY117" fmla="*/ 520827 h 1223582"/>
                  <a:gd name="connsiteX118" fmla="*/ 108981 w 913435"/>
                  <a:gd name="connsiteY118" fmla="*/ 518303 h 1223582"/>
                  <a:gd name="connsiteX119" fmla="*/ 68052 w 913435"/>
                  <a:gd name="connsiteY119" fmla="*/ 517903 h 1223582"/>
                  <a:gd name="connsiteX120" fmla="*/ 47878 w 913435"/>
                  <a:gd name="connsiteY120" fmla="*/ 518008 h 1223582"/>
                  <a:gd name="connsiteX121" fmla="*/ 34124 w 913435"/>
                  <a:gd name="connsiteY121" fmla="*/ 519627 h 1223582"/>
                  <a:gd name="connsiteX122" fmla="*/ 36429 w 913435"/>
                  <a:gd name="connsiteY122" fmla="*/ 499339 h 1223582"/>
                  <a:gd name="connsiteX123" fmla="*/ 194125 w 913435"/>
                  <a:gd name="connsiteY123" fmla="*/ 492309 h 1223582"/>
                  <a:gd name="connsiteX124" fmla="*/ 325999 w 913435"/>
                  <a:gd name="connsiteY124" fmla="*/ 478822 h 1223582"/>
                  <a:gd name="connsiteX125" fmla="*/ 325256 w 913435"/>
                  <a:gd name="connsiteY125" fmla="*/ 508092 h 1223582"/>
                  <a:gd name="connsiteX126" fmla="*/ 325065 w 913435"/>
                  <a:gd name="connsiteY126" fmla="*/ 517093 h 1223582"/>
                  <a:gd name="connsiteX127" fmla="*/ 307930 w 913435"/>
                  <a:gd name="connsiteY127" fmla="*/ 515684 h 1223582"/>
                  <a:gd name="connsiteX128" fmla="*/ 288537 w 913435"/>
                  <a:gd name="connsiteY128" fmla="*/ 516055 h 1223582"/>
                  <a:gd name="connsiteX129" fmla="*/ 268915 w 913435"/>
                  <a:gd name="connsiteY129" fmla="*/ 517017 h 1223582"/>
                  <a:gd name="connsiteX130" fmla="*/ 249551 w 913435"/>
                  <a:gd name="connsiteY130" fmla="*/ 519703 h 1223582"/>
                  <a:gd name="connsiteX131" fmla="*/ 249560 w 913435"/>
                  <a:gd name="connsiteY131" fmla="*/ 520608 h 1223582"/>
                  <a:gd name="connsiteX132" fmla="*/ 268991 w 913435"/>
                  <a:gd name="connsiteY132" fmla="*/ 523304 h 1223582"/>
                  <a:gd name="connsiteX133" fmla="*/ 288632 w 913435"/>
                  <a:gd name="connsiteY133" fmla="*/ 524266 h 1223582"/>
                  <a:gd name="connsiteX134" fmla="*/ 308349 w 913435"/>
                  <a:gd name="connsiteY134" fmla="*/ 524637 h 1223582"/>
                  <a:gd name="connsiteX135" fmla="*/ 324932 w 913435"/>
                  <a:gd name="connsiteY135" fmla="*/ 523247 h 1223582"/>
                  <a:gd name="connsiteX136" fmla="*/ 324598 w 913435"/>
                  <a:gd name="connsiteY136" fmla="*/ 538906 h 1223582"/>
                  <a:gd name="connsiteX137" fmla="*/ 323036 w 913435"/>
                  <a:gd name="connsiteY137" fmla="*/ 569671 h 1223582"/>
                  <a:gd name="connsiteX138" fmla="*/ 321960 w 913435"/>
                  <a:gd name="connsiteY138" fmla="*/ 583845 h 1223582"/>
                  <a:gd name="connsiteX139" fmla="*/ 321284 w 913435"/>
                  <a:gd name="connsiteY139" fmla="*/ 599475 h 1223582"/>
                  <a:gd name="connsiteX140" fmla="*/ 321408 w 913435"/>
                  <a:gd name="connsiteY140" fmla="*/ 599799 h 1223582"/>
                  <a:gd name="connsiteX141" fmla="*/ 138213 w 913435"/>
                  <a:gd name="connsiteY141" fmla="*/ 602704 h 1223582"/>
                  <a:gd name="connsiteX142" fmla="*/ 44249 w 913435"/>
                  <a:gd name="connsiteY142" fmla="*/ 610086 h 1223582"/>
                  <a:gd name="connsiteX143" fmla="*/ 42382 w 913435"/>
                  <a:gd name="connsiteY143" fmla="*/ 606609 h 1223582"/>
                  <a:gd name="connsiteX144" fmla="*/ 32047 w 913435"/>
                  <a:gd name="connsiteY144" fmla="*/ 556641 h 1223582"/>
                  <a:gd name="connsiteX145" fmla="*/ 31685 w 913435"/>
                  <a:gd name="connsiteY145" fmla="*/ 680742 h 1223582"/>
                  <a:gd name="connsiteX146" fmla="*/ 143623 w 913435"/>
                  <a:gd name="connsiteY146" fmla="*/ 676066 h 1223582"/>
                  <a:gd name="connsiteX147" fmla="*/ 212480 w 913435"/>
                  <a:gd name="connsiteY147" fmla="*/ 675246 h 1223582"/>
                  <a:gd name="connsiteX148" fmla="*/ 245036 w 913435"/>
                  <a:gd name="connsiteY148" fmla="*/ 675237 h 1223582"/>
                  <a:gd name="connsiteX149" fmla="*/ 278973 w 913435"/>
                  <a:gd name="connsiteY149" fmla="*/ 674380 h 1223582"/>
                  <a:gd name="connsiteX150" fmla="*/ 278859 w 913435"/>
                  <a:gd name="connsiteY150" fmla="*/ 665198 h 1223582"/>
                  <a:gd name="connsiteX151" fmla="*/ 244665 w 913435"/>
                  <a:gd name="connsiteY151" fmla="*/ 663550 h 1223582"/>
                  <a:gd name="connsiteX152" fmla="*/ 210336 w 913435"/>
                  <a:gd name="connsiteY152" fmla="*/ 663293 h 1223582"/>
                  <a:gd name="connsiteX153" fmla="*/ 143614 w 913435"/>
                  <a:gd name="connsiteY153" fmla="*/ 663712 h 1223582"/>
                  <a:gd name="connsiteX154" fmla="*/ 33057 w 913435"/>
                  <a:gd name="connsiteY154" fmla="*/ 666093 h 1223582"/>
                  <a:gd name="connsiteX155" fmla="*/ 32752 w 913435"/>
                  <a:gd name="connsiteY155" fmla="*/ 650691 h 1223582"/>
                  <a:gd name="connsiteX156" fmla="*/ 55260 w 913435"/>
                  <a:gd name="connsiteY156" fmla="*/ 649386 h 1223582"/>
                  <a:gd name="connsiteX157" fmla="*/ 79406 w 913435"/>
                  <a:gd name="connsiteY157" fmla="*/ 649253 h 1223582"/>
                  <a:gd name="connsiteX158" fmla="*/ 126678 w 913435"/>
                  <a:gd name="connsiteY158" fmla="*/ 647414 h 1223582"/>
                  <a:gd name="connsiteX159" fmla="*/ 126612 w 913435"/>
                  <a:gd name="connsiteY159" fmla="*/ 642090 h 1223582"/>
                  <a:gd name="connsiteX160" fmla="*/ 78587 w 913435"/>
                  <a:gd name="connsiteY160" fmla="*/ 640242 h 1223582"/>
                  <a:gd name="connsiteX161" fmla="*/ 55441 w 913435"/>
                  <a:gd name="connsiteY161" fmla="*/ 640118 h 1223582"/>
                  <a:gd name="connsiteX162" fmla="*/ 32190 w 913435"/>
                  <a:gd name="connsiteY162" fmla="*/ 638604 h 1223582"/>
                  <a:gd name="connsiteX163" fmla="*/ 31895 w 913435"/>
                  <a:gd name="connsiteY163" fmla="*/ 632717 h 1223582"/>
                  <a:gd name="connsiteX164" fmla="*/ 34962 w 913435"/>
                  <a:gd name="connsiteY164" fmla="*/ 622897 h 1223582"/>
                  <a:gd name="connsiteX165" fmla="*/ 45811 w 913435"/>
                  <a:gd name="connsiteY165" fmla="*/ 621811 h 1223582"/>
                  <a:gd name="connsiteX166" fmla="*/ 67518 w 913435"/>
                  <a:gd name="connsiteY166" fmla="*/ 619801 h 1223582"/>
                  <a:gd name="connsiteX167" fmla="*/ 154529 w 913435"/>
                  <a:gd name="connsiteY167" fmla="*/ 613906 h 1223582"/>
                  <a:gd name="connsiteX168" fmla="*/ 325217 w 913435"/>
                  <a:gd name="connsiteY168" fmla="*/ 612734 h 1223582"/>
                  <a:gd name="connsiteX169" fmla="*/ 325313 w 913435"/>
                  <a:gd name="connsiteY169" fmla="*/ 636851 h 1223582"/>
                  <a:gd name="connsiteX170" fmla="*/ 290832 w 913435"/>
                  <a:gd name="connsiteY170" fmla="*/ 635823 h 1223582"/>
                  <a:gd name="connsiteX171" fmla="*/ 253065 w 913435"/>
                  <a:gd name="connsiteY171" fmla="*/ 635575 h 1223582"/>
                  <a:gd name="connsiteX172" fmla="*/ 179456 w 913435"/>
                  <a:gd name="connsiteY172" fmla="*/ 637061 h 1223582"/>
                  <a:gd name="connsiteX173" fmla="*/ 179523 w 913435"/>
                  <a:gd name="connsiteY173" fmla="*/ 642499 h 1223582"/>
                  <a:gd name="connsiteX174" fmla="*/ 254933 w 913435"/>
                  <a:gd name="connsiteY174" fmla="*/ 643957 h 1223582"/>
                  <a:gd name="connsiteX175" fmla="*/ 292756 w 913435"/>
                  <a:gd name="connsiteY175" fmla="*/ 643709 h 1223582"/>
                  <a:gd name="connsiteX176" fmla="*/ 325322 w 913435"/>
                  <a:gd name="connsiteY176" fmla="*/ 642699 h 1223582"/>
                  <a:gd name="connsiteX177" fmla="*/ 325522 w 913435"/>
                  <a:gd name="connsiteY177" fmla="*/ 693668 h 1223582"/>
                  <a:gd name="connsiteX178" fmla="*/ 158263 w 913435"/>
                  <a:gd name="connsiteY178" fmla="*/ 695563 h 1223582"/>
                  <a:gd name="connsiteX179" fmla="*/ 158330 w 913435"/>
                  <a:gd name="connsiteY179" fmla="*/ 701116 h 1223582"/>
                  <a:gd name="connsiteX180" fmla="*/ 325560 w 913435"/>
                  <a:gd name="connsiteY180" fmla="*/ 703002 h 1223582"/>
                  <a:gd name="connsiteX181" fmla="*/ 325656 w 913435"/>
                  <a:gd name="connsiteY181" fmla="*/ 728615 h 1223582"/>
                  <a:gd name="connsiteX182" fmla="*/ 330837 w 913435"/>
                  <a:gd name="connsiteY182" fmla="*/ 735721 h 1223582"/>
                  <a:gd name="connsiteX183" fmla="*/ 42544 w 913435"/>
                  <a:gd name="connsiteY183" fmla="*/ 735721 h 1223582"/>
                  <a:gd name="connsiteX184" fmla="*/ 31685 w 913435"/>
                  <a:gd name="connsiteY184" fmla="*/ 680742 h 1223582"/>
                  <a:gd name="connsiteX185" fmla="*/ 784189 w 913435"/>
                  <a:gd name="connsiteY185" fmla="*/ 1145667 h 1223582"/>
                  <a:gd name="connsiteX186" fmla="*/ 52136 w 913435"/>
                  <a:gd name="connsiteY186" fmla="*/ 1145667 h 1223582"/>
                  <a:gd name="connsiteX187" fmla="*/ 52136 w 913435"/>
                  <a:gd name="connsiteY187" fmla="*/ 757676 h 1223582"/>
                  <a:gd name="connsiteX188" fmla="*/ 784189 w 913435"/>
                  <a:gd name="connsiteY188" fmla="*/ 757676 h 1223582"/>
                  <a:gd name="connsiteX189" fmla="*/ 784189 w 913435"/>
                  <a:gd name="connsiteY189" fmla="*/ 1145667 h 1223582"/>
                  <a:gd name="connsiteX190" fmla="*/ 673661 w 913435"/>
                  <a:gd name="connsiteY190" fmla="*/ 616830 h 1223582"/>
                  <a:gd name="connsiteX191" fmla="*/ 685024 w 913435"/>
                  <a:gd name="connsiteY191" fmla="*/ 680723 h 1223582"/>
                  <a:gd name="connsiteX192" fmla="*/ 686491 w 913435"/>
                  <a:gd name="connsiteY192" fmla="*/ 714804 h 1223582"/>
                  <a:gd name="connsiteX193" fmla="*/ 684777 w 913435"/>
                  <a:gd name="connsiteY193" fmla="*/ 735721 h 1223582"/>
                  <a:gd name="connsiteX194" fmla="*/ 353745 w 913435"/>
                  <a:gd name="connsiteY194" fmla="*/ 735721 h 1223582"/>
                  <a:gd name="connsiteX195" fmla="*/ 355364 w 913435"/>
                  <a:gd name="connsiteY195" fmla="*/ 716356 h 1223582"/>
                  <a:gd name="connsiteX196" fmla="*/ 361060 w 913435"/>
                  <a:gd name="connsiteY196" fmla="*/ 681047 h 1223582"/>
                  <a:gd name="connsiteX197" fmla="*/ 380158 w 913435"/>
                  <a:gd name="connsiteY197" fmla="*/ 612877 h 1223582"/>
                  <a:gd name="connsiteX198" fmla="*/ 408933 w 913435"/>
                  <a:gd name="connsiteY198" fmla="*/ 549145 h 1223582"/>
                  <a:gd name="connsiteX199" fmla="*/ 426982 w 913435"/>
                  <a:gd name="connsiteY199" fmla="*/ 518741 h 1223582"/>
                  <a:gd name="connsiteX200" fmla="*/ 442851 w 913435"/>
                  <a:gd name="connsiteY200" fmla="*/ 494890 h 1223582"/>
                  <a:gd name="connsiteX201" fmla="*/ 542645 w 913435"/>
                  <a:gd name="connsiteY201" fmla="*/ 508892 h 1223582"/>
                  <a:gd name="connsiteX202" fmla="*/ 639599 w 913435"/>
                  <a:gd name="connsiteY202" fmla="*/ 495681 h 1223582"/>
                  <a:gd name="connsiteX203" fmla="*/ 647963 w 913435"/>
                  <a:gd name="connsiteY203" fmla="*/ 520837 h 1223582"/>
                  <a:gd name="connsiteX204" fmla="*/ 656668 w 913435"/>
                  <a:gd name="connsiteY204" fmla="*/ 552364 h 1223582"/>
                  <a:gd name="connsiteX205" fmla="*/ 673661 w 913435"/>
                  <a:gd name="connsiteY205" fmla="*/ 616830 h 1223582"/>
                  <a:gd name="connsiteX206" fmla="*/ 866723 w 913435"/>
                  <a:gd name="connsiteY206" fmla="*/ 415957 h 1223582"/>
                  <a:gd name="connsiteX207" fmla="*/ 844787 w 913435"/>
                  <a:gd name="connsiteY207" fmla="*/ 476383 h 1223582"/>
                  <a:gd name="connsiteX208" fmla="*/ 832871 w 913435"/>
                  <a:gd name="connsiteY208" fmla="*/ 504406 h 1223582"/>
                  <a:gd name="connsiteX209" fmla="*/ 831014 w 913435"/>
                  <a:gd name="connsiteY209" fmla="*/ 508778 h 1223582"/>
                  <a:gd name="connsiteX210" fmla="*/ 821841 w 913435"/>
                  <a:gd name="connsiteY210" fmla="*/ 508664 h 1223582"/>
                  <a:gd name="connsiteX211" fmla="*/ 802487 w 913435"/>
                  <a:gd name="connsiteY211" fmla="*/ 508035 h 1223582"/>
                  <a:gd name="connsiteX212" fmla="*/ 655935 w 913435"/>
                  <a:gd name="connsiteY212" fmla="*/ 490671 h 1223582"/>
                  <a:gd name="connsiteX213" fmla="*/ 757414 w 913435"/>
                  <a:gd name="connsiteY213" fmla="*/ 435045 h 1223582"/>
                  <a:gd name="connsiteX214" fmla="*/ 846702 w 913435"/>
                  <a:gd name="connsiteY214" fmla="*/ 271396 h 1223582"/>
                  <a:gd name="connsiteX215" fmla="*/ 850102 w 913435"/>
                  <a:gd name="connsiteY215" fmla="*/ 280769 h 1223582"/>
                  <a:gd name="connsiteX216" fmla="*/ 888107 w 913435"/>
                  <a:gd name="connsiteY216" fmla="*/ 330632 h 1223582"/>
                  <a:gd name="connsiteX217" fmla="*/ 866723 w 913435"/>
                  <a:gd name="connsiteY217" fmla="*/ 415957 h 1223582"/>
                  <a:gd name="connsiteX218" fmla="*/ 894993 w 913435"/>
                  <a:gd name="connsiteY218" fmla="*/ 287693 h 1223582"/>
                  <a:gd name="connsiteX219" fmla="*/ 891545 w 913435"/>
                  <a:gd name="connsiteY219" fmla="*/ 310915 h 1223582"/>
                  <a:gd name="connsiteX220" fmla="*/ 868847 w 913435"/>
                  <a:gd name="connsiteY220" fmla="*/ 279692 h 1223582"/>
                  <a:gd name="connsiteX221" fmla="*/ 858227 w 913435"/>
                  <a:gd name="connsiteY221" fmla="*/ 218046 h 1223582"/>
                  <a:gd name="connsiteX222" fmla="*/ 877058 w 913435"/>
                  <a:gd name="connsiteY222" fmla="*/ 204140 h 1223582"/>
                  <a:gd name="connsiteX223" fmla="*/ 892774 w 913435"/>
                  <a:gd name="connsiteY223" fmla="*/ 225571 h 1223582"/>
                  <a:gd name="connsiteX224" fmla="*/ 894993 w 913435"/>
                  <a:gd name="connsiteY224" fmla="*/ 287693 h 122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</a:cxnLst>
                <a:rect l="l" t="t" r="r" b="b"/>
                <a:pathLst>
                  <a:path w="913435" h="1223582">
                    <a:moveTo>
                      <a:pt x="913434" y="256042"/>
                    </a:moveTo>
                    <a:cubicBezTo>
                      <a:pt x="913510" y="235277"/>
                      <a:pt x="910205" y="210941"/>
                      <a:pt x="894489" y="195805"/>
                    </a:cubicBezTo>
                    <a:cubicBezTo>
                      <a:pt x="878753" y="180661"/>
                      <a:pt x="855446" y="185242"/>
                      <a:pt x="845321" y="204397"/>
                    </a:cubicBezTo>
                    <a:cubicBezTo>
                      <a:pt x="844320" y="206283"/>
                      <a:pt x="843511" y="208236"/>
                      <a:pt x="842777" y="210226"/>
                    </a:cubicBezTo>
                    <a:cubicBezTo>
                      <a:pt x="831633" y="157144"/>
                      <a:pt x="800915" y="109833"/>
                      <a:pt x="757414" y="73838"/>
                    </a:cubicBezTo>
                    <a:cubicBezTo>
                      <a:pt x="702122" y="28042"/>
                      <a:pt x="626236" y="19"/>
                      <a:pt x="542635" y="0"/>
                    </a:cubicBezTo>
                    <a:cubicBezTo>
                      <a:pt x="459034" y="10"/>
                      <a:pt x="383149" y="28042"/>
                      <a:pt x="327856" y="73838"/>
                    </a:cubicBezTo>
                    <a:cubicBezTo>
                      <a:pt x="272592" y="119567"/>
                      <a:pt x="237807" y="183537"/>
                      <a:pt x="237816" y="254451"/>
                    </a:cubicBezTo>
                    <a:cubicBezTo>
                      <a:pt x="237807" y="325365"/>
                      <a:pt x="272592" y="389334"/>
                      <a:pt x="327856" y="435064"/>
                    </a:cubicBezTo>
                    <a:cubicBezTo>
                      <a:pt x="356707" y="458962"/>
                      <a:pt x="391206" y="477955"/>
                      <a:pt x="429440" y="490719"/>
                    </a:cubicBezTo>
                    <a:cubicBezTo>
                      <a:pt x="425640" y="495205"/>
                      <a:pt x="422172" y="499891"/>
                      <a:pt x="418800" y="504711"/>
                    </a:cubicBezTo>
                    <a:cubicBezTo>
                      <a:pt x="411666" y="514893"/>
                      <a:pt x="404922" y="525351"/>
                      <a:pt x="398693" y="536105"/>
                    </a:cubicBezTo>
                    <a:cubicBezTo>
                      <a:pt x="386120" y="557775"/>
                      <a:pt x="375205" y="580377"/>
                      <a:pt x="366194" y="603761"/>
                    </a:cubicBezTo>
                    <a:cubicBezTo>
                      <a:pt x="357345" y="626698"/>
                      <a:pt x="350268" y="650377"/>
                      <a:pt x="345087" y="674408"/>
                    </a:cubicBezTo>
                    <a:cubicBezTo>
                      <a:pt x="342782" y="685114"/>
                      <a:pt x="340953" y="695925"/>
                      <a:pt x="339429" y="706774"/>
                    </a:cubicBezTo>
                    <a:cubicBezTo>
                      <a:pt x="339048" y="673008"/>
                      <a:pt x="338648" y="639242"/>
                      <a:pt x="338076" y="605485"/>
                    </a:cubicBezTo>
                    <a:cubicBezTo>
                      <a:pt x="338029" y="602895"/>
                      <a:pt x="334999" y="600047"/>
                      <a:pt x="332437" y="599980"/>
                    </a:cubicBezTo>
                    <a:lnTo>
                      <a:pt x="331466" y="599961"/>
                    </a:lnTo>
                    <a:cubicBezTo>
                      <a:pt x="332885" y="595198"/>
                      <a:pt x="332685" y="590140"/>
                      <a:pt x="332847" y="585178"/>
                    </a:cubicBezTo>
                    <a:cubicBezTo>
                      <a:pt x="333028" y="579634"/>
                      <a:pt x="333247" y="574091"/>
                      <a:pt x="333409" y="568557"/>
                    </a:cubicBezTo>
                    <a:cubicBezTo>
                      <a:pt x="333723" y="558270"/>
                      <a:pt x="333914" y="547973"/>
                      <a:pt x="334038" y="537677"/>
                    </a:cubicBezTo>
                    <a:cubicBezTo>
                      <a:pt x="334152" y="527780"/>
                      <a:pt x="334152" y="517884"/>
                      <a:pt x="333999" y="507987"/>
                    </a:cubicBezTo>
                    <a:cubicBezTo>
                      <a:pt x="333847" y="498015"/>
                      <a:pt x="334799" y="486794"/>
                      <a:pt x="332018" y="477126"/>
                    </a:cubicBezTo>
                    <a:cubicBezTo>
                      <a:pt x="335762" y="476098"/>
                      <a:pt x="339524" y="475136"/>
                      <a:pt x="343229" y="473945"/>
                    </a:cubicBezTo>
                    <a:cubicBezTo>
                      <a:pt x="349763" y="471840"/>
                      <a:pt x="345534" y="461763"/>
                      <a:pt x="338972" y="464068"/>
                    </a:cubicBezTo>
                    <a:cubicBezTo>
                      <a:pt x="336562" y="464915"/>
                      <a:pt x="334114" y="465554"/>
                      <a:pt x="331685" y="466325"/>
                    </a:cubicBezTo>
                    <a:cubicBezTo>
                      <a:pt x="331018" y="464182"/>
                      <a:pt x="329208" y="462439"/>
                      <a:pt x="326351" y="462887"/>
                    </a:cubicBezTo>
                    <a:cubicBezTo>
                      <a:pt x="283384" y="469525"/>
                      <a:pt x="240454" y="473078"/>
                      <a:pt x="197516" y="474269"/>
                    </a:cubicBezTo>
                    <a:cubicBezTo>
                      <a:pt x="216356" y="471345"/>
                      <a:pt x="235035" y="467363"/>
                      <a:pt x="253408" y="462277"/>
                    </a:cubicBezTo>
                    <a:cubicBezTo>
                      <a:pt x="262381" y="459791"/>
                      <a:pt x="271296" y="457076"/>
                      <a:pt x="280126" y="454095"/>
                    </a:cubicBezTo>
                    <a:cubicBezTo>
                      <a:pt x="289451" y="450942"/>
                      <a:pt x="300948" y="448399"/>
                      <a:pt x="308606" y="442065"/>
                    </a:cubicBezTo>
                    <a:cubicBezTo>
                      <a:pt x="311835" y="439388"/>
                      <a:pt x="309501" y="434531"/>
                      <a:pt x="305510" y="434845"/>
                    </a:cubicBezTo>
                    <a:cubicBezTo>
                      <a:pt x="296595" y="435550"/>
                      <a:pt x="287584" y="440560"/>
                      <a:pt x="279164" y="443465"/>
                    </a:cubicBezTo>
                    <a:cubicBezTo>
                      <a:pt x="269639" y="446761"/>
                      <a:pt x="260009" y="449761"/>
                      <a:pt x="250294" y="452438"/>
                    </a:cubicBezTo>
                    <a:cubicBezTo>
                      <a:pt x="231063" y="457743"/>
                      <a:pt x="211489" y="461820"/>
                      <a:pt x="191753" y="464725"/>
                    </a:cubicBezTo>
                    <a:cubicBezTo>
                      <a:pt x="151986" y="470573"/>
                      <a:pt x="111991" y="470506"/>
                      <a:pt x="71919" y="468992"/>
                    </a:cubicBezTo>
                    <a:cubicBezTo>
                      <a:pt x="70090" y="468925"/>
                      <a:pt x="68900" y="469973"/>
                      <a:pt x="68404" y="471269"/>
                    </a:cubicBezTo>
                    <a:cubicBezTo>
                      <a:pt x="49202" y="469935"/>
                      <a:pt x="29971" y="468249"/>
                      <a:pt x="10731" y="466268"/>
                    </a:cubicBezTo>
                    <a:cubicBezTo>
                      <a:pt x="5520" y="465725"/>
                      <a:pt x="4596" y="473478"/>
                      <a:pt x="9740" y="474326"/>
                    </a:cubicBezTo>
                    <a:cubicBezTo>
                      <a:pt x="45478" y="480260"/>
                      <a:pt x="81720" y="483699"/>
                      <a:pt x="118134" y="485118"/>
                    </a:cubicBezTo>
                    <a:cubicBezTo>
                      <a:pt x="88845" y="485689"/>
                      <a:pt x="59565" y="486299"/>
                      <a:pt x="30295" y="487604"/>
                    </a:cubicBezTo>
                    <a:cubicBezTo>
                      <a:pt x="27723" y="487718"/>
                      <a:pt x="25485" y="490395"/>
                      <a:pt x="25208" y="492814"/>
                    </a:cubicBezTo>
                    <a:cubicBezTo>
                      <a:pt x="22303" y="518751"/>
                      <a:pt x="20056" y="544716"/>
                      <a:pt x="20074" y="570834"/>
                    </a:cubicBezTo>
                    <a:cubicBezTo>
                      <a:pt x="20084" y="585664"/>
                      <a:pt x="20932" y="601685"/>
                      <a:pt x="32219" y="611553"/>
                    </a:cubicBezTo>
                    <a:cubicBezTo>
                      <a:pt x="25370" y="612943"/>
                      <a:pt x="20065" y="615963"/>
                      <a:pt x="19789" y="625050"/>
                    </a:cubicBezTo>
                    <a:cubicBezTo>
                      <a:pt x="19379" y="638518"/>
                      <a:pt x="20560" y="652939"/>
                      <a:pt x="22360" y="666550"/>
                    </a:cubicBezTo>
                    <a:cubicBezTo>
                      <a:pt x="16950" y="666788"/>
                      <a:pt x="11531" y="666969"/>
                      <a:pt x="6130" y="667255"/>
                    </a:cubicBezTo>
                    <a:cubicBezTo>
                      <a:pt x="-2462" y="667712"/>
                      <a:pt x="-1671" y="680752"/>
                      <a:pt x="6311" y="681942"/>
                    </a:cubicBezTo>
                    <a:cubicBezTo>
                      <a:pt x="31838" y="685762"/>
                      <a:pt x="31009" y="715966"/>
                      <a:pt x="32057" y="735711"/>
                    </a:cubicBezTo>
                    <a:lnTo>
                      <a:pt x="30190" y="735711"/>
                    </a:lnTo>
                    <a:lnTo>
                      <a:pt x="30190" y="1167622"/>
                    </a:lnTo>
                    <a:lnTo>
                      <a:pt x="64966" y="1167622"/>
                    </a:lnTo>
                    <a:cubicBezTo>
                      <a:pt x="64985" y="1169746"/>
                      <a:pt x="65090" y="1171880"/>
                      <a:pt x="65175" y="1174004"/>
                    </a:cubicBezTo>
                    <a:cubicBezTo>
                      <a:pt x="65366" y="1178681"/>
                      <a:pt x="65490" y="1183367"/>
                      <a:pt x="65775" y="1188035"/>
                    </a:cubicBezTo>
                    <a:cubicBezTo>
                      <a:pt x="66052" y="1192702"/>
                      <a:pt x="66375" y="1197359"/>
                      <a:pt x="66671" y="1202027"/>
                    </a:cubicBezTo>
                    <a:cubicBezTo>
                      <a:pt x="66956" y="1206560"/>
                      <a:pt x="66728" y="1211561"/>
                      <a:pt x="67738" y="1215990"/>
                    </a:cubicBezTo>
                    <a:cubicBezTo>
                      <a:pt x="68738" y="1220391"/>
                      <a:pt x="72052" y="1223629"/>
                      <a:pt x="76739" y="1223582"/>
                    </a:cubicBezTo>
                    <a:cubicBezTo>
                      <a:pt x="81016" y="1223534"/>
                      <a:pt x="85178" y="1220248"/>
                      <a:pt x="85540" y="1215771"/>
                    </a:cubicBezTo>
                    <a:cubicBezTo>
                      <a:pt x="85950" y="1210751"/>
                      <a:pt x="85054" y="1205465"/>
                      <a:pt x="84654" y="1200455"/>
                    </a:cubicBezTo>
                    <a:cubicBezTo>
                      <a:pt x="84282" y="1195807"/>
                      <a:pt x="83911" y="1191149"/>
                      <a:pt x="83539" y="1186501"/>
                    </a:cubicBezTo>
                    <a:cubicBezTo>
                      <a:pt x="83168" y="1181853"/>
                      <a:pt x="82625" y="1177224"/>
                      <a:pt x="82149" y="1172585"/>
                    </a:cubicBezTo>
                    <a:cubicBezTo>
                      <a:pt x="81987" y="1170985"/>
                      <a:pt x="81835" y="1169308"/>
                      <a:pt x="81654" y="1167632"/>
                    </a:cubicBezTo>
                    <a:lnTo>
                      <a:pt x="764120" y="1167632"/>
                    </a:lnTo>
                    <a:cubicBezTo>
                      <a:pt x="764044" y="1168175"/>
                      <a:pt x="763958" y="1168746"/>
                      <a:pt x="763882" y="1169261"/>
                    </a:cubicBezTo>
                    <a:cubicBezTo>
                      <a:pt x="763177" y="1173947"/>
                      <a:pt x="762720" y="1178643"/>
                      <a:pt x="762263" y="1183357"/>
                    </a:cubicBezTo>
                    <a:cubicBezTo>
                      <a:pt x="761815" y="1187901"/>
                      <a:pt x="761367" y="1192454"/>
                      <a:pt x="760929" y="1196997"/>
                    </a:cubicBezTo>
                    <a:cubicBezTo>
                      <a:pt x="760348" y="1202874"/>
                      <a:pt x="758300" y="1210580"/>
                      <a:pt x="763987" y="1214599"/>
                    </a:cubicBezTo>
                    <a:cubicBezTo>
                      <a:pt x="766206" y="1216162"/>
                      <a:pt x="769349" y="1216857"/>
                      <a:pt x="771892" y="1215571"/>
                    </a:cubicBezTo>
                    <a:cubicBezTo>
                      <a:pt x="775902" y="1213542"/>
                      <a:pt x="777560" y="1210342"/>
                      <a:pt x="777788" y="1205979"/>
                    </a:cubicBezTo>
                    <a:cubicBezTo>
                      <a:pt x="777912" y="1203532"/>
                      <a:pt x="778036" y="1201074"/>
                      <a:pt x="778160" y="1198626"/>
                    </a:cubicBezTo>
                    <a:cubicBezTo>
                      <a:pt x="778388" y="1194054"/>
                      <a:pt x="778626" y="1189473"/>
                      <a:pt x="778855" y="1184901"/>
                    </a:cubicBezTo>
                    <a:cubicBezTo>
                      <a:pt x="779084" y="1180310"/>
                      <a:pt x="779312" y="1175747"/>
                      <a:pt x="779312" y="1171147"/>
                    </a:cubicBezTo>
                    <a:cubicBezTo>
                      <a:pt x="779312" y="1169994"/>
                      <a:pt x="779322" y="1168803"/>
                      <a:pt x="779322" y="1167622"/>
                    </a:cubicBezTo>
                    <a:lnTo>
                      <a:pt x="806182" y="1167622"/>
                    </a:lnTo>
                    <a:lnTo>
                      <a:pt x="806182" y="1156640"/>
                    </a:lnTo>
                    <a:lnTo>
                      <a:pt x="806182" y="735711"/>
                    </a:lnTo>
                    <a:lnTo>
                      <a:pt x="703779" y="735711"/>
                    </a:lnTo>
                    <a:cubicBezTo>
                      <a:pt x="704903" y="728310"/>
                      <a:pt x="704322" y="720100"/>
                      <a:pt x="704360" y="713499"/>
                    </a:cubicBezTo>
                    <a:cubicBezTo>
                      <a:pt x="704427" y="702259"/>
                      <a:pt x="703903" y="691029"/>
                      <a:pt x="702788" y="679847"/>
                    </a:cubicBezTo>
                    <a:cubicBezTo>
                      <a:pt x="700283" y="654777"/>
                      <a:pt x="695025" y="630079"/>
                      <a:pt x="688739" y="605714"/>
                    </a:cubicBezTo>
                    <a:cubicBezTo>
                      <a:pt x="682729" y="582435"/>
                      <a:pt x="675490" y="559480"/>
                      <a:pt x="668460" y="536496"/>
                    </a:cubicBezTo>
                    <a:cubicBezTo>
                      <a:pt x="664936" y="524989"/>
                      <a:pt x="661621" y="513388"/>
                      <a:pt x="657497" y="502082"/>
                    </a:cubicBezTo>
                    <a:cubicBezTo>
                      <a:pt x="657468" y="502006"/>
                      <a:pt x="657430" y="501948"/>
                      <a:pt x="657402" y="501872"/>
                    </a:cubicBezTo>
                    <a:cubicBezTo>
                      <a:pt x="707742" y="515255"/>
                      <a:pt x="761320" y="520380"/>
                      <a:pt x="813088" y="522608"/>
                    </a:cubicBezTo>
                    <a:cubicBezTo>
                      <a:pt x="821918" y="522989"/>
                      <a:pt x="835100" y="526085"/>
                      <a:pt x="841758" y="518465"/>
                    </a:cubicBezTo>
                    <a:cubicBezTo>
                      <a:pt x="844911" y="514855"/>
                      <a:pt x="846616" y="509692"/>
                      <a:pt x="848597" y="505416"/>
                    </a:cubicBezTo>
                    <a:cubicBezTo>
                      <a:pt x="851683" y="498767"/>
                      <a:pt x="854712" y="492071"/>
                      <a:pt x="857570" y="485327"/>
                    </a:cubicBezTo>
                    <a:cubicBezTo>
                      <a:pt x="868123" y="460420"/>
                      <a:pt x="877143" y="434788"/>
                      <a:pt x="884859" y="408861"/>
                    </a:cubicBezTo>
                    <a:cubicBezTo>
                      <a:pt x="892136" y="384420"/>
                      <a:pt x="898270" y="359626"/>
                      <a:pt x="903147" y="334585"/>
                    </a:cubicBezTo>
                    <a:cubicBezTo>
                      <a:pt x="903309" y="333766"/>
                      <a:pt x="903471" y="332937"/>
                      <a:pt x="903632" y="332108"/>
                    </a:cubicBezTo>
                    <a:cubicBezTo>
                      <a:pt x="907633" y="328956"/>
                      <a:pt x="909166" y="322831"/>
                      <a:pt x="906147" y="318945"/>
                    </a:cubicBezTo>
                    <a:cubicBezTo>
                      <a:pt x="910014" y="298180"/>
                      <a:pt x="913357" y="277006"/>
                      <a:pt x="913434" y="256042"/>
                    </a:cubicBezTo>
                    <a:close/>
                    <a:moveTo>
                      <a:pt x="259781" y="254441"/>
                    </a:moveTo>
                    <a:cubicBezTo>
                      <a:pt x="259790" y="190891"/>
                      <a:pt x="290784" y="133131"/>
                      <a:pt x="341867" y="90745"/>
                    </a:cubicBezTo>
                    <a:cubicBezTo>
                      <a:pt x="392921" y="48425"/>
                      <a:pt x="463958" y="21946"/>
                      <a:pt x="542635" y="21965"/>
                    </a:cubicBezTo>
                    <a:cubicBezTo>
                      <a:pt x="621312" y="21955"/>
                      <a:pt x="692349" y="48425"/>
                      <a:pt x="743403" y="90745"/>
                    </a:cubicBezTo>
                    <a:cubicBezTo>
                      <a:pt x="794486" y="133131"/>
                      <a:pt x="825480" y="190900"/>
                      <a:pt x="825490" y="254441"/>
                    </a:cubicBezTo>
                    <a:cubicBezTo>
                      <a:pt x="825480" y="317992"/>
                      <a:pt x="794486" y="375761"/>
                      <a:pt x="743403" y="418148"/>
                    </a:cubicBezTo>
                    <a:cubicBezTo>
                      <a:pt x="692349" y="460467"/>
                      <a:pt x="621312" y="486947"/>
                      <a:pt x="542635" y="486928"/>
                    </a:cubicBezTo>
                    <a:cubicBezTo>
                      <a:pt x="463958" y="486937"/>
                      <a:pt x="392921" y="460467"/>
                      <a:pt x="341867" y="418148"/>
                    </a:cubicBezTo>
                    <a:cubicBezTo>
                      <a:pt x="290784" y="375761"/>
                      <a:pt x="259790" y="317992"/>
                      <a:pt x="259781" y="254441"/>
                    </a:cubicBezTo>
                    <a:close/>
                    <a:moveTo>
                      <a:pt x="32047" y="556641"/>
                    </a:moveTo>
                    <a:cubicBezTo>
                      <a:pt x="32086" y="554812"/>
                      <a:pt x="32171" y="552983"/>
                      <a:pt x="32228" y="551145"/>
                    </a:cubicBezTo>
                    <a:lnTo>
                      <a:pt x="33886" y="551012"/>
                    </a:lnTo>
                    <a:cubicBezTo>
                      <a:pt x="51393" y="547688"/>
                      <a:pt x="68928" y="548164"/>
                      <a:pt x="86673" y="548050"/>
                    </a:cubicBezTo>
                    <a:cubicBezTo>
                      <a:pt x="102999" y="547935"/>
                      <a:pt x="119325" y="547831"/>
                      <a:pt x="135651" y="547726"/>
                    </a:cubicBezTo>
                    <a:cubicBezTo>
                      <a:pt x="167912" y="547507"/>
                      <a:pt x="199973" y="544668"/>
                      <a:pt x="232225" y="544059"/>
                    </a:cubicBezTo>
                    <a:lnTo>
                      <a:pt x="232215" y="543601"/>
                    </a:lnTo>
                    <a:cubicBezTo>
                      <a:pt x="199068" y="542973"/>
                      <a:pt x="166140" y="540134"/>
                      <a:pt x="132984" y="539906"/>
                    </a:cubicBezTo>
                    <a:cubicBezTo>
                      <a:pt x="116687" y="539792"/>
                      <a:pt x="100389" y="539687"/>
                      <a:pt x="84092" y="539582"/>
                    </a:cubicBezTo>
                    <a:cubicBezTo>
                      <a:pt x="67099" y="539468"/>
                      <a:pt x="50459" y="539792"/>
                      <a:pt x="33705" y="536620"/>
                    </a:cubicBezTo>
                    <a:lnTo>
                      <a:pt x="32857" y="536553"/>
                    </a:lnTo>
                    <a:cubicBezTo>
                      <a:pt x="33067" y="532848"/>
                      <a:pt x="33400" y="529162"/>
                      <a:pt x="33695" y="525466"/>
                    </a:cubicBezTo>
                    <a:cubicBezTo>
                      <a:pt x="38181" y="527447"/>
                      <a:pt x="42887" y="527199"/>
                      <a:pt x="48002" y="527295"/>
                    </a:cubicBezTo>
                    <a:cubicBezTo>
                      <a:pt x="55355" y="527428"/>
                      <a:pt x="62699" y="527428"/>
                      <a:pt x="70052" y="527352"/>
                    </a:cubicBezTo>
                    <a:cubicBezTo>
                      <a:pt x="83730" y="527218"/>
                      <a:pt x="97399" y="527085"/>
                      <a:pt x="111076" y="526952"/>
                    </a:cubicBezTo>
                    <a:cubicBezTo>
                      <a:pt x="138556" y="526685"/>
                      <a:pt x="166455" y="526990"/>
                      <a:pt x="193820" y="524456"/>
                    </a:cubicBezTo>
                    <a:cubicBezTo>
                      <a:pt x="195877" y="524266"/>
                      <a:pt x="195830" y="521018"/>
                      <a:pt x="193772" y="520827"/>
                    </a:cubicBezTo>
                    <a:cubicBezTo>
                      <a:pt x="165731" y="518227"/>
                      <a:pt x="137137" y="518579"/>
                      <a:pt x="108981" y="518303"/>
                    </a:cubicBezTo>
                    <a:cubicBezTo>
                      <a:pt x="95341" y="518170"/>
                      <a:pt x="81701" y="518036"/>
                      <a:pt x="68052" y="517903"/>
                    </a:cubicBezTo>
                    <a:cubicBezTo>
                      <a:pt x="61318" y="517836"/>
                      <a:pt x="54612" y="517884"/>
                      <a:pt x="47878" y="518008"/>
                    </a:cubicBezTo>
                    <a:cubicBezTo>
                      <a:pt x="43001" y="518093"/>
                      <a:pt x="38448" y="517884"/>
                      <a:pt x="34124" y="519627"/>
                    </a:cubicBezTo>
                    <a:cubicBezTo>
                      <a:pt x="34743" y="512845"/>
                      <a:pt x="35476" y="506082"/>
                      <a:pt x="36429" y="499339"/>
                    </a:cubicBezTo>
                    <a:cubicBezTo>
                      <a:pt x="89035" y="497862"/>
                      <a:pt x="141537" y="494338"/>
                      <a:pt x="194125" y="492309"/>
                    </a:cubicBezTo>
                    <a:cubicBezTo>
                      <a:pt x="238121" y="490614"/>
                      <a:pt x="283107" y="489614"/>
                      <a:pt x="325999" y="478822"/>
                    </a:cubicBezTo>
                    <a:cubicBezTo>
                      <a:pt x="324093" y="488118"/>
                      <a:pt x="325360" y="498701"/>
                      <a:pt x="325256" y="508092"/>
                    </a:cubicBezTo>
                    <a:cubicBezTo>
                      <a:pt x="325227" y="511093"/>
                      <a:pt x="325113" y="514093"/>
                      <a:pt x="325065" y="517093"/>
                    </a:cubicBezTo>
                    <a:cubicBezTo>
                      <a:pt x="319397" y="515550"/>
                      <a:pt x="313883" y="515646"/>
                      <a:pt x="307930" y="515684"/>
                    </a:cubicBezTo>
                    <a:cubicBezTo>
                      <a:pt x="301462" y="515722"/>
                      <a:pt x="294995" y="515874"/>
                      <a:pt x="288537" y="516055"/>
                    </a:cubicBezTo>
                    <a:cubicBezTo>
                      <a:pt x="281983" y="516236"/>
                      <a:pt x="275430" y="516227"/>
                      <a:pt x="268915" y="517017"/>
                    </a:cubicBezTo>
                    <a:cubicBezTo>
                      <a:pt x="262429" y="517798"/>
                      <a:pt x="256056" y="519141"/>
                      <a:pt x="249551" y="519703"/>
                    </a:cubicBezTo>
                    <a:lnTo>
                      <a:pt x="249560" y="520608"/>
                    </a:lnTo>
                    <a:cubicBezTo>
                      <a:pt x="256085" y="521170"/>
                      <a:pt x="262486" y="522522"/>
                      <a:pt x="268991" y="523304"/>
                    </a:cubicBezTo>
                    <a:cubicBezTo>
                      <a:pt x="275507" y="524085"/>
                      <a:pt x="282079" y="524085"/>
                      <a:pt x="288632" y="524266"/>
                    </a:cubicBezTo>
                    <a:cubicBezTo>
                      <a:pt x="295204" y="524447"/>
                      <a:pt x="301776" y="524590"/>
                      <a:pt x="308349" y="524637"/>
                    </a:cubicBezTo>
                    <a:cubicBezTo>
                      <a:pt x="314149" y="524675"/>
                      <a:pt x="319426" y="524713"/>
                      <a:pt x="324932" y="523247"/>
                    </a:cubicBezTo>
                    <a:cubicBezTo>
                      <a:pt x="324827" y="528466"/>
                      <a:pt x="324770" y="533686"/>
                      <a:pt x="324598" y="538906"/>
                    </a:cubicBezTo>
                    <a:cubicBezTo>
                      <a:pt x="324255" y="549173"/>
                      <a:pt x="323712" y="559423"/>
                      <a:pt x="323036" y="569671"/>
                    </a:cubicBezTo>
                    <a:cubicBezTo>
                      <a:pt x="322722" y="574405"/>
                      <a:pt x="322379" y="579130"/>
                      <a:pt x="321960" y="583845"/>
                    </a:cubicBezTo>
                    <a:cubicBezTo>
                      <a:pt x="321503" y="588969"/>
                      <a:pt x="320350" y="594389"/>
                      <a:pt x="321284" y="599475"/>
                    </a:cubicBezTo>
                    <a:lnTo>
                      <a:pt x="321408" y="599799"/>
                    </a:lnTo>
                    <a:cubicBezTo>
                      <a:pt x="260333" y="598532"/>
                      <a:pt x="199211" y="599256"/>
                      <a:pt x="138213" y="602704"/>
                    </a:cubicBezTo>
                    <a:cubicBezTo>
                      <a:pt x="106847" y="604476"/>
                      <a:pt x="75520" y="606962"/>
                      <a:pt x="44249" y="610086"/>
                    </a:cubicBezTo>
                    <a:cubicBezTo>
                      <a:pt x="44192" y="608772"/>
                      <a:pt x="43668" y="607495"/>
                      <a:pt x="42382" y="606609"/>
                    </a:cubicBezTo>
                    <a:cubicBezTo>
                      <a:pt x="28133" y="596770"/>
                      <a:pt x="31752" y="571481"/>
                      <a:pt x="32047" y="556641"/>
                    </a:cubicBezTo>
                    <a:close/>
                    <a:moveTo>
                      <a:pt x="31685" y="680742"/>
                    </a:moveTo>
                    <a:cubicBezTo>
                      <a:pt x="68985" y="678828"/>
                      <a:pt x="106238" y="676837"/>
                      <a:pt x="143623" y="676066"/>
                    </a:cubicBezTo>
                    <a:cubicBezTo>
                      <a:pt x="166569" y="675589"/>
                      <a:pt x="189524" y="675323"/>
                      <a:pt x="212480" y="675246"/>
                    </a:cubicBezTo>
                    <a:cubicBezTo>
                      <a:pt x="223328" y="675208"/>
                      <a:pt x="234187" y="675199"/>
                      <a:pt x="245036" y="675237"/>
                    </a:cubicBezTo>
                    <a:cubicBezTo>
                      <a:pt x="256228" y="675275"/>
                      <a:pt x="267906" y="676332"/>
                      <a:pt x="278973" y="674380"/>
                    </a:cubicBezTo>
                    <a:cubicBezTo>
                      <a:pt x="284298" y="673437"/>
                      <a:pt x="283898" y="666245"/>
                      <a:pt x="278859" y="665198"/>
                    </a:cubicBezTo>
                    <a:cubicBezTo>
                      <a:pt x="267791" y="662883"/>
                      <a:pt x="255932" y="663683"/>
                      <a:pt x="244665" y="663550"/>
                    </a:cubicBezTo>
                    <a:cubicBezTo>
                      <a:pt x="233225" y="663407"/>
                      <a:pt x="221776" y="663312"/>
                      <a:pt x="210336" y="663293"/>
                    </a:cubicBezTo>
                    <a:cubicBezTo>
                      <a:pt x="188096" y="663255"/>
                      <a:pt x="165845" y="663397"/>
                      <a:pt x="143614" y="663712"/>
                    </a:cubicBezTo>
                    <a:cubicBezTo>
                      <a:pt x="106800" y="664236"/>
                      <a:pt x="69890" y="664683"/>
                      <a:pt x="33057" y="666093"/>
                    </a:cubicBezTo>
                    <a:cubicBezTo>
                      <a:pt x="33105" y="660968"/>
                      <a:pt x="32952" y="655825"/>
                      <a:pt x="32752" y="650691"/>
                    </a:cubicBezTo>
                    <a:cubicBezTo>
                      <a:pt x="39734" y="648405"/>
                      <a:pt x="48002" y="649424"/>
                      <a:pt x="55260" y="649386"/>
                    </a:cubicBezTo>
                    <a:cubicBezTo>
                      <a:pt x="63308" y="649339"/>
                      <a:pt x="71357" y="649300"/>
                      <a:pt x="79406" y="649253"/>
                    </a:cubicBezTo>
                    <a:cubicBezTo>
                      <a:pt x="95122" y="649167"/>
                      <a:pt x="111115" y="649900"/>
                      <a:pt x="126678" y="647414"/>
                    </a:cubicBezTo>
                    <a:cubicBezTo>
                      <a:pt x="129707" y="646929"/>
                      <a:pt x="129602" y="642566"/>
                      <a:pt x="126612" y="642090"/>
                    </a:cubicBezTo>
                    <a:cubicBezTo>
                      <a:pt x="110800" y="639566"/>
                      <a:pt x="94550" y="640328"/>
                      <a:pt x="78587" y="640242"/>
                    </a:cubicBezTo>
                    <a:lnTo>
                      <a:pt x="55441" y="640118"/>
                    </a:lnTo>
                    <a:cubicBezTo>
                      <a:pt x="47945" y="640080"/>
                      <a:pt x="39353" y="641128"/>
                      <a:pt x="32190" y="638604"/>
                    </a:cubicBezTo>
                    <a:cubicBezTo>
                      <a:pt x="32086" y="636642"/>
                      <a:pt x="32000" y="634680"/>
                      <a:pt x="31895" y="632717"/>
                    </a:cubicBezTo>
                    <a:cubicBezTo>
                      <a:pt x="31685" y="628622"/>
                      <a:pt x="30428" y="624888"/>
                      <a:pt x="34962" y="622897"/>
                    </a:cubicBezTo>
                    <a:cubicBezTo>
                      <a:pt x="37391" y="621830"/>
                      <a:pt x="43163" y="622068"/>
                      <a:pt x="45811" y="621811"/>
                    </a:cubicBezTo>
                    <a:cubicBezTo>
                      <a:pt x="53040" y="621106"/>
                      <a:pt x="60280" y="620430"/>
                      <a:pt x="67518" y="619801"/>
                    </a:cubicBezTo>
                    <a:cubicBezTo>
                      <a:pt x="96474" y="617258"/>
                      <a:pt x="125488" y="615296"/>
                      <a:pt x="154529" y="613906"/>
                    </a:cubicBezTo>
                    <a:cubicBezTo>
                      <a:pt x="211394" y="611181"/>
                      <a:pt x="268324" y="610743"/>
                      <a:pt x="325217" y="612734"/>
                    </a:cubicBezTo>
                    <a:cubicBezTo>
                      <a:pt x="325227" y="620773"/>
                      <a:pt x="325284" y="628812"/>
                      <a:pt x="325313" y="636851"/>
                    </a:cubicBezTo>
                    <a:cubicBezTo>
                      <a:pt x="314149" y="634880"/>
                      <a:pt x="302110" y="635899"/>
                      <a:pt x="290832" y="635823"/>
                    </a:cubicBezTo>
                    <a:cubicBezTo>
                      <a:pt x="278240" y="635737"/>
                      <a:pt x="265657" y="635651"/>
                      <a:pt x="253065" y="635575"/>
                    </a:cubicBezTo>
                    <a:cubicBezTo>
                      <a:pt x="228510" y="635413"/>
                      <a:pt x="203974" y="635413"/>
                      <a:pt x="179456" y="637061"/>
                    </a:cubicBezTo>
                    <a:cubicBezTo>
                      <a:pt x="176380" y="637270"/>
                      <a:pt x="176446" y="642290"/>
                      <a:pt x="179523" y="642499"/>
                    </a:cubicBezTo>
                    <a:cubicBezTo>
                      <a:pt x="204641" y="644195"/>
                      <a:pt x="229777" y="644128"/>
                      <a:pt x="254933" y="643957"/>
                    </a:cubicBezTo>
                    <a:cubicBezTo>
                      <a:pt x="267543" y="643871"/>
                      <a:pt x="280155" y="643785"/>
                      <a:pt x="292756" y="643709"/>
                    </a:cubicBezTo>
                    <a:cubicBezTo>
                      <a:pt x="303434" y="643642"/>
                      <a:pt x="314740" y="644547"/>
                      <a:pt x="325322" y="642699"/>
                    </a:cubicBezTo>
                    <a:cubicBezTo>
                      <a:pt x="325389" y="659692"/>
                      <a:pt x="325436" y="676675"/>
                      <a:pt x="325522" y="693668"/>
                    </a:cubicBezTo>
                    <a:cubicBezTo>
                      <a:pt x="269782" y="693658"/>
                      <a:pt x="213937" y="692734"/>
                      <a:pt x="158263" y="695563"/>
                    </a:cubicBezTo>
                    <a:cubicBezTo>
                      <a:pt x="155130" y="695725"/>
                      <a:pt x="155177" y="700954"/>
                      <a:pt x="158330" y="701116"/>
                    </a:cubicBezTo>
                    <a:cubicBezTo>
                      <a:pt x="213994" y="703955"/>
                      <a:pt x="269830" y="702993"/>
                      <a:pt x="325560" y="703002"/>
                    </a:cubicBezTo>
                    <a:cubicBezTo>
                      <a:pt x="325608" y="711537"/>
                      <a:pt x="325598" y="720080"/>
                      <a:pt x="325656" y="728615"/>
                    </a:cubicBezTo>
                    <a:cubicBezTo>
                      <a:pt x="325684" y="732292"/>
                      <a:pt x="328056" y="734683"/>
                      <a:pt x="330837" y="735721"/>
                    </a:cubicBezTo>
                    <a:lnTo>
                      <a:pt x="42544" y="735721"/>
                    </a:lnTo>
                    <a:cubicBezTo>
                      <a:pt x="45011" y="717509"/>
                      <a:pt x="43039" y="695020"/>
                      <a:pt x="31685" y="680742"/>
                    </a:cubicBezTo>
                    <a:close/>
                    <a:moveTo>
                      <a:pt x="784189" y="1145667"/>
                    </a:moveTo>
                    <a:lnTo>
                      <a:pt x="52136" y="1145667"/>
                    </a:lnTo>
                    <a:lnTo>
                      <a:pt x="52136" y="757676"/>
                    </a:lnTo>
                    <a:lnTo>
                      <a:pt x="784189" y="757676"/>
                    </a:lnTo>
                    <a:lnTo>
                      <a:pt x="784189" y="1145667"/>
                    </a:lnTo>
                    <a:close/>
                    <a:moveTo>
                      <a:pt x="673661" y="616830"/>
                    </a:moveTo>
                    <a:cubicBezTo>
                      <a:pt x="678719" y="637870"/>
                      <a:pt x="682881" y="659168"/>
                      <a:pt x="685024" y="680723"/>
                    </a:cubicBezTo>
                    <a:cubicBezTo>
                      <a:pt x="686148" y="692048"/>
                      <a:pt x="686748" y="703421"/>
                      <a:pt x="686491" y="714804"/>
                    </a:cubicBezTo>
                    <a:cubicBezTo>
                      <a:pt x="686348" y="721281"/>
                      <a:pt x="684796" y="728729"/>
                      <a:pt x="684777" y="735721"/>
                    </a:cubicBezTo>
                    <a:lnTo>
                      <a:pt x="353745" y="735721"/>
                    </a:lnTo>
                    <a:cubicBezTo>
                      <a:pt x="354974" y="729387"/>
                      <a:pt x="354650" y="722252"/>
                      <a:pt x="355364" y="716356"/>
                    </a:cubicBezTo>
                    <a:cubicBezTo>
                      <a:pt x="356802" y="704517"/>
                      <a:pt x="358707" y="692744"/>
                      <a:pt x="361060" y="681047"/>
                    </a:cubicBezTo>
                    <a:cubicBezTo>
                      <a:pt x="365718" y="657863"/>
                      <a:pt x="372052" y="635098"/>
                      <a:pt x="380158" y="612877"/>
                    </a:cubicBezTo>
                    <a:cubicBezTo>
                      <a:pt x="388149" y="590960"/>
                      <a:pt x="397769" y="569633"/>
                      <a:pt x="408933" y="549145"/>
                    </a:cubicBezTo>
                    <a:cubicBezTo>
                      <a:pt x="414571" y="538791"/>
                      <a:pt x="420591" y="528647"/>
                      <a:pt x="426982" y="518741"/>
                    </a:cubicBezTo>
                    <a:cubicBezTo>
                      <a:pt x="432050" y="510893"/>
                      <a:pt x="438232" y="503177"/>
                      <a:pt x="442851" y="494890"/>
                    </a:cubicBezTo>
                    <a:cubicBezTo>
                      <a:pt x="474150" y="503930"/>
                      <a:pt x="507707" y="508892"/>
                      <a:pt x="542645" y="508892"/>
                    </a:cubicBezTo>
                    <a:cubicBezTo>
                      <a:pt x="576525" y="508883"/>
                      <a:pt x="609100" y="504206"/>
                      <a:pt x="639599" y="495681"/>
                    </a:cubicBezTo>
                    <a:cubicBezTo>
                      <a:pt x="645324" y="500891"/>
                      <a:pt x="646162" y="514322"/>
                      <a:pt x="647963" y="520837"/>
                    </a:cubicBezTo>
                    <a:cubicBezTo>
                      <a:pt x="650858" y="531352"/>
                      <a:pt x="653782" y="541849"/>
                      <a:pt x="656668" y="552364"/>
                    </a:cubicBezTo>
                    <a:cubicBezTo>
                      <a:pt x="662536" y="573796"/>
                      <a:pt x="668460" y="595227"/>
                      <a:pt x="673661" y="616830"/>
                    </a:cubicBezTo>
                    <a:close/>
                    <a:moveTo>
                      <a:pt x="866723" y="415957"/>
                    </a:moveTo>
                    <a:cubicBezTo>
                      <a:pt x="860265" y="436407"/>
                      <a:pt x="852893" y="456543"/>
                      <a:pt x="844787" y="476383"/>
                    </a:cubicBezTo>
                    <a:cubicBezTo>
                      <a:pt x="840949" y="485785"/>
                      <a:pt x="836948" y="495110"/>
                      <a:pt x="832871" y="504406"/>
                    </a:cubicBezTo>
                    <a:cubicBezTo>
                      <a:pt x="833891" y="502082"/>
                      <a:pt x="831109" y="508730"/>
                      <a:pt x="831014" y="508778"/>
                    </a:cubicBezTo>
                    <a:cubicBezTo>
                      <a:pt x="829385" y="509749"/>
                      <a:pt x="823889" y="508711"/>
                      <a:pt x="821841" y="508664"/>
                    </a:cubicBezTo>
                    <a:cubicBezTo>
                      <a:pt x="815393" y="508521"/>
                      <a:pt x="808935" y="508311"/>
                      <a:pt x="802487" y="508035"/>
                    </a:cubicBezTo>
                    <a:cubicBezTo>
                      <a:pt x="752985" y="505892"/>
                      <a:pt x="704798" y="497853"/>
                      <a:pt x="655935" y="490671"/>
                    </a:cubicBezTo>
                    <a:cubicBezTo>
                      <a:pt x="694130" y="477907"/>
                      <a:pt x="728592" y="458924"/>
                      <a:pt x="757414" y="435045"/>
                    </a:cubicBezTo>
                    <a:cubicBezTo>
                      <a:pt x="808230" y="392992"/>
                      <a:pt x="841653" y="335509"/>
                      <a:pt x="846702" y="271396"/>
                    </a:cubicBezTo>
                    <a:cubicBezTo>
                      <a:pt x="847797" y="274634"/>
                      <a:pt x="848940" y="277778"/>
                      <a:pt x="850102" y="280769"/>
                    </a:cubicBezTo>
                    <a:cubicBezTo>
                      <a:pt x="857684" y="300304"/>
                      <a:pt x="868895" y="320916"/>
                      <a:pt x="888107" y="330632"/>
                    </a:cubicBezTo>
                    <a:cubicBezTo>
                      <a:pt x="882658" y="359474"/>
                      <a:pt x="875553" y="388011"/>
                      <a:pt x="866723" y="415957"/>
                    </a:cubicBezTo>
                    <a:close/>
                    <a:moveTo>
                      <a:pt x="894993" y="287693"/>
                    </a:moveTo>
                    <a:cubicBezTo>
                      <a:pt x="894041" y="295456"/>
                      <a:pt x="892774" y="303181"/>
                      <a:pt x="891545" y="310915"/>
                    </a:cubicBezTo>
                    <a:cubicBezTo>
                      <a:pt x="880954" y="303562"/>
                      <a:pt x="874191" y="291560"/>
                      <a:pt x="868847" y="279692"/>
                    </a:cubicBezTo>
                    <a:cubicBezTo>
                      <a:pt x="860637" y="261461"/>
                      <a:pt x="852769" y="238163"/>
                      <a:pt x="858227" y="218046"/>
                    </a:cubicBezTo>
                    <a:cubicBezTo>
                      <a:pt x="860427" y="209921"/>
                      <a:pt x="867514" y="200511"/>
                      <a:pt x="877058" y="204140"/>
                    </a:cubicBezTo>
                    <a:cubicBezTo>
                      <a:pt x="885583" y="207398"/>
                      <a:pt x="890126" y="217532"/>
                      <a:pt x="892774" y="225571"/>
                    </a:cubicBezTo>
                    <a:cubicBezTo>
                      <a:pt x="899365" y="245526"/>
                      <a:pt x="897517" y="267205"/>
                      <a:pt x="894993" y="28769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04749370-F1FB-482D-456C-CD92C8185EB5}"/>
                  </a:ext>
                </a:extLst>
              </p:cNvPr>
              <p:cNvSpPr/>
              <p:nvPr/>
            </p:nvSpPr>
            <p:spPr>
              <a:xfrm>
                <a:off x="11476198" y="5509311"/>
                <a:ext cx="534359" cy="19760"/>
              </a:xfrm>
              <a:custGeom>
                <a:avLst/>
                <a:gdLst>
                  <a:gd name="connsiteX0" fmla="*/ 34724 w 280890"/>
                  <a:gd name="connsiteY0" fmla="*/ 9800 h 10387"/>
                  <a:gd name="connsiteX1" fmla="*/ 69337 w 280890"/>
                  <a:gd name="connsiteY1" fmla="*/ 9534 h 10387"/>
                  <a:gd name="connsiteX2" fmla="*/ 140318 w 280890"/>
                  <a:gd name="connsiteY2" fmla="*/ 9496 h 10387"/>
                  <a:gd name="connsiteX3" fmla="*/ 279421 w 280890"/>
                  <a:gd name="connsiteY3" fmla="*/ 6895 h 10387"/>
                  <a:gd name="connsiteX4" fmla="*/ 279373 w 280890"/>
                  <a:gd name="connsiteY4" fmla="*/ 3381 h 10387"/>
                  <a:gd name="connsiteX5" fmla="*/ 137736 w 280890"/>
                  <a:gd name="connsiteY5" fmla="*/ 790 h 10387"/>
                  <a:gd name="connsiteX6" fmla="*/ 68585 w 280890"/>
                  <a:gd name="connsiteY6" fmla="*/ 733 h 10387"/>
                  <a:gd name="connsiteX7" fmla="*/ 32219 w 280890"/>
                  <a:gd name="connsiteY7" fmla="*/ 447 h 10387"/>
                  <a:gd name="connsiteX8" fmla="*/ 1510 w 280890"/>
                  <a:gd name="connsiteY8" fmla="*/ 2781 h 10387"/>
                  <a:gd name="connsiteX9" fmla="*/ 1548 w 280890"/>
                  <a:gd name="connsiteY9" fmla="*/ 7524 h 10387"/>
                  <a:gd name="connsiteX10" fmla="*/ 34724 w 280890"/>
                  <a:gd name="connsiteY10" fmla="*/ 9800 h 1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890" h="10387">
                    <a:moveTo>
                      <a:pt x="34724" y="9800"/>
                    </a:moveTo>
                    <a:cubicBezTo>
                      <a:pt x="46258" y="9715"/>
                      <a:pt x="57793" y="9620"/>
                      <a:pt x="69337" y="9534"/>
                    </a:cubicBezTo>
                    <a:cubicBezTo>
                      <a:pt x="92997" y="9353"/>
                      <a:pt x="116658" y="9486"/>
                      <a:pt x="140318" y="9496"/>
                    </a:cubicBezTo>
                    <a:cubicBezTo>
                      <a:pt x="186676" y="9534"/>
                      <a:pt x="233234" y="11201"/>
                      <a:pt x="279421" y="6895"/>
                    </a:cubicBezTo>
                    <a:cubicBezTo>
                      <a:pt x="281412" y="6705"/>
                      <a:pt x="281364" y="3571"/>
                      <a:pt x="279373" y="3381"/>
                    </a:cubicBezTo>
                    <a:cubicBezTo>
                      <a:pt x="232358" y="-1011"/>
                      <a:pt x="184923" y="752"/>
                      <a:pt x="137736" y="790"/>
                    </a:cubicBezTo>
                    <a:cubicBezTo>
                      <a:pt x="114686" y="809"/>
                      <a:pt x="91635" y="914"/>
                      <a:pt x="68585" y="733"/>
                    </a:cubicBezTo>
                    <a:cubicBezTo>
                      <a:pt x="56460" y="637"/>
                      <a:pt x="44344" y="542"/>
                      <a:pt x="32219" y="447"/>
                    </a:cubicBezTo>
                    <a:cubicBezTo>
                      <a:pt x="22513" y="371"/>
                      <a:pt x="10425" y="-1429"/>
                      <a:pt x="1510" y="2781"/>
                    </a:cubicBezTo>
                    <a:cubicBezTo>
                      <a:pt x="-547" y="3752"/>
                      <a:pt x="-471" y="6572"/>
                      <a:pt x="1548" y="7524"/>
                    </a:cubicBezTo>
                    <a:cubicBezTo>
                      <a:pt x="11140" y="12039"/>
                      <a:pt x="24322" y="9886"/>
                      <a:pt x="34724" y="9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1" name="!!quadro4">
            <a:extLst>
              <a:ext uri="{FF2B5EF4-FFF2-40B4-BE49-F238E27FC236}">
                <a16:creationId xmlns:a16="http://schemas.microsoft.com/office/drawing/2014/main" id="{E73AD6AA-F90F-DD23-C6BA-EC87F42C5E78}"/>
              </a:ext>
            </a:extLst>
          </p:cNvPr>
          <p:cNvGrpSpPr/>
          <p:nvPr/>
        </p:nvGrpSpPr>
        <p:grpSpPr>
          <a:xfrm>
            <a:off x="6241143" y="4234317"/>
            <a:ext cx="5255532" cy="2002971"/>
            <a:chOff x="6241143" y="4234317"/>
            <a:chExt cx="5255532" cy="2002971"/>
          </a:xfrm>
        </p:grpSpPr>
        <p:sp>
          <p:nvSpPr>
            <p:cNvPr id="7" name="banner1">
              <a:extLst>
                <a:ext uri="{FF2B5EF4-FFF2-40B4-BE49-F238E27FC236}">
                  <a16:creationId xmlns:a16="http://schemas.microsoft.com/office/drawing/2014/main" id="{55F4E93F-1A88-75C2-4F7D-027CE139AB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143" y="4234317"/>
              <a:ext cx="5255532" cy="2002971"/>
            </a:xfrm>
            <a:custGeom>
              <a:avLst/>
              <a:gdLst>
                <a:gd name="connsiteX0" fmla="*/ 0 w 5255532"/>
                <a:gd name="connsiteY0" fmla="*/ 237052 h 2002971"/>
                <a:gd name="connsiteX1" fmla="*/ 237052 w 5255532"/>
                <a:gd name="connsiteY1" fmla="*/ 0 h 2002971"/>
                <a:gd name="connsiteX2" fmla="*/ 1015742 w 5255532"/>
                <a:gd name="connsiteY2" fmla="*/ 0 h 2002971"/>
                <a:gd name="connsiteX3" fmla="*/ 1650989 w 5255532"/>
                <a:gd name="connsiteY3" fmla="*/ 0 h 2002971"/>
                <a:gd name="connsiteX4" fmla="*/ 2238421 w 5255532"/>
                <a:gd name="connsiteY4" fmla="*/ 0 h 2002971"/>
                <a:gd name="connsiteX5" fmla="*/ 2969297 w 5255532"/>
                <a:gd name="connsiteY5" fmla="*/ 0 h 2002971"/>
                <a:gd name="connsiteX6" fmla="*/ 3604543 w 5255532"/>
                <a:gd name="connsiteY6" fmla="*/ 0 h 2002971"/>
                <a:gd name="connsiteX7" fmla="*/ 4383233 w 5255532"/>
                <a:gd name="connsiteY7" fmla="*/ 0 h 2002971"/>
                <a:gd name="connsiteX8" fmla="*/ 5018480 w 5255532"/>
                <a:gd name="connsiteY8" fmla="*/ 0 h 2002971"/>
                <a:gd name="connsiteX9" fmla="*/ 5255532 w 5255532"/>
                <a:gd name="connsiteY9" fmla="*/ 237052 h 2002971"/>
                <a:gd name="connsiteX10" fmla="*/ 5255532 w 5255532"/>
                <a:gd name="connsiteY10" fmla="*/ 716097 h 2002971"/>
                <a:gd name="connsiteX11" fmla="*/ 5255532 w 5255532"/>
                <a:gd name="connsiteY11" fmla="*/ 1225719 h 2002971"/>
                <a:gd name="connsiteX12" fmla="*/ 5255532 w 5255532"/>
                <a:gd name="connsiteY12" fmla="*/ 1765919 h 2002971"/>
                <a:gd name="connsiteX13" fmla="*/ 5018480 w 5255532"/>
                <a:gd name="connsiteY13" fmla="*/ 2002971 h 2002971"/>
                <a:gd name="connsiteX14" fmla="*/ 4335419 w 5255532"/>
                <a:gd name="connsiteY14" fmla="*/ 2002971 h 2002971"/>
                <a:gd name="connsiteX15" fmla="*/ 3652358 w 5255532"/>
                <a:gd name="connsiteY15" fmla="*/ 2002971 h 2002971"/>
                <a:gd name="connsiteX16" fmla="*/ 2873668 w 5255532"/>
                <a:gd name="connsiteY16" fmla="*/ 2002971 h 2002971"/>
                <a:gd name="connsiteX17" fmla="*/ 2190607 w 5255532"/>
                <a:gd name="connsiteY17" fmla="*/ 2002971 h 2002971"/>
                <a:gd name="connsiteX18" fmla="*/ 1650989 w 5255532"/>
                <a:gd name="connsiteY18" fmla="*/ 2002971 h 2002971"/>
                <a:gd name="connsiteX19" fmla="*/ 1063556 w 5255532"/>
                <a:gd name="connsiteY19" fmla="*/ 2002971 h 2002971"/>
                <a:gd name="connsiteX20" fmla="*/ 237052 w 5255532"/>
                <a:gd name="connsiteY20" fmla="*/ 2002971 h 2002971"/>
                <a:gd name="connsiteX21" fmla="*/ 0 w 5255532"/>
                <a:gd name="connsiteY21" fmla="*/ 1765919 h 2002971"/>
                <a:gd name="connsiteX22" fmla="*/ 0 w 5255532"/>
                <a:gd name="connsiteY22" fmla="*/ 1286874 h 2002971"/>
                <a:gd name="connsiteX23" fmla="*/ 0 w 5255532"/>
                <a:gd name="connsiteY23" fmla="*/ 823118 h 2002971"/>
                <a:gd name="connsiteX24" fmla="*/ 0 w 5255532"/>
                <a:gd name="connsiteY24" fmla="*/ 237052 h 20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55532" h="2002971" extrusionOk="0">
                  <a:moveTo>
                    <a:pt x="0" y="237052"/>
                  </a:moveTo>
                  <a:cubicBezTo>
                    <a:pt x="-21524" y="92856"/>
                    <a:pt x="99886" y="2344"/>
                    <a:pt x="237052" y="0"/>
                  </a:cubicBezTo>
                  <a:cubicBezTo>
                    <a:pt x="586448" y="19364"/>
                    <a:pt x="841534" y="36526"/>
                    <a:pt x="1015742" y="0"/>
                  </a:cubicBezTo>
                  <a:cubicBezTo>
                    <a:pt x="1189950" y="-36526"/>
                    <a:pt x="1388955" y="6589"/>
                    <a:pt x="1650989" y="0"/>
                  </a:cubicBezTo>
                  <a:cubicBezTo>
                    <a:pt x="1913023" y="-6589"/>
                    <a:pt x="2060682" y="11056"/>
                    <a:pt x="2238421" y="0"/>
                  </a:cubicBezTo>
                  <a:cubicBezTo>
                    <a:pt x="2416160" y="-11056"/>
                    <a:pt x="2798565" y="-22427"/>
                    <a:pt x="2969297" y="0"/>
                  </a:cubicBezTo>
                  <a:cubicBezTo>
                    <a:pt x="3140029" y="22427"/>
                    <a:pt x="3422608" y="-28150"/>
                    <a:pt x="3604543" y="0"/>
                  </a:cubicBezTo>
                  <a:cubicBezTo>
                    <a:pt x="3786478" y="28150"/>
                    <a:pt x="4218387" y="-21033"/>
                    <a:pt x="4383233" y="0"/>
                  </a:cubicBezTo>
                  <a:cubicBezTo>
                    <a:pt x="4548079" y="21033"/>
                    <a:pt x="4816943" y="22984"/>
                    <a:pt x="5018480" y="0"/>
                  </a:cubicBezTo>
                  <a:cubicBezTo>
                    <a:pt x="5136404" y="21498"/>
                    <a:pt x="5246268" y="95387"/>
                    <a:pt x="5255532" y="237052"/>
                  </a:cubicBezTo>
                  <a:cubicBezTo>
                    <a:pt x="5263544" y="384819"/>
                    <a:pt x="5270516" y="614559"/>
                    <a:pt x="5255532" y="716097"/>
                  </a:cubicBezTo>
                  <a:cubicBezTo>
                    <a:pt x="5240548" y="817635"/>
                    <a:pt x="5270645" y="1108168"/>
                    <a:pt x="5255532" y="1225719"/>
                  </a:cubicBezTo>
                  <a:cubicBezTo>
                    <a:pt x="5240419" y="1343270"/>
                    <a:pt x="5253224" y="1535630"/>
                    <a:pt x="5255532" y="1765919"/>
                  </a:cubicBezTo>
                  <a:cubicBezTo>
                    <a:pt x="5275381" y="1921153"/>
                    <a:pt x="5169808" y="1985103"/>
                    <a:pt x="5018480" y="2002971"/>
                  </a:cubicBezTo>
                  <a:cubicBezTo>
                    <a:pt x="4814446" y="1990769"/>
                    <a:pt x="4663908" y="2009156"/>
                    <a:pt x="4335419" y="2002971"/>
                  </a:cubicBezTo>
                  <a:cubicBezTo>
                    <a:pt x="4006930" y="1996786"/>
                    <a:pt x="3934672" y="2001061"/>
                    <a:pt x="3652358" y="2002971"/>
                  </a:cubicBezTo>
                  <a:cubicBezTo>
                    <a:pt x="3370044" y="2004881"/>
                    <a:pt x="3113961" y="2029521"/>
                    <a:pt x="2873668" y="2002971"/>
                  </a:cubicBezTo>
                  <a:cubicBezTo>
                    <a:pt x="2633375" y="1976422"/>
                    <a:pt x="2347233" y="1989644"/>
                    <a:pt x="2190607" y="2002971"/>
                  </a:cubicBezTo>
                  <a:cubicBezTo>
                    <a:pt x="2033981" y="2016298"/>
                    <a:pt x="1864126" y="1996413"/>
                    <a:pt x="1650989" y="2002971"/>
                  </a:cubicBezTo>
                  <a:cubicBezTo>
                    <a:pt x="1437852" y="2009529"/>
                    <a:pt x="1283909" y="1977550"/>
                    <a:pt x="1063556" y="2002971"/>
                  </a:cubicBezTo>
                  <a:cubicBezTo>
                    <a:pt x="843203" y="2028392"/>
                    <a:pt x="403251" y="1995801"/>
                    <a:pt x="237052" y="2002971"/>
                  </a:cubicBezTo>
                  <a:cubicBezTo>
                    <a:pt x="122071" y="1999598"/>
                    <a:pt x="3211" y="1927330"/>
                    <a:pt x="0" y="1765919"/>
                  </a:cubicBezTo>
                  <a:cubicBezTo>
                    <a:pt x="-403" y="1647248"/>
                    <a:pt x="20914" y="1469536"/>
                    <a:pt x="0" y="1286874"/>
                  </a:cubicBezTo>
                  <a:cubicBezTo>
                    <a:pt x="-20914" y="1104212"/>
                    <a:pt x="12222" y="958507"/>
                    <a:pt x="0" y="823118"/>
                  </a:cubicBezTo>
                  <a:cubicBezTo>
                    <a:pt x="-12222" y="687729"/>
                    <a:pt x="22933" y="458998"/>
                    <a:pt x="0" y="23705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DF4D1BAF-9FAA-18AF-B2DA-DDD11622FEB6}"/>
                </a:ext>
              </a:extLst>
            </p:cNvPr>
            <p:cNvSpPr/>
            <p:nvPr/>
          </p:nvSpPr>
          <p:spPr>
            <a:xfrm>
              <a:off x="6331843" y="4451346"/>
              <a:ext cx="1264138" cy="1498352"/>
            </a:xfrm>
            <a:custGeom>
              <a:avLst/>
              <a:gdLst>
                <a:gd name="connsiteX0" fmla="*/ 829917 w 1264138"/>
                <a:gd name="connsiteY0" fmla="*/ 1440388 h 1498352"/>
                <a:gd name="connsiteX1" fmla="*/ 781925 w 1264138"/>
                <a:gd name="connsiteY1" fmla="*/ 1449593 h 1498352"/>
                <a:gd name="connsiteX2" fmla="*/ 831552 w 1264138"/>
                <a:gd name="connsiteY2" fmla="*/ 1467599 h 1498352"/>
                <a:gd name="connsiteX3" fmla="*/ 867992 w 1264138"/>
                <a:gd name="connsiteY3" fmla="*/ 1472281 h 1498352"/>
                <a:gd name="connsiteX4" fmla="*/ 887904 w 1264138"/>
                <a:gd name="connsiteY4" fmla="*/ 1456554 h 1498352"/>
                <a:gd name="connsiteX5" fmla="*/ 865408 w 1264138"/>
                <a:gd name="connsiteY5" fmla="*/ 1443851 h 1498352"/>
                <a:gd name="connsiteX6" fmla="*/ 829917 w 1264138"/>
                <a:gd name="connsiteY6" fmla="*/ 1440388 h 1498352"/>
                <a:gd name="connsiteX7" fmla="*/ 415123 w 1264138"/>
                <a:gd name="connsiteY7" fmla="*/ 1440376 h 1498352"/>
                <a:gd name="connsiteX8" fmla="*/ 379632 w 1264138"/>
                <a:gd name="connsiteY8" fmla="*/ 1443839 h 1498352"/>
                <a:gd name="connsiteX9" fmla="*/ 357136 w 1264138"/>
                <a:gd name="connsiteY9" fmla="*/ 1456542 h 1498352"/>
                <a:gd name="connsiteX10" fmla="*/ 377047 w 1264138"/>
                <a:gd name="connsiteY10" fmla="*/ 1472269 h 1498352"/>
                <a:gd name="connsiteX11" fmla="*/ 413487 w 1264138"/>
                <a:gd name="connsiteY11" fmla="*/ 1467587 h 1498352"/>
                <a:gd name="connsiteX12" fmla="*/ 463115 w 1264138"/>
                <a:gd name="connsiteY12" fmla="*/ 1449581 h 1498352"/>
                <a:gd name="connsiteX13" fmla="*/ 415123 w 1264138"/>
                <a:gd name="connsiteY13" fmla="*/ 1440376 h 1498352"/>
                <a:gd name="connsiteX14" fmla="*/ 770237 w 1264138"/>
                <a:gd name="connsiteY14" fmla="*/ 654292 h 1498352"/>
                <a:gd name="connsiteX15" fmla="*/ 610601 w 1264138"/>
                <a:gd name="connsiteY15" fmla="*/ 681311 h 1498352"/>
                <a:gd name="connsiteX16" fmla="*/ 487518 w 1264138"/>
                <a:gd name="connsiteY16" fmla="*/ 665528 h 1498352"/>
                <a:gd name="connsiteX17" fmla="*/ 483704 w 1264138"/>
                <a:gd name="connsiteY17" fmla="*/ 668834 h 1498352"/>
                <a:gd name="connsiteX18" fmla="*/ 480162 w 1264138"/>
                <a:gd name="connsiteY18" fmla="*/ 669477 h 1498352"/>
                <a:gd name="connsiteX19" fmla="*/ 454395 w 1264138"/>
                <a:gd name="connsiteY19" fmla="*/ 740800 h 1498352"/>
                <a:gd name="connsiteX20" fmla="*/ 429890 w 1264138"/>
                <a:gd name="connsiteY20" fmla="*/ 819139 h 1498352"/>
                <a:gd name="connsiteX21" fmla="*/ 395042 w 1264138"/>
                <a:gd name="connsiteY21" fmla="*/ 980715 h 1498352"/>
                <a:gd name="connsiteX22" fmla="*/ 403807 w 1264138"/>
                <a:gd name="connsiteY22" fmla="*/ 1109417 h 1498352"/>
                <a:gd name="connsiteX23" fmla="*/ 496949 w 1264138"/>
                <a:gd name="connsiteY23" fmla="*/ 1163682 h 1498352"/>
                <a:gd name="connsiteX24" fmla="*/ 643329 w 1264138"/>
                <a:gd name="connsiteY24" fmla="*/ 1179724 h 1498352"/>
                <a:gd name="connsiteX25" fmla="*/ 773361 w 1264138"/>
                <a:gd name="connsiteY25" fmla="*/ 1156213 h 1498352"/>
                <a:gd name="connsiteX26" fmla="*/ 854048 w 1264138"/>
                <a:gd name="connsiteY26" fmla="*/ 1075358 h 1498352"/>
                <a:gd name="connsiteX27" fmla="*/ 853981 w 1264138"/>
                <a:gd name="connsiteY27" fmla="*/ 951812 h 1498352"/>
                <a:gd name="connsiteX28" fmla="*/ 769751 w 1264138"/>
                <a:gd name="connsiteY28" fmla="*/ 666972 h 1498352"/>
                <a:gd name="connsiteX29" fmla="*/ 770237 w 1264138"/>
                <a:gd name="connsiteY29" fmla="*/ 654292 h 1498352"/>
                <a:gd name="connsiteX30" fmla="*/ 668044 w 1264138"/>
                <a:gd name="connsiteY30" fmla="*/ 400330 h 1498352"/>
                <a:gd name="connsiteX31" fmla="*/ 673021 w 1264138"/>
                <a:gd name="connsiteY31" fmla="*/ 414861 h 1498352"/>
                <a:gd name="connsiteX32" fmla="*/ 644457 w 1264138"/>
                <a:gd name="connsiteY32" fmla="*/ 442445 h 1498352"/>
                <a:gd name="connsiteX33" fmla="*/ 609833 w 1264138"/>
                <a:gd name="connsiteY33" fmla="*/ 451876 h 1498352"/>
                <a:gd name="connsiteX34" fmla="*/ 568678 w 1264138"/>
                <a:gd name="connsiteY34" fmla="*/ 442704 h 1498352"/>
                <a:gd name="connsiteX35" fmla="*/ 540914 w 1264138"/>
                <a:gd name="connsiteY35" fmla="*/ 416677 h 1498352"/>
                <a:gd name="connsiteX36" fmla="*/ 545065 w 1264138"/>
                <a:gd name="connsiteY36" fmla="*/ 412424 h 1498352"/>
                <a:gd name="connsiteX37" fmla="*/ 560770 w 1264138"/>
                <a:gd name="connsiteY37" fmla="*/ 417636 h 1498352"/>
                <a:gd name="connsiteX38" fmla="*/ 576158 w 1264138"/>
                <a:gd name="connsiteY38" fmla="*/ 423424 h 1498352"/>
                <a:gd name="connsiteX39" fmla="*/ 606291 w 1264138"/>
                <a:gd name="connsiteY39" fmla="*/ 427947 h 1498352"/>
                <a:gd name="connsiteX40" fmla="*/ 633242 w 1264138"/>
                <a:gd name="connsiteY40" fmla="*/ 420807 h 1498352"/>
                <a:gd name="connsiteX41" fmla="*/ 652353 w 1264138"/>
                <a:gd name="connsiteY41" fmla="*/ 402993 h 1498352"/>
                <a:gd name="connsiteX42" fmla="*/ 668044 w 1264138"/>
                <a:gd name="connsiteY42" fmla="*/ 400330 h 1498352"/>
                <a:gd name="connsiteX43" fmla="*/ 72341 w 1264138"/>
                <a:gd name="connsiteY43" fmla="*/ 302787 h 1498352"/>
                <a:gd name="connsiteX44" fmla="*/ 41147 w 1264138"/>
                <a:gd name="connsiteY44" fmla="*/ 313077 h 1498352"/>
                <a:gd name="connsiteX45" fmla="*/ 31581 w 1264138"/>
                <a:gd name="connsiteY45" fmla="*/ 386793 h 1498352"/>
                <a:gd name="connsiteX46" fmla="*/ 59954 w 1264138"/>
                <a:gd name="connsiteY46" fmla="*/ 448649 h 1498352"/>
                <a:gd name="connsiteX47" fmla="*/ 66768 w 1264138"/>
                <a:gd name="connsiteY47" fmla="*/ 440177 h 1498352"/>
                <a:gd name="connsiteX48" fmla="*/ 118461 w 1264138"/>
                <a:gd name="connsiteY48" fmla="*/ 383836 h 1498352"/>
                <a:gd name="connsiteX49" fmla="*/ 103163 w 1264138"/>
                <a:gd name="connsiteY49" fmla="*/ 315233 h 1498352"/>
                <a:gd name="connsiteX50" fmla="*/ 72341 w 1264138"/>
                <a:gd name="connsiteY50" fmla="*/ 302787 h 1498352"/>
                <a:gd name="connsiteX51" fmla="*/ 760455 w 1264138"/>
                <a:gd name="connsiteY51" fmla="*/ 294384 h 1498352"/>
                <a:gd name="connsiteX52" fmla="*/ 774197 w 1264138"/>
                <a:gd name="connsiteY52" fmla="*/ 305677 h 1498352"/>
                <a:gd name="connsiteX53" fmla="*/ 778021 w 1264138"/>
                <a:gd name="connsiteY53" fmla="*/ 334660 h 1498352"/>
                <a:gd name="connsiteX54" fmla="*/ 776905 w 1264138"/>
                <a:gd name="connsiteY54" fmla="*/ 342399 h 1498352"/>
                <a:gd name="connsiteX55" fmla="*/ 774524 w 1264138"/>
                <a:gd name="connsiteY55" fmla="*/ 355351 h 1498352"/>
                <a:gd name="connsiteX56" fmla="*/ 759553 w 1264138"/>
                <a:gd name="connsiteY56" fmla="*/ 367873 h 1498352"/>
                <a:gd name="connsiteX57" fmla="*/ 741965 w 1264138"/>
                <a:gd name="connsiteY57" fmla="*/ 361149 h 1498352"/>
                <a:gd name="connsiteX58" fmla="*/ 737362 w 1264138"/>
                <a:gd name="connsiteY58" fmla="*/ 347543 h 1498352"/>
                <a:gd name="connsiteX59" fmla="*/ 737193 w 1264138"/>
                <a:gd name="connsiteY59" fmla="*/ 338112 h 1498352"/>
                <a:gd name="connsiteX60" fmla="*/ 736234 w 1264138"/>
                <a:gd name="connsiteY60" fmla="*/ 324427 h 1498352"/>
                <a:gd name="connsiteX61" fmla="*/ 739472 w 1264138"/>
                <a:gd name="connsiteY61" fmla="*/ 308305 h 1498352"/>
                <a:gd name="connsiteX62" fmla="*/ 743352 w 1264138"/>
                <a:gd name="connsiteY62" fmla="*/ 302698 h 1498352"/>
                <a:gd name="connsiteX63" fmla="*/ 744176 w 1264138"/>
                <a:gd name="connsiteY63" fmla="*/ 301334 h 1498352"/>
                <a:gd name="connsiteX64" fmla="*/ 760455 w 1264138"/>
                <a:gd name="connsiteY64" fmla="*/ 294384 h 1498352"/>
                <a:gd name="connsiteX65" fmla="*/ 471689 w 1264138"/>
                <a:gd name="connsiteY65" fmla="*/ 294372 h 1498352"/>
                <a:gd name="connsiteX66" fmla="*/ 485431 w 1264138"/>
                <a:gd name="connsiteY66" fmla="*/ 305665 h 1498352"/>
                <a:gd name="connsiteX67" fmla="*/ 489256 w 1264138"/>
                <a:gd name="connsiteY67" fmla="*/ 334647 h 1498352"/>
                <a:gd name="connsiteX68" fmla="*/ 488139 w 1264138"/>
                <a:gd name="connsiteY68" fmla="*/ 342387 h 1498352"/>
                <a:gd name="connsiteX69" fmla="*/ 485758 w 1264138"/>
                <a:gd name="connsiteY69" fmla="*/ 355338 h 1498352"/>
                <a:gd name="connsiteX70" fmla="*/ 470787 w 1264138"/>
                <a:gd name="connsiteY70" fmla="*/ 367861 h 1498352"/>
                <a:gd name="connsiteX71" fmla="*/ 453199 w 1264138"/>
                <a:gd name="connsiteY71" fmla="*/ 361137 h 1498352"/>
                <a:gd name="connsiteX72" fmla="*/ 448595 w 1264138"/>
                <a:gd name="connsiteY72" fmla="*/ 347531 h 1498352"/>
                <a:gd name="connsiteX73" fmla="*/ 448427 w 1264138"/>
                <a:gd name="connsiteY73" fmla="*/ 338100 h 1498352"/>
                <a:gd name="connsiteX74" fmla="*/ 447468 w 1264138"/>
                <a:gd name="connsiteY74" fmla="*/ 324415 h 1498352"/>
                <a:gd name="connsiteX75" fmla="*/ 450706 w 1264138"/>
                <a:gd name="connsiteY75" fmla="*/ 308293 h 1498352"/>
                <a:gd name="connsiteX76" fmla="*/ 454586 w 1264138"/>
                <a:gd name="connsiteY76" fmla="*/ 302686 h 1498352"/>
                <a:gd name="connsiteX77" fmla="*/ 455410 w 1264138"/>
                <a:gd name="connsiteY77" fmla="*/ 301322 h 1498352"/>
                <a:gd name="connsiteX78" fmla="*/ 471689 w 1264138"/>
                <a:gd name="connsiteY78" fmla="*/ 294372 h 1498352"/>
                <a:gd name="connsiteX79" fmla="*/ 1191814 w 1264138"/>
                <a:gd name="connsiteY79" fmla="*/ 284721 h 1498352"/>
                <a:gd name="connsiteX80" fmla="*/ 1160989 w 1264138"/>
                <a:gd name="connsiteY80" fmla="*/ 297171 h 1498352"/>
                <a:gd name="connsiteX81" fmla="*/ 1145690 w 1264138"/>
                <a:gd name="connsiteY81" fmla="*/ 365775 h 1498352"/>
                <a:gd name="connsiteX82" fmla="*/ 1197383 w 1264138"/>
                <a:gd name="connsiteY82" fmla="*/ 422116 h 1498352"/>
                <a:gd name="connsiteX83" fmla="*/ 1204209 w 1264138"/>
                <a:gd name="connsiteY83" fmla="*/ 430588 h 1498352"/>
                <a:gd name="connsiteX84" fmla="*/ 1232581 w 1264138"/>
                <a:gd name="connsiteY84" fmla="*/ 368730 h 1498352"/>
                <a:gd name="connsiteX85" fmla="*/ 1223003 w 1264138"/>
                <a:gd name="connsiteY85" fmla="*/ 295016 h 1498352"/>
                <a:gd name="connsiteX86" fmla="*/ 1191814 w 1264138"/>
                <a:gd name="connsiteY86" fmla="*/ 284721 h 1498352"/>
                <a:gd name="connsiteX87" fmla="*/ 610589 w 1264138"/>
                <a:gd name="connsiteY87" fmla="*/ 27066 h 1498352"/>
                <a:gd name="connsiteX88" fmla="*/ 340055 w 1264138"/>
                <a:gd name="connsiteY88" fmla="*/ 119766 h 1498352"/>
                <a:gd name="connsiteX89" fmla="*/ 229325 w 1264138"/>
                <a:gd name="connsiteY89" fmla="*/ 340650 h 1498352"/>
                <a:gd name="connsiteX90" fmla="*/ 340055 w 1264138"/>
                <a:gd name="connsiteY90" fmla="*/ 561535 h 1498352"/>
                <a:gd name="connsiteX91" fmla="*/ 610589 w 1264138"/>
                <a:gd name="connsiteY91" fmla="*/ 654235 h 1498352"/>
                <a:gd name="connsiteX92" fmla="*/ 881112 w 1264138"/>
                <a:gd name="connsiteY92" fmla="*/ 561535 h 1498352"/>
                <a:gd name="connsiteX93" fmla="*/ 991842 w 1264138"/>
                <a:gd name="connsiteY93" fmla="*/ 340650 h 1498352"/>
                <a:gd name="connsiteX94" fmla="*/ 881112 w 1264138"/>
                <a:gd name="connsiteY94" fmla="*/ 119766 h 1498352"/>
                <a:gd name="connsiteX95" fmla="*/ 610589 w 1264138"/>
                <a:gd name="connsiteY95" fmla="*/ 27066 h 1498352"/>
                <a:gd name="connsiteX96" fmla="*/ 610589 w 1264138"/>
                <a:gd name="connsiteY96" fmla="*/ 0 h 1498352"/>
                <a:gd name="connsiteX97" fmla="*/ 898385 w 1264138"/>
                <a:gd name="connsiteY97" fmla="*/ 98918 h 1498352"/>
                <a:gd name="connsiteX98" fmla="*/ 1018918 w 1264138"/>
                <a:gd name="connsiteY98" fmla="*/ 340650 h 1498352"/>
                <a:gd name="connsiteX99" fmla="*/ 898385 w 1264138"/>
                <a:gd name="connsiteY99" fmla="*/ 582383 h 1498352"/>
                <a:gd name="connsiteX100" fmla="*/ 815408 w 1264138"/>
                <a:gd name="connsiteY100" fmla="*/ 635350 h 1498352"/>
                <a:gd name="connsiteX101" fmla="*/ 833278 w 1264138"/>
                <a:gd name="connsiteY101" fmla="*/ 634210 h 1498352"/>
                <a:gd name="connsiteX102" fmla="*/ 891199 w 1264138"/>
                <a:gd name="connsiteY102" fmla="*/ 630724 h 1498352"/>
                <a:gd name="connsiteX103" fmla="*/ 1004884 w 1264138"/>
                <a:gd name="connsiteY103" fmla="*/ 624396 h 1498352"/>
                <a:gd name="connsiteX104" fmla="*/ 1093354 w 1264138"/>
                <a:gd name="connsiteY104" fmla="*/ 613215 h 1498352"/>
                <a:gd name="connsiteX105" fmla="*/ 1144765 w 1264138"/>
                <a:gd name="connsiteY105" fmla="*/ 549157 h 1498352"/>
                <a:gd name="connsiteX106" fmla="*/ 1190997 w 1264138"/>
                <a:gd name="connsiteY106" fmla="*/ 456298 h 1498352"/>
                <a:gd name="connsiteX107" fmla="*/ 1195578 w 1264138"/>
                <a:gd name="connsiteY107" fmla="*/ 447273 h 1498352"/>
                <a:gd name="connsiteX108" fmla="*/ 1187489 w 1264138"/>
                <a:gd name="connsiteY108" fmla="*/ 446111 h 1498352"/>
                <a:gd name="connsiteX109" fmla="*/ 1119799 w 1264138"/>
                <a:gd name="connsiteY109" fmla="*/ 369734 h 1498352"/>
                <a:gd name="connsiteX110" fmla="*/ 1142599 w 1264138"/>
                <a:gd name="connsiteY110" fmla="*/ 278567 h 1498352"/>
                <a:gd name="connsiteX111" fmla="*/ 1222033 w 1264138"/>
                <a:gd name="connsiteY111" fmla="*/ 263709 h 1498352"/>
                <a:gd name="connsiteX112" fmla="*/ 1264136 w 1264138"/>
                <a:gd name="connsiteY112" fmla="*/ 334638 h 1498352"/>
                <a:gd name="connsiteX113" fmla="*/ 1229412 w 1264138"/>
                <a:gd name="connsiteY113" fmla="*/ 435653 h 1498352"/>
                <a:gd name="connsiteX114" fmla="*/ 1174966 w 1264138"/>
                <a:gd name="connsiteY114" fmla="*/ 544589 h 1498352"/>
                <a:gd name="connsiteX115" fmla="*/ 1119777 w 1264138"/>
                <a:gd name="connsiteY115" fmla="*/ 625896 h 1498352"/>
                <a:gd name="connsiteX116" fmla="*/ 1019336 w 1264138"/>
                <a:gd name="connsiteY116" fmla="*/ 646157 h 1498352"/>
                <a:gd name="connsiteX117" fmla="*/ 898622 w 1264138"/>
                <a:gd name="connsiteY117" fmla="*/ 650512 h 1498352"/>
                <a:gd name="connsiteX118" fmla="*/ 838231 w 1264138"/>
                <a:gd name="connsiteY118" fmla="*/ 652452 h 1498352"/>
                <a:gd name="connsiteX119" fmla="*/ 796478 w 1264138"/>
                <a:gd name="connsiteY119" fmla="*/ 652950 h 1498352"/>
                <a:gd name="connsiteX120" fmla="*/ 797583 w 1264138"/>
                <a:gd name="connsiteY120" fmla="*/ 654980 h 1498352"/>
                <a:gd name="connsiteX121" fmla="*/ 856868 w 1264138"/>
                <a:gd name="connsiteY121" fmla="*/ 827229 h 1498352"/>
                <a:gd name="connsiteX122" fmla="*/ 889596 w 1264138"/>
                <a:gd name="connsiteY122" fmla="*/ 994772 h 1498352"/>
                <a:gd name="connsiteX123" fmla="*/ 861550 w 1264138"/>
                <a:gd name="connsiteY123" fmla="*/ 1126396 h 1498352"/>
                <a:gd name="connsiteX124" fmla="*/ 755266 w 1264138"/>
                <a:gd name="connsiteY124" fmla="*/ 1193115 h 1498352"/>
                <a:gd name="connsiteX125" fmla="*/ 746894 w 1264138"/>
                <a:gd name="connsiteY125" fmla="*/ 1195236 h 1498352"/>
                <a:gd name="connsiteX126" fmla="*/ 748372 w 1264138"/>
                <a:gd name="connsiteY126" fmla="*/ 1249953 h 1498352"/>
                <a:gd name="connsiteX127" fmla="*/ 751192 w 1264138"/>
                <a:gd name="connsiteY127" fmla="*/ 1316345 h 1498352"/>
                <a:gd name="connsiteX128" fmla="*/ 761020 w 1264138"/>
                <a:gd name="connsiteY128" fmla="*/ 1430143 h 1498352"/>
                <a:gd name="connsiteX129" fmla="*/ 841480 w 1264138"/>
                <a:gd name="connsiteY129" fmla="*/ 1413898 h 1498352"/>
                <a:gd name="connsiteX130" fmla="*/ 914743 w 1264138"/>
                <a:gd name="connsiteY130" fmla="*/ 1455188 h 1498352"/>
                <a:gd name="connsiteX131" fmla="*/ 895079 w 1264138"/>
                <a:gd name="connsiteY131" fmla="*/ 1491504 h 1498352"/>
                <a:gd name="connsiteX132" fmla="*/ 844774 w 1264138"/>
                <a:gd name="connsiteY132" fmla="*/ 1496480 h 1498352"/>
                <a:gd name="connsiteX133" fmla="*/ 753077 w 1264138"/>
                <a:gd name="connsiteY133" fmla="*/ 1462657 h 1498352"/>
                <a:gd name="connsiteX134" fmla="*/ 737113 w 1264138"/>
                <a:gd name="connsiteY134" fmla="*/ 1451996 h 1498352"/>
                <a:gd name="connsiteX135" fmla="*/ 728055 w 1264138"/>
                <a:gd name="connsiteY135" fmla="*/ 1316966 h 1498352"/>
                <a:gd name="connsiteX136" fmla="*/ 727085 w 1264138"/>
                <a:gd name="connsiteY136" fmla="*/ 1250358 h 1498352"/>
                <a:gd name="connsiteX137" fmla="*/ 728190 w 1264138"/>
                <a:gd name="connsiteY137" fmla="*/ 1199557 h 1498352"/>
                <a:gd name="connsiteX138" fmla="*/ 605039 w 1264138"/>
                <a:gd name="connsiteY138" fmla="*/ 1208695 h 1498352"/>
                <a:gd name="connsiteX139" fmla="*/ 516636 w 1264138"/>
                <a:gd name="connsiteY139" fmla="*/ 1198046 h 1498352"/>
                <a:gd name="connsiteX140" fmla="*/ 517922 w 1264138"/>
                <a:gd name="connsiteY140" fmla="*/ 1250358 h 1498352"/>
                <a:gd name="connsiteX141" fmla="*/ 516952 w 1264138"/>
                <a:gd name="connsiteY141" fmla="*/ 1316966 h 1498352"/>
                <a:gd name="connsiteX142" fmla="*/ 507892 w 1264138"/>
                <a:gd name="connsiteY142" fmla="*/ 1451996 h 1498352"/>
                <a:gd name="connsiteX143" fmla="*/ 491928 w 1264138"/>
                <a:gd name="connsiteY143" fmla="*/ 1462657 h 1498352"/>
                <a:gd name="connsiteX144" fmla="*/ 400231 w 1264138"/>
                <a:gd name="connsiteY144" fmla="*/ 1496480 h 1498352"/>
                <a:gd name="connsiteX145" fmla="*/ 349926 w 1264138"/>
                <a:gd name="connsiteY145" fmla="*/ 1491504 h 1498352"/>
                <a:gd name="connsiteX146" fmla="*/ 330262 w 1264138"/>
                <a:gd name="connsiteY146" fmla="*/ 1455188 h 1498352"/>
                <a:gd name="connsiteX147" fmla="*/ 403525 w 1264138"/>
                <a:gd name="connsiteY147" fmla="*/ 1413898 h 1498352"/>
                <a:gd name="connsiteX148" fmla="*/ 483987 w 1264138"/>
                <a:gd name="connsiteY148" fmla="*/ 1430143 h 1498352"/>
                <a:gd name="connsiteX149" fmla="*/ 493813 w 1264138"/>
                <a:gd name="connsiteY149" fmla="*/ 1316345 h 1498352"/>
                <a:gd name="connsiteX150" fmla="*/ 496633 w 1264138"/>
                <a:gd name="connsiteY150" fmla="*/ 1249953 h 1498352"/>
                <a:gd name="connsiteX151" fmla="*/ 498269 w 1264138"/>
                <a:gd name="connsiteY151" fmla="*/ 1193645 h 1498352"/>
                <a:gd name="connsiteX152" fmla="*/ 458592 w 1264138"/>
                <a:gd name="connsiteY152" fmla="*/ 1180773 h 1498352"/>
                <a:gd name="connsiteX153" fmla="*/ 371305 w 1264138"/>
                <a:gd name="connsiteY153" fmla="*/ 1105638 h 1498352"/>
                <a:gd name="connsiteX154" fmla="*/ 375197 w 1264138"/>
                <a:gd name="connsiteY154" fmla="*/ 959224 h 1498352"/>
                <a:gd name="connsiteX155" fmla="*/ 412754 w 1264138"/>
                <a:gd name="connsiteY155" fmla="*/ 805286 h 1498352"/>
                <a:gd name="connsiteX156" fmla="*/ 438375 w 1264138"/>
                <a:gd name="connsiteY156" fmla="*/ 729643 h 1498352"/>
                <a:gd name="connsiteX157" fmla="*/ 462157 w 1264138"/>
                <a:gd name="connsiteY157" fmla="*/ 671282 h 1498352"/>
                <a:gd name="connsiteX158" fmla="*/ 425908 w 1264138"/>
                <a:gd name="connsiteY158" fmla="*/ 670492 h 1498352"/>
                <a:gd name="connsiteX159" fmla="*/ 365518 w 1264138"/>
                <a:gd name="connsiteY159" fmla="*/ 668552 h 1498352"/>
                <a:gd name="connsiteX160" fmla="*/ 244804 w 1264138"/>
                <a:gd name="connsiteY160" fmla="*/ 664197 h 1498352"/>
                <a:gd name="connsiteX161" fmla="*/ 144363 w 1264138"/>
                <a:gd name="connsiteY161" fmla="*/ 643935 h 1498352"/>
                <a:gd name="connsiteX162" fmla="*/ 89173 w 1264138"/>
                <a:gd name="connsiteY162" fmla="*/ 562628 h 1498352"/>
                <a:gd name="connsiteX163" fmla="*/ 34728 w 1264138"/>
                <a:gd name="connsiteY163" fmla="*/ 453693 h 1498352"/>
                <a:gd name="connsiteX164" fmla="*/ 3 w 1264138"/>
                <a:gd name="connsiteY164" fmla="*/ 352666 h 1498352"/>
                <a:gd name="connsiteX165" fmla="*/ 42105 w 1264138"/>
                <a:gd name="connsiteY165" fmla="*/ 281748 h 1498352"/>
                <a:gd name="connsiteX166" fmla="*/ 121552 w 1264138"/>
                <a:gd name="connsiteY166" fmla="*/ 296607 h 1498352"/>
                <a:gd name="connsiteX167" fmla="*/ 144352 w 1264138"/>
                <a:gd name="connsiteY167" fmla="*/ 387773 h 1498352"/>
                <a:gd name="connsiteX168" fmla="*/ 76662 w 1264138"/>
                <a:gd name="connsiteY168" fmla="*/ 464151 h 1498352"/>
                <a:gd name="connsiteX169" fmla="*/ 68562 w 1264138"/>
                <a:gd name="connsiteY169" fmla="*/ 465313 h 1498352"/>
                <a:gd name="connsiteX170" fmla="*/ 73142 w 1264138"/>
                <a:gd name="connsiteY170" fmla="*/ 474338 h 1498352"/>
                <a:gd name="connsiteX171" fmla="*/ 119374 w 1264138"/>
                <a:gd name="connsiteY171" fmla="*/ 567197 h 1498352"/>
                <a:gd name="connsiteX172" fmla="*/ 170785 w 1264138"/>
                <a:gd name="connsiteY172" fmla="*/ 631255 h 1498352"/>
                <a:gd name="connsiteX173" fmla="*/ 259256 w 1264138"/>
                <a:gd name="connsiteY173" fmla="*/ 642434 h 1498352"/>
                <a:gd name="connsiteX174" fmla="*/ 372941 w 1264138"/>
                <a:gd name="connsiteY174" fmla="*/ 648764 h 1498352"/>
                <a:gd name="connsiteX175" fmla="*/ 430861 w 1264138"/>
                <a:gd name="connsiteY175" fmla="*/ 652250 h 1498352"/>
                <a:gd name="connsiteX176" fmla="*/ 448539 w 1264138"/>
                <a:gd name="connsiteY176" fmla="*/ 653377 h 1498352"/>
                <a:gd name="connsiteX177" fmla="*/ 322783 w 1264138"/>
                <a:gd name="connsiteY177" fmla="*/ 582383 h 1498352"/>
                <a:gd name="connsiteX178" fmla="*/ 202249 w 1264138"/>
                <a:gd name="connsiteY178" fmla="*/ 340650 h 1498352"/>
                <a:gd name="connsiteX179" fmla="*/ 322783 w 1264138"/>
                <a:gd name="connsiteY179" fmla="*/ 98918 h 1498352"/>
                <a:gd name="connsiteX180" fmla="*/ 610589 w 1264138"/>
                <a:gd name="connsiteY180" fmla="*/ 0 h 14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64138" h="1498352">
                  <a:moveTo>
                    <a:pt x="829917" y="1440388"/>
                  </a:moveTo>
                  <a:cubicBezTo>
                    <a:pt x="813547" y="1440849"/>
                    <a:pt x="797278" y="1443963"/>
                    <a:pt x="781925" y="1449593"/>
                  </a:cubicBezTo>
                  <a:cubicBezTo>
                    <a:pt x="797673" y="1457569"/>
                    <a:pt x="814347" y="1463785"/>
                    <a:pt x="831552" y="1467599"/>
                  </a:cubicBezTo>
                  <a:cubicBezTo>
                    <a:pt x="843251" y="1470194"/>
                    <a:pt x="855954" y="1472810"/>
                    <a:pt x="867992" y="1472281"/>
                  </a:cubicBezTo>
                  <a:cubicBezTo>
                    <a:pt x="875821" y="1471930"/>
                    <a:pt x="892033" y="1467734"/>
                    <a:pt x="887904" y="1456554"/>
                  </a:cubicBezTo>
                  <a:cubicBezTo>
                    <a:pt x="885073" y="1448882"/>
                    <a:pt x="872346" y="1445464"/>
                    <a:pt x="865408" y="1443851"/>
                  </a:cubicBezTo>
                  <a:cubicBezTo>
                    <a:pt x="853889" y="1441166"/>
                    <a:pt x="841728" y="1440049"/>
                    <a:pt x="829917" y="1440388"/>
                  </a:cubicBezTo>
                  <a:close/>
                  <a:moveTo>
                    <a:pt x="415123" y="1440376"/>
                  </a:moveTo>
                  <a:cubicBezTo>
                    <a:pt x="403312" y="1440037"/>
                    <a:pt x="391150" y="1441166"/>
                    <a:pt x="379632" y="1443839"/>
                  </a:cubicBezTo>
                  <a:cubicBezTo>
                    <a:pt x="372692" y="1445452"/>
                    <a:pt x="359967" y="1448870"/>
                    <a:pt x="357136" y="1456542"/>
                  </a:cubicBezTo>
                  <a:cubicBezTo>
                    <a:pt x="353006" y="1467734"/>
                    <a:pt x="369218" y="1471930"/>
                    <a:pt x="377047" y="1472269"/>
                  </a:cubicBezTo>
                  <a:cubicBezTo>
                    <a:pt x="389085" y="1472799"/>
                    <a:pt x="401777" y="1470182"/>
                    <a:pt x="413487" y="1467587"/>
                  </a:cubicBezTo>
                  <a:cubicBezTo>
                    <a:pt x="430692" y="1463762"/>
                    <a:pt x="447355" y="1457557"/>
                    <a:pt x="463115" y="1449581"/>
                  </a:cubicBezTo>
                  <a:cubicBezTo>
                    <a:pt x="447761" y="1443951"/>
                    <a:pt x="431504" y="1440849"/>
                    <a:pt x="415123" y="1440376"/>
                  </a:cubicBezTo>
                  <a:close/>
                  <a:moveTo>
                    <a:pt x="770237" y="654292"/>
                  </a:moveTo>
                  <a:cubicBezTo>
                    <a:pt x="721149" y="671687"/>
                    <a:pt x="667201" y="681300"/>
                    <a:pt x="610601" y="681311"/>
                  </a:cubicBezTo>
                  <a:cubicBezTo>
                    <a:pt x="567719" y="681300"/>
                    <a:pt x="526394" y="675761"/>
                    <a:pt x="487518" y="665528"/>
                  </a:cubicBezTo>
                  <a:cubicBezTo>
                    <a:pt x="486784" y="667107"/>
                    <a:pt x="485419" y="668450"/>
                    <a:pt x="483704" y="668834"/>
                  </a:cubicBezTo>
                  <a:cubicBezTo>
                    <a:pt x="482531" y="669094"/>
                    <a:pt x="481347" y="669263"/>
                    <a:pt x="480162" y="669477"/>
                  </a:cubicBezTo>
                  <a:cubicBezTo>
                    <a:pt x="472310" y="693484"/>
                    <a:pt x="462574" y="716893"/>
                    <a:pt x="454395" y="740800"/>
                  </a:cubicBezTo>
                  <a:cubicBezTo>
                    <a:pt x="445550" y="766680"/>
                    <a:pt x="437337" y="792819"/>
                    <a:pt x="429890" y="819139"/>
                  </a:cubicBezTo>
                  <a:cubicBezTo>
                    <a:pt x="414886" y="872197"/>
                    <a:pt x="403176" y="926181"/>
                    <a:pt x="395042" y="980715"/>
                  </a:cubicBezTo>
                  <a:cubicBezTo>
                    <a:pt x="388893" y="1021950"/>
                    <a:pt x="377037" y="1072920"/>
                    <a:pt x="403807" y="1109417"/>
                  </a:cubicBezTo>
                  <a:cubicBezTo>
                    <a:pt x="425537" y="1139031"/>
                    <a:pt x="462551" y="1154430"/>
                    <a:pt x="496949" y="1163682"/>
                  </a:cubicBezTo>
                  <a:cubicBezTo>
                    <a:pt x="544151" y="1176373"/>
                    <a:pt x="594535" y="1181473"/>
                    <a:pt x="643329" y="1179724"/>
                  </a:cubicBezTo>
                  <a:cubicBezTo>
                    <a:pt x="686967" y="1178155"/>
                    <a:pt x="732578" y="1172617"/>
                    <a:pt x="773361" y="1156213"/>
                  </a:cubicBezTo>
                  <a:cubicBezTo>
                    <a:pt x="811178" y="1140994"/>
                    <a:pt x="841468" y="1115057"/>
                    <a:pt x="854048" y="1075358"/>
                  </a:cubicBezTo>
                  <a:cubicBezTo>
                    <a:pt x="866594" y="1035759"/>
                    <a:pt x="860918" y="991895"/>
                    <a:pt x="853981" y="951812"/>
                  </a:cubicBezTo>
                  <a:cubicBezTo>
                    <a:pt x="837047" y="853932"/>
                    <a:pt x="808515" y="758388"/>
                    <a:pt x="769751" y="666972"/>
                  </a:cubicBezTo>
                  <a:cubicBezTo>
                    <a:pt x="767709" y="662155"/>
                    <a:pt x="768262" y="657789"/>
                    <a:pt x="770237" y="654292"/>
                  </a:cubicBezTo>
                  <a:close/>
                  <a:moveTo>
                    <a:pt x="668044" y="400330"/>
                  </a:moveTo>
                  <a:cubicBezTo>
                    <a:pt x="672819" y="402905"/>
                    <a:pt x="675808" y="408346"/>
                    <a:pt x="673021" y="414861"/>
                  </a:cubicBezTo>
                  <a:cubicBezTo>
                    <a:pt x="667821" y="427045"/>
                    <a:pt x="655761" y="436262"/>
                    <a:pt x="644457" y="442445"/>
                  </a:cubicBezTo>
                  <a:cubicBezTo>
                    <a:pt x="633987" y="448164"/>
                    <a:pt x="621736" y="451447"/>
                    <a:pt x="609833" y="451876"/>
                  </a:cubicBezTo>
                  <a:cubicBezTo>
                    <a:pt x="595675" y="452383"/>
                    <a:pt x="581132" y="449676"/>
                    <a:pt x="568678" y="442704"/>
                  </a:cubicBezTo>
                  <a:cubicBezTo>
                    <a:pt x="558377" y="436940"/>
                    <a:pt x="543610" y="429099"/>
                    <a:pt x="540914" y="416677"/>
                  </a:cubicBezTo>
                  <a:cubicBezTo>
                    <a:pt x="540349" y="414071"/>
                    <a:pt x="542832" y="412401"/>
                    <a:pt x="545065" y="412424"/>
                  </a:cubicBezTo>
                  <a:cubicBezTo>
                    <a:pt x="550965" y="412480"/>
                    <a:pt x="555569" y="415098"/>
                    <a:pt x="560770" y="417636"/>
                  </a:cubicBezTo>
                  <a:cubicBezTo>
                    <a:pt x="565699" y="420039"/>
                    <a:pt x="570855" y="422024"/>
                    <a:pt x="576158" y="423424"/>
                  </a:cubicBezTo>
                  <a:cubicBezTo>
                    <a:pt x="585961" y="426018"/>
                    <a:pt x="596081" y="428174"/>
                    <a:pt x="606291" y="427947"/>
                  </a:cubicBezTo>
                  <a:cubicBezTo>
                    <a:pt x="615688" y="427733"/>
                    <a:pt x="624962" y="425217"/>
                    <a:pt x="633242" y="420807"/>
                  </a:cubicBezTo>
                  <a:cubicBezTo>
                    <a:pt x="641614" y="416350"/>
                    <a:pt x="646284" y="409897"/>
                    <a:pt x="652353" y="402993"/>
                  </a:cubicBezTo>
                  <a:cubicBezTo>
                    <a:pt x="656708" y="398046"/>
                    <a:pt x="663269" y="397755"/>
                    <a:pt x="668044" y="400330"/>
                  </a:cubicBezTo>
                  <a:close/>
                  <a:moveTo>
                    <a:pt x="72341" y="302787"/>
                  </a:moveTo>
                  <a:cubicBezTo>
                    <a:pt x="61023" y="302140"/>
                    <a:pt x="49643" y="305282"/>
                    <a:pt x="41147" y="313077"/>
                  </a:cubicBezTo>
                  <a:cubicBezTo>
                    <a:pt x="20875" y="331681"/>
                    <a:pt x="23356" y="363236"/>
                    <a:pt x="31581" y="386793"/>
                  </a:cubicBezTo>
                  <a:cubicBezTo>
                    <a:pt x="39015" y="408047"/>
                    <a:pt x="49450" y="428455"/>
                    <a:pt x="59954" y="448649"/>
                  </a:cubicBezTo>
                  <a:cubicBezTo>
                    <a:pt x="60799" y="445276"/>
                    <a:pt x="62943" y="442162"/>
                    <a:pt x="66768" y="440177"/>
                  </a:cubicBezTo>
                  <a:cubicBezTo>
                    <a:pt x="89727" y="428252"/>
                    <a:pt x="110236" y="408905"/>
                    <a:pt x="118461" y="383836"/>
                  </a:cubicBezTo>
                  <a:cubicBezTo>
                    <a:pt x="126008" y="360844"/>
                    <a:pt x="121822" y="331896"/>
                    <a:pt x="103163" y="315233"/>
                  </a:cubicBezTo>
                  <a:cubicBezTo>
                    <a:pt x="94916" y="307871"/>
                    <a:pt x="83659" y="303435"/>
                    <a:pt x="72341" y="302787"/>
                  </a:cubicBezTo>
                  <a:close/>
                  <a:moveTo>
                    <a:pt x="760455" y="294384"/>
                  </a:moveTo>
                  <a:cubicBezTo>
                    <a:pt x="766830" y="295580"/>
                    <a:pt x="771377" y="300036"/>
                    <a:pt x="774197" y="305677"/>
                  </a:cubicBezTo>
                  <a:cubicBezTo>
                    <a:pt x="778438" y="314149"/>
                    <a:pt x="778856" y="325420"/>
                    <a:pt x="778021" y="334660"/>
                  </a:cubicBezTo>
                  <a:cubicBezTo>
                    <a:pt x="777795" y="337153"/>
                    <a:pt x="777468" y="339804"/>
                    <a:pt x="776905" y="342399"/>
                  </a:cubicBezTo>
                  <a:cubicBezTo>
                    <a:pt x="776701" y="346810"/>
                    <a:pt x="776329" y="351233"/>
                    <a:pt x="774524" y="355351"/>
                  </a:cubicBezTo>
                  <a:cubicBezTo>
                    <a:pt x="771704" y="361781"/>
                    <a:pt x="766379" y="366272"/>
                    <a:pt x="759553" y="367873"/>
                  </a:cubicBezTo>
                  <a:cubicBezTo>
                    <a:pt x="753021" y="369408"/>
                    <a:pt x="745936" y="366407"/>
                    <a:pt x="741965" y="361149"/>
                  </a:cubicBezTo>
                  <a:cubicBezTo>
                    <a:pt x="739054" y="357291"/>
                    <a:pt x="737644" y="352315"/>
                    <a:pt x="737362" y="347543"/>
                  </a:cubicBezTo>
                  <a:cubicBezTo>
                    <a:pt x="737181" y="344407"/>
                    <a:pt x="737159" y="341260"/>
                    <a:pt x="737193" y="338112"/>
                  </a:cubicBezTo>
                  <a:cubicBezTo>
                    <a:pt x="736470" y="333588"/>
                    <a:pt x="736076" y="329008"/>
                    <a:pt x="736234" y="324427"/>
                  </a:cubicBezTo>
                  <a:cubicBezTo>
                    <a:pt x="736415" y="319103"/>
                    <a:pt x="737215" y="313145"/>
                    <a:pt x="739472" y="308305"/>
                  </a:cubicBezTo>
                  <a:cubicBezTo>
                    <a:pt x="740454" y="306218"/>
                    <a:pt x="741796" y="304335"/>
                    <a:pt x="743352" y="302698"/>
                  </a:cubicBezTo>
                  <a:lnTo>
                    <a:pt x="744176" y="301334"/>
                  </a:lnTo>
                  <a:cubicBezTo>
                    <a:pt x="747877" y="296336"/>
                    <a:pt x="754182" y="293211"/>
                    <a:pt x="760455" y="294384"/>
                  </a:cubicBezTo>
                  <a:close/>
                  <a:moveTo>
                    <a:pt x="471689" y="294372"/>
                  </a:moveTo>
                  <a:cubicBezTo>
                    <a:pt x="478064" y="295568"/>
                    <a:pt x="482610" y="300024"/>
                    <a:pt x="485431" y="305665"/>
                  </a:cubicBezTo>
                  <a:cubicBezTo>
                    <a:pt x="489673" y="314137"/>
                    <a:pt x="490089" y="325407"/>
                    <a:pt x="489256" y="334647"/>
                  </a:cubicBezTo>
                  <a:cubicBezTo>
                    <a:pt x="489029" y="337140"/>
                    <a:pt x="488703" y="339792"/>
                    <a:pt x="488139" y="342387"/>
                  </a:cubicBezTo>
                  <a:cubicBezTo>
                    <a:pt x="487935" y="346798"/>
                    <a:pt x="487563" y="351221"/>
                    <a:pt x="485758" y="355338"/>
                  </a:cubicBezTo>
                  <a:cubicBezTo>
                    <a:pt x="482938" y="361769"/>
                    <a:pt x="477613" y="366258"/>
                    <a:pt x="470787" y="367861"/>
                  </a:cubicBezTo>
                  <a:cubicBezTo>
                    <a:pt x="464255" y="369396"/>
                    <a:pt x="457170" y="366395"/>
                    <a:pt x="453199" y="361137"/>
                  </a:cubicBezTo>
                  <a:cubicBezTo>
                    <a:pt x="450288" y="357279"/>
                    <a:pt x="448878" y="352303"/>
                    <a:pt x="448595" y="347531"/>
                  </a:cubicBezTo>
                  <a:cubicBezTo>
                    <a:pt x="448415" y="344407"/>
                    <a:pt x="448382" y="341248"/>
                    <a:pt x="448427" y="338100"/>
                  </a:cubicBezTo>
                  <a:cubicBezTo>
                    <a:pt x="447704" y="333576"/>
                    <a:pt x="447310" y="328996"/>
                    <a:pt x="447468" y="324415"/>
                  </a:cubicBezTo>
                  <a:cubicBezTo>
                    <a:pt x="447648" y="319090"/>
                    <a:pt x="448449" y="313133"/>
                    <a:pt x="450706" y="308293"/>
                  </a:cubicBezTo>
                  <a:cubicBezTo>
                    <a:pt x="451687" y="306206"/>
                    <a:pt x="453030" y="304322"/>
                    <a:pt x="454586" y="302686"/>
                  </a:cubicBezTo>
                  <a:lnTo>
                    <a:pt x="455410" y="301322"/>
                  </a:lnTo>
                  <a:cubicBezTo>
                    <a:pt x="459111" y="296324"/>
                    <a:pt x="465406" y="293199"/>
                    <a:pt x="471689" y="294372"/>
                  </a:cubicBezTo>
                  <a:close/>
                  <a:moveTo>
                    <a:pt x="1191814" y="284721"/>
                  </a:moveTo>
                  <a:cubicBezTo>
                    <a:pt x="1180494" y="285367"/>
                    <a:pt x="1169236" y="289804"/>
                    <a:pt x="1160989" y="297171"/>
                  </a:cubicBezTo>
                  <a:cubicBezTo>
                    <a:pt x="1142328" y="313833"/>
                    <a:pt x="1138142" y="342783"/>
                    <a:pt x="1145690" y="365775"/>
                  </a:cubicBezTo>
                  <a:cubicBezTo>
                    <a:pt x="1153926" y="390854"/>
                    <a:pt x="1174425" y="410202"/>
                    <a:pt x="1197383" y="422116"/>
                  </a:cubicBezTo>
                  <a:cubicBezTo>
                    <a:pt x="1201219" y="424113"/>
                    <a:pt x="1203351" y="427215"/>
                    <a:pt x="1204209" y="430588"/>
                  </a:cubicBezTo>
                  <a:cubicBezTo>
                    <a:pt x="1214712" y="410393"/>
                    <a:pt x="1225147" y="389985"/>
                    <a:pt x="1232581" y="368730"/>
                  </a:cubicBezTo>
                  <a:cubicBezTo>
                    <a:pt x="1240806" y="345186"/>
                    <a:pt x="1243288" y="313620"/>
                    <a:pt x="1223003" y="295016"/>
                  </a:cubicBezTo>
                  <a:cubicBezTo>
                    <a:pt x="1214514" y="287220"/>
                    <a:pt x="1203134" y="284075"/>
                    <a:pt x="1191814" y="284721"/>
                  </a:cubicBezTo>
                  <a:close/>
                  <a:moveTo>
                    <a:pt x="610589" y="27066"/>
                  </a:moveTo>
                  <a:cubicBezTo>
                    <a:pt x="504598" y="27054"/>
                    <a:pt x="408885" y="62714"/>
                    <a:pt x="340055" y="119766"/>
                  </a:cubicBezTo>
                  <a:cubicBezTo>
                    <a:pt x="271191" y="176897"/>
                    <a:pt x="229336" y="254853"/>
                    <a:pt x="229325" y="340650"/>
                  </a:cubicBezTo>
                  <a:cubicBezTo>
                    <a:pt x="229348" y="426447"/>
                    <a:pt x="271191" y="504404"/>
                    <a:pt x="340055" y="561535"/>
                  </a:cubicBezTo>
                  <a:cubicBezTo>
                    <a:pt x="408895" y="618597"/>
                    <a:pt x="504598" y="654247"/>
                    <a:pt x="610589" y="654235"/>
                  </a:cubicBezTo>
                  <a:cubicBezTo>
                    <a:pt x="716569" y="654247"/>
                    <a:pt x="812283" y="618585"/>
                    <a:pt x="881112" y="561535"/>
                  </a:cubicBezTo>
                  <a:cubicBezTo>
                    <a:pt x="949976" y="504404"/>
                    <a:pt x="991831" y="426447"/>
                    <a:pt x="991842" y="340650"/>
                  </a:cubicBezTo>
                  <a:cubicBezTo>
                    <a:pt x="991831" y="254853"/>
                    <a:pt x="949987" y="176897"/>
                    <a:pt x="881112" y="119766"/>
                  </a:cubicBezTo>
                  <a:cubicBezTo>
                    <a:pt x="812283" y="62704"/>
                    <a:pt x="716569" y="27054"/>
                    <a:pt x="610589" y="27066"/>
                  </a:cubicBezTo>
                  <a:close/>
                  <a:moveTo>
                    <a:pt x="610589" y="0"/>
                  </a:moveTo>
                  <a:cubicBezTo>
                    <a:pt x="722639" y="12"/>
                    <a:pt x="824332" y="37580"/>
                    <a:pt x="898385" y="98918"/>
                  </a:cubicBezTo>
                  <a:cubicBezTo>
                    <a:pt x="972404" y="160177"/>
                    <a:pt x="1018930" y="245783"/>
                    <a:pt x="1018918" y="340650"/>
                  </a:cubicBezTo>
                  <a:cubicBezTo>
                    <a:pt x="1018930" y="435518"/>
                    <a:pt x="972404" y="521123"/>
                    <a:pt x="898385" y="582383"/>
                  </a:cubicBezTo>
                  <a:cubicBezTo>
                    <a:pt x="873622" y="602892"/>
                    <a:pt x="845711" y="620672"/>
                    <a:pt x="815408" y="635350"/>
                  </a:cubicBezTo>
                  <a:cubicBezTo>
                    <a:pt x="821376" y="634944"/>
                    <a:pt x="827356" y="634605"/>
                    <a:pt x="833278" y="634210"/>
                  </a:cubicBezTo>
                  <a:cubicBezTo>
                    <a:pt x="852582" y="632935"/>
                    <a:pt x="871884" y="631808"/>
                    <a:pt x="891199" y="630724"/>
                  </a:cubicBezTo>
                  <a:cubicBezTo>
                    <a:pt x="929093" y="628603"/>
                    <a:pt x="966989" y="626471"/>
                    <a:pt x="1004884" y="624396"/>
                  </a:cubicBezTo>
                  <a:cubicBezTo>
                    <a:pt x="1033415" y="622827"/>
                    <a:pt x="1066640" y="624948"/>
                    <a:pt x="1093354" y="613215"/>
                  </a:cubicBezTo>
                  <a:cubicBezTo>
                    <a:pt x="1119777" y="601618"/>
                    <a:pt x="1132626" y="573538"/>
                    <a:pt x="1144765" y="549157"/>
                  </a:cubicBezTo>
                  <a:cubicBezTo>
                    <a:pt x="1160187" y="518201"/>
                    <a:pt x="1175587" y="487256"/>
                    <a:pt x="1190997" y="456298"/>
                  </a:cubicBezTo>
                  <a:cubicBezTo>
                    <a:pt x="1192498" y="453297"/>
                    <a:pt x="1194032" y="450285"/>
                    <a:pt x="1195578" y="447273"/>
                  </a:cubicBezTo>
                  <a:cubicBezTo>
                    <a:pt x="1193186" y="447871"/>
                    <a:pt x="1190444" y="447634"/>
                    <a:pt x="1187489" y="446111"/>
                  </a:cubicBezTo>
                  <a:cubicBezTo>
                    <a:pt x="1156340" y="430000"/>
                    <a:pt x="1129513" y="404290"/>
                    <a:pt x="1119799" y="369734"/>
                  </a:cubicBezTo>
                  <a:cubicBezTo>
                    <a:pt x="1110886" y="338021"/>
                    <a:pt x="1118253" y="301604"/>
                    <a:pt x="1142599" y="278567"/>
                  </a:cubicBezTo>
                  <a:cubicBezTo>
                    <a:pt x="1163109" y="259152"/>
                    <a:pt x="1195882" y="252867"/>
                    <a:pt x="1222033" y="263709"/>
                  </a:cubicBezTo>
                  <a:cubicBezTo>
                    <a:pt x="1250362" y="275454"/>
                    <a:pt x="1263933" y="305328"/>
                    <a:pt x="1264136" y="334638"/>
                  </a:cubicBezTo>
                  <a:cubicBezTo>
                    <a:pt x="1264396" y="371111"/>
                    <a:pt x="1245239" y="403996"/>
                    <a:pt x="1229412" y="435653"/>
                  </a:cubicBezTo>
                  <a:cubicBezTo>
                    <a:pt x="1211259" y="471968"/>
                    <a:pt x="1193119" y="508273"/>
                    <a:pt x="1174966" y="544589"/>
                  </a:cubicBezTo>
                  <a:cubicBezTo>
                    <a:pt x="1160559" y="573413"/>
                    <a:pt x="1147090" y="606694"/>
                    <a:pt x="1119777" y="625896"/>
                  </a:cubicBezTo>
                  <a:cubicBezTo>
                    <a:pt x="1090590" y="646406"/>
                    <a:pt x="1053394" y="644895"/>
                    <a:pt x="1019336" y="646157"/>
                  </a:cubicBezTo>
                  <a:cubicBezTo>
                    <a:pt x="979094" y="647647"/>
                    <a:pt x="938864" y="649079"/>
                    <a:pt x="898622" y="650512"/>
                  </a:cubicBezTo>
                  <a:cubicBezTo>
                    <a:pt x="878495" y="651235"/>
                    <a:pt x="858369" y="651934"/>
                    <a:pt x="838231" y="652452"/>
                  </a:cubicBezTo>
                  <a:cubicBezTo>
                    <a:pt x="824569" y="652814"/>
                    <a:pt x="810320" y="653875"/>
                    <a:pt x="796478" y="652950"/>
                  </a:cubicBezTo>
                  <a:cubicBezTo>
                    <a:pt x="796862" y="653604"/>
                    <a:pt x="797267" y="654224"/>
                    <a:pt x="797583" y="654980"/>
                  </a:cubicBezTo>
                  <a:cubicBezTo>
                    <a:pt x="821218" y="711005"/>
                    <a:pt x="840972" y="768542"/>
                    <a:pt x="856868" y="827229"/>
                  </a:cubicBezTo>
                  <a:cubicBezTo>
                    <a:pt x="871636" y="881753"/>
                    <a:pt x="885230" y="938319"/>
                    <a:pt x="889596" y="994772"/>
                  </a:cubicBezTo>
                  <a:cubicBezTo>
                    <a:pt x="893116" y="1040260"/>
                    <a:pt x="888649" y="1088139"/>
                    <a:pt x="861550" y="1126396"/>
                  </a:cubicBezTo>
                  <a:cubicBezTo>
                    <a:pt x="836459" y="1161809"/>
                    <a:pt x="796037" y="1181710"/>
                    <a:pt x="755266" y="1193115"/>
                  </a:cubicBezTo>
                  <a:cubicBezTo>
                    <a:pt x="752491" y="1193894"/>
                    <a:pt x="749681" y="1194525"/>
                    <a:pt x="746894" y="1195236"/>
                  </a:cubicBezTo>
                  <a:cubicBezTo>
                    <a:pt x="748293" y="1213389"/>
                    <a:pt x="747808" y="1231811"/>
                    <a:pt x="748372" y="1249953"/>
                  </a:cubicBezTo>
                  <a:cubicBezTo>
                    <a:pt x="749072" y="1272086"/>
                    <a:pt x="749930" y="1294233"/>
                    <a:pt x="751192" y="1316345"/>
                  </a:cubicBezTo>
                  <a:cubicBezTo>
                    <a:pt x="753359" y="1354364"/>
                    <a:pt x="756709" y="1392305"/>
                    <a:pt x="761020" y="1430143"/>
                  </a:cubicBezTo>
                  <a:cubicBezTo>
                    <a:pt x="786189" y="1418613"/>
                    <a:pt x="813355" y="1412837"/>
                    <a:pt x="841480" y="1413898"/>
                  </a:cubicBezTo>
                  <a:cubicBezTo>
                    <a:pt x="867823" y="1414890"/>
                    <a:pt x="910501" y="1422607"/>
                    <a:pt x="914743" y="1455188"/>
                  </a:cubicBezTo>
                  <a:cubicBezTo>
                    <a:pt x="916707" y="1470261"/>
                    <a:pt x="907771" y="1484126"/>
                    <a:pt x="895079" y="1491504"/>
                  </a:cubicBezTo>
                  <a:cubicBezTo>
                    <a:pt x="879883" y="1500337"/>
                    <a:pt x="861516" y="1498973"/>
                    <a:pt x="844774" y="1496480"/>
                  </a:cubicBezTo>
                  <a:cubicBezTo>
                    <a:pt x="812068" y="1491616"/>
                    <a:pt x="781180" y="1479793"/>
                    <a:pt x="753077" y="1462657"/>
                  </a:cubicBezTo>
                  <a:cubicBezTo>
                    <a:pt x="745822" y="1464158"/>
                    <a:pt x="737981" y="1460728"/>
                    <a:pt x="737113" y="1451996"/>
                  </a:cubicBezTo>
                  <a:cubicBezTo>
                    <a:pt x="732635" y="1407094"/>
                    <a:pt x="729554" y="1362070"/>
                    <a:pt x="728055" y="1316966"/>
                  </a:cubicBezTo>
                  <a:cubicBezTo>
                    <a:pt x="727321" y="1294774"/>
                    <a:pt x="726926" y="1272572"/>
                    <a:pt x="727085" y="1250358"/>
                  </a:cubicBezTo>
                  <a:cubicBezTo>
                    <a:pt x="727208" y="1233583"/>
                    <a:pt x="726768" y="1216411"/>
                    <a:pt x="728190" y="1199557"/>
                  </a:cubicBezTo>
                  <a:cubicBezTo>
                    <a:pt x="687823" y="1207838"/>
                    <a:pt x="645992" y="1210264"/>
                    <a:pt x="605039" y="1208695"/>
                  </a:cubicBezTo>
                  <a:cubicBezTo>
                    <a:pt x="575774" y="1207579"/>
                    <a:pt x="545810" y="1204296"/>
                    <a:pt x="516636" y="1198046"/>
                  </a:cubicBezTo>
                  <a:cubicBezTo>
                    <a:pt x="518216" y="1215386"/>
                    <a:pt x="517797" y="1233087"/>
                    <a:pt x="517922" y="1250358"/>
                  </a:cubicBezTo>
                  <a:cubicBezTo>
                    <a:pt x="518079" y="1272561"/>
                    <a:pt x="517696" y="1294763"/>
                    <a:pt x="516952" y="1316966"/>
                  </a:cubicBezTo>
                  <a:cubicBezTo>
                    <a:pt x="515451" y="1362070"/>
                    <a:pt x="512372" y="1407094"/>
                    <a:pt x="507892" y="1451996"/>
                  </a:cubicBezTo>
                  <a:cubicBezTo>
                    <a:pt x="507024" y="1460716"/>
                    <a:pt x="499183" y="1464146"/>
                    <a:pt x="491928" y="1462657"/>
                  </a:cubicBezTo>
                  <a:cubicBezTo>
                    <a:pt x="463825" y="1479783"/>
                    <a:pt x="432926" y="1491616"/>
                    <a:pt x="400231" y="1496480"/>
                  </a:cubicBezTo>
                  <a:cubicBezTo>
                    <a:pt x="383489" y="1498961"/>
                    <a:pt x="365112" y="1500337"/>
                    <a:pt x="349926" y="1491504"/>
                  </a:cubicBezTo>
                  <a:cubicBezTo>
                    <a:pt x="337223" y="1484126"/>
                    <a:pt x="328300" y="1470261"/>
                    <a:pt x="330262" y="1455188"/>
                  </a:cubicBezTo>
                  <a:cubicBezTo>
                    <a:pt x="334505" y="1422607"/>
                    <a:pt x="377183" y="1414890"/>
                    <a:pt x="403525" y="1413898"/>
                  </a:cubicBezTo>
                  <a:cubicBezTo>
                    <a:pt x="431651" y="1412837"/>
                    <a:pt x="458817" y="1418613"/>
                    <a:pt x="483987" y="1430143"/>
                  </a:cubicBezTo>
                  <a:cubicBezTo>
                    <a:pt x="488308" y="1392305"/>
                    <a:pt x="491647" y="1354364"/>
                    <a:pt x="493813" y="1316345"/>
                  </a:cubicBezTo>
                  <a:cubicBezTo>
                    <a:pt x="495077" y="1294233"/>
                    <a:pt x="495945" y="1272086"/>
                    <a:pt x="496633" y="1249953"/>
                  </a:cubicBezTo>
                  <a:cubicBezTo>
                    <a:pt x="497220" y="1231282"/>
                    <a:pt x="496700" y="1212317"/>
                    <a:pt x="498269" y="1193645"/>
                  </a:cubicBezTo>
                  <a:cubicBezTo>
                    <a:pt x="484742" y="1190080"/>
                    <a:pt x="471452" y="1185872"/>
                    <a:pt x="458592" y="1180773"/>
                  </a:cubicBezTo>
                  <a:cubicBezTo>
                    <a:pt x="422366" y="1166412"/>
                    <a:pt x="387111" y="1142642"/>
                    <a:pt x="371305" y="1105638"/>
                  </a:cubicBezTo>
                  <a:cubicBezTo>
                    <a:pt x="351980" y="1060409"/>
                    <a:pt x="366476" y="1005377"/>
                    <a:pt x="375197" y="959224"/>
                  </a:cubicBezTo>
                  <a:cubicBezTo>
                    <a:pt x="385001" y="907295"/>
                    <a:pt x="397399" y="855861"/>
                    <a:pt x="412754" y="805286"/>
                  </a:cubicBezTo>
                  <a:cubicBezTo>
                    <a:pt x="420493" y="779801"/>
                    <a:pt x="429022" y="754585"/>
                    <a:pt x="438375" y="729643"/>
                  </a:cubicBezTo>
                  <a:cubicBezTo>
                    <a:pt x="445730" y="710045"/>
                    <a:pt x="453064" y="690201"/>
                    <a:pt x="462157" y="671282"/>
                  </a:cubicBezTo>
                  <a:cubicBezTo>
                    <a:pt x="450074" y="671666"/>
                    <a:pt x="437766" y="670797"/>
                    <a:pt x="425908" y="670492"/>
                  </a:cubicBezTo>
                  <a:cubicBezTo>
                    <a:pt x="405771" y="669974"/>
                    <a:pt x="385644" y="669274"/>
                    <a:pt x="365518" y="668552"/>
                  </a:cubicBezTo>
                  <a:cubicBezTo>
                    <a:pt x="325276" y="667119"/>
                    <a:pt x="285046" y="665686"/>
                    <a:pt x="244804" y="664197"/>
                  </a:cubicBezTo>
                  <a:cubicBezTo>
                    <a:pt x="210756" y="662933"/>
                    <a:pt x="173548" y="664445"/>
                    <a:pt x="144363" y="643935"/>
                  </a:cubicBezTo>
                  <a:cubicBezTo>
                    <a:pt x="117050" y="624733"/>
                    <a:pt x="103580" y="591453"/>
                    <a:pt x="89173" y="562628"/>
                  </a:cubicBezTo>
                  <a:cubicBezTo>
                    <a:pt x="71021" y="526312"/>
                    <a:pt x="52880" y="490008"/>
                    <a:pt x="34728" y="453693"/>
                  </a:cubicBezTo>
                  <a:cubicBezTo>
                    <a:pt x="18911" y="422025"/>
                    <a:pt x="-257" y="389139"/>
                    <a:pt x="3" y="352666"/>
                  </a:cubicBezTo>
                  <a:cubicBezTo>
                    <a:pt x="217" y="323367"/>
                    <a:pt x="13778" y="293493"/>
                    <a:pt x="42105" y="281748"/>
                  </a:cubicBezTo>
                  <a:cubicBezTo>
                    <a:pt x="68256" y="270907"/>
                    <a:pt x="101041" y="277190"/>
                    <a:pt x="121552" y="296607"/>
                  </a:cubicBezTo>
                  <a:cubicBezTo>
                    <a:pt x="145897" y="319644"/>
                    <a:pt x="153264" y="356061"/>
                    <a:pt x="144352" y="387773"/>
                  </a:cubicBezTo>
                  <a:cubicBezTo>
                    <a:pt x="134639" y="422329"/>
                    <a:pt x="107810" y="448040"/>
                    <a:pt x="76662" y="464151"/>
                  </a:cubicBezTo>
                  <a:cubicBezTo>
                    <a:pt x="73694" y="465685"/>
                    <a:pt x="70964" y="465922"/>
                    <a:pt x="68562" y="465313"/>
                  </a:cubicBezTo>
                  <a:cubicBezTo>
                    <a:pt x="70108" y="468313"/>
                    <a:pt x="71642" y="471326"/>
                    <a:pt x="73142" y="474338"/>
                  </a:cubicBezTo>
                  <a:cubicBezTo>
                    <a:pt x="88553" y="505294"/>
                    <a:pt x="103953" y="536252"/>
                    <a:pt x="119374" y="567197"/>
                  </a:cubicBezTo>
                  <a:cubicBezTo>
                    <a:pt x="131513" y="591578"/>
                    <a:pt x="144363" y="619657"/>
                    <a:pt x="170785" y="631255"/>
                  </a:cubicBezTo>
                  <a:cubicBezTo>
                    <a:pt x="197500" y="642988"/>
                    <a:pt x="230724" y="640878"/>
                    <a:pt x="259256" y="642434"/>
                  </a:cubicBezTo>
                  <a:cubicBezTo>
                    <a:pt x="297162" y="644499"/>
                    <a:pt x="335046" y="646643"/>
                    <a:pt x="372941" y="648764"/>
                  </a:cubicBezTo>
                  <a:cubicBezTo>
                    <a:pt x="392255" y="649847"/>
                    <a:pt x="411558" y="650986"/>
                    <a:pt x="430861" y="652250"/>
                  </a:cubicBezTo>
                  <a:cubicBezTo>
                    <a:pt x="436728" y="652634"/>
                    <a:pt x="442640" y="652971"/>
                    <a:pt x="448539" y="653377"/>
                  </a:cubicBezTo>
                  <a:cubicBezTo>
                    <a:pt x="401427" y="636376"/>
                    <a:pt x="358817" y="612222"/>
                    <a:pt x="322783" y="582383"/>
                  </a:cubicBezTo>
                  <a:cubicBezTo>
                    <a:pt x="248763" y="521123"/>
                    <a:pt x="202238" y="435518"/>
                    <a:pt x="202249" y="340650"/>
                  </a:cubicBezTo>
                  <a:cubicBezTo>
                    <a:pt x="202238" y="245783"/>
                    <a:pt x="248763" y="160177"/>
                    <a:pt x="322783" y="98918"/>
                  </a:cubicBezTo>
                  <a:cubicBezTo>
                    <a:pt x="396847" y="37590"/>
                    <a:pt x="498529" y="12"/>
                    <a:pt x="61058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31A50D-BF6B-E280-C0A2-C68F5207393D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0579AB-74B6-BCA5-7A2F-505AF529A7BF}"/>
              </a:ext>
            </a:extLst>
          </p:cNvPr>
          <p:cNvSpPr txBox="1"/>
          <p:nvPr/>
        </p:nvSpPr>
        <p:spPr>
          <a:xfrm>
            <a:off x="3396906" y="1186261"/>
            <a:ext cx="5396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que o seu corpo está dizendo?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B42C2B-5BC4-7912-486D-8EEA79883FB0}"/>
              </a:ext>
            </a:extLst>
          </p:cNvPr>
          <p:cNvSpPr txBox="1"/>
          <p:nvPr/>
        </p:nvSpPr>
        <p:spPr>
          <a:xfrm>
            <a:off x="2242000" y="2137108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Expressões Faciais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EA0418E-5B13-DA9D-1468-0A2612E98013}"/>
              </a:ext>
            </a:extLst>
          </p:cNvPr>
          <p:cNvSpPr txBox="1"/>
          <p:nvPr/>
        </p:nvSpPr>
        <p:spPr>
          <a:xfrm>
            <a:off x="2241999" y="2710959"/>
            <a:ext cx="370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Refletem emoções como alegria, tristeza e surpresa.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C8546E-51E0-550B-BFCC-CF2602B57A26}"/>
              </a:ext>
            </a:extLst>
          </p:cNvPr>
          <p:cNvSpPr txBox="1"/>
          <p:nvPr/>
        </p:nvSpPr>
        <p:spPr>
          <a:xfrm>
            <a:off x="7619543" y="2137108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Gestos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CD2D66-4B6F-2E8E-7D4E-582568EFD50C}"/>
              </a:ext>
            </a:extLst>
          </p:cNvPr>
          <p:cNvSpPr txBox="1"/>
          <p:nvPr/>
        </p:nvSpPr>
        <p:spPr>
          <a:xfrm>
            <a:off x="7619542" y="2710959"/>
            <a:ext cx="370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Reforçam ou substituem palavras (ex.: acenar para cumprimentar).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9CE9EB0-8934-90CB-94E9-FA4EF218A1A9}"/>
              </a:ext>
            </a:extLst>
          </p:cNvPr>
          <p:cNvSpPr txBox="1"/>
          <p:nvPr/>
        </p:nvSpPr>
        <p:spPr>
          <a:xfrm>
            <a:off x="2242000" y="4354723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Postura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E12B2A-36B2-E750-8442-330B1356BD49}"/>
              </a:ext>
            </a:extLst>
          </p:cNvPr>
          <p:cNvSpPr txBox="1"/>
          <p:nvPr/>
        </p:nvSpPr>
        <p:spPr>
          <a:xfrm>
            <a:off x="2241999" y="4928574"/>
            <a:ext cx="370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Indica estado emocional e nível de engajamento.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92478E6-CEAB-2FF7-D3DA-F28EBEF46858}"/>
              </a:ext>
            </a:extLst>
          </p:cNvPr>
          <p:cNvSpPr txBox="1"/>
          <p:nvPr/>
        </p:nvSpPr>
        <p:spPr>
          <a:xfrm>
            <a:off x="7619543" y="4354723"/>
            <a:ext cx="1640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Movimentos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BF7F297-52B5-4511-23A2-F8D00107127E}"/>
              </a:ext>
            </a:extLst>
          </p:cNvPr>
          <p:cNvSpPr txBox="1"/>
          <p:nvPr/>
        </p:nvSpPr>
        <p:spPr>
          <a:xfrm>
            <a:off x="7619542" y="4834233"/>
            <a:ext cx="370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Pequenos ajustes no corpo podem transmitir nervosismo ou confiança.</a:t>
            </a:r>
          </a:p>
        </p:txBody>
      </p:sp>
    </p:spTree>
    <p:extLst>
      <p:ext uri="{BB962C8B-B14F-4D97-AF65-F5344CB8AC3E}">
        <p14:creationId xmlns:p14="http://schemas.microsoft.com/office/powerpoint/2010/main" val="203932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2396 -7.40741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2396 -7.40741E-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2396 -7.40741E-7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2396 -7.40741E-7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7" grpId="0"/>
      <p:bldP spid="17" grpId="1"/>
      <p:bldP spid="18" grpId="0"/>
      <p:bldP spid="19" grpId="0"/>
      <p:bldP spid="19" grpId="1"/>
      <p:bldP spid="20" grpId="0"/>
      <p:bldP spid="21" grpId="0"/>
      <p:bldP spid="21" grpId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circulo central">
            <a:extLst>
              <a:ext uri="{FF2B5EF4-FFF2-40B4-BE49-F238E27FC236}">
                <a16:creationId xmlns:a16="http://schemas.microsoft.com/office/drawing/2014/main" id="{297A879B-42EE-C896-A831-797455D6E786}"/>
              </a:ext>
            </a:extLst>
          </p:cNvPr>
          <p:cNvGrpSpPr/>
          <p:nvPr/>
        </p:nvGrpSpPr>
        <p:grpSpPr>
          <a:xfrm rot="10800000">
            <a:off x="5272211" y="3018121"/>
            <a:ext cx="1645424" cy="1522950"/>
            <a:chOff x="5272211" y="3018121"/>
            <a:chExt cx="1645424" cy="1522950"/>
          </a:xfrm>
        </p:grpSpPr>
        <p:sp>
          <p:nvSpPr>
            <p:cNvPr id="3" name="banner1">
              <a:extLst>
                <a:ext uri="{FF2B5EF4-FFF2-40B4-BE49-F238E27FC236}">
                  <a16:creationId xmlns:a16="http://schemas.microsoft.com/office/drawing/2014/main" id="{166E9E83-039C-0E2A-2769-F6D4BA43E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211" y="3018121"/>
              <a:ext cx="1645424" cy="1522950"/>
            </a:xfrm>
            <a:custGeom>
              <a:avLst/>
              <a:gdLst>
                <a:gd name="connsiteX0" fmla="*/ 0 w 1645424"/>
                <a:gd name="connsiteY0" fmla="*/ 761475 h 1522950"/>
                <a:gd name="connsiteX1" fmla="*/ 822712 w 1645424"/>
                <a:gd name="connsiteY1" fmla="*/ 0 h 1522950"/>
                <a:gd name="connsiteX2" fmla="*/ 1645424 w 1645424"/>
                <a:gd name="connsiteY2" fmla="*/ 761475 h 1522950"/>
                <a:gd name="connsiteX3" fmla="*/ 822712 w 1645424"/>
                <a:gd name="connsiteY3" fmla="*/ 1522950 h 1522950"/>
                <a:gd name="connsiteX4" fmla="*/ 0 w 1645424"/>
                <a:gd name="connsiteY4" fmla="*/ 761475 h 15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424" h="1522950" extrusionOk="0">
                  <a:moveTo>
                    <a:pt x="0" y="761475"/>
                  </a:moveTo>
                  <a:cubicBezTo>
                    <a:pt x="-67994" y="298984"/>
                    <a:pt x="308684" y="22390"/>
                    <a:pt x="822712" y="0"/>
                  </a:cubicBezTo>
                  <a:cubicBezTo>
                    <a:pt x="1373475" y="20293"/>
                    <a:pt x="1621792" y="341675"/>
                    <a:pt x="1645424" y="761475"/>
                  </a:cubicBezTo>
                  <a:cubicBezTo>
                    <a:pt x="1622205" y="1204700"/>
                    <a:pt x="1262335" y="1604468"/>
                    <a:pt x="822712" y="1522950"/>
                  </a:cubicBezTo>
                  <a:cubicBezTo>
                    <a:pt x="306805" y="1489282"/>
                    <a:pt x="44580" y="1203327"/>
                    <a:pt x="0" y="761475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Forma Livre: Forma 12">
              <a:extLst>
                <a:ext uri="{FF2B5EF4-FFF2-40B4-BE49-F238E27FC236}">
                  <a16:creationId xmlns:a16="http://schemas.microsoft.com/office/drawing/2014/main" id="{E2B91226-6B23-58CC-7F3E-37A1E6A946F4}"/>
                </a:ext>
              </a:extLst>
            </p:cNvPr>
            <p:cNvSpPr/>
            <p:nvPr/>
          </p:nvSpPr>
          <p:spPr>
            <a:xfrm rot="5400000">
              <a:off x="5503719" y="3599907"/>
              <a:ext cx="353289" cy="353290"/>
            </a:xfrm>
            <a:custGeom>
              <a:avLst/>
              <a:gdLst>
                <a:gd name="connsiteX0" fmla="*/ 176644 w 353289"/>
                <a:gd name="connsiteY0" fmla="*/ 353290 h 353290"/>
                <a:gd name="connsiteX1" fmla="*/ 176644 w 353289"/>
                <a:gd name="connsiteY1" fmla="*/ 353290 h 353290"/>
                <a:gd name="connsiteX2" fmla="*/ 176645 w 353289"/>
                <a:gd name="connsiteY2" fmla="*/ 353290 h 353290"/>
                <a:gd name="connsiteX3" fmla="*/ 0 w 353289"/>
                <a:gd name="connsiteY3" fmla="*/ 176646 h 353290"/>
                <a:gd name="connsiteX4" fmla="*/ 4243 w 353289"/>
                <a:gd name="connsiteY4" fmla="*/ 155632 h 353290"/>
                <a:gd name="connsiteX5" fmla="*/ 53988 w 353289"/>
                <a:gd name="connsiteY5" fmla="*/ 122658 h 353290"/>
                <a:gd name="connsiteX6" fmla="*/ 122657 w 353289"/>
                <a:gd name="connsiteY6" fmla="*/ 122658 h 353290"/>
                <a:gd name="connsiteX7" fmla="*/ 122657 w 353289"/>
                <a:gd name="connsiteY7" fmla="*/ 53988 h 353290"/>
                <a:gd name="connsiteX8" fmla="*/ 176645 w 353289"/>
                <a:gd name="connsiteY8" fmla="*/ 0 h 353290"/>
                <a:gd name="connsiteX9" fmla="*/ 176645 w 353289"/>
                <a:gd name="connsiteY9" fmla="*/ 1 h 353290"/>
                <a:gd name="connsiteX10" fmla="*/ 230633 w 353289"/>
                <a:gd name="connsiteY10" fmla="*/ 53989 h 353290"/>
                <a:gd name="connsiteX11" fmla="*/ 230632 w 353289"/>
                <a:gd name="connsiteY11" fmla="*/ 122658 h 353290"/>
                <a:gd name="connsiteX12" fmla="*/ 299301 w 353289"/>
                <a:gd name="connsiteY12" fmla="*/ 122658 h 353290"/>
                <a:gd name="connsiteX13" fmla="*/ 353289 w 353289"/>
                <a:gd name="connsiteY13" fmla="*/ 176646 h 353290"/>
                <a:gd name="connsiteX14" fmla="*/ 353288 w 353289"/>
                <a:gd name="connsiteY14" fmla="*/ 176646 h 353290"/>
                <a:gd name="connsiteX15" fmla="*/ 299300 w 353289"/>
                <a:gd name="connsiteY15" fmla="*/ 230634 h 353290"/>
                <a:gd name="connsiteX16" fmla="*/ 230632 w 353289"/>
                <a:gd name="connsiteY16" fmla="*/ 230634 h 353290"/>
                <a:gd name="connsiteX17" fmla="*/ 230632 w 353289"/>
                <a:gd name="connsiteY17" fmla="*/ 299302 h 353290"/>
                <a:gd name="connsiteX18" fmla="*/ 197658 w 353289"/>
                <a:gd name="connsiteY18" fmla="*/ 349047 h 353290"/>
                <a:gd name="connsiteX19" fmla="*/ 176644 w 353289"/>
                <a:gd name="connsiteY19" fmla="*/ 353290 h 353290"/>
                <a:gd name="connsiteX20" fmla="*/ 155630 w 353289"/>
                <a:gd name="connsiteY20" fmla="*/ 349047 h 353290"/>
                <a:gd name="connsiteX21" fmla="*/ 122657 w 353289"/>
                <a:gd name="connsiteY21" fmla="*/ 299302 h 353290"/>
                <a:gd name="connsiteX22" fmla="*/ 122657 w 353289"/>
                <a:gd name="connsiteY22" fmla="*/ 230634 h 353290"/>
                <a:gd name="connsiteX23" fmla="*/ 53988 w 353289"/>
                <a:gd name="connsiteY23" fmla="*/ 230633 h 353290"/>
                <a:gd name="connsiteX24" fmla="*/ 4243 w 353289"/>
                <a:gd name="connsiteY24" fmla="*/ 197660 h 353290"/>
                <a:gd name="connsiteX25" fmla="*/ 0 w 353289"/>
                <a:gd name="connsiteY25" fmla="*/ 176646 h 353290"/>
                <a:gd name="connsiteX26" fmla="*/ 0 w 353289"/>
                <a:gd name="connsiteY26" fmla="*/ 176645 h 353290"/>
                <a:gd name="connsiteX27" fmla="*/ 0 w 353289"/>
                <a:gd name="connsiteY27" fmla="*/ 176646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289" h="353290">
                  <a:moveTo>
                    <a:pt x="176644" y="353290"/>
                  </a:moveTo>
                  <a:lnTo>
                    <a:pt x="176644" y="353290"/>
                  </a:lnTo>
                  <a:lnTo>
                    <a:pt x="176645" y="353290"/>
                  </a:lnTo>
                  <a:close/>
                  <a:moveTo>
                    <a:pt x="0" y="176646"/>
                  </a:moveTo>
                  <a:lnTo>
                    <a:pt x="4243" y="155632"/>
                  </a:lnTo>
                  <a:cubicBezTo>
                    <a:pt x="12439" y="136254"/>
                    <a:pt x="31625" y="122658"/>
                    <a:pt x="53988" y="122658"/>
                  </a:cubicBezTo>
                  <a:lnTo>
                    <a:pt x="122657" y="122658"/>
                  </a:lnTo>
                  <a:lnTo>
                    <a:pt x="122657" y="53988"/>
                  </a:lnTo>
                  <a:cubicBezTo>
                    <a:pt x="122657" y="24171"/>
                    <a:pt x="146828" y="0"/>
                    <a:pt x="176645" y="0"/>
                  </a:cubicBezTo>
                  <a:lnTo>
                    <a:pt x="176645" y="1"/>
                  </a:lnTo>
                  <a:cubicBezTo>
                    <a:pt x="206462" y="1"/>
                    <a:pt x="230633" y="24172"/>
                    <a:pt x="230633" y="53989"/>
                  </a:cubicBezTo>
                  <a:lnTo>
                    <a:pt x="230632" y="122658"/>
                  </a:lnTo>
                  <a:lnTo>
                    <a:pt x="299301" y="122658"/>
                  </a:lnTo>
                  <a:cubicBezTo>
                    <a:pt x="329118" y="122658"/>
                    <a:pt x="353289" y="146829"/>
                    <a:pt x="353289" y="176646"/>
                  </a:cubicBezTo>
                  <a:lnTo>
                    <a:pt x="353288" y="176646"/>
                  </a:lnTo>
                  <a:cubicBezTo>
                    <a:pt x="353288" y="206463"/>
                    <a:pt x="329117" y="230634"/>
                    <a:pt x="299300" y="230634"/>
                  </a:cubicBezTo>
                  <a:lnTo>
                    <a:pt x="230632" y="230634"/>
                  </a:lnTo>
                  <a:lnTo>
                    <a:pt x="230632" y="299302"/>
                  </a:lnTo>
                  <a:cubicBezTo>
                    <a:pt x="230632" y="321664"/>
                    <a:pt x="217035" y="340851"/>
                    <a:pt x="197658" y="349047"/>
                  </a:cubicBezTo>
                  <a:lnTo>
                    <a:pt x="176644" y="353290"/>
                  </a:lnTo>
                  <a:lnTo>
                    <a:pt x="155630" y="349047"/>
                  </a:lnTo>
                  <a:cubicBezTo>
                    <a:pt x="136253" y="340851"/>
                    <a:pt x="122657" y="321664"/>
                    <a:pt x="122657" y="299302"/>
                  </a:cubicBezTo>
                  <a:lnTo>
                    <a:pt x="122657" y="230634"/>
                  </a:lnTo>
                  <a:lnTo>
                    <a:pt x="53988" y="230633"/>
                  </a:lnTo>
                  <a:cubicBezTo>
                    <a:pt x="31625" y="230633"/>
                    <a:pt x="12439" y="217037"/>
                    <a:pt x="4243" y="197660"/>
                  </a:cubicBezTo>
                  <a:close/>
                  <a:moveTo>
                    <a:pt x="0" y="176646"/>
                  </a:moveTo>
                  <a:lnTo>
                    <a:pt x="0" y="176645"/>
                  </a:lnTo>
                  <a:lnTo>
                    <a:pt x="0" y="176646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93241376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BB598AE-0F0F-4EB8-3126-02598B4037A8}"/>
                </a:ext>
              </a:extLst>
            </p:cNvPr>
            <p:cNvSpPr/>
            <p:nvPr/>
          </p:nvSpPr>
          <p:spPr>
            <a:xfrm>
              <a:off x="6096000" y="3147391"/>
              <a:ext cx="0" cy="1298713"/>
            </a:xfrm>
            <a:custGeom>
              <a:avLst/>
              <a:gdLst>
                <a:gd name="connsiteX0" fmla="*/ 0 w 0"/>
                <a:gd name="connsiteY0" fmla="*/ 0 h 1298713"/>
                <a:gd name="connsiteX1" fmla="*/ 0 w 0"/>
                <a:gd name="connsiteY1" fmla="*/ 636369 h 1298713"/>
                <a:gd name="connsiteX2" fmla="*/ 0 w 0"/>
                <a:gd name="connsiteY2" fmla="*/ 1298713 h 129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298713" extrusionOk="0">
                  <a:moveTo>
                    <a:pt x="0" y="0"/>
                  </a:moveTo>
                  <a:cubicBezTo>
                    <a:pt x="20551" y="267959"/>
                    <a:pt x="-10120" y="496627"/>
                    <a:pt x="0" y="636369"/>
                  </a:cubicBezTo>
                  <a:cubicBezTo>
                    <a:pt x="10120" y="776111"/>
                    <a:pt x="2368" y="1103830"/>
                    <a:pt x="0" y="1298713"/>
                  </a:cubicBezTo>
                </a:path>
              </a:pathLst>
            </a:custGeom>
            <a:noFill/>
            <a:ln w="34925" cap="rnd"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0"/>
                        <a:gd name="connsiteY0" fmla="*/ 0 h 1298713"/>
                        <a:gd name="connsiteX1" fmla="*/ 0 w 0"/>
                        <a:gd name="connsiteY1" fmla="*/ 1298713 h 1298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98713">
                          <a:moveTo>
                            <a:pt x="0" y="0"/>
                          </a:moveTo>
                          <a:lnTo>
                            <a:pt x="0" y="1298713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10">
              <a:extLst>
                <a:ext uri="{FF2B5EF4-FFF2-40B4-BE49-F238E27FC236}">
                  <a16:creationId xmlns:a16="http://schemas.microsoft.com/office/drawing/2014/main" id="{E843FFDD-4A44-B6C4-97EF-4A68985FCFE9}"/>
                </a:ext>
              </a:extLst>
            </p:cNvPr>
            <p:cNvSpPr/>
            <p:nvPr/>
          </p:nvSpPr>
          <p:spPr>
            <a:xfrm>
              <a:off x="6334995" y="3722565"/>
              <a:ext cx="353288" cy="107975"/>
            </a:xfrm>
            <a:solidFill>
              <a:schemeClr val="accent2">
                <a:alpha val="18000"/>
              </a:schemeClr>
            </a:solidFill>
            <a:ln w="1270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F453D526-920C-7266-994C-606C1714751C}"/>
                </a:ext>
              </a:extLst>
            </p:cNvPr>
            <p:cNvSpPr/>
            <p:nvPr/>
          </p:nvSpPr>
          <p:spPr>
            <a:xfrm>
              <a:off x="6325353" y="3722565"/>
              <a:ext cx="353288" cy="107975"/>
            </a:xfrm>
            <a:custGeom>
              <a:avLst/>
              <a:gdLst>
                <a:gd name="connsiteX0" fmla="*/ 0 w 353288"/>
                <a:gd name="connsiteY0" fmla="*/ 53988 h 107975"/>
                <a:gd name="connsiteX1" fmla="*/ 53988 w 353288"/>
                <a:gd name="connsiteY1" fmla="*/ 0 h 107975"/>
                <a:gd name="connsiteX2" fmla="*/ 299301 w 353288"/>
                <a:gd name="connsiteY2" fmla="*/ 0 h 107975"/>
                <a:gd name="connsiteX3" fmla="*/ 353289 w 353288"/>
                <a:gd name="connsiteY3" fmla="*/ 53988 h 107975"/>
                <a:gd name="connsiteX4" fmla="*/ 353288 w 353288"/>
                <a:gd name="connsiteY4" fmla="*/ 53988 h 107975"/>
                <a:gd name="connsiteX5" fmla="*/ 299300 w 353288"/>
                <a:gd name="connsiteY5" fmla="*/ 107976 h 107975"/>
                <a:gd name="connsiteX6" fmla="*/ 53988 w 353288"/>
                <a:gd name="connsiteY6" fmla="*/ 107975 h 107975"/>
                <a:gd name="connsiteX7" fmla="*/ 0 w 353288"/>
                <a:gd name="connsiteY7" fmla="*/ 53987 h 107975"/>
                <a:gd name="connsiteX8" fmla="*/ 0 w 353288"/>
                <a:gd name="connsiteY8" fmla="*/ 53988 h 1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288" h="107975" fill="none" extrusionOk="0">
                  <a:moveTo>
                    <a:pt x="0" y="53988"/>
                  </a:moveTo>
                  <a:cubicBezTo>
                    <a:pt x="1555" y="17250"/>
                    <a:pt x="20434" y="2930"/>
                    <a:pt x="53988" y="0"/>
                  </a:cubicBezTo>
                  <a:cubicBezTo>
                    <a:pt x="132847" y="3992"/>
                    <a:pt x="202640" y="6159"/>
                    <a:pt x="299301" y="0"/>
                  </a:cubicBezTo>
                  <a:cubicBezTo>
                    <a:pt x="328339" y="7124"/>
                    <a:pt x="353138" y="25144"/>
                    <a:pt x="353289" y="53988"/>
                  </a:cubicBezTo>
                  <a:lnTo>
                    <a:pt x="353288" y="53988"/>
                  </a:lnTo>
                  <a:cubicBezTo>
                    <a:pt x="349296" y="84550"/>
                    <a:pt x="327435" y="105705"/>
                    <a:pt x="299300" y="107976"/>
                  </a:cubicBezTo>
                  <a:cubicBezTo>
                    <a:pt x="202142" y="110886"/>
                    <a:pt x="167993" y="102589"/>
                    <a:pt x="53988" y="107975"/>
                  </a:cubicBezTo>
                  <a:cubicBezTo>
                    <a:pt x="23410" y="112065"/>
                    <a:pt x="-5290" y="78724"/>
                    <a:pt x="0" y="53987"/>
                  </a:cubicBezTo>
                  <a:lnTo>
                    <a:pt x="0" y="53988"/>
                  </a:lnTo>
                  <a:close/>
                </a:path>
                <a:path w="353288" h="107975" stroke="0" extrusionOk="0">
                  <a:moveTo>
                    <a:pt x="0" y="53988"/>
                  </a:moveTo>
                  <a:cubicBezTo>
                    <a:pt x="-1998" y="25494"/>
                    <a:pt x="30941" y="2924"/>
                    <a:pt x="53988" y="0"/>
                  </a:cubicBezTo>
                  <a:cubicBezTo>
                    <a:pt x="133687" y="4912"/>
                    <a:pt x="227211" y="-653"/>
                    <a:pt x="299301" y="0"/>
                  </a:cubicBezTo>
                  <a:cubicBezTo>
                    <a:pt x="330381" y="-5912"/>
                    <a:pt x="354153" y="17606"/>
                    <a:pt x="353289" y="53988"/>
                  </a:cubicBezTo>
                  <a:lnTo>
                    <a:pt x="353288" y="53988"/>
                  </a:lnTo>
                  <a:cubicBezTo>
                    <a:pt x="349573" y="79761"/>
                    <a:pt x="326927" y="109812"/>
                    <a:pt x="299300" y="107976"/>
                  </a:cubicBezTo>
                  <a:cubicBezTo>
                    <a:pt x="241771" y="113850"/>
                    <a:pt x="120327" y="103649"/>
                    <a:pt x="53988" y="107975"/>
                  </a:cubicBezTo>
                  <a:cubicBezTo>
                    <a:pt x="28693" y="108519"/>
                    <a:pt x="-2466" y="82441"/>
                    <a:pt x="0" y="53987"/>
                  </a:cubicBezTo>
                  <a:lnTo>
                    <a:pt x="0" y="5398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01127830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0" name="banner7">
            <a:extLst>
              <a:ext uri="{FF2B5EF4-FFF2-40B4-BE49-F238E27FC236}">
                <a16:creationId xmlns:a16="http://schemas.microsoft.com/office/drawing/2014/main" id="{FF5A2905-E072-42C7-2120-08BF7589D364}"/>
              </a:ext>
            </a:extLst>
          </p:cNvPr>
          <p:cNvSpPr>
            <a:spLocks noChangeAspect="1"/>
          </p:cNvSpPr>
          <p:nvPr/>
        </p:nvSpPr>
        <p:spPr>
          <a:xfrm>
            <a:off x="10055573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titulo7">
            <a:extLst>
              <a:ext uri="{FF2B5EF4-FFF2-40B4-BE49-F238E27FC236}">
                <a16:creationId xmlns:a16="http://schemas.microsoft.com/office/drawing/2014/main" id="{F3C1AC40-A677-E2AA-28E2-E9BD2871FF55}"/>
              </a:ext>
            </a:extLst>
          </p:cNvPr>
          <p:cNvSpPr txBox="1"/>
          <p:nvPr/>
        </p:nvSpPr>
        <p:spPr>
          <a:xfrm>
            <a:off x="10097837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desprezo</a:t>
            </a:r>
          </a:p>
        </p:txBody>
      </p:sp>
      <p:sp>
        <p:nvSpPr>
          <p:cNvPr id="52" name="legenda7">
            <a:extLst>
              <a:ext uri="{FF2B5EF4-FFF2-40B4-BE49-F238E27FC236}">
                <a16:creationId xmlns:a16="http://schemas.microsoft.com/office/drawing/2014/main" id="{AFD3CA4C-E92C-8C30-F43A-575A7B54B7E9}"/>
              </a:ext>
            </a:extLst>
          </p:cNvPr>
          <p:cNvSpPr txBox="1"/>
          <p:nvPr/>
        </p:nvSpPr>
        <p:spPr>
          <a:xfrm>
            <a:off x="10055573" y="3892269"/>
            <a:ext cx="1440000" cy="1431161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Um canto da boca levantado ou ligeiramente curvado.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Expressão assimétrica no rosto.</a:t>
            </a:r>
          </a:p>
        </p:txBody>
      </p:sp>
      <p:sp>
        <p:nvSpPr>
          <p:cNvPr id="47" name="banner6">
            <a:extLst>
              <a:ext uri="{FF2B5EF4-FFF2-40B4-BE49-F238E27FC236}">
                <a16:creationId xmlns:a16="http://schemas.microsoft.com/office/drawing/2014/main" id="{A02CE991-7291-15F4-D135-45D21E5B4B45}"/>
              </a:ext>
            </a:extLst>
          </p:cNvPr>
          <p:cNvSpPr>
            <a:spLocks noChangeAspect="1"/>
          </p:cNvSpPr>
          <p:nvPr/>
        </p:nvSpPr>
        <p:spPr>
          <a:xfrm>
            <a:off x="8503915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titulo6">
            <a:extLst>
              <a:ext uri="{FF2B5EF4-FFF2-40B4-BE49-F238E27FC236}">
                <a16:creationId xmlns:a16="http://schemas.microsoft.com/office/drawing/2014/main" id="{D5B04EC3-06AA-9D45-4D4C-9BFBD9ABEA77}"/>
              </a:ext>
            </a:extLst>
          </p:cNvPr>
          <p:cNvSpPr txBox="1"/>
          <p:nvPr/>
        </p:nvSpPr>
        <p:spPr>
          <a:xfrm>
            <a:off x="8546179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nojo</a:t>
            </a:r>
          </a:p>
        </p:txBody>
      </p:sp>
      <p:sp>
        <p:nvSpPr>
          <p:cNvPr id="49" name="legenda6">
            <a:extLst>
              <a:ext uri="{FF2B5EF4-FFF2-40B4-BE49-F238E27FC236}">
                <a16:creationId xmlns:a16="http://schemas.microsoft.com/office/drawing/2014/main" id="{7E24F5FC-C819-EC11-06E6-E7E8381B7722}"/>
              </a:ext>
            </a:extLst>
          </p:cNvPr>
          <p:cNvSpPr txBox="1"/>
          <p:nvPr/>
        </p:nvSpPr>
        <p:spPr>
          <a:xfrm>
            <a:off x="8503915" y="3892269"/>
            <a:ext cx="1440000" cy="124649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Nariz enrugado.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Lábio superior levantado.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Sobrancelhas abaixadas.</a:t>
            </a:r>
          </a:p>
        </p:txBody>
      </p:sp>
      <p:sp>
        <p:nvSpPr>
          <p:cNvPr id="44" name="banner5">
            <a:extLst>
              <a:ext uri="{FF2B5EF4-FFF2-40B4-BE49-F238E27FC236}">
                <a16:creationId xmlns:a16="http://schemas.microsoft.com/office/drawing/2014/main" id="{8CF40029-22A5-B3E2-F785-A09D84255740}"/>
              </a:ext>
            </a:extLst>
          </p:cNvPr>
          <p:cNvSpPr>
            <a:spLocks noChangeAspect="1"/>
          </p:cNvSpPr>
          <p:nvPr/>
        </p:nvSpPr>
        <p:spPr>
          <a:xfrm>
            <a:off x="6937206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titulo5">
            <a:extLst>
              <a:ext uri="{FF2B5EF4-FFF2-40B4-BE49-F238E27FC236}">
                <a16:creationId xmlns:a16="http://schemas.microsoft.com/office/drawing/2014/main" id="{2B117AD2-2220-96DC-F35A-FA9339CC59CB}"/>
              </a:ext>
            </a:extLst>
          </p:cNvPr>
          <p:cNvSpPr txBox="1"/>
          <p:nvPr/>
        </p:nvSpPr>
        <p:spPr>
          <a:xfrm>
            <a:off x="6979470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medo</a:t>
            </a:r>
          </a:p>
        </p:txBody>
      </p:sp>
      <p:sp>
        <p:nvSpPr>
          <p:cNvPr id="46" name="legenda5">
            <a:extLst>
              <a:ext uri="{FF2B5EF4-FFF2-40B4-BE49-F238E27FC236}">
                <a16:creationId xmlns:a16="http://schemas.microsoft.com/office/drawing/2014/main" id="{EA310B78-9D5A-F7AE-5888-C8929DCA72FC}"/>
              </a:ext>
            </a:extLst>
          </p:cNvPr>
          <p:cNvSpPr txBox="1"/>
          <p:nvPr/>
        </p:nvSpPr>
        <p:spPr>
          <a:xfrm>
            <a:off x="6937206" y="3892269"/>
            <a:ext cx="1440000" cy="2092881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Olhos bem abertos, mas com tensão nas pálpebras inferiores.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Sobrancelhas levantadas, mas unidas.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Boca aberta, com lábios tensionados.</a:t>
            </a:r>
          </a:p>
        </p:txBody>
      </p:sp>
      <p:sp>
        <p:nvSpPr>
          <p:cNvPr id="41" name="banner4">
            <a:extLst>
              <a:ext uri="{FF2B5EF4-FFF2-40B4-BE49-F238E27FC236}">
                <a16:creationId xmlns:a16="http://schemas.microsoft.com/office/drawing/2014/main" id="{2AF52B5F-72AD-BDFC-1713-78E20BB996F8}"/>
              </a:ext>
            </a:extLst>
          </p:cNvPr>
          <p:cNvSpPr>
            <a:spLocks noChangeAspect="1"/>
          </p:cNvSpPr>
          <p:nvPr/>
        </p:nvSpPr>
        <p:spPr>
          <a:xfrm>
            <a:off x="5385769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titulo4">
            <a:extLst>
              <a:ext uri="{FF2B5EF4-FFF2-40B4-BE49-F238E27FC236}">
                <a16:creationId xmlns:a16="http://schemas.microsoft.com/office/drawing/2014/main" id="{28884163-5FD6-50B1-3CCF-178E30419F37}"/>
              </a:ext>
            </a:extLst>
          </p:cNvPr>
          <p:cNvSpPr txBox="1"/>
          <p:nvPr/>
        </p:nvSpPr>
        <p:spPr>
          <a:xfrm>
            <a:off x="5428033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surpresa</a:t>
            </a:r>
          </a:p>
        </p:txBody>
      </p:sp>
      <p:sp>
        <p:nvSpPr>
          <p:cNvPr id="43" name="legenda4">
            <a:extLst>
              <a:ext uri="{FF2B5EF4-FFF2-40B4-BE49-F238E27FC236}">
                <a16:creationId xmlns:a16="http://schemas.microsoft.com/office/drawing/2014/main" id="{B2888F22-6FB3-259F-4AEF-F54E2D365990}"/>
              </a:ext>
            </a:extLst>
          </p:cNvPr>
          <p:cNvSpPr txBox="1"/>
          <p:nvPr/>
        </p:nvSpPr>
        <p:spPr>
          <a:xfrm>
            <a:off x="5385769" y="3892269"/>
            <a:ext cx="1440000" cy="1415772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Olhos bem abertos.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Sobrancelhas levantadas.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Boca aberta (com queixo caído).</a:t>
            </a:r>
          </a:p>
        </p:txBody>
      </p:sp>
      <p:sp>
        <p:nvSpPr>
          <p:cNvPr id="38" name="banner3">
            <a:extLst>
              <a:ext uri="{FF2B5EF4-FFF2-40B4-BE49-F238E27FC236}">
                <a16:creationId xmlns:a16="http://schemas.microsoft.com/office/drawing/2014/main" id="{897554E7-D7E5-2D9B-279B-2D8C5FA3E286}"/>
              </a:ext>
            </a:extLst>
          </p:cNvPr>
          <p:cNvSpPr>
            <a:spLocks noChangeAspect="1"/>
          </p:cNvSpPr>
          <p:nvPr/>
        </p:nvSpPr>
        <p:spPr>
          <a:xfrm>
            <a:off x="3825774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itulo3">
            <a:extLst>
              <a:ext uri="{FF2B5EF4-FFF2-40B4-BE49-F238E27FC236}">
                <a16:creationId xmlns:a16="http://schemas.microsoft.com/office/drawing/2014/main" id="{599F014B-55C4-2BFF-42D6-D0998D376DD8}"/>
              </a:ext>
            </a:extLst>
          </p:cNvPr>
          <p:cNvSpPr txBox="1"/>
          <p:nvPr/>
        </p:nvSpPr>
        <p:spPr>
          <a:xfrm>
            <a:off x="3868038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raiva</a:t>
            </a:r>
          </a:p>
        </p:txBody>
      </p:sp>
      <p:sp>
        <p:nvSpPr>
          <p:cNvPr id="40" name="legenda3">
            <a:extLst>
              <a:ext uri="{FF2B5EF4-FFF2-40B4-BE49-F238E27FC236}">
                <a16:creationId xmlns:a16="http://schemas.microsoft.com/office/drawing/2014/main" id="{DA703FDF-8785-DED3-FE2D-CCB1EA63D1EA}"/>
              </a:ext>
            </a:extLst>
          </p:cNvPr>
          <p:cNvSpPr txBox="1"/>
          <p:nvPr/>
        </p:nvSpPr>
        <p:spPr>
          <a:xfrm>
            <a:off x="3825774" y="3892269"/>
            <a:ext cx="1440000" cy="1415772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Sobrancelhas abaixadas e juntas.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Lábios comprimidos ou abertos em grito.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Narinas dilatadas.</a:t>
            </a:r>
          </a:p>
        </p:txBody>
      </p:sp>
      <p:sp>
        <p:nvSpPr>
          <p:cNvPr id="35" name="banner2">
            <a:extLst>
              <a:ext uri="{FF2B5EF4-FFF2-40B4-BE49-F238E27FC236}">
                <a16:creationId xmlns:a16="http://schemas.microsoft.com/office/drawing/2014/main" id="{99F99772-0EEC-1408-2C80-EB19842AEF35}"/>
              </a:ext>
            </a:extLst>
          </p:cNvPr>
          <p:cNvSpPr>
            <a:spLocks noChangeAspect="1"/>
          </p:cNvSpPr>
          <p:nvPr/>
        </p:nvSpPr>
        <p:spPr>
          <a:xfrm>
            <a:off x="2255031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anner1">
            <a:extLst>
              <a:ext uri="{FF2B5EF4-FFF2-40B4-BE49-F238E27FC236}">
                <a16:creationId xmlns:a16="http://schemas.microsoft.com/office/drawing/2014/main" id="{411F49B0-3B53-39B0-69BA-13589EF7D0B6}"/>
              </a:ext>
            </a:extLst>
          </p:cNvPr>
          <p:cNvSpPr>
            <a:spLocks noChangeAspect="1"/>
          </p:cNvSpPr>
          <p:nvPr/>
        </p:nvSpPr>
        <p:spPr>
          <a:xfrm>
            <a:off x="695325" y="3302000"/>
            <a:ext cx="1440000" cy="2935287"/>
          </a:xfrm>
          <a:custGeom>
            <a:avLst/>
            <a:gdLst>
              <a:gd name="connsiteX0" fmla="*/ 0 w 1440000"/>
              <a:gd name="connsiteY0" fmla="*/ 170424 h 2935287"/>
              <a:gd name="connsiteX1" fmla="*/ 170424 w 1440000"/>
              <a:gd name="connsiteY1" fmla="*/ 0 h 2935287"/>
              <a:gd name="connsiteX2" fmla="*/ 741983 w 1440000"/>
              <a:gd name="connsiteY2" fmla="*/ 0 h 2935287"/>
              <a:gd name="connsiteX3" fmla="*/ 1269576 w 1440000"/>
              <a:gd name="connsiteY3" fmla="*/ 0 h 2935287"/>
              <a:gd name="connsiteX4" fmla="*/ 1440000 w 1440000"/>
              <a:gd name="connsiteY4" fmla="*/ 170424 h 2935287"/>
              <a:gd name="connsiteX5" fmla="*/ 1440000 w 1440000"/>
              <a:gd name="connsiteY5" fmla="*/ 767145 h 2935287"/>
              <a:gd name="connsiteX6" fmla="*/ 1440000 w 1440000"/>
              <a:gd name="connsiteY6" fmla="*/ 1467644 h 2935287"/>
              <a:gd name="connsiteX7" fmla="*/ 1440000 w 1440000"/>
              <a:gd name="connsiteY7" fmla="*/ 2064364 h 2935287"/>
              <a:gd name="connsiteX8" fmla="*/ 1440000 w 1440000"/>
              <a:gd name="connsiteY8" fmla="*/ 2764863 h 2935287"/>
              <a:gd name="connsiteX9" fmla="*/ 1269576 w 1440000"/>
              <a:gd name="connsiteY9" fmla="*/ 2935287 h 2935287"/>
              <a:gd name="connsiteX10" fmla="*/ 720000 w 1440000"/>
              <a:gd name="connsiteY10" fmla="*/ 2935287 h 2935287"/>
              <a:gd name="connsiteX11" fmla="*/ 170424 w 1440000"/>
              <a:gd name="connsiteY11" fmla="*/ 2935287 h 2935287"/>
              <a:gd name="connsiteX12" fmla="*/ 0 w 1440000"/>
              <a:gd name="connsiteY12" fmla="*/ 2764863 h 2935287"/>
              <a:gd name="connsiteX13" fmla="*/ 0 w 1440000"/>
              <a:gd name="connsiteY13" fmla="*/ 2116253 h 2935287"/>
              <a:gd name="connsiteX14" fmla="*/ 0 w 1440000"/>
              <a:gd name="connsiteY14" fmla="*/ 1467644 h 2935287"/>
              <a:gd name="connsiteX15" fmla="*/ 0 w 1440000"/>
              <a:gd name="connsiteY15" fmla="*/ 767145 h 2935287"/>
              <a:gd name="connsiteX16" fmla="*/ 0 w 1440000"/>
              <a:gd name="connsiteY16" fmla="*/ 170424 h 29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0000" h="2935287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16872" y="429273"/>
                  <a:pt x="1437336" y="554069"/>
                  <a:pt x="1440000" y="767145"/>
                </a:cubicBezTo>
                <a:cubicBezTo>
                  <a:pt x="1442664" y="980221"/>
                  <a:pt x="1446479" y="1187260"/>
                  <a:pt x="1440000" y="1467644"/>
                </a:cubicBezTo>
                <a:cubicBezTo>
                  <a:pt x="1433521" y="1748028"/>
                  <a:pt x="1419069" y="1808699"/>
                  <a:pt x="1440000" y="2064364"/>
                </a:cubicBezTo>
                <a:cubicBezTo>
                  <a:pt x="1460931" y="2320029"/>
                  <a:pt x="1433583" y="2572535"/>
                  <a:pt x="1440000" y="2764863"/>
                </a:cubicBezTo>
                <a:cubicBezTo>
                  <a:pt x="1442907" y="2859685"/>
                  <a:pt x="1358669" y="2934473"/>
                  <a:pt x="1269576" y="2935287"/>
                </a:cubicBezTo>
                <a:cubicBezTo>
                  <a:pt x="1031911" y="2940076"/>
                  <a:pt x="852482" y="2920257"/>
                  <a:pt x="720000" y="2935287"/>
                </a:cubicBezTo>
                <a:cubicBezTo>
                  <a:pt x="587518" y="2950317"/>
                  <a:pt x="379142" y="2949690"/>
                  <a:pt x="170424" y="2935287"/>
                </a:cubicBezTo>
                <a:cubicBezTo>
                  <a:pt x="84285" y="2945067"/>
                  <a:pt x="15659" y="2845276"/>
                  <a:pt x="0" y="2764863"/>
                </a:cubicBezTo>
                <a:cubicBezTo>
                  <a:pt x="-3801" y="2516756"/>
                  <a:pt x="-12064" y="2377841"/>
                  <a:pt x="0" y="2116253"/>
                </a:cubicBezTo>
                <a:cubicBezTo>
                  <a:pt x="12064" y="1854665"/>
                  <a:pt x="-4394" y="1665437"/>
                  <a:pt x="0" y="1467644"/>
                </a:cubicBezTo>
                <a:cubicBezTo>
                  <a:pt x="4394" y="1269851"/>
                  <a:pt x="-18658" y="1034937"/>
                  <a:pt x="0" y="767145"/>
                </a:cubicBezTo>
                <a:cubicBezTo>
                  <a:pt x="18658" y="499353"/>
                  <a:pt x="-15336" y="339949"/>
                  <a:pt x="0" y="170424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titulo1">
            <a:extLst>
              <a:ext uri="{FF2B5EF4-FFF2-40B4-BE49-F238E27FC236}">
                <a16:creationId xmlns:a16="http://schemas.microsoft.com/office/drawing/2014/main" id="{17A34B71-F9CB-4587-C3DF-20001CDF3DF7}"/>
              </a:ext>
            </a:extLst>
          </p:cNvPr>
          <p:cNvSpPr txBox="1"/>
          <p:nvPr/>
        </p:nvSpPr>
        <p:spPr>
          <a:xfrm>
            <a:off x="737589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ALEGRIA</a:t>
            </a:r>
          </a:p>
        </p:txBody>
      </p:sp>
      <p:sp>
        <p:nvSpPr>
          <p:cNvPr id="34" name="legenda1">
            <a:extLst>
              <a:ext uri="{FF2B5EF4-FFF2-40B4-BE49-F238E27FC236}">
                <a16:creationId xmlns:a16="http://schemas.microsoft.com/office/drawing/2014/main" id="{75896A00-961E-B304-5FE8-3D44C2FA44F7}"/>
              </a:ext>
            </a:extLst>
          </p:cNvPr>
          <p:cNvSpPr txBox="1"/>
          <p:nvPr/>
        </p:nvSpPr>
        <p:spPr>
          <a:xfrm>
            <a:off x="695325" y="3892269"/>
            <a:ext cx="1440000" cy="1415772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Sorriso (com ou sem dentes).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Olhos levemente apertados.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Levantamento das bochechas.</a:t>
            </a:r>
          </a:p>
        </p:txBody>
      </p:sp>
      <p:sp>
        <p:nvSpPr>
          <p:cNvPr id="36" name="titulo2">
            <a:extLst>
              <a:ext uri="{FF2B5EF4-FFF2-40B4-BE49-F238E27FC236}">
                <a16:creationId xmlns:a16="http://schemas.microsoft.com/office/drawing/2014/main" id="{D9C28EAB-1D26-D1DB-5B3F-7764CF29934E}"/>
              </a:ext>
            </a:extLst>
          </p:cNvPr>
          <p:cNvSpPr txBox="1"/>
          <p:nvPr/>
        </p:nvSpPr>
        <p:spPr>
          <a:xfrm>
            <a:off x="2297295" y="3573171"/>
            <a:ext cx="1349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+mj-lt"/>
              </a:rPr>
              <a:t>tristeza</a:t>
            </a:r>
          </a:p>
        </p:txBody>
      </p:sp>
      <p:sp>
        <p:nvSpPr>
          <p:cNvPr id="37" name="legenda2">
            <a:extLst>
              <a:ext uri="{FF2B5EF4-FFF2-40B4-BE49-F238E27FC236}">
                <a16:creationId xmlns:a16="http://schemas.microsoft.com/office/drawing/2014/main" id="{41BEE3B6-FBEA-736E-D206-1B4136F93C46}"/>
              </a:ext>
            </a:extLst>
          </p:cNvPr>
          <p:cNvSpPr txBox="1"/>
          <p:nvPr/>
        </p:nvSpPr>
        <p:spPr>
          <a:xfrm>
            <a:off x="2255031" y="3892269"/>
            <a:ext cx="1440000" cy="175432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Canto dos lábios virado para baixo.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Olhos levemente fechados ou com brilho.</a:t>
            </a:r>
          </a:p>
          <a:p>
            <a:pPr marL="87313" indent="-87313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pt-BR" sz="1100" dirty="0">
                <a:solidFill>
                  <a:schemeClr val="bg1"/>
                </a:solidFill>
              </a:rPr>
              <a:t>Sobrancelhas erguidas e unidas no centro.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5E137A-8D77-6FDF-66DC-FE4A3C6E3C06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836435-203D-682F-C1E6-21A1F931C249}"/>
              </a:ext>
            </a:extLst>
          </p:cNvPr>
          <p:cNvSpPr txBox="1"/>
          <p:nvPr/>
        </p:nvSpPr>
        <p:spPr>
          <a:xfrm>
            <a:off x="4494164" y="1186261"/>
            <a:ext cx="3201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Expressões Faciais</a:t>
            </a:r>
          </a:p>
        </p:txBody>
      </p:sp>
      <p:sp>
        <p:nvSpPr>
          <p:cNvPr id="11" name="moldura1">
            <a:extLst>
              <a:ext uri="{FF2B5EF4-FFF2-40B4-BE49-F238E27FC236}">
                <a16:creationId xmlns:a16="http://schemas.microsoft.com/office/drawing/2014/main" id="{59F1F36E-07C0-A50A-E7CB-0D103F8A9240}"/>
              </a:ext>
            </a:extLst>
          </p:cNvPr>
          <p:cNvSpPr>
            <a:spLocks noChangeAspect="1"/>
          </p:cNvSpPr>
          <p:nvPr/>
        </p:nvSpPr>
        <p:spPr>
          <a:xfrm>
            <a:off x="695325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30992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698017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709008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709008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-15428" y="78834"/>
                  <a:pt x="70620" y="-3920"/>
                  <a:pt x="170424" y="0"/>
                </a:cubicBezTo>
                <a:cubicBezTo>
                  <a:pt x="319545" y="-2883"/>
                  <a:pt x="513374" y="-2052"/>
                  <a:pt x="730992" y="0"/>
                </a:cubicBezTo>
                <a:cubicBezTo>
                  <a:pt x="948610" y="2052"/>
                  <a:pt x="1017489" y="-21127"/>
                  <a:pt x="1269576" y="0"/>
                </a:cubicBezTo>
                <a:cubicBezTo>
                  <a:pt x="1361397" y="4115"/>
                  <a:pt x="1448712" y="82774"/>
                  <a:pt x="1440000" y="170424"/>
                </a:cubicBezTo>
                <a:cubicBezTo>
                  <a:pt x="1433735" y="351953"/>
                  <a:pt x="1462153" y="455176"/>
                  <a:pt x="1440000" y="698017"/>
                </a:cubicBezTo>
                <a:cubicBezTo>
                  <a:pt x="1417847" y="940858"/>
                  <a:pt x="1442054" y="1136143"/>
                  <a:pt x="1440000" y="1269576"/>
                </a:cubicBezTo>
                <a:cubicBezTo>
                  <a:pt x="1444681" y="1372967"/>
                  <a:pt x="1348752" y="1447882"/>
                  <a:pt x="1269576" y="1440000"/>
                </a:cubicBezTo>
                <a:cubicBezTo>
                  <a:pt x="1036453" y="1417926"/>
                  <a:pt x="845899" y="1461880"/>
                  <a:pt x="709008" y="1440000"/>
                </a:cubicBezTo>
                <a:cubicBezTo>
                  <a:pt x="572117" y="1418120"/>
                  <a:pt x="305460" y="1419617"/>
                  <a:pt x="170424" y="1440000"/>
                </a:cubicBezTo>
                <a:cubicBezTo>
                  <a:pt x="69405" y="1453844"/>
                  <a:pt x="-9496" y="1351099"/>
                  <a:pt x="0" y="1269576"/>
                </a:cubicBezTo>
                <a:cubicBezTo>
                  <a:pt x="-17425" y="999805"/>
                  <a:pt x="-14691" y="957667"/>
                  <a:pt x="0" y="709008"/>
                </a:cubicBezTo>
                <a:cubicBezTo>
                  <a:pt x="14691" y="460349"/>
                  <a:pt x="-16973" y="292295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400464" y="-9747"/>
                  <a:pt x="469725" y="6882"/>
                  <a:pt x="741983" y="0"/>
                </a:cubicBezTo>
                <a:cubicBezTo>
                  <a:pt x="1014241" y="-6882"/>
                  <a:pt x="1042074" y="-22634"/>
                  <a:pt x="1269576" y="0"/>
                </a:cubicBezTo>
                <a:cubicBezTo>
                  <a:pt x="1353075" y="-5813"/>
                  <a:pt x="1459784" y="85754"/>
                  <a:pt x="1440000" y="170424"/>
                </a:cubicBezTo>
                <a:cubicBezTo>
                  <a:pt x="1430645" y="340190"/>
                  <a:pt x="1430698" y="462877"/>
                  <a:pt x="1440000" y="698017"/>
                </a:cubicBezTo>
                <a:cubicBezTo>
                  <a:pt x="1449302" y="933157"/>
                  <a:pt x="1462811" y="1028252"/>
                  <a:pt x="1440000" y="1269576"/>
                </a:cubicBezTo>
                <a:cubicBezTo>
                  <a:pt x="1438596" y="1350311"/>
                  <a:pt x="1356315" y="1450262"/>
                  <a:pt x="1269576" y="1440000"/>
                </a:cubicBezTo>
                <a:cubicBezTo>
                  <a:pt x="1148256" y="1445182"/>
                  <a:pt x="907959" y="1445727"/>
                  <a:pt x="741983" y="1440000"/>
                </a:cubicBezTo>
                <a:cubicBezTo>
                  <a:pt x="576007" y="1434273"/>
                  <a:pt x="406986" y="1425995"/>
                  <a:pt x="170424" y="1440000"/>
                </a:cubicBezTo>
                <a:cubicBezTo>
                  <a:pt x="79889" y="1445342"/>
                  <a:pt x="325" y="1367065"/>
                  <a:pt x="0" y="1269576"/>
                </a:cubicBezTo>
                <a:cubicBezTo>
                  <a:pt x="12790" y="1143174"/>
                  <a:pt x="18475" y="898221"/>
                  <a:pt x="0" y="752975"/>
                </a:cubicBezTo>
                <a:cubicBezTo>
                  <a:pt x="-18475" y="607729"/>
                  <a:pt x="238" y="331218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moldura2">
            <a:extLst>
              <a:ext uri="{FF2B5EF4-FFF2-40B4-BE49-F238E27FC236}">
                <a16:creationId xmlns:a16="http://schemas.microsoft.com/office/drawing/2014/main" id="{C3ECC2CF-B37C-7790-B21A-F8F3910A3F66}"/>
              </a:ext>
            </a:extLst>
          </p:cNvPr>
          <p:cNvSpPr>
            <a:spLocks noChangeAspect="1"/>
          </p:cNvSpPr>
          <p:nvPr/>
        </p:nvSpPr>
        <p:spPr>
          <a:xfrm>
            <a:off x="2254781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09008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698017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741983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698017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-18148" y="68550"/>
                  <a:pt x="92516" y="-9995"/>
                  <a:pt x="170424" y="0"/>
                </a:cubicBezTo>
                <a:cubicBezTo>
                  <a:pt x="349492" y="-9039"/>
                  <a:pt x="498361" y="25341"/>
                  <a:pt x="709008" y="0"/>
                </a:cubicBezTo>
                <a:cubicBezTo>
                  <a:pt x="919655" y="-25341"/>
                  <a:pt x="1063516" y="-13846"/>
                  <a:pt x="1269576" y="0"/>
                </a:cubicBezTo>
                <a:cubicBezTo>
                  <a:pt x="1358281" y="5432"/>
                  <a:pt x="1459099" y="71006"/>
                  <a:pt x="1440000" y="170424"/>
                </a:cubicBezTo>
                <a:cubicBezTo>
                  <a:pt x="1457802" y="295816"/>
                  <a:pt x="1440548" y="465050"/>
                  <a:pt x="1440000" y="698017"/>
                </a:cubicBezTo>
                <a:cubicBezTo>
                  <a:pt x="1439452" y="930984"/>
                  <a:pt x="1420864" y="1127097"/>
                  <a:pt x="1440000" y="1269576"/>
                </a:cubicBezTo>
                <a:cubicBezTo>
                  <a:pt x="1436957" y="1363387"/>
                  <a:pt x="1347850" y="1447960"/>
                  <a:pt x="1269576" y="1440000"/>
                </a:cubicBezTo>
                <a:cubicBezTo>
                  <a:pt x="1160501" y="1463759"/>
                  <a:pt x="985155" y="1453650"/>
                  <a:pt x="741983" y="1440000"/>
                </a:cubicBezTo>
                <a:cubicBezTo>
                  <a:pt x="498811" y="1426350"/>
                  <a:pt x="389691" y="1451384"/>
                  <a:pt x="170424" y="1440000"/>
                </a:cubicBezTo>
                <a:cubicBezTo>
                  <a:pt x="78703" y="1436397"/>
                  <a:pt x="-14343" y="1353201"/>
                  <a:pt x="0" y="1269576"/>
                </a:cubicBezTo>
                <a:cubicBezTo>
                  <a:pt x="-12815" y="1067134"/>
                  <a:pt x="6021" y="907867"/>
                  <a:pt x="0" y="698017"/>
                </a:cubicBezTo>
                <a:cubicBezTo>
                  <a:pt x="-6021" y="488167"/>
                  <a:pt x="-16644" y="420520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2497" y="76597"/>
                  <a:pt x="71198" y="-6865"/>
                  <a:pt x="170424" y="0"/>
                </a:cubicBezTo>
                <a:cubicBezTo>
                  <a:pt x="409267" y="16449"/>
                  <a:pt x="560068" y="-1550"/>
                  <a:pt x="698017" y="0"/>
                </a:cubicBezTo>
                <a:cubicBezTo>
                  <a:pt x="835966" y="1550"/>
                  <a:pt x="1060087" y="-23175"/>
                  <a:pt x="1269576" y="0"/>
                </a:cubicBezTo>
                <a:cubicBezTo>
                  <a:pt x="1361493" y="9870"/>
                  <a:pt x="1433851" y="77326"/>
                  <a:pt x="1440000" y="170424"/>
                </a:cubicBezTo>
                <a:cubicBezTo>
                  <a:pt x="1421591" y="391871"/>
                  <a:pt x="1423749" y="502698"/>
                  <a:pt x="1440000" y="698017"/>
                </a:cubicBezTo>
                <a:cubicBezTo>
                  <a:pt x="1456251" y="893336"/>
                  <a:pt x="1427066" y="1152965"/>
                  <a:pt x="1440000" y="1269576"/>
                </a:cubicBezTo>
                <a:cubicBezTo>
                  <a:pt x="1452514" y="1375434"/>
                  <a:pt x="1353768" y="1429878"/>
                  <a:pt x="1269576" y="1440000"/>
                </a:cubicBezTo>
                <a:cubicBezTo>
                  <a:pt x="1067613" y="1460837"/>
                  <a:pt x="961030" y="1433407"/>
                  <a:pt x="709008" y="1440000"/>
                </a:cubicBezTo>
                <a:cubicBezTo>
                  <a:pt x="456986" y="1446593"/>
                  <a:pt x="387206" y="1445599"/>
                  <a:pt x="170424" y="1440000"/>
                </a:cubicBezTo>
                <a:cubicBezTo>
                  <a:pt x="76139" y="1430694"/>
                  <a:pt x="-4132" y="1362403"/>
                  <a:pt x="0" y="1269576"/>
                </a:cubicBezTo>
                <a:cubicBezTo>
                  <a:pt x="15638" y="1113862"/>
                  <a:pt x="-6461" y="876515"/>
                  <a:pt x="0" y="720000"/>
                </a:cubicBezTo>
                <a:cubicBezTo>
                  <a:pt x="6461" y="563485"/>
                  <a:pt x="-17910" y="374825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oldura3">
            <a:extLst>
              <a:ext uri="{FF2B5EF4-FFF2-40B4-BE49-F238E27FC236}">
                <a16:creationId xmlns:a16="http://schemas.microsoft.com/office/drawing/2014/main" id="{F03CA68B-0AA9-1211-B457-2E58E303E4AE}"/>
              </a:ext>
            </a:extLst>
          </p:cNvPr>
          <p:cNvSpPr>
            <a:spLocks noChangeAspect="1"/>
          </p:cNvSpPr>
          <p:nvPr/>
        </p:nvSpPr>
        <p:spPr>
          <a:xfrm>
            <a:off x="3814237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20000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687025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698017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752975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15261" y="66909"/>
                  <a:pt x="78435" y="-2383"/>
                  <a:pt x="170424" y="0"/>
                </a:cubicBezTo>
                <a:cubicBezTo>
                  <a:pt x="339048" y="1256"/>
                  <a:pt x="465004" y="23119"/>
                  <a:pt x="720000" y="0"/>
                </a:cubicBezTo>
                <a:cubicBezTo>
                  <a:pt x="974996" y="-23119"/>
                  <a:pt x="1125428" y="-13668"/>
                  <a:pt x="1269576" y="0"/>
                </a:cubicBezTo>
                <a:cubicBezTo>
                  <a:pt x="1355758" y="21862"/>
                  <a:pt x="1447325" y="96787"/>
                  <a:pt x="1440000" y="170424"/>
                </a:cubicBezTo>
                <a:cubicBezTo>
                  <a:pt x="1438410" y="315686"/>
                  <a:pt x="1418430" y="522915"/>
                  <a:pt x="1440000" y="687025"/>
                </a:cubicBezTo>
                <a:cubicBezTo>
                  <a:pt x="1461570" y="851135"/>
                  <a:pt x="1450756" y="1004940"/>
                  <a:pt x="1440000" y="1269576"/>
                </a:cubicBezTo>
                <a:cubicBezTo>
                  <a:pt x="1432319" y="1350841"/>
                  <a:pt x="1363499" y="1431716"/>
                  <a:pt x="1269576" y="1440000"/>
                </a:cubicBezTo>
                <a:cubicBezTo>
                  <a:pt x="1045250" y="1435791"/>
                  <a:pt x="890902" y="1461013"/>
                  <a:pt x="698017" y="1440000"/>
                </a:cubicBezTo>
                <a:cubicBezTo>
                  <a:pt x="505132" y="1418987"/>
                  <a:pt x="428371" y="1436576"/>
                  <a:pt x="170424" y="1440000"/>
                </a:cubicBezTo>
                <a:cubicBezTo>
                  <a:pt x="84433" y="1456721"/>
                  <a:pt x="-4241" y="1359476"/>
                  <a:pt x="0" y="1269576"/>
                </a:cubicBezTo>
                <a:cubicBezTo>
                  <a:pt x="-14213" y="1147632"/>
                  <a:pt x="16672" y="1010515"/>
                  <a:pt x="0" y="752975"/>
                </a:cubicBezTo>
                <a:cubicBezTo>
                  <a:pt x="-16672" y="495435"/>
                  <a:pt x="12377" y="432501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5021" y="76466"/>
                  <a:pt x="55738" y="-8431"/>
                  <a:pt x="170424" y="0"/>
                </a:cubicBezTo>
                <a:cubicBezTo>
                  <a:pt x="312066" y="-1644"/>
                  <a:pt x="450715" y="-2922"/>
                  <a:pt x="698017" y="0"/>
                </a:cubicBezTo>
                <a:cubicBezTo>
                  <a:pt x="945319" y="2922"/>
                  <a:pt x="1001757" y="4728"/>
                  <a:pt x="1269576" y="0"/>
                </a:cubicBezTo>
                <a:cubicBezTo>
                  <a:pt x="1369672" y="2086"/>
                  <a:pt x="1429684" y="72834"/>
                  <a:pt x="1440000" y="170424"/>
                </a:cubicBezTo>
                <a:cubicBezTo>
                  <a:pt x="1427064" y="353090"/>
                  <a:pt x="1458992" y="489810"/>
                  <a:pt x="1440000" y="687025"/>
                </a:cubicBezTo>
                <a:cubicBezTo>
                  <a:pt x="1421008" y="884240"/>
                  <a:pt x="1463432" y="1139124"/>
                  <a:pt x="1440000" y="1269576"/>
                </a:cubicBezTo>
                <a:cubicBezTo>
                  <a:pt x="1425236" y="1374835"/>
                  <a:pt x="1360643" y="1444454"/>
                  <a:pt x="1269576" y="1440000"/>
                </a:cubicBezTo>
                <a:cubicBezTo>
                  <a:pt x="1157611" y="1429085"/>
                  <a:pt x="932362" y="1418756"/>
                  <a:pt x="730992" y="1440000"/>
                </a:cubicBezTo>
                <a:cubicBezTo>
                  <a:pt x="529622" y="1461244"/>
                  <a:pt x="292306" y="1424278"/>
                  <a:pt x="170424" y="1440000"/>
                </a:cubicBezTo>
                <a:cubicBezTo>
                  <a:pt x="91231" y="1444034"/>
                  <a:pt x="-3566" y="1360593"/>
                  <a:pt x="0" y="1269576"/>
                </a:cubicBezTo>
                <a:cubicBezTo>
                  <a:pt x="-4525" y="1028826"/>
                  <a:pt x="-21914" y="834585"/>
                  <a:pt x="0" y="709008"/>
                </a:cubicBezTo>
                <a:cubicBezTo>
                  <a:pt x="21914" y="583431"/>
                  <a:pt x="-22475" y="329845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oldura4">
            <a:extLst>
              <a:ext uri="{FF2B5EF4-FFF2-40B4-BE49-F238E27FC236}">
                <a16:creationId xmlns:a16="http://schemas.microsoft.com/office/drawing/2014/main" id="{51ECFB97-9CEC-95C1-06C9-B0108AE13A78}"/>
              </a:ext>
            </a:extLst>
          </p:cNvPr>
          <p:cNvSpPr>
            <a:spLocks noChangeAspect="1"/>
          </p:cNvSpPr>
          <p:nvPr/>
        </p:nvSpPr>
        <p:spPr>
          <a:xfrm>
            <a:off x="5373694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41983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741983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720000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698017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-6264" y="68821"/>
                  <a:pt x="86018" y="-981"/>
                  <a:pt x="170424" y="0"/>
                </a:cubicBezTo>
                <a:cubicBezTo>
                  <a:pt x="328139" y="-27762"/>
                  <a:pt x="609753" y="-19172"/>
                  <a:pt x="741983" y="0"/>
                </a:cubicBezTo>
                <a:cubicBezTo>
                  <a:pt x="874213" y="19172"/>
                  <a:pt x="1069987" y="15186"/>
                  <a:pt x="1269576" y="0"/>
                </a:cubicBezTo>
                <a:cubicBezTo>
                  <a:pt x="1372065" y="2336"/>
                  <a:pt x="1426066" y="65954"/>
                  <a:pt x="1440000" y="170424"/>
                </a:cubicBezTo>
                <a:cubicBezTo>
                  <a:pt x="1463115" y="450850"/>
                  <a:pt x="1427561" y="568649"/>
                  <a:pt x="1440000" y="741983"/>
                </a:cubicBezTo>
                <a:cubicBezTo>
                  <a:pt x="1452439" y="915317"/>
                  <a:pt x="1431764" y="1037276"/>
                  <a:pt x="1440000" y="1269576"/>
                </a:cubicBezTo>
                <a:cubicBezTo>
                  <a:pt x="1454742" y="1351578"/>
                  <a:pt x="1361194" y="1441756"/>
                  <a:pt x="1269576" y="1440000"/>
                </a:cubicBezTo>
                <a:cubicBezTo>
                  <a:pt x="1118304" y="1455257"/>
                  <a:pt x="844906" y="1417545"/>
                  <a:pt x="720000" y="1440000"/>
                </a:cubicBezTo>
                <a:cubicBezTo>
                  <a:pt x="595094" y="1462455"/>
                  <a:pt x="357907" y="1436738"/>
                  <a:pt x="170424" y="1440000"/>
                </a:cubicBezTo>
                <a:cubicBezTo>
                  <a:pt x="62785" y="1442721"/>
                  <a:pt x="-17274" y="1368048"/>
                  <a:pt x="0" y="1269576"/>
                </a:cubicBezTo>
                <a:cubicBezTo>
                  <a:pt x="19811" y="1136615"/>
                  <a:pt x="19096" y="944923"/>
                  <a:pt x="0" y="698017"/>
                </a:cubicBezTo>
                <a:cubicBezTo>
                  <a:pt x="-19096" y="451111"/>
                  <a:pt x="15324" y="338018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3130" y="74203"/>
                  <a:pt x="73632" y="6435"/>
                  <a:pt x="170424" y="0"/>
                </a:cubicBezTo>
                <a:cubicBezTo>
                  <a:pt x="297686" y="-20990"/>
                  <a:pt x="511363" y="7092"/>
                  <a:pt x="709008" y="0"/>
                </a:cubicBezTo>
                <a:cubicBezTo>
                  <a:pt x="906653" y="-7092"/>
                  <a:pt x="1028619" y="-24990"/>
                  <a:pt x="1269576" y="0"/>
                </a:cubicBezTo>
                <a:cubicBezTo>
                  <a:pt x="1367941" y="-8265"/>
                  <a:pt x="1441706" y="80699"/>
                  <a:pt x="1440000" y="170424"/>
                </a:cubicBezTo>
                <a:cubicBezTo>
                  <a:pt x="1426867" y="400708"/>
                  <a:pt x="1435259" y="457547"/>
                  <a:pt x="1440000" y="720000"/>
                </a:cubicBezTo>
                <a:cubicBezTo>
                  <a:pt x="1444741" y="982453"/>
                  <a:pt x="1431988" y="1159057"/>
                  <a:pt x="1440000" y="1269576"/>
                </a:cubicBezTo>
                <a:cubicBezTo>
                  <a:pt x="1448695" y="1361933"/>
                  <a:pt x="1368147" y="1437276"/>
                  <a:pt x="1269576" y="1440000"/>
                </a:cubicBezTo>
                <a:cubicBezTo>
                  <a:pt x="1131083" y="1462411"/>
                  <a:pt x="879843" y="1429001"/>
                  <a:pt x="720000" y="1440000"/>
                </a:cubicBezTo>
                <a:cubicBezTo>
                  <a:pt x="560157" y="1450999"/>
                  <a:pt x="282979" y="1439209"/>
                  <a:pt x="170424" y="1440000"/>
                </a:cubicBezTo>
                <a:cubicBezTo>
                  <a:pt x="60808" y="1445610"/>
                  <a:pt x="-14500" y="1368330"/>
                  <a:pt x="0" y="1269576"/>
                </a:cubicBezTo>
                <a:cubicBezTo>
                  <a:pt x="8676" y="1103904"/>
                  <a:pt x="10089" y="946511"/>
                  <a:pt x="0" y="741983"/>
                </a:cubicBezTo>
                <a:cubicBezTo>
                  <a:pt x="-10089" y="537455"/>
                  <a:pt x="-8894" y="432494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2536362885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oldura5">
            <a:extLst>
              <a:ext uri="{FF2B5EF4-FFF2-40B4-BE49-F238E27FC236}">
                <a16:creationId xmlns:a16="http://schemas.microsoft.com/office/drawing/2014/main" id="{1C2D36A5-6061-ADFE-C71A-F83661D23E46}"/>
              </a:ext>
            </a:extLst>
          </p:cNvPr>
          <p:cNvSpPr>
            <a:spLocks noChangeAspect="1"/>
          </p:cNvSpPr>
          <p:nvPr/>
        </p:nvSpPr>
        <p:spPr>
          <a:xfrm>
            <a:off x="6933151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20000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720000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709008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752975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10975" y="78679"/>
                  <a:pt x="75966" y="19745"/>
                  <a:pt x="170424" y="0"/>
                </a:cubicBezTo>
                <a:cubicBezTo>
                  <a:pt x="306226" y="-22622"/>
                  <a:pt x="601199" y="6207"/>
                  <a:pt x="720000" y="0"/>
                </a:cubicBezTo>
                <a:cubicBezTo>
                  <a:pt x="838801" y="-6207"/>
                  <a:pt x="1135974" y="-16095"/>
                  <a:pt x="1269576" y="0"/>
                </a:cubicBezTo>
                <a:cubicBezTo>
                  <a:pt x="1362496" y="-6972"/>
                  <a:pt x="1427059" y="88337"/>
                  <a:pt x="1440000" y="170424"/>
                </a:cubicBezTo>
                <a:cubicBezTo>
                  <a:pt x="1452075" y="443995"/>
                  <a:pt x="1428100" y="552113"/>
                  <a:pt x="1440000" y="720000"/>
                </a:cubicBezTo>
                <a:cubicBezTo>
                  <a:pt x="1451900" y="887887"/>
                  <a:pt x="1430694" y="1016141"/>
                  <a:pt x="1440000" y="1269576"/>
                </a:cubicBezTo>
                <a:cubicBezTo>
                  <a:pt x="1454559" y="1356316"/>
                  <a:pt x="1367040" y="1419250"/>
                  <a:pt x="1269576" y="1440000"/>
                </a:cubicBezTo>
                <a:cubicBezTo>
                  <a:pt x="1144486" y="1444422"/>
                  <a:pt x="978409" y="1447985"/>
                  <a:pt x="709008" y="1440000"/>
                </a:cubicBezTo>
                <a:cubicBezTo>
                  <a:pt x="439607" y="1432015"/>
                  <a:pt x="321794" y="1445108"/>
                  <a:pt x="170424" y="1440000"/>
                </a:cubicBezTo>
                <a:cubicBezTo>
                  <a:pt x="71008" y="1431432"/>
                  <a:pt x="-10184" y="1346570"/>
                  <a:pt x="0" y="1269576"/>
                </a:cubicBezTo>
                <a:cubicBezTo>
                  <a:pt x="17155" y="1059960"/>
                  <a:pt x="7909" y="939244"/>
                  <a:pt x="0" y="752975"/>
                </a:cubicBezTo>
                <a:cubicBezTo>
                  <a:pt x="-7909" y="566706"/>
                  <a:pt x="13132" y="389539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12559" y="78992"/>
                  <a:pt x="80241" y="-20101"/>
                  <a:pt x="170424" y="0"/>
                </a:cubicBezTo>
                <a:cubicBezTo>
                  <a:pt x="398971" y="-2017"/>
                  <a:pt x="604255" y="-23527"/>
                  <a:pt x="730992" y="0"/>
                </a:cubicBezTo>
                <a:cubicBezTo>
                  <a:pt x="857729" y="23527"/>
                  <a:pt x="1052436" y="8312"/>
                  <a:pt x="1269576" y="0"/>
                </a:cubicBezTo>
                <a:cubicBezTo>
                  <a:pt x="1365388" y="-4836"/>
                  <a:pt x="1430835" y="89209"/>
                  <a:pt x="1440000" y="170424"/>
                </a:cubicBezTo>
                <a:cubicBezTo>
                  <a:pt x="1442401" y="348218"/>
                  <a:pt x="1424610" y="541568"/>
                  <a:pt x="1440000" y="730992"/>
                </a:cubicBezTo>
                <a:cubicBezTo>
                  <a:pt x="1455390" y="920416"/>
                  <a:pt x="1441618" y="1029478"/>
                  <a:pt x="1440000" y="1269576"/>
                </a:cubicBezTo>
                <a:cubicBezTo>
                  <a:pt x="1437390" y="1357939"/>
                  <a:pt x="1377166" y="1434945"/>
                  <a:pt x="1269576" y="1440000"/>
                </a:cubicBezTo>
                <a:cubicBezTo>
                  <a:pt x="1072408" y="1430961"/>
                  <a:pt x="950424" y="1422755"/>
                  <a:pt x="752975" y="1440000"/>
                </a:cubicBezTo>
                <a:cubicBezTo>
                  <a:pt x="555526" y="1457245"/>
                  <a:pt x="314510" y="1460287"/>
                  <a:pt x="170424" y="1440000"/>
                </a:cubicBezTo>
                <a:cubicBezTo>
                  <a:pt x="92238" y="1455401"/>
                  <a:pt x="-10682" y="1354975"/>
                  <a:pt x="0" y="1269576"/>
                </a:cubicBezTo>
                <a:cubicBezTo>
                  <a:pt x="-12172" y="1007447"/>
                  <a:pt x="24453" y="922424"/>
                  <a:pt x="0" y="709008"/>
                </a:cubicBezTo>
                <a:cubicBezTo>
                  <a:pt x="-24453" y="495592"/>
                  <a:pt x="4008" y="307570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3452847907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oldura6">
            <a:extLst>
              <a:ext uri="{FF2B5EF4-FFF2-40B4-BE49-F238E27FC236}">
                <a16:creationId xmlns:a16="http://schemas.microsoft.com/office/drawing/2014/main" id="{A877BCDF-32EF-9AE4-98B6-AB330883AE63}"/>
              </a:ext>
            </a:extLst>
          </p:cNvPr>
          <p:cNvSpPr>
            <a:spLocks noChangeAspect="1"/>
          </p:cNvSpPr>
          <p:nvPr/>
        </p:nvSpPr>
        <p:spPr>
          <a:xfrm>
            <a:off x="8492608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709008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730992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698017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741983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-13075" y="67966"/>
                  <a:pt x="95494" y="-8572"/>
                  <a:pt x="170424" y="0"/>
                </a:cubicBezTo>
                <a:cubicBezTo>
                  <a:pt x="424762" y="10076"/>
                  <a:pt x="503446" y="-6716"/>
                  <a:pt x="709008" y="0"/>
                </a:cubicBezTo>
                <a:cubicBezTo>
                  <a:pt x="914570" y="6716"/>
                  <a:pt x="1053407" y="21803"/>
                  <a:pt x="1269576" y="0"/>
                </a:cubicBezTo>
                <a:cubicBezTo>
                  <a:pt x="1365024" y="-1950"/>
                  <a:pt x="1448325" y="86886"/>
                  <a:pt x="1440000" y="170424"/>
                </a:cubicBezTo>
                <a:cubicBezTo>
                  <a:pt x="1449330" y="289602"/>
                  <a:pt x="1454806" y="481442"/>
                  <a:pt x="1440000" y="730992"/>
                </a:cubicBezTo>
                <a:cubicBezTo>
                  <a:pt x="1425194" y="980542"/>
                  <a:pt x="1414519" y="1042012"/>
                  <a:pt x="1440000" y="1269576"/>
                </a:cubicBezTo>
                <a:cubicBezTo>
                  <a:pt x="1429539" y="1349569"/>
                  <a:pt x="1366029" y="1433434"/>
                  <a:pt x="1269576" y="1440000"/>
                </a:cubicBezTo>
                <a:cubicBezTo>
                  <a:pt x="1113793" y="1426502"/>
                  <a:pt x="829994" y="1464630"/>
                  <a:pt x="698017" y="1440000"/>
                </a:cubicBezTo>
                <a:cubicBezTo>
                  <a:pt x="566040" y="1415370"/>
                  <a:pt x="414769" y="1450226"/>
                  <a:pt x="170424" y="1440000"/>
                </a:cubicBezTo>
                <a:cubicBezTo>
                  <a:pt x="89815" y="1424986"/>
                  <a:pt x="845" y="1365795"/>
                  <a:pt x="0" y="1269576"/>
                </a:cubicBezTo>
                <a:cubicBezTo>
                  <a:pt x="-2533" y="1083225"/>
                  <a:pt x="142" y="1005681"/>
                  <a:pt x="0" y="741983"/>
                </a:cubicBezTo>
                <a:cubicBezTo>
                  <a:pt x="-142" y="478285"/>
                  <a:pt x="-20105" y="455482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18696" y="73114"/>
                  <a:pt x="95605" y="-13116"/>
                  <a:pt x="170424" y="0"/>
                </a:cubicBezTo>
                <a:cubicBezTo>
                  <a:pt x="421109" y="-23536"/>
                  <a:pt x="520505" y="17198"/>
                  <a:pt x="687025" y="0"/>
                </a:cubicBezTo>
                <a:cubicBezTo>
                  <a:pt x="853545" y="-17198"/>
                  <a:pt x="1060775" y="-2352"/>
                  <a:pt x="1269576" y="0"/>
                </a:cubicBezTo>
                <a:cubicBezTo>
                  <a:pt x="1354254" y="-8189"/>
                  <a:pt x="1445408" y="90107"/>
                  <a:pt x="1440000" y="170424"/>
                </a:cubicBezTo>
                <a:cubicBezTo>
                  <a:pt x="1419257" y="276475"/>
                  <a:pt x="1421883" y="548755"/>
                  <a:pt x="1440000" y="698017"/>
                </a:cubicBezTo>
                <a:cubicBezTo>
                  <a:pt x="1458117" y="847279"/>
                  <a:pt x="1466639" y="1085932"/>
                  <a:pt x="1440000" y="1269576"/>
                </a:cubicBezTo>
                <a:cubicBezTo>
                  <a:pt x="1432553" y="1362516"/>
                  <a:pt x="1376754" y="1432249"/>
                  <a:pt x="1269576" y="1440000"/>
                </a:cubicBezTo>
                <a:cubicBezTo>
                  <a:pt x="1078541" y="1467246"/>
                  <a:pt x="978442" y="1453986"/>
                  <a:pt x="720000" y="1440000"/>
                </a:cubicBezTo>
                <a:cubicBezTo>
                  <a:pt x="461558" y="1426014"/>
                  <a:pt x="411561" y="1449359"/>
                  <a:pt x="170424" y="1440000"/>
                </a:cubicBezTo>
                <a:cubicBezTo>
                  <a:pt x="75624" y="1454824"/>
                  <a:pt x="-6751" y="1382700"/>
                  <a:pt x="0" y="1269576"/>
                </a:cubicBezTo>
                <a:cubicBezTo>
                  <a:pt x="-14938" y="1013260"/>
                  <a:pt x="15290" y="902366"/>
                  <a:pt x="0" y="698017"/>
                </a:cubicBezTo>
                <a:cubicBezTo>
                  <a:pt x="-15290" y="493668"/>
                  <a:pt x="-20090" y="359168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3673947820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oldura7">
            <a:extLst>
              <a:ext uri="{FF2B5EF4-FFF2-40B4-BE49-F238E27FC236}">
                <a16:creationId xmlns:a16="http://schemas.microsoft.com/office/drawing/2014/main" id="{81CCA74B-A7FB-8329-44D3-7EA73D30BE7D}"/>
              </a:ext>
            </a:extLst>
          </p:cNvPr>
          <p:cNvSpPr>
            <a:spLocks noChangeAspect="1"/>
          </p:cNvSpPr>
          <p:nvPr/>
        </p:nvSpPr>
        <p:spPr>
          <a:xfrm>
            <a:off x="10052065" y="2107097"/>
            <a:ext cx="1440000" cy="1440000"/>
          </a:xfrm>
          <a:custGeom>
            <a:avLst/>
            <a:gdLst>
              <a:gd name="connsiteX0" fmla="*/ 0 w 1440000"/>
              <a:gd name="connsiteY0" fmla="*/ 170424 h 1440000"/>
              <a:gd name="connsiteX1" fmla="*/ 170424 w 1440000"/>
              <a:gd name="connsiteY1" fmla="*/ 0 h 1440000"/>
              <a:gd name="connsiteX2" fmla="*/ 698017 w 1440000"/>
              <a:gd name="connsiteY2" fmla="*/ 0 h 1440000"/>
              <a:gd name="connsiteX3" fmla="*/ 1269576 w 1440000"/>
              <a:gd name="connsiteY3" fmla="*/ 0 h 1440000"/>
              <a:gd name="connsiteX4" fmla="*/ 1440000 w 1440000"/>
              <a:gd name="connsiteY4" fmla="*/ 170424 h 1440000"/>
              <a:gd name="connsiteX5" fmla="*/ 1440000 w 1440000"/>
              <a:gd name="connsiteY5" fmla="*/ 730992 h 1440000"/>
              <a:gd name="connsiteX6" fmla="*/ 1440000 w 1440000"/>
              <a:gd name="connsiteY6" fmla="*/ 1269576 h 1440000"/>
              <a:gd name="connsiteX7" fmla="*/ 1269576 w 1440000"/>
              <a:gd name="connsiteY7" fmla="*/ 1440000 h 1440000"/>
              <a:gd name="connsiteX8" fmla="*/ 741983 w 1440000"/>
              <a:gd name="connsiteY8" fmla="*/ 1440000 h 1440000"/>
              <a:gd name="connsiteX9" fmla="*/ 170424 w 1440000"/>
              <a:gd name="connsiteY9" fmla="*/ 1440000 h 1440000"/>
              <a:gd name="connsiteX10" fmla="*/ 0 w 1440000"/>
              <a:gd name="connsiteY10" fmla="*/ 1269576 h 1440000"/>
              <a:gd name="connsiteX11" fmla="*/ 0 w 1440000"/>
              <a:gd name="connsiteY11" fmla="*/ 752975 h 1440000"/>
              <a:gd name="connsiteX12" fmla="*/ 0 w 1440000"/>
              <a:gd name="connsiteY12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0000" h="1440000" fill="none" extrusionOk="0">
                <a:moveTo>
                  <a:pt x="0" y="170424"/>
                </a:moveTo>
                <a:cubicBezTo>
                  <a:pt x="9233" y="68068"/>
                  <a:pt x="82899" y="-8264"/>
                  <a:pt x="170424" y="0"/>
                </a:cubicBezTo>
                <a:cubicBezTo>
                  <a:pt x="278880" y="-830"/>
                  <a:pt x="588220" y="-1190"/>
                  <a:pt x="698017" y="0"/>
                </a:cubicBezTo>
                <a:cubicBezTo>
                  <a:pt x="807814" y="1190"/>
                  <a:pt x="1119465" y="11794"/>
                  <a:pt x="1269576" y="0"/>
                </a:cubicBezTo>
                <a:cubicBezTo>
                  <a:pt x="1362966" y="11758"/>
                  <a:pt x="1439922" y="78927"/>
                  <a:pt x="1440000" y="170424"/>
                </a:cubicBezTo>
                <a:cubicBezTo>
                  <a:pt x="1448109" y="305728"/>
                  <a:pt x="1436907" y="559300"/>
                  <a:pt x="1440000" y="730992"/>
                </a:cubicBezTo>
                <a:cubicBezTo>
                  <a:pt x="1443093" y="902684"/>
                  <a:pt x="1414153" y="1108800"/>
                  <a:pt x="1440000" y="1269576"/>
                </a:cubicBezTo>
                <a:cubicBezTo>
                  <a:pt x="1432556" y="1377192"/>
                  <a:pt x="1376252" y="1436868"/>
                  <a:pt x="1269576" y="1440000"/>
                </a:cubicBezTo>
                <a:cubicBezTo>
                  <a:pt x="1038166" y="1454459"/>
                  <a:pt x="907410" y="1431887"/>
                  <a:pt x="741983" y="1440000"/>
                </a:cubicBezTo>
                <a:cubicBezTo>
                  <a:pt x="576556" y="1448113"/>
                  <a:pt x="301630" y="1430644"/>
                  <a:pt x="170424" y="1440000"/>
                </a:cubicBezTo>
                <a:cubicBezTo>
                  <a:pt x="87856" y="1440641"/>
                  <a:pt x="-3532" y="1355698"/>
                  <a:pt x="0" y="1269576"/>
                </a:cubicBezTo>
                <a:cubicBezTo>
                  <a:pt x="25121" y="1094514"/>
                  <a:pt x="8421" y="881009"/>
                  <a:pt x="0" y="752975"/>
                </a:cubicBezTo>
                <a:cubicBezTo>
                  <a:pt x="-8421" y="624941"/>
                  <a:pt x="27687" y="442560"/>
                  <a:pt x="0" y="170424"/>
                </a:cubicBezTo>
                <a:close/>
              </a:path>
              <a:path w="1440000" h="1440000" stroke="0" extrusionOk="0">
                <a:moveTo>
                  <a:pt x="0" y="170424"/>
                </a:moveTo>
                <a:cubicBezTo>
                  <a:pt x="-22136" y="80302"/>
                  <a:pt x="80817" y="-22701"/>
                  <a:pt x="170424" y="0"/>
                </a:cubicBezTo>
                <a:cubicBezTo>
                  <a:pt x="283655" y="-19242"/>
                  <a:pt x="469594" y="12641"/>
                  <a:pt x="687025" y="0"/>
                </a:cubicBezTo>
                <a:cubicBezTo>
                  <a:pt x="904456" y="-12641"/>
                  <a:pt x="1048715" y="-15036"/>
                  <a:pt x="1269576" y="0"/>
                </a:cubicBezTo>
                <a:cubicBezTo>
                  <a:pt x="1346151" y="4568"/>
                  <a:pt x="1427629" y="69418"/>
                  <a:pt x="1440000" y="170424"/>
                </a:cubicBezTo>
                <a:cubicBezTo>
                  <a:pt x="1415740" y="396960"/>
                  <a:pt x="1451982" y="530256"/>
                  <a:pt x="1440000" y="698017"/>
                </a:cubicBezTo>
                <a:cubicBezTo>
                  <a:pt x="1428018" y="865778"/>
                  <a:pt x="1466879" y="997573"/>
                  <a:pt x="1440000" y="1269576"/>
                </a:cubicBezTo>
                <a:cubicBezTo>
                  <a:pt x="1457357" y="1373960"/>
                  <a:pt x="1364794" y="1446404"/>
                  <a:pt x="1269576" y="1440000"/>
                </a:cubicBezTo>
                <a:cubicBezTo>
                  <a:pt x="1117818" y="1419039"/>
                  <a:pt x="897074" y="1423430"/>
                  <a:pt x="730992" y="1440000"/>
                </a:cubicBezTo>
                <a:cubicBezTo>
                  <a:pt x="564910" y="1456570"/>
                  <a:pt x="285262" y="1442718"/>
                  <a:pt x="170424" y="1440000"/>
                </a:cubicBezTo>
                <a:cubicBezTo>
                  <a:pt x="79956" y="1449731"/>
                  <a:pt x="-5359" y="1348259"/>
                  <a:pt x="0" y="1269576"/>
                </a:cubicBezTo>
                <a:cubicBezTo>
                  <a:pt x="19445" y="1036105"/>
                  <a:pt x="18712" y="921307"/>
                  <a:pt x="0" y="752975"/>
                </a:cubicBezTo>
                <a:cubicBezTo>
                  <a:pt x="-18712" y="584643"/>
                  <a:pt x="6104" y="314047"/>
                  <a:pt x="0" y="17042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4100088557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Espaço Reservado para Imagem 18" descr="Homem e mulher sentados à mesa&#10;&#10;Descrição gerada automaticamente">
            <a:extLst>
              <a:ext uri="{FF2B5EF4-FFF2-40B4-BE49-F238E27FC236}">
                <a16:creationId xmlns:a16="http://schemas.microsoft.com/office/drawing/2014/main" id="{BEDC3596-BBE5-E325-4B47-7B2E9FA5BF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2410" r="3153" b="17204"/>
          <a:stretch/>
        </p:blipFill>
        <p:spPr>
          <a:xfrm>
            <a:off x="743977" y="2147685"/>
            <a:ext cx="1343280" cy="1353753"/>
          </a:xfrm>
        </p:spPr>
      </p:pic>
      <p:pic>
        <p:nvPicPr>
          <p:cNvPr id="21" name="Espaço Reservado para Imagem 20" descr="Homem falando no microfone&#10;&#10;Descrição gerada automaticamente">
            <a:extLst>
              <a:ext uri="{FF2B5EF4-FFF2-40B4-BE49-F238E27FC236}">
                <a16:creationId xmlns:a16="http://schemas.microsoft.com/office/drawing/2014/main" id="{DAF2881A-B5B2-FFB5-88DD-78AF3CE4BD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t="6716" r="25874" b="6716"/>
          <a:stretch/>
        </p:blipFill>
        <p:spPr>
          <a:xfrm>
            <a:off x="2303141" y="2147685"/>
            <a:ext cx="1343280" cy="1353753"/>
          </a:xfrm>
        </p:spPr>
      </p:pic>
      <p:pic>
        <p:nvPicPr>
          <p:cNvPr id="23" name="Espaço Reservado para Imagem 22" descr="Mulher com as mãos no rosto&#10;&#10;Descrição gerada automaticamente com confiança média">
            <a:extLst>
              <a:ext uri="{FF2B5EF4-FFF2-40B4-BE49-F238E27FC236}">
                <a16:creationId xmlns:a16="http://schemas.microsoft.com/office/drawing/2014/main" id="{E149279D-A2F3-70AA-BEF3-858C68D715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4" t="13039" r="31625" b="19392"/>
          <a:stretch/>
        </p:blipFill>
        <p:spPr>
          <a:xfrm>
            <a:off x="3862597" y="2147685"/>
            <a:ext cx="1343280" cy="1353753"/>
          </a:xfrm>
        </p:spPr>
      </p:pic>
      <p:pic>
        <p:nvPicPr>
          <p:cNvPr id="25" name="Espaço Reservado para Imagem 24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D46877EB-BC98-9499-7448-A45879B234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r="19221"/>
          <a:stretch/>
        </p:blipFill>
        <p:spPr>
          <a:xfrm>
            <a:off x="5424360" y="2147685"/>
            <a:ext cx="1343280" cy="1353753"/>
          </a:xfrm>
        </p:spPr>
      </p:pic>
      <p:pic>
        <p:nvPicPr>
          <p:cNvPr id="27" name="Espaço Reservado para Imagem 26" descr="Mulher sentada em uma mesa&#10;&#10;Descrição gerada automaticamente">
            <a:extLst>
              <a:ext uri="{FF2B5EF4-FFF2-40B4-BE49-F238E27FC236}">
                <a16:creationId xmlns:a16="http://schemas.microsoft.com/office/drawing/2014/main" id="{0AB4DED7-174D-F6E4-D282-C479237D70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0" t="1902" r="27736" b="34662"/>
          <a:stretch/>
        </p:blipFill>
        <p:spPr>
          <a:xfrm>
            <a:off x="6981511" y="2147685"/>
            <a:ext cx="1343280" cy="1353753"/>
          </a:xfrm>
        </p:spPr>
      </p:pic>
      <p:pic>
        <p:nvPicPr>
          <p:cNvPr id="29" name="Espaço Reservado para Imagem 28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7C61FC77-6AAA-9191-5326-17C96264A8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t="25838" r="35064" b="15063"/>
          <a:stretch/>
        </p:blipFill>
        <p:spPr>
          <a:xfrm>
            <a:off x="8540968" y="2147685"/>
            <a:ext cx="1343280" cy="1353753"/>
          </a:xfrm>
        </p:spPr>
      </p:pic>
      <p:pic>
        <p:nvPicPr>
          <p:cNvPr id="31" name="Espaço Reservado para Imagem 30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D38D8814-9E2F-84C2-7672-270007C395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r="40355" b="28818"/>
          <a:stretch/>
        </p:blipFill>
        <p:spPr>
          <a:xfrm>
            <a:off x="10104743" y="2147685"/>
            <a:ext cx="1343280" cy="1353753"/>
          </a:xfrm>
        </p:spPr>
      </p:pic>
      <p:sp>
        <p:nvSpPr>
          <p:cNvPr id="8" name="!!molduraA">
            <a:extLst>
              <a:ext uri="{FF2B5EF4-FFF2-40B4-BE49-F238E27FC236}">
                <a16:creationId xmlns:a16="http://schemas.microsoft.com/office/drawing/2014/main" id="{E8AE4E37-5494-9F10-A2A8-9F03133AD659}"/>
              </a:ext>
            </a:extLst>
          </p:cNvPr>
          <p:cNvSpPr>
            <a:spLocks noChangeAspect="1"/>
          </p:cNvSpPr>
          <p:nvPr/>
        </p:nvSpPr>
        <p:spPr>
          <a:xfrm>
            <a:off x="-8198170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!!molduraB">
            <a:extLst>
              <a:ext uri="{FF2B5EF4-FFF2-40B4-BE49-F238E27FC236}">
                <a16:creationId xmlns:a16="http://schemas.microsoft.com/office/drawing/2014/main" id="{A46B6E04-024F-943D-2D53-B4E3174DC30D}"/>
              </a:ext>
            </a:extLst>
          </p:cNvPr>
          <p:cNvSpPr>
            <a:spLocks noChangeAspect="1"/>
          </p:cNvSpPr>
          <p:nvPr/>
        </p:nvSpPr>
        <p:spPr>
          <a:xfrm>
            <a:off x="-10482582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!!molduraC">
            <a:extLst>
              <a:ext uri="{FF2B5EF4-FFF2-40B4-BE49-F238E27FC236}">
                <a16:creationId xmlns:a16="http://schemas.microsoft.com/office/drawing/2014/main" id="{9C884B52-7053-9738-DD33-49C64C5F2484}"/>
              </a:ext>
            </a:extLst>
          </p:cNvPr>
          <p:cNvSpPr>
            <a:spLocks noChangeAspect="1"/>
          </p:cNvSpPr>
          <p:nvPr/>
        </p:nvSpPr>
        <p:spPr>
          <a:xfrm>
            <a:off x="-12822026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!!molduraD">
            <a:extLst>
              <a:ext uri="{FF2B5EF4-FFF2-40B4-BE49-F238E27FC236}">
                <a16:creationId xmlns:a16="http://schemas.microsoft.com/office/drawing/2014/main" id="{0CDFF171-E103-B8EE-F631-50FAC0A33BA8}"/>
              </a:ext>
            </a:extLst>
          </p:cNvPr>
          <p:cNvSpPr>
            <a:spLocks noChangeAspect="1"/>
          </p:cNvSpPr>
          <p:nvPr/>
        </p:nvSpPr>
        <p:spPr>
          <a:xfrm>
            <a:off x="18154792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!!molduraE">
            <a:extLst>
              <a:ext uri="{FF2B5EF4-FFF2-40B4-BE49-F238E27FC236}">
                <a16:creationId xmlns:a16="http://schemas.microsoft.com/office/drawing/2014/main" id="{D06CC729-D789-7730-B9FD-B35B06E49D12}"/>
              </a:ext>
            </a:extLst>
          </p:cNvPr>
          <p:cNvSpPr>
            <a:spLocks noChangeAspect="1"/>
          </p:cNvSpPr>
          <p:nvPr/>
        </p:nvSpPr>
        <p:spPr>
          <a:xfrm>
            <a:off x="20427845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!!molduraF">
            <a:extLst>
              <a:ext uri="{FF2B5EF4-FFF2-40B4-BE49-F238E27FC236}">
                <a16:creationId xmlns:a16="http://schemas.microsoft.com/office/drawing/2014/main" id="{9EB23D20-BD38-3FDA-8EEA-B32CF2D0DB62}"/>
              </a:ext>
            </a:extLst>
          </p:cNvPr>
          <p:cNvSpPr>
            <a:spLocks noChangeAspect="1"/>
          </p:cNvSpPr>
          <p:nvPr/>
        </p:nvSpPr>
        <p:spPr>
          <a:xfrm>
            <a:off x="22718669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!!banner esquerdo">
            <a:extLst>
              <a:ext uri="{FF2B5EF4-FFF2-40B4-BE49-F238E27FC236}">
                <a16:creationId xmlns:a16="http://schemas.microsoft.com/office/drawing/2014/main" id="{7055DE50-1BE8-8A86-D39B-41959508DE72}"/>
              </a:ext>
            </a:extLst>
          </p:cNvPr>
          <p:cNvSpPr>
            <a:spLocks noChangeAspect="1"/>
          </p:cNvSpPr>
          <p:nvPr/>
        </p:nvSpPr>
        <p:spPr>
          <a:xfrm>
            <a:off x="-5244140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0" name="!!banner  direito">
            <a:extLst>
              <a:ext uri="{FF2B5EF4-FFF2-40B4-BE49-F238E27FC236}">
                <a16:creationId xmlns:a16="http://schemas.microsoft.com/office/drawing/2014/main" id="{AA43F278-E5D9-5CFD-046F-726961954056}"/>
              </a:ext>
            </a:extLst>
          </p:cNvPr>
          <p:cNvSpPr>
            <a:spLocks noChangeAspect="1"/>
          </p:cNvSpPr>
          <p:nvPr/>
        </p:nvSpPr>
        <p:spPr>
          <a:xfrm flipH="1">
            <a:off x="12385196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214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47" grpId="0" animBg="1"/>
      <p:bldP spid="48" grpId="0"/>
      <p:bldP spid="49" grpId="0"/>
      <p:bldP spid="44" grpId="0" animBg="1"/>
      <p:bldP spid="45" grpId="0"/>
      <p:bldP spid="46" grpId="0"/>
      <p:bldP spid="41" grpId="0" animBg="1"/>
      <p:bldP spid="42" grpId="0"/>
      <p:bldP spid="43" grpId="0"/>
      <p:bldP spid="38" grpId="0" animBg="1"/>
      <p:bldP spid="39" grpId="0"/>
      <p:bldP spid="40" grpId="0"/>
      <p:bldP spid="35" grpId="0" animBg="1"/>
      <p:bldP spid="32" grpId="0" animBg="1"/>
      <p:bldP spid="33" grpId="0"/>
      <p:bldP spid="34" grpId="0"/>
      <p:bldP spid="36" grpId="0"/>
      <p:bldP spid="37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245D26E-CFC7-5D9E-B484-4E8724572AB1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21D2DF-D043-7293-ACA8-858F7D9C00DA}"/>
              </a:ext>
            </a:extLst>
          </p:cNvPr>
          <p:cNvSpPr txBox="1"/>
          <p:nvPr/>
        </p:nvSpPr>
        <p:spPr>
          <a:xfrm>
            <a:off x="5440738" y="1186261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Gestos</a:t>
            </a:r>
          </a:p>
        </p:txBody>
      </p:sp>
      <p:sp>
        <p:nvSpPr>
          <p:cNvPr id="10" name="!!banner esquerdo">
            <a:extLst>
              <a:ext uri="{FF2B5EF4-FFF2-40B4-BE49-F238E27FC236}">
                <a16:creationId xmlns:a16="http://schemas.microsoft.com/office/drawing/2014/main" id="{D15F8BF7-61B0-7197-A507-0AB88530958C}"/>
              </a:ext>
            </a:extLst>
          </p:cNvPr>
          <p:cNvSpPr>
            <a:spLocks noChangeAspect="1"/>
          </p:cNvSpPr>
          <p:nvPr/>
        </p:nvSpPr>
        <p:spPr>
          <a:xfrm>
            <a:off x="678140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!!banner  direito">
            <a:extLst>
              <a:ext uri="{FF2B5EF4-FFF2-40B4-BE49-F238E27FC236}">
                <a16:creationId xmlns:a16="http://schemas.microsoft.com/office/drawing/2014/main" id="{D3DB1260-ABA3-8C07-C3B4-5DE85767B0F9}"/>
              </a:ext>
            </a:extLst>
          </p:cNvPr>
          <p:cNvSpPr>
            <a:spLocks noChangeAspect="1"/>
          </p:cNvSpPr>
          <p:nvPr/>
        </p:nvSpPr>
        <p:spPr>
          <a:xfrm flipH="1">
            <a:off x="6413884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8" name="titulo1">
            <a:extLst>
              <a:ext uri="{FF2B5EF4-FFF2-40B4-BE49-F238E27FC236}">
                <a16:creationId xmlns:a16="http://schemas.microsoft.com/office/drawing/2014/main" id="{FA1533C3-C882-11F2-98DA-9180FF920055}"/>
              </a:ext>
            </a:extLst>
          </p:cNvPr>
          <p:cNvSpPr txBox="1"/>
          <p:nvPr/>
        </p:nvSpPr>
        <p:spPr>
          <a:xfrm>
            <a:off x="1996122" y="1525775"/>
            <a:ext cx="32760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Palmas das mãos abertas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legenda1">
            <a:extLst>
              <a:ext uri="{FF2B5EF4-FFF2-40B4-BE49-F238E27FC236}">
                <a16:creationId xmlns:a16="http://schemas.microsoft.com/office/drawing/2014/main" id="{8CA9C075-6D1F-8C00-DD63-2306FB31AB73}"/>
              </a:ext>
            </a:extLst>
          </p:cNvPr>
          <p:cNvSpPr txBox="1"/>
          <p:nvPr/>
        </p:nvSpPr>
        <p:spPr>
          <a:xfrm>
            <a:off x="1996122" y="1841747"/>
            <a:ext cx="327608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</a:t>
            </a:r>
            <a:r>
              <a:rPr lang="pt-BR" sz="1200" dirty="0">
                <a:solidFill>
                  <a:schemeClr val="bg1"/>
                </a:solidFill>
              </a:rPr>
              <a:t> Transmite sinceridade, confiança e receptividade.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Uso:</a:t>
            </a:r>
            <a:r>
              <a:rPr lang="pt-BR" sz="1200" dirty="0">
                <a:solidFill>
                  <a:schemeClr val="bg1"/>
                </a:solidFill>
              </a:rPr>
              <a:t> Apresentações, negociações, conversas para ganhar credibilidade.</a:t>
            </a:r>
          </a:p>
        </p:txBody>
      </p:sp>
      <p:sp>
        <p:nvSpPr>
          <p:cNvPr id="20" name="titulo2">
            <a:extLst>
              <a:ext uri="{FF2B5EF4-FFF2-40B4-BE49-F238E27FC236}">
                <a16:creationId xmlns:a16="http://schemas.microsoft.com/office/drawing/2014/main" id="{65176E6C-053E-EF0E-77F5-B2838AAC45DB}"/>
              </a:ext>
            </a:extLst>
          </p:cNvPr>
          <p:cNvSpPr txBox="1"/>
          <p:nvPr/>
        </p:nvSpPr>
        <p:spPr>
          <a:xfrm>
            <a:off x="1996122" y="3132562"/>
            <a:ext cx="3046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Polegar para cima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legenda2">
            <a:extLst>
              <a:ext uri="{FF2B5EF4-FFF2-40B4-BE49-F238E27FC236}">
                <a16:creationId xmlns:a16="http://schemas.microsoft.com/office/drawing/2014/main" id="{F8461652-9EF8-923F-EC59-390B1893366D}"/>
              </a:ext>
            </a:extLst>
          </p:cNvPr>
          <p:cNvSpPr txBox="1"/>
          <p:nvPr/>
        </p:nvSpPr>
        <p:spPr>
          <a:xfrm>
            <a:off x="1996122" y="3449531"/>
            <a:ext cx="3046737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 Simboliza aprovação, otimismo e incentivo.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Uso: Para reforçar mensagens positivas ou concordar.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2" name="titulo3">
            <a:extLst>
              <a:ext uri="{FF2B5EF4-FFF2-40B4-BE49-F238E27FC236}">
                <a16:creationId xmlns:a16="http://schemas.microsoft.com/office/drawing/2014/main" id="{C4D9DF4C-5EA8-0410-6BE6-748DB6D9C17B}"/>
              </a:ext>
            </a:extLst>
          </p:cNvPr>
          <p:cNvSpPr txBox="1"/>
          <p:nvPr/>
        </p:nvSpPr>
        <p:spPr>
          <a:xfrm>
            <a:off x="1996122" y="4739350"/>
            <a:ext cx="3046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Gestos rítmicos com as mãos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legenda3">
            <a:extLst>
              <a:ext uri="{FF2B5EF4-FFF2-40B4-BE49-F238E27FC236}">
                <a16:creationId xmlns:a16="http://schemas.microsoft.com/office/drawing/2014/main" id="{B5D9484E-ABA0-D3C7-3937-DE54276E2A64}"/>
              </a:ext>
            </a:extLst>
          </p:cNvPr>
          <p:cNvSpPr txBox="1"/>
          <p:nvPr/>
        </p:nvSpPr>
        <p:spPr>
          <a:xfrm>
            <a:off x="1996122" y="5025505"/>
            <a:ext cx="327608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 Ajuda a enfatizar pontos importantes, mantendo o público engajado.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Uso: Durante explicações ou palestras.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28" name="titulo4">
            <a:extLst>
              <a:ext uri="{FF2B5EF4-FFF2-40B4-BE49-F238E27FC236}">
                <a16:creationId xmlns:a16="http://schemas.microsoft.com/office/drawing/2014/main" id="{1E539CA4-A175-905F-B75E-DF03B3E27846}"/>
              </a:ext>
            </a:extLst>
          </p:cNvPr>
          <p:cNvSpPr txBox="1"/>
          <p:nvPr/>
        </p:nvSpPr>
        <p:spPr>
          <a:xfrm>
            <a:off x="7065633" y="1525775"/>
            <a:ext cx="3206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Braços cruzados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9" name="legenda4">
            <a:extLst>
              <a:ext uri="{FF2B5EF4-FFF2-40B4-BE49-F238E27FC236}">
                <a16:creationId xmlns:a16="http://schemas.microsoft.com/office/drawing/2014/main" id="{35AF6062-2C4D-C6E4-08A6-E55A909FEF06}"/>
              </a:ext>
            </a:extLst>
          </p:cNvPr>
          <p:cNvSpPr txBox="1"/>
          <p:nvPr/>
        </p:nvSpPr>
        <p:spPr>
          <a:xfrm>
            <a:off x="7065634" y="1841747"/>
            <a:ext cx="320698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 Pode ser interpretado como defesa, resistência ou desinteresse.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 inadequado: Evitar em situações onde a abertura é essencial.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0" name="titulo5">
            <a:extLst>
              <a:ext uri="{FF2B5EF4-FFF2-40B4-BE49-F238E27FC236}">
                <a16:creationId xmlns:a16="http://schemas.microsoft.com/office/drawing/2014/main" id="{F1EA5D4C-6A4A-1176-CA19-40263B8A8241}"/>
              </a:ext>
            </a:extLst>
          </p:cNvPr>
          <p:cNvSpPr txBox="1"/>
          <p:nvPr/>
        </p:nvSpPr>
        <p:spPr>
          <a:xfrm>
            <a:off x="7065633" y="3132562"/>
            <a:ext cx="3130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Esfregar o nariz ou coçar a orelha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legenda5">
            <a:extLst>
              <a:ext uri="{FF2B5EF4-FFF2-40B4-BE49-F238E27FC236}">
                <a16:creationId xmlns:a16="http://schemas.microsoft.com/office/drawing/2014/main" id="{C715528A-295E-4AAA-8E86-97A79C30575E}"/>
              </a:ext>
            </a:extLst>
          </p:cNvPr>
          <p:cNvSpPr txBox="1"/>
          <p:nvPr/>
        </p:nvSpPr>
        <p:spPr>
          <a:xfrm>
            <a:off x="7065633" y="3449531"/>
            <a:ext cx="320698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 Sugere nervosismo ou falta de confiança.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 inadequado: Pode distrair ou gerar dúvidas no público.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32" name="titulo6">
            <a:extLst>
              <a:ext uri="{FF2B5EF4-FFF2-40B4-BE49-F238E27FC236}">
                <a16:creationId xmlns:a16="http://schemas.microsoft.com/office/drawing/2014/main" id="{F7294142-BF78-E668-A9D2-7229182ADEF2}"/>
              </a:ext>
            </a:extLst>
          </p:cNvPr>
          <p:cNvSpPr txBox="1"/>
          <p:nvPr/>
        </p:nvSpPr>
        <p:spPr>
          <a:xfrm>
            <a:off x="7065633" y="4739350"/>
            <a:ext cx="3130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Apontar com o dedo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legenda6">
            <a:extLst>
              <a:ext uri="{FF2B5EF4-FFF2-40B4-BE49-F238E27FC236}">
                <a16:creationId xmlns:a16="http://schemas.microsoft.com/office/drawing/2014/main" id="{8533A7CD-2ECD-B311-E73F-9AA19972F4D5}"/>
              </a:ext>
            </a:extLst>
          </p:cNvPr>
          <p:cNvSpPr txBox="1"/>
          <p:nvPr/>
        </p:nvSpPr>
        <p:spPr>
          <a:xfrm>
            <a:off x="7065634" y="5025505"/>
            <a:ext cx="320698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Impacto: Percebido como agressivo ou autoritário.</a:t>
            </a:r>
          </a:p>
          <a:p>
            <a:pPr>
              <a:spcAft>
                <a:spcPts val="600"/>
              </a:spcAft>
            </a:pPr>
            <a:r>
              <a:rPr lang="pt-BR" sz="1200" i="1" dirty="0">
                <a:solidFill>
                  <a:schemeClr val="bg1"/>
                </a:solidFill>
              </a:rPr>
              <a:t>Uso inadequado: Evitar, especialmente em conversas sensíveis.</a:t>
            </a:r>
            <a:endParaRPr lang="pt-BR" sz="1200" dirty="0">
              <a:solidFill>
                <a:schemeClr val="bg1"/>
              </a:solidFill>
            </a:endParaRPr>
          </a:p>
        </p:txBody>
      </p:sp>
      <p:grpSp>
        <p:nvGrpSpPr>
          <p:cNvPr id="12" name="!!circulo central">
            <a:extLst>
              <a:ext uri="{FF2B5EF4-FFF2-40B4-BE49-F238E27FC236}">
                <a16:creationId xmlns:a16="http://schemas.microsoft.com/office/drawing/2014/main" id="{508B9631-7751-0C77-9348-EC50206B4709}"/>
              </a:ext>
            </a:extLst>
          </p:cNvPr>
          <p:cNvGrpSpPr/>
          <p:nvPr/>
        </p:nvGrpSpPr>
        <p:grpSpPr>
          <a:xfrm>
            <a:off x="5272211" y="3018121"/>
            <a:ext cx="1645424" cy="1522950"/>
            <a:chOff x="5272211" y="3018121"/>
            <a:chExt cx="1645424" cy="1522950"/>
          </a:xfrm>
        </p:grpSpPr>
        <p:sp>
          <p:nvSpPr>
            <p:cNvPr id="13" name="banner1">
              <a:extLst>
                <a:ext uri="{FF2B5EF4-FFF2-40B4-BE49-F238E27FC236}">
                  <a16:creationId xmlns:a16="http://schemas.microsoft.com/office/drawing/2014/main" id="{D5E47642-1F4C-DEFC-8A50-2417FE6C4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211" y="3018121"/>
              <a:ext cx="1645424" cy="1522950"/>
            </a:xfrm>
            <a:custGeom>
              <a:avLst/>
              <a:gdLst>
                <a:gd name="connsiteX0" fmla="*/ 0 w 1645424"/>
                <a:gd name="connsiteY0" fmla="*/ 761475 h 1522950"/>
                <a:gd name="connsiteX1" fmla="*/ 822712 w 1645424"/>
                <a:gd name="connsiteY1" fmla="*/ 0 h 1522950"/>
                <a:gd name="connsiteX2" fmla="*/ 1645424 w 1645424"/>
                <a:gd name="connsiteY2" fmla="*/ 761475 h 1522950"/>
                <a:gd name="connsiteX3" fmla="*/ 822712 w 1645424"/>
                <a:gd name="connsiteY3" fmla="*/ 1522950 h 1522950"/>
                <a:gd name="connsiteX4" fmla="*/ 0 w 1645424"/>
                <a:gd name="connsiteY4" fmla="*/ 761475 h 15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424" h="1522950" extrusionOk="0">
                  <a:moveTo>
                    <a:pt x="0" y="761475"/>
                  </a:moveTo>
                  <a:cubicBezTo>
                    <a:pt x="-67994" y="298984"/>
                    <a:pt x="308684" y="22390"/>
                    <a:pt x="822712" y="0"/>
                  </a:cubicBezTo>
                  <a:cubicBezTo>
                    <a:pt x="1373475" y="20293"/>
                    <a:pt x="1621792" y="341675"/>
                    <a:pt x="1645424" y="761475"/>
                  </a:cubicBezTo>
                  <a:cubicBezTo>
                    <a:pt x="1622205" y="1204700"/>
                    <a:pt x="1262335" y="1604468"/>
                    <a:pt x="822712" y="1522950"/>
                  </a:cubicBezTo>
                  <a:cubicBezTo>
                    <a:pt x="306805" y="1489282"/>
                    <a:pt x="44580" y="1203327"/>
                    <a:pt x="0" y="761475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: Forma 12">
              <a:extLst>
                <a:ext uri="{FF2B5EF4-FFF2-40B4-BE49-F238E27FC236}">
                  <a16:creationId xmlns:a16="http://schemas.microsoft.com/office/drawing/2014/main" id="{5A9951C7-5433-6D97-0224-0B679B859C7E}"/>
                </a:ext>
              </a:extLst>
            </p:cNvPr>
            <p:cNvSpPr/>
            <p:nvPr/>
          </p:nvSpPr>
          <p:spPr>
            <a:xfrm rot="5400000">
              <a:off x="5503719" y="3599907"/>
              <a:ext cx="353289" cy="353290"/>
            </a:xfrm>
            <a:custGeom>
              <a:avLst/>
              <a:gdLst>
                <a:gd name="connsiteX0" fmla="*/ 176644 w 353289"/>
                <a:gd name="connsiteY0" fmla="*/ 353290 h 353290"/>
                <a:gd name="connsiteX1" fmla="*/ 176644 w 353289"/>
                <a:gd name="connsiteY1" fmla="*/ 353290 h 353290"/>
                <a:gd name="connsiteX2" fmla="*/ 176645 w 353289"/>
                <a:gd name="connsiteY2" fmla="*/ 353290 h 353290"/>
                <a:gd name="connsiteX3" fmla="*/ 0 w 353289"/>
                <a:gd name="connsiteY3" fmla="*/ 176646 h 353290"/>
                <a:gd name="connsiteX4" fmla="*/ 4243 w 353289"/>
                <a:gd name="connsiteY4" fmla="*/ 155632 h 353290"/>
                <a:gd name="connsiteX5" fmla="*/ 53988 w 353289"/>
                <a:gd name="connsiteY5" fmla="*/ 122658 h 353290"/>
                <a:gd name="connsiteX6" fmla="*/ 122657 w 353289"/>
                <a:gd name="connsiteY6" fmla="*/ 122658 h 353290"/>
                <a:gd name="connsiteX7" fmla="*/ 122657 w 353289"/>
                <a:gd name="connsiteY7" fmla="*/ 53988 h 353290"/>
                <a:gd name="connsiteX8" fmla="*/ 176645 w 353289"/>
                <a:gd name="connsiteY8" fmla="*/ 0 h 353290"/>
                <a:gd name="connsiteX9" fmla="*/ 176645 w 353289"/>
                <a:gd name="connsiteY9" fmla="*/ 1 h 353290"/>
                <a:gd name="connsiteX10" fmla="*/ 230633 w 353289"/>
                <a:gd name="connsiteY10" fmla="*/ 53989 h 353290"/>
                <a:gd name="connsiteX11" fmla="*/ 230632 w 353289"/>
                <a:gd name="connsiteY11" fmla="*/ 122658 h 353290"/>
                <a:gd name="connsiteX12" fmla="*/ 299301 w 353289"/>
                <a:gd name="connsiteY12" fmla="*/ 122658 h 353290"/>
                <a:gd name="connsiteX13" fmla="*/ 353289 w 353289"/>
                <a:gd name="connsiteY13" fmla="*/ 176646 h 353290"/>
                <a:gd name="connsiteX14" fmla="*/ 353288 w 353289"/>
                <a:gd name="connsiteY14" fmla="*/ 176646 h 353290"/>
                <a:gd name="connsiteX15" fmla="*/ 299300 w 353289"/>
                <a:gd name="connsiteY15" fmla="*/ 230634 h 353290"/>
                <a:gd name="connsiteX16" fmla="*/ 230632 w 353289"/>
                <a:gd name="connsiteY16" fmla="*/ 230634 h 353290"/>
                <a:gd name="connsiteX17" fmla="*/ 230632 w 353289"/>
                <a:gd name="connsiteY17" fmla="*/ 299302 h 353290"/>
                <a:gd name="connsiteX18" fmla="*/ 197658 w 353289"/>
                <a:gd name="connsiteY18" fmla="*/ 349047 h 353290"/>
                <a:gd name="connsiteX19" fmla="*/ 176644 w 353289"/>
                <a:gd name="connsiteY19" fmla="*/ 353290 h 353290"/>
                <a:gd name="connsiteX20" fmla="*/ 155630 w 353289"/>
                <a:gd name="connsiteY20" fmla="*/ 349047 h 353290"/>
                <a:gd name="connsiteX21" fmla="*/ 122657 w 353289"/>
                <a:gd name="connsiteY21" fmla="*/ 299302 h 353290"/>
                <a:gd name="connsiteX22" fmla="*/ 122657 w 353289"/>
                <a:gd name="connsiteY22" fmla="*/ 230634 h 353290"/>
                <a:gd name="connsiteX23" fmla="*/ 53988 w 353289"/>
                <a:gd name="connsiteY23" fmla="*/ 230633 h 353290"/>
                <a:gd name="connsiteX24" fmla="*/ 4243 w 353289"/>
                <a:gd name="connsiteY24" fmla="*/ 197660 h 353290"/>
                <a:gd name="connsiteX25" fmla="*/ 0 w 353289"/>
                <a:gd name="connsiteY25" fmla="*/ 176646 h 353290"/>
                <a:gd name="connsiteX26" fmla="*/ 0 w 353289"/>
                <a:gd name="connsiteY26" fmla="*/ 176645 h 353290"/>
                <a:gd name="connsiteX27" fmla="*/ 0 w 353289"/>
                <a:gd name="connsiteY27" fmla="*/ 176646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289" h="353290">
                  <a:moveTo>
                    <a:pt x="176644" y="353290"/>
                  </a:moveTo>
                  <a:lnTo>
                    <a:pt x="176644" y="353290"/>
                  </a:lnTo>
                  <a:lnTo>
                    <a:pt x="176645" y="353290"/>
                  </a:lnTo>
                  <a:close/>
                  <a:moveTo>
                    <a:pt x="0" y="176646"/>
                  </a:moveTo>
                  <a:lnTo>
                    <a:pt x="4243" y="155632"/>
                  </a:lnTo>
                  <a:cubicBezTo>
                    <a:pt x="12439" y="136254"/>
                    <a:pt x="31625" y="122658"/>
                    <a:pt x="53988" y="122658"/>
                  </a:cubicBezTo>
                  <a:lnTo>
                    <a:pt x="122657" y="122658"/>
                  </a:lnTo>
                  <a:lnTo>
                    <a:pt x="122657" y="53988"/>
                  </a:lnTo>
                  <a:cubicBezTo>
                    <a:pt x="122657" y="24171"/>
                    <a:pt x="146828" y="0"/>
                    <a:pt x="176645" y="0"/>
                  </a:cubicBezTo>
                  <a:lnTo>
                    <a:pt x="176645" y="1"/>
                  </a:lnTo>
                  <a:cubicBezTo>
                    <a:pt x="206462" y="1"/>
                    <a:pt x="230633" y="24172"/>
                    <a:pt x="230633" y="53989"/>
                  </a:cubicBezTo>
                  <a:lnTo>
                    <a:pt x="230632" y="122658"/>
                  </a:lnTo>
                  <a:lnTo>
                    <a:pt x="299301" y="122658"/>
                  </a:lnTo>
                  <a:cubicBezTo>
                    <a:pt x="329118" y="122658"/>
                    <a:pt x="353289" y="146829"/>
                    <a:pt x="353289" y="176646"/>
                  </a:cubicBezTo>
                  <a:lnTo>
                    <a:pt x="353288" y="176646"/>
                  </a:lnTo>
                  <a:cubicBezTo>
                    <a:pt x="353288" y="206463"/>
                    <a:pt x="329117" y="230634"/>
                    <a:pt x="299300" y="230634"/>
                  </a:cubicBezTo>
                  <a:lnTo>
                    <a:pt x="230632" y="230634"/>
                  </a:lnTo>
                  <a:lnTo>
                    <a:pt x="230632" y="299302"/>
                  </a:lnTo>
                  <a:cubicBezTo>
                    <a:pt x="230632" y="321664"/>
                    <a:pt x="217035" y="340851"/>
                    <a:pt x="197658" y="349047"/>
                  </a:cubicBezTo>
                  <a:lnTo>
                    <a:pt x="176644" y="353290"/>
                  </a:lnTo>
                  <a:lnTo>
                    <a:pt x="155630" y="349047"/>
                  </a:lnTo>
                  <a:cubicBezTo>
                    <a:pt x="136253" y="340851"/>
                    <a:pt x="122657" y="321664"/>
                    <a:pt x="122657" y="299302"/>
                  </a:cubicBezTo>
                  <a:lnTo>
                    <a:pt x="122657" y="230634"/>
                  </a:lnTo>
                  <a:lnTo>
                    <a:pt x="53988" y="230633"/>
                  </a:lnTo>
                  <a:cubicBezTo>
                    <a:pt x="31625" y="230633"/>
                    <a:pt x="12439" y="217037"/>
                    <a:pt x="4243" y="197660"/>
                  </a:cubicBezTo>
                  <a:close/>
                  <a:moveTo>
                    <a:pt x="0" y="176646"/>
                  </a:moveTo>
                  <a:lnTo>
                    <a:pt x="0" y="176645"/>
                  </a:lnTo>
                  <a:lnTo>
                    <a:pt x="0" y="1766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9000"/>
              </a:schemeClr>
            </a:solidFill>
            <a:ln w="12700">
              <a:solidFill>
                <a:schemeClr val="accent6">
                  <a:lumMod val="60000"/>
                  <a:lumOff val="40000"/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93241376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595515DE-7EB1-361E-B871-5E7E17C5AE83}"/>
                </a:ext>
              </a:extLst>
            </p:cNvPr>
            <p:cNvSpPr/>
            <p:nvPr/>
          </p:nvSpPr>
          <p:spPr>
            <a:xfrm>
              <a:off x="6096000" y="3147391"/>
              <a:ext cx="0" cy="1298713"/>
            </a:xfrm>
            <a:custGeom>
              <a:avLst/>
              <a:gdLst>
                <a:gd name="connsiteX0" fmla="*/ 0 w 0"/>
                <a:gd name="connsiteY0" fmla="*/ 0 h 1298713"/>
                <a:gd name="connsiteX1" fmla="*/ 0 w 0"/>
                <a:gd name="connsiteY1" fmla="*/ 636369 h 1298713"/>
                <a:gd name="connsiteX2" fmla="*/ 0 w 0"/>
                <a:gd name="connsiteY2" fmla="*/ 1298713 h 129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298713" extrusionOk="0">
                  <a:moveTo>
                    <a:pt x="0" y="0"/>
                  </a:moveTo>
                  <a:cubicBezTo>
                    <a:pt x="20551" y="267959"/>
                    <a:pt x="-10120" y="496627"/>
                    <a:pt x="0" y="636369"/>
                  </a:cubicBezTo>
                  <a:cubicBezTo>
                    <a:pt x="10120" y="776111"/>
                    <a:pt x="2368" y="1103830"/>
                    <a:pt x="0" y="1298713"/>
                  </a:cubicBezTo>
                </a:path>
              </a:pathLst>
            </a:custGeom>
            <a:noFill/>
            <a:ln w="34925" cap="rnd">
              <a:solidFill>
                <a:schemeClr val="bg1">
                  <a:alpha val="7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0"/>
                        <a:gd name="connsiteY0" fmla="*/ 0 h 1298713"/>
                        <a:gd name="connsiteX1" fmla="*/ 0 w 0"/>
                        <a:gd name="connsiteY1" fmla="*/ 1298713 h 1298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98713">
                          <a:moveTo>
                            <a:pt x="0" y="0"/>
                          </a:moveTo>
                          <a:lnTo>
                            <a:pt x="0" y="1298713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: Cantos Arredondados 10">
              <a:extLst>
                <a:ext uri="{FF2B5EF4-FFF2-40B4-BE49-F238E27FC236}">
                  <a16:creationId xmlns:a16="http://schemas.microsoft.com/office/drawing/2014/main" id="{00F0BA94-5C99-E06D-EBB4-FD85F954A7CD}"/>
                </a:ext>
              </a:extLst>
            </p:cNvPr>
            <p:cNvSpPr/>
            <p:nvPr/>
          </p:nvSpPr>
          <p:spPr>
            <a:xfrm>
              <a:off x="6334995" y="3722565"/>
              <a:ext cx="353288" cy="107975"/>
            </a:xfrm>
            <a:solidFill>
              <a:schemeClr val="accent2">
                <a:alpha val="18000"/>
              </a:schemeClr>
            </a:solidFill>
            <a:ln w="12700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B2F8443F-106F-ED4A-5DF6-1F54041AF344}"/>
                </a:ext>
              </a:extLst>
            </p:cNvPr>
            <p:cNvSpPr/>
            <p:nvPr/>
          </p:nvSpPr>
          <p:spPr>
            <a:xfrm>
              <a:off x="6325353" y="3722565"/>
              <a:ext cx="353288" cy="107975"/>
            </a:xfrm>
            <a:custGeom>
              <a:avLst/>
              <a:gdLst>
                <a:gd name="connsiteX0" fmla="*/ 0 w 353288"/>
                <a:gd name="connsiteY0" fmla="*/ 53988 h 107975"/>
                <a:gd name="connsiteX1" fmla="*/ 53988 w 353288"/>
                <a:gd name="connsiteY1" fmla="*/ 0 h 107975"/>
                <a:gd name="connsiteX2" fmla="*/ 299301 w 353288"/>
                <a:gd name="connsiteY2" fmla="*/ 0 h 107975"/>
                <a:gd name="connsiteX3" fmla="*/ 353289 w 353288"/>
                <a:gd name="connsiteY3" fmla="*/ 53988 h 107975"/>
                <a:gd name="connsiteX4" fmla="*/ 353288 w 353288"/>
                <a:gd name="connsiteY4" fmla="*/ 53988 h 107975"/>
                <a:gd name="connsiteX5" fmla="*/ 299300 w 353288"/>
                <a:gd name="connsiteY5" fmla="*/ 107976 h 107975"/>
                <a:gd name="connsiteX6" fmla="*/ 53988 w 353288"/>
                <a:gd name="connsiteY6" fmla="*/ 107975 h 107975"/>
                <a:gd name="connsiteX7" fmla="*/ 0 w 353288"/>
                <a:gd name="connsiteY7" fmla="*/ 53987 h 107975"/>
                <a:gd name="connsiteX8" fmla="*/ 0 w 353288"/>
                <a:gd name="connsiteY8" fmla="*/ 53988 h 1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288" h="107975" fill="none" extrusionOk="0">
                  <a:moveTo>
                    <a:pt x="0" y="53988"/>
                  </a:moveTo>
                  <a:cubicBezTo>
                    <a:pt x="1555" y="17250"/>
                    <a:pt x="20434" y="2930"/>
                    <a:pt x="53988" y="0"/>
                  </a:cubicBezTo>
                  <a:cubicBezTo>
                    <a:pt x="132847" y="3992"/>
                    <a:pt x="202640" y="6159"/>
                    <a:pt x="299301" y="0"/>
                  </a:cubicBezTo>
                  <a:cubicBezTo>
                    <a:pt x="328339" y="7124"/>
                    <a:pt x="353138" y="25144"/>
                    <a:pt x="353289" y="53988"/>
                  </a:cubicBezTo>
                  <a:lnTo>
                    <a:pt x="353288" y="53988"/>
                  </a:lnTo>
                  <a:cubicBezTo>
                    <a:pt x="349296" y="84550"/>
                    <a:pt x="327435" y="105705"/>
                    <a:pt x="299300" y="107976"/>
                  </a:cubicBezTo>
                  <a:cubicBezTo>
                    <a:pt x="202142" y="110886"/>
                    <a:pt x="167993" y="102589"/>
                    <a:pt x="53988" y="107975"/>
                  </a:cubicBezTo>
                  <a:cubicBezTo>
                    <a:pt x="23410" y="112065"/>
                    <a:pt x="-5290" y="78724"/>
                    <a:pt x="0" y="53987"/>
                  </a:cubicBezTo>
                  <a:lnTo>
                    <a:pt x="0" y="53988"/>
                  </a:lnTo>
                  <a:close/>
                </a:path>
                <a:path w="353288" h="107975" stroke="0" extrusionOk="0">
                  <a:moveTo>
                    <a:pt x="0" y="53988"/>
                  </a:moveTo>
                  <a:cubicBezTo>
                    <a:pt x="-1998" y="25494"/>
                    <a:pt x="30941" y="2924"/>
                    <a:pt x="53988" y="0"/>
                  </a:cubicBezTo>
                  <a:cubicBezTo>
                    <a:pt x="133687" y="4912"/>
                    <a:pt x="227211" y="-653"/>
                    <a:pt x="299301" y="0"/>
                  </a:cubicBezTo>
                  <a:cubicBezTo>
                    <a:pt x="330381" y="-5912"/>
                    <a:pt x="354153" y="17606"/>
                    <a:pt x="353289" y="53988"/>
                  </a:cubicBezTo>
                  <a:lnTo>
                    <a:pt x="353288" y="53988"/>
                  </a:lnTo>
                  <a:cubicBezTo>
                    <a:pt x="349573" y="79761"/>
                    <a:pt x="326927" y="109812"/>
                    <a:pt x="299300" y="107976"/>
                  </a:cubicBezTo>
                  <a:cubicBezTo>
                    <a:pt x="241771" y="113850"/>
                    <a:pt x="120327" y="103649"/>
                    <a:pt x="53988" y="107975"/>
                  </a:cubicBezTo>
                  <a:cubicBezTo>
                    <a:pt x="28693" y="108519"/>
                    <a:pt x="-2466" y="82441"/>
                    <a:pt x="0" y="53987"/>
                  </a:cubicBezTo>
                  <a:lnTo>
                    <a:pt x="0" y="539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36000"/>
              </a:schemeClr>
            </a:solidFill>
            <a:ln w="12700">
              <a:solidFill>
                <a:schemeClr val="accent1">
                  <a:lumMod val="60000"/>
                  <a:lumOff val="40000"/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01127830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!!molduraA">
            <a:extLst>
              <a:ext uri="{FF2B5EF4-FFF2-40B4-BE49-F238E27FC236}">
                <a16:creationId xmlns:a16="http://schemas.microsoft.com/office/drawing/2014/main" id="{0EA17526-4AEE-E701-8C2A-01F669E27790}"/>
              </a:ext>
            </a:extLst>
          </p:cNvPr>
          <p:cNvSpPr>
            <a:spLocks noChangeAspect="1"/>
          </p:cNvSpPr>
          <p:nvPr/>
        </p:nvSpPr>
        <p:spPr>
          <a:xfrm>
            <a:off x="-367179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!!molduraB">
            <a:extLst>
              <a:ext uri="{FF2B5EF4-FFF2-40B4-BE49-F238E27FC236}">
                <a16:creationId xmlns:a16="http://schemas.microsoft.com/office/drawing/2014/main" id="{B95EFE92-2E8B-BFE8-2719-26948DBC5E47}"/>
              </a:ext>
            </a:extLst>
          </p:cNvPr>
          <p:cNvSpPr>
            <a:spLocks noChangeAspect="1"/>
          </p:cNvSpPr>
          <p:nvPr/>
        </p:nvSpPr>
        <p:spPr>
          <a:xfrm>
            <a:off x="-367179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!!molduraC">
            <a:extLst>
              <a:ext uri="{FF2B5EF4-FFF2-40B4-BE49-F238E27FC236}">
                <a16:creationId xmlns:a16="http://schemas.microsoft.com/office/drawing/2014/main" id="{1977F6D8-0475-C569-CF20-6C617DA9AA31}"/>
              </a:ext>
            </a:extLst>
          </p:cNvPr>
          <p:cNvSpPr>
            <a:spLocks noChangeAspect="1"/>
          </p:cNvSpPr>
          <p:nvPr/>
        </p:nvSpPr>
        <p:spPr>
          <a:xfrm>
            <a:off x="-367179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Espaço Reservado para Imagem 36" descr="Mulher com as mãos para cima&#10;&#10;Descrição gerada automaticamente com confiança média">
            <a:extLst>
              <a:ext uri="{FF2B5EF4-FFF2-40B4-BE49-F238E27FC236}">
                <a16:creationId xmlns:a16="http://schemas.microsoft.com/office/drawing/2014/main" id="{D89F246F-3062-BB8F-AFF0-E5C7A259B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39305" r="27301" b="4202"/>
          <a:stretch/>
        </p:blipFill>
        <p:spPr>
          <a:xfrm>
            <a:off x="-268973" y="1597022"/>
            <a:ext cx="2088000" cy="1243173"/>
          </a:xfrm>
        </p:spPr>
      </p:pic>
      <p:pic>
        <p:nvPicPr>
          <p:cNvPr id="39" name="Espaço Reservado para Imagem 38" descr="Menino posando para foto&#10;&#10;Descrição gerada automaticamente">
            <a:extLst>
              <a:ext uri="{FF2B5EF4-FFF2-40B4-BE49-F238E27FC236}">
                <a16:creationId xmlns:a16="http://schemas.microsoft.com/office/drawing/2014/main" id="{E6903078-42F8-380F-7D52-968EF103DF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19031" r="41818" b="29016"/>
          <a:stretch/>
        </p:blipFill>
        <p:spPr>
          <a:xfrm>
            <a:off x="-268973" y="3178527"/>
            <a:ext cx="2088000" cy="1243173"/>
          </a:xfrm>
        </p:spPr>
      </p:pic>
      <p:pic>
        <p:nvPicPr>
          <p:cNvPr id="41" name="Espaço Reservado para Imagem 40" descr="Homem de roupa preta&#10;&#10;Descrição gerada automaticamente com confiança média">
            <a:extLst>
              <a:ext uri="{FF2B5EF4-FFF2-40B4-BE49-F238E27FC236}">
                <a16:creationId xmlns:a16="http://schemas.microsoft.com/office/drawing/2014/main" id="{F8E9BA8E-5D97-783D-30AA-CD857E3311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9" t="48597" r="8246" b="3491"/>
          <a:stretch/>
        </p:blipFill>
        <p:spPr>
          <a:xfrm>
            <a:off x="-268973" y="4760032"/>
            <a:ext cx="2088000" cy="1243173"/>
          </a:xfrm>
        </p:spPr>
      </p:pic>
      <p:sp>
        <p:nvSpPr>
          <p:cNvPr id="25" name="!!molduraD">
            <a:extLst>
              <a:ext uri="{FF2B5EF4-FFF2-40B4-BE49-F238E27FC236}">
                <a16:creationId xmlns:a16="http://schemas.microsoft.com/office/drawing/2014/main" id="{42FFAAE5-63A5-EF2B-A0C7-235619B3C769}"/>
              </a:ext>
            </a:extLst>
          </p:cNvPr>
          <p:cNvSpPr>
            <a:spLocks noChangeAspect="1"/>
          </p:cNvSpPr>
          <p:nvPr/>
        </p:nvSpPr>
        <p:spPr>
          <a:xfrm>
            <a:off x="10272613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!!molduraE">
            <a:extLst>
              <a:ext uri="{FF2B5EF4-FFF2-40B4-BE49-F238E27FC236}">
                <a16:creationId xmlns:a16="http://schemas.microsoft.com/office/drawing/2014/main" id="{55D05F6E-E318-6733-0A1F-625C48D998F4}"/>
              </a:ext>
            </a:extLst>
          </p:cNvPr>
          <p:cNvSpPr>
            <a:spLocks noChangeAspect="1"/>
          </p:cNvSpPr>
          <p:nvPr/>
        </p:nvSpPr>
        <p:spPr>
          <a:xfrm>
            <a:off x="10272613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!!molduraF">
            <a:extLst>
              <a:ext uri="{FF2B5EF4-FFF2-40B4-BE49-F238E27FC236}">
                <a16:creationId xmlns:a16="http://schemas.microsoft.com/office/drawing/2014/main" id="{6FC763A7-A272-EE30-8402-C8C08ABB99E4}"/>
              </a:ext>
            </a:extLst>
          </p:cNvPr>
          <p:cNvSpPr>
            <a:spLocks noChangeAspect="1"/>
          </p:cNvSpPr>
          <p:nvPr/>
        </p:nvSpPr>
        <p:spPr>
          <a:xfrm>
            <a:off x="10272613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Espaço Reservado para Imagem 42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BFA7AC3B-B08D-E392-07BD-70E02C8FBA0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8755" r="18662" b="19341"/>
          <a:stretch/>
        </p:blipFill>
        <p:spPr>
          <a:xfrm>
            <a:off x="10384513" y="1597022"/>
            <a:ext cx="2088000" cy="1243173"/>
          </a:xfrm>
        </p:spPr>
      </p:pic>
      <p:pic>
        <p:nvPicPr>
          <p:cNvPr id="45" name="Espaço Reservado para Imagem 44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4598D409-4F94-B821-4ADE-F5DED2D4484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3" t="20592" r="16246" b="36505"/>
          <a:stretch/>
        </p:blipFill>
        <p:spPr>
          <a:xfrm>
            <a:off x="10384513" y="3178527"/>
            <a:ext cx="2088000" cy="1243173"/>
          </a:xfrm>
        </p:spPr>
      </p:pic>
      <p:pic>
        <p:nvPicPr>
          <p:cNvPr id="47" name="Espaço Reservado para Imagem 46" descr="Homem com a mão&#10;&#10;Descrição gerada automaticamente com confiança média">
            <a:extLst>
              <a:ext uri="{FF2B5EF4-FFF2-40B4-BE49-F238E27FC236}">
                <a16:creationId xmlns:a16="http://schemas.microsoft.com/office/drawing/2014/main" id="{5EBD1B11-94CE-75F7-6885-5DD184B3D70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22861" r="34177" b="37186"/>
          <a:stretch/>
        </p:blipFill>
        <p:spPr>
          <a:xfrm>
            <a:off x="10384513" y="4760032"/>
            <a:ext cx="2088000" cy="1243173"/>
          </a:xfrm>
        </p:spPr>
      </p:pic>
    </p:spTree>
    <p:extLst>
      <p:ext uri="{BB962C8B-B14F-4D97-AF65-F5344CB8AC3E}">
        <p14:creationId xmlns:p14="http://schemas.microsoft.com/office/powerpoint/2010/main" val="327538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9805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9805 2.59259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9805 2.59259E-6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27109 2.59259E-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2711 3.33333E-6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0.27109 2.59259E-6 " pathEditMode="relative" rAng="0" ptsTypes="AA">
                                      <p:cBhvr>
                                        <p:cTn id="59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20" grpId="1"/>
      <p:bldP spid="21" grpId="0"/>
      <p:bldP spid="22" grpId="0"/>
      <p:bldP spid="22" grpId="1"/>
      <p:bldP spid="23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E56AFA7-C864-E061-CEF8-E1EE8B42A33B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A49E634-ACC6-3C75-D3AE-D104A078CCDB}"/>
              </a:ext>
            </a:extLst>
          </p:cNvPr>
          <p:cNvSpPr txBox="1"/>
          <p:nvPr/>
        </p:nvSpPr>
        <p:spPr>
          <a:xfrm>
            <a:off x="5440738" y="1186261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Gestos</a:t>
            </a:r>
          </a:p>
        </p:txBody>
      </p:sp>
      <p:sp>
        <p:nvSpPr>
          <p:cNvPr id="10" name="!!banner esquerdo">
            <a:extLst>
              <a:ext uri="{FF2B5EF4-FFF2-40B4-BE49-F238E27FC236}">
                <a16:creationId xmlns:a16="http://schemas.microsoft.com/office/drawing/2014/main" id="{8A452C91-C8AD-2BA3-E0BE-9CFA36D5E754}"/>
              </a:ext>
            </a:extLst>
          </p:cNvPr>
          <p:cNvSpPr>
            <a:spLocks noChangeAspect="1"/>
          </p:cNvSpPr>
          <p:nvPr/>
        </p:nvSpPr>
        <p:spPr>
          <a:xfrm>
            <a:off x="678140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1" name="!!banner  direito">
            <a:extLst>
              <a:ext uri="{FF2B5EF4-FFF2-40B4-BE49-F238E27FC236}">
                <a16:creationId xmlns:a16="http://schemas.microsoft.com/office/drawing/2014/main" id="{F2EA002C-B53E-02A0-E5B5-98EF8334A4D7}"/>
              </a:ext>
            </a:extLst>
          </p:cNvPr>
          <p:cNvSpPr>
            <a:spLocks noChangeAspect="1"/>
          </p:cNvSpPr>
          <p:nvPr/>
        </p:nvSpPr>
        <p:spPr>
          <a:xfrm flipH="1">
            <a:off x="6413884" y="1304041"/>
            <a:ext cx="5099978" cy="4945024"/>
          </a:xfrm>
          <a:custGeom>
            <a:avLst/>
            <a:gdLst>
              <a:gd name="connsiteX0" fmla="*/ 2247135 w 5099978"/>
              <a:gd name="connsiteY0" fmla="*/ 211 h 4945024"/>
              <a:gd name="connsiteX1" fmla="*/ 2665171 w 5099978"/>
              <a:gd name="connsiteY1" fmla="*/ 17863 h 4945024"/>
              <a:gd name="connsiteX2" fmla="*/ 3260008 w 5099978"/>
              <a:gd name="connsiteY2" fmla="*/ 17863 h 4945024"/>
              <a:gd name="connsiteX3" fmla="*/ 3810073 w 5099978"/>
              <a:gd name="connsiteY3" fmla="*/ 17863 h 4945024"/>
              <a:gd name="connsiteX4" fmla="*/ 4494456 w 5099978"/>
              <a:gd name="connsiteY4" fmla="*/ 17863 h 4945024"/>
              <a:gd name="connsiteX5" fmla="*/ 4743775 w 5099978"/>
              <a:gd name="connsiteY5" fmla="*/ 681440 h 4945024"/>
              <a:gd name="connsiteX6" fmla="*/ 4993094 w 5099978"/>
              <a:gd name="connsiteY6" fmla="*/ 1345017 h 4945024"/>
              <a:gd name="connsiteX7" fmla="*/ 5079040 w 5099978"/>
              <a:gd name="connsiteY7" fmla="*/ 1568172 h 4945024"/>
              <a:gd name="connsiteX8" fmla="*/ 5099978 w 5099978"/>
              <a:gd name="connsiteY8" fmla="*/ 1630768 h 4945024"/>
              <a:gd name="connsiteX9" fmla="*/ 4997426 w 5099978"/>
              <a:gd name="connsiteY9" fmla="*/ 1660097 h 4945024"/>
              <a:gd name="connsiteX10" fmla="*/ 4444984 w 5099978"/>
              <a:gd name="connsiteY10" fmla="*/ 2475555 h 4945024"/>
              <a:gd name="connsiteX11" fmla="*/ 5022539 w 5099978"/>
              <a:gd name="connsiteY11" fmla="*/ 3294731 h 4945024"/>
              <a:gd name="connsiteX12" fmla="*/ 5092688 w 5099978"/>
              <a:gd name="connsiteY12" fmla="*/ 3315146 h 4945024"/>
              <a:gd name="connsiteX13" fmla="*/ 5092378 w 5099978"/>
              <a:gd name="connsiteY13" fmla="*/ 3315900 h 4945024"/>
              <a:gd name="connsiteX14" fmla="*/ 4993094 w 5099978"/>
              <a:gd name="connsiteY14" fmla="*/ 3606093 h 4945024"/>
              <a:gd name="connsiteX15" fmla="*/ 4780711 w 5099978"/>
              <a:gd name="connsiteY15" fmla="*/ 4171362 h 4945024"/>
              <a:gd name="connsiteX16" fmla="*/ 4494456 w 5099978"/>
              <a:gd name="connsiteY16" fmla="*/ 4933247 h 4945024"/>
              <a:gd name="connsiteX17" fmla="*/ 3944391 w 5099978"/>
              <a:gd name="connsiteY17" fmla="*/ 4933247 h 4945024"/>
              <a:gd name="connsiteX18" fmla="*/ 3439099 w 5099978"/>
              <a:gd name="connsiteY18" fmla="*/ 4933247 h 4945024"/>
              <a:gd name="connsiteX19" fmla="*/ 2799489 w 5099978"/>
              <a:gd name="connsiteY19" fmla="*/ 4933247 h 4945024"/>
              <a:gd name="connsiteX20" fmla="*/ 2204652 w 5099978"/>
              <a:gd name="connsiteY20" fmla="*/ 4933247 h 4945024"/>
              <a:gd name="connsiteX21" fmla="*/ 1699360 w 5099978"/>
              <a:gd name="connsiteY21" fmla="*/ 4933247 h 4945024"/>
              <a:gd name="connsiteX22" fmla="*/ 1014977 w 5099978"/>
              <a:gd name="connsiteY22" fmla="*/ 4933247 h 4945024"/>
              <a:gd name="connsiteX23" fmla="*/ 17185 w 5099978"/>
              <a:gd name="connsiteY23" fmla="*/ 4933247 h 4945024"/>
              <a:gd name="connsiteX24" fmla="*/ 17185 w 5099978"/>
              <a:gd name="connsiteY24" fmla="*/ 4318824 h 4945024"/>
              <a:gd name="connsiteX25" fmla="*/ 17185 w 5099978"/>
              <a:gd name="connsiteY25" fmla="*/ 3655247 h 4945024"/>
              <a:gd name="connsiteX26" fmla="*/ 17185 w 5099978"/>
              <a:gd name="connsiteY26" fmla="*/ 3040824 h 4945024"/>
              <a:gd name="connsiteX27" fmla="*/ 17185 w 5099978"/>
              <a:gd name="connsiteY27" fmla="*/ 2377247 h 4945024"/>
              <a:gd name="connsiteX28" fmla="*/ 17185 w 5099978"/>
              <a:gd name="connsiteY28" fmla="*/ 1861132 h 4945024"/>
              <a:gd name="connsiteX29" fmla="*/ 17185 w 5099978"/>
              <a:gd name="connsiteY29" fmla="*/ 1345017 h 4945024"/>
              <a:gd name="connsiteX30" fmla="*/ 17185 w 5099978"/>
              <a:gd name="connsiteY30" fmla="*/ 779748 h 4945024"/>
              <a:gd name="connsiteX31" fmla="*/ 17185 w 5099978"/>
              <a:gd name="connsiteY31" fmla="*/ 17863 h 4945024"/>
              <a:gd name="connsiteX32" fmla="*/ 522477 w 5099978"/>
              <a:gd name="connsiteY32" fmla="*/ 17863 h 4945024"/>
              <a:gd name="connsiteX33" fmla="*/ 1206860 w 5099978"/>
              <a:gd name="connsiteY33" fmla="*/ 17863 h 4945024"/>
              <a:gd name="connsiteX34" fmla="*/ 1936015 w 5099978"/>
              <a:gd name="connsiteY34" fmla="*/ 17863 h 4945024"/>
              <a:gd name="connsiteX35" fmla="*/ 2247135 w 5099978"/>
              <a:gd name="connsiteY35" fmla="*/ 211 h 494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99978" h="4945024">
                <a:moveTo>
                  <a:pt x="2247135" y="211"/>
                </a:moveTo>
                <a:cubicBezTo>
                  <a:pt x="2389446" y="-1546"/>
                  <a:pt x="2498841" y="7947"/>
                  <a:pt x="2665171" y="17863"/>
                </a:cubicBezTo>
                <a:cubicBezTo>
                  <a:pt x="2931298" y="33729"/>
                  <a:pt x="2968864" y="46424"/>
                  <a:pt x="3260008" y="17863"/>
                </a:cubicBezTo>
                <a:cubicBezTo>
                  <a:pt x="3551152" y="-10698"/>
                  <a:pt x="3556914" y="16639"/>
                  <a:pt x="3810073" y="17863"/>
                </a:cubicBezTo>
                <a:cubicBezTo>
                  <a:pt x="4063232" y="19087"/>
                  <a:pt x="4341385" y="-3644"/>
                  <a:pt x="4494456" y="17863"/>
                </a:cubicBezTo>
                <a:cubicBezTo>
                  <a:pt x="4612067" y="279031"/>
                  <a:pt x="4628860" y="454710"/>
                  <a:pt x="4743775" y="681440"/>
                </a:cubicBezTo>
                <a:cubicBezTo>
                  <a:pt x="4858690" y="908170"/>
                  <a:pt x="4901761" y="1165347"/>
                  <a:pt x="4993094" y="1345017"/>
                </a:cubicBezTo>
                <a:cubicBezTo>
                  <a:pt x="5015927" y="1389934"/>
                  <a:pt x="5045467" y="1470034"/>
                  <a:pt x="5079040" y="1568172"/>
                </a:cubicBezTo>
                <a:lnTo>
                  <a:pt x="5099978" y="1630768"/>
                </a:lnTo>
                <a:lnTo>
                  <a:pt x="4997426" y="1660097"/>
                </a:lnTo>
                <a:cubicBezTo>
                  <a:pt x="4632116" y="1799344"/>
                  <a:pt x="4433702" y="2096025"/>
                  <a:pt x="4444984" y="2475555"/>
                </a:cubicBezTo>
                <a:cubicBezTo>
                  <a:pt x="4511495" y="2879906"/>
                  <a:pt x="4685049" y="3162928"/>
                  <a:pt x="5022539" y="3294731"/>
                </a:cubicBezTo>
                <a:lnTo>
                  <a:pt x="5092688" y="3315146"/>
                </a:lnTo>
                <a:lnTo>
                  <a:pt x="5092378" y="3315900"/>
                </a:lnTo>
                <a:cubicBezTo>
                  <a:pt x="5058625" y="3400835"/>
                  <a:pt x="5027173" y="3488290"/>
                  <a:pt x="4993094" y="3606093"/>
                </a:cubicBezTo>
                <a:cubicBezTo>
                  <a:pt x="4924936" y="3841700"/>
                  <a:pt x="4877368" y="3919093"/>
                  <a:pt x="4780711" y="4171362"/>
                </a:cubicBezTo>
                <a:cubicBezTo>
                  <a:pt x="4684054" y="4423631"/>
                  <a:pt x="4629203" y="4578883"/>
                  <a:pt x="4494456" y="4933247"/>
                </a:cubicBezTo>
                <a:cubicBezTo>
                  <a:pt x="4252911" y="4921956"/>
                  <a:pt x="4185564" y="4913445"/>
                  <a:pt x="3944391" y="4933247"/>
                </a:cubicBezTo>
                <a:cubicBezTo>
                  <a:pt x="3703219" y="4953049"/>
                  <a:pt x="3667441" y="4944245"/>
                  <a:pt x="3439099" y="4933247"/>
                </a:cubicBezTo>
                <a:cubicBezTo>
                  <a:pt x="3210757" y="4922249"/>
                  <a:pt x="3108679" y="4929354"/>
                  <a:pt x="2799489" y="4933247"/>
                </a:cubicBezTo>
                <a:cubicBezTo>
                  <a:pt x="2490299" y="4937141"/>
                  <a:pt x="2470385" y="4934332"/>
                  <a:pt x="2204652" y="4933247"/>
                </a:cubicBezTo>
                <a:cubicBezTo>
                  <a:pt x="1938919" y="4932162"/>
                  <a:pt x="1891447" y="4924435"/>
                  <a:pt x="1699360" y="4933247"/>
                </a:cubicBezTo>
                <a:cubicBezTo>
                  <a:pt x="1507273" y="4942059"/>
                  <a:pt x="1323069" y="4913901"/>
                  <a:pt x="1014977" y="4933247"/>
                </a:cubicBezTo>
                <a:cubicBezTo>
                  <a:pt x="706885" y="4952593"/>
                  <a:pt x="420779" y="4906266"/>
                  <a:pt x="17185" y="4933247"/>
                </a:cubicBezTo>
                <a:cubicBezTo>
                  <a:pt x="41169" y="4675643"/>
                  <a:pt x="501" y="4513527"/>
                  <a:pt x="17185" y="4318824"/>
                </a:cubicBezTo>
                <a:cubicBezTo>
                  <a:pt x="33869" y="4124121"/>
                  <a:pt x="31889" y="3859668"/>
                  <a:pt x="17185" y="3655247"/>
                </a:cubicBezTo>
                <a:cubicBezTo>
                  <a:pt x="2481" y="3450826"/>
                  <a:pt x="34153" y="3216542"/>
                  <a:pt x="17185" y="3040824"/>
                </a:cubicBezTo>
                <a:cubicBezTo>
                  <a:pt x="217" y="2865106"/>
                  <a:pt x="-10999" y="2699731"/>
                  <a:pt x="17185" y="2377247"/>
                </a:cubicBezTo>
                <a:cubicBezTo>
                  <a:pt x="45369" y="2054763"/>
                  <a:pt x="35172" y="2118390"/>
                  <a:pt x="17185" y="1861132"/>
                </a:cubicBezTo>
                <a:cubicBezTo>
                  <a:pt x="-802" y="1603874"/>
                  <a:pt x="3436" y="1597655"/>
                  <a:pt x="17185" y="1345017"/>
                </a:cubicBezTo>
                <a:cubicBezTo>
                  <a:pt x="30934" y="1092379"/>
                  <a:pt x="22950" y="967124"/>
                  <a:pt x="17185" y="779748"/>
                </a:cubicBezTo>
                <a:cubicBezTo>
                  <a:pt x="11420" y="592372"/>
                  <a:pt x="-13113" y="279130"/>
                  <a:pt x="17185" y="17863"/>
                </a:cubicBezTo>
                <a:cubicBezTo>
                  <a:pt x="187491" y="29490"/>
                  <a:pt x="318951" y="-4840"/>
                  <a:pt x="522477" y="17863"/>
                </a:cubicBezTo>
                <a:cubicBezTo>
                  <a:pt x="726003" y="40566"/>
                  <a:pt x="1001736" y="21699"/>
                  <a:pt x="1206860" y="17863"/>
                </a:cubicBezTo>
                <a:cubicBezTo>
                  <a:pt x="1411984" y="14027"/>
                  <a:pt x="1593361" y="48511"/>
                  <a:pt x="1936015" y="17863"/>
                </a:cubicBezTo>
                <a:cubicBezTo>
                  <a:pt x="2064510" y="6370"/>
                  <a:pt x="2161747" y="1266"/>
                  <a:pt x="2247135" y="211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8" name="titulo1">
            <a:extLst>
              <a:ext uri="{FF2B5EF4-FFF2-40B4-BE49-F238E27FC236}">
                <a16:creationId xmlns:a16="http://schemas.microsoft.com/office/drawing/2014/main" id="{1807443D-583B-8508-C3D1-9C4F4B3E6DDE}"/>
              </a:ext>
            </a:extLst>
          </p:cNvPr>
          <p:cNvSpPr txBox="1"/>
          <p:nvPr/>
        </p:nvSpPr>
        <p:spPr>
          <a:xfrm>
            <a:off x="1996122" y="2124101"/>
            <a:ext cx="3276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POSITIVO</a:t>
            </a:r>
          </a:p>
        </p:txBody>
      </p:sp>
      <p:sp>
        <p:nvSpPr>
          <p:cNvPr id="19" name="legenda1">
            <a:extLst>
              <a:ext uri="{FF2B5EF4-FFF2-40B4-BE49-F238E27FC236}">
                <a16:creationId xmlns:a16="http://schemas.microsoft.com/office/drawing/2014/main" id="{DACBFD9D-816E-4082-1629-CCEC088F7FBA}"/>
              </a:ext>
            </a:extLst>
          </p:cNvPr>
          <p:cNvSpPr txBox="1"/>
          <p:nvPr/>
        </p:nvSpPr>
        <p:spPr>
          <a:xfrm>
            <a:off x="2278790" y="2676378"/>
            <a:ext cx="25729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dirty="0">
                <a:solidFill>
                  <a:schemeClr val="bg1"/>
                </a:solidFill>
              </a:rPr>
              <a:t>Gestos abertos e congruentes com a mensagem criam </a:t>
            </a:r>
            <a:r>
              <a:rPr lang="pt-B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empatia, confiança e clareza.</a:t>
            </a:r>
          </a:p>
        </p:txBody>
      </p:sp>
      <p:sp>
        <p:nvSpPr>
          <p:cNvPr id="28" name="titulo4">
            <a:extLst>
              <a:ext uri="{FF2B5EF4-FFF2-40B4-BE49-F238E27FC236}">
                <a16:creationId xmlns:a16="http://schemas.microsoft.com/office/drawing/2014/main" id="{7567D57A-5E66-4DB2-778C-F4731DE394C2}"/>
              </a:ext>
            </a:extLst>
          </p:cNvPr>
          <p:cNvSpPr txBox="1"/>
          <p:nvPr/>
        </p:nvSpPr>
        <p:spPr>
          <a:xfrm>
            <a:off x="7065633" y="2124101"/>
            <a:ext cx="320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NEGATIVO</a:t>
            </a:r>
          </a:p>
        </p:txBody>
      </p:sp>
      <p:sp>
        <p:nvSpPr>
          <p:cNvPr id="29" name="legenda4">
            <a:extLst>
              <a:ext uri="{FF2B5EF4-FFF2-40B4-BE49-F238E27FC236}">
                <a16:creationId xmlns:a16="http://schemas.microsoft.com/office/drawing/2014/main" id="{1FE2B94C-C6A7-6575-459B-7082C2BE56EF}"/>
              </a:ext>
            </a:extLst>
          </p:cNvPr>
          <p:cNvSpPr txBox="1"/>
          <p:nvPr/>
        </p:nvSpPr>
        <p:spPr>
          <a:xfrm>
            <a:off x="7378768" y="2676378"/>
            <a:ext cx="25759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Gestos fechados ou inconsistentes causam </a:t>
            </a:r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desconfiança, desconforto ou desengajamento.</a:t>
            </a:r>
          </a:p>
        </p:txBody>
      </p:sp>
      <p:grpSp>
        <p:nvGrpSpPr>
          <p:cNvPr id="12" name="!!circulo central">
            <a:extLst>
              <a:ext uri="{FF2B5EF4-FFF2-40B4-BE49-F238E27FC236}">
                <a16:creationId xmlns:a16="http://schemas.microsoft.com/office/drawing/2014/main" id="{29355793-14CB-8462-07B0-1E99C3825479}"/>
              </a:ext>
            </a:extLst>
          </p:cNvPr>
          <p:cNvGrpSpPr/>
          <p:nvPr/>
        </p:nvGrpSpPr>
        <p:grpSpPr>
          <a:xfrm>
            <a:off x="5272211" y="3018121"/>
            <a:ext cx="1645424" cy="1522950"/>
            <a:chOff x="5272211" y="3018121"/>
            <a:chExt cx="1645424" cy="1522950"/>
          </a:xfrm>
        </p:grpSpPr>
        <p:sp>
          <p:nvSpPr>
            <p:cNvPr id="13" name="banner1">
              <a:extLst>
                <a:ext uri="{FF2B5EF4-FFF2-40B4-BE49-F238E27FC236}">
                  <a16:creationId xmlns:a16="http://schemas.microsoft.com/office/drawing/2014/main" id="{9BFA19F7-85D2-0F87-67B8-42BCB6DDD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211" y="3018121"/>
              <a:ext cx="1645424" cy="1522950"/>
            </a:xfrm>
            <a:custGeom>
              <a:avLst/>
              <a:gdLst>
                <a:gd name="connsiteX0" fmla="*/ 0 w 1645424"/>
                <a:gd name="connsiteY0" fmla="*/ 761475 h 1522950"/>
                <a:gd name="connsiteX1" fmla="*/ 822712 w 1645424"/>
                <a:gd name="connsiteY1" fmla="*/ 0 h 1522950"/>
                <a:gd name="connsiteX2" fmla="*/ 1645424 w 1645424"/>
                <a:gd name="connsiteY2" fmla="*/ 761475 h 1522950"/>
                <a:gd name="connsiteX3" fmla="*/ 822712 w 1645424"/>
                <a:gd name="connsiteY3" fmla="*/ 1522950 h 1522950"/>
                <a:gd name="connsiteX4" fmla="*/ 0 w 1645424"/>
                <a:gd name="connsiteY4" fmla="*/ 761475 h 15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424" h="1522950" extrusionOk="0">
                  <a:moveTo>
                    <a:pt x="0" y="761475"/>
                  </a:moveTo>
                  <a:cubicBezTo>
                    <a:pt x="-67994" y="298984"/>
                    <a:pt x="308684" y="22390"/>
                    <a:pt x="822712" y="0"/>
                  </a:cubicBezTo>
                  <a:cubicBezTo>
                    <a:pt x="1373475" y="20293"/>
                    <a:pt x="1621792" y="341675"/>
                    <a:pt x="1645424" y="761475"/>
                  </a:cubicBezTo>
                  <a:cubicBezTo>
                    <a:pt x="1622205" y="1204700"/>
                    <a:pt x="1262335" y="1604468"/>
                    <a:pt x="822712" y="1522950"/>
                  </a:cubicBezTo>
                  <a:cubicBezTo>
                    <a:pt x="306805" y="1489282"/>
                    <a:pt x="44580" y="1203327"/>
                    <a:pt x="0" y="761475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: Forma 12">
              <a:extLst>
                <a:ext uri="{FF2B5EF4-FFF2-40B4-BE49-F238E27FC236}">
                  <a16:creationId xmlns:a16="http://schemas.microsoft.com/office/drawing/2014/main" id="{9502A961-CEFB-AF8C-23C7-CA35AA4B1770}"/>
                </a:ext>
              </a:extLst>
            </p:cNvPr>
            <p:cNvSpPr/>
            <p:nvPr/>
          </p:nvSpPr>
          <p:spPr>
            <a:xfrm rot="5400000">
              <a:off x="5503719" y="3599907"/>
              <a:ext cx="353289" cy="353290"/>
            </a:xfrm>
            <a:custGeom>
              <a:avLst/>
              <a:gdLst>
                <a:gd name="connsiteX0" fmla="*/ 176644 w 353289"/>
                <a:gd name="connsiteY0" fmla="*/ 353290 h 353290"/>
                <a:gd name="connsiteX1" fmla="*/ 176644 w 353289"/>
                <a:gd name="connsiteY1" fmla="*/ 353290 h 353290"/>
                <a:gd name="connsiteX2" fmla="*/ 176645 w 353289"/>
                <a:gd name="connsiteY2" fmla="*/ 353290 h 353290"/>
                <a:gd name="connsiteX3" fmla="*/ 0 w 353289"/>
                <a:gd name="connsiteY3" fmla="*/ 176646 h 353290"/>
                <a:gd name="connsiteX4" fmla="*/ 4243 w 353289"/>
                <a:gd name="connsiteY4" fmla="*/ 155632 h 353290"/>
                <a:gd name="connsiteX5" fmla="*/ 53988 w 353289"/>
                <a:gd name="connsiteY5" fmla="*/ 122658 h 353290"/>
                <a:gd name="connsiteX6" fmla="*/ 122657 w 353289"/>
                <a:gd name="connsiteY6" fmla="*/ 122658 h 353290"/>
                <a:gd name="connsiteX7" fmla="*/ 122657 w 353289"/>
                <a:gd name="connsiteY7" fmla="*/ 53988 h 353290"/>
                <a:gd name="connsiteX8" fmla="*/ 176645 w 353289"/>
                <a:gd name="connsiteY8" fmla="*/ 0 h 353290"/>
                <a:gd name="connsiteX9" fmla="*/ 176645 w 353289"/>
                <a:gd name="connsiteY9" fmla="*/ 1 h 353290"/>
                <a:gd name="connsiteX10" fmla="*/ 230633 w 353289"/>
                <a:gd name="connsiteY10" fmla="*/ 53989 h 353290"/>
                <a:gd name="connsiteX11" fmla="*/ 230632 w 353289"/>
                <a:gd name="connsiteY11" fmla="*/ 122658 h 353290"/>
                <a:gd name="connsiteX12" fmla="*/ 299301 w 353289"/>
                <a:gd name="connsiteY12" fmla="*/ 122658 h 353290"/>
                <a:gd name="connsiteX13" fmla="*/ 353289 w 353289"/>
                <a:gd name="connsiteY13" fmla="*/ 176646 h 353290"/>
                <a:gd name="connsiteX14" fmla="*/ 353288 w 353289"/>
                <a:gd name="connsiteY14" fmla="*/ 176646 h 353290"/>
                <a:gd name="connsiteX15" fmla="*/ 299300 w 353289"/>
                <a:gd name="connsiteY15" fmla="*/ 230634 h 353290"/>
                <a:gd name="connsiteX16" fmla="*/ 230632 w 353289"/>
                <a:gd name="connsiteY16" fmla="*/ 230634 h 353290"/>
                <a:gd name="connsiteX17" fmla="*/ 230632 w 353289"/>
                <a:gd name="connsiteY17" fmla="*/ 299302 h 353290"/>
                <a:gd name="connsiteX18" fmla="*/ 197658 w 353289"/>
                <a:gd name="connsiteY18" fmla="*/ 349047 h 353290"/>
                <a:gd name="connsiteX19" fmla="*/ 176644 w 353289"/>
                <a:gd name="connsiteY19" fmla="*/ 353290 h 353290"/>
                <a:gd name="connsiteX20" fmla="*/ 155630 w 353289"/>
                <a:gd name="connsiteY20" fmla="*/ 349047 h 353290"/>
                <a:gd name="connsiteX21" fmla="*/ 122657 w 353289"/>
                <a:gd name="connsiteY21" fmla="*/ 299302 h 353290"/>
                <a:gd name="connsiteX22" fmla="*/ 122657 w 353289"/>
                <a:gd name="connsiteY22" fmla="*/ 230634 h 353290"/>
                <a:gd name="connsiteX23" fmla="*/ 53988 w 353289"/>
                <a:gd name="connsiteY23" fmla="*/ 230633 h 353290"/>
                <a:gd name="connsiteX24" fmla="*/ 4243 w 353289"/>
                <a:gd name="connsiteY24" fmla="*/ 197660 h 353290"/>
                <a:gd name="connsiteX25" fmla="*/ 0 w 353289"/>
                <a:gd name="connsiteY25" fmla="*/ 176646 h 353290"/>
                <a:gd name="connsiteX26" fmla="*/ 0 w 353289"/>
                <a:gd name="connsiteY26" fmla="*/ 176645 h 353290"/>
                <a:gd name="connsiteX27" fmla="*/ 0 w 353289"/>
                <a:gd name="connsiteY27" fmla="*/ 176646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289" h="353290">
                  <a:moveTo>
                    <a:pt x="176644" y="353290"/>
                  </a:moveTo>
                  <a:lnTo>
                    <a:pt x="176644" y="353290"/>
                  </a:lnTo>
                  <a:lnTo>
                    <a:pt x="176645" y="353290"/>
                  </a:lnTo>
                  <a:close/>
                  <a:moveTo>
                    <a:pt x="0" y="176646"/>
                  </a:moveTo>
                  <a:lnTo>
                    <a:pt x="4243" y="155632"/>
                  </a:lnTo>
                  <a:cubicBezTo>
                    <a:pt x="12439" y="136254"/>
                    <a:pt x="31625" y="122658"/>
                    <a:pt x="53988" y="122658"/>
                  </a:cubicBezTo>
                  <a:lnTo>
                    <a:pt x="122657" y="122658"/>
                  </a:lnTo>
                  <a:lnTo>
                    <a:pt x="122657" y="53988"/>
                  </a:lnTo>
                  <a:cubicBezTo>
                    <a:pt x="122657" y="24171"/>
                    <a:pt x="146828" y="0"/>
                    <a:pt x="176645" y="0"/>
                  </a:cubicBezTo>
                  <a:lnTo>
                    <a:pt x="176645" y="1"/>
                  </a:lnTo>
                  <a:cubicBezTo>
                    <a:pt x="206462" y="1"/>
                    <a:pt x="230633" y="24172"/>
                    <a:pt x="230633" y="53989"/>
                  </a:cubicBezTo>
                  <a:lnTo>
                    <a:pt x="230632" y="122658"/>
                  </a:lnTo>
                  <a:lnTo>
                    <a:pt x="299301" y="122658"/>
                  </a:lnTo>
                  <a:cubicBezTo>
                    <a:pt x="329118" y="122658"/>
                    <a:pt x="353289" y="146829"/>
                    <a:pt x="353289" y="176646"/>
                  </a:cubicBezTo>
                  <a:lnTo>
                    <a:pt x="353288" y="176646"/>
                  </a:lnTo>
                  <a:cubicBezTo>
                    <a:pt x="353288" y="206463"/>
                    <a:pt x="329117" y="230634"/>
                    <a:pt x="299300" y="230634"/>
                  </a:cubicBezTo>
                  <a:lnTo>
                    <a:pt x="230632" y="230634"/>
                  </a:lnTo>
                  <a:lnTo>
                    <a:pt x="230632" y="299302"/>
                  </a:lnTo>
                  <a:cubicBezTo>
                    <a:pt x="230632" y="321664"/>
                    <a:pt x="217035" y="340851"/>
                    <a:pt x="197658" y="349047"/>
                  </a:cubicBezTo>
                  <a:lnTo>
                    <a:pt x="176644" y="353290"/>
                  </a:lnTo>
                  <a:lnTo>
                    <a:pt x="155630" y="349047"/>
                  </a:lnTo>
                  <a:cubicBezTo>
                    <a:pt x="136253" y="340851"/>
                    <a:pt x="122657" y="321664"/>
                    <a:pt x="122657" y="299302"/>
                  </a:cubicBezTo>
                  <a:lnTo>
                    <a:pt x="122657" y="230634"/>
                  </a:lnTo>
                  <a:lnTo>
                    <a:pt x="53988" y="230633"/>
                  </a:lnTo>
                  <a:cubicBezTo>
                    <a:pt x="31625" y="230633"/>
                    <a:pt x="12439" y="217037"/>
                    <a:pt x="4243" y="197660"/>
                  </a:cubicBezTo>
                  <a:close/>
                  <a:moveTo>
                    <a:pt x="0" y="176646"/>
                  </a:moveTo>
                  <a:lnTo>
                    <a:pt x="0" y="176645"/>
                  </a:lnTo>
                  <a:lnTo>
                    <a:pt x="0" y="17664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93241376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FEA9AE88-59D7-B7E1-36B4-9DC2D7019974}"/>
                </a:ext>
              </a:extLst>
            </p:cNvPr>
            <p:cNvSpPr/>
            <p:nvPr/>
          </p:nvSpPr>
          <p:spPr>
            <a:xfrm>
              <a:off x="6096000" y="3147391"/>
              <a:ext cx="0" cy="1298713"/>
            </a:xfrm>
            <a:custGeom>
              <a:avLst/>
              <a:gdLst>
                <a:gd name="connsiteX0" fmla="*/ 0 w 0"/>
                <a:gd name="connsiteY0" fmla="*/ 0 h 1298713"/>
                <a:gd name="connsiteX1" fmla="*/ 0 w 0"/>
                <a:gd name="connsiteY1" fmla="*/ 636369 h 1298713"/>
                <a:gd name="connsiteX2" fmla="*/ 0 w 0"/>
                <a:gd name="connsiteY2" fmla="*/ 1298713 h 129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1298713" extrusionOk="0">
                  <a:moveTo>
                    <a:pt x="0" y="0"/>
                  </a:moveTo>
                  <a:cubicBezTo>
                    <a:pt x="20551" y="267959"/>
                    <a:pt x="-10120" y="496627"/>
                    <a:pt x="0" y="636369"/>
                  </a:cubicBezTo>
                  <a:cubicBezTo>
                    <a:pt x="10120" y="776111"/>
                    <a:pt x="2368" y="1103830"/>
                    <a:pt x="0" y="1298713"/>
                  </a:cubicBezTo>
                </a:path>
              </a:pathLst>
            </a:custGeom>
            <a:noFill/>
            <a:ln w="34925" cap="rnd">
              <a:solidFill>
                <a:schemeClr val="bg1">
                  <a:alpha val="7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0"/>
                        <a:gd name="connsiteY0" fmla="*/ 0 h 1298713"/>
                        <a:gd name="connsiteX1" fmla="*/ 0 w 0"/>
                        <a:gd name="connsiteY1" fmla="*/ 1298713 h 1298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1298713">
                          <a:moveTo>
                            <a:pt x="0" y="0"/>
                          </a:moveTo>
                          <a:lnTo>
                            <a:pt x="0" y="1298713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: Cantos Arredondados 10">
              <a:extLst>
                <a:ext uri="{FF2B5EF4-FFF2-40B4-BE49-F238E27FC236}">
                  <a16:creationId xmlns:a16="http://schemas.microsoft.com/office/drawing/2014/main" id="{F4F4E6B9-F4BB-CC8F-638F-22EBBD08F2EB}"/>
                </a:ext>
              </a:extLst>
            </p:cNvPr>
            <p:cNvSpPr/>
            <p:nvPr/>
          </p:nvSpPr>
          <p:spPr>
            <a:xfrm>
              <a:off x="6334995" y="3722565"/>
              <a:ext cx="353288" cy="107975"/>
            </a:xfrm>
            <a:solidFill>
              <a:schemeClr val="accent2">
                <a:alpha val="18000"/>
              </a:schemeClr>
            </a:solidFill>
            <a:ln w="12700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78AF50B6-5C21-E318-D2FB-0CBEC53C5FF5}"/>
                </a:ext>
              </a:extLst>
            </p:cNvPr>
            <p:cNvSpPr/>
            <p:nvPr/>
          </p:nvSpPr>
          <p:spPr>
            <a:xfrm>
              <a:off x="6325353" y="3722565"/>
              <a:ext cx="353288" cy="107975"/>
            </a:xfrm>
            <a:custGeom>
              <a:avLst/>
              <a:gdLst>
                <a:gd name="connsiteX0" fmla="*/ 0 w 353288"/>
                <a:gd name="connsiteY0" fmla="*/ 53988 h 107975"/>
                <a:gd name="connsiteX1" fmla="*/ 53988 w 353288"/>
                <a:gd name="connsiteY1" fmla="*/ 0 h 107975"/>
                <a:gd name="connsiteX2" fmla="*/ 299301 w 353288"/>
                <a:gd name="connsiteY2" fmla="*/ 0 h 107975"/>
                <a:gd name="connsiteX3" fmla="*/ 353289 w 353288"/>
                <a:gd name="connsiteY3" fmla="*/ 53988 h 107975"/>
                <a:gd name="connsiteX4" fmla="*/ 353288 w 353288"/>
                <a:gd name="connsiteY4" fmla="*/ 53988 h 107975"/>
                <a:gd name="connsiteX5" fmla="*/ 299300 w 353288"/>
                <a:gd name="connsiteY5" fmla="*/ 107976 h 107975"/>
                <a:gd name="connsiteX6" fmla="*/ 53988 w 353288"/>
                <a:gd name="connsiteY6" fmla="*/ 107975 h 107975"/>
                <a:gd name="connsiteX7" fmla="*/ 0 w 353288"/>
                <a:gd name="connsiteY7" fmla="*/ 53987 h 107975"/>
                <a:gd name="connsiteX8" fmla="*/ 0 w 353288"/>
                <a:gd name="connsiteY8" fmla="*/ 53988 h 1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288" h="107975" fill="none" extrusionOk="0">
                  <a:moveTo>
                    <a:pt x="0" y="53988"/>
                  </a:moveTo>
                  <a:cubicBezTo>
                    <a:pt x="1555" y="17250"/>
                    <a:pt x="20434" y="2930"/>
                    <a:pt x="53988" y="0"/>
                  </a:cubicBezTo>
                  <a:cubicBezTo>
                    <a:pt x="132847" y="3992"/>
                    <a:pt x="202640" y="6159"/>
                    <a:pt x="299301" y="0"/>
                  </a:cubicBezTo>
                  <a:cubicBezTo>
                    <a:pt x="328339" y="7124"/>
                    <a:pt x="353138" y="25144"/>
                    <a:pt x="353289" y="53988"/>
                  </a:cubicBezTo>
                  <a:lnTo>
                    <a:pt x="353288" y="53988"/>
                  </a:lnTo>
                  <a:cubicBezTo>
                    <a:pt x="349296" y="84550"/>
                    <a:pt x="327435" y="105705"/>
                    <a:pt x="299300" y="107976"/>
                  </a:cubicBezTo>
                  <a:cubicBezTo>
                    <a:pt x="202142" y="110886"/>
                    <a:pt x="167993" y="102589"/>
                    <a:pt x="53988" y="107975"/>
                  </a:cubicBezTo>
                  <a:cubicBezTo>
                    <a:pt x="23410" y="112065"/>
                    <a:pt x="-5290" y="78724"/>
                    <a:pt x="0" y="53987"/>
                  </a:cubicBezTo>
                  <a:lnTo>
                    <a:pt x="0" y="53988"/>
                  </a:lnTo>
                  <a:close/>
                </a:path>
                <a:path w="353288" h="107975" stroke="0" extrusionOk="0">
                  <a:moveTo>
                    <a:pt x="0" y="53988"/>
                  </a:moveTo>
                  <a:cubicBezTo>
                    <a:pt x="-1998" y="25494"/>
                    <a:pt x="30941" y="2924"/>
                    <a:pt x="53988" y="0"/>
                  </a:cubicBezTo>
                  <a:cubicBezTo>
                    <a:pt x="133687" y="4912"/>
                    <a:pt x="227211" y="-653"/>
                    <a:pt x="299301" y="0"/>
                  </a:cubicBezTo>
                  <a:cubicBezTo>
                    <a:pt x="330381" y="-5912"/>
                    <a:pt x="354153" y="17606"/>
                    <a:pt x="353289" y="53988"/>
                  </a:cubicBezTo>
                  <a:lnTo>
                    <a:pt x="353288" y="53988"/>
                  </a:lnTo>
                  <a:cubicBezTo>
                    <a:pt x="349573" y="79761"/>
                    <a:pt x="326927" y="109812"/>
                    <a:pt x="299300" y="107976"/>
                  </a:cubicBezTo>
                  <a:cubicBezTo>
                    <a:pt x="241771" y="113850"/>
                    <a:pt x="120327" y="103649"/>
                    <a:pt x="53988" y="107975"/>
                  </a:cubicBezTo>
                  <a:cubicBezTo>
                    <a:pt x="28693" y="108519"/>
                    <a:pt x="-2466" y="82441"/>
                    <a:pt x="0" y="53987"/>
                  </a:cubicBezTo>
                  <a:lnTo>
                    <a:pt x="0" y="53988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01127830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!!molduraA">
            <a:extLst>
              <a:ext uri="{FF2B5EF4-FFF2-40B4-BE49-F238E27FC236}">
                <a16:creationId xmlns:a16="http://schemas.microsoft.com/office/drawing/2014/main" id="{C0022CAE-3B54-492B-11E9-D2F678042096}"/>
              </a:ext>
            </a:extLst>
          </p:cNvPr>
          <p:cNvSpPr>
            <a:spLocks noChangeAspect="1"/>
          </p:cNvSpPr>
          <p:nvPr/>
        </p:nvSpPr>
        <p:spPr>
          <a:xfrm>
            <a:off x="-367179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!!molduraB">
            <a:extLst>
              <a:ext uri="{FF2B5EF4-FFF2-40B4-BE49-F238E27FC236}">
                <a16:creationId xmlns:a16="http://schemas.microsoft.com/office/drawing/2014/main" id="{1321FA94-5134-64A7-CC4E-808AA1894BED}"/>
              </a:ext>
            </a:extLst>
          </p:cNvPr>
          <p:cNvSpPr>
            <a:spLocks noChangeAspect="1"/>
          </p:cNvSpPr>
          <p:nvPr/>
        </p:nvSpPr>
        <p:spPr>
          <a:xfrm>
            <a:off x="-367179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!!molduraC">
            <a:extLst>
              <a:ext uri="{FF2B5EF4-FFF2-40B4-BE49-F238E27FC236}">
                <a16:creationId xmlns:a16="http://schemas.microsoft.com/office/drawing/2014/main" id="{C51DA0A9-880A-4D2C-2968-62C870294D34}"/>
              </a:ext>
            </a:extLst>
          </p:cNvPr>
          <p:cNvSpPr>
            <a:spLocks noChangeAspect="1"/>
          </p:cNvSpPr>
          <p:nvPr/>
        </p:nvSpPr>
        <p:spPr>
          <a:xfrm>
            <a:off x="-367179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!!molduraD">
            <a:extLst>
              <a:ext uri="{FF2B5EF4-FFF2-40B4-BE49-F238E27FC236}">
                <a16:creationId xmlns:a16="http://schemas.microsoft.com/office/drawing/2014/main" id="{16D9C653-5C4D-B3BB-F7B1-D8DB021CF6DF}"/>
              </a:ext>
            </a:extLst>
          </p:cNvPr>
          <p:cNvSpPr>
            <a:spLocks noChangeAspect="1"/>
          </p:cNvSpPr>
          <p:nvPr/>
        </p:nvSpPr>
        <p:spPr>
          <a:xfrm>
            <a:off x="10272613" y="149860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!!molduraE">
            <a:extLst>
              <a:ext uri="{FF2B5EF4-FFF2-40B4-BE49-F238E27FC236}">
                <a16:creationId xmlns:a16="http://schemas.microsoft.com/office/drawing/2014/main" id="{FA2CD0B3-554F-AF51-018E-9F5D70BDA298}"/>
              </a:ext>
            </a:extLst>
          </p:cNvPr>
          <p:cNvSpPr>
            <a:spLocks noChangeAspect="1"/>
          </p:cNvSpPr>
          <p:nvPr/>
        </p:nvSpPr>
        <p:spPr>
          <a:xfrm>
            <a:off x="10272613" y="3080114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!!molduraF">
            <a:extLst>
              <a:ext uri="{FF2B5EF4-FFF2-40B4-BE49-F238E27FC236}">
                <a16:creationId xmlns:a16="http://schemas.microsoft.com/office/drawing/2014/main" id="{D836DDDF-6091-911E-95D2-2276CEBF72DA}"/>
              </a:ext>
            </a:extLst>
          </p:cNvPr>
          <p:cNvSpPr>
            <a:spLocks noChangeAspect="1"/>
          </p:cNvSpPr>
          <p:nvPr/>
        </p:nvSpPr>
        <p:spPr>
          <a:xfrm>
            <a:off x="10272613" y="4661619"/>
            <a:ext cx="2284412" cy="1440000"/>
          </a:xfrm>
          <a:custGeom>
            <a:avLst/>
            <a:gdLst>
              <a:gd name="connsiteX0" fmla="*/ 0 w 2284412"/>
              <a:gd name="connsiteY0" fmla="*/ 170424 h 1440000"/>
              <a:gd name="connsiteX1" fmla="*/ 170424 w 2284412"/>
              <a:gd name="connsiteY1" fmla="*/ 0 h 1440000"/>
              <a:gd name="connsiteX2" fmla="*/ 837714 w 2284412"/>
              <a:gd name="connsiteY2" fmla="*/ 0 h 1440000"/>
              <a:gd name="connsiteX3" fmla="*/ 1446698 w 2284412"/>
              <a:gd name="connsiteY3" fmla="*/ 0 h 1440000"/>
              <a:gd name="connsiteX4" fmla="*/ 2113988 w 2284412"/>
              <a:gd name="connsiteY4" fmla="*/ 0 h 1440000"/>
              <a:gd name="connsiteX5" fmla="*/ 2284412 w 2284412"/>
              <a:gd name="connsiteY5" fmla="*/ 170424 h 1440000"/>
              <a:gd name="connsiteX6" fmla="*/ 2284412 w 2284412"/>
              <a:gd name="connsiteY6" fmla="*/ 698017 h 1440000"/>
              <a:gd name="connsiteX7" fmla="*/ 2284412 w 2284412"/>
              <a:gd name="connsiteY7" fmla="*/ 1269576 h 1440000"/>
              <a:gd name="connsiteX8" fmla="*/ 2113988 w 2284412"/>
              <a:gd name="connsiteY8" fmla="*/ 1440000 h 1440000"/>
              <a:gd name="connsiteX9" fmla="*/ 1427262 w 2284412"/>
              <a:gd name="connsiteY9" fmla="*/ 1440000 h 1440000"/>
              <a:gd name="connsiteX10" fmla="*/ 759972 w 2284412"/>
              <a:gd name="connsiteY10" fmla="*/ 1440000 h 1440000"/>
              <a:gd name="connsiteX11" fmla="*/ 170424 w 2284412"/>
              <a:gd name="connsiteY11" fmla="*/ 1440000 h 1440000"/>
              <a:gd name="connsiteX12" fmla="*/ 0 w 2284412"/>
              <a:gd name="connsiteY12" fmla="*/ 1269576 h 1440000"/>
              <a:gd name="connsiteX13" fmla="*/ 0 w 2284412"/>
              <a:gd name="connsiteY13" fmla="*/ 720000 h 1440000"/>
              <a:gd name="connsiteX14" fmla="*/ 0 w 2284412"/>
              <a:gd name="connsiteY14" fmla="*/ 170424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4412" h="1440000" fill="none" extrusionOk="0">
                <a:moveTo>
                  <a:pt x="0" y="170424"/>
                </a:moveTo>
                <a:cubicBezTo>
                  <a:pt x="-1258" y="73737"/>
                  <a:pt x="77614" y="-17762"/>
                  <a:pt x="170424" y="0"/>
                </a:cubicBezTo>
                <a:cubicBezTo>
                  <a:pt x="394288" y="7061"/>
                  <a:pt x="605433" y="27501"/>
                  <a:pt x="837714" y="0"/>
                </a:cubicBezTo>
                <a:cubicBezTo>
                  <a:pt x="1069995" y="-27501"/>
                  <a:pt x="1171033" y="-5773"/>
                  <a:pt x="1446698" y="0"/>
                </a:cubicBezTo>
                <a:cubicBezTo>
                  <a:pt x="1722363" y="5773"/>
                  <a:pt x="1832669" y="9631"/>
                  <a:pt x="2113988" y="0"/>
                </a:cubicBezTo>
                <a:cubicBezTo>
                  <a:pt x="2215876" y="-1643"/>
                  <a:pt x="2285190" y="83686"/>
                  <a:pt x="2284412" y="170424"/>
                </a:cubicBezTo>
                <a:cubicBezTo>
                  <a:pt x="2307501" y="418860"/>
                  <a:pt x="2258453" y="514781"/>
                  <a:pt x="2284412" y="698017"/>
                </a:cubicBezTo>
                <a:cubicBezTo>
                  <a:pt x="2310371" y="881253"/>
                  <a:pt x="2312386" y="1096946"/>
                  <a:pt x="2284412" y="1269576"/>
                </a:cubicBezTo>
                <a:cubicBezTo>
                  <a:pt x="2287990" y="1352694"/>
                  <a:pt x="2217280" y="1449914"/>
                  <a:pt x="2113988" y="1440000"/>
                </a:cubicBezTo>
                <a:cubicBezTo>
                  <a:pt x="1787266" y="1463470"/>
                  <a:pt x="1591353" y="1425768"/>
                  <a:pt x="1427262" y="1440000"/>
                </a:cubicBezTo>
                <a:cubicBezTo>
                  <a:pt x="1263171" y="1454232"/>
                  <a:pt x="918425" y="1428162"/>
                  <a:pt x="759972" y="1440000"/>
                </a:cubicBezTo>
                <a:cubicBezTo>
                  <a:pt x="601519" y="1451839"/>
                  <a:pt x="378766" y="1419591"/>
                  <a:pt x="170424" y="1440000"/>
                </a:cubicBezTo>
                <a:cubicBezTo>
                  <a:pt x="71022" y="1456458"/>
                  <a:pt x="-4444" y="1349705"/>
                  <a:pt x="0" y="1269576"/>
                </a:cubicBezTo>
                <a:cubicBezTo>
                  <a:pt x="-218" y="1006607"/>
                  <a:pt x="-6149" y="993125"/>
                  <a:pt x="0" y="720000"/>
                </a:cubicBezTo>
                <a:cubicBezTo>
                  <a:pt x="6149" y="446875"/>
                  <a:pt x="-9579" y="396763"/>
                  <a:pt x="0" y="170424"/>
                </a:cubicBezTo>
                <a:close/>
              </a:path>
              <a:path w="2284412" h="1440000" stroke="0" extrusionOk="0">
                <a:moveTo>
                  <a:pt x="0" y="170424"/>
                </a:moveTo>
                <a:cubicBezTo>
                  <a:pt x="-16651" y="66030"/>
                  <a:pt x="70239" y="2275"/>
                  <a:pt x="170424" y="0"/>
                </a:cubicBezTo>
                <a:cubicBezTo>
                  <a:pt x="331012" y="-679"/>
                  <a:pt x="683662" y="-28465"/>
                  <a:pt x="857150" y="0"/>
                </a:cubicBezTo>
                <a:cubicBezTo>
                  <a:pt x="1030638" y="28465"/>
                  <a:pt x="1331494" y="-23830"/>
                  <a:pt x="1485569" y="0"/>
                </a:cubicBezTo>
                <a:cubicBezTo>
                  <a:pt x="1639644" y="23830"/>
                  <a:pt x="1932096" y="8602"/>
                  <a:pt x="2113988" y="0"/>
                </a:cubicBezTo>
                <a:cubicBezTo>
                  <a:pt x="2201404" y="-21604"/>
                  <a:pt x="2288886" y="59745"/>
                  <a:pt x="2284412" y="170424"/>
                </a:cubicBezTo>
                <a:cubicBezTo>
                  <a:pt x="2284065" y="400754"/>
                  <a:pt x="2270282" y="491114"/>
                  <a:pt x="2284412" y="698017"/>
                </a:cubicBezTo>
                <a:cubicBezTo>
                  <a:pt x="2298542" y="904920"/>
                  <a:pt x="2312301" y="1053320"/>
                  <a:pt x="2284412" y="1269576"/>
                </a:cubicBezTo>
                <a:cubicBezTo>
                  <a:pt x="2281002" y="1369340"/>
                  <a:pt x="2197764" y="1427999"/>
                  <a:pt x="2113988" y="1440000"/>
                </a:cubicBezTo>
                <a:cubicBezTo>
                  <a:pt x="1851555" y="1427550"/>
                  <a:pt x="1626972" y="1461906"/>
                  <a:pt x="1505005" y="1440000"/>
                </a:cubicBezTo>
                <a:cubicBezTo>
                  <a:pt x="1383038" y="1418094"/>
                  <a:pt x="1136874" y="1472337"/>
                  <a:pt x="857150" y="1440000"/>
                </a:cubicBezTo>
                <a:cubicBezTo>
                  <a:pt x="577427" y="1407663"/>
                  <a:pt x="511679" y="1440282"/>
                  <a:pt x="170424" y="1440000"/>
                </a:cubicBezTo>
                <a:cubicBezTo>
                  <a:pt x="84285" y="1449780"/>
                  <a:pt x="15659" y="1349989"/>
                  <a:pt x="0" y="1269576"/>
                </a:cubicBezTo>
                <a:cubicBezTo>
                  <a:pt x="-25638" y="1071821"/>
                  <a:pt x="-20448" y="889696"/>
                  <a:pt x="0" y="720000"/>
                </a:cubicBezTo>
                <a:cubicBezTo>
                  <a:pt x="20448" y="550304"/>
                  <a:pt x="17339" y="324212"/>
                  <a:pt x="0" y="17042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Espaço Reservado para Imagem 20" descr="Mulher com as mãos para cima&#10;&#10;Descrição gerada automaticamente com confiança média">
            <a:extLst>
              <a:ext uri="{FF2B5EF4-FFF2-40B4-BE49-F238E27FC236}">
                <a16:creationId xmlns:a16="http://schemas.microsoft.com/office/drawing/2014/main" id="{8D07357D-7441-6942-47A0-E59585704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r="2976"/>
          <a:stretch>
            <a:fillRect/>
          </a:stretch>
        </p:blipFill>
        <p:spPr/>
      </p:pic>
      <p:pic>
        <p:nvPicPr>
          <p:cNvPr id="23" name="Espaço Reservado para Imagem 22" descr="Menino posando para foto&#10;&#10;Descrição gerada automaticamente">
            <a:extLst>
              <a:ext uri="{FF2B5EF4-FFF2-40B4-BE49-F238E27FC236}">
                <a16:creationId xmlns:a16="http://schemas.microsoft.com/office/drawing/2014/main" id="{CE6C45D8-F779-8E55-D57F-8C5F8F4446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5364"/>
          <a:stretch>
            <a:fillRect/>
          </a:stretch>
        </p:blipFill>
        <p:spPr/>
      </p:pic>
      <p:pic>
        <p:nvPicPr>
          <p:cNvPr id="31" name="Espaço Reservado para Imagem 30" descr="Homem de roupa preta&#10;&#10;Descrição gerada automaticamente com confiança média">
            <a:extLst>
              <a:ext uri="{FF2B5EF4-FFF2-40B4-BE49-F238E27FC236}">
                <a16:creationId xmlns:a16="http://schemas.microsoft.com/office/drawing/2014/main" id="{EAB1C80E-3845-0B76-EC5E-5D3073B5F2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r="2616"/>
          <a:stretch>
            <a:fillRect/>
          </a:stretch>
        </p:blipFill>
        <p:spPr/>
      </p:pic>
      <p:pic>
        <p:nvPicPr>
          <p:cNvPr id="33" name="Espaço Reservado para Imagem 32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09BE38E0-7741-C788-1F36-46FBF83C1CE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" b="5398"/>
          <a:stretch>
            <a:fillRect/>
          </a:stretch>
        </p:blipFill>
        <p:spPr/>
      </p:pic>
      <p:pic>
        <p:nvPicPr>
          <p:cNvPr id="37" name="Espaço Reservado para Imagem 36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B7C1E33A-1976-E5BE-D199-BBDD7FF28AB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2940"/>
          <a:stretch>
            <a:fillRect/>
          </a:stretch>
        </p:blipFill>
        <p:spPr/>
      </p:pic>
      <p:pic>
        <p:nvPicPr>
          <p:cNvPr id="39" name="Espaço Reservado para Imagem 38" descr="Homem com a mão&#10;&#10;Descrição gerada automaticamente com confiança média">
            <a:extLst>
              <a:ext uri="{FF2B5EF4-FFF2-40B4-BE49-F238E27FC236}">
                <a16:creationId xmlns:a16="http://schemas.microsoft.com/office/drawing/2014/main" id="{FEC1814E-1B9C-2F5A-0510-10BDA9EAA9A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3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9800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ulo1">
            <a:extLst>
              <a:ext uri="{FF2B5EF4-FFF2-40B4-BE49-F238E27FC236}">
                <a16:creationId xmlns:a16="http://schemas.microsoft.com/office/drawing/2014/main" id="{3C1790E0-DA8E-1D40-1312-5A7C43A7E4A7}"/>
              </a:ext>
            </a:extLst>
          </p:cNvPr>
          <p:cNvSpPr>
            <a:spLocks/>
          </p:cNvSpPr>
          <p:nvPr/>
        </p:nvSpPr>
        <p:spPr>
          <a:xfrm>
            <a:off x="695325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Postura ereta e relaxada</a:t>
            </a:r>
          </a:p>
        </p:txBody>
      </p:sp>
      <p:sp>
        <p:nvSpPr>
          <p:cNvPr id="15" name="titulo2">
            <a:extLst>
              <a:ext uri="{FF2B5EF4-FFF2-40B4-BE49-F238E27FC236}">
                <a16:creationId xmlns:a16="http://schemas.microsoft.com/office/drawing/2014/main" id="{747AC090-05ED-90FF-D995-44D5F019FB91}"/>
              </a:ext>
            </a:extLst>
          </p:cNvPr>
          <p:cNvSpPr>
            <a:spLocks/>
          </p:cNvSpPr>
          <p:nvPr/>
        </p:nvSpPr>
        <p:spPr>
          <a:xfrm>
            <a:off x="2518276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Inclinação leve para frente</a:t>
            </a:r>
          </a:p>
        </p:txBody>
      </p:sp>
      <p:sp>
        <p:nvSpPr>
          <p:cNvPr id="16" name="titulo3">
            <a:extLst>
              <a:ext uri="{FF2B5EF4-FFF2-40B4-BE49-F238E27FC236}">
                <a16:creationId xmlns:a16="http://schemas.microsoft.com/office/drawing/2014/main" id="{43988439-AFF0-A058-337E-04701F7ECD37}"/>
              </a:ext>
            </a:extLst>
          </p:cNvPr>
          <p:cNvSpPr>
            <a:spLocks/>
          </p:cNvSpPr>
          <p:nvPr/>
        </p:nvSpPr>
        <p:spPr>
          <a:xfrm>
            <a:off x="4341227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Mãos à vista, sem cruzar os braços</a:t>
            </a:r>
          </a:p>
        </p:txBody>
      </p:sp>
      <p:sp>
        <p:nvSpPr>
          <p:cNvPr id="17" name="impacto1">
            <a:extLst>
              <a:ext uri="{FF2B5EF4-FFF2-40B4-BE49-F238E27FC236}">
                <a16:creationId xmlns:a16="http://schemas.microsoft.com/office/drawing/2014/main" id="{B58B6F1B-6D77-DD4B-3DF4-A1AD7840A53A}"/>
              </a:ext>
            </a:extLst>
          </p:cNvPr>
          <p:cNvSpPr>
            <a:spLocks/>
          </p:cNvSpPr>
          <p:nvPr/>
        </p:nvSpPr>
        <p:spPr>
          <a:xfrm>
            <a:off x="695325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Impacto Positivo</a:t>
            </a:r>
          </a:p>
          <a:p>
            <a:r>
              <a:rPr lang="pt-BR" sz="1050" dirty="0"/>
              <a:t>Transmite confiança, autoridade e abertura para o diálogo.</a:t>
            </a:r>
          </a:p>
        </p:txBody>
      </p:sp>
      <p:sp>
        <p:nvSpPr>
          <p:cNvPr id="18" name="uso1">
            <a:extLst>
              <a:ext uri="{FF2B5EF4-FFF2-40B4-BE49-F238E27FC236}">
                <a16:creationId xmlns:a16="http://schemas.microsoft.com/office/drawing/2014/main" id="{C00BF616-E95C-8EAB-4CB4-043D43D3B7FF}"/>
              </a:ext>
            </a:extLst>
          </p:cNvPr>
          <p:cNvSpPr>
            <a:spLocks/>
          </p:cNvSpPr>
          <p:nvPr/>
        </p:nvSpPr>
        <p:spPr>
          <a:xfrm>
            <a:off x="695325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Uso</a:t>
            </a:r>
          </a:p>
          <a:p>
            <a:r>
              <a:rPr lang="pt-BR" sz="1050" dirty="0"/>
              <a:t>Em apresentações, reuniões ou conversas formais.</a:t>
            </a:r>
          </a:p>
        </p:txBody>
      </p:sp>
      <p:sp>
        <p:nvSpPr>
          <p:cNvPr id="19" name="impacto2">
            <a:extLst>
              <a:ext uri="{FF2B5EF4-FFF2-40B4-BE49-F238E27FC236}">
                <a16:creationId xmlns:a16="http://schemas.microsoft.com/office/drawing/2014/main" id="{2EF91FAD-3C72-29E7-33A9-B73AF6C352F7}"/>
              </a:ext>
            </a:extLst>
          </p:cNvPr>
          <p:cNvSpPr>
            <a:spLocks/>
          </p:cNvSpPr>
          <p:nvPr/>
        </p:nvSpPr>
        <p:spPr>
          <a:xfrm>
            <a:off x="2518276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Impacto Positivo</a:t>
            </a:r>
          </a:p>
          <a:p>
            <a:r>
              <a:rPr lang="pt-BR" sz="1050" dirty="0"/>
              <a:t>Mostra interesse e engajamento.</a:t>
            </a:r>
          </a:p>
        </p:txBody>
      </p:sp>
      <p:sp>
        <p:nvSpPr>
          <p:cNvPr id="20" name="uso2">
            <a:extLst>
              <a:ext uri="{FF2B5EF4-FFF2-40B4-BE49-F238E27FC236}">
                <a16:creationId xmlns:a16="http://schemas.microsoft.com/office/drawing/2014/main" id="{E7368604-5DD6-86D2-6467-D70F7C852277}"/>
              </a:ext>
            </a:extLst>
          </p:cNvPr>
          <p:cNvSpPr>
            <a:spLocks/>
          </p:cNvSpPr>
          <p:nvPr/>
        </p:nvSpPr>
        <p:spPr>
          <a:xfrm>
            <a:off x="2518276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Uso</a:t>
            </a:r>
          </a:p>
          <a:p>
            <a:r>
              <a:rPr lang="pt-BR" sz="1050" dirty="0"/>
              <a:t>Durante interações em grupo ou em conversas individuais.</a:t>
            </a:r>
          </a:p>
        </p:txBody>
      </p:sp>
      <p:sp>
        <p:nvSpPr>
          <p:cNvPr id="21" name="impacto3">
            <a:extLst>
              <a:ext uri="{FF2B5EF4-FFF2-40B4-BE49-F238E27FC236}">
                <a16:creationId xmlns:a16="http://schemas.microsoft.com/office/drawing/2014/main" id="{C6950199-D650-24A1-B9AF-66EF225D119D}"/>
              </a:ext>
            </a:extLst>
          </p:cNvPr>
          <p:cNvSpPr>
            <a:spLocks/>
          </p:cNvSpPr>
          <p:nvPr/>
        </p:nvSpPr>
        <p:spPr>
          <a:xfrm>
            <a:off x="4341227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Impacto Positivo</a:t>
            </a:r>
          </a:p>
          <a:p>
            <a:r>
              <a:rPr lang="pt-BR" sz="1050" dirty="0"/>
              <a:t>Passa transparência e receptividade.</a:t>
            </a:r>
          </a:p>
        </p:txBody>
      </p:sp>
      <p:sp>
        <p:nvSpPr>
          <p:cNvPr id="22" name="uso3">
            <a:extLst>
              <a:ext uri="{FF2B5EF4-FFF2-40B4-BE49-F238E27FC236}">
                <a16:creationId xmlns:a16="http://schemas.microsoft.com/office/drawing/2014/main" id="{27EECBBD-D6FB-271A-7600-7041DA493634}"/>
              </a:ext>
            </a:extLst>
          </p:cNvPr>
          <p:cNvSpPr>
            <a:spLocks/>
          </p:cNvSpPr>
          <p:nvPr/>
        </p:nvSpPr>
        <p:spPr>
          <a:xfrm>
            <a:off x="4341227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Uso</a:t>
            </a:r>
          </a:p>
          <a:p>
            <a:r>
              <a:rPr lang="pt-BR" sz="1050" dirty="0"/>
              <a:t>Ideal para negociações e discussões colaborativas.</a:t>
            </a:r>
          </a:p>
        </p:txBody>
      </p:sp>
      <p:sp>
        <p:nvSpPr>
          <p:cNvPr id="23" name="titulo4">
            <a:extLst>
              <a:ext uri="{FF2B5EF4-FFF2-40B4-BE49-F238E27FC236}">
                <a16:creationId xmlns:a16="http://schemas.microsoft.com/office/drawing/2014/main" id="{1B56E910-523E-5839-0BBA-8017D94DB381}"/>
              </a:ext>
            </a:extLst>
          </p:cNvPr>
          <p:cNvSpPr>
            <a:spLocks/>
          </p:cNvSpPr>
          <p:nvPr/>
        </p:nvSpPr>
        <p:spPr>
          <a:xfrm>
            <a:off x="6164178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Postura curvada (ombros caídos)</a:t>
            </a:r>
          </a:p>
        </p:txBody>
      </p:sp>
      <p:sp>
        <p:nvSpPr>
          <p:cNvPr id="24" name="titulo5">
            <a:extLst>
              <a:ext uri="{FF2B5EF4-FFF2-40B4-BE49-F238E27FC236}">
                <a16:creationId xmlns:a16="http://schemas.microsoft.com/office/drawing/2014/main" id="{BD5F3522-1C86-C530-DA3D-6E776ADFD65A}"/>
              </a:ext>
            </a:extLst>
          </p:cNvPr>
          <p:cNvSpPr>
            <a:spLocks/>
          </p:cNvSpPr>
          <p:nvPr/>
        </p:nvSpPr>
        <p:spPr>
          <a:xfrm>
            <a:off x="7987129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Braços cruzados sobre o peito</a:t>
            </a:r>
          </a:p>
        </p:txBody>
      </p:sp>
      <p:sp>
        <p:nvSpPr>
          <p:cNvPr id="25" name="titulo6">
            <a:extLst>
              <a:ext uri="{FF2B5EF4-FFF2-40B4-BE49-F238E27FC236}">
                <a16:creationId xmlns:a16="http://schemas.microsoft.com/office/drawing/2014/main" id="{611B6A13-5EDA-8956-27A9-E051324EE206}"/>
              </a:ext>
            </a:extLst>
          </p:cNvPr>
          <p:cNvSpPr>
            <a:spLocks/>
          </p:cNvSpPr>
          <p:nvPr/>
        </p:nvSpPr>
        <p:spPr>
          <a:xfrm>
            <a:off x="9810080" y="3429000"/>
            <a:ext cx="1686597" cy="504000"/>
          </a:xfrm>
          <a:custGeom>
            <a:avLst/>
            <a:gdLst>
              <a:gd name="connsiteX0" fmla="*/ 0 w 1686597"/>
              <a:gd name="connsiteY0" fmla="*/ 110643 h 504000"/>
              <a:gd name="connsiteX1" fmla="*/ 110643 w 1686597"/>
              <a:gd name="connsiteY1" fmla="*/ 0 h 504000"/>
              <a:gd name="connsiteX2" fmla="*/ 628386 w 1686597"/>
              <a:gd name="connsiteY2" fmla="*/ 0 h 504000"/>
              <a:gd name="connsiteX3" fmla="*/ 1102170 w 1686597"/>
              <a:gd name="connsiteY3" fmla="*/ 0 h 504000"/>
              <a:gd name="connsiteX4" fmla="*/ 1575954 w 1686597"/>
              <a:gd name="connsiteY4" fmla="*/ 0 h 504000"/>
              <a:gd name="connsiteX5" fmla="*/ 1686597 w 1686597"/>
              <a:gd name="connsiteY5" fmla="*/ 110643 h 504000"/>
              <a:gd name="connsiteX6" fmla="*/ 1686597 w 1686597"/>
              <a:gd name="connsiteY6" fmla="*/ 393357 h 504000"/>
              <a:gd name="connsiteX7" fmla="*/ 1575954 w 1686597"/>
              <a:gd name="connsiteY7" fmla="*/ 504000 h 504000"/>
              <a:gd name="connsiteX8" fmla="*/ 1116823 w 1686597"/>
              <a:gd name="connsiteY8" fmla="*/ 504000 h 504000"/>
              <a:gd name="connsiteX9" fmla="*/ 628386 w 1686597"/>
              <a:gd name="connsiteY9" fmla="*/ 504000 h 504000"/>
              <a:gd name="connsiteX10" fmla="*/ 110643 w 1686597"/>
              <a:gd name="connsiteY10" fmla="*/ 504000 h 504000"/>
              <a:gd name="connsiteX11" fmla="*/ 0 w 1686597"/>
              <a:gd name="connsiteY11" fmla="*/ 393357 h 504000"/>
              <a:gd name="connsiteX12" fmla="*/ 0 w 1686597"/>
              <a:gd name="connsiteY12" fmla="*/ 110643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6597" h="504000" extrusionOk="0">
                <a:moveTo>
                  <a:pt x="0" y="110643"/>
                </a:moveTo>
                <a:cubicBezTo>
                  <a:pt x="-11603" y="42380"/>
                  <a:pt x="46384" y="1183"/>
                  <a:pt x="110643" y="0"/>
                </a:cubicBezTo>
                <a:cubicBezTo>
                  <a:pt x="217236" y="-4893"/>
                  <a:pt x="479718" y="21704"/>
                  <a:pt x="628386" y="0"/>
                </a:cubicBezTo>
                <a:cubicBezTo>
                  <a:pt x="777054" y="-21704"/>
                  <a:pt x="902562" y="2136"/>
                  <a:pt x="1102170" y="0"/>
                </a:cubicBezTo>
                <a:cubicBezTo>
                  <a:pt x="1301778" y="-2136"/>
                  <a:pt x="1368660" y="-11943"/>
                  <a:pt x="1575954" y="0"/>
                </a:cubicBezTo>
                <a:cubicBezTo>
                  <a:pt x="1636440" y="-1997"/>
                  <a:pt x="1687790" y="45123"/>
                  <a:pt x="1686597" y="110643"/>
                </a:cubicBezTo>
                <a:cubicBezTo>
                  <a:pt x="1678580" y="251997"/>
                  <a:pt x="1673926" y="326462"/>
                  <a:pt x="1686597" y="393357"/>
                </a:cubicBezTo>
                <a:cubicBezTo>
                  <a:pt x="1685183" y="440975"/>
                  <a:pt x="1631059" y="512339"/>
                  <a:pt x="1575954" y="504000"/>
                </a:cubicBezTo>
                <a:cubicBezTo>
                  <a:pt x="1438885" y="484351"/>
                  <a:pt x="1244663" y="521067"/>
                  <a:pt x="1116823" y="504000"/>
                </a:cubicBezTo>
                <a:cubicBezTo>
                  <a:pt x="988983" y="486933"/>
                  <a:pt x="780542" y="508461"/>
                  <a:pt x="628386" y="504000"/>
                </a:cubicBezTo>
                <a:cubicBezTo>
                  <a:pt x="476230" y="499539"/>
                  <a:pt x="358994" y="511159"/>
                  <a:pt x="110643" y="504000"/>
                </a:cubicBezTo>
                <a:cubicBezTo>
                  <a:pt x="53316" y="500265"/>
                  <a:pt x="11574" y="447000"/>
                  <a:pt x="0" y="393357"/>
                </a:cubicBezTo>
                <a:cubicBezTo>
                  <a:pt x="-6688" y="259398"/>
                  <a:pt x="8385" y="211615"/>
                  <a:pt x="0" y="11064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5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Corpo deslocado lateralmente</a:t>
            </a:r>
          </a:p>
        </p:txBody>
      </p:sp>
      <p:sp>
        <p:nvSpPr>
          <p:cNvPr id="26" name="impacto4">
            <a:extLst>
              <a:ext uri="{FF2B5EF4-FFF2-40B4-BE49-F238E27FC236}">
                <a16:creationId xmlns:a16="http://schemas.microsoft.com/office/drawing/2014/main" id="{35C5E9C5-3736-96E1-35B1-4F75025EF4F3}"/>
              </a:ext>
            </a:extLst>
          </p:cNvPr>
          <p:cNvSpPr>
            <a:spLocks/>
          </p:cNvSpPr>
          <p:nvPr/>
        </p:nvSpPr>
        <p:spPr>
          <a:xfrm>
            <a:off x="6164178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Impacto Negativo</a:t>
            </a:r>
          </a:p>
          <a:p>
            <a:r>
              <a:rPr lang="pt-BR" sz="1050" dirty="0"/>
              <a:t>Sugere desânimo, insegurança ou falta de energia.</a:t>
            </a:r>
          </a:p>
        </p:txBody>
      </p:sp>
      <p:sp>
        <p:nvSpPr>
          <p:cNvPr id="27" name="uso4">
            <a:extLst>
              <a:ext uri="{FF2B5EF4-FFF2-40B4-BE49-F238E27FC236}">
                <a16:creationId xmlns:a16="http://schemas.microsoft.com/office/drawing/2014/main" id="{6240FE9A-D558-C15F-76C0-0D722BA6C364}"/>
              </a:ext>
            </a:extLst>
          </p:cNvPr>
          <p:cNvSpPr>
            <a:spLocks/>
          </p:cNvSpPr>
          <p:nvPr/>
        </p:nvSpPr>
        <p:spPr>
          <a:xfrm>
            <a:off x="6164178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Uso Inadequado</a:t>
            </a:r>
          </a:p>
          <a:p>
            <a:r>
              <a:rPr lang="pt-BR" sz="1050" dirty="0"/>
              <a:t>Em contextos onde é necessário passar autoridade ou entusiasmo.</a:t>
            </a:r>
          </a:p>
        </p:txBody>
      </p:sp>
      <p:sp>
        <p:nvSpPr>
          <p:cNvPr id="28" name="impacto5">
            <a:extLst>
              <a:ext uri="{FF2B5EF4-FFF2-40B4-BE49-F238E27FC236}">
                <a16:creationId xmlns:a16="http://schemas.microsoft.com/office/drawing/2014/main" id="{81CB748D-27A7-9C76-834B-52ABBE5D6A11}"/>
              </a:ext>
            </a:extLst>
          </p:cNvPr>
          <p:cNvSpPr>
            <a:spLocks/>
          </p:cNvSpPr>
          <p:nvPr/>
        </p:nvSpPr>
        <p:spPr>
          <a:xfrm>
            <a:off x="7987129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Impacto Negativo </a:t>
            </a:r>
            <a:r>
              <a:rPr lang="pt-BR" sz="1050" dirty="0"/>
              <a:t>Percebido como defensivo, resistente ou desinteressado.</a:t>
            </a:r>
          </a:p>
        </p:txBody>
      </p:sp>
      <p:sp>
        <p:nvSpPr>
          <p:cNvPr id="29" name="uso5">
            <a:extLst>
              <a:ext uri="{FF2B5EF4-FFF2-40B4-BE49-F238E27FC236}">
                <a16:creationId xmlns:a16="http://schemas.microsoft.com/office/drawing/2014/main" id="{F8EAD938-7BEA-294C-21F1-324FA5924830}"/>
              </a:ext>
            </a:extLst>
          </p:cNvPr>
          <p:cNvSpPr>
            <a:spLocks/>
          </p:cNvSpPr>
          <p:nvPr/>
        </p:nvSpPr>
        <p:spPr>
          <a:xfrm>
            <a:off x="7987129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Uso Inadequado</a:t>
            </a:r>
          </a:p>
          <a:p>
            <a:r>
              <a:rPr lang="pt-BR" sz="1050" dirty="0"/>
              <a:t>Evitar em situações de debates ou apresentações.</a:t>
            </a:r>
          </a:p>
        </p:txBody>
      </p:sp>
      <p:sp>
        <p:nvSpPr>
          <p:cNvPr id="30" name="impacto6">
            <a:extLst>
              <a:ext uri="{FF2B5EF4-FFF2-40B4-BE49-F238E27FC236}">
                <a16:creationId xmlns:a16="http://schemas.microsoft.com/office/drawing/2014/main" id="{AE4D5DA1-BB98-065E-78B8-05B955005515}"/>
              </a:ext>
            </a:extLst>
          </p:cNvPr>
          <p:cNvSpPr>
            <a:spLocks/>
          </p:cNvSpPr>
          <p:nvPr/>
        </p:nvSpPr>
        <p:spPr>
          <a:xfrm>
            <a:off x="9810080" y="4040228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Impacto Negativo </a:t>
            </a:r>
            <a:r>
              <a:rPr lang="pt-BR" sz="1050" dirty="0"/>
              <a:t>Pode parecer desleixo ou falta de profissionalismo.</a:t>
            </a:r>
          </a:p>
        </p:txBody>
      </p:sp>
      <p:sp>
        <p:nvSpPr>
          <p:cNvPr id="31" name="uso6">
            <a:extLst>
              <a:ext uri="{FF2B5EF4-FFF2-40B4-BE49-F238E27FC236}">
                <a16:creationId xmlns:a16="http://schemas.microsoft.com/office/drawing/2014/main" id="{8D51DDF2-4F4E-A550-AB40-7E5435A255A8}"/>
              </a:ext>
            </a:extLst>
          </p:cNvPr>
          <p:cNvSpPr>
            <a:spLocks/>
          </p:cNvSpPr>
          <p:nvPr/>
        </p:nvSpPr>
        <p:spPr>
          <a:xfrm>
            <a:off x="9810080" y="5191456"/>
            <a:ext cx="1686597" cy="1044000"/>
          </a:xfrm>
          <a:custGeom>
            <a:avLst/>
            <a:gdLst>
              <a:gd name="connsiteX0" fmla="*/ 0 w 1686597"/>
              <a:gd name="connsiteY0" fmla="*/ 111228 h 1044000"/>
              <a:gd name="connsiteX1" fmla="*/ 111228 w 1686597"/>
              <a:gd name="connsiteY1" fmla="*/ 0 h 1044000"/>
              <a:gd name="connsiteX2" fmla="*/ 628558 w 1686597"/>
              <a:gd name="connsiteY2" fmla="*/ 0 h 1044000"/>
              <a:gd name="connsiteX3" fmla="*/ 1101963 w 1686597"/>
              <a:gd name="connsiteY3" fmla="*/ 0 h 1044000"/>
              <a:gd name="connsiteX4" fmla="*/ 1575369 w 1686597"/>
              <a:gd name="connsiteY4" fmla="*/ 0 h 1044000"/>
              <a:gd name="connsiteX5" fmla="*/ 1686597 w 1686597"/>
              <a:gd name="connsiteY5" fmla="*/ 111228 h 1044000"/>
              <a:gd name="connsiteX6" fmla="*/ 1686597 w 1686597"/>
              <a:gd name="connsiteY6" fmla="*/ 505569 h 1044000"/>
              <a:gd name="connsiteX7" fmla="*/ 1686597 w 1686597"/>
              <a:gd name="connsiteY7" fmla="*/ 932772 h 1044000"/>
              <a:gd name="connsiteX8" fmla="*/ 1575369 w 1686597"/>
              <a:gd name="connsiteY8" fmla="*/ 1044000 h 1044000"/>
              <a:gd name="connsiteX9" fmla="*/ 1116605 w 1686597"/>
              <a:gd name="connsiteY9" fmla="*/ 1044000 h 1044000"/>
              <a:gd name="connsiteX10" fmla="*/ 628558 w 1686597"/>
              <a:gd name="connsiteY10" fmla="*/ 1044000 h 1044000"/>
              <a:gd name="connsiteX11" fmla="*/ 111228 w 1686597"/>
              <a:gd name="connsiteY11" fmla="*/ 1044000 h 1044000"/>
              <a:gd name="connsiteX12" fmla="*/ 0 w 1686597"/>
              <a:gd name="connsiteY12" fmla="*/ 932772 h 1044000"/>
              <a:gd name="connsiteX13" fmla="*/ 0 w 1686597"/>
              <a:gd name="connsiteY13" fmla="*/ 522000 h 1044000"/>
              <a:gd name="connsiteX14" fmla="*/ 0 w 1686597"/>
              <a:gd name="connsiteY14" fmla="*/ 111228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44000" extrusionOk="0">
                <a:moveTo>
                  <a:pt x="0" y="111228"/>
                </a:moveTo>
                <a:cubicBezTo>
                  <a:pt x="-6793" y="45608"/>
                  <a:pt x="46788" y="1130"/>
                  <a:pt x="111228" y="0"/>
                </a:cubicBezTo>
                <a:cubicBezTo>
                  <a:pt x="259976" y="13501"/>
                  <a:pt x="470142" y="2921"/>
                  <a:pt x="628558" y="0"/>
                </a:cubicBezTo>
                <a:cubicBezTo>
                  <a:pt x="786974" y="-2921"/>
                  <a:pt x="919842" y="-9842"/>
                  <a:pt x="1101963" y="0"/>
                </a:cubicBezTo>
                <a:cubicBezTo>
                  <a:pt x="1284085" y="9842"/>
                  <a:pt x="1376769" y="16241"/>
                  <a:pt x="1575369" y="0"/>
                </a:cubicBezTo>
                <a:cubicBezTo>
                  <a:pt x="1633945" y="-9192"/>
                  <a:pt x="1687777" y="45432"/>
                  <a:pt x="1686597" y="111228"/>
                </a:cubicBezTo>
                <a:cubicBezTo>
                  <a:pt x="1697617" y="193037"/>
                  <a:pt x="1694896" y="409847"/>
                  <a:pt x="1686597" y="505569"/>
                </a:cubicBezTo>
                <a:cubicBezTo>
                  <a:pt x="1678298" y="601291"/>
                  <a:pt x="1679565" y="830451"/>
                  <a:pt x="1686597" y="932772"/>
                </a:cubicBezTo>
                <a:cubicBezTo>
                  <a:pt x="1683568" y="999213"/>
                  <a:pt x="1627478" y="1033189"/>
                  <a:pt x="1575369" y="1044000"/>
                </a:cubicBezTo>
                <a:cubicBezTo>
                  <a:pt x="1434126" y="1043513"/>
                  <a:pt x="1247842" y="1022777"/>
                  <a:pt x="1116605" y="1044000"/>
                </a:cubicBezTo>
                <a:cubicBezTo>
                  <a:pt x="985368" y="1065223"/>
                  <a:pt x="743347" y="1054136"/>
                  <a:pt x="628558" y="1044000"/>
                </a:cubicBezTo>
                <a:cubicBezTo>
                  <a:pt x="513769" y="1033864"/>
                  <a:pt x="229755" y="1049410"/>
                  <a:pt x="111228" y="1044000"/>
                </a:cubicBezTo>
                <a:cubicBezTo>
                  <a:pt x="56509" y="1052220"/>
                  <a:pt x="11252" y="984350"/>
                  <a:pt x="0" y="932772"/>
                </a:cubicBezTo>
                <a:cubicBezTo>
                  <a:pt x="-16263" y="752647"/>
                  <a:pt x="-1355" y="709431"/>
                  <a:pt x="0" y="522000"/>
                </a:cubicBezTo>
                <a:cubicBezTo>
                  <a:pt x="1355" y="334569"/>
                  <a:pt x="12006" y="304573"/>
                  <a:pt x="0" y="11122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6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pt-BR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Uso Inadequado</a:t>
            </a:r>
          </a:p>
          <a:p>
            <a:r>
              <a:rPr lang="pt-BR" sz="1050" dirty="0"/>
              <a:t>Em apresentações formais ou negociações importantes.</a:t>
            </a:r>
          </a:p>
        </p:txBody>
      </p:sp>
      <p:grpSp>
        <p:nvGrpSpPr>
          <p:cNvPr id="38" name="cabecalho1">
            <a:extLst>
              <a:ext uri="{FF2B5EF4-FFF2-40B4-BE49-F238E27FC236}">
                <a16:creationId xmlns:a16="http://schemas.microsoft.com/office/drawing/2014/main" id="{75526460-1455-68B8-DB7A-451900D51597}"/>
              </a:ext>
            </a:extLst>
          </p:cNvPr>
          <p:cNvGrpSpPr/>
          <p:nvPr/>
        </p:nvGrpSpPr>
        <p:grpSpPr>
          <a:xfrm>
            <a:off x="753380" y="1789955"/>
            <a:ext cx="5220000" cy="4445500"/>
            <a:chOff x="753380" y="1789955"/>
            <a:chExt cx="5220000" cy="4445500"/>
          </a:xfrm>
        </p:grpSpPr>
        <p:sp>
          <p:nvSpPr>
            <p:cNvPr id="33" name="banner1">
              <a:extLst>
                <a:ext uri="{FF2B5EF4-FFF2-40B4-BE49-F238E27FC236}">
                  <a16:creationId xmlns:a16="http://schemas.microsoft.com/office/drawing/2014/main" id="{BC1F4677-C141-B881-0FAA-5C8ED7C77223}"/>
                </a:ext>
              </a:extLst>
            </p:cNvPr>
            <p:cNvSpPr>
              <a:spLocks/>
            </p:cNvSpPr>
            <p:nvPr/>
          </p:nvSpPr>
          <p:spPr>
            <a:xfrm>
              <a:off x="753380" y="1792514"/>
              <a:ext cx="5220000" cy="4442941"/>
            </a:xfrm>
            <a:custGeom>
              <a:avLst/>
              <a:gdLst>
                <a:gd name="connsiteX0" fmla="*/ 0 w 5220000"/>
                <a:gd name="connsiteY0" fmla="*/ 131778 h 4442941"/>
                <a:gd name="connsiteX1" fmla="*/ 131778 w 5220000"/>
                <a:gd name="connsiteY1" fmla="*/ 0 h 4442941"/>
                <a:gd name="connsiteX2" fmla="*/ 850462 w 5220000"/>
                <a:gd name="connsiteY2" fmla="*/ 0 h 4442941"/>
                <a:gd name="connsiteX3" fmla="*/ 1420453 w 5220000"/>
                <a:gd name="connsiteY3" fmla="*/ 0 h 4442941"/>
                <a:gd name="connsiteX4" fmla="*/ 1940880 w 5220000"/>
                <a:gd name="connsiteY4" fmla="*/ 0 h 4442941"/>
                <a:gd name="connsiteX5" fmla="*/ 2610000 w 5220000"/>
                <a:gd name="connsiteY5" fmla="*/ 0 h 4442941"/>
                <a:gd name="connsiteX6" fmla="*/ 3179991 w 5220000"/>
                <a:gd name="connsiteY6" fmla="*/ 0 h 4442941"/>
                <a:gd name="connsiteX7" fmla="*/ 3898675 w 5220000"/>
                <a:gd name="connsiteY7" fmla="*/ 0 h 4442941"/>
                <a:gd name="connsiteX8" fmla="*/ 4419102 w 5220000"/>
                <a:gd name="connsiteY8" fmla="*/ 0 h 4442941"/>
                <a:gd name="connsiteX9" fmla="*/ 5088222 w 5220000"/>
                <a:gd name="connsiteY9" fmla="*/ 0 h 4442941"/>
                <a:gd name="connsiteX10" fmla="*/ 5220000 w 5220000"/>
                <a:gd name="connsiteY10" fmla="*/ 131778 h 4442941"/>
                <a:gd name="connsiteX11" fmla="*/ 5220000 w 5220000"/>
                <a:gd name="connsiteY11" fmla="*/ 828342 h 4442941"/>
                <a:gd name="connsiteX12" fmla="*/ 5220000 w 5220000"/>
                <a:gd name="connsiteY12" fmla="*/ 1483112 h 4442941"/>
                <a:gd name="connsiteX13" fmla="*/ 5220000 w 5220000"/>
                <a:gd name="connsiteY13" fmla="*/ 2263264 h 4442941"/>
                <a:gd name="connsiteX14" fmla="*/ 5220000 w 5220000"/>
                <a:gd name="connsiteY14" fmla="*/ 3043416 h 4442941"/>
                <a:gd name="connsiteX15" fmla="*/ 5220000 w 5220000"/>
                <a:gd name="connsiteY15" fmla="*/ 3656393 h 4442941"/>
                <a:gd name="connsiteX16" fmla="*/ 5220000 w 5220000"/>
                <a:gd name="connsiteY16" fmla="*/ 4311163 h 4442941"/>
                <a:gd name="connsiteX17" fmla="*/ 5088222 w 5220000"/>
                <a:gd name="connsiteY17" fmla="*/ 4442941 h 4442941"/>
                <a:gd name="connsiteX18" fmla="*/ 4419102 w 5220000"/>
                <a:gd name="connsiteY18" fmla="*/ 4442941 h 4442941"/>
                <a:gd name="connsiteX19" fmla="*/ 3898675 w 5220000"/>
                <a:gd name="connsiteY19" fmla="*/ 4442941 h 4442941"/>
                <a:gd name="connsiteX20" fmla="*/ 3179991 w 5220000"/>
                <a:gd name="connsiteY20" fmla="*/ 4442941 h 4442941"/>
                <a:gd name="connsiteX21" fmla="*/ 2560436 w 5220000"/>
                <a:gd name="connsiteY21" fmla="*/ 4442941 h 4442941"/>
                <a:gd name="connsiteX22" fmla="*/ 2040009 w 5220000"/>
                <a:gd name="connsiteY22" fmla="*/ 4442941 h 4442941"/>
                <a:gd name="connsiteX23" fmla="*/ 1420453 w 5220000"/>
                <a:gd name="connsiteY23" fmla="*/ 4442941 h 4442941"/>
                <a:gd name="connsiteX24" fmla="*/ 949591 w 5220000"/>
                <a:gd name="connsiteY24" fmla="*/ 4442941 h 4442941"/>
                <a:gd name="connsiteX25" fmla="*/ 131778 w 5220000"/>
                <a:gd name="connsiteY25" fmla="*/ 4442941 h 4442941"/>
                <a:gd name="connsiteX26" fmla="*/ 0 w 5220000"/>
                <a:gd name="connsiteY26" fmla="*/ 4311163 h 4442941"/>
                <a:gd name="connsiteX27" fmla="*/ 0 w 5220000"/>
                <a:gd name="connsiteY27" fmla="*/ 3572805 h 4442941"/>
                <a:gd name="connsiteX28" fmla="*/ 0 w 5220000"/>
                <a:gd name="connsiteY28" fmla="*/ 2959829 h 4442941"/>
                <a:gd name="connsiteX29" fmla="*/ 0 w 5220000"/>
                <a:gd name="connsiteY29" fmla="*/ 2221471 h 4442941"/>
                <a:gd name="connsiteX30" fmla="*/ 0 w 5220000"/>
                <a:gd name="connsiteY30" fmla="*/ 1650288 h 4442941"/>
                <a:gd name="connsiteX31" fmla="*/ 0 w 5220000"/>
                <a:gd name="connsiteY31" fmla="*/ 911930 h 4442941"/>
                <a:gd name="connsiteX32" fmla="*/ 0 w 5220000"/>
                <a:gd name="connsiteY32" fmla="*/ 131778 h 44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20000" h="4442941" extrusionOk="0">
                  <a:moveTo>
                    <a:pt x="0" y="131778"/>
                  </a:moveTo>
                  <a:cubicBezTo>
                    <a:pt x="-12780" y="51116"/>
                    <a:pt x="45577" y="5038"/>
                    <a:pt x="131778" y="0"/>
                  </a:cubicBezTo>
                  <a:cubicBezTo>
                    <a:pt x="438546" y="24678"/>
                    <a:pt x="615805" y="566"/>
                    <a:pt x="850462" y="0"/>
                  </a:cubicBezTo>
                  <a:cubicBezTo>
                    <a:pt x="1085119" y="-566"/>
                    <a:pt x="1266629" y="15345"/>
                    <a:pt x="1420453" y="0"/>
                  </a:cubicBezTo>
                  <a:cubicBezTo>
                    <a:pt x="1574277" y="-15345"/>
                    <a:pt x="1753701" y="18525"/>
                    <a:pt x="1940880" y="0"/>
                  </a:cubicBezTo>
                  <a:cubicBezTo>
                    <a:pt x="2128059" y="-18525"/>
                    <a:pt x="2362559" y="33155"/>
                    <a:pt x="2610000" y="0"/>
                  </a:cubicBezTo>
                  <a:cubicBezTo>
                    <a:pt x="2857441" y="-33155"/>
                    <a:pt x="2959291" y="-13836"/>
                    <a:pt x="3179991" y="0"/>
                  </a:cubicBezTo>
                  <a:cubicBezTo>
                    <a:pt x="3400691" y="13836"/>
                    <a:pt x="3562755" y="-4495"/>
                    <a:pt x="3898675" y="0"/>
                  </a:cubicBezTo>
                  <a:cubicBezTo>
                    <a:pt x="4234595" y="4495"/>
                    <a:pt x="4278394" y="7642"/>
                    <a:pt x="4419102" y="0"/>
                  </a:cubicBezTo>
                  <a:cubicBezTo>
                    <a:pt x="4559810" y="-7642"/>
                    <a:pt x="4849438" y="22347"/>
                    <a:pt x="5088222" y="0"/>
                  </a:cubicBezTo>
                  <a:cubicBezTo>
                    <a:pt x="5177578" y="3986"/>
                    <a:pt x="5217480" y="58591"/>
                    <a:pt x="5220000" y="131778"/>
                  </a:cubicBezTo>
                  <a:cubicBezTo>
                    <a:pt x="5201131" y="370897"/>
                    <a:pt x="5246459" y="568385"/>
                    <a:pt x="5220000" y="828342"/>
                  </a:cubicBezTo>
                  <a:cubicBezTo>
                    <a:pt x="5193541" y="1088299"/>
                    <a:pt x="5206248" y="1296969"/>
                    <a:pt x="5220000" y="1483112"/>
                  </a:cubicBezTo>
                  <a:cubicBezTo>
                    <a:pt x="5233753" y="1669255"/>
                    <a:pt x="5252637" y="1990896"/>
                    <a:pt x="5220000" y="2263264"/>
                  </a:cubicBezTo>
                  <a:cubicBezTo>
                    <a:pt x="5187363" y="2535632"/>
                    <a:pt x="5205838" y="2824286"/>
                    <a:pt x="5220000" y="3043416"/>
                  </a:cubicBezTo>
                  <a:cubicBezTo>
                    <a:pt x="5234162" y="3262546"/>
                    <a:pt x="5210677" y="3478508"/>
                    <a:pt x="5220000" y="3656393"/>
                  </a:cubicBezTo>
                  <a:cubicBezTo>
                    <a:pt x="5229323" y="3834278"/>
                    <a:pt x="5228235" y="4079986"/>
                    <a:pt x="5220000" y="4311163"/>
                  </a:cubicBezTo>
                  <a:cubicBezTo>
                    <a:pt x="5218704" y="4381301"/>
                    <a:pt x="5161940" y="4430234"/>
                    <a:pt x="5088222" y="4442941"/>
                  </a:cubicBezTo>
                  <a:cubicBezTo>
                    <a:pt x="4846634" y="4435393"/>
                    <a:pt x="4574747" y="4469418"/>
                    <a:pt x="4419102" y="4442941"/>
                  </a:cubicBezTo>
                  <a:cubicBezTo>
                    <a:pt x="4263457" y="4416464"/>
                    <a:pt x="4081344" y="4441124"/>
                    <a:pt x="3898675" y="4442941"/>
                  </a:cubicBezTo>
                  <a:cubicBezTo>
                    <a:pt x="3716006" y="4444758"/>
                    <a:pt x="3533674" y="4460534"/>
                    <a:pt x="3179991" y="4442941"/>
                  </a:cubicBezTo>
                  <a:cubicBezTo>
                    <a:pt x="2826308" y="4425348"/>
                    <a:pt x="2785464" y="4439902"/>
                    <a:pt x="2560436" y="4442941"/>
                  </a:cubicBezTo>
                  <a:cubicBezTo>
                    <a:pt x="2335408" y="4445980"/>
                    <a:pt x="2213568" y="4453091"/>
                    <a:pt x="2040009" y="4442941"/>
                  </a:cubicBezTo>
                  <a:cubicBezTo>
                    <a:pt x="1866450" y="4432791"/>
                    <a:pt x="1567049" y="4446370"/>
                    <a:pt x="1420453" y="4442941"/>
                  </a:cubicBezTo>
                  <a:cubicBezTo>
                    <a:pt x="1273857" y="4439512"/>
                    <a:pt x="1054481" y="4444135"/>
                    <a:pt x="949591" y="4442941"/>
                  </a:cubicBezTo>
                  <a:cubicBezTo>
                    <a:pt x="844701" y="4441747"/>
                    <a:pt x="358918" y="4413515"/>
                    <a:pt x="131778" y="4442941"/>
                  </a:cubicBezTo>
                  <a:cubicBezTo>
                    <a:pt x="50952" y="4459094"/>
                    <a:pt x="-9507" y="4371328"/>
                    <a:pt x="0" y="4311163"/>
                  </a:cubicBezTo>
                  <a:cubicBezTo>
                    <a:pt x="27649" y="4140770"/>
                    <a:pt x="11751" y="3917673"/>
                    <a:pt x="0" y="3572805"/>
                  </a:cubicBezTo>
                  <a:cubicBezTo>
                    <a:pt x="-11751" y="3227937"/>
                    <a:pt x="-22527" y="3086664"/>
                    <a:pt x="0" y="2959829"/>
                  </a:cubicBezTo>
                  <a:cubicBezTo>
                    <a:pt x="22527" y="2832994"/>
                    <a:pt x="-5511" y="2532826"/>
                    <a:pt x="0" y="2221471"/>
                  </a:cubicBezTo>
                  <a:cubicBezTo>
                    <a:pt x="5511" y="1910116"/>
                    <a:pt x="21163" y="1848057"/>
                    <a:pt x="0" y="1650288"/>
                  </a:cubicBezTo>
                  <a:cubicBezTo>
                    <a:pt x="-21163" y="1452519"/>
                    <a:pt x="36895" y="1253311"/>
                    <a:pt x="0" y="911930"/>
                  </a:cubicBezTo>
                  <a:cubicBezTo>
                    <a:pt x="-36895" y="570549"/>
                    <a:pt x="21472" y="391793"/>
                    <a:pt x="0" y="131778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96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titulo1">
              <a:extLst>
                <a:ext uri="{FF2B5EF4-FFF2-40B4-BE49-F238E27FC236}">
                  <a16:creationId xmlns:a16="http://schemas.microsoft.com/office/drawing/2014/main" id="{AEF7BDE0-F7E5-23C4-2C1F-91C658DF7A66}"/>
                </a:ext>
              </a:extLst>
            </p:cNvPr>
            <p:cNvSpPr txBox="1"/>
            <p:nvPr/>
          </p:nvSpPr>
          <p:spPr>
            <a:xfrm>
              <a:off x="1725336" y="1789955"/>
              <a:ext cx="32760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POSITIVA</a:t>
              </a:r>
            </a:p>
          </p:txBody>
        </p:sp>
      </p:grpSp>
      <p:grpSp>
        <p:nvGrpSpPr>
          <p:cNvPr id="39" name="cabecalho2">
            <a:extLst>
              <a:ext uri="{FF2B5EF4-FFF2-40B4-BE49-F238E27FC236}">
                <a16:creationId xmlns:a16="http://schemas.microsoft.com/office/drawing/2014/main" id="{B3D645F6-3ED3-4190-6846-D8888ED1461A}"/>
              </a:ext>
            </a:extLst>
          </p:cNvPr>
          <p:cNvGrpSpPr/>
          <p:nvPr/>
        </p:nvGrpSpPr>
        <p:grpSpPr>
          <a:xfrm>
            <a:off x="6218620" y="1792514"/>
            <a:ext cx="5220000" cy="4444773"/>
            <a:chOff x="6218620" y="1792514"/>
            <a:chExt cx="5220000" cy="4444773"/>
          </a:xfrm>
        </p:grpSpPr>
        <p:sp>
          <p:nvSpPr>
            <p:cNvPr id="32" name="banner1">
              <a:extLst>
                <a:ext uri="{FF2B5EF4-FFF2-40B4-BE49-F238E27FC236}">
                  <a16:creationId xmlns:a16="http://schemas.microsoft.com/office/drawing/2014/main" id="{52B11778-396F-AA2A-A591-AB866877C71D}"/>
                </a:ext>
              </a:extLst>
            </p:cNvPr>
            <p:cNvSpPr>
              <a:spLocks/>
            </p:cNvSpPr>
            <p:nvPr/>
          </p:nvSpPr>
          <p:spPr>
            <a:xfrm>
              <a:off x="6218620" y="1792514"/>
              <a:ext cx="5220000" cy="4444773"/>
            </a:xfrm>
            <a:custGeom>
              <a:avLst/>
              <a:gdLst>
                <a:gd name="connsiteX0" fmla="*/ 0 w 5220000"/>
                <a:gd name="connsiteY0" fmla="*/ 81162 h 4444773"/>
                <a:gd name="connsiteX1" fmla="*/ 81162 w 5220000"/>
                <a:gd name="connsiteY1" fmla="*/ 0 h 4444773"/>
                <a:gd name="connsiteX2" fmla="*/ 814525 w 5220000"/>
                <a:gd name="connsiteY2" fmla="*/ 0 h 4444773"/>
                <a:gd name="connsiteX3" fmla="*/ 1396158 w 5220000"/>
                <a:gd name="connsiteY3" fmla="*/ 0 h 4444773"/>
                <a:gd name="connsiteX4" fmla="*/ 1927214 w 5220000"/>
                <a:gd name="connsiteY4" fmla="*/ 0 h 4444773"/>
                <a:gd name="connsiteX5" fmla="*/ 2610000 w 5220000"/>
                <a:gd name="connsiteY5" fmla="*/ 0 h 4444773"/>
                <a:gd name="connsiteX6" fmla="*/ 3191633 w 5220000"/>
                <a:gd name="connsiteY6" fmla="*/ 0 h 4444773"/>
                <a:gd name="connsiteX7" fmla="*/ 3924996 w 5220000"/>
                <a:gd name="connsiteY7" fmla="*/ 0 h 4444773"/>
                <a:gd name="connsiteX8" fmla="*/ 4456052 w 5220000"/>
                <a:gd name="connsiteY8" fmla="*/ 0 h 4444773"/>
                <a:gd name="connsiteX9" fmla="*/ 5138838 w 5220000"/>
                <a:gd name="connsiteY9" fmla="*/ 0 h 4444773"/>
                <a:gd name="connsiteX10" fmla="*/ 5220000 w 5220000"/>
                <a:gd name="connsiteY10" fmla="*/ 81162 h 4444773"/>
                <a:gd name="connsiteX11" fmla="*/ 5220000 w 5220000"/>
                <a:gd name="connsiteY11" fmla="*/ 692940 h 4444773"/>
                <a:gd name="connsiteX12" fmla="*/ 5220000 w 5220000"/>
                <a:gd name="connsiteY12" fmla="*/ 1261894 h 4444773"/>
                <a:gd name="connsiteX13" fmla="*/ 5220000 w 5220000"/>
                <a:gd name="connsiteY13" fmla="*/ 1959322 h 4444773"/>
                <a:gd name="connsiteX14" fmla="*/ 5220000 w 5220000"/>
                <a:gd name="connsiteY14" fmla="*/ 2656749 h 4444773"/>
                <a:gd name="connsiteX15" fmla="*/ 5220000 w 5220000"/>
                <a:gd name="connsiteY15" fmla="*/ 3182879 h 4444773"/>
                <a:gd name="connsiteX16" fmla="*/ 5220000 w 5220000"/>
                <a:gd name="connsiteY16" fmla="*/ 3794657 h 4444773"/>
                <a:gd name="connsiteX17" fmla="*/ 5220000 w 5220000"/>
                <a:gd name="connsiteY17" fmla="*/ 4363611 h 4444773"/>
                <a:gd name="connsiteX18" fmla="*/ 5138838 w 5220000"/>
                <a:gd name="connsiteY18" fmla="*/ 4444773 h 4444773"/>
                <a:gd name="connsiteX19" fmla="*/ 4658359 w 5220000"/>
                <a:gd name="connsiteY19" fmla="*/ 4444773 h 4444773"/>
                <a:gd name="connsiteX20" fmla="*/ 3924996 w 5220000"/>
                <a:gd name="connsiteY20" fmla="*/ 4444773 h 4444773"/>
                <a:gd name="connsiteX21" fmla="*/ 3292786 w 5220000"/>
                <a:gd name="connsiteY21" fmla="*/ 4444773 h 4444773"/>
                <a:gd name="connsiteX22" fmla="*/ 2761730 w 5220000"/>
                <a:gd name="connsiteY22" fmla="*/ 4444773 h 4444773"/>
                <a:gd name="connsiteX23" fmla="*/ 2129521 w 5220000"/>
                <a:gd name="connsiteY23" fmla="*/ 4444773 h 4444773"/>
                <a:gd name="connsiteX24" fmla="*/ 1649042 w 5220000"/>
                <a:gd name="connsiteY24" fmla="*/ 4444773 h 4444773"/>
                <a:gd name="connsiteX25" fmla="*/ 1168562 w 5220000"/>
                <a:gd name="connsiteY25" fmla="*/ 4444773 h 4444773"/>
                <a:gd name="connsiteX26" fmla="*/ 81162 w 5220000"/>
                <a:gd name="connsiteY26" fmla="*/ 4444773 h 4444773"/>
                <a:gd name="connsiteX27" fmla="*/ 0 w 5220000"/>
                <a:gd name="connsiteY27" fmla="*/ 4363611 h 4444773"/>
                <a:gd name="connsiteX28" fmla="*/ 0 w 5220000"/>
                <a:gd name="connsiteY28" fmla="*/ 3880306 h 4444773"/>
                <a:gd name="connsiteX29" fmla="*/ 0 w 5220000"/>
                <a:gd name="connsiteY29" fmla="*/ 3225703 h 4444773"/>
                <a:gd name="connsiteX30" fmla="*/ 0 w 5220000"/>
                <a:gd name="connsiteY30" fmla="*/ 2742398 h 4444773"/>
                <a:gd name="connsiteX31" fmla="*/ 0 w 5220000"/>
                <a:gd name="connsiteY31" fmla="*/ 2087795 h 4444773"/>
                <a:gd name="connsiteX32" fmla="*/ 0 w 5220000"/>
                <a:gd name="connsiteY32" fmla="*/ 1561666 h 4444773"/>
                <a:gd name="connsiteX33" fmla="*/ 0 w 5220000"/>
                <a:gd name="connsiteY33" fmla="*/ 1078361 h 4444773"/>
                <a:gd name="connsiteX34" fmla="*/ 0 w 5220000"/>
                <a:gd name="connsiteY34" fmla="*/ 81162 h 444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20000" h="4444773" extrusionOk="0">
                  <a:moveTo>
                    <a:pt x="0" y="81162"/>
                  </a:moveTo>
                  <a:cubicBezTo>
                    <a:pt x="-2146" y="35013"/>
                    <a:pt x="34307" y="762"/>
                    <a:pt x="81162" y="0"/>
                  </a:cubicBezTo>
                  <a:cubicBezTo>
                    <a:pt x="234520" y="-9275"/>
                    <a:pt x="622133" y="-36210"/>
                    <a:pt x="814525" y="0"/>
                  </a:cubicBezTo>
                  <a:cubicBezTo>
                    <a:pt x="1006917" y="36210"/>
                    <a:pt x="1170812" y="13646"/>
                    <a:pt x="1396158" y="0"/>
                  </a:cubicBezTo>
                  <a:cubicBezTo>
                    <a:pt x="1621504" y="-13646"/>
                    <a:pt x="1677206" y="4070"/>
                    <a:pt x="1927214" y="0"/>
                  </a:cubicBezTo>
                  <a:cubicBezTo>
                    <a:pt x="2177222" y="-4070"/>
                    <a:pt x="2307082" y="32012"/>
                    <a:pt x="2610000" y="0"/>
                  </a:cubicBezTo>
                  <a:cubicBezTo>
                    <a:pt x="2912918" y="-32012"/>
                    <a:pt x="3022178" y="-12722"/>
                    <a:pt x="3191633" y="0"/>
                  </a:cubicBezTo>
                  <a:cubicBezTo>
                    <a:pt x="3361088" y="12722"/>
                    <a:pt x="3707622" y="19856"/>
                    <a:pt x="3924996" y="0"/>
                  </a:cubicBezTo>
                  <a:cubicBezTo>
                    <a:pt x="4142370" y="-19856"/>
                    <a:pt x="4347708" y="8790"/>
                    <a:pt x="4456052" y="0"/>
                  </a:cubicBezTo>
                  <a:cubicBezTo>
                    <a:pt x="4564396" y="-8790"/>
                    <a:pt x="4876559" y="13754"/>
                    <a:pt x="5138838" y="0"/>
                  </a:cubicBezTo>
                  <a:cubicBezTo>
                    <a:pt x="5190491" y="1642"/>
                    <a:pt x="5211189" y="34912"/>
                    <a:pt x="5220000" y="81162"/>
                  </a:cubicBezTo>
                  <a:cubicBezTo>
                    <a:pt x="5224753" y="379759"/>
                    <a:pt x="5230809" y="433863"/>
                    <a:pt x="5220000" y="692940"/>
                  </a:cubicBezTo>
                  <a:cubicBezTo>
                    <a:pt x="5209191" y="952017"/>
                    <a:pt x="5243533" y="1035016"/>
                    <a:pt x="5220000" y="1261894"/>
                  </a:cubicBezTo>
                  <a:cubicBezTo>
                    <a:pt x="5196467" y="1488772"/>
                    <a:pt x="5213823" y="1797136"/>
                    <a:pt x="5220000" y="1959322"/>
                  </a:cubicBezTo>
                  <a:cubicBezTo>
                    <a:pt x="5226177" y="2121508"/>
                    <a:pt x="5241815" y="2309154"/>
                    <a:pt x="5220000" y="2656749"/>
                  </a:cubicBezTo>
                  <a:cubicBezTo>
                    <a:pt x="5198185" y="3004344"/>
                    <a:pt x="5228923" y="2981939"/>
                    <a:pt x="5220000" y="3182879"/>
                  </a:cubicBezTo>
                  <a:cubicBezTo>
                    <a:pt x="5211078" y="3383819"/>
                    <a:pt x="5202779" y="3663530"/>
                    <a:pt x="5220000" y="3794657"/>
                  </a:cubicBezTo>
                  <a:cubicBezTo>
                    <a:pt x="5237221" y="3925784"/>
                    <a:pt x="5200161" y="4104434"/>
                    <a:pt x="5220000" y="4363611"/>
                  </a:cubicBezTo>
                  <a:cubicBezTo>
                    <a:pt x="5217299" y="4400311"/>
                    <a:pt x="5191218" y="4443238"/>
                    <a:pt x="5138838" y="4444773"/>
                  </a:cubicBezTo>
                  <a:cubicBezTo>
                    <a:pt x="4949658" y="4439145"/>
                    <a:pt x="4803955" y="4459005"/>
                    <a:pt x="4658359" y="4444773"/>
                  </a:cubicBezTo>
                  <a:cubicBezTo>
                    <a:pt x="4512763" y="4430541"/>
                    <a:pt x="4175638" y="4458930"/>
                    <a:pt x="3924996" y="4444773"/>
                  </a:cubicBezTo>
                  <a:cubicBezTo>
                    <a:pt x="3674354" y="4430616"/>
                    <a:pt x="3592707" y="4438214"/>
                    <a:pt x="3292786" y="4444773"/>
                  </a:cubicBezTo>
                  <a:cubicBezTo>
                    <a:pt x="2992865" y="4451333"/>
                    <a:pt x="2894825" y="4432160"/>
                    <a:pt x="2761730" y="4444773"/>
                  </a:cubicBezTo>
                  <a:cubicBezTo>
                    <a:pt x="2628635" y="4457386"/>
                    <a:pt x="2323840" y="4474127"/>
                    <a:pt x="2129521" y="4444773"/>
                  </a:cubicBezTo>
                  <a:cubicBezTo>
                    <a:pt x="1935202" y="4415419"/>
                    <a:pt x="1753611" y="4437330"/>
                    <a:pt x="1649042" y="4444773"/>
                  </a:cubicBezTo>
                  <a:cubicBezTo>
                    <a:pt x="1544473" y="4452216"/>
                    <a:pt x="1277708" y="4427811"/>
                    <a:pt x="1168562" y="4444773"/>
                  </a:cubicBezTo>
                  <a:cubicBezTo>
                    <a:pt x="1059416" y="4461735"/>
                    <a:pt x="470048" y="4441135"/>
                    <a:pt x="81162" y="4444773"/>
                  </a:cubicBezTo>
                  <a:cubicBezTo>
                    <a:pt x="43696" y="4447349"/>
                    <a:pt x="2131" y="4415616"/>
                    <a:pt x="0" y="4363611"/>
                  </a:cubicBezTo>
                  <a:cubicBezTo>
                    <a:pt x="-8" y="4194017"/>
                    <a:pt x="15095" y="3988573"/>
                    <a:pt x="0" y="3880306"/>
                  </a:cubicBezTo>
                  <a:cubicBezTo>
                    <a:pt x="-15095" y="3772040"/>
                    <a:pt x="-20226" y="3531251"/>
                    <a:pt x="0" y="3225703"/>
                  </a:cubicBezTo>
                  <a:cubicBezTo>
                    <a:pt x="20226" y="2920155"/>
                    <a:pt x="-1082" y="2938720"/>
                    <a:pt x="0" y="2742398"/>
                  </a:cubicBezTo>
                  <a:cubicBezTo>
                    <a:pt x="1082" y="2546077"/>
                    <a:pt x="-14121" y="2272261"/>
                    <a:pt x="0" y="2087795"/>
                  </a:cubicBezTo>
                  <a:cubicBezTo>
                    <a:pt x="14121" y="1903329"/>
                    <a:pt x="-9415" y="1756267"/>
                    <a:pt x="0" y="1561666"/>
                  </a:cubicBezTo>
                  <a:cubicBezTo>
                    <a:pt x="9415" y="1367065"/>
                    <a:pt x="-6582" y="1302972"/>
                    <a:pt x="0" y="1078361"/>
                  </a:cubicBezTo>
                  <a:cubicBezTo>
                    <a:pt x="6582" y="853750"/>
                    <a:pt x="-43057" y="312767"/>
                    <a:pt x="0" y="8116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9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82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titulo4">
              <a:extLst>
                <a:ext uri="{FF2B5EF4-FFF2-40B4-BE49-F238E27FC236}">
                  <a16:creationId xmlns:a16="http://schemas.microsoft.com/office/drawing/2014/main" id="{AAF98FCB-8B26-D70B-FDAA-0A6D6AE5C089}"/>
                </a:ext>
              </a:extLst>
            </p:cNvPr>
            <p:cNvSpPr txBox="1"/>
            <p:nvPr/>
          </p:nvSpPr>
          <p:spPr>
            <a:xfrm>
              <a:off x="7225131" y="1831471"/>
              <a:ext cx="32069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NEGATIVO</a:t>
              </a: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AC12E59-EA0D-77A6-1A1D-F8F4D3A71613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27FC576-505B-2672-6082-7605D2D3F9C9}"/>
              </a:ext>
            </a:extLst>
          </p:cNvPr>
          <p:cNvSpPr txBox="1"/>
          <p:nvPr/>
        </p:nvSpPr>
        <p:spPr>
          <a:xfrm>
            <a:off x="5379023" y="1186261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Postura</a:t>
            </a:r>
          </a:p>
        </p:txBody>
      </p:sp>
      <p:sp>
        <p:nvSpPr>
          <p:cNvPr id="8" name="!!molduraA">
            <a:extLst>
              <a:ext uri="{FF2B5EF4-FFF2-40B4-BE49-F238E27FC236}">
                <a16:creationId xmlns:a16="http://schemas.microsoft.com/office/drawing/2014/main" id="{F08DAAA5-6BF1-0278-8D2C-13A106041172}"/>
              </a:ext>
            </a:extLst>
          </p:cNvPr>
          <p:cNvSpPr>
            <a:spLocks noChangeAspect="1"/>
          </p:cNvSpPr>
          <p:nvPr/>
        </p:nvSpPr>
        <p:spPr>
          <a:xfrm>
            <a:off x="695325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!!molduraA">
            <a:extLst>
              <a:ext uri="{FF2B5EF4-FFF2-40B4-BE49-F238E27FC236}">
                <a16:creationId xmlns:a16="http://schemas.microsoft.com/office/drawing/2014/main" id="{BC155C72-A100-AF2B-AB97-45661E9C8CFF}"/>
              </a:ext>
            </a:extLst>
          </p:cNvPr>
          <p:cNvSpPr>
            <a:spLocks noChangeAspect="1"/>
          </p:cNvSpPr>
          <p:nvPr/>
        </p:nvSpPr>
        <p:spPr>
          <a:xfrm>
            <a:off x="2518276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!!molduraA">
            <a:extLst>
              <a:ext uri="{FF2B5EF4-FFF2-40B4-BE49-F238E27FC236}">
                <a16:creationId xmlns:a16="http://schemas.microsoft.com/office/drawing/2014/main" id="{1D207A9A-3857-5F13-9A08-01BF96A14506}"/>
              </a:ext>
            </a:extLst>
          </p:cNvPr>
          <p:cNvSpPr>
            <a:spLocks noChangeAspect="1"/>
          </p:cNvSpPr>
          <p:nvPr/>
        </p:nvSpPr>
        <p:spPr>
          <a:xfrm>
            <a:off x="4341227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!!molduraA">
            <a:extLst>
              <a:ext uri="{FF2B5EF4-FFF2-40B4-BE49-F238E27FC236}">
                <a16:creationId xmlns:a16="http://schemas.microsoft.com/office/drawing/2014/main" id="{9302F324-AB9D-DDFB-2504-2CD3755CB427}"/>
              </a:ext>
            </a:extLst>
          </p:cNvPr>
          <p:cNvSpPr>
            <a:spLocks noChangeAspect="1"/>
          </p:cNvSpPr>
          <p:nvPr/>
        </p:nvSpPr>
        <p:spPr>
          <a:xfrm>
            <a:off x="6164178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!!molduraA">
            <a:extLst>
              <a:ext uri="{FF2B5EF4-FFF2-40B4-BE49-F238E27FC236}">
                <a16:creationId xmlns:a16="http://schemas.microsoft.com/office/drawing/2014/main" id="{68F6427D-B976-2B89-7F74-828E873563AD}"/>
              </a:ext>
            </a:extLst>
          </p:cNvPr>
          <p:cNvSpPr>
            <a:spLocks noChangeAspect="1"/>
          </p:cNvSpPr>
          <p:nvPr/>
        </p:nvSpPr>
        <p:spPr>
          <a:xfrm>
            <a:off x="7987129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!!molduraA">
            <a:extLst>
              <a:ext uri="{FF2B5EF4-FFF2-40B4-BE49-F238E27FC236}">
                <a16:creationId xmlns:a16="http://schemas.microsoft.com/office/drawing/2014/main" id="{B9AE1A66-D10C-0719-4E42-B5B55C069D3C}"/>
              </a:ext>
            </a:extLst>
          </p:cNvPr>
          <p:cNvSpPr>
            <a:spLocks noChangeAspect="1"/>
          </p:cNvSpPr>
          <p:nvPr/>
        </p:nvSpPr>
        <p:spPr>
          <a:xfrm>
            <a:off x="9810080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Espaço Reservado para Imagem 40" descr="Uma imagem contendo em pé, laranja, mulher, edifício&#10;&#10;Descrição gerada automaticamente">
            <a:extLst>
              <a:ext uri="{FF2B5EF4-FFF2-40B4-BE49-F238E27FC236}">
                <a16:creationId xmlns:a16="http://schemas.microsoft.com/office/drawing/2014/main" id="{53EABA6D-165A-29EE-8EA8-4E917A6C41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t="15743" r="15516" b="22664"/>
          <a:stretch/>
        </p:blipFill>
        <p:spPr>
          <a:xfrm>
            <a:off x="764623" y="2277162"/>
            <a:ext cx="1548000" cy="972000"/>
          </a:xfrm>
        </p:spPr>
      </p:pic>
      <p:pic>
        <p:nvPicPr>
          <p:cNvPr id="43" name="Espaço Reservado para Imagem 42" descr="Homem e mulher sentados à mesa&#10;&#10;Descrição gerada automaticamente">
            <a:extLst>
              <a:ext uri="{FF2B5EF4-FFF2-40B4-BE49-F238E27FC236}">
                <a16:creationId xmlns:a16="http://schemas.microsoft.com/office/drawing/2014/main" id="{CD86E49E-E736-6760-D194-790FF2A539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12261" r="13036" b="8718"/>
          <a:stretch/>
        </p:blipFill>
        <p:spPr>
          <a:xfrm>
            <a:off x="2587574" y="2277162"/>
            <a:ext cx="1548000" cy="972000"/>
          </a:xfrm>
        </p:spPr>
      </p:pic>
      <p:pic>
        <p:nvPicPr>
          <p:cNvPr id="45" name="Espaço Reservado para Imagem 44" descr="Homem sentado em frente a mesa&#10;&#10;Descrição gerada automaticamente com confiança média">
            <a:extLst>
              <a:ext uri="{FF2B5EF4-FFF2-40B4-BE49-F238E27FC236}">
                <a16:creationId xmlns:a16="http://schemas.microsoft.com/office/drawing/2014/main" id="{05E8FF44-15D1-2690-3E1E-46D0CD28D8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t="31849" r="28337" b="3183"/>
          <a:stretch/>
        </p:blipFill>
        <p:spPr>
          <a:xfrm>
            <a:off x="4410525" y="2277162"/>
            <a:ext cx="1548000" cy="972000"/>
          </a:xfrm>
        </p:spPr>
      </p:pic>
      <p:pic>
        <p:nvPicPr>
          <p:cNvPr id="47" name="Espaço Reservado para Imagem 46" descr="Grupo de pessoas olhando para a câmera&#10;&#10;Descrição gerada automaticamente">
            <a:extLst>
              <a:ext uri="{FF2B5EF4-FFF2-40B4-BE49-F238E27FC236}">
                <a16:creationId xmlns:a16="http://schemas.microsoft.com/office/drawing/2014/main" id="{71104360-17F0-0D31-804B-9AF11FA160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26528" r="26361" b="20547"/>
          <a:stretch/>
        </p:blipFill>
        <p:spPr>
          <a:xfrm>
            <a:off x="6233476" y="2277162"/>
            <a:ext cx="1548000" cy="972000"/>
          </a:xfrm>
        </p:spPr>
      </p:pic>
      <p:pic>
        <p:nvPicPr>
          <p:cNvPr id="49" name="Espaço Reservado para Imagem 48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88AEB88B-7D77-B9C5-879F-FDE7D52C83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4" t="35449" r="27165" b="23002"/>
          <a:stretch/>
        </p:blipFill>
        <p:spPr>
          <a:xfrm>
            <a:off x="8056427" y="2277162"/>
            <a:ext cx="1548000" cy="972000"/>
          </a:xfrm>
        </p:spPr>
      </p:pic>
      <p:pic>
        <p:nvPicPr>
          <p:cNvPr id="51" name="Espaço Reservado para Imagem 50" descr="Pessoa em pé em frente a televisão&#10;&#10;Descrição gerada automaticamente com confiança média">
            <a:extLst>
              <a:ext uri="{FF2B5EF4-FFF2-40B4-BE49-F238E27FC236}">
                <a16:creationId xmlns:a16="http://schemas.microsoft.com/office/drawing/2014/main" id="{3EAFBBA9-A2B3-FFF9-1A3A-EC0C0BFE07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0" t="19599" r="23027" b="34579"/>
          <a:stretch/>
        </p:blipFill>
        <p:spPr>
          <a:xfrm>
            <a:off x="9879377" y="2277162"/>
            <a:ext cx="1548000" cy="972000"/>
          </a:xfrm>
        </p:spPr>
      </p:pic>
    </p:spTree>
    <p:extLst>
      <p:ext uri="{BB962C8B-B14F-4D97-AF65-F5344CB8AC3E}">
        <p14:creationId xmlns:p14="http://schemas.microsoft.com/office/powerpoint/2010/main" val="4261647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25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-7.40741E-7 L -1.04167E-6 0.25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875E-6 -7.40741E-7 L -1.875E-6 0.25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25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25E-6 -7.40741E-7 L 1.25E-6 0.25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875E-6 -7.40741E-7 L 1.875E-6 0.25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4.81481E-6 L -0.00026 0.0706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51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3.33333E-6 L -0.00026 0.0706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73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80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90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97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107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11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124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131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141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-0.13333 " pathEditMode="relative" rAng="0" ptsTypes="AA">
                                      <p:cBhvr>
                                        <p:cTn id="148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-0.16759 " pathEditMode="relative" rAng="0" ptsTypes="AA">
                                      <p:cBhvr>
                                        <p:cTn id="158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cabecalho2">
            <a:extLst>
              <a:ext uri="{FF2B5EF4-FFF2-40B4-BE49-F238E27FC236}">
                <a16:creationId xmlns:a16="http://schemas.microsoft.com/office/drawing/2014/main" id="{711E1796-74CD-2BF7-A906-0A269B491E39}"/>
              </a:ext>
            </a:extLst>
          </p:cNvPr>
          <p:cNvGrpSpPr/>
          <p:nvPr/>
        </p:nvGrpSpPr>
        <p:grpSpPr>
          <a:xfrm>
            <a:off x="6218620" y="1792514"/>
            <a:ext cx="5220000" cy="4444773"/>
            <a:chOff x="6218620" y="1792514"/>
            <a:chExt cx="5220000" cy="4444773"/>
          </a:xfrm>
        </p:grpSpPr>
        <p:sp>
          <p:nvSpPr>
            <p:cNvPr id="14" name="banner1">
              <a:extLst>
                <a:ext uri="{FF2B5EF4-FFF2-40B4-BE49-F238E27FC236}">
                  <a16:creationId xmlns:a16="http://schemas.microsoft.com/office/drawing/2014/main" id="{17D50C44-3230-CE8A-0AFF-2E0F42888407}"/>
                </a:ext>
              </a:extLst>
            </p:cNvPr>
            <p:cNvSpPr>
              <a:spLocks/>
            </p:cNvSpPr>
            <p:nvPr/>
          </p:nvSpPr>
          <p:spPr>
            <a:xfrm>
              <a:off x="6218620" y="1792514"/>
              <a:ext cx="5220000" cy="4444773"/>
            </a:xfrm>
            <a:custGeom>
              <a:avLst/>
              <a:gdLst>
                <a:gd name="connsiteX0" fmla="*/ 0 w 5220000"/>
                <a:gd name="connsiteY0" fmla="*/ 81162 h 4444773"/>
                <a:gd name="connsiteX1" fmla="*/ 81162 w 5220000"/>
                <a:gd name="connsiteY1" fmla="*/ 0 h 4444773"/>
                <a:gd name="connsiteX2" fmla="*/ 814525 w 5220000"/>
                <a:gd name="connsiteY2" fmla="*/ 0 h 4444773"/>
                <a:gd name="connsiteX3" fmla="*/ 1396158 w 5220000"/>
                <a:gd name="connsiteY3" fmla="*/ 0 h 4444773"/>
                <a:gd name="connsiteX4" fmla="*/ 1927214 w 5220000"/>
                <a:gd name="connsiteY4" fmla="*/ 0 h 4444773"/>
                <a:gd name="connsiteX5" fmla="*/ 2610000 w 5220000"/>
                <a:gd name="connsiteY5" fmla="*/ 0 h 4444773"/>
                <a:gd name="connsiteX6" fmla="*/ 3191633 w 5220000"/>
                <a:gd name="connsiteY6" fmla="*/ 0 h 4444773"/>
                <a:gd name="connsiteX7" fmla="*/ 3924996 w 5220000"/>
                <a:gd name="connsiteY7" fmla="*/ 0 h 4444773"/>
                <a:gd name="connsiteX8" fmla="*/ 4456052 w 5220000"/>
                <a:gd name="connsiteY8" fmla="*/ 0 h 4444773"/>
                <a:gd name="connsiteX9" fmla="*/ 5138838 w 5220000"/>
                <a:gd name="connsiteY9" fmla="*/ 0 h 4444773"/>
                <a:gd name="connsiteX10" fmla="*/ 5220000 w 5220000"/>
                <a:gd name="connsiteY10" fmla="*/ 81162 h 4444773"/>
                <a:gd name="connsiteX11" fmla="*/ 5220000 w 5220000"/>
                <a:gd name="connsiteY11" fmla="*/ 692940 h 4444773"/>
                <a:gd name="connsiteX12" fmla="*/ 5220000 w 5220000"/>
                <a:gd name="connsiteY12" fmla="*/ 1261894 h 4444773"/>
                <a:gd name="connsiteX13" fmla="*/ 5220000 w 5220000"/>
                <a:gd name="connsiteY13" fmla="*/ 1959322 h 4444773"/>
                <a:gd name="connsiteX14" fmla="*/ 5220000 w 5220000"/>
                <a:gd name="connsiteY14" fmla="*/ 2656749 h 4444773"/>
                <a:gd name="connsiteX15" fmla="*/ 5220000 w 5220000"/>
                <a:gd name="connsiteY15" fmla="*/ 3182879 h 4444773"/>
                <a:gd name="connsiteX16" fmla="*/ 5220000 w 5220000"/>
                <a:gd name="connsiteY16" fmla="*/ 3794657 h 4444773"/>
                <a:gd name="connsiteX17" fmla="*/ 5220000 w 5220000"/>
                <a:gd name="connsiteY17" fmla="*/ 4363611 h 4444773"/>
                <a:gd name="connsiteX18" fmla="*/ 5138838 w 5220000"/>
                <a:gd name="connsiteY18" fmla="*/ 4444773 h 4444773"/>
                <a:gd name="connsiteX19" fmla="*/ 4658359 w 5220000"/>
                <a:gd name="connsiteY19" fmla="*/ 4444773 h 4444773"/>
                <a:gd name="connsiteX20" fmla="*/ 3924996 w 5220000"/>
                <a:gd name="connsiteY20" fmla="*/ 4444773 h 4444773"/>
                <a:gd name="connsiteX21" fmla="*/ 3292786 w 5220000"/>
                <a:gd name="connsiteY21" fmla="*/ 4444773 h 4444773"/>
                <a:gd name="connsiteX22" fmla="*/ 2761730 w 5220000"/>
                <a:gd name="connsiteY22" fmla="*/ 4444773 h 4444773"/>
                <a:gd name="connsiteX23" fmla="*/ 2129521 w 5220000"/>
                <a:gd name="connsiteY23" fmla="*/ 4444773 h 4444773"/>
                <a:gd name="connsiteX24" fmla="*/ 1649042 w 5220000"/>
                <a:gd name="connsiteY24" fmla="*/ 4444773 h 4444773"/>
                <a:gd name="connsiteX25" fmla="*/ 1168562 w 5220000"/>
                <a:gd name="connsiteY25" fmla="*/ 4444773 h 4444773"/>
                <a:gd name="connsiteX26" fmla="*/ 81162 w 5220000"/>
                <a:gd name="connsiteY26" fmla="*/ 4444773 h 4444773"/>
                <a:gd name="connsiteX27" fmla="*/ 0 w 5220000"/>
                <a:gd name="connsiteY27" fmla="*/ 4363611 h 4444773"/>
                <a:gd name="connsiteX28" fmla="*/ 0 w 5220000"/>
                <a:gd name="connsiteY28" fmla="*/ 3880306 h 4444773"/>
                <a:gd name="connsiteX29" fmla="*/ 0 w 5220000"/>
                <a:gd name="connsiteY29" fmla="*/ 3225703 h 4444773"/>
                <a:gd name="connsiteX30" fmla="*/ 0 w 5220000"/>
                <a:gd name="connsiteY30" fmla="*/ 2742398 h 4444773"/>
                <a:gd name="connsiteX31" fmla="*/ 0 w 5220000"/>
                <a:gd name="connsiteY31" fmla="*/ 2087795 h 4444773"/>
                <a:gd name="connsiteX32" fmla="*/ 0 w 5220000"/>
                <a:gd name="connsiteY32" fmla="*/ 1561666 h 4444773"/>
                <a:gd name="connsiteX33" fmla="*/ 0 w 5220000"/>
                <a:gd name="connsiteY33" fmla="*/ 1078361 h 4444773"/>
                <a:gd name="connsiteX34" fmla="*/ 0 w 5220000"/>
                <a:gd name="connsiteY34" fmla="*/ 81162 h 444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220000" h="4444773" extrusionOk="0">
                  <a:moveTo>
                    <a:pt x="0" y="81162"/>
                  </a:moveTo>
                  <a:cubicBezTo>
                    <a:pt x="-2146" y="35013"/>
                    <a:pt x="34307" y="762"/>
                    <a:pt x="81162" y="0"/>
                  </a:cubicBezTo>
                  <a:cubicBezTo>
                    <a:pt x="234520" y="-9275"/>
                    <a:pt x="622133" y="-36210"/>
                    <a:pt x="814525" y="0"/>
                  </a:cubicBezTo>
                  <a:cubicBezTo>
                    <a:pt x="1006917" y="36210"/>
                    <a:pt x="1170812" y="13646"/>
                    <a:pt x="1396158" y="0"/>
                  </a:cubicBezTo>
                  <a:cubicBezTo>
                    <a:pt x="1621504" y="-13646"/>
                    <a:pt x="1677206" y="4070"/>
                    <a:pt x="1927214" y="0"/>
                  </a:cubicBezTo>
                  <a:cubicBezTo>
                    <a:pt x="2177222" y="-4070"/>
                    <a:pt x="2307082" y="32012"/>
                    <a:pt x="2610000" y="0"/>
                  </a:cubicBezTo>
                  <a:cubicBezTo>
                    <a:pt x="2912918" y="-32012"/>
                    <a:pt x="3022178" y="-12722"/>
                    <a:pt x="3191633" y="0"/>
                  </a:cubicBezTo>
                  <a:cubicBezTo>
                    <a:pt x="3361088" y="12722"/>
                    <a:pt x="3707622" y="19856"/>
                    <a:pt x="3924996" y="0"/>
                  </a:cubicBezTo>
                  <a:cubicBezTo>
                    <a:pt x="4142370" y="-19856"/>
                    <a:pt x="4347708" y="8790"/>
                    <a:pt x="4456052" y="0"/>
                  </a:cubicBezTo>
                  <a:cubicBezTo>
                    <a:pt x="4564396" y="-8790"/>
                    <a:pt x="4876559" y="13754"/>
                    <a:pt x="5138838" y="0"/>
                  </a:cubicBezTo>
                  <a:cubicBezTo>
                    <a:pt x="5190491" y="1642"/>
                    <a:pt x="5211189" y="34912"/>
                    <a:pt x="5220000" y="81162"/>
                  </a:cubicBezTo>
                  <a:cubicBezTo>
                    <a:pt x="5224753" y="379759"/>
                    <a:pt x="5230809" y="433863"/>
                    <a:pt x="5220000" y="692940"/>
                  </a:cubicBezTo>
                  <a:cubicBezTo>
                    <a:pt x="5209191" y="952017"/>
                    <a:pt x="5243533" y="1035016"/>
                    <a:pt x="5220000" y="1261894"/>
                  </a:cubicBezTo>
                  <a:cubicBezTo>
                    <a:pt x="5196467" y="1488772"/>
                    <a:pt x="5213823" y="1797136"/>
                    <a:pt x="5220000" y="1959322"/>
                  </a:cubicBezTo>
                  <a:cubicBezTo>
                    <a:pt x="5226177" y="2121508"/>
                    <a:pt x="5241815" y="2309154"/>
                    <a:pt x="5220000" y="2656749"/>
                  </a:cubicBezTo>
                  <a:cubicBezTo>
                    <a:pt x="5198185" y="3004344"/>
                    <a:pt x="5228923" y="2981939"/>
                    <a:pt x="5220000" y="3182879"/>
                  </a:cubicBezTo>
                  <a:cubicBezTo>
                    <a:pt x="5211078" y="3383819"/>
                    <a:pt x="5202779" y="3663530"/>
                    <a:pt x="5220000" y="3794657"/>
                  </a:cubicBezTo>
                  <a:cubicBezTo>
                    <a:pt x="5237221" y="3925784"/>
                    <a:pt x="5200161" y="4104434"/>
                    <a:pt x="5220000" y="4363611"/>
                  </a:cubicBezTo>
                  <a:cubicBezTo>
                    <a:pt x="5217299" y="4400311"/>
                    <a:pt x="5191218" y="4443238"/>
                    <a:pt x="5138838" y="4444773"/>
                  </a:cubicBezTo>
                  <a:cubicBezTo>
                    <a:pt x="4949658" y="4439145"/>
                    <a:pt x="4803955" y="4459005"/>
                    <a:pt x="4658359" y="4444773"/>
                  </a:cubicBezTo>
                  <a:cubicBezTo>
                    <a:pt x="4512763" y="4430541"/>
                    <a:pt x="4175638" y="4458930"/>
                    <a:pt x="3924996" y="4444773"/>
                  </a:cubicBezTo>
                  <a:cubicBezTo>
                    <a:pt x="3674354" y="4430616"/>
                    <a:pt x="3592707" y="4438214"/>
                    <a:pt x="3292786" y="4444773"/>
                  </a:cubicBezTo>
                  <a:cubicBezTo>
                    <a:pt x="2992865" y="4451333"/>
                    <a:pt x="2894825" y="4432160"/>
                    <a:pt x="2761730" y="4444773"/>
                  </a:cubicBezTo>
                  <a:cubicBezTo>
                    <a:pt x="2628635" y="4457386"/>
                    <a:pt x="2323840" y="4474127"/>
                    <a:pt x="2129521" y="4444773"/>
                  </a:cubicBezTo>
                  <a:cubicBezTo>
                    <a:pt x="1935202" y="4415419"/>
                    <a:pt x="1753611" y="4437330"/>
                    <a:pt x="1649042" y="4444773"/>
                  </a:cubicBezTo>
                  <a:cubicBezTo>
                    <a:pt x="1544473" y="4452216"/>
                    <a:pt x="1277708" y="4427811"/>
                    <a:pt x="1168562" y="4444773"/>
                  </a:cubicBezTo>
                  <a:cubicBezTo>
                    <a:pt x="1059416" y="4461735"/>
                    <a:pt x="470048" y="4441135"/>
                    <a:pt x="81162" y="4444773"/>
                  </a:cubicBezTo>
                  <a:cubicBezTo>
                    <a:pt x="43696" y="4447349"/>
                    <a:pt x="2131" y="4415616"/>
                    <a:pt x="0" y="4363611"/>
                  </a:cubicBezTo>
                  <a:cubicBezTo>
                    <a:pt x="-8" y="4194017"/>
                    <a:pt x="15095" y="3988573"/>
                    <a:pt x="0" y="3880306"/>
                  </a:cubicBezTo>
                  <a:cubicBezTo>
                    <a:pt x="-15095" y="3772040"/>
                    <a:pt x="-20226" y="3531251"/>
                    <a:pt x="0" y="3225703"/>
                  </a:cubicBezTo>
                  <a:cubicBezTo>
                    <a:pt x="20226" y="2920155"/>
                    <a:pt x="-1082" y="2938720"/>
                    <a:pt x="0" y="2742398"/>
                  </a:cubicBezTo>
                  <a:cubicBezTo>
                    <a:pt x="1082" y="2546077"/>
                    <a:pt x="-14121" y="2272261"/>
                    <a:pt x="0" y="2087795"/>
                  </a:cubicBezTo>
                  <a:cubicBezTo>
                    <a:pt x="14121" y="1903329"/>
                    <a:pt x="-9415" y="1756267"/>
                    <a:pt x="0" y="1561666"/>
                  </a:cubicBezTo>
                  <a:cubicBezTo>
                    <a:pt x="9415" y="1367065"/>
                    <a:pt x="-6582" y="1302972"/>
                    <a:pt x="0" y="1078361"/>
                  </a:cubicBezTo>
                  <a:cubicBezTo>
                    <a:pt x="6582" y="853750"/>
                    <a:pt x="-43057" y="312767"/>
                    <a:pt x="0" y="8116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82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itulo4">
              <a:extLst>
                <a:ext uri="{FF2B5EF4-FFF2-40B4-BE49-F238E27FC236}">
                  <a16:creationId xmlns:a16="http://schemas.microsoft.com/office/drawing/2014/main" id="{EA7BB84E-E6E9-7407-6700-5C275ECF8BF1}"/>
                </a:ext>
              </a:extLst>
            </p:cNvPr>
            <p:cNvSpPr txBox="1"/>
            <p:nvPr/>
          </p:nvSpPr>
          <p:spPr>
            <a:xfrm>
              <a:off x="7225131" y="1831471"/>
              <a:ext cx="32069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</a:rPr>
                <a:t>NEGATIVO</a:t>
              </a:r>
            </a:p>
          </p:txBody>
        </p:sp>
      </p:grpSp>
      <p:grpSp>
        <p:nvGrpSpPr>
          <p:cNvPr id="10" name="cabecalho1">
            <a:extLst>
              <a:ext uri="{FF2B5EF4-FFF2-40B4-BE49-F238E27FC236}">
                <a16:creationId xmlns:a16="http://schemas.microsoft.com/office/drawing/2014/main" id="{72CDF87B-3107-680E-7C8B-B5AF4166D5F7}"/>
              </a:ext>
            </a:extLst>
          </p:cNvPr>
          <p:cNvGrpSpPr/>
          <p:nvPr/>
        </p:nvGrpSpPr>
        <p:grpSpPr>
          <a:xfrm>
            <a:off x="753380" y="1789955"/>
            <a:ext cx="5220000" cy="4445500"/>
            <a:chOff x="753380" y="1789955"/>
            <a:chExt cx="5220000" cy="4445500"/>
          </a:xfrm>
        </p:grpSpPr>
        <p:sp>
          <p:nvSpPr>
            <p:cNvPr id="11" name="banner1">
              <a:extLst>
                <a:ext uri="{FF2B5EF4-FFF2-40B4-BE49-F238E27FC236}">
                  <a16:creationId xmlns:a16="http://schemas.microsoft.com/office/drawing/2014/main" id="{01C8B7BB-DEF1-3A01-AFE4-0920EB5E9F06}"/>
                </a:ext>
              </a:extLst>
            </p:cNvPr>
            <p:cNvSpPr>
              <a:spLocks/>
            </p:cNvSpPr>
            <p:nvPr/>
          </p:nvSpPr>
          <p:spPr>
            <a:xfrm>
              <a:off x="753380" y="1792514"/>
              <a:ext cx="5220000" cy="4442941"/>
            </a:xfrm>
            <a:custGeom>
              <a:avLst/>
              <a:gdLst>
                <a:gd name="connsiteX0" fmla="*/ 0 w 5220000"/>
                <a:gd name="connsiteY0" fmla="*/ 131778 h 4442941"/>
                <a:gd name="connsiteX1" fmla="*/ 131778 w 5220000"/>
                <a:gd name="connsiteY1" fmla="*/ 0 h 4442941"/>
                <a:gd name="connsiteX2" fmla="*/ 850462 w 5220000"/>
                <a:gd name="connsiteY2" fmla="*/ 0 h 4442941"/>
                <a:gd name="connsiteX3" fmla="*/ 1420453 w 5220000"/>
                <a:gd name="connsiteY3" fmla="*/ 0 h 4442941"/>
                <a:gd name="connsiteX4" fmla="*/ 1940880 w 5220000"/>
                <a:gd name="connsiteY4" fmla="*/ 0 h 4442941"/>
                <a:gd name="connsiteX5" fmla="*/ 2610000 w 5220000"/>
                <a:gd name="connsiteY5" fmla="*/ 0 h 4442941"/>
                <a:gd name="connsiteX6" fmla="*/ 3179991 w 5220000"/>
                <a:gd name="connsiteY6" fmla="*/ 0 h 4442941"/>
                <a:gd name="connsiteX7" fmla="*/ 3898675 w 5220000"/>
                <a:gd name="connsiteY7" fmla="*/ 0 h 4442941"/>
                <a:gd name="connsiteX8" fmla="*/ 4419102 w 5220000"/>
                <a:gd name="connsiteY8" fmla="*/ 0 h 4442941"/>
                <a:gd name="connsiteX9" fmla="*/ 5088222 w 5220000"/>
                <a:gd name="connsiteY9" fmla="*/ 0 h 4442941"/>
                <a:gd name="connsiteX10" fmla="*/ 5220000 w 5220000"/>
                <a:gd name="connsiteY10" fmla="*/ 131778 h 4442941"/>
                <a:gd name="connsiteX11" fmla="*/ 5220000 w 5220000"/>
                <a:gd name="connsiteY11" fmla="*/ 828342 h 4442941"/>
                <a:gd name="connsiteX12" fmla="*/ 5220000 w 5220000"/>
                <a:gd name="connsiteY12" fmla="*/ 1483112 h 4442941"/>
                <a:gd name="connsiteX13" fmla="*/ 5220000 w 5220000"/>
                <a:gd name="connsiteY13" fmla="*/ 2263264 h 4442941"/>
                <a:gd name="connsiteX14" fmla="*/ 5220000 w 5220000"/>
                <a:gd name="connsiteY14" fmla="*/ 3043416 h 4442941"/>
                <a:gd name="connsiteX15" fmla="*/ 5220000 w 5220000"/>
                <a:gd name="connsiteY15" fmla="*/ 3656393 h 4442941"/>
                <a:gd name="connsiteX16" fmla="*/ 5220000 w 5220000"/>
                <a:gd name="connsiteY16" fmla="*/ 4311163 h 4442941"/>
                <a:gd name="connsiteX17" fmla="*/ 5088222 w 5220000"/>
                <a:gd name="connsiteY17" fmla="*/ 4442941 h 4442941"/>
                <a:gd name="connsiteX18" fmla="*/ 4419102 w 5220000"/>
                <a:gd name="connsiteY18" fmla="*/ 4442941 h 4442941"/>
                <a:gd name="connsiteX19" fmla="*/ 3898675 w 5220000"/>
                <a:gd name="connsiteY19" fmla="*/ 4442941 h 4442941"/>
                <a:gd name="connsiteX20" fmla="*/ 3179991 w 5220000"/>
                <a:gd name="connsiteY20" fmla="*/ 4442941 h 4442941"/>
                <a:gd name="connsiteX21" fmla="*/ 2560436 w 5220000"/>
                <a:gd name="connsiteY21" fmla="*/ 4442941 h 4442941"/>
                <a:gd name="connsiteX22" fmla="*/ 2040009 w 5220000"/>
                <a:gd name="connsiteY22" fmla="*/ 4442941 h 4442941"/>
                <a:gd name="connsiteX23" fmla="*/ 1420453 w 5220000"/>
                <a:gd name="connsiteY23" fmla="*/ 4442941 h 4442941"/>
                <a:gd name="connsiteX24" fmla="*/ 949591 w 5220000"/>
                <a:gd name="connsiteY24" fmla="*/ 4442941 h 4442941"/>
                <a:gd name="connsiteX25" fmla="*/ 131778 w 5220000"/>
                <a:gd name="connsiteY25" fmla="*/ 4442941 h 4442941"/>
                <a:gd name="connsiteX26" fmla="*/ 0 w 5220000"/>
                <a:gd name="connsiteY26" fmla="*/ 4311163 h 4442941"/>
                <a:gd name="connsiteX27" fmla="*/ 0 w 5220000"/>
                <a:gd name="connsiteY27" fmla="*/ 3572805 h 4442941"/>
                <a:gd name="connsiteX28" fmla="*/ 0 w 5220000"/>
                <a:gd name="connsiteY28" fmla="*/ 2959829 h 4442941"/>
                <a:gd name="connsiteX29" fmla="*/ 0 w 5220000"/>
                <a:gd name="connsiteY29" fmla="*/ 2221471 h 4442941"/>
                <a:gd name="connsiteX30" fmla="*/ 0 w 5220000"/>
                <a:gd name="connsiteY30" fmla="*/ 1650288 h 4442941"/>
                <a:gd name="connsiteX31" fmla="*/ 0 w 5220000"/>
                <a:gd name="connsiteY31" fmla="*/ 911930 h 4442941"/>
                <a:gd name="connsiteX32" fmla="*/ 0 w 5220000"/>
                <a:gd name="connsiteY32" fmla="*/ 131778 h 44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220000" h="4442941" extrusionOk="0">
                  <a:moveTo>
                    <a:pt x="0" y="131778"/>
                  </a:moveTo>
                  <a:cubicBezTo>
                    <a:pt x="-12780" y="51116"/>
                    <a:pt x="45577" y="5038"/>
                    <a:pt x="131778" y="0"/>
                  </a:cubicBezTo>
                  <a:cubicBezTo>
                    <a:pt x="438546" y="24678"/>
                    <a:pt x="615805" y="566"/>
                    <a:pt x="850462" y="0"/>
                  </a:cubicBezTo>
                  <a:cubicBezTo>
                    <a:pt x="1085119" y="-566"/>
                    <a:pt x="1266629" y="15345"/>
                    <a:pt x="1420453" y="0"/>
                  </a:cubicBezTo>
                  <a:cubicBezTo>
                    <a:pt x="1574277" y="-15345"/>
                    <a:pt x="1753701" y="18525"/>
                    <a:pt x="1940880" y="0"/>
                  </a:cubicBezTo>
                  <a:cubicBezTo>
                    <a:pt x="2128059" y="-18525"/>
                    <a:pt x="2362559" y="33155"/>
                    <a:pt x="2610000" y="0"/>
                  </a:cubicBezTo>
                  <a:cubicBezTo>
                    <a:pt x="2857441" y="-33155"/>
                    <a:pt x="2959291" y="-13836"/>
                    <a:pt x="3179991" y="0"/>
                  </a:cubicBezTo>
                  <a:cubicBezTo>
                    <a:pt x="3400691" y="13836"/>
                    <a:pt x="3562755" y="-4495"/>
                    <a:pt x="3898675" y="0"/>
                  </a:cubicBezTo>
                  <a:cubicBezTo>
                    <a:pt x="4234595" y="4495"/>
                    <a:pt x="4278394" y="7642"/>
                    <a:pt x="4419102" y="0"/>
                  </a:cubicBezTo>
                  <a:cubicBezTo>
                    <a:pt x="4559810" y="-7642"/>
                    <a:pt x="4849438" y="22347"/>
                    <a:pt x="5088222" y="0"/>
                  </a:cubicBezTo>
                  <a:cubicBezTo>
                    <a:pt x="5177578" y="3986"/>
                    <a:pt x="5217480" y="58591"/>
                    <a:pt x="5220000" y="131778"/>
                  </a:cubicBezTo>
                  <a:cubicBezTo>
                    <a:pt x="5201131" y="370897"/>
                    <a:pt x="5246459" y="568385"/>
                    <a:pt x="5220000" y="828342"/>
                  </a:cubicBezTo>
                  <a:cubicBezTo>
                    <a:pt x="5193541" y="1088299"/>
                    <a:pt x="5206248" y="1296969"/>
                    <a:pt x="5220000" y="1483112"/>
                  </a:cubicBezTo>
                  <a:cubicBezTo>
                    <a:pt x="5233753" y="1669255"/>
                    <a:pt x="5252637" y="1990896"/>
                    <a:pt x="5220000" y="2263264"/>
                  </a:cubicBezTo>
                  <a:cubicBezTo>
                    <a:pt x="5187363" y="2535632"/>
                    <a:pt x="5205838" y="2824286"/>
                    <a:pt x="5220000" y="3043416"/>
                  </a:cubicBezTo>
                  <a:cubicBezTo>
                    <a:pt x="5234162" y="3262546"/>
                    <a:pt x="5210677" y="3478508"/>
                    <a:pt x="5220000" y="3656393"/>
                  </a:cubicBezTo>
                  <a:cubicBezTo>
                    <a:pt x="5229323" y="3834278"/>
                    <a:pt x="5228235" y="4079986"/>
                    <a:pt x="5220000" y="4311163"/>
                  </a:cubicBezTo>
                  <a:cubicBezTo>
                    <a:pt x="5218704" y="4381301"/>
                    <a:pt x="5161940" y="4430234"/>
                    <a:pt x="5088222" y="4442941"/>
                  </a:cubicBezTo>
                  <a:cubicBezTo>
                    <a:pt x="4846634" y="4435393"/>
                    <a:pt x="4574747" y="4469418"/>
                    <a:pt x="4419102" y="4442941"/>
                  </a:cubicBezTo>
                  <a:cubicBezTo>
                    <a:pt x="4263457" y="4416464"/>
                    <a:pt x="4081344" y="4441124"/>
                    <a:pt x="3898675" y="4442941"/>
                  </a:cubicBezTo>
                  <a:cubicBezTo>
                    <a:pt x="3716006" y="4444758"/>
                    <a:pt x="3533674" y="4460534"/>
                    <a:pt x="3179991" y="4442941"/>
                  </a:cubicBezTo>
                  <a:cubicBezTo>
                    <a:pt x="2826308" y="4425348"/>
                    <a:pt x="2785464" y="4439902"/>
                    <a:pt x="2560436" y="4442941"/>
                  </a:cubicBezTo>
                  <a:cubicBezTo>
                    <a:pt x="2335408" y="4445980"/>
                    <a:pt x="2213568" y="4453091"/>
                    <a:pt x="2040009" y="4442941"/>
                  </a:cubicBezTo>
                  <a:cubicBezTo>
                    <a:pt x="1866450" y="4432791"/>
                    <a:pt x="1567049" y="4446370"/>
                    <a:pt x="1420453" y="4442941"/>
                  </a:cubicBezTo>
                  <a:cubicBezTo>
                    <a:pt x="1273857" y="4439512"/>
                    <a:pt x="1054481" y="4444135"/>
                    <a:pt x="949591" y="4442941"/>
                  </a:cubicBezTo>
                  <a:cubicBezTo>
                    <a:pt x="844701" y="4441747"/>
                    <a:pt x="358918" y="4413515"/>
                    <a:pt x="131778" y="4442941"/>
                  </a:cubicBezTo>
                  <a:cubicBezTo>
                    <a:pt x="50952" y="4459094"/>
                    <a:pt x="-9507" y="4371328"/>
                    <a:pt x="0" y="4311163"/>
                  </a:cubicBezTo>
                  <a:cubicBezTo>
                    <a:pt x="27649" y="4140770"/>
                    <a:pt x="11751" y="3917673"/>
                    <a:pt x="0" y="3572805"/>
                  </a:cubicBezTo>
                  <a:cubicBezTo>
                    <a:pt x="-11751" y="3227937"/>
                    <a:pt x="-22527" y="3086664"/>
                    <a:pt x="0" y="2959829"/>
                  </a:cubicBezTo>
                  <a:cubicBezTo>
                    <a:pt x="22527" y="2832994"/>
                    <a:pt x="-5511" y="2532826"/>
                    <a:pt x="0" y="2221471"/>
                  </a:cubicBezTo>
                  <a:cubicBezTo>
                    <a:pt x="5511" y="1910116"/>
                    <a:pt x="21163" y="1848057"/>
                    <a:pt x="0" y="1650288"/>
                  </a:cubicBezTo>
                  <a:cubicBezTo>
                    <a:pt x="-21163" y="1452519"/>
                    <a:pt x="36895" y="1253311"/>
                    <a:pt x="0" y="911930"/>
                  </a:cubicBezTo>
                  <a:cubicBezTo>
                    <a:pt x="-36895" y="570549"/>
                    <a:pt x="21472" y="391793"/>
                    <a:pt x="0" y="131778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96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titulo1">
              <a:extLst>
                <a:ext uri="{FF2B5EF4-FFF2-40B4-BE49-F238E27FC236}">
                  <a16:creationId xmlns:a16="http://schemas.microsoft.com/office/drawing/2014/main" id="{20A8A2FB-272C-AAC0-CEED-B08A1AF56D4A}"/>
                </a:ext>
              </a:extLst>
            </p:cNvPr>
            <p:cNvSpPr txBox="1"/>
            <p:nvPr/>
          </p:nvSpPr>
          <p:spPr>
            <a:xfrm>
              <a:off x="1725336" y="1789955"/>
              <a:ext cx="32760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POSITIVA</a:t>
              </a:r>
            </a:p>
          </p:txBody>
        </p:sp>
      </p:grpSp>
      <p:sp>
        <p:nvSpPr>
          <p:cNvPr id="30" name="!!molduraA">
            <a:extLst>
              <a:ext uri="{FF2B5EF4-FFF2-40B4-BE49-F238E27FC236}">
                <a16:creationId xmlns:a16="http://schemas.microsoft.com/office/drawing/2014/main" id="{202F53E4-1364-AB62-5C25-F389EDB6031D}"/>
              </a:ext>
            </a:extLst>
          </p:cNvPr>
          <p:cNvSpPr>
            <a:spLocks noChangeAspect="1"/>
          </p:cNvSpPr>
          <p:nvPr/>
        </p:nvSpPr>
        <p:spPr>
          <a:xfrm>
            <a:off x="695325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!!molduraA">
            <a:extLst>
              <a:ext uri="{FF2B5EF4-FFF2-40B4-BE49-F238E27FC236}">
                <a16:creationId xmlns:a16="http://schemas.microsoft.com/office/drawing/2014/main" id="{D29AD8BA-19FA-D6A9-B107-5361727FEF60}"/>
              </a:ext>
            </a:extLst>
          </p:cNvPr>
          <p:cNvSpPr>
            <a:spLocks noChangeAspect="1"/>
          </p:cNvSpPr>
          <p:nvPr/>
        </p:nvSpPr>
        <p:spPr>
          <a:xfrm>
            <a:off x="2518276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!!molduraA">
            <a:extLst>
              <a:ext uri="{FF2B5EF4-FFF2-40B4-BE49-F238E27FC236}">
                <a16:creationId xmlns:a16="http://schemas.microsoft.com/office/drawing/2014/main" id="{A3723E7F-525C-C30D-3100-AC2C045F2E58}"/>
              </a:ext>
            </a:extLst>
          </p:cNvPr>
          <p:cNvSpPr>
            <a:spLocks noChangeAspect="1"/>
          </p:cNvSpPr>
          <p:nvPr/>
        </p:nvSpPr>
        <p:spPr>
          <a:xfrm>
            <a:off x="4341227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!!molduraA">
            <a:extLst>
              <a:ext uri="{FF2B5EF4-FFF2-40B4-BE49-F238E27FC236}">
                <a16:creationId xmlns:a16="http://schemas.microsoft.com/office/drawing/2014/main" id="{1CFCE62E-D55D-CA73-549B-BE1A04CF143E}"/>
              </a:ext>
            </a:extLst>
          </p:cNvPr>
          <p:cNvSpPr>
            <a:spLocks noChangeAspect="1"/>
          </p:cNvSpPr>
          <p:nvPr/>
        </p:nvSpPr>
        <p:spPr>
          <a:xfrm>
            <a:off x="6164178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!!molduraA">
            <a:extLst>
              <a:ext uri="{FF2B5EF4-FFF2-40B4-BE49-F238E27FC236}">
                <a16:creationId xmlns:a16="http://schemas.microsoft.com/office/drawing/2014/main" id="{95284E0A-02B0-4FA1-6E88-1F94B7D2C743}"/>
              </a:ext>
            </a:extLst>
          </p:cNvPr>
          <p:cNvSpPr>
            <a:spLocks noChangeAspect="1"/>
          </p:cNvSpPr>
          <p:nvPr/>
        </p:nvSpPr>
        <p:spPr>
          <a:xfrm>
            <a:off x="7987129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!!molduraA">
            <a:extLst>
              <a:ext uri="{FF2B5EF4-FFF2-40B4-BE49-F238E27FC236}">
                <a16:creationId xmlns:a16="http://schemas.microsoft.com/office/drawing/2014/main" id="{A312F1B7-4840-CE80-2C64-7235C592D1A8}"/>
              </a:ext>
            </a:extLst>
          </p:cNvPr>
          <p:cNvSpPr>
            <a:spLocks noChangeAspect="1"/>
          </p:cNvSpPr>
          <p:nvPr/>
        </p:nvSpPr>
        <p:spPr>
          <a:xfrm>
            <a:off x="9810080" y="2233620"/>
            <a:ext cx="1686597" cy="1063162"/>
          </a:xfrm>
          <a:custGeom>
            <a:avLst/>
            <a:gdLst>
              <a:gd name="connsiteX0" fmla="*/ 0 w 1686597"/>
              <a:gd name="connsiteY0" fmla="*/ 125825 h 1063162"/>
              <a:gd name="connsiteX1" fmla="*/ 125825 w 1686597"/>
              <a:gd name="connsiteY1" fmla="*/ 0 h 1063162"/>
              <a:gd name="connsiteX2" fmla="*/ 618490 w 1686597"/>
              <a:gd name="connsiteY2" fmla="*/ 0 h 1063162"/>
              <a:gd name="connsiteX3" fmla="*/ 1068107 w 1686597"/>
              <a:gd name="connsiteY3" fmla="*/ 0 h 1063162"/>
              <a:gd name="connsiteX4" fmla="*/ 1560772 w 1686597"/>
              <a:gd name="connsiteY4" fmla="*/ 0 h 1063162"/>
              <a:gd name="connsiteX5" fmla="*/ 1686597 w 1686597"/>
              <a:gd name="connsiteY5" fmla="*/ 125825 h 1063162"/>
              <a:gd name="connsiteX6" fmla="*/ 1686597 w 1686597"/>
              <a:gd name="connsiteY6" fmla="*/ 515351 h 1063162"/>
              <a:gd name="connsiteX7" fmla="*/ 1686597 w 1686597"/>
              <a:gd name="connsiteY7" fmla="*/ 937337 h 1063162"/>
              <a:gd name="connsiteX8" fmla="*/ 1560772 w 1686597"/>
              <a:gd name="connsiteY8" fmla="*/ 1063162 h 1063162"/>
              <a:gd name="connsiteX9" fmla="*/ 1053757 w 1686597"/>
              <a:gd name="connsiteY9" fmla="*/ 1063162 h 1063162"/>
              <a:gd name="connsiteX10" fmla="*/ 561092 w 1686597"/>
              <a:gd name="connsiteY10" fmla="*/ 1063162 h 1063162"/>
              <a:gd name="connsiteX11" fmla="*/ 125825 w 1686597"/>
              <a:gd name="connsiteY11" fmla="*/ 1063162 h 1063162"/>
              <a:gd name="connsiteX12" fmla="*/ 0 w 1686597"/>
              <a:gd name="connsiteY12" fmla="*/ 937337 h 1063162"/>
              <a:gd name="connsiteX13" fmla="*/ 0 w 1686597"/>
              <a:gd name="connsiteY13" fmla="*/ 531581 h 1063162"/>
              <a:gd name="connsiteX14" fmla="*/ 0 w 1686597"/>
              <a:gd name="connsiteY14" fmla="*/ 125825 h 106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597" h="1063162" fill="none" extrusionOk="0">
                <a:moveTo>
                  <a:pt x="0" y="125825"/>
                </a:moveTo>
                <a:cubicBezTo>
                  <a:pt x="-7506" y="41033"/>
                  <a:pt x="57390" y="-14280"/>
                  <a:pt x="125825" y="0"/>
                </a:cubicBezTo>
                <a:cubicBezTo>
                  <a:pt x="285435" y="-5415"/>
                  <a:pt x="405547" y="8718"/>
                  <a:pt x="618490" y="0"/>
                </a:cubicBezTo>
                <a:cubicBezTo>
                  <a:pt x="831433" y="-8718"/>
                  <a:pt x="948063" y="-13669"/>
                  <a:pt x="1068107" y="0"/>
                </a:cubicBezTo>
                <a:cubicBezTo>
                  <a:pt x="1188151" y="13669"/>
                  <a:pt x="1394523" y="12366"/>
                  <a:pt x="1560772" y="0"/>
                </a:cubicBezTo>
                <a:cubicBezTo>
                  <a:pt x="1633544" y="-694"/>
                  <a:pt x="1687336" y="63356"/>
                  <a:pt x="1686597" y="125825"/>
                </a:cubicBezTo>
                <a:cubicBezTo>
                  <a:pt x="1672119" y="217289"/>
                  <a:pt x="1679221" y="362665"/>
                  <a:pt x="1686597" y="515351"/>
                </a:cubicBezTo>
                <a:cubicBezTo>
                  <a:pt x="1693973" y="668037"/>
                  <a:pt x="1689558" y="787449"/>
                  <a:pt x="1686597" y="937337"/>
                </a:cubicBezTo>
                <a:cubicBezTo>
                  <a:pt x="1689476" y="997973"/>
                  <a:pt x="1632672" y="1065767"/>
                  <a:pt x="1560772" y="1063162"/>
                </a:cubicBezTo>
                <a:cubicBezTo>
                  <a:pt x="1455948" y="1071958"/>
                  <a:pt x="1190193" y="1082054"/>
                  <a:pt x="1053757" y="1063162"/>
                </a:cubicBezTo>
                <a:cubicBezTo>
                  <a:pt x="917322" y="1044270"/>
                  <a:pt x="693406" y="1086774"/>
                  <a:pt x="561092" y="1063162"/>
                </a:cubicBezTo>
                <a:cubicBezTo>
                  <a:pt x="428778" y="1039550"/>
                  <a:pt x="250794" y="1051688"/>
                  <a:pt x="125825" y="1063162"/>
                </a:cubicBezTo>
                <a:cubicBezTo>
                  <a:pt x="55601" y="1065446"/>
                  <a:pt x="-3955" y="994374"/>
                  <a:pt x="0" y="937337"/>
                </a:cubicBezTo>
                <a:cubicBezTo>
                  <a:pt x="17683" y="796398"/>
                  <a:pt x="19769" y="716372"/>
                  <a:pt x="0" y="531581"/>
                </a:cubicBezTo>
                <a:cubicBezTo>
                  <a:pt x="-19769" y="346790"/>
                  <a:pt x="19827" y="291667"/>
                  <a:pt x="0" y="125825"/>
                </a:cubicBezTo>
                <a:close/>
              </a:path>
              <a:path w="1686597" h="1063162" stroke="0" extrusionOk="0">
                <a:moveTo>
                  <a:pt x="0" y="125825"/>
                </a:moveTo>
                <a:cubicBezTo>
                  <a:pt x="-11575" y="49194"/>
                  <a:pt x="48247" y="3035"/>
                  <a:pt x="125825" y="0"/>
                </a:cubicBezTo>
                <a:cubicBezTo>
                  <a:pt x="347142" y="1796"/>
                  <a:pt x="468804" y="22579"/>
                  <a:pt x="632840" y="0"/>
                </a:cubicBezTo>
                <a:cubicBezTo>
                  <a:pt x="796876" y="-22579"/>
                  <a:pt x="961632" y="-13775"/>
                  <a:pt x="1096806" y="0"/>
                </a:cubicBezTo>
                <a:cubicBezTo>
                  <a:pt x="1231980" y="13775"/>
                  <a:pt x="1440101" y="4216"/>
                  <a:pt x="1560772" y="0"/>
                </a:cubicBezTo>
                <a:cubicBezTo>
                  <a:pt x="1626054" y="-13558"/>
                  <a:pt x="1690984" y="40099"/>
                  <a:pt x="1686597" y="125825"/>
                </a:cubicBezTo>
                <a:cubicBezTo>
                  <a:pt x="1690840" y="212932"/>
                  <a:pt x="1698005" y="337690"/>
                  <a:pt x="1686597" y="515351"/>
                </a:cubicBezTo>
                <a:cubicBezTo>
                  <a:pt x="1675189" y="693012"/>
                  <a:pt x="1692246" y="785116"/>
                  <a:pt x="1686597" y="937337"/>
                </a:cubicBezTo>
                <a:cubicBezTo>
                  <a:pt x="1684808" y="1009787"/>
                  <a:pt x="1621199" y="1052649"/>
                  <a:pt x="1560772" y="1063162"/>
                </a:cubicBezTo>
                <a:cubicBezTo>
                  <a:pt x="1406177" y="1065029"/>
                  <a:pt x="1290351" y="1077129"/>
                  <a:pt x="1111155" y="1063162"/>
                </a:cubicBezTo>
                <a:cubicBezTo>
                  <a:pt x="931959" y="1049195"/>
                  <a:pt x="841368" y="1057448"/>
                  <a:pt x="632840" y="1063162"/>
                </a:cubicBezTo>
                <a:cubicBezTo>
                  <a:pt x="424313" y="1068876"/>
                  <a:pt x="247290" y="1042478"/>
                  <a:pt x="125825" y="1063162"/>
                </a:cubicBezTo>
                <a:cubicBezTo>
                  <a:pt x="64465" y="1073121"/>
                  <a:pt x="8568" y="999327"/>
                  <a:pt x="0" y="937337"/>
                </a:cubicBezTo>
                <a:cubicBezTo>
                  <a:pt x="-1617" y="739848"/>
                  <a:pt x="11896" y="658128"/>
                  <a:pt x="0" y="531581"/>
                </a:cubicBezTo>
                <a:cubicBezTo>
                  <a:pt x="-11896" y="405034"/>
                  <a:pt x="-20207" y="235864"/>
                  <a:pt x="0" y="12582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Espaço Reservado para Imagem 19" descr="Uma imagem contendo em pé, laranja, mulher, edifício&#10;&#10;Descrição gerada automaticamente">
            <a:extLst>
              <a:ext uri="{FF2B5EF4-FFF2-40B4-BE49-F238E27FC236}">
                <a16:creationId xmlns:a16="http://schemas.microsoft.com/office/drawing/2014/main" id="{CBBCB073-DB68-04C5-24A4-24E0A374C8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2" b="8252"/>
          <a:stretch>
            <a:fillRect/>
          </a:stretch>
        </p:blipFill>
        <p:spPr/>
      </p:pic>
      <p:pic>
        <p:nvPicPr>
          <p:cNvPr id="28" name="Espaço Reservado para Imagem 27" descr="Homem e mulher sentados à mesa&#10;&#10;Descrição gerada automaticamente">
            <a:extLst>
              <a:ext uri="{FF2B5EF4-FFF2-40B4-BE49-F238E27FC236}">
                <a16:creationId xmlns:a16="http://schemas.microsoft.com/office/drawing/2014/main" id="{71751B99-FCE4-3598-A3B0-11418BA7BB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5465"/>
          <a:stretch>
            <a:fillRect/>
          </a:stretch>
        </p:blipFill>
        <p:spPr/>
      </p:pic>
      <p:pic>
        <p:nvPicPr>
          <p:cNvPr id="36" name="Espaço Reservado para Imagem 35" descr="Homem sentado em frente a mesa&#10;&#10;Descrição gerada automaticamente com confiança média">
            <a:extLst>
              <a:ext uri="{FF2B5EF4-FFF2-40B4-BE49-F238E27FC236}">
                <a16:creationId xmlns:a16="http://schemas.microsoft.com/office/drawing/2014/main" id="{D2BE4CC9-ED4E-B630-70E5-9F1080AB3C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5465"/>
          <a:stretch>
            <a:fillRect/>
          </a:stretch>
        </p:blipFill>
        <p:spPr/>
      </p:pic>
      <p:pic>
        <p:nvPicPr>
          <p:cNvPr id="38" name="Espaço Reservado para Imagem 37" descr="Grupo de pessoas olhando para a câmera&#10;&#10;Descrição gerada automaticamente">
            <a:extLst>
              <a:ext uri="{FF2B5EF4-FFF2-40B4-BE49-F238E27FC236}">
                <a16:creationId xmlns:a16="http://schemas.microsoft.com/office/drawing/2014/main" id="{0A0ADDD9-894E-185F-FB36-8095326BAE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b="2870"/>
          <a:stretch>
            <a:fillRect/>
          </a:stretch>
        </p:blipFill>
        <p:spPr/>
      </p:pic>
      <p:pic>
        <p:nvPicPr>
          <p:cNvPr id="40" name="Espaço Reservado para Imagem 39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E9007D94-5965-7B5A-C966-DDD1E31E66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b="7404"/>
          <a:stretch>
            <a:fillRect/>
          </a:stretch>
        </p:blipFill>
        <p:spPr/>
      </p:pic>
      <p:pic>
        <p:nvPicPr>
          <p:cNvPr id="42" name="Espaço Reservado para Imagem 41" descr="Pessoa em pé em frente a televisão&#10;&#10;Descrição gerada automaticamente com confiança média">
            <a:extLst>
              <a:ext uri="{FF2B5EF4-FFF2-40B4-BE49-F238E27FC236}">
                <a16:creationId xmlns:a16="http://schemas.microsoft.com/office/drawing/2014/main" id="{F988C2DA-2B27-7626-5567-3679035DAB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" b="2870"/>
          <a:stretch>
            <a:fillRect/>
          </a:stretch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8DB4445-AA8D-7111-5F87-8F3D0FEA7B48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E4076F-C407-6C1E-05C5-DC00B25205BA}"/>
              </a:ext>
            </a:extLst>
          </p:cNvPr>
          <p:cNvSpPr txBox="1"/>
          <p:nvPr/>
        </p:nvSpPr>
        <p:spPr>
          <a:xfrm>
            <a:off x="5379023" y="1186261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Postura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96D666-5E36-B43A-348E-58E7A57D897A}"/>
              </a:ext>
            </a:extLst>
          </p:cNvPr>
          <p:cNvSpPr txBox="1"/>
          <p:nvPr/>
        </p:nvSpPr>
        <p:spPr>
          <a:xfrm>
            <a:off x="1090089" y="3679726"/>
            <a:ext cx="4209142" cy="150810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 sz="2300" dirty="0"/>
              <a:t>Demonstram confiança, abertura e interesse, engajando o público e promovendo empatia.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D2B2E45-0732-D348-CFA7-7821C2C79F93}"/>
              </a:ext>
            </a:extLst>
          </p:cNvPr>
          <p:cNvSpPr txBox="1"/>
          <p:nvPr/>
        </p:nvSpPr>
        <p:spPr>
          <a:xfrm>
            <a:off x="6531427" y="3679725"/>
            <a:ext cx="4599512" cy="1508105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 sz="2300" dirty="0"/>
              <a:t>Transmitem desinteresse, insegurança ou desconforto, causando desengajamento ou desconfiança.</a:t>
            </a:r>
          </a:p>
        </p:txBody>
      </p:sp>
    </p:spTree>
    <p:extLst>
      <p:ext uri="{BB962C8B-B14F-4D97-AF65-F5344CB8AC3E}">
        <p14:creationId xmlns:p14="http://schemas.microsoft.com/office/powerpoint/2010/main" val="1756403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becalho3">
            <a:extLst>
              <a:ext uri="{FF2B5EF4-FFF2-40B4-BE49-F238E27FC236}">
                <a16:creationId xmlns:a16="http://schemas.microsoft.com/office/drawing/2014/main" id="{2B980821-1CC5-AFD7-FE65-72AF409482C0}"/>
              </a:ext>
            </a:extLst>
          </p:cNvPr>
          <p:cNvSpPr>
            <a:spLocks/>
          </p:cNvSpPr>
          <p:nvPr/>
        </p:nvSpPr>
        <p:spPr>
          <a:xfrm>
            <a:off x="8048667" y="1807029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Gestos que acompanham o ritmo da fala</a:t>
            </a:r>
          </a:p>
        </p:txBody>
      </p:sp>
      <p:sp>
        <p:nvSpPr>
          <p:cNvPr id="2" name="cabecalho2">
            <a:extLst>
              <a:ext uri="{FF2B5EF4-FFF2-40B4-BE49-F238E27FC236}">
                <a16:creationId xmlns:a16="http://schemas.microsoft.com/office/drawing/2014/main" id="{C35FC376-4AB1-38D5-7708-6AB3FC442FBE}"/>
              </a:ext>
            </a:extLst>
          </p:cNvPr>
          <p:cNvSpPr>
            <a:spLocks/>
          </p:cNvSpPr>
          <p:nvPr/>
        </p:nvSpPr>
        <p:spPr>
          <a:xfrm>
            <a:off x="4380710" y="1791833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Caminhar pelo palco de forma deliberada</a:t>
            </a:r>
          </a:p>
        </p:txBody>
      </p:sp>
      <p:grpSp>
        <p:nvGrpSpPr>
          <p:cNvPr id="34" name="banner1">
            <a:extLst>
              <a:ext uri="{FF2B5EF4-FFF2-40B4-BE49-F238E27FC236}">
                <a16:creationId xmlns:a16="http://schemas.microsoft.com/office/drawing/2014/main" id="{6A0A1F0C-3887-AC4D-48BF-822E0DC86CD8}"/>
              </a:ext>
            </a:extLst>
          </p:cNvPr>
          <p:cNvGrpSpPr/>
          <p:nvPr/>
        </p:nvGrpSpPr>
        <p:grpSpPr>
          <a:xfrm>
            <a:off x="695325" y="3686629"/>
            <a:ext cx="3464364" cy="1704652"/>
            <a:chOff x="695325" y="3686629"/>
            <a:chExt cx="3464364" cy="1704652"/>
          </a:xfrm>
        </p:grpSpPr>
        <p:sp>
          <p:nvSpPr>
            <p:cNvPr id="8" name="banner1">
              <a:extLst>
                <a:ext uri="{FF2B5EF4-FFF2-40B4-BE49-F238E27FC236}">
                  <a16:creationId xmlns:a16="http://schemas.microsoft.com/office/drawing/2014/main" id="{C1CE0217-BF81-43E1-33FC-D26283BF4C72}"/>
                </a:ext>
              </a:extLst>
            </p:cNvPr>
            <p:cNvSpPr>
              <a:spLocks/>
            </p:cNvSpPr>
            <p:nvPr/>
          </p:nvSpPr>
          <p:spPr>
            <a:xfrm>
              <a:off x="695325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E6CF513-BB5E-F0B6-33E7-7075380F2F53}"/>
                </a:ext>
              </a:extLst>
            </p:cNvPr>
            <p:cNvSpPr txBox="1"/>
            <p:nvPr/>
          </p:nvSpPr>
          <p:spPr>
            <a:xfrm>
              <a:off x="695325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Positivo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Reforçam a mensagem verbal, demonstram confiança e ajudam na clareza.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8044D20-75F7-3960-4D9A-9D325E1CD5B7}"/>
                </a:ext>
              </a:extLst>
            </p:cNvPr>
            <p:cNvSpPr txBox="1"/>
            <p:nvPr/>
          </p:nvSpPr>
          <p:spPr>
            <a:xfrm>
              <a:off x="695325" y="4641603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Em palestras ou apresentações para enfatizar pontos importantes.</a:t>
              </a:r>
            </a:p>
          </p:txBody>
        </p:sp>
      </p:grpSp>
      <p:grpSp>
        <p:nvGrpSpPr>
          <p:cNvPr id="35" name="banner2">
            <a:extLst>
              <a:ext uri="{FF2B5EF4-FFF2-40B4-BE49-F238E27FC236}">
                <a16:creationId xmlns:a16="http://schemas.microsoft.com/office/drawing/2014/main" id="{24E6E578-3A22-0FA0-0314-81CBF1E664CA}"/>
              </a:ext>
            </a:extLst>
          </p:cNvPr>
          <p:cNvGrpSpPr/>
          <p:nvPr/>
        </p:nvGrpSpPr>
        <p:grpSpPr>
          <a:xfrm>
            <a:off x="4374292" y="3686629"/>
            <a:ext cx="3464364" cy="1704652"/>
            <a:chOff x="4374292" y="3686629"/>
            <a:chExt cx="3464364" cy="1704652"/>
          </a:xfrm>
        </p:grpSpPr>
        <p:sp>
          <p:nvSpPr>
            <p:cNvPr id="9" name="banner1">
              <a:extLst>
                <a:ext uri="{FF2B5EF4-FFF2-40B4-BE49-F238E27FC236}">
                  <a16:creationId xmlns:a16="http://schemas.microsoft.com/office/drawing/2014/main" id="{86B86A17-99DE-9922-633D-3EE13F1BA993}"/>
                </a:ext>
              </a:extLst>
            </p:cNvPr>
            <p:cNvSpPr>
              <a:spLocks/>
            </p:cNvSpPr>
            <p:nvPr/>
          </p:nvSpPr>
          <p:spPr>
            <a:xfrm>
              <a:off x="4380607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D68F8F3-38D9-420A-B658-0D06091BE665}"/>
                </a:ext>
              </a:extLst>
            </p:cNvPr>
            <p:cNvSpPr txBox="1"/>
            <p:nvPr/>
          </p:nvSpPr>
          <p:spPr>
            <a:xfrm>
              <a:off x="4374292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Positivo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Mostra dinamismo e engajamento, mantendo a atenção do público.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38F55D-76D6-DF67-8BDA-8F1E6EB5D59D}"/>
                </a:ext>
              </a:extLst>
            </p:cNvPr>
            <p:cNvSpPr txBox="1"/>
            <p:nvPr/>
          </p:nvSpPr>
          <p:spPr>
            <a:xfrm>
              <a:off x="4374292" y="4641603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Durante apresentações ou treinamentos, para criar proximidade com a audiência.</a:t>
              </a:r>
            </a:p>
          </p:txBody>
        </p:sp>
      </p:grpSp>
      <p:grpSp>
        <p:nvGrpSpPr>
          <p:cNvPr id="36" name="banner3">
            <a:extLst>
              <a:ext uri="{FF2B5EF4-FFF2-40B4-BE49-F238E27FC236}">
                <a16:creationId xmlns:a16="http://schemas.microsoft.com/office/drawing/2014/main" id="{2373825E-66F0-5090-CA57-1A647D466EE9}"/>
              </a:ext>
            </a:extLst>
          </p:cNvPr>
          <p:cNvGrpSpPr/>
          <p:nvPr/>
        </p:nvGrpSpPr>
        <p:grpSpPr>
          <a:xfrm>
            <a:off x="8032311" y="3686629"/>
            <a:ext cx="3466226" cy="1704652"/>
            <a:chOff x="8032311" y="3686629"/>
            <a:chExt cx="3466226" cy="1704652"/>
          </a:xfrm>
        </p:grpSpPr>
        <p:sp>
          <p:nvSpPr>
            <p:cNvPr id="10" name="banner1">
              <a:extLst>
                <a:ext uri="{FF2B5EF4-FFF2-40B4-BE49-F238E27FC236}">
                  <a16:creationId xmlns:a16="http://schemas.microsoft.com/office/drawing/2014/main" id="{3B66B8AD-18AE-691B-E25E-2183A9C89CC8}"/>
                </a:ext>
              </a:extLst>
            </p:cNvPr>
            <p:cNvSpPr>
              <a:spLocks/>
            </p:cNvSpPr>
            <p:nvPr/>
          </p:nvSpPr>
          <p:spPr>
            <a:xfrm>
              <a:off x="8050031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2294EEDE-5ED1-B2A9-5D3B-7C61F1B8D3D3}"/>
                </a:ext>
              </a:extLst>
            </p:cNvPr>
            <p:cNvSpPr txBox="1"/>
            <p:nvPr/>
          </p:nvSpPr>
          <p:spPr>
            <a:xfrm>
              <a:off x="8032311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Positivo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 Aumentam a conexão emocional e tornam a comunicação mais natural.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8F33007-E556-D3CD-3B88-CC9CD61F2F16}"/>
                </a:ext>
              </a:extLst>
            </p:cNvPr>
            <p:cNvSpPr txBox="1"/>
            <p:nvPr/>
          </p:nvSpPr>
          <p:spPr>
            <a:xfrm>
              <a:off x="8032311" y="4641603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Em conversas ou discursos, para engajar o público.</a:t>
              </a:r>
            </a:p>
          </p:txBody>
        </p:sp>
      </p:grpSp>
      <p:sp>
        <p:nvSpPr>
          <p:cNvPr id="5" name="cabecalho1">
            <a:extLst>
              <a:ext uri="{FF2B5EF4-FFF2-40B4-BE49-F238E27FC236}">
                <a16:creationId xmlns:a16="http://schemas.microsoft.com/office/drawing/2014/main" id="{5D63F305-4878-8CB7-ACD9-BEB670C5CAD1}"/>
              </a:ext>
            </a:extLst>
          </p:cNvPr>
          <p:cNvSpPr>
            <a:spLocks/>
          </p:cNvSpPr>
          <p:nvPr/>
        </p:nvSpPr>
        <p:spPr>
          <a:xfrm>
            <a:off x="695325" y="1807029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Movimentos suaves e controlados das mãos</a:t>
            </a:r>
          </a:p>
        </p:txBody>
      </p:sp>
      <p:sp>
        <p:nvSpPr>
          <p:cNvPr id="11" name="!!molduraA">
            <a:extLst>
              <a:ext uri="{FF2B5EF4-FFF2-40B4-BE49-F238E27FC236}">
                <a16:creationId xmlns:a16="http://schemas.microsoft.com/office/drawing/2014/main" id="{314D7D6C-3D98-6129-9608-F3D824372A19}"/>
              </a:ext>
            </a:extLst>
          </p:cNvPr>
          <p:cNvSpPr>
            <a:spLocks noChangeAspect="1"/>
          </p:cNvSpPr>
          <p:nvPr/>
        </p:nvSpPr>
        <p:spPr>
          <a:xfrm>
            <a:off x="996498" y="229893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D629DF-9C61-9451-254C-54E17010A780}"/>
              </a:ext>
            </a:extLst>
          </p:cNvPr>
          <p:cNvSpPr txBox="1"/>
          <p:nvPr/>
        </p:nvSpPr>
        <p:spPr>
          <a:xfrm>
            <a:off x="5014342" y="1186261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Movimentos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593586-AC31-3146-A7BA-4085B7D1AF3B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4B202D1-3491-756B-E290-5D350EE367AA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16" name="!!molduraC">
            <a:extLst>
              <a:ext uri="{FF2B5EF4-FFF2-40B4-BE49-F238E27FC236}">
                <a16:creationId xmlns:a16="http://schemas.microsoft.com/office/drawing/2014/main" id="{370D8D89-513A-E334-82C9-B3212840D430}"/>
              </a:ext>
            </a:extLst>
          </p:cNvPr>
          <p:cNvSpPr>
            <a:spLocks noChangeAspect="1"/>
          </p:cNvSpPr>
          <p:nvPr/>
        </p:nvSpPr>
        <p:spPr>
          <a:xfrm>
            <a:off x="8351204" y="229893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cone">
            <a:extLst>
              <a:ext uri="{FF2B5EF4-FFF2-40B4-BE49-F238E27FC236}">
                <a16:creationId xmlns:a16="http://schemas.microsoft.com/office/drawing/2014/main" id="{9BCC659A-2FB8-A0B6-B076-4677501DD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576" y="615466"/>
            <a:ext cx="1029274" cy="1029274"/>
          </a:xfrm>
          <a:prstGeom prst="rect">
            <a:avLst/>
          </a:prstGeom>
        </p:spPr>
      </p:pic>
      <p:pic>
        <p:nvPicPr>
          <p:cNvPr id="26" name="Movimento 1">
            <a:hlinkClick r:id="" action="ppaction://media"/>
            <a:extLst>
              <a:ext uri="{FF2B5EF4-FFF2-40B4-BE49-F238E27FC236}">
                <a16:creationId xmlns:a16="http://schemas.microsoft.com/office/drawing/2014/main" id="{AB7AC01D-B02F-8E16-5A9E-70B1D8F64A30}"/>
              </a:ext>
            </a:extLst>
          </p:cNvPr>
          <p:cNvPicPr>
            <a:picLocks noGrp="1" noChangeAspect="1"/>
          </p:cNvPicPr>
          <p:nvPr>
            <p:ph type="media"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250" y="2387600"/>
            <a:ext cx="2616200" cy="1471613"/>
          </a:xfrm>
        </p:spPr>
      </p:pic>
      <p:pic>
        <p:nvPicPr>
          <p:cNvPr id="27" name="Movimento 3">
            <a:hlinkClick r:id="" action="ppaction://media"/>
            <a:extLst>
              <a:ext uri="{FF2B5EF4-FFF2-40B4-BE49-F238E27FC236}">
                <a16:creationId xmlns:a16="http://schemas.microsoft.com/office/drawing/2014/main" id="{9BE17145-2587-E8F8-53CE-70D496DB7FD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4550" y="2387600"/>
            <a:ext cx="2616200" cy="1471613"/>
          </a:xfrm>
        </p:spPr>
      </p:pic>
      <p:sp>
        <p:nvSpPr>
          <p:cNvPr id="15" name="!!molduraB">
            <a:extLst>
              <a:ext uri="{FF2B5EF4-FFF2-40B4-BE49-F238E27FC236}">
                <a16:creationId xmlns:a16="http://schemas.microsoft.com/office/drawing/2014/main" id="{65D5DD89-7540-67E5-C11B-A07FDA86CA9D}"/>
              </a:ext>
            </a:extLst>
          </p:cNvPr>
          <p:cNvSpPr>
            <a:spLocks noChangeAspect="1"/>
          </p:cNvSpPr>
          <p:nvPr/>
        </p:nvSpPr>
        <p:spPr>
          <a:xfrm>
            <a:off x="4672920" y="2298932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Movimento 2">
            <a:hlinkClick r:id="" action="ppaction://media"/>
            <a:extLst>
              <a:ext uri="{FF2B5EF4-FFF2-40B4-BE49-F238E27FC236}">
                <a16:creationId xmlns:a16="http://schemas.microsoft.com/office/drawing/2014/main" id="{C6D4D1E8-3B97-155E-53B5-B3FCDA40DB0D}"/>
              </a:ext>
            </a:extLst>
          </p:cNvPr>
          <p:cNvPicPr>
            <a:picLocks noGrp="1" noChangeAspect="1"/>
          </p:cNvPicPr>
          <p:nvPr>
            <p:ph type="media" sz="quarter" idx="12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87900" y="2387600"/>
            <a:ext cx="2616200" cy="1471613"/>
          </a:xfrm>
        </p:spPr>
      </p:pic>
      <p:sp>
        <p:nvSpPr>
          <p:cNvPr id="33" name="banner1">
            <a:extLst>
              <a:ext uri="{FF2B5EF4-FFF2-40B4-BE49-F238E27FC236}">
                <a16:creationId xmlns:a16="http://schemas.microsoft.com/office/drawing/2014/main" id="{A3E3D967-DB49-325B-DDC8-2F5732874768}"/>
              </a:ext>
            </a:extLst>
          </p:cNvPr>
          <p:cNvSpPr>
            <a:spLocks/>
          </p:cNvSpPr>
          <p:nvPr/>
        </p:nvSpPr>
        <p:spPr>
          <a:xfrm>
            <a:off x="695325" y="5780209"/>
            <a:ext cx="10801350" cy="641093"/>
          </a:xfrm>
          <a:custGeom>
            <a:avLst/>
            <a:gdLst>
              <a:gd name="connsiteX0" fmla="*/ 0 w 10801350"/>
              <a:gd name="connsiteY0" fmla="*/ 104498 h 641093"/>
              <a:gd name="connsiteX1" fmla="*/ 104498 w 10801350"/>
              <a:gd name="connsiteY1" fmla="*/ 0 h 641093"/>
              <a:gd name="connsiteX2" fmla="*/ 978367 w 10801350"/>
              <a:gd name="connsiteY2" fmla="*/ 0 h 641093"/>
              <a:gd name="connsiteX3" fmla="*/ 1534466 w 10801350"/>
              <a:gd name="connsiteY3" fmla="*/ 0 h 641093"/>
              <a:gd name="connsiteX4" fmla="*/ 1984641 w 10801350"/>
              <a:gd name="connsiteY4" fmla="*/ 0 h 641093"/>
              <a:gd name="connsiteX5" fmla="*/ 2752587 w 10801350"/>
              <a:gd name="connsiteY5" fmla="*/ 0 h 641093"/>
              <a:gd name="connsiteX6" fmla="*/ 3308685 w 10801350"/>
              <a:gd name="connsiteY6" fmla="*/ 0 h 641093"/>
              <a:gd name="connsiteX7" fmla="*/ 4182554 w 10801350"/>
              <a:gd name="connsiteY7" fmla="*/ 0 h 641093"/>
              <a:gd name="connsiteX8" fmla="*/ 4632729 w 10801350"/>
              <a:gd name="connsiteY8" fmla="*/ 0 h 641093"/>
              <a:gd name="connsiteX9" fmla="*/ 5506599 w 10801350"/>
              <a:gd name="connsiteY9" fmla="*/ 0 h 641093"/>
              <a:gd name="connsiteX10" fmla="*/ 5850850 w 10801350"/>
              <a:gd name="connsiteY10" fmla="*/ 0 h 641093"/>
              <a:gd name="connsiteX11" fmla="*/ 6512872 w 10801350"/>
              <a:gd name="connsiteY11" fmla="*/ 0 h 641093"/>
              <a:gd name="connsiteX12" fmla="*/ 7174894 w 10801350"/>
              <a:gd name="connsiteY12" fmla="*/ 0 h 641093"/>
              <a:gd name="connsiteX13" fmla="*/ 7730993 w 10801350"/>
              <a:gd name="connsiteY13" fmla="*/ 0 h 641093"/>
              <a:gd name="connsiteX14" fmla="*/ 8604862 w 10801350"/>
              <a:gd name="connsiteY14" fmla="*/ 0 h 641093"/>
              <a:gd name="connsiteX15" fmla="*/ 9478731 w 10801350"/>
              <a:gd name="connsiteY15" fmla="*/ 0 h 641093"/>
              <a:gd name="connsiteX16" fmla="*/ 9928906 w 10801350"/>
              <a:gd name="connsiteY16" fmla="*/ 0 h 641093"/>
              <a:gd name="connsiteX17" fmla="*/ 10696852 w 10801350"/>
              <a:gd name="connsiteY17" fmla="*/ 0 h 641093"/>
              <a:gd name="connsiteX18" fmla="*/ 10801350 w 10801350"/>
              <a:gd name="connsiteY18" fmla="*/ 104498 h 641093"/>
              <a:gd name="connsiteX19" fmla="*/ 10801350 w 10801350"/>
              <a:gd name="connsiteY19" fmla="*/ 536595 h 641093"/>
              <a:gd name="connsiteX20" fmla="*/ 10696852 w 10801350"/>
              <a:gd name="connsiteY20" fmla="*/ 641093 h 641093"/>
              <a:gd name="connsiteX21" fmla="*/ 9928906 w 10801350"/>
              <a:gd name="connsiteY21" fmla="*/ 641093 h 641093"/>
              <a:gd name="connsiteX22" fmla="*/ 9478731 w 10801350"/>
              <a:gd name="connsiteY22" fmla="*/ 641093 h 641093"/>
              <a:gd name="connsiteX23" fmla="*/ 8816709 w 10801350"/>
              <a:gd name="connsiteY23" fmla="*/ 641093 h 641093"/>
              <a:gd name="connsiteX24" fmla="*/ 8472458 w 10801350"/>
              <a:gd name="connsiteY24" fmla="*/ 641093 h 641093"/>
              <a:gd name="connsiteX25" fmla="*/ 8128206 w 10801350"/>
              <a:gd name="connsiteY25" fmla="*/ 641093 h 641093"/>
              <a:gd name="connsiteX26" fmla="*/ 7466184 w 10801350"/>
              <a:gd name="connsiteY26" fmla="*/ 641093 h 641093"/>
              <a:gd name="connsiteX27" fmla="*/ 7016009 w 10801350"/>
              <a:gd name="connsiteY27" fmla="*/ 641093 h 641093"/>
              <a:gd name="connsiteX28" fmla="*/ 6248063 w 10801350"/>
              <a:gd name="connsiteY28" fmla="*/ 641093 h 641093"/>
              <a:gd name="connsiteX29" fmla="*/ 5797888 w 10801350"/>
              <a:gd name="connsiteY29" fmla="*/ 641093 h 641093"/>
              <a:gd name="connsiteX30" fmla="*/ 5029943 w 10801350"/>
              <a:gd name="connsiteY30" fmla="*/ 641093 h 641093"/>
              <a:gd name="connsiteX31" fmla="*/ 4685691 w 10801350"/>
              <a:gd name="connsiteY31" fmla="*/ 641093 h 641093"/>
              <a:gd name="connsiteX32" fmla="*/ 3917745 w 10801350"/>
              <a:gd name="connsiteY32" fmla="*/ 641093 h 641093"/>
              <a:gd name="connsiteX33" fmla="*/ 3467570 w 10801350"/>
              <a:gd name="connsiteY33" fmla="*/ 641093 h 641093"/>
              <a:gd name="connsiteX34" fmla="*/ 3123319 w 10801350"/>
              <a:gd name="connsiteY34" fmla="*/ 641093 h 641093"/>
              <a:gd name="connsiteX35" fmla="*/ 2673144 w 10801350"/>
              <a:gd name="connsiteY35" fmla="*/ 641093 h 641093"/>
              <a:gd name="connsiteX36" fmla="*/ 1905198 w 10801350"/>
              <a:gd name="connsiteY36" fmla="*/ 641093 h 641093"/>
              <a:gd name="connsiteX37" fmla="*/ 1455023 w 10801350"/>
              <a:gd name="connsiteY37" fmla="*/ 641093 h 641093"/>
              <a:gd name="connsiteX38" fmla="*/ 1110772 w 10801350"/>
              <a:gd name="connsiteY38" fmla="*/ 641093 h 641093"/>
              <a:gd name="connsiteX39" fmla="*/ 104498 w 10801350"/>
              <a:gd name="connsiteY39" fmla="*/ 641093 h 641093"/>
              <a:gd name="connsiteX40" fmla="*/ 0 w 10801350"/>
              <a:gd name="connsiteY40" fmla="*/ 536595 h 641093"/>
              <a:gd name="connsiteX41" fmla="*/ 0 w 10801350"/>
              <a:gd name="connsiteY41" fmla="*/ 104498 h 64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01350" h="641093" extrusionOk="0">
                <a:moveTo>
                  <a:pt x="0" y="104498"/>
                </a:moveTo>
                <a:cubicBezTo>
                  <a:pt x="-2616" y="45171"/>
                  <a:pt x="38894" y="2962"/>
                  <a:pt x="104498" y="0"/>
                </a:cubicBezTo>
                <a:cubicBezTo>
                  <a:pt x="511571" y="12476"/>
                  <a:pt x="544037" y="-9049"/>
                  <a:pt x="978367" y="0"/>
                </a:cubicBezTo>
                <a:cubicBezTo>
                  <a:pt x="1412697" y="9049"/>
                  <a:pt x="1378923" y="-20247"/>
                  <a:pt x="1534466" y="0"/>
                </a:cubicBezTo>
                <a:cubicBezTo>
                  <a:pt x="1690009" y="20247"/>
                  <a:pt x="1780140" y="-15116"/>
                  <a:pt x="1984641" y="0"/>
                </a:cubicBezTo>
                <a:cubicBezTo>
                  <a:pt x="2189142" y="15116"/>
                  <a:pt x="2469253" y="31976"/>
                  <a:pt x="2752587" y="0"/>
                </a:cubicBezTo>
                <a:cubicBezTo>
                  <a:pt x="3035921" y="-31976"/>
                  <a:pt x="3045968" y="-11662"/>
                  <a:pt x="3308685" y="0"/>
                </a:cubicBezTo>
                <a:cubicBezTo>
                  <a:pt x="3571402" y="11662"/>
                  <a:pt x="3840814" y="14379"/>
                  <a:pt x="4182554" y="0"/>
                </a:cubicBezTo>
                <a:cubicBezTo>
                  <a:pt x="4524294" y="-14379"/>
                  <a:pt x="4411107" y="814"/>
                  <a:pt x="4632729" y="0"/>
                </a:cubicBezTo>
                <a:cubicBezTo>
                  <a:pt x="4854352" y="-814"/>
                  <a:pt x="5199197" y="-31919"/>
                  <a:pt x="5506599" y="0"/>
                </a:cubicBezTo>
                <a:cubicBezTo>
                  <a:pt x="5814001" y="31919"/>
                  <a:pt x="5767321" y="13493"/>
                  <a:pt x="5850850" y="0"/>
                </a:cubicBezTo>
                <a:cubicBezTo>
                  <a:pt x="5934379" y="-13493"/>
                  <a:pt x="6269456" y="-21199"/>
                  <a:pt x="6512872" y="0"/>
                </a:cubicBezTo>
                <a:cubicBezTo>
                  <a:pt x="6756288" y="21199"/>
                  <a:pt x="6876468" y="14383"/>
                  <a:pt x="7174894" y="0"/>
                </a:cubicBezTo>
                <a:cubicBezTo>
                  <a:pt x="7473320" y="-14383"/>
                  <a:pt x="7546513" y="-19503"/>
                  <a:pt x="7730993" y="0"/>
                </a:cubicBezTo>
                <a:cubicBezTo>
                  <a:pt x="7915473" y="19503"/>
                  <a:pt x="8360885" y="-31476"/>
                  <a:pt x="8604862" y="0"/>
                </a:cubicBezTo>
                <a:cubicBezTo>
                  <a:pt x="8848839" y="31476"/>
                  <a:pt x="9156631" y="15733"/>
                  <a:pt x="9478731" y="0"/>
                </a:cubicBezTo>
                <a:cubicBezTo>
                  <a:pt x="9800831" y="-15733"/>
                  <a:pt x="9821289" y="645"/>
                  <a:pt x="9928906" y="0"/>
                </a:cubicBezTo>
                <a:cubicBezTo>
                  <a:pt x="10036524" y="-645"/>
                  <a:pt x="10495070" y="-5706"/>
                  <a:pt x="10696852" y="0"/>
                </a:cubicBezTo>
                <a:cubicBezTo>
                  <a:pt x="10748963" y="-11420"/>
                  <a:pt x="10802233" y="34839"/>
                  <a:pt x="10801350" y="104498"/>
                </a:cubicBezTo>
                <a:cubicBezTo>
                  <a:pt x="10801422" y="291415"/>
                  <a:pt x="10803199" y="346611"/>
                  <a:pt x="10801350" y="536595"/>
                </a:cubicBezTo>
                <a:cubicBezTo>
                  <a:pt x="10796174" y="594521"/>
                  <a:pt x="10758376" y="634224"/>
                  <a:pt x="10696852" y="641093"/>
                </a:cubicBezTo>
                <a:cubicBezTo>
                  <a:pt x="10506760" y="615739"/>
                  <a:pt x="10187273" y="638474"/>
                  <a:pt x="9928906" y="641093"/>
                </a:cubicBezTo>
                <a:cubicBezTo>
                  <a:pt x="9670539" y="643712"/>
                  <a:pt x="9629265" y="654014"/>
                  <a:pt x="9478731" y="641093"/>
                </a:cubicBezTo>
                <a:cubicBezTo>
                  <a:pt x="9328197" y="628172"/>
                  <a:pt x="8969565" y="634909"/>
                  <a:pt x="8816709" y="641093"/>
                </a:cubicBezTo>
                <a:cubicBezTo>
                  <a:pt x="8663853" y="647277"/>
                  <a:pt x="8629183" y="640434"/>
                  <a:pt x="8472458" y="641093"/>
                </a:cubicBezTo>
                <a:cubicBezTo>
                  <a:pt x="8315733" y="641752"/>
                  <a:pt x="8296393" y="656558"/>
                  <a:pt x="8128206" y="641093"/>
                </a:cubicBezTo>
                <a:cubicBezTo>
                  <a:pt x="7960019" y="625628"/>
                  <a:pt x="7745221" y="611511"/>
                  <a:pt x="7466184" y="641093"/>
                </a:cubicBezTo>
                <a:cubicBezTo>
                  <a:pt x="7187147" y="670675"/>
                  <a:pt x="7112025" y="623960"/>
                  <a:pt x="7016009" y="641093"/>
                </a:cubicBezTo>
                <a:cubicBezTo>
                  <a:pt x="6919993" y="658226"/>
                  <a:pt x="6526870" y="608160"/>
                  <a:pt x="6248063" y="641093"/>
                </a:cubicBezTo>
                <a:cubicBezTo>
                  <a:pt x="5969256" y="674026"/>
                  <a:pt x="5927624" y="647446"/>
                  <a:pt x="5797888" y="641093"/>
                </a:cubicBezTo>
                <a:cubicBezTo>
                  <a:pt x="5668152" y="634740"/>
                  <a:pt x="5370073" y="606065"/>
                  <a:pt x="5029943" y="641093"/>
                </a:cubicBezTo>
                <a:cubicBezTo>
                  <a:pt x="4689813" y="676121"/>
                  <a:pt x="4758062" y="631615"/>
                  <a:pt x="4685691" y="641093"/>
                </a:cubicBezTo>
                <a:cubicBezTo>
                  <a:pt x="4613320" y="650571"/>
                  <a:pt x="4262788" y="660284"/>
                  <a:pt x="3917745" y="641093"/>
                </a:cubicBezTo>
                <a:cubicBezTo>
                  <a:pt x="3572702" y="621902"/>
                  <a:pt x="3563413" y="634899"/>
                  <a:pt x="3467570" y="641093"/>
                </a:cubicBezTo>
                <a:cubicBezTo>
                  <a:pt x="3371727" y="647287"/>
                  <a:pt x="3269631" y="646634"/>
                  <a:pt x="3123319" y="641093"/>
                </a:cubicBezTo>
                <a:cubicBezTo>
                  <a:pt x="2977007" y="635552"/>
                  <a:pt x="2803693" y="661246"/>
                  <a:pt x="2673144" y="641093"/>
                </a:cubicBezTo>
                <a:cubicBezTo>
                  <a:pt x="2542596" y="620940"/>
                  <a:pt x="2175898" y="604362"/>
                  <a:pt x="1905198" y="641093"/>
                </a:cubicBezTo>
                <a:cubicBezTo>
                  <a:pt x="1634498" y="677824"/>
                  <a:pt x="1624070" y="623153"/>
                  <a:pt x="1455023" y="641093"/>
                </a:cubicBezTo>
                <a:cubicBezTo>
                  <a:pt x="1285977" y="659033"/>
                  <a:pt x="1228280" y="632202"/>
                  <a:pt x="1110772" y="641093"/>
                </a:cubicBezTo>
                <a:cubicBezTo>
                  <a:pt x="993264" y="649984"/>
                  <a:pt x="476119" y="608943"/>
                  <a:pt x="104498" y="641093"/>
                </a:cubicBezTo>
                <a:cubicBezTo>
                  <a:pt x="48955" y="646398"/>
                  <a:pt x="5737" y="599983"/>
                  <a:pt x="0" y="536595"/>
                </a:cubicBezTo>
                <a:cubicBezTo>
                  <a:pt x="-10151" y="398908"/>
                  <a:pt x="-5620" y="219567"/>
                  <a:pt x="0" y="10449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63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Movimentos positivos </a:t>
            </a:r>
            <a:r>
              <a:rPr lang="pt-BR" b="1" dirty="0"/>
              <a:t>demonstram controle, engajamento e reforçam a clareza da mensagem, aumentando a conexão com o público.</a:t>
            </a:r>
          </a:p>
        </p:txBody>
      </p:sp>
    </p:spTree>
    <p:extLst>
      <p:ext uri="{BB962C8B-B14F-4D97-AF65-F5344CB8AC3E}">
        <p14:creationId xmlns:p14="http://schemas.microsoft.com/office/powerpoint/2010/main" val="157190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2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2.96296E-6 L 0.30156 2.96296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2.96296E-6 L -0.30156 2.96296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2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4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9" dur="1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126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1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71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" grpId="0" animBg="1"/>
      <p:bldP spid="2" grpId="0" animBg="1"/>
      <p:bldP spid="5" grpId="0" animBg="1"/>
      <p:bldP spid="11" grpId="0" animBg="1"/>
      <p:bldP spid="11" grpId="1" animBg="1"/>
      <p:bldP spid="16" grpId="0" animBg="1"/>
      <p:bldP spid="16" grpId="1" animBg="1"/>
      <p:bldP spid="15" grpId="0" animBg="1"/>
      <p:bldP spid="15" grpId="1" animBg="1"/>
      <p:bldP spid="3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50BE2-71FE-C2EB-718E-909BC090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606288E-67D3-4FDA-36AE-59B97AC592B1}"/>
              </a:ext>
            </a:extLst>
          </p:cNvPr>
          <p:cNvSpPr txBox="1"/>
          <p:nvPr/>
        </p:nvSpPr>
        <p:spPr>
          <a:xfrm>
            <a:off x="1771848" y="2751893"/>
            <a:ext cx="8666027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A03720-0D80-4A35-70D2-67E7E2C857EA}"/>
              </a:ext>
            </a:extLst>
          </p:cNvPr>
          <p:cNvSpPr txBox="1"/>
          <p:nvPr/>
        </p:nvSpPr>
        <p:spPr>
          <a:xfrm>
            <a:off x="-915971" y="9382731"/>
            <a:ext cx="1402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</p:spTree>
    <p:extLst>
      <p:ext uri="{BB962C8B-B14F-4D97-AF65-F5344CB8AC3E}">
        <p14:creationId xmlns:p14="http://schemas.microsoft.com/office/powerpoint/2010/main" val="6986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becalho6">
            <a:extLst>
              <a:ext uri="{FF2B5EF4-FFF2-40B4-BE49-F238E27FC236}">
                <a16:creationId xmlns:a16="http://schemas.microsoft.com/office/drawing/2014/main" id="{DEDD502E-3907-451A-2937-4DA2EAE10020}"/>
              </a:ext>
            </a:extLst>
          </p:cNvPr>
          <p:cNvSpPr>
            <a:spLocks/>
          </p:cNvSpPr>
          <p:nvPr/>
        </p:nvSpPr>
        <p:spPr>
          <a:xfrm>
            <a:off x="8050643" y="1809300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Movimentos repetitivos ou agitados</a:t>
            </a:r>
          </a:p>
        </p:txBody>
      </p:sp>
      <p:sp>
        <p:nvSpPr>
          <p:cNvPr id="2" name="cabecalho5">
            <a:extLst>
              <a:ext uri="{FF2B5EF4-FFF2-40B4-BE49-F238E27FC236}">
                <a16:creationId xmlns:a16="http://schemas.microsoft.com/office/drawing/2014/main" id="{B7C46A86-D6CA-943E-535A-23138953BA50}"/>
              </a:ext>
            </a:extLst>
          </p:cNvPr>
          <p:cNvSpPr>
            <a:spLocks/>
          </p:cNvSpPr>
          <p:nvPr/>
        </p:nvSpPr>
        <p:spPr>
          <a:xfrm>
            <a:off x="4380625" y="1802502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Movimentos repetitivos ou agitados</a:t>
            </a:r>
          </a:p>
        </p:txBody>
      </p:sp>
      <p:grpSp>
        <p:nvGrpSpPr>
          <p:cNvPr id="34" name="banner4">
            <a:extLst>
              <a:ext uri="{FF2B5EF4-FFF2-40B4-BE49-F238E27FC236}">
                <a16:creationId xmlns:a16="http://schemas.microsoft.com/office/drawing/2014/main" id="{6A0A1F0C-3887-AC4D-48BF-822E0DC86CD8}"/>
              </a:ext>
            </a:extLst>
          </p:cNvPr>
          <p:cNvGrpSpPr/>
          <p:nvPr/>
        </p:nvGrpSpPr>
        <p:grpSpPr>
          <a:xfrm>
            <a:off x="695325" y="3686629"/>
            <a:ext cx="3464364" cy="1704652"/>
            <a:chOff x="695325" y="3686629"/>
            <a:chExt cx="3464364" cy="1704652"/>
          </a:xfrm>
        </p:grpSpPr>
        <p:sp>
          <p:nvSpPr>
            <p:cNvPr id="8" name="banner1">
              <a:extLst>
                <a:ext uri="{FF2B5EF4-FFF2-40B4-BE49-F238E27FC236}">
                  <a16:creationId xmlns:a16="http://schemas.microsoft.com/office/drawing/2014/main" id="{C1CE0217-BF81-43E1-33FC-D26283BF4C72}"/>
                </a:ext>
              </a:extLst>
            </p:cNvPr>
            <p:cNvSpPr>
              <a:spLocks/>
            </p:cNvSpPr>
            <p:nvPr/>
          </p:nvSpPr>
          <p:spPr>
            <a:xfrm>
              <a:off x="695325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E6CF513-BB5E-F0B6-33E7-7075380F2F53}"/>
                </a:ext>
              </a:extLst>
            </p:cNvPr>
            <p:cNvSpPr txBox="1"/>
            <p:nvPr/>
          </p:nvSpPr>
          <p:spPr>
            <a:xfrm>
              <a:off x="695325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Negativo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Transmitem nervosismo, ansiedade ou distração.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78044D20-75F7-3960-4D9A-9D325E1CD5B7}"/>
                </a:ext>
              </a:extLst>
            </p:cNvPr>
            <p:cNvSpPr txBox="1"/>
            <p:nvPr/>
          </p:nvSpPr>
          <p:spPr>
            <a:xfrm>
              <a:off x="695325" y="4641603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 Inadequado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Evitar em apresentações ou negociações importantes.</a:t>
              </a:r>
            </a:p>
          </p:txBody>
        </p:sp>
      </p:grpSp>
      <p:grpSp>
        <p:nvGrpSpPr>
          <p:cNvPr id="35" name="banner5">
            <a:extLst>
              <a:ext uri="{FF2B5EF4-FFF2-40B4-BE49-F238E27FC236}">
                <a16:creationId xmlns:a16="http://schemas.microsoft.com/office/drawing/2014/main" id="{24E6E578-3A22-0FA0-0314-81CBF1E664CA}"/>
              </a:ext>
            </a:extLst>
          </p:cNvPr>
          <p:cNvGrpSpPr/>
          <p:nvPr/>
        </p:nvGrpSpPr>
        <p:grpSpPr>
          <a:xfrm>
            <a:off x="4374292" y="3686629"/>
            <a:ext cx="3464364" cy="1704652"/>
            <a:chOff x="4374292" y="3686629"/>
            <a:chExt cx="3464364" cy="1704652"/>
          </a:xfrm>
        </p:grpSpPr>
        <p:sp>
          <p:nvSpPr>
            <p:cNvPr id="9" name="banner1">
              <a:extLst>
                <a:ext uri="{FF2B5EF4-FFF2-40B4-BE49-F238E27FC236}">
                  <a16:creationId xmlns:a16="http://schemas.microsoft.com/office/drawing/2014/main" id="{86B86A17-99DE-9922-633D-3EE13F1BA993}"/>
                </a:ext>
              </a:extLst>
            </p:cNvPr>
            <p:cNvSpPr>
              <a:spLocks/>
            </p:cNvSpPr>
            <p:nvPr/>
          </p:nvSpPr>
          <p:spPr>
            <a:xfrm>
              <a:off x="4380607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D68F8F3-38D9-420A-B658-0D06091BE665}"/>
                </a:ext>
              </a:extLst>
            </p:cNvPr>
            <p:cNvSpPr txBox="1"/>
            <p:nvPr/>
          </p:nvSpPr>
          <p:spPr>
            <a:xfrm>
              <a:off x="4374292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Negativo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Podem parecer agressivos ou desorganizados, distraindo o público.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E38F55D-76D6-DF67-8BDA-8F1E6EB5D59D}"/>
                </a:ext>
              </a:extLst>
            </p:cNvPr>
            <p:cNvSpPr txBox="1"/>
            <p:nvPr/>
          </p:nvSpPr>
          <p:spPr>
            <a:xfrm>
              <a:off x="4374292" y="4641603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 Inadequado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Evitar em contextos formais, onde controle e profissionalismo são esperados.</a:t>
              </a:r>
            </a:p>
          </p:txBody>
        </p:sp>
      </p:grpSp>
      <p:grpSp>
        <p:nvGrpSpPr>
          <p:cNvPr id="36" name="banner6">
            <a:extLst>
              <a:ext uri="{FF2B5EF4-FFF2-40B4-BE49-F238E27FC236}">
                <a16:creationId xmlns:a16="http://schemas.microsoft.com/office/drawing/2014/main" id="{2373825E-66F0-5090-CA57-1A647D466EE9}"/>
              </a:ext>
            </a:extLst>
          </p:cNvPr>
          <p:cNvGrpSpPr/>
          <p:nvPr/>
        </p:nvGrpSpPr>
        <p:grpSpPr>
          <a:xfrm>
            <a:off x="8032311" y="3686629"/>
            <a:ext cx="3466226" cy="1704652"/>
            <a:chOff x="8032311" y="3686629"/>
            <a:chExt cx="3466226" cy="1704652"/>
          </a:xfrm>
        </p:grpSpPr>
        <p:sp>
          <p:nvSpPr>
            <p:cNvPr id="10" name="banner1">
              <a:extLst>
                <a:ext uri="{FF2B5EF4-FFF2-40B4-BE49-F238E27FC236}">
                  <a16:creationId xmlns:a16="http://schemas.microsoft.com/office/drawing/2014/main" id="{3B66B8AD-18AE-691B-E25E-2183A9C89CC8}"/>
                </a:ext>
              </a:extLst>
            </p:cNvPr>
            <p:cNvSpPr>
              <a:spLocks/>
            </p:cNvSpPr>
            <p:nvPr/>
          </p:nvSpPr>
          <p:spPr>
            <a:xfrm>
              <a:off x="8050031" y="3686629"/>
              <a:ext cx="3448506" cy="1704652"/>
            </a:xfrm>
            <a:custGeom>
              <a:avLst/>
              <a:gdLst>
                <a:gd name="connsiteX0" fmla="*/ 0 w 3448506"/>
                <a:gd name="connsiteY0" fmla="*/ 142782 h 1704652"/>
                <a:gd name="connsiteX1" fmla="*/ 142782 w 3448506"/>
                <a:gd name="connsiteY1" fmla="*/ 0 h 1704652"/>
                <a:gd name="connsiteX2" fmla="*/ 838629 w 3448506"/>
                <a:gd name="connsiteY2" fmla="*/ 0 h 1704652"/>
                <a:gd name="connsiteX3" fmla="*/ 1439588 w 3448506"/>
                <a:gd name="connsiteY3" fmla="*/ 0 h 1704652"/>
                <a:gd name="connsiteX4" fmla="*/ 2008918 w 3448506"/>
                <a:gd name="connsiteY4" fmla="*/ 0 h 1704652"/>
                <a:gd name="connsiteX5" fmla="*/ 2673136 w 3448506"/>
                <a:gd name="connsiteY5" fmla="*/ 0 h 1704652"/>
                <a:gd name="connsiteX6" fmla="*/ 3305724 w 3448506"/>
                <a:gd name="connsiteY6" fmla="*/ 0 h 1704652"/>
                <a:gd name="connsiteX7" fmla="*/ 3448506 w 3448506"/>
                <a:gd name="connsiteY7" fmla="*/ 142782 h 1704652"/>
                <a:gd name="connsiteX8" fmla="*/ 3448506 w 3448506"/>
                <a:gd name="connsiteY8" fmla="*/ 615811 h 1704652"/>
                <a:gd name="connsiteX9" fmla="*/ 3448506 w 3448506"/>
                <a:gd name="connsiteY9" fmla="*/ 1046268 h 1704652"/>
                <a:gd name="connsiteX10" fmla="*/ 3448506 w 3448506"/>
                <a:gd name="connsiteY10" fmla="*/ 1561870 h 1704652"/>
                <a:gd name="connsiteX11" fmla="*/ 3305724 w 3448506"/>
                <a:gd name="connsiteY11" fmla="*/ 1704652 h 1704652"/>
                <a:gd name="connsiteX12" fmla="*/ 2768024 w 3448506"/>
                <a:gd name="connsiteY12" fmla="*/ 1704652 h 1704652"/>
                <a:gd name="connsiteX13" fmla="*/ 2072177 w 3448506"/>
                <a:gd name="connsiteY13" fmla="*/ 1704652 h 1704652"/>
                <a:gd name="connsiteX14" fmla="*/ 1502847 w 3448506"/>
                <a:gd name="connsiteY14" fmla="*/ 1704652 h 1704652"/>
                <a:gd name="connsiteX15" fmla="*/ 870259 w 3448506"/>
                <a:gd name="connsiteY15" fmla="*/ 1704652 h 1704652"/>
                <a:gd name="connsiteX16" fmla="*/ 142782 w 3448506"/>
                <a:gd name="connsiteY16" fmla="*/ 1704652 h 1704652"/>
                <a:gd name="connsiteX17" fmla="*/ 0 w 3448506"/>
                <a:gd name="connsiteY17" fmla="*/ 1561870 h 1704652"/>
                <a:gd name="connsiteX18" fmla="*/ 0 w 3448506"/>
                <a:gd name="connsiteY18" fmla="*/ 1131413 h 1704652"/>
                <a:gd name="connsiteX19" fmla="*/ 0 w 3448506"/>
                <a:gd name="connsiteY19" fmla="*/ 630002 h 1704652"/>
                <a:gd name="connsiteX20" fmla="*/ 0 w 3448506"/>
                <a:gd name="connsiteY20" fmla="*/ 142782 h 170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48506" h="1704652" extrusionOk="0">
                  <a:moveTo>
                    <a:pt x="0" y="142782"/>
                  </a:moveTo>
                  <a:cubicBezTo>
                    <a:pt x="-16513" y="53740"/>
                    <a:pt x="59019" y="1842"/>
                    <a:pt x="142782" y="0"/>
                  </a:cubicBezTo>
                  <a:cubicBezTo>
                    <a:pt x="453001" y="2135"/>
                    <a:pt x="684762" y="-29448"/>
                    <a:pt x="838629" y="0"/>
                  </a:cubicBezTo>
                  <a:cubicBezTo>
                    <a:pt x="992496" y="29448"/>
                    <a:pt x="1263308" y="15661"/>
                    <a:pt x="1439588" y="0"/>
                  </a:cubicBezTo>
                  <a:cubicBezTo>
                    <a:pt x="1615868" y="-15661"/>
                    <a:pt x="1824466" y="21473"/>
                    <a:pt x="2008918" y="0"/>
                  </a:cubicBezTo>
                  <a:cubicBezTo>
                    <a:pt x="2193370" y="-21473"/>
                    <a:pt x="2514166" y="29760"/>
                    <a:pt x="2673136" y="0"/>
                  </a:cubicBezTo>
                  <a:cubicBezTo>
                    <a:pt x="2832106" y="-29760"/>
                    <a:pt x="3038449" y="9203"/>
                    <a:pt x="3305724" y="0"/>
                  </a:cubicBezTo>
                  <a:cubicBezTo>
                    <a:pt x="3388526" y="-6421"/>
                    <a:pt x="3445445" y="66616"/>
                    <a:pt x="3448506" y="142782"/>
                  </a:cubicBezTo>
                  <a:cubicBezTo>
                    <a:pt x="3467564" y="278451"/>
                    <a:pt x="3447849" y="479340"/>
                    <a:pt x="3448506" y="615811"/>
                  </a:cubicBezTo>
                  <a:cubicBezTo>
                    <a:pt x="3449163" y="752282"/>
                    <a:pt x="3447602" y="958041"/>
                    <a:pt x="3448506" y="1046268"/>
                  </a:cubicBezTo>
                  <a:cubicBezTo>
                    <a:pt x="3449410" y="1134495"/>
                    <a:pt x="3447886" y="1354228"/>
                    <a:pt x="3448506" y="1561870"/>
                  </a:cubicBezTo>
                  <a:cubicBezTo>
                    <a:pt x="3453574" y="1648270"/>
                    <a:pt x="3385376" y="1712899"/>
                    <a:pt x="3305724" y="1704652"/>
                  </a:cubicBezTo>
                  <a:cubicBezTo>
                    <a:pt x="3092932" y="1700110"/>
                    <a:pt x="2978087" y="1711973"/>
                    <a:pt x="2768024" y="1704652"/>
                  </a:cubicBezTo>
                  <a:cubicBezTo>
                    <a:pt x="2557961" y="1697331"/>
                    <a:pt x="2372109" y="1735044"/>
                    <a:pt x="2072177" y="1704652"/>
                  </a:cubicBezTo>
                  <a:cubicBezTo>
                    <a:pt x="1772245" y="1674260"/>
                    <a:pt x="1697627" y="1693074"/>
                    <a:pt x="1502847" y="1704652"/>
                  </a:cubicBezTo>
                  <a:cubicBezTo>
                    <a:pt x="1308067" y="1716231"/>
                    <a:pt x="1020796" y="1715571"/>
                    <a:pt x="870259" y="1704652"/>
                  </a:cubicBezTo>
                  <a:cubicBezTo>
                    <a:pt x="719722" y="1693733"/>
                    <a:pt x="384704" y="1726985"/>
                    <a:pt x="142782" y="1704652"/>
                  </a:cubicBezTo>
                  <a:cubicBezTo>
                    <a:pt x="62709" y="1700991"/>
                    <a:pt x="10634" y="1638566"/>
                    <a:pt x="0" y="1561870"/>
                  </a:cubicBezTo>
                  <a:cubicBezTo>
                    <a:pt x="13124" y="1371899"/>
                    <a:pt x="3016" y="1319965"/>
                    <a:pt x="0" y="1131413"/>
                  </a:cubicBezTo>
                  <a:cubicBezTo>
                    <a:pt x="-3016" y="942861"/>
                    <a:pt x="22618" y="791662"/>
                    <a:pt x="0" y="630002"/>
                  </a:cubicBezTo>
                  <a:cubicBezTo>
                    <a:pt x="-22618" y="468342"/>
                    <a:pt x="-21592" y="282557"/>
                    <a:pt x="0" y="142782"/>
                  </a:cubicBezTo>
                  <a:close/>
                </a:path>
              </a:pathLst>
            </a:custGeom>
            <a:noFill/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81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5400000" scaled="1"/>
                <a:tileRect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837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2294EEDE-5ED1-B2A9-5D3B-7C61F1B8D3D3}"/>
                </a:ext>
              </a:extLst>
            </p:cNvPr>
            <p:cNvSpPr txBox="1"/>
            <p:nvPr/>
          </p:nvSpPr>
          <p:spPr>
            <a:xfrm>
              <a:off x="8032311" y="4005725"/>
              <a:ext cx="346436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Impacto Negativo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 Sugere insegurança ou falta de interesse no público.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8F33007-E556-D3CD-3B88-CC9CD61F2F16}"/>
                </a:ext>
              </a:extLst>
            </p:cNvPr>
            <p:cNvSpPr txBox="1"/>
            <p:nvPr/>
          </p:nvSpPr>
          <p:spPr>
            <a:xfrm>
              <a:off x="8032311" y="4641603"/>
              <a:ext cx="346436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Uso Inadequado</a:t>
              </a:r>
            </a:p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Em situações de liderança ou persuasão.</a:t>
              </a:r>
            </a:p>
          </p:txBody>
        </p:sp>
      </p:grpSp>
      <p:sp>
        <p:nvSpPr>
          <p:cNvPr id="5" name="cabecalho4">
            <a:extLst>
              <a:ext uri="{FF2B5EF4-FFF2-40B4-BE49-F238E27FC236}">
                <a16:creationId xmlns:a16="http://schemas.microsoft.com/office/drawing/2014/main" id="{5D63F305-4878-8CB7-ACD9-BEB670C5CAD1}"/>
              </a:ext>
            </a:extLst>
          </p:cNvPr>
          <p:cNvSpPr>
            <a:spLocks/>
          </p:cNvSpPr>
          <p:nvPr/>
        </p:nvSpPr>
        <p:spPr>
          <a:xfrm>
            <a:off x="695325" y="1807029"/>
            <a:ext cx="3448506" cy="695102"/>
          </a:xfrm>
          <a:custGeom>
            <a:avLst/>
            <a:gdLst>
              <a:gd name="connsiteX0" fmla="*/ 0 w 3448506"/>
              <a:gd name="connsiteY0" fmla="*/ 152568 h 695102"/>
              <a:gd name="connsiteX1" fmla="*/ 152568 w 3448506"/>
              <a:gd name="connsiteY1" fmla="*/ 0 h 695102"/>
              <a:gd name="connsiteX2" fmla="*/ 844109 w 3448506"/>
              <a:gd name="connsiteY2" fmla="*/ 0 h 695102"/>
              <a:gd name="connsiteX3" fmla="*/ 1441350 w 3448506"/>
              <a:gd name="connsiteY3" fmla="*/ 0 h 695102"/>
              <a:gd name="connsiteX4" fmla="*/ 2007156 w 3448506"/>
              <a:gd name="connsiteY4" fmla="*/ 0 h 695102"/>
              <a:gd name="connsiteX5" fmla="*/ 2667264 w 3448506"/>
              <a:gd name="connsiteY5" fmla="*/ 0 h 695102"/>
              <a:gd name="connsiteX6" fmla="*/ 3295938 w 3448506"/>
              <a:gd name="connsiteY6" fmla="*/ 0 h 695102"/>
              <a:gd name="connsiteX7" fmla="*/ 3448506 w 3448506"/>
              <a:gd name="connsiteY7" fmla="*/ 152568 h 695102"/>
              <a:gd name="connsiteX8" fmla="*/ 3448506 w 3448506"/>
              <a:gd name="connsiteY8" fmla="*/ 542534 h 695102"/>
              <a:gd name="connsiteX9" fmla="*/ 3295938 w 3448506"/>
              <a:gd name="connsiteY9" fmla="*/ 695102 h 695102"/>
              <a:gd name="connsiteX10" fmla="*/ 2667264 w 3448506"/>
              <a:gd name="connsiteY10" fmla="*/ 695102 h 695102"/>
              <a:gd name="connsiteX11" fmla="*/ 2070024 w 3448506"/>
              <a:gd name="connsiteY11" fmla="*/ 695102 h 695102"/>
              <a:gd name="connsiteX12" fmla="*/ 1378482 w 3448506"/>
              <a:gd name="connsiteY12" fmla="*/ 695102 h 695102"/>
              <a:gd name="connsiteX13" fmla="*/ 686941 w 3448506"/>
              <a:gd name="connsiteY13" fmla="*/ 695102 h 695102"/>
              <a:gd name="connsiteX14" fmla="*/ 152568 w 3448506"/>
              <a:gd name="connsiteY14" fmla="*/ 695102 h 695102"/>
              <a:gd name="connsiteX15" fmla="*/ 0 w 3448506"/>
              <a:gd name="connsiteY15" fmla="*/ 542534 h 695102"/>
              <a:gd name="connsiteX16" fmla="*/ 0 w 3448506"/>
              <a:gd name="connsiteY16" fmla="*/ 152568 h 6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48506" h="695102" extrusionOk="0">
                <a:moveTo>
                  <a:pt x="0" y="152568"/>
                </a:moveTo>
                <a:cubicBezTo>
                  <a:pt x="-15093" y="58998"/>
                  <a:pt x="51835" y="6182"/>
                  <a:pt x="152568" y="0"/>
                </a:cubicBezTo>
                <a:cubicBezTo>
                  <a:pt x="465526" y="31447"/>
                  <a:pt x="624944" y="-1367"/>
                  <a:pt x="844109" y="0"/>
                </a:cubicBezTo>
                <a:cubicBezTo>
                  <a:pt x="1063274" y="1367"/>
                  <a:pt x="1306635" y="-4381"/>
                  <a:pt x="1441350" y="0"/>
                </a:cubicBezTo>
                <a:cubicBezTo>
                  <a:pt x="1576065" y="4381"/>
                  <a:pt x="1890012" y="24513"/>
                  <a:pt x="2007156" y="0"/>
                </a:cubicBezTo>
                <a:cubicBezTo>
                  <a:pt x="2124300" y="-24513"/>
                  <a:pt x="2471244" y="16052"/>
                  <a:pt x="2667264" y="0"/>
                </a:cubicBezTo>
                <a:cubicBezTo>
                  <a:pt x="2863284" y="-16052"/>
                  <a:pt x="3037922" y="28743"/>
                  <a:pt x="3295938" y="0"/>
                </a:cubicBezTo>
                <a:cubicBezTo>
                  <a:pt x="3384520" y="-7031"/>
                  <a:pt x="3441621" y="74358"/>
                  <a:pt x="3448506" y="152568"/>
                </a:cubicBezTo>
                <a:cubicBezTo>
                  <a:pt x="3433764" y="276590"/>
                  <a:pt x="3439448" y="401504"/>
                  <a:pt x="3448506" y="542534"/>
                </a:cubicBezTo>
                <a:cubicBezTo>
                  <a:pt x="3468840" y="631684"/>
                  <a:pt x="3361601" y="692094"/>
                  <a:pt x="3295938" y="695102"/>
                </a:cubicBezTo>
                <a:cubicBezTo>
                  <a:pt x="3047970" y="686787"/>
                  <a:pt x="2847009" y="679369"/>
                  <a:pt x="2667264" y="695102"/>
                </a:cubicBezTo>
                <a:cubicBezTo>
                  <a:pt x="2487519" y="710835"/>
                  <a:pt x="2216812" y="672958"/>
                  <a:pt x="2070024" y="695102"/>
                </a:cubicBezTo>
                <a:cubicBezTo>
                  <a:pt x="1923236" y="717246"/>
                  <a:pt x="1712259" y="709765"/>
                  <a:pt x="1378482" y="695102"/>
                </a:cubicBezTo>
                <a:cubicBezTo>
                  <a:pt x="1044705" y="680439"/>
                  <a:pt x="870551" y="664378"/>
                  <a:pt x="686941" y="695102"/>
                </a:cubicBezTo>
                <a:cubicBezTo>
                  <a:pt x="503331" y="725826"/>
                  <a:pt x="308545" y="716128"/>
                  <a:pt x="152568" y="695102"/>
                </a:cubicBezTo>
                <a:cubicBezTo>
                  <a:pt x="57478" y="684899"/>
                  <a:pt x="-10294" y="611406"/>
                  <a:pt x="0" y="542534"/>
                </a:cubicBezTo>
                <a:cubicBezTo>
                  <a:pt x="-19476" y="455367"/>
                  <a:pt x="-13745" y="296301"/>
                  <a:pt x="0" y="15256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Movimentos repetitivos ou agitados</a:t>
            </a:r>
          </a:p>
        </p:txBody>
      </p:sp>
      <p:sp>
        <p:nvSpPr>
          <p:cNvPr id="11" name="!!molduraA">
            <a:extLst>
              <a:ext uri="{FF2B5EF4-FFF2-40B4-BE49-F238E27FC236}">
                <a16:creationId xmlns:a16="http://schemas.microsoft.com/office/drawing/2014/main" id="{314D7D6C-3D98-6129-9608-F3D824372A19}"/>
              </a:ext>
            </a:extLst>
          </p:cNvPr>
          <p:cNvSpPr>
            <a:spLocks noChangeAspect="1"/>
          </p:cNvSpPr>
          <p:nvPr/>
        </p:nvSpPr>
        <p:spPr>
          <a:xfrm>
            <a:off x="996498" y="229893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4D629DF-9C61-9451-254C-54E17010A780}"/>
              </a:ext>
            </a:extLst>
          </p:cNvPr>
          <p:cNvSpPr txBox="1"/>
          <p:nvPr/>
        </p:nvSpPr>
        <p:spPr>
          <a:xfrm>
            <a:off x="5014342" y="1186261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Movimentos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593586-AC31-3146-A7BA-4085B7D1AF3B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4B202D1-3491-756B-E290-5D350EE367AA}"/>
              </a:ext>
            </a:extLst>
          </p:cNvPr>
          <p:cNvSpPr txBox="1"/>
          <p:nvPr/>
        </p:nvSpPr>
        <p:spPr>
          <a:xfrm>
            <a:off x="4653694" y="436698"/>
            <a:ext cx="2902333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CINÉSICA</a:t>
            </a:r>
          </a:p>
        </p:txBody>
      </p:sp>
      <p:sp>
        <p:nvSpPr>
          <p:cNvPr id="16" name="!!molduraC">
            <a:extLst>
              <a:ext uri="{FF2B5EF4-FFF2-40B4-BE49-F238E27FC236}">
                <a16:creationId xmlns:a16="http://schemas.microsoft.com/office/drawing/2014/main" id="{370D8D89-513A-E334-82C9-B3212840D430}"/>
              </a:ext>
            </a:extLst>
          </p:cNvPr>
          <p:cNvSpPr>
            <a:spLocks noChangeAspect="1"/>
          </p:cNvSpPr>
          <p:nvPr/>
        </p:nvSpPr>
        <p:spPr>
          <a:xfrm>
            <a:off x="8351204" y="229893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cone">
            <a:extLst>
              <a:ext uri="{FF2B5EF4-FFF2-40B4-BE49-F238E27FC236}">
                <a16:creationId xmlns:a16="http://schemas.microsoft.com/office/drawing/2014/main" id="{9BCC659A-2FB8-A0B6-B076-4677501DD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444216" y="615466"/>
            <a:ext cx="1029274" cy="1029274"/>
          </a:xfrm>
          <a:prstGeom prst="rect">
            <a:avLst/>
          </a:prstGeom>
        </p:spPr>
      </p:pic>
      <p:sp>
        <p:nvSpPr>
          <p:cNvPr id="15" name="!!molduraB">
            <a:extLst>
              <a:ext uri="{FF2B5EF4-FFF2-40B4-BE49-F238E27FC236}">
                <a16:creationId xmlns:a16="http://schemas.microsoft.com/office/drawing/2014/main" id="{65D5DD89-7540-67E5-C11B-A07FDA86CA9D}"/>
              </a:ext>
            </a:extLst>
          </p:cNvPr>
          <p:cNvSpPr>
            <a:spLocks noChangeAspect="1"/>
          </p:cNvSpPr>
          <p:nvPr/>
        </p:nvSpPr>
        <p:spPr>
          <a:xfrm>
            <a:off x="4672920" y="2298932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anner1">
            <a:extLst>
              <a:ext uri="{FF2B5EF4-FFF2-40B4-BE49-F238E27FC236}">
                <a16:creationId xmlns:a16="http://schemas.microsoft.com/office/drawing/2014/main" id="{A3E3D967-DB49-325B-DDC8-2F5732874768}"/>
              </a:ext>
            </a:extLst>
          </p:cNvPr>
          <p:cNvSpPr>
            <a:spLocks/>
          </p:cNvSpPr>
          <p:nvPr/>
        </p:nvSpPr>
        <p:spPr>
          <a:xfrm>
            <a:off x="695325" y="5780209"/>
            <a:ext cx="10801350" cy="641093"/>
          </a:xfrm>
          <a:custGeom>
            <a:avLst/>
            <a:gdLst>
              <a:gd name="connsiteX0" fmla="*/ 0 w 10801350"/>
              <a:gd name="connsiteY0" fmla="*/ 104498 h 641093"/>
              <a:gd name="connsiteX1" fmla="*/ 104498 w 10801350"/>
              <a:gd name="connsiteY1" fmla="*/ 0 h 641093"/>
              <a:gd name="connsiteX2" fmla="*/ 978367 w 10801350"/>
              <a:gd name="connsiteY2" fmla="*/ 0 h 641093"/>
              <a:gd name="connsiteX3" fmla="*/ 1534466 w 10801350"/>
              <a:gd name="connsiteY3" fmla="*/ 0 h 641093"/>
              <a:gd name="connsiteX4" fmla="*/ 1984641 w 10801350"/>
              <a:gd name="connsiteY4" fmla="*/ 0 h 641093"/>
              <a:gd name="connsiteX5" fmla="*/ 2752587 w 10801350"/>
              <a:gd name="connsiteY5" fmla="*/ 0 h 641093"/>
              <a:gd name="connsiteX6" fmla="*/ 3308685 w 10801350"/>
              <a:gd name="connsiteY6" fmla="*/ 0 h 641093"/>
              <a:gd name="connsiteX7" fmla="*/ 4182554 w 10801350"/>
              <a:gd name="connsiteY7" fmla="*/ 0 h 641093"/>
              <a:gd name="connsiteX8" fmla="*/ 4632729 w 10801350"/>
              <a:gd name="connsiteY8" fmla="*/ 0 h 641093"/>
              <a:gd name="connsiteX9" fmla="*/ 5506599 w 10801350"/>
              <a:gd name="connsiteY9" fmla="*/ 0 h 641093"/>
              <a:gd name="connsiteX10" fmla="*/ 5850850 w 10801350"/>
              <a:gd name="connsiteY10" fmla="*/ 0 h 641093"/>
              <a:gd name="connsiteX11" fmla="*/ 6512872 w 10801350"/>
              <a:gd name="connsiteY11" fmla="*/ 0 h 641093"/>
              <a:gd name="connsiteX12" fmla="*/ 7174894 w 10801350"/>
              <a:gd name="connsiteY12" fmla="*/ 0 h 641093"/>
              <a:gd name="connsiteX13" fmla="*/ 7730993 w 10801350"/>
              <a:gd name="connsiteY13" fmla="*/ 0 h 641093"/>
              <a:gd name="connsiteX14" fmla="*/ 8604862 w 10801350"/>
              <a:gd name="connsiteY14" fmla="*/ 0 h 641093"/>
              <a:gd name="connsiteX15" fmla="*/ 9478731 w 10801350"/>
              <a:gd name="connsiteY15" fmla="*/ 0 h 641093"/>
              <a:gd name="connsiteX16" fmla="*/ 9928906 w 10801350"/>
              <a:gd name="connsiteY16" fmla="*/ 0 h 641093"/>
              <a:gd name="connsiteX17" fmla="*/ 10696852 w 10801350"/>
              <a:gd name="connsiteY17" fmla="*/ 0 h 641093"/>
              <a:gd name="connsiteX18" fmla="*/ 10801350 w 10801350"/>
              <a:gd name="connsiteY18" fmla="*/ 104498 h 641093"/>
              <a:gd name="connsiteX19" fmla="*/ 10801350 w 10801350"/>
              <a:gd name="connsiteY19" fmla="*/ 536595 h 641093"/>
              <a:gd name="connsiteX20" fmla="*/ 10696852 w 10801350"/>
              <a:gd name="connsiteY20" fmla="*/ 641093 h 641093"/>
              <a:gd name="connsiteX21" fmla="*/ 9928906 w 10801350"/>
              <a:gd name="connsiteY21" fmla="*/ 641093 h 641093"/>
              <a:gd name="connsiteX22" fmla="*/ 9478731 w 10801350"/>
              <a:gd name="connsiteY22" fmla="*/ 641093 h 641093"/>
              <a:gd name="connsiteX23" fmla="*/ 8816709 w 10801350"/>
              <a:gd name="connsiteY23" fmla="*/ 641093 h 641093"/>
              <a:gd name="connsiteX24" fmla="*/ 8472458 w 10801350"/>
              <a:gd name="connsiteY24" fmla="*/ 641093 h 641093"/>
              <a:gd name="connsiteX25" fmla="*/ 8128206 w 10801350"/>
              <a:gd name="connsiteY25" fmla="*/ 641093 h 641093"/>
              <a:gd name="connsiteX26" fmla="*/ 7466184 w 10801350"/>
              <a:gd name="connsiteY26" fmla="*/ 641093 h 641093"/>
              <a:gd name="connsiteX27" fmla="*/ 7016009 w 10801350"/>
              <a:gd name="connsiteY27" fmla="*/ 641093 h 641093"/>
              <a:gd name="connsiteX28" fmla="*/ 6248063 w 10801350"/>
              <a:gd name="connsiteY28" fmla="*/ 641093 h 641093"/>
              <a:gd name="connsiteX29" fmla="*/ 5797888 w 10801350"/>
              <a:gd name="connsiteY29" fmla="*/ 641093 h 641093"/>
              <a:gd name="connsiteX30" fmla="*/ 5029943 w 10801350"/>
              <a:gd name="connsiteY30" fmla="*/ 641093 h 641093"/>
              <a:gd name="connsiteX31" fmla="*/ 4685691 w 10801350"/>
              <a:gd name="connsiteY31" fmla="*/ 641093 h 641093"/>
              <a:gd name="connsiteX32" fmla="*/ 3917745 w 10801350"/>
              <a:gd name="connsiteY32" fmla="*/ 641093 h 641093"/>
              <a:gd name="connsiteX33" fmla="*/ 3467570 w 10801350"/>
              <a:gd name="connsiteY33" fmla="*/ 641093 h 641093"/>
              <a:gd name="connsiteX34" fmla="*/ 3123319 w 10801350"/>
              <a:gd name="connsiteY34" fmla="*/ 641093 h 641093"/>
              <a:gd name="connsiteX35" fmla="*/ 2673144 w 10801350"/>
              <a:gd name="connsiteY35" fmla="*/ 641093 h 641093"/>
              <a:gd name="connsiteX36" fmla="*/ 1905198 w 10801350"/>
              <a:gd name="connsiteY36" fmla="*/ 641093 h 641093"/>
              <a:gd name="connsiteX37" fmla="*/ 1455023 w 10801350"/>
              <a:gd name="connsiteY37" fmla="*/ 641093 h 641093"/>
              <a:gd name="connsiteX38" fmla="*/ 1110772 w 10801350"/>
              <a:gd name="connsiteY38" fmla="*/ 641093 h 641093"/>
              <a:gd name="connsiteX39" fmla="*/ 104498 w 10801350"/>
              <a:gd name="connsiteY39" fmla="*/ 641093 h 641093"/>
              <a:gd name="connsiteX40" fmla="*/ 0 w 10801350"/>
              <a:gd name="connsiteY40" fmla="*/ 536595 h 641093"/>
              <a:gd name="connsiteX41" fmla="*/ 0 w 10801350"/>
              <a:gd name="connsiteY41" fmla="*/ 104498 h 64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01350" h="641093" extrusionOk="0">
                <a:moveTo>
                  <a:pt x="0" y="104498"/>
                </a:moveTo>
                <a:cubicBezTo>
                  <a:pt x="-2616" y="45171"/>
                  <a:pt x="38894" y="2962"/>
                  <a:pt x="104498" y="0"/>
                </a:cubicBezTo>
                <a:cubicBezTo>
                  <a:pt x="511571" y="12476"/>
                  <a:pt x="544037" y="-9049"/>
                  <a:pt x="978367" y="0"/>
                </a:cubicBezTo>
                <a:cubicBezTo>
                  <a:pt x="1412697" y="9049"/>
                  <a:pt x="1378923" y="-20247"/>
                  <a:pt x="1534466" y="0"/>
                </a:cubicBezTo>
                <a:cubicBezTo>
                  <a:pt x="1690009" y="20247"/>
                  <a:pt x="1780140" y="-15116"/>
                  <a:pt x="1984641" y="0"/>
                </a:cubicBezTo>
                <a:cubicBezTo>
                  <a:pt x="2189142" y="15116"/>
                  <a:pt x="2469253" y="31976"/>
                  <a:pt x="2752587" y="0"/>
                </a:cubicBezTo>
                <a:cubicBezTo>
                  <a:pt x="3035921" y="-31976"/>
                  <a:pt x="3045968" y="-11662"/>
                  <a:pt x="3308685" y="0"/>
                </a:cubicBezTo>
                <a:cubicBezTo>
                  <a:pt x="3571402" y="11662"/>
                  <a:pt x="3840814" y="14379"/>
                  <a:pt x="4182554" y="0"/>
                </a:cubicBezTo>
                <a:cubicBezTo>
                  <a:pt x="4524294" y="-14379"/>
                  <a:pt x="4411107" y="814"/>
                  <a:pt x="4632729" y="0"/>
                </a:cubicBezTo>
                <a:cubicBezTo>
                  <a:pt x="4854352" y="-814"/>
                  <a:pt x="5199197" y="-31919"/>
                  <a:pt x="5506599" y="0"/>
                </a:cubicBezTo>
                <a:cubicBezTo>
                  <a:pt x="5814001" y="31919"/>
                  <a:pt x="5767321" y="13493"/>
                  <a:pt x="5850850" y="0"/>
                </a:cubicBezTo>
                <a:cubicBezTo>
                  <a:pt x="5934379" y="-13493"/>
                  <a:pt x="6269456" y="-21199"/>
                  <a:pt x="6512872" y="0"/>
                </a:cubicBezTo>
                <a:cubicBezTo>
                  <a:pt x="6756288" y="21199"/>
                  <a:pt x="6876468" y="14383"/>
                  <a:pt x="7174894" y="0"/>
                </a:cubicBezTo>
                <a:cubicBezTo>
                  <a:pt x="7473320" y="-14383"/>
                  <a:pt x="7546513" y="-19503"/>
                  <a:pt x="7730993" y="0"/>
                </a:cubicBezTo>
                <a:cubicBezTo>
                  <a:pt x="7915473" y="19503"/>
                  <a:pt x="8360885" y="-31476"/>
                  <a:pt x="8604862" y="0"/>
                </a:cubicBezTo>
                <a:cubicBezTo>
                  <a:pt x="8848839" y="31476"/>
                  <a:pt x="9156631" y="15733"/>
                  <a:pt x="9478731" y="0"/>
                </a:cubicBezTo>
                <a:cubicBezTo>
                  <a:pt x="9800831" y="-15733"/>
                  <a:pt x="9821289" y="645"/>
                  <a:pt x="9928906" y="0"/>
                </a:cubicBezTo>
                <a:cubicBezTo>
                  <a:pt x="10036524" y="-645"/>
                  <a:pt x="10495070" y="-5706"/>
                  <a:pt x="10696852" y="0"/>
                </a:cubicBezTo>
                <a:cubicBezTo>
                  <a:pt x="10748963" y="-11420"/>
                  <a:pt x="10802233" y="34839"/>
                  <a:pt x="10801350" y="104498"/>
                </a:cubicBezTo>
                <a:cubicBezTo>
                  <a:pt x="10801422" y="291415"/>
                  <a:pt x="10803199" y="346611"/>
                  <a:pt x="10801350" y="536595"/>
                </a:cubicBezTo>
                <a:cubicBezTo>
                  <a:pt x="10796174" y="594521"/>
                  <a:pt x="10758376" y="634224"/>
                  <a:pt x="10696852" y="641093"/>
                </a:cubicBezTo>
                <a:cubicBezTo>
                  <a:pt x="10506760" y="615739"/>
                  <a:pt x="10187273" y="638474"/>
                  <a:pt x="9928906" y="641093"/>
                </a:cubicBezTo>
                <a:cubicBezTo>
                  <a:pt x="9670539" y="643712"/>
                  <a:pt x="9629265" y="654014"/>
                  <a:pt x="9478731" y="641093"/>
                </a:cubicBezTo>
                <a:cubicBezTo>
                  <a:pt x="9328197" y="628172"/>
                  <a:pt x="8969565" y="634909"/>
                  <a:pt x="8816709" y="641093"/>
                </a:cubicBezTo>
                <a:cubicBezTo>
                  <a:pt x="8663853" y="647277"/>
                  <a:pt x="8629183" y="640434"/>
                  <a:pt x="8472458" y="641093"/>
                </a:cubicBezTo>
                <a:cubicBezTo>
                  <a:pt x="8315733" y="641752"/>
                  <a:pt x="8296393" y="656558"/>
                  <a:pt x="8128206" y="641093"/>
                </a:cubicBezTo>
                <a:cubicBezTo>
                  <a:pt x="7960019" y="625628"/>
                  <a:pt x="7745221" y="611511"/>
                  <a:pt x="7466184" y="641093"/>
                </a:cubicBezTo>
                <a:cubicBezTo>
                  <a:pt x="7187147" y="670675"/>
                  <a:pt x="7112025" y="623960"/>
                  <a:pt x="7016009" y="641093"/>
                </a:cubicBezTo>
                <a:cubicBezTo>
                  <a:pt x="6919993" y="658226"/>
                  <a:pt x="6526870" y="608160"/>
                  <a:pt x="6248063" y="641093"/>
                </a:cubicBezTo>
                <a:cubicBezTo>
                  <a:pt x="5969256" y="674026"/>
                  <a:pt x="5927624" y="647446"/>
                  <a:pt x="5797888" y="641093"/>
                </a:cubicBezTo>
                <a:cubicBezTo>
                  <a:pt x="5668152" y="634740"/>
                  <a:pt x="5370073" y="606065"/>
                  <a:pt x="5029943" y="641093"/>
                </a:cubicBezTo>
                <a:cubicBezTo>
                  <a:pt x="4689813" y="676121"/>
                  <a:pt x="4758062" y="631615"/>
                  <a:pt x="4685691" y="641093"/>
                </a:cubicBezTo>
                <a:cubicBezTo>
                  <a:pt x="4613320" y="650571"/>
                  <a:pt x="4262788" y="660284"/>
                  <a:pt x="3917745" y="641093"/>
                </a:cubicBezTo>
                <a:cubicBezTo>
                  <a:pt x="3572702" y="621902"/>
                  <a:pt x="3563413" y="634899"/>
                  <a:pt x="3467570" y="641093"/>
                </a:cubicBezTo>
                <a:cubicBezTo>
                  <a:pt x="3371727" y="647287"/>
                  <a:pt x="3269631" y="646634"/>
                  <a:pt x="3123319" y="641093"/>
                </a:cubicBezTo>
                <a:cubicBezTo>
                  <a:pt x="2977007" y="635552"/>
                  <a:pt x="2803693" y="661246"/>
                  <a:pt x="2673144" y="641093"/>
                </a:cubicBezTo>
                <a:cubicBezTo>
                  <a:pt x="2542596" y="620940"/>
                  <a:pt x="2175898" y="604362"/>
                  <a:pt x="1905198" y="641093"/>
                </a:cubicBezTo>
                <a:cubicBezTo>
                  <a:pt x="1634498" y="677824"/>
                  <a:pt x="1624070" y="623153"/>
                  <a:pt x="1455023" y="641093"/>
                </a:cubicBezTo>
                <a:cubicBezTo>
                  <a:pt x="1285977" y="659033"/>
                  <a:pt x="1228280" y="632202"/>
                  <a:pt x="1110772" y="641093"/>
                </a:cubicBezTo>
                <a:cubicBezTo>
                  <a:pt x="993264" y="649984"/>
                  <a:pt x="476119" y="608943"/>
                  <a:pt x="104498" y="641093"/>
                </a:cubicBezTo>
                <a:cubicBezTo>
                  <a:pt x="48955" y="646398"/>
                  <a:pt x="5737" y="599983"/>
                  <a:pt x="0" y="536595"/>
                </a:cubicBezTo>
                <a:cubicBezTo>
                  <a:pt x="-10151" y="398908"/>
                  <a:pt x="-5620" y="219567"/>
                  <a:pt x="0" y="104498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63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Movimentos negativos</a:t>
            </a:r>
            <a:r>
              <a: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t-BR" b="1" dirty="0"/>
              <a:t>distraem, mostram insegurança ou desorganização, impactando negativamente a percepção de confiança e competência.</a:t>
            </a:r>
          </a:p>
        </p:txBody>
      </p:sp>
      <p:pic>
        <p:nvPicPr>
          <p:cNvPr id="23" name="Movimento 4">
            <a:hlinkClick r:id="" action="ppaction://media"/>
            <a:extLst>
              <a:ext uri="{FF2B5EF4-FFF2-40B4-BE49-F238E27FC236}">
                <a16:creationId xmlns:a16="http://schemas.microsoft.com/office/drawing/2014/main" id="{85719745-A959-1A24-3315-F184F22B65A0}"/>
              </a:ext>
            </a:extLst>
          </p:cNvPr>
          <p:cNvPicPr>
            <a:picLocks noGrp="1" noChangeAspect="1"/>
          </p:cNvPicPr>
          <p:nvPr>
            <p:ph type="media"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250" y="2387600"/>
            <a:ext cx="2616200" cy="1471613"/>
          </a:xfrm>
        </p:spPr>
      </p:pic>
      <p:pic>
        <p:nvPicPr>
          <p:cNvPr id="24" name="Movimento 5">
            <a:hlinkClick r:id="" action="ppaction://media"/>
            <a:extLst>
              <a:ext uri="{FF2B5EF4-FFF2-40B4-BE49-F238E27FC236}">
                <a16:creationId xmlns:a16="http://schemas.microsoft.com/office/drawing/2014/main" id="{C1C2AC1B-4A6E-2509-E2CA-637C486805C9}"/>
              </a:ext>
            </a:extLst>
          </p:cNvPr>
          <p:cNvPicPr>
            <a:picLocks noGrp="1" noChangeAspect="1"/>
          </p:cNvPicPr>
          <p:nvPr>
            <p:ph type="media" sz="quarter" idx="1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87900" y="2387600"/>
            <a:ext cx="2616200" cy="1471613"/>
          </a:xfrm>
        </p:spPr>
      </p:pic>
      <p:pic>
        <p:nvPicPr>
          <p:cNvPr id="25" name="Movimento 6">
            <a:hlinkClick r:id="" action="ppaction://media"/>
            <a:extLst>
              <a:ext uri="{FF2B5EF4-FFF2-40B4-BE49-F238E27FC236}">
                <a16:creationId xmlns:a16="http://schemas.microsoft.com/office/drawing/2014/main" id="{9AFF98C9-5187-9870-D94F-8720BC55BFA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64550" y="2387600"/>
            <a:ext cx="2616200" cy="1471613"/>
          </a:xfrm>
        </p:spPr>
      </p:pic>
    </p:spTree>
    <p:extLst>
      <p:ext uri="{BB962C8B-B14F-4D97-AF65-F5344CB8AC3E}">
        <p14:creationId xmlns:p14="http://schemas.microsoft.com/office/powerpoint/2010/main" val="46187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25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7 2.96296E-6 L 0.30156 2.96296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2.96296E-6 L -0.30156 2.96296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1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9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3" dur="1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0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5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" grpId="0" animBg="1"/>
      <p:bldP spid="2" grpId="0" animBg="1"/>
      <p:bldP spid="5" grpId="0" animBg="1"/>
      <p:bldP spid="11" grpId="0" animBg="1"/>
      <p:bldP spid="11" grpId="1" animBg="1"/>
      <p:bldP spid="16" grpId="0" animBg="1"/>
      <p:bldP spid="16" grpId="1" animBg="1"/>
      <p:bldP spid="15" grpId="0" animBg="1"/>
      <p:bldP spid="15" grpId="1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50BE2-71FE-C2EB-718E-909BC090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606288E-67D3-4FDA-36AE-59B97AC592B1}"/>
              </a:ext>
            </a:extLst>
          </p:cNvPr>
          <p:cNvSpPr txBox="1"/>
          <p:nvPr/>
        </p:nvSpPr>
        <p:spPr>
          <a:xfrm>
            <a:off x="1771848" y="2751893"/>
            <a:ext cx="8666027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A03720-0D80-4A35-70D2-67E7E2C857EA}"/>
              </a:ext>
            </a:extLst>
          </p:cNvPr>
          <p:cNvSpPr txBox="1"/>
          <p:nvPr/>
        </p:nvSpPr>
        <p:spPr>
          <a:xfrm>
            <a:off x="-915971" y="9382731"/>
            <a:ext cx="14021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</p:spTree>
    <p:extLst>
      <p:ext uri="{BB962C8B-B14F-4D97-AF65-F5344CB8AC3E}">
        <p14:creationId xmlns:p14="http://schemas.microsoft.com/office/powerpoint/2010/main" val="6986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tângulo 14">
            <a:extLst>
              <a:ext uri="{FF2B5EF4-FFF2-40B4-BE49-F238E27FC236}">
                <a16:creationId xmlns:a16="http://schemas.microsoft.com/office/drawing/2014/main" id="{F3AB46A0-592D-E14E-A496-9348397BD274}"/>
              </a:ext>
            </a:extLst>
          </p:cNvPr>
          <p:cNvSpPr/>
          <p:nvPr/>
        </p:nvSpPr>
        <p:spPr>
          <a:xfrm>
            <a:off x="0" y="0"/>
            <a:ext cx="12192000" cy="934720"/>
          </a:xfrm>
          <a:prstGeom prst="rect">
            <a:avLst/>
          </a:prstGeom>
          <a:ln>
            <a:noFill/>
          </a:ln>
          <a:effectLst>
            <a:outerShdw blurRad="254000" dist="63500" dir="5400000" algn="t" rotWithShape="0">
              <a:schemeClr val="tx1">
                <a:lumMod val="50000"/>
                <a:lumOff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C0C730-67E9-294D-AF91-53602B3EADE4}"/>
              </a:ext>
            </a:extLst>
          </p:cNvPr>
          <p:cNvSpPr txBox="1"/>
          <p:nvPr/>
        </p:nvSpPr>
        <p:spPr>
          <a:xfrm>
            <a:off x="279400" y="1224492"/>
            <a:ext cx="1875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Central de Ajuda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612813B-B36E-0846-98EF-26A4BD0783EE}"/>
              </a:ext>
            </a:extLst>
          </p:cNvPr>
          <p:cNvSpPr txBox="1"/>
          <p:nvPr/>
        </p:nvSpPr>
        <p:spPr>
          <a:xfrm>
            <a:off x="4555133" y="180704"/>
            <a:ext cx="310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INSTRUÇÕES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BE1B033-7EB5-2F44-940C-E0CA48D9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02560"/>
            <a:ext cx="1701800" cy="525247"/>
          </a:xfrm>
          <a:prstGeom prst="rect">
            <a:avLst/>
          </a:prstGeom>
        </p:spPr>
      </p:pic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6B6660B-EAF2-784B-82BE-3E4A1AEB3065}"/>
              </a:ext>
            </a:extLst>
          </p:cNvPr>
          <p:cNvCxnSpPr>
            <a:stCxn id="15" idx="2"/>
          </p:cNvCxnSpPr>
          <p:nvPr/>
        </p:nvCxnSpPr>
        <p:spPr>
          <a:xfrm>
            <a:off x="6096000" y="934720"/>
            <a:ext cx="0" cy="592328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5884D5F-B79E-3C43-8EA3-4A76BAFE399E}"/>
              </a:ext>
            </a:extLst>
          </p:cNvPr>
          <p:cNvSpPr txBox="1"/>
          <p:nvPr/>
        </p:nvSpPr>
        <p:spPr>
          <a:xfrm>
            <a:off x="510896" y="1547990"/>
            <a:ext cx="5585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instruções descritas nesta página estão disponíveis em vídeos tutorias dentro da nossa Central de Ajuda [CA].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Recomendamos visitar a CA para entender o funcionamento da plataforma, assim como as edições dos nossos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Link CA: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https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://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slidebox.com.br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/central-de-ajuda/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D6C413D-715D-1D41-9977-4DB10B466D51}"/>
              </a:ext>
            </a:extLst>
          </p:cNvPr>
          <p:cNvSpPr txBox="1"/>
          <p:nvPr/>
        </p:nvSpPr>
        <p:spPr>
          <a:xfrm>
            <a:off x="279400" y="2782254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Fontes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36043A-E7F1-B649-A911-4C753F2A6C8F}"/>
              </a:ext>
            </a:extLst>
          </p:cNvPr>
          <p:cNvSpPr txBox="1"/>
          <p:nvPr/>
        </p:nvSpPr>
        <p:spPr>
          <a:xfrm>
            <a:off x="510896" y="3109233"/>
            <a:ext cx="5585104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Este tema utiliza 2 famílias de fontes: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PERMANENT MARKER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https://fonts.google.com/specimen/Permanent+Marker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NUNITO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https://fonts.google.com/specimen/Nunito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garantir 100% de fidelidade no tema, é recomendado você baixar as fontes na plataforma e instalar no seu computador.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 fontes estão localizadas dentro da Central de Downloads no diretório Configurações&gt;Fontes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477075-7EF6-0D4E-A7C7-BA2D597B6123}"/>
              </a:ext>
            </a:extLst>
          </p:cNvPr>
          <p:cNvSpPr txBox="1"/>
          <p:nvPr/>
        </p:nvSpPr>
        <p:spPr>
          <a:xfrm>
            <a:off x="279400" y="5212452"/>
            <a:ext cx="1353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Ícones SVG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A02D44D-4B18-0445-AAD9-3EFABCBAFE7E}"/>
              </a:ext>
            </a:extLst>
          </p:cNvPr>
          <p:cNvSpPr txBox="1"/>
          <p:nvPr/>
        </p:nvSpPr>
        <p:spPr>
          <a:xfrm>
            <a:off x="510896" y="5539431"/>
            <a:ext cx="558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Ícones de outras categorias poderão ser baixados dentro da Central de Downloads no diretório Configurações &gt; Ícones no plano anual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5CF713F-2674-7548-A858-D9E4FEDB5C21}"/>
              </a:ext>
            </a:extLst>
          </p:cNvPr>
          <p:cNvSpPr txBox="1"/>
          <p:nvPr/>
        </p:nvSpPr>
        <p:spPr>
          <a:xfrm>
            <a:off x="6212551" y="1242011"/>
            <a:ext cx="3255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Transições Transformar [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Morph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D0B8C08-6A54-0941-AF66-A1736A326457}"/>
              </a:ext>
            </a:extLst>
          </p:cNvPr>
          <p:cNvSpPr txBox="1"/>
          <p:nvPr/>
        </p:nvSpPr>
        <p:spPr>
          <a:xfrm>
            <a:off x="6444047" y="1568990"/>
            <a:ext cx="5585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Alguns slides foram desenvolvidos com transições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morph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Para que este tipo de transição/animação funcione, 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é preciso inserir as suas fotos nos espaços reservado.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ABD7FFB-3F9D-E1FC-577C-724B5BAD558D}"/>
              </a:ext>
            </a:extLst>
          </p:cNvPr>
          <p:cNvSpPr txBox="1"/>
          <p:nvPr/>
        </p:nvSpPr>
        <p:spPr>
          <a:xfrm>
            <a:off x="6212551" y="3105502"/>
            <a:ext cx="1087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Tutorial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ACA21E-E7B0-007B-6A9E-2D373F3E20D2}"/>
              </a:ext>
            </a:extLst>
          </p:cNvPr>
          <p:cNvSpPr txBox="1"/>
          <p:nvPr/>
        </p:nvSpPr>
        <p:spPr>
          <a:xfrm>
            <a:off x="6444047" y="3429000"/>
            <a:ext cx="5585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Este tema não possui vídeo tutorial exclusivo dentro da central de ajuda SLIDE BOX, porém você poderá assistir os vídeos individuais para </a:t>
            </a:r>
            <a:r>
              <a:rPr lang="pt-BR" sz="16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cada tipo de edição dentro na nossa central de ajuda: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https://slidebox.com.br/central-de-ajuda/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662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C511A-04A7-A1E2-E2B4-2420AD78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F6BACF-DBBC-E8C3-475D-9BA034ADD56F}"/>
              </a:ext>
            </a:extLst>
          </p:cNvPr>
          <p:cNvSpPr txBox="1"/>
          <p:nvPr/>
        </p:nvSpPr>
        <p:spPr>
          <a:xfrm>
            <a:off x="3888964" y="433384"/>
            <a:ext cx="4431791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9616A0-0376-6A79-BDC3-7908918B8CC5}"/>
              </a:ext>
            </a:extLst>
          </p:cNvPr>
          <p:cNvSpPr txBox="1"/>
          <p:nvPr/>
        </p:nvSpPr>
        <p:spPr>
          <a:xfrm>
            <a:off x="2726852" y="1186261"/>
            <a:ext cx="6736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  <p:sp>
        <p:nvSpPr>
          <p:cNvPr id="10" name="titulo1">
            <a:extLst>
              <a:ext uri="{FF2B5EF4-FFF2-40B4-BE49-F238E27FC236}">
                <a16:creationId xmlns:a16="http://schemas.microsoft.com/office/drawing/2014/main" id="{3D6B90E5-B567-6228-0A8F-5615A8C0BBD1}"/>
              </a:ext>
            </a:extLst>
          </p:cNvPr>
          <p:cNvSpPr txBox="1"/>
          <p:nvPr/>
        </p:nvSpPr>
        <p:spPr>
          <a:xfrm>
            <a:off x="1833132" y="2090596"/>
            <a:ext cx="1851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Tom de Voz</a:t>
            </a:r>
          </a:p>
        </p:txBody>
      </p:sp>
      <p:sp>
        <p:nvSpPr>
          <p:cNvPr id="12" name="legenda1">
            <a:extLst>
              <a:ext uri="{FF2B5EF4-FFF2-40B4-BE49-F238E27FC236}">
                <a16:creationId xmlns:a16="http://schemas.microsoft.com/office/drawing/2014/main" id="{F6247707-9E89-5E76-BF1C-6DF5ED37C073}"/>
              </a:ext>
            </a:extLst>
          </p:cNvPr>
          <p:cNvSpPr txBox="1"/>
          <p:nvPr/>
        </p:nvSpPr>
        <p:spPr>
          <a:xfrm>
            <a:off x="1833132" y="2470780"/>
            <a:ext cx="943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ECECEC"/>
                </a:solidFill>
                <a:effectLst/>
              </a:rPr>
              <a:t>Transmite emoções (ex.: entusiasmo ou frustração).</a:t>
            </a:r>
            <a:endParaRPr lang="pt-BR" dirty="0"/>
          </a:p>
        </p:txBody>
      </p:sp>
      <p:grpSp>
        <p:nvGrpSpPr>
          <p:cNvPr id="58" name="banner1">
            <a:extLst>
              <a:ext uri="{FF2B5EF4-FFF2-40B4-BE49-F238E27FC236}">
                <a16:creationId xmlns:a16="http://schemas.microsoft.com/office/drawing/2014/main" id="{93FBCDA1-3AA8-985A-2C5A-AB7DBF78E83B}"/>
              </a:ext>
            </a:extLst>
          </p:cNvPr>
          <p:cNvGrpSpPr/>
          <p:nvPr/>
        </p:nvGrpSpPr>
        <p:grpSpPr>
          <a:xfrm>
            <a:off x="695325" y="1997608"/>
            <a:ext cx="10801350" cy="1076382"/>
            <a:chOff x="695325" y="2017486"/>
            <a:chExt cx="10801350" cy="1076382"/>
          </a:xfrm>
        </p:grpSpPr>
        <p:sp>
          <p:nvSpPr>
            <p:cNvPr id="5" name="banner1">
              <a:extLst>
                <a:ext uri="{FF2B5EF4-FFF2-40B4-BE49-F238E27FC236}">
                  <a16:creationId xmlns:a16="http://schemas.microsoft.com/office/drawing/2014/main" id="{BA7D6F96-2ECD-C56A-29E5-934ECD9E3ABF}"/>
                </a:ext>
              </a:extLst>
            </p:cNvPr>
            <p:cNvSpPr>
              <a:spLocks/>
            </p:cNvSpPr>
            <p:nvPr/>
          </p:nvSpPr>
          <p:spPr>
            <a:xfrm>
              <a:off x="695325" y="2017486"/>
              <a:ext cx="10801350" cy="1076382"/>
            </a:xfrm>
            <a:custGeom>
              <a:avLst/>
              <a:gdLst>
                <a:gd name="connsiteX0" fmla="*/ 0 w 10801350"/>
                <a:gd name="connsiteY0" fmla="*/ 127390 h 1076382"/>
                <a:gd name="connsiteX1" fmla="*/ 127390 w 10801350"/>
                <a:gd name="connsiteY1" fmla="*/ 0 h 1076382"/>
                <a:gd name="connsiteX2" fmla="*/ 997482 w 10801350"/>
                <a:gd name="connsiteY2" fmla="*/ 0 h 1076382"/>
                <a:gd name="connsiteX3" fmla="*/ 1551177 w 10801350"/>
                <a:gd name="connsiteY3" fmla="*/ 0 h 1076382"/>
                <a:gd name="connsiteX4" fmla="*/ 1999406 w 10801350"/>
                <a:gd name="connsiteY4" fmla="*/ 0 h 1076382"/>
                <a:gd name="connsiteX5" fmla="*/ 2764033 w 10801350"/>
                <a:gd name="connsiteY5" fmla="*/ 0 h 1076382"/>
                <a:gd name="connsiteX6" fmla="*/ 3317727 w 10801350"/>
                <a:gd name="connsiteY6" fmla="*/ 0 h 1076382"/>
                <a:gd name="connsiteX7" fmla="*/ 4187819 w 10801350"/>
                <a:gd name="connsiteY7" fmla="*/ 0 h 1076382"/>
                <a:gd name="connsiteX8" fmla="*/ 4636049 w 10801350"/>
                <a:gd name="connsiteY8" fmla="*/ 0 h 1076382"/>
                <a:gd name="connsiteX9" fmla="*/ 5506141 w 10801350"/>
                <a:gd name="connsiteY9" fmla="*/ 0 h 1076382"/>
                <a:gd name="connsiteX10" fmla="*/ 5848904 w 10801350"/>
                <a:gd name="connsiteY10" fmla="*/ 0 h 1076382"/>
                <a:gd name="connsiteX11" fmla="*/ 6508065 w 10801350"/>
                <a:gd name="connsiteY11" fmla="*/ 0 h 1076382"/>
                <a:gd name="connsiteX12" fmla="*/ 7167225 w 10801350"/>
                <a:gd name="connsiteY12" fmla="*/ 0 h 1076382"/>
                <a:gd name="connsiteX13" fmla="*/ 7720920 w 10801350"/>
                <a:gd name="connsiteY13" fmla="*/ 0 h 1076382"/>
                <a:gd name="connsiteX14" fmla="*/ 8591012 w 10801350"/>
                <a:gd name="connsiteY14" fmla="*/ 0 h 1076382"/>
                <a:gd name="connsiteX15" fmla="*/ 9461104 w 10801350"/>
                <a:gd name="connsiteY15" fmla="*/ 0 h 1076382"/>
                <a:gd name="connsiteX16" fmla="*/ 9909334 w 10801350"/>
                <a:gd name="connsiteY16" fmla="*/ 0 h 1076382"/>
                <a:gd name="connsiteX17" fmla="*/ 10673960 w 10801350"/>
                <a:gd name="connsiteY17" fmla="*/ 0 h 1076382"/>
                <a:gd name="connsiteX18" fmla="*/ 10801350 w 10801350"/>
                <a:gd name="connsiteY18" fmla="*/ 127390 h 1076382"/>
                <a:gd name="connsiteX19" fmla="*/ 10801350 w 10801350"/>
                <a:gd name="connsiteY19" fmla="*/ 546407 h 1076382"/>
                <a:gd name="connsiteX20" fmla="*/ 10801350 w 10801350"/>
                <a:gd name="connsiteY20" fmla="*/ 948992 h 1076382"/>
                <a:gd name="connsiteX21" fmla="*/ 10673960 w 10801350"/>
                <a:gd name="connsiteY21" fmla="*/ 1076382 h 1076382"/>
                <a:gd name="connsiteX22" fmla="*/ 10120265 w 10801350"/>
                <a:gd name="connsiteY22" fmla="*/ 1076382 h 1076382"/>
                <a:gd name="connsiteX23" fmla="*/ 9461104 w 10801350"/>
                <a:gd name="connsiteY23" fmla="*/ 1076382 h 1076382"/>
                <a:gd name="connsiteX24" fmla="*/ 9118341 w 10801350"/>
                <a:gd name="connsiteY24" fmla="*/ 1076382 h 1076382"/>
                <a:gd name="connsiteX25" fmla="*/ 8775577 w 10801350"/>
                <a:gd name="connsiteY25" fmla="*/ 1076382 h 1076382"/>
                <a:gd name="connsiteX26" fmla="*/ 8116417 w 10801350"/>
                <a:gd name="connsiteY26" fmla="*/ 1076382 h 1076382"/>
                <a:gd name="connsiteX27" fmla="*/ 7668188 w 10801350"/>
                <a:gd name="connsiteY27" fmla="*/ 1076382 h 1076382"/>
                <a:gd name="connsiteX28" fmla="*/ 6903561 w 10801350"/>
                <a:gd name="connsiteY28" fmla="*/ 1076382 h 1076382"/>
                <a:gd name="connsiteX29" fmla="*/ 6455332 w 10801350"/>
                <a:gd name="connsiteY29" fmla="*/ 1076382 h 1076382"/>
                <a:gd name="connsiteX30" fmla="*/ 5690706 w 10801350"/>
                <a:gd name="connsiteY30" fmla="*/ 1076382 h 1076382"/>
                <a:gd name="connsiteX31" fmla="*/ 5347942 w 10801350"/>
                <a:gd name="connsiteY31" fmla="*/ 1076382 h 1076382"/>
                <a:gd name="connsiteX32" fmla="*/ 4583316 w 10801350"/>
                <a:gd name="connsiteY32" fmla="*/ 1076382 h 1076382"/>
                <a:gd name="connsiteX33" fmla="*/ 4135087 w 10801350"/>
                <a:gd name="connsiteY33" fmla="*/ 1076382 h 1076382"/>
                <a:gd name="connsiteX34" fmla="*/ 3792323 w 10801350"/>
                <a:gd name="connsiteY34" fmla="*/ 1076382 h 1076382"/>
                <a:gd name="connsiteX35" fmla="*/ 3344094 w 10801350"/>
                <a:gd name="connsiteY35" fmla="*/ 1076382 h 1076382"/>
                <a:gd name="connsiteX36" fmla="*/ 2579468 w 10801350"/>
                <a:gd name="connsiteY36" fmla="*/ 1076382 h 1076382"/>
                <a:gd name="connsiteX37" fmla="*/ 2131238 w 10801350"/>
                <a:gd name="connsiteY37" fmla="*/ 1076382 h 1076382"/>
                <a:gd name="connsiteX38" fmla="*/ 1788475 w 10801350"/>
                <a:gd name="connsiteY38" fmla="*/ 1076382 h 1076382"/>
                <a:gd name="connsiteX39" fmla="*/ 1340246 w 10801350"/>
                <a:gd name="connsiteY39" fmla="*/ 1076382 h 1076382"/>
                <a:gd name="connsiteX40" fmla="*/ 786551 w 10801350"/>
                <a:gd name="connsiteY40" fmla="*/ 1076382 h 1076382"/>
                <a:gd name="connsiteX41" fmla="*/ 127390 w 10801350"/>
                <a:gd name="connsiteY41" fmla="*/ 1076382 h 1076382"/>
                <a:gd name="connsiteX42" fmla="*/ 0 w 10801350"/>
                <a:gd name="connsiteY42" fmla="*/ 948992 h 1076382"/>
                <a:gd name="connsiteX43" fmla="*/ 0 w 10801350"/>
                <a:gd name="connsiteY43" fmla="*/ 521759 h 1076382"/>
                <a:gd name="connsiteX44" fmla="*/ 0 w 10801350"/>
                <a:gd name="connsiteY44" fmla="*/ 127390 h 10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01350" h="1076382" extrusionOk="0">
                  <a:moveTo>
                    <a:pt x="0" y="127390"/>
                  </a:moveTo>
                  <a:cubicBezTo>
                    <a:pt x="-13024" y="49001"/>
                    <a:pt x="48340" y="3263"/>
                    <a:pt x="127390" y="0"/>
                  </a:cubicBezTo>
                  <a:cubicBezTo>
                    <a:pt x="469379" y="12598"/>
                    <a:pt x="596081" y="3445"/>
                    <a:pt x="997482" y="0"/>
                  </a:cubicBezTo>
                  <a:cubicBezTo>
                    <a:pt x="1398883" y="-3445"/>
                    <a:pt x="1288790" y="831"/>
                    <a:pt x="1551177" y="0"/>
                  </a:cubicBezTo>
                  <a:cubicBezTo>
                    <a:pt x="1813565" y="-831"/>
                    <a:pt x="1841998" y="15981"/>
                    <a:pt x="1999406" y="0"/>
                  </a:cubicBezTo>
                  <a:cubicBezTo>
                    <a:pt x="2156814" y="-15981"/>
                    <a:pt x="2466440" y="30655"/>
                    <a:pt x="2764033" y="0"/>
                  </a:cubicBezTo>
                  <a:cubicBezTo>
                    <a:pt x="3061626" y="-30655"/>
                    <a:pt x="3087530" y="18259"/>
                    <a:pt x="3317727" y="0"/>
                  </a:cubicBezTo>
                  <a:cubicBezTo>
                    <a:pt x="3547924" y="-18259"/>
                    <a:pt x="3768270" y="-9147"/>
                    <a:pt x="4187819" y="0"/>
                  </a:cubicBezTo>
                  <a:cubicBezTo>
                    <a:pt x="4607368" y="9147"/>
                    <a:pt x="4441975" y="-21912"/>
                    <a:pt x="4636049" y="0"/>
                  </a:cubicBezTo>
                  <a:cubicBezTo>
                    <a:pt x="4830123" y="21912"/>
                    <a:pt x="5105104" y="11689"/>
                    <a:pt x="5506141" y="0"/>
                  </a:cubicBezTo>
                  <a:cubicBezTo>
                    <a:pt x="5907178" y="-11689"/>
                    <a:pt x="5739076" y="6784"/>
                    <a:pt x="5848904" y="0"/>
                  </a:cubicBezTo>
                  <a:cubicBezTo>
                    <a:pt x="5958732" y="-6784"/>
                    <a:pt x="6298237" y="-20681"/>
                    <a:pt x="6508065" y="0"/>
                  </a:cubicBezTo>
                  <a:cubicBezTo>
                    <a:pt x="6717893" y="20681"/>
                    <a:pt x="6933949" y="19868"/>
                    <a:pt x="7167225" y="0"/>
                  </a:cubicBezTo>
                  <a:cubicBezTo>
                    <a:pt x="7400501" y="-19868"/>
                    <a:pt x="7449479" y="-23389"/>
                    <a:pt x="7720920" y="0"/>
                  </a:cubicBezTo>
                  <a:cubicBezTo>
                    <a:pt x="7992362" y="23389"/>
                    <a:pt x="8378910" y="14432"/>
                    <a:pt x="8591012" y="0"/>
                  </a:cubicBezTo>
                  <a:cubicBezTo>
                    <a:pt x="8803114" y="-14432"/>
                    <a:pt x="9264882" y="-1683"/>
                    <a:pt x="9461104" y="0"/>
                  </a:cubicBezTo>
                  <a:cubicBezTo>
                    <a:pt x="9657326" y="1683"/>
                    <a:pt x="9722604" y="-20001"/>
                    <a:pt x="9909334" y="0"/>
                  </a:cubicBezTo>
                  <a:cubicBezTo>
                    <a:pt x="10096064" y="20001"/>
                    <a:pt x="10433298" y="11728"/>
                    <a:pt x="10673960" y="0"/>
                  </a:cubicBezTo>
                  <a:cubicBezTo>
                    <a:pt x="10742271" y="-4168"/>
                    <a:pt x="10801762" y="51467"/>
                    <a:pt x="10801350" y="127390"/>
                  </a:cubicBezTo>
                  <a:cubicBezTo>
                    <a:pt x="10820977" y="294991"/>
                    <a:pt x="10819467" y="391693"/>
                    <a:pt x="10801350" y="546407"/>
                  </a:cubicBezTo>
                  <a:cubicBezTo>
                    <a:pt x="10783233" y="701121"/>
                    <a:pt x="10798782" y="799522"/>
                    <a:pt x="10801350" y="948992"/>
                  </a:cubicBezTo>
                  <a:cubicBezTo>
                    <a:pt x="10812787" y="1012564"/>
                    <a:pt x="10739610" y="1083853"/>
                    <a:pt x="10673960" y="1076382"/>
                  </a:cubicBezTo>
                  <a:cubicBezTo>
                    <a:pt x="10428157" y="1062898"/>
                    <a:pt x="10278863" y="1065302"/>
                    <a:pt x="10120265" y="1076382"/>
                  </a:cubicBezTo>
                  <a:cubicBezTo>
                    <a:pt x="9961667" y="1087462"/>
                    <a:pt x="9594282" y="1076827"/>
                    <a:pt x="9461104" y="1076382"/>
                  </a:cubicBezTo>
                  <a:cubicBezTo>
                    <a:pt x="9327926" y="1075937"/>
                    <a:pt x="9238122" y="1066476"/>
                    <a:pt x="9118341" y="1076382"/>
                  </a:cubicBezTo>
                  <a:cubicBezTo>
                    <a:pt x="8998560" y="1086288"/>
                    <a:pt x="8894016" y="1065691"/>
                    <a:pt x="8775577" y="1076382"/>
                  </a:cubicBezTo>
                  <a:cubicBezTo>
                    <a:pt x="8657138" y="1087073"/>
                    <a:pt x="8410559" y="1055036"/>
                    <a:pt x="8116417" y="1076382"/>
                  </a:cubicBezTo>
                  <a:cubicBezTo>
                    <a:pt x="7822275" y="1097728"/>
                    <a:pt x="7879291" y="1055456"/>
                    <a:pt x="7668188" y="1076382"/>
                  </a:cubicBezTo>
                  <a:cubicBezTo>
                    <a:pt x="7457085" y="1097308"/>
                    <a:pt x="7117399" y="1110544"/>
                    <a:pt x="6903561" y="1076382"/>
                  </a:cubicBezTo>
                  <a:cubicBezTo>
                    <a:pt x="6689723" y="1042220"/>
                    <a:pt x="6605383" y="1095684"/>
                    <a:pt x="6455332" y="1076382"/>
                  </a:cubicBezTo>
                  <a:cubicBezTo>
                    <a:pt x="6305281" y="1057080"/>
                    <a:pt x="5962740" y="1105444"/>
                    <a:pt x="5690706" y="1076382"/>
                  </a:cubicBezTo>
                  <a:cubicBezTo>
                    <a:pt x="5418672" y="1047320"/>
                    <a:pt x="5459816" y="1081081"/>
                    <a:pt x="5347942" y="1076382"/>
                  </a:cubicBezTo>
                  <a:cubicBezTo>
                    <a:pt x="5236068" y="1071683"/>
                    <a:pt x="4753426" y="1073842"/>
                    <a:pt x="4583316" y="1076382"/>
                  </a:cubicBezTo>
                  <a:cubicBezTo>
                    <a:pt x="4413206" y="1078922"/>
                    <a:pt x="4329325" y="1075098"/>
                    <a:pt x="4135087" y="1076382"/>
                  </a:cubicBezTo>
                  <a:cubicBezTo>
                    <a:pt x="3940849" y="1077666"/>
                    <a:pt x="3943177" y="1059618"/>
                    <a:pt x="3792323" y="1076382"/>
                  </a:cubicBezTo>
                  <a:cubicBezTo>
                    <a:pt x="3641469" y="1093146"/>
                    <a:pt x="3440339" y="1074132"/>
                    <a:pt x="3344094" y="1076382"/>
                  </a:cubicBezTo>
                  <a:cubicBezTo>
                    <a:pt x="3247849" y="1078632"/>
                    <a:pt x="2912800" y="1073914"/>
                    <a:pt x="2579468" y="1076382"/>
                  </a:cubicBezTo>
                  <a:cubicBezTo>
                    <a:pt x="2246136" y="1078850"/>
                    <a:pt x="2288157" y="1098589"/>
                    <a:pt x="2131238" y="1076382"/>
                  </a:cubicBezTo>
                  <a:cubicBezTo>
                    <a:pt x="1974319" y="1054176"/>
                    <a:pt x="1929836" y="1068161"/>
                    <a:pt x="1788475" y="1076382"/>
                  </a:cubicBezTo>
                  <a:cubicBezTo>
                    <a:pt x="1647114" y="1084603"/>
                    <a:pt x="1471959" y="1091353"/>
                    <a:pt x="1340246" y="1076382"/>
                  </a:cubicBezTo>
                  <a:cubicBezTo>
                    <a:pt x="1208533" y="1061411"/>
                    <a:pt x="1042721" y="1075728"/>
                    <a:pt x="786551" y="1076382"/>
                  </a:cubicBezTo>
                  <a:cubicBezTo>
                    <a:pt x="530382" y="1077036"/>
                    <a:pt x="391207" y="1066786"/>
                    <a:pt x="127390" y="1076382"/>
                  </a:cubicBezTo>
                  <a:cubicBezTo>
                    <a:pt x="53442" y="1079948"/>
                    <a:pt x="7752" y="1021088"/>
                    <a:pt x="0" y="948992"/>
                  </a:cubicBezTo>
                  <a:cubicBezTo>
                    <a:pt x="4839" y="838103"/>
                    <a:pt x="10245" y="719534"/>
                    <a:pt x="0" y="521759"/>
                  </a:cubicBezTo>
                  <a:cubicBezTo>
                    <a:pt x="-10245" y="323984"/>
                    <a:pt x="-5416" y="259717"/>
                    <a:pt x="0" y="12739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D107C591-070F-A6D0-5C2A-DA503FB36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6741" y="2103284"/>
              <a:ext cx="892159" cy="892159"/>
            </a:xfrm>
            <a:prstGeom prst="rect">
              <a:avLst/>
            </a:prstGeom>
          </p:spPr>
        </p:pic>
      </p:grpSp>
      <p:grpSp>
        <p:nvGrpSpPr>
          <p:cNvPr id="59" name="banner2">
            <a:extLst>
              <a:ext uri="{FF2B5EF4-FFF2-40B4-BE49-F238E27FC236}">
                <a16:creationId xmlns:a16="http://schemas.microsoft.com/office/drawing/2014/main" id="{5A22A706-CCD9-C22C-56A9-B4FC2A8BDBEC}"/>
              </a:ext>
            </a:extLst>
          </p:cNvPr>
          <p:cNvGrpSpPr/>
          <p:nvPr/>
        </p:nvGrpSpPr>
        <p:grpSpPr>
          <a:xfrm>
            <a:off x="695323" y="3333162"/>
            <a:ext cx="5256000" cy="2904126"/>
            <a:chOff x="695323" y="3333162"/>
            <a:chExt cx="5256000" cy="2904126"/>
          </a:xfrm>
        </p:grpSpPr>
        <p:sp>
          <p:nvSpPr>
            <p:cNvPr id="8" name="banner1">
              <a:extLst>
                <a:ext uri="{FF2B5EF4-FFF2-40B4-BE49-F238E27FC236}">
                  <a16:creationId xmlns:a16="http://schemas.microsoft.com/office/drawing/2014/main" id="{9C38EED5-E045-762A-F64D-25F713E195CD}"/>
                </a:ext>
              </a:extLst>
            </p:cNvPr>
            <p:cNvSpPr>
              <a:spLocks/>
            </p:cNvSpPr>
            <p:nvPr/>
          </p:nvSpPr>
          <p:spPr>
            <a:xfrm>
              <a:off x="695323" y="3333162"/>
              <a:ext cx="5256000" cy="2904126"/>
            </a:xfrm>
            <a:custGeom>
              <a:avLst/>
              <a:gdLst>
                <a:gd name="connsiteX0" fmla="*/ 0 w 5256000"/>
                <a:gd name="connsiteY0" fmla="*/ 175032 h 2904126"/>
                <a:gd name="connsiteX1" fmla="*/ 175032 w 5256000"/>
                <a:gd name="connsiteY1" fmla="*/ 0 h 2904126"/>
                <a:gd name="connsiteX2" fmla="*/ 886393 w 5256000"/>
                <a:gd name="connsiteY2" fmla="*/ 0 h 2904126"/>
                <a:gd name="connsiteX3" fmla="*/ 1450575 w 5256000"/>
                <a:gd name="connsiteY3" fmla="*/ 0 h 2904126"/>
                <a:gd name="connsiteX4" fmla="*/ 1965699 w 5256000"/>
                <a:gd name="connsiteY4" fmla="*/ 0 h 2904126"/>
                <a:gd name="connsiteX5" fmla="*/ 2628000 w 5256000"/>
                <a:gd name="connsiteY5" fmla="*/ 0 h 2904126"/>
                <a:gd name="connsiteX6" fmla="*/ 3192183 w 5256000"/>
                <a:gd name="connsiteY6" fmla="*/ 0 h 2904126"/>
                <a:gd name="connsiteX7" fmla="*/ 3903543 w 5256000"/>
                <a:gd name="connsiteY7" fmla="*/ 0 h 2904126"/>
                <a:gd name="connsiteX8" fmla="*/ 4418667 w 5256000"/>
                <a:gd name="connsiteY8" fmla="*/ 0 h 2904126"/>
                <a:gd name="connsiteX9" fmla="*/ 5080968 w 5256000"/>
                <a:gd name="connsiteY9" fmla="*/ 0 h 2904126"/>
                <a:gd name="connsiteX10" fmla="*/ 5256000 w 5256000"/>
                <a:gd name="connsiteY10" fmla="*/ 175032 h 2904126"/>
                <a:gd name="connsiteX11" fmla="*/ 5256000 w 5256000"/>
                <a:gd name="connsiteY11" fmla="*/ 813548 h 2904126"/>
                <a:gd name="connsiteX12" fmla="*/ 5256000 w 5256000"/>
                <a:gd name="connsiteY12" fmla="*/ 1426522 h 2904126"/>
                <a:gd name="connsiteX13" fmla="*/ 5256000 w 5256000"/>
                <a:gd name="connsiteY13" fmla="*/ 2116119 h 2904126"/>
                <a:gd name="connsiteX14" fmla="*/ 5256000 w 5256000"/>
                <a:gd name="connsiteY14" fmla="*/ 2729094 h 2904126"/>
                <a:gd name="connsiteX15" fmla="*/ 5080968 w 5256000"/>
                <a:gd name="connsiteY15" fmla="*/ 2904126 h 2904126"/>
                <a:gd name="connsiteX16" fmla="*/ 4418667 w 5256000"/>
                <a:gd name="connsiteY16" fmla="*/ 2904126 h 2904126"/>
                <a:gd name="connsiteX17" fmla="*/ 3805425 w 5256000"/>
                <a:gd name="connsiteY17" fmla="*/ 2904126 h 2904126"/>
                <a:gd name="connsiteX18" fmla="*/ 3339361 w 5256000"/>
                <a:gd name="connsiteY18" fmla="*/ 2904126 h 2904126"/>
                <a:gd name="connsiteX19" fmla="*/ 2824237 w 5256000"/>
                <a:gd name="connsiteY19" fmla="*/ 2904126 h 2904126"/>
                <a:gd name="connsiteX20" fmla="*/ 2112877 w 5256000"/>
                <a:gd name="connsiteY20" fmla="*/ 2904126 h 2904126"/>
                <a:gd name="connsiteX21" fmla="*/ 1499635 w 5256000"/>
                <a:gd name="connsiteY21" fmla="*/ 2904126 h 2904126"/>
                <a:gd name="connsiteX22" fmla="*/ 984511 w 5256000"/>
                <a:gd name="connsiteY22" fmla="*/ 2904126 h 2904126"/>
                <a:gd name="connsiteX23" fmla="*/ 175032 w 5256000"/>
                <a:gd name="connsiteY23" fmla="*/ 2904126 h 2904126"/>
                <a:gd name="connsiteX24" fmla="*/ 0 w 5256000"/>
                <a:gd name="connsiteY24" fmla="*/ 2729094 h 2904126"/>
                <a:gd name="connsiteX25" fmla="*/ 0 w 5256000"/>
                <a:gd name="connsiteY25" fmla="*/ 2090579 h 2904126"/>
                <a:gd name="connsiteX26" fmla="*/ 0 w 5256000"/>
                <a:gd name="connsiteY26" fmla="*/ 1503144 h 2904126"/>
                <a:gd name="connsiteX27" fmla="*/ 0 w 5256000"/>
                <a:gd name="connsiteY27" fmla="*/ 839088 h 2904126"/>
                <a:gd name="connsiteX28" fmla="*/ 0 w 5256000"/>
                <a:gd name="connsiteY28" fmla="*/ 175032 h 290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256000" h="2904126" extrusionOk="0">
                  <a:moveTo>
                    <a:pt x="0" y="175032"/>
                  </a:moveTo>
                  <a:cubicBezTo>
                    <a:pt x="-14322" y="69530"/>
                    <a:pt x="74495" y="1452"/>
                    <a:pt x="175032" y="0"/>
                  </a:cubicBezTo>
                  <a:cubicBezTo>
                    <a:pt x="327656" y="-11981"/>
                    <a:pt x="601323" y="13662"/>
                    <a:pt x="886393" y="0"/>
                  </a:cubicBezTo>
                  <a:cubicBezTo>
                    <a:pt x="1171463" y="-13662"/>
                    <a:pt x="1200080" y="16886"/>
                    <a:pt x="1450575" y="0"/>
                  </a:cubicBezTo>
                  <a:cubicBezTo>
                    <a:pt x="1701070" y="-16886"/>
                    <a:pt x="1734814" y="7771"/>
                    <a:pt x="1965699" y="0"/>
                  </a:cubicBezTo>
                  <a:cubicBezTo>
                    <a:pt x="2196584" y="-7771"/>
                    <a:pt x="2369283" y="15586"/>
                    <a:pt x="2628000" y="0"/>
                  </a:cubicBezTo>
                  <a:cubicBezTo>
                    <a:pt x="2886717" y="-15586"/>
                    <a:pt x="3015236" y="16060"/>
                    <a:pt x="3192183" y="0"/>
                  </a:cubicBezTo>
                  <a:cubicBezTo>
                    <a:pt x="3369130" y="-16060"/>
                    <a:pt x="3742333" y="6983"/>
                    <a:pt x="3903543" y="0"/>
                  </a:cubicBezTo>
                  <a:cubicBezTo>
                    <a:pt x="4064753" y="-6983"/>
                    <a:pt x="4195630" y="11277"/>
                    <a:pt x="4418667" y="0"/>
                  </a:cubicBezTo>
                  <a:cubicBezTo>
                    <a:pt x="4641704" y="-11277"/>
                    <a:pt x="4889975" y="19947"/>
                    <a:pt x="5080968" y="0"/>
                  </a:cubicBezTo>
                  <a:cubicBezTo>
                    <a:pt x="5187344" y="2334"/>
                    <a:pt x="5250354" y="77451"/>
                    <a:pt x="5256000" y="175032"/>
                  </a:cubicBezTo>
                  <a:cubicBezTo>
                    <a:pt x="5255409" y="458131"/>
                    <a:pt x="5277023" y="618080"/>
                    <a:pt x="5256000" y="813548"/>
                  </a:cubicBezTo>
                  <a:cubicBezTo>
                    <a:pt x="5234977" y="1009016"/>
                    <a:pt x="5240254" y="1220637"/>
                    <a:pt x="5256000" y="1426522"/>
                  </a:cubicBezTo>
                  <a:cubicBezTo>
                    <a:pt x="5271746" y="1632407"/>
                    <a:pt x="5222695" y="1875183"/>
                    <a:pt x="5256000" y="2116119"/>
                  </a:cubicBezTo>
                  <a:cubicBezTo>
                    <a:pt x="5289305" y="2357055"/>
                    <a:pt x="5254283" y="2498946"/>
                    <a:pt x="5256000" y="2729094"/>
                  </a:cubicBezTo>
                  <a:cubicBezTo>
                    <a:pt x="5242597" y="2827963"/>
                    <a:pt x="5163495" y="2894369"/>
                    <a:pt x="5080968" y="2904126"/>
                  </a:cubicBezTo>
                  <a:cubicBezTo>
                    <a:pt x="4839259" y="2895562"/>
                    <a:pt x="4626173" y="2925770"/>
                    <a:pt x="4418667" y="2904126"/>
                  </a:cubicBezTo>
                  <a:cubicBezTo>
                    <a:pt x="4211161" y="2882482"/>
                    <a:pt x="4012056" y="2912627"/>
                    <a:pt x="3805425" y="2904126"/>
                  </a:cubicBezTo>
                  <a:cubicBezTo>
                    <a:pt x="3598794" y="2895625"/>
                    <a:pt x="3488052" y="2905349"/>
                    <a:pt x="3339361" y="2904126"/>
                  </a:cubicBezTo>
                  <a:cubicBezTo>
                    <a:pt x="3190670" y="2902903"/>
                    <a:pt x="2968898" y="2907348"/>
                    <a:pt x="2824237" y="2904126"/>
                  </a:cubicBezTo>
                  <a:cubicBezTo>
                    <a:pt x="2679576" y="2900904"/>
                    <a:pt x="2421166" y="2929342"/>
                    <a:pt x="2112877" y="2904126"/>
                  </a:cubicBezTo>
                  <a:cubicBezTo>
                    <a:pt x="1804588" y="2878910"/>
                    <a:pt x="1713592" y="2908113"/>
                    <a:pt x="1499635" y="2904126"/>
                  </a:cubicBezTo>
                  <a:cubicBezTo>
                    <a:pt x="1285678" y="2900139"/>
                    <a:pt x="1188154" y="2909028"/>
                    <a:pt x="984511" y="2904126"/>
                  </a:cubicBezTo>
                  <a:cubicBezTo>
                    <a:pt x="780868" y="2899224"/>
                    <a:pt x="487666" y="2868929"/>
                    <a:pt x="175032" y="2904126"/>
                  </a:cubicBezTo>
                  <a:cubicBezTo>
                    <a:pt x="66843" y="2903474"/>
                    <a:pt x="5581" y="2830567"/>
                    <a:pt x="0" y="2729094"/>
                  </a:cubicBezTo>
                  <a:cubicBezTo>
                    <a:pt x="-8030" y="2560515"/>
                    <a:pt x="-24226" y="2298646"/>
                    <a:pt x="0" y="2090579"/>
                  </a:cubicBezTo>
                  <a:cubicBezTo>
                    <a:pt x="24226" y="1882513"/>
                    <a:pt x="18179" y="1624468"/>
                    <a:pt x="0" y="1503144"/>
                  </a:cubicBezTo>
                  <a:cubicBezTo>
                    <a:pt x="-18179" y="1381821"/>
                    <a:pt x="19797" y="1000816"/>
                    <a:pt x="0" y="839088"/>
                  </a:cubicBezTo>
                  <a:cubicBezTo>
                    <a:pt x="-19797" y="677360"/>
                    <a:pt x="31116" y="475381"/>
                    <a:pt x="0" y="1750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60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494437C-5A96-BF9A-A001-EF2902F40509}"/>
                </a:ext>
              </a:extLst>
            </p:cNvPr>
            <p:cNvSpPr txBox="1"/>
            <p:nvPr/>
          </p:nvSpPr>
          <p:spPr>
            <a:xfrm>
              <a:off x="849193" y="3424226"/>
              <a:ext cx="20617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bg1"/>
                  </a:solidFill>
                </a:rPr>
                <a:t>Vamos praticar!</a:t>
              </a:r>
            </a:p>
          </p:txBody>
        </p:sp>
      </p:grpSp>
      <p:sp>
        <p:nvSpPr>
          <p:cNvPr id="16" name="legenda2">
            <a:extLst>
              <a:ext uri="{FF2B5EF4-FFF2-40B4-BE49-F238E27FC236}">
                <a16:creationId xmlns:a16="http://schemas.microsoft.com/office/drawing/2014/main" id="{9FF2B632-6A32-5792-B08E-71DA528C3D09}"/>
              </a:ext>
            </a:extLst>
          </p:cNvPr>
          <p:cNvSpPr txBox="1"/>
          <p:nvPr/>
        </p:nvSpPr>
        <p:spPr>
          <a:xfrm>
            <a:off x="836177" y="3741137"/>
            <a:ext cx="4818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dirty="0">
                <a:solidFill>
                  <a:srgbClr val="ECECEC"/>
                </a:solidFill>
                <a:effectLst/>
              </a:rPr>
              <a:t>Solicite para alguém da plateia ler esta frase com diferentes emoções:</a:t>
            </a:r>
            <a:endParaRPr lang="pt-BR" sz="16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A959F1F-CBB4-2378-D264-015AC7F088B3}"/>
              </a:ext>
            </a:extLst>
          </p:cNvPr>
          <p:cNvSpPr txBox="1"/>
          <p:nvPr/>
        </p:nvSpPr>
        <p:spPr>
          <a:xfrm>
            <a:off x="836177" y="4400748"/>
            <a:ext cx="4818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j-lt"/>
              </a:rPr>
              <a:t>“É sério? Eu n</a:t>
            </a:r>
            <a:r>
              <a:rPr lang="pt-BR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ão acredito!”</a:t>
            </a:r>
          </a:p>
        </p:txBody>
      </p:sp>
      <p:grpSp>
        <p:nvGrpSpPr>
          <p:cNvPr id="41" name="avatar1">
            <a:extLst>
              <a:ext uri="{FF2B5EF4-FFF2-40B4-BE49-F238E27FC236}">
                <a16:creationId xmlns:a16="http://schemas.microsoft.com/office/drawing/2014/main" id="{1F6B3DE2-A1CF-DBA8-038C-1F2B0927B444}"/>
              </a:ext>
            </a:extLst>
          </p:cNvPr>
          <p:cNvGrpSpPr/>
          <p:nvPr/>
        </p:nvGrpSpPr>
        <p:grpSpPr>
          <a:xfrm>
            <a:off x="1327103" y="4991722"/>
            <a:ext cx="1390033" cy="1140999"/>
            <a:chOff x="1327103" y="5080499"/>
            <a:chExt cx="1390033" cy="1140999"/>
          </a:xfrm>
        </p:grpSpPr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71B2EB6C-8E77-A3B3-3C19-5BA193BFA1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7103" y="5141498"/>
              <a:ext cx="574114" cy="1080000"/>
            </a:xfrm>
            <a:custGeom>
              <a:avLst/>
              <a:gdLst>
                <a:gd name="connsiteX0" fmla="*/ 392603 w 605586"/>
                <a:gd name="connsiteY0" fmla="*/ 1090965 h 1139205"/>
                <a:gd name="connsiteX1" fmla="*/ 395531 w 605586"/>
                <a:gd name="connsiteY1" fmla="*/ 1095532 h 1139205"/>
                <a:gd name="connsiteX2" fmla="*/ 453907 w 605586"/>
                <a:gd name="connsiteY2" fmla="*/ 1114406 h 1139205"/>
                <a:gd name="connsiteX3" fmla="*/ 436532 w 605586"/>
                <a:gd name="connsiteY3" fmla="*/ 1093826 h 1139205"/>
                <a:gd name="connsiteX4" fmla="*/ 392603 w 605586"/>
                <a:gd name="connsiteY4" fmla="*/ 1090965 h 1139205"/>
                <a:gd name="connsiteX5" fmla="*/ 206775 w 605586"/>
                <a:gd name="connsiteY5" fmla="*/ 1090948 h 1139205"/>
                <a:gd name="connsiteX6" fmla="*/ 162855 w 605586"/>
                <a:gd name="connsiteY6" fmla="*/ 1093818 h 1139205"/>
                <a:gd name="connsiteX7" fmla="*/ 145480 w 605586"/>
                <a:gd name="connsiteY7" fmla="*/ 1114397 h 1139205"/>
                <a:gd name="connsiteX8" fmla="*/ 203848 w 605586"/>
                <a:gd name="connsiteY8" fmla="*/ 1095524 h 1139205"/>
                <a:gd name="connsiteX9" fmla="*/ 206775 w 605586"/>
                <a:gd name="connsiteY9" fmla="*/ 1090948 h 1139205"/>
                <a:gd name="connsiteX10" fmla="*/ 535356 w 605586"/>
                <a:gd name="connsiteY10" fmla="*/ 674118 h 1139205"/>
                <a:gd name="connsiteX11" fmla="*/ 521561 w 605586"/>
                <a:gd name="connsiteY11" fmla="*/ 756487 h 1139205"/>
                <a:gd name="connsiteX12" fmla="*/ 544826 w 605586"/>
                <a:gd name="connsiteY12" fmla="*/ 781626 h 1139205"/>
                <a:gd name="connsiteX13" fmla="*/ 556706 w 605586"/>
                <a:gd name="connsiteY13" fmla="*/ 740927 h 1139205"/>
                <a:gd name="connsiteX14" fmla="*/ 535356 w 605586"/>
                <a:gd name="connsiteY14" fmla="*/ 674118 h 1139205"/>
                <a:gd name="connsiteX15" fmla="*/ 70331 w 605586"/>
                <a:gd name="connsiteY15" fmla="*/ 674118 h 1139205"/>
                <a:gd name="connsiteX16" fmla="*/ 48981 w 605586"/>
                <a:gd name="connsiteY16" fmla="*/ 740927 h 1139205"/>
                <a:gd name="connsiteX17" fmla="*/ 60860 w 605586"/>
                <a:gd name="connsiteY17" fmla="*/ 781626 h 1139205"/>
                <a:gd name="connsiteX18" fmla="*/ 84125 w 605586"/>
                <a:gd name="connsiteY18" fmla="*/ 756487 h 1139205"/>
                <a:gd name="connsiteX19" fmla="*/ 70331 w 605586"/>
                <a:gd name="connsiteY19" fmla="*/ 674118 h 1139205"/>
                <a:gd name="connsiteX20" fmla="*/ 203488 w 605586"/>
                <a:gd name="connsiteY20" fmla="*/ 491261 h 1139205"/>
                <a:gd name="connsiteX21" fmla="*/ 180106 w 605586"/>
                <a:gd name="connsiteY21" fmla="*/ 585166 h 1139205"/>
                <a:gd name="connsiteX22" fmla="*/ 163959 w 605586"/>
                <a:gd name="connsiteY22" fmla="*/ 685612 h 1139205"/>
                <a:gd name="connsiteX23" fmla="*/ 159844 w 605586"/>
                <a:gd name="connsiteY23" fmla="*/ 729574 h 1139205"/>
                <a:gd name="connsiteX24" fmla="*/ 163408 w 605586"/>
                <a:gd name="connsiteY24" fmla="*/ 769354 h 1139205"/>
                <a:gd name="connsiteX25" fmla="*/ 222051 w 605586"/>
                <a:gd name="connsiteY25" fmla="*/ 805895 h 1139205"/>
                <a:gd name="connsiteX26" fmla="*/ 386128 w 605586"/>
                <a:gd name="connsiteY26" fmla="*/ 792970 h 1139205"/>
                <a:gd name="connsiteX27" fmla="*/ 447039 w 605586"/>
                <a:gd name="connsiteY27" fmla="*/ 752245 h 1139205"/>
                <a:gd name="connsiteX28" fmla="*/ 453782 w 605586"/>
                <a:gd name="connsiteY28" fmla="*/ 672252 h 1139205"/>
                <a:gd name="connsiteX29" fmla="*/ 405378 w 605586"/>
                <a:gd name="connsiteY29" fmla="*/ 511246 h 1139205"/>
                <a:gd name="connsiteX30" fmla="*/ 403755 w 605586"/>
                <a:gd name="connsiteY30" fmla="*/ 508645 h 1139205"/>
                <a:gd name="connsiteX31" fmla="*/ 401028 w 605586"/>
                <a:gd name="connsiteY31" fmla="*/ 503307 h 1139205"/>
                <a:gd name="connsiteX32" fmla="*/ 398978 w 605586"/>
                <a:gd name="connsiteY32" fmla="*/ 499651 h 1139205"/>
                <a:gd name="connsiteX33" fmla="*/ 397104 w 605586"/>
                <a:gd name="connsiteY33" fmla="*/ 496514 h 1139205"/>
                <a:gd name="connsiteX34" fmla="*/ 395648 w 605586"/>
                <a:gd name="connsiteY34" fmla="*/ 494598 h 1139205"/>
                <a:gd name="connsiteX35" fmla="*/ 395097 w 605586"/>
                <a:gd name="connsiteY35" fmla="*/ 493226 h 1139205"/>
                <a:gd name="connsiteX36" fmla="*/ 302797 w 605586"/>
                <a:gd name="connsiteY36" fmla="*/ 505214 h 1139205"/>
                <a:gd name="connsiteX37" fmla="*/ 203488 w 605586"/>
                <a:gd name="connsiteY37" fmla="*/ 491261 h 1139205"/>
                <a:gd name="connsiteX38" fmla="*/ 311939 w 605586"/>
                <a:gd name="connsiteY38" fmla="*/ 216552 h 1139205"/>
                <a:gd name="connsiteX39" fmla="*/ 315630 w 605586"/>
                <a:gd name="connsiteY39" fmla="*/ 227330 h 1139205"/>
                <a:gd name="connsiteX40" fmla="*/ 294431 w 605586"/>
                <a:gd name="connsiteY40" fmla="*/ 247784 h 1139205"/>
                <a:gd name="connsiteX41" fmla="*/ 268766 w 605586"/>
                <a:gd name="connsiteY41" fmla="*/ 254778 h 1139205"/>
                <a:gd name="connsiteX42" fmla="*/ 238248 w 605586"/>
                <a:gd name="connsiteY42" fmla="*/ 247977 h 1139205"/>
                <a:gd name="connsiteX43" fmla="*/ 217660 w 605586"/>
                <a:gd name="connsiteY43" fmla="*/ 228677 h 1139205"/>
                <a:gd name="connsiteX44" fmla="*/ 220738 w 605586"/>
                <a:gd name="connsiteY44" fmla="*/ 225523 h 1139205"/>
                <a:gd name="connsiteX45" fmla="*/ 232383 w 605586"/>
                <a:gd name="connsiteY45" fmla="*/ 229388 h 1139205"/>
                <a:gd name="connsiteX46" fmla="*/ 243794 w 605586"/>
                <a:gd name="connsiteY46" fmla="*/ 233680 h 1139205"/>
                <a:gd name="connsiteX47" fmla="*/ 266139 w 605586"/>
                <a:gd name="connsiteY47" fmla="*/ 237034 h 1139205"/>
                <a:gd name="connsiteX48" fmla="*/ 286133 w 605586"/>
                <a:gd name="connsiteY48" fmla="*/ 231739 h 1139205"/>
                <a:gd name="connsiteX49" fmla="*/ 300304 w 605586"/>
                <a:gd name="connsiteY49" fmla="*/ 218530 h 1139205"/>
                <a:gd name="connsiteX50" fmla="*/ 311939 w 605586"/>
                <a:gd name="connsiteY50" fmla="*/ 216552 h 1139205"/>
                <a:gd name="connsiteX51" fmla="*/ 380456 w 605586"/>
                <a:gd name="connsiteY51" fmla="*/ 137992 h 1139205"/>
                <a:gd name="connsiteX52" fmla="*/ 390646 w 605586"/>
                <a:gd name="connsiteY52" fmla="*/ 146367 h 1139205"/>
                <a:gd name="connsiteX53" fmla="*/ 393482 w 605586"/>
                <a:gd name="connsiteY53" fmla="*/ 167859 h 1139205"/>
                <a:gd name="connsiteX54" fmla="*/ 392654 w 605586"/>
                <a:gd name="connsiteY54" fmla="*/ 173597 h 1139205"/>
                <a:gd name="connsiteX55" fmla="*/ 390897 w 605586"/>
                <a:gd name="connsiteY55" fmla="*/ 183201 h 1139205"/>
                <a:gd name="connsiteX56" fmla="*/ 379796 w 605586"/>
                <a:gd name="connsiteY56" fmla="*/ 192487 h 1139205"/>
                <a:gd name="connsiteX57" fmla="*/ 366753 w 605586"/>
                <a:gd name="connsiteY57" fmla="*/ 187501 h 1139205"/>
                <a:gd name="connsiteX58" fmla="*/ 363340 w 605586"/>
                <a:gd name="connsiteY58" fmla="*/ 177412 h 1139205"/>
                <a:gd name="connsiteX59" fmla="*/ 363207 w 605586"/>
                <a:gd name="connsiteY59" fmla="*/ 170410 h 1139205"/>
                <a:gd name="connsiteX60" fmla="*/ 362496 w 605586"/>
                <a:gd name="connsiteY60" fmla="*/ 160262 h 1139205"/>
                <a:gd name="connsiteX61" fmla="*/ 364897 w 605586"/>
                <a:gd name="connsiteY61" fmla="*/ 148316 h 1139205"/>
                <a:gd name="connsiteX62" fmla="*/ 367774 w 605586"/>
                <a:gd name="connsiteY62" fmla="*/ 144158 h 1139205"/>
                <a:gd name="connsiteX63" fmla="*/ 368385 w 605586"/>
                <a:gd name="connsiteY63" fmla="*/ 143146 h 1139205"/>
                <a:gd name="connsiteX64" fmla="*/ 380456 w 605586"/>
                <a:gd name="connsiteY64" fmla="*/ 137992 h 1139205"/>
                <a:gd name="connsiteX65" fmla="*/ 166327 w 605586"/>
                <a:gd name="connsiteY65" fmla="*/ 137992 h 1139205"/>
                <a:gd name="connsiteX66" fmla="*/ 176517 w 605586"/>
                <a:gd name="connsiteY66" fmla="*/ 146358 h 1139205"/>
                <a:gd name="connsiteX67" fmla="*/ 179353 w 605586"/>
                <a:gd name="connsiteY67" fmla="*/ 167850 h 1139205"/>
                <a:gd name="connsiteX68" fmla="*/ 178525 w 605586"/>
                <a:gd name="connsiteY68" fmla="*/ 173589 h 1139205"/>
                <a:gd name="connsiteX69" fmla="*/ 176759 w 605586"/>
                <a:gd name="connsiteY69" fmla="*/ 183193 h 1139205"/>
                <a:gd name="connsiteX70" fmla="*/ 165658 w 605586"/>
                <a:gd name="connsiteY70" fmla="*/ 192479 h 1139205"/>
                <a:gd name="connsiteX71" fmla="*/ 152616 w 605586"/>
                <a:gd name="connsiteY71" fmla="*/ 187493 h 1139205"/>
                <a:gd name="connsiteX72" fmla="*/ 149203 w 605586"/>
                <a:gd name="connsiteY72" fmla="*/ 177404 h 1139205"/>
                <a:gd name="connsiteX73" fmla="*/ 149078 w 605586"/>
                <a:gd name="connsiteY73" fmla="*/ 170410 h 1139205"/>
                <a:gd name="connsiteX74" fmla="*/ 148366 w 605586"/>
                <a:gd name="connsiteY74" fmla="*/ 160262 h 1139205"/>
                <a:gd name="connsiteX75" fmla="*/ 150768 w 605586"/>
                <a:gd name="connsiteY75" fmla="*/ 148316 h 1139205"/>
                <a:gd name="connsiteX76" fmla="*/ 153645 w 605586"/>
                <a:gd name="connsiteY76" fmla="*/ 144158 h 1139205"/>
                <a:gd name="connsiteX77" fmla="*/ 154256 w 605586"/>
                <a:gd name="connsiteY77" fmla="*/ 143146 h 1139205"/>
                <a:gd name="connsiteX78" fmla="*/ 166327 w 605586"/>
                <a:gd name="connsiteY78" fmla="*/ 137992 h 1139205"/>
                <a:gd name="connsiteX79" fmla="*/ 302780 w 605586"/>
                <a:gd name="connsiteY79" fmla="*/ 20069 h 1139205"/>
                <a:gd name="connsiteX80" fmla="*/ 102179 w 605586"/>
                <a:gd name="connsiteY80" fmla="*/ 88810 h 1139205"/>
                <a:gd name="connsiteX81" fmla="*/ 20069 w 605586"/>
                <a:gd name="connsiteY81" fmla="*/ 252603 h 1139205"/>
                <a:gd name="connsiteX82" fmla="*/ 102179 w 605586"/>
                <a:gd name="connsiteY82" fmla="*/ 416395 h 1139205"/>
                <a:gd name="connsiteX83" fmla="*/ 302780 w 605586"/>
                <a:gd name="connsiteY83" fmla="*/ 485136 h 1139205"/>
                <a:gd name="connsiteX84" fmla="*/ 503382 w 605586"/>
                <a:gd name="connsiteY84" fmla="*/ 416395 h 1139205"/>
                <a:gd name="connsiteX85" fmla="*/ 585492 w 605586"/>
                <a:gd name="connsiteY85" fmla="*/ 252603 h 1139205"/>
                <a:gd name="connsiteX86" fmla="*/ 503382 w 605586"/>
                <a:gd name="connsiteY86" fmla="*/ 88810 h 1139205"/>
                <a:gd name="connsiteX87" fmla="*/ 302780 w 605586"/>
                <a:gd name="connsiteY87" fmla="*/ 20069 h 1139205"/>
                <a:gd name="connsiteX88" fmla="*/ 302797 w 605586"/>
                <a:gd name="connsiteY88" fmla="*/ 0 h 1139205"/>
                <a:gd name="connsiteX89" fmla="*/ 516207 w 605586"/>
                <a:gd name="connsiteY89" fmla="*/ 73359 h 1139205"/>
                <a:gd name="connsiteX90" fmla="*/ 605586 w 605586"/>
                <a:gd name="connsiteY90" fmla="*/ 252611 h 1139205"/>
                <a:gd name="connsiteX91" fmla="*/ 516207 w 605586"/>
                <a:gd name="connsiteY91" fmla="*/ 431864 h 1139205"/>
                <a:gd name="connsiteX92" fmla="*/ 423097 w 605586"/>
                <a:gd name="connsiteY92" fmla="*/ 484459 h 1139205"/>
                <a:gd name="connsiteX93" fmla="*/ 493478 w 605586"/>
                <a:gd name="connsiteY93" fmla="*/ 564493 h 1139205"/>
                <a:gd name="connsiteX94" fmla="*/ 547679 w 605586"/>
                <a:gd name="connsiteY94" fmla="*/ 662833 h 1139205"/>
                <a:gd name="connsiteX95" fmla="*/ 566593 w 605586"/>
                <a:gd name="connsiteY95" fmla="*/ 714667 h 1139205"/>
                <a:gd name="connsiteX96" fmla="*/ 574516 w 605586"/>
                <a:gd name="connsiteY96" fmla="*/ 771428 h 1139205"/>
                <a:gd name="connsiteX97" fmla="*/ 540158 w 605586"/>
                <a:gd name="connsiteY97" fmla="*/ 799035 h 1139205"/>
                <a:gd name="connsiteX98" fmla="*/ 508427 w 605586"/>
                <a:gd name="connsiteY98" fmla="*/ 771988 h 1139205"/>
                <a:gd name="connsiteX99" fmla="*/ 524096 w 605586"/>
                <a:gd name="connsiteY99" fmla="*/ 658784 h 1139205"/>
                <a:gd name="connsiteX100" fmla="*/ 527492 w 605586"/>
                <a:gd name="connsiteY100" fmla="*/ 655998 h 1139205"/>
                <a:gd name="connsiteX101" fmla="*/ 478946 w 605586"/>
                <a:gd name="connsiteY101" fmla="*/ 570350 h 1139205"/>
                <a:gd name="connsiteX102" fmla="*/ 421641 w 605586"/>
                <a:gd name="connsiteY102" fmla="*/ 498990 h 1139205"/>
                <a:gd name="connsiteX103" fmla="*/ 456434 w 605586"/>
                <a:gd name="connsiteY103" fmla="*/ 599579 h 1139205"/>
                <a:gd name="connsiteX104" fmla="*/ 476946 w 605586"/>
                <a:gd name="connsiteY104" fmla="*/ 703373 h 1139205"/>
                <a:gd name="connsiteX105" fmla="*/ 448403 w 605586"/>
                <a:gd name="connsiteY105" fmla="*/ 778463 h 1139205"/>
                <a:gd name="connsiteX106" fmla="*/ 377060 w 605586"/>
                <a:gd name="connsiteY106" fmla="*/ 816001 h 1139205"/>
                <a:gd name="connsiteX107" fmla="*/ 379511 w 605586"/>
                <a:gd name="connsiteY107" fmla="*/ 820735 h 1139205"/>
                <a:gd name="connsiteX108" fmla="*/ 380490 w 605586"/>
                <a:gd name="connsiteY108" fmla="*/ 868830 h 1139205"/>
                <a:gd name="connsiteX109" fmla="*/ 380373 w 605586"/>
                <a:gd name="connsiteY109" fmla="*/ 917050 h 1139205"/>
                <a:gd name="connsiteX110" fmla="*/ 380063 w 605586"/>
                <a:gd name="connsiteY110" fmla="*/ 1013507 h 1139205"/>
                <a:gd name="connsiteX111" fmla="*/ 385074 w 605586"/>
                <a:gd name="connsiteY111" fmla="*/ 1073095 h 1139205"/>
                <a:gd name="connsiteX112" fmla="*/ 436172 w 605586"/>
                <a:gd name="connsiteY112" fmla="*/ 1075086 h 1139205"/>
                <a:gd name="connsiteX113" fmla="*/ 475524 w 605586"/>
                <a:gd name="connsiteY113" fmla="*/ 1096469 h 1139205"/>
                <a:gd name="connsiteX114" fmla="*/ 462541 w 605586"/>
                <a:gd name="connsiteY114" fmla="*/ 1131446 h 1139205"/>
                <a:gd name="connsiteX115" fmla="*/ 421825 w 605586"/>
                <a:gd name="connsiteY115" fmla="*/ 1137185 h 1139205"/>
                <a:gd name="connsiteX116" fmla="*/ 366494 w 605586"/>
                <a:gd name="connsiteY116" fmla="*/ 1068804 h 1139205"/>
                <a:gd name="connsiteX117" fmla="*/ 362922 w 605586"/>
                <a:gd name="connsiteY117" fmla="*/ 1015623 h 1139205"/>
                <a:gd name="connsiteX118" fmla="*/ 363106 w 605586"/>
                <a:gd name="connsiteY118" fmla="*/ 955758 h 1139205"/>
                <a:gd name="connsiteX119" fmla="*/ 363390 w 605586"/>
                <a:gd name="connsiteY119" fmla="*/ 889225 h 1139205"/>
                <a:gd name="connsiteX120" fmla="*/ 364703 w 605586"/>
                <a:gd name="connsiteY120" fmla="*/ 821789 h 1139205"/>
                <a:gd name="connsiteX121" fmla="*/ 365089 w 605586"/>
                <a:gd name="connsiteY121" fmla="*/ 819598 h 1139205"/>
                <a:gd name="connsiteX122" fmla="*/ 235077 w 605586"/>
                <a:gd name="connsiteY122" fmla="*/ 827487 h 1139205"/>
                <a:gd name="connsiteX123" fmla="*/ 235989 w 605586"/>
                <a:gd name="connsiteY123" fmla="*/ 889225 h 1139205"/>
                <a:gd name="connsiteX124" fmla="*/ 236274 w 605586"/>
                <a:gd name="connsiteY124" fmla="*/ 955758 h 1139205"/>
                <a:gd name="connsiteX125" fmla="*/ 236457 w 605586"/>
                <a:gd name="connsiteY125" fmla="*/ 1015623 h 1139205"/>
                <a:gd name="connsiteX126" fmla="*/ 232885 w 605586"/>
                <a:gd name="connsiteY126" fmla="*/ 1068804 h 1139205"/>
                <a:gd name="connsiteX127" fmla="*/ 177554 w 605586"/>
                <a:gd name="connsiteY127" fmla="*/ 1137185 h 1139205"/>
                <a:gd name="connsiteX128" fmla="*/ 136838 w 605586"/>
                <a:gd name="connsiteY128" fmla="*/ 1131446 h 1139205"/>
                <a:gd name="connsiteX129" fmla="*/ 123855 w 605586"/>
                <a:gd name="connsiteY129" fmla="*/ 1096469 h 1139205"/>
                <a:gd name="connsiteX130" fmla="*/ 163215 w 605586"/>
                <a:gd name="connsiteY130" fmla="*/ 1075086 h 1139205"/>
                <a:gd name="connsiteX131" fmla="*/ 214313 w 605586"/>
                <a:gd name="connsiteY131" fmla="*/ 1073095 h 1139205"/>
                <a:gd name="connsiteX132" fmla="*/ 219324 w 605586"/>
                <a:gd name="connsiteY132" fmla="*/ 1013507 h 1139205"/>
                <a:gd name="connsiteX133" fmla="*/ 219015 w 605586"/>
                <a:gd name="connsiteY133" fmla="*/ 917050 h 1139205"/>
                <a:gd name="connsiteX134" fmla="*/ 218897 w 605586"/>
                <a:gd name="connsiteY134" fmla="*/ 868830 h 1139205"/>
                <a:gd name="connsiteX135" fmla="*/ 219617 w 605586"/>
                <a:gd name="connsiteY135" fmla="*/ 824433 h 1139205"/>
                <a:gd name="connsiteX136" fmla="*/ 197255 w 605586"/>
                <a:gd name="connsiteY136" fmla="*/ 818108 h 1139205"/>
                <a:gd name="connsiteX137" fmla="*/ 144752 w 605586"/>
                <a:gd name="connsiteY137" fmla="*/ 767529 h 1139205"/>
                <a:gd name="connsiteX138" fmla="*/ 143389 w 605586"/>
                <a:gd name="connsiteY138" fmla="*/ 724730 h 1139205"/>
                <a:gd name="connsiteX139" fmla="*/ 148558 w 605586"/>
                <a:gd name="connsiteY139" fmla="*/ 674109 h 1139205"/>
                <a:gd name="connsiteX140" fmla="*/ 185351 w 605586"/>
                <a:gd name="connsiteY140" fmla="*/ 497501 h 1139205"/>
                <a:gd name="connsiteX141" fmla="*/ 126741 w 605586"/>
                <a:gd name="connsiteY141" fmla="*/ 570350 h 1139205"/>
                <a:gd name="connsiteX142" fmla="*/ 78194 w 605586"/>
                <a:gd name="connsiteY142" fmla="*/ 655998 h 1139205"/>
                <a:gd name="connsiteX143" fmla="*/ 81591 w 605586"/>
                <a:gd name="connsiteY143" fmla="*/ 658784 h 1139205"/>
                <a:gd name="connsiteX144" fmla="*/ 97260 w 605586"/>
                <a:gd name="connsiteY144" fmla="*/ 771988 h 1139205"/>
                <a:gd name="connsiteX145" fmla="*/ 65528 w 605586"/>
                <a:gd name="connsiteY145" fmla="*/ 799035 h 1139205"/>
                <a:gd name="connsiteX146" fmla="*/ 31170 w 605586"/>
                <a:gd name="connsiteY146" fmla="*/ 771428 h 1139205"/>
                <a:gd name="connsiteX147" fmla="*/ 39085 w 605586"/>
                <a:gd name="connsiteY147" fmla="*/ 714667 h 1139205"/>
                <a:gd name="connsiteX148" fmla="*/ 58016 w 605586"/>
                <a:gd name="connsiteY148" fmla="*/ 662833 h 1139205"/>
                <a:gd name="connsiteX149" fmla="*/ 112217 w 605586"/>
                <a:gd name="connsiteY149" fmla="*/ 564493 h 1139205"/>
                <a:gd name="connsiteX150" fmla="*/ 182565 w 605586"/>
                <a:gd name="connsiteY150" fmla="*/ 484484 h 1139205"/>
                <a:gd name="connsiteX151" fmla="*/ 89379 w 605586"/>
                <a:gd name="connsiteY151" fmla="*/ 431864 h 1139205"/>
                <a:gd name="connsiteX152" fmla="*/ 0 w 605586"/>
                <a:gd name="connsiteY152" fmla="*/ 252611 h 1139205"/>
                <a:gd name="connsiteX153" fmla="*/ 89379 w 605586"/>
                <a:gd name="connsiteY153" fmla="*/ 73359 h 1139205"/>
                <a:gd name="connsiteX154" fmla="*/ 302797 w 605586"/>
                <a:gd name="connsiteY154" fmla="*/ 0 h 11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05586" h="1139205">
                  <a:moveTo>
                    <a:pt x="392603" y="1090965"/>
                  </a:moveTo>
                  <a:cubicBezTo>
                    <a:pt x="393516" y="1092513"/>
                    <a:pt x="394485" y="1094035"/>
                    <a:pt x="395531" y="1095532"/>
                  </a:cubicBezTo>
                  <a:cubicBezTo>
                    <a:pt x="406759" y="1111603"/>
                    <a:pt x="435252" y="1131614"/>
                    <a:pt x="453907" y="1114406"/>
                  </a:cubicBezTo>
                  <a:cubicBezTo>
                    <a:pt x="467903" y="1101498"/>
                    <a:pt x="446613" y="1095892"/>
                    <a:pt x="436532" y="1093826"/>
                  </a:cubicBezTo>
                  <a:cubicBezTo>
                    <a:pt x="421967" y="1090831"/>
                    <a:pt x="407327" y="1090028"/>
                    <a:pt x="392603" y="1090965"/>
                  </a:cubicBezTo>
                  <a:close/>
                  <a:moveTo>
                    <a:pt x="206775" y="1090948"/>
                  </a:moveTo>
                  <a:cubicBezTo>
                    <a:pt x="192060" y="1090019"/>
                    <a:pt x="177412" y="1090831"/>
                    <a:pt x="162855" y="1093818"/>
                  </a:cubicBezTo>
                  <a:cubicBezTo>
                    <a:pt x="152775" y="1095892"/>
                    <a:pt x="131492" y="1101489"/>
                    <a:pt x="145480" y="1114397"/>
                  </a:cubicBezTo>
                  <a:cubicBezTo>
                    <a:pt x="164127" y="1131605"/>
                    <a:pt x="192629" y="1111594"/>
                    <a:pt x="203848" y="1095524"/>
                  </a:cubicBezTo>
                  <a:cubicBezTo>
                    <a:pt x="204893" y="1094035"/>
                    <a:pt x="205863" y="1092504"/>
                    <a:pt x="206775" y="1090948"/>
                  </a:cubicBezTo>
                  <a:close/>
                  <a:moveTo>
                    <a:pt x="535356" y="674118"/>
                  </a:moveTo>
                  <a:cubicBezTo>
                    <a:pt x="520465" y="698722"/>
                    <a:pt x="514107" y="728178"/>
                    <a:pt x="521561" y="756487"/>
                  </a:cubicBezTo>
                  <a:cubicBezTo>
                    <a:pt x="524171" y="766409"/>
                    <a:pt x="531717" y="784077"/>
                    <a:pt x="544826" y="781626"/>
                  </a:cubicBezTo>
                  <a:cubicBezTo>
                    <a:pt x="562603" y="778296"/>
                    <a:pt x="559550" y="753190"/>
                    <a:pt x="556706" y="740927"/>
                  </a:cubicBezTo>
                  <a:cubicBezTo>
                    <a:pt x="551452" y="718298"/>
                    <a:pt x="544207" y="695928"/>
                    <a:pt x="535356" y="674118"/>
                  </a:cubicBezTo>
                  <a:close/>
                  <a:moveTo>
                    <a:pt x="70331" y="674118"/>
                  </a:moveTo>
                  <a:cubicBezTo>
                    <a:pt x="61479" y="695928"/>
                    <a:pt x="54226" y="718298"/>
                    <a:pt x="48981" y="740927"/>
                  </a:cubicBezTo>
                  <a:cubicBezTo>
                    <a:pt x="46137" y="753190"/>
                    <a:pt x="43075" y="778296"/>
                    <a:pt x="60860" y="781626"/>
                  </a:cubicBezTo>
                  <a:cubicBezTo>
                    <a:pt x="73970" y="784077"/>
                    <a:pt x="81516" y="766409"/>
                    <a:pt x="84125" y="756487"/>
                  </a:cubicBezTo>
                  <a:cubicBezTo>
                    <a:pt x="91579" y="728178"/>
                    <a:pt x="85213" y="698722"/>
                    <a:pt x="70331" y="674118"/>
                  </a:cubicBezTo>
                  <a:close/>
                  <a:moveTo>
                    <a:pt x="203488" y="491261"/>
                  </a:moveTo>
                  <a:cubicBezTo>
                    <a:pt x="195290" y="522498"/>
                    <a:pt x="186614" y="553493"/>
                    <a:pt x="180106" y="585166"/>
                  </a:cubicBezTo>
                  <a:cubicBezTo>
                    <a:pt x="173279" y="618402"/>
                    <a:pt x="167816" y="651899"/>
                    <a:pt x="163959" y="685612"/>
                  </a:cubicBezTo>
                  <a:cubicBezTo>
                    <a:pt x="162287" y="700228"/>
                    <a:pt x="160772" y="714893"/>
                    <a:pt x="159844" y="729574"/>
                  </a:cubicBezTo>
                  <a:cubicBezTo>
                    <a:pt x="159007" y="742784"/>
                    <a:pt x="158531" y="756797"/>
                    <a:pt x="163408" y="769354"/>
                  </a:cubicBezTo>
                  <a:cubicBezTo>
                    <a:pt x="172526" y="792828"/>
                    <a:pt x="199614" y="801151"/>
                    <a:pt x="222051" y="805895"/>
                  </a:cubicBezTo>
                  <a:cubicBezTo>
                    <a:pt x="276646" y="817448"/>
                    <a:pt x="334085" y="813382"/>
                    <a:pt x="386128" y="792970"/>
                  </a:cubicBezTo>
                  <a:cubicBezTo>
                    <a:pt x="408724" y="784102"/>
                    <a:pt x="432550" y="772524"/>
                    <a:pt x="447039" y="752245"/>
                  </a:cubicBezTo>
                  <a:cubicBezTo>
                    <a:pt x="463804" y="728788"/>
                    <a:pt x="458743" y="698688"/>
                    <a:pt x="453782" y="672252"/>
                  </a:cubicBezTo>
                  <a:cubicBezTo>
                    <a:pt x="443375" y="617005"/>
                    <a:pt x="427003" y="563105"/>
                    <a:pt x="405378" y="511246"/>
                  </a:cubicBezTo>
                  <a:cubicBezTo>
                    <a:pt x="404834" y="510376"/>
                    <a:pt x="404291" y="509514"/>
                    <a:pt x="403755" y="508645"/>
                  </a:cubicBezTo>
                  <a:cubicBezTo>
                    <a:pt x="402692" y="506913"/>
                    <a:pt x="401889" y="505131"/>
                    <a:pt x="401028" y="503307"/>
                  </a:cubicBezTo>
                  <a:cubicBezTo>
                    <a:pt x="400425" y="502043"/>
                    <a:pt x="399689" y="500856"/>
                    <a:pt x="398978" y="499651"/>
                  </a:cubicBezTo>
                  <a:cubicBezTo>
                    <a:pt x="398334" y="498614"/>
                    <a:pt x="397731" y="497560"/>
                    <a:pt x="397104" y="496514"/>
                  </a:cubicBezTo>
                  <a:cubicBezTo>
                    <a:pt x="396552" y="495911"/>
                    <a:pt x="396050" y="495267"/>
                    <a:pt x="395648" y="494598"/>
                  </a:cubicBezTo>
                  <a:cubicBezTo>
                    <a:pt x="395398" y="494171"/>
                    <a:pt x="395289" y="493678"/>
                    <a:pt x="395097" y="493226"/>
                  </a:cubicBezTo>
                  <a:cubicBezTo>
                    <a:pt x="365967" y="500989"/>
                    <a:pt x="334972" y="505206"/>
                    <a:pt x="302797" y="505214"/>
                  </a:cubicBezTo>
                  <a:cubicBezTo>
                    <a:pt x="268021" y="505206"/>
                    <a:pt x="234625" y="500270"/>
                    <a:pt x="203488" y="491261"/>
                  </a:cubicBezTo>
                  <a:close/>
                  <a:moveTo>
                    <a:pt x="311939" y="216552"/>
                  </a:moveTo>
                  <a:cubicBezTo>
                    <a:pt x="315479" y="218463"/>
                    <a:pt x="317696" y="222499"/>
                    <a:pt x="315630" y="227330"/>
                  </a:cubicBezTo>
                  <a:cubicBezTo>
                    <a:pt x="311765" y="236365"/>
                    <a:pt x="302822" y="243209"/>
                    <a:pt x="294431" y="247784"/>
                  </a:cubicBezTo>
                  <a:cubicBezTo>
                    <a:pt x="286677" y="252026"/>
                    <a:pt x="277591" y="254460"/>
                    <a:pt x="268766" y="254778"/>
                  </a:cubicBezTo>
                  <a:cubicBezTo>
                    <a:pt x="258266" y="255154"/>
                    <a:pt x="247483" y="253146"/>
                    <a:pt x="238248" y="247977"/>
                  </a:cubicBezTo>
                  <a:cubicBezTo>
                    <a:pt x="230609" y="243702"/>
                    <a:pt x="219659" y="237888"/>
                    <a:pt x="217660" y="228677"/>
                  </a:cubicBezTo>
                  <a:cubicBezTo>
                    <a:pt x="217241" y="226745"/>
                    <a:pt x="219082" y="225507"/>
                    <a:pt x="220738" y="225523"/>
                  </a:cubicBezTo>
                  <a:cubicBezTo>
                    <a:pt x="225113" y="225557"/>
                    <a:pt x="228527" y="227506"/>
                    <a:pt x="232383" y="229388"/>
                  </a:cubicBezTo>
                  <a:cubicBezTo>
                    <a:pt x="236039" y="231170"/>
                    <a:pt x="239853" y="232643"/>
                    <a:pt x="243794" y="233680"/>
                  </a:cubicBezTo>
                  <a:cubicBezTo>
                    <a:pt x="251064" y="235604"/>
                    <a:pt x="258568" y="237202"/>
                    <a:pt x="266139" y="237034"/>
                  </a:cubicBezTo>
                  <a:cubicBezTo>
                    <a:pt x="273116" y="236875"/>
                    <a:pt x="279992" y="235010"/>
                    <a:pt x="286133" y="231739"/>
                  </a:cubicBezTo>
                  <a:cubicBezTo>
                    <a:pt x="292340" y="228435"/>
                    <a:pt x="295804" y="223649"/>
                    <a:pt x="300304" y="218530"/>
                  </a:cubicBezTo>
                  <a:cubicBezTo>
                    <a:pt x="303533" y="214857"/>
                    <a:pt x="308398" y="214641"/>
                    <a:pt x="311939" y="216552"/>
                  </a:cubicBezTo>
                  <a:close/>
                  <a:moveTo>
                    <a:pt x="380456" y="137992"/>
                  </a:moveTo>
                  <a:cubicBezTo>
                    <a:pt x="385183" y="138880"/>
                    <a:pt x="388555" y="142184"/>
                    <a:pt x="390646" y="146367"/>
                  </a:cubicBezTo>
                  <a:cubicBezTo>
                    <a:pt x="393791" y="152649"/>
                    <a:pt x="394101" y="160998"/>
                    <a:pt x="393482" y="167859"/>
                  </a:cubicBezTo>
                  <a:cubicBezTo>
                    <a:pt x="393314" y="169708"/>
                    <a:pt x="393072" y="171673"/>
                    <a:pt x="392654" y="173597"/>
                  </a:cubicBezTo>
                  <a:cubicBezTo>
                    <a:pt x="392512" y="176868"/>
                    <a:pt x="392236" y="180148"/>
                    <a:pt x="390897" y="183201"/>
                  </a:cubicBezTo>
                  <a:cubicBezTo>
                    <a:pt x="388805" y="187970"/>
                    <a:pt x="384857" y="191291"/>
                    <a:pt x="379796" y="192487"/>
                  </a:cubicBezTo>
                  <a:cubicBezTo>
                    <a:pt x="374952" y="193625"/>
                    <a:pt x="369698" y="191400"/>
                    <a:pt x="366753" y="187501"/>
                  </a:cubicBezTo>
                  <a:cubicBezTo>
                    <a:pt x="364595" y="184640"/>
                    <a:pt x="363549" y="180959"/>
                    <a:pt x="363340" y="177412"/>
                  </a:cubicBezTo>
                  <a:cubicBezTo>
                    <a:pt x="363198" y="175095"/>
                    <a:pt x="363181" y="172753"/>
                    <a:pt x="363207" y="170410"/>
                  </a:cubicBezTo>
                  <a:cubicBezTo>
                    <a:pt x="362671" y="167064"/>
                    <a:pt x="362379" y="163668"/>
                    <a:pt x="362496" y="160262"/>
                  </a:cubicBezTo>
                  <a:cubicBezTo>
                    <a:pt x="362630" y="156322"/>
                    <a:pt x="363224" y="151897"/>
                    <a:pt x="364897" y="148316"/>
                  </a:cubicBezTo>
                  <a:cubicBezTo>
                    <a:pt x="365625" y="146768"/>
                    <a:pt x="366620" y="145371"/>
                    <a:pt x="367774" y="144158"/>
                  </a:cubicBezTo>
                  <a:lnTo>
                    <a:pt x="368385" y="143146"/>
                  </a:lnTo>
                  <a:cubicBezTo>
                    <a:pt x="371129" y="139440"/>
                    <a:pt x="375797" y="137123"/>
                    <a:pt x="380456" y="137992"/>
                  </a:cubicBezTo>
                  <a:close/>
                  <a:moveTo>
                    <a:pt x="166327" y="137992"/>
                  </a:moveTo>
                  <a:cubicBezTo>
                    <a:pt x="171062" y="138872"/>
                    <a:pt x="174434" y="142176"/>
                    <a:pt x="176517" y="146358"/>
                  </a:cubicBezTo>
                  <a:cubicBezTo>
                    <a:pt x="179662" y="152641"/>
                    <a:pt x="179972" y="160990"/>
                    <a:pt x="179353" y="167850"/>
                  </a:cubicBezTo>
                  <a:cubicBezTo>
                    <a:pt x="179185" y="169699"/>
                    <a:pt x="178943" y="171664"/>
                    <a:pt x="178525" y="173589"/>
                  </a:cubicBezTo>
                  <a:cubicBezTo>
                    <a:pt x="178374" y="176859"/>
                    <a:pt x="178098" y="180139"/>
                    <a:pt x="176759" y="183193"/>
                  </a:cubicBezTo>
                  <a:cubicBezTo>
                    <a:pt x="174668" y="187961"/>
                    <a:pt x="170719" y="191283"/>
                    <a:pt x="165658" y="192479"/>
                  </a:cubicBezTo>
                  <a:cubicBezTo>
                    <a:pt x="160814" y="193616"/>
                    <a:pt x="155561" y="191391"/>
                    <a:pt x="152616" y="187493"/>
                  </a:cubicBezTo>
                  <a:cubicBezTo>
                    <a:pt x="150458" y="184631"/>
                    <a:pt x="149412" y="180950"/>
                    <a:pt x="149203" y="177404"/>
                  </a:cubicBezTo>
                  <a:cubicBezTo>
                    <a:pt x="149069" y="175086"/>
                    <a:pt x="149044" y="172744"/>
                    <a:pt x="149078" y="170410"/>
                  </a:cubicBezTo>
                  <a:cubicBezTo>
                    <a:pt x="148542" y="167064"/>
                    <a:pt x="148250" y="163667"/>
                    <a:pt x="148366" y="160262"/>
                  </a:cubicBezTo>
                  <a:cubicBezTo>
                    <a:pt x="148501" y="156322"/>
                    <a:pt x="149095" y="151897"/>
                    <a:pt x="150768" y="148316"/>
                  </a:cubicBezTo>
                  <a:cubicBezTo>
                    <a:pt x="151496" y="146768"/>
                    <a:pt x="152491" y="145371"/>
                    <a:pt x="153645" y="144158"/>
                  </a:cubicBezTo>
                  <a:lnTo>
                    <a:pt x="154256" y="143146"/>
                  </a:lnTo>
                  <a:cubicBezTo>
                    <a:pt x="157000" y="139440"/>
                    <a:pt x="161668" y="137123"/>
                    <a:pt x="166327" y="137992"/>
                  </a:cubicBezTo>
                  <a:close/>
                  <a:moveTo>
                    <a:pt x="302780" y="20069"/>
                  </a:moveTo>
                  <a:cubicBezTo>
                    <a:pt x="224193" y="20061"/>
                    <a:pt x="153218" y="46504"/>
                    <a:pt x="102179" y="88810"/>
                  </a:cubicBezTo>
                  <a:cubicBezTo>
                    <a:pt x="51115" y="131174"/>
                    <a:pt x="20078" y="188982"/>
                    <a:pt x="20069" y="252603"/>
                  </a:cubicBezTo>
                  <a:cubicBezTo>
                    <a:pt x="20078" y="316224"/>
                    <a:pt x="51115" y="374032"/>
                    <a:pt x="102179" y="416395"/>
                  </a:cubicBezTo>
                  <a:cubicBezTo>
                    <a:pt x="153218" y="458709"/>
                    <a:pt x="224185" y="485145"/>
                    <a:pt x="302780" y="485136"/>
                  </a:cubicBezTo>
                  <a:cubicBezTo>
                    <a:pt x="381368" y="485145"/>
                    <a:pt x="452343" y="458701"/>
                    <a:pt x="503382" y="416395"/>
                  </a:cubicBezTo>
                  <a:cubicBezTo>
                    <a:pt x="554447" y="374032"/>
                    <a:pt x="585475" y="316224"/>
                    <a:pt x="585492" y="252603"/>
                  </a:cubicBezTo>
                  <a:cubicBezTo>
                    <a:pt x="585484" y="188982"/>
                    <a:pt x="554447" y="131174"/>
                    <a:pt x="503382" y="88810"/>
                  </a:cubicBezTo>
                  <a:cubicBezTo>
                    <a:pt x="452343" y="46496"/>
                    <a:pt x="381377" y="20061"/>
                    <a:pt x="302780" y="20069"/>
                  </a:cubicBezTo>
                  <a:close/>
                  <a:moveTo>
                    <a:pt x="302797" y="0"/>
                  </a:moveTo>
                  <a:cubicBezTo>
                    <a:pt x="385886" y="16"/>
                    <a:pt x="461294" y="27874"/>
                    <a:pt x="516207" y="73359"/>
                  </a:cubicBezTo>
                  <a:cubicBezTo>
                    <a:pt x="571095" y="118785"/>
                    <a:pt x="605603" y="182263"/>
                    <a:pt x="605586" y="252611"/>
                  </a:cubicBezTo>
                  <a:cubicBezTo>
                    <a:pt x="605595" y="322959"/>
                    <a:pt x="571095" y="386437"/>
                    <a:pt x="516207" y="431864"/>
                  </a:cubicBezTo>
                  <a:cubicBezTo>
                    <a:pt x="489520" y="453966"/>
                    <a:pt x="457981" y="471851"/>
                    <a:pt x="423097" y="484459"/>
                  </a:cubicBezTo>
                  <a:cubicBezTo>
                    <a:pt x="450176" y="507373"/>
                    <a:pt x="473374" y="535423"/>
                    <a:pt x="493478" y="564493"/>
                  </a:cubicBezTo>
                  <a:cubicBezTo>
                    <a:pt x="514785" y="595313"/>
                    <a:pt x="533030" y="628341"/>
                    <a:pt x="547679" y="662833"/>
                  </a:cubicBezTo>
                  <a:cubicBezTo>
                    <a:pt x="554874" y="679765"/>
                    <a:pt x="561198" y="697074"/>
                    <a:pt x="566593" y="714667"/>
                  </a:cubicBezTo>
                  <a:cubicBezTo>
                    <a:pt x="572090" y="732519"/>
                    <a:pt x="579452" y="752680"/>
                    <a:pt x="574516" y="771428"/>
                  </a:cubicBezTo>
                  <a:cubicBezTo>
                    <a:pt x="570483" y="786762"/>
                    <a:pt x="556915" y="800406"/>
                    <a:pt x="540158" y="799035"/>
                  </a:cubicBezTo>
                  <a:cubicBezTo>
                    <a:pt x="524983" y="797788"/>
                    <a:pt x="514224" y="785081"/>
                    <a:pt x="508427" y="771988"/>
                  </a:cubicBezTo>
                  <a:cubicBezTo>
                    <a:pt x="492657" y="736392"/>
                    <a:pt x="501065" y="689243"/>
                    <a:pt x="524096" y="658784"/>
                  </a:cubicBezTo>
                  <a:cubicBezTo>
                    <a:pt x="525116" y="657437"/>
                    <a:pt x="526279" y="656558"/>
                    <a:pt x="527492" y="655998"/>
                  </a:cubicBezTo>
                  <a:cubicBezTo>
                    <a:pt x="513873" y="625898"/>
                    <a:pt x="497392" y="597044"/>
                    <a:pt x="478946" y="570350"/>
                  </a:cubicBezTo>
                  <a:cubicBezTo>
                    <a:pt x="461512" y="545110"/>
                    <a:pt x="441786" y="521971"/>
                    <a:pt x="421641" y="498990"/>
                  </a:cubicBezTo>
                  <a:cubicBezTo>
                    <a:pt x="435352" y="531767"/>
                    <a:pt x="446964" y="565330"/>
                    <a:pt x="456434" y="599579"/>
                  </a:cubicBezTo>
                  <a:cubicBezTo>
                    <a:pt x="465678" y="633025"/>
                    <a:pt x="475240" y="668572"/>
                    <a:pt x="476946" y="703373"/>
                  </a:cubicBezTo>
                  <a:cubicBezTo>
                    <a:pt x="478377" y="732569"/>
                    <a:pt x="470187" y="758411"/>
                    <a:pt x="448403" y="778463"/>
                  </a:cubicBezTo>
                  <a:cubicBezTo>
                    <a:pt x="428718" y="796584"/>
                    <a:pt x="402442" y="807911"/>
                    <a:pt x="377060" y="816001"/>
                  </a:cubicBezTo>
                  <a:cubicBezTo>
                    <a:pt x="378315" y="817012"/>
                    <a:pt x="379277" y="818519"/>
                    <a:pt x="379511" y="820735"/>
                  </a:cubicBezTo>
                  <a:cubicBezTo>
                    <a:pt x="381151" y="836538"/>
                    <a:pt x="380506" y="852943"/>
                    <a:pt x="380490" y="868830"/>
                  </a:cubicBezTo>
                  <a:cubicBezTo>
                    <a:pt x="380473" y="884901"/>
                    <a:pt x="380414" y="900971"/>
                    <a:pt x="380373" y="917050"/>
                  </a:cubicBezTo>
                  <a:cubicBezTo>
                    <a:pt x="380297" y="949199"/>
                    <a:pt x="380197" y="981349"/>
                    <a:pt x="380063" y="1013507"/>
                  </a:cubicBezTo>
                  <a:cubicBezTo>
                    <a:pt x="379979" y="1033007"/>
                    <a:pt x="379545" y="1054080"/>
                    <a:pt x="385074" y="1073095"/>
                  </a:cubicBezTo>
                  <a:cubicBezTo>
                    <a:pt x="402090" y="1071590"/>
                    <a:pt x="419349" y="1072075"/>
                    <a:pt x="436172" y="1075086"/>
                  </a:cubicBezTo>
                  <a:cubicBezTo>
                    <a:pt x="450544" y="1077663"/>
                    <a:pt x="469233" y="1081285"/>
                    <a:pt x="475524" y="1096469"/>
                  </a:cubicBezTo>
                  <a:cubicBezTo>
                    <a:pt x="480971" y="1109603"/>
                    <a:pt x="473458" y="1123792"/>
                    <a:pt x="462541" y="1131446"/>
                  </a:cubicBezTo>
                  <a:cubicBezTo>
                    <a:pt x="450754" y="1139712"/>
                    <a:pt x="435469" y="1140934"/>
                    <a:pt x="421825" y="1137185"/>
                  </a:cubicBezTo>
                  <a:cubicBezTo>
                    <a:pt x="389968" y="1128427"/>
                    <a:pt x="372785" y="1099389"/>
                    <a:pt x="366494" y="1068804"/>
                  </a:cubicBezTo>
                  <a:cubicBezTo>
                    <a:pt x="362897" y="1051337"/>
                    <a:pt x="362897" y="1033376"/>
                    <a:pt x="362922" y="1015623"/>
                  </a:cubicBezTo>
                  <a:cubicBezTo>
                    <a:pt x="362947" y="995671"/>
                    <a:pt x="363022" y="975711"/>
                    <a:pt x="363106" y="955758"/>
                  </a:cubicBezTo>
                  <a:cubicBezTo>
                    <a:pt x="363206" y="933581"/>
                    <a:pt x="363298" y="911403"/>
                    <a:pt x="363390" y="889225"/>
                  </a:cubicBezTo>
                  <a:cubicBezTo>
                    <a:pt x="363483" y="866964"/>
                    <a:pt x="362386" y="843959"/>
                    <a:pt x="364703" y="821789"/>
                  </a:cubicBezTo>
                  <a:cubicBezTo>
                    <a:pt x="364662" y="820994"/>
                    <a:pt x="364871" y="820284"/>
                    <a:pt x="365089" y="819598"/>
                  </a:cubicBezTo>
                  <a:cubicBezTo>
                    <a:pt x="323477" y="831192"/>
                    <a:pt x="278119" y="834706"/>
                    <a:pt x="235077" y="827487"/>
                  </a:cubicBezTo>
                  <a:cubicBezTo>
                    <a:pt x="236699" y="847899"/>
                    <a:pt x="235905" y="868855"/>
                    <a:pt x="235989" y="889225"/>
                  </a:cubicBezTo>
                  <a:cubicBezTo>
                    <a:pt x="236089" y="911403"/>
                    <a:pt x="236181" y="933581"/>
                    <a:pt x="236274" y="955758"/>
                  </a:cubicBezTo>
                  <a:cubicBezTo>
                    <a:pt x="236365" y="975711"/>
                    <a:pt x="236432" y="995671"/>
                    <a:pt x="236457" y="1015623"/>
                  </a:cubicBezTo>
                  <a:cubicBezTo>
                    <a:pt x="236474" y="1033376"/>
                    <a:pt x="236474" y="1051337"/>
                    <a:pt x="232885" y="1068804"/>
                  </a:cubicBezTo>
                  <a:cubicBezTo>
                    <a:pt x="226594" y="1099389"/>
                    <a:pt x="209419" y="1128427"/>
                    <a:pt x="177554" y="1137185"/>
                  </a:cubicBezTo>
                  <a:cubicBezTo>
                    <a:pt x="163918" y="1140934"/>
                    <a:pt x="148625" y="1139712"/>
                    <a:pt x="136838" y="1131446"/>
                  </a:cubicBezTo>
                  <a:cubicBezTo>
                    <a:pt x="125921" y="1123792"/>
                    <a:pt x="118408" y="1109603"/>
                    <a:pt x="123855" y="1096469"/>
                  </a:cubicBezTo>
                  <a:cubicBezTo>
                    <a:pt x="130154" y="1081285"/>
                    <a:pt x="148843" y="1077663"/>
                    <a:pt x="163215" y="1075086"/>
                  </a:cubicBezTo>
                  <a:cubicBezTo>
                    <a:pt x="180038" y="1072075"/>
                    <a:pt x="197297" y="1071581"/>
                    <a:pt x="214313" y="1073095"/>
                  </a:cubicBezTo>
                  <a:cubicBezTo>
                    <a:pt x="219842" y="1054080"/>
                    <a:pt x="219408" y="1032999"/>
                    <a:pt x="219324" y="1013507"/>
                  </a:cubicBezTo>
                  <a:cubicBezTo>
                    <a:pt x="219191" y="981357"/>
                    <a:pt x="219090" y="949208"/>
                    <a:pt x="219015" y="917050"/>
                  </a:cubicBezTo>
                  <a:cubicBezTo>
                    <a:pt x="218981" y="900979"/>
                    <a:pt x="218914" y="884901"/>
                    <a:pt x="218897" y="868830"/>
                  </a:cubicBezTo>
                  <a:cubicBezTo>
                    <a:pt x="218881" y="854174"/>
                    <a:pt x="218413" y="839099"/>
                    <a:pt x="219617" y="824433"/>
                  </a:cubicBezTo>
                  <a:cubicBezTo>
                    <a:pt x="212054" y="822676"/>
                    <a:pt x="204584" y="820585"/>
                    <a:pt x="197255" y="818108"/>
                  </a:cubicBezTo>
                  <a:cubicBezTo>
                    <a:pt x="172467" y="809735"/>
                    <a:pt x="151286" y="793932"/>
                    <a:pt x="144752" y="767529"/>
                  </a:cubicBezTo>
                  <a:cubicBezTo>
                    <a:pt x="141306" y="753609"/>
                    <a:pt x="142226" y="738886"/>
                    <a:pt x="143389" y="724730"/>
                  </a:cubicBezTo>
                  <a:cubicBezTo>
                    <a:pt x="144785" y="707823"/>
                    <a:pt x="146458" y="690942"/>
                    <a:pt x="148558" y="674109"/>
                  </a:cubicBezTo>
                  <a:cubicBezTo>
                    <a:pt x="155937" y="614964"/>
                    <a:pt x="166963" y="554522"/>
                    <a:pt x="185351" y="497501"/>
                  </a:cubicBezTo>
                  <a:cubicBezTo>
                    <a:pt x="164754" y="520975"/>
                    <a:pt x="144560" y="544558"/>
                    <a:pt x="126741" y="570350"/>
                  </a:cubicBezTo>
                  <a:cubicBezTo>
                    <a:pt x="108303" y="597053"/>
                    <a:pt x="91814" y="625898"/>
                    <a:pt x="78194" y="655998"/>
                  </a:cubicBezTo>
                  <a:cubicBezTo>
                    <a:pt x="79407" y="656558"/>
                    <a:pt x="80570" y="657429"/>
                    <a:pt x="81591" y="658784"/>
                  </a:cubicBezTo>
                  <a:cubicBezTo>
                    <a:pt x="104622" y="689243"/>
                    <a:pt x="113021" y="736392"/>
                    <a:pt x="97260" y="771988"/>
                  </a:cubicBezTo>
                  <a:cubicBezTo>
                    <a:pt x="91463" y="785081"/>
                    <a:pt x="80704" y="797797"/>
                    <a:pt x="65528" y="799035"/>
                  </a:cubicBezTo>
                  <a:cubicBezTo>
                    <a:pt x="48772" y="800406"/>
                    <a:pt x="35203" y="786762"/>
                    <a:pt x="31170" y="771428"/>
                  </a:cubicBezTo>
                  <a:cubicBezTo>
                    <a:pt x="26234" y="752680"/>
                    <a:pt x="33596" y="732519"/>
                    <a:pt x="39085" y="714667"/>
                  </a:cubicBezTo>
                  <a:cubicBezTo>
                    <a:pt x="44497" y="697082"/>
                    <a:pt x="50821" y="679773"/>
                    <a:pt x="58016" y="662833"/>
                  </a:cubicBezTo>
                  <a:cubicBezTo>
                    <a:pt x="72664" y="628349"/>
                    <a:pt x="90910" y="595313"/>
                    <a:pt x="112217" y="564493"/>
                  </a:cubicBezTo>
                  <a:cubicBezTo>
                    <a:pt x="132304" y="535432"/>
                    <a:pt x="155493" y="507397"/>
                    <a:pt x="182565" y="484484"/>
                  </a:cubicBezTo>
                  <a:cubicBezTo>
                    <a:pt x="147647" y="471877"/>
                    <a:pt x="116074" y="453974"/>
                    <a:pt x="89379" y="431864"/>
                  </a:cubicBezTo>
                  <a:cubicBezTo>
                    <a:pt x="34492" y="386437"/>
                    <a:pt x="-9" y="322959"/>
                    <a:pt x="0" y="252611"/>
                  </a:cubicBezTo>
                  <a:cubicBezTo>
                    <a:pt x="-9" y="182263"/>
                    <a:pt x="34492" y="118785"/>
                    <a:pt x="89379" y="73359"/>
                  </a:cubicBezTo>
                  <a:cubicBezTo>
                    <a:pt x="144300" y="27874"/>
                    <a:pt x="219701" y="9"/>
                    <a:pt x="30279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ADF7F317-7F25-4C9B-41CD-1239062C95FA}"/>
                </a:ext>
              </a:extLst>
            </p:cNvPr>
            <p:cNvSpPr txBox="1"/>
            <p:nvPr/>
          </p:nvSpPr>
          <p:spPr>
            <a:xfrm>
              <a:off x="1804413" y="5080499"/>
              <a:ext cx="9127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0" i="0" dirty="0">
                  <a:solidFill>
                    <a:srgbClr val="ECECEC"/>
                  </a:solidFill>
                  <a:effectLst/>
                </a:rPr>
                <a:t>Alegria</a:t>
              </a:r>
              <a:endParaRPr lang="pt-BR" sz="1200" dirty="0"/>
            </a:p>
          </p:txBody>
        </p:sp>
      </p:grpSp>
      <p:grpSp>
        <p:nvGrpSpPr>
          <p:cNvPr id="42" name="avatar2">
            <a:extLst>
              <a:ext uri="{FF2B5EF4-FFF2-40B4-BE49-F238E27FC236}">
                <a16:creationId xmlns:a16="http://schemas.microsoft.com/office/drawing/2014/main" id="{993FC8CC-2E12-DC26-801D-9E1B194D9665}"/>
              </a:ext>
            </a:extLst>
          </p:cNvPr>
          <p:cNvGrpSpPr/>
          <p:nvPr/>
        </p:nvGrpSpPr>
        <p:grpSpPr>
          <a:xfrm>
            <a:off x="2861368" y="4991722"/>
            <a:ext cx="1415081" cy="1140999"/>
            <a:chOff x="2772592" y="5080499"/>
            <a:chExt cx="1415081" cy="1140999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705BCA0C-0DBD-652C-BC6E-864E1B5100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2592" y="5141498"/>
              <a:ext cx="593643" cy="1080000"/>
            </a:xfrm>
            <a:custGeom>
              <a:avLst/>
              <a:gdLst>
                <a:gd name="connsiteX0" fmla="*/ 453332 w 634571"/>
                <a:gd name="connsiteY0" fmla="*/ 1103111 h 1154460"/>
                <a:gd name="connsiteX1" fmla="*/ 429201 w 634571"/>
                <a:gd name="connsiteY1" fmla="*/ 1104946 h 1154460"/>
                <a:gd name="connsiteX2" fmla="*/ 403280 w 634571"/>
                <a:gd name="connsiteY2" fmla="*/ 1112353 h 1154460"/>
                <a:gd name="connsiteX3" fmla="*/ 379444 w 634571"/>
                <a:gd name="connsiteY3" fmla="*/ 1119631 h 1154460"/>
                <a:gd name="connsiteX4" fmla="*/ 374236 w 634571"/>
                <a:gd name="connsiteY4" fmla="*/ 1117227 h 1154460"/>
                <a:gd name="connsiteX5" fmla="*/ 371211 w 634571"/>
                <a:gd name="connsiteY5" fmla="*/ 1127879 h 1154460"/>
                <a:gd name="connsiteX6" fmla="*/ 410808 w 634571"/>
                <a:gd name="connsiteY6" fmla="*/ 1131617 h 1154460"/>
                <a:gd name="connsiteX7" fmla="*/ 453423 w 634571"/>
                <a:gd name="connsiteY7" fmla="*/ 1115969 h 1154460"/>
                <a:gd name="connsiteX8" fmla="*/ 453332 w 634571"/>
                <a:gd name="connsiteY8" fmla="*/ 1103111 h 1154460"/>
                <a:gd name="connsiteX9" fmla="*/ 179520 w 634571"/>
                <a:gd name="connsiteY9" fmla="*/ 1075230 h 1154460"/>
                <a:gd name="connsiteX10" fmla="*/ 160580 w 634571"/>
                <a:gd name="connsiteY10" fmla="*/ 1084953 h 1154460"/>
                <a:gd name="connsiteX11" fmla="*/ 197971 w 634571"/>
                <a:gd name="connsiteY11" fmla="*/ 1114278 h 1154460"/>
                <a:gd name="connsiteX12" fmla="*/ 248948 w 634571"/>
                <a:gd name="connsiteY12" fmla="*/ 1115309 h 1154460"/>
                <a:gd name="connsiteX13" fmla="*/ 248932 w 634571"/>
                <a:gd name="connsiteY13" fmla="*/ 1115097 h 1154460"/>
                <a:gd name="connsiteX14" fmla="*/ 242739 w 634571"/>
                <a:gd name="connsiteY14" fmla="*/ 1110230 h 1154460"/>
                <a:gd name="connsiteX15" fmla="*/ 201860 w 634571"/>
                <a:gd name="connsiteY15" fmla="*/ 1077941 h 1154460"/>
                <a:gd name="connsiteX16" fmla="*/ 179520 w 634571"/>
                <a:gd name="connsiteY16" fmla="*/ 1075230 h 1154460"/>
                <a:gd name="connsiteX17" fmla="*/ 183521 w 634571"/>
                <a:gd name="connsiteY17" fmla="*/ 645048 h 1154460"/>
                <a:gd name="connsiteX18" fmla="*/ 182846 w 634571"/>
                <a:gd name="connsiteY18" fmla="*/ 647209 h 1154460"/>
                <a:gd name="connsiteX19" fmla="*/ 154136 w 634571"/>
                <a:gd name="connsiteY19" fmla="*/ 771913 h 1154460"/>
                <a:gd name="connsiteX20" fmla="*/ 161444 w 634571"/>
                <a:gd name="connsiteY20" fmla="*/ 822511 h 1154460"/>
                <a:gd name="connsiteX21" fmla="*/ 195256 w 634571"/>
                <a:gd name="connsiteY21" fmla="*/ 856529 h 1154460"/>
                <a:gd name="connsiteX22" fmla="*/ 289000 w 634571"/>
                <a:gd name="connsiteY22" fmla="*/ 892237 h 1154460"/>
                <a:gd name="connsiteX23" fmla="*/ 403431 w 634571"/>
                <a:gd name="connsiteY23" fmla="*/ 886710 h 1154460"/>
                <a:gd name="connsiteX24" fmla="*/ 501579 w 634571"/>
                <a:gd name="connsiteY24" fmla="*/ 854899 h 1154460"/>
                <a:gd name="connsiteX25" fmla="*/ 554816 w 634571"/>
                <a:gd name="connsiteY25" fmla="*/ 783127 h 1154460"/>
                <a:gd name="connsiteX26" fmla="*/ 555171 w 634571"/>
                <a:gd name="connsiteY26" fmla="*/ 739845 h 1154460"/>
                <a:gd name="connsiteX27" fmla="*/ 517993 w 634571"/>
                <a:gd name="connsiteY27" fmla="*/ 746835 h 1154460"/>
                <a:gd name="connsiteX28" fmla="*/ 436274 w 634571"/>
                <a:gd name="connsiteY28" fmla="*/ 724356 h 1154460"/>
                <a:gd name="connsiteX29" fmla="*/ 400293 w 634571"/>
                <a:gd name="connsiteY29" fmla="*/ 705145 h 1154460"/>
                <a:gd name="connsiteX30" fmla="*/ 372250 w 634571"/>
                <a:gd name="connsiteY30" fmla="*/ 684160 h 1154460"/>
                <a:gd name="connsiteX31" fmla="*/ 354532 w 634571"/>
                <a:gd name="connsiteY31" fmla="*/ 703311 h 1154460"/>
                <a:gd name="connsiteX32" fmla="*/ 296619 w 634571"/>
                <a:gd name="connsiteY32" fmla="*/ 738177 h 1154460"/>
                <a:gd name="connsiteX33" fmla="*/ 230161 w 634571"/>
                <a:gd name="connsiteY33" fmla="*/ 711347 h 1154460"/>
                <a:gd name="connsiteX34" fmla="*/ 186788 w 634571"/>
                <a:gd name="connsiteY34" fmla="*/ 662879 h 1154460"/>
                <a:gd name="connsiteX35" fmla="*/ 183521 w 634571"/>
                <a:gd name="connsiteY35" fmla="*/ 645048 h 1154460"/>
                <a:gd name="connsiteX36" fmla="*/ 401904 w 634571"/>
                <a:gd name="connsiteY36" fmla="*/ 585084 h 1154460"/>
                <a:gd name="connsiteX37" fmla="*/ 382302 w 634571"/>
                <a:gd name="connsiteY37" fmla="*/ 587643 h 1154460"/>
                <a:gd name="connsiteX38" fmla="*/ 370021 w 634571"/>
                <a:gd name="connsiteY38" fmla="*/ 653206 h 1154460"/>
                <a:gd name="connsiteX39" fmla="*/ 374176 w 634571"/>
                <a:gd name="connsiteY39" fmla="*/ 648467 h 1154460"/>
                <a:gd name="connsiteX40" fmla="*/ 395017 w 634571"/>
                <a:gd name="connsiteY40" fmla="*/ 623161 h 1154460"/>
                <a:gd name="connsiteX41" fmla="*/ 408291 w 634571"/>
                <a:gd name="connsiteY41" fmla="*/ 601266 h 1154460"/>
                <a:gd name="connsiteX42" fmla="*/ 401904 w 634571"/>
                <a:gd name="connsiteY42" fmla="*/ 585084 h 1154460"/>
                <a:gd name="connsiteX43" fmla="*/ 326671 w 634571"/>
                <a:gd name="connsiteY43" fmla="*/ 579296 h 1154460"/>
                <a:gd name="connsiteX44" fmla="*/ 310091 w 634571"/>
                <a:gd name="connsiteY44" fmla="*/ 603275 h 1154460"/>
                <a:gd name="connsiteX45" fmla="*/ 325519 w 634571"/>
                <a:gd name="connsiteY45" fmla="*/ 636170 h 1154460"/>
                <a:gd name="connsiteX46" fmla="*/ 343949 w 634571"/>
                <a:gd name="connsiteY46" fmla="*/ 649703 h 1154460"/>
                <a:gd name="connsiteX47" fmla="*/ 347618 w 634571"/>
                <a:gd name="connsiteY47" fmla="*/ 651841 h 1154460"/>
                <a:gd name="connsiteX48" fmla="*/ 349211 w 634571"/>
                <a:gd name="connsiteY48" fmla="*/ 594966 h 1154460"/>
                <a:gd name="connsiteX49" fmla="*/ 347611 w 634571"/>
                <a:gd name="connsiteY49" fmla="*/ 591334 h 1154460"/>
                <a:gd name="connsiteX50" fmla="*/ 326671 w 634571"/>
                <a:gd name="connsiteY50" fmla="*/ 579296 h 1154460"/>
                <a:gd name="connsiteX51" fmla="*/ 472596 w 634571"/>
                <a:gd name="connsiteY51" fmla="*/ 495507 h 1154460"/>
                <a:gd name="connsiteX52" fmla="*/ 317278 w 634571"/>
                <a:gd name="connsiteY52" fmla="*/ 529388 h 1154460"/>
                <a:gd name="connsiteX53" fmla="*/ 230692 w 634571"/>
                <a:gd name="connsiteY53" fmla="*/ 519335 h 1154460"/>
                <a:gd name="connsiteX54" fmla="*/ 225355 w 634571"/>
                <a:gd name="connsiteY54" fmla="*/ 546446 h 1154460"/>
                <a:gd name="connsiteX55" fmla="*/ 215066 w 634571"/>
                <a:gd name="connsiteY55" fmla="*/ 583200 h 1154460"/>
                <a:gd name="connsiteX56" fmla="*/ 204506 w 634571"/>
                <a:gd name="connsiteY56" fmla="*/ 653198 h 1154460"/>
                <a:gd name="connsiteX57" fmla="*/ 237378 w 634571"/>
                <a:gd name="connsiteY57" fmla="*/ 690710 h 1154460"/>
                <a:gd name="connsiteX58" fmla="*/ 287696 w 634571"/>
                <a:gd name="connsiteY58" fmla="*/ 716153 h 1154460"/>
                <a:gd name="connsiteX59" fmla="*/ 332653 w 634571"/>
                <a:gd name="connsiteY59" fmla="*/ 694160 h 1154460"/>
                <a:gd name="connsiteX60" fmla="*/ 354532 w 634571"/>
                <a:gd name="connsiteY60" fmla="*/ 670688 h 1154460"/>
                <a:gd name="connsiteX61" fmla="*/ 335064 w 634571"/>
                <a:gd name="connsiteY61" fmla="*/ 661841 h 1154460"/>
                <a:gd name="connsiteX62" fmla="*/ 314587 w 634571"/>
                <a:gd name="connsiteY62" fmla="*/ 646822 h 1154460"/>
                <a:gd name="connsiteX63" fmla="*/ 294655 w 634571"/>
                <a:gd name="connsiteY63" fmla="*/ 610197 h 1154460"/>
                <a:gd name="connsiteX64" fmla="*/ 305769 w 634571"/>
                <a:gd name="connsiteY64" fmla="*/ 574451 h 1154460"/>
                <a:gd name="connsiteX65" fmla="*/ 340658 w 634571"/>
                <a:gd name="connsiteY65" fmla="*/ 564641 h 1154460"/>
                <a:gd name="connsiteX66" fmla="*/ 359741 w 634571"/>
                <a:gd name="connsiteY66" fmla="*/ 579614 h 1154460"/>
                <a:gd name="connsiteX67" fmla="*/ 377064 w 634571"/>
                <a:gd name="connsiteY67" fmla="*/ 567431 h 1154460"/>
                <a:gd name="connsiteX68" fmla="*/ 427313 w 634571"/>
                <a:gd name="connsiteY68" fmla="*/ 581107 h 1154460"/>
                <a:gd name="connsiteX69" fmla="*/ 405994 w 634571"/>
                <a:gd name="connsiteY69" fmla="*/ 643896 h 1154460"/>
                <a:gd name="connsiteX70" fmla="*/ 385154 w 634571"/>
                <a:gd name="connsiteY70" fmla="*/ 669346 h 1154460"/>
                <a:gd name="connsiteX71" fmla="*/ 407821 w 634571"/>
                <a:gd name="connsiteY71" fmla="*/ 685585 h 1154460"/>
                <a:gd name="connsiteX72" fmla="*/ 438700 w 634571"/>
                <a:gd name="connsiteY72" fmla="*/ 703045 h 1154460"/>
                <a:gd name="connsiteX73" fmla="*/ 504165 w 634571"/>
                <a:gd name="connsiteY73" fmla="*/ 725084 h 1154460"/>
                <a:gd name="connsiteX74" fmla="*/ 541047 w 634571"/>
                <a:gd name="connsiteY74" fmla="*/ 727070 h 1154460"/>
                <a:gd name="connsiteX75" fmla="*/ 550600 w 634571"/>
                <a:gd name="connsiteY75" fmla="*/ 716047 h 1154460"/>
                <a:gd name="connsiteX76" fmla="*/ 542101 w 634571"/>
                <a:gd name="connsiteY76" fmla="*/ 688671 h 1154460"/>
                <a:gd name="connsiteX77" fmla="*/ 472596 w 634571"/>
                <a:gd name="connsiteY77" fmla="*/ 495507 h 1154460"/>
                <a:gd name="connsiteX78" fmla="*/ 473422 w 634571"/>
                <a:gd name="connsiteY78" fmla="*/ 308505 h 1154460"/>
                <a:gd name="connsiteX79" fmla="*/ 492511 w 634571"/>
                <a:gd name="connsiteY79" fmla="*/ 312622 h 1154460"/>
                <a:gd name="connsiteX80" fmla="*/ 492580 w 634571"/>
                <a:gd name="connsiteY80" fmla="*/ 324252 h 1154460"/>
                <a:gd name="connsiteX81" fmla="*/ 476667 w 634571"/>
                <a:gd name="connsiteY81" fmla="*/ 330461 h 1154460"/>
                <a:gd name="connsiteX82" fmla="*/ 464779 w 634571"/>
                <a:gd name="connsiteY82" fmla="*/ 332720 h 1154460"/>
                <a:gd name="connsiteX83" fmla="*/ 461951 w 634571"/>
                <a:gd name="connsiteY83" fmla="*/ 333440 h 1154460"/>
                <a:gd name="connsiteX84" fmla="*/ 461709 w 634571"/>
                <a:gd name="connsiteY84" fmla="*/ 333509 h 1154460"/>
                <a:gd name="connsiteX85" fmla="*/ 460648 w 634571"/>
                <a:gd name="connsiteY85" fmla="*/ 333827 h 1154460"/>
                <a:gd name="connsiteX86" fmla="*/ 455098 w 634571"/>
                <a:gd name="connsiteY86" fmla="*/ 335692 h 1154460"/>
                <a:gd name="connsiteX87" fmla="*/ 449510 w 634571"/>
                <a:gd name="connsiteY87" fmla="*/ 337488 h 1154460"/>
                <a:gd name="connsiteX88" fmla="*/ 438139 w 634571"/>
                <a:gd name="connsiteY88" fmla="*/ 338391 h 1154460"/>
                <a:gd name="connsiteX89" fmla="*/ 432491 w 634571"/>
                <a:gd name="connsiteY89" fmla="*/ 328702 h 1154460"/>
                <a:gd name="connsiteX90" fmla="*/ 436319 w 634571"/>
                <a:gd name="connsiteY90" fmla="*/ 321644 h 1154460"/>
                <a:gd name="connsiteX91" fmla="*/ 440663 w 634571"/>
                <a:gd name="connsiteY91" fmla="*/ 319044 h 1154460"/>
                <a:gd name="connsiteX92" fmla="*/ 446607 w 634571"/>
                <a:gd name="connsiteY92" fmla="*/ 315951 h 1154460"/>
                <a:gd name="connsiteX93" fmla="*/ 460769 w 634571"/>
                <a:gd name="connsiteY93" fmla="*/ 311258 h 1154460"/>
                <a:gd name="connsiteX94" fmla="*/ 473422 w 634571"/>
                <a:gd name="connsiteY94" fmla="*/ 308505 h 1154460"/>
                <a:gd name="connsiteX95" fmla="*/ 316261 w 634571"/>
                <a:gd name="connsiteY95" fmla="*/ 250820 h 1154460"/>
                <a:gd name="connsiteX96" fmla="*/ 329679 w 634571"/>
                <a:gd name="connsiteY96" fmla="*/ 253822 h 1154460"/>
                <a:gd name="connsiteX97" fmla="*/ 330498 w 634571"/>
                <a:gd name="connsiteY97" fmla="*/ 254747 h 1154460"/>
                <a:gd name="connsiteX98" fmla="*/ 334258 w 634571"/>
                <a:gd name="connsiteY98" fmla="*/ 258484 h 1154460"/>
                <a:gd name="connsiteX99" fmla="*/ 339019 w 634571"/>
                <a:gd name="connsiteY99" fmla="*/ 270334 h 1154460"/>
                <a:gd name="connsiteX100" fmla="*/ 340224 w 634571"/>
                <a:gd name="connsiteY100" fmla="*/ 280925 h 1154460"/>
                <a:gd name="connsiteX101" fmla="*/ 341430 w 634571"/>
                <a:gd name="connsiteY101" fmla="*/ 288158 h 1154460"/>
                <a:gd name="connsiteX102" fmla="*/ 339846 w 634571"/>
                <a:gd name="connsiteY102" fmla="*/ 299212 h 1154460"/>
                <a:gd name="connsiteX103" fmla="*/ 327367 w 634571"/>
                <a:gd name="connsiteY103" fmla="*/ 306846 h 1154460"/>
                <a:gd name="connsiteX104" fmla="*/ 314153 w 634571"/>
                <a:gd name="connsiteY104" fmla="*/ 299401 h 1154460"/>
                <a:gd name="connsiteX105" fmla="*/ 310507 w 634571"/>
                <a:gd name="connsiteY105" fmla="*/ 289841 h 1154460"/>
                <a:gd name="connsiteX106" fmla="*/ 308551 w 634571"/>
                <a:gd name="connsiteY106" fmla="*/ 284086 h 1154460"/>
                <a:gd name="connsiteX107" fmla="*/ 307361 w 634571"/>
                <a:gd name="connsiteY107" fmla="*/ 261396 h 1154460"/>
                <a:gd name="connsiteX108" fmla="*/ 316261 w 634571"/>
                <a:gd name="connsiteY108" fmla="*/ 250820 h 1154460"/>
                <a:gd name="connsiteX109" fmla="*/ 536871 w 634571"/>
                <a:gd name="connsiteY109" fmla="*/ 209880 h 1154460"/>
                <a:gd name="connsiteX110" fmla="*/ 550289 w 634571"/>
                <a:gd name="connsiteY110" fmla="*/ 212883 h 1154460"/>
                <a:gd name="connsiteX111" fmla="*/ 551108 w 634571"/>
                <a:gd name="connsiteY111" fmla="*/ 213808 h 1154460"/>
                <a:gd name="connsiteX112" fmla="*/ 554868 w 634571"/>
                <a:gd name="connsiteY112" fmla="*/ 217545 h 1154460"/>
                <a:gd name="connsiteX113" fmla="*/ 559629 w 634571"/>
                <a:gd name="connsiteY113" fmla="*/ 229395 h 1154460"/>
                <a:gd name="connsiteX114" fmla="*/ 560834 w 634571"/>
                <a:gd name="connsiteY114" fmla="*/ 239986 h 1154460"/>
                <a:gd name="connsiteX115" fmla="*/ 562040 w 634571"/>
                <a:gd name="connsiteY115" fmla="*/ 247219 h 1154460"/>
                <a:gd name="connsiteX116" fmla="*/ 560456 w 634571"/>
                <a:gd name="connsiteY116" fmla="*/ 258273 h 1154460"/>
                <a:gd name="connsiteX117" fmla="*/ 547977 w 634571"/>
                <a:gd name="connsiteY117" fmla="*/ 265900 h 1154460"/>
                <a:gd name="connsiteX118" fmla="*/ 534763 w 634571"/>
                <a:gd name="connsiteY118" fmla="*/ 258454 h 1154460"/>
                <a:gd name="connsiteX119" fmla="*/ 531116 w 634571"/>
                <a:gd name="connsiteY119" fmla="*/ 248894 h 1154460"/>
                <a:gd name="connsiteX120" fmla="*/ 529160 w 634571"/>
                <a:gd name="connsiteY120" fmla="*/ 243148 h 1154460"/>
                <a:gd name="connsiteX121" fmla="*/ 527970 w 634571"/>
                <a:gd name="connsiteY121" fmla="*/ 220457 h 1154460"/>
                <a:gd name="connsiteX122" fmla="*/ 536871 w 634571"/>
                <a:gd name="connsiteY122" fmla="*/ 209880 h 1154460"/>
                <a:gd name="connsiteX123" fmla="*/ 317278 w 634571"/>
                <a:gd name="connsiteY123" fmla="*/ 21031 h 1154460"/>
                <a:gd name="connsiteX124" fmla="*/ 107070 w 634571"/>
                <a:gd name="connsiteY124" fmla="*/ 93060 h 1154460"/>
                <a:gd name="connsiteX125" fmla="*/ 21030 w 634571"/>
                <a:gd name="connsiteY125" fmla="*/ 264694 h 1154460"/>
                <a:gd name="connsiteX126" fmla="*/ 107070 w 634571"/>
                <a:gd name="connsiteY126" fmla="*/ 436327 h 1154460"/>
                <a:gd name="connsiteX127" fmla="*/ 317278 w 634571"/>
                <a:gd name="connsiteY127" fmla="*/ 508358 h 1154460"/>
                <a:gd name="connsiteX128" fmla="*/ 527485 w 634571"/>
                <a:gd name="connsiteY128" fmla="*/ 436327 h 1154460"/>
                <a:gd name="connsiteX129" fmla="*/ 613525 w 634571"/>
                <a:gd name="connsiteY129" fmla="*/ 264694 h 1154460"/>
                <a:gd name="connsiteX130" fmla="*/ 527485 w 634571"/>
                <a:gd name="connsiteY130" fmla="*/ 93060 h 1154460"/>
                <a:gd name="connsiteX131" fmla="*/ 317278 w 634571"/>
                <a:gd name="connsiteY131" fmla="*/ 21031 h 1154460"/>
                <a:gd name="connsiteX132" fmla="*/ 317286 w 634571"/>
                <a:gd name="connsiteY132" fmla="*/ 0 h 1154460"/>
                <a:gd name="connsiteX133" fmla="*/ 540911 w 634571"/>
                <a:gd name="connsiteY133" fmla="*/ 76867 h 1154460"/>
                <a:gd name="connsiteX134" fmla="*/ 634571 w 634571"/>
                <a:gd name="connsiteY134" fmla="*/ 264694 h 1154460"/>
                <a:gd name="connsiteX135" fmla="*/ 540911 w 634571"/>
                <a:gd name="connsiteY135" fmla="*/ 452521 h 1154460"/>
                <a:gd name="connsiteX136" fmla="*/ 485423 w 634571"/>
                <a:gd name="connsiteY136" fmla="*/ 489161 h 1154460"/>
                <a:gd name="connsiteX137" fmla="*/ 487880 w 634571"/>
                <a:gd name="connsiteY137" fmla="*/ 493703 h 1154460"/>
                <a:gd name="connsiteX138" fmla="*/ 574921 w 634571"/>
                <a:gd name="connsiteY138" fmla="*/ 727533 h 1154460"/>
                <a:gd name="connsiteX139" fmla="*/ 561798 w 634571"/>
                <a:gd name="connsiteY139" fmla="*/ 827045 h 1154460"/>
                <a:gd name="connsiteX140" fmla="*/ 483028 w 634571"/>
                <a:gd name="connsiteY140" fmla="*/ 887779 h 1154460"/>
                <a:gd name="connsiteX141" fmla="*/ 428367 w 634571"/>
                <a:gd name="connsiteY141" fmla="*/ 905716 h 1154460"/>
                <a:gd name="connsiteX142" fmla="*/ 417571 w 634571"/>
                <a:gd name="connsiteY142" fmla="*/ 953752 h 1154460"/>
                <a:gd name="connsiteX143" fmla="*/ 402052 w 634571"/>
                <a:gd name="connsiteY143" fmla="*/ 1015357 h 1154460"/>
                <a:gd name="connsiteX144" fmla="*/ 379217 w 634571"/>
                <a:gd name="connsiteY144" fmla="*/ 1099677 h 1154460"/>
                <a:gd name="connsiteX145" fmla="*/ 408049 w 634571"/>
                <a:gd name="connsiteY145" fmla="*/ 1087850 h 1154460"/>
                <a:gd name="connsiteX146" fmla="*/ 444811 w 634571"/>
                <a:gd name="connsiteY146" fmla="*/ 1081914 h 1154460"/>
                <a:gd name="connsiteX147" fmla="*/ 472035 w 634571"/>
                <a:gd name="connsiteY147" fmla="*/ 1089639 h 1154460"/>
                <a:gd name="connsiteX148" fmla="*/ 477334 w 634571"/>
                <a:gd name="connsiteY148" fmla="*/ 1118539 h 1154460"/>
                <a:gd name="connsiteX149" fmla="*/ 422521 w 634571"/>
                <a:gd name="connsiteY149" fmla="*/ 1152245 h 1154460"/>
                <a:gd name="connsiteX150" fmla="*/ 353805 w 634571"/>
                <a:gd name="connsiteY150" fmla="*/ 1144891 h 1154460"/>
                <a:gd name="connsiteX151" fmla="*/ 347869 w 634571"/>
                <a:gd name="connsiteY151" fmla="*/ 1130623 h 1154460"/>
                <a:gd name="connsiteX152" fmla="*/ 383698 w 634571"/>
                <a:gd name="connsiteY152" fmla="*/ 1008769 h 1154460"/>
                <a:gd name="connsiteX153" fmla="*/ 399975 w 634571"/>
                <a:gd name="connsiteY153" fmla="*/ 946436 h 1154460"/>
                <a:gd name="connsiteX154" fmla="*/ 408814 w 634571"/>
                <a:gd name="connsiteY154" fmla="*/ 910372 h 1154460"/>
                <a:gd name="connsiteX155" fmla="*/ 251214 w 634571"/>
                <a:gd name="connsiteY155" fmla="*/ 909628 h 1154460"/>
                <a:gd name="connsiteX156" fmla="*/ 235240 w 634571"/>
                <a:gd name="connsiteY156" fmla="*/ 904625 h 1154460"/>
                <a:gd name="connsiteX157" fmla="*/ 235399 w 634571"/>
                <a:gd name="connsiteY157" fmla="*/ 905262 h 1154460"/>
                <a:gd name="connsiteX158" fmla="*/ 242526 w 634571"/>
                <a:gd name="connsiteY158" fmla="*/ 936800 h 1154460"/>
                <a:gd name="connsiteX159" fmla="*/ 254247 w 634571"/>
                <a:gd name="connsiteY159" fmla="*/ 996904 h 1154460"/>
                <a:gd name="connsiteX160" fmla="*/ 270660 w 634571"/>
                <a:gd name="connsiteY160" fmla="*/ 1121617 h 1154460"/>
                <a:gd name="connsiteX161" fmla="*/ 264413 w 634571"/>
                <a:gd name="connsiteY161" fmla="*/ 1132822 h 1154460"/>
                <a:gd name="connsiteX162" fmla="*/ 181284 w 634571"/>
                <a:gd name="connsiteY162" fmla="*/ 1131783 h 1154460"/>
                <a:gd name="connsiteX163" fmla="*/ 141406 w 634571"/>
                <a:gd name="connsiteY163" fmla="*/ 1077046 h 1154460"/>
                <a:gd name="connsiteX164" fmla="*/ 203058 w 634571"/>
                <a:gd name="connsiteY164" fmla="*/ 1058123 h 1154460"/>
                <a:gd name="connsiteX165" fmla="*/ 245725 w 634571"/>
                <a:gd name="connsiteY165" fmla="*/ 1082839 h 1154460"/>
                <a:gd name="connsiteX166" fmla="*/ 234786 w 634571"/>
                <a:gd name="connsiteY166" fmla="*/ 999785 h 1154460"/>
                <a:gd name="connsiteX167" fmla="*/ 224005 w 634571"/>
                <a:gd name="connsiteY167" fmla="*/ 937823 h 1154460"/>
                <a:gd name="connsiteX168" fmla="*/ 215188 w 634571"/>
                <a:gd name="connsiteY168" fmla="*/ 896611 h 1154460"/>
                <a:gd name="connsiteX169" fmla="*/ 157176 w 634571"/>
                <a:gd name="connsiteY169" fmla="*/ 856900 h 1154460"/>
                <a:gd name="connsiteX170" fmla="*/ 130444 w 634571"/>
                <a:gd name="connsiteY170" fmla="*/ 811678 h 1154460"/>
                <a:gd name="connsiteX171" fmla="*/ 132165 w 634571"/>
                <a:gd name="connsiteY171" fmla="*/ 753082 h 1154460"/>
                <a:gd name="connsiteX172" fmla="*/ 204870 w 634571"/>
                <a:gd name="connsiteY172" fmla="*/ 513929 h 1154460"/>
                <a:gd name="connsiteX173" fmla="*/ 205711 w 634571"/>
                <a:gd name="connsiteY173" fmla="*/ 512520 h 1154460"/>
                <a:gd name="connsiteX174" fmla="*/ 93660 w 634571"/>
                <a:gd name="connsiteY174" fmla="*/ 452521 h 1154460"/>
                <a:gd name="connsiteX175" fmla="*/ 0 w 634571"/>
                <a:gd name="connsiteY175" fmla="*/ 264694 h 1154460"/>
                <a:gd name="connsiteX176" fmla="*/ 93660 w 634571"/>
                <a:gd name="connsiteY176" fmla="*/ 76867 h 1154460"/>
                <a:gd name="connsiteX177" fmla="*/ 317286 w 634571"/>
                <a:gd name="connsiteY177" fmla="*/ 0 h 11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634571" h="1154460">
                  <a:moveTo>
                    <a:pt x="453332" y="1103111"/>
                  </a:moveTo>
                  <a:cubicBezTo>
                    <a:pt x="445720" y="1101716"/>
                    <a:pt x="436714" y="1103604"/>
                    <a:pt x="429201" y="1104946"/>
                  </a:cubicBezTo>
                  <a:cubicBezTo>
                    <a:pt x="420308" y="1106538"/>
                    <a:pt x="411673" y="1109009"/>
                    <a:pt x="403280" y="1112353"/>
                  </a:cubicBezTo>
                  <a:cubicBezTo>
                    <a:pt x="395108" y="1115597"/>
                    <a:pt x="388436" y="1119699"/>
                    <a:pt x="379444" y="1119631"/>
                  </a:cubicBezTo>
                  <a:cubicBezTo>
                    <a:pt x="377132" y="1119608"/>
                    <a:pt x="375449" y="1118629"/>
                    <a:pt x="374236" y="1117227"/>
                  </a:cubicBezTo>
                  <a:cubicBezTo>
                    <a:pt x="373213" y="1120775"/>
                    <a:pt x="372243" y="1124339"/>
                    <a:pt x="371211" y="1127879"/>
                  </a:cubicBezTo>
                  <a:cubicBezTo>
                    <a:pt x="384001" y="1131776"/>
                    <a:pt x="397412" y="1133133"/>
                    <a:pt x="410808" y="1131617"/>
                  </a:cubicBezTo>
                  <a:cubicBezTo>
                    <a:pt x="425145" y="1129994"/>
                    <a:pt x="442187" y="1125559"/>
                    <a:pt x="453423" y="1115969"/>
                  </a:cubicBezTo>
                  <a:cubicBezTo>
                    <a:pt x="458244" y="1111845"/>
                    <a:pt x="461595" y="1104627"/>
                    <a:pt x="453332" y="1103111"/>
                  </a:cubicBezTo>
                  <a:close/>
                  <a:moveTo>
                    <a:pt x="179520" y="1075230"/>
                  </a:moveTo>
                  <a:cubicBezTo>
                    <a:pt x="171364" y="1075737"/>
                    <a:pt x="163775" y="1078316"/>
                    <a:pt x="160580" y="1084953"/>
                  </a:cubicBezTo>
                  <a:cubicBezTo>
                    <a:pt x="153173" y="1100344"/>
                    <a:pt x="188434" y="1111792"/>
                    <a:pt x="197971" y="1114278"/>
                  </a:cubicBezTo>
                  <a:cubicBezTo>
                    <a:pt x="214399" y="1118562"/>
                    <a:pt x="232261" y="1118949"/>
                    <a:pt x="248948" y="1115309"/>
                  </a:cubicBezTo>
                  <a:lnTo>
                    <a:pt x="248932" y="1115097"/>
                  </a:lnTo>
                  <a:cubicBezTo>
                    <a:pt x="246499" y="1114467"/>
                    <a:pt x="244247" y="1112921"/>
                    <a:pt x="242739" y="1110230"/>
                  </a:cubicBezTo>
                  <a:cubicBezTo>
                    <a:pt x="233997" y="1094605"/>
                    <a:pt x="218925" y="1083104"/>
                    <a:pt x="201860" y="1077941"/>
                  </a:cubicBezTo>
                  <a:cubicBezTo>
                    <a:pt x="196398" y="1076288"/>
                    <a:pt x="187675" y="1074723"/>
                    <a:pt x="179520" y="1075230"/>
                  </a:cubicBezTo>
                  <a:close/>
                  <a:moveTo>
                    <a:pt x="183521" y="645048"/>
                  </a:moveTo>
                  <a:cubicBezTo>
                    <a:pt x="183301" y="645776"/>
                    <a:pt x="183059" y="646489"/>
                    <a:pt x="182846" y="647209"/>
                  </a:cubicBezTo>
                  <a:cubicBezTo>
                    <a:pt x="170853" y="687860"/>
                    <a:pt x="159829" y="729853"/>
                    <a:pt x="154136" y="771913"/>
                  </a:cubicBezTo>
                  <a:cubicBezTo>
                    <a:pt x="151755" y="789465"/>
                    <a:pt x="152127" y="806901"/>
                    <a:pt x="161444" y="822511"/>
                  </a:cubicBezTo>
                  <a:cubicBezTo>
                    <a:pt x="169692" y="836332"/>
                    <a:pt x="182270" y="847287"/>
                    <a:pt x="195256" y="856529"/>
                  </a:cubicBezTo>
                  <a:cubicBezTo>
                    <a:pt x="222800" y="876119"/>
                    <a:pt x="255695" y="887529"/>
                    <a:pt x="289000" y="892237"/>
                  </a:cubicBezTo>
                  <a:cubicBezTo>
                    <a:pt x="327186" y="897635"/>
                    <a:pt x="365753" y="894033"/>
                    <a:pt x="403431" y="886710"/>
                  </a:cubicBezTo>
                  <a:cubicBezTo>
                    <a:pt x="436850" y="880213"/>
                    <a:pt x="471596" y="871510"/>
                    <a:pt x="501579" y="854899"/>
                  </a:cubicBezTo>
                  <a:cubicBezTo>
                    <a:pt x="529289" y="839554"/>
                    <a:pt x="549470" y="814756"/>
                    <a:pt x="554816" y="783127"/>
                  </a:cubicBezTo>
                  <a:cubicBezTo>
                    <a:pt x="557234" y="768805"/>
                    <a:pt x="557029" y="754249"/>
                    <a:pt x="555171" y="739845"/>
                  </a:cubicBezTo>
                  <a:cubicBezTo>
                    <a:pt x="544376" y="747562"/>
                    <a:pt x="530782" y="748116"/>
                    <a:pt x="517993" y="746835"/>
                  </a:cubicBezTo>
                  <a:cubicBezTo>
                    <a:pt x="489904" y="744014"/>
                    <a:pt x="461997" y="735827"/>
                    <a:pt x="436274" y="724356"/>
                  </a:cubicBezTo>
                  <a:cubicBezTo>
                    <a:pt x="423848" y="718822"/>
                    <a:pt x="411824" y="712370"/>
                    <a:pt x="400293" y="705145"/>
                  </a:cubicBezTo>
                  <a:cubicBezTo>
                    <a:pt x="390892" y="699255"/>
                    <a:pt x="379801" y="692833"/>
                    <a:pt x="372250" y="684160"/>
                  </a:cubicBezTo>
                  <a:cubicBezTo>
                    <a:pt x="366450" y="690642"/>
                    <a:pt x="360575" y="697056"/>
                    <a:pt x="354532" y="703311"/>
                  </a:cubicBezTo>
                  <a:cubicBezTo>
                    <a:pt x="338642" y="719755"/>
                    <a:pt x="320841" y="737017"/>
                    <a:pt x="296619" y="738177"/>
                  </a:cubicBezTo>
                  <a:cubicBezTo>
                    <a:pt x="271843" y="739360"/>
                    <a:pt x="249857" y="724546"/>
                    <a:pt x="230161" y="711347"/>
                  </a:cubicBezTo>
                  <a:cubicBezTo>
                    <a:pt x="212072" y="699224"/>
                    <a:pt x="193907" y="684266"/>
                    <a:pt x="186788" y="662879"/>
                  </a:cubicBezTo>
                  <a:cubicBezTo>
                    <a:pt x="184817" y="656966"/>
                    <a:pt x="183831" y="651007"/>
                    <a:pt x="183521" y="645048"/>
                  </a:cubicBezTo>
                  <a:close/>
                  <a:moveTo>
                    <a:pt x="401904" y="585084"/>
                  </a:moveTo>
                  <a:cubicBezTo>
                    <a:pt x="396260" y="583071"/>
                    <a:pt x="388413" y="584181"/>
                    <a:pt x="382302" y="587643"/>
                  </a:cubicBezTo>
                  <a:cubicBezTo>
                    <a:pt x="360529" y="599969"/>
                    <a:pt x="356519" y="633123"/>
                    <a:pt x="370021" y="653206"/>
                  </a:cubicBezTo>
                  <a:cubicBezTo>
                    <a:pt x="371385" y="651614"/>
                    <a:pt x="372811" y="650059"/>
                    <a:pt x="374176" y="648467"/>
                  </a:cubicBezTo>
                  <a:cubicBezTo>
                    <a:pt x="381279" y="640166"/>
                    <a:pt x="388239" y="631735"/>
                    <a:pt x="395017" y="623161"/>
                  </a:cubicBezTo>
                  <a:cubicBezTo>
                    <a:pt x="400263" y="616520"/>
                    <a:pt x="405827" y="609514"/>
                    <a:pt x="408291" y="601266"/>
                  </a:cubicBezTo>
                  <a:cubicBezTo>
                    <a:pt x="410990" y="592233"/>
                    <a:pt x="407549" y="587096"/>
                    <a:pt x="401904" y="585084"/>
                  </a:cubicBezTo>
                  <a:close/>
                  <a:moveTo>
                    <a:pt x="326671" y="579296"/>
                  </a:moveTo>
                  <a:cubicBezTo>
                    <a:pt x="316338" y="581896"/>
                    <a:pt x="310629" y="593397"/>
                    <a:pt x="310091" y="603275"/>
                  </a:cubicBezTo>
                  <a:cubicBezTo>
                    <a:pt x="309408" y="615800"/>
                    <a:pt x="316815" y="627763"/>
                    <a:pt x="325519" y="636170"/>
                  </a:cubicBezTo>
                  <a:cubicBezTo>
                    <a:pt x="331031" y="641493"/>
                    <a:pt x="337459" y="645693"/>
                    <a:pt x="343949" y="649703"/>
                  </a:cubicBezTo>
                  <a:cubicBezTo>
                    <a:pt x="345139" y="650439"/>
                    <a:pt x="346383" y="651136"/>
                    <a:pt x="347618" y="651841"/>
                  </a:cubicBezTo>
                  <a:cubicBezTo>
                    <a:pt x="340606" y="633563"/>
                    <a:pt x="340946" y="612290"/>
                    <a:pt x="349211" y="594966"/>
                  </a:cubicBezTo>
                  <a:cubicBezTo>
                    <a:pt x="348445" y="594011"/>
                    <a:pt x="347861" y="592828"/>
                    <a:pt x="347611" y="591334"/>
                  </a:cubicBezTo>
                  <a:cubicBezTo>
                    <a:pt x="346094" y="582222"/>
                    <a:pt x="335162" y="577158"/>
                    <a:pt x="326671" y="579296"/>
                  </a:cubicBezTo>
                  <a:close/>
                  <a:moveTo>
                    <a:pt x="472596" y="495507"/>
                  </a:moveTo>
                  <a:cubicBezTo>
                    <a:pt x="426616" y="517076"/>
                    <a:pt x="373660" y="529380"/>
                    <a:pt x="317278" y="529388"/>
                  </a:cubicBezTo>
                  <a:cubicBezTo>
                    <a:pt x="287264" y="529380"/>
                    <a:pt x="258242" y="525833"/>
                    <a:pt x="230692" y="519335"/>
                  </a:cubicBezTo>
                  <a:cubicBezTo>
                    <a:pt x="230965" y="528418"/>
                    <a:pt x="227682" y="537788"/>
                    <a:pt x="225355" y="546446"/>
                  </a:cubicBezTo>
                  <a:cubicBezTo>
                    <a:pt x="222056" y="558727"/>
                    <a:pt x="218600" y="570986"/>
                    <a:pt x="215066" y="583200"/>
                  </a:cubicBezTo>
                  <a:cubicBezTo>
                    <a:pt x="208767" y="605012"/>
                    <a:pt x="197925" y="630272"/>
                    <a:pt x="204506" y="653198"/>
                  </a:cubicBezTo>
                  <a:cubicBezTo>
                    <a:pt x="209320" y="669923"/>
                    <a:pt x="223641" y="681227"/>
                    <a:pt x="237378" y="690710"/>
                  </a:cubicBezTo>
                  <a:cubicBezTo>
                    <a:pt x="252284" y="700999"/>
                    <a:pt x="269349" y="713553"/>
                    <a:pt x="287696" y="716153"/>
                  </a:cubicBezTo>
                  <a:cubicBezTo>
                    <a:pt x="306179" y="718777"/>
                    <a:pt x="320546" y="706510"/>
                    <a:pt x="332653" y="694160"/>
                  </a:cubicBezTo>
                  <a:cubicBezTo>
                    <a:pt x="340135" y="686525"/>
                    <a:pt x="347368" y="678641"/>
                    <a:pt x="354532" y="670688"/>
                  </a:cubicBezTo>
                  <a:cubicBezTo>
                    <a:pt x="347709" y="668717"/>
                    <a:pt x="341167" y="665298"/>
                    <a:pt x="335064" y="661841"/>
                  </a:cubicBezTo>
                  <a:cubicBezTo>
                    <a:pt x="327679" y="657664"/>
                    <a:pt x="320682" y="652743"/>
                    <a:pt x="314587" y="646822"/>
                  </a:cubicBezTo>
                  <a:cubicBezTo>
                    <a:pt x="304465" y="636997"/>
                    <a:pt x="296467" y="624427"/>
                    <a:pt x="294655" y="610197"/>
                  </a:cubicBezTo>
                  <a:cubicBezTo>
                    <a:pt x="293040" y="597498"/>
                    <a:pt x="296899" y="583837"/>
                    <a:pt x="305769" y="574451"/>
                  </a:cubicBezTo>
                  <a:cubicBezTo>
                    <a:pt x="314935" y="564747"/>
                    <a:pt x="327762" y="560850"/>
                    <a:pt x="340658" y="564641"/>
                  </a:cubicBezTo>
                  <a:cubicBezTo>
                    <a:pt x="348794" y="567029"/>
                    <a:pt x="355708" y="572427"/>
                    <a:pt x="359741" y="579614"/>
                  </a:cubicBezTo>
                  <a:cubicBezTo>
                    <a:pt x="364502" y="574671"/>
                    <a:pt x="370233" y="570478"/>
                    <a:pt x="377064" y="567431"/>
                  </a:cubicBezTo>
                  <a:cubicBezTo>
                    <a:pt x="394410" y="559698"/>
                    <a:pt x="418495" y="561995"/>
                    <a:pt x="427313" y="581107"/>
                  </a:cubicBezTo>
                  <a:cubicBezTo>
                    <a:pt x="437851" y="603943"/>
                    <a:pt x="419307" y="626944"/>
                    <a:pt x="405994" y="643896"/>
                  </a:cubicBezTo>
                  <a:cubicBezTo>
                    <a:pt x="399224" y="652516"/>
                    <a:pt x="392256" y="660992"/>
                    <a:pt x="385154" y="669346"/>
                  </a:cubicBezTo>
                  <a:cubicBezTo>
                    <a:pt x="393144" y="673812"/>
                    <a:pt x="400377" y="680696"/>
                    <a:pt x="407821" y="685585"/>
                  </a:cubicBezTo>
                  <a:cubicBezTo>
                    <a:pt x="417723" y="692075"/>
                    <a:pt x="428033" y="697905"/>
                    <a:pt x="438700" y="703045"/>
                  </a:cubicBezTo>
                  <a:cubicBezTo>
                    <a:pt x="459548" y="713090"/>
                    <a:pt x="481511" y="720399"/>
                    <a:pt x="504165" y="725084"/>
                  </a:cubicBezTo>
                  <a:cubicBezTo>
                    <a:pt x="515605" y="727442"/>
                    <a:pt x="529691" y="731270"/>
                    <a:pt x="541047" y="727070"/>
                  </a:cubicBezTo>
                  <a:cubicBezTo>
                    <a:pt x="547522" y="724675"/>
                    <a:pt x="550108" y="720702"/>
                    <a:pt x="550600" y="716047"/>
                  </a:cubicBezTo>
                  <a:cubicBezTo>
                    <a:pt x="548250" y="706730"/>
                    <a:pt x="545384" y="697549"/>
                    <a:pt x="542101" y="688671"/>
                  </a:cubicBezTo>
                  <a:cubicBezTo>
                    <a:pt x="518394" y="624616"/>
                    <a:pt x="471603" y="566574"/>
                    <a:pt x="472596" y="495507"/>
                  </a:cubicBezTo>
                  <a:close/>
                  <a:moveTo>
                    <a:pt x="473422" y="308505"/>
                  </a:moveTo>
                  <a:cubicBezTo>
                    <a:pt x="479904" y="307528"/>
                    <a:pt x="488008" y="306762"/>
                    <a:pt x="492511" y="312622"/>
                  </a:cubicBezTo>
                  <a:cubicBezTo>
                    <a:pt x="495279" y="316231"/>
                    <a:pt x="494824" y="320553"/>
                    <a:pt x="492580" y="324252"/>
                  </a:cubicBezTo>
                  <a:cubicBezTo>
                    <a:pt x="489441" y="329430"/>
                    <a:pt x="482019" y="329703"/>
                    <a:pt x="476667" y="330461"/>
                  </a:cubicBezTo>
                  <a:cubicBezTo>
                    <a:pt x="472671" y="331029"/>
                    <a:pt x="468699" y="331780"/>
                    <a:pt x="464779" y="332720"/>
                  </a:cubicBezTo>
                  <a:cubicBezTo>
                    <a:pt x="463831" y="332948"/>
                    <a:pt x="462899" y="333206"/>
                    <a:pt x="461951" y="333440"/>
                  </a:cubicBezTo>
                  <a:lnTo>
                    <a:pt x="461709" y="333509"/>
                  </a:lnTo>
                  <a:lnTo>
                    <a:pt x="460648" y="333827"/>
                  </a:lnTo>
                  <a:cubicBezTo>
                    <a:pt x="458775" y="334403"/>
                    <a:pt x="456948" y="335070"/>
                    <a:pt x="455098" y="335692"/>
                  </a:cubicBezTo>
                  <a:cubicBezTo>
                    <a:pt x="453248" y="336314"/>
                    <a:pt x="451361" y="336852"/>
                    <a:pt x="449510" y="337488"/>
                  </a:cubicBezTo>
                  <a:cubicBezTo>
                    <a:pt x="445758" y="338778"/>
                    <a:pt x="442028" y="340378"/>
                    <a:pt x="438139" y="338391"/>
                  </a:cubicBezTo>
                  <a:cubicBezTo>
                    <a:pt x="434666" y="336625"/>
                    <a:pt x="431664" y="332910"/>
                    <a:pt x="432491" y="328702"/>
                  </a:cubicBezTo>
                  <a:cubicBezTo>
                    <a:pt x="433059" y="325821"/>
                    <a:pt x="433992" y="323547"/>
                    <a:pt x="436319" y="321644"/>
                  </a:cubicBezTo>
                  <a:cubicBezTo>
                    <a:pt x="437608" y="320590"/>
                    <a:pt x="439208" y="319863"/>
                    <a:pt x="440663" y="319044"/>
                  </a:cubicBezTo>
                  <a:cubicBezTo>
                    <a:pt x="442604" y="317952"/>
                    <a:pt x="444567" y="316837"/>
                    <a:pt x="446607" y="315951"/>
                  </a:cubicBezTo>
                  <a:cubicBezTo>
                    <a:pt x="451155" y="313972"/>
                    <a:pt x="456000" y="312592"/>
                    <a:pt x="460769" y="311258"/>
                  </a:cubicBezTo>
                  <a:cubicBezTo>
                    <a:pt x="464939" y="310090"/>
                    <a:pt x="469146" y="309150"/>
                    <a:pt x="473422" y="308505"/>
                  </a:cubicBezTo>
                  <a:close/>
                  <a:moveTo>
                    <a:pt x="316261" y="250820"/>
                  </a:moveTo>
                  <a:cubicBezTo>
                    <a:pt x="320885" y="249030"/>
                    <a:pt x="326139" y="250524"/>
                    <a:pt x="329679" y="253822"/>
                  </a:cubicBezTo>
                  <a:lnTo>
                    <a:pt x="330498" y="254747"/>
                  </a:lnTo>
                  <a:cubicBezTo>
                    <a:pt x="331924" y="255778"/>
                    <a:pt x="333212" y="257021"/>
                    <a:pt x="334258" y="258484"/>
                  </a:cubicBezTo>
                  <a:cubicBezTo>
                    <a:pt x="336669" y="261858"/>
                    <a:pt x="338125" y="266301"/>
                    <a:pt x="339019" y="270334"/>
                  </a:cubicBezTo>
                  <a:cubicBezTo>
                    <a:pt x="339785" y="273814"/>
                    <a:pt x="340134" y="277369"/>
                    <a:pt x="340224" y="280925"/>
                  </a:cubicBezTo>
                  <a:cubicBezTo>
                    <a:pt x="340703" y="283329"/>
                    <a:pt x="341127" y="285740"/>
                    <a:pt x="341430" y="288158"/>
                  </a:cubicBezTo>
                  <a:cubicBezTo>
                    <a:pt x="341893" y="291850"/>
                    <a:pt x="341529" y="295853"/>
                    <a:pt x="339846" y="299212"/>
                  </a:cubicBezTo>
                  <a:cubicBezTo>
                    <a:pt x="337556" y="303798"/>
                    <a:pt x="332576" y="307096"/>
                    <a:pt x="327367" y="306846"/>
                  </a:cubicBezTo>
                  <a:cubicBezTo>
                    <a:pt x="321924" y="306588"/>
                    <a:pt x="317216" y="303920"/>
                    <a:pt x="314153" y="299401"/>
                  </a:cubicBezTo>
                  <a:cubicBezTo>
                    <a:pt x="312197" y="296512"/>
                    <a:pt x="311280" y="293184"/>
                    <a:pt x="310507" y="289841"/>
                  </a:cubicBezTo>
                  <a:cubicBezTo>
                    <a:pt x="309710" y="287938"/>
                    <a:pt x="309073" y="285959"/>
                    <a:pt x="308551" y="284086"/>
                  </a:cubicBezTo>
                  <a:cubicBezTo>
                    <a:pt x="306602" y="277142"/>
                    <a:pt x="305321" y="268476"/>
                    <a:pt x="307361" y="261396"/>
                  </a:cubicBezTo>
                  <a:cubicBezTo>
                    <a:pt x="308718" y="256680"/>
                    <a:pt x="311553" y="252632"/>
                    <a:pt x="316261" y="250820"/>
                  </a:cubicBezTo>
                  <a:close/>
                  <a:moveTo>
                    <a:pt x="536871" y="209880"/>
                  </a:moveTo>
                  <a:cubicBezTo>
                    <a:pt x="541495" y="208092"/>
                    <a:pt x="546749" y="209585"/>
                    <a:pt x="550289" y="212883"/>
                  </a:cubicBezTo>
                  <a:lnTo>
                    <a:pt x="551108" y="213808"/>
                  </a:lnTo>
                  <a:cubicBezTo>
                    <a:pt x="552534" y="214839"/>
                    <a:pt x="553822" y="216082"/>
                    <a:pt x="554868" y="217545"/>
                  </a:cubicBezTo>
                  <a:cubicBezTo>
                    <a:pt x="557279" y="220919"/>
                    <a:pt x="558735" y="225362"/>
                    <a:pt x="559629" y="229395"/>
                  </a:cubicBezTo>
                  <a:cubicBezTo>
                    <a:pt x="560395" y="232875"/>
                    <a:pt x="560744" y="236431"/>
                    <a:pt x="560834" y="239986"/>
                  </a:cubicBezTo>
                  <a:cubicBezTo>
                    <a:pt x="561313" y="242390"/>
                    <a:pt x="561737" y="244801"/>
                    <a:pt x="562040" y="247219"/>
                  </a:cubicBezTo>
                  <a:cubicBezTo>
                    <a:pt x="562503" y="250911"/>
                    <a:pt x="562139" y="254907"/>
                    <a:pt x="560456" y="258273"/>
                  </a:cubicBezTo>
                  <a:cubicBezTo>
                    <a:pt x="558166" y="262852"/>
                    <a:pt x="553178" y="266149"/>
                    <a:pt x="547977" y="265900"/>
                  </a:cubicBezTo>
                  <a:cubicBezTo>
                    <a:pt x="542534" y="265642"/>
                    <a:pt x="537826" y="262973"/>
                    <a:pt x="534763" y="258454"/>
                  </a:cubicBezTo>
                  <a:cubicBezTo>
                    <a:pt x="532807" y="255566"/>
                    <a:pt x="531890" y="252238"/>
                    <a:pt x="531116" y="248894"/>
                  </a:cubicBezTo>
                  <a:cubicBezTo>
                    <a:pt x="530320" y="246991"/>
                    <a:pt x="529691" y="245012"/>
                    <a:pt x="529160" y="243148"/>
                  </a:cubicBezTo>
                  <a:cubicBezTo>
                    <a:pt x="527212" y="236203"/>
                    <a:pt x="525938" y="227538"/>
                    <a:pt x="527970" y="220457"/>
                  </a:cubicBezTo>
                  <a:cubicBezTo>
                    <a:pt x="529328" y="215749"/>
                    <a:pt x="532163" y="211693"/>
                    <a:pt x="536871" y="209880"/>
                  </a:cubicBezTo>
                  <a:close/>
                  <a:moveTo>
                    <a:pt x="317278" y="21031"/>
                  </a:moveTo>
                  <a:cubicBezTo>
                    <a:pt x="234922" y="21023"/>
                    <a:pt x="160557" y="48725"/>
                    <a:pt x="107070" y="93060"/>
                  </a:cubicBezTo>
                  <a:cubicBezTo>
                    <a:pt x="53562" y="137457"/>
                    <a:pt x="21046" y="198032"/>
                    <a:pt x="21030" y="264694"/>
                  </a:cubicBezTo>
                  <a:cubicBezTo>
                    <a:pt x="21038" y="331356"/>
                    <a:pt x="53555" y="391931"/>
                    <a:pt x="107070" y="436327"/>
                  </a:cubicBezTo>
                  <a:cubicBezTo>
                    <a:pt x="160557" y="480663"/>
                    <a:pt x="234922" y="508365"/>
                    <a:pt x="317278" y="508358"/>
                  </a:cubicBezTo>
                  <a:cubicBezTo>
                    <a:pt x="399633" y="508365"/>
                    <a:pt x="473998" y="480663"/>
                    <a:pt x="527485" y="436327"/>
                  </a:cubicBezTo>
                  <a:cubicBezTo>
                    <a:pt x="580994" y="391931"/>
                    <a:pt x="613510" y="331356"/>
                    <a:pt x="613525" y="264694"/>
                  </a:cubicBezTo>
                  <a:cubicBezTo>
                    <a:pt x="613518" y="198032"/>
                    <a:pt x="581001" y="137457"/>
                    <a:pt x="527485" y="93060"/>
                  </a:cubicBezTo>
                  <a:cubicBezTo>
                    <a:pt x="473998" y="48725"/>
                    <a:pt x="399633" y="21015"/>
                    <a:pt x="317278" y="21031"/>
                  </a:cubicBezTo>
                  <a:close/>
                  <a:moveTo>
                    <a:pt x="317286" y="0"/>
                  </a:moveTo>
                  <a:cubicBezTo>
                    <a:pt x="404349" y="15"/>
                    <a:pt x="483369" y="29203"/>
                    <a:pt x="540911" y="76867"/>
                  </a:cubicBezTo>
                  <a:cubicBezTo>
                    <a:pt x="598431" y="124463"/>
                    <a:pt x="634586" y="190981"/>
                    <a:pt x="634571" y="264694"/>
                  </a:cubicBezTo>
                  <a:cubicBezTo>
                    <a:pt x="634578" y="338407"/>
                    <a:pt x="598423" y="404918"/>
                    <a:pt x="540911" y="452521"/>
                  </a:cubicBezTo>
                  <a:cubicBezTo>
                    <a:pt x="524141" y="466410"/>
                    <a:pt x="505506" y="478676"/>
                    <a:pt x="485423" y="489161"/>
                  </a:cubicBezTo>
                  <a:cubicBezTo>
                    <a:pt x="486727" y="490230"/>
                    <a:pt x="487698" y="491708"/>
                    <a:pt x="487880" y="493703"/>
                  </a:cubicBezTo>
                  <a:cubicBezTo>
                    <a:pt x="495825" y="579023"/>
                    <a:pt x="559432" y="644381"/>
                    <a:pt x="574921" y="727533"/>
                  </a:cubicBezTo>
                  <a:cubicBezTo>
                    <a:pt x="581168" y="761065"/>
                    <a:pt x="579182" y="797008"/>
                    <a:pt x="561798" y="827045"/>
                  </a:cubicBezTo>
                  <a:cubicBezTo>
                    <a:pt x="544444" y="857021"/>
                    <a:pt x="514505" y="875369"/>
                    <a:pt x="483028" y="887779"/>
                  </a:cubicBezTo>
                  <a:cubicBezTo>
                    <a:pt x="465417" y="894723"/>
                    <a:pt x="447093" y="900788"/>
                    <a:pt x="428367" y="905716"/>
                  </a:cubicBezTo>
                  <a:cubicBezTo>
                    <a:pt x="426160" y="921933"/>
                    <a:pt x="421369" y="938081"/>
                    <a:pt x="417571" y="953752"/>
                  </a:cubicBezTo>
                  <a:cubicBezTo>
                    <a:pt x="412574" y="974335"/>
                    <a:pt x="407397" y="994865"/>
                    <a:pt x="402052" y="1015357"/>
                  </a:cubicBezTo>
                  <a:cubicBezTo>
                    <a:pt x="394706" y="1043514"/>
                    <a:pt x="387071" y="1071633"/>
                    <a:pt x="379217" y="1099677"/>
                  </a:cubicBezTo>
                  <a:cubicBezTo>
                    <a:pt x="387185" y="1093369"/>
                    <a:pt x="398996" y="1090427"/>
                    <a:pt x="408049" y="1087850"/>
                  </a:cubicBezTo>
                  <a:cubicBezTo>
                    <a:pt x="420050" y="1084430"/>
                    <a:pt x="432332" y="1082316"/>
                    <a:pt x="444811" y="1081914"/>
                  </a:cubicBezTo>
                  <a:cubicBezTo>
                    <a:pt x="454537" y="1081602"/>
                    <a:pt x="464711" y="1082520"/>
                    <a:pt x="472035" y="1089639"/>
                  </a:cubicBezTo>
                  <a:cubicBezTo>
                    <a:pt x="479707" y="1097099"/>
                    <a:pt x="481156" y="1108751"/>
                    <a:pt x="477334" y="1118539"/>
                  </a:cubicBezTo>
                  <a:cubicBezTo>
                    <a:pt x="469442" y="1138766"/>
                    <a:pt x="441839" y="1148341"/>
                    <a:pt x="422521" y="1152245"/>
                  </a:cubicBezTo>
                  <a:cubicBezTo>
                    <a:pt x="399452" y="1156908"/>
                    <a:pt x="375396" y="1154095"/>
                    <a:pt x="353805" y="1144891"/>
                  </a:cubicBezTo>
                  <a:cubicBezTo>
                    <a:pt x="347967" y="1142405"/>
                    <a:pt x="346102" y="1136317"/>
                    <a:pt x="347869" y="1130623"/>
                  </a:cubicBezTo>
                  <a:cubicBezTo>
                    <a:pt x="360400" y="1090162"/>
                    <a:pt x="372614" y="1049670"/>
                    <a:pt x="383698" y="1008769"/>
                  </a:cubicBezTo>
                  <a:cubicBezTo>
                    <a:pt x="389316" y="988042"/>
                    <a:pt x="394736" y="967261"/>
                    <a:pt x="399975" y="946436"/>
                  </a:cubicBezTo>
                  <a:cubicBezTo>
                    <a:pt x="402947" y="934609"/>
                    <a:pt x="405441" y="922312"/>
                    <a:pt x="408814" y="910372"/>
                  </a:cubicBezTo>
                  <a:cubicBezTo>
                    <a:pt x="356655" y="921622"/>
                    <a:pt x="302130" y="923434"/>
                    <a:pt x="251214" y="909628"/>
                  </a:cubicBezTo>
                  <a:cubicBezTo>
                    <a:pt x="245839" y="908165"/>
                    <a:pt x="240525" y="906460"/>
                    <a:pt x="235240" y="904625"/>
                  </a:cubicBezTo>
                  <a:lnTo>
                    <a:pt x="235399" y="905262"/>
                  </a:lnTo>
                  <a:cubicBezTo>
                    <a:pt x="238030" y="915708"/>
                    <a:pt x="240267" y="926270"/>
                    <a:pt x="242526" y="936800"/>
                  </a:cubicBezTo>
                  <a:cubicBezTo>
                    <a:pt x="246802" y="956761"/>
                    <a:pt x="250714" y="976799"/>
                    <a:pt x="254247" y="996904"/>
                  </a:cubicBezTo>
                  <a:cubicBezTo>
                    <a:pt x="261517" y="1038237"/>
                    <a:pt x="266771" y="1079836"/>
                    <a:pt x="270660" y="1121617"/>
                  </a:cubicBezTo>
                  <a:cubicBezTo>
                    <a:pt x="271062" y="1125946"/>
                    <a:pt x="268962" y="1131359"/>
                    <a:pt x="264413" y="1132822"/>
                  </a:cubicBezTo>
                  <a:cubicBezTo>
                    <a:pt x="237038" y="1141616"/>
                    <a:pt x="208433" y="1141556"/>
                    <a:pt x="181284" y="1131783"/>
                  </a:cubicBezTo>
                  <a:cubicBezTo>
                    <a:pt x="159730" y="1124028"/>
                    <a:pt x="129125" y="1104316"/>
                    <a:pt x="141406" y="1077046"/>
                  </a:cubicBezTo>
                  <a:cubicBezTo>
                    <a:pt x="151581" y="1054447"/>
                    <a:pt x="182429" y="1053006"/>
                    <a:pt x="203058" y="1058123"/>
                  </a:cubicBezTo>
                  <a:cubicBezTo>
                    <a:pt x="219653" y="1062240"/>
                    <a:pt x="234186" y="1070920"/>
                    <a:pt x="245725" y="1082839"/>
                  </a:cubicBezTo>
                  <a:cubicBezTo>
                    <a:pt x="242693" y="1055075"/>
                    <a:pt x="239046" y="1027374"/>
                    <a:pt x="234786" y="999785"/>
                  </a:cubicBezTo>
                  <a:cubicBezTo>
                    <a:pt x="231586" y="979066"/>
                    <a:pt x="227992" y="958406"/>
                    <a:pt x="224005" y="937823"/>
                  </a:cubicBezTo>
                  <a:cubicBezTo>
                    <a:pt x="221435" y="924556"/>
                    <a:pt x="217281" y="910516"/>
                    <a:pt x="215188" y="896611"/>
                  </a:cubicBezTo>
                  <a:cubicBezTo>
                    <a:pt x="193725" y="886824"/>
                    <a:pt x="173809" y="873685"/>
                    <a:pt x="157176" y="856900"/>
                  </a:cubicBezTo>
                  <a:cubicBezTo>
                    <a:pt x="144606" y="844217"/>
                    <a:pt x="134803" y="829130"/>
                    <a:pt x="130444" y="811678"/>
                  </a:cubicBezTo>
                  <a:cubicBezTo>
                    <a:pt x="125637" y="792437"/>
                    <a:pt x="128579" y="772255"/>
                    <a:pt x="132165" y="753082"/>
                  </a:cubicBezTo>
                  <a:cubicBezTo>
                    <a:pt x="147495" y="671037"/>
                    <a:pt x="172088" y="590667"/>
                    <a:pt x="204870" y="513929"/>
                  </a:cubicBezTo>
                  <a:cubicBezTo>
                    <a:pt x="205104" y="513384"/>
                    <a:pt x="205438" y="512997"/>
                    <a:pt x="205711" y="512520"/>
                  </a:cubicBezTo>
                  <a:cubicBezTo>
                    <a:pt x="163377" y="499259"/>
                    <a:pt x="125266" y="478700"/>
                    <a:pt x="93660" y="452521"/>
                  </a:cubicBezTo>
                  <a:cubicBezTo>
                    <a:pt x="36140" y="404926"/>
                    <a:pt x="-15" y="338407"/>
                    <a:pt x="0" y="264694"/>
                  </a:cubicBezTo>
                  <a:cubicBezTo>
                    <a:pt x="-8" y="190981"/>
                    <a:pt x="36148" y="124470"/>
                    <a:pt x="93660" y="76867"/>
                  </a:cubicBezTo>
                  <a:cubicBezTo>
                    <a:pt x="151202" y="29203"/>
                    <a:pt x="230214" y="8"/>
                    <a:pt x="31728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0527F3D1-AB8B-EF37-3931-465E06C90A3E}"/>
                </a:ext>
              </a:extLst>
            </p:cNvPr>
            <p:cNvSpPr txBox="1"/>
            <p:nvPr/>
          </p:nvSpPr>
          <p:spPr>
            <a:xfrm>
              <a:off x="3274950" y="5080499"/>
              <a:ext cx="9127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0" i="0" dirty="0">
                  <a:solidFill>
                    <a:srgbClr val="ECECEC"/>
                  </a:solidFill>
                  <a:effectLst/>
                </a:rPr>
                <a:t>Tristeza</a:t>
              </a:r>
              <a:endParaRPr lang="pt-BR" sz="1200" dirty="0"/>
            </a:p>
          </p:txBody>
        </p:sp>
      </p:grpSp>
      <p:grpSp>
        <p:nvGrpSpPr>
          <p:cNvPr id="43" name="avatar3">
            <a:extLst>
              <a:ext uri="{FF2B5EF4-FFF2-40B4-BE49-F238E27FC236}">
                <a16:creationId xmlns:a16="http://schemas.microsoft.com/office/drawing/2014/main" id="{A800FBF6-2B90-20C0-57C4-C0C2D1FF0E8A}"/>
              </a:ext>
            </a:extLst>
          </p:cNvPr>
          <p:cNvGrpSpPr/>
          <p:nvPr/>
        </p:nvGrpSpPr>
        <p:grpSpPr>
          <a:xfrm>
            <a:off x="4299755" y="4991722"/>
            <a:ext cx="1223160" cy="1140999"/>
            <a:chOff x="4237610" y="5080499"/>
            <a:chExt cx="1223160" cy="1140999"/>
          </a:xfrm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64A4F946-9E19-9BB1-D05C-391EC38BD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7610" y="5357498"/>
              <a:ext cx="704265" cy="864000"/>
            </a:xfrm>
            <a:custGeom>
              <a:avLst/>
              <a:gdLst>
                <a:gd name="connsiteX0" fmla="*/ 214429 w 825079"/>
                <a:gd name="connsiteY0" fmla="*/ 944521 h 1012218"/>
                <a:gd name="connsiteX1" fmla="*/ 158572 w 825079"/>
                <a:gd name="connsiteY1" fmla="*/ 959439 h 1012218"/>
                <a:gd name="connsiteX2" fmla="*/ 130156 w 825079"/>
                <a:gd name="connsiteY2" fmla="*/ 989442 h 1012218"/>
                <a:gd name="connsiteX3" fmla="*/ 151738 w 825079"/>
                <a:gd name="connsiteY3" fmla="*/ 987114 h 1012218"/>
                <a:gd name="connsiteX4" fmla="*/ 178874 w 825079"/>
                <a:gd name="connsiteY4" fmla="*/ 976163 h 1012218"/>
                <a:gd name="connsiteX5" fmla="*/ 214429 w 825079"/>
                <a:gd name="connsiteY5" fmla="*/ 944521 h 1012218"/>
                <a:gd name="connsiteX6" fmla="*/ 675203 w 825079"/>
                <a:gd name="connsiteY6" fmla="*/ 896029 h 1012218"/>
                <a:gd name="connsiteX7" fmla="*/ 684951 w 825079"/>
                <a:gd name="connsiteY7" fmla="*/ 915690 h 1012218"/>
                <a:gd name="connsiteX8" fmla="*/ 714329 w 825079"/>
                <a:gd name="connsiteY8" fmla="*/ 936092 h 1012218"/>
                <a:gd name="connsiteX9" fmla="*/ 751525 w 825079"/>
                <a:gd name="connsiteY9" fmla="*/ 950504 h 1012218"/>
                <a:gd name="connsiteX10" fmla="*/ 775614 w 825079"/>
                <a:gd name="connsiteY10" fmla="*/ 936233 h 1012218"/>
                <a:gd name="connsiteX11" fmla="*/ 756157 w 825079"/>
                <a:gd name="connsiteY11" fmla="*/ 918026 h 1012218"/>
                <a:gd name="connsiteX12" fmla="*/ 675203 w 825079"/>
                <a:gd name="connsiteY12" fmla="*/ 896029 h 1012218"/>
                <a:gd name="connsiteX13" fmla="*/ 68582 w 825079"/>
                <a:gd name="connsiteY13" fmla="*/ 605154 h 1012218"/>
                <a:gd name="connsiteX14" fmla="*/ 61294 w 825079"/>
                <a:gd name="connsiteY14" fmla="*/ 618276 h 1012218"/>
                <a:gd name="connsiteX15" fmla="*/ 56716 w 825079"/>
                <a:gd name="connsiteY15" fmla="*/ 700948 h 1012218"/>
                <a:gd name="connsiteX16" fmla="*/ 112667 w 825079"/>
                <a:gd name="connsiteY16" fmla="*/ 679374 h 1012218"/>
                <a:gd name="connsiteX17" fmla="*/ 68582 w 825079"/>
                <a:gd name="connsiteY17" fmla="*/ 605154 h 1012218"/>
                <a:gd name="connsiteX18" fmla="*/ 779543 w 825079"/>
                <a:gd name="connsiteY18" fmla="*/ 559826 h 1012218"/>
                <a:gd name="connsiteX19" fmla="*/ 763280 w 825079"/>
                <a:gd name="connsiteY19" fmla="*/ 596851 h 1012218"/>
                <a:gd name="connsiteX20" fmla="*/ 758289 w 825079"/>
                <a:gd name="connsiteY20" fmla="*/ 641663 h 1012218"/>
                <a:gd name="connsiteX21" fmla="*/ 791322 w 825079"/>
                <a:gd name="connsiteY21" fmla="*/ 648599 h 1012218"/>
                <a:gd name="connsiteX22" fmla="*/ 807390 w 825079"/>
                <a:gd name="connsiteY22" fmla="*/ 611020 h 1012218"/>
                <a:gd name="connsiteX23" fmla="*/ 779543 w 825079"/>
                <a:gd name="connsiteY23" fmla="*/ 559826 h 1012218"/>
                <a:gd name="connsiteX24" fmla="*/ 565731 w 825079"/>
                <a:gd name="connsiteY24" fmla="*/ 458931 h 1012218"/>
                <a:gd name="connsiteX25" fmla="*/ 557311 w 825079"/>
                <a:gd name="connsiteY25" fmla="*/ 466250 h 1012218"/>
                <a:gd name="connsiteX26" fmla="*/ 326908 w 825079"/>
                <a:gd name="connsiteY26" fmla="*/ 545446 h 1012218"/>
                <a:gd name="connsiteX27" fmla="*/ 207868 w 825079"/>
                <a:gd name="connsiteY27" fmla="*/ 526731 h 1012218"/>
                <a:gd name="connsiteX28" fmla="*/ 214007 w 825079"/>
                <a:gd name="connsiteY28" fmla="*/ 598569 h 1012218"/>
                <a:gd name="connsiteX29" fmla="*/ 199026 w 825079"/>
                <a:gd name="connsiteY29" fmla="*/ 662135 h 1012218"/>
                <a:gd name="connsiteX30" fmla="*/ 208157 w 825079"/>
                <a:gd name="connsiteY30" fmla="*/ 718601 h 1012218"/>
                <a:gd name="connsiteX31" fmla="*/ 393662 w 825079"/>
                <a:gd name="connsiteY31" fmla="*/ 812693 h 1012218"/>
                <a:gd name="connsiteX32" fmla="*/ 597749 w 825079"/>
                <a:gd name="connsiteY32" fmla="*/ 756305 h 1012218"/>
                <a:gd name="connsiteX33" fmla="*/ 672220 w 825079"/>
                <a:gd name="connsiteY33" fmla="*/ 594210 h 1012218"/>
                <a:gd name="connsiteX34" fmla="*/ 569496 w 825079"/>
                <a:gd name="connsiteY34" fmla="*/ 460915 h 1012218"/>
                <a:gd name="connsiteX35" fmla="*/ 565731 w 825079"/>
                <a:gd name="connsiteY35" fmla="*/ 458931 h 1012218"/>
                <a:gd name="connsiteX36" fmla="*/ 272707 w 825079"/>
                <a:gd name="connsiteY36" fmla="*/ 363177 h 1012218"/>
                <a:gd name="connsiteX37" fmla="*/ 284034 w 825079"/>
                <a:gd name="connsiteY37" fmla="*/ 364308 h 1012218"/>
                <a:gd name="connsiteX38" fmla="*/ 287416 w 825079"/>
                <a:gd name="connsiteY38" fmla="*/ 376806 h 1012218"/>
                <a:gd name="connsiteX39" fmla="*/ 264350 w 825079"/>
                <a:gd name="connsiteY39" fmla="*/ 386257 h 1012218"/>
                <a:gd name="connsiteX40" fmla="*/ 240081 w 825079"/>
                <a:gd name="connsiteY40" fmla="*/ 387897 h 1012218"/>
                <a:gd name="connsiteX41" fmla="*/ 217007 w 825079"/>
                <a:gd name="connsiteY41" fmla="*/ 386311 h 1012218"/>
                <a:gd name="connsiteX42" fmla="*/ 194527 w 825079"/>
                <a:gd name="connsiteY42" fmla="*/ 378930 h 1012218"/>
                <a:gd name="connsiteX43" fmla="*/ 197385 w 825079"/>
                <a:gd name="connsiteY43" fmla="*/ 367846 h 1012218"/>
                <a:gd name="connsiteX44" fmla="*/ 219225 w 825079"/>
                <a:gd name="connsiteY44" fmla="*/ 368244 h 1012218"/>
                <a:gd name="connsiteX45" fmla="*/ 239839 w 825079"/>
                <a:gd name="connsiteY45" fmla="*/ 368268 h 1012218"/>
                <a:gd name="connsiteX46" fmla="*/ 261288 w 825079"/>
                <a:gd name="connsiteY46" fmla="*/ 365573 h 1012218"/>
                <a:gd name="connsiteX47" fmla="*/ 272707 w 825079"/>
                <a:gd name="connsiteY47" fmla="*/ 363177 h 1012218"/>
                <a:gd name="connsiteX48" fmla="*/ 358637 w 825079"/>
                <a:gd name="connsiteY48" fmla="*/ 279018 h 1012218"/>
                <a:gd name="connsiteX49" fmla="*/ 371667 w 825079"/>
                <a:gd name="connsiteY49" fmla="*/ 284588 h 1012218"/>
                <a:gd name="connsiteX50" fmla="*/ 372323 w 825079"/>
                <a:gd name="connsiteY50" fmla="*/ 285681 h 1012218"/>
                <a:gd name="connsiteX51" fmla="*/ 375424 w 825079"/>
                <a:gd name="connsiteY51" fmla="*/ 290173 h 1012218"/>
                <a:gd name="connsiteX52" fmla="*/ 378017 w 825079"/>
                <a:gd name="connsiteY52" fmla="*/ 303076 h 1012218"/>
                <a:gd name="connsiteX53" fmla="*/ 377251 w 825079"/>
                <a:gd name="connsiteY53" fmla="*/ 314027 h 1012218"/>
                <a:gd name="connsiteX54" fmla="*/ 377118 w 825079"/>
                <a:gd name="connsiteY54" fmla="*/ 321581 h 1012218"/>
                <a:gd name="connsiteX55" fmla="*/ 373432 w 825079"/>
                <a:gd name="connsiteY55" fmla="*/ 332477 h 1012218"/>
                <a:gd name="connsiteX56" fmla="*/ 359357 w 825079"/>
                <a:gd name="connsiteY56" fmla="*/ 337859 h 1012218"/>
                <a:gd name="connsiteX57" fmla="*/ 347366 w 825079"/>
                <a:gd name="connsiteY57" fmla="*/ 327830 h 1012218"/>
                <a:gd name="connsiteX58" fmla="*/ 345468 w 825079"/>
                <a:gd name="connsiteY58" fmla="*/ 317457 h 1012218"/>
                <a:gd name="connsiteX59" fmla="*/ 344570 w 825079"/>
                <a:gd name="connsiteY59" fmla="*/ 311262 h 1012218"/>
                <a:gd name="connsiteX60" fmla="*/ 347632 w 825079"/>
                <a:gd name="connsiteY60" fmla="*/ 288056 h 1012218"/>
                <a:gd name="connsiteX61" fmla="*/ 358637 w 825079"/>
                <a:gd name="connsiteY61" fmla="*/ 279018 h 1012218"/>
                <a:gd name="connsiteX62" fmla="*/ 127461 w 825079"/>
                <a:gd name="connsiteY62" fmla="*/ 279018 h 1012218"/>
                <a:gd name="connsiteX63" fmla="*/ 140489 w 825079"/>
                <a:gd name="connsiteY63" fmla="*/ 284588 h 1012218"/>
                <a:gd name="connsiteX64" fmla="*/ 141146 w 825079"/>
                <a:gd name="connsiteY64" fmla="*/ 285681 h 1012218"/>
                <a:gd name="connsiteX65" fmla="*/ 144255 w 825079"/>
                <a:gd name="connsiteY65" fmla="*/ 290173 h 1012218"/>
                <a:gd name="connsiteX66" fmla="*/ 146848 w 825079"/>
                <a:gd name="connsiteY66" fmla="*/ 303076 h 1012218"/>
                <a:gd name="connsiteX67" fmla="*/ 146082 w 825079"/>
                <a:gd name="connsiteY67" fmla="*/ 314027 h 1012218"/>
                <a:gd name="connsiteX68" fmla="*/ 145949 w 825079"/>
                <a:gd name="connsiteY68" fmla="*/ 321581 h 1012218"/>
                <a:gd name="connsiteX69" fmla="*/ 142263 w 825079"/>
                <a:gd name="connsiteY69" fmla="*/ 332477 h 1012218"/>
                <a:gd name="connsiteX70" fmla="*/ 128188 w 825079"/>
                <a:gd name="connsiteY70" fmla="*/ 337859 h 1012218"/>
                <a:gd name="connsiteX71" fmla="*/ 116197 w 825079"/>
                <a:gd name="connsiteY71" fmla="*/ 327830 h 1012218"/>
                <a:gd name="connsiteX72" fmla="*/ 114299 w 825079"/>
                <a:gd name="connsiteY72" fmla="*/ 317457 h 1012218"/>
                <a:gd name="connsiteX73" fmla="*/ 113401 w 825079"/>
                <a:gd name="connsiteY73" fmla="*/ 311262 h 1012218"/>
                <a:gd name="connsiteX74" fmla="*/ 116463 w 825079"/>
                <a:gd name="connsiteY74" fmla="*/ 288056 h 1012218"/>
                <a:gd name="connsiteX75" fmla="*/ 127461 w 825079"/>
                <a:gd name="connsiteY75" fmla="*/ 279018 h 1012218"/>
                <a:gd name="connsiteX76" fmla="*/ 115034 w 825079"/>
                <a:gd name="connsiteY76" fmla="*/ 228192 h 1012218"/>
                <a:gd name="connsiteX77" fmla="*/ 124345 w 825079"/>
                <a:gd name="connsiteY77" fmla="*/ 233075 h 1012218"/>
                <a:gd name="connsiteX78" fmla="*/ 131047 w 825079"/>
                <a:gd name="connsiteY78" fmla="*/ 239307 h 1012218"/>
                <a:gd name="connsiteX79" fmla="*/ 144834 w 825079"/>
                <a:gd name="connsiteY79" fmla="*/ 252141 h 1012218"/>
                <a:gd name="connsiteX80" fmla="*/ 145826 w 825079"/>
                <a:gd name="connsiteY80" fmla="*/ 259500 h 1012218"/>
                <a:gd name="connsiteX81" fmla="*/ 138468 w 825079"/>
                <a:gd name="connsiteY81" fmla="*/ 260491 h 1012218"/>
                <a:gd name="connsiteX82" fmla="*/ 124204 w 825079"/>
                <a:gd name="connsiteY82" fmla="*/ 247829 h 1012218"/>
                <a:gd name="connsiteX83" fmla="*/ 116987 w 825079"/>
                <a:gd name="connsiteY83" fmla="*/ 241401 h 1012218"/>
                <a:gd name="connsiteX84" fmla="*/ 111082 w 825079"/>
                <a:gd name="connsiteY84" fmla="*/ 232238 h 1012218"/>
                <a:gd name="connsiteX85" fmla="*/ 115034 w 825079"/>
                <a:gd name="connsiteY85" fmla="*/ 228192 h 1012218"/>
                <a:gd name="connsiteX86" fmla="*/ 374927 w 825079"/>
                <a:gd name="connsiteY86" fmla="*/ 222842 h 1012218"/>
                <a:gd name="connsiteX87" fmla="*/ 380907 w 825079"/>
                <a:gd name="connsiteY87" fmla="*/ 225443 h 1012218"/>
                <a:gd name="connsiteX88" fmla="*/ 372283 w 825079"/>
                <a:gd name="connsiteY88" fmla="*/ 235097 h 1012218"/>
                <a:gd name="connsiteX89" fmla="*/ 359419 w 825079"/>
                <a:gd name="connsiteY89" fmla="*/ 240190 h 1012218"/>
                <a:gd name="connsiteX90" fmla="*/ 332642 w 825079"/>
                <a:gd name="connsiteY90" fmla="*/ 250266 h 1012218"/>
                <a:gd name="connsiteX91" fmla="*/ 329385 w 825079"/>
                <a:gd name="connsiteY91" fmla="*/ 242697 h 1012218"/>
                <a:gd name="connsiteX92" fmla="*/ 355287 w 825079"/>
                <a:gd name="connsiteY92" fmla="*/ 230591 h 1012218"/>
                <a:gd name="connsiteX93" fmla="*/ 367909 w 825079"/>
                <a:gd name="connsiteY93" fmla="*/ 224950 h 1012218"/>
                <a:gd name="connsiteX94" fmla="*/ 374927 w 825079"/>
                <a:gd name="connsiteY94" fmla="*/ 222842 h 1012218"/>
                <a:gd name="connsiteX95" fmla="*/ 326901 w 825079"/>
                <a:gd name="connsiteY95" fmla="*/ 21676 h 1012218"/>
                <a:gd name="connsiteX96" fmla="*/ 110323 w 825079"/>
                <a:gd name="connsiteY96" fmla="*/ 95889 h 1012218"/>
                <a:gd name="connsiteX97" fmla="*/ 21676 w 825079"/>
                <a:gd name="connsiteY97" fmla="*/ 272723 h 1012218"/>
                <a:gd name="connsiteX98" fmla="*/ 110323 w 825079"/>
                <a:gd name="connsiteY98" fmla="*/ 449558 h 1012218"/>
                <a:gd name="connsiteX99" fmla="*/ 326901 w 825079"/>
                <a:gd name="connsiteY99" fmla="*/ 523770 h 1012218"/>
                <a:gd name="connsiteX100" fmla="*/ 543478 w 825079"/>
                <a:gd name="connsiteY100" fmla="*/ 449558 h 1012218"/>
                <a:gd name="connsiteX101" fmla="*/ 632125 w 825079"/>
                <a:gd name="connsiteY101" fmla="*/ 272723 h 1012218"/>
                <a:gd name="connsiteX102" fmla="*/ 543478 w 825079"/>
                <a:gd name="connsiteY102" fmla="*/ 95889 h 1012218"/>
                <a:gd name="connsiteX103" fmla="*/ 326901 w 825079"/>
                <a:gd name="connsiteY103" fmla="*/ 21676 h 1012218"/>
                <a:gd name="connsiteX104" fmla="*/ 326901 w 825079"/>
                <a:gd name="connsiteY104" fmla="*/ 0 h 1012218"/>
                <a:gd name="connsiteX105" fmla="*/ 557303 w 825079"/>
                <a:gd name="connsiteY105" fmla="*/ 79197 h 1012218"/>
                <a:gd name="connsiteX106" fmla="*/ 653801 w 825079"/>
                <a:gd name="connsiteY106" fmla="*/ 272715 h 1012218"/>
                <a:gd name="connsiteX107" fmla="*/ 583735 w 825079"/>
                <a:gd name="connsiteY107" fmla="*/ 441403 h 1012218"/>
                <a:gd name="connsiteX108" fmla="*/ 593000 w 825079"/>
                <a:gd name="connsiteY108" fmla="*/ 445082 h 1012218"/>
                <a:gd name="connsiteX109" fmla="*/ 639421 w 825079"/>
                <a:gd name="connsiteY109" fmla="*/ 455642 h 1012218"/>
                <a:gd name="connsiteX110" fmla="*/ 699332 w 825079"/>
                <a:gd name="connsiteY110" fmla="*/ 480044 h 1012218"/>
                <a:gd name="connsiteX111" fmla="*/ 793056 w 825079"/>
                <a:gd name="connsiteY111" fmla="*/ 550289 h 1012218"/>
                <a:gd name="connsiteX112" fmla="*/ 816458 w 825079"/>
                <a:gd name="connsiteY112" fmla="*/ 648060 h 1012218"/>
                <a:gd name="connsiteX113" fmla="*/ 740097 w 825079"/>
                <a:gd name="connsiteY113" fmla="*/ 645647 h 1012218"/>
                <a:gd name="connsiteX114" fmla="*/ 763788 w 825079"/>
                <a:gd name="connsiteY114" fmla="*/ 544868 h 1012218"/>
                <a:gd name="connsiteX115" fmla="*/ 749947 w 825079"/>
                <a:gd name="connsiteY115" fmla="*/ 533268 h 1012218"/>
                <a:gd name="connsiteX116" fmla="*/ 666455 w 825079"/>
                <a:gd name="connsiteY116" fmla="*/ 482676 h 1012218"/>
                <a:gd name="connsiteX117" fmla="*/ 632789 w 825079"/>
                <a:gd name="connsiteY117" fmla="*/ 470358 h 1012218"/>
                <a:gd name="connsiteX118" fmla="*/ 695285 w 825079"/>
                <a:gd name="connsiteY118" fmla="*/ 605958 h 1012218"/>
                <a:gd name="connsiteX119" fmla="*/ 648942 w 825079"/>
                <a:gd name="connsiteY119" fmla="*/ 735200 h 1012218"/>
                <a:gd name="connsiteX120" fmla="*/ 665041 w 825079"/>
                <a:gd name="connsiteY120" fmla="*/ 831698 h 1012218"/>
                <a:gd name="connsiteX121" fmla="*/ 670977 w 825079"/>
                <a:gd name="connsiteY121" fmla="*/ 871878 h 1012218"/>
                <a:gd name="connsiteX122" fmla="*/ 672282 w 825079"/>
                <a:gd name="connsiteY122" fmla="*/ 871995 h 1012218"/>
                <a:gd name="connsiteX123" fmla="*/ 736036 w 825079"/>
                <a:gd name="connsiteY123" fmla="*/ 887562 h 1012218"/>
                <a:gd name="connsiteX124" fmla="*/ 785058 w 825079"/>
                <a:gd name="connsiteY124" fmla="*/ 907668 h 1012218"/>
                <a:gd name="connsiteX125" fmla="*/ 765920 w 825079"/>
                <a:gd name="connsiteY125" fmla="*/ 972820 h 1012218"/>
                <a:gd name="connsiteX126" fmla="*/ 718976 w 825079"/>
                <a:gd name="connsiteY126" fmla="*/ 965001 h 1012218"/>
                <a:gd name="connsiteX127" fmla="*/ 677593 w 825079"/>
                <a:gd name="connsiteY127" fmla="*/ 940763 h 1012218"/>
                <a:gd name="connsiteX128" fmla="*/ 652707 w 825079"/>
                <a:gd name="connsiteY128" fmla="*/ 900943 h 1012218"/>
                <a:gd name="connsiteX129" fmla="*/ 645732 w 825079"/>
                <a:gd name="connsiteY129" fmla="*/ 847109 h 1012218"/>
                <a:gd name="connsiteX130" fmla="*/ 638851 w 825079"/>
                <a:gd name="connsiteY130" fmla="*/ 788979 h 1012218"/>
                <a:gd name="connsiteX131" fmla="*/ 635031 w 825079"/>
                <a:gd name="connsiteY131" fmla="*/ 751314 h 1012218"/>
                <a:gd name="connsiteX132" fmla="*/ 602865 w 825079"/>
                <a:gd name="connsiteY132" fmla="*/ 780223 h 1012218"/>
                <a:gd name="connsiteX133" fmla="*/ 383234 w 825079"/>
                <a:gd name="connsiteY133" fmla="*/ 832650 h 1012218"/>
                <a:gd name="connsiteX134" fmla="*/ 231520 w 825079"/>
                <a:gd name="connsiteY134" fmla="*/ 778402 h 1012218"/>
                <a:gd name="connsiteX135" fmla="*/ 218311 w 825079"/>
                <a:gd name="connsiteY135" fmla="*/ 793642 h 1012218"/>
                <a:gd name="connsiteX136" fmla="*/ 194073 w 825079"/>
                <a:gd name="connsiteY136" fmla="*/ 830307 h 1012218"/>
                <a:gd name="connsiteX137" fmla="*/ 224185 w 825079"/>
                <a:gd name="connsiteY137" fmla="*/ 925407 h 1012218"/>
                <a:gd name="connsiteX138" fmla="*/ 230051 w 825079"/>
                <a:gd name="connsiteY138" fmla="*/ 929281 h 1012218"/>
                <a:gd name="connsiteX139" fmla="*/ 195511 w 825079"/>
                <a:gd name="connsiteY139" fmla="*/ 991449 h 1012218"/>
                <a:gd name="connsiteX140" fmla="*/ 120853 w 825079"/>
                <a:gd name="connsiteY140" fmla="*/ 1009321 h 1012218"/>
                <a:gd name="connsiteX141" fmla="*/ 104496 w 825079"/>
                <a:gd name="connsiteY141" fmla="*/ 981357 h 1012218"/>
                <a:gd name="connsiteX142" fmla="*/ 131148 w 825079"/>
                <a:gd name="connsiteY142" fmla="*/ 949363 h 1012218"/>
                <a:gd name="connsiteX143" fmla="*/ 198822 w 825079"/>
                <a:gd name="connsiteY143" fmla="*/ 924251 h 1012218"/>
                <a:gd name="connsiteX144" fmla="*/ 175061 w 825079"/>
                <a:gd name="connsiteY144" fmla="*/ 832268 h 1012218"/>
                <a:gd name="connsiteX145" fmla="*/ 198448 w 825079"/>
                <a:gd name="connsiteY145" fmla="*/ 789065 h 1012218"/>
                <a:gd name="connsiteX146" fmla="*/ 215312 w 825079"/>
                <a:gd name="connsiteY146" fmla="*/ 771592 h 1012218"/>
                <a:gd name="connsiteX147" fmla="*/ 218686 w 825079"/>
                <a:gd name="connsiteY147" fmla="*/ 766842 h 1012218"/>
                <a:gd name="connsiteX148" fmla="*/ 190465 w 825079"/>
                <a:gd name="connsiteY148" fmla="*/ 727693 h 1012218"/>
                <a:gd name="connsiteX149" fmla="*/ 178428 w 825079"/>
                <a:gd name="connsiteY149" fmla="*/ 677484 h 1012218"/>
                <a:gd name="connsiteX150" fmla="*/ 189723 w 825079"/>
                <a:gd name="connsiteY150" fmla="*/ 615878 h 1012218"/>
                <a:gd name="connsiteX151" fmla="*/ 184802 w 825079"/>
                <a:gd name="connsiteY151" fmla="*/ 523294 h 1012218"/>
                <a:gd name="connsiteX152" fmla="*/ 148379 w 825079"/>
                <a:gd name="connsiteY152" fmla="*/ 535245 h 1012218"/>
                <a:gd name="connsiteX153" fmla="*/ 111511 w 825079"/>
                <a:gd name="connsiteY153" fmla="*/ 557421 h 1012218"/>
                <a:gd name="connsiteX154" fmla="*/ 79813 w 825079"/>
                <a:gd name="connsiteY154" fmla="*/ 588954 h 1012218"/>
                <a:gd name="connsiteX155" fmla="*/ 128445 w 825079"/>
                <a:gd name="connsiteY155" fmla="*/ 696801 h 1012218"/>
                <a:gd name="connsiteX156" fmla="*/ 49538 w 825079"/>
                <a:gd name="connsiteY156" fmla="*/ 720804 h 1012218"/>
                <a:gd name="connsiteX157" fmla="*/ 39430 w 825079"/>
                <a:gd name="connsiteY157" fmla="*/ 621830 h 1012218"/>
                <a:gd name="connsiteX158" fmla="*/ 99490 w 825079"/>
                <a:gd name="connsiteY158" fmla="*/ 544141 h 1012218"/>
                <a:gd name="connsiteX159" fmla="*/ 166789 w 825079"/>
                <a:gd name="connsiteY159" fmla="*/ 510476 h 1012218"/>
                <a:gd name="connsiteX160" fmla="*/ 96498 w 825079"/>
                <a:gd name="connsiteY160" fmla="*/ 466234 h 1012218"/>
                <a:gd name="connsiteX161" fmla="*/ 0 w 825079"/>
                <a:gd name="connsiteY161" fmla="*/ 272715 h 1012218"/>
                <a:gd name="connsiteX162" fmla="*/ 96498 w 825079"/>
                <a:gd name="connsiteY162" fmla="*/ 79197 h 1012218"/>
                <a:gd name="connsiteX163" fmla="*/ 326901 w 825079"/>
                <a:gd name="connsiteY163" fmla="*/ 0 h 10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25079" h="1012218">
                  <a:moveTo>
                    <a:pt x="214429" y="944521"/>
                  </a:moveTo>
                  <a:cubicBezTo>
                    <a:pt x="194925" y="946231"/>
                    <a:pt x="176335" y="950902"/>
                    <a:pt x="158572" y="959439"/>
                  </a:cubicBezTo>
                  <a:cubicBezTo>
                    <a:pt x="153542" y="961854"/>
                    <a:pt x="114425" y="983670"/>
                    <a:pt x="130156" y="989442"/>
                  </a:cubicBezTo>
                  <a:cubicBezTo>
                    <a:pt x="136733" y="991855"/>
                    <a:pt x="145450" y="989121"/>
                    <a:pt x="151738" y="987114"/>
                  </a:cubicBezTo>
                  <a:cubicBezTo>
                    <a:pt x="161033" y="984153"/>
                    <a:pt x="170117" y="980443"/>
                    <a:pt x="178874" y="976163"/>
                  </a:cubicBezTo>
                  <a:cubicBezTo>
                    <a:pt x="188996" y="971210"/>
                    <a:pt x="216140" y="959119"/>
                    <a:pt x="214429" y="944521"/>
                  </a:cubicBezTo>
                  <a:close/>
                  <a:moveTo>
                    <a:pt x="675203" y="896029"/>
                  </a:moveTo>
                  <a:cubicBezTo>
                    <a:pt x="677078" y="903146"/>
                    <a:pt x="679890" y="909902"/>
                    <a:pt x="684951" y="915690"/>
                  </a:cubicBezTo>
                  <a:cubicBezTo>
                    <a:pt x="692809" y="924680"/>
                    <a:pt x="703901" y="930632"/>
                    <a:pt x="714329" y="936092"/>
                  </a:cubicBezTo>
                  <a:cubicBezTo>
                    <a:pt x="725881" y="942138"/>
                    <a:pt x="738261" y="949441"/>
                    <a:pt x="751525" y="950504"/>
                  </a:cubicBezTo>
                  <a:cubicBezTo>
                    <a:pt x="760726" y="951246"/>
                    <a:pt x="773724" y="946793"/>
                    <a:pt x="775614" y="936233"/>
                  </a:cubicBezTo>
                  <a:cubicBezTo>
                    <a:pt x="777442" y="926008"/>
                    <a:pt x="763515" y="920829"/>
                    <a:pt x="756157" y="918026"/>
                  </a:cubicBezTo>
                  <a:cubicBezTo>
                    <a:pt x="730084" y="908082"/>
                    <a:pt x="702620" y="901294"/>
                    <a:pt x="675203" y="896029"/>
                  </a:cubicBezTo>
                  <a:close/>
                  <a:moveTo>
                    <a:pt x="68582" y="605154"/>
                  </a:moveTo>
                  <a:cubicBezTo>
                    <a:pt x="65972" y="609426"/>
                    <a:pt x="63497" y="613777"/>
                    <a:pt x="61294" y="618276"/>
                  </a:cubicBezTo>
                  <a:cubicBezTo>
                    <a:pt x="49460" y="642443"/>
                    <a:pt x="37852" y="677351"/>
                    <a:pt x="56716" y="700948"/>
                  </a:cubicBezTo>
                  <a:cubicBezTo>
                    <a:pt x="76557" y="725772"/>
                    <a:pt x="109628" y="706939"/>
                    <a:pt x="112667" y="679374"/>
                  </a:cubicBezTo>
                  <a:cubicBezTo>
                    <a:pt x="116158" y="647724"/>
                    <a:pt x="91311" y="623143"/>
                    <a:pt x="68582" y="605154"/>
                  </a:cubicBezTo>
                  <a:close/>
                  <a:moveTo>
                    <a:pt x="779543" y="559826"/>
                  </a:moveTo>
                  <a:cubicBezTo>
                    <a:pt x="775731" y="572707"/>
                    <a:pt x="769092" y="584540"/>
                    <a:pt x="763280" y="596851"/>
                  </a:cubicBezTo>
                  <a:cubicBezTo>
                    <a:pt x="757110" y="609927"/>
                    <a:pt x="750775" y="627798"/>
                    <a:pt x="758289" y="641663"/>
                  </a:cubicBezTo>
                  <a:cubicBezTo>
                    <a:pt x="764812" y="653707"/>
                    <a:pt x="780215" y="654738"/>
                    <a:pt x="791322" y="648599"/>
                  </a:cubicBezTo>
                  <a:cubicBezTo>
                    <a:pt x="804445" y="641342"/>
                    <a:pt x="808850" y="625072"/>
                    <a:pt x="807390" y="611020"/>
                  </a:cubicBezTo>
                  <a:cubicBezTo>
                    <a:pt x="805367" y="591555"/>
                    <a:pt x="793673" y="574526"/>
                    <a:pt x="779543" y="559826"/>
                  </a:cubicBezTo>
                  <a:close/>
                  <a:moveTo>
                    <a:pt x="565731" y="458931"/>
                  </a:moveTo>
                  <a:cubicBezTo>
                    <a:pt x="562966" y="461407"/>
                    <a:pt x="560185" y="463868"/>
                    <a:pt x="557311" y="466250"/>
                  </a:cubicBezTo>
                  <a:cubicBezTo>
                    <a:pt x="498025" y="515357"/>
                    <a:pt x="416618" y="545431"/>
                    <a:pt x="326908" y="545446"/>
                  </a:cubicBezTo>
                  <a:cubicBezTo>
                    <a:pt x="284924" y="545438"/>
                    <a:pt x="244799" y="538775"/>
                    <a:pt x="207868" y="526731"/>
                  </a:cubicBezTo>
                  <a:cubicBezTo>
                    <a:pt x="219241" y="547820"/>
                    <a:pt x="218811" y="575769"/>
                    <a:pt x="214007" y="598569"/>
                  </a:cubicBezTo>
                  <a:cubicBezTo>
                    <a:pt x="209516" y="619877"/>
                    <a:pt x="201807" y="640467"/>
                    <a:pt x="199026" y="662135"/>
                  </a:cubicBezTo>
                  <a:cubicBezTo>
                    <a:pt x="196511" y="681764"/>
                    <a:pt x="199620" y="700753"/>
                    <a:pt x="208157" y="718601"/>
                  </a:cubicBezTo>
                  <a:cubicBezTo>
                    <a:pt x="240323" y="785863"/>
                    <a:pt x="325753" y="807069"/>
                    <a:pt x="393662" y="812693"/>
                  </a:cubicBezTo>
                  <a:cubicBezTo>
                    <a:pt x="465680" y="818653"/>
                    <a:pt x="541134" y="803211"/>
                    <a:pt x="597749" y="756305"/>
                  </a:cubicBezTo>
                  <a:cubicBezTo>
                    <a:pt x="644881" y="717250"/>
                    <a:pt x="678531" y="656785"/>
                    <a:pt x="672220" y="594210"/>
                  </a:cubicBezTo>
                  <a:cubicBezTo>
                    <a:pt x="666228" y="534815"/>
                    <a:pt x="627782" y="478841"/>
                    <a:pt x="569496" y="460915"/>
                  </a:cubicBezTo>
                  <a:cubicBezTo>
                    <a:pt x="567965" y="460446"/>
                    <a:pt x="566746" y="459743"/>
                    <a:pt x="565731" y="458931"/>
                  </a:cubicBezTo>
                  <a:close/>
                  <a:moveTo>
                    <a:pt x="272707" y="363177"/>
                  </a:moveTo>
                  <a:cubicBezTo>
                    <a:pt x="276576" y="362624"/>
                    <a:pt x="280429" y="362660"/>
                    <a:pt x="284034" y="364308"/>
                  </a:cubicBezTo>
                  <a:cubicBezTo>
                    <a:pt x="289009" y="366580"/>
                    <a:pt x="290454" y="372345"/>
                    <a:pt x="287416" y="376806"/>
                  </a:cubicBezTo>
                  <a:cubicBezTo>
                    <a:pt x="282479" y="384062"/>
                    <a:pt x="272364" y="385132"/>
                    <a:pt x="264350" y="386257"/>
                  </a:cubicBezTo>
                  <a:cubicBezTo>
                    <a:pt x="256297" y="387381"/>
                    <a:pt x="248205" y="387842"/>
                    <a:pt x="240081" y="387897"/>
                  </a:cubicBezTo>
                  <a:cubicBezTo>
                    <a:pt x="232332" y="387952"/>
                    <a:pt x="224670" y="387499"/>
                    <a:pt x="217007" y="386311"/>
                  </a:cubicBezTo>
                  <a:cubicBezTo>
                    <a:pt x="209485" y="385147"/>
                    <a:pt x="200487" y="383976"/>
                    <a:pt x="194527" y="378930"/>
                  </a:cubicBezTo>
                  <a:cubicBezTo>
                    <a:pt x="190199" y="375259"/>
                    <a:pt x="192238" y="369205"/>
                    <a:pt x="197385" y="367846"/>
                  </a:cubicBezTo>
                  <a:cubicBezTo>
                    <a:pt x="204220" y="366034"/>
                    <a:pt x="212227" y="367861"/>
                    <a:pt x="219225" y="368244"/>
                  </a:cubicBezTo>
                  <a:cubicBezTo>
                    <a:pt x="226083" y="368619"/>
                    <a:pt x="232988" y="368682"/>
                    <a:pt x="239839" y="368268"/>
                  </a:cubicBezTo>
                  <a:cubicBezTo>
                    <a:pt x="247033" y="367838"/>
                    <a:pt x="254203" y="366932"/>
                    <a:pt x="261288" y="365573"/>
                  </a:cubicBezTo>
                  <a:cubicBezTo>
                    <a:pt x="264955" y="364870"/>
                    <a:pt x="268839" y="363730"/>
                    <a:pt x="272707" y="363177"/>
                  </a:cubicBezTo>
                  <a:close/>
                  <a:moveTo>
                    <a:pt x="358637" y="279018"/>
                  </a:moveTo>
                  <a:cubicBezTo>
                    <a:pt x="363660" y="278081"/>
                    <a:pt x="368699" y="280580"/>
                    <a:pt x="371667" y="284588"/>
                  </a:cubicBezTo>
                  <a:lnTo>
                    <a:pt x="372323" y="285681"/>
                  </a:lnTo>
                  <a:cubicBezTo>
                    <a:pt x="373572" y="286993"/>
                    <a:pt x="374643" y="288493"/>
                    <a:pt x="375424" y="290173"/>
                  </a:cubicBezTo>
                  <a:cubicBezTo>
                    <a:pt x="377236" y="294047"/>
                    <a:pt x="377876" y="298819"/>
                    <a:pt x="378017" y="303076"/>
                  </a:cubicBezTo>
                  <a:cubicBezTo>
                    <a:pt x="378142" y="306748"/>
                    <a:pt x="377829" y="310411"/>
                    <a:pt x="377251" y="314027"/>
                  </a:cubicBezTo>
                  <a:cubicBezTo>
                    <a:pt x="377291" y="316551"/>
                    <a:pt x="377267" y="319081"/>
                    <a:pt x="377118" y="321581"/>
                  </a:cubicBezTo>
                  <a:cubicBezTo>
                    <a:pt x="376892" y="325408"/>
                    <a:pt x="375768" y="329384"/>
                    <a:pt x="373432" y="332477"/>
                  </a:cubicBezTo>
                  <a:cubicBezTo>
                    <a:pt x="370253" y="336687"/>
                    <a:pt x="364582" y="339093"/>
                    <a:pt x="359357" y="337859"/>
                  </a:cubicBezTo>
                  <a:cubicBezTo>
                    <a:pt x="353888" y="336570"/>
                    <a:pt x="349623" y="332985"/>
                    <a:pt x="347366" y="327830"/>
                  </a:cubicBezTo>
                  <a:cubicBezTo>
                    <a:pt x="345929" y="324533"/>
                    <a:pt x="345625" y="320987"/>
                    <a:pt x="345468" y="317457"/>
                  </a:cubicBezTo>
                  <a:cubicBezTo>
                    <a:pt x="345023" y="315387"/>
                    <a:pt x="344750" y="313262"/>
                    <a:pt x="344570" y="311262"/>
                  </a:cubicBezTo>
                  <a:cubicBezTo>
                    <a:pt x="343898" y="303858"/>
                    <a:pt x="344234" y="294844"/>
                    <a:pt x="347632" y="288056"/>
                  </a:cubicBezTo>
                  <a:cubicBezTo>
                    <a:pt x="349889" y="283541"/>
                    <a:pt x="353529" y="279971"/>
                    <a:pt x="358637" y="279018"/>
                  </a:cubicBezTo>
                  <a:close/>
                  <a:moveTo>
                    <a:pt x="127461" y="279018"/>
                  </a:moveTo>
                  <a:cubicBezTo>
                    <a:pt x="132483" y="278081"/>
                    <a:pt x="137530" y="280580"/>
                    <a:pt x="140489" y="284588"/>
                  </a:cubicBezTo>
                  <a:lnTo>
                    <a:pt x="141146" y="285681"/>
                  </a:lnTo>
                  <a:cubicBezTo>
                    <a:pt x="142396" y="286993"/>
                    <a:pt x="143465" y="288493"/>
                    <a:pt x="144255" y="290173"/>
                  </a:cubicBezTo>
                  <a:cubicBezTo>
                    <a:pt x="146067" y="294047"/>
                    <a:pt x="146700" y="298819"/>
                    <a:pt x="146848" y="303076"/>
                  </a:cubicBezTo>
                  <a:cubicBezTo>
                    <a:pt x="146973" y="306748"/>
                    <a:pt x="146660" y="310411"/>
                    <a:pt x="146082" y="314027"/>
                  </a:cubicBezTo>
                  <a:cubicBezTo>
                    <a:pt x="146122" y="316551"/>
                    <a:pt x="146098" y="319081"/>
                    <a:pt x="145949" y="321581"/>
                  </a:cubicBezTo>
                  <a:cubicBezTo>
                    <a:pt x="145723" y="325408"/>
                    <a:pt x="144599" y="329384"/>
                    <a:pt x="142263" y="332477"/>
                  </a:cubicBezTo>
                  <a:cubicBezTo>
                    <a:pt x="139084" y="336687"/>
                    <a:pt x="133413" y="339093"/>
                    <a:pt x="128188" y="337859"/>
                  </a:cubicBezTo>
                  <a:cubicBezTo>
                    <a:pt x="122719" y="336570"/>
                    <a:pt x="118454" y="332985"/>
                    <a:pt x="116197" y="327830"/>
                  </a:cubicBezTo>
                  <a:cubicBezTo>
                    <a:pt x="114760" y="324533"/>
                    <a:pt x="114456" y="320987"/>
                    <a:pt x="114299" y="317457"/>
                  </a:cubicBezTo>
                  <a:cubicBezTo>
                    <a:pt x="113846" y="315387"/>
                    <a:pt x="113581" y="313262"/>
                    <a:pt x="113401" y="311262"/>
                  </a:cubicBezTo>
                  <a:cubicBezTo>
                    <a:pt x="112729" y="303858"/>
                    <a:pt x="113065" y="294844"/>
                    <a:pt x="116463" y="288056"/>
                  </a:cubicBezTo>
                  <a:cubicBezTo>
                    <a:pt x="118713" y="283541"/>
                    <a:pt x="122352" y="279971"/>
                    <a:pt x="127461" y="279018"/>
                  </a:cubicBezTo>
                  <a:close/>
                  <a:moveTo>
                    <a:pt x="115034" y="228192"/>
                  </a:moveTo>
                  <a:cubicBezTo>
                    <a:pt x="118565" y="228450"/>
                    <a:pt x="121791" y="230731"/>
                    <a:pt x="124345" y="233075"/>
                  </a:cubicBezTo>
                  <a:cubicBezTo>
                    <a:pt x="126595" y="235136"/>
                    <a:pt x="128813" y="237230"/>
                    <a:pt x="131047" y="239307"/>
                  </a:cubicBezTo>
                  <a:cubicBezTo>
                    <a:pt x="135640" y="243588"/>
                    <a:pt x="140233" y="247860"/>
                    <a:pt x="144834" y="252141"/>
                  </a:cubicBezTo>
                  <a:cubicBezTo>
                    <a:pt x="146981" y="254149"/>
                    <a:pt x="147583" y="256968"/>
                    <a:pt x="145826" y="259500"/>
                  </a:cubicBezTo>
                  <a:cubicBezTo>
                    <a:pt x="144287" y="261702"/>
                    <a:pt x="140530" y="262319"/>
                    <a:pt x="138468" y="260491"/>
                  </a:cubicBezTo>
                  <a:cubicBezTo>
                    <a:pt x="133710" y="256273"/>
                    <a:pt x="128961" y="252048"/>
                    <a:pt x="124204" y="247829"/>
                  </a:cubicBezTo>
                  <a:cubicBezTo>
                    <a:pt x="121799" y="245697"/>
                    <a:pt x="119322" y="243612"/>
                    <a:pt x="116987" y="241401"/>
                  </a:cubicBezTo>
                  <a:cubicBezTo>
                    <a:pt x="114300" y="238870"/>
                    <a:pt x="111715" y="235972"/>
                    <a:pt x="111082" y="232238"/>
                  </a:cubicBezTo>
                  <a:cubicBezTo>
                    <a:pt x="110684" y="229864"/>
                    <a:pt x="112792" y="228028"/>
                    <a:pt x="115034" y="228192"/>
                  </a:cubicBezTo>
                  <a:close/>
                  <a:moveTo>
                    <a:pt x="374927" y="222842"/>
                  </a:moveTo>
                  <a:cubicBezTo>
                    <a:pt x="377474" y="222518"/>
                    <a:pt x="379849" y="222979"/>
                    <a:pt x="380907" y="225443"/>
                  </a:cubicBezTo>
                  <a:cubicBezTo>
                    <a:pt x="383024" y="230379"/>
                    <a:pt x="375713" y="233527"/>
                    <a:pt x="372283" y="235097"/>
                  </a:cubicBezTo>
                  <a:cubicBezTo>
                    <a:pt x="368089" y="237011"/>
                    <a:pt x="363723" y="238566"/>
                    <a:pt x="359419" y="240190"/>
                  </a:cubicBezTo>
                  <a:cubicBezTo>
                    <a:pt x="350491" y="243548"/>
                    <a:pt x="341570" y="246907"/>
                    <a:pt x="332642" y="250266"/>
                  </a:cubicBezTo>
                  <a:cubicBezTo>
                    <a:pt x="327674" y="252133"/>
                    <a:pt x="324566" y="244947"/>
                    <a:pt x="329385" y="242697"/>
                  </a:cubicBezTo>
                  <a:cubicBezTo>
                    <a:pt x="338024" y="238659"/>
                    <a:pt x="346656" y="234629"/>
                    <a:pt x="355287" y="230591"/>
                  </a:cubicBezTo>
                  <a:cubicBezTo>
                    <a:pt x="359450" y="228646"/>
                    <a:pt x="363614" y="226607"/>
                    <a:pt x="367909" y="224950"/>
                  </a:cubicBezTo>
                  <a:cubicBezTo>
                    <a:pt x="369659" y="224275"/>
                    <a:pt x="372380" y="223166"/>
                    <a:pt x="374927" y="222842"/>
                  </a:cubicBezTo>
                  <a:close/>
                  <a:moveTo>
                    <a:pt x="326901" y="21676"/>
                  </a:moveTo>
                  <a:cubicBezTo>
                    <a:pt x="242049" y="21668"/>
                    <a:pt x="165430" y="50210"/>
                    <a:pt x="110323" y="95889"/>
                  </a:cubicBezTo>
                  <a:cubicBezTo>
                    <a:pt x="55193" y="141630"/>
                    <a:pt x="21692" y="204040"/>
                    <a:pt x="21676" y="272723"/>
                  </a:cubicBezTo>
                  <a:cubicBezTo>
                    <a:pt x="21683" y="341406"/>
                    <a:pt x="55185" y="403816"/>
                    <a:pt x="110323" y="449558"/>
                  </a:cubicBezTo>
                  <a:cubicBezTo>
                    <a:pt x="165430" y="495236"/>
                    <a:pt x="242049" y="523778"/>
                    <a:pt x="326901" y="523770"/>
                  </a:cubicBezTo>
                  <a:cubicBezTo>
                    <a:pt x="411752" y="523778"/>
                    <a:pt x="488371" y="495236"/>
                    <a:pt x="543478" y="449558"/>
                  </a:cubicBezTo>
                  <a:cubicBezTo>
                    <a:pt x="598608" y="403816"/>
                    <a:pt x="632110" y="341406"/>
                    <a:pt x="632125" y="272723"/>
                  </a:cubicBezTo>
                  <a:cubicBezTo>
                    <a:pt x="632117" y="204040"/>
                    <a:pt x="598615" y="141630"/>
                    <a:pt x="543478" y="95889"/>
                  </a:cubicBezTo>
                  <a:cubicBezTo>
                    <a:pt x="488371" y="50210"/>
                    <a:pt x="411752" y="21668"/>
                    <a:pt x="326901" y="21676"/>
                  </a:cubicBezTo>
                  <a:close/>
                  <a:moveTo>
                    <a:pt x="326901" y="0"/>
                  </a:moveTo>
                  <a:cubicBezTo>
                    <a:pt x="416603" y="16"/>
                    <a:pt x="498017" y="30096"/>
                    <a:pt x="557303" y="79197"/>
                  </a:cubicBezTo>
                  <a:cubicBezTo>
                    <a:pt x="616566" y="128234"/>
                    <a:pt x="653817" y="196768"/>
                    <a:pt x="653801" y="272715"/>
                  </a:cubicBezTo>
                  <a:cubicBezTo>
                    <a:pt x="653809" y="336609"/>
                    <a:pt x="627384" y="395200"/>
                    <a:pt x="583735" y="441403"/>
                  </a:cubicBezTo>
                  <a:cubicBezTo>
                    <a:pt x="586868" y="442551"/>
                    <a:pt x="589961" y="443761"/>
                    <a:pt x="593000" y="445082"/>
                  </a:cubicBezTo>
                  <a:cubicBezTo>
                    <a:pt x="608786" y="446566"/>
                    <a:pt x="624564" y="451112"/>
                    <a:pt x="639421" y="455642"/>
                  </a:cubicBezTo>
                  <a:cubicBezTo>
                    <a:pt x="660073" y="461938"/>
                    <a:pt x="680171" y="470093"/>
                    <a:pt x="699332" y="480044"/>
                  </a:cubicBezTo>
                  <a:cubicBezTo>
                    <a:pt x="734114" y="498103"/>
                    <a:pt x="766100" y="521818"/>
                    <a:pt x="793056" y="550289"/>
                  </a:cubicBezTo>
                  <a:cubicBezTo>
                    <a:pt x="817130" y="575714"/>
                    <a:pt x="837141" y="614434"/>
                    <a:pt x="816458" y="648060"/>
                  </a:cubicBezTo>
                  <a:cubicBezTo>
                    <a:pt x="799344" y="675906"/>
                    <a:pt x="753149" y="679046"/>
                    <a:pt x="740097" y="645647"/>
                  </a:cubicBezTo>
                  <a:cubicBezTo>
                    <a:pt x="725546" y="608403"/>
                    <a:pt x="759555" y="579604"/>
                    <a:pt x="763788" y="544868"/>
                  </a:cubicBezTo>
                  <a:cubicBezTo>
                    <a:pt x="759086" y="540775"/>
                    <a:pt x="754399" y="536909"/>
                    <a:pt x="749947" y="533268"/>
                  </a:cubicBezTo>
                  <a:cubicBezTo>
                    <a:pt x="724647" y="512593"/>
                    <a:pt x="696449" y="495604"/>
                    <a:pt x="666455" y="482676"/>
                  </a:cubicBezTo>
                  <a:cubicBezTo>
                    <a:pt x="655472" y="477943"/>
                    <a:pt x="644193" y="473951"/>
                    <a:pt x="632789" y="470358"/>
                  </a:cubicBezTo>
                  <a:cubicBezTo>
                    <a:pt x="671243" y="503766"/>
                    <a:pt x="694496" y="555022"/>
                    <a:pt x="695285" y="605958"/>
                  </a:cubicBezTo>
                  <a:cubicBezTo>
                    <a:pt x="696012" y="653230"/>
                    <a:pt x="677859" y="698379"/>
                    <a:pt x="648942" y="735200"/>
                  </a:cubicBezTo>
                  <a:cubicBezTo>
                    <a:pt x="658144" y="766186"/>
                    <a:pt x="660385" y="799891"/>
                    <a:pt x="665041" y="831698"/>
                  </a:cubicBezTo>
                  <a:cubicBezTo>
                    <a:pt x="667002" y="845094"/>
                    <a:pt x="668994" y="858489"/>
                    <a:pt x="670977" y="871878"/>
                  </a:cubicBezTo>
                  <a:lnTo>
                    <a:pt x="672282" y="871995"/>
                  </a:lnTo>
                  <a:cubicBezTo>
                    <a:pt x="693786" y="876064"/>
                    <a:pt x="715078" y="881235"/>
                    <a:pt x="736036" y="887562"/>
                  </a:cubicBezTo>
                  <a:cubicBezTo>
                    <a:pt x="752165" y="892428"/>
                    <a:pt x="771661" y="896802"/>
                    <a:pt x="785058" y="907668"/>
                  </a:cubicBezTo>
                  <a:cubicBezTo>
                    <a:pt x="811241" y="928914"/>
                    <a:pt x="795548" y="965337"/>
                    <a:pt x="765920" y="972820"/>
                  </a:cubicBezTo>
                  <a:cubicBezTo>
                    <a:pt x="750087" y="976819"/>
                    <a:pt x="733310" y="971695"/>
                    <a:pt x="718976" y="965001"/>
                  </a:cubicBezTo>
                  <a:cubicBezTo>
                    <a:pt x="704729" y="958354"/>
                    <a:pt x="689817" y="950738"/>
                    <a:pt x="677593" y="940763"/>
                  </a:cubicBezTo>
                  <a:cubicBezTo>
                    <a:pt x="664752" y="930280"/>
                    <a:pt x="656456" y="917119"/>
                    <a:pt x="652707" y="900943"/>
                  </a:cubicBezTo>
                  <a:cubicBezTo>
                    <a:pt x="648645" y="883462"/>
                    <a:pt x="647802" y="864902"/>
                    <a:pt x="645732" y="847109"/>
                  </a:cubicBezTo>
                  <a:cubicBezTo>
                    <a:pt x="643475" y="827730"/>
                    <a:pt x="641155" y="808358"/>
                    <a:pt x="638851" y="788979"/>
                  </a:cubicBezTo>
                  <a:cubicBezTo>
                    <a:pt x="637366" y="776505"/>
                    <a:pt x="635734" y="763913"/>
                    <a:pt x="635031" y="751314"/>
                  </a:cubicBezTo>
                  <a:cubicBezTo>
                    <a:pt x="625126" y="761882"/>
                    <a:pt x="614363" y="771615"/>
                    <a:pt x="602865" y="780223"/>
                  </a:cubicBezTo>
                  <a:cubicBezTo>
                    <a:pt x="540376" y="827003"/>
                    <a:pt x="459611" y="840923"/>
                    <a:pt x="383234" y="832650"/>
                  </a:cubicBezTo>
                  <a:cubicBezTo>
                    <a:pt x="331126" y="827011"/>
                    <a:pt x="273168" y="812146"/>
                    <a:pt x="231520" y="778402"/>
                  </a:cubicBezTo>
                  <a:cubicBezTo>
                    <a:pt x="227770" y="784409"/>
                    <a:pt x="221905" y="789987"/>
                    <a:pt x="218311" y="793642"/>
                  </a:cubicBezTo>
                  <a:cubicBezTo>
                    <a:pt x="207618" y="804530"/>
                    <a:pt x="197550" y="814880"/>
                    <a:pt x="194073" y="830307"/>
                  </a:cubicBezTo>
                  <a:cubicBezTo>
                    <a:pt x="186231" y="865097"/>
                    <a:pt x="206157" y="897334"/>
                    <a:pt x="224185" y="925407"/>
                  </a:cubicBezTo>
                  <a:cubicBezTo>
                    <a:pt x="226481" y="925704"/>
                    <a:pt x="228606" y="926891"/>
                    <a:pt x="230051" y="929281"/>
                  </a:cubicBezTo>
                  <a:cubicBezTo>
                    <a:pt x="247228" y="957721"/>
                    <a:pt x="217413" y="978928"/>
                    <a:pt x="195511" y="991449"/>
                  </a:cubicBezTo>
                  <a:cubicBezTo>
                    <a:pt x="175499" y="1002893"/>
                    <a:pt x="144419" y="1018819"/>
                    <a:pt x="120853" y="1009321"/>
                  </a:cubicBezTo>
                  <a:cubicBezTo>
                    <a:pt x="109589" y="1004783"/>
                    <a:pt x="102692" y="993495"/>
                    <a:pt x="104496" y="981357"/>
                  </a:cubicBezTo>
                  <a:cubicBezTo>
                    <a:pt x="106652" y="966868"/>
                    <a:pt x="119650" y="956698"/>
                    <a:pt x="131148" y="949363"/>
                  </a:cubicBezTo>
                  <a:cubicBezTo>
                    <a:pt x="151644" y="936272"/>
                    <a:pt x="174788" y="927633"/>
                    <a:pt x="198822" y="924251"/>
                  </a:cubicBezTo>
                  <a:cubicBezTo>
                    <a:pt x="182927" y="896076"/>
                    <a:pt x="169235" y="865176"/>
                    <a:pt x="175061" y="832268"/>
                  </a:cubicBezTo>
                  <a:cubicBezTo>
                    <a:pt x="178092" y="815138"/>
                    <a:pt x="186255" y="801258"/>
                    <a:pt x="198448" y="789065"/>
                  </a:cubicBezTo>
                  <a:cubicBezTo>
                    <a:pt x="204165" y="783355"/>
                    <a:pt x="210375" y="778036"/>
                    <a:pt x="215312" y="771592"/>
                  </a:cubicBezTo>
                  <a:cubicBezTo>
                    <a:pt x="216554" y="769967"/>
                    <a:pt x="217617" y="768358"/>
                    <a:pt x="218686" y="766842"/>
                  </a:cubicBezTo>
                  <a:cubicBezTo>
                    <a:pt x="207470" y="755602"/>
                    <a:pt x="197800" y="742706"/>
                    <a:pt x="190465" y="727693"/>
                  </a:cubicBezTo>
                  <a:cubicBezTo>
                    <a:pt x="182841" y="712095"/>
                    <a:pt x="178561" y="694856"/>
                    <a:pt x="178428" y="677484"/>
                  </a:cubicBezTo>
                  <a:cubicBezTo>
                    <a:pt x="178264" y="656348"/>
                    <a:pt x="184138" y="636070"/>
                    <a:pt x="189723" y="615878"/>
                  </a:cubicBezTo>
                  <a:cubicBezTo>
                    <a:pt x="197901" y="586306"/>
                    <a:pt x="205712" y="549086"/>
                    <a:pt x="184802" y="523294"/>
                  </a:cubicBezTo>
                  <a:cubicBezTo>
                    <a:pt x="172437" y="526645"/>
                    <a:pt x="160181" y="529933"/>
                    <a:pt x="148379" y="535245"/>
                  </a:cubicBezTo>
                  <a:cubicBezTo>
                    <a:pt x="135256" y="541142"/>
                    <a:pt x="122892" y="548625"/>
                    <a:pt x="111511" y="557421"/>
                  </a:cubicBezTo>
                  <a:cubicBezTo>
                    <a:pt x="99716" y="566544"/>
                    <a:pt x="89031" y="577182"/>
                    <a:pt x="79813" y="588954"/>
                  </a:cubicBezTo>
                  <a:cubicBezTo>
                    <a:pt x="112300" y="613605"/>
                    <a:pt x="144754" y="653348"/>
                    <a:pt x="128445" y="696801"/>
                  </a:cubicBezTo>
                  <a:cubicBezTo>
                    <a:pt x="116650" y="728209"/>
                    <a:pt x="76447" y="743878"/>
                    <a:pt x="49538" y="720804"/>
                  </a:cubicBezTo>
                  <a:cubicBezTo>
                    <a:pt x="20254" y="695700"/>
                    <a:pt x="26183" y="653707"/>
                    <a:pt x="39430" y="621830"/>
                  </a:cubicBezTo>
                  <a:cubicBezTo>
                    <a:pt x="52131" y="591273"/>
                    <a:pt x="73354" y="564349"/>
                    <a:pt x="99490" y="544141"/>
                  </a:cubicBezTo>
                  <a:cubicBezTo>
                    <a:pt x="118424" y="529496"/>
                    <a:pt x="142318" y="516194"/>
                    <a:pt x="166789" y="510476"/>
                  </a:cubicBezTo>
                  <a:cubicBezTo>
                    <a:pt x="141029" y="498392"/>
                    <a:pt x="117369" y="483520"/>
                    <a:pt x="96498" y="466234"/>
                  </a:cubicBezTo>
                  <a:cubicBezTo>
                    <a:pt x="37236" y="417197"/>
                    <a:pt x="-16" y="348662"/>
                    <a:pt x="0" y="272715"/>
                  </a:cubicBezTo>
                  <a:cubicBezTo>
                    <a:pt x="-8" y="196768"/>
                    <a:pt x="37243" y="128242"/>
                    <a:pt x="96498" y="79197"/>
                  </a:cubicBezTo>
                  <a:cubicBezTo>
                    <a:pt x="155784" y="30088"/>
                    <a:pt x="237190" y="16"/>
                    <a:pt x="32690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A423E785-83F3-9B43-9973-4A513D694090}"/>
                </a:ext>
              </a:extLst>
            </p:cNvPr>
            <p:cNvSpPr txBox="1"/>
            <p:nvPr/>
          </p:nvSpPr>
          <p:spPr>
            <a:xfrm>
              <a:off x="4548047" y="5080499"/>
              <a:ext cx="9127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0" i="0" dirty="0">
                  <a:solidFill>
                    <a:srgbClr val="ECECEC"/>
                  </a:solidFill>
                  <a:effectLst/>
                </a:rPr>
                <a:t>Raiva</a:t>
              </a:r>
              <a:endParaRPr lang="pt-BR" sz="1200" dirty="0"/>
            </a:p>
          </p:txBody>
        </p:sp>
      </p:grpSp>
      <p:grpSp>
        <p:nvGrpSpPr>
          <p:cNvPr id="60" name="banner3">
            <a:extLst>
              <a:ext uri="{FF2B5EF4-FFF2-40B4-BE49-F238E27FC236}">
                <a16:creationId xmlns:a16="http://schemas.microsoft.com/office/drawing/2014/main" id="{B013F53B-9CFE-8FDA-A6A9-14AB673A649A}"/>
              </a:ext>
            </a:extLst>
          </p:cNvPr>
          <p:cNvGrpSpPr/>
          <p:nvPr/>
        </p:nvGrpSpPr>
        <p:grpSpPr>
          <a:xfrm>
            <a:off x="6240675" y="3333162"/>
            <a:ext cx="5256000" cy="2904126"/>
            <a:chOff x="6240675" y="3333162"/>
            <a:chExt cx="5256000" cy="2904126"/>
          </a:xfrm>
        </p:grpSpPr>
        <p:sp>
          <p:nvSpPr>
            <p:cNvPr id="9" name="banner1">
              <a:extLst>
                <a:ext uri="{FF2B5EF4-FFF2-40B4-BE49-F238E27FC236}">
                  <a16:creationId xmlns:a16="http://schemas.microsoft.com/office/drawing/2014/main" id="{76BB2177-8B12-B20A-5218-2E2E96249DF7}"/>
                </a:ext>
              </a:extLst>
            </p:cNvPr>
            <p:cNvSpPr>
              <a:spLocks/>
            </p:cNvSpPr>
            <p:nvPr/>
          </p:nvSpPr>
          <p:spPr>
            <a:xfrm>
              <a:off x="6240675" y="3333162"/>
              <a:ext cx="5256000" cy="2904126"/>
            </a:xfrm>
            <a:custGeom>
              <a:avLst/>
              <a:gdLst>
                <a:gd name="connsiteX0" fmla="*/ 0 w 5256000"/>
                <a:gd name="connsiteY0" fmla="*/ 219407 h 2904126"/>
                <a:gd name="connsiteX1" fmla="*/ 219407 w 5256000"/>
                <a:gd name="connsiteY1" fmla="*/ 0 h 2904126"/>
                <a:gd name="connsiteX2" fmla="*/ 1003920 w 5256000"/>
                <a:gd name="connsiteY2" fmla="*/ 0 h 2904126"/>
                <a:gd name="connsiteX3" fmla="*/ 1643918 w 5256000"/>
                <a:gd name="connsiteY3" fmla="*/ 0 h 2904126"/>
                <a:gd name="connsiteX4" fmla="*/ 2235743 w 5256000"/>
                <a:gd name="connsiteY4" fmla="*/ 0 h 2904126"/>
                <a:gd name="connsiteX5" fmla="*/ 2972085 w 5256000"/>
                <a:gd name="connsiteY5" fmla="*/ 0 h 2904126"/>
                <a:gd name="connsiteX6" fmla="*/ 3612082 w 5256000"/>
                <a:gd name="connsiteY6" fmla="*/ 0 h 2904126"/>
                <a:gd name="connsiteX7" fmla="*/ 4396595 w 5256000"/>
                <a:gd name="connsiteY7" fmla="*/ 0 h 2904126"/>
                <a:gd name="connsiteX8" fmla="*/ 5036593 w 5256000"/>
                <a:gd name="connsiteY8" fmla="*/ 0 h 2904126"/>
                <a:gd name="connsiteX9" fmla="*/ 5256000 w 5256000"/>
                <a:gd name="connsiteY9" fmla="*/ 219407 h 2904126"/>
                <a:gd name="connsiteX10" fmla="*/ 5256000 w 5256000"/>
                <a:gd name="connsiteY10" fmla="*/ 786429 h 2904126"/>
                <a:gd name="connsiteX11" fmla="*/ 5256000 w 5256000"/>
                <a:gd name="connsiteY11" fmla="*/ 1402757 h 2904126"/>
                <a:gd name="connsiteX12" fmla="*/ 5256000 w 5256000"/>
                <a:gd name="connsiteY12" fmla="*/ 1994432 h 2904126"/>
                <a:gd name="connsiteX13" fmla="*/ 5256000 w 5256000"/>
                <a:gd name="connsiteY13" fmla="*/ 2684719 h 2904126"/>
                <a:gd name="connsiteX14" fmla="*/ 5036593 w 5256000"/>
                <a:gd name="connsiteY14" fmla="*/ 2904126 h 2904126"/>
                <a:gd name="connsiteX15" fmla="*/ 4348424 w 5256000"/>
                <a:gd name="connsiteY15" fmla="*/ 2904126 h 2904126"/>
                <a:gd name="connsiteX16" fmla="*/ 3563910 w 5256000"/>
                <a:gd name="connsiteY16" fmla="*/ 2904126 h 2904126"/>
                <a:gd name="connsiteX17" fmla="*/ 2875741 w 5256000"/>
                <a:gd name="connsiteY17" fmla="*/ 2904126 h 2904126"/>
                <a:gd name="connsiteX18" fmla="*/ 2332087 w 5256000"/>
                <a:gd name="connsiteY18" fmla="*/ 2904126 h 2904126"/>
                <a:gd name="connsiteX19" fmla="*/ 1740261 w 5256000"/>
                <a:gd name="connsiteY19" fmla="*/ 2904126 h 2904126"/>
                <a:gd name="connsiteX20" fmla="*/ 955748 w 5256000"/>
                <a:gd name="connsiteY20" fmla="*/ 2904126 h 2904126"/>
                <a:gd name="connsiteX21" fmla="*/ 219407 w 5256000"/>
                <a:gd name="connsiteY21" fmla="*/ 2904126 h 2904126"/>
                <a:gd name="connsiteX22" fmla="*/ 0 w 5256000"/>
                <a:gd name="connsiteY22" fmla="*/ 2684719 h 2904126"/>
                <a:gd name="connsiteX23" fmla="*/ 0 w 5256000"/>
                <a:gd name="connsiteY23" fmla="*/ 2043738 h 2904126"/>
                <a:gd name="connsiteX24" fmla="*/ 0 w 5256000"/>
                <a:gd name="connsiteY24" fmla="*/ 1501369 h 2904126"/>
                <a:gd name="connsiteX25" fmla="*/ 0 w 5256000"/>
                <a:gd name="connsiteY25" fmla="*/ 885041 h 2904126"/>
                <a:gd name="connsiteX26" fmla="*/ 0 w 5256000"/>
                <a:gd name="connsiteY26" fmla="*/ 219407 h 290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56000" h="2904126" extrusionOk="0">
                  <a:moveTo>
                    <a:pt x="0" y="219407"/>
                  </a:moveTo>
                  <a:cubicBezTo>
                    <a:pt x="-2364" y="96774"/>
                    <a:pt x="70375" y="10455"/>
                    <a:pt x="219407" y="0"/>
                  </a:cubicBezTo>
                  <a:cubicBezTo>
                    <a:pt x="560584" y="11277"/>
                    <a:pt x="749762" y="-22551"/>
                    <a:pt x="1003920" y="0"/>
                  </a:cubicBezTo>
                  <a:cubicBezTo>
                    <a:pt x="1258078" y="22551"/>
                    <a:pt x="1333267" y="18293"/>
                    <a:pt x="1643918" y="0"/>
                  </a:cubicBezTo>
                  <a:cubicBezTo>
                    <a:pt x="1954569" y="-18293"/>
                    <a:pt x="1976734" y="17971"/>
                    <a:pt x="2235743" y="0"/>
                  </a:cubicBezTo>
                  <a:cubicBezTo>
                    <a:pt x="2494753" y="-17971"/>
                    <a:pt x="2640418" y="23144"/>
                    <a:pt x="2972085" y="0"/>
                  </a:cubicBezTo>
                  <a:cubicBezTo>
                    <a:pt x="3303752" y="-23144"/>
                    <a:pt x="3421750" y="25863"/>
                    <a:pt x="3612082" y="0"/>
                  </a:cubicBezTo>
                  <a:cubicBezTo>
                    <a:pt x="3802414" y="-25863"/>
                    <a:pt x="4043501" y="13557"/>
                    <a:pt x="4396595" y="0"/>
                  </a:cubicBezTo>
                  <a:cubicBezTo>
                    <a:pt x="4749689" y="-13557"/>
                    <a:pt x="4746747" y="10656"/>
                    <a:pt x="5036593" y="0"/>
                  </a:cubicBezTo>
                  <a:cubicBezTo>
                    <a:pt x="5147286" y="17340"/>
                    <a:pt x="5246048" y="86689"/>
                    <a:pt x="5256000" y="219407"/>
                  </a:cubicBezTo>
                  <a:cubicBezTo>
                    <a:pt x="5242697" y="407559"/>
                    <a:pt x="5284225" y="538389"/>
                    <a:pt x="5256000" y="786429"/>
                  </a:cubicBezTo>
                  <a:cubicBezTo>
                    <a:pt x="5227775" y="1034469"/>
                    <a:pt x="5278386" y="1202176"/>
                    <a:pt x="5256000" y="1402757"/>
                  </a:cubicBezTo>
                  <a:cubicBezTo>
                    <a:pt x="5233614" y="1603338"/>
                    <a:pt x="5264143" y="1793198"/>
                    <a:pt x="5256000" y="1994432"/>
                  </a:cubicBezTo>
                  <a:cubicBezTo>
                    <a:pt x="5247857" y="2195667"/>
                    <a:pt x="5268334" y="2521967"/>
                    <a:pt x="5256000" y="2684719"/>
                  </a:cubicBezTo>
                  <a:cubicBezTo>
                    <a:pt x="5260321" y="2800530"/>
                    <a:pt x="5132465" y="2894344"/>
                    <a:pt x="5036593" y="2904126"/>
                  </a:cubicBezTo>
                  <a:cubicBezTo>
                    <a:pt x="4765879" y="2901243"/>
                    <a:pt x="4674557" y="2920271"/>
                    <a:pt x="4348424" y="2904126"/>
                  </a:cubicBezTo>
                  <a:cubicBezTo>
                    <a:pt x="4022291" y="2887981"/>
                    <a:pt x="3906608" y="2933021"/>
                    <a:pt x="3563910" y="2904126"/>
                  </a:cubicBezTo>
                  <a:cubicBezTo>
                    <a:pt x="3221212" y="2875231"/>
                    <a:pt x="3107220" y="2934266"/>
                    <a:pt x="2875741" y="2904126"/>
                  </a:cubicBezTo>
                  <a:cubicBezTo>
                    <a:pt x="2644262" y="2873986"/>
                    <a:pt x="2451338" y="2887332"/>
                    <a:pt x="2332087" y="2904126"/>
                  </a:cubicBezTo>
                  <a:cubicBezTo>
                    <a:pt x="2212836" y="2920920"/>
                    <a:pt x="1948371" y="2902890"/>
                    <a:pt x="1740261" y="2904126"/>
                  </a:cubicBezTo>
                  <a:cubicBezTo>
                    <a:pt x="1532151" y="2905362"/>
                    <a:pt x="1282527" y="2872825"/>
                    <a:pt x="955748" y="2904126"/>
                  </a:cubicBezTo>
                  <a:cubicBezTo>
                    <a:pt x="628969" y="2935427"/>
                    <a:pt x="491623" y="2922659"/>
                    <a:pt x="219407" y="2904126"/>
                  </a:cubicBezTo>
                  <a:cubicBezTo>
                    <a:pt x="100304" y="2908229"/>
                    <a:pt x="-6446" y="2809293"/>
                    <a:pt x="0" y="2684719"/>
                  </a:cubicBezTo>
                  <a:cubicBezTo>
                    <a:pt x="-19501" y="2482152"/>
                    <a:pt x="-15807" y="2280717"/>
                    <a:pt x="0" y="2043738"/>
                  </a:cubicBezTo>
                  <a:cubicBezTo>
                    <a:pt x="15807" y="1806759"/>
                    <a:pt x="8098" y="1722966"/>
                    <a:pt x="0" y="1501369"/>
                  </a:cubicBezTo>
                  <a:cubicBezTo>
                    <a:pt x="-8098" y="1279772"/>
                    <a:pt x="-27436" y="1085017"/>
                    <a:pt x="0" y="885041"/>
                  </a:cubicBezTo>
                  <a:cubicBezTo>
                    <a:pt x="27436" y="685065"/>
                    <a:pt x="-28663" y="459911"/>
                    <a:pt x="0" y="219407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55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0666FA18-7855-265C-B69D-BC2E1472888D}"/>
                </a:ext>
              </a:extLst>
            </p:cNvPr>
            <p:cNvSpPr txBox="1"/>
            <p:nvPr/>
          </p:nvSpPr>
          <p:spPr>
            <a:xfrm>
              <a:off x="6388856" y="3424226"/>
              <a:ext cx="1585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bg1"/>
                  </a:solidFill>
                </a:rPr>
                <a:t>Resultados:</a:t>
              </a:r>
            </a:p>
          </p:txBody>
        </p:sp>
      </p:grpSp>
      <p:grpSp>
        <p:nvGrpSpPr>
          <p:cNvPr id="61" name="resultado1">
            <a:extLst>
              <a:ext uri="{FF2B5EF4-FFF2-40B4-BE49-F238E27FC236}">
                <a16:creationId xmlns:a16="http://schemas.microsoft.com/office/drawing/2014/main" id="{DB9EF43D-B086-763C-F47C-880E7235C395}"/>
              </a:ext>
            </a:extLst>
          </p:cNvPr>
          <p:cNvGrpSpPr/>
          <p:nvPr/>
        </p:nvGrpSpPr>
        <p:grpSpPr>
          <a:xfrm>
            <a:off x="6735994" y="3950810"/>
            <a:ext cx="4733956" cy="540000"/>
            <a:chOff x="6735994" y="3950810"/>
            <a:chExt cx="4733956" cy="540000"/>
          </a:xfrm>
        </p:grpSpPr>
        <p:sp>
          <p:nvSpPr>
            <p:cNvPr id="46" name="banner1">
              <a:extLst>
                <a:ext uri="{FF2B5EF4-FFF2-40B4-BE49-F238E27FC236}">
                  <a16:creationId xmlns:a16="http://schemas.microsoft.com/office/drawing/2014/main" id="{E122F51B-D112-95BE-9D15-51C1BF4FF891}"/>
                </a:ext>
              </a:extLst>
            </p:cNvPr>
            <p:cNvSpPr>
              <a:spLocks/>
            </p:cNvSpPr>
            <p:nvPr/>
          </p:nvSpPr>
          <p:spPr>
            <a:xfrm>
              <a:off x="7059521" y="3983424"/>
              <a:ext cx="4410429" cy="393192"/>
            </a:xfrm>
            <a:custGeom>
              <a:avLst/>
              <a:gdLst>
                <a:gd name="connsiteX0" fmla="*/ 0 w 4410429"/>
                <a:gd name="connsiteY0" fmla="*/ 91850 h 393192"/>
                <a:gd name="connsiteX1" fmla="*/ 91850 w 4410429"/>
                <a:gd name="connsiteY1" fmla="*/ 0 h 393192"/>
                <a:gd name="connsiteX2" fmla="*/ 780203 w 4410429"/>
                <a:gd name="connsiteY2" fmla="*/ 0 h 393192"/>
                <a:gd name="connsiteX3" fmla="*/ 1341754 w 4410429"/>
                <a:gd name="connsiteY3" fmla="*/ 0 h 393192"/>
                <a:gd name="connsiteX4" fmla="*/ 1861038 w 4410429"/>
                <a:gd name="connsiteY4" fmla="*/ 0 h 393192"/>
                <a:gd name="connsiteX5" fmla="*/ 2507124 w 4410429"/>
                <a:gd name="connsiteY5" fmla="*/ 0 h 393192"/>
                <a:gd name="connsiteX6" fmla="*/ 3068675 w 4410429"/>
                <a:gd name="connsiteY6" fmla="*/ 0 h 393192"/>
                <a:gd name="connsiteX7" fmla="*/ 3757028 w 4410429"/>
                <a:gd name="connsiteY7" fmla="*/ 0 h 393192"/>
                <a:gd name="connsiteX8" fmla="*/ 4318579 w 4410429"/>
                <a:gd name="connsiteY8" fmla="*/ 0 h 393192"/>
                <a:gd name="connsiteX9" fmla="*/ 4410429 w 4410429"/>
                <a:gd name="connsiteY9" fmla="*/ 91850 h 393192"/>
                <a:gd name="connsiteX10" fmla="*/ 4410429 w 4410429"/>
                <a:gd name="connsiteY10" fmla="*/ 301342 h 393192"/>
                <a:gd name="connsiteX11" fmla="*/ 4318579 w 4410429"/>
                <a:gd name="connsiteY11" fmla="*/ 393192 h 393192"/>
                <a:gd name="connsiteX12" fmla="*/ 3841562 w 4410429"/>
                <a:gd name="connsiteY12" fmla="*/ 393192 h 393192"/>
                <a:gd name="connsiteX13" fmla="*/ 3153209 w 4410429"/>
                <a:gd name="connsiteY13" fmla="*/ 393192 h 393192"/>
                <a:gd name="connsiteX14" fmla="*/ 2633926 w 4410429"/>
                <a:gd name="connsiteY14" fmla="*/ 393192 h 393192"/>
                <a:gd name="connsiteX15" fmla="*/ 2030107 w 4410429"/>
                <a:gd name="connsiteY15" fmla="*/ 393192 h 393192"/>
                <a:gd name="connsiteX16" fmla="*/ 1341754 w 4410429"/>
                <a:gd name="connsiteY16" fmla="*/ 393192 h 393192"/>
                <a:gd name="connsiteX17" fmla="*/ 737936 w 4410429"/>
                <a:gd name="connsiteY17" fmla="*/ 393192 h 393192"/>
                <a:gd name="connsiteX18" fmla="*/ 91850 w 4410429"/>
                <a:gd name="connsiteY18" fmla="*/ 393192 h 393192"/>
                <a:gd name="connsiteX19" fmla="*/ 0 w 4410429"/>
                <a:gd name="connsiteY19" fmla="*/ 301342 h 393192"/>
                <a:gd name="connsiteX20" fmla="*/ 0 w 4410429"/>
                <a:gd name="connsiteY20" fmla="*/ 91850 h 39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0429" h="393192" extrusionOk="0">
                  <a:moveTo>
                    <a:pt x="0" y="91850"/>
                  </a:moveTo>
                  <a:cubicBezTo>
                    <a:pt x="-10541" y="34621"/>
                    <a:pt x="38829" y="861"/>
                    <a:pt x="91850" y="0"/>
                  </a:cubicBezTo>
                  <a:cubicBezTo>
                    <a:pt x="330125" y="-12325"/>
                    <a:pt x="535979" y="-18308"/>
                    <a:pt x="780203" y="0"/>
                  </a:cubicBezTo>
                  <a:cubicBezTo>
                    <a:pt x="1024427" y="18308"/>
                    <a:pt x="1088522" y="-22241"/>
                    <a:pt x="1341754" y="0"/>
                  </a:cubicBezTo>
                  <a:cubicBezTo>
                    <a:pt x="1594986" y="22241"/>
                    <a:pt x="1697747" y="-16337"/>
                    <a:pt x="1861038" y="0"/>
                  </a:cubicBezTo>
                  <a:cubicBezTo>
                    <a:pt x="2024329" y="16337"/>
                    <a:pt x="2207238" y="-13605"/>
                    <a:pt x="2507124" y="0"/>
                  </a:cubicBezTo>
                  <a:cubicBezTo>
                    <a:pt x="2807010" y="13605"/>
                    <a:pt x="2904195" y="-11374"/>
                    <a:pt x="3068675" y="0"/>
                  </a:cubicBezTo>
                  <a:cubicBezTo>
                    <a:pt x="3233155" y="11374"/>
                    <a:pt x="3455935" y="-3297"/>
                    <a:pt x="3757028" y="0"/>
                  </a:cubicBezTo>
                  <a:cubicBezTo>
                    <a:pt x="4058121" y="3297"/>
                    <a:pt x="4084982" y="-6089"/>
                    <a:pt x="4318579" y="0"/>
                  </a:cubicBezTo>
                  <a:cubicBezTo>
                    <a:pt x="4363449" y="9688"/>
                    <a:pt x="4404673" y="34447"/>
                    <a:pt x="4410429" y="91850"/>
                  </a:cubicBezTo>
                  <a:cubicBezTo>
                    <a:pt x="4404071" y="141475"/>
                    <a:pt x="4419464" y="210229"/>
                    <a:pt x="4410429" y="301342"/>
                  </a:cubicBezTo>
                  <a:cubicBezTo>
                    <a:pt x="4411958" y="354345"/>
                    <a:pt x="4370297" y="403457"/>
                    <a:pt x="4318579" y="393192"/>
                  </a:cubicBezTo>
                  <a:cubicBezTo>
                    <a:pt x="4167105" y="372324"/>
                    <a:pt x="4037760" y="413802"/>
                    <a:pt x="3841562" y="393192"/>
                  </a:cubicBezTo>
                  <a:cubicBezTo>
                    <a:pt x="3645364" y="372582"/>
                    <a:pt x="3341744" y="374385"/>
                    <a:pt x="3153209" y="393192"/>
                  </a:cubicBezTo>
                  <a:cubicBezTo>
                    <a:pt x="2964674" y="411999"/>
                    <a:pt x="2760744" y="391567"/>
                    <a:pt x="2633926" y="393192"/>
                  </a:cubicBezTo>
                  <a:cubicBezTo>
                    <a:pt x="2507108" y="394817"/>
                    <a:pt x="2325312" y="363421"/>
                    <a:pt x="2030107" y="393192"/>
                  </a:cubicBezTo>
                  <a:cubicBezTo>
                    <a:pt x="1734902" y="422963"/>
                    <a:pt x="1627801" y="373489"/>
                    <a:pt x="1341754" y="393192"/>
                  </a:cubicBezTo>
                  <a:cubicBezTo>
                    <a:pt x="1055707" y="412895"/>
                    <a:pt x="881098" y="410757"/>
                    <a:pt x="737936" y="393192"/>
                  </a:cubicBezTo>
                  <a:cubicBezTo>
                    <a:pt x="594774" y="375627"/>
                    <a:pt x="243050" y="386485"/>
                    <a:pt x="91850" y="393192"/>
                  </a:cubicBezTo>
                  <a:cubicBezTo>
                    <a:pt x="37904" y="393325"/>
                    <a:pt x="5970" y="341307"/>
                    <a:pt x="0" y="301342"/>
                  </a:cubicBezTo>
                  <a:cubicBezTo>
                    <a:pt x="5898" y="208131"/>
                    <a:pt x="4074" y="174277"/>
                    <a:pt x="0" y="9185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336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Tom agudo com variações rápidas</a:t>
              </a: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FFE17C34-D57C-0FB5-5523-15853C2EB7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5994" y="3950810"/>
              <a:ext cx="287056" cy="540000"/>
            </a:xfrm>
            <a:custGeom>
              <a:avLst/>
              <a:gdLst>
                <a:gd name="connsiteX0" fmla="*/ 392603 w 605586"/>
                <a:gd name="connsiteY0" fmla="*/ 1090965 h 1139205"/>
                <a:gd name="connsiteX1" fmla="*/ 395531 w 605586"/>
                <a:gd name="connsiteY1" fmla="*/ 1095532 h 1139205"/>
                <a:gd name="connsiteX2" fmla="*/ 453907 w 605586"/>
                <a:gd name="connsiteY2" fmla="*/ 1114406 h 1139205"/>
                <a:gd name="connsiteX3" fmla="*/ 436532 w 605586"/>
                <a:gd name="connsiteY3" fmla="*/ 1093826 h 1139205"/>
                <a:gd name="connsiteX4" fmla="*/ 392603 w 605586"/>
                <a:gd name="connsiteY4" fmla="*/ 1090965 h 1139205"/>
                <a:gd name="connsiteX5" fmla="*/ 206775 w 605586"/>
                <a:gd name="connsiteY5" fmla="*/ 1090948 h 1139205"/>
                <a:gd name="connsiteX6" fmla="*/ 162855 w 605586"/>
                <a:gd name="connsiteY6" fmla="*/ 1093818 h 1139205"/>
                <a:gd name="connsiteX7" fmla="*/ 145480 w 605586"/>
                <a:gd name="connsiteY7" fmla="*/ 1114397 h 1139205"/>
                <a:gd name="connsiteX8" fmla="*/ 203848 w 605586"/>
                <a:gd name="connsiteY8" fmla="*/ 1095524 h 1139205"/>
                <a:gd name="connsiteX9" fmla="*/ 206775 w 605586"/>
                <a:gd name="connsiteY9" fmla="*/ 1090948 h 1139205"/>
                <a:gd name="connsiteX10" fmla="*/ 535356 w 605586"/>
                <a:gd name="connsiteY10" fmla="*/ 674118 h 1139205"/>
                <a:gd name="connsiteX11" fmla="*/ 521561 w 605586"/>
                <a:gd name="connsiteY11" fmla="*/ 756487 h 1139205"/>
                <a:gd name="connsiteX12" fmla="*/ 544826 w 605586"/>
                <a:gd name="connsiteY12" fmla="*/ 781626 h 1139205"/>
                <a:gd name="connsiteX13" fmla="*/ 556706 w 605586"/>
                <a:gd name="connsiteY13" fmla="*/ 740927 h 1139205"/>
                <a:gd name="connsiteX14" fmla="*/ 535356 w 605586"/>
                <a:gd name="connsiteY14" fmla="*/ 674118 h 1139205"/>
                <a:gd name="connsiteX15" fmla="*/ 70331 w 605586"/>
                <a:gd name="connsiteY15" fmla="*/ 674118 h 1139205"/>
                <a:gd name="connsiteX16" fmla="*/ 48981 w 605586"/>
                <a:gd name="connsiteY16" fmla="*/ 740927 h 1139205"/>
                <a:gd name="connsiteX17" fmla="*/ 60860 w 605586"/>
                <a:gd name="connsiteY17" fmla="*/ 781626 h 1139205"/>
                <a:gd name="connsiteX18" fmla="*/ 84125 w 605586"/>
                <a:gd name="connsiteY18" fmla="*/ 756487 h 1139205"/>
                <a:gd name="connsiteX19" fmla="*/ 70331 w 605586"/>
                <a:gd name="connsiteY19" fmla="*/ 674118 h 1139205"/>
                <a:gd name="connsiteX20" fmla="*/ 203488 w 605586"/>
                <a:gd name="connsiteY20" fmla="*/ 491261 h 1139205"/>
                <a:gd name="connsiteX21" fmla="*/ 180106 w 605586"/>
                <a:gd name="connsiteY21" fmla="*/ 585166 h 1139205"/>
                <a:gd name="connsiteX22" fmla="*/ 163959 w 605586"/>
                <a:gd name="connsiteY22" fmla="*/ 685612 h 1139205"/>
                <a:gd name="connsiteX23" fmla="*/ 159844 w 605586"/>
                <a:gd name="connsiteY23" fmla="*/ 729574 h 1139205"/>
                <a:gd name="connsiteX24" fmla="*/ 163408 w 605586"/>
                <a:gd name="connsiteY24" fmla="*/ 769354 h 1139205"/>
                <a:gd name="connsiteX25" fmla="*/ 222051 w 605586"/>
                <a:gd name="connsiteY25" fmla="*/ 805895 h 1139205"/>
                <a:gd name="connsiteX26" fmla="*/ 386128 w 605586"/>
                <a:gd name="connsiteY26" fmla="*/ 792970 h 1139205"/>
                <a:gd name="connsiteX27" fmla="*/ 447039 w 605586"/>
                <a:gd name="connsiteY27" fmla="*/ 752245 h 1139205"/>
                <a:gd name="connsiteX28" fmla="*/ 453782 w 605586"/>
                <a:gd name="connsiteY28" fmla="*/ 672252 h 1139205"/>
                <a:gd name="connsiteX29" fmla="*/ 405378 w 605586"/>
                <a:gd name="connsiteY29" fmla="*/ 511246 h 1139205"/>
                <a:gd name="connsiteX30" fmla="*/ 403755 w 605586"/>
                <a:gd name="connsiteY30" fmla="*/ 508645 h 1139205"/>
                <a:gd name="connsiteX31" fmla="*/ 401028 w 605586"/>
                <a:gd name="connsiteY31" fmla="*/ 503307 h 1139205"/>
                <a:gd name="connsiteX32" fmla="*/ 398978 w 605586"/>
                <a:gd name="connsiteY32" fmla="*/ 499651 h 1139205"/>
                <a:gd name="connsiteX33" fmla="*/ 397104 w 605586"/>
                <a:gd name="connsiteY33" fmla="*/ 496514 h 1139205"/>
                <a:gd name="connsiteX34" fmla="*/ 395648 w 605586"/>
                <a:gd name="connsiteY34" fmla="*/ 494598 h 1139205"/>
                <a:gd name="connsiteX35" fmla="*/ 395097 w 605586"/>
                <a:gd name="connsiteY35" fmla="*/ 493226 h 1139205"/>
                <a:gd name="connsiteX36" fmla="*/ 302797 w 605586"/>
                <a:gd name="connsiteY36" fmla="*/ 505214 h 1139205"/>
                <a:gd name="connsiteX37" fmla="*/ 203488 w 605586"/>
                <a:gd name="connsiteY37" fmla="*/ 491261 h 1139205"/>
                <a:gd name="connsiteX38" fmla="*/ 311939 w 605586"/>
                <a:gd name="connsiteY38" fmla="*/ 216552 h 1139205"/>
                <a:gd name="connsiteX39" fmla="*/ 315630 w 605586"/>
                <a:gd name="connsiteY39" fmla="*/ 227330 h 1139205"/>
                <a:gd name="connsiteX40" fmla="*/ 294431 w 605586"/>
                <a:gd name="connsiteY40" fmla="*/ 247784 h 1139205"/>
                <a:gd name="connsiteX41" fmla="*/ 268766 w 605586"/>
                <a:gd name="connsiteY41" fmla="*/ 254778 h 1139205"/>
                <a:gd name="connsiteX42" fmla="*/ 238248 w 605586"/>
                <a:gd name="connsiteY42" fmla="*/ 247977 h 1139205"/>
                <a:gd name="connsiteX43" fmla="*/ 217660 w 605586"/>
                <a:gd name="connsiteY43" fmla="*/ 228677 h 1139205"/>
                <a:gd name="connsiteX44" fmla="*/ 220738 w 605586"/>
                <a:gd name="connsiteY44" fmla="*/ 225523 h 1139205"/>
                <a:gd name="connsiteX45" fmla="*/ 232383 w 605586"/>
                <a:gd name="connsiteY45" fmla="*/ 229388 h 1139205"/>
                <a:gd name="connsiteX46" fmla="*/ 243794 w 605586"/>
                <a:gd name="connsiteY46" fmla="*/ 233680 h 1139205"/>
                <a:gd name="connsiteX47" fmla="*/ 266139 w 605586"/>
                <a:gd name="connsiteY47" fmla="*/ 237034 h 1139205"/>
                <a:gd name="connsiteX48" fmla="*/ 286133 w 605586"/>
                <a:gd name="connsiteY48" fmla="*/ 231739 h 1139205"/>
                <a:gd name="connsiteX49" fmla="*/ 300304 w 605586"/>
                <a:gd name="connsiteY49" fmla="*/ 218530 h 1139205"/>
                <a:gd name="connsiteX50" fmla="*/ 311939 w 605586"/>
                <a:gd name="connsiteY50" fmla="*/ 216552 h 1139205"/>
                <a:gd name="connsiteX51" fmla="*/ 380456 w 605586"/>
                <a:gd name="connsiteY51" fmla="*/ 137992 h 1139205"/>
                <a:gd name="connsiteX52" fmla="*/ 390646 w 605586"/>
                <a:gd name="connsiteY52" fmla="*/ 146367 h 1139205"/>
                <a:gd name="connsiteX53" fmla="*/ 393482 w 605586"/>
                <a:gd name="connsiteY53" fmla="*/ 167859 h 1139205"/>
                <a:gd name="connsiteX54" fmla="*/ 392654 w 605586"/>
                <a:gd name="connsiteY54" fmla="*/ 173597 h 1139205"/>
                <a:gd name="connsiteX55" fmla="*/ 390897 w 605586"/>
                <a:gd name="connsiteY55" fmla="*/ 183201 h 1139205"/>
                <a:gd name="connsiteX56" fmla="*/ 379796 w 605586"/>
                <a:gd name="connsiteY56" fmla="*/ 192487 h 1139205"/>
                <a:gd name="connsiteX57" fmla="*/ 366753 w 605586"/>
                <a:gd name="connsiteY57" fmla="*/ 187501 h 1139205"/>
                <a:gd name="connsiteX58" fmla="*/ 363340 w 605586"/>
                <a:gd name="connsiteY58" fmla="*/ 177412 h 1139205"/>
                <a:gd name="connsiteX59" fmla="*/ 363207 w 605586"/>
                <a:gd name="connsiteY59" fmla="*/ 170410 h 1139205"/>
                <a:gd name="connsiteX60" fmla="*/ 362496 w 605586"/>
                <a:gd name="connsiteY60" fmla="*/ 160262 h 1139205"/>
                <a:gd name="connsiteX61" fmla="*/ 364897 w 605586"/>
                <a:gd name="connsiteY61" fmla="*/ 148316 h 1139205"/>
                <a:gd name="connsiteX62" fmla="*/ 367774 w 605586"/>
                <a:gd name="connsiteY62" fmla="*/ 144158 h 1139205"/>
                <a:gd name="connsiteX63" fmla="*/ 368385 w 605586"/>
                <a:gd name="connsiteY63" fmla="*/ 143146 h 1139205"/>
                <a:gd name="connsiteX64" fmla="*/ 380456 w 605586"/>
                <a:gd name="connsiteY64" fmla="*/ 137992 h 1139205"/>
                <a:gd name="connsiteX65" fmla="*/ 166327 w 605586"/>
                <a:gd name="connsiteY65" fmla="*/ 137992 h 1139205"/>
                <a:gd name="connsiteX66" fmla="*/ 176517 w 605586"/>
                <a:gd name="connsiteY66" fmla="*/ 146358 h 1139205"/>
                <a:gd name="connsiteX67" fmla="*/ 179353 w 605586"/>
                <a:gd name="connsiteY67" fmla="*/ 167850 h 1139205"/>
                <a:gd name="connsiteX68" fmla="*/ 178525 w 605586"/>
                <a:gd name="connsiteY68" fmla="*/ 173589 h 1139205"/>
                <a:gd name="connsiteX69" fmla="*/ 176759 w 605586"/>
                <a:gd name="connsiteY69" fmla="*/ 183193 h 1139205"/>
                <a:gd name="connsiteX70" fmla="*/ 165658 w 605586"/>
                <a:gd name="connsiteY70" fmla="*/ 192479 h 1139205"/>
                <a:gd name="connsiteX71" fmla="*/ 152616 w 605586"/>
                <a:gd name="connsiteY71" fmla="*/ 187493 h 1139205"/>
                <a:gd name="connsiteX72" fmla="*/ 149203 w 605586"/>
                <a:gd name="connsiteY72" fmla="*/ 177404 h 1139205"/>
                <a:gd name="connsiteX73" fmla="*/ 149078 w 605586"/>
                <a:gd name="connsiteY73" fmla="*/ 170410 h 1139205"/>
                <a:gd name="connsiteX74" fmla="*/ 148366 w 605586"/>
                <a:gd name="connsiteY74" fmla="*/ 160262 h 1139205"/>
                <a:gd name="connsiteX75" fmla="*/ 150768 w 605586"/>
                <a:gd name="connsiteY75" fmla="*/ 148316 h 1139205"/>
                <a:gd name="connsiteX76" fmla="*/ 153645 w 605586"/>
                <a:gd name="connsiteY76" fmla="*/ 144158 h 1139205"/>
                <a:gd name="connsiteX77" fmla="*/ 154256 w 605586"/>
                <a:gd name="connsiteY77" fmla="*/ 143146 h 1139205"/>
                <a:gd name="connsiteX78" fmla="*/ 166327 w 605586"/>
                <a:gd name="connsiteY78" fmla="*/ 137992 h 1139205"/>
                <a:gd name="connsiteX79" fmla="*/ 302780 w 605586"/>
                <a:gd name="connsiteY79" fmla="*/ 20069 h 1139205"/>
                <a:gd name="connsiteX80" fmla="*/ 102179 w 605586"/>
                <a:gd name="connsiteY80" fmla="*/ 88810 h 1139205"/>
                <a:gd name="connsiteX81" fmla="*/ 20069 w 605586"/>
                <a:gd name="connsiteY81" fmla="*/ 252603 h 1139205"/>
                <a:gd name="connsiteX82" fmla="*/ 102179 w 605586"/>
                <a:gd name="connsiteY82" fmla="*/ 416395 h 1139205"/>
                <a:gd name="connsiteX83" fmla="*/ 302780 w 605586"/>
                <a:gd name="connsiteY83" fmla="*/ 485136 h 1139205"/>
                <a:gd name="connsiteX84" fmla="*/ 503382 w 605586"/>
                <a:gd name="connsiteY84" fmla="*/ 416395 h 1139205"/>
                <a:gd name="connsiteX85" fmla="*/ 585492 w 605586"/>
                <a:gd name="connsiteY85" fmla="*/ 252603 h 1139205"/>
                <a:gd name="connsiteX86" fmla="*/ 503382 w 605586"/>
                <a:gd name="connsiteY86" fmla="*/ 88810 h 1139205"/>
                <a:gd name="connsiteX87" fmla="*/ 302780 w 605586"/>
                <a:gd name="connsiteY87" fmla="*/ 20069 h 1139205"/>
                <a:gd name="connsiteX88" fmla="*/ 302797 w 605586"/>
                <a:gd name="connsiteY88" fmla="*/ 0 h 1139205"/>
                <a:gd name="connsiteX89" fmla="*/ 516207 w 605586"/>
                <a:gd name="connsiteY89" fmla="*/ 73359 h 1139205"/>
                <a:gd name="connsiteX90" fmla="*/ 605586 w 605586"/>
                <a:gd name="connsiteY90" fmla="*/ 252611 h 1139205"/>
                <a:gd name="connsiteX91" fmla="*/ 516207 w 605586"/>
                <a:gd name="connsiteY91" fmla="*/ 431864 h 1139205"/>
                <a:gd name="connsiteX92" fmla="*/ 423097 w 605586"/>
                <a:gd name="connsiteY92" fmla="*/ 484459 h 1139205"/>
                <a:gd name="connsiteX93" fmla="*/ 493478 w 605586"/>
                <a:gd name="connsiteY93" fmla="*/ 564493 h 1139205"/>
                <a:gd name="connsiteX94" fmla="*/ 547679 w 605586"/>
                <a:gd name="connsiteY94" fmla="*/ 662833 h 1139205"/>
                <a:gd name="connsiteX95" fmla="*/ 566593 w 605586"/>
                <a:gd name="connsiteY95" fmla="*/ 714667 h 1139205"/>
                <a:gd name="connsiteX96" fmla="*/ 574516 w 605586"/>
                <a:gd name="connsiteY96" fmla="*/ 771428 h 1139205"/>
                <a:gd name="connsiteX97" fmla="*/ 540158 w 605586"/>
                <a:gd name="connsiteY97" fmla="*/ 799035 h 1139205"/>
                <a:gd name="connsiteX98" fmla="*/ 508427 w 605586"/>
                <a:gd name="connsiteY98" fmla="*/ 771988 h 1139205"/>
                <a:gd name="connsiteX99" fmla="*/ 524096 w 605586"/>
                <a:gd name="connsiteY99" fmla="*/ 658784 h 1139205"/>
                <a:gd name="connsiteX100" fmla="*/ 527492 w 605586"/>
                <a:gd name="connsiteY100" fmla="*/ 655998 h 1139205"/>
                <a:gd name="connsiteX101" fmla="*/ 478946 w 605586"/>
                <a:gd name="connsiteY101" fmla="*/ 570350 h 1139205"/>
                <a:gd name="connsiteX102" fmla="*/ 421641 w 605586"/>
                <a:gd name="connsiteY102" fmla="*/ 498990 h 1139205"/>
                <a:gd name="connsiteX103" fmla="*/ 456434 w 605586"/>
                <a:gd name="connsiteY103" fmla="*/ 599579 h 1139205"/>
                <a:gd name="connsiteX104" fmla="*/ 476946 w 605586"/>
                <a:gd name="connsiteY104" fmla="*/ 703373 h 1139205"/>
                <a:gd name="connsiteX105" fmla="*/ 448403 w 605586"/>
                <a:gd name="connsiteY105" fmla="*/ 778463 h 1139205"/>
                <a:gd name="connsiteX106" fmla="*/ 377060 w 605586"/>
                <a:gd name="connsiteY106" fmla="*/ 816001 h 1139205"/>
                <a:gd name="connsiteX107" fmla="*/ 379511 w 605586"/>
                <a:gd name="connsiteY107" fmla="*/ 820735 h 1139205"/>
                <a:gd name="connsiteX108" fmla="*/ 380490 w 605586"/>
                <a:gd name="connsiteY108" fmla="*/ 868830 h 1139205"/>
                <a:gd name="connsiteX109" fmla="*/ 380373 w 605586"/>
                <a:gd name="connsiteY109" fmla="*/ 917050 h 1139205"/>
                <a:gd name="connsiteX110" fmla="*/ 380063 w 605586"/>
                <a:gd name="connsiteY110" fmla="*/ 1013507 h 1139205"/>
                <a:gd name="connsiteX111" fmla="*/ 385074 w 605586"/>
                <a:gd name="connsiteY111" fmla="*/ 1073095 h 1139205"/>
                <a:gd name="connsiteX112" fmla="*/ 436172 w 605586"/>
                <a:gd name="connsiteY112" fmla="*/ 1075086 h 1139205"/>
                <a:gd name="connsiteX113" fmla="*/ 475524 w 605586"/>
                <a:gd name="connsiteY113" fmla="*/ 1096469 h 1139205"/>
                <a:gd name="connsiteX114" fmla="*/ 462541 w 605586"/>
                <a:gd name="connsiteY114" fmla="*/ 1131446 h 1139205"/>
                <a:gd name="connsiteX115" fmla="*/ 421825 w 605586"/>
                <a:gd name="connsiteY115" fmla="*/ 1137185 h 1139205"/>
                <a:gd name="connsiteX116" fmla="*/ 366494 w 605586"/>
                <a:gd name="connsiteY116" fmla="*/ 1068804 h 1139205"/>
                <a:gd name="connsiteX117" fmla="*/ 362922 w 605586"/>
                <a:gd name="connsiteY117" fmla="*/ 1015623 h 1139205"/>
                <a:gd name="connsiteX118" fmla="*/ 363106 w 605586"/>
                <a:gd name="connsiteY118" fmla="*/ 955758 h 1139205"/>
                <a:gd name="connsiteX119" fmla="*/ 363390 w 605586"/>
                <a:gd name="connsiteY119" fmla="*/ 889225 h 1139205"/>
                <a:gd name="connsiteX120" fmla="*/ 364703 w 605586"/>
                <a:gd name="connsiteY120" fmla="*/ 821789 h 1139205"/>
                <a:gd name="connsiteX121" fmla="*/ 365089 w 605586"/>
                <a:gd name="connsiteY121" fmla="*/ 819598 h 1139205"/>
                <a:gd name="connsiteX122" fmla="*/ 235077 w 605586"/>
                <a:gd name="connsiteY122" fmla="*/ 827487 h 1139205"/>
                <a:gd name="connsiteX123" fmla="*/ 235989 w 605586"/>
                <a:gd name="connsiteY123" fmla="*/ 889225 h 1139205"/>
                <a:gd name="connsiteX124" fmla="*/ 236274 w 605586"/>
                <a:gd name="connsiteY124" fmla="*/ 955758 h 1139205"/>
                <a:gd name="connsiteX125" fmla="*/ 236457 w 605586"/>
                <a:gd name="connsiteY125" fmla="*/ 1015623 h 1139205"/>
                <a:gd name="connsiteX126" fmla="*/ 232885 w 605586"/>
                <a:gd name="connsiteY126" fmla="*/ 1068804 h 1139205"/>
                <a:gd name="connsiteX127" fmla="*/ 177554 w 605586"/>
                <a:gd name="connsiteY127" fmla="*/ 1137185 h 1139205"/>
                <a:gd name="connsiteX128" fmla="*/ 136838 w 605586"/>
                <a:gd name="connsiteY128" fmla="*/ 1131446 h 1139205"/>
                <a:gd name="connsiteX129" fmla="*/ 123855 w 605586"/>
                <a:gd name="connsiteY129" fmla="*/ 1096469 h 1139205"/>
                <a:gd name="connsiteX130" fmla="*/ 163215 w 605586"/>
                <a:gd name="connsiteY130" fmla="*/ 1075086 h 1139205"/>
                <a:gd name="connsiteX131" fmla="*/ 214313 w 605586"/>
                <a:gd name="connsiteY131" fmla="*/ 1073095 h 1139205"/>
                <a:gd name="connsiteX132" fmla="*/ 219324 w 605586"/>
                <a:gd name="connsiteY132" fmla="*/ 1013507 h 1139205"/>
                <a:gd name="connsiteX133" fmla="*/ 219015 w 605586"/>
                <a:gd name="connsiteY133" fmla="*/ 917050 h 1139205"/>
                <a:gd name="connsiteX134" fmla="*/ 218897 w 605586"/>
                <a:gd name="connsiteY134" fmla="*/ 868830 h 1139205"/>
                <a:gd name="connsiteX135" fmla="*/ 219617 w 605586"/>
                <a:gd name="connsiteY135" fmla="*/ 824433 h 1139205"/>
                <a:gd name="connsiteX136" fmla="*/ 197255 w 605586"/>
                <a:gd name="connsiteY136" fmla="*/ 818108 h 1139205"/>
                <a:gd name="connsiteX137" fmla="*/ 144752 w 605586"/>
                <a:gd name="connsiteY137" fmla="*/ 767529 h 1139205"/>
                <a:gd name="connsiteX138" fmla="*/ 143389 w 605586"/>
                <a:gd name="connsiteY138" fmla="*/ 724730 h 1139205"/>
                <a:gd name="connsiteX139" fmla="*/ 148558 w 605586"/>
                <a:gd name="connsiteY139" fmla="*/ 674109 h 1139205"/>
                <a:gd name="connsiteX140" fmla="*/ 185351 w 605586"/>
                <a:gd name="connsiteY140" fmla="*/ 497501 h 1139205"/>
                <a:gd name="connsiteX141" fmla="*/ 126741 w 605586"/>
                <a:gd name="connsiteY141" fmla="*/ 570350 h 1139205"/>
                <a:gd name="connsiteX142" fmla="*/ 78194 w 605586"/>
                <a:gd name="connsiteY142" fmla="*/ 655998 h 1139205"/>
                <a:gd name="connsiteX143" fmla="*/ 81591 w 605586"/>
                <a:gd name="connsiteY143" fmla="*/ 658784 h 1139205"/>
                <a:gd name="connsiteX144" fmla="*/ 97260 w 605586"/>
                <a:gd name="connsiteY144" fmla="*/ 771988 h 1139205"/>
                <a:gd name="connsiteX145" fmla="*/ 65528 w 605586"/>
                <a:gd name="connsiteY145" fmla="*/ 799035 h 1139205"/>
                <a:gd name="connsiteX146" fmla="*/ 31170 w 605586"/>
                <a:gd name="connsiteY146" fmla="*/ 771428 h 1139205"/>
                <a:gd name="connsiteX147" fmla="*/ 39085 w 605586"/>
                <a:gd name="connsiteY147" fmla="*/ 714667 h 1139205"/>
                <a:gd name="connsiteX148" fmla="*/ 58016 w 605586"/>
                <a:gd name="connsiteY148" fmla="*/ 662833 h 1139205"/>
                <a:gd name="connsiteX149" fmla="*/ 112217 w 605586"/>
                <a:gd name="connsiteY149" fmla="*/ 564493 h 1139205"/>
                <a:gd name="connsiteX150" fmla="*/ 182565 w 605586"/>
                <a:gd name="connsiteY150" fmla="*/ 484484 h 1139205"/>
                <a:gd name="connsiteX151" fmla="*/ 89379 w 605586"/>
                <a:gd name="connsiteY151" fmla="*/ 431864 h 1139205"/>
                <a:gd name="connsiteX152" fmla="*/ 0 w 605586"/>
                <a:gd name="connsiteY152" fmla="*/ 252611 h 1139205"/>
                <a:gd name="connsiteX153" fmla="*/ 89379 w 605586"/>
                <a:gd name="connsiteY153" fmla="*/ 73359 h 1139205"/>
                <a:gd name="connsiteX154" fmla="*/ 302797 w 605586"/>
                <a:gd name="connsiteY154" fmla="*/ 0 h 113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05586" h="1139205">
                  <a:moveTo>
                    <a:pt x="392603" y="1090965"/>
                  </a:moveTo>
                  <a:cubicBezTo>
                    <a:pt x="393516" y="1092513"/>
                    <a:pt x="394485" y="1094035"/>
                    <a:pt x="395531" y="1095532"/>
                  </a:cubicBezTo>
                  <a:cubicBezTo>
                    <a:pt x="406759" y="1111603"/>
                    <a:pt x="435252" y="1131614"/>
                    <a:pt x="453907" y="1114406"/>
                  </a:cubicBezTo>
                  <a:cubicBezTo>
                    <a:pt x="467903" y="1101498"/>
                    <a:pt x="446613" y="1095892"/>
                    <a:pt x="436532" y="1093826"/>
                  </a:cubicBezTo>
                  <a:cubicBezTo>
                    <a:pt x="421967" y="1090831"/>
                    <a:pt x="407327" y="1090028"/>
                    <a:pt x="392603" y="1090965"/>
                  </a:cubicBezTo>
                  <a:close/>
                  <a:moveTo>
                    <a:pt x="206775" y="1090948"/>
                  </a:moveTo>
                  <a:cubicBezTo>
                    <a:pt x="192060" y="1090019"/>
                    <a:pt x="177412" y="1090831"/>
                    <a:pt x="162855" y="1093818"/>
                  </a:cubicBezTo>
                  <a:cubicBezTo>
                    <a:pt x="152775" y="1095892"/>
                    <a:pt x="131492" y="1101489"/>
                    <a:pt x="145480" y="1114397"/>
                  </a:cubicBezTo>
                  <a:cubicBezTo>
                    <a:pt x="164127" y="1131605"/>
                    <a:pt x="192629" y="1111594"/>
                    <a:pt x="203848" y="1095524"/>
                  </a:cubicBezTo>
                  <a:cubicBezTo>
                    <a:pt x="204893" y="1094035"/>
                    <a:pt x="205863" y="1092504"/>
                    <a:pt x="206775" y="1090948"/>
                  </a:cubicBezTo>
                  <a:close/>
                  <a:moveTo>
                    <a:pt x="535356" y="674118"/>
                  </a:moveTo>
                  <a:cubicBezTo>
                    <a:pt x="520465" y="698722"/>
                    <a:pt x="514107" y="728178"/>
                    <a:pt x="521561" y="756487"/>
                  </a:cubicBezTo>
                  <a:cubicBezTo>
                    <a:pt x="524171" y="766409"/>
                    <a:pt x="531717" y="784077"/>
                    <a:pt x="544826" y="781626"/>
                  </a:cubicBezTo>
                  <a:cubicBezTo>
                    <a:pt x="562603" y="778296"/>
                    <a:pt x="559550" y="753190"/>
                    <a:pt x="556706" y="740927"/>
                  </a:cubicBezTo>
                  <a:cubicBezTo>
                    <a:pt x="551452" y="718298"/>
                    <a:pt x="544207" y="695928"/>
                    <a:pt x="535356" y="674118"/>
                  </a:cubicBezTo>
                  <a:close/>
                  <a:moveTo>
                    <a:pt x="70331" y="674118"/>
                  </a:moveTo>
                  <a:cubicBezTo>
                    <a:pt x="61479" y="695928"/>
                    <a:pt x="54226" y="718298"/>
                    <a:pt x="48981" y="740927"/>
                  </a:cubicBezTo>
                  <a:cubicBezTo>
                    <a:pt x="46137" y="753190"/>
                    <a:pt x="43075" y="778296"/>
                    <a:pt x="60860" y="781626"/>
                  </a:cubicBezTo>
                  <a:cubicBezTo>
                    <a:pt x="73970" y="784077"/>
                    <a:pt x="81516" y="766409"/>
                    <a:pt x="84125" y="756487"/>
                  </a:cubicBezTo>
                  <a:cubicBezTo>
                    <a:pt x="91579" y="728178"/>
                    <a:pt x="85213" y="698722"/>
                    <a:pt x="70331" y="674118"/>
                  </a:cubicBezTo>
                  <a:close/>
                  <a:moveTo>
                    <a:pt x="203488" y="491261"/>
                  </a:moveTo>
                  <a:cubicBezTo>
                    <a:pt x="195290" y="522498"/>
                    <a:pt x="186614" y="553493"/>
                    <a:pt x="180106" y="585166"/>
                  </a:cubicBezTo>
                  <a:cubicBezTo>
                    <a:pt x="173279" y="618402"/>
                    <a:pt x="167816" y="651899"/>
                    <a:pt x="163959" y="685612"/>
                  </a:cubicBezTo>
                  <a:cubicBezTo>
                    <a:pt x="162287" y="700228"/>
                    <a:pt x="160772" y="714893"/>
                    <a:pt x="159844" y="729574"/>
                  </a:cubicBezTo>
                  <a:cubicBezTo>
                    <a:pt x="159007" y="742784"/>
                    <a:pt x="158531" y="756797"/>
                    <a:pt x="163408" y="769354"/>
                  </a:cubicBezTo>
                  <a:cubicBezTo>
                    <a:pt x="172526" y="792828"/>
                    <a:pt x="199614" y="801151"/>
                    <a:pt x="222051" y="805895"/>
                  </a:cubicBezTo>
                  <a:cubicBezTo>
                    <a:pt x="276646" y="817448"/>
                    <a:pt x="334085" y="813382"/>
                    <a:pt x="386128" y="792970"/>
                  </a:cubicBezTo>
                  <a:cubicBezTo>
                    <a:pt x="408724" y="784102"/>
                    <a:pt x="432550" y="772524"/>
                    <a:pt x="447039" y="752245"/>
                  </a:cubicBezTo>
                  <a:cubicBezTo>
                    <a:pt x="463804" y="728788"/>
                    <a:pt x="458743" y="698688"/>
                    <a:pt x="453782" y="672252"/>
                  </a:cubicBezTo>
                  <a:cubicBezTo>
                    <a:pt x="443375" y="617005"/>
                    <a:pt x="427003" y="563105"/>
                    <a:pt x="405378" y="511246"/>
                  </a:cubicBezTo>
                  <a:cubicBezTo>
                    <a:pt x="404834" y="510376"/>
                    <a:pt x="404291" y="509514"/>
                    <a:pt x="403755" y="508645"/>
                  </a:cubicBezTo>
                  <a:cubicBezTo>
                    <a:pt x="402692" y="506913"/>
                    <a:pt x="401889" y="505131"/>
                    <a:pt x="401028" y="503307"/>
                  </a:cubicBezTo>
                  <a:cubicBezTo>
                    <a:pt x="400425" y="502043"/>
                    <a:pt x="399689" y="500856"/>
                    <a:pt x="398978" y="499651"/>
                  </a:cubicBezTo>
                  <a:cubicBezTo>
                    <a:pt x="398334" y="498614"/>
                    <a:pt x="397731" y="497560"/>
                    <a:pt x="397104" y="496514"/>
                  </a:cubicBezTo>
                  <a:cubicBezTo>
                    <a:pt x="396552" y="495911"/>
                    <a:pt x="396050" y="495267"/>
                    <a:pt x="395648" y="494598"/>
                  </a:cubicBezTo>
                  <a:cubicBezTo>
                    <a:pt x="395398" y="494171"/>
                    <a:pt x="395289" y="493678"/>
                    <a:pt x="395097" y="493226"/>
                  </a:cubicBezTo>
                  <a:cubicBezTo>
                    <a:pt x="365967" y="500989"/>
                    <a:pt x="334972" y="505206"/>
                    <a:pt x="302797" y="505214"/>
                  </a:cubicBezTo>
                  <a:cubicBezTo>
                    <a:pt x="268021" y="505206"/>
                    <a:pt x="234625" y="500270"/>
                    <a:pt x="203488" y="491261"/>
                  </a:cubicBezTo>
                  <a:close/>
                  <a:moveTo>
                    <a:pt x="311939" y="216552"/>
                  </a:moveTo>
                  <a:cubicBezTo>
                    <a:pt x="315479" y="218463"/>
                    <a:pt x="317696" y="222499"/>
                    <a:pt x="315630" y="227330"/>
                  </a:cubicBezTo>
                  <a:cubicBezTo>
                    <a:pt x="311765" y="236365"/>
                    <a:pt x="302822" y="243209"/>
                    <a:pt x="294431" y="247784"/>
                  </a:cubicBezTo>
                  <a:cubicBezTo>
                    <a:pt x="286677" y="252026"/>
                    <a:pt x="277591" y="254460"/>
                    <a:pt x="268766" y="254778"/>
                  </a:cubicBezTo>
                  <a:cubicBezTo>
                    <a:pt x="258266" y="255154"/>
                    <a:pt x="247483" y="253146"/>
                    <a:pt x="238248" y="247977"/>
                  </a:cubicBezTo>
                  <a:cubicBezTo>
                    <a:pt x="230609" y="243702"/>
                    <a:pt x="219659" y="237888"/>
                    <a:pt x="217660" y="228677"/>
                  </a:cubicBezTo>
                  <a:cubicBezTo>
                    <a:pt x="217241" y="226745"/>
                    <a:pt x="219082" y="225507"/>
                    <a:pt x="220738" y="225523"/>
                  </a:cubicBezTo>
                  <a:cubicBezTo>
                    <a:pt x="225113" y="225557"/>
                    <a:pt x="228527" y="227506"/>
                    <a:pt x="232383" y="229388"/>
                  </a:cubicBezTo>
                  <a:cubicBezTo>
                    <a:pt x="236039" y="231170"/>
                    <a:pt x="239853" y="232643"/>
                    <a:pt x="243794" y="233680"/>
                  </a:cubicBezTo>
                  <a:cubicBezTo>
                    <a:pt x="251064" y="235604"/>
                    <a:pt x="258568" y="237202"/>
                    <a:pt x="266139" y="237034"/>
                  </a:cubicBezTo>
                  <a:cubicBezTo>
                    <a:pt x="273116" y="236875"/>
                    <a:pt x="279992" y="235010"/>
                    <a:pt x="286133" y="231739"/>
                  </a:cubicBezTo>
                  <a:cubicBezTo>
                    <a:pt x="292340" y="228435"/>
                    <a:pt x="295804" y="223649"/>
                    <a:pt x="300304" y="218530"/>
                  </a:cubicBezTo>
                  <a:cubicBezTo>
                    <a:pt x="303533" y="214857"/>
                    <a:pt x="308398" y="214641"/>
                    <a:pt x="311939" y="216552"/>
                  </a:cubicBezTo>
                  <a:close/>
                  <a:moveTo>
                    <a:pt x="380456" y="137992"/>
                  </a:moveTo>
                  <a:cubicBezTo>
                    <a:pt x="385183" y="138880"/>
                    <a:pt x="388555" y="142184"/>
                    <a:pt x="390646" y="146367"/>
                  </a:cubicBezTo>
                  <a:cubicBezTo>
                    <a:pt x="393791" y="152649"/>
                    <a:pt x="394101" y="160998"/>
                    <a:pt x="393482" y="167859"/>
                  </a:cubicBezTo>
                  <a:cubicBezTo>
                    <a:pt x="393314" y="169708"/>
                    <a:pt x="393072" y="171673"/>
                    <a:pt x="392654" y="173597"/>
                  </a:cubicBezTo>
                  <a:cubicBezTo>
                    <a:pt x="392512" y="176868"/>
                    <a:pt x="392236" y="180148"/>
                    <a:pt x="390897" y="183201"/>
                  </a:cubicBezTo>
                  <a:cubicBezTo>
                    <a:pt x="388805" y="187970"/>
                    <a:pt x="384857" y="191291"/>
                    <a:pt x="379796" y="192487"/>
                  </a:cubicBezTo>
                  <a:cubicBezTo>
                    <a:pt x="374952" y="193625"/>
                    <a:pt x="369698" y="191400"/>
                    <a:pt x="366753" y="187501"/>
                  </a:cubicBezTo>
                  <a:cubicBezTo>
                    <a:pt x="364595" y="184640"/>
                    <a:pt x="363549" y="180959"/>
                    <a:pt x="363340" y="177412"/>
                  </a:cubicBezTo>
                  <a:cubicBezTo>
                    <a:pt x="363198" y="175095"/>
                    <a:pt x="363181" y="172753"/>
                    <a:pt x="363207" y="170410"/>
                  </a:cubicBezTo>
                  <a:cubicBezTo>
                    <a:pt x="362671" y="167064"/>
                    <a:pt x="362379" y="163668"/>
                    <a:pt x="362496" y="160262"/>
                  </a:cubicBezTo>
                  <a:cubicBezTo>
                    <a:pt x="362630" y="156322"/>
                    <a:pt x="363224" y="151897"/>
                    <a:pt x="364897" y="148316"/>
                  </a:cubicBezTo>
                  <a:cubicBezTo>
                    <a:pt x="365625" y="146768"/>
                    <a:pt x="366620" y="145371"/>
                    <a:pt x="367774" y="144158"/>
                  </a:cubicBezTo>
                  <a:lnTo>
                    <a:pt x="368385" y="143146"/>
                  </a:lnTo>
                  <a:cubicBezTo>
                    <a:pt x="371129" y="139440"/>
                    <a:pt x="375797" y="137123"/>
                    <a:pt x="380456" y="137992"/>
                  </a:cubicBezTo>
                  <a:close/>
                  <a:moveTo>
                    <a:pt x="166327" y="137992"/>
                  </a:moveTo>
                  <a:cubicBezTo>
                    <a:pt x="171062" y="138872"/>
                    <a:pt x="174434" y="142176"/>
                    <a:pt x="176517" y="146358"/>
                  </a:cubicBezTo>
                  <a:cubicBezTo>
                    <a:pt x="179662" y="152641"/>
                    <a:pt x="179972" y="160990"/>
                    <a:pt x="179353" y="167850"/>
                  </a:cubicBezTo>
                  <a:cubicBezTo>
                    <a:pt x="179185" y="169699"/>
                    <a:pt x="178943" y="171664"/>
                    <a:pt x="178525" y="173589"/>
                  </a:cubicBezTo>
                  <a:cubicBezTo>
                    <a:pt x="178374" y="176859"/>
                    <a:pt x="178098" y="180139"/>
                    <a:pt x="176759" y="183193"/>
                  </a:cubicBezTo>
                  <a:cubicBezTo>
                    <a:pt x="174668" y="187961"/>
                    <a:pt x="170719" y="191283"/>
                    <a:pt x="165658" y="192479"/>
                  </a:cubicBezTo>
                  <a:cubicBezTo>
                    <a:pt x="160814" y="193616"/>
                    <a:pt x="155561" y="191391"/>
                    <a:pt x="152616" y="187493"/>
                  </a:cubicBezTo>
                  <a:cubicBezTo>
                    <a:pt x="150458" y="184631"/>
                    <a:pt x="149412" y="180950"/>
                    <a:pt x="149203" y="177404"/>
                  </a:cubicBezTo>
                  <a:cubicBezTo>
                    <a:pt x="149069" y="175086"/>
                    <a:pt x="149044" y="172744"/>
                    <a:pt x="149078" y="170410"/>
                  </a:cubicBezTo>
                  <a:cubicBezTo>
                    <a:pt x="148542" y="167064"/>
                    <a:pt x="148250" y="163667"/>
                    <a:pt x="148366" y="160262"/>
                  </a:cubicBezTo>
                  <a:cubicBezTo>
                    <a:pt x="148501" y="156322"/>
                    <a:pt x="149095" y="151897"/>
                    <a:pt x="150768" y="148316"/>
                  </a:cubicBezTo>
                  <a:cubicBezTo>
                    <a:pt x="151496" y="146768"/>
                    <a:pt x="152491" y="145371"/>
                    <a:pt x="153645" y="144158"/>
                  </a:cubicBezTo>
                  <a:lnTo>
                    <a:pt x="154256" y="143146"/>
                  </a:lnTo>
                  <a:cubicBezTo>
                    <a:pt x="157000" y="139440"/>
                    <a:pt x="161668" y="137123"/>
                    <a:pt x="166327" y="137992"/>
                  </a:cubicBezTo>
                  <a:close/>
                  <a:moveTo>
                    <a:pt x="302780" y="20069"/>
                  </a:moveTo>
                  <a:cubicBezTo>
                    <a:pt x="224193" y="20061"/>
                    <a:pt x="153218" y="46504"/>
                    <a:pt x="102179" y="88810"/>
                  </a:cubicBezTo>
                  <a:cubicBezTo>
                    <a:pt x="51115" y="131174"/>
                    <a:pt x="20078" y="188982"/>
                    <a:pt x="20069" y="252603"/>
                  </a:cubicBezTo>
                  <a:cubicBezTo>
                    <a:pt x="20078" y="316224"/>
                    <a:pt x="51115" y="374032"/>
                    <a:pt x="102179" y="416395"/>
                  </a:cubicBezTo>
                  <a:cubicBezTo>
                    <a:pt x="153218" y="458709"/>
                    <a:pt x="224185" y="485145"/>
                    <a:pt x="302780" y="485136"/>
                  </a:cubicBezTo>
                  <a:cubicBezTo>
                    <a:pt x="381368" y="485145"/>
                    <a:pt x="452343" y="458701"/>
                    <a:pt x="503382" y="416395"/>
                  </a:cubicBezTo>
                  <a:cubicBezTo>
                    <a:pt x="554447" y="374032"/>
                    <a:pt x="585475" y="316224"/>
                    <a:pt x="585492" y="252603"/>
                  </a:cubicBezTo>
                  <a:cubicBezTo>
                    <a:pt x="585484" y="188982"/>
                    <a:pt x="554447" y="131174"/>
                    <a:pt x="503382" y="88810"/>
                  </a:cubicBezTo>
                  <a:cubicBezTo>
                    <a:pt x="452343" y="46496"/>
                    <a:pt x="381377" y="20061"/>
                    <a:pt x="302780" y="20069"/>
                  </a:cubicBezTo>
                  <a:close/>
                  <a:moveTo>
                    <a:pt x="302797" y="0"/>
                  </a:moveTo>
                  <a:cubicBezTo>
                    <a:pt x="385886" y="16"/>
                    <a:pt x="461294" y="27874"/>
                    <a:pt x="516207" y="73359"/>
                  </a:cubicBezTo>
                  <a:cubicBezTo>
                    <a:pt x="571095" y="118785"/>
                    <a:pt x="605603" y="182263"/>
                    <a:pt x="605586" y="252611"/>
                  </a:cubicBezTo>
                  <a:cubicBezTo>
                    <a:pt x="605595" y="322959"/>
                    <a:pt x="571095" y="386437"/>
                    <a:pt x="516207" y="431864"/>
                  </a:cubicBezTo>
                  <a:cubicBezTo>
                    <a:pt x="489520" y="453966"/>
                    <a:pt x="457981" y="471851"/>
                    <a:pt x="423097" y="484459"/>
                  </a:cubicBezTo>
                  <a:cubicBezTo>
                    <a:pt x="450176" y="507373"/>
                    <a:pt x="473374" y="535423"/>
                    <a:pt x="493478" y="564493"/>
                  </a:cubicBezTo>
                  <a:cubicBezTo>
                    <a:pt x="514785" y="595313"/>
                    <a:pt x="533030" y="628341"/>
                    <a:pt x="547679" y="662833"/>
                  </a:cubicBezTo>
                  <a:cubicBezTo>
                    <a:pt x="554874" y="679765"/>
                    <a:pt x="561198" y="697074"/>
                    <a:pt x="566593" y="714667"/>
                  </a:cubicBezTo>
                  <a:cubicBezTo>
                    <a:pt x="572090" y="732519"/>
                    <a:pt x="579452" y="752680"/>
                    <a:pt x="574516" y="771428"/>
                  </a:cubicBezTo>
                  <a:cubicBezTo>
                    <a:pt x="570483" y="786762"/>
                    <a:pt x="556915" y="800406"/>
                    <a:pt x="540158" y="799035"/>
                  </a:cubicBezTo>
                  <a:cubicBezTo>
                    <a:pt x="524983" y="797788"/>
                    <a:pt x="514224" y="785081"/>
                    <a:pt x="508427" y="771988"/>
                  </a:cubicBezTo>
                  <a:cubicBezTo>
                    <a:pt x="492657" y="736392"/>
                    <a:pt x="501065" y="689243"/>
                    <a:pt x="524096" y="658784"/>
                  </a:cubicBezTo>
                  <a:cubicBezTo>
                    <a:pt x="525116" y="657437"/>
                    <a:pt x="526279" y="656558"/>
                    <a:pt x="527492" y="655998"/>
                  </a:cubicBezTo>
                  <a:cubicBezTo>
                    <a:pt x="513873" y="625898"/>
                    <a:pt x="497392" y="597044"/>
                    <a:pt x="478946" y="570350"/>
                  </a:cubicBezTo>
                  <a:cubicBezTo>
                    <a:pt x="461512" y="545110"/>
                    <a:pt x="441786" y="521971"/>
                    <a:pt x="421641" y="498990"/>
                  </a:cubicBezTo>
                  <a:cubicBezTo>
                    <a:pt x="435352" y="531767"/>
                    <a:pt x="446964" y="565330"/>
                    <a:pt x="456434" y="599579"/>
                  </a:cubicBezTo>
                  <a:cubicBezTo>
                    <a:pt x="465678" y="633025"/>
                    <a:pt x="475240" y="668572"/>
                    <a:pt x="476946" y="703373"/>
                  </a:cubicBezTo>
                  <a:cubicBezTo>
                    <a:pt x="478377" y="732569"/>
                    <a:pt x="470187" y="758411"/>
                    <a:pt x="448403" y="778463"/>
                  </a:cubicBezTo>
                  <a:cubicBezTo>
                    <a:pt x="428718" y="796584"/>
                    <a:pt x="402442" y="807911"/>
                    <a:pt x="377060" y="816001"/>
                  </a:cubicBezTo>
                  <a:cubicBezTo>
                    <a:pt x="378315" y="817012"/>
                    <a:pt x="379277" y="818519"/>
                    <a:pt x="379511" y="820735"/>
                  </a:cubicBezTo>
                  <a:cubicBezTo>
                    <a:pt x="381151" y="836538"/>
                    <a:pt x="380506" y="852943"/>
                    <a:pt x="380490" y="868830"/>
                  </a:cubicBezTo>
                  <a:cubicBezTo>
                    <a:pt x="380473" y="884901"/>
                    <a:pt x="380414" y="900971"/>
                    <a:pt x="380373" y="917050"/>
                  </a:cubicBezTo>
                  <a:cubicBezTo>
                    <a:pt x="380297" y="949199"/>
                    <a:pt x="380197" y="981349"/>
                    <a:pt x="380063" y="1013507"/>
                  </a:cubicBezTo>
                  <a:cubicBezTo>
                    <a:pt x="379979" y="1033007"/>
                    <a:pt x="379545" y="1054080"/>
                    <a:pt x="385074" y="1073095"/>
                  </a:cubicBezTo>
                  <a:cubicBezTo>
                    <a:pt x="402090" y="1071590"/>
                    <a:pt x="419349" y="1072075"/>
                    <a:pt x="436172" y="1075086"/>
                  </a:cubicBezTo>
                  <a:cubicBezTo>
                    <a:pt x="450544" y="1077663"/>
                    <a:pt x="469233" y="1081285"/>
                    <a:pt x="475524" y="1096469"/>
                  </a:cubicBezTo>
                  <a:cubicBezTo>
                    <a:pt x="480971" y="1109603"/>
                    <a:pt x="473458" y="1123792"/>
                    <a:pt x="462541" y="1131446"/>
                  </a:cubicBezTo>
                  <a:cubicBezTo>
                    <a:pt x="450754" y="1139712"/>
                    <a:pt x="435469" y="1140934"/>
                    <a:pt x="421825" y="1137185"/>
                  </a:cubicBezTo>
                  <a:cubicBezTo>
                    <a:pt x="389968" y="1128427"/>
                    <a:pt x="372785" y="1099389"/>
                    <a:pt x="366494" y="1068804"/>
                  </a:cubicBezTo>
                  <a:cubicBezTo>
                    <a:pt x="362897" y="1051337"/>
                    <a:pt x="362897" y="1033376"/>
                    <a:pt x="362922" y="1015623"/>
                  </a:cubicBezTo>
                  <a:cubicBezTo>
                    <a:pt x="362947" y="995671"/>
                    <a:pt x="363022" y="975711"/>
                    <a:pt x="363106" y="955758"/>
                  </a:cubicBezTo>
                  <a:cubicBezTo>
                    <a:pt x="363206" y="933581"/>
                    <a:pt x="363298" y="911403"/>
                    <a:pt x="363390" y="889225"/>
                  </a:cubicBezTo>
                  <a:cubicBezTo>
                    <a:pt x="363483" y="866964"/>
                    <a:pt x="362386" y="843959"/>
                    <a:pt x="364703" y="821789"/>
                  </a:cubicBezTo>
                  <a:cubicBezTo>
                    <a:pt x="364662" y="820994"/>
                    <a:pt x="364871" y="820284"/>
                    <a:pt x="365089" y="819598"/>
                  </a:cubicBezTo>
                  <a:cubicBezTo>
                    <a:pt x="323477" y="831192"/>
                    <a:pt x="278119" y="834706"/>
                    <a:pt x="235077" y="827487"/>
                  </a:cubicBezTo>
                  <a:cubicBezTo>
                    <a:pt x="236699" y="847899"/>
                    <a:pt x="235905" y="868855"/>
                    <a:pt x="235989" y="889225"/>
                  </a:cubicBezTo>
                  <a:cubicBezTo>
                    <a:pt x="236089" y="911403"/>
                    <a:pt x="236181" y="933581"/>
                    <a:pt x="236274" y="955758"/>
                  </a:cubicBezTo>
                  <a:cubicBezTo>
                    <a:pt x="236365" y="975711"/>
                    <a:pt x="236432" y="995671"/>
                    <a:pt x="236457" y="1015623"/>
                  </a:cubicBezTo>
                  <a:cubicBezTo>
                    <a:pt x="236474" y="1033376"/>
                    <a:pt x="236474" y="1051337"/>
                    <a:pt x="232885" y="1068804"/>
                  </a:cubicBezTo>
                  <a:cubicBezTo>
                    <a:pt x="226594" y="1099389"/>
                    <a:pt x="209419" y="1128427"/>
                    <a:pt x="177554" y="1137185"/>
                  </a:cubicBezTo>
                  <a:cubicBezTo>
                    <a:pt x="163918" y="1140934"/>
                    <a:pt x="148625" y="1139712"/>
                    <a:pt x="136838" y="1131446"/>
                  </a:cubicBezTo>
                  <a:cubicBezTo>
                    <a:pt x="125921" y="1123792"/>
                    <a:pt x="118408" y="1109603"/>
                    <a:pt x="123855" y="1096469"/>
                  </a:cubicBezTo>
                  <a:cubicBezTo>
                    <a:pt x="130154" y="1081285"/>
                    <a:pt x="148843" y="1077663"/>
                    <a:pt x="163215" y="1075086"/>
                  </a:cubicBezTo>
                  <a:cubicBezTo>
                    <a:pt x="180038" y="1072075"/>
                    <a:pt x="197297" y="1071581"/>
                    <a:pt x="214313" y="1073095"/>
                  </a:cubicBezTo>
                  <a:cubicBezTo>
                    <a:pt x="219842" y="1054080"/>
                    <a:pt x="219408" y="1032999"/>
                    <a:pt x="219324" y="1013507"/>
                  </a:cubicBezTo>
                  <a:cubicBezTo>
                    <a:pt x="219191" y="981357"/>
                    <a:pt x="219090" y="949208"/>
                    <a:pt x="219015" y="917050"/>
                  </a:cubicBezTo>
                  <a:cubicBezTo>
                    <a:pt x="218981" y="900979"/>
                    <a:pt x="218914" y="884901"/>
                    <a:pt x="218897" y="868830"/>
                  </a:cubicBezTo>
                  <a:cubicBezTo>
                    <a:pt x="218881" y="854174"/>
                    <a:pt x="218413" y="839099"/>
                    <a:pt x="219617" y="824433"/>
                  </a:cubicBezTo>
                  <a:cubicBezTo>
                    <a:pt x="212054" y="822676"/>
                    <a:pt x="204584" y="820585"/>
                    <a:pt x="197255" y="818108"/>
                  </a:cubicBezTo>
                  <a:cubicBezTo>
                    <a:pt x="172467" y="809735"/>
                    <a:pt x="151286" y="793932"/>
                    <a:pt x="144752" y="767529"/>
                  </a:cubicBezTo>
                  <a:cubicBezTo>
                    <a:pt x="141306" y="753609"/>
                    <a:pt x="142226" y="738886"/>
                    <a:pt x="143389" y="724730"/>
                  </a:cubicBezTo>
                  <a:cubicBezTo>
                    <a:pt x="144785" y="707823"/>
                    <a:pt x="146458" y="690942"/>
                    <a:pt x="148558" y="674109"/>
                  </a:cubicBezTo>
                  <a:cubicBezTo>
                    <a:pt x="155937" y="614964"/>
                    <a:pt x="166963" y="554522"/>
                    <a:pt x="185351" y="497501"/>
                  </a:cubicBezTo>
                  <a:cubicBezTo>
                    <a:pt x="164754" y="520975"/>
                    <a:pt x="144560" y="544558"/>
                    <a:pt x="126741" y="570350"/>
                  </a:cubicBezTo>
                  <a:cubicBezTo>
                    <a:pt x="108303" y="597053"/>
                    <a:pt x="91814" y="625898"/>
                    <a:pt x="78194" y="655998"/>
                  </a:cubicBezTo>
                  <a:cubicBezTo>
                    <a:pt x="79407" y="656558"/>
                    <a:pt x="80570" y="657429"/>
                    <a:pt x="81591" y="658784"/>
                  </a:cubicBezTo>
                  <a:cubicBezTo>
                    <a:pt x="104622" y="689243"/>
                    <a:pt x="113021" y="736392"/>
                    <a:pt x="97260" y="771988"/>
                  </a:cubicBezTo>
                  <a:cubicBezTo>
                    <a:pt x="91463" y="785081"/>
                    <a:pt x="80704" y="797797"/>
                    <a:pt x="65528" y="799035"/>
                  </a:cubicBezTo>
                  <a:cubicBezTo>
                    <a:pt x="48772" y="800406"/>
                    <a:pt x="35203" y="786762"/>
                    <a:pt x="31170" y="771428"/>
                  </a:cubicBezTo>
                  <a:cubicBezTo>
                    <a:pt x="26234" y="752680"/>
                    <a:pt x="33596" y="732519"/>
                    <a:pt x="39085" y="714667"/>
                  </a:cubicBezTo>
                  <a:cubicBezTo>
                    <a:pt x="44497" y="697082"/>
                    <a:pt x="50821" y="679773"/>
                    <a:pt x="58016" y="662833"/>
                  </a:cubicBezTo>
                  <a:cubicBezTo>
                    <a:pt x="72664" y="628349"/>
                    <a:pt x="90910" y="595313"/>
                    <a:pt x="112217" y="564493"/>
                  </a:cubicBezTo>
                  <a:cubicBezTo>
                    <a:pt x="132304" y="535432"/>
                    <a:pt x="155493" y="507397"/>
                    <a:pt x="182565" y="484484"/>
                  </a:cubicBezTo>
                  <a:cubicBezTo>
                    <a:pt x="147647" y="471877"/>
                    <a:pt x="116074" y="453974"/>
                    <a:pt x="89379" y="431864"/>
                  </a:cubicBezTo>
                  <a:cubicBezTo>
                    <a:pt x="34492" y="386437"/>
                    <a:pt x="-9" y="322959"/>
                    <a:pt x="0" y="252611"/>
                  </a:cubicBezTo>
                  <a:cubicBezTo>
                    <a:pt x="-9" y="182263"/>
                    <a:pt x="34492" y="118785"/>
                    <a:pt x="89379" y="73359"/>
                  </a:cubicBezTo>
                  <a:cubicBezTo>
                    <a:pt x="144300" y="27874"/>
                    <a:pt x="219701" y="9"/>
                    <a:pt x="302797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" name="resultado2">
            <a:extLst>
              <a:ext uri="{FF2B5EF4-FFF2-40B4-BE49-F238E27FC236}">
                <a16:creationId xmlns:a16="http://schemas.microsoft.com/office/drawing/2014/main" id="{475465C8-8163-1613-6986-0B8C3BCAEF60}"/>
              </a:ext>
            </a:extLst>
          </p:cNvPr>
          <p:cNvGrpSpPr/>
          <p:nvPr/>
        </p:nvGrpSpPr>
        <p:grpSpPr>
          <a:xfrm>
            <a:off x="6731399" y="4772288"/>
            <a:ext cx="4738551" cy="538955"/>
            <a:chOff x="6731399" y="4772288"/>
            <a:chExt cx="4738551" cy="538955"/>
          </a:xfrm>
        </p:grpSpPr>
        <p:sp>
          <p:nvSpPr>
            <p:cNvPr id="56" name="banner1">
              <a:extLst>
                <a:ext uri="{FF2B5EF4-FFF2-40B4-BE49-F238E27FC236}">
                  <a16:creationId xmlns:a16="http://schemas.microsoft.com/office/drawing/2014/main" id="{8D4427FD-CCA1-CE2D-3362-4C6E82C35A63}"/>
                </a:ext>
              </a:extLst>
            </p:cNvPr>
            <p:cNvSpPr>
              <a:spLocks/>
            </p:cNvSpPr>
            <p:nvPr/>
          </p:nvSpPr>
          <p:spPr>
            <a:xfrm>
              <a:off x="7059521" y="4845170"/>
              <a:ext cx="4410429" cy="393192"/>
            </a:xfrm>
            <a:custGeom>
              <a:avLst/>
              <a:gdLst>
                <a:gd name="connsiteX0" fmla="*/ 0 w 4410429"/>
                <a:gd name="connsiteY0" fmla="*/ 91850 h 393192"/>
                <a:gd name="connsiteX1" fmla="*/ 91850 w 4410429"/>
                <a:gd name="connsiteY1" fmla="*/ 0 h 393192"/>
                <a:gd name="connsiteX2" fmla="*/ 780203 w 4410429"/>
                <a:gd name="connsiteY2" fmla="*/ 0 h 393192"/>
                <a:gd name="connsiteX3" fmla="*/ 1341754 w 4410429"/>
                <a:gd name="connsiteY3" fmla="*/ 0 h 393192"/>
                <a:gd name="connsiteX4" fmla="*/ 1861038 w 4410429"/>
                <a:gd name="connsiteY4" fmla="*/ 0 h 393192"/>
                <a:gd name="connsiteX5" fmla="*/ 2507124 w 4410429"/>
                <a:gd name="connsiteY5" fmla="*/ 0 h 393192"/>
                <a:gd name="connsiteX6" fmla="*/ 3068675 w 4410429"/>
                <a:gd name="connsiteY6" fmla="*/ 0 h 393192"/>
                <a:gd name="connsiteX7" fmla="*/ 3757028 w 4410429"/>
                <a:gd name="connsiteY7" fmla="*/ 0 h 393192"/>
                <a:gd name="connsiteX8" fmla="*/ 4318579 w 4410429"/>
                <a:gd name="connsiteY8" fmla="*/ 0 h 393192"/>
                <a:gd name="connsiteX9" fmla="*/ 4410429 w 4410429"/>
                <a:gd name="connsiteY9" fmla="*/ 91850 h 393192"/>
                <a:gd name="connsiteX10" fmla="*/ 4410429 w 4410429"/>
                <a:gd name="connsiteY10" fmla="*/ 301342 h 393192"/>
                <a:gd name="connsiteX11" fmla="*/ 4318579 w 4410429"/>
                <a:gd name="connsiteY11" fmla="*/ 393192 h 393192"/>
                <a:gd name="connsiteX12" fmla="*/ 3841562 w 4410429"/>
                <a:gd name="connsiteY12" fmla="*/ 393192 h 393192"/>
                <a:gd name="connsiteX13" fmla="*/ 3153209 w 4410429"/>
                <a:gd name="connsiteY13" fmla="*/ 393192 h 393192"/>
                <a:gd name="connsiteX14" fmla="*/ 2633926 w 4410429"/>
                <a:gd name="connsiteY14" fmla="*/ 393192 h 393192"/>
                <a:gd name="connsiteX15" fmla="*/ 2030107 w 4410429"/>
                <a:gd name="connsiteY15" fmla="*/ 393192 h 393192"/>
                <a:gd name="connsiteX16" fmla="*/ 1341754 w 4410429"/>
                <a:gd name="connsiteY16" fmla="*/ 393192 h 393192"/>
                <a:gd name="connsiteX17" fmla="*/ 737936 w 4410429"/>
                <a:gd name="connsiteY17" fmla="*/ 393192 h 393192"/>
                <a:gd name="connsiteX18" fmla="*/ 91850 w 4410429"/>
                <a:gd name="connsiteY18" fmla="*/ 393192 h 393192"/>
                <a:gd name="connsiteX19" fmla="*/ 0 w 4410429"/>
                <a:gd name="connsiteY19" fmla="*/ 301342 h 393192"/>
                <a:gd name="connsiteX20" fmla="*/ 0 w 4410429"/>
                <a:gd name="connsiteY20" fmla="*/ 91850 h 39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0429" h="393192" extrusionOk="0">
                  <a:moveTo>
                    <a:pt x="0" y="91850"/>
                  </a:moveTo>
                  <a:cubicBezTo>
                    <a:pt x="-10541" y="34621"/>
                    <a:pt x="38829" y="861"/>
                    <a:pt x="91850" y="0"/>
                  </a:cubicBezTo>
                  <a:cubicBezTo>
                    <a:pt x="330125" y="-12325"/>
                    <a:pt x="535979" y="-18308"/>
                    <a:pt x="780203" y="0"/>
                  </a:cubicBezTo>
                  <a:cubicBezTo>
                    <a:pt x="1024427" y="18308"/>
                    <a:pt x="1088522" y="-22241"/>
                    <a:pt x="1341754" y="0"/>
                  </a:cubicBezTo>
                  <a:cubicBezTo>
                    <a:pt x="1594986" y="22241"/>
                    <a:pt x="1697747" y="-16337"/>
                    <a:pt x="1861038" y="0"/>
                  </a:cubicBezTo>
                  <a:cubicBezTo>
                    <a:pt x="2024329" y="16337"/>
                    <a:pt x="2207238" y="-13605"/>
                    <a:pt x="2507124" y="0"/>
                  </a:cubicBezTo>
                  <a:cubicBezTo>
                    <a:pt x="2807010" y="13605"/>
                    <a:pt x="2904195" y="-11374"/>
                    <a:pt x="3068675" y="0"/>
                  </a:cubicBezTo>
                  <a:cubicBezTo>
                    <a:pt x="3233155" y="11374"/>
                    <a:pt x="3455935" y="-3297"/>
                    <a:pt x="3757028" y="0"/>
                  </a:cubicBezTo>
                  <a:cubicBezTo>
                    <a:pt x="4058121" y="3297"/>
                    <a:pt x="4084982" y="-6089"/>
                    <a:pt x="4318579" y="0"/>
                  </a:cubicBezTo>
                  <a:cubicBezTo>
                    <a:pt x="4363449" y="9688"/>
                    <a:pt x="4404673" y="34447"/>
                    <a:pt x="4410429" y="91850"/>
                  </a:cubicBezTo>
                  <a:cubicBezTo>
                    <a:pt x="4404071" y="141475"/>
                    <a:pt x="4419464" y="210229"/>
                    <a:pt x="4410429" y="301342"/>
                  </a:cubicBezTo>
                  <a:cubicBezTo>
                    <a:pt x="4411958" y="354345"/>
                    <a:pt x="4370297" y="403457"/>
                    <a:pt x="4318579" y="393192"/>
                  </a:cubicBezTo>
                  <a:cubicBezTo>
                    <a:pt x="4167105" y="372324"/>
                    <a:pt x="4037760" y="413802"/>
                    <a:pt x="3841562" y="393192"/>
                  </a:cubicBezTo>
                  <a:cubicBezTo>
                    <a:pt x="3645364" y="372582"/>
                    <a:pt x="3341744" y="374385"/>
                    <a:pt x="3153209" y="393192"/>
                  </a:cubicBezTo>
                  <a:cubicBezTo>
                    <a:pt x="2964674" y="411999"/>
                    <a:pt x="2760744" y="391567"/>
                    <a:pt x="2633926" y="393192"/>
                  </a:cubicBezTo>
                  <a:cubicBezTo>
                    <a:pt x="2507108" y="394817"/>
                    <a:pt x="2325312" y="363421"/>
                    <a:pt x="2030107" y="393192"/>
                  </a:cubicBezTo>
                  <a:cubicBezTo>
                    <a:pt x="1734902" y="422963"/>
                    <a:pt x="1627801" y="373489"/>
                    <a:pt x="1341754" y="393192"/>
                  </a:cubicBezTo>
                  <a:cubicBezTo>
                    <a:pt x="1055707" y="412895"/>
                    <a:pt x="881098" y="410757"/>
                    <a:pt x="737936" y="393192"/>
                  </a:cubicBezTo>
                  <a:cubicBezTo>
                    <a:pt x="594774" y="375627"/>
                    <a:pt x="243050" y="386485"/>
                    <a:pt x="91850" y="393192"/>
                  </a:cubicBezTo>
                  <a:cubicBezTo>
                    <a:pt x="37904" y="393325"/>
                    <a:pt x="5970" y="341307"/>
                    <a:pt x="0" y="301342"/>
                  </a:cubicBezTo>
                  <a:cubicBezTo>
                    <a:pt x="5898" y="208131"/>
                    <a:pt x="4074" y="174277"/>
                    <a:pt x="0" y="9185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336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Tom grave com variações lentas</a:t>
              </a: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9A2AADB-4B81-521F-181A-A088A0F6A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1399" y="4772288"/>
              <a:ext cx="296247" cy="538955"/>
            </a:xfrm>
            <a:custGeom>
              <a:avLst/>
              <a:gdLst>
                <a:gd name="connsiteX0" fmla="*/ 453332 w 634571"/>
                <a:gd name="connsiteY0" fmla="*/ 1103111 h 1154460"/>
                <a:gd name="connsiteX1" fmla="*/ 429201 w 634571"/>
                <a:gd name="connsiteY1" fmla="*/ 1104946 h 1154460"/>
                <a:gd name="connsiteX2" fmla="*/ 403280 w 634571"/>
                <a:gd name="connsiteY2" fmla="*/ 1112353 h 1154460"/>
                <a:gd name="connsiteX3" fmla="*/ 379444 w 634571"/>
                <a:gd name="connsiteY3" fmla="*/ 1119631 h 1154460"/>
                <a:gd name="connsiteX4" fmla="*/ 374236 w 634571"/>
                <a:gd name="connsiteY4" fmla="*/ 1117227 h 1154460"/>
                <a:gd name="connsiteX5" fmla="*/ 371211 w 634571"/>
                <a:gd name="connsiteY5" fmla="*/ 1127879 h 1154460"/>
                <a:gd name="connsiteX6" fmla="*/ 410808 w 634571"/>
                <a:gd name="connsiteY6" fmla="*/ 1131617 h 1154460"/>
                <a:gd name="connsiteX7" fmla="*/ 453423 w 634571"/>
                <a:gd name="connsiteY7" fmla="*/ 1115969 h 1154460"/>
                <a:gd name="connsiteX8" fmla="*/ 453332 w 634571"/>
                <a:gd name="connsiteY8" fmla="*/ 1103111 h 1154460"/>
                <a:gd name="connsiteX9" fmla="*/ 179520 w 634571"/>
                <a:gd name="connsiteY9" fmla="*/ 1075230 h 1154460"/>
                <a:gd name="connsiteX10" fmla="*/ 160580 w 634571"/>
                <a:gd name="connsiteY10" fmla="*/ 1084953 h 1154460"/>
                <a:gd name="connsiteX11" fmla="*/ 197971 w 634571"/>
                <a:gd name="connsiteY11" fmla="*/ 1114278 h 1154460"/>
                <a:gd name="connsiteX12" fmla="*/ 248948 w 634571"/>
                <a:gd name="connsiteY12" fmla="*/ 1115309 h 1154460"/>
                <a:gd name="connsiteX13" fmla="*/ 248932 w 634571"/>
                <a:gd name="connsiteY13" fmla="*/ 1115097 h 1154460"/>
                <a:gd name="connsiteX14" fmla="*/ 242739 w 634571"/>
                <a:gd name="connsiteY14" fmla="*/ 1110230 h 1154460"/>
                <a:gd name="connsiteX15" fmla="*/ 201860 w 634571"/>
                <a:gd name="connsiteY15" fmla="*/ 1077941 h 1154460"/>
                <a:gd name="connsiteX16" fmla="*/ 179520 w 634571"/>
                <a:gd name="connsiteY16" fmla="*/ 1075230 h 1154460"/>
                <a:gd name="connsiteX17" fmla="*/ 183521 w 634571"/>
                <a:gd name="connsiteY17" fmla="*/ 645048 h 1154460"/>
                <a:gd name="connsiteX18" fmla="*/ 182846 w 634571"/>
                <a:gd name="connsiteY18" fmla="*/ 647209 h 1154460"/>
                <a:gd name="connsiteX19" fmla="*/ 154136 w 634571"/>
                <a:gd name="connsiteY19" fmla="*/ 771913 h 1154460"/>
                <a:gd name="connsiteX20" fmla="*/ 161444 w 634571"/>
                <a:gd name="connsiteY20" fmla="*/ 822511 h 1154460"/>
                <a:gd name="connsiteX21" fmla="*/ 195256 w 634571"/>
                <a:gd name="connsiteY21" fmla="*/ 856529 h 1154460"/>
                <a:gd name="connsiteX22" fmla="*/ 289000 w 634571"/>
                <a:gd name="connsiteY22" fmla="*/ 892237 h 1154460"/>
                <a:gd name="connsiteX23" fmla="*/ 403431 w 634571"/>
                <a:gd name="connsiteY23" fmla="*/ 886710 h 1154460"/>
                <a:gd name="connsiteX24" fmla="*/ 501579 w 634571"/>
                <a:gd name="connsiteY24" fmla="*/ 854899 h 1154460"/>
                <a:gd name="connsiteX25" fmla="*/ 554816 w 634571"/>
                <a:gd name="connsiteY25" fmla="*/ 783127 h 1154460"/>
                <a:gd name="connsiteX26" fmla="*/ 555171 w 634571"/>
                <a:gd name="connsiteY26" fmla="*/ 739845 h 1154460"/>
                <a:gd name="connsiteX27" fmla="*/ 517993 w 634571"/>
                <a:gd name="connsiteY27" fmla="*/ 746835 h 1154460"/>
                <a:gd name="connsiteX28" fmla="*/ 436274 w 634571"/>
                <a:gd name="connsiteY28" fmla="*/ 724356 h 1154460"/>
                <a:gd name="connsiteX29" fmla="*/ 400293 w 634571"/>
                <a:gd name="connsiteY29" fmla="*/ 705145 h 1154460"/>
                <a:gd name="connsiteX30" fmla="*/ 372250 w 634571"/>
                <a:gd name="connsiteY30" fmla="*/ 684160 h 1154460"/>
                <a:gd name="connsiteX31" fmla="*/ 354532 w 634571"/>
                <a:gd name="connsiteY31" fmla="*/ 703311 h 1154460"/>
                <a:gd name="connsiteX32" fmla="*/ 296619 w 634571"/>
                <a:gd name="connsiteY32" fmla="*/ 738177 h 1154460"/>
                <a:gd name="connsiteX33" fmla="*/ 230161 w 634571"/>
                <a:gd name="connsiteY33" fmla="*/ 711347 h 1154460"/>
                <a:gd name="connsiteX34" fmla="*/ 186788 w 634571"/>
                <a:gd name="connsiteY34" fmla="*/ 662879 h 1154460"/>
                <a:gd name="connsiteX35" fmla="*/ 183521 w 634571"/>
                <a:gd name="connsiteY35" fmla="*/ 645048 h 1154460"/>
                <a:gd name="connsiteX36" fmla="*/ 401904 w 634571"/>
                <a:gd name="connsiteY36" fmla="*/ 585084 h 1154460"/>
                <a:gd name="connsiteX37" fmla="*/ 382302 w 634571"/>
                <a:gd name="connsiteY37" fmla="*/ 587643 h 1154460"/>
                <a:gd name="connsiteX38" fmla="*/ 370021 w 634571"/>
                <a:gd name="connsiteY38" fmla="*/ 653206 h 1154460"/>
                <a:gd name="connsiteX39" fmla="*/ 374176 w 634571"/>
                <a:gd name="connsiteY39" fmla="*/ 648467 h 1154460"/>
                <a:gd name="connsiteX40" fmla="*/ 395017 w 634571"/>
                <a:gd name="connsiteY40" fmla="*/ 623161 h 1154460"/>
                <a:gd name="connsiteX41" fmla="*/ 408291 w 634571"/>
                <a:gd name="connsiteY41" fmla="*/ 601266 h 1154460"/>
                <a:gd name="connsiteX42" fmla="*/ 401904 w 634571"/>
                <a:gd name="connsiteY42" fmla="*/ 585084 h 1154460"/>
                <a:gd name="connsiteX43" fmla="*/ 326671 w 634571"/>
                <a:gd name="connsiteY43" fmla="*/ 579296 h 1154460"/>
                <a:gd name="connsiteX44" fmla="*/ 310091 w 634571"/>
                <a:gd name="connsiteY44" fmla="*/ 603275 h 1154460"/>
                <a:gd name="connsiteX45" fmla="*/ 325519 w 634571"/>
                <a:gd name="connsiteY45" fmla="*/ 636170 h 1154460"/>
                <a:gd name="connsiteX46" fmla="*/ 343949 w 634571"/>
                <a:gd name="connsiteY46" fmla="*/ 649703 h 1154460"/>
                <a:gd name="connsiteX47" fmla="*/ 347618 w 634571"/>
                <a:gd name="connsiteY47" fmla="*/ 651841 h 1154460"/>
                <a:gd name="connsiteX48" fmla="*/ 349211 w 634571"/>
                <a:gd name="connsiteY48" fmla="*/ 594966 h 1154460"/>
                <a:gd name="connsiteX49" fmla="*/ 347611 w 634571"/>
                <a:gd name="connsiteY49" fmla="*/ 591334 h 1154460"/>
                <a:gd name="connsiteX50" fmla="*/ 326671 w 634571"/>
                <a:gd name="connsiteY50" fmla="*/ 579296 h 1154460"/>
                <a:gd name="connsiteX51" fmla="*/ 472596 w 634571"/>
                <a:gd name="connsiteY51" fmla="*/ 495507 h 1154460"/>
                <a:gd name="connsiteX52" fmla="*/ 317278 w 634571"/>
                <a:gd name="connsiteY52" fmla="*/ 529388 h 1154460"/>
                <a:gd name="connsiteX53" fmla="*/ 230692 w 634571"/>
                <a:gd name="connsiteY53" fmla="*/ 519335 h 1154460"/>
                <a:gd name="connsiteX54" fmla="*/ 225355 w 634571"/>
                <a:gd name="connsiteY54" fmla="*/ 546446 h 1154460"/>
                <a:gd name="connsiteX55" fmla="*/ 215066 w 634571"/>
                <a:gd name="connsiteY55" fmla="*/ 583200 h 1154460"/>
                <a:gd name="connsiteX56" fmla="*/ 204506 w 634571"/>
                <a:gd name="connsiteY56" fmla="*/ 653198 h 1154460"/>
                <a:gd name="connsiteX57" fmla="*/ 237378 w 634571"/>
                <a:gd name="connsiteY57" fmla="*/ 690710 h 1154460"/>
                <a:gd name="connsiteX58" fmla="*/ 287696 w 634571"/>
                <a:gd name="connsiteY58" fmla="*/ 716153 h 1154460"/>
                <a:gd name="connsiteX59" fmla="*/ 332653 w 634571"/>
                <a:gd name="connsiteY59" fmla="*/ 694160 h 1154460"/>
                <a:gd name="connsiteX60" fmla="*/ 354532 w 634571"/>
                <a:gd name="connsiteY60" fmla="*/ 670688 h 1154460"/>
                <a:gd name="connsiteX61" fmla="*/ 335064 w 634571"/>
                <a:gd name="connsiteY61" fmla="*/ 661841 h 1154460"/>
                <a:gd name="connsiteX62" fmla="*/ 314587 w 634571"/>
                <a:gd name="connsiteY62" fmla="*/ 646822 h 1154460"/>
                <a:gd name="connsiteX63" fmla="*/ 294655 w 634571"/>
                <a:gd name="connsiteY63" fmla="*/ 610197 h 1154460"/>
                <a:gd name="connsiteX64" fmla="*/ 305769 w 634571"/>
                <a:gd name="connsiteY64" fmla="*/ 574451 h 1154460"/>
                <a:gd name="connsiteX65" fmla="*/ 340658 w 634571"/>
                <a:gd name="connsiteY65" fmla="*/ 564641 h 1154460"/>
                <a:gd name="connsiteX66" fmla="*/ 359741 w 634571"/>
                <a:gd name="connsiteY66" fmla="*/ 579614 h 1154460"/>
                <a:gd name="connsiteX67" fmla="*/ 377064 w 634571"/>
                <a:gd name="connsiteY67" fmla="*/ 567431 h 1154460"/>
                <a:gd name="connsiteX68" fmla="*/ 427313 w 634571"/>
                <a:gd name="connsiteY68" fmla="*/ 581107 h 1154460"/>
                <a:gd name="connsiteX69" fmla="*/ 405994 w 634571"/>
                <a:gd name="connsiteY69" fmla="*/ 643896 h 1154460"/>
                <a:gd name="connsiteX70" fmla="*/ 385154 w 634571"/>
                <a:gd name="connsiteY70" fmla="*/ 669346 h 1154460"/>
                <a:gd name="connsiteX71" fmla="*/ 407821 w 634571"/>
                <a:gd name="connsiteY71" fmla="*/ 685585 h 1154460"/>
                <a:gd name="connsiteX72" fmla="*/ 438700 w 634571"/>
                <a:gd name="connsiteY72" fmla="*/ 703045 h 1154460"/>
                <a:gd name="connsiteX73" fmla="*/ 504165 w 634571"/>
                <a:gd name="connsiteY73" fmla="*/ 725084 h 1154460"/>
                <a:gd name="connsiteX74" fmla="*/ 541047 w 634571"/>
                <a:gd name="connsiteY74" fmla="*/ 727070 h 1154460"/>
                <a:gd name="connsiteX75" fmla="*/ 550600 w 634571"/>
                <a:gd name="connsiteY75" fmla="*/ 716047 h 1154460"/>
                <a:gd name="connsiteX76" fmla="*/ 542101 w 634571"/>
                <a:gd name="connsiteY76" fmla="*/ 688671 h 1154460"/>
                <a:gd name="connsiteX77" fmla="*/ 472596 w 634571"/>
                <a:gd name="connsiteY77" fmla="*/ 495507 h 1154460"/>
                <a:gd name="connsiteX78" fmla="*/ 473422 w 634571"/>
                <a:gd name="connsiteY78" fmla="*/ 308505 h 1154460"/>
                <a:gd name="connsiteX79" fmla="*/ 492511 w 634571"/>
                <a:gd name="connsiteY79" fmla="*/ 312622 h 1154460"/>
                <a:gd name="connsiteX80" fmla="*/ 492580 w 634571"/>
                <a:gd name="connsiteY80" fmla="*/ 324252 h 1154460"/>
                <a:gd name="connsiteX81" fmla="*/ 476667 w 634571"/>
                <a:gd name="connsiteY81" fmla="*/ 330461 h 1154460"/>
                <a:gd name="connsiteX82" fmla="*/ 464779 w 634571"/>
                <a:gd name="connsiteY82" fmla="*/ 332720 h 1154460"/>
                <a:gd name="connsiteX83" fmla="*/ 461951 w 634571"/>
                <a:gd name="connsiteY83" fmla="*/ 333440 h 1154460"/>
                <a:gd name="connsiteX84" fmla="*/ 461709 w 634571"/>
                <a:gd name="connsiteY84" fmla="*/ 333509 h 1154460"/>
                <a:gd name="connsiteX85" fmla="*/ 460648 w 634571"/>
                <a:gd name="connsiteY85" fmla="*/ 333827 h 1154460"/>
                <a:gd name="connsiteX86" fmla="*/ 455098 w 634571"/>
                <a:gd name="connsiteY86" fmla="*/ 335692 h 1154460"/>
                <a:gd name="connsiteX87" fmla="*/ 449510 w 634571"/>
                <a:gd name="connsiteY87" fmla="*/ 337488 h 1154460"/>
                <a:gd name="connsiteX88" fmla="*/ 438139 w 634571"/>
                <a:gd name="connsiteY88" fmla="*/ 338391 h 1154460"/>
                <a:gd name="connsiteX89" fmla="*/ 432491 w 634571"/>
                <a:gd name="connsiteY89" fmla="*/ 328702 h 1154460"/>
                <a:gd name="connsiteX90" fmla="*/ 436319 w 634571"/>
                <a:gd name="connsiteY90" fmla="*/ 321644 h 1154460"/>
                <a:gd name="connsiteX91" fmla="*/ 440663 w 634571"/>
                <a:gd name="connsiteY91" fmla="*/ 319044 h 1154460"/>
                <a:gd name="connsiteX92" fmla="*/ 446607 w 634571"/>
                <a:gd name="connsiteY92" fmla="*/ 315951 h 1154460"/>
                <a:gd name="connsiteX93" fmla="*/ 460769 w 634571"/>
                <a:gd name="connsiteY93" fmla="*/ 311258 h 1154460"/>
                <a:gd name="connsiteX94" fmla="*/ 473422 w 634571"/>
                <a:gd name="connsiteY94" fmla="*/ 308505 h 1154460"/>
                <a:gd name="connsiteX95" fmla="*/ 316261 w 634571"/>
                <a:gd name="connsiteY95" fmla="*/ 250820 h 1154460"/>
                <a:gd name="connsiteX96" fmla="*/ 329679 w 634571"/>
                <a:gd name="connsiteY96" fmla="*/ 253822 h 1154460"/>
                <a:gd name="connsiteX97" fmla="*/ 330498 w 634571"/>
                <a:gd name="connsiteY97" fmla="*/ 254747 h 1154460"/>
                <a:gd name="connsiteX98" fmla="*/ 334258 w 634571"/>
                <a:gd name="connsiteY98" fmla="*/ 258484 h 1154460"/>
                <a:gd name="connsiteX99" fmla="*/ 339019 w 634571"/>
                <a:gd name="connsiteY99" fmla="*/ 270334 h 1154460"/>
                <a:gd name="connsiteX100" fmla="*/ 340224 w 634571"/>
                <a:gd name="connsiteY100" fmla="*/ 280925 h 1154460"/>
                <a:gd name="connsiteX101" fmla="*/ 341430 w 634571"/>
                <a:gd name="connsiteY101" fmla="*/ 288158 h 1154460"/>
                <a:gd name="connsiteX102" fmla="*/ 339846 w 634571"/>
                <a:gd name="connsiteY102" fmla="*/ 299212 h 1154460"/>
                <a:gd name="connsiteX103" fmla="*/ 327367 w 634571"/>
                <a:gd name="connsiteY103" fmla="*/ 306846 h 1154460"/>
                <a:gd name="connsiteX104" fmla="*/ 314153 w 634571"/>
                <a:gd name="connsiteY104" fmla="*/ 299401 h 1154460"/>
                <a:gd name="connsiteX105" fmla="*/ 310507 w 634571"/>
                <a:gd name="connsiteY105" fmla="*/ 289841 h 1154460"/>
                <a:gd name="connsiteX106" fmla="*/ 308551 w 634571"/>
                <a:gd name="connsiteY106" fmla="*/ 284086 h 1154460"/>
                <a:gd name="connsiteX107" fmla="*/ 307361 w 634571"/>
                <a:gd name="connsiteY107" fmla="*/ 261396 h 1154460"/>
                <a:gd name="connsiteX108" fmla="*/ 316261 w 634571"/>
                <a:gd name="connsiteY108" fmla="*/ 250820 h 1154460"/>
                <a:gd name="connsiteX109" fmla="*/ 536871 w 634571"/>
                <a:gd name="connsiteY109" fmla="*/ 209880 h 1154460"/>
                <a:gd name="connsiteX110" fmla="*/ 550289 w 634571"/>
                <a:gd name="connsiteY110" fmla="*/ 212883 h 1154460"/>
                <a:gd name="connsiteX111" fmla="*/ 551108 w 634571"/>
                <a:gd name="connsiteY111" fmla="*/ 213808 h 1154460"/>
                <a:gd name="connsiteX112" fmla="*/ 554868 w 634571"/>
                <a:gd name="connsiteY112" fmla="*/ 217545 h 1154460"/>
                <a:gd name="connsiteX113" fmla="*/ 559629 w 634571"/>
                <a:gd name="connsiteY113" fmla="*/ 229395 h 1154460"/>
                <a:gd name="connsiteX114" fmla="*/ 560834 w 634571"/>
                <a:gd name="connsiteY114" fmla="*/ 239986 h 1154460"/>
                <a:gd name="connsiteX115" fmla="*/ 562040 w 634571"/>
                <a:gd name="connsiteY115" fmla="*/ 247219 h 1154460"/>
                <a:gd name="connsiteX116" fmla="*/ 560456 w 634571"/>
                <a:gd name="connsiteY116" fmla="*/ 258273 h 1154460"/>
                <a:gd name="connsiteX117" fmla="*/ 547977 w 634571"/>
                <a:gd name="connsiteY117" fmla="*/ 265900 h 1154460"/>
                <a:gd name="connsiteX118" fmla="*/ 534763 w 634571"/>
                <a:gd name="connsiteY118" fmla="*/ 258454 h 1154460"/>
                <a:gd name="connsiteX119" fmla="*/ 531116 w 634571"/>
                <a:gd name="connsiteY119" fmla="*/ 248894 h 1154460"/>
                <a:gd name="connsiteX120" fmla="*/ 529160 w 634571"/>
                <a:gd name="connsiteY120" fmla="*/ 243148 h 1154460"/>
                <a:gd name="connsiteX121" fmla="*/ 527970 w 634571"/>
                <a:gd name="connsiteY121" fmla="*/ 220457 h 1154460"/>
                <a:gd name="connsiteX122" fmla="*/ 536871 w 634571"/>
                <a:gd name="connsiteY122" fmla="*/ 209880 h 1154460"/>
                <a:gd name="connsiteX123" fmla="*/ 317278 w 634571"/>
                <a:gd name="connsiteY123" fmla="*/ 21031 h 1154460"/>
                <a:gd name="connsiteX124" fmla="*/ 107070 w 634571"/>
                <a:gd name="connsiteY124" fmla="*/ 93060 h 1154460"/>
                <a:gd name="connsiteX125" fmla="*/ 21030 w 634571"/>
                <a:gd name="connsiteY125" fmla="*/ 264694 h 1154460"/>
                <a:gd name="connsiteX126" fmla="*/ 107070 w 634571"/>
                <a:gd name="connsiteY126" fmla="*/ 436327 h 1154460"/>
                <a:gd name="connsiteX127" fmla="*/ 317278 w 634571"/>
                <a:gd name="connsiteY127" fmla="*/ 508358 h 1154460"/>
                <a:gd name="connsiteX128" fmla="*/ 527485 w 634571"/>
                <a:gd name="connsiteY128" fmla="*/ 436327 h 1154460"/>
                <a:gd name="connsiteX129" fmla="*/ 613525 w 634571"/>
                <a:gd name="connsiteY129" fmla="*/ 264694 h 1154460"/>
                <a:gd name="connsiteX130" fmla="*/ 527485 w 634571"/>
                <a:gd name="connsiteY130" fmla="*/ 93060 h 1154460"/>
                <a:gd name="connsiteX131" fmla="*/ 317278 w 634571"/>
                <a:gd name="connsiteY131" fmla="*/ 21031 h 1154460"/>
                <a:gd name="connsiteX132" fmla="*/ 317286 w 634571"/>
                <a:gd name="connsiteY132" fmla="*/ 0 h 1154460"/>
                <a:gd name="connsiteX133" fmla="*/ 540911 w 634571"/>
                <a:gd name="connsiteY133" fmla="*/ 76867 h 1154460"/>
                <a:gd name="connsiteX134" fmla="*/ 634571 w 634571"/>
                <a:gd name="connsiteY134" fmla="*/ 264694 h 1154460"/>
                <a:gd name="connsiteX135" fmla="*/ 540911 w 634571"/>
                <a:gd name="connsiteY135" fmla="*/ 452521 h 1154460"/>
                <a:gd name="connsiteX136" fmla="*/ 485423 w 634571"/>
                <a:gd name="connsiteY136" fmla="*/ 489161 h 1154460"/>
                <a:gd name="connsiteX137" fmla="*/ 487880 w 634571"/>
                <a:gd name="connsiteY137" fmla="*/ 493703 h 1154460"/>
                <a:gd name="connsiteX138" fmla="*/ 574921 w 634571"/>
                <a:gd name="connsiteY138" fmla="*/ 727533 h 1154460"/>
                <a:gd name="connsiteX139" fmla="*/ 561798 w 634571"/>
                <a:gd name="connsiteY139" fmla="*/ 827045 h 1154460"/>
                <a:gd name="connsiteX140" fmla="*/ 483028 w 634571"/>
                <a:gd name="connsiteY140" fmla="*/ 887779 h 1154460"/>
                <a:gd name="connsiteX141" fmla="*/ 428367 w 634571"/>
                <a:gd name="connsiteY141" fmla="*/ 905716 h 1154460"/>
                <a:gd name="connsiteX142" fmla="*/ 417571 w 634571"/>
                <a:gd name="connsiteY142" fmla="*/ 953752 h 1154460"/>
                <a:gd name="connsiteX143" fmla="*/ 402052 w 634571"/>
                <a:gd name="connsiteY143" fmla="*/ 1015357 h 1154460"/>
                <a:gd name="connsiteX144" fmla="*/ 379217 w 634571"/>
                <a:gd name="connsiteY144" fmla="*/ 1099677 h 1154460"/>
                <a:gd name="connsiteX145" fmla="*/ 408049 w 634571"/>
                <a:gd name="connsiteY145" fmla="*/ 1087850 h 1154460"/>
                <a:gd name="connsiteX146" fmla="*/ 444811 w 634571"/>
                <a:gd name="connsiteY146" fmla="*/ 1081914 h 1154460"/>
                <a:gd name="connsiteX147" fmla="*/ 472035 w 634571"/>
                <a:gd name="connsiteY147" fmla="*/ 1089639 h 1154460"/>
                <a:gd name="connsiteX148" fmla="*/ 477334 w 634571"/>
                <a:gd name="connsiteY148" fmla="*/ 1118539 h 1154460"/>
                <a:gd name="connsiteX149" fmla="*/ 422521 w 634571"/>
                <a:gd name="connsiteY149" fmla="*/ 1152245 h 1154460"/>
                <a:gd name="connsiteX150" fmla="*/ 353805 w 634571"/>
                <a:gd name="connsiteY150" fmla="*/ 1144891 h 1154460"/>
                <a:gd name="connsiteX151" fmla="*/ 347869 w 634571"/>
                <a:gd name="connsiteY151" fmla="*/ 1130623 h 1154460"/>
                <a:gd name="connsiteX152" fmla="*/ 383698 w 634571"/>
                <a:gd name="connsiteY152" fmla="*/ 1008769 h 1154460"/>
                <a:gd name="connsiteX153" fmla="*/ 399975 w 634571"/>
                <a:gd name="connsiteY153" fmla="*/ 946436 h 1154460"/>
                <a:gd name="connsiteX154" fmla="*/ 408814 w 634571"/>
                <a:gd name="connsiteY154" fmla="*/ 910372 h 1154460"/>
                <a:gd name="connsiteX155" fmla="*/ 251214 w 634571"/>
                <a:gd name="connsiteY155" fmla="*/ 909628 h 1154460"/>
                <a:gd name="connsiteX156" fmla="*/ 235240 w 634571"/>
                <a:gd name="connsiteY156" fmla="*/ 904625 h 1154460"/>
                <a:gd name="connsiteX157" fmla="*/ 235399 w 634571"/>
                <a:gd name="connsiteY157" fmla="*/ 905262 h 1154460"/>
                <a:gd name="connsiteX158" fmla="*/ 242526 w 634571"/>
                <a:gd name="connsiteY158" fmla="*/ 936800 h 1154460"/>
                <a:gd name="connsiteX159" fmla="*/ 254247 w 634571"/>
                <a:gd name="connsiteY159" fmla="*/ 996904 h 1154460"/>
                <a:gd name="connsiteX160" fmla="*/ 270660 w 634571"/>
                <a:gd name="connsiteY160" fmla="*/ 1121617 h 1154460"/>
                <a:gd name="connsiteX161" fmla="*/ 264413 w 634571"/>
                <a:gd name="connsiteY161" fmla="*/ 1132822 h 1154460"/>
                <a:gd name="connsiteX162" fmla="*/ 181284 w 634571"/>
                <a:gd name="connsiteY162" fmla="*/ 1131783 h 1154460"/>
                <a:gd name="connsiteX163" fmla="*/ 141406 w 634571"/>
                <a:gd name="connsiteY163" fmla="*/ 1077046 h 1154460"/>
                <a:gd name="connsiteX164" fmla="*/ 203058 w 634571"/>
                <a:gd name="connsiteY164" fmla="*/ 1058123 h 1154460"/>
                <a:gd name="connsiteX165" fmla="*/ 245725 w 634571"/>
                <a:gd name="connsiteY165" fmla="*/ 1082839 h 1154460"/>
                <a:gd name="connsiteX166" fmla="*/ 234786 w 634571"/>
                <a:gd name="connsiteY166" fmla="*/ 999785 h 1154460"/>
                <a:gd name="connsiteX167" fmla="*/ 224005 w 634571"/>
                <a:gd name="connsiteY167" fmla="*/ 937823 h 1154460"/>
                <a:gd name="connsiteX168" fmla="*/ 215188 w 634571"/>
                <a:gd name="connsiteY168" fmla="*/ 896611 h 1154460"/>
                <a:gd name="connsiteX169" fmla="*/ 157176 w 634571"/>
                <a:gd name="connsiteY169" fmla="*/ 856900 h 1154460"/>
                <a:gd name="connsiteX170" fmla="*/ 130444 w 634571"/>
                <a:gd name="connsiteY170" fmla="*/ 811678 h 1154460"/>
                <a:gd name="connsiteX171" fmla="*/ 132165 w 634571"/>
                <a:gd name="connsiteY171" fmla="*/ 753082 h 1154460"/>
                <a:gd name="connsiteX172" fmla="*/ 204870 w 634571"/>
                <a:gd name="connsiteY172" fmla="*/ 513929 h 1154460"/>
                <a:gd name="connsiteX173" fmla="*/ 205711 w 634571"/>
                <a:gd name="connsiteY173" fmla="*/ 512520 h 1154460"/>
                <a:gd name="connsiteX174" fmla="*/ 93660 w 634571"/>
                <a:gd name="connsiteY174" fmla="*/ 452521 h 1154460"/>
                <a:gd name="connsiteX175" fmla="*/ 0 w 634571"/>
                <a:gd name="connsiteY175" fmla="*/ 264694 h 1154460"/>
                <a:gd name="connsiteX176" fmla="*/ 93660 w 634571"/>
                <a:gd name="connsiteY176" fmla="*/ 76867 h 1154460"/>
                <a:gd name="connsiteX177" fmla="*/ 317286 w 634571"/>
                <a:gd name="connsiteY177" fmla="*/ 0 h 115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634571" h="1154460">
                  <a:moveTo>
                    <a:pt x="453332" y="1103111"/>
                  </a:moveTo>
                  <a:cubicBezTo>
                    <a:pt x="445720" y="1101716"/>
                    <a:pt x="436714" y="1103604"/>
                    <a:pt x="429201" y="1104946"/>
                  </a:cubicBezTo>
                  <a:cubicBezTo>
                    <a:pt x="420308" y="1106538"/>
                    <a:pt x="411673" y="1109009"/>
                    <a:pt x="403280" y="1112353"/>
                  </a:cubicBezTo>
                  <a:cubicBezTo>
                    <a:pt x="395108" y="1115597"/>
                    <a:pt x="388436" y="1119699"/>
                    <a:pt x="379444" y="1119631"/>
                  </a:cubicBezTo>
                  <a:cubicBezTo>
                    <a:pt x="377132" y="1119608"/>
                    <a:pt x="375449" y="1118629"/>
                    <a:pt x="374236" y="1117227"/>
                  </a:cubicBezTo>
                  <a:cubicBezTo>
                    <a:pt x="373213" y="1120775"/>
                    <a:pt x="372243" y="1124339"/>
                    <a:pt x="371211" y="1127879"/>
                  </a:cubicBezTo>
                  <a:cubicBezTo>
                    <a:pt x="384001" y="1131776"/>
                    <a:pt x="397412" y="1133133"/>
                    <a:pt x="410808" y="1131617"/>
                  </a:cubicBezTo>
                  <a:cubicBezTo>
                    <a:pt x="425145" y="1129994"/>
                    <a:pt x="442187" y="1125559"/>
                    <a:pt x="453423" y="1115969"/>
                  </a:cubicBezTo>
                  <a:cubicBezTo>
                    <a:pt x="458244" y="1111845"/>
                    <a:pt x="461595" y="1104627"/>
                    <a:pt x="453332" y="1103111"/>
                  </a:cubicBezTo>
                  <a:close/>
                  <a:moveTo>
                    <a:pt x="179520" y="1075230"/>
                  </a:moveTo>
                  <a:cubicBezTo>
                    <a:pt x="171364" y="1075737"/>
                    <a:pt x="163775" y="1078316"/>
                    <a:pt x="160580" y="1084953"/>
                  </a:cubicBezTo>
                  <a:cubicBezTo>
                    <a:pt x="153173" y="1100344"/>
                    <a:pt x="188434" y="1111792"/>
                    <a:pt x="197971" y="1114278"/>
                  </a:cubicBezTo>
                  <a:cubicBezTo>
                    <a:pt x="214399" y="1118562"/>
                    <a:pt x="232261" y="1118949"/>
                    <a:pt x="248948" y="1115309"/>
                  </a:cubicBezTo>
                  <a:lnTo>
                    <a:pt x="248932" y="1115097"/>
                  </a:lnTo>
                  <a:cubicBezTo>
                    <a:pt x="246499" y="1114467"/>
                    <a:pt x="244247" y="1112921"/>
                    <a:pt x="242739" y="1110230"/>
                  </a:cubicBezTo>
                  <a:cubicBezTo>
                    <a:pt x="233997" y="1094605"/>
                    <a:pt x="218925" y="1083104"/>
                    <a:pt x="201860" y="1077941"/>
                  </a:cubicBezTo>
                  <a:cubicBezTo>
                    <a:pt x="196398" y="1076288"/>
                    <a:pt x="187675" y="1074723"/>
                    <a:pt x="179520" y="1075230"/>
                  </a:cubicBezTo>
                  <a:close/>
                  <a:moveTo>
                    <a:pt x="183521" y="645048"/>
                  </a:moveTo>
                  <a:cubicBezTo>
                    <a:pt x="183301" y="645776"/>
                    <a:pt x="183059" y="646489"/>
                    <a:pt x="182846" y="647209"/>
                  </a:cubicBezTo>
                  <a:cubicBezTo>
                    <a:pt x="170853" y="687860"/>
                    <a:pt x="159829" y="729853"/>
                    <a:pt x="154136" y="771913"/>
                  </a:cubicBezTo>
                  <a:cubicBezTo>
                    <a:pt x="151755" y="789465"/>
                    <a:pt x="152127" y="806901"/>
                    <a:pt x="161444" y="822511"/>
                  </a:cubicBezTo>
                  <a:cubicBezTo>
                    <a:pt x="169692" y="836332"/>
                    <a:pt x="182270" y="847287"/>
                    <a:pt x="195256" y="856529"/>
                  </a:cubicBezTo>
                  <a:cubicBezTo>
                    <a:pt x="222800" y="876119"/>
                    <a:pt x="255695" y="887529"/>
                    <a:pt x="289000" y="892237"/>
                  </a:cubicBezTo>
                  <a:cubicBezTo>
                    <a:pt x="327186" y="897635"/>
                    <a:pt x="365753" y="894033"/>
                    <a:pt x="403431" y="886710"/>
                  </a:cubicBezTo>
                  <a:cubicBezTo>
                    <a:pt x="436850" y="880213"/>
                    <a:pt x="471596" y="871510"/>
                    <a:pt x="501579" y="854899"/>
                  </a:cubicBezTo>
                  <a:cubicBezTo>
                    <a:pt x="529289" y="839554"/>
                    <a:pt x="549470" y="814756"/>
                    <a:pt x="554816" y="783127"/>
                  </a:cubicBezTo>
                  <a:cubicBezTo>
                    <a:pt x="557234" y="768805"/>
                    <a:pt x="557029" y="754249"/>
                    <a:pt x="555171" y="739845"/>
                  </a:cubicBezTo>
                  <a:cubicBezTo>
                    <a:pt x="544376" y="747562"/>
                    <a:pt x="530782" y="748116"/>
                    <a:pt x="517993" y="746835"/>
                  </a:cubicBezTo>
                  <a:cubicBezTo>
                    <a:pt x="489904" y="744014"/>
                    <a:pt x="461997" y="735827"/>
                    <a:pt x="436274" y="724356"/>
                  </a:cubicBezTo>
                  <a:cubicBezTo>
                    <a:pt x="423848" y="718822"/>
                    <a:pt x="411824" y="712370"/>
                    <a:pt x="400293" y="705145"/>
                  </a:cubicBezTo>
                  <a:cubicBezTo>
                    <a:pt x="390892" y="699255"/>
                    <a:pt x="379801" y="692833"/>
                    <a:pt x="372250" y="684160"/>
                  </a:cubicBezTo>
                  <a:cubicBezTo>
                    <a:pt x="366450" y="690642"/>
                    <a:pt x="360575" y="697056"/>
                    <a:pt x="354532" y="703311"/>
                  </a:cubicBezTo>
                  <a:cubicBezTo>
                    <a:pt x="338642" y="719755"/>
                    <a:pt x="320841" y="737017"/>
                    <a:pt x="296619" y="738177"/>
                  </a:cubicBezTo>
                  <a:cubicBezTo>
                    <a:pt x="271843" y="739360"/>
                    <a:pt x="249857" y="724546"/>
                    <a:pt x="230161" y="711347"/>
                  </a:cubicBezTo>
                  <a:cubicBezTo>
                    <a:pt x="212072" y="699224"/>
                    <a:pt x="193907" y="684266"/>
                    <a:pt x="186788" y="662879"/>
                  </a:cubicBezTo>
                  <a:cubicBezTo>
                    <a:pt x="184817" y="656966"/>
                    <a:pt x="183831" y="651007"/>
                    <a:pt x="183521" y="645048"/>
                  </a:cubicBezTo>
                  <a:close/>
                  <a:moveTo>
                    <a:pt x="401904" y="585084"/>
                  </a:moveTo>
                  <a:cubicBezTo>
                    <a:pt x="396260" y="583071"/>
                    <a:pt x="388413" y="584181"/>
                    <a:pt x="382302" y="587643"/>
                  </a:cubicBezTo>
                  <a:cubicBezTo>
                    <a:pt x="360529" y="599969"/>
                    <a:pt x="356519" y="633123"/>
                    <a:pt x="370021" y="653206"/>
                  </a:cubicBezTo>
                  <a:cubicBezTo>
                    <a:pt x="371385" y="651614"/>
                    <a:pt x="372811" y="650059"/>
                    <a:pt x="374176" y="648467"/>
                  </a:cubicBezTo>
                  <a:cubicBezTo>
                    <a:pt x="381279" y="640166"/>
                    <a:pt x="388239" y="631735"/>
                    <a:pt x="395017" y="623161"/>
                  </a:cubicBezTo>
                  <a:cubicBezTo>
                    <a:pt x="400263" y="616520"/>
                    <a:pt x="405827" y="609514"/>
                    <a:pt x="408291" y="601266"/>
                  </a:cubicBezTo>
                  <a:cubicBezTo>
                    <a:pt x="410990" y="592233"/>
                    <a:pt x="407549" y="587096"/>
                    <a:pt x="401904" y="585084"/>
                  </a:cubicBezTo>
                  <a:close/>
                  <a:moveTo>
                    <a:pt x="326671" y="579296"/>
                  </a:moveTo>
                  <a:cubicBezTo>
                    <a:pt x="316338" y="581896"/>
                    <a:pt x="310629" y="593397"/>
                    <a:pt x="310091" y="603275"/>
                  </a:cubicBezTo>
                  <a:cubicBezTo>
                    <a:pt x="309408" y="615800"/>
                    <a:pt x="316815" y="627763"/>
                    <a:pt x="325519" y="636170"/>
                  </a:cubicBezTo>
                  <a:cubicBezTo>
                    <a:pt x="331031" y="641493"/>
                    <a:pt x="337459" y="645693"/>
                    <a:pt x="343949" y="649703"/>
                  </a:cubicBezTo>
                  <a:cubicBezTo>
                    <a:pt x="345139" y="650439"/>
                    <a:pt x="346383" y="651136"/>
                    <a:pt x="347618" y="651841"/>
                  </a:cubicBezTo>
                  <a:cubicBezTo>
                    <a:pt x="340606" y="633563"/>
                    <a:pt x="340946" y="612290"/>
                    <a:pt x="349211" y="594966"/>
                  </a:cubicBezTo>
                  <a:cubicBezTo>
                    <a:pt x="348445" y="594011"/>
                    <a:pt x="347861" y="592828"/>
                    <a:pt x="347611" y="591334"/>
                  </a:cubicBezTo>
                  <a:cubicBezTo>
                    <a:pt x="346094" y="582222"/>
                    <a:pt x="335162" y="577158"/>
                    <a:pt x="326671" y="579296"/>
                  </a:cubicBezTo>
                  <a:close/>
                  <a:moveTo>
                    <a:pt x="472596" y="495507"/>
                  </a:moveTo>
                  <a:cubicBezTo>
                    <a:pt x="426616" y="517076"/>
                    <a:pt x="373660" y="529380"/>
                    <a:pt x="317278" y="529388"/>
                  </a:cubicBezTo>
                  <a:cubicBezTo>
                    <a:pt x="287264" y="529380"/>
                    <a:pt x="258242" y="525833"/>
                    <a:pt x="230692" y="519335"/>
                  </a:cubicBezTo>
                  <a:cubicBezTo>
                    <a:pt x="230965" y="528418"/>
                    <a:pt x="227682" y="537788"/>
                    <a:pt x="225355" y="546446"/>
                  </a:cubicBezTo>
                  <a:cubicBezTo>
                    <a:pt x="222056" y="558727"/>
                    <a:pt x="218600" y="570986"/>
                    <a:pt x="215066" y="583200"/>
                  </a:cubicBezTo>
                  <a:cubicBezTo>
                    <a:pt x="208767" y="605012"/>
                    <a:pt x="197925" y="630272"/>
                    <a:pt x="204506" y="653198"/>
                  </a:cubicBezTo>
                  <a:cubicBezTo>
                    <a:pt x="209320" y="669923"/>
                    <a:pt x="223641" y="681227"/>
                    <a:pt x="237378" y="690710"/>
                  </a:cubicBezTo>
                  <a:cubicBezTo>
                    <a:pt x="252284" y="700999"/>
                    <a:pt x="269349" y="713553"/>
                    <a:pt x="287696" y="716153"/>
                  </a:cubicBezTo>
                  <a:cubicBezTo>
                    <a:pt x="306179" y="718777"/>
                    <a:pt x="320546" y="706510"/>
                    <a:pt x="332653" y="694160"/>
                  </a:cubicBezTo>
                  <a:cubicBezTo>
                    <a:pt x="340135" y="686525"/>
                    <a:pt x="347368" y="678641"/>
                    <a:pt x="354532" y="670688"/>
                  </a:cubicBezTo>
                  <a:cubicBezTo>
                    <a:pt x="347709" y="668717"/>
                    <a:pt x="341167" y="665298"/>
                    <a:pt x="335064" y="661841"/>
                  </a:cubicBezTo>
                  <a:cubicBezTo>
                    <a:pt x="327679" y="657664"/>
                    <a:pt x="320682" y="652743"/>
                    <a:pt x="314587" y="646822"/>
                  </a:cubicBezTo>
                  <a:cubicBezTo>
                    <a:pt x="304465" y="636997"/>
                    <a:pt x="296467" y="624427"/>
                    <a:pt x="294655" y="610197"/>
                  </a:cubicBezTo>
                  <a:cubicBezTo>
                    <a:pt x="293040" y="597498"/>
                    <a:pt x="296899" y="583837"/>
                    <a:pt x="305769" y="574451"/>
                  </a:cubicBezTo>
                  <a:cubicBezTo>
                    <a:pt x="314935" y="564747"/>
                    <a:pt x="327762" y="560850"/>
                    <a:pt x="340658" y="564641"/>
                  </a:cubicBezTo>
                  <a:cubicBezTo>
                    <a:pt x="348794" y="567029"/>
                    <a:pt x="355708" y="572427"/>
                    <a:pt x="359741" y="579614"/>
                  </a:cubicBezTo>
                  <a:cubicBezTo>
                    <a:pt x="364502" y="574671"/>
                    <a:pt x="370233" y="570478"/>
                    <a:pt x="377064" y="567431"/>
                  </a:cubicBezTo>
                  <a:cubicBezTo>
                    <a:pt x="394410" y="559698"/>
                    <a:pt x="418495" y="561995"/>
                    <a:pt x="427313" y="581107"/>
                  </a:cubicBezTo>
                  <a:cubicBezTo>
                    <a:pt x="437851" y="603943"/>
                    <a:pt x="419307" y="626944"/>
                    <a:pt x="405994" y="643896"/>
                  </a:cubicBezTo>
                  <a:cubicBezTo>
                    <a:pt x="399224" y="652516"/>
                    <a:pt x="392256" y="660992"/>
                    <a:pt x="385154" y="669346"/>
                  </a:cubicBezTo>
                  <a:cubicBezTo>
                    <a:pt x="393144" y="673812"/>
                    <a:pt x="400377" y="680696"/>
                    <a:pt x="407821" y="685585"/>
                  </a:cubicBezTo>
                  <a:cubicBezTo>
                    <a:pt x="417723" y="692075"/>
                    <a:pt x="428033" y="697905"/>
                    <a:pt x="438700" y="703045"/>
                  </a:cubicBezTo>
                  <a:cubicBezTo>
                    <a:pt x="459548" y="713090"/>
                    <a:pt x="481511" y="720399"/>
                    <a:pt x="504165" y="725084"/>
                  </a:cubicBezTo>
                  <a:cubicBezTo>
                    <a:pt x="515605" y="727442"/>
                    <a:pt x="529691" y="731270"/>
                    <a:pt x="541047" y="727070"/>
                  </a:cubicBezTo>
                  <a:cubicBezTo>
                    <a:pt x="547522" y="724675"/>
                    <a:pt x="550108" y="720702"/>
                    <a:pt x="550600" y="716047"/>
                  </a:cubicBezTo>
                  <a:cubicBezTo>
                    <a:pt x="548250" y="706730"/>
                    <a:pt x="545384" y="697549"/>
                    <a:pt x="542101" y="688671"/>
                  </a:cubicBezTo>
                  <a:cubicBezTo>
                    <a:pt x="518394" y="624616"/>
                    <a:pt x="471603" y="566574"/>
                    <a:pt x="472596" y="495507"/>
                  </a:cubicBezTo>
                  <a:close/>
                  <a:moveTo>
                    <a:pt x="473422" y="308505"/>
                  </a:moveTo>
                  <a:cubicBezTo>
                    <a:pt x="479904" y="307528"/>
                    <a:pt x="488008" y="306762"/>
                    <a:pt x="492511" y="312622"/>
                  </a:cubicBezTo>
                  <a:cubicBezTo>
                    <a:pt x="495279" y="316231"/>
                    <a:pt x="494824" y="320553"/>
                    <a:pt x="492580" y="324252"/>
                  </a:cubicBezTo>
                  <a:cubicBezTo>
                    <a:pt x="489441" y="329430"/>
                    <a:pt x="482019" y="329703"/>
                    <a:pt x="476667" y="330461"/>
                  </a:cubicBezTo>
                  <a:cubicBezTo>
                    <a:pt x="472671" y="331029"/>
                    <a:pt x="468699" y="331780"/>
                    <a:pt x="464779" y="332720"/>
                  </a:cubicBezTo>
                  <a:cubicBezTo>
                    <a:pt x="463831" y="332948"/>
                    <a:pt x="462899" y="333206"/>
                    <a:pt x="461951" y="333440"/>
                  </a:cubicBezTo>
                  <a:lnTo>
                    <a:pt x="461709" y="333509"/>
                  </a:lnTo>
                  <a:lnTo>
                    <a:pt x="460648" y="333827"/>
                  </a:lnTo>
                  <a:cubicBezTo>
                    <a:pt x="458775" y="334403"/>
                    <a:pt x="456948" y="335070"/>
                    <a:pt x="455098" y="335692"/>
                  </a:cubicBezTo>
                  <a:cubicBezTo>
                    <a:pt x="453248" y="336314"/>
                    <a:pt x="451361" y="336852"/>
                    <a:pt x="449510" y="337488"/>
                  </a:cubicBezTo>
                  <a:cubicBezTo>
                    <a:pt x="445758" y="338778"/>
                    <a:pt x="442028" y="340378"/>
                    <a:pt x="438139" y="338391"/>
                  </a:cubicBezTo>
                  <a:cubicBezTo>
                    <a:pt x="434666" y="336625"/>
                    <a:pt x="431664" y="332910"/>
                    <a:pt x="432491" y="328702"/>
                  </a:cubicBezTo>
                  <a:cubicBezTo>
                    <a:pt x="433059" y="325821"/>
                    <a:pt x="433992" y="323547"/>
                    <a:pt x="436319" y="321644"/>
                  </a:cubicBezTo>
                  <a:cubicBezTo>
                    <a:pt x="437608" y="320590"/>
                    <a:pt x="439208" y="319863"/>
                    <a:pt x="440663" y="319044"/>
                  </a:cubicBezTo>
                  <a:cubicBezTo>
                    <a:pt x="442604" y="317952"/>
                    <a:pt x="444567" y="316837"/>
                    <a:pt x="446607" y="315951"/>
                  </a:cubicBezTo>
                  <a:cubicBezTo>
                    <a:pt x="451155" y="313972"/>
                    <a:pt x="456000" y="312592"/>
                    <a:pt x="460769" y="311258"/>
                  </a:cubicBezTo>
                  <a:cubicBezTo>
                    <a:pt x="464939" y="310090"/>
                    <a:pt x="469146" y="309150"/>
                    <a:pt x="473422" y="308505"/>
                  </a:cubicBezTo>
                  <a:close/>
                  <a:moveTo>
                    <a:pt x="316261" y="250820"/>
                  </a:moveTo>
                  <a:cubicBezTo>
                    <a:pt x="320885" y="249030"/>
                    <a:pt x="326139" y="250524"/>
                    <a:pt x="329679" y="253822"/>
                  </a:cubicBezTo>
                  <a:lnTo>
                    <a:pt x="330498" y="254747"/>
                  </a:lnTo>
                  <a:cubicBezTo>
                    <a:pt x="331924" y="255778"/>
                    <a:pt x="333212" y="257021"/>
                    <a:pt x="334258" y="258484"/>
                  </a:cubicBezTo>
                  <a:cubicBezTo>
                    <a:pt x="336669" y="261858"/>
                    <a:pt x="338125" y="266301"/>
                    <a:pt x="339019" y="270334"/>
                  </a:cubicBezTo>
                  <a:cubicBezTo>
                    <a:pt x="339785" y="273814"/>
                    <a:pt x="340134" y="277369"/>
                    <a:pt x="340224" y="280925"/>
                  </a:cubicBezTo>
                  <a:cubicBezTo>
                    <a:pt x="340703" y="283329"/>
                    <a:pt x="341127" y="285740"/>
                    <a:pt x="341430" y="288158"/>
                  </a:cubicBezTo>
                  <a:cubicBezTo>
                    <a:pt x="341893" y="291850"/>
                    <a:pt x="341529" y="295853"/>
                    <a:pt x="339846" y="299212"/>
                  </a:cubicBezTo>
                  <a:cubicBezTo>
                    <a:pt x="337556" y="303798"/>
                    <a:pt x="332576" y="307096"/>
                    <a:pt x="327367" y="306846"/>
                  </a:cubicBezTo>
                  <a:cubicBezTo>
                    <a:pt x="321924" y="306588"/>
                    <a:pt x="317216" y="303920"/>
                    <a:pt x="314153" y="299401"/>
                  </a:cubicBezTo>
                  <a:cubicBezTo>
                    <a:pt x="312197" y="296512"/>
                    <a:pt x="311280" y="293184"/>
                    <a:pt x="310507" y="289841"/>
                  </a:cubicBezTo>
                  <a:cubicBezTo>
                    <a:pt x="309710" y="287938"/>
                    <a:pt x="309073" y="285959"/>
                    <a:pt x="308551" y="284086"/>
                  </a:cubicBezTo>
                  <a:cubicBezTo>
                    <a:pt x="306602" y="277142"/>
                    <a:pt x="305321" y="268476"/>
                    <a:pt x="307361" y="261396"/>
                  </a:cubicBezTo>
                  <a:cubicBezTo>
                    <a:pt x="308718" y="256680"/>
                    <a:pt x="311553" y="252632"/>
                    <a:pt x="316261" y="250820"/>
                  </a:cubicBezTo>
                  <a:close/>
                  <a:moveTo>
                    <a:pt x="536871" y="209880"/>
                  </a:moveTo>
                  <a:cubicBezTo>
                    <a:pt x="541495" y="208092"/>
                    <a:pt x="546749" y="209585"/>
                    <a:pt x="550289" y="212883"/>
                  </a:cubicBezTo>
                  <a:lnTo>
                    <a:pt x="551108" y="213808"/>
                  </a:lnTo>
                  <a:cubicBezTo>
                    <a:pt x="552534" y="214839"/>
                    <a:pt x="553822" y="216082"/>
                    <a:pt x="554868" y="217545"/>
                  </a:cubicBezTo>
                  <a:cubicBezTo>
                    <a:pt x="557279" y="220919"/>
                    <a:pt x="558735" y="225362"/>
                    <a:pt x="559629" y="229395"/>
                  </a:cubicBezTo>
                  <a:cubicBezTo>
                    <a:pt x="560395" y="232875"/>
                    <a:pt x="560744" y="236431"/>
                    <a:pt x="560834" y="239986"/>
                  </a:cubicBezTo>
                  <a:cubicBezTo>
                    <a:pt x="561313" y="242390"/>
                    <a:pt x="561737" y="244801"/>
                    <a:pt x="562040" y="247219"/>
                  </a:cubicBezTo>
                  <a:cubicBezTo>
                    <a:pt x="562503" y="250911"/>
                    <a:pt x="562139" y="254907"/>
                    <a:pt x="560456" y="258273"/>
                  </a:cubicBezTo>
                  <a:cubicBezTo>
                    <a:pt x="558166" y="262852"/>
                    <a:pt x="553178" y="266149"/>
                    <a:pt x="547977" y="265900"/>
                  </a:cubicBezTo>
                  <a:cubicBezTo>
                    <a:pt x="542534" y="265642"/>
                    <a:pt x="537826" y="262973"/>
                    <a:pt x="534763" y="258454"/>
                  </a:cubicBezTo>
                  <a:cubicBezTo>
                    <a:pt x="532807" y="255566"/>
                    <a:pt x="531890" y="252238"/>
                    <a:pt x="531116" y="248894"/>
                  </a:cubicBezTo>
                  <a:cubicBezTo>
                    <a:pt x="530320" y="246991"/>
                    <a:pt x="529691" y="245012"/>
                    <a:pt x="529160" y="243148"/>
                  </a:cubicBezTo>
                  <a:cubicBezTo>
                    <a:pt x="527212" y="236203"/>
                    <a:pt x="525938" y="227538"/>
                    <a:pt x="527970" y="220457"/>
                  </a:cubicBezTo>
                  <a:cubicBezTo>
                    <a:pt x="529328" y="215749"/>
                    <a:pt x="532163" y="211693"/>
                    <a:pt x="536871" y="209880"/>
                  </a:cubicBezTo>
                  <a:close/>
                  <a:moveTo>
                    <a:pt x="317278" y="21031"/>
                  </a:moveTo>
                  <a:cubicBezTo>
                    <a:pt x="234922" y="21023"/>
                    <a:pt x="160557" y="48725"/>
                    <a:pt x="107070" y="93060"/>
                  </a:cubicBezTo>
                  <a:cubicBezTo>
                    <a:pt x="53562" y="137457"/>
                    <a:pt x="21046" y="198032"/>
                    <a:pt x="21030" y="264694"/>
                  </a:cubicBezTo>
                  <a:cubicBezTo>
                    <a:pt x="21038" y="331356"/>
                    <a:pt x="53555" y="391931"/>
                    <a:pt x="107070" y="436327"/>
                  </a:cubicBezTo>
                  <a:cubicBezTo>
                    <a:pt x="160557" y="480663"/>
                    <a:pt x="234922" y="508365"/>
                    <a:pt x="317278" y="508358"/>
                  </a:cubicBezTo>
                  <a:cubicBezTo>
                    <a:pt x="399633" y="508365"/>
                    <a:pt x="473998" y="480663"/>
                    <a:pt x="527485" y="436327"/>
                  </a:cubicBezTo>
                  <a:cubicBezTo>
                    <a:pt x="580994" y="391931"/>
                    <a:pt x="613510" y="331356"/>
                    <a:pt x="613525" y="264694"/>
                  </a:cubicBezTo>
                  <a:cubicBezTo>
                    <a:pt x="613518" y="198032"/>
                    <a:pt x="581001" y="137457"/>
                    <a:pt x="527485" y="93060"/>
                  </a:cubicBezTo>
                  <a:cubicBezTo>
                    <a:pt x="473998" y="48725"/>
                    <a:pt x="399633" y="21015"/>
                    <a:pt x="317278" y="21031"/>
                  </a:cubicBezTo>
                  <a:close/>
                  <a:moveTo>
                    <a:pt x="317286" y="0"/>
                  </a:moveTo>
                  <a:cubicBezTo>
                    <a:pt x="404349" y="15"/>
                    <a:pt x="483369" y="29203"/>
                    <a:pt x="540911" y="76867"/>
                  </a:cubicBezTo>
                  <a:cubicBezTo>
                    <a:pt x="598431" y="124463"/>
                    <a:pt x="634586" y="190981"/>
                    <a:pt x="634571" y="264694"/>
                  </a:cubicBezTo>
                  <a:cubicBezTo>
                    <a:pt x="634578" y="338407"/>
                    <a:pt x="598423" y="404918"/>
                    <a:pt x="540911" y="452521"/>
                  </a:cubicBezTo>
                  <a:cubicBezTo>
                    <a:pt x="524141" y="466410"/>
                    <a:pt x="505506" y="478676"/>
                    <a:pt x="485423" y="489161"/>
                  </a:cubicBezTo>
                  <a:cubicBezTo>
                    <a:pt x="486727" y="490230"/>
                    <a:pt x="487698" y="491708"/>
                    <a:pt x="487880" y="493703"/>
                  </a:cubicBezTo>
                  <a:cubicBezTo>
                    <a:pt x="495825" y="579023"/>
                    <a:pt x="559432" y="644381"/>
                    <a:pt x="574921" y="727533"/>
                  </a:cubicBezTo>
                  <a:cubicBezTo>
                    <a:pt x="581168" y="761065"/>
                    <a:pt x="579182" y="797008"/>
                    <a:pt x="561798" y="827045"/>
                  </a:cubicBezTo>
                  <a:cubicBezTo>
                    <a:pt x="544444" y="857021"/>
                    <a:pt x="514505" y="875369"/>
                    <a:pt x="483028" y="887779"/>
                  </a:cubicBezTo>
                  <a:cubicBezTo>
                    <a:pt x="465417" y="894723"/>
                    <a:pt x="447093" y="900788"/>
                    <a:pt x="428367" y="905716"/>
                  </a:cubicBezTo>
                  <a:cubicBezTo>
                    <a:pt x="426160" y="921933"/>
                    <a:pt x="421369" y="938081"/>
                    <a:pt x="417571" y="953752"/>
                  </a:cubicBezTo>
                  <a:cubicBezTo>
                    <a:pt x="412574" y="974335"/>
                    <a:pt x="407397" y="994865"/>
                    <a:pt x="402052" y="1015357"/>
                  </a:cubicBezTo>
                  <a:cubicBezTo>
                    <a:pt x="394706" y="1043514"/>
                    <a:pt x="387071" y="1071633"/>
                    <a:pt x="379217" y="1099677"/>
                  </a:cubicBezTo>
                  <a:cubicBezTo>
                    <a:pt x="387185" y="1093369"/>
                    <a:pt x="398996" y="1090427"/>
                    <a:pt x="408049" y="1087850"/>
                  </a:cubicBezTo>
                  <a:cubicBezTo>
                    <a:pt x="420050" y="1084430"/>
                    <a:pt x="432332" y="1082316"/>
                    <a:pt x="444811" y="1081914"/>
                  </a:cubicBezTo>
                  <a:cubicBezTo>
                    <a:pt x="454537" y="1081602"/>
                    <a:pt x="464711" y="1082520"/>
                    <a:pt x="472035" y="1089639"/>
                  </a:cubicBezTo>
                  <a:cubicBezTo>
                    <a:pt x="479707" y="1097099"/>
                    <a:pt x="481156" y="1108751"/>
                    <a:pt x="477334" y="1118539"/>
                  </a:cubicBezTo>
                  <a:cubicBezTo>
                    <a:pt x="469442" y="1138766"/>
                    <a:pt x="441839" y="1148341"/>
                    <a:pt x="422521" y="1152245"/>
                  </a:cubicBezTo>
                  <a:cubicBezTo>
                    <a:pt x="399452" y="1156908"/>
                    <a:pt x="375396" y="1154095"/>
                    <a:pt x="353805" y="1144891"/>
                  </a:cubicBezTo>
                  <a:cubicBezTo>
                    <a:pt x="347967" y="1142405"/>
                    <a:pt x="346102" y="1136317"/>
                    <a:pt x="347869" y="1130623"/>
                  </a:cubicBezTo>
                  <a:cubicBezTo>
                    <a:pt x="360400" y="1090162"/>
                    <a:pt x="372614" y="1049670"/>
                    <a:pt x="383698" y="1008769"/>
                  </a:cubicBezTo>
                  <a:cubicBezTo>
                    <a:pt x="389316" y="988042"/>
                    <a:pt x="394736" y="967261"/>
                    <a:pt x="399975" y="946436"/>
                  </a:cubicBezTo>
                  <a:cubicBezTo>
                    <a:pt x="402947" y="934609"/>
                    <a:pt x="405441" y="922312"/>
                    <a:pt x="408814" y="910372"/>
                  </a:cubicBezTo>
                  <a:cubicBezTo>
                    <a:pt x="356655" y="921622"/>
                    <a:pt x="302130" y="923434"/>
                    <a:pt x="251214" y="909628"/>
                  </a:cubicBezTo>
                  <a:cubicBezTo>
                    <a:pt x="245839" y="908165"/>
                    <a:pt x="240525" y="906460"/>
                    <a:pt x="235240" y="904625"/>
                  </a:cubicBezTo>
                  <a:lnTo>
                    <a:pt x="235399" y="905262"/>
                  </a:lnTo>
                  <a:cubicBezTo>
                    <a:pt x="238030" y="915708"/>
                    <a:pt x="240267" y="926270"/>
                    <a:pt x="242526" y="936800"/>
                  </a:cubicBezTo>
                  <a:cubicBezTo>
                    <a:pt x="246802" y="956761"/>
                    <a:pt x="250714" y="976799"/>
                    <a:pt x="254247" y="996904"/>
                  </a:cubicBezTo>
                  <a:cubicBezTo>
                    <a:pt x="261517" y="1038237"/>
                    <a:pt x="266771" y="1079836"/>
                    <a:pt x="270660" y="1121617"/>
                  </a:cubicBezTo>
                  <a:cubicBezTo>
                    <a:pt x="271062" y="1125946"/>
                    <a:pt x="268962" y="1131359"/>
                    <a:pt x="264413" y="1132822"/>
                  </a:cubicBezTo>
                  <a:cubicBezTo>
                    <a:pt x="237038" y="1141616"/>
                    <a:pt x="208433" y="1141556"/>
                    <a:pt x="181284" y="1131783"/>
                  </a:cubicBezTo>
                  <a:cubicBezTo>
                    <a:pt x="159730" y="1124028"/>
                    <a:pt x="129125" y="1104316"/>
                    <a:pt x="141406" y="1077046"/>
                  </a:cubicBezTo>
                  <a:cubicBezTo>
                    <a:pt x="151581" y="1054447"/>
                    <a:pt x="182429" y="1053006"/>
                    <a:pt x="203058" y="1058123"/>
                  </a:cubicBezTo>
                  <a:cubicBezTo>
                    <a:pt x="219653" y="1062240"/>
                    <a:pt x="234186" y="1070920"/>
                    <a:pt x="245725" y="1082839"/>
                  </a:cubicBezTo>
                  <a:cubicBezTo>
                    <a:pt x="242693" y="1055075"/>
                    <a:pt x="239046" y="1027374"/>
                    <a:pt x="234786" y="999785"/>
                  </a:cubicBezTo>
                  <a:cubicBezTo>
                    <a:pt x="231586" y="979066"/>
                    <a:pt x="227992" y="958406"/>
                    <a:pt x="224005" y="937823"/>
                  </a:cubicBezTo>
                  <a:cubicBezTo>
                    <a:pt x="221435" y="924556"/>
                    <a:pt x="217281" y="910516"/>
                    <a:pt x="215188" y="896611"/>
                  </a:cubicBezTo>
                  <a:cubicBezTo>
                    <a:pt x="193725" y="886824"/>
                    <a:pt x="173809" y="873685"/>
                    <a:pt x="157176" y="856900"/>
                  </a:cubicBezTo>
                  <a:cubicBezTo>
                    <a:pt x="144606" y="844217"/>
                    <a:pt x="134803" y="829130"/>
                    <a:pt x="130444" y="811678"/>
                  </a:cubicBezTo>
                  <a:cubicBezTo>
                    <a:pt x="125637" y="792437"/>
                    <a:pt x="128579" y="772255"/>
                    <a:pt x="132165" y="753082"/>
                  </a:cubicBezTo>
                  <a:cubicBezTo>
                    <a:pt x="147495" y="671037"/>
                    <a:pt x="172088" y="590667"/>
                    <a:pt x="204870" y="513929"/>
                  </a:cubicBezTo>
                  <a:cubicBezTo>
                    <a:pt x="205104" y="513384"/>
                    <a:pt x="205438" y="512997"/>
                    <a:pt x="205711" y="512520"/>
                  </a:cubicBezTo>
                  <a:cubicBezTo>
                    <a:pt x="163377" y="499259"/>
                    <a:pt x="125266" y="478700"/>
                    <a:pt x="93660" y="452521"/>
                  </a:cubicBezTo>
                  <a:cubicBezTo>
                    <a:pt x="36140" y="404926"/>
                    <a:pt x="-15" y="338407"/>
                    <a:pt x="0" y="264694"/>
                  </a:cubicBezTo>
                  <a:cubicBezTo>
                    <a:pt x="-8" y="190981"/>
                    <a:pt x="36148" y="124470"/>
                    <a:pt x="93660" y="76867"/>
                  </a:cubicBezTo>
                  <a:cubicBezTo>
                    <a:pt x="151202" y="29203"/>
                    <a:pt x="230214" y="8"/>
                    <a:pt x="31728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" name="resultado3">
            <a:extLst>
              <a:ext uri="{FF2B5EF4-FFF2-40B4-BE49-F238E27FC236}">
                <a16:creationId xmlns:a16="http://schemas.microsoft.com/office/drawing/2014/main" id="{84C82A21-6A31-11AD-BF54-5E1B5ABE5A53}"/>
              </a:ext>
            </a:extLst>
          </p:cNvPr>
          <p:cNvGrpSpPr/>
          <p:nvPr/>
        </p:nvGrpSpPr>
        <p:grpSpPr>
          <a:xfrm>
            <a:off x="6699522" y="5592721"/>
            <a:ext cx="4770428" cy="441649"/>
            <a:chOff x="6699522" y="5592721"/>
            <a:chExt cx="4770428" cy="441649"/>
          </a:xfrm>
        </p:grpSpPr>
        <p:sp>
          <p:nvSpPr>
            <p:cNvPr id="57" name="banner1">
              <a:extLst>
                <a:ext uri="{FF2B5EF4-FFF2-40B4-BE49-F238E27FC236}">
                  <a16:creationId xmlns:a16="http://schemas.microsoft.com/office/drawing/2014/main" id="{8B5AA6A1-3052-C5BA-910B-3B52B5301195}"/>
                </a:ext>
              </a:extLst>
            </p:cNvPr>
            <p:cNvSpPr>
              <a:spLocks/>
            </p:cNvSpPr>
            <p:nvPr/>
          </p:nvSpPr>
          <p:spPr>
            <a:xfrm>
              <a:off x="7059521" y="5616949"/>
              <a:ext cx="4410429" cy="393192"/>
            </a:xfrm>
            <a:custGeom>
              <a:avLst/>
              <a:gdLst>
                <a:gd name="connsiteX0" fmla="*/ 0 w 4410429"/>
                <a:gd name="connsiteY0" fmla="*/ 91850 h 393192"/>
                <a:gd name="connsiteX1" fmla="*/ 91850 w 4410429"/>
                <a:gd name="connsiteY1" fmla="*/ 0 h 393192"/>
                <a:gd name="connsiteX2" fmla="*/ 780203 w 4410429"/>
                <a:gd name="connsiteY2" fmla="*/ 0 h 393192"/>
                <a:gd name="connsiteX3" fmla="*/ 1341754 w 4410429"/>
                <a:gd name="connsiteY3" fmla="*/ 0 h 393192"/>
                <a:gd name="connsiteX4" fmla="*/ 1861038 w 4410429"/>
                <a:gd name="connsiteY4" fmla="*/ 0 h 393192"/>
                <a:gd name="connsiteX5" fmla="*/ 2507124 w 4410429"/>
                <a:gd name="connsiteY5" fmla="*/ 0 h 393192"/>
                <a:gd name="connsiteX6" fmla="*/ 3068675 w 4410429"/>
                <a:gd name="connsiteY6" fmla="*/ 0 h 393192"/>
                <a:gd name="connsiteX7" fmla="*/ 3757028 w 4410429"/>
                <a:gd name="connsiteY7" fmla="*/ 0 h 393192"/>
                <a:gd name="connsiteX8" fmla="*/ 4318579 w 4410429"/>
                <a:gd name="connsiteY8" fmla="*/ 0 h 393192"/>
                <a:gd name="connsiteX9" fmla="*/ 4410429 w 4410429"/>
                <a:gd name="connsiteY9" fmla="*/ 91850 h 393192"/>
                <a:gd name="connsiteX10" fmla="*/ 4410429 w 4410429"/>
                <a:gd name="connsiteY10" fmla="*/ 301342 h 393192"/>
                <a:gd name="connsiteX11" fmla="*/ 4318579 w 4410429"/>
                <a:gd name="connsiteY11" fmla="*/ 393192 h 393192"/>
                <a:gd name="connsiteX12" fmla="*/ 3841562 w 4410429"/>
                <a:gd name="connsiteY12" fmla="*/ 393192 h 393192"/>
                <a:gd name="connsiteX13" fmla="*/ 3153209 w 4410429"/>
                <a:gd name="connsiteY13" fmla="*/ 393192 h 393192"/>
                <a:gd name="connsiteX14" fmla="*/ 2633926 w 4410429"/>
                <a:gd name="connsiteY14" fmla="*/ 393192 h 393192"/>
                <a:gd name="connsiteX15" fmla="*/ 2030107 w 4410429"/>
                <a:gd name="connsiteY15" fmla="*/ 393192 h 393192"/>
                <a:gd name="connsiteX16" fmla="*/ 1341754 w 4410429"/>
                <a:gd name="connsiteY16" fmla="*/ 393192 h 393192"/>
                <a:gd name="connsiteX17" fmla="*/ 737936 w 4410429"/>
                <a:gd name="connsiteY17" fmla="*/ 393192 h 393192"/>
                <a:gd name="connsiteX18" fmla="*/ 91850 w 4410429"/>
                <a:gd name="connsiteY18" fmla="*/ 393192 h 393192"/>
                <a:gd name="connsiteX19" fmla="*/ 0 w 4410429"/>
                <a:gd name="connsiteY19" fmla="*/ 301342 h 393192"/>
                <a:gd name="connsiteX20" fmla="*/ 0 w 4410429"/>
                <a:gd name="connsiteY20" fmla="*/ 91850 h 39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0429" h="393192" extrusionOk="0">
                  <a:moveTo>
                    <a:pt x="0" y="91850"/>
                  </a:moveTo>
                  <a:cubicBezTo>
                    <a:pt x="-10541" y="34621"/>
                    <a:pt x="38829" y="861"/>
                    <a:pt x="91850" y="0"/>
                  </a:cubicBezTo>
                  <a:cubicBezTo>
                    <a:pt x="330125" y="-12325"/>
                    <a:pt x="535979" y="-18308"/>
                    <a:pt x="780203" y="0"/>
                  </a:cubicBezTo>
                  <a:cubicBezTo>
                    <a:pt x="1024427" y="18308"/>
                    <a:pt x="1088522" y="-22241"/>
                    <a:pt x="1341754" y="0"/>
                  </a:cubicBezTo>
                  <a:cubicBezTo>
                    <a:pt x="1594986" y="22241"/>
                    <a:pt x="1697747" y="-16337"/>
                    <a:pt x="1861038" y="0"/>
                  </a:cubicBezTo>
                  <a:cubicBezTo>
                    <a:pt x="2024329" y="16337"/>
                    <a:pt x="2207238" y="-13605"/>
                    <a:pt x="2507124" y="0"/>
                  </a:cubicBezTo>
                  <a:cubicBezTo>
                    <a:pt x="2807010" y="13605"/>
                    <a:pt x="2904195" y="-11374"/>
                    <a:pt x="3068675" y="0"/>
                  </a:cubicBezTo>
                  <a:cubicBezTo>
                    <a:pt x="3233155" y="11374"/>
                    <a:pt x="3455935" y="-3297"/>
                    <a:pt x="3757028" y="0"/>
                  </a:cubicBezTo>
                  <a:cubicBezTo>
                    <a:pt x="4058121" y="3297"/>
                    <a:pt x="4084982" y="-6089"/>
                    <a:pt x="4318579" y="0"/>
                  </a:cubicBezTo>
                  <a:cubicBezTo>
                    <a:pt x="4363449" y="9688"/>
                    <a:pt x="4404673" y="34447"/>
                    <a:pt x="4410429" y="91850"/>
                  </a:cubicBezTo>
                  <a:cubicBezTo>
                    <a:pt x="4404071" y="141475"/>
                    <a:pt x="4419464" y="210229"/>
                    <a:pt x="4410429" y="301342"/>
                  </a:cubicBezTo>
                  <a:cubicBezTo>
                    <a:pt x="4411958" y="354345"/>
                    <a:pt x="4370297" y="403457"/>
                    <a:pt x="4318579" y="393192"/>
                  </a:cubicBezTo>
                  <a:cubicBezTo>
                    <a:pt x="4167105" y="372324"/>
                    <a:pt x="4037760" y="413802"/>
                    <a:pt x="3841562" y="393192"/>
                  </a:cubicBezTo>
                  <a:cubicBezTo>
                    <a:pt x="3645364" y="372582"/>
                    <a:pt x="3341744" y="374385"/>
                    <a:pt x="3153209" y="393192"/>
                  </a:cubicBezTo>
                  <a:cubicBezTo>
                    <a:pt x="2964674" y="411999"/>
                    <a:pt x="2760744" y="391567"/>
                    <a:pt x="2633926" y="393192"/>
                  </a:cubicBezTo>
                  <a:cubicBezTo>
                    <a:pt x="2507108" y="394817"/>
                    <a:pt x="2325312" y="363421"/>
                    <a:pt x="2030107" y="393192"/>
                  </a:cubicBezTo>
                  <a:cubicBezTo>
                    <a:pt x="1734902" y="422963"/>
                    <a:pt x="1627801" y="373489"/>
                    <a:pt x="1341754" y="393192"/>
                  </a:cubicBezTo>
                  <a:cubicBezTo>
                    <a:pt x="1055707" y="412895"/>
                    <a:pt x="881098" y="410757"/>
                    <a:pt x="737936" y="393192"/>
                  </a:cubicBezTo>
                  <a:cubicBezTo>
                    <a:pt x="594774" y="375627"/>
                    <a:pt x="243050" y="386485"/>
                    <a:pt x="91850" y="393192"/>
                  </a:cubicBezTo>
                  <a:cubicBezTo>
                    <a:pt x="37904" y="393325"/>
                    <a:pt x="5970" y="341307"/>
                    <a:pt x="0" y="301342"/>
                  </a:cubicBezTo>
                  <a:cubicBezTo>
                    <a:pt x="5898" y="208131"/>
                    <a:pt x="4074" y="174277"/>
                    <a:pt x="0" y="9185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336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/>
                <a:t>Picos intenso e abruptos</a:t>
              </a: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F7354D8-7173-339D-BD12-36CDAC1B2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9522" y="5592721"/>
              <a:ext cx="360000" cy="441649"/>
            </a:xfrm>
            <a:custGeom>
              <a:avLst/>
              <a:gdLst>
                <a:gd name="connsiteX0" fmla="*/ 214429 w 825079"/>
                <a:gd name="connsiteY0" fmla="*/ 944521 h 1012218"/>
                <a:gd name="connsiteX1" fmla="*/ 158572 w 825079"/>
                <a:gd name="connsiteY1" fmla="*/ 959439 h 1012218"/>
                <a:gd name="connsiteX2" fmla="*/ 130156 w 825079"/>
                <a:gd name="connsiteY2" fmla="*/ 989442 h 1012218"/>
                <a:gd name="connsiteX3" fmla="*/ 151738 w 825079"/>
                <a:gd name="connsiteY3" fmla="*/ 987114 h 1012218"/>
                <a:gd name="connsiteX4" fmla="*/ 178874 w 825079"/>
                <a:gd name="connsiteY4" fmla="*/ 976163 h 1012218"/>
                <a:gd name="connsiteX5" fmla="*/ 214429 w 825079"/>
                <a:gd name="connsiteY5" fmla="*/ 944521 h 1012218"/>
                <a:gd name="connsiteX6" fmla="*/ 675203 w 825079"/>
                <a:gd name="connsiteY6" fmla="*/ 896029 h 1012218"/>
                <a:gd name="connsiteX7" fmla="*/ 684951 w 825079"/>
                <a:gd name="connsiteY7" fmla="*/ 915690 h 1012218"/>
                <a:gd name="connsiteX8" fmla="*/ 714329 w 825079"/>
                <a:gd name="connsiteY8" fmla="*/ 936092 h 1012218"/>
                <a:gd name="connsiteX9" fmla="*/ 751525 w 825079"/>
                <a:gd name="connsiteY9" fmla="*/ 950504 h 1012218"/>
                <a:gd name="connsiteX10" fmla="*/ 775614 w 825079"/>
                <a:gd name="connsiteY10" fmla="*/ 936233 h 1012218"/>
                <a:gd name="connsiteX11" fmla="*/ 756157 w 825079"/>
                <a:gd name="connsiteY11" fmla="*/ 918026 h 1012218"/>
                <a:gd name="connsiteX12" fmla="*/ 675203 w 825079"/>
                <a:gd name="connsiteY12" fmla="*/ 896029 h 1012218"/>
                <a:gd name="connsiteX13" fmla="*/ 68582 w 825079"/>
                <a:gd name="connsiteY13" fmla="*/ 605154 h 1012218"/>
                <a:gd name="connsiteX14" fmla="*/ 61294 w 825079"/>
                <a:gd name="connsiteY14" fmla="*/ 618276 h 1012218"/>
                <a:gd name="connsiteX15" fmla="*/ 56716 w 825079"/>
                <a:gd name="connsiteY15" fmla="*/ 700948 h 1012218"/>
                <a:gd name="connsiteX16" fmla="*/ 112667 w 825079"/>
                <a:gd name="connsiteY16" fmla="*/ 679374 h 1012218"/>
                <a:gd name="connsiteX17" fmla="*/ 68582 w 825079"/>
                <a:gd name="connsiteY17" fmla="*/ 605154 h 1012218"/>
                <a:gd name="connsiteX18" fmla="*/ 779543 w 825079"/>
                <a:gd name="connsiteY18" fmla="*/ 559826 h 1012218"/>
                <a:gd name="connsiteX19" fmla="*/ 763280 w 825079"/>
                <a:gd name="connsiteY19" fmla="*/ 596851 h 1012218"/>
                <a:gd name="connsiteX20" fmla="*/ 758289 w 825079"/>
                <a:gd name="connsiteY20" fmla="*/ 641663 h 1012218"/>
                <a:gd name="connsiteX21" fmla="*/ 791322 w 825079"/>
                <a:gd name="connsiteY21" fmla="*/ 648599 h 1012218"/>
                <a:gd name="connsiteX22" fmla="*/ 807390 w 825079"/>
                <a:gd name="connsiteY22" fmla="*/ 611020 h 1012218"/>
                <a:gd name="connsiteX23" fmla="*/ 779543 w 825079"/>
                <a:gd name="connsiteY23" fmla="*/ 559826 h 1012218"/>
                <a:gd name="connsiteX24" fmla="*/ 565731 w 825079"/>
                <a:gd name="connsiteY24" fmla="*/ 458931 h 1012218"/>
                <a:gd name="connsiteX25" fmla="*/ 557311 w 825079"/>
                <a:gd name="connsiteY25" fmla="*/ 466250 h 1012218"/>
                <a:gd name="connsiteX26" fmla="*/ 326908 w 825079"/>
                <a:gd name="connsiteY26" fmla="*/ 545446 h 1012218"/>
                <a:gd name="connsiteX27" fmla="*/ 207868 w 825079"/>
                <a:gd name="connsiteY27" fmla="*/ 526731 h 1012218"/>
                <a:gd name="connsiteX28" fmla="*/ 214007 w 825079"/>
                <a:gd name="connsiteY28" fmla="*/ 598569 h 1012218"/>
                <a:gd name="connsiteX29" fmla="*/ 199026 w 825079"/>
                <a:gd name="connsiteY29" fmla="*/ 662135 h 1012218"/>
                <a:gd name="connsiteX30" fmla="*/ 208157 w 825079"/>
                <a:gd name="connsiteY30" fmla="*/ 718601 h 1012218"/>
                <a:gd name="connsiteX31" fmla="*/ 393662 w 825079"/>
                <a:gd name="connsiteY31" fmla="*/ 812693 h 1012218"/>
                <a:gd name="connsiteX32" fmla="*/ 597749 w 825079"/>
                <a:gd name="connsiteY32" fmla="*/ 756305 h 1012218"/>
                <a:gd name="connsiteX33" fmla="*/ 672220 w 825079"/>
                <a:gd name="connsiteY33" fmla="*/ 594210 h 1012218"/>
                <a:gd name="connsiteX34" fmla="*/ 569496 w 825079"/>
                <a:gd name="connsiteY34" fmla="*/ 460915 h 1012218"/>
                <a:gd name="connsiteX35" fmla="*/ 565731 w 825079"/>
                <a:gd name="connsiteY35" fmla="*/ 458931 h 1012218"/>
                <a:gd name="connsiteX36" fmla="*/ 272707 w 825079"/>
                <a:gd name="connsiteY36" fmla="*/ 363177 h 1012218"/>
                <a:gd name="connsiteX37" fmla="*/ 284034 w 825079"/>
                <a:gd name="connsiteY37" fmla="*/ 364308 h 1012218"/>
                <a:gd name="connsiteX38" fmla="*/ 287416 w 825079"/>
                <a:gd name="connsiteY38" fmla="*/ 376806 h 1012218"/>
                <a:gd name="connsiteX39" fmla="*/ 264350 w 825079"/>
                <a:gd name="connsiteY39" fmla="*/ 386257 h 1012218"/>
                <a:gd name="connsiteX40" fmla="*/ 240081 w 825079"/>
                <a:gd name="connsiteY40" fmla="*/ 387897 h 1012218"/>
                <a:gd name="connsiteX41" fmla="*/ 217007 w 825079"/>
                <a:gd name="connsiteY41" fmla="*/ 386311 h 1012218"/>
                <a:gd name="connsiteX42" fmla="*/ 194527 w 825079"/>
                <a:gd name="connsiteY42" fmla="*/ 378930 h 1012218"/>
                <a:gd name="connsiteX43" fmla="*/ 197385 w 825079"/>
                <a:gd name="connsiteY43" fmla="*/ 367846 h 1012218"/>
                <a:gd name="connsiteX44" fmla="*/ 219225 w 825079"/>
                <a:gd name="connsiteY44" fmla="*/ 368244 h 1012218"/>
                <a:gd name="connsiteX45" fmla="*/ 239839 w 825079"/>
                <a:gd name="connsiteY45" fmla="*/ 368268 h 1012218"/>
                <a:gd name="connsiteX46" fmla="*/ 261288 w 825079"/>
                <a:gd name="connsiteY46" fmla="*/ 365573 h 1012218"/>
                <a:gd name="connsiteX47" fmla="*/ 272707 w 825079"/>
                <a:gd name="connsiteY47" fmla="*/ 363177 h 1012218"/>
                <a:gd name="connsiteX48" fmla="*/ 358637 w 825079"/>
                <a:gd name="connsiteY48" fmla="*/ 279018 h 1012218"/>
                <a:gd name="connsiteX49" fmla="*/ 371667 w 825079"/>
                <a:gd name="connsiteY49" fmla="*/ 284588 h 1012218"/>
                <a:gd name="connsiteX50" fmla="*/ 372323 w 825079"/>
                <a:gd name="connsiteY50" fmla="*/ 285681 h 1012218"/>
                <a:gd name="connsiteX51" fmla="*/ 375424 w 825079"/>
                <a:gd name="connsiteY51" fmla="*/ 290173 h 1012218"/>
                <a:gd name="connsiteX52" fmla="*/ 378017 w 825079"/>
                <a:gd name="connsiteY52" fmla="*/ 303076 h 1012218"/>
                <a:gd name="connsiteX53" fmla="*/ 377251 w 825079"/>
                <a:gd name="connsiteY53" fmla="*/ 314027 h 1012218"/>
                <a:gd name="connsiteX54" fmla="*/ 377118 w 825079"/>
                <a:gd name="connsiteY54" fmla="*/ 321581 h 1012218"/>
                <a:gd name="connsiteX55" fmla="*/ 373432 w 825079"/>
                <a:gd name="connsiteY55" fmla="*/ 332477 h 1012218"/>
                <a:gd name="connsiteX56" fmla="*/ 359357 w 825079"/>
                <a:gd name="connsiteY56" fmla="*/ 337859 h 1012218"/>
                <a:gd name="connsiteX57" fmla="*/ 347366 w 825079"/>
                <a:gd name="connsiteY57" fmla="*/ 327830 h 1012218"/>
                <a:gd name="connsiteX58" fmla="*/ 345468 w 825079"/>
                <a:gd name="connsiteY58" fmla="*/ 317457 h 1012218"/>
                <a:gd name="connsiteX59" fmla="*/ 344570 w 825079"/>
                <a:gd name="connsiteY59" fmla="*/ 311262 h 1012218"/>
                <a:gd name="connsiteX60" fmla="*/ 347632 w 825079"/>
                <a:gd name="connsiteY60" fmla="*/ 288056 h 1012218"/>
                <a:gd name="connsiteX61" fmla="*/ 358637 w 825079"/>
                <a:gd name="connsiteY61" fmla="*/ 279018 h 1012218"/>
                <a:gd name="connsiteX62" fmla="*/ 127461 w 825079"/>
                <a:gd name="connsiteY62" fmla="*/ 279018 h 1012218"/>
                <a:gd name="connsiteX63" fmla="*/ 140489 w 825079"/>
                <a:gd name="connsiteY63" fmla="*/ 284588 h 1012218"/>
                <a:gd name="connsiteX64" fmla="*/ 141146 w 825079"/>
                <a:gd name="connsiteY64" fmla="*/ 285681 h 1012218"/>
                <a:gd name="connsiteX65" fmla="*/ 144255 w 825079"/>
                <a:gd name="connsiteY65" fmla="*/ 290173 h 1012218"/>
                <a:gd name="connsiteX66" fmla="*/ 146848 w 825079"/>
                <a:gd name="connsiteY66" fmla="*/ 303076 h 1012218"/>
                <a:gd name="connsiteX67" fmla="*/ 146082 w 825079"/>
                <a:gd name="connsiteY67" fmla="*/ 314027 h 1012218"/>
                <a:gd name="connsiteX68" fmla="*/ 145949 w 825079"/>
                <a:gd name="connsiteY68" fmla="*/ 321581 h 1012218"/>
                <a:gd name="connsiteX69" fmla="*/ 142263 w 825079"/>
                <a:gd name="connsiteY69" fmla="*/ 332477 h 1012218"/>
                <a:gd name="connsiteX70" fmla="*/ 128188 w 825079"/>
                <a:gd name="connsiteY70" fmla="*/ 337859 h 1012218"/>
                <a:gd name="connsiteX71" fmla="*/ 116197 w 825079"/>
                <a:gd name="connsiteY71" fmla="*/ 327830 h 1012218"/>
                <a:gd name="connsiteX72" fmla="*/ 114299 w 825079"/>
                <a:gd name="connsiteY72" fmla="*/ 317457 h 1012218"/>
                <a:gd name="connsiteX73" fmla="*/ 113401 w 825079"/>
                <a:gd name="connsiteY73" fmla="*/ 311262 h 1012218"/>
                <a:gd name="connsiteX74" fmla="*/ 116463 w 825079"/>
                <a:gd name="connsiteY74" fmla="*/ 288056 h 1012218"/>
                <a:gd name="connsiteX75" fmla="*/ 127461 w 825079"/>
                <a:gd name="connsiteY75" fmla="*/ 279018 h 1012218"/>
                <a:gd name="connsiteX76" fmla="*/ 115034 w 825079"/>
                <a:gd name="connsiteY76" fmla="*/ 228192 h 1012218"/>
                <a:gd name="connsiteX77" fmla="*/ 124345 w 825079"/>
                <a:gd name="connsiteY77" fmla="*/ 233075 h 1012218"/>
                <a:gd name="connsiteX78" fmla="*/ 131047 w 825079"/>
                <a:gd name="connsiteY78" fmla="*/ 239307 h 1012218"/>
                <a:gd name="connsiteX79" fmla="*/ 144834 w 825079"/>
                <a:gd name="connsiteY79" fmla="*/ 252141 h 1012218"/>
                <a:gd name="connsiteX80" fmla="*/ 145826 w 825079"/>
                <a:gd name="connsiteY80" fmla="*/ 259500 h 1012218"/>
                <a:gd name="connsiteX81" fmla="*/ 138468 w 825079"/>
                <a:gd name="connsiteY81" fmla="*/ 260491 h 1012218"/>
                <a:gd name="connsiteX82" fmla="*/ 124204 w 825079"/>
                <a:gd name="connsiteY82" fmla="*/ 247829 h 1012218"/>
                <a:gd name="connsiteX83" fmla="*/ 116987 w 825079"/>
                <a:gd name="connsiteY83" fmla="*/ 241401 h 1012218"/>
                <a:gd name="connsiteX84" fmla="*/ 111082 w 825079"/>
                <a:gd name="connsiteY84" fmla="*/ 232238 h 1012218"/>
                <a:gd name="connsiteX85" fmla="*/ 115034 w 825079"/>
                <a:gd name="connsiteY85" fmla="*/ 228192 h 1012218"/>
                <a:gd name="connsiteX86" fmla="*/ 374927 w 825079"/>
                <a:gd name="connsiteY86" fmla="*/ 222842 h 1012218"/>
                <a:gd name="connsiteX87" fmla="*/ 380907 w 825079"/>
                <a:gd name="connsiteY87" fmla="*/ 225443 h 1012218"/>
                <a:gd name="connsiteX88" fmla="*/ 372283 w 825079"/>
                <a:gd name="connsiteY88" fmla="*/ 235097 h 1012218"/>
                <a:gd name="connsiteX89" fmla="*/ 359419 w 825079"/>
                <a:gd name="connsiteY89" fmla="*/ 240190 h 1012218"/>
                <a:gd name="connsiteX90" fmla="*/ 332642 w 825079"/>
                <a:gd name="connsiteY90" fmla="*/ 250266 h 1012218"/>
                <a:gd name="connsiteX91" fmla="*/ 329385 w 825079"/>
                <a:gd name="connsiteY91" fmla="*/ 242697 h 1012218"/>
                <a:gd name="connsiteX92" fmla="*/ 355287 w 825079"/>
                <a:gd name="connsiteY92" fmla="*/ 230591 h 1012218"/>
                <a:gd name="connsiteX93" fmla="*/ 367909 w 825079"/>
                <a:gd name="connsiteY93" fmla="*/ 224950 h 1012218"/>
                <a:gd name="connsiteX94" fmla="*/ 374927 w 825079"/>
                <a:gd name="connsiteY94" fmla="*/ 222842 h 1012218"/>
                <a:gd name="connsiteX95" fmla="*/ 326901 w 825079"/>
                <a:gd name="connsiteY95" fmla="*/ 21676 h 1012218"/>
                <a:gd name="connsiteX96" fmla="*/ 110323 w 825079"/>
                <a:gd name="connsiteY96" fmla="*/ 95889 h 1012218"/>
                <a:gd name="connsiteX97" fmla="*/ 21676 w 825079"/>
                <a:gd name="connsiteY97" fmla="*/ 272723 h 1012218"/>
                <a:gd name="connsiteX98" fmla="*/ 110323 w 825079"/>
                <a:gd name="connsiteY98" fmla="*/ 449558 h 1012218"/>
                <a:gd name="connsiteX99" fmla="*/ 326901 w 825079"/>
                <a:gd name="connsiteY99" fmla="*/ 523770 h 1012218"/>
                <a:gd name="connsiteX100" fmla="*/ 543478 w 825079"/>
                <a:gd name="connsiteY100" fmla="*/ 449558 h 1012218"/>
                <a:gd name="connsiteX101" fmla="*/ 632125 w 825079"/>
                <a:gd name="connsiteY101" fmla="*/ 272723 h 1012218"/>
                <a:gd name="connsiteX102" fmla="*/ 543478 w 825079"/>
                <a:gd name="connsiteY102" fmla="*/ 95889 h 1012218"/>
                <a:gd name="connsiteX103" fmla="*/ 326901 w 825079"/>
                <a:gd name="connsiteY103" fmla="*/ 21676 h 1012218"/>
                <a:gd name="connsiteX104" fmla="*/ 326901 w 825079"/>
                <a:gd name="connsiteY104" fmla="*/ 0 h 1012218"/>
                <a:gd name="connsiteX105" fmla="*/ 557303 w 825079"/>
                <a:gd name="connsiteY105" fmla="*/ 79197 h 1012218"/>
                <a:gd name="connsiteX106" fmla="*/ 653801 w 825079"/>
                <a:gd name="connsiteY106" fmla="*/ 272715 h 1012218"/>
                <a:gd name="connsiteX107" fmla="*/ 583735 w 825079"/>
                <a:gd name="connsiteY107" fmla="*/ 441403 h 1012218"/>
                <a:gd name="connsiteX108" fmla="*/ 593000 w 825079"/>
                <a:gd name="connsiteY108" fmla="*/ 445082 h 1012218"/>
                <a:gd name="connsiteX109" fmla="*/ 639421 w 825079"/>
                <a:gd name="connsiteY109" fmla="*/ 455642 h 1012218"/>
                <a:gd name="connsiteX110" fmla="*/ 699332 w 825079"/>
                <a:gd name="connsiteY110" fmla="*/ 480044 h 1012218"/>
                <a:gd name="connsiteX111" fmla="*/ 793056 w 825079"/>
                <a:gd name="connsiteY111" fmla="*/ 550289 h 1012218"/>
                <a:gd name="connsiteX112" fmla="*/ 816458 w 825079"/>
                <a:gd name="connsiteY112" fmla="*/ 648060 h 1012218"/>
                <a:gd name="connsiteX113" fmla="*/ 740097 w 825079"/>
                <a:gd name="connsiteY113" fmla="*/ 645647 h 1012218"/>
                <a:gd name="connsiteX114" fmla="*/ 763788 w 825079"/>
                <a:gd name="connsiteY114" fmla="*/ 544868 h 1012218"/>
                <a:gd name="connsiteX115" fmla="*/ 749947 w 825079"/>
                <a:gd name="connsiteY115" fmla="*/ 533268 h 1012218"/>
                <a:gd name="connsiteX116" fmla="*/ 666455 w 825079"/>
                <a:gd name="connsiteY116" fmla="*/ 482676 h 1012218"/>
                <a:gd name="connsiteX117" fmla="*/ 632789 w 825079"/>
                <a:gd name="connsiteY117" fmla="*/ 470358 h 1012218"/>
                <a:gd name="connsiteX118" fmla="*/ 695285 w 825079"/>
                <a:gd name="connsiteY118" fmla="*/ 605958 h 1012218"/>
                <a:gd name="connsiteX119" fmla="*/ 648942 w 825079"/>
                <a:gd name="connsiteY119" fmla="*/ 735200 h 1012218"/>
                <a:gd name="connsiteX120" fmla="*/ 665041 w 825079"/>
                <a:gd name="connsiteY120" fmla="*/ 831698 h 1012218"/>
                <a:gd name="connsiteX121" fmla="*/ 670977 w 825079"/>
                <a:gd name="connsiteY121" fmla="*/ 871878 h 1012218"/>
                <a:gd name="connsiteX122" fmla="*/ 672282 w 825079"/>
                <a:gd name="connsiteY122" fmla="*/ 871995 h 1012218"/>
                <a:gd name="connsiteX123" fmla="*/ 736036 w 825079"/>
                <a:gd name="connsiteY123" fmla="*/ 887562 h 1012218"/>
                <a:gd name="connsiteX124" fmla="*/ 785058 w 825079"/>
                <a:gd name="connsiteY124" fmla="*/ 907668 h 1012218"/>
                <a:gd name="connsiteX125" fmla="*/ 765920 w 825079"/>
                <a:gd name="connsiteY125" fmla="*/ 972820 h 1012218"/>
                <a:gd name="connsiteX126" fmla="*/ 718976 w 825079"/>
                <a:gd name="connsiteY126" fmla="*/ 965001 h 1012218"/>
                <a:gd name="connsiteX127" fmla="*/ 677593 w 825079"/>
                <a:gd name="connsiteY127" fmla="*/ 940763 h 1012218"/>
                <a:gd name="connsiteX128" fmla="*/ 652707 w 825079"/>
                <a:gd name="connsiteY128" fmla="*/ 900943 h 1012218"/>
                <a:gd name="connsiteX129" fmla="*/ 645732 w 825079"/>
                <a:gd name="connsiteY129" fmla="*/ 847109 h 1012218"/>
                <a:gd name="connsiteX130" fmla="*/ 638851 w 825079"/>
                <a:gd name="connsiteY130" fmla="*/ 788979 h 1012218"/>
                <a:gd name="connsiteX131" fmla="*/ 635031 w 825079"/>
                <a:gd name="connsiteY131" fmla="*/ 751314 h 1012218"/>
                <a:gd name="connsiteX132" fmla="*/ 602865 w 825079"/>
                <a:gd name="connsiteY132" fmla="*/ 780223 h 1012218"/>
                <a:gd name="connsiteX133" fmla="*/ 383234 w 825079"/>
                <a:gd name="connsiteY133" fmla="*/ 832650 h 1012218"/>
                <a:gd name="connsiteX134" fmla="*/ 231520 w 825079"/>
                <a:gd name="connsiteY134" fmla="*/ 778402 h 1012218"/>
                <a:gd name="connsiteX135" fmla="*/ 218311 w 825079"/>
                <a:gd name="connsiteY135" fmla="*/ 793642 h 1012218"/>
                <a:gd name="connsiteX136" fmla="*/ 194073 w 825079"/>
                <a:gd name="connsiteY136" fmla="*/ 830307 h 1012218"/>
                <a:gd name="connsiteX137" fmla="*/ 224185 w 825079"/>
                <a:gd name="connsiteY137" fmla="*/ 925407 h 1012218"/>
                <a:gd name="connsiteX138" fmla="*/ 230051 w 825079"/>
                <a:gd name="connsiteY138" fmla="*/ 929281 h 1012218"/>
                <a:gd name="connsiteX139" fmla="*/ 195511 w 825079"/>
                <a:gd name="connsiteY139" fmla="*/ 991449 h 1012218"/>
                <a:gd name="connsiteX140" fmla="*/ 120853 w 825079"/>
                <a:gd name="connsiteY140" fmla="*/ 1009321 h 1012218"/>
                <a:gd name="connsiteX141" fmla="*/ 104496 w 825079"/>
                <a:gd name="connsiteY141" fmla="*/ 981357 h 1012218"/>
                <a:gd name="connsiteX142" fmla="*/ 131148 w 825079"/>
                <a:gd name="connsiteY142" fmla="*/ 949363 h 1012218"/>
                <a:gd name="connsiteX143" fmla="*/ 198822 w 825079"/>
                <a:gd name="connsiteY143" fmla="*/ 924251 h 1012218"/>
                <a:gd name="connsiteX144" fmla="*/ 175061 w 825079"/>
                <a:gd name="connsiteY144" fmla="*/ 832268 h 1012218"/>
                <a:gd name="connsiteX145" fmla="*/ 198448 w 825079"/>
                <a:gd name="connsiteY145" fmla="*/ 789065 h 1012218"/>
                <a:gd name="connsiteX146" fmla="*/ 215312 w 825079"/>
                <a:gd name="connsiteY146" fmla="*/ 771592 h 1012218"/>
                <a:gd name="connsiteX147" fmla="*/ 218686 w 825079"/>
                <a:gd name="connsiteY147" fmla="*/ 766842 h 1012218"/>
                <a:gd name="connsiteX148" fmla="*/ 190465 w 825079"/>
                <a:gd name="connsiteY148" fmla="*/ 727693 h 1012218"/>
                <a:gd name="connsiteX149" fmla="*/ 178428 w 825079"/>
                <a:gd name="connsiteY149" fmla="*/ 677484 h 1012218"/>
                <a:gd name="connsiteX150" fmla="*/ 189723 w 825079"/>
                <a:gd name="connsiteY150" fmla="*/ 615878 h 1012218"/>
                <a:gd name="connsiteX151" fmla="*/ 184802 w 825079"/>
                <a:gd name="connsiteY151" fmla="*/ 523294 h 1012218"/>
                <a:gd name="connsiteX152" fmla="*/ 148379 w 825079"/>
                <a:gd name="connsiteY152" fmla="*/ 535245 h 1012218"/>
                <a:gd name="connsiteX153" fmla="*/ 111511 w 825079"/>
                <a:gd name="connsiteY153" fmla="*/ 557421 h 1012218"/>
                <a:gd name="connsiteX154" fmla="*/ 79813 w 825079"/>
                <a:gd name="connsiteY154" fmla="*/ 588954 h 1012218"/>
                <a:gd name="connsiteX155" fmla="*/ 128445 w 825079"/>
                <a:gd name="connsiteY155" fmla="*/ 696801 h 1012218"/>
                <a:gd name="connsiteX156" fmla="*/ 49538 w 825079"/>
                <a:gd name="connsiteY156" fmla="*/ 720804 h 1012218"/>
                <a:gd name="connsiteX157" fmla="*/ 39430 w 825079"/>
                <a:gd name="connsiteY157" fmla="*/ 621830 h 1012218"/>
                <a:gd name="connsiteX158" fmla="*/ 99490 w 825079"/>
                <a:gd name="connsiteY158" fmla="*/ 544141 h 1012218"/>
                <a:gd name="connsiteX159" fmla="*/ 166789 w 825079"/>
                <a:gd name="connsiteY159" fmla="*/ 510476 h 1012218"/>
                <a:gd name="connsiteX160" fmla="*/ 96498 w 825079"/>
                <a:gd name="connsiteY160" fmla="*/ 466234 h 1012218"/>
                <a:gd name="connsiteX161" fmla="*/ 0 w 825079"/>
                <a:gd name="connsiteY161" fmla="*/ 272715 h 1012218"/>
                <a:gd name="connsiteX162" fmla="*/ 96498 w 825079"/>
                <a:gd name="connsiteY162" fmla="*/ 79197 h 1012218"/>
                <a:gd name="connsiteX163" fmla="*/ 326901 w 825079"/>
                <a:gd name="connsiteY163" fmla="*/ 0 h 1012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825079" h="1012218">
                  <a:moveTo>
                    <a:pt x="214429" y="944521"/>
                  </a:moveTo>
                  <a:cubicBezTo>
                    <a:pt x="194925" y="946231"/>
                    <a:pt x="176335" y="950902"/>
                    <a:pt x="158572" y="959439"/>
                  </a:cubicBezTo>
                  <a:cubicBezTo>
                    <a:pt x="153542" y="961854"/>
                    <a:pt x="114425" y="983670"/>
                    <a:pt x="130156" y="989442"/>
                  </a:cubicBezTo>
                  <a:cubicBezTo>
                    <a:pt x="136733" y="991855"/>
                    <a:pt x="145450" y="989121"/>
                    <a:pt x="151738" y="987114"/>
                  </a:cubicBezTo>
                  <a:cubicBezTo>
                    <a:pt x="161033" y="984153"/>
                    <a:pt x="170117" y="980443"/>
                    <a:pt x="178874" y="976163"/>
                  </a:cubicBezTo>
                  <a:cubicBezTo>
                    <a:pt x="188996" y="971210"/>
                    <a:pt x="216140" y="959119"/>
                    <a:pt x="214429" y="944521"/>
                  </a:cubicBezTo>
                  <a:close/>
                  <a:moveTo>
                    <a:pt x="675203" y="896029"/>
                  </a:moveTo>
                  <a:cubicBezTo>
                    <a:pt x="677078" y="903146"/>
                    <a:pt x="679890" y="909902"/>
                    <a:pt x="684951" y="915690"/>
                  </a:cubicBezTo>
                  <a:cubicBezTo>
                    <a:pt x="692809" y="924680"/>
                    <a:pt x="703901" y="930632"/>
                    <a:pt x="714329" y="936092"/>
                  </a:cubicBezTo>
                  <a:cubicBezTo>
                    <a:pt x="725881" y="942138"/>
                    <a:pt x="738261" y="949441"/>
                    <a:pt x="751525" y="950504"/>
                  </a:cubicBezTo>
                  <a:cubicBezTo>
                    <a:pt x="760726" y="951246"/>
                    <a:pt x="773724" y="946793"/>
                    <a:pt x="775614" y="936233"/>
                  </a:cubicBezTo>
                  <a:cubicBezTo>
                    <a:pt x="777442" y="926008"/>
                    <a:pt x="763515" y="920829"/>
                    <a:pt x="756157" y="918026"/>
                  </a:cubicBezTo>
                  <a:cubicBezTo>
                    <a:pt x="730084" y="908082"/>
                    <a:pt x="702620" y="901294"/>
                    <a:pt x="675203" y="896029"/>
                  </a:cubicBezTo>
                  <a:close/>
                  <a:moveTo>
                    <a:pt x="68582" y="605154"/>
                  </a:moveTo>
                  <a:cubicBezTo>
                    <a:pt x="65972" y="609426"/>
                    <a:pt x="63497" y="613777"/>
                    <a:pt x="61294" y="618276"/>
                  </a:cubicBezTo>
                  <a:cubicBezTo>
                    <a:pt x="49460" y="642443"/>
                    <a:pt x="37852" y="677351"/>
                    <a:pt x="56716" y="700948"/>
                  </a:cubicBezTo>
                  <a:cubicBezTo>
                    <a:pt x="76557" y="725772"/>
                    <a:pt x="109628" y="706939"/>
                    <a:pt x="112667" y="679374"/>
                  </a:cubicBezTo>
                  <a:cubicBezTo>
                    <a:pt x="116158" y="647724"/>
                    <a:pt x="91311" y="623143"/>
                    <a:pt x="68582" y="605154"/>
                  </a:cubicBezTo>
                  <a:close/>
                  <a:moveTo>
                    <a:pt x="779543" y="559826"/>
                  </a:moveTo>
                  <a:cubicBezTo>
                    <a:pt x="775731" y="572707"/>
                    <a:pt x="769092" y="584540"/>
                    <a:pt x="763280" y="596851"/>
                  </a:cubicBezTo>
                  <a:cubicBezTo>
                    <a:pt x="757110" y="609927"/>
                    <a:pt x="750775" y="627798"/>
                    <a:pt x="758289" y="641663"/>
                  </a:cubicBezTo>
                  <a:cubicBezTo>
                    <a:pt x="764812" y="653707"/>
                    <a:pt x="780215" y="654738"/>
                    <a:pt x="791322" y="648599"/>
                  </a:cubicBezTo>
                  <a:cubicBezTo>
                    <a:pt x="804445" y="641342"/>
                    <a:pt x="808850" y="625072"/>
                    <a:pt x="807390" y="611020"/>
                  </a:cubicBezTo>
                  <a:cubicBezTo>
                    <a:pt x="805367" y="591555"/>
                    <a:pt x="793673" y="574526"/>
                    <a:pt x="779543" y="559826"/>
                  </a:cubicBezTo>
                  <a:close/>
                  <a:moveTo>
                    <a:pt x="565731" y="458931"/>
                  </a:moveTo>
                  <a:cubicBezTo>
                    <a:pt x="562966" y="461407"/>
                    <a:pt x="560185" y="463868"/>
                    <a:pt x="557311" y="466250"/>
                  </a:cubicBezTo>
                  <a:cubicBezTo>
                    <a:pt x="498025" y="515357"/>
                    <a:pt x="416618" y="545431"/>
                    <a:pt x="326908" y="545446"/>
                  </a:cubicBezTo>
                  <a:cubicBezTo>
                    <a:pt x="284924" y="545438"/>
                    <a:pt x="244799" y="538775"/>
                    <a:pt x="207868" y="526731"/>
                  </a:cubicBezTo>
                  <a:cubicBezTo>
                    <a:pt x="219241" y="547820"/>
                    <a:pt x="218811" y="575769"/>
                    <a:pt x="214007" y="598569"/>
                  </a:cubicBezTo>
                  <a:cubicBezTo>
                    <a:pt x="209516" y="619877"/>
                    <a:pt x="201807" y="640467"/>
                    <a:pt x="199026" y="662135"/>
                  </a:cubicBezTo>
                  <a:cubicBezTo>
                    <a:pt x="196511" y="681764"/>
                    <a:pt x="199620" y="700753"/>
                    <a:pt x="208157" y="718601"/>
                  </a:cubicBezTo>
                  <a:cubicBezTo>
                    <a:pt x="240323" y="785863"/>
                    <a:pt x="325753" y="807069"/>
                    <a:pt x="393662" y="812693"/>
                  </a:cubicBezTo>
                  <a:cubicBezTo>
                    <a:pt x="465680" y="818653"/>
                    <a:pt x="541134" y="803211"/>
                    <a:pt x="597749" y="756305"/>
                  </a:cubicBezTo>
                  <a:cubicBezTo>
                    <a:pt x="644881" y="717250"/>
                    <a:pt x="678531" y="656785"/>
                    <a:pt x="672220" y="594210"/>
                  </a:cubicBezTo>
                  <a:cubicBezTo>
                    <a:pt x="666228" y="534815"/>
                    <a:pt x="627782" y="478841"/>
                    <a:pt x="569496" y="460915"/>
                  </a:cubicBezTo>
                  <a:cubicBezTo>
                    <a:pt x="567965" y="460446"/>
                    <a:pt x="566746" y="459743"/>
                    <a:pt x="565731" y="458931"/>
                  </a:cubicBezTo>
                  <a:close/>
                  <a:moveTo>
                    <a:pt x="272707" y="363177"/>
                  </a:moveTo>
                  <a:cubicBezTo>
                    <a:pt x="276576" y="362624"/>
                    <a:pt x="280429" y="362660"/>
                    <a:pt x="284034" y="364308"/>
                  </a:cubicBezTo>
                  <a:cubicBezTo>
                    <a:pt x="289009" y="366580"/>
                    <a:pt x="290454" y="372345"/>
                    <a:pt x="287416" y="376806"/>
                  </a:cubicBezTo>
                  <a:cubicBezTo>
                    <a:pt x="282479" y="384062"/>
                    <a:pt x="272364" y="385132"/>
                    <a:pt x="264350" y="386257"/>
                  </a:cubicBezTo>
                  <a:cubicBezTo>
                    <a:pt x="256297" y="387381"/>
                    <a:pt x="248205" y="387842"/>
                    <a:pt x="240081" y="387897"/>
                  </a:cubicBezTo>
                  <a:cubicBezTo>
                    <a:pt x="232332" y="387952"/>
                    <a:pt x="224670" y="387499"/>
                    <a:pt x="217007" y="386311"/>
                  </a:cubicBezTo>
                  <a:cubicBezTo>
                    <a:pt x="209485" y="385147"/>
                    <a:pt x="200487" y="383976"/>
                    <a:pt x="194527" y="378930"/>
                  </a:cubicBezTo>
                  <a:cubicBezTo>
                    <a:pt x="190199" y="375259"/>
                    <a:pt x="192238" y="369205"/>
                    <a:pt x="197385" y="367846"/>
                  </a:cubicBezTo>
                  <a:cubicBezTo>
                    <a:pt x="204220" y="366034"/>
                    <a:pt x="212227" y="367861"/>
                    <a:pt x="219225" y="368244"/>
                  </a:cubicBezTo>
                  <a:cubicBezTo>
                    <a:pt x="226083" y="368619"/>
                    <a:pt x="232988" y="368682"/>
                    <a:pt x="239839" y="368268"/>
                  </a:cubicBezTo>
                  <a:cubicBezTo>
                    <a:pt x="247033" y="367838"/>
                    <a:pt x="254203" y="366932"/>
                    <a:pt x="261288" y="365573"/>
                  </a:cubicBezTo>
                  <a:cubicBezTo>
                    <a:pt x="264955" y="364870"/>
                    <a:pt x="268839" y="363730"/>
                    <a:pt x="272707" y="363177"/>
                  </a:cubicBezTo>
                  <a:close/>
                  <a:moveTo>
                    <a:pt x="358637" y="279018"/>
                  </a:moveTo>
                  <a:cubicBezTo>
                    <a:pt x="363660" y="278081"/>
                    <a:pt x="368699" y="280580"/>
                    <a:pt x="371667" y="284588"/>
                  </a:cubicBezTo>
                  <a:lnTo>
                    <a:pt x="372323" y="285681"/>
                  </a:lnTo>
                  <a:cubicBezTo>
                    <a:pt x="373572" y="286993"/>
                    <a:pt x="374643" y="288493"/>
                    <a:pt x="375424" y="290173"/>
                  </a:cubicBezTo>
                  <a:cubicBezTo>
                    <a:pt x="377236" y="294047"/>
                    <a:pt x="377876" y="298819"/>
                    <a:pt x="378017" y="303076"/>
                  </a:cubicBezTo>
                  <a:cubicBezTo>
                    <a:pt x="378142" y="306748"/>
                    <a:pt x="377829" y="310411"/>
                    <a:pt x="377251" y="314027"/>
                  </a:cubicBezTo>
                  <a:cubicBezTo>
                    <a:pt x="377291" y="316551"/>
                    <a:pt x="377267" y="319081"/>
                    <a:pt x="377118" y="321581"/>
                  </a:cubicBezTo>
                  <a:cubicBezTo>
                    <a:pt x="376892" y="325408"/>
                    <a:pt x="375768" y="329384"/>
                    <a:pt x="373432" y="332477"/>
                  </a:cubicBezTo>
                  <a:cubicBezTo>
                    <a:pt x="370253" y="336687"/>
                    <a:pt x="364582" y="339093"/>
                    <a:pt x="359357" y="337859"/>
                  </a:cubicBezTo>
                  <a:cubicBezTo>
                    <a:pt x="353888" y="336570"/>
                    <a:pt x="349623" y="332985"/>
                    <a:pt x="347366" y="327830"/>
                  </a:cubicBezTo>
                  <a:cubicBezTo>
                    <a:pt x="345929" y="324533"/>
                    <a:pt x="345625" y="320987"/>
                    <a:pt x="345468" y="317457"/>
                  </a:cubicBezTo>
                  <a:cubicBezTo>
                    <a:pt x="345023" y="315387"/>
                    <a:pt x="344750" y="313262"/>
                    <a:pt x="344570" y="311262"/>
                  </a:cubicBezTo>
                  <a:cubicBezTo>
                    <a:pt x="343898" y="303858"/>
                    <a:pt x="344234" y="294844"/>
                    <a:pt x="347632" y="288056"/>
                  </a:cubicBezTo>
                  <a:cubicBezTo>
                    <a:pt x="349889" y="283541"/>
                    <a:pt x="353529" y="279971"/>
                    <a:pt x="358637" y="279018"/>
                  </a:cubicBezTo>
                  <a:close/>
                  <a:moveTo>
                    <a:pt x="127461" y="279018"/>
                  </a:moveTo>
                  <a:cubicBezTo>
                    <a:pt x="132483" y="278081"/>
                    <a:pt x="137530" y="280580"/>
                    <a:pt x="140489" y="284588"/>
                  </a:cubicBezTo>
                  <a:lnTo>
                    <a:pt x="141146" y="285681"/>
                  </a:lnTo>
                  <a:cubicBezTo>
                    <a:pt x="142396" y="286993"/>
                    <a:pt x="143465" y="288493"/>
                    <a:pt x="144255" y="290173"/>
                  </a:cubicBezTo>
                  <a:cubicBezTo>
                    <a:pt x="146067" y="294047"/>
                    <a:pt x="146700" y="298819"/>
                    <a:pt x="146848" y="303076"/>
                  </a:cubicBezTo>
                  <a:cubicBezTo>
                    <a:pt x="146973" y="306748"/>
                    <a:pt x="146660" y="310411"/>
                    <a:pt x="146082" y="314027"/>
                  </a:cubicBezTo>
                  <a:cubicBezTo>
                    <a:pt x="146122" y="316551"/>
                    <a:pt x="146098" y="319081"/>
                    <a:pt x="145949" y="321581"/>
                  </a:cubicBezTo>
                  <a:cubicBezTo>
                    <a:pt x="145723" y="325408"/>
                    <a:pt x="144599" y="329384"/>
                    <a:pt x="142263" y="332477"/>
                  </a:cubicBezTo>
                  <a:cubicBezTo>
                    <a:pt x="139084" y="336687"/>
                    <a:pt x="133413" y="339093"/>
                    <a:pt x="128188" y="337859"/>
                  </a:cubicBezTo>
                  <a:cubicBezTo>
                    <a:pt x="122719" y="336570"/>
                    <a:pt x="118454" y="332985"/>
                    <a:pt x="116197" y="327830"/>
                  </a:cubicBezTo>
                  <a:cubicBezTo>
                    <a:pt x="114760" y="324533"/>
                    <a:pt x="114456" y="320987"/>
                    <a:pt x="114299" y="317457"/>
                  </a:cubicBezTo>
                  <a:cubicBezTo>
                    <a:pt x="113846" y="315387"/>
                    <a:pt x="113581" y="313262"/>
                    <a:pt x="113401" y="311262"/>
                  </a:cubicBezTo>
                  <a:cubicBezTo>
                    <a:pt x="112729" y="303858"/>
                    <a:pt x="113065" y="294844"/>
                    <a:pt x="116463" y="288056"/>
                  </a:cubicBezTo>
                  <a:cubicBezTo>
                    <a:pt x="118713" y="283541"/>
                    <a:pt x="122352" y="279971"/>
                    <a:pt x="127461" y="279018"/>
                  </a:cubicBezTo>
                  <a:close/>
                  <a:moveTo>
                    <a:pt x="115034" y="228192"/>
                  </a:moveTo>
                  <a:cubicBezTo>
                    <a:pt x="118565" y="228450"/>
                    <a:pt x="121791" y="230731"/>
                    <a:pt x="124345" y="233075"/>
                  </a:cubicBezTo>
                  <a:cubicBezTo>
                    <a:pt x="126595" y="235136"/>
                    <a:pt x="128813" y="237230"/>
                    <a:pt x="131047" y="239307"/>
                  </a:cubicBezTo>
                  <a:cubicBezTo>
                    <a:pt x="135640" y="243588"/>
                    <a:pt x="140233" y="247860"/>
                    <a:pt x="144834" y="252141"/>
                  </a:cubicBezTo>
                  <a:cubicBezTo>
                    <a:pt x="146981" y="254149"/>
                    <a:pt x="147583" y="256968"/>
                    <a:pt x="145826" y="259500"/>
                  </a:cubicBezTo>
                  <a:cubicBezTo>
                    <a:pt x="144287" y="261702"/>
                    <a:pt x="140530" y="262319"/>
                    <a:pt x="138468" y="260491"/>
                  </a:cubicBezTo>
                  <a:cubicBezTo>
                    <a:pt x="133710" y="256273"/>
                    <a:pt x="128961" y="252048"/>
                    <a:pt x="124204" y="247829"/>
                  </a:cubicBezTo>
                  <a:cubicBezTo>
                    <a:pt x="121799" y="245697"/>
                    <a:pt x="119322" y="243612"/>
                    <a:pt x="116987" y="241401"/>
                  </a:cubicBezTo>
                  <a:cubicBezTo>
                    <a:pt x="114300" y="238870"/>
                    <a:pt x="111715" y="235972"/>
                    <a:pt x="111082" y="232238"/>
                  </a:cubicBezTo>
                  <a:cubicBezTo>
                    <a:pt x="110684" y="229864"/>
                    <a:pt x="112792" y="228028"/>
                    <a:pt x="115034" y="228192"/>
                  </a:cubicBezTo>
                  <a:close/>
                  <a:moveTo>
                    <a:pt x="374927" y="222842"/>
                  </a:moveTo>
                  <a:cubicBezTo>
                    <a:pt x="377474" y="222518"/>
                    <a:pt x="379849" y="222979"/>
                    <a:pt x="380907" y="225443"/>
                  </a:cubicBezTo>
                  <a:cubicBezTo>
                    <a:pt x="383024" y="230379"/>
                    <a:pt x="375713" y="233527"/>
                    <a:pt x="372283" y="235097"/>
                  </a:cubicBezTo>
                  <a:cubicBezTo>
                    <a:pt x="368089" y="237011"/>
                    <a:pt x="363723" y="238566"/>
                    <a:pt x="359419" y="240190"/>
                  </a:cubicBezTo>
                  <a:cubicBezTo>
                    <a:pt x="350491" y="243548"/>
                    <a:pt x="341570" y="246907"/>
                    <a:pt x="332642" y="250266"/>
                  </a:cubicBezTo>
                  <a:cubicBezTo>
                    <a:pt x="327674" y="252133"/>
                    <a:pt x="324566" y="244947"/>
                    <a:pt x="329385" y="242697"/>
                  </a:cubicBezTo>
                  <a:cubicBezTo>
                    <a:pt x="338024" y="238659"/>
                    <a:pt x="346656" y="234629"/>
                    <a:pt x="355287" y="230591"/>
                  </a:cubicBezTo>
                  <a:cubicBezTo>
                    <a:pt x="359450" y="228646"/>
                    <a:pt x="363614" y="226607"/>
                    <a:pt x="367909" y="224950"/>
                  </a:cubicBezTo>
                  <a:cubicBezTo>
                    <a:pt x="369659" y="224275"/>
                    <a:pt x="372380" y="223166"/>
                    <a:pt x="374927" y="222842"/>
                  </a:cubicBezTo>
                  <a:close/>
                  <a:moveTo>
                    <a:pt x="326901" y="21676"/>
                  </a:moveTo>
                  <a:cubicBezTo>
                    <a:pt x="242049" y="21668"/>
                    <a:pt x="165430" y="50210"/>
                    <a:pt x="110323" y="95889"/>
                  </a:cubicBezTo>
                  <a:cubicBezTo>
                    <a:pt x="55193" y="141630"/>
                    <a:pt x="21692" y="204040"/>
                    <a:pt x="21676" y="272723"/>
                  </a:cubicBezTo>
                  <a:cubicBezTo>
                    <a:pt x="21683" y="341406"/>
                    <a:pt x="55185" y="403816"/>
                    <a:pt x="110323" y="449558"/>
                  </a:cubicBezTo>
                  <a:cubicBezTo>
                    <a:pt x="165430" y="495236"/>
                    <a:pt x="242049" y="523778"/>
                    <a:pt x="326901" y="523770"/>
                  </a:cubicBezTo>
                  <a:cubicBezTo>
                    <a:pt x="411752" y="523778"/>
                    <a:pt x="488371" y="495236"/>
                    <a:pt x="543478" y="449558"/>
                  </a:cubicBezTo>
                  <a:cubicBezTo>
                    <a:pt x="598608" y="403816"/>
                    <a:pt x="632110" y="341406"/>
                    <a:pt x="632125" y="272723"/>
                  </a:cubicBezTo>
                  <a:cubicBezTo>
                    <a:pt x="632117" y="204040"/>
                    <a:pt x="598615" y="141630"/>
                    <a:pt x="543478" y="95889"/>
                  </a:cubicBezTo>
                  <a:cubicBezTo>
                    <a:pt x="488371" y="50210"/>
                    <a:pt x="411752" y="21668"/>
                    <a:pt x="326901" y="21676"/>
                  </a:cubicBezTo>
                  <a:close/>
                  <a:moveTo>
                    <a:pt x="326901" y="0"/>
                  </a:moveTo>
                  <a:cubicBezTo>
                    <a:pt x="416603" y="16"/>
                    <a:pt x="498017" y="30096"/>
                    <a:pt x="557303" y="79197"/>
                  </a:cubicBezTo>
                  <a:cubicBezTo>
                    <a:pt x="616566" y="128234"/>
                    <a:pt x="653817" y="196768"/>
                    <a:pt x="653801" y="272715"/>
                  </a:cubicBezTo>
                  <a:cubicBezTo>
                    <a:pt x="653809" y="336609"/>
                    <a:pt x="627384" y="395200"/>
                    <a:pt x="583735" y="441403"/>
                  </a:cubicBezTo>
                  <a:cubicBezTo>
                    <a:pt x="586868" y="442551"/>
                    <a:pt x="589961" y="443761"/>
                    <a:pt x="593000" y="445082"/>
                  </a:cubicBezTo>
                  <a:cubicBezTo>
                    <a:pt x="608786" y="446566"/>
                    <a:pt x="624564" y="451112"/>
                    <a:pt x="639421" y="455642"/>
                  </a:cubicBezTo>
                  <a:cubicBezTo>
                    <a:pt x="660073" y="461938"/>
                    <a:pt x="680171" y="470093"/>
                    <a:pt x="699332" y="480044"/>
                  </a:cubicBezTo>
                  <a:cubicBezTo>
                    <a:pt x="734114" y="498103"/>
                    <a:pt x="766100" y="521818"/>
                    <a:pt x="793056" y="550289"/>
                  </a:cubicBezTo>
                  <a:cubicBezTo>
                    <a:pt x="817130" y="575714"/>
                    <a:pt x="837141" y="614434"/>
                    <a:pt x="816458" y="648060"/>
                  </a:cubicBezTo>
                  <a:cubicBezTo>
                    <a:pt x="799344" y="675906"/>
                    <a:pt x="753149" y="679046"/>
                    <a:pt x="740097" y="645647"/>
                  </a:cubicBezTo>
                  <a:cubicBezTo>
                    <a:pt x="725546" y="608403"/>
                    <a:pt x="759555" y="579604"/>
                    <a:pt x="763788" y="544868"/>
                  </a:cubicBezTo>
                  <a:cubicBezTo>
                    <a:pt x="759086" y="540775"/>
                    <a:pt x="754399" y="536909"/>
                    <a:pt x="749947" y="533268"/>
                  </a:cubicBezTo>
                  <a:cubicBezTo>
                    <a:pt x="724647" y="512593"/>
                    <a:pt x="696449" y="495604"/>
                    <a:pt x="666455" y="482676"/>
                  </a:cubicBezTo>
                  <a:cubicBezTo>
                    <a:pt x="655472" y="477943"/>
                    <a:pt x="644193" y="473951"/>
                    <a:pt x="632789" y="470358"/>
                  </a:cubicBezTo>
                  <a:cubicBezTo>
                    <a:pt x="671243" y="503766"/>
                    <a:pt x="694496" y="555022"/>
                    <a:pt x="695285" y="605958"/>
                  </a:cubicBezTo>
                  <a:cubicBezTo>
                    <a:pt x="696012" y="653230"/>
                    <a:pt x="677859" y="698379"/>
                    <a:pt x="648942" y="735200"/>
                  </a:cubicBezTo>
                  <a:cubicBezTo>
                    <a:pt x="658144" y="766186"/>
                    <a:pt x="660385" y="799891"/>
                    <a:pt x="665041" y="831698"/>
                  </a:cubicBezTo>
                  <a:cubicBezTo>
                    <a:pt x="667002" y="845094"/>
                    <a:pt x="668994" y="858489"/>
                    <a:pt x="670977" y="871878"/>
                  </a:cubicBezTo>
                  <a:lnTo>
                    <a:pt x="672282" y="871995"/>
                  </a:lnTo>
                  <a:cubicBezTo>
                    <a:pt x="693786" y="876064"/>
                    <a:pt x="715078" y="881235"/>
                    <a:pt x="736036" y="887562"/>
                  </a:cubicBezTo>
                  <a:cubicBezTo>
                    <a:pt x="752165" y="892428"/>
                    <a:pt x="771661" y="896802"/>
                    <a:pt x="785058" y="907668"/>
                  </a:cubicBezTo>
                  <a:cubicBezTo>
                    <a:pt x="811241" y="928914"/>
                    <a:pt x="795548" y="965337"/>
                    <a:pt x="765920" y="972820"/>
                  </a:cubicBezTo>
                  <a:cubicBezTo>
                    <a:pt x="750087" y="976819"/>
                    <a:pt x="733310" y="971695"/>
                    <a:pt x="718976" y="965001"/>
                  </a:cubicBezTo>
                  <a:cubicBezTo>
                    <a:pt x="704729" y="958354"/>
                    <a:pt x="689817" y="950738"/>
                    <a:pt x="677593" y="940763"/>
                  </a:cubicBezTo>
                  <a:cubicBezTo>
                    <a:pt x="664752" y="930280"/>
                    <a:pt x="656456" y="917119"/>
                    <a:pt x="652707" y="900943"/>
                  </a:cubicBezTo>
                  <a:cubicBezTo>
                    <a:pt x="648645" y="883462"/>
                    <a:pt x="647802" y="864902"/>
                    <a:pt x="645732" y="847109"/>
                  </a:cubicBezTo>
                  <a:cubicBezTo>
                    <a:pt x="643475" y="827730"/>
                    <a:pt x="641155" y="808358"/>
                    <a:pt x="638851" y="788979"/>
                  </a:cubicBezTo>
                  <a:cubicBezTo>
                    <a:pt x="637366" y="776505"/>
                    <a:pt x="635734" y="763913"/>
                    <a:pt x="635031" y="751314"/>
                  </a:cubicBezTo>
                  <a:cubicBezTo>
                    <a:pt x="625126" y="761882"/>
                    <a:pt x="614363" y="771615"/>
                    <a:pt x="602865" y="780223"/>
                  </a:cubicBezTo>
                  <a:cubicBezTo>
                    <a:pt x="540376" y="827003"/>
                    <a:pt x="459611" y="840923"/>
                    <a:pt x="383234" y="832650"/>
                  </a:cubicBezTo>
                  <a:cubicBezTo>
                    <a:pt x="331126" y="827011"/>
                    <a:pt x="273168" y="812146"/>
                    <a:pt x="231520" y="778402"/>
                  </a:cubicBezTo>
                  <a:cubicBezTo>
                    <a:pt x="227770" y="784409"/>
                    <a:pt x="221905" y="789987"/>
                    <a:pt x="218311" y="793642"/>
                  </a:cubicBezTo>
                  <a:cubicBezTo>
                    <a:pt x="207618" y="804530"/>
                    <a:pt x="197550" y="814880"/>
                    <a:pt x="194073" y="830307"/>
                  </a:cubicBezTo>
                  <a:cubicBezTo>
                    <a:pt x="186231" y="865097"/>
                    <a:pt x="206157" y="897334"/>
                    <a:pt x="224185" y="925407"/>
                  </a:cubicBezTo>
                  <a:cubicBezTo>
                    <a:pt x="226481" y="925704"/>
                    <a:pt x="228606" y="926891"/>
                    <a:pt x="230051" y="929281"/>
                  </a:cubicBezTo>
                  <a:cubicBezTo>
                    <a:pt x="247228" y="957721"/>
                    <a:pt x="217413" y="978928"/>
                    <a:pt x="195511" y="991449"/>
                  </a:cubicBezTo>
                  <a:cubicBezTo>
                    <a:pt x="175499" y="1002893"/>
                    <a:pt x="144419" y="1018819"/>
                    <a:pt x="120853" y="1009321"/>
                  </a:cubicBezTo>
                  <a:cubicBezTo>
                    <a:pt x="109589" y="1004783"/>
                    <a:pt x="102692" y="993495"/>
                    <a:pt x="104496" y="981357"/>
                  </a:cubicBezTo>
                  <a:cubicBezTo>
                    <a:pt x="106652" y="966868"/>
                    <a:pt x="119650" y="956698"/>
                    <a:pt x="131148" y="949363"/>
                  </a:cubicBezTo>
                  <a:cubicBezTo>
                    <a:pt x="151644" y="936272"/>
                    <a:pt x="174788" y="927633"/>
                    <a:pt x="198822" y="924251"/>
                  </a:cubicBezTo>
                  <a:cubicBezTo>
                    <a:pt x="182927" y="896076"/>
                    <a:pt x="169235" y="865176"/>
                    <a:pt x="175061" y="832268"/>
                  </a:cubicBezTo>
                  <a:cubicBezTo>
                    <a:pt x="178092" y="815138"/>
                    <a:pt x="186255" y="801258"/>
                    <a:pt x="198448" y="789065"/>
                  </a:cubicBezTo>
                  <a:cubicBezTo>
                    <a:pt x="204165" y="783355"/>
                    <a:pt x="210375" y="778036"/>
                    <a:pt x="215312" y="771592"/>
                  </a:cubicBezTo>
                  <a:cubicBezTo>
                    <a:pt x="216554" y="769967"/>
                    <a:pt x="217617" y="768358"/>
                    <a:pt x="218686" y="766842"/>
                  </a:cubicBezTo>
                  <a:cubicBezTo>
                    <a:pt x="207470" y="755602"/>
                    <a:pt x="197800" y="742706"/>
                    <a:pt x="190465" y="727693"/>
                  </a:cubicBezTo>
                  <a:cubicBezTo>
                    <a:pt x="182841" y="712095"/>
                    <a:pt x="178561" y="694856"/>
                    <a:pt x="178428" y="677484"/>
                  </a:cubicBezTo>
                  <a:cubicBezTo>
                    <a:pt x="178264" y="656348"/>
                    <a:pt x="184138" y="636070"/>
                    <a:pt x="189723" y="615878"/>
                  </a:cubicBezTo>
                  <a:cubicBezTo>
                    <a:pt x="197901" y="586306"/>
                    <a:pt x="205712" y="549086"/>
                    <a:pt x="184802" y="523294"/>
                  </a:cubicBezTo>
                  <a:cubicBezTo>
                    <a:pt x="172437" y="526645"/>
                    <a:pt x="160181" y="529933"/>
                    <a:pt x="148379" y="535245"/>
                  </a:cubicBezTo>
                  <a:cubicBezTo>
                    <a:pt x="135256" y="541142"/>
                    <a:pt x="122892" y="548625"/>
                    <a:pt x="111511" y="557421"/>
                  </a:cubicBezTo>
                  <a:cubicBezTo>
                    <a:pt x="99716" y="566544"/>
                    <a:pt x="89031" y="577182"/>
                    <a:pt x="79813" y="588954"/>
                  </a:cubicBezTo>
                  <a:cubicBezTo>
                    <a:pt x="112300" y="613605"/>
                    <a:pt x="144754" y="653348"/>
                    <a:pt x="128445" y="696801"/>
                  </a:cubicBezTo>
                  <a:cubicBezTo>
                    <a:pt x="116650" y="728209"/>
                    <a:pt x="76447" y="743878"/>
                    <a:pt x="49538" y="720804"/>
                  </a:cubicBezTo>
                  <a:cubicBezTo>
                    <a:pt x="20254" y="695700"/>
                    <a:pt x="26183" y="653707"/>
                    <a:pt x="39430" y="621830"/>
                  </a:cubicBezTo>
                  <a:cubicBezTo>
                    <a:pt x="52131" y="591273"/>
                    <a:pt x="73354" y="564349"/>
                    <a:pt x="99490" y="544141"/>
                  </a:cubicBezTo>
                  <a:cubicBezTo>
                    <a:pt x="118424" y="529496"/>
                    <a:pt x="142318" y="516194"/>
                    <a:pt x="166789" y="510476"/>
                  </a:cubicBezTo>
                  <a:cubicBezTo>
                    <a:pt x="141029" y="498392"/>
                    <a:pt x="117369" y="483520"/>
                    <a:pt x="96498" y="466234"/>
                  </a:cubicBezTo>
                  <a:cubicBezTo>
                    <a:pt x="37236" y="417197"/>
                    <a:pt x="-16" y="348662"/>
                    <a:pt x="0" y="272715"/>
                  </a:cubicBezTo>
                  <a:cubicBezTo>
                    <a:pt x="-8" y="196768"/>
                    <a:pt x="37243" y="128242"/>
                    <a:pt x="96498" y="79197"/>
                  </a:cubicBezTo>
                  <a:cubicBezTo>
                    <a:pt x="155784" y="30088"/>
                    <a:pt x="237190" y="16"/>
                    <a:pt x="32690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46118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0 0.25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2.08333E-6 2.22222E-6 L 0.12396 2.22222E-6 " pathEditMode="relative" rAng="0" ptsTypes="AA">
                                          <p:cBhvr>
                                            <p:cTn id="14" dur="1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24" dur="1000" spd="-100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4.81481E-6 L -0.13138 4.81481E-6 " pathEditMode="relative" rAng="0" ptsTypes="AA">
                                          <p:cBhvr>
                                            <p:cTn id="29" dur="10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7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7 L 0.03307 -0.02107 " pathEditMode="relative" rAng="0" ptsTypes="AA">
                                          <p:cBhvr>
                                            <p:cTn id="42" dur="10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4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49" dur="1000" spd="-100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3.7037E-7 L -0.03425 -0.00764 " pathEditMode="relative" rAng="0" ptsTypes="AA">
                                          <p:cBhvr>
                                            <p:cTn id="56" dur="100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9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63" dur="1000" spd="-10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3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L 0.06094 -0.00232 " pathEditMode="relative" rAng="0" ptsTypes="AA" p14:bounceEnd="39000">
                                          <p:cBhvr>
                                            <p:cTn id="70" dur="500" spd="-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7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77" dur="10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07407E-6 L 0 0.25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de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2.08333E-6 2.22222E-6 L 0.12396 2.22222E-6 " pathEditMode="relative" rAng="0" ptsTypes="AA">
                                          <p:cBhvr>
                                            <p:cTn id="14" dur="1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24" dur="1000" spd="-100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4.81481E-6 L -0.13138 4.81481E-6 " pathEditMode="relative" rAng="0" ptsTypes="AA">
                                          <p:cBhvr>
                                            <p:cTn id="29" dur="10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7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7 L 0.03307 -0.02107 " pathEditMode="relative" rAng="0" ptsTypes="AA">
                                          <p:cBhvr>
                                            <p:cTn id="42" dur="10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4" y="-106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49" dur="1000" spd="-100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3.7037E-7 L -0.03425 -0.00764 " pathEditMode="relative" rAng="0" ptsTypes="AA">
                                          <p:cBhvr>
                                            <p:cTn id="56" dur="100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9" y="-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63" dur="1000" spd="-100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L 0.06094 -0.00232 " pathEditMode="relative" rAng="0" ptsTypes="AA">
                                          <p:cBhvr>
                                            <p:cTn id="70" dur="500" spd="-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7" y="-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4.44444E-6 L 0.12396 4.44444E-6 " pathEditMode="relative" rAng="0" ptsTypes="AA">
                                          <p:cBhvr>
                                            <p:cTn id="77" dur="10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9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2" grpId="0"/>
          <p:bldP spid="16" grpId="0"/>
          <p:bldP spid="1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B8BF-8267-99B4-6895-9D0A86B69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rra1">
            <a:extLst>
              <a:ext uri="{FF2B5EF4-FFF2-40B4-BE49-F238E27FC236}">
                <a16:creationId xmlns:a16="http://schemas.microsoft.com/office/drawing/2014/main" id="{849E78FF-9C13-1734-9D95-7148565BF596}"/>
              </a:ext>
            </a:extLst>
          </p:cNvPr>
          <p:cNvSpPr/>
          <p:nvPr/>
        </p:nvSpPr>
        <p:spPr>
          <a:xfrm>
            <a:off x="3855414" y="4028465"/>
            <a:ext cx="868986" cy="504000"/>
          </a:xfrm>
          <a:custGeom>
            <a:avLst/>
            <a:gdLst>
              <a:gd name="connsiteX0" fmla="*/ 0 w 868986"/>
              <a:gd name="connsiteY0" fmla="*/ 84002 h 504000"/>
              <a:gd name="connsiteX1" fmla="*/ 84002 w 868986"/>
              <a:gd name="connsiteY1" fmla="*/ 0 h 504000"/>
              <a:gd name="connsiteX2" fmla="*/ 427483 w 868986"/>
              <a:gd name="connsiteY2" fmla="*/ 0 h 504000"/>
              <a:gd name="connsiteX3" fmla="*/ 784984 w 868986"/>
              <a:gd name="connsiteY3" fmla="*/ 0 h 504000"/>
              <a:gd name="connsiteX4" fmla="*/ 868986 w 868986"/>
              <a:gd name="connsiteY4" fmla="*/ 84002 h 504000"/>
              <a:gd name="connsiteX5" fmla="*/ 868986 w 868986"/>
              <a:gd name="connsiteY5" fmla="*/ 419998 h 504000"/>
              <a:gd name="connsiteX6" fmla="*/ 784984 w 868986"/>
              <a:gd name="connsiteY6" fmla="*/ 504000 h 504000"/>
              <a:gd name="connsiteX7" fmla="*/ 448513 w 868986"/>
              <a:gd name="connsiteY7" fmla="*/ 504000 h 504000"/>
              <a:gd name="connsiteX8" fmla="*/ 84002 w 868986"/>
              <a:gd name="connsiteY8" fmla="*/ 504000 h 504000"/>
              <a:gd name="connsiteX9" fmla="*/ 0 w 868986"/>
              <a:gd name="connsiteY9" fmla="*/ 419998 h 504000"/>
              <a:gd name="connsiteX10" fmla="*/ 0 w 868986"/>
              <a:gd name="connsiteY10" fmla="*/ 84002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8986" h="504000" fill="none" extrusionOk="0">
                <a:moveTo>
                  <a:pt x="0" y="84002"/>
                </a:moveTo>
                <a:cubicBezTo>
                  <a:pt x="-8744" y="44927"/>
                  <a:pt x="37336" y="9013"/>
                  <a:pt x="84002" y="0"/>
                </a:cubicBezTo>
                <a:cubicBezTo>
                  <a:pt x="223009" y="6302"/>
                  <a:pt x="349919" y="-3304"/>
                  <a:pt x="427483" y="0"/>
                </a:cubicBezTo>
                <a:cubicBezTo>
                  <a:pt x="505047" y="3304"/>
                  <a:pt x="698394" y="-12945"/>
                  <a:pt x="784984" y="0"/>
                </a:cubicBezTo>
                <a:cubicBezTo>
                  <a:pt x="833153" y="-7437"/>
                  <a:pt x="867528" y="26849"/>
                  <a:pt x="868986" y="84002"/>
                </a:cubicBezTo>
                <a:cubicBezTo>
                  <a:pt x="879142" y="154002"/>
                  <a:pt x="875769" y="281826"/>
                  <a:pt x="868986" y="419998"/>
                </a:cubicBezTo>
                <a:cubicBezTo>
                  <a:pt x="863556" y="464143"/>
                  <a:pt x="831967" y="499921"/>
                  <a:pt x="784984" y="504000"/>
                </a:cubicBezTo>
                <a:cubicBezTo>
                  <a:pt x="655076" y="495681"/>
                  <a:pt x="529042" y="496830"/>
                  <a:pt x="448513" y="504000"/>
                </a:cubicBezTo>
                <a:cubicBezTo>
                  <a:pt x="367984" y="511170"/>
                  <a:pt x="218806" y="501624"/>
                  <a:pt x="84002" y="504000"/>
                </a:cubicBezTo>
                <a:cubicBezTo>
                  <a:pt x="42610" y="506931"/>
                  <a:pt x="133" y="464595"/>
                  <a:pt x="0" y="419998"/>
                </a:cubicBezTo>
                <a:cubicBezTo>
                  <a:pt x="12407" y="316518"/>
                  <a:pt x="15589" y="215247"/>
                  <a:pt x="0" y="84002"/>
                </a:cubicBezTo>
                <a:close/>
              </a:path>
              <a:path w="868986" h="504000" stroke="0" extrusionOk="0">
                <a:moveTo>
                  <a:pt x="0" y="84002"/>
                </a:moveTo>
                <a:cubicBezTo>
                  <a:pt x="-1333" y="30577"/>
                  <a:pt x="36961" y="-3681"/>
                  <a:pt x="84002" y="0"/>
                </a:cubicBezTo>
                <a:cubicBezTo>
                  <a:pt x="178834" y="-16019"/>
                  <a:pt x="309673" y="12490"/>
                  <a:pt x="434493" y="0"/>
                </a:cubicBezTo>
                <a:cubicBezTo>
                  <a:pt x="559313" y="-12490"/>
                  <a:pt x="627172" y="14943"/>
                  <a:pt x="784984" y="0"/>
                </a:cubicBezTo>
                <a:cubicBezTo>
                  <a:pt x="828177" y="8019"/>
                  <a:pt x="869242" y="35939"/>
                  <a:pt x="868986" y="84002"/>
                </a:cubicBezTo>
                <a:cubicBezTo>
                  <a:pt x="883125" y="235628"/>
                  <a:pt x="877816" y="339536"/>
                  <a:pt x="868986" y="419998"/>
                </a:cubicBezTo>
                <a:cubicBezTo>
                  <a:pt x="875562" y="457880"/>
                  <a:pt x="834719" y="501940"/>
                  <a:pt x="784984" y="504000"/>
                </a:cubicBezTo>
                <a:cubicBezTo>
                  <a:pt x="703871" y="509640"/>
                  <a:pt x="574966" y="514235"/>
                  <a:pt x="448513" y="504000"/>
                </a:cubicBezTo>
                <a:cubicBezTo>
                  <a:pt x="322060" y="493765"/>
                  <a:pt x="183005" y="520967"/>
                  <a:pt x="84002" y="504000"/>
                </a:cubicBezTo>
                <a:cubicBezTo>
                  <a:pt x="44242" y="504979"/>
                  <a:pt x="5592" y="470578"/>
                  <a:pt x="0" y="419998"/>
                </a:cubicBezTo>
                <a:cubicBezTo>
                  <a:pt x="4409" y="324136"/>
                  <a:pt x="-2125" y="182915"/>
                  <a:pt x="0" y="84002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 Baixo</a:t>
            </a:r>
          </a:p>
        </p:txBody>
      </p:sp>
      <p:sp>
        <p:nvSpPr>
          <p:cNvPr id="23" name="barra2">
            <a:extLst>
              <a:ext uri="{FF2B5EF4-FFF2-40B4-BE49-F238E27FC236}">
                <a16:creationId xmlns:a16="http://schemas.microsoft.com/office/drawing/2014/main" id="{C3450522-A5FA-493D-5EF4-616BF4D00D2D}"/>
              </a:ext>
            </a:extLst>
          </p:cNvPr>
          <p:cNvSpPr/>
          <p:nvPr/>
        </p:nvSpPr>
        <p:spPr>
          <a:xfrm>
            <a:off x="3855413" y="4701189"/>
            <a:ext cx="1761615" cy="504000"/>
          </a:xfrm>
          <a:custGeom>
            <a:avLst/>
            <a:gdLst>
              <a:gd name="connsiteX0" fmla="*/ 0 w 1761615"/>
              <a:gd name="connsiteY0" fmla="*/ 84002 h 504000"/>
              <a:gd name="connsiteX1" fmla="*/ 84002 w 1761615"/>
              <a:gd name="connsiteY1" fmla="*/ 0 h 504000"/>
              <a:gd name="connsiteX2" fmla="*/ 647078 w 1761615"/>
              <a:gd name="connsiteY2" fmla="*/ 0 h 504000"/>
              <a:gd name="connsiteX3" fmla="*/ 1162345 w 1761615"/>
              <a:gd name="connsiteY3" fmla="*/ 0 h 504000"/>
              <a:gd name="connsiteX4" fmla="*/ 1677613 w 1761615"/>
              <a:gd name="connsiteY4" fmla="*/ 0 h 504000"/>
              <a:gd name="connsiteX5" fmla="*/ 1761615 w 1761615"/>
              <a:gd name="connsiteY5" fmla="*/ 84002 h 504000"/>
              <a:gd name="connsiteX6" fmla="*/ 1761615 w 1761615"/>
              <a:gd name="connsiteY6" fmla="*/ 419998 h 504000"/>
              <a:gd name="connsiteX7" fmla="*/ 1677613 w 1761615"/>
              <a:gd name="connsiteY7" fmla="*/ 504000 h 504000"/>
              <a:gd name="connsiteX8" fmla="*/ 1162345 w 1761615"/>
              <a:gd name="connsiteY8" fmla="*/ 504000 h 504000"/>
              <a:gd name="connsiteX9" fmla="*/ 663014 w 1761615"/>
              <a:gd name="connsiteY9" fmla="*/ 504000 h 504000"/>
              <a:gd name="connsiteX10" fmla="*/ 84002 w 1761615"/>
              <a:gd name="connsiteY10" fmla="*/ 504000 h 504000"/>
              <a:gd name="connsiteX11" fmla="*/ 0 w 1761615"/>
              <a:gd name="connsiteY11" fmla="*/ 419998 h 504000"/>
              <a:gd name="connsiteX12" fmla="*/ 0 w 1761615"/>
              <a:gd name="connsiteY12" fmla="*/ 84002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1615" h="504000" fill="none" extrusionOk="0">
                <a:moveTo>
                  <a:pt x="0" y="84002"/>
                </a:moveTo>
                <a:cubicBezTo>
                  <a:pt x="-5993" y="38780"/>
                  <a:pt x="33755" y="-4638"/>
                  <a:pt x="84002" y="0"/>
                </a:cubicBezTo>
                <a:cubicBezTo>
                  <a:pt x="252176" y="-11875"/>
                  <a:pt x="518261" y="-22910"/>
                  <a:pt x="647078" y="0"/>
                </a:cubicBezTo>
                <a:cubicBezTo>
                  <a:pt x="775895" y="22910"/>
                  <a:pt x="935041" y="-5436"/>
                  <a:pt x="1162345" y="0"/>
                </a:cubicBezTo>
                <a:cubicBezTo>
                  <a:pt x="1389649" y="5436"/>
                  <a:pt x="1475337" y="-21228"/>
                  <a:pt x="1677613" y="0"/>
                </a:cubicBezTo>
                <a:cubicBezTo>
                  <a:pt x="1718576" y="-2248"/>
                  <a:pt x="1762205" y="33530"/>
                  <a:pt x="1761615" y="84002"/>
                </a:cubicBezTo>
                <a:cubicBezTo>
                  <a:pt x="1777469" y="225538"/>
                  <a:pt x="1759874" y="304726"/>
                  <a:pt x="1761615" y="419998"/>
                </a:cubicBezTo>
                <a:cubicBezTo>
                  <a:pt x="1754543" y="468135"/>
                  <a:pt x="1726588" y="500206"/>
                  <a:pt x="1677613" y="504000"/>
                </a:cubicBezTo>
                <a:cubicBezTo>
                  <a:pt x="1529974" y="491414"/>
                  <a:pt x="1382734" y="522785"/>
                  <a:pt x="1162345" y="504000"/>
                </a:cubicBezTo>
                <a:cubicBezTo>
                  <a:pt x="941956" y="485215"/>
                  <a:pt x="786860" y="527875"/>
                  <a:pt x="663014" y="504000"/>
                </a:cubicBezTo>
                <a:cubicBezTo>
                  <a:pt x="539168" y="480125"/>
                  <a:pt x="318540" y="518771"/>
                  <a:pt x="84002" y="504000"/>
                </a:cubicBezTo>
                <a:cubicBezTo>
                  <a:pt x="44502" y="501061"/>
                  <a:pt x="-1028" y="460151"/>
                  <a:pt x="0" y="419998"/>
                </a:cubicBezTo>
                <a:cubicBezTo>
                  <a:pt x="-14019" y="312592"/>
                  <a:pt x="10563" y="228830"/>
                  <a:pt x="0" y="84002"/>
                </a:cubicBezTo>
                <a:close/>
              </a:path>
              <a:path w="1761615" h="504000" stroke="0" extrusionOk="0">
                <a:moveTo>
                  <a:pt x="0" y="84002"/>
                </a:moveTo>
                <a:cubicBezTo>
                  <a:pt x="-1333" y="30577"/>
                  <a:pt x="36961" y="-3681"/>
                  <a:pt x="84002" y="0"/>
                </a:cubicBezTo>
                <a:cubicBezTo>
                  <a:pt x="300019" y="6519"/>
                  <a:pt x="502781" y="-25362"/>
                  <a:pt x="615206" y="0"/>
                </a:cubicBezTo>
                <a:cubicBezTo>
                  <a:pt x="727631" y="25362"/>
                  <a:pt x="1024002" y="-16894"/>
                  <a:pt x="1162345" y="0"/>
                </a:cubicBezTo>
                <a:cubicBezTo>
                  <a:pt x="1300688" y="16894"/>
                  <a:pt x="1558883" y="-11676"/>
                  <a:pt x="1677613" y="0"/>
                </a:cubicBezTo>
                <a:cubicBezTo>
                  <a:pt x="1725001" y="2151"/>
                  <a:pt x="1759972" y="38929"/>
                  <a:pt x="1761615" y="84002"/>
                </a:cubicBezTo>
                <a:cubicBezTo>
                  <a:pt x="1771396" y="217321"/>
                  <a:pt x="1773372" y="287951"/>
                  <a:pt x="1761615" y="419998"/>
                </a:cubicBezTo>
                <a:cubicBezTo>
                  <a:pt x="1763729" y="471750"/>
                  <a:pt x="1717432" y="501711"/>
                  <a:pt x="1677613" y="504000"/>
                </a:cubicBezTo>
                <a:cubicBezTo>
                  <a:pt x="1549848" y="509155"/>
                  <a:pt x="1394471" y="481165"/>
                  <a:pt x="1194218" y="504000"/>
                </a:cubicBezTo>
                <a:cubicBezTo>
                  <a:pt x="993966" y="526835"/>
                  <a:pt x="926452" y="518152"/>
                  <a:pt x="710822" y="504000"/>
                </a:cubicBezTo>
                <a:cubicBezTo>
                  <a:pt x="495192" y="489848"/>
                  <a:pt x="329575" y="489307"/>
                  <a:pt x="84002" y="504000"/>
                </a:cubicBezTo>
                <a:cubicBezTo>
                  <a:pt x="41320" y="506007"/>
                  <a:pt x="-121" y="463480"/>
                  <a:pt x="0" y="419998"/>
                </a:cubicBezTo>
                <a:cubicBezTo>
                  <a:pt x="-6635" y="345874"/>
                  <a:pt x="-1866" y="174414"/>
                  <a:pt x="0" y="84002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6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Médio</a:t>
            </a:r>
          </a:p>
        </p:txBody>
      </p:sp>
      <p:sp>
        <p:nvSpPr>
          <p:cNvPr id="24" name="barra3">
            <a:extLst>
              <a:ext uri="{FF2B5EF4-FFF2-40B4-BE49-F238E27FC236}">
                <a16:creationId xmlns:a16="http://schemas.microsoft.com/office/drawing/2014/main" id="{B582AC9A-0DE5-9BC8-6BD2-4D76016F50C2}"/>
              </a:ext>
            </a:extLst>
          </p:cNvPr>
          <p:cNvSpPr/>
          <p:nvPr/>
        </p:nvSpPr>
        <p:spPr>
          <a:xfrm>
            <a:off x="3855414" y="5373912"/>
            <a:ext cx="3612186" cy="504000"/>
          </a:xfrm>
          <a:custGeom>
            <a:avLst/>
            <a:gdLst>
              <a:gd name="connsiteX0" fmla="*/ 0 w 3612186"/>
              <a:gd name="connsiteY0" fmla="*/ 84002 h 504000"/>
              <a:gd name="connsiteX1" fmla="*/ 84002 w 3612186"/>
              <a:gd name="connsiteY1" fmla="*/ 0 h 504000"/>
              <a:gd name="connsiteX2" fmla="*/ 669513 w 3612186"/>
              <a:gd name="connsiteY2" fmla="*/ 0 h 504000"/>
              <a:gd name="connsiteX3" fmla="*/ 1289466 w 3612186"/>
              <a:gd name="connsiteY3" fmla="*/ 0 h 504000"/>
              <a:gd name="connsiteX4" fmla="*/ 1874977 w 3612186"/>
              <a:gd name="connsiteY4" fmla="*/ 0 h 504000"/>
              <a:gd name="connsiteX5" fmla="*/ 2598255 w 3612186"/>
              <a:gd name="connsiteY5" fmla="*/ 0 h 504000"/>
              <a:gd name="connsiteX6" fmla="*/ 3528184 w 3612186"/>
              <a:gd name="connsiteY6" fmla="*/ 0 h 504000"/>
              <a:gd name="connsiteX7" fmla="*/ 3612186 w 3612186"/>
              <a:gd name="connsiteY7" fmla="*/ 84002 h 504000"/>
              <a:gd name="connsiteX8" fmla="*/ 3612186 w 3612186"/>
              <a:gd name="connsiteY8" fmla="*/ 419998 h 504000"/>
              <a:gd name="connsiteX9" fmla="*/ 3528184 w 3612186"/>
              <a:gd name="connsiteY9" fmla="*/ 504000 h 504000"/>
              <a:gd name="connsiteX10" fmla="*/ 2839348 w 3612186"/>
              <a:gd name="connsiteY10" fmla="*/ 504000 h 504000"/>
              <a:gd name="connsiteX11" fmla="*/ 2184953 w 3612186"/>
              <a:gd name="connsiteY11" fmla="*/ 504000 h 504000"/>
              <a:gd name="connsiteX12" fmla="*/ 1427233 w 3612186"/>
              <a:gd name="connsiteY12" fmla="*/ 504000 h 504000"/>
              <a:gd name="connsiteX13" fmla="*/ 703955 w 3612186"/>
              <a:gd name="connsiteY13" fmla="*/ 504000 h 504000"/>
              <a:gd name="connsiteX14" fmla="*/ 84002 w 3612186"/>
              <a:gd name="connsiteY14" fmla="*/ 504000 h 504000"/>
              <a:gd name="connsiteX15" fmla="*/ 0 w 3612186"/>
              <a:gd name="connsiteY15" fmla="*/ 419998 h 504000"/>
              <a:gd name="connsiteX16" fmla="*/ 0 w 3612186"/>
              <a:gd name="connsiteY16" fmla="*/ 84002 h 5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12186" h="504000" fill="none" extrusionOk="0">
                <a:moveTo>
                  <a:pt x="0" y="84002"/>
                </a:moveTo>
                <a:cubicBezTo>
                  <a:pt x="1776" y="30172"/>
                  <a:pt x="36151" y="-10760"/>
                  <a:pt x="84002" y="0"/>
                </a:cubicBezTo>
                <a:cubicBezTo>
                  <a:pt x="298978" y="-28149"/>
                  <a:pt x="459493" y="-21002"/>
                  <a:pt x="669513" y="0"/>
                </a:cubicBezTo>
                <a:cubicBezTo>
                  <a:pt x="879533" y="21002"/>
                  <a:pt x="1017503" y="4456"/>
                  <a:pt x="1289466" y="0"/>
                </a:cubicBezTo>
                <a:cubicBezTo>
                  <a:pt x="1561429" y="-4456"/>
                  <a:pt x="1657891" y="23572"/>
                  <a:pt x="1874977" y="0"/>
                </a:cubicBezTo>
                <a:cubicBezTo>
                  <a:pt x="2092063" y="-23572"/>
                  <a:pt x="2370528" y="-17652"/>
                  <a:pt x="2598255" y="0"/>
                </a:cubicBezTo>
                <a:cubicBezTo>
                  <a:pt x="2825982" y="17652"/>
                  <a:pt x="3147527" y="37421"/>
                  <a:pt x="3528184" y="0"/>
                </a:cubicBezTo>
                <a:cubicBezTo>
                  <a:pt x="3579578" y="2931"/>
                  <a:pt x="3612319" y="35813"/>
                  <a:pt x="3612186" y="84002"/>
                </a:cubicBezTo>
                <a:cubicBezTo>
                  <a:pt x="3599779" y="187482"/>
                  <a:pt x="3596597" y="288753"/>
                  <a:pt x="3612186" y="419998"/>
                </a:cubicBezTo>
                <a:cubicBezTo>
                  <a:pt x="3619780" y="470708"/>
                  <a:pt x="3577432" y="499368"/>
                  <a:pt x="3528184" y="504000"/>
                </a:cubicBezTo>
                <a:cubicBezTo>
                  <a:pt x="3277036" y="507562"/>
                  <a:pt x="3160335" y="481666"/>
                  <a:pt x="2839348" y="504000"/>
                </a:cubicBezTo>
                <a:cubicBezTo>
                  <a:pt x="2518361" y="526334"/>
                  <a:pt x="2386645" y="501187"/>
                  <a:pt x="2184953" y="504000"/>
                </a:cubicBezTo>
                <a:cubicBezTo>
                  <a:pt x="1983262" y="506813"/>
                  <a:pt x="1747648" y="508315"/>
                  <a:pt x="1427233" y="504000"/>
                </a:cubicBezTo>
                <a:cubicBezTo>
                  <a:pt x="1106818" y="499685"/>
                  <a:pt x="869343" y="508522"/>
                  <a:pt x="703955" y="504000"/>
                </a:cubicBezTo>
                <a:cubicBezTo>
                  <a:pt x="538567" y="499478"/>
                  <a:pt x="333105" y="531874"/>
                  <a:pt x="84002" y="504000"/>
                </a:cubicBezTo>
                <a:cubicBezTo>
                  <a:pt x="29185" y="499016"/>
                  <a:pt x="-6701" y="470545"/>
                  <a:pt x="0" y="419998"/>
                </a:cubicBezTo>
                <a:cubicBezTo>
                  <a:pt x="-640" y="328266"/>
                  <a:pt x="4847" y="208390"/>
                  <a:pt x="0" y="84002"/>
                </a:cubicBezTo>
                <a:close/>
              </a:path>
              <a:path w="3612186" h="504000" stroke="0" extrusionOk="0">
                <a:moveTo>
                  <a:pt x="0" y="84002"/>
                </a:moveTo>
                <a:cubicBezTo>
                  <a:pt x="-1333" y="30577"/>
                  <a:pt x="36961" y="-3681"/>
                  <a:pt x="84002" y="0"/>
                </a:cubicBezTo>
                <a:cubicBezTo>
                  <a:pt x="409087" y="15009"/>
                  <a:pt x="434266" y="-9165"/>
                  <a:pt x="772838" y="0"/>
                </a:cubicBezTo>
                <a:cubicBezTo>
                  <a:pt x="1111410" y="9165"/>
                  <a:pt x="1242150" y="5866"/>
                  <a:pt x="1496117" y="0"/>
                </a:cubicBezTo>
                <a:cubicBezTo>
                  <a:pt x="1750084" y="-5866"/>
                  <a:pt x="1917174" y="24450"/>
                  <a:pt x="2253837" y="0"/>
                </a:cubicBezTo>
                <a:cubicBezTo>
                  <a:pt x="2590500" y="-24450"/>
                  <a:pt x="3018312" y="-36054"/>
                  <a:pt x="3528184" y="0"/>
                </a:cubicBezTo>
                <a:cubicBezTo>
                  <a:pt x="3574270" y="-8005"/>
                  <a:pt x="3612528" y="34166"/>
                  <a:pt x="3612186" y="84002"/>
                </a:cubicBezTo>
                <a:cubicBezTo>
                  <a:pt x="3623986" y="200550"/>
                  <a:pt x="3597670" y="286798"/>
                  <a:pt x="3612186" y="419998"/>
                </a:cubicBezTo>
                <a:cubicBezTo>
                  <a:pt x="3615363" y="461917"/>
                  <a:pt x="3574358" y="507582"/>
                  <a:pt x="3528184" y="504000"/>
                </a:cubicBezTo>
                <a:cubicBezTo>
                  <a:pt x="3343211" y="472590"/>
                  <a:pt x="3138557" y="484340"/>
                  <a:pt x="2804906" y="504000"/>
                </a:cubicBezTo>
                <a:cubicBezTo>
                  <a:pt x="2471255" y="523660"/>
                  <a:pt x="2281871" y="495050"/>
                  <a:pt x="2047186" y="504000"/>
                </a:cubicBezTo>
                <a:cubicBezTo>
                  <a:pt x="1812501" y="512950"/>
                  <a:pt x="1612833" y="501481"/>
                  <a:pt x="1323908" y="504000"/>
                </a:cubicBezTo>
                <a:cubicBezTo>
                  <a:pt x="1034983" y="506519"/>
                  <a:pt x="617715" y="523334"/>
                  <a:pt x="84002" y="504000"/>
                </a:cubicBezTo>
                <a:cubicBezTo>
                  <a:pt x="37724" y="495983"/>
                  <a:pt x="-359" y="467897"/>
                  <a:pt x="0" y="419998"/>
                </a:cubicBezTo>
                <a:cubicBezTo>
                  <a:pt x="15240" y="341834"/>
                  <a:pt x="-4741" y="184628"/>
                  <a:pt x="0" y="84002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1">
                <a:lumMod val="60000"/>
                <a:lumOff val="40000"/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Alto</a:t>
            </a:r>
          </a:p>
        </p:txBody>
      </p:sp>
      <p:sp useBgFill="1">
        <p:nvSpPr>
          <p:cNvPr id="78" name="!!mascara">
            <a:extLst>
              <a:ext uri="{FF2B5EF4-FFF2-40B4-BE49-F238E27FC236}">
                <a16:creationId xmlns:a16="http://schemas.microsoft.com/office/drawing/2014/main" id="{09549F4F-B0F8-05E5-977A-BDF29BD1ABB4}"/>
              </a:ext>
            </a:extLst>
          </p:cNvPr>
          <p:cNvSpPr/>
          <p:nvPr/>
        </p:nvSpPr>
        <p:spPr>
          <a:xfrm>
            <a:off x="-362857" y="3701143"/>
            <a:ext cx="4122568" cy="2438400"/>
          </a:xfrm>
          <a:prstGeom prst="rect">
            <a:avLst/>
          </a:prstGeom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04560A-5E21-B97C-8FF0-88C300C4ED4D}"/>
              </a:ext>
            </a:extLst>
          </p:cNvPr>
          <p:cNvSpPr txBox="1"/>
          <p:nvPr/>
        </p:nvSpPr>
        <p:spPr>
          <a:xfrm>
            <a:off x="3888964" y="433384"/>
            <a:ext cx="4431791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F68F5D-79B7-6AE7-F9AB-5AFEFEF377A7}"/>
              </a:ext>
            </a:extLst>
          </p:cNvPr>
          <p:cNvSpPr txBox="1"/>
          <p:nvPr/>
        </p:nvSpPr>
        <p:spPr>
          <a:xfrm>
            <a:off x="2726852" y="1186261"/>
            <a:ext cx="6736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  <p:sp>
        <p:nvSpPr>
          <p:cNvPr id="10" name="titulo1">
            <a:extLst>
              <a:ext uri="{FF2B5EF4-FFF2-40B4-BE49-F238E27FC236}">
                <a16:creationId xmlns:a16="http://schemas.microsoft.com/office/drawing/2014/main" id="{58D86606-328C-9398-8073-B8A7210D5337}"/>
              </a:ext>
            </a:extLst>
          </p:cNvPr>
          <p:cNvSpPr txBox="1"/>
          <p:nvPr/>
        </p:nvSpPr>
        <p:spPr>
          <a:xfrm>
            <a:off x="1833132" y="2090596"/>
            <a:ext cx="2967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Volume de Voz</a:t>
            </a:r>
          </a:p>
        </p:txBody>
      </p:sp>
      <p:sp>
        <p:nvSpPr>
          <p:cNvPr id="12" name="legenda1">
            <a:extLst>
              <a:ext uri="{FF2B5EF4-FFF2-40B4-BE49-F238E27FC236}">
                <a16:creationId xmlns:a16="http://schemas.microsoft.com/office/drawing/2014/main" id="{0C0064EB-948D-71B6-1761-49836894DC37}"/>
              </a:ext>
            </a:extLst>
          </p:cNvPr>
          <p:cNvSpPr txBox="1"/>
          <p:nvPr/>
        </p:nvSpPr>
        <p:spPr>
          <a:xfrm>
            <a:off x="1833132" y="2470780"/>
            <a:ext cx="943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ECECEC"/>
                </a:solidFill>
              </a:rPr>
              <a:t>Transmite confidencialidade, neutralidade ou autoridade.</a:t>
            </a:r>
            <a:endParaRPr lang="pt-BR" dirty="0"/>
          </a:p>
        </p:txBody>
      </p:sp>
      <p:grpSp>
        <p:nvGrpSpPr>
          <p:cNvPr id="58" name="banner1">
            <a:extLst>
              <a:ext uri="{FF2B5EF4-FFF2-40B4-BE49-F238E27FC236}">
                <a16:creationId xmlns:a16="http://schemas.microsoft.com/office/drawing/2014/main" id="{EDDEB03B-096D-A748-C94E-FC8899AF881D}"/>
              </a:ext>
            </a:extLst>
          </p:cNvPr>
          <p:cNvGrpSpPr/>
          <p:nvPr/>
        </p:nvGrpSpPr>
        <p:grpSpPr>
          <a:xfrm>
            <a:off x="695325" y="1997608"/>
            <a:ext cx="10801350" cy="1076382"/>
            <a:chOff x="695325" y="2017486"/>
            <a:chExt cx="10801350" cy="1076382"/>
          </a:xfrm>
        </p:grpSpPr>
        <p:sp>
          <p:nvSpPr>
            <p:cNvPr id="5" name="banner1">
              <a:extLst>
                <a:ext uri="{FF2B5EF4-FFF2-40B4-BE49-F238E27FC236}">
                  <a16:creationId xmlns:a16="http://schemas.microsoft.com/office/drawing/2014/main" id="{B9C6BC4B-E36F-4C82-D762-479F5953110D}"/>
                </a:ext>
              </a:extLst>
            </p:cNvPr>
            <p:cNvSpPr>
              <a:spLocks/>
            </p:cNvSpPr>
            <p:nvPr/>
          </p:nvSpPr>
          <p:spPr>
            <a:xfrm>
              <a:off x="695325" y="2017486"/>
              <a:ext cx="10801350" cy="1076382"/>
            </a:xfrm>
            <a:custGeom>
              <a:avLst/>
              <a:gdLst>
                <a:gd name="connsiteX0" fmla="*/ 0 w 10801350"/>
                <a:gd name="connsiteY0" fmla="*/ 127390 h 1076382"/>
                <a:gd name="connsiteX1" fmla="*/ 127390 w 10801350"/>
                <a:gd name="connsiteY1" fmla="*/ 0 h 1076382"/>
                <a:gd name="connsiteX2" fmla="*/ 997482 w 10801350"/>
                <a:gd name="connsiteY2" fmla="*/ 0 h 1076382"/>
                <a:gd name="connsiteX3" fmla="*/ 1551177 w 10801350"/>
                <a:gd name="connsiteY3" fmla="*/ 0 h 1076382"/>
                <a:gd name="connsiteX4" fmla="*/ 1999406 w 10801350"/>
                <a:gd name="connsiteY4" fmla="*/ 0 h 1076382"/>
                <a:gd name="connsiteX5" fmla="*/ 2764033 w 10801350"/>
                <a:gd name="connsiteY5" fmla="*/ 0 h 1076382"/>
                <a:gd name="connsiteX6" fmla="*/ 3317727 w 10801350"/>
                <a:gd name="connsiteY6" fmla="*/ 0 h 1076382"/>
                <a:gd name="connsiteX7" fmla="*/ 4187819 w 10801350"/>
                <a:gd name="connsiteY7" fmla="*/ 0 h 1076382"/>
                <a:gd name="connsiteX8" fmla="*/ 4636049 w 10801350"/>
                <a:gd name="connsiteY8" fmla="*/ 0 h 1076382"/>
                <a:gd name="connsiteX9" fmla="*/ 5506141 w 10801350"/>
                <a:gd name="connsiteY9" fmla="*/ 0 h 1076382"/>
                <a:gd name="connsiteX10" fmla="*/ 5848904 w 10801350"/>
                <a:gd name="connsiteY10" fmla="*/ 0 h 1076382"/>
                <a:gd name="connsiteX11" fmla="*/ 6508065 w 10801350"/>
                <a:gd name="connsiteY11" fmla="*/ 0 h 1076382"/>
                <a:gd name="connsiteX12" fmla="*/ 7167225 w 10801350"/>
                <a:gd name="connsiteY12" fmla="*/ 0 h 1076382"/>
                <a:gd name="connsiteX13" fmla="*/ 7720920 w 10801350"/>
                <a:gd name="connsiteY13" fmla="*/ 0 h 1076382"/>
                <a:gd name="connsiteX14" fmla="*/ 8591012 w 10801350"/>
                <a:gd name="connsiteY14" fmla="*/ 0 h 1076382"/>
                <a:gd name="connsiteX15" fmla="*/ 9461104 w 10801350"/>
                <a:gd name="connsiteY15" fmla="*/ 0 h 1076382"/>
                <a:gd name="connsiteX16" fmla="*/ 9909334 w 10801350"/>
                <a:gd name="connsiteY16" fmla="*/ 0 h 1076382"/>
                <a:gd name="connsiteX17" fmla="*/ 10673960 w 10801350"/>
                <a:gd name="connsiteY17" fmla="*/ 0 h 1076382"/>
                <a:gd name="connsiteX18" fmla="*/ 10801350 w 10801350"/>
                <a:gd name="connsiteY18" fmla="*/ 127390 h 1076382"/>
                <a:gd name="connsiteX19" fmla="*/ 10801350 w 10801350"/>
                <a:gd name="connsiteY19" fmla="*/ 546407 h 1076382"/>
                <a:gd name="connsiteX20" fmla="*/ 10801350 w 10801350"/>
                <a:gd name="connsiteY20" fmla="*/ 948992 h 1076382"/>
                <a:gd name="connsiteX21" fmla="*/ 10673960 w 10801350"/>
                <a:gd name="connsiteY21" fmla="*/ 1076382 h 1076382"/>
                <a:gd name="connsiteX22" fmla="*/ 10120265 w 10801350"/>
                <a:gd name="connsiteY22" fmla="*/ 1076382 h 1076382"/>
                <a:gd name="connsiteX23" fmla="*/ 9461104 w 10801350"/>
                <a:gd name="connsiteY23" fmla="*/ 1076382 h 1076382"/>
                <a:gd name="connsiteX24" fmla="*/ 9118341 w 10801350"/>
                <a:gd name="connsiteY24" fmla="*/ 1076382 h 1076382"/>
                <a:gd name="connsiteX25" fmla="*/ 8775577 w 10801350"/>
                <a:gd name="connsiteY25" fmla="*/ 1076382 h 1076382"/>
                <a:gd name="connsiteX26" fmla="*/ 8116417 w 10801350"/>
                <a:gd name="connsiteY26" fmla="*/ 1076382 h 1076382"/>
                <a:gd name="connsiteX27" fmla="*/ 7668188 w 10801350"/>
                <a:gd name="connsiteY27" fmla="*/ 1076382 h 1076382"/>
                <a:gd name="connsiteX28" fmla="*/ 6903561 w 10801350"/>
                <a:gd name="connsiteY28" fmla="*/ 1076382 h 1076382"/>
                <a:gd name="connsiteX29" fmla="*/ 6455332 w 10801350"/>
                <a:gd name="connsiteY29" fmla="*/ 1076382 h 1076382"/>
                <a:gd name="connsiteX30" fmla="*/ 5690706 w 10801350"/>
                <a:gd name="connsiteY30" fmla="*/ 1076382 h 1076382"/>
                <a:gd name="connsiteX31" fmla="*/ 5347942 w 10801350"/>
                <a:gd name="connsiteY31" fmla="*/ 1076382 h 1076382"/>
                <a:gd name="connsiteX32" fmla="*/ 4583316 w 10801350"/>
                <a:gd name="connsiteY32" fmla="*/ 1076382 h 1076382"/>
                <a:gd name="connsiteX33" fmla="*/ 4135087 w 10801350"/>
                <a:gd name="connsiteY33" fmla="*/ 1076382 h 1076382"/>
                <a:gd name="connsiteX34" fmla="*/ 3792323 w 10801350"/>
                <a:gd name="connsiteY34" fmla="*/ 1076382 h 1076382"/>
                <a:gd name="connsiteX35" fmla="*/ 3344094 w 10801350"/>
                <a:gd name="connsiteY35" fmla="*/ 1076382 h 1076382"/>
                <a:gd name="connsiteX36" fmla="*/ 2579468 w 10801350"/>
                <a:gd name="connsiteY36" fmla="*/ 1076382 h 1076382"/>
                <a:gd name="connsiteX37" fmla="*/ 2131238 w 10801350"/>
                <a:gd name="connsiteY37" fmla="*/ 1076382 h 1076382"/>
                <a:gd name="connsiteX38" fmla="*/ 1788475 w 10801350"/>
                <a:gd name="connsiteY38" fmla="*/ 1076382 h 1076382"/>
                <a:gd name="connsiteX39" fmla="*/ 1340246 w 10801350"/>
                <a:gd name="connsiteY39" fmla="*/ 1076382 h 1076382"/>
                <a:gd name="connsiteX40" fmla="*/ 786551 w 10801350"/>
                <a:gd name="connsiteY40" fmla="*/ 1076382 h 1076382"/>
                <a:gd name="connsiteX41" fmla="*/ 127390 w 10801350"/>
                <a:gd name="connsiteY41" fmla="*/ 1076382 h 1076382"/>
                <a:gd name="connsiteX42" fmla="*/ 0 w 10801350"/>
                <a:gd name="connsiteY42" fmla="*/ 948992 h 1076382"/>
                <a:gd name="connsiteX43" fmla="*/ 0 w 10801350"/>
                <a:gd name="connsiteY43" fmla="*/ 521759 h 1076382"/>
                <a:gd name="connsiteX44" fmla="*/ 0 w 10801350"/>
                <a:gd name="connsiteY44" fmla="*/ 127390 h 10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01350" h="1076382" extrusionOk="0">
                  <a:moveTo>
                    <a:pt x="0" y="127390"/>
                  </a:moveTo>
                  <a:cubicBezTo>
                    <a:pt x="-13024" y="49001"/>
                    <a:pt x="48340" y="3263"/>
                    <a:pt x="127390" y="0"/>
                  </a:cubicBezTo>
                  <a:cubicBezTo>
                    <a:pt x="469379" y="12598"/>
                    <a:pt x="596081" y="3445"/>
                    <a:pt x="997482" y="0"/>
                  </a:cubicBezTo>
                  <a:cubicBezTo>
                    <a:pt x="1398883" y="-3445"/>
                    <a:pt x="1288790" y="831"/>
                    <a:pt x="1551177" y="0"/>
                  </a:cubicBezTo>
                  <a:cubicBezTo>
                    <a:pt x="1813565" y="-831"/>
                    <a:pt x="1841998" y="15981"/>
                    <a:pt x="1999406" y="0"/>
                  </a:cubicBezTo>
                  <a:cubicBezTo>
                    <a:pt x="2156814" y="-15981"/>
                    <a:pt x="2466440" y="30655"/>
                    <a:pt x="2764033" y="0"/>
                  </a:cubicBezTo>
                  <a:cubicBezTo>
                    <a:pt x="3061626" y="-30655"/>
                    <a:pt x="3087530" y="18259"/>
                    <a:pt x="3317727" y="0"/>
                  </a:cubicBezTo>
                  <a:cubicBezTo>
                    <a:pt x="3547924" y="-18259"/>
                    <a:pt x="3768270" y="-9147"/>
                    <a:pt x="4187819" y="0"/>
                  </a:cubicBezTo>
                  <a:cubicBezTo>
                    <a:pt x="4607368" y="9147"/>
                    <a:pt x="4441975" y="-21912"/>
                    <a:pt x="4636049" y="0"/>
                  </a:cubicBezTo>
                  <a:cubicBezTo>
                    <a:pt x="4830123" y="21912"/>
                    <a:pt x="5105104" y="11689"/>
                    <a:pt x="5506141" y="0"/>
                  </a:cubicBezTo>
                  <a:cubicBezTo>
                    <a:pt x="5907178" y="-11689"/>
                    <a:pt x="5739076" y="6784"/>
                    <a:pt x="5848904" y="0"/>
                  </a:cubicBezTo>
                  <a:cubicBezTo>
                    <a:pt x="5958732" y="-6784"/>
                    <a:pt x="6298237" y="-20681"/>
                    <a:pt x="6508065" y="0"/>
                  </a:cubicBezTo>
                  <a:cubicBezTo>
                    <a:pt x="6717893" y="20681"/>
                    <a:pt x="6933949" y="19868"/>
                    <a:pt x="7167225" y="0"/>
                  </a:cubicBezTo>
                  <a:cubicBezTo>
                    <a:pt x="7400501" y="-19868"/>
                    <a:pt x="7449479" y="-23389"/>
                    <a:pt x="7720920" y="0"/>
                  </a:cubicBezTo>
                  <a:cubicBezTo>
                    <a:pt x="7992362" y="23389"/>
                    <a:pt x="8378910" y="14432"/>
                    <a:pt x="8591012" y="0"/>
                  </a:cubicBezTo>
                  <a:cubicBezTo>
                    <a:pt x="8803114" y="-14432"/>
                    <a:pt x="9264882" y="-1683"/>
                    <a:pt x="9461104" y="0"/>
                  </a:cubicBezTo>
                  <a:cubicBezTo>
                    <a:pt x="9657326" y="1683"/>
                    <a:pt x="9722604" y="-20001"/>
                    <a:pt x="9909334" y="0"/>
                  </a:cubicBezTo>
                  <a:cubicBezTo>
                    <a:pt x="10096064" y="20001"/>
                    <a:pt x="10433298" y="11728"/>
                    <a:pt x="10673960" y="0"/>
                  </a:cubicBezTo>
                  <a:cubicBezTo>
                    <a:pt x="10742271" y="-4168"/>
                    <a:pt x="10801762" y="51467"/>
                    <a:pt x="10801350" y="127390"/>
                  </a:cubicBezTo>
                  <a:cubicBezTo>
                    <a:pt x="10820977" y="294991"/>
                    <a:pt x="10819467" y="391693"/>
                    <a:pt x="10801350" y="546407"/>
                  </a:cubicBezTo>
                  <a:cubicBezTo>
                    <a:pt x="10783233" y="701121"/>
                    <a:pt x="10798782" y="799522"/>
                    <a:pt x="10801350" y="948992"/>
                  </a:cubicBezTo>
                  <a:cubicBezTo>
                    <a:pt x="10812787" y="1012564"/>
                    <a:pt x="10739610" y="1083853"/>
                    <a:pt x="10673960" y="1076382"/>
                  </a:cubicBezTo>
                  <a:cubicBezTo>
                    <a:pt x="10428157" y="1062898"/>
                    <a:pt x="10278863" y="1065302"/>
                    <a:pt x="10120265" y="1076382"/>
                  </a:cubicBezTo>
                  <a:cubicBezTo>
                    <a:pt x="9961667" y="1087462"/>
                    <a:pt x="9594282" y="1076827"/>
                    <a:pt x="9461104" y="1076382"/>
                  </a:cubicBezTo>
                  <a:cubicBezTo>
                    <a:pt x="9327926" y="1075937"/>
                    <a:pt x="9238122" y="1066476"/>
                    <a:pt x="9118341" y="1076382"/>
                  </a:cubicBezTo>
                  <a:cubicBezTo>
                    <a:pt x="8998560" y="1086288"/>
                    <a:pt x="8894016" y="1065691"/>
                    <a:pt x="8775577" y="1076382"/>
                  </a:cubicBezTo>
                  <a:cubicBezTo>
                    <a:pt x="8657138" y="1087073"/>
                    <a:pt x="8410559" y="1055036"/>
                    <a:pt x="8116417" y="1076382"/>
                  </a:cubicBezTo>
                  <a:cubicBezTo>
                    <a:pt x="7822275" y="1097728"/>
                    <a:pt x="7879291" y="1055456"/>
                    <a:pt x="7668188" y="1076382"/>
                  </a:cubicBezTo>
                  <a:cubicBezTo>
                    <a:pt x="7457085" y="1097308"/>
                    <a:pt x="7117399" y="1110544"/>
                    <a:pt x="6903561" y="1076382"/>
                  </a:cubicBezTo>
                  <a:cubicBezTo>
                    <a:pt x="6689723" y="1042220"/>
                    <a:pt x="6605383" y="1095684"/>
                    <a:pt x="6455332" y="1076382"/>
                  </a:cubicBezTo>
                  <a:cubicBezTo>
                    <a:pt x="6305281" y="1057080"/>
                    <a:pt x="5962740" y="1105444"/>
                    <a:pt x="5690706" y="1076382"/>
                  </a:cubicBezTo>
                  <a:cubicBezTo>
                    <a:pt x="5418672" y="1047320"/>
                    <a:pt x="5459816" y="1081081"/>
                    <a:pt x="5347942" y="1076382"/>
                  </a:cubicBezTo>
                  <a:cubicBezTo>
                    <a:pt x="5236068" y="1071683"/>
                    <a:pt x="4753426" y="1073842"/>
                    <a:pt x="4583316" y="1076382"/>
                  </a:cubicBezTo>
                  <a:cubicBezTo>
                    <a:pt x="4413206" y="1078922"/>
                    <a:pt x="4329325" y="1075098"/>
                    <a:pt x="4135087" y="1076382"/>
                  </a:cubicBezTo>
                  <a:cubicBezTo>
                    <a:pt x="3940849" y="1077666"/>
                    <a:pt x="3943177" y="1059618"/>
                    <a:pt x="3792323" y="1076382"/>
                  </a:cubicBezTo>
                  <a:cubicBezTo>
                    <a:pt x="3641469" y="1093146"/>
                    <a:pt x="3440339" y="1074132"/>
                    <a:pt x="3344094" y="1076382"/>
                  </a:cubicBezTo>
                  <a:cubicBezTo>
                    <a:pt x="3247849" y="1078632"/>
                    <a:pt x="2912800" y="1073914"/>
                    <a:pt x="2579468" y="1076382"/>
                  </a:cubicBezTo>
                  <a:cubicBezTo>
                    <a:pt x="2246136" y="1078850"/>
                    <a:pt x="2288157" y="1098589"/>
                    <a:pt x="2131238" y="1076382"/>
                  </a:cubicBezTo>
                  <a:cubicBezTo>
                    <a:pt x="1974319" y="1054176"/>
                    <a:pt x="1929836" y="1068161"/>
                    <a:pt x="1788475" y="1076382"/>
                  </a:cubicBezTo>
                  <a:cubicBezTo>
                    <a:pt x="1647114" y="1084603"/>
                    <a:pt x="1471959" y="1091353"/>
                    <a:pt x="1340246" y="1076382"/>
                  </a:cubicBezTo>
                  <a:cubicBezTo>
                    <a:pt x="1208533" y="1061411"/>
                    <a:pt x="1042721" y="1075728"/>
                    <a:pt x="786551" y="1076382"/>
                  </a:cubicBezTo>
                  <a:cubicBezTo>
                    <a:pt x="530382" y="1077036"/>
                    <a:pt x="391207" y="1066786"/>
                    <a:pt x="127390" y="1076382"/>
                  </a:cubicBezTo>
                  <a:cubicBezTo>
                    <a:pt x="53442" y="1079948"/>
                    <a:pt x="7752" y="1021088"/>
                    <a:pt x="0" y="948992"/>
                  </a:cubicBezTo>
                  <a:cubicBezTo>
                    <a:pt x="4839" y="838103"/>
                    <a:pt x="10245" y="719534"/>
                    <a:pt x="0" y="521759"/>
                  </a:cubicBezTo>
                  <a:cubicBezTo>
                    <a:pt x="-10245" y="323984"/>
                    <a:pt x="-5416" y="259717"/>
                    <a:pt x="0" y="12739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41490B98-679D-0FB5-6F15-5B5F3772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56741" y="2103284"/>
              <a:ext cx="892159" cy="892159"/>
            </a:xfrm>
            <a:prstGeom prst="rect">
              <a:avLst/>
            </a:prstGeom>
          </p:spPr>
        </p:pic>
      </p:grpSp>
      <p:grpSp>
        <p:nvGrpSpPr>
          <p:cNvPr id="76" name="banner2">
            <a:extLst>
              <a:ext uri="{FF2B5EF4-FFF2-40B4-BE49-F238E27FC236}">
                <a16:creationId xmlns:a16="http://schemas.microsoft.com/office/drawing/2014/main" id="{F32ED729-269F-F1C9-3357-D35498E6ECE2}"/>
              </a:ext>
            </a:extLst>
          </p:cNvPr>
          <p:cNvGrpSpPr/>
          <p:nvPr/>
        </p:nvGrpSpPr>
        <p:grpSpPr>
          <a:xfrm>
            <a:off x="695323" y="3333162"/>
            <a:ext cx="10801350" cy="2904126"/>
            <a:chOff x="695323" y="3333162"/>
            <a:chExt cx="10801350" cy="2904126"/>
          </a:xfrm>
        </p:grpSpPr>
        <p:grpSp>
          <p:nvGrpSpPr>
            <p:cNvPr id="59" name="banner2">
              <a:extLst>
                <a:ext uri="{FF2B5EF4-FFF2-40B4-BE49-F238E27FC236}">
                  <a16:creationId xmlns:a16="http://schemas.microsoft.com/office/drawing/2014/main" id="{3A464A31-A29F-A2A7-F9A7-81CD09B6F419}"/>
                </a:ext>
              </a:extLst>
            </p:cNvPr>
            <p:cNvGrpSpPr/>
            <p:nvPr/>
          </p:nvGrpSpPr>
          <p:grpSpPr>
            <a:xfrm>
              <a:off x="695323" y="3333162"/>
              <a:ext cx="10801350" cy="2904126"/>
              <a:chOff x="695323" y="3333162"/>
              <a:chExt cx="10801350" cy="2904126"/>
            </a:xfrm>
          </p:grpSpPr>
          <p:sp>
            <p:nvSpPr>
              <p:cNvPr id="8" name="banner1">
                <a:extLst>
                  <a:ext uri="{FF2B5EF4-FFF2-40B4-BE49-F238E27FC236}">
                    <a16:creationId xmlns:a16="http://schemas.microsoft.com/office/drawing/2014/main" id="{ADB72673-F995-FE54-86E6-C1646CA199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5323" y="3333162"/>
                <a:ext cx="10801350" cy="2904126"/>
              </a:xfrm>
              <a:custGeom>
                <a:avLst/>
                <a:gdLst>
                  <a:gd name="connsiteX0" fmla="*/ 0 w 10801350"/>
                  <a:gd name="connsiteY0" fmla="*/ 175032 h 2904126"/>
                  <a:gd name="connsiteX1" fmla="*/ 175032 w 10801350"/>
                  <a:gd name="connsiteY1" fmla="*/ 0 h 2904126"/>
                  <a:gd name="connsiteX2" fmla="*/ 1080810 w 10801350"/>
                  <a:gd name="connsiteY2" fmla="*/ 0 h 2904126"/>
                  <a:gd name="connsiteX3" fmla="*/ 1673050 w 10801350"/>
                  <a:gd name="connsiteY3" fmla="*/ 0 h 2904126"/>
                  <a:gd name="connsiteX4" fmla="*/ 2160776 w 10801350"/>
                  <a:gd name="connsiteY4" fmla="*/ 0 h 2904126"/>
                  <a:gd name="connsiteX5" fmla="*/ 2962042 w 10801350"/>
                  <a:gd name="connsiteY5" fmla="*/ 0 h 2904126"/>
                  <a:gd name="connsiteX6" fmla="*/ 3554281 w 10801350"/>
                  <a:gd name="connsiteY6" fmla="*/ 0 h 2904126"/>
                  <a:gd name="connsiteX7" fmla="*/ 4460059 w 10801350"/>
                  <a:gd name="connsiteY7" fmla="*/ 0 h 2904126"/>
                  <a:gd name="connsiteX8" fmla="*/ 4947786 w 10801350"/>
                  <a:gd name="connsiteY8" fmla="*/ 0 h 2904126"/>
                  <a:gd name="connsiteX9" fmla="*/ 5853564 w 10801350"/>
                  <a:gd name="connsiteY9" fmla="*/ 0 h 2904126"/>
                  <a:gd name="connsiteX10" fmla="*/ 6236778 w 10801350"/>
                  <a:gd name="connsiteY10" fmla="*/ 0 h 2904126"/>
                  <a:gd name="connsiteX11" fmla="*/ 6933530 w 10801350"/>
                  <a:gd name="connsiteY11" fmla="*/ 0 h 2904126"/>
                  <a:gd name="connsiteX12" fmla="*/ 7630283 w 10801350"/>
                  <a:gd name="connsiteY12" fmla="*/ 0 h 2904126"/>
                  <a:gd name="connsiteX13" fmla="*/ 8222522 w 10801350"/>
                  <a:gd name="connsiteY13" fmla="*/ 0 h 2904126"/>
                  <a:gd name="connsiteX14" fmla="*/ 9128300 w 10801350"/>
                  <a:gd name="connsiteY14" fmla="*/ 0 h 2904126"/>
                  <a:gd name="connsiteX15" fmla="*/ 10034078 w 10801350"/>
                  <a:gd name="connsiteY15" fmla="*/ 0 h 2904126"/>
                  <a:gd name="connsiteX16" fmla="*/ 10626318 w 10801350"/>
                  <a:gd name="connsiteY16" fmla="*/ 0 h 2904126"/>
                  <a:gd name="connsiteX17" fmla="*/ 10801350 w 10801350"/>
                  <a:gd name="connsiteY17" fmla="*/ 175032 h 2904126"/>
                  <a:gd name="connsiteX18" fmla="*/ 10801350 w 10801350"/>
                  <a:gd name="connsiteY18" fmla="*/ 839088 h 2904126"/>
                  <a:gd name="connsiteX19" fmla="*/ 10801350 w 10801350"/>
                  <a:gd name="connsiteY19" fmla="*/ 1400982 h 2904126"/>
                  <a:gd name="connsiteX20" fmla="*/ 10801350 w 10801350"/>
                  <a:gd name="connsiteY20" fmla="*/ 1988416 h 2904126"/>
                  <a:gd name="connsiteX21" fmla="*/ 10801350 w 10801350"/>
                  <a:gd name="connsiteY21" fmla="*/ 2729094 h 2904126"/>
                  <a:gd name="connsiteX22" fmla="*/ 10626318 w 10801350"/>
                  <a:gd name="connsiteY22" fmla="*/ 2904126 h 2904126"/>
                  <a:gd name="connsiteX23" fmla="*/ 10138591 w 10801350"/>
                  <a:gd name="connsiteY23" fmla="*/ 2904126 h 2904126"/>
                  <a:gd name="connsiteX24" fmla="*/ 9755378 w 10801350"/>
                  <a:gd name="connsiteY24" fmla="*/ 2904126 h 2904126"/>
                  <a:gd name="connsiteX25" fmla="*/ 9372164 w 10801350"/>
                  <a:gd name="connsiteY25" fmla="*/ 2904126 h 2904126"/>
                  <a:gd name="connsiteX26" fmla="*/ 8675411 w 10801350"/>
                  <a:gd name="connsiteY26" fmla="*/ 2904126 h 2904126"/>
                  <a:gd name="connsiteX27" fmla="*/ 8187685 w 10801350"/>
                  <a:gd name="connsiteY27" fmla="*/ 2904126 h 2904126"/>
                  <a:gd name="connsiteX28" fmla="*/ 7386419 w 10801350"/>
                  <a:gd name="connsiteY28" fmla="*/ 2904126 h 2904126"/>
                  <a:gd name="connsiteX29" fmla="*/ 6898693 w 10801350"/>
                  <a:gd name="connsiteY29" fmla="*/ 2904126 h 2904126"/>
                  <a:gd name="connsiteX30" fmla="*/ 6097427 w 10801350"/>
                  <a:gd name="connsiteY30" fmla="*/ 2904126 h 2904126"/>
                  <a:gd name="connsiteX31" fmla="*/ 5714214 w 10801350"/>
                  <a:gd name="connsiteY31" fmla="*/ 2904126 h 2904126"/>
                  <a:gd name="connsiteX32" fmla="*/ 4912948 w 10801350"/>
                  <a:gd name="connsiteY32" fmla="*/ 2904126 h 2904126"/>
                  <a:gd name="connsiteX33" fmla="*/ 4425222 w 10801350"/>
                  <a:gd name="connsiteY33" fmla="*/ 2904126 h 2904126"/>
                  <a:gd name="connsiteX34" fmla="*/ 4042008 w 10801350"/>
                  <a:gd name="connsiteY34" fmla="*/ 2904126 h 2904126"/>
                  <a:gd name="connsiteX35" fmla="*/ 3554281 w 10801350"/>
                  <a:gd name="connsiteY35" fmla="*/ 2904126 h 2904126"/>
                  <a:gd name="connsiteX36" fmla="*/ 2753016 w 10801350"/>
                  <a:gd name="connsiteY36" fmla="*/ 2904126 h 2904126"/>
                  <a:gd name="connsiteX37" fmla="*/ 2265289 w 10801350"/>
                  <a:gd name="connsiteY37" fmla="*/ 2904126 h 2904126"/>
                  <a:gd name="connsiteX38" fmla="*/ 1882075 w 10801350"/>
                  <a:gd name="connsiteY38" fmla="*/ 2904126 h 2904126"/>
                  <a:gd name="connsiteX39" fmla="*/ 1394349 w 10801350"/>
                  <a:gd name="connsiteY39" fmla="*/ 2904126 h 2904126"/>
                  <a:gd name="connsiteX40" fmla="*/ 802109 w 10801350"/>
                  <a:gd name="connsiteY40" fmla="*/ 2904126 h 2904126"/>
                  <a:gd name="connsiteX41" fmla="*/ 175032 w 10801350"/>
                  <a:gd name="connsiteY41" fmla="*/ 2904126 h 2904126"/>
                  <a:gd name="connsiteX42" fmla="*/ 0 w 10801350"/>
                  <a:gd name="connsiteY42" fmla="*/ 2729094 h 2904126"/>
                  <a:gd name="connsiteX43" fmla="*/ 0 w 10801350"/>
                  <a:gd name="connsiteY43" fmla="*/ 2039497 h 2904126"/>
                  <a:gd name="connsiteX44" fmla="*/ 0 w 10801350"/>
                  <a:gd name="connsiteY44" fmla="*/ 1349901 h 2904126"/>
                  <a:gd name="connsiteX45" fmla="*/ 0 w 10801350"/>
                  <a:gd name="connsiteY45" fmla="*/ 175032 h 290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801350" h="2904126" extrusionOk="0">
                    <a:moveTo>
                      <a:pt x="0" y="175032"/>
                    </a:moveTo>
                    <a:cubicBezTo>
                      <a:pt x="-14322" y="69530"/>
                      <a:pt x="74495" y="1452"/>
                      <a:pt x="175032" y="0"/>
                    </a:cubicBezTo>
                    <a:cubicBezTo>
                      <a:pt x="598801" y="-20042"/>
                      <a:pt x="765296" y="-34570"/>
                      <a:pt x="1080810" y="0"/>
                    </a:cubicBezTo>
                    <a:cubicBezTo>
                      <a:pt x="1396324" y="34570"/>
                      <a:pt x="1539340" y="3168"/>
                      <a:pt x="1673050" y="0"/>
                    </a:cubicBezTo>
                    <a:cubicBezTo>
                      <a:pt x="1806760" y="-3168"/>
                      <a:pt x="1925454" y="20383"/>
                      <a:pt x="2160776" y="0"/>
                    </a:cubicBezTo>
                    <a:cubicBezTo>
                      <a:pt x="2396098" y="-20383"/>
                      <a:pt x="2580082" y="-32244"/>
                      <a:pt x="2962042" y="0"/>
                    </a:cubicBezTo>
                    <a:cubicBezTo>
                      <a:pt x="3344002" y="32244"/>
                      <a:pt x="3300275" y="2823"/>
                      <a:pt x="3554281" y="0"/>
                    </a:cubicBezTo>
                    <a:cubicBezTo>
                      <a:pt x="3808287" y="-2823"/>
                      <a:pt x="4148528" y="35332"/>
                      <a:pt x="4460059" y="0"/>
                    </a:cubicBezTo>
                    <a:cubicBezTo>
                      <a:pt x="4771590" y="-35332"/>
                      <a:pt x="4817102" y="7629"/>
                      <a:pt x="4947786" y="0"/>
                    </a:cubicBezTo>
                    <a:cubicBezTo>
                      <a:pt x="5078470" y="-7629"/>
                      <a:pt x="5635390" y="23007"/>
                      <a:pt x="5853564" y="0"/>
                    </a:cubicBezTo>
                    <a:cubicBezTo>
                      <a:pt x="6071738" y="-23007"/>
                      <a:pt x="6131400" y="-9400"/>
                      <a:pt x="6236778" y="0"/>
                    </a:cubicBezTo>
                    <a:cubicBezTo>
                      <a:pt x="6342156" y="9400"/>
                      <a:pt x="6658716" y="-22744"/>
                      <a:pt x="6933530" y="0"/>
                    </a:cubicBezTo>
                    <a:cubicBezTo>
                      <a:pt x="7208344" y="22744"/>
                      <a:pt x="7426338" y="22382"/>
                      <a:pt x="7630283" y="0"/>
                    </a:cubicBezTo>
                    <a:cubicBezTo>
                      <a:pt x="7834228" y="-22382"/>
                      <a:pt x="8027888" y="-1965"/>
                      <a:pt x="8222522" y="0"/>
                    </a:cubicBezTo>
                    <a:cubicBezTo>
                      <a:pt x="8417156" y="1965"/>
                      <a:pt x="8886698" y="40487"/>
                      <a:pt x="9128300" y="0"/>
                    </a:cubicBezTo>
                    <a:cubicBezTo>
                      <a:pt x="9369902" y="-40487"/>
                      <a:pt x="9808426" y="40912"/>
                      <a:pt x="10034078" y="0"/>
                    </a:cubicBezTo>
                    <a:cubicBezTo>
                      <a:pt x="10259730" y="-40912"/>
                      <a:pt x="10464845" y="-27265"/>
                      <a:pt x="10626318" y="0"/>
                    </a:cubicBezTo>
                    <a:cubicBezTo>
                      <a:pt x="10707899" y="-14215"/>
                      <a:pt x="10796921" y="71743"/>
                      <a:pt x="10801350" y="175032"/>
                    </a:cubicBezTo>
                    <a:cubicBezTo>
                      <a:pt x="10772434" y="350704"/>
                      <a:pt x="10827047" y="621283"/>
                      <a:pt x="10801350" y="839088"/>
                    </a:cubicBezTo>
                    <a:cubicBezTo>
                      <a:pt x="10775653" y="1056893"/>
                      <a:pt x="10780364" y="1195515"/>
                      <a:pt x="10801350" y="1400982"/>
                    </a:cubicBezTo>
                    <a:cubicBezTo>
                      <a:pt x="10822336" y="1606449"/>
                      <a:pt x="10783088" y="1766611"/>
                      <a:pt x="10801350" y="1988416"/>
                    </a:cubicBezTo>
                    <a:cubicBezTo>
                      <a:pt x="10819612" y="2210221"/>
                      <a:pt x="10815459" y="2536095"/>
                      <a:pt x="10801350" y="2729094"/>
                    </a:cubicBezTo>
                    <a:cubicBezTo>
                      <a:pt x="10808910" y="2824162"/>
                      <a:pt x="10724521" y="2918700"/>
                      <a:pt x="10626318" y="2904126"/>
                    </a:cubicBezTo>
                    <a:cubicBezTo>
                      <a:pt x="10425500" y="2923573"/>
                      <a:pt x="10309479" y="2891448"/>
                      <a:pt x="10138591" y="2904126"/>
                    </a:cubicBezTo>
                    <a:cubicBezTo>
                      <a:pt x="9967703" y="2916804"/>
                      <a:pt x="9871529" y="2906557"/>
                      <a:pt x="9755378" y="2904126"/>
                    </a:cubicBezTo>
                    <a:cubicBezTo>
                      <a:pt x="9639227" y="2901695"/>
                      <a:pt x="9475179" y="2922939"/>
                      <a:pt x="9372164" y="2904126"/>
                    </a:cubicBezTo>
                    <a:cubicBezTo>
                      <a:pt x="9269149" y="2885313"/>
                      <a:pt x="8990804" y="2870138"/>
                      <a:pt x="8675411" y="2904126"/>
                    </a:cubicBezTo>
                    <a:cubicBezTo>
                      <a:pt x="8360018" y="2938114"/>
                      <a:pt x="8419130" y="2902696"/>
                      <a:pt x="8187685" y="2904126"/>
                    </a:cubicBezTo>
                    <a:cubicBezTo>
                      <a:pt x="7956240" y="2905556"/>
                      <a:pt x="7649446" y="2926759"/>
                      <a:pt x="7386419" y="2904126"/>
                    </a:cubicBezTo>
                    <a:cubicBezTo>
                      <a:pt x="7123392" y="2881493"/>
                      <a:pt x="7129411" y="2881251"/>
                      <a:pt x="6898693" y="2904126"/>
                    </a:cubicBezTo>
                    <a:cubicBezTo>
                      <a:pt x="6667975" y="2927001"/>
                      <a:pt x="6275627" y="2920683"/>
                      <a:pt x="6097427" y="2904126"/>
                    </a:cubicBezTo>
                    <a:cubicBezTo>
                      <a:pt x="5919227" y="2887569"/>
                      <a:pt x="5897903" y="2903181"/>
                      <a:pt x="5714214" y="2904126"/>
                    </a:cubicBezTo>
                    <a:cubicBezTo>
                      <a:pt x="5530525" y="2905071"/>
                      <a:pt x="5211714" y="2901437"/>
                      <a:pt x="4912948" y="2904126"/>
                    </a:cubicBezTo>
                    <a:cubicBezTo>
                      <a:pt x="4614182" y="2906815"/>
                      <a:pt x="4591411" y="2883982"/>
                      <a:pt x="4425222" y="2904126"/>
                    </a:cubicBezTo>
                    <a:cubicBezTo>
                      <a:pt x="4259033" y="2924270"/>
                      <a:pt x="4220544" y="2902839"/>
                      <a:pt x="4042008" y="2904126"/>
                    </a:cubicBezTo>
                    <a:cubicBezTo>
                      <a:pt x="3863472" y="2905413"/>
                      <a:pt x="3759796" y="2916360"/>
                      <a:pt x="3554281" y="2904126"/>
                    </a:cubicBezTo>
                    <a:cubicBezTo>
                      <a:pt x="3348766" y="2891892"/>
                      <a:pt x="3088579" y="2875023"/>
                      <a:pt x="2753016" y="2904126"/>
                    </a:cubicBezTo>
                    <a:cubicBezTo>
                      <a:pt x="2417454" y="2933229"/>
                      <a:pt x="2456903" y="2888269"/>
                      <a:pt x="2265289" y="2904126"/>
                    </a:cubicBezTo>
                    <a:cubicBezTo>
                      <a:pt x="2073675" y="2919983"/>
                      <a:pt x="2033215" y="2916215"/>
                      <a:pt x="1882075" y="2904126"/>
                    </a:cubicBezTo>
                    <a:cubicBezTo>
                      <a:pt x="1730935" y="2892037"/>
                      <a:pt x="1559859" y="2907008"/>
                      <a:pt x="1394349" y="2904126"/>
                    </a:cubicBezTo>
                    <a:cubicBezTo>
                      <a:pt x="1228839" y="2901244"/>
                      <a:pt x="1079272" y="2898952"/>
                      <a:pt x="802109" y="2904126"/>
                    </a:cubicBezTo>
                    <a:cubicBezTo>
                      <a:pt x="524946" y="2909300"/>
                      <a:pt x="334238" y="2894069"/>
                      <a:pt x="175032" y="2904126"/>
                    </a:cubicBezTo>
                    <a:cubicBezTo>
                      <a:pt x="64263" y="2918124"/>
                      <a:pt x="7502" y="2827446"/>
                      <a:pt x="0" y="2729094"/>
                    </a:cubicBezTo>
                    <a:cubicBezTo>
                      <a:pt x="-2846" y="2447540"/>
                      <a:pt x="17836" y="2345091"/>
                      <a:pt x="0" y="2039497"/>
                    </a:cubicBezTo>
                    <a:cubicBezTo>
                      <a:pt x="-17836" y="1733903"/>
                      <a:pt x="-24145" y="1599085"/>
                      <a:pt x="0" y="1349901"/>
                    </a:cubicBezTo>
                    <a:cubicBezTo>
                      <a:pt x="24145" y="1100717"/>
                      <a:pt x="31215" y="465669"/>
                      <a:pt x="0" y="17503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bg1">
                    <a:alpha val="74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>
                          <a:gd name="adj" fmla="val 60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A015788E-A9D6-EE13-5D2F-865E3C55A970}"/>
                  </a:ext>
                </a:extLst>
              </p:cNvPr>
              <p:cNvSpPr txBox="1"/>
              <p:nvPr/>
            </p:nvSpPr>
            <p:spPr>
              <a:xfrm>
                <a:off x="3773891" y="3424226"/>
                <a:ext cx="46442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Volume da voz no impacto emocional</a:t>
                </a:r>
              </a:p>
            </p:txBody>
          </p:sp>
        </p:grp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6D9FD64-F6D4-F286-3EA6-068DFC89C179}"/>
                </a:ext>
              </a:extLst>
            </p:cNvPr>
            <p:cNvSpPr/>
            <p:nvPr/>
          </p:nvSpPr>
          <p:spPr>
            <a:xfrm flipH="1">
              <a:off x="923338" y="3824335"/>
              <a:ext cx="1473402" cy="2020638"/>
            </a:xfrm>
            <a:custGeom>
              <a:avLst/>
              <a:gdLst>
                <a:gd name="connsiteX0" fmla="*/ 987140 w 1473402"/>
                <a:gd name="connsiteY0" fmla="*/ 1941444 h 2020638"/>
                <a:gd name="connsiteX1" fmla="*/ 928904 w 1473402"/>
                <a:gd name="connsiteY1" fmla="*/ 1967455 h 2020638"/>
                <a:gd name="connsiteX2" fmla="*/ 954816 w 1473402"/>
                <a:gd name="connsiteY2" fmla="*/ 1975272 h 2020638"/>
                <a:gd name="connsiteX3" fmla="*/ 1006607 w 1473402"/>
                <a:gd name="connsiteY3" fmla="*/ 1977800 h 2020638"/>
                <a:gd name="connsiteX4" fmla="*/ 1054118 w 1473402"/>
                <a:gd name="connsiteY4" fmla="*/ 1978510 h 2020638"/>
                <a:gd name="connsiteX5" fmla="*/ 1076146 w 1473402"/>
                <a:gd name="connsiteY5" fmla="*/ 1977238 h 2020638"/>
                <a:gd name="connsiteX6" fmla="*/ 1079699 w 1473402"/>
                <a:gd name="connsiteY6" fmla="*/ 1965901 h 2020638"/>
                <a:gd name="connsiteX7" fmla="*/ 1079501 w 1473402"/>
                <a:gd name="connsiteY7" fmla="*/ 1962679 h 2020638"/>
                <a:gd name="connsiteX8" fmla="*/ 1076411 w 1473402"/>
                <a:gd name="connsiteY8" fmla="*/ 1961589 h 2020638"/>
                <a:gd name="connsiteX9" fmla="*/ 987140 w 1473402"/>
                <a:gd name="connsiteY9" fmla="*/ 1941444 h 2020638"/>
                <a:gd name="connsiteX10" fmla="*/ 449782 w 1473402"/>
                <a:gd name="connsiteY10" fmla="*/ 1934536 h 2020638"/>
                <a:gd name="connsiteX11" fmla="*/ 437916 w 1473402"/>
                <a:gd name="connsiteY11" fmla="*/ 1944551 h 2020638"/>
                <a:gd name="connsiteX12" fmla="*/ 585637 w 1473402"/>
                <a:gd name="connsiteY12" fmla="*/ 1960200 h 2020638"/>
                <a:gd name="connsiteX13" fmla="*/ 589571 w 1473402"/>
                <a:gd name="connsiteY13" fmla="*/ 1953309 h 2020638"/>
                <a:gd name="connsiteX14" fmla="*/ 586133 w 1473402"/>
                <a:gd name="connsiteY14" fmla="*/ 1952781 h 2020638"/>
                <a:gd name="connsiteX15" fmla="*/ 495012 w 1473402"/>
                <a:gd name="connsiteY15" fmla="*/ 1936767 h 2020638"/>
                <a:gd name="connsiteX16" fmla="*/ 449782 w 1473402"/>
                <a:gd name="connsiteY16" fmla="*/ 1934536 h 2020638"/>
                <a:gd name="connsiteX17" fmla="*/ 908393 w 1473402"/>
                <a:gd name="connsiteY17" fmla="*/ 1096953 h 2020638"/>
                <a:gd name="connsiteX18" fmla="*/ 890863 w 1473402"/>
                <a:gd name="connsiteY18" fmla="*/ 1103785 h 2020638"/>
                <a:gd name="connsiteX19" fmla="*/ 954849 w 1473402"/>
                <a:gd name="connsiteY19" fmla="*/ 1181190 h 2020638"/>
                <a:gd name="connsiteX20" fmla="*/ 1001055 w 1473402"/>
                <a:gd name="connsiteY20" fmla="*/ 1197584 h 2020638"/>
                <a:gd name="connsiteX21" fmla="*/ 1000972 w 1473402"/>
                <a:gd name="connsiteY21" fmla="*/ 1197501 h 2020638"/>
                <a:gd name="connsiteX22" fmla="*/ 959014 w 1473402"/>
                <a:gd name="connsiteY22" fmla="*/ 1119286 h 2020638"/>
                <a:gd name="connsiteX23" fmla="*/ 908393 w 1473402"/>
                <a:gd name="connsiteY23" fmla="*/ 1096953 h 2020638"/>
                <a:gd name="connsiteX24" fmla="*/ 1113395 w 1473402"/>
                <a:gd name="connsiteY24" fmla="*/ 948297 h 2020638"/>
                <a:gd name="connsiteX25" fmla="*/ 1216431 w 1473402"/>
                <a:gd name="connsiteY25" fmla="*/ 1225561 h 2020638"/>
                <a:gd name="connsiteX26" fmla="*/ 1377885 w 1473402"/>
                <a:gd name="connsiteY26" fmla="*/ 1194906 h 2020638"/>
                <a:gd name="connsiteX27" fmla="*/ 1241517 w 1473402"/>
                <a:gd name="connsiteY27" fmla="*/ 1069511 h 2020638"/>
                <a:gd name="connsiteX28" fmla="*/ 1113395 w 1473402"/>
                <a:gd name="connsiteY28" fmla="*/ 948297 h 2020638"/>
                <a:gd name="connsiteX29" fmla="*/ 683303 w 1473402"/>
                <a:gd name="connsiteY29" fmla="*/ 937059 h 2020638"/>
                <a:gd name="connsiteX30" fmla="*/ 656978 w 1473402"/>
                <a:gd name="connsiteY30" fmla="*/ 1149610 h 2020638"/>
                <a:gd name="connsiteX31" fmla="*/ 627381 w 1473402"/>
                <a:gd name="connsiteY31" fmla="*/ 1361896 h 2020638"/>
                <a:gd name="connsiteX32" fmla="*/ 653805 w 1473402"/>
                <a:gd name="connsiteY32" fmla="*/ 1506857 h 2020638"/>
                <a:gd name="connsiteX33" fmla="*/ 785645 w 1473402"/>
                <a:gd name="connsiteY33" fmla="*/ 1556120 h 2020638"/>
                <a:gd name="connsiteX34" fmla="*/ 1141009 w 1473402"/>
                <a:gd name="connsiteY34" fmla="*/ 1539677 h 2020638"/>
                <a:gd name="connsiteX35" fmla="*/ 1240261 w 1473402"/>
                <a:gd name="connsiteY35" fmla="*/ 1470567 h 2020638"/>
                <a:gd name="connsiteX36" fmla="*/ 1227718 w 1473402"/>
                <a:gd name="connsiteY36" fmla="*/ 1388122 h 2020638"/>
                <a:gd name="connsiteX37" fmla="*/ 1193328 w 1473402"/>
                <a:gd name="connsiteY37" fmla="*/ 1297215 h 2020638"/>
                <a:gd name="connsiteX38" fmla="*/ 1182355 w 1473402"/>
                <a:gd name="connsiteY38" fmla="*/ 1268048 h 2020638"/>
                <a:gd name="connsiteX39" fmla="*/ 1012887 w 1473402"/>
                <a:gd name="connsiteY39" fmla="*/ 1246780 h 2020638"/>
                <a:gd name="connsiteX40" fmla="*/ 921931 w 1473402"/>
                <a:gd name="connsiteY40" fmla="*/ 1215034 h 2020638"/>
                <a:gd name="connsiteX41" fmla="*/ 846310 w 1473402"/>
                <a:gd name="connsiteY41" fmla="*/ 1166400 h 2020638"/>
                <a:gd name="connsiteX42" fmla="*/ 919997 w 1473402"/>
                <a:gd name="connsiteY42" fmla="*/ 1057910 h 2020638"/>
                <a:gd name="connsiteX43" fmla="*/ 1034039 w 1473402"/>
                <a:gd name="connsiteY43" fmla="*/ 1188114 h 2020638"/>
                <a:gd name="connsiteX44" fmla="*/ 1026124 w 1473402"/>
                <a:gd name="connsiteY44" fmla="*/ 1205020 h 2020638"/>
                <a:gd name="connsiteX45" fmla="*/ 1104190 w 1473402"/>
                <a:gd name="connsiteY45" fmla="*/ 1220620 h 2020638"/>
                <a:gd name="connsiteX46" fmla="*/ 1166441 w 1473402"/>
                <a:gd name="connsiteY46" fmla="*/ 1225693 h 2020638"/>
                <a:gd name="connsiteX47" fmla="*/ 1062215 w 1473402"/>
                <a:gd name="connsiteY47" fmla="*/ 948594 h 2020638"/>
                <a:gd name="connsiteX48" fmla="*/ 892631 w 1473402"/>
                <a:gd name="connsiteY48" fmla="*/ 969615 h 2020638"/>
                <a:gd name="connsiteX49" fmla="*/ 683303 w 1473402"/>
                <a:gd name="connsiteY49" fmla="*/ 937059 h 2020638"/>
                <a:gd name="connsiteX50" fmla="*/ 831388 w 1473402"/>
                <a:gd name="connsiteY50" fmla="*/ 630347 h 2020638"/>
                <a:gd name="connsiteX51" fmla="*/ 848574 w 1473402"/>
                <a:gd name="connsiteY51" fmla="*/ 637123 h 2020638"/>
                <a:gd name="connsiteX52" fmla="*/ 879659 w 1473402"/>
                <a:gd name="connsiteY52" fmla="*/ 663233 h 2020638"/>
                <a:gd name="connsiteX53" fmla="*/ 883460 w 1473402"/>
                <a:gd name="connsiteY53" fmla="*/ 703621 h 2020638"/>
                <a:gd name="connsiteX54" fmla="*/ 875098 w 1473402"/>
                <a:gd name="connsiteY54" fmla="*/ 737118 h 2020638"/>
                <a:gd name="connsiteX55" fmla="*/ 839783 w 1473402"/>
                <a:gd name="connsiteY55" fmla="*/ 764567 h 2020638"/>
                <a:gd name="connsiteX56" fmla="*/ 812995 w 1473402"/>
                <a:gd name="connsiteY56" fmla="*/ 759444 h 2020638"/>
                <a:gd name="connsiteX57" fmla="*/ 794784 w 1473402"/>
                <a:gd name="connsiteY57" fmla="*/ 752569 h 2020638"/>
                <a:gd name="connsiteX58" fmla="*/ 775317 w 1473402"/>
                <a:gd name="connsiteY58" fmla="*/ 714231 h 2020638"/>
                <a:gd name="connsiteX59" fmla="*/ 779994 w 1473402"/>
                <a:gd name="connsiteY59" fmla="*/ 670207 h 2020638"/>
                <a:gd name="connsiteX60" fmla="*/ 793892 w 1473402"/>
                <a:gd name="connsiteY60" fmla="*/ 654722 h 2020638"/>
                <a:gd name="connsiteX61" fmla="*/ 831388 w 1473402"/>
                <a:gd name="connsiteY61" fmla="*/ 630347 h 2020638"/>
                <a:gd name="connsiteX62" fmla="*/ 111977 w 1473402"/>
                <a:gd name="connsiteY62" fmla="*/ 586618 h 2020638"/>
                <a:gd name="connsiteX63" fmla="*/ 65284 w 1473402"/>
                <a:gd name="connsiteY63" fmla="*/ 590438 h 2020638"/>
                <a:gd name="connsiteX64" fmla="*/ 39091 w 1473402"/>
                <a:gd name="connsiteY64" fmla="*/ 614896 h 2020638"/>
                <a:gd name="connsiteX65" fmla="*/ 61103 w 1473402"/>
                <a:gd name="connsiteY65" fmla="*/ 641865 h 2020638"/>
                <a:gd name="connsiteX66" fmla="*/ 256202 w 1473402"/>
                <a:gd name="connsiteY66" fmla="*/ 659944 h 2020638"/>
                <a:gd name="connsiteX67" fmla="*/ 157826 w 1473402"/>
                <a:gd name="connsiteY67" fmla="*/ 598205 h 2020638"/>
                <a:gd name="connsiteX68" fmla="*/ 111977 w 1473402"/>
                <a:gd name="connsiteY68" fmla="*/ 586618 h 2020638"/>
                <a:gd name="connsiteX69" fmla="*/ 1041162 w 1473402"/>
                <a:gd name="connsiteY69" fmla="*/ 495946 h 2020638"/>
                <a:gd name="connsiteX70" fmla="*/ 1060645 w 1473402"/>
                <a:gd name="connsiteY70" fmla="*/ 511959 h 2020638"/>
                <a:gd name="connsiteX71" fmla="*/ 1066066 w 1473402"/>
                <a:gd name="connsiteY71" fmla="*/ 553058 h 2020638"/>
                <a:gd name="connsiteX72" fmla="*/ 1064479 w 1473402"/>
                <a:gd name="connsiteY72" fmla="*/ 564031 h 2020638"/>
                <a:gd name="connsiteX73" fmla="*/ 1061108 w 1473402"/>
                <a:gd name="connsiteY73" fmla="*/ 582407 h 2020638"/>
                <a:gd name="connsiteX74" fmla="*/ 1039873 w 1473402"/>
                <a:gd name="connsiteY74" fmla="*/ 600172 h 2020638"/>
                <a:gd name="connsiteX75" fmla="*/ 1014936 w 1473402"/>
                <a:gd name="connsiteY75" fmla="*/ 590637 h 2020638"/>
                <a:gd name="connsiteX76" fmla="*/ 1008408 w 1473402"/>
                <a:gd name="connsiteY76" fmla="*/ 571335 h 2020638"/>
                <a:gd name="connsiteX77" fmla="*/ 1008160 w 1473402"/>
                <a:gd name="connsiteY77" fmla="*/ 557950 h 2020638"/>
                <a:gd name="connsiteX78" fmla="*/ 1006805 w 1473402"/>
                <a:gd name="connsiteY78" fmla="*/ 538548 h 2020638"/>
                <a:gd name="connsiteX79" fmla="*/ 1011399 w 1473402"/>
                <a:gd name="connsiteY79" fmla="*/ 515694 h 2020638"/>
                <a:gd name="connsiteX80" fmla="*/ 1016902 w 1473402"/>
                <a:gd name="connsiteY80" fmla="*/ 507745 h 2020638"/>
                <a:gd name="connsiteX81" fmla="*/ 1018076 w 1473402"/>
                <a:gd name="connsiteY81" fmla="*/ 505812 h 2020638"/>
                <a:gd name="connsiteX82" fmla="*/ 1041162 w 1473402"/>
                <a:gd name="connsiteY82" fmla="*/ 495946 h 2020638"/>
                <a:gd name="connsiteX83" fmla="*/ 631661 w 1473402"/>
                <a:gd name="connsiteY83" fmla="*/ 495946 h 2020638"/>
                <a:gd name="connsiteX84" fmla="*/ 651161 w 1473402"/>
                <a:gd name="connsiteY84" fmla="*/ 511959 h 2020638"/>
                <a:gd name="connsiteX85" fmla="*/ 656582 w 1473402"/>
                <a:gd name="connsiteY85" fmla="*/ 553058 h 2020638"/>
                <a:gd name="connsiteX86" fmla="*/ 654995 w 1473402"/>
                <a:gd name="connsiteY86" fmla="*/ 564031 h 2020638"/>
                <a:gd name="connsiteX87" fmla="*/ 651624 w 1473402"/>
                <a:gd name="connsiteY87" fmla="*/ 582407 h 2020638"/>
                <a:gd name="connsiteX88" fmla="*/ 630389 w 1473402"/>
                <a:gd name="connsiteY88" fmla="*/ 600172 h 2020638"/>
                <a:gd name="connsiteX89" fmla="*/ 605452 w 1473402"/>
                <a:gd name="connsiteY89" fmla="*/ 590637 h 2020638"/>
                <a:gd name="connsiteX90" fmla="*/ 598924 w 1473402"/>
                <a:gd name="connsiteY90" fmla="*/ 571335 h 2020638"/>
                <a:gd name="connsiteX91" fmla="*/ 598676 w 1473402"/>
                <a:gd name="connsiteY91" fmla="*/ 557950 h 2020638"/>
                <a:gd name="connsiteX92" fmla="*/ 597321 w 1473402"/>
                <a:gd name="connsiteY92" fmla="*/ 538548 h 2020638"/>
                <a:gd name="connsiteX93" fmla="*/ 601915 w 1473402"/>
                <a:gd name="connsiteY93" fmla="*/ 515694 h 2020638"/>
                <a:gd name="connsiteX94" fmla="*/ 607418 w 1473402"/>
                <a:gd name="connsiteY94" fmla="*/ 507745 h 2020638"/>
                <a:gd name="connsiteX95" fmla="*/ 608575 w 1473402"/>
                <a:gd name="connsiteY95" fmla="*/ 505812 h 2020638"/>
                <a:gd name="connsiteX96" fmla="*/ 631661 w 1473402"/>
                <a:gd name="connsiteY96" fmla="*/ 495946 h 2020638"/>
                <a:gd name="connsiteX97" fmla="*/ 892614 w 1473402"/>
                <a:gd name="connsiteY97" fmla="*/ 41809 h 2020638"/>
                <a:gd name="connsiteX98" fmla="*/ 510083 w 1473402"/>
                <a:gd name="connsiteY98" fmla="*/ 172873 h 2020638"/>
                <a:gd name="connsiteX99" fmla="*/ 353670 w 1473402"/>
                <a:gd name="connsiteY99" fmla="*/ 484791 h 2020638"/>
                <a:gd name="connsiteX100" fmla="*/ 510083 w 1473402"/>
                <a:gd name="connsiteY100" fmla="*/ 796692 h 2020638"/>
                <a:gd name="connsiteX101" fmla="*/ 892614 w 1473402"/>
                <a:gd name="connsiteY101" fmla="*/ 927756 h 2020638"/>
                <a:gd name="connsiteX102" fmla="*/ 1275146 w 1473402"/>
                <a:gd name="connsiteY102" fmla="*/ 796692 h 2020638"/>
                <a:gd name="connsiteX103" fmla="*/ 1431559 w 1473402"/>
                <a:gd name="connsiteY103" fmla="*/ 484791 h 2020638"/>
                <a:gd name="connsiteX104" fmla="*/ 1275146 w 1473402"/>
                <a:gd name="connsiteY104" fmla="*/ 172873 h 2020638"/>
                <a:gd name="connsiteX105" fmla="*/ 892614 w 1473402"/>
                <a:gd name="connsiteY105" fmla="*/ 41809 h 2020638"/>
                <a:gd name="connsiteX106" fmla="*/ 892614 w 1473402"/>
                <a:gd name="connsiteY106" fmla="*/ 0 h 2020638"/>
                <a:gd name="connsiteX107" fmla="*/ 1301851 w 1473402"/>
                <a:gd name="connsiteY107" fmla="*/ 140681 h 2020638"/>
                <a:gd name="connsiteX108" fmla="*/ 1473402 w 1473402"/>
                <a:gd name="connsiteY108" fmla="*/ 484807 h 2020638"/>
                <a:gd name="connsiteX109" fmla="*/ 1301851 w 1473402"/>
                <a:gd name="connsiteY109" fmla="*/ 828933 h 2020638"/>
                <a:gd name="connsiteX110" fmla="*/ 1132581 w 1473402"/>
                <a:gd name="connsiteY110" fmla="*/ 926318 h 2020638"/>
                <a:gd name="connsiteX111" fmla="*/ 1266040 w 1473402"/>
                <a:gd name="connsiteY111" fmla="*/ 1043021 h 2020638"/>
                <a:gd name="connsiteX112" fmla="*/ 1425808 w 1473402"/>
                <a:gd name="connsiteY112" fmla="*/ 1186941 h 2020638"/>
                <a:gd name="connsiteX113" fmla="*/ 1421760 w 1473402"/>
                <a:gd name="connsiteY113" fmla="*/ 1219926 h 2020638"/>
                <a:gd name="connsiteX114" fmla="*/ 1231337 w 1473402"/>
                <a:gd name="connsiteY114" fmla="*/ 1265800 h 2020638"/>
                <a:gd name="connsiteX115" fmla="*/ 1268734 w 1473402"/>
                <a:gd name="connsiteY115" fmla="*/ 1366721 h 2020638"/>
                <a:gd name="connsiteX116" fmla="*/ 1258075 w 1473402"/>
                <a:gd name="connsiteY116" fmla="*/ 1527349 h 2020638"/>
                <a:gd name="connsiteX117" fmla="*/ 1120567 w 1473402"/>
                <a:gd name="connsiteY117" fmla="*/ 1591683 h 2020638"/>
                <a:gd name="connsiteX118" fmla="*/ 1066462 w 1473402"/>
                <a:gd name="connsiteY118" fmla="*/ 1602143 h 2020638"/>
                <a:gd name="connsiteX119" fmla="*/ 1070709 w 1473402"/>
                <a:gd name="connsiteY119" fmla="*/ 1620288 h 2020638"/>
                <a:gd name="connsiteX120" fmla="*/ 1081732 w 1473402"/>
                <a:gd name="connsiteY120" fmla="*/ 1680672 h 2020638"/>
                <a:gd name="connsiteX121" fmla="*/ 1099133 w 1473402"/>
                <a:gd name="connsiteY121" fmla="*/ 1795227 h 2020638"/>
                <a:gd name="connsiteX122" fmla="*/ 1112899 w 1473402"/>
                <a:gd name="connsiteY122" fmla="*/ 1899948 h 2020638"/>
                <a:gd name="connsiteX123" fmla="*/ 1119212 w 1473402"/>
                <a:gd name="connsiteY123" fmla="*/ 1954086 h 2020638"/>
                <a:gd name="connsiteX124" fmla="*/ 1116402 w 1473402"/>
                <a:gd name="connsiteY124" fmla="*/ 1993103 h 2020638"/>
                <a:gd name="connsiteX125" fmla="*/ 1044450 w 1473402"/>
                <a:gd name="connsiteY125" fmla="*/ 2020254 h 2020638"/>
                <a:gd name="connsiteX126" fmla="*/ 945265 w 1473402"/>
                <a:gd name="connsiteY126" fmla="*/ 2017114 h 2020638"/>
                <a:gd name="connsiteX127" fmla="*/ 888913 w 1473402"/>
                <a:gd name="connsiteY127" fmla="*/ 1981485 h 2020638"/>
                <a:gd name="connsiteX128" fmla="*/ 916163 w 1473402"/>
                <a:gd name="connsiteY128" fmla="*/ 1916837 h 2020638"/>
                <a:gd name="connsiteX129" fmla="*/ 1001765 w 1473402"/>
                <a:gd name="connsiteY129" fmla="*/ 1903105 h 2020638"/>
                <a:gd name="connsiteX130" fmla="*/ 1076642 w 1473402"/>
                <a:gd name="connsiteY130" fmla="*/ 1920109 h 2020638"/>
                <a:gd name="connsiteX131" fmla="*/ 1057836 w 1473402"/>
                <a:gd name="connsiteY131" fmla="*/ 1766869 h 2020638"/>
                <a:gd name="connsiteX132" fmla="*/ 1044021 w 1473402"/>
                <a:gd name="connsiteY132" fmla="*/ 1665551 h 2020638"/>
                <a:gd name="connsiteX133" fmla="*/ 1036006 w 1473402"/>
                <a:gd name="connsiteY133" fmla="*/ 1606737 h 2020638"/>
                <a:gd name="connsiteX134" fmla="*/ 788983 w 1473402"/>
                <a:gd name="connsiteY134" fmla="*/ 1602309 h 2020638"/>
                <a:gd name="connsiteX135" fmla="*/ 782092 w 1473402"/>
                <a:gd name="connsiteY135" fmla="*/ 1624948 h 2020638"/>
                <a:gd name="connsiteX136" fmla="*/ 763220 w 1473402"/>
                <a:gd name="connsiteY136" fmla="*/ 1677037 h 2020638"/>
                <a:gd name="connsiteX137" fmla="*/ 722584 w 1473402"/>
                <a:gd name="connsiteY137" fmla="*/ 1776553 h 2020638"/>
                <a:gd name="connsiteX138" fmla="*/ 635495 w 1473402"/>
                <a:gd name="connsiteY138" fmla="*/ 1954945 h 2020638"/>
                <a:gd name="connsiteX139" fmla="*/ 611748 w 1473402"/>
                <a:gd name="connsiteY139" fmla="*/ 1994689 h 2020638"/>
                <a:gd name="connsiteX140" fmla="*/ 570318 w 1473402"/>
                <a:gd name="connsiteY140" fmla="*/ 2006207 h 2020638"/>
                <a:gd name="connsiteX141" fmla="*/ 482271 w 1473402"/>
                <a:gd name="connsiteY141" fmla="*/ 2004340 h 2020638"/>
                <a:gd name="connsiteX142" fmla="*/ 404502 w 1473402"/>
                <a:gd name="connsiteY142" fmla="*/ 1972396 h 2020638"/>
                <a:gd name="connsiteX143" fmla="*/ 409344 w 1473402"/>
                <a:gd name="connsiteY143" fmla="*/ 1905881 h 2020638"/>
                <a:gd name="connsiteX144" fmla="*/ 493277 w 1473402"/>
                <a:gd name="connsiteY144" fmla="*/ 1896825 h 2020638"/>
                <a:gd name="connsiteX145" fmla="*/ 590909 w 1473402"/>
                <a:gd name="connsiteY145" fmla="*/ 1914078 h 2020638"/>
                <a:gd name="connsiteX146" fmla="*/ 605005 w 1473402"/>
                <a:gd name="connsiteY146" fmla="*/ 1926422 h 2020638"/>
                <a:gd name="connsiteX147" fmla="*/ 685881 w 1473402"/>
                <a:gd name="connsiteY147" fmla="*/ 1768455 h 2020638"/>
                <a:gd name="connsiteX148" fmla="*/ 729839 w 1473402"/>
                <a:gd name="connsiteY148" fmla="*/ 1666791 h 2020638"/>
                <a:gd name="connsiteX149" fmla="*/ 750082 w 1473402"/>
                <a:gd name="connsiteY149" fmla="*/ 1615264 h 2020638"/>
                <a:gd name="connsiteX150" fmla="*/ 757618 w 1473402"/>
                <a:gd name="connsiteY150" fmla="*/ 1595963 h 2020638"/>
                <a:gd name="connsiteX151" fmla="*/ 734317 w 1473402"/>
                <a:gd name="connsiteY151" fmla="*/ 1590889 h 2020638"/>
                <a:gd name="connsiteX152" fmla="*/ 604493 w 1473402"/>
                <a:gd name="connsiteY152" fmla="*/ 1516277 h 2020638"/>
                <a:gd name="connsiteX153" fmla="*/ 588331 w 1473402"/>
                <a:gd name="connsiteY153" fmla="*/ 1346676 h 2020638"/>
                <a:gd name="connsiteX154" fmla="*/ 621068 w 1473402"/>
                <a:gd name="connsiteY154" fmla="*/ 1138257 h 2020638"/>
                <a:gd name="connsiteX155" fmla="*/ 655177 w 1473402"/>
                <a:gd name="connsiteY155" fmla="*/ 940018 h 2020638"/>
                <a:gd name="connsiteX156" fmla="*/ 473744 w 1473402"/>
                <a:gd name="connsiteY156" fmla="*/ 890772 h 2020638"/>
                <a:gd name="connsiteX157" fmla="*/ 287849 w 1473402"/>
                <a:gd name="connsiteY157" fmla="*/ 690996 h 2020638"/>
                <a:gd name="connsiteX158" fmla="*/ 155215 w 1473402"/>
                <a:gd name="connsiteY158" fmla="*/ 706876 h 2020638"/>
                <a:gd name="connsiteX159" fmla="*/ 29308 w 1473402"/>
                <a:gd name="connsiteY159" fmla="*/ 667975 h 2020638"/>
                <a:gd name="connsiteX160" fmla="*/ 9593 w 1473402"/>
                <a:gd name="connsiteY160" fmla="*/ 583729 h 2020638"/>
                <a:gd name="connsiteX161" fmla="*/ 96137 w 1473402"/>
                <a:gd name="connsiteY161" fmla="*/ 546877 h 2020638"/>
                <a:gd name="connsiteX162" fmla="*/ 298293 w 1473402"/>
                <a:gd name="connsiteY162" fmla="*/ 646129 h 2020638"/>
                <a:gd name="connsiteX163" fmla="*/ 466043 w 1473402"/>
                <a:gd name="connsiteY163" fmla="*/ 835792 h 2020638"/>
                <a:gd name="connsiteX164" fmla="*/ 611930 w 1473402"/>
                <a:gd name="connsiteY164" fmla="*/ 909297 h 2020638"/>
                <a:gd name="connsiteX165" fmla="*/ 483378 w 1473402"/>
                <a:gd name="connsiteY165" fmla="*/ 828933 h 2020638"/>
                <a:gd name="connsiteX166" fmla="*/ 311827 w 1473402"/>
                <a:gd name="connsiteY166" fmla="*/ 484807 h 2020638"/>
                <a:gd name="connsiteX167" fmla="*/ 483378 w 1473402"/>
                <a:gd name="connsiteY167" fmla="*/ 140681 h 2020638"/>
                <a:gd name="connsiteX168" fmla="*/ 892614 w 1473402"/>
                <a:gd name="connsiteY168" fmla="*/ 0 h 202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473402" h="2020638">
                  <a:moveTo>
                    <a:pt x="987140" y="1941444"/>
                  </a:moveTo>
                  <a:cubicBezTo>
                    <a:pt x="977935" y="1941626"/>
                    <a:pt x="915155" y="1946550"/>
                    <a:pt x="928904" y="1967455"/>
                  </a:cubicBezTo>
                  <a:cubicBezTo>
                    <a:pt x="933234" y="1974049"/>
                    <a:pt x="947975" y="1974561"/>
                    <a:pt x="954816" y="1975272"/>
                  </a:cubicBezTo>
                  <a:cubicBezTo>
                    <a:pt x="971970" y="1977023"/>
                    <a:pt x="989371" y="1977271"/>
                    <a:pt x="1006607" y="1977800"/>
                  </a:cubicBezTo>
                  <a:cubicBezTo>
                    <a:pt x="1022438" y="1978296"/>
                    <a:pt x="1038270" y="1978626"/>
                    <a:pt x="1054118" y="1978510"/>
                  </a:cubicBezTo>
                  <a:cubicBezTo>
                    <a:pt x="1058861" y="1978478"/>
                    <a:pt x="1071684" y="1980031"/>
                    <a:pt x="1076146" y="1977238"/>
                  </a:cubicBezTo>
                  <a:cubicBezTo>
                    <a:pt x="1080707" y="1974396"/>
                    <a:pt x="1079914" y="1971570"/>
                    <a:pt x="1079699" y="1965901"/>
                  </a:cubicBezTo>
                  <a:lnTo>
                    <a:pt x="1079501" y="1962679"/>
                  </a:lnTo>
                  <a:lnTo>
                    <a:pt x="1076411" y="1961589"/>
                  </a:lnTo>
                  <a:cubicBezTo>
                    <a:pt x="1048450" y="1948434"/>
                    <a:pt x="1018175" y="1940849"/>
                    <a:pt x="987140" y="1941444"/>
                  </a:cubicBezTo>
                  <a:close/>
                  <a:moveTo>
                    <a:pt x="449782" y="1934536"/>
                  </a:moveTo>
                  <a:cubicBezTo>
                    <a:pt x="442246" y="1934966"/>
                    <a:pt x="424349" y="1936685"/>
                    <a:pt x="437916" y="1944551"/>
                  </a:cubicBezTo>
                  <a:cubicBezTo>
                    <a:pt x="481345" y="1969719"/>
                    <a:pt x="537400" y="1971421"/>
                    <a:pt x="585637" y="1960200"/>
                  </a:cubicBezTo>
                  <a:cubicBezTo>
                    <a:pt x="586960" y="1957920"/>
                    <a:pt x="588249" y="1955590"/>
                    <a:pt x="589571" y="1953309"/>
                  </a:cubicBezTo>
                  <a:lnTo>
                    <a:pt x="586133" y="1952781"/>
                  </a:lnTo>
                  <a:cubicBezTo>
                    <a:pt x="556173" y="1945112"/>
                    <a:pt x="525815" y="1939577"/>
                    <a:pt x="495012" y="1936767"/>
                  </a:cubicBezTo>
                  <a:cubicBezTo>
                    <a:pt x="480205" y="1935412"/>
                    <a:pt x="464655" y="1933694"/>
                    <a:pt x="449782" y="1934536"/>
                  </a:cubicBezTo>
                  <a:close/>
                  <a:moveTo>
                    <a:pt x="908393" y="1096953"/>
                  </a:moveTo>
                  <a:cubicBezTo>
                    <a:pt x="902261" y="1097599"/>
                    <a:pt x="896304" y="1099728"/>
                    <a:pt x="890863" y="1103785"/>
                  </a:cubicBezTo>
                  <a:cubicBezTo>
                    <a:pt x="843303" y="1139249"/>
                    <a:pt x="930788" y="1171308"/>
                    <a:pt x="954849" y="1181190"/>
                  </a:cubicBezTo>
                  <a:cubicBezTo>
                    <a:pt x="970036" y="1187420"/>
                    <a:pt x="985487" y="1192708"/>
                    <a:pt x="1001055" y="1197584"/>
                  </a:cubicBezTo>
                  <a:lnTo>
                    <a:pt x="1000972" y="1197501"/>
                  </a:lnTo>
                  <a:cubicBezTo>
                    <a:pt x="987057" y="1171176"/>
                    <a:pt x="980183" y="1141430"/>
                    <a:pt x="959014" y="1119286"/>
                  </a:cubicBezTo>
                  <a:cubicBezTo>
                    <a:pt x="946744" y="1106445"/>
                    <a:pt x="926786" y="1095018"/>
                    <a:pt x="908393" y="1096953"/>
                  </a:cubicBezTo>
                  <a:close/>
                  <a:moveTo>
                    <a:pt x="1113395" y="948297"/>
                  </a:moveTo>
                  <a:cubicBezTo>
                    <a:pt x="1147949" y="1040641"/>
                    <a:pt x="1182223" y="1133084"/>
                    <a:pt x="1216431" y="1225561"/>
                  </a:cubicBezTo>
                  <a:cubicBezTo>
                    <a:pt x="1271312" y="1222934"/>
                    <a:pt x="1325615" y="1212671"/>
                    <a:pt x="1377885" y="1194906"/>
                  </a:cubicBezTo>
                  <a:cubicBezTo>
                    <a:pt x="1332341" y="1153196"/>
                    <a:pt x="1286813" y="1111486"/>
                    <a:pt x="1241517" y="1069511"/>
                  </a:cubicBezTo>
                  <a:cubicBezTo>
                    <a:pt x="1199096" y="1030197"/>
                    <a:pt x="1152576" y="991792"/>
                    <a:pt x="1113395" y="948297"/>
                  </a:cubicBezTo>
                  <a:close/>
                  <a:moveTo>
                    <a:pt x="683303" y="937059"/>
                  </a:moveTo>
                  <a:cubicBezTo>
                    <a:pt x="678428" y="1008235"/>
                    <a:pt x="666827" y="1078980"/>
                    <a:pt x="656978" y="1149610"/>
                  </a:cubicBezTo>
                  <a:cubicBezTo>
                    <a:pt x="647112" y="1220372"/>
                    <a:pt x="637247" y="1291134"/>
                    <a:pt x="627381" y="1361896"/>
                  </a:cubicBezTo>
                  <a:cubicBezTo>
                    <a:pt x="620374" y="1412117"/>
                    <a:pt x="610707" y="1469659"/>
                    <a:pt x="653805" y="1506857"/>
                  </a:cubicBezTo>
                  <a:cubicBezTo>
                    <a:pt x="689913" y="1538024"/>
                    <a:pt x="739936" y="1548435"/>
                    <a:pt x="785645" y="1556120"/>
                  </a:cubicBezTo>
                  <a:cubicBezTo>
                    <a:pt x="903108" y="1575835"/>
                    <a:pt x="1026008" y="1571720"/>
                    <a:pt x="1141009" y="1539677"/>
                  </a:cubicBezTo>
                  <a:cubicBezTo>
                    <a:pt x="1177910" y="1529398"/>
                    <a:pt x="1227321" y="1510889"/>
                    <a:pt x="1240261" y="1470567"/>
                  </a:cubicBezTo>
                  <a:cubicBezTo>
                    <a:pt x="1249052" y="1443152"/>
                    <a:pt x="1237220" y="1413670"/>
                    <a:pt x="1227718" y="1388122"/>
                  </a:cubicBezTo>
                  <a:cubicBezTo>
                    <a:pt x="1216431" y="1357748"/>
                    <a:pt x="1204813" y="1327507"/>
                    <a:pt x="1193328" y="1297215"/>
                  </a:cubicBezTo>
                  <a:cubicBezTo>
                    <a:pt x="1189643" y="1287498"/>
                    <a:pt x="1186041" y="1277765"/>
                    <a:pt x="1182355" y="1268048"/>
                  </a:cubicBezTo>
                  <a:cubicBezTo>
                    <a:pt x="1125095" y="1268511"/>
                    <a:pt x="1068445" y="1261537"/>
                    <a:pt x="1012887" y="1246780"/>
                  </a:cubicBezTo>
                  <a:cubicBezTo>
                    <a:pt x="981802" y="1238534"/>
                    <a:pt x="951346" y="1228056"/>
                    <a:pt x="921931" y="1215034"/>
                  </a:cubicBezTo>
                  <a:cubicBezTo>
                    <a:pt x="895639" y="1203400"/>
                    <a:pt x="863530" y="1190725"/>
                    <a:pt x="846310" y="1166400"/>
                  </a:cubicBezTo>
                  <a:cubicBezTo>
                    <a:pt x="809789" y="1114824"/>
                    <a:pt x="864141" y="1052192"/>
                    <a:pt x="919997" y="1057910"/>
                  </a:cubicBezTo>
                  <a:cubicBezTo>
                    <a:pt x="983438" y="1064404"/>
                    <a:pt x="1022719" y="1131399"/>
                    <a:pt x="1034039" y="1188114"/>
                  </a:cubicBezTo>
                  <a:cubicBezTo>
                    <a:pt x="1035725" y="1196526"/>
                    <a:pt x="1031808" y="1202194"/>
                    <a:pt x="1026124" y="1205020"/>
                  </a:cubicBezTo>
                  <a:cubicBezTo>
                    <a:pt x="1051738" y="1211812"/>
                    <a:pt x="1077782" y="1216984"/>
                    <a:pt x="1104190" y="1220620"/>
                  </a:cubicBezTo>
                  <a:cubicBezTo>
                    <a:pt x="1124880" y="1223479"/>
                    <a:pt x="1145669" y="1224966"/>
                    <a:pt x="1166441" y="1225693"/>
                  </a:cubicBezTo>
                  <a:cubicBezTo>
                    <a:pt x="1131540" y="1133382"/>
                    <a:pt x="1096687" y="1041071"/>
                    <a:pt x="1062215" y="948594"/>
                  </a:cubicBezTo>
                  <a:cubicBezTo>
                    <a:pt x="1008524" y="962244"/>
                    <a:pt x="951594" y="969615"/>
                    <a:pt x="892631" y="969615"/>
                  </a:cubicBezTo>
                  <a:cubicBezTo>
                    <a:pt x="818861" y="969615"/>
                    <a:pt x="748331" y="958030"/>
                    <a:pt x="683303" y="937059"/>
                  </a:cubicBezTo>
                  <a:close/>
                  <a:moveTo>
                    <a:pt x="831388" y="630347"/>
                  </a:moveTo>
                  <a:cubicBezTo>
                    <a:pt x="837519" y="630595"/>
                    <a:pt x="843666" y="633173"/>
                    <a:pt x="848574" y="637123"/>
                  </a:cubicBezTo>
                  <a:cubicBezTo>
                    <a:pt x="862390" y="640014"/>
                    <a:pt x="874106" y="650310"/>
                    <a:pt x="879659" y="663233"/>
                  </a:cubicBezTo>
                  <a:cubicBezTo>
                    <a:pt x="885063" y="675892"/>
                    <a:pt x="884881" y="690186"/>
                    <a:pt x="883460" y="703621"/>
                  </a:cubicBezTo>
                  <a:cubicBezTo>
                    <a:pt x="882270" y="714891"/>
                    <a:pt x="880270" y="726939"/>
                    <a:pt x="875098" y="737118"/>
                  </a:cubicBezTo>
                  <a:cubicBezTo>
                    <a:pt x="868008" y="751099"/>
                    <a:pt x="855945" y="762501"/>
                    <a:pt x="839783" y="764567"/>
                  </a:cubicBezTo>
                  <a:cubicBezTo>
                    <a:pt x="830182" y="765790"/>
                    <a:pt x="821109" y="763674"/>
                    <a:pt x="812995" y="759444"/>
                  </a:cubicBezTo>
                  <a:cubicBezTo>
                    <a:pt x="806649" y="758700"/>
                    <a:pt x="800386" y="756404"/>
                    <a:pt x="794784" y="752569"/>
                  </a:cubicBezTo>
                  <a:cubicBezTo>
                    <a:pt x="782340" y="744059"/>
                    <a:pt x="776391" y="728773"/>
                    <a:pt x="775317" y="714231"/>
                  </a:cubicBezTo>
                  <a:cubicBezTo>
                    <a:pt x="774276" y="700283"/>
                    <a:pt x="773664" y="683097"/>
                    <a:pt x="779994" y="670207"/>
                  </a:cubicBezTo>
                  <a:cubicBezTo>
                    <a:pt x="783150" y="663745"/>
                    <a:pt x="787810" y="658391"/>
                    <a:pt x="793892" y="654722"/>
                  </a:cubicBezTo>
                  <a:cubicBezTo>
                    <a:pt x="800849" y="639916"/>
                    <a:pt x="814267" y="629653"/>
                    <a:pt x="831388" y="630347"/>
                  </a:cubicBezTo>
                  <a:close/>
                  <a:moveTo>
                    <a:pt x="111977" y="586618"/>
                  </a:moveTo>
                  <a:cubicBezTo>
                    <a:pt x="95988" y="584707"/>
                    <a:pt x="79860" y="585364"/>
                    <a:pt x="65284" y="590438"/>
                  </a:cubicBezTo>
                  <a:cubicBezTo>
                    <a:pt x="54542" y="594173"/>
                    <a:pt x="39554" y="601774"/>
                    <a:pt x="39091" y="614896"/>
                  </a:cubicBezTo>
                  <a:cubicBezTo>
                    <a:pt x="38661" y="627306"/>
                    <a:pt x="51667" y="636461"/>
                    <a:pt x="61103" y="641865"/>
                  </a:cubicBezTo>
                  <a:cubicBezTo>
                    <a:pt x="117223" y="674040"/>
                    <a:pt x="192877" y="675858"/>
                    <a:pt x="256202" y="659944"/>
                  </a:cubicBezTo>
                  <a:cubicBezTo>
                    <a:pt x="227547" y="634115"/>
                    <a:pt x="195769" y="612285"/>
                    <a:pt x="157826" y="598205"/>
                  </a:cubicBezTo>
                  <a:cubicBezTo>
                    <a:pt x="143813" y="593007"/>
                    <a:pt x="127965" y="588529"/>
                    <a:pt x="111977" y="586618"/>
                  </a:cubicBezTo>
                  <a:close/>
                  <a:moveTo>
                    <a:pt x="1041162" y="495946"/>
                  </a:moveTo>
                  <a:cubicBezTo>
                    <a:pt x="1050201" y="497631"/>
                    <a:pt x="1056646" y="503961"/>
                    <a:pt x="1060645" y="511959"/>
                  </a:cubicBezTo>
                  <a:cubicBezTo>
                    <a:pt x="1066661" y="523973"/>
                    <a:pt x="1067256" y="539953"/>
                    <a:pt x="1066066" y="553058"/>
                  </a:cubicBezTo>
                  <a:cubicBezTo>
                    <a:pt x="1065752" y="556594"/>
                    <a:pt x="1065272" y="560362"/>
                    <a:pt x="1064479" y="564031"/>
                  </a:cubicBezTo>
                  <a:cubicBezTo>
                    <a:pt x="1064198" y="570294"/>
                    <a:pt x="1063670" y="576573"/>
                    <a:pt x="1061108" y="582407"/>
                  </a:cubicBezTo>
                  <a:cubicBezTo>
                    <a:pt x="1057109" y="591546"/>
                    <a:pt x="1049557" y="597891"/>
                    <a:pt x="1039873" y="600172"/>
                  </a:cubicBezTo>
                  <a:cubicBezTo>
                    <a:pt x="1030619" y="602353"/>
                    <a:pt x="1020571" y="598090"/>
                    <a:pt x="1014936" y="590637"/>
                  </a:cubicBezTo>
                  <a:cubicBezTo>
                    <a:pt x="1010805" y="585167"/>
                    <a:pt x="1008805" y="578111"/>
                    <a:pt x="1008408" y="571335"/>
                  </a:cubicBezTo>
                  <a:cubicBezTo>
                    <a:pt x="1008160" y="566890"/>
                    <a:pt x="1008111" y="562428"/>
                    <a:pt x="1008160" y="557950"/>
                  </a:cubicBezTo>
                  <a:cubicBezTo>
                    <a:pt x="1007136" y="551538"/>
                    <a:pt x="1006591" y="545060"/>
                    <a:pt x="1006805" y="538548"/>
                  </a:cubicBezTo>
                  <a:cubicBezTo>
                    <a:pt x="1007070" y="531013"/>
                    <a:pt x="1008193" y="522552"/>
                    <a:pt x="1011399" y="515694"/>
                  </a:cubicBezTo>
                  <a:cubicBezTo>
                    <a:pt x="1012788" y="512736"/>
                    <a:pt x="1014688" y="510059"/>
                    <a:pt x="1016902" y="507745"/>
                  </a:cubicBezTo>
                  <a:lnTo>
                    <a:pt x="1018076" y="505812"/>
                  </a:lnTo>
                  <a:cubicBezTo>
                    <a:pt x="1023331" y="498705"/>
                    <a:pt x="1032255" y="494293"/>
                    <a:pt x="1041162" y="495946"/>
                  </a:cubicBezTo>
                  <a:close/>
                  <a:moveTo>
                    <a:pt x="631661" y="495946"/>
                  </a:moveTo>
                  <a:cubicBezTo>
                    <a:pt x="640701" y="497631"/>
                    <a:pt x="647146" y="503944"/>
                    <a:pt x="651161" y="511959"/>
                  </a:cubicBezTo>
                  <a:cubicBezTo>
                    <a:pt x="657177" y="523973"/>
                    <a:pt x="657772" y="539953"/>
                    <a:pt x="656582" y="553058"/>
                  </a:cubicBezTo>
                  <a:cubicBezTo>
                    <a:pt x="656268" y="556594"/>
                    <a:pt x="655788" y="560362"/>
                    <a:pt x="654995" y="564031"/>
                  </a:cubicBezTo>
                  <a:cubicBezTo>
                    <a:pt x="654714" y="570294"/>
                    <a:pt x="654186" y="576573"/>
                    <a:pt x="651624" y="582407"/>
                  </a:cubicBezTo>
                  <a:cubicBezTo>
                    <a:pt x="647625" y="591546"/>
                    <a:pt x="640056" y="597891"/>
                    <a:pt x="630389" y="600172"/>
                  </a:cubicBezTo>
                  <a:cubicBezTo>
                    <a:pt x="621135" y="602353"/>
                    <a:pt x="611087" y="598090"/>
                    <a:pt x="605452" y="590637"/>
                  </a:cubicBezTo>
                  <a:cubicBezTo>
                    <a:pt x="601321" y="585167"/>
                    <a:pt x="599321" y="578111"/>
                    <a:pt x="598924" y="571335"/>
                  </a:cubicBezTo>
                  <a:cubicBezTo>
                    <a:pt x="598660" y="566890"/>
                    <a:pt x="598610" y="562428"/>
                    <a:pt x="598676" y="557950"/>
                  </a:cubicBezTo>
                  <a:cubicBezTo>
                    <a:pt x="597652" y="551538"/>
                    <a:pt x="597107" y="545060"/>
                    <a:pt x="597321" y="538548"/>
                  </a:cubicBezTo>
                  <a:cubicBezTo>
                    <a:pt x="597569" y="531013"/>
                    <a:pt x="598709" y="522552"/>
                    <a:pt x="601915" y="515694"/>
                  </a:cubicBezTo>
                  <a:cubicBezTo>
                    <a:pt x="603304" y="512736"/>
                    <a:pt x="605204" y="510059"/>
                    <a:pt x="607418" y="507745"/>
                  </a:cubicBezTo>
                  <a:lnTo>
                    <a:pt x="608575" y="505812"/>
                  </a:lnTo>
                  <a:cubicBezTo>
                    <a:pt x="613830" y="498705"/>
                    <a:pt x="622754" y="494293"/>
                    <a:pt x="631661" y="495946"/>
                  </a:cubicBezTo>
                  <a:close/>
                  <a:moveTo>
                    <a:pt x="892614" y="41809"/>
                  </a:moveTo>
                  <a:cubicBezTo>
                    <a:pt x="742712" y="41793"/>
                    <a:pt x="607369" y="92228"/>
                    <a:pt x="510083" y="172873"/>
                  </a:cubicBezTo>
                  <a:cubicBezTo>
                    <a:pt x="412748" y="253633"/>
                    <a:pt x="353703" y="363709"/>
                    <a:pt x="353670" y="484791"/>
                  </a:cubicBezTo>
                  <a:cubicBezTo>
                    <a:pt x="353703" y="605873"/>
                    <a:pt x="412748" y="715933"/>
                    <a:pt x="510083" y="796692"/>
                  </a:cubicBezTo>
                  <a:cubicBezTo>
                    <a:pt x="607352" y="877337"/>
                    <a:pt x="742696" y="927772"/>
                    <a:pt x="892614" y="927756"/>
                  </a:cubicBezTo>
                  <a:cubicBezTo>
                    <a:pt x="1042517" y="927772"/>
                    <a:pt x="1177861" y="877337"/>
                    <a:pt x="1275146" y="796692"/>
                  </a:cubicBezTo>
                  <a:cubicBezTo>
                    <a:pt x="1372481" y="715933"/>
                    <a:pt x="1431526" y="605873"/>
                    <a:pt x="1431559" y="484791"/>
                  </a:cubicBezTo>
                  <a:cubicBezTo>
                    <a:pt x="1431526" y="363692"/>
                    <a:pt x="1372481" y="253633"/>
                    <a:pt x="1275146" y="172873"/>
                  </a:cubicBezTo>
                  <a:cubicBezTo>
                    <a:pt x="1177877" y="92228"/>
                    <a:pt x="1042533" y="41793"/>
                    <a:pt x="892614" y="41809"/>
                  </a:cubicBezTo>
                  <a:close/>
                  <a:moveTo>
                    <a:pt x="892614" y="0"/>
                  </a:moveTo>
                  <a:cubicBezTo>
                    <a:pt x="1051903" y="16"/>
                    <a:pt x="1196501" y="53427"/>
                    <a:pt x="1301851" y="140681"/>
                  </a:cubicBezTo>
                  <a:cubicBezTo>
                    <a:pt x="1407151" y="227803"/>
                    <a:pt x="1473418" y="349695"/>
                    <a:pt x="1473402" y="484807"/>
                  </a:cubicBezTo>
                  <a:cubicBezTo>
                    <a:pt x="1473435" y="619920"/>
                    <a:pt x="1407151" y="741795"/>
                    <a:pt x="1301851" y="828933"/>
                  </a:cubicBezTo>
                  <a:cubicBezTo>
                    <a:pt x="1253068" y="869338"/>
                    <a:pt x="1195774" y="902372"/>
                    <a:pt x="1132581" y="926318"/>
                  </a:cubicBezTo>
                  <a:cubicBezTo>
                    <a:pt x="1179860" y="961302"/>
                    <a:pt x="1222644" y="1004252"/>
                    <a:pt x="1266040" y="1043021"/>
                  </a:cubicBezTo>
                  <a:cubicBezTo>
                    <a:pt x="1319484" y="1090763"/>
                    <a:pt x="1372630" y="1138836"/>
                    <a:pt x="1425808" y="1186941"/>
                  </a:cubicBezTo>
                  <a:cubicBezTo>
                    <a:pt x="1436104" y="1196245"/>
                    <a:pt x="1436054" y="1214092"/>
                    <a:pt x="1421760" y="1219926"/>
                  </a:cubicBezTo>
                  <a:cubicBezTo>
                    <a:pt x="1361144" y="1244681"/>
                    <a:pt x="1296629" y="1260297"/>
                    <a:pt x="1231337" y="1265800"/>
                  </a:cubicBezTo>
                  <a:cubicBezTo>
                    <a:pt x="1243797" y="1299446"/>
                    <a:pt x="1256208" y="1333109"/>
                    <a:pt x="1268734" y="1366721"/>
                  </a:cubicBezTo>
                  <a:cubicBezTo>
                    <a:pt x="1289060" y="1421288"/>
                    <a:pt x="1302429" y="1480681"/>
                    <a:pt x="1258075" y="1527349"/>
                  </a:cubicBezTo>
                  <a:cubicBezTo>
                    <a:pt x="1222116" y="1565176"/>
                    <a:pt x="1169895" y="1580297"/>
                    <a:pt x="1120567" y="1591683"/>
                  </a:cubicBezTo>
                  <a:cubicBezTo>
                    <a:pt x="1102752" y="1595797"/>
                    <a:pt x="1084657" y="1599152"/>
                    <a:pt x="1066462" y="1602143"/>
                  </a:cubicBezTo>
                  <a:cubicBezTo>
                    <a:pt x="1068032" y="1608208"/>
                    <a:pt x="1069420" y="1614306"/>
                    <a:pt x="1070709" y="1620288"/>
                  </a:cubicBezTo>
                  <a:cubicBezTo>
                    <a:pt x="1075022" y="1640267"/>
                    <a:pt x="1078427" y="1660511"/>
                    <a:pt x="1081732" y="1680672"/>
                  </a:cubicBezTo>
                  <a:cubicBezTo>
                    <a:pt x="1087978" y="1718780"/>
                    <a:pt x="1093729" y="1756987"/>
                    <a:pt x="1099133" y="1795227"/>
                  </a:cubicBezTo>
                  <a:cubicBezTo>
                    <a:pt x="1104058" y="1830079"/>
                    <a:pt x="1108652" y="1864997"/>
                    <a:pt x="1112899" y="1899948"/>
                  </a:cubicBezTo>
                  <a:cubicBezTo>
                    <a:pt x="1115080" y="1917978"/>
                    <a:pt x="1117278" y="1936024"/>
                    <a:pt x="1119212" y="1954086"/>
                  </a:cubicBezTo>
                  <a:cubicBezTo>
                    <a:pt x="1120583" y="1966976"/>
                    <a:pt x="1121955" y="1980907"/>
                    <a:pt x="1116402" y="1993103"/>
                  </a:cubicBezTo>
                  <a:cubicBezTo>
                    <a:pt x="1103579" y="2021278"/>
                    <a:pt x="1070610" y="2019857"/>
                    <a:pt x="1044450" y="2020254"/>
                  </a:cubicBezTo>
                  <a:cubicBezTo>
                    <a:pt x="1011680" y="2020766"/>
                    <a:pt x="977820" y="2021477"/>
                    <a:pt x="945265" y="2017114"/>
                  </a:cubicBezTo>
                  <a:cubicBezTo>
                    <a:pt x="922278" y="2014041"/>
                    <a:pt x="897936" y="2004704"/>
                    <a:pt x="888913" y="1981485"/>
                  </a:cubicBezTo>
                  <a:cubicBezTo>
                    <a:pt x="879113" y="1956251"/>
                    <a:pt x="893970" y="1929380"/>
                    <a:pt x="916163" y="1916837"/>
                  </a:cubicBezTo>
                  <a:cubicBezTo>
                    <a:pt x="941133" y="1902708"/>
                    <a:pt x="973804" y="1901733"/>
                    <a:pt x="1001765" y="1903105"/>
                  </a:cubicBezTo>
                  <a:cubicBezTo>
                    <a:pt x="1027479" y="1904361"/>
                    <a:pt x="1052779" y="1910492"/>
                    <a:pt x="1076642" y="1920109"/>
                  </a:cubicBezTo>
                  <a:cubicBezTo>
                    <a:pt x="1072147" y="1868880"/>
                    <a:pt x="1064331" y="1817470"/>
                    <a:pt x="1057836" y="1766869"/>
                  </a:cubicBezTo>
                  <a:cubicBezTo>
                    <a:pt x="1053490" y="1733058"/>
                    <a:pt x="1048549" y="1699330"/>
                    <a:pt x="1044021" y="1665551"/>
                  </a:cubicBezTo>
                  <a:cubicBezTo>
                    <a:pt x="1041558" y="1647026"/>
                    <a:pt x="1037014" y="1626601"/>
                    <a:pt x="1036006" y="1606737"/>
                  </a:cubicBezTo>
                  <a:cubicBezTo>
                    <a:pt x="954188" y="1617247"/>
                    <a:pt x="870024" y="1616339"/>
                    <a:pt x="788983" y="1602309"/>
                  </a:cubicBezTo>
                  <a:cubicBezTo>
                    <a:pt x="787347" y="1609910"/>
                    <a:pt x="784571" y="1617462"/>
                    <a:pt x="782092" y="1624948"/>
                  </a:cubicBezTo>
                  <a:cubicBezTo>
                    <a:pt x="776292" y="1642482"/>
                    <a:pt x="769797" y="1659784"/>
                    <a:pt x="763220" y="1677037"/>
                  </a:cubicBezTo>
                  <a:cubicBezTo>
                    <a:pt x="750462" y="1710534"/>
                    <a:pt x="736912" y="1743717"/>
                    <a:pt x="722584" y="1776553"/>
                  </a:cubicBezTo>
                  <a:cubicBezTo>
                    <a:pt x="696110" y="1837218"/>
                    <a:pt x="667091" y="1896776"/>
                    <a:pt x="635495" y="1954945"/>
                  </a:cubicBezTo>
                  <a:cubicBezTo>
                    <a:pt x="629083" y="1966761"/>
                    <a:pt x="622473" y="1986261"/>
                    <a:pt x="611748" y="1994689"/>
                  </a:cubicBezTo>
                  <a:cubicBezTo>
                    <a:pt x="601684" y="2002621"/>
                    <a:pt x="582613" y="2004290"/>
                    <a:pt x="570318" y="2006207"/>
                  </a:cubicBezTo>
                  <a:cubicBezTo>
                    <a:pt x="541399" y="2010735"/>
                    <a:pt x="510942" y="2010372"/>
                    <a:pt x="482271" y="2004340"/>
                  </a:cubicBezTo>
                  <a:cubicBezTo>
                    <a:pt x="456359" y="1998903"/>
                    <a:pt x="424531" y="1990723"/>
                    <a:pt x="404502" y="1972396"/>
                  </a:cubicBezTo>
                  <a:cubicBezTo>
                    <a:pt x="384043" y="1953673"/>
                    <a:pt x="387448" y="1922109"/>
                    <a:pt x="409344" y="1905881"/>
                  </a:cubicBezTo>
                  <a:cubicBezTo>
                    <a:pt x="432314" y="1888843"/>
                    <a:pt x="466819" y="1894412"/>
                    <a:pt x="493277" y="1896825"/>
                  </a:cubicBezTo>
                  <a:cubicBezTo>
                    <a:pt x="526262" y="1899833"/>
                    <a:pt x="558866" y="1905766"/>
                    <a:pt x="590909" y="1914078"/>
                  </a:cubicBezTo>
                  <a:cubicBezTo>
                    <a:pt x="598114" y="1915945"/>
                    <a:pt x="602708" y="1920771"/>
                    <a:pt x="605005" y="1926422"/>
                  </a:cubicBezTo>
                  <a:cubicBezTo>
                    <a:pt x="634024" y="1874863"/>
                    <a:pt x="661093" y="1822180"/>
                    <a:pt x="685881" y="1768455"/>
                  </a:cubicBezTo>
                  <a:cubicBezTo>
                    <a:pt x="701365" y="1734925"/>
                    <a:pt x="716023" y="1701032"/>
                    <a:pt x="729839" y="1666791"/>
                  </a:cubicBezTo>
                  <a:cubicBezTo>
                    <a:pt x="736746" y="1649687"/>
                    <a:pt x="743257" y="1632418"/>
                    <a:pt x="750082" y="1615264"/>
                  </a:cubicBezTo>
                  <a:cubicBezTo>
                    <a:pt x="752528" y="1609067"/>
                    <a:pt x="754809" y="1602358"/>
                    <a:pt x="757618" y="1595963"/>
                  </a:cubicBezTo>
                  <a:cubicBezTo>
                    <a:pt x="749851" y="1594261"/>
                    <a:pt x="742001" y="1592839"/>
                    <a:pt x="734317" y="1590889"/>
                  </a:cubicBezTo>
                  <a:cubicBezTo>
                    <a:pt x="686030" y="1578661"/>
                    <a:pt x="634487" y="1558384"/>
                    <a:pt x="604493" y="1516277"/>
                  </a:cubicBezTo>
                  <a:cubicBezTo>
                    <a:pt x="568368" y="1465577"/>
                    <a:pt x="579325" y="1404036"/>
                    <a:pt x="588331" y="1346676"/>
                  </a:cubicBezTo>
                  <a:cubicBezTo>
                    <a:pt x="599255" y="1277203"/>
                    <a:pt x="610161" y="1207730"/>
                    <a:pt x="621068" y="1138257"/>
                  </a:cubicBezTo>
                  <a:cubicBezTo>
                    <a:pt x="631463" y="1072089"/>
                    <a:pt x="640552" y="1005425"/>
                    <a:pt x="655177" y="940018"/>
                  </a:cubicBezTo>
                  <a:cubicBezTo>
                    <a:pt x="592859" y="953519"/>
                    <a:pt x="524477" y="926665"/>
                    <a:pt x="473744" y="890772"/>
                  </a:cubicBezTo>
                  <a:cubicBezTo>
                    <a:pt x="399941" y="838568"/>
                    <a:pt x="349770" y="757246"/>
                    <a:pt x="287849" y="690996"/>
                  </a:cubicBezTo>
                  <a:cubicBezTo>
                    <a:pt x="244982" y="704728"/>
                    <a:pt x="200264" y="710446"/>
                    <a:pt x="155215" y="706876"/>
                  </a:cubicBezTo>
                  <a:cubicBezTo>
                    <a:pt x="113290" y="703555"/>
                    <a:pt x="63763" y="693672"/>
                    <a:pt x="29308" y="667975"/>
                  </a:cubicBezTo>
                  <a:cubicBezTo>
                    <a:pt x="2735" y="648161"/>
                    <a:pt x="-10205" y="613094"/>
                    <a:pt x="9593" y="583729"/>
                  </a:cubicBezTo>
                  <a:cubicBezTo>
                    <a:pt x="28267" y="556032"/>
                    <a:pt x="64557" y="546563"/>
                    <a:pt x="96137" y="546877"/>
                  </a:cubicBezTo>
                  <a:cubicBezTo>
                    <a:pt x="174352" y="547670"/>
                    <a:pt x="244271" y="593000"/>
                    <a:pt x="298293" y="646129"/>
                  </a:cubicBezTo>
                  <a:cubicBezTo>
                    <a:pt x="358561" y="705405"/>
                    <a:pt x="403329" y="778927"/>
                    <a:pt x="466043" y="835792"/>
                  </a:cubicBezTo>
                  <a:cubicBezTo>
                    <a:pt x="508464" y="874263"/>
                    <a:pt x="557776" y="901199"/>
                    <a:pt x="611930" y="909297"/>
                  </a:cubicBezTo>
                  <a:cubicBezTo>
                    <a:pt x="564749" y="887516"/>
                    <a:pt x="521469" y="860480"/>
                    <a:pt x="483378" y="828933"/>
                  </a:cubicBezTo>
                  <a:cubicBezTo>
                    <a:pt x="378078" y="741795"/>
                    <a:pt x="311794" y="619920"/>
                    <a:pt x="311827" y="484807"/>
                  </a:cubicBezTo>
                  <a:cubicBezTo>
                    <a:pt x="311794" y="349695"/>
                    <a:pt x="378078" y="227820"/>
                    <a:pt x="483378" y="140681"/>
                  </a:cubicBezTo>
                  <a:cubicBezTo>
                    <a:pt x="588728" y="53427"/>
                    <a:pt x="733326" y="16"/>
                    <a:pt x="892614" y="0"/>
                  </a:cubicBezTo>
                  <a:close/>
                </a:path>
              </a:pathLst>
            </a:custGeom>
            <a:solidFill>
              <a:schemeClr val="bg1"/>
            </a:solidFill>
            <a:ln w="16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4AD158F5-8F8F-E117-0EE3-42E21165C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163524" y="4462203"/>
              <a:ext cx="646043" cy="646043"/>
            </a:xfrm>
            <a:prstGeom prst="rect">
              <a:avLst/>
            </a:prstGeom>
          </p:spPr>
        </p:pic>
      </p:grpSp>
      <p:grpSp>
        <p:nvGrpSpPr>
          <p:cNvPr id="77" name="eixo vertical">
            <a:extLst>
              <a:ext uri="{FF2B5EF4-FFF2-40B4-BE49-F238E27FC236}">
                <a16:creationId xmlns:a16="http://schemas.microsoft.com/office/drawing/2014/main" id="{04F5CB5B-09E0-2796-9CF2-CDDA372530D1}"/>
              </a:ext>
            </a:extLst>
          </p:cNvPr>
          <p:cNvGrpSpPr/>
          <p:nvPr/>
        </p:nvGrpSpPr>
        <p:grpSpPr>
          <a:xfrm>
            <a:off x="3354692" y="4003285"/>
            <a:ext cx="374346" cy="1894114"/>
            <a:chOff x="3354692" y="4003285"/>
            <a:chExt cx="374346" cy="1894114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500D8835-DEFD-F67A-72D4-335C6B18DC3E}"/>
                </a:ext>
              </a:extLst>
            </p:cNvPr>
            <p:cNvSpPr txBox="1"/>
            <p:nvPr/>
          </p:nvSpPr>
          <p:spPr>
            <a:xfrm rot="16200000">
              <a:off x="2828587" y="4770285"/>
              <a:ext cx="13292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bg1"/>
                  </a:solidFill>
                </a:rPr>
                <a:t>Nível do Volume</a:t>
              </a: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3D22494A-D01D-933B-15C7-EC20F0B53359}"/>
                </a:ext>
              </a:extLst>
            </p:cNvPr>
            <p:cNvSpPr/>
            <p:nvPr/>
          </p:nvSpPr>
          <p:spPr>
            <a:xfrm>
              <a:off x="3661678" y="4003285"/>
              <a:ext cx="67360" cy="1894114"/>
            </a:xfrm>
            <a:custGeom>
              <a:avLst/>
              <a:gdLst>
                <a:gd name="connsiteX0" fmla="*/ 29028 w 67360"/>
                <a:gd name="connsiteY0" fmla="*/ 0 h 1894114"/>
                <a:gd name="connsiteX1" fmla="*/ 21771 w 67360"/>
                <a:gd name="connsiteY1" fmla="*/ 928914 h 1894114"/>
                <a:gd name="connsiteX2" fmla="*/ 7257 w 67360"/>
                <a:gd name="connsiteY2" fmla="*/ 965200 h 1894114"/>
                <a:gd name="connsiteX3" fmla="*/ 0 w 67360"/>
                <a:gd name="connsiteY3" fmla="*/ 1016000 h 1894114"/>
                <a:gd name="connsiteX4" fmla="*/ 36285 w 67360"/>
                <a:gd name="connsiteY4" fmla="*/ 1088571 h 1894114"/>
                <a:gd name="connsiteX5" fmla="*/ 58057 w 67360"/>
                <a:gd name="connsiteY5" fmla="*/ 1153885 h 1894114"/>
                <a:gd name="connsiteX6" fmla="*/ 50800 w 67360"/>
                <a:gd name="connsiteY6" fmla="*/ 1270000 h 1894114"/>
                <a:gd name="connsiteX7" fmla="*/ 43542 w 67360"/>
                <a:gd name="connsiteY7" fmla="*/ 1371600 h 1894114"/>
                <a:gd name="connsiteX8" fmla="*/ 50800 w 67360"/>
                <a:gd name="connsiteY8" fmla="*/ 1436914 h 1894114"/>
                <a:gd name="connsiteX9" fmla="*/ 65314 w 67360"/>
                <a:gd name="connsiteY9" fmla="*/ 1458685 h 1894114"/>
                <a:gd name="connsiteX10" fmla="*/ 65314 w 67360"/>
                <a:gd name="connsiteY10" fmla="*/ 1894114 h 189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360" h="1894114">
                  <a:moveTo>
                    <a:pt x="29028" y="0"/>
                  </a:moveTo>
                  <a:cubicBezTo>
                    <a:pt x="26609" y="309638"/>
                    <a:pt x="28754" y="619345"/>
                    <a:pt x="21771" y="928914"/>
                  </a:cubicBezTo>
                  <a:cubicBezTo>
                    <a:pt x="21477" y="941938"/>
                    <a:pt x="10416" y="952562"/>
                    <a:pt x="7257" y="965200"/>
                  </a:cubicBezTo>
                  <a:cubicBezTo>
                    <a:pt x="3108" y="981795"/>
                    <a:pt x="2419" y="999067"/>
                    <a:pt x="0" y="1016000"/>
                  </a:cubicBezTo>
                  <a:cubicBezTo>
                    <a:pt x="35602" y="1051602"/>
                    <a:pt x="16587" y="1025538"/>
                    <a:pt x="36285" y="1088571"/>
                  </a:cubicBezTo>
                  <a:cubicBezTo>
                    <a:pt x="43130" y="1110475"/>
                    <a:pt x="58057" y="1153885"/>
                    <a:pt x="58057" y="1153885"/>
                  </a:cubicBezTo>
                  <a:cubicBezTo>
                    <a:pt x="55638" y="1192590"/>
                    <a:pt x="53380" y="1231305"/>
                    <a:pt x="50800" y="1270000"/>
                  </a:cubicBezTo>
                  <a:cubicBezTo>
                    <a:pt x="48541" y="1303878"/>
                    <a:pt x="43542" y="1337647"/>
                    <a:pt x="43542" y="1371600"/>
                  </a:cubicBezTo>
                  <a:cubicBezTo>
                    <a:pt x="43542" y="1393505"/>
                    <a:pt x="45487" y="1415663"/>
                    <a:pt x="50800" y="1436914"/>
                  </a:cubicBezTo>
                  <a:cubicBezTo>
                    <a:pt x="52915" y="1445375"/>
                    <a:pt x="65037" y="1449968"/>
                    <a:pt x="65314" y="1458685"/>
                  </a:cubicBezTo>
                  <a:cubicBezTo>
                    <a:pt x="69919" y="1603755"/>
                    <a:pt x="65314" y="1748971"/>
                    <a:pt x="65314" y="1894114"/>
                  </a:cubicBezTo>
                </a:path>
              </a:pathLst>
            </a:custGeom>
            <a:noFill/>
            <a:ln>
              <a:solidFill>
                <a:schemeClr val="bg1">
                  <a:alpha val="58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3" name="legenda1">
            <a:extLst>
              <a:ext uri="{FF2B5EF4-FFF2-40B4-BE49-F238E27FC236}">
                <a16:creationId xmlns:a16="http://schemas.microsoft.com/office/drawing/2014/main" id="{FE05F544-5F0F-1D8E-0998-12839889354A}"/>
              </a:ext>
            </a:extLst>
          </p:cNvPr>
          <p:cNvSpPr txBox="1"/>
          <p:nvPr/>
        </p:nvSpPr>
        <p:spPr>
          <a:xfrm>
            <a:off x="4746175" y="4104329"/>
            <a:ext cx="6654796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600" b="0" i="0" dirty="0">
                <a:solidFill>
                  <a:srgbClr val="ECECEC"/>
                </a:solidFill>
                <a:effectLst/>
              </a:rPr>
              <a:t>Emocionalidade calma, insegurança ou confidência.</a:t>
            </a:r>
            <a:endParaRPr lang="pt-BR" sz="1600" dirty="0"/>
          </a:p>
        </p:txBody>
      </p:sp>
      <p:sp>
        <p:nvSpPr>
          <p:cNvPr id="74" name="legenda2">
            <a:extLst>
              <a:ext uri="{FF2B5EF4-FFF2-40B4-BE49-F238E27FC236}">
                <a16:creationId xmlns:a16="http://schemas.microsoft.com/office/drawing/2014/main" id="{06CBC960-BBAC-C8B5-ABC2-5187E81A7106}"/>
              </a:ext>
            </a:extLst>
          </p:cNvPr>
          <p:cNvSpPr txBox="1"/>
          <p:nvPr/>
        </p:nvSpPr>
        <p:spPr>
          <a:xfrm>
            <a:off x="5682345" y="4784206"/>
            <a:ext cx="5814328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600" b="0" i="0" dirty="0">
                <a:solidFill>
                  <a:srgbClr val="ECECEC"/>
                </a:solidFill>
                <a:effectLst/>
              </a:rPr>
              <a:t>Neutralidade ou clareza.</a:t>
            </a:r>
            <a:endParaRPr lang="pt-BR" sz="1600" dirty="0"/>
          </a:p>
        </p:txBody>
      </p:sp>
      <p:sp>
        <p:nvSpPr>
          <p:cNvPr id="75" name="legenda3">
            <a:extLst>
              <a:ext uri="{FF2B5EF4-FFF2-40B4-BE49-F238E27FC236}">
                <a16:creationId xmlns:a16="http://schemas.microsoft.com/office/drawing/2014/main" id="{F53BFFB3-2802-FA38-D487-18CC4C1CECAE}"/>
              </a:ext>
            </a:extLst>
          </p:cNvPr>
          <p:cNvSpPr txBox="1"/>
          <p:nvPr/>
        </p:nvSpPr>
        <p:spPr>
          <a:xfrm>
            <a:off x="7535919" y="5448786"/>
            <a:ext cx="3902697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600" b="0" i="0" dirty="0">
                <a:solidFill>
                  <a:srgbClr val="ECECEC"/>
                </a:solidFill>
                <a:effectLst/>
              </a:rPr>
              <a:t>Entusiasmo, raiva ou autoridade.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78529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4.79167E-6 2.22222E-6 L 0.12395 2.22222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07407E-6 L 0 0.25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-4.07407E-6 L -0.07669 -4.07407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45833E-6 -2.22222E-6 L -0.18346 -2.22222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-3.7037E-7 L -0.32083 -3.7037E-7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10" grpId="0"/>
      <p:bldP spid="10" grpId="1"/>
      <p:bldP spid="1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5BC3B-6DD5-061E-ADCC-328F78AFF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aixa lenta">
            <a:extLst>
              <a:ext uri="{FF2B5EF4-FFF2-40B4-BE49-F238E27FC236}">
                <a16:creationId xmlns:a16="http://schemas.microsoft.com/office/drawing/2014/main" id="{D76C4738-560D-4095-863F-C4D2A4E9BF3A}"/>
              </a:ext>
            </a:extLst>
          </p:cNvPr>
          <p:cNvSpPr/>
          <p:nvPr/>
        </p:nvSpPr>
        <p:spPr>
          <a:xfrm>
            <a:off x="1475408" y="5362712"/>
            <a:ext cx="1327079" cy="446157"/>
          </a:xfrm>
          <a:custGeom>
            <a:avLst/>
            <a:gdLst>
              <a:gd name="connsiteX0" fmla="*/ 35988 w 1327079"/>
              <a:gd name="connsiteY0" fmla="*/ 446157 h 446157"/>
              <a:gd name="connsiteX1" fmla="*/ 629799 w 1327079"/>
              <a:gd name="connsiteY1" fmla="*/ 428487 h 446157"/>
              <a:gd name="connsiteX2" fmla="*/ 971466 w 1327079"/>
              <a:gd name="connsiteY2" fmla="*/ 417664 h 446157"/>
              <a:gd name="connsiteX3" fmla="*/ 1327079 w 1327079"/>
              <a:gd name="connsiteY3" fmla="*/ 406400 h 446157"/>
              <a:gd name="connsiteX4" fmla="*/ 1327079 w 1327079"/>
              <a:gd name="connsiteY4" fmla="*/ 0 h 446157"/>
              <a:gd name="connsiteX5" fmla="*/ 884719 w 1327079"/>
              <a:gd name="connsiteY5" fmla="*/ 1472 h 446157"/>
              <a:gd name="connsiteX6" fmla="*/ 468901 w 1327079"/>
              <a:gd name="connsiteY6" fmla="*/ 2856 h 446157"/>
              <a:gd name="connsiteX7" fmla="*/ 0 w 1327079"/>
              <a:gd name="connsiteY7" fmla="*/ 4417 h 446157"/>
              <a:gd name="connsiteX8" fmla="*/ 13495 w 1327079"/>
              <a:gd name="connsiteY8" fmla="*/ 278296 h 446157"/>
              <a:gd name="connsiteX9" fmla="*/ 35988 w 1327079"/>
              <a:gd name="connsiteY9" fmla="*/ 446157 h 4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7079" h="446157" fill="none" extrusionOk="0">
                <a:moveTo>
                  <a:pt x="35988" y="446157"/>
                </a:moveTo>
                <a:cubicBezTo>
                  <a:pt x="247802" y="370874"/>
                  <a:pt x="444730" y="454402"/>
                  <a:pt x="629799" y="428487"/>
                </a:cubicBezTo>
                <a:cubicBezTo>
                  <a:pt x="766166" y="388417"/>
                  <a:pt x="855982" y="440708"/>
                  <a:pt x="971466" y="417664"/>
                </a:cubicBezTo>
                <a:cubicBezTo>
                  <a:pt x="1086950" y="394621"/>
                  <a:pt x="1238458" y="440274"/>
                  <a:pt x="1327079" y="406400"/>
                </a:cubicBezTo>
                <a:cubicBezTo>
                  <a:pt x="1290352" y="280504"/>
                  <a:pt x="1369111" y="193080"/>
                  <a:pt x="1327079" y="0"/>
                </a:cubicBezTo>
                <a:cubicBezTo>
                  <a:pt x="1223558" y="52994"/>
                  <a:pt x="1056835" y="-33050"/>
                  <a:pt x="884719" y="1472"/>
                </a:cubicBezTo>
                <a:cubicBezTo>
                  <a:pt x="712603" y="35994"/>
                  <a:pt x="593217" y="-38071"/>
                  <a:pt x="468901" y="2856"/>
                </a:cubicBezTo>
                <a:cubicBezTo>
                  <a:pt x="344585" y="43783"/>
                  <a:pt x="206755" y="-31803"/>
                  <a:pt x="0" y="4417"/>
                </a:cubicBezTo>
                <a:cubicBezTo>
                  <a:pt x="29498" y="126531"/>
                  <a:pt x="-2867" y="189937"/>
                  <a:pt x="13495" y="278296"/>
                </a:cubicBezTo>
                <a:cubicBezTo>
                  <a:pt x="35770" y="358015"/>
                  <a:pt x="12765" y="397640"/>
                  <a:pt x="35988" y="446157"/>
                </a:cubicBezTo>
                <a:close/>
              </a:path>
              <a:path w="1327079" h="446157" stroke="0" extrusionOk="0">
                <a:moveTo>
                  <a:pt x="35988" y="446157"/>
                </a:moveTo>
                <a:cubicBezTo>
                  <a:pt x="162553" y="424141"/>
                  <a:pt x="413486" y="463430"/>
                  <a:pt x="629799" y="428487"/>
                </a:cubicBezTo>
                <a:cubicBezTo>
                  <a:pt x="698985" y="408169"/>
                  <a:pt x="866274" y="444774"/>
                  <a:pt x="957521" y="418106"/>
                </a:cubicBezTo>
                <a:cubicBezTo>
                  <a:pt x="1048768" y="391438"/>
                  <a:pt x="1235295" y="438049"/>
                  <a:pt x="1327079" y="406400"/>
                </a:cubicBezTo>
                <a:cubicBezTo>
                  <a:pt x="1307607" y="269163"/>
                  <a:pt x="1350298" y="182984"/>
                  <a:pt x="1327079" y="0"/>
                </a:cubicBezTo>
                <a:cubicBezTo>
                  <a:pt x="1227664" y="8943"/>
                  <a:pt x="1022331" y="-29027"/>
                  <a:pt x="897990" y="1428"/>
                </a:cubicBezTo>
                <a:cubicBezTo>
                  <a:pt x="773649" y="31883"/>
                  <a:pt x="548934" y="-25939"/>
                  <a:pt x="429089" y="2989"/>
                </a:cubicBezTo>
                <a:cubicBezTo>
                  <a:pt x="309244" y="31917"/>
                  <a:pt x="144554" y="-25236"/>
                  <a:pt x="0" y="4417"/>
                </a:cubicBezTo>
                <a:cubicBezTo>
                  <a:pt x="25299" y="130760"/>
                  <a:pt x="1552" y="164217"/>
                  <a:pt x="13495" y="278296"/>
                </a:cubicBezTo>
                <a:cubicBezTo>
                  <a:pt x="27387" y="340627"/>
                  <a:pt x="20625" y="364369"/>
                  <a:pt x="35988" y="44615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5339 w 1303130"/>
                      <a:gd name="connsiteY0" fmla="*/ 446157 h 446157"/>
                      <a:gd name="connsiteX1" fmla="*/ 618434 w 1303130"/>
                      <a:gd name="connsiteY1" fmla="*/ 428487 h 446157"/>
                      <a:gd name="connsiteX2" fmla="*/ 1303130 w 1303130"/>
                      <a:gd name="connsiteY2" fmla="*/ 406400 h 446157"/>
                      <a:gd name="connsiteX3" fmla="*/ 1303130 w 1303130"/>
                      <a:gd name="connsiteY3" fmla="*/ 0 h 446157"/>
                      <a:gd name="connsiteX4" fmla="*/ 0 w 1303130"/>
                      <a:gd name="connsiteY4" fmla="*/ 4417 h 446157"/>
                      <a:gd name="connsiteX5" fmla="*/ 13252 w 1303130"/>
                      <a:gd name="connsiteY5" fmla="*/ 278296 h 446157"/>
                      <a:gd name="connsiteX6" fmla="*/ 35339 w 1303130"/>
                      <a:gd name="connsiteY6" fmla="*/ 446157 h 446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3130" h="446157">
                        <a:moveTo>
                          <a:pt x="35339" y="446157"/>
                        </a:moveTo>
                        <a:lnTo>
                          <a:pt x="618434" y="428487"/>
                        </a:lnTo>
                        <a:lnTo>
                          <a:pt x="1303130" y="406400"/>
                        </a:lnTo>
                        <a:lnTo>
                          <a:pt x="1303130" y="0"/>
                        </a:lnTo>
                        <a:lnTo>
                          <a:pt x="0" y="4417"/>
                        </a:lnTo>
                        <a:lnTo>
                          <a:pt x="13252" y="278296"/>
                        </a:lnTo>
                        <a:lnTo>
                          <a:pt x="35339" y="446157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DCEFD41-1105-BDC6-21D0-177FD265A2AA}"/>
              </a:ext>
            </a:extLst>
          </p:cNvPr>
          <p:cNvSpPr txBox="1"/>
          <p:nvPr/>
        </p:nvSpPr>
        <p:spPr>
          <a:xfrm>
            <a:off x="3888964" y="433384"/>
            <a:ext cx="4431791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9DB25-FD63-DC0A-F168-E76074FA7FA6}"/>
              </a:ext>
            </a:extLst>
          </p:cNvPr>
          <p:cNvSpPr txBox="1"/>
          <p:nvPr/>
        </p:nvSpPr>
        <p:spPr>
          <a:xfrm>
            <a:off x="2726852" y="1186261"/>
            <a:ext cx="6736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  <p:sp>
        <p:nvSpPr>
          <p:cNvPr id="10" name="titulo1">
            <a:extLst>
              <a:ext uri="{FF2B5EF4-FFF2-40B4-BE49-F238E27FC236}">
                <a16:creationId xmlns:a16="http://schemas.microsoft.com/office/drawing/2014/main" id="{A9C0BA0A-66ED-C98D-628C-23376729F63F}"/>
              </a:ext>
            </a:extLst>
          </p:cNvPr>
          <p:cNvSpPr txBox="1"/>
          <p:nvPr/>
        </p:nvSpPr>
        <p:spPr>
          <a:xfrm>
            <a:off x="1833132" y="2090596"/>
            <a:ext cx="548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Velocidade da Fala e Percepção</a:t>
            </a:r>
          </a:p>
        </p:txBody>
      </p:sp>
      <p:sp>
        <p:nvSpPr>
          <p:cNvPr id="12" name="legenda1">
            <a:extLst>
              <a:ext uri="{FF2B5EF4-FFF2-40B4-BE49-F238E27FC236}">
                <a16:creationId xmlns:a16="http://schemas.microsoft.com/office/drawing/2014/main" id="{66D21F15-6390-091A-E219-9081C25C45C4}"/>
              </a:ext>
            </a:extLst>
          </p:cNvPr>
          <p:cNvSpPr txBox="1"/>
          <p:nvPr/>
        </p:nvSpPr>
        <p:spPr>
          <a:xfrm>
            <a:off x="1833132" y="2470780"/>
            <a:ext cx="943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ECECEC"/>
                </a:solidFill>
              </a:rPr>
              <a:t>Controle a velocidade para causa o impacto que você deseja!</a:t>
            </a:r>
            <a:endParaRPr lang="pt-BR" dirty="0"/>
          </a:p>
        </p:txBody>
      </p:sp>
      <p:grpSp>
        <p:nvGrpSpPr>
          <p:cNvPr id="58" name="banner1">
            <a:extLst>
              <a:ext uri="{FF2B5EF4-FFF2-40B4-BE49-F238E27FC236}">
                <a16:creationId xmlns:a16="http://schemas.microsoft.com/office/drawing/2014/main" id="{2EA4E98E-8FA9-50A2-4355-C7BD4B4B7F72}"/>
              </a:ext>
            </a:extLst>
          </p:cNvPr>
          <p:cNvGrpSpPr/>
          <p:nvPr/>
        </p:nvGrpSpPr>
        <p:grpSpPr>
          <a:xfrm>
            <a:off x="695325" y="1997608"/>
            <a:ext cx="10801350" cy="1076382"/>
            <a:chOff x="695325" y="2017486"/>
            <a:chExt cx="10801350" cy="1076382"/>
          </a:xfrm>
        </p:grpSpPr>
        <p:sp>
          <p:nvSpPr>
            <p:cNvPr id="5" name="banner1">
              <a:extLst>
                <a:ext uri="{FF2B5EF4-FFF2-40B4-BE49-F238E27FC236}">
                  <a16:creationId xmlns:a16="http://schemas.microsoft.com/office/drawing/2014/main" id="{D1762C93-98EE-8668-FF5F-D253FE85F00D}"/>
                </a:ext>
              </a:extLst>
            </p:cNvPr>
            <p:cNvSpPr>
              <a:spLocks/>
            </p:cNvSpPr>
            <p:nvPr/>
          </p:nvSpPr>
          <p:spPr>
            <a:xfrm>
              <a:off x="695325" y="2017486"/>
              <a:ext cx="10801350" cy="1076382"/>
            </a:xfrm>
            <a:custGeom>
              <a:avLst/>
              <a:gdLst>
                <a:gd name="connsiteX0" fmla="*/ 0 w 10801350"/>
                <a:gd name="connsiteY0" fmla="*/ 127390 h 1076382"/>
                <a:gd name="connsiteX1" fmla="*/ 127390 w 10801350"/>
                <a:gd name="connsiteY1" fmla="*/ 0 h 1076382"/>
                <a:gd name="connsiteX2" fmla="*/ 997482 w 10801350"/>
                <a:gd name="connsiteY2" fmla="*/ 0 h 1076382"/>
                <a:gd name="connsiteX3" fmla="*/ 1551177 w 10801350"/>
                <a:gd name="connsiteY3" fmla="*/ 0 h 1076382"/>
                <a:gd name="connsiteX4" fmla="*/ 1999406 w 10801350"/>
                <a:gd name="connsiteY4" fmla="*/ 0 h 1076382"/>
                <a:gd name="connsiteX5" fmla="*/ 2764033 w 10801350"/>
                <a:gd name="connsiteY5" fmla="*/ 0 h 1076382"/>
                <a:gd name="connsiteX6" fmla="*/ 3317727 w 10801350"/>
                <a:gd name="connsiteY6" fmla="*/ 0 h 1076382"/>
                <a:gd name="connsiteX7" fmla="*/ 4187819 w 10801350"/>
                <a:gd name="connsiteY7" fmla="*/ 0 h 1076382"/>
                <a:gd name="connsiteX8" fmla="*/ 4636049 w 10801350"/>
                <a:gd name="connsiteY8" fmla="*/ 0 h 1076382"/>
                <a:gd name="connsiteX9" fmla="*/ 5506141 w 10801350"/>
                <a:gd name="connsiteY9" fmla="*/ 0 h 1076382"/>
                <a:gd name="connsiteX10" fmla="*/ 5848904 w 10801350"/>
                <a:gd name="connsiteY10" fmla="*/ 0 h 1076382"/>
                <a:gd name="connsiteX11" fmla="*/ 6508065 w 10801350"/>
                <a:gd name="connsiteY11" fmla="*/ 0 h 1076382"/>
                <a:gd name="connsiteX12" fmla="*/ 7167225 w 10801350"/>
                <a:gd name="connsiteY12" fmla="*/ 0 h 1076382"/>
                <a:gd name="connsiteX13" fmla="*/ 7720920 w 10801350"/>
                <a:gd name="connsiteY13" fmla="*/ 0 h 1076382"/>
                <a:gd name="connsiteX14" fmla="*/ 8591012 w 10801350"/>
                <a:gd name="connsiteY14" fmla="*/ 0 h 1076382"/>
                <a:gd name="connsiteX15" fmla="*/ 9461104 w 10801350"/>
                <a:gd name="connsiteY15" fmla="*/ 0 h 1076382"/>
                <a:gd name="connsiteX16" fmla="*/ 9909334 w 10801350"/>
                <a:gd name="connsiteY16" fmla="*/ 0 h 1076382"/>
                <a:gd name="connsiteX17" fmla="*/ 10673960 w 10801350"/>
                <a:gd name="connsiteY17" fmla="*/ 0 h 1076382"/>
                <a:gd name="connsiteX18" fmla="*/ 10801350 w 10801350"/>
                <a:gd name="connsiteY18" fmla="*/ 127390 h 1076382"/>
                <a:gd name="connsiteX19" fmla="*/ 10801350 w 10801350"/>
                <a:gd name="connsiteY19" fmla="*/ 546407 h 1076382"/>
                <a:gd name="connsiteX20" fmla="*/ 10801350 w 10801350"/>
                <a:gd name="connsiteY20" fmla="*/ 948992 h 1076382"/>
                <a:gd name="connsiteX21" fmla="*/ 10673960 w 10801350"/>
                <a:gd name="connsiteY21" fmla="*/ 1076382 h 1076382"/>
                <a:gd name="connsiteX22" fmla="*/ 10120265 w 10801350"/>
                <a:gd name="connsiteY22" fmla="*/ 1076382 h 1076382"/>
                <a:gd name="connsiteX23" fmla="*/ 9461104 w 10801350"/>
                <a:gd name="connsiteY23" fmla="*/ 1076382 h 1076382"/>
                <a:gd name="connsiteX24" fmla="*/ 9118341 w 10801350"/>
                <a:gd name="connsiteY24" fmla="*/ 1076382 h 1076382"/>
                <a:gd name="connsiteX25" fmla="*/ 8775577 w 10801350"/>
                <a:gd name="connsiteY25" fmla="*/ 1076382 h 1076382"/>
                <a:gd name="connsiteX26" fmla="*/ 8116417 w 10801350"/>
                <a:gd name="connsiteY26" fmla="*/ 1076382 h 1076382"/>
                <a:gd name="connsiteX27" fmla="*/ 7668188 w 10801350"/>
                <a:gd name="connsiteY27" fmla="*/ 1076382 h 1076382"/>
                <a:gd name="connsiteX28" fmla="*/ 6903561 w 10801350"/>
                <a:gd name="connsiteY28" fmla="*/ 1076382 h 1076382"/>
                <a:gd name="connsiteX29" fmla="*/ 6455332 w 10801350"/>
                <a:gd name="connsiteY29" fmla="*/ 1076382 h 1076382"/>
                <a:gd name="connsiteX30" fmla="*/ 5690706 w 10801350"/>
                <a:gd name="connsiteY30" fmla="*/ 1076382 h 1076382"/>
                <a:gd name="connsiteX31" fmla="*/ 5347942 w 10801350"/>
                <a:gd name="connsiteY31" fmla="*/ 1076382 h 1076382"/>
                <a:gd name="connsiteX32" fmla="*/ 4583316 w 10801350"/>
                <a:gd name="connsiteY32" fmla="*/ 1076382 h 1076382"/>
                <a:gd name="connsiteX33" fmla="*/ 4135087 w 10801350"/>
                <a:gd name="connsiteY33" fmla="*/ 1076382 h 1076382"/>
                <a:gd name="connsiteX34" fmla="*/ 3792323 w 10801350"/>
                <a:gd name="connsiteY34" fmla="*/ 1076382 h 1076382"/>
                <a:gd name="connsiteX35" fmla="*/ 3344094 w 10801350"/>
                <a:gd name="connsiteY35" fmla="*/ 1076382 h 1076382"/>
                <a:gd name="connsiteX36" fmla="*/ 2579468 w 10801350"/>
                <a:gd name="connsiteY36" fmla="*/ 1076382 h 1076382"/>
                <a:gd name="connsiteX37" fmla="*/ 2131238 w 10801350"/>
                <a:gd name="connsiteY37" fmla="*/ 1076382 h 1076382"/>
                <a:gd name="connsiteX38" fmla="*/ 1788475 w 10801350"/>
                <a:gd name="connsiteY38" fmla="*/ 1076382 h 1076382"/>
                <a:gd name="connsiteX39" fmla="*/ 1340246 w 10801350"/>
                <a:gd name="connsiteY39" fmla="*/ 1076382 h 1076382"/>
                <a:gd name="connsiteX40" fmla="*/ 786551 w 10801350"/>
                <a:gd name="connsiteY40" fmla="*/ 1076382 h 1076382"/>
                <a:gd name="connsiteX41" fmla="*/ 127390 w 10801350"/>
                <a:gd name="connsiteY41" fmla="*/ 1076382 h 1076382"/>
                <a:gd name="connsiteX42" fmla="*/ 0 w 10801350"/>
                <a:gd name="connsiteY42" fmla="*/ 948992 h 1076382"/>
                <a:gd name="connsiteX43" fmla="*/ 0 w 10801350"/>
                <a:gd name="connsiteY43" fmla="*/ 521759 h 1076382"/>
                <a:gd name="connsiteX44" fmla="*/ 0 w 10801350"/>
                <a:gd name="connsiteY44" fmla="*/ 127390 h 10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01350" h="1076382" extrusionOk="0">
                  <a:moveTo>
                    <a:pt x="0" y="127390"/>
                  </a:moveTo>
                  <a:cubicBezTo>
                    <a:pt x="-13024" y="49001"/>
                    <a:pt x="48340" y="3263"/>
                    <a:pt x="127390" y="0"/>
                  </a:cubicBezTo>
                  <a:cubicBezTo>
                    <a:pt x="469379" y="12598"/>
                    <a:pt x="596081" y="3445"/>
                    <a:pt x="997482" y="0"/>
                  </a:cubicBezTo>
                  <a:cubicBezTo>
                    <a:pt x="1398883" y="-3445"/>
                    <a:pt x="1288790" y="831"/>
                    <a:pt x="1551177" y="0"/>
                  </a:cubicBezTo>
                  <a:cubicBezTo>
                    <a:pt x="1813565" y="-831"/>
                    <a:pt x="1841998" y="15981"/>
                    <a:pt x="1999406" y="0"/>
                  </a:cubicBezTo>
                  <a:cubicBezTo>
                    <a:pt x="2156814" y="-15981"/>
                    <a:pt x="2466440" y="30655"/>
                    <a:pt x="2764033" y="0"/>
                  </a:cubicBezTo>
                  <a:cubicBezTo>
                    <a:pt x="3061626" y="-30655"/>
                    <a:pt x="3087530" y="18259"/>
                    <a:pt x="3317727" y="0"/>
                  </a:cubicBezTo>
                  <a:cubicBezTo>
                    <a:pt x="3547924" y="-18259"/>
                    <a:pt x="3768270" y="-9147"/>
                    <a:pt x="4187819" y="0"/>
                  </a:cubicBezTo>
                  <a:cubicBezTo>
                    <a:pt x="4607368" y="9147"/>
                    <a:pt x="4441975" y="-21912"/>
                    <a:pt x="4636049" y="0"/>
                  </a:cubicBezTo>
                  <a:cubicBezTo>
                    <a:pt x="4830123" y="21912"/>
                    <a:pt x="5105104" y="11689"/>
                    <a:pt x="5506141" y="0"/>
                  </a:cubicBezTo>
                  <a:cubicBezTo>
                    <a:pt x="5907178" y="-11689"/>
                    <a:pt x="5739076" y="6784"/>
                    <a:pt x="5848904" y="0"/>
                  </a:cubicBezTo>
                  <a:cubicBezTo>
                    <a:pt x="5958732" y="-6784"/>
                    <a:pt x="6298237" y="-20681"/>
                    <a:pt x="6508065" y="0"/>
                  </a:cubicBezTo>
                  <a:cubicBezTo>
                    <a:pt x="6717893" y="20681"/>
                    <a:pt x="6933949" y="19868"/>
                    <a:pt x="7167225" y="0"/>
                  </a:cubicBezTo>
                  <a:cubicBezTo>
                    <a:pt x="7400501" y="-19868"/>
                    <a:pt x="7449479" y="-23389"/>
                    <a:pt x="7720920" y="0"/>
                  </a:cubicBezTo>
                  <a:cubicBezTo>
                    <a:pt x="7992362" y="23389"/>
                    <a:pt x="8378910" y="14432"/>
                    <a:pt x="8591012" y="0"/>
                  </a:cubicBezTo>
                  <a:cubicBezTo>
                    <a:pt x="8803114" y="-14432"/>
                    <a:pt x="9264882" y="-1683"/>
                    <a:pt x="9461104" y="0"/>
                  </a:cubicBezTo>
                  <a:cubicBezTo>
                    <a:pt x="9657326" y="1683"/>
                    <a:pt x="9722604" y="-20001"/>
                    <a:pt x="9909334" y="0"/>
                  </a:cubicBezTo>
                  <a:cubicBezTo>
                    <a:pt x="10096064" y="20001"/>
                    <a:pt x="10433298" y="11728"/>
                    <a:pt x="10673960" y="0"/>
                  </a:cubicBezTo>
                  <a:cubicBezTo>
                    <a:pt x="10742271" y="-4168"/>
                    <a:pt x="10801762" y="51467"/>
                    <a:pt x="10801350" y="127390"/>
                  </a:cubicBezTo>
                  <a:cubicBezTo>
                    <a:pt x="10820977" y="294991"/>
                    <a:pt x="10819467" y="391693"/>
                    <a:pt x="10801350" y="546407"/>
                  </a:cubicBezTo>
                  <a:cubicBezTo>
                    <a:pt x="10783233" y="701121"/>
                    <a:pt x="10798782" y="799522"/>
                    <a:pt x="10801350" y="948992"/>
                  </a:cubicBezTo>
                  <a:cubicBezTo>
                    <a:pt x="10812787" y="1012564"/>
                    <a:pt x="10739610" y="1083853"/>
                    <a:pt x="10673960" y="1076382"/>
                  </a:cubicBezTo>
                  <a:cubicBezTo>
                    <a:pt x="10428157" y="1062898"/>
                    <a:pt x="10278863" y="1065302"/>
                    <a:pt x="10120265" y="1076382"/>
                  </a:cubicBezTo>
                  <a:cubicBezTo>
                    <a:pt x="9961667" y="1087462"/>
                    <a:pt x="9594282" y="1076827"/>
                    <a:pt x="9461104" y="1076382"/>
                  </a:cubicBezTo>
                  <a:cubicBezTo>
                    <a:pt x="9327926" y="1075937"/>
                    <a:pt x="9238122" y="1066476"/>
                    <a:pt x="9118341" y="1076382"/>
                  </a:cubicBezTo>
                  <a:cubicBezTo>
                    <a:pt x="8998560" y="1086288"/>
                    <a:pt x="8894016" y="1065691"/>
                    <a:pt x="8775577" y="1076382"/>
                  </a:cubicBezTo>
                  <a:cubicBezTo>
                    <a:pt x="8657138" y="1087073"/>
                    <a:pt x="8410559" y="1055036"/>
                    <a:pt x="8116417" y="1076382"/>
                  </a:cubicBezTo>
                  <a:cubicBezTo>
                    <a:pt x="7822275" y="1097728"/>
                    <a:pt x="7879291" y="1055456"/>
                    <a:pt x="7668188" y="1076382"/>
                  </a:cubicBezTo>
                  <a:cubicBezTo>
                    <a:pt x="7457085" y="1097308"/>
                    <a:pt x="7117399" y="1110544"/>
                    <a:pt x="6903561" y="1076382"/>
                  </a:cubicBezTo>
                  <a:cubicBezTo>
                    <a:pt x="6689723" y="1042220"/>
                    <a:pt x="6605383" y="1095684"/>
                    <a:pt x="6455332" y="1076382"/>
                  </a:cubicBezTo>
                  <a:cubicBezTo>
                    <a:pt x="6305281" y="1057080"/>
                    <a:pt x="5962740" y="1105444"/>
                    <a:pt x="5690706" y="1076382"/>
                  </a:cubicBezTo>
                  <a:cubicBezTo>
                    <a:pt x="5418672" y="1047320"/>
                    <a:pt x="5459816" y="1081081"/>
                    <a:pt x="5347942" y="1076382"/>
                  </a:cubicBezTo>
                  <a:cubicBezTo>
                    <a:pt x="5236068" y="1071683"/>
                    <a:pt x="4753426" y="1073842"/>
                    <a:pt x="4583316" y="1076382"/>
                  </a:cubicBezTo>
                  <a:cubicBezTo>
                    <a:pt x="4413206" y="1078922"/>
                    <a:pt x="4329325" y="1075098"/>
                    <a:pt x="4135087" y="1076382"/>
                  </a:cubicBezTo>
                  <a:cubicBezTo>
                    <a:pt x="3940849" y="1077666"/>
                    <a:pt x="3943177" y="1059618"/>
                    <a:pt x="3792323" y="1076382"/>
                  </a:cubicBezTo>
                  <a:cubicBezTo>
                    <a:pt x="3641469" y="1093146"/>
                    <a:pt x="3440339" y="1074132"/>
                    <a:pt x="3344094" y="1076382"/>
                  </a:cubicBezTo>
                  <a:cubicBezTo>
                    <a:pt x="3247849" y="1078632"/>
                    <a:pt x="2912800" y="1073914"/>
                    <a:pt x="2579468" y="1076382"/>
                  </a:cubicBezTo>
                  <a:cubicBezTo>
                    <a:pt x="2246136" y="1078850"/>
                    <a:pt x="2288157" y="1098589"/>
                    <a:pt x="2131238" y="1076382"/>
                  </a:cubicBezTo>
                  <a:cubicBezTo>
                    <a:pt x="1974319" y="1054176"/>
                    <a:pt x="1929836" y="1068161"/>
                    <a:pt x="1788475" y="1076382"/>
                  </a:cubicBezTo>
                  <a:cubicBezTo>
                    <a:pt x="1647114" y="1084603"/>
                    <a:pt x="1471959" y="1091353"/>
                    <a:pt x="1340246" y="1076382"/>
                  </a:cubicBezTo>
                  <a:cubicBezTo>
                    <a:pt x="1208533" y="1061411"/>
                    <a:pt x="1042721" y="1075728"/>
                    <a:pt x="786551" y="1076382"/>
                  </a:cubicBezTo>
                  <a:cubicBezTo>
                    <a:pt x="530382" y="1077036"/>
                    <a:pt x="391207" y="1066786"/>
                    <a:pt x="127390" y="1076382"/>
                  </a:cubicBezTo>
                  <a:cubicBezTo>
                    <a:pt x="53442" y="1079948"/>
                    <a:pt x="7752" y="1021088"/>
                    <a:pt x="0" y="948992"/>
                  </a:cubicBezTo>
                  <a:cubicBezTo>
                    <a:pt x="4839" y="838103"/>
                    <a:pt x="10245" y="719534"/>
                    <a:pt x="0" y="521759"/>
                  </a:cubicBezTo>
                  <a:cubicBezTo>
                    <a:pt x="-10245" y="323984"/>
                    <a:pt x="-5416" y="259717"/>
                    <a:pt x="0" y="12739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13199C5-CD05-67E7-6C99-867DF28FD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56741" y="2103284"/>
              <a:ext cx="892159" cy="892159"/>
            </a:xfrm>
            <a:prstGeom prst="rect">
              <a:avLst/>
            </a:prstGeom>
          </p:spPr>
        </p:pic>
      </p:grpSp>
      <p:grpSp>
        <p:nvGrpSpPr>
          <p:cNvPr id="4" name="banner2">
            <a:extLst>
              <a:ext uri="{FF2B5EF4-FFF2-40B4-BE49-F238E27FC236}">
                <a16:creationId xmlns:a16="http://schemas.microsoft.com/office/drawing/2014/main" id="{E16A68B3-4361-EFD6-80FE-D54B9C840CC0}"/>
              </a:ext>
            </a:extLst>
          </p:cNvPr>
          <p:cNvGrpSpPr/>
          <p:nvPr/>
        </p:nvGrpSpPr>
        <p:grpSpPr>
          <a:xfrm>
            <a:off x="695323" y="3333162"/>
            <a:ext cx="5256000" cy="2904126"/>
            <a:chOff x="695323" y="3333162"/>
            <a:chExt cx="5256000" cy="2904126"/>
          </a:xfrm>
        </p:grpSpPr>
        <p:sp>
          <p:nvSpPr>
            <p:cNvPr id="6" name="banner1">
              <a:extLst>
                <a:ext uri="{FF2B5EF4-FFF2-40B4-BE49-F238E27FC236}">
                  <a16:creationId xmlns:a16="http://schemas.microsoft.com/office/drawing/2014/main" id="{4F8B40B2-DC78-2CA7-CB1A-ECEF4F414B5C}"/>
                </a:ext>
              </a:extLst>
            </p:cNvPr>
            <p:cNvSpPr>
              <a:spLocks/>
            </p:cNvSpPr>
            <p:nvPr/>
          </p:nvSpPr>
          <p:spPr>
            <a:xfrm>
              <a:off x="695323" y="3333162"/>
              <a:ext cx="5256000" cy="2904126"/>
            </a:xfrm>
            <a:custGeom>
              <a:avLst/>
              <a:gdLst>
                <a:gd name="connsiteX0" fmla="*/ 0 w 5256000"/>
                <a:gd name="connsiteY0" fmla="*/ 175032 h 2904126"/>
                <a:gd name="connsiteX1" fmla="*/ 175032 w 5256000"/>
                <a:gd name="connsiteY1" fmla="*/ 0 h 2904126"/>
                <a:gd name="connsiteX2" fmla="*/ 886393 w 5256000"/>
                <a:gd name="connsiteY2" fmla="*/ 0 h 2904126"/>
                <a:gd name="connsiteX3" fmla="*/ 1450575 w 5256000"/>
                <a:gd name="connsiteY3" fmla="*/ 0 h 2904126"/>
                <a:gd name="connsiteX4" fmla="*/ 1965699 w 5256000"/>
                <a:gd name="connsiteY4" fmla="*/ 0 h 2904126"/>
                <a:gd name="connsiteX5" fmla="*/ 2628000 w 5256000"/>
                <a:gd name="connsiteY5" fmla="*/ 0 h 2904126"/>
                <a:gd name="connsiteX6" fmla="*/ 3192183 w 5256000"/>
                <a:gd name="connsiteY6" fmla="*/ 0 h 2904126"/>
                <a:gd name="connsiteX7" fmla="*/ 3903543 w 5256000"/>
                <a:gd name="connsiteY7" fmla="*/ 0 h 2904126"/>
                <a:gd name="connsiteX8" fmla="*/ 4418667 w 5256000"/>
                <a:gd name="connsiteY8" fmla="*/ 0 h 2904126"/>
                <a:gd name="connsiteX9" fmla="*/ 5080968 w 5256000"/>
                <a:gd name="connsiteY9" fmla="*/ 0 h 2904126"/>
                <a:gd name="connsiteX10" fmla="*/ 5256000 w 5256000"/>
                <a:gd name="connsiteY10" fmla="*/ 175032 h 2904126"/>
                <a:gd name="connsiteX11" fmla="*/ 5256000 w 5256000"/>
                <a:gd name="connsiteY11" fmla="*/ 813548 h 2904126"/>
                <a:gd name="connsiteX12" fmla="*/ 5256000 w 5256000"/>
                <a:gd name="connsiteY12" fmla="*/ 1426522 h 2904126"/>
                <a:gd name="connsiteX13" fmla="*/ 5256000 w 5256000"/>
                <a:gd name="connsiteY13" fmla="*/ 2116119 h 2904126"/>
                <a:gd name="connsiteX14" fmla="*/ 5256000 w 5256000"/>
                <a:gd name="connsiteY14" fmla="*/ 2729094 h 2904126"/>
                <a:gd name="connsiteX15" fmla="*/ 5080968 w 5256000"/>
                <a:gd name="connsiteY15" fmla="*/ 2904126 h 2904126"/>
                <a:gd name="connsiteX16" fmla="*/ 4418667 w 5256000"/>
                <a:gd name="connsiteY16" fmla="*/ 2904126 h 2904126"/>
                <a:gd name="connsiteX17" fmla="*/ 3805425 w 5256000"/>
                <a:gd name="connsiteY17" fmla="*/ 2904126 h 2904126"/>
                <a:gd name="connsiteX18" fmla="*/ 3339361 w 5256000"/>
                <a:gd name="connsiteY18" fmla="*/ 2904126 h 2904126"/>
                <a:gd name="connsiteX19" fmla="*/ 2824237 w 5256000"/>
                <a:gd name="connsiteY19" fmla="*/ 2904126 h 2904126"/>
                <a:gd name="connsiteX20" fmla="*/ 2112877 w 5256000"/>
                <a:gd name="connsiteY20" fmla="*/ 2904126 h 2904126"/>
                <a:gd name="connsiteX21" fmla="*/ 1499635 w 5256000"/>
                <a:gd name="connsiteY21" fmla="*/ 2904126 h 2904126"/>
                <a:gd name="connsiteX22" fmla="*/ 984511 w 5256000"/>
                <a:gd name="connsiteY22" fmla="*/ 2904126 h 2904126"/>
                <a:gd name="connsiteX23" fmla="*/ 175032 w 5256000"/>
                <a:gd name="connsiteY23" fmla="*/ 2904126 h 2904126"/>
                <a:gd name="connsiteX24" fmla="*/ 0 w 5256000"/>
                <a:gd name="connsiteY24" fmla="*/ 2729094 h 2904126"/>
                <a:gd name="connsiteX25" fmla="*/ 0 w 5256000"/>
                <a:gd name="connsiteY25" fmla="*/ 2090579 h 2904126"/>
                <a:gd name="connsiteX26" fmla="*/ 0 w 5256000"/>
                <a:gd name="connsiteY26" fmla="*/ 1503144 h 2904126"/>
                <a:gd name="connsiteX27" fmla="*/ 0 w 5256000"/>
                <a:gd name="connsiteY27" fmla="*/ 839088 h 2904126"/>
                <a:gd name="connsiteX28" fmla="*/ 0 w 5256000"/>
                <a:gd name="connsiteY28" fmla="*/ 175032 h 290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256000" h="2904126" extrusionOk="0">
                  <a:moveTo>
                    <a:pt x="0" y="175032"/>
                  </a:moveTo>
                  <a:cubicBezTo>
                    <a:pt x="-14322" y="69530"/>
                    <a:pt x="74495" y="1452"/>
                    <a:pt x="175032" y="0"/>
                  </a:cubicBezTo>
                  <a:cubicBezTo>
                    <a:pt x="327656" y="-11981"/>
                    <a:pt x="601323" y="13662"/>
                    <a:pt x="886393" y="0"/>
                  </a:cubicBezTo>
                  <a:cubicBezTo>
                    <a:pt x="1171463" y="-13662"/>
                    <a:pt x="1200080" y="16886"/>
                    <a:pt x="1450575" y="0"/>
                  </a:cubicBezTo>
                  <a:cubicBezTo>
                    <a:pt x="1701070" y="-16886"/>
                    <a:pt x="1734814" y="7771"/>
                    <a:pt x="1965699" y="0"/>
                  </a:cubicBezTo>
                  <a:cubicBezTo>
                    <a:pt x="2196584" y="-7771"/>
                    <a:pt x="2369283" y="15586"/>
                    <a:pt x="2628000" y="0"/>
                  </a:cubicBezTo>
                  <a:cubicBezTo>
                    <a:pt x="2886717" y="-15586"/>
                    <a:pt x="3015236" y="16060"/>
                    <a:pt x="3192183" y="0"/>
                  </a:cubicBezTo>
                  <a:cubicBezTo>
                    <a:pt x="3369130" y="-16060"/>
                    <a:pt x="3742333" y="6983"/>
                    <a:pt x="3903543" y="0"/>
                  </a:cubicBezTo>
                  <a:cubicBezTo>
                    <a:pt x="4064753" y="-6983"/>
                    <a:pt x="4195630" y="11277"/>
                    <a:pt x="4418667" y="0"/>
                  </a:cubicBezTo>
                  <a:cubicBezTo>
                    <a:pt x="4641704" y="-11277"/>
                    <a:pt x="4889975" y="19947"/>
                    <a:pt x="5080968" y="0"/>
                  </a:cubicBezTo>
                  <a:cubicBezTo>
                    <a:pt x="5187344" y="2334"/>
                    <a:pt x="5250354" y="77451"/>
                    <a:pt x="5256000" y="175032"/>
                  </a:cubicBezTo>
                  <a:cubicBezTo>
                    <a:pt x="5255409" y="458131"/>
                    <a:pt x="5277023" y="618080"/>
                    <a:pt x="5256000" y="813548"/>
                  </a:cubicBezTo>
                  <a:cubicBezTo>
                    <a:pt x="5234977" y="1009016"/>
                    <a:pt x="5240254" y="1220637"/>
                    <a:pt x="5256000" y="1426522"/>
                  </a:cubicBezTo>
                  <a:cubicBezTo>
                    <a:pt x="5271746" y="1632407"/>
                    <a:pt x="5222695" y="1875183"/>
                    <a:pt x="5256000" y="2116119"/>
                  </a:cubicBezTo>
                  <a:cubicBezTo>
                    <a:pt x="5289305" y="2357055"/>
                    <a:pt x="5254283" y="2498946"/>
                    <a:pt x="5256000" y="2729094"/>
                  </a:cubicBezTo>
                  <a:cubicBezTo>
                    <a:pt x="5242597" y="2827963"/>
                    <a:pt x="5163495" y="2894369"/>
                    <a:pt x="5080968" y="2904126"/>
                  </a:cubicBezTo>
                  <a:cubicBezTo>
                    <a:pt x="4839259" y="2895562"/>
                    <a:pt x="4626173" y="2925770"/>
                    <a:pt x="4418667" y="2904126"/>
                  </a:cubicBezTo>
                  <a:cubicBezTo>
                    <a:pt x="4211161" y="2882482"/>
                    <a:pt x="4012056" y="2912627"/>
                    <a:pt x="3805425" y="2904126"/>
                  </a:cubicBezTo>
                  <a:cubicBezTo>
                    <a:pt x="3598794" y="2895625"/>
                    <a:pt x="3488052" y="2905349"/>
                    <a:pt x="3339361" y="2904126"/>
                  </a:cubicBezTo>
                  <a:cubicBezTo>
                    <a:pt x="3190670" y="2902903"/>
                    <a:pt x="2968898" y="2907348"/>
                    <a:pt x="2824237" y="2904126"/>
                  </a:cubicBezTo>
                  <a:cubicBezTo>
                    <a:pt x="2679576" y="2900904"/>
                    <a:pt x="2421166" y="2929342"/>
                    <a:pt x="2112877" y="2904126"/>
                  </a:cubicBezTo>
                  <a:cubicBezTo>
                    <a:pt x="1804588" y="2878910"/>
                    <a:pt x="1713592" y="2908113"/>
                    <a:pt x="1499635" y="2904126"/>
                  </a:cubicBezTo>
                  <a:cubicBezTo>
                    <a:pt x="1285678" y="2900139"/>
                    <a:pt x="1188154" y="2909028"/>
                    <a:pt x="984511" y="2904126"/>
                  </a:cubicBezTo>
                  <a:cubicBezTo>
                    <a:pt x="780868" y="2899224"/>
                    <a:pt x="487666" y="2868929"/>
                    <a:pt x="175032" y="2904126"/>
                  </a:cubicBezTo>
                  <a:cubicBezTo>
                    <a:pt x="66843" y="2903474"/>
                    <a:pt x="5581" y="2830567"/>
                    <a:pt x="0" y="2729094"/>
                  </a:cubicBezTo>
                  <a:cubicBezTo>
                    <a:pt x="-8030" y="2560515"/>
                    <a:pt x="-24226" y="2298646"/>
                    <a:pt x="0" y="2090579"/>
                  </a:cubicBezTo>
                  <a:cubicBezTo>
                    <a:pt x="24226" y="1882513"/>
                    <a:pt x="18179" y="1624468"/>
                    <a:pt x="0" y="1503144"/>
                  </a:cubicBezTo>
                  <a:cubicBezTo>
                    <a:pt x="-18179" y="1381821"/>
                    <a:pt x="19797" y="1000816"/>
                    <a:pt x="0" y="839088"/>
                  </a:cubicBezTo>
                  <a:cubicBezTo>
                    <a:pt x="-19797" y="677360"/>
                    <a:pt x="31116" y="475381"/>
                    <a:pt x="0" y="1750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602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86465BC-B607-9087-A18A-B06F6C6B1920}"/>
                </a:ext>
              </a:extLst>
            </p:cNvPr>
            <p:cNvSpPr txBox="1"/>
            <p:nvPr/>
          </p:nvSpPr>
          <p:spPr>
            <a:xfrm>
              <a:off x="849193" y="3424226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Velocidade da Fala</a:t>
              </a:r>
            </a:p>
          </p:txBody>
        </p:sp>
      </p:grpSp>
      <p:grpSp>
        <p:nvGrpSpPr>
          <p:cNvPr id="8" name="banner3">
            <a:extLst>
              <a:ext uri="{FF2B5EF4-FFF2-40B4-BE49-F238E27FC236}">
                <a16:creationId xmlns:a16="http://schemas.microsoft.com/office/drawing/2014/main" id="{7739F32A-4F69-0039-1625-7BC39AED2186}"/>
              </a:ext>
            </a:extLst>
          </p:cNvPr>
          <p:cNvGrpSpPr/>
          <p:nvPr/>
        </p:nvGrpSpPr>
        <p:grpSpPr>
          <a:xfrm>
            <a:off x="6240675" y="3333162"/>
            <a:ext cx="5256000" cy="2904126"/>
            <a:chOff x="6240675" y="3333162"/>
            <a:chExt cx="5256000" cy="2904126"/>
          </a:xfrm>
        </p:grpSpPr>
        <p:sp>
          <p:nvSpPr>
            <p:cNvPr id="9" name="banner1">
              <a:extLst>
                <a:ext uri="{FF2B5EF4-FFF2-40B4-BE49-F238E27FC236}">
                  <a16:creationId xmlns:a16="http://schemas.microsoft.com/office/drawing/2014/main" id="{03A84320-310A-6BE5-9BDB-DAA33B2256B4}"/>
                </a:ext>
              </a:extLst>
            </p:cNvPr>
            <p:cNvSpPr>
              <a:spLocks/>
            </p:cNvSpPr>
            <p:nvPr/>
          </p:nvSpPr>
          <p:spPr>
            <a:xfrm>
              <a:off x="6240675" y="3333162"/>
              <a:ext cx="5256000" cy="2904126"/>
            </a:xfrm>
            <a:custGeom>
              <a:avLst/>
              <a:gdLst>
                <a:gd name="connsiteX0" fmla="*/ 0 w 5256000"/>
                <a:gd name="connsiteY0" fmla="*/ 219407 h 2904126"/>
                <a:gd name="connsiteX1" fmla="*/ 219407 w 5256000"/>
                <a:gd name="connsiteY1" fmla="*/ 0 h 2904126"/>
                <a:gd name="connsiteX2" fmla="*/ 1003920 w 5256000"/>
                <a:gd name="connsiteY2" fmla="*/ 0 h 2904126"/>
                <a:gd name="connsiteX3" fmla="*/ 1643918 w 5256000"/>
                <a:gd name="connsiteY3" fmla="*/ 0 h 2904126"/>
                <a:gd name="connsiteX4" fmla="*/ 2235743 w 5256000"/>
                <a:gd name="connsiteY4" fmla="*/ 0 h 2904126"/>
                <a:gd name="connsiteX5" fmla="*/ 2972085 w 5256000"/>
                <a:gd name="connsiteY5" fmla="*/ 0 h 2904126"/>
                <a:gd name="connsiteX6" fmla="*/ 3612082 w 5256000"/>
                <a:gd name="connsiteY6" fmla="*/ 0 h 2904126"/>
                <a:gd name="connsiteX7" fmla="*/ 4396595 w 5256000"/>
                <a:gd name="connsiteY7" fmla="*/ 0 h 2904126"/>
                <a:gd name="connsiteX8" fmla="*/ 5036593 w 5256000"/>
                <a:gd name="connsiteY8" fmla="*/ 0 h 2904126"/>
                <a:gd name="connsiteX9" fmla="*/ 5256000 w 5256000"/>
                <a:gd name="connsiteY9" fmla="*/ 219407 h 2904126"/>
                <a:gd name="connsiteX10" fmla="*/ 5256000 w 5256000"/>
                <a:gd name="connsiteY10" fmla="*/ 786429 h 2904126"/>
                <a:gd name="connsiteX11" fmla="*/ 5256000 w 5256000"/>
                <a:gd name="connsiteY11" fmla="*/ 1402757 h 2904126"/>
                <a:gd name="connsiteX12" fmla="*/ 5256000 w 5256000"/>
                <a:gd name="connsiteY12" fmla="*/ 1994432 h 2904126"/>
                <a:gd name="connsiteX13" fmla="*/ 5256000 w 5256000"/>
                <a:gd name="connsiteY13" fmla="*/ 2684719 h 2904126"/>
                <a:gd name="connsiteX14" fmla="*/ 5036593 w 5256000"/>
                <a:gd name="connsiteY14" fmla="*/ 2904126 h 2904126"/>
                <a:gd name="connsiteX15" fmla="*/ 4348424 w 5256000"/>
                <a:gd name="connsiteY15" fmla="*/ 2904126 h 2904126"/>
                <a:gd name="connsiteX16" fmla="*/ 3563910 w 5256000"/>
                <a:gd name="connsiteY16" fmla="*/ 2904126 h 2904126"/>
                <a:gd name="connsiteX17" fmla="*/ 2875741 w 5256000"/>
                <a:gd name="connsiteY17" fmla="*/ 2904126 h 2904126"/>
                <a:gd name="connsiteX18" fmla="*/ 2332087 w 5256000"/>
                <a:gd name="connsiteY18" fmla="*/ 2904126 h 2904126"/>
                <a:gd name="connsiteX19" fmla="*/ 1740261 w 5256000"/>
                <a:gd name="connsiteY19" fmla="*/ 2904126 h 2904126"/>
                <a:gd name="connsiteX20" fmla="*/ 955748 w 5256000"/>
                <a:gd name="connsiteY20" fmla="*/ 2904126 h 2904126"/>
                <a:gd name="connsiteX21" fmla="*/ 219407 w 5256000"/>
                <a:gd name="connsiteY21" fmla="*/ 2904126 h 2904126"/>
                <a:gd name="connsiteX22" fmla="*/ 0 w 5256000"/>
                <a:gd name="connsiteY22" fmla="*/ 2684719 h 2904126"/>
                <a:gd name="connsiteX23" fmla="*/ 0 w 5256000"/>
                <a:gd name="connsiteY23" fmla="*/ 2043738 h 2904126"/>
                <a:gd name="connsiteX24" fmla="*/ 0 w 5256000"/>
                <a:gd name="connsiteY24" fmla="*/ 1501369 h 2904126"/>
                <a:gd name="connsiteX25" fmla="*/ 0 w 5256000"/>
                <a:gd name="connsiteY25" fmla="*/ 885041 h 2904126"/>
                <a:gd name="connsiteX26" fmla="*/ 0 w 5256000"/>
                <a:gd name="connsiteY26" fmla="*/ 219407 h 290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56000" h="2904126" extrusionOk="0">
                  <a:moveTo>
                    <a:pt x="0" y="219407"/>
                  </a:moveTo>
                  <a:cubicBezTo>
                    <a:pt x="-2364" y="96774"/>
                    <a:pt x="70375" y="10455"/>
                    <a:pt x="219407" y="0"/>
                  </a:cubicBezTo>
                  <a:cubicBezTo>
                    <a:pt x="560584" y="11277"/>
                    <a:pt x="749762" y="-22551"/>
                    <a:pt x="1003920" y="0"/>
                  </a:cubicBezTo>
                  <a:cubicBezTo>
                    <a:pt x="1258078" y="22551"/>
                    <a:pt x="1333267" y="18293"/>
                    <a:pt x="1643918" y="0"/>
                  </a:cubicBezTo>
                  <a:cubicBezTo>
                    <a:pt x="1954569" y="-18293"/>
                    <a:pt x="1976734" y="17971"/>
                    <a:pt x="2235743" y="0"/>
                  </a:cubicBezTo>
                  <a:cubicBezTo>
                    <a:pt x="2494753" y="-17971"/>
                    <a:pt x="2640418" y="23144"/>
                    <a:pt x="2972085" y="0"/>
                  </a:cubicBezTo>
                  <a:cubicBezTo>
                    <a:pt x="3303752" y="-23144"/>
                    <a:pt x="3421750" y="25863"/>
                    <a:pt x="3612082" y="0"/>
                  </a:cubicBezTo>
                  <a:cubicBezTo>
                    <a:pt x="3802414" y="-25863"/>
                    <a:pt x="4043501" y="13557"/>
                    <a:pt x="4396595" y="0"/>
                  </a:cubicBezTo>
                  <a:cubicBezTo>
                    <a:pt x="4749689" y="-13557"/>
                    <a:pt x="4746747" y="10656"/>
                    <a:pt x="5036593" y="0"/>
                  </a:cubicBezTo>
                  <a:cubicBezTo>
                    <a:pt x="5147286" y="17340"/>
                    <a:pt x="5246048" y="86689"/>
                    <a:pt x="5256000" y="219407"/>
                  </a:cubicBezTo>
                  <a:cubicBezTo>
                    <a:pt x="5242697" y="407559"/>
                    <a:pt x="5284225" y="538389"/>
                    <a:pt x="5256000" y="786429"/>
                  </a:cubicBezTo>
                  <a:cubicBezTo>
                    <a:pt x="5227775" y="1034469"/>
                    <a:pt x="5278386" y="1202176"/>
                    <a:pt x="5256000" y="1402757"/>
                  </a:cubicBezTo>
                  <a:cubicBezTo>
                    <a:pt x="5233614" y="1603338"/>
                    <a:pt x="5264143" y="1793198"/>
                    <a:pt x="5256000" y="1994432"/>
                  </a:cubicBezTo>
                  <a:cubicBezTo>
                    <a:pt x="5247857" y="2195667"/>
                    <a:pt x="5268334" y="2521967"/>
                    <a:pt x="5256000" y="2684719"/>
                  </a:cubicBezTo>
                  <a:cubicBezTo>
                    <a:pt x="5260321" y="2800530"/>
                    <a:pt x="5132465" y="2894344"/>
                    <a:pt x="5036593" y="2904126"/>
                  </a:cubicBezTo>
                  <a:cubicBezTo>
                    <a:pt x="4765879" y="2901243"/>
                    <a:pt x="4674557" y="2920271"/>
                    <a:pt x="4348424" y="2904126"/>
                  </a:cubicBezTo>
                  <a:cubicBezTo>
                    <a:pt x="4022291" y="2887981"/>
                    <a:pt x="3906608" y="2933021"/>
                    <a:pt x="3563910" y="2904126"/>
                  </a:cubicBezTo>
                  <a:cubicBezTo>
                    <a:pt x="3221212" y="2875231"/>
                    <a:pt x="3107220" y="2934266"/>
                    <a:pt x="2875741" y="2904126"/>
                  </a:cubicBezTo>
                  <a:cubicBezTo>
                    <a:pt x="2644262" y="2873986"/>
                    <a:pt x="2451338" y="2887332"/>
                    <a:pt x="2332087" y="2904126"/>
                  </a:cubicBezTo>
                  <a:cubicBezTo>
                    <a:pt x="2212836" y="2920920"/>
                    <a:pt x="1948371" y="2902890"/>
                    <a:pt x="1740261" y="2904126"/>
                  </a:cubicBezTo>
                  <a:cubicBezTo>
                    <a:pt x="1532151" y="2905362"/>
                    <a:pt x="1282527" y="2872825"/>
                    <a:pt x="955748" y="2904126"/>
                  </a:cubicBezTo>
                  <a:cubicBezTo>
                    <a:pt x="628969" y="2935427"/>
                    <a:pt x="491623" y="2922659"/>
                    <a:pt x="219407" y="2904126"/>
                  </a:cubicBezTo>
                  <a:cubicBezTo>
                    <a:pt x="100304" y="2908229"/>
                    <a:pt x="-6446" y="2809293"/>
                    <a:pt x="0" y="2684719"/>
                  </a:cubicBezTo>
                  <a:cubicBezTo>
                    <a:pt x="-19501" y="2482152"/>
                    <a:pt x="-15807" y="2280717"/>
                    <a:pt x="0" y="2043738"/>
                  </a:cubicBezTo>
                  <a:cubicBezTo>
                    <a:pt x="15807" y="1806759"/>
                    <a:pt x="8098" y="1722966"/>
                    <a:pt x="0" y="1501369"/>
                  </a:cubicBezTo>
                  <a:cubicBezTo>
                    <a:pt x="-8098" y="1279772"/>
                    <a:pt x="-27436" y="1085017"/>
                    <a:pt x="0" y="885041"/>
                  </a:cubicBezTo>
                  <a:cubicBezTo>
                    <a:pt x="27436" y="685065"/>
                    <a:pt x="-28663" y="459911"/>
                    <a:pt x="0" y="219407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55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1593B2A-21EC-0EF1-3DA0-948372261125}"/>
                </a:ext>
              </a:extLst>
            </p:cNvPr>
            <p:cNvSpPr txBox="1"/>
            <p:nvPr/>
          </p:nvSpPr>
          <p:spPr>
            <a:xfrm>
              <a:off x="6388856" y="3424226"/>
              <a:ext cx="221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Impacto Emocional</a:t>
              </a:r>
            </a:p>
          </p:txBody>
        </p:sp>
      </p:grpSp>
      <p:sp>
        <p:nvSpPr>
          <p:cNvPr id="33" name="faixa media">
            <a:extLst>
              <a:ext uri="{FF2B5EF4-FFF2-40B4-BE49-F238E27FC236}">
                <a16:creationId xmlns:a16="http://schemas.microsoft.com/office/drawing/2014/main" id="{6283FF1A-29C3-67AE-1C80-A2B20A1BCCE7}"/>
              </a:ext>
            </a:extLst>
          </p:cNvPr>
          <p:cNvSpPr/>
          <p:nvPr/>
        </p:nvSpPr>
        <p:spPr>
          <a:xfrm>
            <a:off x="2772574" y="4804630"/>
            <a:ext cx="1437490" cy="564700"/>
          </a:xfrm>
          <a:custGeom>
            <a:avLst/>
            <a:gdLst>
              <a:gd name="connsiteX0" fmla="*/ 38982 w 1437490"/>
              <a:gd name="connsiteY0" fmla="*/ 564700 h 564700"/>
              <a:gd name="connsiteX1" fmla="*/ 373454 w 1437490"/>
              <a:gd name="connsiteY1" fmla="*/ 553070 h 564700"/>
              <a:gd name="connsiteX2" fmla="*/ 682198 w 1437490"/>
              <a:gd name="connsiteY2" fmla="*/ 542335 h 564700"/>
              <a:gd name="connsiteX3" fmla="*/ 1074950 w 1437490"/>
              <a:gd name="connsiteY3" fmla="*/ 527798 h 564700"/>
              <a:gd name="connsiteX4" fmla="*/ 1437490 w 1437490"/>
              <a:gd name="connsiteY4" fmla="*/ 514379 h 564700"/>
              <a:gd name="connsiteX5" fmla="*/ 1437490 w 1437490"/>
              <a:gd name="connsiteY5" fmla="*/ 0 h 564700"/>
              <a:gd name="connsiteX6" fmla="*/ 987076 w 1437490"/>
              <a:gd name="connsiteY6" fmla="*/ 1752 h 564700"/>
              <a:gd name="connsiteX7" fmla="*/ 522288 w 1437490"/>
              <a:gd name="connsiteY7" fmla="*/ 3559 h 564700"/>
              <a:gd name="connsiteX8" fmla="*/ 0 w 1437490"/>
              <a:gd name="connsiteY8" fmla="*/ 5590 h 564700"/>
              <a:gd name="connsiteX9" fmla="*/ 14618 w 1437490"/>
              <a:gd name="connsiteY9" fmla="*/ 352238 h 564700"/>
              <a:gd name="connsiteX10" fmla="*/ 38982 w 1437490"/>
              <a:gd name="connsiteY10" fmla="*/ 564700 h 56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7490" h="564700" fill="none" extrusionOk="0">
                <a:moveTo>
                  <a:pt x="38982" y="564700"/>
                </a:moveTo>
                <a:cubicBezTo>
                  <a:pt x="127531" y="527779"/>
                  <a:pt x="297137" y="585921"/>
                  <a:pt x="373454" y="553070"/>
                </a:cubicBezTo>
                <a:cubicBezTo>
                  <a:pt x="449771" y="520219"/>
                  <a:pt x="587548" y="558979"/>
                  <a:pt x="682198" y="542335"/>
                </a:cubicBezTo>
                <a:cubicBezTo>
                  <a:pt x="768216" y="499458"/>
                  <a:pt x="984837" y="549212"/>
                  <a:pt x="1074950" y="527798"/>
                </a:cubicBezTo>
                <a:cubicBezTo>
                  <a:pt x="1165063" y="506384"/>
                  <a:pt x="1302206" y="533773"/>
                  <a:pt x="1437490" y="514379"/>
                </a:cubicBezTo>
                <a:cubicBezTo>
                  <a:pt x="1408276" y="318121"/>
                  <a:pt x="1460234" y="137202"/>
                  <a:pt x="1437490" y="0"/>
                </a:cubicBezTo>
                <a:cubicBezTo>
                  <a:pt x="1274451" y="37618"/>
                  <a:pt x="1189571" y="-18009"/>
                  <a:pt x="987076" y="1752"/>
                </a:cubicBezTo>
                <a:cubicBezTo>
                  <a:pt x="784580" y="21513"/>
                  <a:pt x="654199" y="-38079"/>
                  <a:pt x="522288" y="3559"/>
                </a:cubicBezTo>
                <a:cubicBezTo>
                  <a:pt x="390377" y="45197"/>
                  <a:pt x="150737" y="-48737"/>
                  <a:pt x="0" y="5590"/>
                </a:cubicBezTo>
                <a:cubicBezTo>
                  <a:pt x="26482" y="118861"/>
                  <a:pt x="-5590" y="271559"/>
                  <a:pt x="14618" y="352238"/>
                </a:cubicBezTo>
                <a:cubicBezTo>
                  <a:pt x="36541" y="441074"/>
                  <a:pt x="14110" y="508953"/>
                  <a:pt x="38982" y="564700"/>
                </a:cubicBezTo>
                <a:close/>
              </a:path>
              <a:path w="1437490" h="564700" stroke="0" extrusionOk="0">
                <a:moveTo>
                  <a:pt x="38982" y="564700"/>
                </a:moveTo>
                <a:cubicBezTo>
                  <a:pt x="120323" y="526282"/>
                  <a:pt x="222713" y="566803"/>
                  <a:pt x="354158" y="553741"/>
                </a:cubicBezTo>
                <a:cubicBezTo>
                  <a:pt x="485603" y="540679"/>
                  <a:pt x="534566" y="561884"/>
                  <a:pt x="682198" y="542335"/>
                </a:cubicBezTo>
                <a:cubicBezTo>
                  <a:pt x="802569" y="504810"/>
                  <a:pt x="955348" y="541186"/>
                  <a:pt x="1074950" y="527798"/>
                </a:cubicBezTo>
                <a:cubicBezTo>
                  <a:pt x="1194552" y="514410"/>
                  <a:pt x="1358794" y="529778"/>
                  <a:pt x="1437490" y="514379"/>
                </a:cubicBezTo>
                <a:cubicBezTo>
                  <a:pt x="1384556" y="351294"/>
                  <a:pt x="1458445" y="206172"/>
                  <a:pt x="1437490" y="0"/>
                </a:cubicBezTo>
                <a:cubicBezTo>
                  <a:pt x="1260772" y="59816"/>
                  <a:pt x="1154760" y="-36669"/>
                  <a:pt x="929577" y="1975"/>
                </a:cubicBezTo>
                <a:cubicBezTo>
                  <a:pt x="704394" y="40619"/>
                  <a:pt x="592512" y="-2047"/>
                  <a:pt x="421664" y="3950"/>
                </a:cubicBezTo>
                <a:cubicBezTo>
                  <a:pt x="250816" y="9947"/>
                  <a:pt x="162786" y="-38176"/>
                  <a:pt x="0" y="5590"/>
                </a:cubicBezTo>
                <a:cubicBezTo>
                  <a:pt x="15106" y="75148"/>
                  <a:pt x="-32688" y="185690"/>
                  <a:pt x="14618" y="352238"/>
                </a:cubicBezTo>
                <a:cubicBezTo>
                  <a:pt x="40116" y="421970"/>
                  <a:pt x="6427" y="463348"/>
                  <a:pt x="38982" y="5647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5339 w 1303130"/>
                      <a:gd name="connsiteY0" fmla="*/ 446157 h 446157"/>
                      <a:gd name="connsiteX1" fmla="*/ 618434 w 1303130"/>
                      <a:gd name="connsiteY1" fmla="*/ 428487 h 446157"/>
                      <a:gd name="connsiteX2" fmla="*/ 1303130 w 1303130"/>
                      <a:gd name="connsiteY2" fmla="*/ 406400 h 446157"/>
                      <a:gd name="connsiteX3" fmla="*/ 1303130 w 1303130"/>
                      <a:gd name="connsiteY3" fmla="*/ 0 h 446157"/>
                      <a:gd name="connsiteX4" fmla="*/ 0 w 1303130"/>
                      <a:gd name="connsiteY4" fmla="*/ 4417 h 446157"/>
                      <a:gd name="connsiteX5" fmla="*/ 13252 w 1303130"/>
                      <a:gd name="connsiteY5" fmla="*/ 278296 h 446157"/>
                      <a:gd name="connsiteX6" fmla="*/ 35339 w 1303130"/>
                      <a:gd name="connsiteY6" fmla="*/ 446157 h 446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3130" h="446157">
                        <a:moveTo>
                          <a:pt x="35339" y="446157"/>
                        </a:moveTo>
                        <a:lnTo>
                          <a:pt x="618434" y="428487"/>
                        </a:lnTo>
                        <a:lnTo>
                          <a:pt x="1303130" y="406400"/>
                        </a:lnTo>
                        <a:lnTo>
                          <a:pt x="1303130" y="0"/>
                        </a:lnTo>
                        <a:lnTo>
                          <a:pt x="0" y="4417"/>
                        </a:lnTo>
                        <a:lnTo>
                          <a:pt x="13252" y="278296"/>
                        </a:lnTo>
                        <a:lnTo>
                          <a:pt x="35339" y="446157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aixa rápida">
            <a:extLst>
              <a:ext uri="{FF2B5EF4-FFF2-40B4-BE49-F238E27FC236}">
                <a16:creationId xmlns:a16="http://schemas.microsoft.com/office/drawing/2014/main" id="{A997B6A2-247B-69F9-F837-6D8CAA81861E}"/>
              </a:ext>
            </a:extLst>
          </p:cNvPr>
          <p:cNvSpPr/>
          <p:nvPr/>
        </p:nvSpPr>
        <p:spPr>
          <a:xfrm>
            <a:off x="4205348" y="4184584"/>
            <a:ext cx="1301878" cy="617830"/>
          </a:xfrm>
          <a:custGeom>
            <a:avLst/>
            <a:gdLst>
              <a:gd name="connsiteX0" fmla="*/ 35305 w 1301878"/>
              <a:gd name="connsiteY0" fmla="*/ 617830 h 617830"/>
              <a:gd name="connsiteX1" fmla="*/ 617839 w 1301878"/>
              <a:gd name="connsiteY1" fmla="*/ 593360 h 617830"/>
              <a:gd name="connsiteX2" fmla="*/ 953018 w 1301878"/>
              <a:gd name="connsiteY2" fmla="*/ 578373 h 617830"/>
              <a:gd name="connsiteX3" fmla="*/ 1301878 w 1301878"/>
              <a:gd name="connsiteY3" fmla="*/ 562775 h 617830"/>
              <a:gd name="connsiteX4" fmla="*/ 1301878 w 1301878"/>
              <a:gd name="connsiteY4" fmla="*/ 0 h 617830"/>
              <a:gd name="connsiteX5" fmla="*/ 867919 w 1301878"/>
              <a:gd name="connsiteY5" fmla="*/ 2039 h 617830"/>
              <a:gd name="connsiteX6" fmla="*/ 459997 w 1301878"/>
              <a:gd name="connsiteY6" fmla="*/ 3955 h 617830"/>
              <a:gd name="connsiteX7" fmla="*/ 0 w 1301878"/>
              <a:gd name="connsiteY7" fmla="*/ 6116 h 617830"/>
              <a:gd name="connsiteX8" fmla="*/ 13239 w 1301878"/>
              <a:gd name="connsiteY8" fmla="*/ 385379 h 617830"/>
              <a:gd name="connsiteX9" fmla="*/ 35305 w 1301878"/>
              <a:gd name="connsiteY9" fmla="*/ 617830 h 6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1878" h="617830" fill="none" extrusionOk="0">
                <a:moveTo>
                  <a:pt x="35305" y="617830"/>
                </a:moveTo>
                <a:cubicBezTo>
                  <a:pt x="286413" y="572261"/>
                  <a:pt x="493697" y="649032"/>
                  <a:pt x="617839" y="593360"/>
                </a:cubicBezTo>
                <a:cubicBezTo>
                  <a:pt x="685203" y="581477"/>
                  <a:pt x="797491" y="623831"/>
                  <a:pt x="953018" y="578373"/>
                </a:cubicBezTo>
                <a:cubicBezTo>
                  <a:pt x="1108545" y="532916"/>
                  <a:pt x="1174540" y="597776"/>
                  <a:pt x="1301878" y="562775"/>
                </a:cubicBezTo>
                <a:cubicBezTo>
                  <a:pt x="1270038" y="384262"/>
                  <a:pt x="1360863" y="128070"/>
                  <a:pt x="1301878" y="0"/>
                </a:cubicBezTo>
                <a:cubicBezTo>
                  <a:pt x="1211853" y="50957"/>
                  <a:pt x="1073969" y="-17113"/>
                  <a:pt x="867919" y="2039"/>
                </a:cubicBezTo>
                <a:cubicBezTo>
                  <a:pt x="661869" y="21191"/>
                  <a:pt x="659495" y="-24214"/>
                  <a:pt x="459997" y="3955"/>
                </a:cubicBezTo>
                <a:cubicBezTo>
                  <a:pt x="260499" y="32124"/>
                  <a:pt x="119045" y="-22185"/>
                  <a:pt x="0" y="6116"/>
                </a:cubicBezTo>
                <a:cubicBezTo>
                  <a:pt x="46452" y="151225"/>
                  <a:pt x="-31769" y="250452"/>
                  <a:pt x="13239" y="385379"/>
                </a:cubicBezTo>
                <a:cubicBezTo>
                  <a:pt x="41693" y="454994"/>
                  <a:pt x="12121" y="551790"/>
                  <a:pt x="35305" y="617830"/>
                </a:cubicBezTo>
                <a:close/>
              </a:path>
              <a:path w="1301878" h="617830" stroke="0" extrusionOk="0">
                <a:moveTo>
                  <a:pt x="35305" y="617830"/>
                </a:moveTo>
                <a:cubicBezTo>
                  <a:pt x="226659" y="543400"/>
                  <a:pt x="358572" y="664190"/>
                  <a:pt x="617839" y="593360"/>
                </a:cubicBezTo>
                <a:cubicBezTo>
                  <a:pt x="730742" y="587265"/>
                  <a:pt x="816679" y="586103"/>
                  <a:pt x="939337" y="578985"/>
                </a:cubicBezTo>
                <a:cubicBezTo>
                  <a:pt x="1061995" y="571867"/>
                  <a:pt x="1147339" y="593089"/>
                  <a:pt x="1301878" y="562775"/>
                </a:cubicBezTo>
                <a:cubicBezTo>
                  <a:pt x="1242773" y="295032"/>
                  <a:pt x="1321491" y="243844"/>
                  <a:pt x="1301878" y="0"/>
                </a:cubicBezTo>
                <a:cubicBezTo>
                  <a:pt x="1194338" y="12962"/>
                  <a:pt x="1015491" y="-30109"/>
                  <a:pt x="880937" y="1978"/>
                </a:cubicBezTo>
                <a:cubicBezTo>
                  <a:pt x="746383" y="34065"/>
                  <a:pt x="546425" y="-14596"/>
                  <a:pt x="420941" y="4138"/>
                </a:cubicBezTo>
                <a:cubicBezTo>
                  <a:pt x="295457" y="22872"/>
                  <a:pt x="172352" y="-44248"/>
                  <a:pt x="0" y="6116"/>
                </a:cubicBezTo>
                <a:cubicBezTo>
                  <a:pt x="9614" y="132235"/>
                  <a:pt x="-35322" y="241300"/>
                  <a:pt x="13239" y="385379"/>
                </a:cubicBezTo>
                <a:cubicBezTo>
                  <a:pt x="25184" y="435480"/>
                  <a:pt x="13150" y="563227"/>
                  <a:pt x="35305" y="61783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5339 w 1303130"/>
                      <a:gd name="connsiteY0" fmla="*/ 446157 h 446157"/>
                      <a:gd name="connsiteX1" fmla="*/ 618434 w 1303130"/>
                      <a:gd name="connsiteY1" fmla="*/ 428487 h 446157"/>
                      <a:gd name="connsiteX2" fmla="*/ 1303130 w 1303130"/>
                      <a:gd name="connsiteY2" fmla="*/ 406400 h 446157"/>
                      <a:gd name="connsiteX3" fmla="*/ 1303130 w 1303130"/>
                      <a:gd name="connsiteY3" fmla="*/ 0 h 446157"/>
                      <a:gd name="connsiteX4" fmla="*/ 0 w 1303130"/>
                      <a:gd name="connsiteY4" fmla="*/ 4417 h 446157"/>
                      <a:gd name="connsiteX5" fmla="*/ 13252 w 1303130"/>
                      <a:gd name="connsiteY5" fmla="*/ 278296 h 446157"/>
                      <a:gd name="connsiteX6" fmla="*/ 35339 w 1303130"/>
                      <a:gd name="connsiteY6" fmla="*/ 446157 h 446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3130" h="446157">
                        <a:moveTo>
                          <a:pt x="35339" y="446157"/>
                        </a:moveTo>
                        <a:lnTo>
                          <a:pt x="618434" y="428487"/>
                        </a:lnTo>
                        <a:lnTo>
                          <a:pt x="1303130" y="406400"/>
                        </a:lnTo>
                        <a:lnTo>
                          <a:pt x="1303130" y="0"/>
                        </a:lnTo>
                        <a:lnTo>
                          <a:pt x="0" y="4417"/>
                        </a:lnTo>
                        <a:lnTo>
                          <a:pt x="13252" y="278296"/>
                        </a:lnTo>
                        <a:lnTo>
                          <a:pt x="35339" y="446157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grafico">
            <a:extLst>
              <a:ext uri="{FF2B5EF4-FFF2-40B4-BE49-F238E27FC236}">
                <a16:creationId xmlns:a16="http://schemas.microsoft.com/office/drawing/2014/main" id="{12B7B145-C7D9-4B6D-477F-11E91EAF4D7D}"/>
              </a:ext>
            </a:extLst>
          </p:cNvPr>
          <p:cNvGrpSpPr/>
          <p:nvPr/>
        </p:nvGrpSpPr>
        <p:grpSpPr>
          <a:xfrm>
            <a:off x="900172" y="3920066"/>
            <a:ext cx="4852674" cy="2153467"/>
            <a:chOff x="900172" y="4012833"/>
            <a:chExt cx="4852674" cy="2153467"/>
          </a:xfrm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FA5C0E22-A721-57E1-D0B0-107F180F409E}"/>
                </a:ext>
              </a:extLst>
            </p:cNvPr>
            <p:cNvSpPr/>
            <p:nvPr/>
          </p:nvSpPr>
          <p:spPr>
            <a:xfrm>
              <a:off x="1463561" y="4012833"/>
              <a:ext cx="45719" cy="2006419"/>
            </a:xfrm>
            <a:custGeom>
              <a:avLst/>
              <a:gdLst>
                <a:gd name="connsiteX0" fmla="*/ 45719 w 45719"/>
                <a:gd name="connsiteY0" fmla="*/ 2006419 h 2006419"/>
                <a:gd name="connsiteX1" fmla="*/ 45719 w 45719"/>
                <a:gd name="connsiteY1" fmla="*/ 0 h 20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19" h="2006419" extrusionOk="0">
                  <a:moveTo>
                    <a:pt x="45719" y="2006419"/>
                  </a:moveTo>
                  <a:cubicBezTo>
                    <a:pt x="7672" y="1314144"/>
                    <a:pt x="-112343" y="346955"/>
                    <a:pt x="45719" y="0"/>
                  </a:cubicBezTo>
                </a:path>
              </a:pathLst>
            </a:custGeom>
            <a:noFill/>
            <a:ln w="19050">
              <a:solidFill>
                <a:schemeClr val="bg1">
                  <a:alpha val="84000"/>
                </a:schemeClr>
              </a:solidFill>
              <a:tailEnd type="stealth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4385 w 4385"/>
                        <a:gd name="connsiteY0" fmla="*/ 2157721 h 2157721"/>
                        <a:gd name="connsiteX1" fmla="*/ 4385 w 4385"/>
                        <a:gd name="connsiteY1" fmla="*/ 0 h 2157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385" h="2157721">
                          <a:moveTo>
                            <a:pt x="4385" y="2157721"/>
                          </a:moveTo>
                          <a:cubicBezTo>
                            <a:pt x="4385" y="1438481"/>
                            <a:pt x="-5483" y="350849"/>
                            <a:pt x="4385" y="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7D659DFC-3908-9D0E-6688-918ECA9429FE}"/>
                </a:ext>
              </a:extLst>
            </p:cNvPr>
            <p:cNvSpPr/>
            <p:nvPr/>
          </p:nvSpPr>
          <p:spPr>
            <a:xfrm rot="5400000">
              <a:off x="3511337" y="3751331"/>
              <a:ext cx="45719" cy="4284000"/>
            </a:xfrm>
            <a:custGeom>
              <a:avLst/>
              <a:gdLst>
                <a:gd name="connsiteX0" fmla="*/ 45719 w 45719"/>
                <a:gd name="connsiteY0" fmla="*/ 4284000 h 4284000"/>
                <a:gd name="connsiteX1" fmla="*/ 45719 w 45719"/>
                <a:gd name="connsiteY1" fmla="*/ 0 h 428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19" h="4284000" extrusionOk="0">
                  <a:moveTo>
                    <a:pt x="45719" y="4284000"/>
                  </a:moveTo>
                  <a:cubicBezTo>
                    <a:pt x="2750" y="2829496"/>
                    <a:pt x="-117435" y="719204"/>
                    <a:pt x="45719" y="0"/>
                  </a:cubicBezTo>
                </a:path>
              </a:pathLst>
            </a:custGeom>
            <a:noFill/>
            <a:ln w="19050">
              <a:solidFill>
                <a:schemeClr val="bg1">
                  <a:alpha val="84000"/>
                </a:schemeClr>
              </a:solidFill>
              <a:tailEnd type="stealth" w="lg" len="lg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4385 w 4385"/>
                        <a:gd name="connsiteY0" fmla="*/ 2157721 h 2157721"/>
                        <a:gd name="connsiteX1" fmla="*/ 4385 w 4385"/>
                        <a:gd name="connsiteY1" fmla="*/ 0 h 21577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385" h="2157721">
                          <a:moveTo>
                            <a:pt x="4385" y="2157721"/>
                          </a:moveTo>
                          <a:cubicBezTo>
                            <a:pt x="4385" y="1438481"/>
                            <a:pt x="-5483" y="350849"/>
                            <a:pt x="4385" y="0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3EFA466-7A41-CB49-F836-48006907B28A}"/>
                </a:ext>
              </a:extLst>
            </p:cNvPr>
            <p:cNvSpPr txBox="1"/>
            <p:nvPr/>
          </p:nvSpPr>
          <p:spPr>
            <a:xfrm>
              <a:off x="2558892" y="5904690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050" dirty="0">
                  <a:solidFill>
                    <a:schemeClr val="bg1"/>
                  </a:solidFill>
                </a:rPr>
                <a:t>110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AD95142-B451-8850-A70F-29DA0769B5E6}"/>
                </a:ext>
              </a:extLst>
            </p:cNvPr>
            <p:cNvSpPr txBox="1"/>
            <p:nvPr/>
          </p:nvSpPr>
          <p:spPr>
            <a:xfrm>
              <a:off x="3992472" y="5904690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050" dirty="0">
                  <a:solidFill>
                    <a:schemeClr val="bg1"/>
                  </a:solidFill>
                </a:rPr>
                <a:t>160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E496876-EF89-6F0F-4E98-9265A3E4C5E0}"/>
                </a:ext>
              </a:extLst>
            </p:cNvPr>
            <p:cNvSpPr txBox="1"/>
            <p:nvPr/>
          </p:nvSpPr>
          <p:spPr>
            <a:xfrm>
              <a:off x="924633" y="5331292"/>
              <a:ext cx="5453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50" dirty="0">
                  <a:solidFill>
                    <a:schemeClr val="bg1"/>
                  </a:solidFill>
                </a:rPr>
                <a:t>Lento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DA61AAD-8DD8-B091-8394-FA95FAA502A7}"/>
                </a:ext>
              </a:extLst>
            </p:cNvPr>
            <p:cNvSpPr txBox="1"/>
            <p:nvPr/>
          </p:nvSpPr>
          <p:spPr>
            <a:xfrm>
              <a:off x="917829" y="4760583"/>
              <a:ext cx="55656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50" dirty="0">
                  <a:solidFill>
                    <a:schemeClr val="bg1"/>
                  </a:solidFill>
                </a:rPr>
                <a:t>Médio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0BE1A9C-AD5F-DAAF-40FE-93A2A48C4ACA}"/>
                </a:ext>
              </a:extLst>
            </p:cNvPr>
            <p:cNvSpPr txBox="1"/>
            <p:nvPr/>
          </p:nvSpPr>
          <p:spPr>
            <a:xfrm>
              <a:off x="900172" y="4142548"/>
              <a:ext cx="60946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50" dirty="0">
                  <a:solidFill>
                    <a:schemeClr val="bg1"/>
                  </a:solidFill>
                </a:rPr>
                <a:t>Rápido</a:t>
              </a: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1AA6B08-0FF7-C21B-C71A-BAF34AA3315F}"/>
                </a:ext>
              </a:extLst>
            </p:cNvPr>
            <p:cNvGrpSpPr/>
            <p:nvPr/>
          </p:nvGrpSpPr>
          <p:grpSpPr>
            <a:xfrm>
              <a:off x="1469974" y="4012833"/>
              <a:ext cx="4101945" cy="1828797"/>
              <a:chOff x="1469974" y="4012833"/>
              <a:chExt cx="4101945" cy="1828797"/>
            </a:xfrm>
          </p:grpSpPr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7A5450EE-00D7-B2D1-4302-D32CB0CF3E70}"/>
                  </a:ext>
                </a:extLst>
              </p:cNvPr>
              <p:cNvCxnSpPr>
                <a:stCxn id="21" idx="3"/>
              </p:cNvCxnSpPr>
              <p:nvPr/>
            </p:nvCxnSpPr>
            <p:spPr>
              <a:xfrm>
                <a:off x="1469974" y="5462097"/>
                <a:ext cx="4075443" cy="0"/>
              </a:xfrm>
              <a:prstGeom prst="line">
                <a:avLst/>
              </a:prstGeom>
              <a:ln w="3175">
                <a:solidFill>
                  <a:schemeClr val="bg1">
                    <a:alpha val="5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id="{3291E2A2-7115-2044-E1BF-1131FD0C39B7}"/>
                  </a:ext>
                </a:extLst>
              </p:cNvPr>
              <p:cNvCxnSpPr/>
              <p:nvPr/>
            </p:nvCxnSpPr>
            <p:spPr>
              <a:xfrm>
                <a:off x="1496476" y="4889552"/>
                <a:ext cx="4075443" cy="0"/>
              </a:xfrm>
              <a:prstGeom prst="line">
                <a:avLst/>
              </a:prstGeom>
              <a:ln w="3175">
                <a:solidFill>
                  <a:schemeClr val="bg1">
                    <a:alpha val="5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064F9225-3644-F7C5-F086-722DE8F6E737}"/>
                  </a:ext>
                </a:extLst>
              </p:cNvPr>
              <p:cNvCxnSpPr/>
              <p:nvPr/>
            </p:nvCxnSpPr>
            <p:spPr>
              <a:xfrm>
                <a:off x="1496476" y="4269506"/>
                <a:ext cx="4075443" cy="0"/>
              </a:xfrm>
              <a:prstGeom prst="line">
                <a:avLst/>
              </a:prstGeom>
              <a:ln w="3175">
                <a:solidFill>
                  <a:schemeClr val="bg1">
                    <a:alpha val="5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ECEEB86A-F840-EB1B-0429-639AF66D638B}"/>
                  </a:ext>
                </a:extLst>
              </p:cNvPr>
              <p:cNvCxnSpPr/>
              <p:nvPr/>
            </p:nvCxnSpPr>
            <p:spPr>
              <a:xfrm>
                <a:off x="2773819" y="4058879"/>
                <a:ext cx="0" cy="1782751"/>
              </a:xfrm>
              <a:prstGeom prst="line">
                <a:avLst/>
              </a:prstGeom>
              <a:ln w="3175">
                <a:solidFill>
                  <a:schemeClr val="bg1">
                    <a:alpha val="5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AFDF6901-FE95-778F-9147-D47ED92D7339}"/>
                  </a:ext>
                </a:extLst>
              </p:cNvPr>
              <p:cNvCxnSpPr/>
              <p:nvPr/>
            </p:nvCxnSpPr>
            <p:spPr>
              <a:xfrm>
                <a:off x="4210065" y="4012833"/>
                <a:ext cx="0" cy="1782751"/>
              </a:xfrm>
              <a:prstGeom prst="line">
                <a:avLst/>
              </a:prstGeom>
              <a:ln w="3175">
                <a:solidFill>
                  <a:schemeClr val="bg1">
                    <a:alpha val="58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79EB096-29C5-C8BC-36A5-D853C2054441}"/>
                </a:ext>
              </a:extLst>
            </p:cNvPr>
            <p:cNvSpPr txBox="1"/>
            <p:nvPr/>
          </p:nvSpPr>
          <p:spPr>
            <a:xfrm>
              <a:off x="4414018" y="5912385"/>
              <a:ext cx="13388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000" dirty="0">
                  <a:solidFill>
                    <a:schemeClr val="bg1"/>
                  </a:solidFill>
                </a:rPr>
                <a:t>Palavras por minuto</a:t>
              </a:r>
            </a:p>
          </p:txBody>
        </p:sp>
      </p:grpSp>
      <p:grpSp>
        <p:nvGrpSpPr>
          <p:cNvPr id="38" name="IC1">
            <a:extLst>
              <a:ext uri="{FF2B5EF4-FFF2-40B4-BE49-F238E27FC236}">
                <a16:creationId xmlns:a16="http://schemas.microsoft.com/office/drawing/2014/main" id="{BE36AA59-329D-BC99-1E86-DA76A5E3A5C0}"/>
              </a:ext>
            </a:extLst>
          </p:cNvPr>
          <p:cNvGrpSpPr>
            <a:grpSpLocks noChangeAspect="1"/>
          </p:cNvGrpSpPr>
          <p:nvPr/>
        </p:nvGrpSpPr>
        <p:grpSpPr>
          <a:xfrm>
            <a:off x="6535710" y="3920066"/>
            <a:ext cx="432000" cy="432000"/>
            <a:chOff x="6251603" y="3620478"/>
            <a:chExt cx="540000" cy="540000"/>
          </a:xfrm>
        </p:grpSpPr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270A9676-F3AE-68AF-0197-F8CFFDFCD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40" name="Balão de Fala: Retângulo com Cantos Arredondados 39">
              <a:extLst>
                <a:ext uri="{FF2B5EF4-FFF2-40B4-BE49-F238E27FC236}">
                  <a16:creationId xmlns:a16="http://schemas.microsoft.com/office/drawing/2014/main" id="{EB6D7F18-5D5B-C053-AE2C-6F028158D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540000 w 540000"/>
                <a:gd name="connsiteY8" fmla="*/ 315000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90000 w 540000"/>
                <a:gd name="connsiteY13" fmla="*/ 540000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-109912 w 540000"/>
                <a:gd name="connsiteY18" fmla="*/ 453681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1101" y="39616"/>
                    <a:pt x="31337" y="3362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37622" y="11232"/>
                    <a:pt x="165769" y="-8401"/>
                    <a:pt x="225000" y="0"/>
                  </a:cubicBezTo>
                  <a:cubicBezTo>
                    <a:pt x="255545" y="11256"/>
                    <a:pt x="400376" y="256"/>
                    <a:pt x="449998" y="0"/>
                  </a:cubicBezTo>
                  <a:cubicBezTo>
                    <a:pt x="498620" y="-593"/>
                    <a:pt x="544825" y="42600"/>
                    <a:pt x="540000" y="90002"/>
                  </a:cubicBezTo>
                  <a:cubicBezTo>
                    <a:pt x="548535" y="183606"/>
                    <a:pt x="521536" y="205232"/>
                    <a:pt x="540000" y="315000"/>
                  </a:cubicBezTo>
                  <a:lnTo>
                    <a:pt x="540000" y="315000"/>
                  </a:lnTo>
                  <a:cubicBezTo>
                    <a:pt x="529789" y="332164"/>
                    <a:pt x="540271" y="425300"/>
                    <a:pt x="540000" y="450000"/>
                  </a:cubicBezTo>
                  <a:lnTo>
                    <a:pt x="540000" y="449998"/>
                  </a:lnTo>
                  <a:cubicBezTo>
                    <a:pt x="539756" y="497376"/>
                    <a:pt x="496864" y="543948"/>
                    <a:pt x="449998" y="540000"/>
                  </a:cubicBezTo>
                  <a:cubicBezTo>
                    <a:pt x="341115" y="536723"/>
                    <a:pt x="264769" y="520224"/>
                    <a:pt x="225000" y="540000"/>
                  </a:cubicBezTo>
                  <a:cubicBezTo>
                    <a:pt x="183973" y="548547"/>
                    <a:pt x="139590" y="542512"/>
                    <a:pt x="90000" y="540000"/>
                  </a:cubicBezTo>
                  <a:lnTo>
                    <a:pt x="90000" y="540000"/>
                  </a:lnTo>
                  <a:lnTo>
                    <a:pt x="90002" y="540000"/>
                  </a:lnTo>
                  <a:cubicBezTo>
                    <a:pt x="43336" y="544527"/>
                    <a:pt x="345" y="503275"/>
                    <a:pt x="0" y="449998"/>
                  </a:cubicBezTo>
                  <a:lnTo>
                    <a:pt x="0" y="450000"/>
                  </a:lnTo>
                  <a:cubicBezTo>
                    <a:pt x="-52427" y="444286"/>
                    <a:pt x="-89547" y="450210"/>
                    <a:pt x="-109912" y="453681"/>
                  </a:cubicBezTo>
                  <a:cubicBezTo>
                    <a:pt x="-52164" y="400218"/>
                    <a:pt x="-31566" y="354752"/>
                    <a:pt x="0" y="315000"/>
                  </a:cubicBezTo>
                  <a:cubicBezTo>
                    <a:pt x="9071" y="288834"/>
                    <a:pt x="2411" y="159818"/>
                    <a:pt x="0" y="90002"/>
                  </a:cubicBezTo>
                  <a:close/>
                </a:path>
              </a:pathLst>
            </a:cu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70354"/>
                        <a:gd name="adj2" fmla="val 340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1" name="IC2">
            <a:extLst>
              <a:ext uri="{FF2B5EF4-FFF2-40B4-BE49-F238E27FC236}">
                <a16:creationId xmlns:a16="http://schemas.microsoft.com/office/drawing/2014/main" id="{1BEB6E66-7C23-DA39-4CD1-6266391A8735}"/>
              </a:ext>
            </a:extLst>
          </p:cNvPr>
          <p:cNvGrpSpPr>
            <a:grpSpLocks noChangeAspect="1"/>
          </p:cNvGrpSpPr>
          <p:nvPr/>
        </p:nvGrpSpPr>
        <p:grpSpPr>
          <a:xfrm>
            <a:off x="6535710" y="4740885"/>
            <a:ext cx="432000" cy="432000"/>
            <a:chOff x="6251603" y="3620478"/>
            <a:chExt cx="540000" cy="540000"/>
          </a:xfrm>
        </p:grpSpPr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364B9654-B0D3-7003-D170-3B9F3F295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43" name="Balão de Fala: Retângulo com Cantos Arredondados 42">
              <a:extLst>
                <a:ext uri="{FF2B5EF4-FFF2-40B4-BE49-F238E27FC236}">
                  <a16:creationId xmlns:a16="http://schemas.microsoft.com/office/drawing/2014/main" id="{61745C65-D6EB-DF20-D9BE-952E743D0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540000 w 540000"/>
                <a:gd name="connsiteY8" fmla="*/ 315000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90000 w 540000"/>
                <a:gd name="connsiteY13" fmla="*/ 540000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-105068 w 540000"/>
                <a:gd name="connsiteY18" fmla="*/ 364079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9037" y="34721"/>
                    <a:pt x="35995" y="1614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17124" y="-6707"/>
                    <a:pt x="194797" y="1499"/>
                    <a:pt x="225000" y="0"/>
                  </a:cubicBezTo>
                  <a:cubicBezTo>
                    <a:pt x="297803" y="4756"/>
                    <a:pt x="354492" y="-8842"/>
                    <a:pt x="449998" y="0"/>
                  </a:cubicBezTo>
                  <a:cubicBezTo>
                    <a:pt x="500770" y="509"/>
                    <a:pt x="547826" y="41223"/>
                    <a:pt x="540000" y="90002"/>
                  </a:cubicBezTo>
                  <a:cubicBezTo>
                    <a:pt x="530488" y="197845"/>
                    <a:pt x="547849" y="215444"/>
                    <a:pt x="540000" y="315000"/>
                  </a:cubicBezTo>
                  <a:lnTo>
                    <a:pt x="540000" y="315000"/>
                  </a:lnTo>
                  <a:cubicBezTo>
                    <a:pt x="542019" y="376587"/>
                    <a:pt x="535705" y="382522"/>
                    <a:pt x="540000" y="450000"/>
                  </a:cubicBezTo>
                  <a:lnTo>
                    <a:pt x="540000" y="449998"/>
                  </a:lnTo>
                  <a:cubicBezTo>
                    <a:pt x="545017" y="502514"/>
                    <a:pt x="507026" y="541760"/>
                    <a:pt x="449998" y="540000"/>
                  </a:cubicBezTo>
                  <a:cubicBezTo>
                    <a:pt x="359915" y="540806"/>
                    <a:pt x="302196" y="536149"/>
                    <a:pt x="225000" y="540000"/>
                  </a:cubicBezTo>
                  <a:cubicBezTo>
                    <a:pt x="186803" y="539176"/>
                    <a:pt x="137705" y="533732"/>
                    <a:pt x="90000" y="540000"/>
                  </a:cubicBezTo>
                  <a:lnTo>
                    <a:pt x="90000" y="540000"/>
                  </a:lnTo>
                  <a:lnTo>
                    <a:pt x="90002" y="540000"/>
                  </a:lnTo>
                  <a:cubicBezTo>
                    <a:pt x="44770" y="545482"/>
                    <a:pt x="999" y="498831"/>
                    <a:pt x="0" y="449998"/>
                  </a:cubicBezTo>
                  <a:lnTo>
                    <a:pt x="0" y="450000"/>
                  </a:lnTo>
                  <a:cubicBezTo>
                    <a:pt x="-38209" y="410568"/>
                    <a:pt x="-82073" y="391353"/>
                    <a:pt x="-105068" y="364079"/>
                  </a:cubicBezTo>
                  <a:cubicBezTo>
                    <a:pt x="-55021" y="334768"/>
                    <a:pt x="-48536" y="340326"/>
                    <a:pt x="0" y="315000"/>
                  </a:cubicBezTo>
                  <a:cubicBezTo>
                    <a:pt x="383" y="244489"/>
                    <a:pt x="2950" y="170900"/>
                    <a:pt x="0" y="90002"/>
                  </a:cubicBezTo>
                  <a:close/>
                </a:path>
              </a:pathLst>
            </a:cu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69457"/>
                        <a:gd name="adj2" fmla="val 17422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IC3">
            <a:extLst>
              <a:ext uri="{FF2B5EF4-FFF2-40B4-BE49-F238E27FC236}">
                <a16:creationId xmlns:a16="http://schemas.microsoft.com/office/drawing/2014/main" id="{CB65DACA-E9D1-AF31-6472-C16D98AE08FE}"/>
              </a:ext>
            </a:extLst>
          </p:cNvPr>
          <p:cNvGrpSpPr>
            <a:grpSpLocks noChangeAspect="1"/>
          </p:cNvGrpSpPr>
          <p:nvPr/>
        </p:nvGrpSpPr>
        <p:grpSpPr>
          <a:xfrm>
            <a:off x="6556451" y="5561704"/>
            <a:ext cx="432000" cy="432000"/>
            <a:chOff x="6251603" y="3620478"/>
            <a:chExt cx="540000" cy="540000"/>
          </a:xfrm>
        </p:grpSpPr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D47091D4-F667-88A9-9C6A-5AA5B0C0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46" name="Balão de Fala: Retângulo com Cantos Arredondados 45">
              <a:extLst>
                <a:ext uri="{FF2B5EF4-FFF2-40B4-BE49-F238E27FC236}">
                  <a16:creationId xmlns:a16="http://schemas.microsoft.com/office/drawing/2014/main" id="{24891F5B-ABCD-8C01-2D91-0E5B29087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90000 h 540000"/>
                <a:gd name="connsiteX8" fmla="*/ 540000 w 540000"/>
                <a:gd name="connsiteY8" fmla="*/ 90000 h 540000"/>
                <a:gd name="connsiteX9" fmla="*/ 540000 w 540000"/>
                <a:gd name="connsiteY9" fmla="*/ 225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90000 w 540000"/>
                <a:gd name="connsiteY13" fmla="*/ 540000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225000 h 540000"/>
                <a:gd name="connsiteX18" fmla="*/ -105932 w 540000"/>
                <a:gd name="connsiteY18" fmla="*/ 129584 h 540000"/>
                <a:gd name="connsiteX19" fmla="*/ 0 w 540000"/>
                <a:gd name="connsiteY19" fmla="*/ 90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1240" y="39530"/>
                    <a:pt x="28015" y="4609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17124" y="-13457"/>
                    <a:pt x="194797" y="5549"/>
                    <a:pt x="225000" y="0"/>
                  </a:cubicBezTo>
                  <a:cubicBezTo>
                    <a:pt x="297803" y="-19994"/>
                    <a:pt x="354492" y="24908"/>
                    <a:pt x="449998" y="0"/>
                  </a:cubicBezTo>
                  <a:cubicBezTo>
                    <a:pt x="510606" y="5209"/>
                    <a:pt x="551255" y="41630"/>
                    <a:pt x="540000" y="90002"/>
                  </a:cubicBezTo>
                  <a:lnTo>
                    <a:pt x="540000" y="90000"/>
                  </a:lnTo>
                  <a:lnTo>
                    <a:pt x="540000" y="90000"/>
                  </a:lnTo>
                  <a:cubicBezTo>
                    <a:pt x="553097" y="138408"/>
                    <a:pt x="534573" y="181122"/>
                    <a:pt x="540000" y="225000"/>
                  </a:cubicBezTo>
                  <a:cubicBezTo>
                    <a:pt x="548438" y="303773"/>
                    <a:pt x="530761" y="343000"/>
                    <a:pt x="540000" y="449998"/>
                  </a:cubicBezTo>
                  <a:cubicBezTo>
                    <a:pt x="542571" y="501144"/>
                    <a:pt x="508150" y="542030"/>
                    <a:pt x="449998" y="540000"/>
                  </a:cubicBezTo>
                  <a:cubicBezTo>
                    <a:pt x="359915" y="552056"/>
                    <a:pt x="302196" y="533899"/>
                    <a:pt x="225000" y="540000"/>
                  </a:cubicBezTo>
                  <a:cubicBezTo>
                    <a:pt x="186803" y="548626"/>
                    <a:pt x="137705" y="532382"/>
                    <a:pt x="90000" y="540000"/>
                  </a:cubicBezTo>
                  <a:lnTo>
                    <a:pt x="90000" y="540000"/>
                  </a:lnTo>
                  <a:lnTo>
                    <a:pt x="90002" y="540000"/>
                  </a:lnTo>
                  <a:cubicBezTo>
                    <a:pt x="44150" y="544723"/>
                    <a:pt x="10039" y="490915"/>
                    <a:pt x="0" y="449998"/>
                  </a:cubicBezTo>
                  <a:cubicBezTo>
                    <a:pt x="-7731" y="381813"/>
                    <a:pt x="11125" y="308571"/>
                    <a:pt x="0" y="225000"/>
                  </a:cubicBezTo>
                  <a:cubicBezTo>
                    <a:pt x="-58277" y="186246"/>
                    <a:pt x="-65383" y="163161"/>
                    <a:pt x="-105932" y="129584"/>
                  </a:cubicBezTo>
                  <a:cubicBezTo>
                    <a:pt x="-75325" y="103727"/>
                    <a:pt x="-35599" y="106657"/>
                    <a:pt x="0" y="90000"/>
                  </a:cubicBezTo>
                  <a:lnTo>
                    <a:pt x="0" y="90002"/>
                  </a:lnTo>
                  <a:close/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69617"/>
                        <a:gd name="adj2" fmla="val -2600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7" name="titulo3">
            <a:extLst>
              <a:ext uri="{FF2B5EF4-FFF2-40B4-BE49-F238E27FC236}">
                <a16:creationId xmlns:a16="http://schemas.microsoft.com/office/drawing/2014/main" id="{2937F947-253A-7742-AFA0-F5419BADCD69}"/>
              </a:ext>
            </a:extLst>
          </p:cNvPr>
          <p:cNvSpPr txBox="1"/>
          <p:nvPr/>
        </p:nvSpPr>
        <p:spPr>
          <a:xfrm>
            <a:off x="7004120" y="5473078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Velocidade lenta</a:t>
            </a:r>
          </a:p>
        </p:txBody>
      </p:sp>
      <p:sp>
        <p:nvSpPr>
          <p:cNvPr id="50" name="legenda3">
            <a:extLst>
              <a:ext uri="{FF2B5EF4-FFF2-40B4-BE49-F238E27FC236}">
                <a16:creationId xmlns:a16="http://schemas.microsoft.com/office/drawing/2014/main" id="{37C78A2C-E99B-8DB1-D219-226BE77A54A1}"/>
              </a:ext>
            </a:extLst>
          </p:cNvPr>
          <p:cNvSpPr txBox="1"/>
          <p:nvPr/>
        </p:nvSpPr>
        <p:spPr>
          <a:xfrm>
            <a:off x="7004120" y="5675996"/>
            <a:ext cx="4492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Ideal para reflexões e explicações detalhadas de conteúdos complexos. Evite excessos para não parecer monótona.</a:t>
            </a:r>
          </a:p>
        </p:txBody>
      </p:sp>
      <p:sp>
        <p:nvSpPr>
          <p:cNvPr id="52" name="titulo2">
            <a:extLst>
              <a:ext uri="{FF2B5EF4-FFF2-40B4-BE49-F238E27FC236}">
                <a16:creationId xmlns:a16="http://schemas.microsoft.com/office/drawing/2014/main" id="{21397D7D-B850-BD2C-2022-5BA17633D0BD}"/>
              </a:ext>
            </a:extLst>
          </p:cNvPr>
          <p:cNvSpPr txBox="1"/>
          <p:nvPr/>
        </p:nvSpPr>
        <p:spPr>
          <a:xfrm>
            <a:off x="7004120" y="4664282"/>
            <a:ext cx="1455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Velocidade média</a:t>
            </a:r>
          </a:p>
        </p:txBody>
      </p:sp>
      <p:sp>
        <p:nvSpPr>
          <p:cNvPr id="53" name="legenda2">
            <a:extLst>
              <a:ext uri="{FF2B5EF4-FFF2-40B4-BE49-F238E27FC236}">
                <a16:creationId xmlns:a16="http://schemas.microsoft.com/office/drawing/2014/main" id="{1446C85A-A9DF-B767-6090-5F2F6854F43F}"/>
              </a:ext>
            </a:extLst>
          </p:cNvPr>
          <p:cNvSpPr txBox="1"/>
          <p:nvPr/>
        </p:nvSpPr>
        <p:spPr>
          <a:xfrm>
            <a:off x="7004120" y="4867200"/>
            <a:ext cx="4492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Ideal para comunicações claras e dinâmicas, como apresentações e treinamentos</a:t>
            </a:r>
          </a:p>
        </p:txBody>
      </p:sp>
      <p:sp>
        <p:nvSpPr>
          <p:cNvPr id="54" name="titulo1">
            <a:extLst>
              <a:ext uri="{FF2B5EF4-FFF2-40B4-BE49-F238E27FC236}">
                <a16:creationId xmlns:a16="http://schemas.microsoft.com/office/drawing/2014/main" id="{E0F9E852-2253-16DD-A12D-543158D117CB}"/>
              </a:ext>
            </a:extLst>
          </p:cNvPr>
          <p:cNvSpPr txBox="1"/>
          <p:nvPr/>
        </p:nvSpPr>
        <p:spPr>
          <a:xfrm>
            <a:off x="7004120" y="3826394"/>
            <a:ext cx="1476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Velocidade rápida</a:t>
            </a:r>
          </a:p>
        </p:txBody>
      </p:sp>
      <p:sp>
        <p:nvSpPr>
          <p:cNvPr id="55" name="legenda1">
            <a:extLst>
              <a:ext uri="{FF2B5EF4-FFF2-40B4-BE49-F238E27FC236}">
                <a16:creationId xmlns:a16="http://schemas.microsoft.com/office/drawing/2014/main" id="{E54DF9AA-CD30-656B-4FEC-51C0A6AA26C9}"/>
              </a:ext>
            </a:extLst>
          </p:cNvPr>
          <p:cNvSpPr txBox="1"/>
          <p:nvPr/>
        </p:nvSpPr>
        <p:spPr>
          <a:xfrm>
            <a:off x="7004120" y="4029312"/>
            <a:ext cx="4492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1"/>
                </a:solidFill>
              </a:rPr>
              <a:t>Útil para gerar emoção e urgência, mas o excesso pode dificultar a compreensão.</a:t>
            </a:r>
          </a:p>
        </p:txBody>
      </p:sp>
    </p:spTree>
    <p:extLst>
      <p:ext uri="{BB962C8B-B14F-4D97-AF65-F5344CB8AC3E}">
        <p14:creationId xmlns:p14="http://schemas.microsoft.com/office/powerpoint/2010/main" val="721873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08333E-7 2.22222E-6 L 0.12396 2.22222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4.44444E-6 L 0.12396 4.44444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75E-6 4.81481E-6 L -0.13138 4.81481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0" grpId="0"/>
      <p:bldP spid="10" grpId="1"/>
      <p:bldP spid="12" grpId="0"/>
      <p:bldP spid="33" grpId="0" animBg="1"/>
      <p:bldP spid="34" grpId="0" animBg="1"/>
      <p:bldP spid="47" grpId="0"/>
      <p:bldP spid="50" grpId="0"/>
      <p:bldP spid="52" grpId="0"/>
      <p:bldP spid="53" grpId="0"/>
      <p:bldP spid="54" grpId="0"/>
      <p:bldP spid="55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4E64-F553-728B-7CCC-6E6B4B41A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DD0793-3348-CF02-5F62-AFDEB5B30B5C}"/>
              </a:ext>
            </a:extLst>
          </p:cNvPr>
          <p:cNvSpPr txBox="1"/>
          <p:nvPr/>
        </p:nvSpPr>
        <p:spPr>
          <a:xfrm>
            <a:off x="3163801" y="2751893"/>
            <a:ext cx="5882123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Proxêmica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0696ECB-63D8-1861-E457-9C0603EE0D90}"/>
              </a:ext>
            </a:extLst>
          </p:cNvPr>
          <p:cNvSpPr txBox="1"/>
          <p:nvPr/>
        </p:nvSpPr>
        <p:spPr>
          <a:xfrm>
            <a:off x="-548884" y="9463072"/>
            <a:ext cx="132876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uso do espaço. A distância importa?</a:t>
            </a:r>
          </a:p>
        </p:txBody>
      </p:sp>
    </p:spTree>
    <p:extLst>
      <p:ext uri="{BB962C8B-B14F-4D97-AF65-F5344CB8AC3E}">
        <p14:creationId xmlns:p14="http://schemas.microsoft.com/office/powerpoint/2010/main" val="16838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B4AF-AA5F-E1DB-9EFF-0A7432D5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78CDA29-3074-9B76-EB4A-4609D0C4BBF8}"/>
              </a:ext>
            </a:extLst>
          </p:cNvPr>
          <p:cNvSpPr txBox="1"/>
          <p:nvPr/>
        </p:nvSpPr>
        <p:spPr>
          <a:xfrm>
            <a:off x="3888964" y="433384"/>
            <a:ext cx="4431791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Paralinguagem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F88C7A-FDBE-4835-2EBD-404112C2579F}"/>
              </a:ext>
            </a:extLst>
          </p:cNvPr>
          <p:cNvSpPr txBox="1"/>
          <p:nvPr/>
        </p:nvSpPr>
        <p:spPr>
          <a:xfrm>
            <a:off x="2726852" y="1186261"/>
            <a:ext cx="6736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Quando o tom fala mais que as palavras</a:t>
            </a:r>
          </a:p>
        </p:txBody>
      </p:sp>
      <p:sp>
        <p:nvSpPr>
          <p:cNvPr id="10" name="titulo1">
            <a:extLst>
              <a:ext uri="{FF2B5EF4-FFF2-40B4-BE49-F238E27FC236}">
                <a16:creationId xmlns:a16="http://schemas.microsoft.com/office/drawing/2014/main" id="{E9D32E71-7056-7CDE-5637-34DCD3BEAE59}"/>
              </a:ext>
            </a:extLst>
          </p:cNvPr>
          <p:cNvSpPr txBox="1"/>
          <p:nvPr/>
        </p:nvSpPr>
        <p:spPr>
          <a:xfrm>
            <a:off x="1833132" y="2090596"/>
            <a:ext cx="548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Uso de Pausas e Efeito no Público</a:t>
            </a:r>
          </a:p>
        </p:txBody>
      </p:sp>
      <p:sp>
        <p:nvSpPr>
          <p:cNvPr id="12" name="legenda1">
            <a:extLst>
              <a:ext uri="{FF2B5EF4-FFF2-40B4-BE49-F238E27FC236}">
                <a16:creationId xmlns:a16="http://schemas.microsoft.com/office/drawing/2014/main" id="{CF8676D3-BBFE-FCED-5D11-C7EB2914A728}"/>
              </a:ext>
            </a:extLst>
          </p:cNvPr>
          <p:cNvSpPr txBox="1"/>
          <p:nvPr/>
        </p:nvSpPr>
        <p:spPr>
          <a:xfrm>
            <a:off x="1833132" y="2470780"/>
            <a:ext cx="943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ECECEC"/>
                </a:solidFill>
              </a:rPr>
              <a:t>Pausas sugerem reflexão.</a:t>
            </a:r>
            <a:endParaRPr lang="pt-BR" dirty="0"/>
          </a:p>
        </p:txBody>
      </p:sp>
      <p:grpSp>
        <p:nvGrpSpPr>
          <p:cNvPr id="58" name="banner1">
            <a:extLst>
              <a:ext uri="{FF2B5EF4-FFF2-40B4-BE49-F238E27FC236}">
                <a16:creationId xmlns:a16="http://schemas.microsoft.com/office/drawing/2014/main" id="{B6EA9891-8AE9-CA5B-8727-8A2386A79B6A}"/>
              </a:ext>
            </a:extLst>
          </p:cNvPr>
          <p:cNvGrpSpPr/>
          <p:nvPr/>
        </p:nvGrpSpPr>
        <p:grpSpPr>
          <a:xfrm>
            <a:off x="695325" y="1997608"/>
            <a:ext cx="10801350" cy="1076382"/>
            <a:chOff x="695325" y="2017486"/>
            <a:chExt cx="10801350" cy="1076382"/>
          </a:xfrm>
        </p:grpSpPr>
        <p:sp>
          <p:nvSpPr>
            <p:cNvPr id="5" name="banner1">
              <a:extLst>
                <a:ext uri="{FF2B5EF4-FFF2-40B4-BE49-F238E27FC236}">
                  <a16:creationId xmlns:a16="http://schemas.microsoft.com/office/drawing/2014/main" id="{2558A047-F3C6-4187-F56B-ED4E0D76BBB8}"/>
                </a:ext>
              </a:extLst>
            </p:cNvPr>
            <p:cNvSpPr>
              <a:spLocks/>
            </p:cNvSpPr>
            <p:nvPr/>
          </p:nvSpPr>
          <p:spPr>
            <a:xfrm>
              <a:off x="695325" y="2017486"/>
              <a:ext cx="10801350" cy="1076382"/>
            </a:xfrm>
            <a:custGeom>
              <a:avLst/>
              <a:gdLst>
                <a:gd name="connsiteX0" fmla="*/ 0 w 10801350"/>
                <a:gd name="connsiteY0" fmla="*/ 127390 h 1076382"/>
                <a:gd name="connsiteX1" fmla="*/ 127390 w 10801350"/>
                <a:gd name="connsiteY1" fmla="*/ 0 h 1076382"/>
                <a:gd name="connsiteX2" fmla="*/ 997482 w 10801350"/>
                <a:gd name="connsiteY2" fmla="*/ 0 h 1076382"/>
                <a:gd name="connsiteX3" fmla="*/ 1551177 w 10801350"/>
                <a:gd name="connsiteY3" fmla="*/ 0 h 1076382"/>
                <a:gd name="connsiteX4" fmla="*/ 1999406 w 10801350"/>
                <a:gd name="connsiteY4" fmla="*/ 0 h 1076382"/>
                <a:gd name="connsiteX5" fmla="*/ 2764033 w 10801350"/>
                <a:gd name="connsiteY5" fmla="*/ 0 h 1076382"/>
                <a:gd name="connsiteX6" fmla="*/ 3317727 w 10801350"/>
                <a:gd name="connsiteY6" fmla="*/ 0 h 1076382"/>
                <a:gd name="connsiteX7" fmla="*/ 4187819 w 10801350"/>
                <a:gd name="connsiteY7" fmla="*/ 0 h 1076382"/>
                <a:gd name="connsiteX8" fmla="*/ 4636049 w 10801350"/>
                <a:gd name="connsiteY8" fmla="*/ 0 h 1076382"/>
                <a:gd name="connsiteX9" fmla="*/ 5506141 w 10801350"/>
                <a:gd name="connsiteY9" fmla="*/ 0 h 1076382"/>
                <a:gd name="connsiteX10" fmla="*/ 5848904 w 10801350"/>
                <a:gd name="connsiteY10" fmla="*/ 0 h 1076382"/>
                <a:gd name="connsiteX11" fmla="*/ 6508065 w 10801350"/>
                <a:gd name="connsiteY11" fmla="*/ 0 h 1076382"/>
                <a:gd name="connsiteX12" fmla="*/ 7167225 w 10801350"/>
                <a:gd name="connsiteY12" fmla="*/ 0 h 1076382"/>
                <a:gd name="connsiteX13" fmla="*/ 7720920 w 10801350"/>
                <a:gd name="connsiteY13" fmla="*/ 0 h 1076382"/>
                <a:gd name="connsiteX14" fmla="*/ 8591012 w 10801350"/>
                <a:gd name="connsiteY14" fmla="*/ 0 h 1076382"/>
                <a:gd name="connsiteX15" fmla="*/ 9461104 w 10801350"/>
                <a:gd name="connsiteY15" fmla="*/ 0 h 1076382"/>
                <a:gd name="connsiteX16" fmla="*/ 9909334 w 10801350"/>
                <a:gd name="connsiteY16" fmla="*/ 0 h 1076382"/>
                <a:gd name="connsiteX17" fmla="*/ 10673960 w 10801350"/>
                <a:gd name="connsiteY17" fmla="*/ 0 h 1076382"/>
                <a:gd name="connsiteX18" fmla="*/ 10801350 w 10801350"/>
                <a:gd name="connsiteY18" fmla="*/ 127390 h 1076382"/>
                <a:gd name="connsiteX19" fmla="*/ 10801350 w 10801350"/>
                <a:gd name="connsiteY19" fmla="*/ 546407 h 1076382"/>
                <a:gd name="connsiteX20" fmla="*/ 10801350 w 10801350"/>
                <a:gd name="connsiteY20" fmla="*/ 948992 h 1076382"/>
                <a:gd name="connsiteX21" fmla="*/ 10673960 w 10801350"/>
                <a:gd name="connsiteY21" fmla="*/ 1076382 h 1076382"/>
                <a:gd name="connsiteX22" fmla="*/ 10120265 w 10801350"/>
                <a:gd name="connsiteY22" fmla="*/ 1076382 h 1076382"/>
                <a:gd name="connsiteX23" fmla="*/ 9461104 w 10801350"/>
                <a:gd name="connsiteY23" fmla="*/ 1076382 h 1076382"/>
                <a:gd name="connsiteX24" fmla="*/ 9118341 w 10801350"/>
                <a:gd name="connsiteY24" fmla="*/ 1076382 h 1076382"/>
                <a:gd name="connsiteX25" fmla="*/ 8775577 w 10801350"/>
                <a:gd name="connsiteY25" fmla="*/ 1076382 h 1076382"/>
                <a:gd name="connsiteX26" fmla="*/ 8116417 w 10801350"/>
                <a:gd name="connsiteY26" fmla="*/ 1076382 h 1076382"/>
                <a:gd name="connsiteX27" fmla="*/ 7668188 w 10801350"/>
                <a:gd name="connsiteY27" fmla="*/ 1076382 h 1076382"/>
                <a:gd name="connsiteX28" fmla="*/ 6903561 w 10801350"/>
                <a:gd name="connsiteY28" fmla="*/ 1076382 h 1076382"/>
                <a:gd name="connsiteX29" fmla="*/ 6455332 w 10801350"/>
                <a:gd name="connsiteY29" fmla="*/ 1076382 h 1076382"/>
                <a:gd name="connsiteX30" fmla="*/ 5690706 w 10801350"/>
                <a:gd name="connsiteY30" fmla="*/ 1076382 h 1076382"/>
                <a:gd name="connsiteX31" fmla="*/ 5347942 w 10801350"/>
                <a:gd name="connsiteY31" fmla="*/ 1076382 h 1076382"/>
                <a:gd name="connsiteX32" fmla="*/ 4583316 w 10801350"/>
                <a:gd name="connsiteY32" fmla="*/ 1076382 h 1076382"/>
                <a:gd name="connsiteX33" fmla="*/ 4135087 w 10801350"/>
                <a:gd name="connsiteY33" fmla="*/ 1076382 h 1076382"/>
                <a:gd name="connsiteX34" fmla="*/ 3792323 w 10801350"/>
                <a:gd name="connsiteY34" fmla="*/ 1076382 h 1076382"/>
                <a:gd name="connsiteX35" fmla="*/ 3344094 w 10801350"/>
                <a:gd name="connsiteY35" fmla="*/ 1076382 h 1076382"/>
                <a:gd name="connsiteX36" fmla="*/ 2579468 w 10801350"/>
                <a:gd name="connsiteY36" fmla="*/ 1076382 h 1076382"/>
                <a:gd name="connsiteX37" fmla="*/ 2131238 w 10801350"/>
                <a:gd name="connsiteY37" fmla="*/ 1076382 h 1076382"/>
                <a:gd name="connsiteX38" fmla="*/ 1788475 w 10801350"/>
                <a:gd name="connsiteY38" fmla="*/ 1076382 h 1076382"/>
                <a:gd name="connsiteX39" fmla="*/ 1340246 w 10801350"/>
                <a:gd name="connsiteY39" fmla="*/ 1076382 h 1076382"/>
                <a:gd name="connsiteX40" fmla="*/ 786551 w 10801350"/>
                <a:gd name="connsiteY40" fmla="*/ 1076382 h 1076382"/>
                <a:gd name="connsiteX41" fmla="*/ 127390 w 10801350"/>
                <a:gd name="connsiteY41" fmla="*/ 1076382 h 1076382"/>
                <a:gd name="connsiteX42" fmla="*/ 0 w 10801350"/>
                <a:gd name="connsiteY42" fmla="*/ 948992 h 1076382"/>
                <a:gd name="connsiteX43" fmla="*/ 0 w 10801350"/>
                <a:gd name="connsiteY43" fmla="*/ 521759 h 1076382"/>
                <a:gd name="connsiteX44" fmla="*/ 0 w 10801350"/>
                <a:gd name="connsiteY44" fmla="*/ 127390 h 10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01350" h="1076382" extrusionOk="0">
                  <a:moveTo>
                    <a:pt x="0" y="127390"/>
                  </a:moveTo>
                  <a:cubicBezTo>
                    <a:pt x="-13024" y="49001"/>
                    <a:pt x="48340" y="3263"/>
                    <a:pt x="127390" y="0"/>
                  </a:cubicBezTo>
                  <a:cubicBezTo>
                    <a:pt x="469379" y="12598"/>
                    <a:pt x="596081" y="3445"/>
                    <a:pt x="997482" y="0"/>
                  </a:cubicBezTo>
                  <a:cubicBezTo>
                    <a:pt x="1398883" y="-3445"/>
                    <a:pt x="1288790" y="831"/>
                    <a:pt x="1551177" y="0"/>
                  </a:cubicBezTo>
                  <a:cubicBezTo>
                    <a:pt x="1813565" y="-831"/>
                    <a:pt x="1841998" y="15981"/>
                    <a:pt x="1999406" y="0"/>
                  </a:cubicBezTo>
                  <a:cubicBezTo>
                    <a:pt x="2156814" y="-15981"/>
                    <a:pt x="2466440" y="30655"/>
                    <a:pt x="2764033" y="0"/>
                  </a:cubicBezTo>
                  <a:cubicBezTo>
                    <a:pt x="3061626" y="-30655"/>
                    <a:pt x="3087530" y="18259"/>
                    <a:pt x="3317727" y="0"/>
                  </a:cubicBezTo>
                  <a:cubicBezTo>
                    <a:pt x="3547924" y="-18259"/>
                    <a:pt x="3768270" y="-9147"/>
                    <a:pt x="4187819" y="0"/>
                  </a:cubicBezTo>
                  <a:cubicBezTo>
                    <a:pt x="4607368" y="9147"/>
                    <a:pt x="4441975" y="-21912"/>
                    <a:pt x="4636049" y="0"/>
                  </a:cubicBezTo>
                  <a:cubicBezTo>
                    <a:pt x="4830123" y="21912"/>
                    <a:pt x="5105104" y="11689"/>
                    <a:pt x="5506141" y="0"/>
                  </a:cubicBezTo>
                  <a:cubicBezTo>
                    <a:pt x="5907178" y="-11689"/>
                    <a:pt x="5739076" y="6784"/>
                    <a:pt x="5848904" y="0"/>
                  </a:cubicBezTo>
                  <a:cubicBezTo>
                    <a:pt x="5958732" y="-6784"/>
                    <a:pt x="6298237" y="-20681"/>
                    <a:pt x="6508065" y="0"/>
                  </a:cubicBezTo>
                  <a:cubicBezTo>
                    <a:pt x="6717893" y="20681"/>
                    <a:pt x="6933949" y="19868"/>
                    <a:pt x="7167225" y="0"/>
                  </a:cubicBezTo>
                  <a:cubicBezTo>
                    <a:pt x="7400501" y="-19868"/>
                    <a:pt x="7449479" y="-23389"/>
                    <a:pt x="7720920" y="0"/>
                  </a:cubicBezTo>
                  <a:cubicBezTo>
                    <a:pt x="7992362" y="23389"/>
                    <a:pt x="8378910" y="14432"/>
                    <a:pt x="8591012" y="0"/>
                  </a:cubicBezTo>
                  <a:cubicBezTo>
                    <a:pt x="8803114" y="-14432"/>
                    <a:pt x="9264882" y="-1683"/>
                    <a:pt x="9461104" y="0"/>
                  </a:cubicBezTo>
                  <a:cubicBezTo>
                    <a:pt x="9657326" y="1683"/>
                    <a:pt x="9722604" y="-20001"/>
                    <a:pt x="9909334" y="0"/>
                  </a:cubicBezTo>
                  <a:cubicBezTo>
                    <a:pt x="10096064" y="20001"/>
                    <a:pt x="10433298" y="11728"/>
                    <a:pt x="10673960" y="0"/>
                  </a:cubicBezTo>
                  <a:cubicBezTo>
                    <a:pt x="10742271" y="-4168"/>
                    <a:pt x="10801762" y="51467"/>
                    <a:pt x="10801350" y="127390"/>
                  </a:cubicBezTo>
                  <a:cubicBezTo>
                    <a:pt x="10820977" y="294991"/>
                    <a:pt x="10819467" y="391693"/>
                    <a:pt x="10801350" y="546407"/>
                  </a:cubicBezTo>
                  <a:cubicBezTo>
                    <a:pt x="10783233" y="701121"/>
                    <a:pt x="10798782" y="799522"/>
                    <a:pt x="10801350" y="948992"/>
                  </a:cubicBezTo>
                  <a:cubicBezTo>
                    <a:pt x="10812787" y="1012564"/>
                    <a:pt x="10739610" y="1083853"/>
                    <a:pt x="10673960" y="1076382"/>
                  </a:cubicBezTo>
                  <a:cubicBezTo>
                    <a:pt x="10428157" y="1062898"/>
                    <a:pt x="10278863" y="1065302"/>
                    <a:pt x="10120265" y="1076382"/>
                  </a:cubicBezTo>
                  <a:cubicBezTo>
                    <a:pt x="9961667" y="1087462"/>
                    <a:pt x="9594282" y="1076827"/>
                    <a:pt x="9461104" y="1076382"/>
                  </a:cubicBezTo>
                  <a:cubicBezTo>
                    <a:pt x="9327926" y="1075937"/>
                    <a:pt x="9238122" y="1066476"/>
                    <a:pt x="9118341" y="1076382"/>
                  </a:cubicBezTo>
                  <a:cubicBezTo>
                    <a:pt x="8998560" y="1086288"/>
                    <a:pt x="8894016" y="1065691"/>
                    <a:pt x="8775577" y="1076382"/>
                  </a:cubicBezTo>
                  <a:cubicBezTo>
                    <a:pt x="8657138" y="1087073"/>
                    <a:pt x="8410559" y="1055036"/>
                    <a:pt x="8116417" y="1076382"/>
                  </a:cubicBezTo>
                  <a:cubicBezTo>
                    <a:pt x="7822275" y="1097728"/>
                    <a:pt x="7879291" y="1055456"/>
                    <a:pt x="7668188" y="1076382"/>
                  </a:cubicBezTo>
                  <a:cubicBezTo>
                    <a:pt x="7457085" y="1097308"/>
                    <a:pt x="7117399" y="1110544"/>
                    <a:pt x="6903561" y="1076382"/>
                  </a:cubicBezTo>
                  <a:cubicBezTo>
                    <a:pt x="6689723" y="1042220"/>
                    <a:pt x="6605383" y="1095684"/>
                    <a:pt x="6455332" y="1076382"/>
                  </a:cubicBezTo>
                  <a:cubicBezTo>
                    <a:pt x="6305281" y="1057080"/>
                    <a:pt x="5962740" y="1105444"/>
                    <a:pt x="5690706" y="1076382"/>
                  </a:cubicBezTo>
                  <a:cubicBezTo>
                    <a:pt x="5418672" y="1047320"/>
                    <a:pt x="5459816" y="1081081"/>
                    <a:pt x="5347942" y="1076382"/>
                  </a:cubicBezTo>
                  <a:cubicBezTo>
                    <a:pt x="5236068" y="1071683"/>
                    <a:pt x="4753426" y="1073842"/>
                    <a:pt x="4583316" y="1076382"/>
                  </a:cubicBezTo>
                  <a:cubicBezTo>
                    <a:pt x="4413206" y="1078922"/>
                    <a:pt x="4329325" y="1075098"/>
                    <a:pt x="4135087" y="1076382"/>
                  </a:cubicBezTo>
                  <a:cubicBezTo>
                    <a:pt x="3940849" y="1077666"/>
                    <a:pt x="3943177" y="1059618"/>
                    <a:pt x="3792323" y="1076382"/>
                  </a:cubicBezTo>
                  <a:cubicBezTo>
                    <a:pt x="3641469" y="1093146"/>
                    <a:pt x="3440339" y="1074132"/>
                    <a:pt x="3344094" y="1076382"/>
                  </a:cubicBezTo>
                  <a:cubicBezTo>
                    <a:pt x="3247849" y="1078632"/>
                    <a:pt x="2912800" y="1073914"/>
                    <a:pt x="2579468" y="1076382"/>
                  </a:cubicBezTo>
                  <a:cubicBezTo>
                    <a:pt x="2246136" y="1078850"/>
                    <a:pt x="2288157" y="1098589"/>
                    <a:pt x="2131238" y="1076382"/>
                  </a:cubicBezTo>
                  <a:cubicBezTo>
                    <a:pt x="1974319" y="1054176"/>
                    <a:pt x="1929836" y="1068161"/>
                    <a:pt x="1788475" y="1076382"/>
                  </a:cubicBezTo>
                  <a:cubicBezTo>
                    <a:pt x="1647114" y="1084603"/>
                    <a:pt x="1471959" y="1091353"/>
                    <a:pt x="1340246" y="1076382"/>
                  </a:cubicBezTo>
                  <a:cubicBezTo>
                    <a:pt x="1208533" y="1061411"/>
                    <a:pt x="1042721" y="1075728"/>
                    <a:pt x="786551" y="1076382"/>
                  </a:cubicBezTo>
                  <a:cubicBezTo>
                    <a:pt x="530382" y="1077036"/>
                    <a:pt x="391207" y="1066786"/>
                    <a:pt x="127390" y="1076382"/>
                  </a:cubicBezTo>
                  <a:cubicBezTo>
                    <a:pt x="53442" y="1079948"/>
                    <a:pt x="7752" y="1021088"/>
                    <a:pt x="0" y="948992"/>
                  </a:cubicBezTo>
                  <a:cubicBezTo>
                    <a:pt x="4839" y="838103"/>
                    <a:pt x="10245" y="719534"/>
                    <a:pt x="0" y="521759"/>
                  </a:cubicBezTo>
                  <a:cubicBezTo>
                    <a:pt x="-10245" y="323984"/>
                    <a:pt x="-5416" y="259717"/>
                    <a:pt x="0" y="12739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24AE8FA8-B04C-B3F0-C1A2-514F85EB3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56741" y="2103284"/>
              <a:ext cx="892159" cy="892159"/>
            </a:xfrm>
            <a:prstGeom prst="rect">
              <a:avLst/>
            </a:prstGeom>
          </p:spPr>
        </p:pic>
      </p:grpSp>
      <p:sp>
        <p:nvSpPr>
          <p:cNvPr id="13" name="barra1">
            <a:extLst>
              <a:ext uri="{FF2B5EF4-FFF2-40B4-BE49-F238E27FC236}">
                <a16:creationId xmlns:a16="http://schemas.microsoft.com/office/drawing/2014/main" id="{21ADE84B-E10B-75EE-9C31-432233203256}"/>
              </a:ext>
            </a:extLst>
          </p:cNvPr>
          <p:cNvSpPr/>
          <p:nvPr/>
        </p:nvSpPr>
        <p:spPr>
          <a:xfrm>
            <a:off x="4066286" y="4943289"/>
            <a:ext cx="684000" cy="728866"/>
          </a:xfrm>
          <a:custGeom>
            <a:avLst/>
            <a:gdLst>
              <a:gd name="connsiteX0" fmla="*/ 0 w 684000"/>
              <a:gd name="connsiteY0" fmla="*/ 114002 h 728866"/>
              <a:gd name="connsiteX1" fmla="*/ 114002 w 684000"/>
              <a:gd name="connsiteY1" fmla="*/ 0 h 728866"/>
              <a:gd name="connsiteX2" fmla="*/ 569998 w 684000"/>
              <a:gd name="connsiteY2" fmla="*/ 0 h 728866"/>
              <a:gd name="connsiteX3" fmla="*/ 684000 w 684000"/>
              <a:gd name="connsiteY3" fmla="*/ 114002 h 728866"/>
              <a:gd name="connsiteX4" fmla="*/ 684000 w 684000"/>
              <a:gd name="connsiteY4" fmla="*/ 614864 h 728866"/>
              <a:gd name="connsiteX5" fmla="*/ 569998 w 684000"/>
              <a:gd name="connsiteY5" fmla="*/ 728866 h 728866"/>
              <a:gd name="connsiteX6" fmla="*/ 114002 w 684000"/>
              <a:gd name="connsiteY6" fmla="*/ 728866 h 728866"/>
              <a:gd name="connsiteX7" fmla="*/ 0 w 684000"/>
              <a:gd name="connsiteY7" fmla="*/ 614864 h 728866"/>
              <a:gd name="connsiteX8" fmla="*/ 0 w 684000"/>
              <a:gd name="connsiteY8" fmla="*/ 114002 h 72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00" h="728866" fill="none" extrusionOk="0">
                <a:moveTo>
                  <a:pt x="0" y="114002"/>
                </a:moveTo>
                <a:cubicBezTo>
                  <a:pt x="-2650" y="48790"/>
                  <a:pt x="53159" y="-2200"/>
                  <a:pt x="114002" y="0"/>
                </a:cubicBezTo>
                <a:cubicBezTo>
                  <a:pt x="296091" y="-1817"/>
                  <a:pt x="404065" y="-4555"/>
                  <a:pt x="569998" y="0"/>
                </a:cubicBezTo>
                <a:cubicBezTo>
                  <a:pt x="633172" y="-14783"/>
                  <a:pt x="680774" y="64578"/>
                  <a:pt x="684000" y="114002"/>
                </a:cubicBezTo>
                <a:cubicBezTo>
                  <a:pt x="668603" y="256304"/>
                  <a:pt x="680877" y="502997"/>
                  <a:pt x="684000" y="614864"/>
                </a:cubicBezTo>
                <a:cubicBezTo>
                  <a:pt x="685174" y="672910"/>
                  <a:pt x="631852" y="720692"/>
                  <a:pt x="569998" y="728866"/>
                </a:cubicBezTo>
                <a:cubicBezTo>
                  <a:pt x="456243" y="716558"/>
                  <a:pt x="220078" y="711398"/>
                  <a:pt x="114002" y="728866"/>
                </a:cubicBezTo>
                <a:cubicBezTo>
                  <a:pt x="44830" y="726295"/>
                  <a:pt x="1071" y="670417"/>
                  <a:pt x="0" y="614864"/>
                </a:cubicBezTo>
                <a:cubicBezTo>
                  <a:pt x="-24236" y="502612"/>
                  <a:pt x="-8847" y="296798"/>
                  <a:pt x="0" y="114002"/>
                </a:cubicBezTo>
                <a:close/>
              </a:path>
              <a:path w="684000" h="728866" stroke="0" extrusionOk="0">
                <a:moveTo>
                  <a:pt x="0" y="114002"/>
                </a:moveTo>
                <a:cubicBezTo>
                  <a:pt x="-737" y="47150"/>
                  <a:pt x="50046" y="-5650"/>
                  <a:pt x="114002" y="0"/>
                </a:cubicBezTo>
                <a:cubicBezTo>
                  <a:pt x="315912" y="10607"/>
                  <a:pt x="467244" y="9144"/>
                  <a:pt x="569998" y="0"/>
                </a:cubicBezTo>
                <a:cubicBezTo>
                  <a:pt x="633604" y="-10077"/>
                  <a:pt x="684533" y="64440"/>
                  <a:pt x="684000" y="114002"/>
                </a:cubicBezTo>
                <a:cubicBezTo>
                  <a:pt x="670916" y="268340"/>
                  <a:pt x="708025" y="388899"/>
                  <a:pt x="684000" y="614864"/>
                </a:cubicBezTo>
                <a:cubicBezTo>
                  <a:pt x="683860" y="674179"/>
                  <a:pt x="633345" y="724994"/>
                  <a:pt x="569998" y="728866"/>
                </a:cubicBezTo>
                <a:cubicBezTo>
                  <a:pt x="358655" y="732292"/>
                  <a:pt x="280400" y="735364"/>
                  <a:pt x="114002" y="728866"/>
                </a:cubicBezTo>
                <a:cubicBezTo>
                  <a:pt x="54525" y="723958"/>
                  <a:pt x="-914" y="692790"/>
                  <a:pt x="0" y="614864"/>
                </a:cubicBezTo>
                <a:cubicBezTo>
                  <a:pt x="-9469" y="431642"/>
                  <a:pt x="-16078" y="225766"/>
                  <a:pt x="0" y="114002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 Curta</a:t>
            </a:r>
          </a:p>
        </p:txBody>
      </p:sp>
      <p:sp>
        <p:nvSpPr>
          <p:cNvPr id="15" name="barra2">
            <a:extLst>
              <a:ext uri="{FF2B5EF4-FFF2-40B4-BE49-F238E27FC236}">
                <a16:creationId xmlns:a16="http://schemas.microsoft.com/office/drawing/2014/main" id="{3ED6DF5C-5EEE-BF8A-0492-D08E5639C765}"/>
              </a:ext>
            </a:extLst>
          </p:cNvPr>
          <p:cNvSpPr/>
          <p:nvPr/>
        </p:nvSpPr>
        <p:spPr>
          <a:xfrm>
            <a:off x="4897218" y="4503293"/>
            <a:ext cx="684000" cy="1175795"/>
          </a:xfrm>
          <a:custGeom>
            <a:avLst/>
            <a:gdLst>
              <a:gd name="connsiteX0" fmla="*/ 0 w 684000"/>
              <a:gd name="connsiteY0" fmla="*/ 114002 h 1175795"/>
              <a:gd name="connsiteX1" fmla="*/ 114002 w 684000"/>
              <a:gd name="connsiteY1" fmla="*/ 0 h 1175795"/>
              <a:gd name="connsiteX2" fmla="*/ 569998 w 684000"/>
              <a:gd name="connsiteY2" fmla="*/ 0 h 1175795"/>
              <a:gd name="connsiteX3" fmla="*/ 684000 w 684000"/>
              <a:gd name="connsiteY3" fmla="*/ 114002 h 1175795"/>
              <a:gd name="connsiteX4" fmla="*/ 684000 w 684000"/>
              <a:gd name="connsiteY4" fmla="*/ 578420 h 1175795"/>
              <a:gd name="connsiteX5" fmla="*/ 684000 w 684000"/>
              <a:gd name="connsiteY5" fmla="*/ 1061793 h 1175795"/>
              <a:gd name="connsiteX6" fmla="*/ 569998 w 684000"/>
              <a:gd name="connsiteY6" fmla="*/ 1175795 h 1175795"/>
              <a:gd name="connsiteX7" fmla="*/ 114002 w 684000"/>
              <a:gd name="connsiteY7" fmla="*/ 1175795 h 1175795"/>
              <a:gd name="connsiteX8" fmla="*/ 0 w 684000"/>
              <a:gd name="connsiteY8" fmla="*/ 1061793 h 1175795"/>
              <a:gd name="connsiteX9" fmla="*/ 0 w 684000"/>
              <a:gd name="connsiteY9" fmla="*/ 597375 h 1175795"/>
              <a:gd name="connsiteX10" fmla="*/ 0 w 684000"/>
              <a:gd name="connsiteY10" fmla="*/ 114002 h 117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000" h="1175795" fill="none" extrusionOk="0">
                <a:moveTo>
                  <a:pt x="0" y="114002"/>
                </a:moveTo>
                <a:cubicBezTo>
                  <a:pt x="-4022" y="54406"/>
                  <a:pt x="50589" y="14902"/>
                  <a:pt x="114002" y="0"/>
                </a:cubicBezTo>
                <a:cubicBezTo>
                  <a:pt x="208581" y="-21759"/>
                  <a:pt x="422199" y="21221"/>
                  <a:pt x="569998" y="0"/>
                </a:cubicBezTo>
                <a:cubicBezTo>
                  <a:pt x="631849" y="12276"/>
                  <a:pt x="687125" y="60947"/>
                  <a:pt x="684000" y="114002"/>
                </a:cubicBezTo>
                <a:cubicBezTo>
                  <a:pt x="679254" y="329699"/>
                  <a:pt x="693895" y="411817"/>
                  <a:pt x="684000" y="578420"/>
                </a:cubicBezTo>
                <a:cubicBezTo>
                  <a:pt x="674105" y="745023"/>
                  <a:pt x="668667" y="837732"/>
                  <a:pt x="684000" y="1061793"/>
                </a:cubicBezTo>
                <a:cubicBezTo>
                  <a:pt x="677790" y="1122184"/>
                  <a:pt x="634031" y="1168386"/>
                  <a:pt x="569998" y="1175795"/>
                </a:cubicBezTo>
                <a:cubicBezTo>
                  <a:pt x="469341" y="1171778"/>
                  <a:pt x="211329" y="1173215"/>
                  <a:pt x="114002" y="1175795"/>
                </a:cubicBezTo>
                <a:cubicBezTo>
                  <a:pt x="47324" y="1176711"/>
                  <a:pt x="7347" y="1113957"/>
                  <a:pt x="0" y="1061793"/>
                </a:cubicBezTo>
                <a:cubicBezTo>
                  <a:pt x="15081" y="957383"/>
                  <a:pt x="8104" y="761584"/>
                  <a:pt x="0" y="597375"/>
                </a:cubicBezTo>
                <a:cubicBezTo>
                  <a:pt x="-8104" y="433166"/>
                  <a:pt x="-5786" y="263189"/>
                  <a:pt x="0" y="114002"/>
                </a:cubicBezTo>
                <a:close/>
              </a:path>
              <a:path w="684000" h="1175795" stroke="0" extrusionOk="0">
                <a:moveTo>
                  <a:pt x="0" y="114002"/>
                </a:moveTo>
                <a:cubicBezTo>
                  <a:pt x="-737" y="47150"/>
                  <a:pt x="50046" y="-5650"/>
                  <a:pt x="114002" y="0"/>
                </a:cubicBezTo>
                <a:cubicBezTo>
                  <a:pt x="315912" y="10607"/>
                  <a:pt x="467244" y="9144"/>
                  <a:pt x="569998" y="0"/>
                </a:cubicBezTo>
                <a:cubicBezTo>
                  <a:pt x="633604" y="-10077"/>
                  <a:pt x="684533" y="64440"/>
                  <a:pt x="684000" y="114002"/>
                </a:cubicBezTo>
                <a:cubicBezTo>
                  <a:pt x="702852" y="334086"/>
                  <a:pt x="697964" y="388853"/>
                  <a:pt x="684000" y="587898"/>
                </a:cubicBezTo>
                <a:cubicBezTo>
                  <a:pt x="670036" y="786943"/>
                  <a:pt x="704670" y="966962"/>
                  <a:pt x="684000" y="1061793"/>
                </a:cubicBezTo>
                <a:cubicBezTo>
                  <a:pt x="686610" y="1121377"/>
                  <a:pt x="643660" y="1169201"/>
                  <a:pt x="569998" y="1175795"/>
                </a:cubicBezTo>
                <a:cubicBezTo>
                  <a:pt x="343928" y="1188170"/>
                  <a:pt x="261936" y="1171653"/>
                  <a:pt x="114002" y="1175795"/>
                </a:cubicBezTo>
                <a:cubicBezTo>
                  <a:pt x="57389" y="1173399"/>
                  <a:pt x="14151" y="1122509"/>
                  <a:pt x="0" y="1061793"/>
                </a:cubicBezTo>
                <a:cubicBezTo>
                  <a:pt x="8750" y="896785"/>
                  <a:pt x="-5750" y="684904"/>
                  <a:pt x="0" y="578420"/>
                </a:cubicBezTo>
                <a:cubicBezTo>
                  <a:pt x="5750" y="471936"/>
                  <a:pt x="-14770" y="216222"/>
                  <a:pt x="0" y="114002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6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Média</a:t>
            </a:r>
          </a:p>
        </p:txBody>
      </p:sp>
      <p:sp>
        <p:nvSpPr>
          <p:cNvPr id="16" name="barra3">
            <a:extLst>
              <a:ext uri="{FF2B5EF4-FFF2-40B4-BE49-F238E27FC236}">
                <a16:creationId xmlns:a16="http://schemas.microsoft.com/office/drawing/2014/main" id="{E997877E-B1AC-D10F-168D-D3E653EE944B}"/>
              </a:ext>
            </a:extLst>
          </p:cNvPr>
          <p:cNvSpPr/>
          <p:nvPr/>
        </p:nvSpPr>
        <p:spPr>
          <a:xfrm>
            <a:off x="5698149" y="5188226"/>
            <a:ext cx="684000" cy="487150"/>
          </a:xfrm>
          <a:custGeom>
            <a:avLst/>
            <a:gdLst>
              <a:gd name="connsiteX0" fmla="*/ 0 w 684000"/>
              <a:gd name="connsiteY0" fmla="*/ 81193 h 487150"/>
              <a:gd name="connsiteX1" fmla="*/ 81193 w 684000"/>
              <a:gd name="connsiteY1" fmla="*/ 0 h 487150"/>
              <a:gd name="connsiteX2" fmla="*/ 602807 w 684000"/>
              <a:gd name="connsiteY2" fmla="*/ 0 h 487150"/>
              <a:gd name="connsiteX3" fmla="*/ 684000 w 684000"/>
              <a:gd name="connsiteY3" fmla="*/ 81193 h 487150"/>
              <a:gd name="connsiteX4" fmla="*/ 684000 w 684000"/>
              <a:gd name="connsiteY4" fmla="*/ 405957 h 487150"/>
              <a:gd name="connsiteX5" fmla="*/ 602807 w 684000"/>
              <a:gd name="connsiteY5" fmla="*/ 487150 h 487150"/>
              <a:gd name="connsiteX6" fmla="*/ 81193 w 684000"/>
              <a:gd name="connsiteY6" fmla="*/ 487150 h 487150"/>
              <a:gd name="connsiteX7" fmla="*/ 0 w 684000"/>
              <a:gd name="connsiteY7" fmla="*/ 405957 h 487150"/>
              <a:gd name="connsiteX8" fmla="*/ 0 w 684000"/>
              <a:gd name="connsiteY8" fmla="*/ 81193 h 48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00" h="487150" fill="none" extrusionOk="0">
                <a:moveTo>
                  <a:pt x="0" y="81193"/>
                </a:moveTo>
                <a:cubicBezTo>
                  <a:pt x="-3922" y="33021"/>
                  <a:pt x="40412" y="-4216"/>
                  <a:pt x="81193" y="0"/>
                </a:cubicBezTo>
                <a:cubicBezTo>
                  <a:pt x="303614" y="-21141"/>
                  <a:pt x="418107" y="-10931"/>
                  <a:pt x="602807" y="0"/>
                </a:cubicBezTo>
                <a:cubicBezTo>
                  <a:pt x="647675" y="-1834"/>
                  <a:pt x="682657" y="41987"/>
                  <a:pt x="684000" y="81193"/>
                </a:cubicBezTo>
                <a:cubicBezTo>
                  <a:pt x="675594" y="231535"/>
                  <a:pt x="670982" y="283051"/>
                  <a:pt x="684000" y="405957"/>
                </a:cubicBezTo>
                <a:cubicBezTo>
                  <a:pt x="685343" y="445174"/>
                  <a:pt x="647248" y="484192"/>
                  <a:pt x="602807" y="487150"/>
                </a:cubicBezTo>
                <a:cubicBezTo>
                  <a:pt x="352227" y="461944"/>
                  <a:pt x="245622" y="481984"/>
                  <a:pt x="81193" y="487150"/>
                </a:cubicBezTo>
                <a:cubicBezTo>
                  <a:pt x="34087" y="486213"/>
                  <a:pt x="770" y="445471"/>
                  <a:pt x="0" y="405957"/>
                </a:cubicBezTo>
                <a:cubicBezTo>
                  <a:pt x="-4549" y="282007"/>
                  <a:pt x="-13183" y="242870"/>
                  <a:pt x="0" y="81193"/>
                </a:cubicBezTo>
                <a:close/>
              </a:path>
              <a:path w="684000" h="487150" stroke="0" extrusionOk="0">
                <a:moveTo>
                  <a:pt x="0" y="81193"/>
                </a:moveTo>
                <a:cubicBezTo>
                  <a:pt x="-839" y="31923"/>
                  <a:pt x="35988" y="-2063"/>
                  <a:pt x="81193" y="0"/>
                </a:cubicBezTo>
                <a:cubicBezTo>
                  <a:pt x="321876" y="-12836"/>
                  <a:pt x="484059" y="20092"/>
                  <a:pt x="602807" y="0"/>
                </a:cubicBezTo>
                <a:cubicBezTo>
                  <a:pt x="648241" y="-9257"/>
                  <a:pt x="684185" y="41002"/>
                  <a:pt x="684000" y="81193"/>
                </a:cubicBezTo>
                <a:cubicBezTo>
                  <a:pt x="681823" y="229279"/>
                  <a:pt x="673441" y="263194"/>
                  <a:pt x="684000" y="405957"/>
                </a:cubicBezTo>
                <a:cubicBezTo>
                  <a:pt x="683829" y="446347"/>
                  <a:pt x="647859" y="485037"/>
                  <a:pt x="602807" y="487150"/>
                </a:cubicBezTo>
                <a:cubicBezTo>
                  <a:pt x="370073" y="507914"/>
                  <a:pt x="288361" y="511024"/>
                  <a:pt x="81193" y="487150"/>
                </a:cubicBezTo>
                <a:cubicBezTo>
                  <a:pt x="38529" y="484083"/>
                  <a:pt x="-489" y="458804"/>
                  <a:pt x="0" y="405957"/>
                </a:cubicBezTo>
                <a:cubicBezTo>
                  <a:pt x="6627" y="244290"/>
                  <a:pt x="13685" y="241764"/>
                  <a:pt x="0" y="81193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accent1">
                <a:lumMod val="60000"/>
                <a:lumOff val="40000"/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/>
              <a:t>Longa</a:t>
            </a:r>
          </a:p>
        </p:txBody>
      </p:sp>
      <p:sp>
        <p:nvSpPr>
          <p:cNvPr id="26" name="legenda1">
            <a:extLst>
              <a:ext uri="{FF2B5EF4-FFF2-40B4-BE49-F238E27FC236}">
                <a16:creationId xmlns:a16="http://schemas.microsoft.com/office/drawing/2014/main" id="{E2A0D258-F795-42AB-B845-5F01DC048866}"/>
              </a:ext>
            </a:extLst>
          </p:cNvPr>
          <p:cNvSpPr txBox="1"/>
          <p:nvPr/>
        </p:nvSpPr>
        <p:spPr>
          <a:xfrm>
            <a:off x="7532475" y="4065825"/>
            <a:ext cx="2088603" cy="307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400" b="0" i="0" dirty="0">
                <a:solidFill>
                  <a:schemeClr val="bg1"/>
                </a:solidFill>
                <a:effectLst/>
              </a:rPr>
              <a:t>Continuidade</a:t>
            </a:r>
            <a:r>
              <a:rPr lang="pt-BR" sz="1400" b="0" i="0" dirty="0">
                <a:solidFill>
                  <a:srgbClr val="ECECEC"/>
                </a:solidFill>
                <a:effectLst/>
              </a:rPr>
              <a:t> ou tensão</a:t>
            </a:r>
            <a:endParaRPr lang="pt-BR" sz="1400" dirty="0"/>
          </a:p>
        </p:txBody>
      </p:sp>
      <p:grpSp>
        <p:nvGrpSpPr>
          <p:cNvPr id="61" name="banner2">
            <a:extLst>
              <a:ext uri="{FF2B5EF4-FFF2-40B4-BE49-F238E27FC236}">
                <a16:creationId xmlns:a16="http://schemas.microsoft.com/office/drawing/2014/main" id="{B15E5BA3-9AEB-CCF0-EC16-0E0072123377}"/>
              </a:ext>
            </a:extLst>
          </p:cNvPr>
          <p:cNvGrpSpPr/>
          <p:nvPr/>
        </p:nvGrpSpPr>
        <p:grpSpPr>
          <a:xfrm>
            <a:off x="695323" y="3333162"/>
            <a:ext cx="10801350" cy="2904126"/>
            <a:chOff x="695323" y="3333162"/>
            <a:chExt cx="10801350" cy="2904126"/>
          </a:xfrm>
        </p:grpSpPr>
        <p:grpSp>
          <p:nvGrpSpPr>
            <p:cNvPr id="18" name="banner2">
              <a:extLst>
                <a:ext uri="{FF2B5EF4-FFF2-40B4-BE49-F238E27FC236}">
                  <a16:creationId xmlns:a16="http://schemas.microsoft.com/office/drawing/2014/main" id="{FB5DF926-7CD8-D048-A3BE-936705C8AF8C}"/>
                </a:ext>
              </a:extLst>
            </p:cNvPr>
            <p:cNvGrpSpPr/>
            <p:nvPr/>
          </p:nvGrpSpPr>
          <p:grpSpPr>
            <a:xfrm>
              <a:off x="695323" y="3333162"/>
              <a:ext cx="10801350" cy="2904126"/>
              <a:chOff x="695323" y="3333162"/>
              <a:chExt cx="10801350" cy="2904126"/>
            </a:xfrm>
          </p:grpSpPr>
          <p:sp>
            <p:nvSpPr>
              <p:cNvPr id="21" name="banner1">
                <a:extLst>
                  <a:ext uri="{FF2B5EF4-FFF2-40B4-BE49-F238E27FC236}">
                    <a16:creationId xmlns:a16="http://schemas.microsoft.com/office/drawing/2014/main" id="{6A5F90B1-07BD-FA09-5C87-BF909937AC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5323" y="3333162"/>
                <a:ext cx="10801350" cy="2904126"/>
              </a:xfrm>
              <a:custGeom>
                <a:avLst/>
                <a:gdLst>
                  <a:gd name="connsiteX0" fmla="*/ 0 w 10801350"/>
                  <a:gd name="connsiteY0" fmla="*/ 175032 h 2904126"/>
                  <a:gd name="connsiteX1" fmla="*/ 175032 w 10801350"/>
                  <a:gd name="connsiteY1" fmla="*/ 0 h 2904126"/>
                  <a:gd name="connsiteX2" fmla="*/ 1080810 w 10801350"/>
                  <a:gd name="connsiteY2" fmla="*/ 0 h 2904126"/>
                  <a:gd name="connsiteX3" fmla="*/ 1673050 w 10801350"/>
                  <a:gd name="connsiteY3" fmla="*/ 0 h 2904126"/>
                  <a:gd name="connsiteX4" fmla="*/ 2160776 w 10801350"/>
                  <a:gd name="connsiteY4" fmla="*/ 0 h 2904126"/>
                  <a:gd name="connsiteX5" fmla="*/ 2962042 w 10801350"/>
                  <a:gd name="connsiteY5" fmla="*/ 0 h 2904126"/>
                  <a:gd name="connsiteX6" fmla="*/ 3554281 w 10801350"/>
                  <a:gd name="connsiteY6" fmla="*/ 0 h 2904126"/>
                  <a:gd name="connsiteX7" fmla="*/ 4460059 w 10801350"/>
                  <a:gd name="connsiteY7" fmla="*/ 0 h 2904126"/>
                  <a:gd name="connsiteX8" fmla="*/ 4947786 w 10801350"/>
                  <a:gd name="connsiteY8" fmla="*/ 0 h 2904126"/>
                  <a:gd name="connsiteX9" fmla="*/ 5853564 w 10801350"/>
                  <a:gd name="connsiteY9" fmla="*/ 0 h 2904126"/>
                  <a:gd name="connsiteX10" fmla="*/ 6236778 w 10801350"/>
                  <a:gd name="connsiteY10" fmla="*/ 0 h 2904126"/>
                  <a:gd name="connsiteX11" fmla="*/ 6933530 w 10801350"/>
                  <a:gd name="connsiteY11" fmla="*/ 0 h 2904126"/>
                  <a:gd name="connsiteX12" fmla="*/ 7630283 w 10801350"/>
                  <a:gd name="connsiteY12" fmla="*/ 0 h 2904126"/>
                  <a:gd name="connsiteX13" fmla="*/ 8222522 w 10801350"/>
                  <a:gd name="connsiteY13" fmla="*/ 0 h 2904126"/>
                  <a:gd name="connsiteX14" fmla="*/ 9128300 w 10801350"/>
                  <a:gd name="connsiteY14" fmla="*/ 0 h 2904126"/>
                  <a:gd name="connsiteX15" fmla="*/ 10034078 w 10801350"/>
                  <a:gd name="connsiteY15" fmla="*/ 0 h 2904126"/>
                  <a:gd name="connsiteX16" fmla="*/ 10626318 w 10801350"/>
                  <a:gd name="connsiteY16" fmla="*/ 0 h 2904126"/>
                  <a:gd name="connsiteX17" fmla="*/ 10801350 w 10801350"/>
                  <a:gd name="connsiteY17" fmla="*/ 175032 h 2904126"/>
                  <a:gd name="connsiteX18" fmla="*/ 10801350 w 10801350"/>
                  <a:gd name="connsiteY18" fmla="*/ 839088 h 2904126"/>
                  <a:gd name="connsiteX19" fmla="*/ 10801350 w 10801350"/>
                  <a:gd name="connsiteY19" fmla="*/ 1400982 h 2904126"/>
                  <a:gd name="connsiteX20" fmla="*/ 10801350 w 10801350"/>
                  <a:gd name="connsiteY20" fmla="*/ 1988416 h 2904126"/>
                  <a:gd name="connsiteX21" fmla="*/ 10801350 w 10801350"/>
                  <a:gd name="connsiteY21" fmla="*/ 2729094 h 2904126"/>
                  <a:gd name="connsiteX22" fmla="*/ 10626318 w 10801350"/>
                  <a:gd name="connsiteY22" fmla="*/ 2904126 h 2904126"/>
                  <a:gd name="connsiteX23" fmla="*/ 10138591 w 10801350"/>
                  <a:gd name="connsiteY23" fmla="*/ 2904126 h 2904126"/>
                  <a:gd name="connsiteX24" fmla="*/ 9755378 w 10801350"/>
                  <a:gd name="connsiteY24" fmla="*/ 2904126 h 2904126"/>
                  <a:gd name="connsiteX25" fmla="*/ 9372164 w 10801350"/>
                  <a:gd name="connsiteY25" fmla="*/ 2904126 h 2904126"/>
                  <a:gd name="connsiteX26" fmla="*/ 8675411 w 10801350"/>
                  <a:gd name="connsiteY26" fmla="*/ 2904126 h 2904126"/>
                  <a:gd name="connsiteX27" fmla="*/ 8187685 w 10801350"/>
                  <a:gd name="connsiteY27" fmla="*/ 2904126 h 2904126"/>
                  <a:gd name="connsiteX28" fmla="*/ 7386419 w 10801350"/>
                  <a:gd name="connsiteY28" fmla="*/ 2904126 h 2904126"/>
                  <a:gd name="connsiteX29" fmla="*/ 6898693 w 10801350"/>
                  <a:gd name="connsiteY29" fmla="*/ 2904126 h 2904126"/>
                  <a:gd name="connsiteX30" fmla="*/ 6097427 w 10801350"/>
                  <a:gd name="connsiteY30" fmla="*/ 2904126 h 2904126"/>
                  <a:gd name="connsiteX31" fmla="*/ 5714214 w 10801350"/>
                  <a:gd name="connsiteY31" fmla="*/ 2904126 h 2904126"/>
                  <a:gd name="connsiteX32" fmla="*/ 4912948 w 10801350"/>
                  <a:gd name="connsiteY32" fmla="*/ 2904126 h 2904126"/>
                  <a:gd name="connsiteX33" fmla="*/ 4425222 w 10801350"/>
                  <a:gd name="connsiteY33" fmla="*/ 2904126 h 2904126"/>
                  <a:gd name="connsiteX34" fmla="*/ 4042008 w 10801350"/>
                  <a:gd name="connsiteY34" fmla="*/ 2904126 h 2904126"/>
                  <a:gd name="connsiteX35" fmla="*/ 3554281 w 10801350"/>
                  <a:gd name="connsiteY35" fmla="*/ 2904126 h 2904126"/>
                  <a:gd name="connsiteX36" fmla="*/ 2753016 w 10801350"/>
                  <a:gd name="connsiteY36" fmla="*/ 2904126 h 2904126"/>
                  <a:gd name="connsiteX37" fmla="*/ 2265289 w 10801350"/>
                  <a:gd name="connsiteY37" fmla="*/ 2904126 h 2904126"/>
                  <a:gd name="connsiteX38" fmla="*/ 1882075 w 10801350"/>
                  <a:gd name="connsiteY38" fmla="*/ 2904126 h 2904126"/>
                  <a:gd name="connsiteX39" fmla="*/ 1394349 w 10801350"/>
                  <a:gd name="connsiteY39" fmla="*/ 2904126 h 2904126"/>
                  <a:gd name="connsiteX40" fmla="*/ 802109 w 10801350"/>
                  <a:gd name="connsiteY40" fmla="*/ 2904126 h 2904126"/>
                  <a:gd name="connsiteX41" fmla="*/ 175032 w 10801350"/>
                  <a:gd name="connsiteY41" fmla="*/ 2904126 h 2904126"/>
                  <a:gd name="connsiteX42" fmla="*/ 0 w 10801350"/>
                  <a:gd name="connsiteY42" fmla="*/ 2729094 h 2904126"/>
                  <a:gd name="connsiteX43" fmla="*/ 0 w 10801350"/>
                  <a:gd name="connsiteY43" fmla="*/ 2039497 h 2904126"/>
                  <a:gd name="connsiteX44" fmla="*/ 0 w 10801350"/>
                  <a:gd name="connsiteY44" fmla="*/ 1349901 h 2904126"/>
                  <a:gd name="connsiteX45" fmla="*/ 0 w 10801350"/>
                  <a:gd name="connsiteY45" fmla="*/ 175032 h 290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801350" h="2904126" extrusionOk="0">
                    <a:moveTo>
                      <a:pt x="0" y="175032"/>
                    </a:moveTo>
                    <a:cubicBezTo>
                      <a:pt x="-14322" y="69530"/>
                      <a:pt x="74495" y="1452"/>
                      <a:pt x="175032" y="0"/>
                    </a:cubicBezTo>
                    <a:cubicBezTo>
                      <a:pt x="598801" y="-20042"/>
                      <a:pt x="765296" y="-34570"/>
                      <a:pt x="1080810" y="0"/>
                    </a:cubicBezTo>
                    <a:cubicBezTo>
                      <a:pt x="1396324" y="34570"/>
                      <a:pt x="1539340" y="3168"/>
                      <a:pt x="1673050" y="0"/>
                    </a:cubicBezTo>
                    <a:cubicBezTo>
                      <a:pt x="1806760" y="-3168"/>
                      <a:pt x="1925454" y="20383"/>
                      <a:pt x="2160776" y="0"/>
                    </a:cubicBezTo>
                    <a:cubicBezTo>
                      <a:pt x="2396098" y="-20383"/>
                      <a:pt x="2580082" y="-32244"/>
                      <a:pt x="2962042" y="0"/>
                    </a:cubicBezTo>
                    <a:cubicBezTo>
                      <a:pt x="3344002" y="32244"/>
                      <a:pt x="3300275" y="2823"/>
                      <a:pt x="3554281" y="0"/>
                    </a:cubicBezTo>
                    <a:cubicBezTo>
                      <a:pt x="3808287" y="-2823"/>
                      <a:pt x="4148528" y="35332"/>
                      <a:pt x="4460059" y="0"/>
                    </a:cubicBezTo>
                    <a:cubicBezTo>
                      <a:pt x="4771590" y="-35332"/>
                      <a:pt x="4817102" y="7629"/>
                      <a:pt x="4947786" y="0"/>
                    </a:cubicBezTo>
                    <a:cubicBezTo>
                      <a:pt x="5078470" y="-7629"/>
                      <a:pt x="5635390" y="23007"/>
                      <a:pt x="5853564" y="0"/>
                    </a:cubicBezTo>
                    <a:cubicBezTo>
                      <a:pt x="6071738" y="-23007"/>
                      <a:pt x="6131400" y="-9400"/>
                      <a:pt x="6236778" y="0"/>
                    </a:cubicBezTo>
                    <a:cubicBezTo>
                      <a:pt x="6342156" y="9400"/>
                      <a:pt x="6658716" y="-22744"/>
                      <a:pt x="6933530" y="0"/>
                    </a:cubicBezTo>
                    <a:cubicBezTo>
                      <a:pt x="7208344" y="22744"/>
                      <a:pt x="7426338" y="22382"/>
                      <a:pt x="7630283" y="0"/>
                    </a:cubicBezTo>
                    <a:cubicBezTo>
                      <a:pt x="7834228" y="-22382"/>
                      <a:pt x="8027888" y="-1965"/>
                      <a:pt x="8222522" y="0"/>
                    </a:cubicBezTo>
                    <a:cubicBezTo>
                      <a:pt x="8417156" y="1965"/>
                      <a:pt x="8886698" y="40487"/>
                      <a:pt x="9128300" y="0"/>
                    </a:cubicBezTo>
                    <a:cubicBezTo>
                      <a:pt x="9369902" y="-40487"/>
                      <a:pt x="9808426" y="40912"/>
                      <a:pt x="10034078" y="0"/>
                    </a:cubicBezTo>
                    <a:cubicBezTo>
                      <a:pt x="10259730" y="-40912"/>
                      <a:pt x="10464845" y="-27265"/>
                      <a:pt x="10626318" y="0"/>
                    </a:cubicBezTo>
                    <a:cubicBezTo>
                      <a:pt x="10707899" y="-14215"/>
                      <a:pt x="10796921" y="71743"/>
                      <a:pt x="10801350" y="175032"/>
                    </a:cubicBezTo>
                    <a:cubicBezTo>
                      <a:pt x="10772434" y="350704"/>
                      <a:pt x="10827047" y="621283"/>
                      <a:pt x="10801350" y="839088"/>
                    </a:cubicBezTo>
                    <a:cubicBezTo>
                      <a:pt x="10775653" y="1056893"/>
                      <a:pt x="10780364" y="1195515"/>
                      <a:pt x="10801350" y="1400982"/>
                    </a:cubicBezTo>
                    <a:cubicBezTo>
                      <a:pt x="10822336" y="1606449"/>
                      <a:pt x="10783088" y="1766611"/>
                      <a:pt x="10801350" y="1988416"/>
                    </a:cubicBezTo>
                    <a:cubicBezTo>
                      <a:pt x="10819612" y="2210221"/>
                      <a:pt x="10815459" y="2536095"/>
                      <a:pt x="10801350" y="2729094"/>
                    </a:cubicBezTo>
                    <a:cubicBezTo>
                      <a:pt x="10808910" y="2824162"/>
                      <a:pt x="10724521" y="2918700"/>
                      <a:pt x="10626318" y="2904126"/>
                    </a:cubicBezTo>
                    <a:cubicBezTo>
                      <a:pt x="10425500" y="2923573"/>
                      <a:pt x="10309479" y="2891448"/>
                      <a:pt x="10138591" y="2904126"/>
                    </a:cubicBezTo>
                    <a:cubicBezTo>
                      <a:pt x="9967703" y="2916804"/>
                      <a:pt x="9871529" y="2906557"/>
                      <a:pt x="9755378" y="2904126"/>
                    </a:cubicBezTo>
                    <a:cubicBezTo>
                      <a:pt x="9639227" y="2901695"/>
                      <a:pt x="9475179" y="2922939"/>
                      <a:pt x="9372164" y="2904126"/>
                    </a:cubicBezTo>
                    <a:cubicBezTo>
                      <a:pt x="9269149" y="2885313"/>
                      <a:pt x="8990804" y="2870138"/>
                      <a:pt x="8675411" y="2904126"/>
                    </a:cubicBezTo>
                    <a:cubicBezTo>
                      <a:pt x="8360018" y="2938114"/>
                      <a:pt x="8419130" y="2902696"/>
                      <a:pt x="8187685" y="2904126"/>
                    </a:cubicBezTo>
                    <a:cubicBezTo>
                      <a:pt x="7956240" y="2905556"/>
                      <a:pt x="7649446" y="2926759"/>
                      <a:pt x="7386419" y="2904126"/>
                    </a:cubicBezTo>
                    <a:cubicBezTo>
                      <a:pt x="7123392" y="2881493"/>
                      <a:pt x="7129411" y="2881251"/>
                      <a:pt x="6898693" y="2904126"/>
                    </a:cubicBezTo>
                    <a:cubicBezTo>
                      <a:pt x="6667975" y="2927001"/>
                      <a:pt x="6275627" y="2920683"/>
                      <a:pt x="6097427" y="2904126"/>
                    </a:cubicBezTo>
                    <a:cubicBezTo>
                      <a:pt x="5919227" y="2887569"/>
                      <a:pt x="5897903" y="2903181"/>
                      <a:pt x="5714214" y="2904126"/>
                    </a:cubicBezTo>
                    <a:cubicBezTo>
                      <a:pt x="5530525" y="2905071"/>
                      <a:pt x="5211714" y="2901437"/>
                      <a:pt x="4912948" y="2904126"/>
                    </a:cubicBezTo>
                    <a:cubicBezTo>
                      <a:pt x="4614182" y="2906815"/>
                      <a:pt x="4591411" y="2883982"/>
                      <a:pt x="4425222" y="2904126"/>
                    </a:cubicBezTo>
                    <a:cubicBezTo>
                      <a:pt x="4259033" y="2924270"/>
                      <a:pt x="4220544" y="2902839"/>
                      <a:pt x="4042008" y="2904126"/>
                    </a:cubicBezTo>
                    <a:cubicBezTo>
                      <a:pt x="3863472" y="2905413"/>
                      <a:pt x="3759796" y="2916360"/>
                      <a:pt x="3554281" y="2904126"/>
                    </a:cubicBezTo>
                    <a:cubicBezTo>
                      <a:pt x="3348766" y="2891892"/>
                      <a:pt x="3088579" y="2875023"/>
                      <a:pt x="2753016" y="2904126"/>
                    </a:cubicBezTo>
                    <a:cubicBezTo>
                      <a:pt x="2417454" y="2933229"/>
                      <a:pt x="2456903" y="2888269"/>
                      <a:pt x="2265289" y="2904126"/>
                    </a:cubicBezTo>
                    <a:cubicBezTo>
                      <a:pt x="2073675" y="2919983"/>
                      <a:pt x="2033215" y="2916215"/>
                      <a:pt x="1882075" y="2904126"/>
                    </a:cubicBezTo>
                    <a:cubicBezTo>
                      <a:pt x="1730935" y="2892037"/>
                      <a:pt x="1559859" y="2907008"/>
                      <a:pt x="1394349" y="2904126"/>
                    </a:cubicBezTo>
                    <a:cubicBezTo>
                      <a:pt x="1228839" y="2901244"/>
                      <a:pt x="1079272" y="2898952"/>
                      <a:pt x="802109" y="2904126"/>
                    </a:cubicBezTo>
                    <a:cubicBezTo>
                      <a:pt x="524946" y="2909300"/>
                      <a:pt x="334238" y="2894069"/>
                      <a:pt x="175032" y="2904126"/>
                    </a:cubicBezTo>
                    <a:cubicBezTo>
                      <a:pt x="64263" y="2918124"/>
                      <a:pt x="7502" y="2827446"/>
                      <a:pt x="0" y="2729094"/>
                    </a:cubicBezTo>
                    <a:cubicBezTo>
                      <a:pt x="-2846" y="2447540"/>
                      <a:pt x="17836" y="2345091"/>
                      <a:pt x="0" y="2039497"/>
                    </a:cubicBezTo>
                    <a:cubicBezTo>
                      <a:pt x="-17836" y="1733903"/>
                      <a:pt x="-24145" y="1599085"/>
                      <a:pt x="0" y="1349901"/>
                    </a:cubicBezTo>
                    <a:cubicBezTo>
                      <a:pt x="24145" y="1100717"/>
                      <a:pt x="31215" y="465669"/>
                      <a:pt x="0" y="17503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bg1">
                    <a:alpha val="74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oundRect">
                        <a:avLst>
                          <a:gd name="adj" fmla="val 60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02B35864-8132-E47C-8E6B-5EFCF6F8A36C}"/>
                  </a:ext>
                </a:extLst>
              </p:cNvPr>
              <p:cNvSpPr txBox="1"/>
              <p:nvPr/>
            </p:nvSpPr>
            <p:spPr>
              <a:xfrm>
                <a:off x="3253734" y="3424226"/>
                <a:ext cx="56845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Comprimento da pausa vs. Impacto no público</a:t>
                </a:r>
              </a:p>
            </p:txBody>
          </p:sp>
        </p:grp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5E5EC08A-6DB9-1509-91BF-F5B1EFBAE601}"/>
                </a:ext>
              </a:extLst>
            </p:cNvPr>
            <p:cNvSpPr/>
            <p:nvPr/>
          </p:nvSpPr>
          <p:spPr>
            <a:xfrm>
              <a:off x="977514" y="3674879"/>
              <a:ext cx="1822127" cy="2203034"/>
            </a:xfrm>
            <a:custGeom>
              <a:avLst/>
              <a:gdLst>
                <a:gd name="connsiteX0" fmla="*/ 128796 w 1822127"/>
                <a:gd name="connsiteY0" fmla="*/ 2094580 h 2203034"/>
                <a:gd name="connsiteX1" fmla="*/ 87470 w 1822127"/>
                <a:gd name="connsiteY1" fmla="*/ 2111606 h 2203034"/>
                <a:gd name="connsiteX2" fmla="*/ 154620 w 1822127"/>
                <a:gd name="connsiteY2" fmla="*/ 2151722 h 2203034"/>
                <a:gd name="connsiteX3" fmla="*/ 261990 w 1822127"/>
                <a:gd name="connsiteY3" fmla="*/ 2159746 h 2203034"/>
                <a:gd name="connsiteX4" fmla="*/ 358042 w 1822127"/>
                <a:gd name="connsiteY4" fmla="*/ 2143141 h 2203034"/>
                <a:gd name="connsiteX5" fmla="*/ 365786 w 1822127"/>
                <a:gd name="connsiteY5" fmla="*/ 2136531 h 2203034"/>
                <a:gd name="connsiteX6" fmla="*/ 142812 w 1822127"/>
                <a:gd name="connsiteY6" fmla="*/ 2094933 h 2203034"/>
                <a:gd name="connsiteX7" fmla="*/ 128796 w 1822127"/>
                <a:gd name="connsiteY7" fmla="*/ 2094580 h 2203034"/>
                <a:gd name="connsiteX8" fmla="*/ 989096 w 1822127"/>
                <a:gd name="connsiteY8" fmla="*/ 2034571 h 2203034"/>
                <a:gd name="connsiteX9" fmla="*/ 947621 w 1822127"/>
                <a:gd name="connsiteY9" fmla="*/ 2038457 h 2203034"/>
                <a:gd name="connsiteX10" fmla="*/ 764519 w 1822127"/>
                <a:gd name="connsiteY10" fmla="*/ 2073009 h 2203034"/>
                <a:gd name="connsiteX11" fmla="*/ 777879 w 1822127"/>
                <a:gd name="connsiteY11" fmla="*/ 2097548 h 2203034"/>
                <a:gd name="connsiteX12" fmla="*/ 856105 w 1822127"/>
                <a:gd name="connsiteY12" fmla="*/ 2104298 h 2203034"/>
                <a:gd name="connsiteX13" fmla="*/ 948459 w 1822127"/>
                <a:gd name="connsiteY13" fmla="*/ 2084991 h 2203034"/>
                <a:gd name="connsiteX14" fmla="*/ 990633 w 1822127"/>
                <a:gd name="connsiteY14" fmla="*/ 2069310 h 2203034"/>
                <a:gd name="connsiteX15" fmla="*/ 1015540 w 1822127"/>
                <a:gd name="connsiteY15" fmla="*/ 2051957 h 2203034"/>
                <a:gd name="connsiteX16" fmla="*/ 989096 w 1822127"/>
                <a:gd name="connsiteY16" fmla="*/ 2034571 h 2203034"/>
                <a:gd name="connsiteX17" fmla="*/ 680865 w 1822127"/>
                <a:gd name="connsiteY17" fmla="*/ 1087687 h 2203034"/>
                <a:gd name="connsiteX18" fmla="*/ 606218 w 1822127"/>
                <a:gd name="connsiteY18" fmla="*/ 1120922 h 2203034"/>
                <a:gd name="connsiteX19" fmla="*/ 557505 w 1822127"/>
                <a:gd name="connsiteY19" fmla="*/ 1202444 h 2203034"/>
                <a:gd name="connsiteX20" fmla="*/ 604737 w 1822127"/>
                <a:gd name="connsiteY20" fmla="*/ 1183537 h 2203034"/>
                <a:gd name="connsiteX21" fmla="*/ 694526 w 1822127"/>
                <a:gd name="connsiteY21" fmla="*/ 1106654 h 2203034"/>
                <a:gd name="connsiteX22" fmla="*/ 680865 w 1822127"/>
                <a:gd name="connsiteY22" fmla="*/ 1087687 h 2203034"/>
                <a:gd name="connsiteX23" fmla="*/ 314455 w 1822127"/>
                <a:gd name="connsiteY23" fmla="*/ 945355 h 2203034"/>
                <a:gd name="connsiteX24" fmla="*/ 221143 w 1822127"/>
                <a:gd name="connsiteY24" fmla="*/ 1021347 h 2203034"/>
                <a:gd name="connsiteX25" fmla="*/ 117504 w 1822127"/>
                <a:gd name="connsiteY25" fmla="*/ 1132172 h 2203034"/>
                <a:gd name="connsiteX26" fmla="*/ 75976 w 1822127"/>
                <a:gd name="connsiteY26" fmla="*/ 1188228 h 2203034"/>
                <a:gd name="connsiteX27" fmla="*/ 53197 w 1822127"/>
                <a:gd name="connsiteY27" fmla="*/ 1239716 h 2203034"/>
                <a:gd name="connsiteX28" fmla="*/ 116493 w 1822127"/>
                <a:gd name="connsiteY28" fmla="*/ 1256757 h 2203034"/>
                <a:gd name="connsiteX29" fmla="*/ 183974 w 1822127"/>
                <a:gd name="connsiteY29" fmla="*/ 1261902 h 2203034"/>
                <a:gd name="connsiteX30" fmla="*/ 220497 w 1822127"/>
                <a:gd name="connsiteY30" fmla="*/ 1262670 h 2203034"/>
                <a:gd name="connsiteX31" fmla="*/ 252677 w 1822127"/>
                <a:gd name="connsiteY31" fmla="*/ 1134456 h 2203034"/>
                <a:gd name="connsiteX32" fmla="*/ 287875 w 1822127"/>
                <a:gd name="connsiteY32" fmla="*/ 1018783 h 2203034"/>
                <a:gd name="connsiteX33" fmla="*/ 314455 w 1822127"/>
                <a:gd name="connsiteY33" fmla="*/ 945355 h 2203034"/>
                <a:gd name="connsiteX34" fmla="*/ 351885 w 1822127"/>
                <a:gd name="connsiteY34" fmla="*/ 923011 h 2203034"/>
                <a:gd name="connsiteX35" fmla="*/ 319949 w 1822127"/>
                <a:gd name="connsiteY35" fmla="*/ 1032074 h 2203034"/>
                <a:gd name="connsiteX36" fmla="*/ 286253 w 1822127"/>
                <a:gd name="connsiteY36" fmla="*/ 1150084 h 2203034"/>
                <a:gd name="connsiteX37" fmla="*/ 259409 w 1822127"/>
                <a:gd name="connsiteY37" fmla="*/ 1261955 h 2203034"/>
                <a:gd name="connsiteX38" fmla="*/ 470750 w 1822127"/>
                <a:gd name="connsiteY38" fmla="*/ 1230264 h 2203034"/>
                <a:gd name="connsiteX39" fmla="*/ 512523 w 1822127"/>
                <a:gd name="connsiteY39" fmla="*/ 1218036 h 2203034"/>
                <a:gd name="connsiteX40" fmla="*/ 592388 w 1822127"/>
                <a:gd name="connsiteY40" fmla="*/ 1078626 h 2203034"/>
                <a:gd name="connsiteX41" fmla="*/ 732217 w 1822127"/>
                <a:gd name="connsiteY41" fmla="*/ 1082323 h 2203034"/>
                <a:gd name="connsiteX42" fmla="*/ 670352 w 1822127"/>
                <a:gd name="connsiteY42" fmla="*/ 1200892 h 2203034"/>
                <a:gd name="connsiteX43" fmla="*/ 506330 w 1822127"/>
                <a:gd name="connsiteY43" fmla="*/ 1265409 h 2203034"/>
                <a:gd name="connsiteX44" fmla="*/ 250218 w 1822127"/>
                <a:gd name="connsiteY44" fmla="*/ 1305524 h 2203034"/>
                <a:gd name="connsiteX45" fmla="*/ 233595 w 1822127"/>
                <a:gd name="connsiteY45" fmla="*/ 1392837 h 2203034"/>
                <a:gd name="connsiteX46" fmla="*/ 217026 w 1822127"/>
                <a:gd name="connsiteY46" fmla="*/ 1502789 h 2203034"/>
                <a:gd name="connsiteX47" fmla="*/ 214689 w 1822127"/>
                <a:gd name="connsiteY47" fmla="*/ 1598177 h 2203034"/>
                <a:gd name="connsiteX48" fmla="*/ 344107 w 1822127"/>
                <a:gd name="connsiteY48" fmla="*/ 1681565 h 2203034"/>
                <a:gd name="connsiteX49" fmla="*/ 568755 w 1822127"/>
                <a:gd name="connsiteY49" fmla="*/ 1693985 h 2203034"/>
                <a:gd name="connsiteX50" fmla="*/ 788310 w 1822127"/>
                <a:gd name="connsiteY50" fmla="*/ 1673560 h 2203034"/>
                <a:gd name="connsiteX51" fmla="*/ 926813 w 1822127"/>
                <a:gd name="connsiteY51" fmla="*/ 1570428 h 2203034"/>
                <a:gd name="connsiteX52" fmla="*/ 883542 w 1822127"/>
                <a:gd name="connsiteY52" fmla="*/ 1367127 h 2203034"/>
                <a:gd name="connsiteX53" fmla="*/ 699933 w 1822127"/>
                <a:gd name="connsiteY53" fmla="*/ 949122 h 2203034"/>
                <a:gd name="connsiteX54" fmla="*/ 575313 w 1822127"/>
                <a:gd name="connsiteY54" fmla="*/ 960546 h 2203034"/>
                <a:gd name="connsiteX55" fmla="*/ 351885 w 1822127"/>
                <a:gd name="connsiteY55" fmla="*/ 923011 h 2203034"/>
                <a:gd name="connsiteX56" fmla="*/ 1596050 w 1822127"/>
                <a:gd name="connsiteY56" fmla="*/ 769542 h 2203034"/>
                <a:gd name="connsiteX57" fmla="*/ 1558132 w 1822127"/>
                <a:gd name="connsiteY57" fmla="*/ 805472 h 2203034"/>
                <a:gd name="connsiteX58" fmla="*/ 1555917 w 1822127"/>
                <a:gd name="connsiteY58" fmla="*/ 808157 h 2203034"/>
                <a:gd name="connsiteX59" fmla="*/ 1588828 w 1822127"/>
                <a:gd name="connsiteY59" fmla="*/ 819477 h 2203034"/>
                <a:gd name="connsiteX60" fmla="*/ 1609271 w 1822127"/>
                <a:gd name="connsiteY60" fmla="*/ 826786 h 2203034"/>
                <a:gd name="connsiteX61" fmla="*/ 1623119 w 1822127"/>
                <a:gd name="connsiteY61" fmla="*/ 822966 h 2203034"/>
                <a:gd name="connsiteX62" fmla="*/ 1641956 w 1822127"/>
                <a:gd name="connsiteY62" fmla="*/ 823210 h 2203034"/>
                <a:gd name="connsiteX63" fmla="*/ 1659990 w 1822127"/>
                <a:gd name="connsiteY63" fmla="*/ 827484 h 2203034"/>
                <a:gd name="connsiteX64" fmla="*/ 1680711 w 1822127"/>
                <a:gd name="connsiteY64" fmla="*/ 852703 h 2203034"/>
                <a:gd name="connsiteX65" fmla="*/ 1758396 w 1822127"/>
                <a:gd name="connsiteY65" fmla="*/ 881361 h 2203034"/>
                <a:gd name="connsiteX66" fmla="*/ 1768756 w 1822127"/>
                <a:gd name="connsiteY66" fmla="*/ 859001 h 2203034"/>
                <a:gd name="connsiteX67" fmla="*/ 1657584 w 1822127"/>
                <a:gd name="connsiteY67" fmla="*/ 796367 h 2203034"/>
                <a:gd name="connsiteX68" fmla="*/ 1627427 w 1822127"/>
                <a:gd name="connsiteY68" fmla="*/ 782169 h 2203034"/>
                <a:gd name="connsiteX69" fmla="*/ 1596050 w 1822127"/>
                <a:gd name="connsiteY69" fmla="*/ 769542 h 2203034"/>
                <a:gd name="connsiteX70" fmla="*/ 1493776 w 1822127"/>
                <a:gd name="connsiteY70" fmla="*/ 660983 h 2203034"/>
                <a:gd name="connsiteX71" fmla="*/ 1454598 w 1822127"/>
                <a:gd name="connsiteY71" fmla="*/ 671886 h 2203034"/>
                <a:gd name="connsiteX72" fmla="*/ 1418406 w 1822127"/>
                <a:gd name="connsiteY72" fmla="*/ 739542 h 2203034"/>
                <a:gd name="connsiteX73" fmla="*/ 1458540 w 1822127"/>
                <a:gd name="connsiteY73" fmla="*/ 803762 h 2203034"/>
                <a:gd name="connsiteX74" fmla="*/ 1496842 w 1822127"/>
                <a:gd name="connsiteY74" fmla="*/ 814053 h 2203034"/>
                <a:gd name="connsiteX75" fmla="*/ 1520788 w 1822127"/>
                <a:gd name="connsiteY75" fmla="*/ 809902 h 2203034"/>
                <a:gd name="connsiteX76" fmla="*/ 1537306 w 1822127"/>
                <a:gd name="connsiteY76" fmla="*/ 803605 h 2203034"/>
                <a:gd name="connsiteX77" fmla="*/ 1537428 w 1822127"/>
                <a:gd name="connsiteY77" fmla="*/ 800047 h 2203034"/>
                <a:gd name="connsiteX78" fmla="*/ 1570358 w 1822127"/>
                <a:gd name="connsiteY78" fmla="*/ 751229 h 2203034"/>
                <a:gd name="connsiteX79" fmla="*/ 1533190 w 1822127"/>
                <a:gd name="connsiteY79" fmla="*/ 670945 h 2203034"/>
                <a:gd name="connsiteX80" fmla="*/ 1493776 w 1822127"/>
                <a:gd name="connsiteY80" fmla="*/ 660983 h 2203034"/>
                <a:gd name="connsiteX81" fmla="*/ 1506725 w 1822127"/>
                <a:gd name="connsiteY81" fmla="*/ 636085 h 2203034"/>
                <a:gd name="connsiteX82" fmla="*/ 1556963 w 1822127"/>
                <a:gd name="connsiteY82" fmla="*/ 656520 h 2203034"/>
                <a:gd name="connsiteX83" fmla="*/ 1595735 w 1822127"/>
                <a:gd name="connsiteY83" fmla="*/ 745943 h 2203034"/>
                <a:gd name="connsiteX84" fmla="*/ 1644345 w 1822127"/>
                <a:gd name="connsiteY84" fmla="*/ 764414 h 2203034"/>
                <a:gd name="connsiteX85" fmla="*/ 1791047 w 1822127"/>
                <a:gd name="connsiteY85" fmla="*/ 845116 h 2203034"/>
                <a:gd name="connsiteX86" fmla="*/ 1794815 w 1822127"/>
                <a:gd name="connsiteY86" fmla="*/ 859070 h 2203034"/>
                <a:gd name="connsiteX87" fmla="*/ 1786896 w 1822127"/>
                <a:gd name="connsiteY87" fmla="*/ 876738 h 2203034"/>
                <a:gd name="connsiteX88" fmla="*/ 1799995 w 1822127"/>
                <a:gd name="connsiteY88" fmla="*/ 880558 h 2203034"/>
                <a:gd name="connsiteX89" fmla="*/ 1809448 w 1822127"/>
                <a:gd name="connsiteY89" fmla="*/ 884535 h 2203034"/>
                <a:gd name="connsiteX90" fmla="*/ 1814017 w 1822127"/>
                <a:gd name="connsiteY90" fmla="*/ 886454 h 2203034"/>
                <a:gd name="connsiteX91" fmla="*/ 1820419 w 1822127"/>
                <a:gd name="connsiteY91" fmla="*/ 891145 h 2203034"/>
                <a:gd name="connsiteX92" fmla="*/ 1815030 w 1822127"/>
                <a:gd name="connsiteY92" fmla="*/ 904750 h 2203034"/>
                <a:gd name="connsiteX93" fmla="*/ 1809029 w 1822127"/>
                <a:gd name="connsiteY93" fmla="*/ 904209 h 2203034"/>
                <a:gd name="connsiteX94" fmla="*/ 1806744 w 1822127"/>
                <a:gd name="connsiteY94" fmla="*/ 903249 h 2203034"/>
                <a:gd name="connsiteX95" fmla="*/ 1802262 w 1822127"/>
                <a:gd name="connsiteY95" fmla="*/ 901140 h 2203034"/>
                <a:gd name="connsiteX96" fmla="*/ 1793297 w 1822127"/>
                <a:gd name="connsiteY96" fmla="*/ 896918 h 2203034"/>
                <a:gd name="connsiteX97" fmla="*/ 1787245 w 1822127"/>
                <a:gd name="connsiteY97" fmla="*/ 893726 h 2203034"/>
                <a:gd name="connsiteX98" fmla="*/ 1783303 w 1822127"/>
                <a:gd name="connsiteY98" fmla="*/ 890936 h 2203034"/>
                <a:gd name="connsiteX99" fmla="*/ 1781228 w 1822127"/>
                <a:gd name="connsiteY99" fmla="*/ 889471 h 2203034"/>
                <a:gd name="connsiteX100" fmla="*/ 1779205 w 1822127"/>
                <a:gd name="connsiteY100" fmla="*/ 893971 h 2203034"/>
                <a:gd name="connsiteX101" fmla="*/ 1765233 w 1822127"/>
                <a:gd name="connsiteY101" fmla="*/ 900459 h 2203034"/>
                <a:gd name="connsiteX102" fmla="*/ 1751332 w 1822127"/>
                <a:gd name="connsiteY102" fmla="*/ 904750 h 2203034"/>
                <a:gd name="connsiteX103" fmla="*/ 1674520 w 1822127"/>
                <a:gd name="connsiteY103" fmla="*/ 876268 h 2203034"/>
                <a:gd name="connsiteX104" fmla="*/ 1664875 w 1822127"/>
                <a:gd name="connsiteY104" fmla="*/ 884168 h 2203034"/>
                <a:gd name="connsiteX105" fmla="*/ 1646631 w 1822127"/>
                <a:gd name="connsiteY105" fmla="*/ 887640 h 2203034"/>
                <a:gd name="connsiteX106" fmla="*/ 1638903 w 1822127"/>
                <a:gd name="connsiteY106" fmla="*/ 886575 h 2203034"/>
                <a:gd name="connsiteX107" fmla="*/ 1644101 w 1822127"/>
                <a:gd name="connsiteY107" fmla="*/ 924720 h 2203034"/>
                <a:gd name="connsiteX108" fmla="*/ 1646107 w 1822127"/>
                <a:gd name="connsiteY108" fmla="*/ 986289 h 2203034"/>
                <a:gd name="connsiteX109" fmla="*/ 1647677 w 1822127"/>
                <a:gd name="connsiteY109" fmla="*/ 1116665 h 2203034"/>
                <a:gd name="connsiteX110" fmla="*/ 1648845 w 1822127"/>
                <a:gd name="connsiteY110" fmla="*/ 1569363 h 2203034"/>
                <a:gd name="connsiteX111" fmla="*/ 1648584 w 1822127"/>
                <a:gd name="connsiteY111" fmla="*/ 1799610 h 2203034"/>
                <a:gd name="connsiteX112" fmla="*/ 1646979 w 1822127"/>
                <a:gd name="connsiteY112" fmla="*/ 1912842 h 2203034"/>
                <a:gd name="connsiteX113" fmla="*/ 1643403 w 1822127"/>
                <a:gd name="connsiteY113" fmla="*/ 2000590 h 2203034"/>
                <a:gd name="connsiteX114" fmla="*/ 1676020 w 1822127"/>
                <a:gd name="connsiteY114" fmla="*/ 2022480 h 2203034"/>
                <a:gd name="connsiteX115" fmla="*/ 1710955 w 1822127"/>
                <a:gd name="connsiteY115" fmla="*/ 2048607 h 2203034"/>
                <a:gd name="connsiteX116" fmla="*/ 1748646 w 1822127"/>
                <a:gd name="connsiteY116" fmla="*/ 2076950 h 2203034"/>
                <a:gd name="connsiteX117" fmla="*/ 1781350 w 1822127"/>
                <a:gd name="connsiteY117" fmla="*/ 2099589 h 2203034"/>
                <a:gd name="connsiteX118" fmla="*/ 1783670 w 1822127"/>
                <a:gd name="connsiteY118" fmla="*/ 2104437 h 2203034"/>
                <a:gd name="connsiteX119" fmla="*/ 1781959 w 1822127"/>
                <a:gd name="connsiteY119" fmla="*/ 2120187 h 2203034"/>
                <a:gd name="connsiteX120" fmla="*/ 1761780 w 1822127"/>
                <a:gd name="connsiteY120" fmla="*/ 2127495 h 2203034"/>
                <a:gd name="connsiteX121" fmla="*/ 1689065 w 1822127"/>
                <a:gd name="connsiteY121" fmla="*/ 2084345 h 2203034"/>
                <a:gd name="connsiteX122" fmla="*/ 1650189 w 1822127"/>
                <a:gd name="connsiteY122" fmla="*/ 2066851 h 2203034"/>
                <a:gd name="connsiteX123" fmla="*/ 1626102 w 1822127"/>
                <a:gd name="connsiteY123" fmla="*/ 2057345 h 2203034"/>
                <a:gd name="connsiteX124" fmla="*/ 1586998 w 1822127"/>
                <a:gd name="connsiteY124" fmla="*/ 2075642 h 2203034"/>
                <a:gd name="connsiteX125" fmla="*/ 1495359 w 1822127"/>
                <a:gd name="connsiteY125" fmla="*/ 2118182 h 2203034"/>
                <a:gd name="connsiteX126" fmla="*/ 1474952 w 1822127"/>
                <a:gd name="connsiteY126" fmla="*/ 2111431 h 2203034"/>
                <a:gd name="connsiteX127" fmla="*/ 1478841 w 1822127"/>
                <a:gd name="connsiteY127" fmla="*/ 2090292 h 2203034"/>
                <a:gd name="connsiteX128" fmla="*/ 1548068 w 1822127"/>
                <a:gd name="connsiteY128" fmla="*/ 2046165 h 2203034"/>
                <a:gd name="connsiteX129" fmla="*/ 1581241 w 1822127"/>
                <a:gd name="connsiteY129" fmla="*/ 2023107 h 2203034"/>
                <a:gd name="connsiteX130" fmla="*/ 1598421 w 1822127"/>
                <a:gd name="connsiteY130" fmla="*/ 2011247 h 2203034"/>
                <a:gd name="connsiteX131" fmla="*/ 1610492 w 1822127"/>
                <a:gd name="connsiteY131" fmla="*/ 2004218 h 2203034"/>
                <a:gd name="connsiteX132" fmla="*/ 1607753 w 1822127"/>
                <a:gd name="connsiteY132" fmla="*/ 1961224 h 2203034"/>
                <a:gd name="connsiteX133" fmla="*/ 1605556 w 1822127"/>
                <a:gd name="connsiteY133" fmla="*/ 1899673 h 2203034"/>
                <a:gd name="connsiteX134" fmla="*/ 1604265 w 1822127"/>
                <a:gd name="connsiteY134" fmla="*/ 1770117 h 2203034"/>
                <a:gd name="connsiteX135" fmla="*/ 1604194 w 1822127"/>
                <a:gd name="connsiteY135" fmla="*/ 1316407 h 2203034"/>
                <a:gd name="connsiteX136" fmla="*/ 1605573 w 1822127"/>
                <a:gd name="connsiteY136" fmla="*/ 1086282 h 2203034"/>
                <a:gd name="connsiteX137" fmla="*/ 1606951 w 1822127"/>
                <a:gd name="connsiteY137" fmla="*/ 973034 h 2203034"/>
                <a:gd name="connsiteX138" fmla="*/ 1609689 w 1822127"/>
                <a:gd name="connsiteY138" fmla="*/ 911500 h 2203034"/>
                <a:gd name="connsiteX139" fmla="*/ 1613892 w 1822127"/>
                <a:gd name="connsiteY139" fmla="*/ 884012 h 2203034"/>
                <a:gd name="connsiteX140" fmla="*/ 1593067 w 1822127"/>
                <a:gd name="connsiteY140" fmla="*/ 874209 h 2203034"/>
                <a:gd name="connsiteX141" fmla="*/ 1589352 w 1822127"/>
                <a:gd name="connsiteY141" fmla="*/ 850122 h 2203034"/>
                <a:gd name="connsiteX142" fmla="*/ 1589264 w 1822127"/>
                <a:gd name="connsiteY142" fmla="*/ 849600 h 2203034"/>
                <a:gd name="connsiteX143" fmla="*/ 1590137 w 1822127"/>
                <a:gd name="connsiteY143" fmla="*/ 844420 h 2203034"/>
                <a:gd name="connsiteX144" fmla="*/ 1580091 w 1822127"/>
                <a:gd name="connsiteY144" fmla="*/ 840582 h 2203034"/>
                <a:gd name="connsiteX145" fmla="*/ 1541457 w 1822127"/>
                <a:gd name="connsiteY145" fmla="*/ 824012 h 2203034"/>
                <a:gd name="connsiteX146" fmla="*/ 1539661 w 1822127"/>
                <a:gd name="connsiteY146" fmla="*/ 825861 h 2203034"/>
                <a:gd name="connsiteX147" fmla="*/ 1525149 w 1822127"/>
                <a:gd name="connsiteY147" fmla="*/ 833919 h 2203034"/>
                <a:gd name="connsiteX148" fmla="*/ 1491610 w 1822127"/>
                <a:gd name="connsiteY148" fmla="*/ 840443 h 2203034"/>
                <a:gd name="connsiteX149" fmla="*/ 1434924 w 1822127"/>
                <a:gd name="connsiteY149" fmla="*/ 822355 h 2203034"/>
                <a:gd name="connsiteX150" fmla="*/ 1391232 w 1822127"/>
                <a:gd name="connsiteY150" fmla="*/ 729705 h 2203034"/>
                <a:gd name="connsiteX151" fmla="*/ 1452837 w 1822127"/>
                <a:gd name="connsiteY151" fmla="*/ 643474 h 2203034"/>
                <a:gd name="connsiteX152" fmla="*/ 1506725 w 1822127"/>
                <a:gd name="connsiteY152" fmla="*/ 636085 h 2203034"/>
                <a:gd name="connsiteX153" fmla="*/ 786584 w 1822127"/>
                <a:gd name="connsiteY153" fmla="*/ 510970 h 2203034"/>
                <a:gd name="connsiteX154" fmla="*/ 823316 w 1822127"/>
                <a:gd name="connsiteY154" fmla="*/ 541893 h 2203034"/>
                <a:gd name="connsiteX155" fmla="*/ 793281 w 1822127"/>
                <a:gd name="connsiteY155" fmla="*/ 582672 h 2203034"/>
                <a:gd name="connsiteX156" fmla="*/ 790560 w 1822127"/>
                <a:gd name="connsiteY156" fmla="*/ 624742 h 2203034"/>
                <a:gd name="connsiteX157" fmla="*/ 765287 w 1822127"/>
                <a:gd name="connsiteY157" fmla="*/ 664142 h 2203034"/>
                <a:gd name="connsiteX158" fmla="*/ 721544 w 1822127"/>
                <a:gd name="connsiteY158" fmla="*/ 638120 h 2203034"/>
                <a:gd name="connsiteX159" fmla="*/ 713311 w 1822127"/>
                <a:gd name="connsiteY159" fmla="*/ 595631 h 2203034"/>
                <a:gd name="connsiteX160" fmla="*/ 727299 w 1822127"/>
                <a:gd name="connsiteY160" fmla="*/ 554364 h 2203034"/>
                <a:gd name="connsiteX161" fmla="*/ 754387 w 1822127"/>
                <a:gd name="connsiteY161" fmla="*/ 530870 h 2203034"/>
                <a:gd name="connsiteX162" fmla="*/ 786584 w 1822127"/>
                <a:gd name="connsiteY162" fmla="*/ 510970 h 2203034"/>
                <a:gd name="connsiteX163" fmla="*/ 971970 w 1822127"/>
                <a:gd name="connsiteY163" fmla="*/ 353158 h 2203034"/>
                <a:gd name="connsiteX164" fmla="*/ 994836 w 1822127"/>
                <a:gd name="connsiteY164" fmla="*/ 362925 h 2203034"/>
                <a:gd name="connsiteX165" fmla="*/ 995987 w 1822127"/>
                <a:gd name="connsiteY165" fmla="*/ 364844 h 2203034"/>
                <a:gd name="connsiteX166" fmla="*/ 1001429 w 1822127"/>
                <a:gd name="connsiteY166" fmla="*/ 372727 h 2203034"/>
                <a:gd name="connsiteX167" fmla="*/ 1005981 w 1822127"/>
                <a:gd name="connsiteY167" fmla="*/ 395367 h 2203034"/>
                <a:gd name="connsiteX168" fmla="*/ 1004639 w 1822127"/>
                <a:gd name="connsiteY168" fmla="*/ 414587 h 2203034"/>
                <a:gd name="connsiteX169" fmla="*/ 1004394 w 1822127"/>
                <a:gd name="connsiteY169" fmla="*/ 427843 h 2203034"/>
                <a:gd name="connsiteX170" fmla="*/ 997923 w 1822127"/>
                <a:gd name="connsiteY170" fmla="*/ 446958 h 2203034"/>
                <a:gd name="connsiteX171" fmla="*/ 973225 w 1822127"/>
                <a:gd name="connsiteY171" fmla="*/ 456395 h 2203034"/>
                <a:gd name="connsiteX172" fmla="*/ 952191 w 1822127"/>
                <a:gd name="connsiteY172" fmla="*/ 438796 h 2203034"/>
                <a:gd name="connsiteX173" fmla="*/ 948859 w 1822127"/>
                <a:gd name="connsiteY173" fmla="*/ 420605 h 2203034"/>
                <a:gd name="connsiteX174" fmla="*/ 947290 w 1822127"/>
                <a:gd name="connsiteY174" fmla="*/ 409739 h 2203034"/>
                <a:gd name="connsiteX175" fmla="*/ 952663 w 1822127"/>
                <a:gd name="connsiteY175" fmla="*/ 369012 h 2203034"/>
                <a:gd name="connsiteX176" fmla="*/ 971970 w 1822127"/>
                <a:gd name="connsiteY176" fmla="*/ 353158 h 2203034"/>
                <a:gd name="connsiteX177" fmla="*/ 566331 w 1822127"/>
                <a:gd name="connsiteY177" fmla="*/ 353141 h 2203034"/>
                <a:gd name="connsiteX178" fmla="*/ 589197 w 1822127"/>
                <a:gd name="connsiteY178" fmla="*/ 362908 h 2203034"/>
                <a:gd name="connsiteX179" fmla="*/ 590348 w 1822127"/>
                <a:gd name="connsiteY179" fmla="*/ 364827 h 2203034"/>
                <a:gd name="connsiteX180" fmla="*/ 595790 w 1822127"/>
                <a:gd name="connsiteY180" fmla="*/ 372710 h 2203034"/>
                <a:gd name="connsiteX181" fmla="*/ 600342 w 1822127"/>
                <a:gd name="connsiteY181" fmla="*/ 395349 h 2203034"/>
                <a:gd name="connsiteX182" fmla="*/ 599000 w 1822127"/>
                <a:gd name="connsiteY182" fmla="*/ 414570 h 2203034"/>
                <a:gd name="connsiteX183" fmla="*/ 598755 w 1822127"/>
                <a:gd name="connsiteY183" fmla="*/ 427826 h 2203034"/>
                <a:gd name="connsiteX184" fmla="*/ 592284 w 1822127"/>
                <a:gd name="connsiteY184" fmla="*/ 446942 h 2203034"/>
                <a:gd name="connsiteX185" fmla="*/ 567586 w 1822127"/>
                <a:gd name="connsiteY185" fmla="*/ 456378 h 2203034"/>
                <a:gd name="connsiteX186" fmla="*/ 546552 w 1822127"/>
                <a:gd name="connsiteY186" fmla="*/ 438779 h 2203034"/>
                <a:gd name="connsiteX187" fmla="*/ 543220 w 1822127"/>
                <a:gd name="connsiteY187" fmla="*/ 420588 h 2203034"/>
                <a:gd name="connsiteX188" fmla="*/ 541651 w 1822127"/>
                <a:gd name="connsiteY188" fmla="*/ 409722 h 2203034"/>
                <a:gd name="connsiteX189" fmla="*/ 547024 w 1822127"/>
                <a:gd name="connsiteY189" fmla="*/ 368995 h 2203034"/>
                <a:gd name="connsiteX190" fmla="*/ 566331 w 1822127"/>
                <a:gd name="connsiteY190" fmla="*/ 353141 h 2203034"/>
                <a:gd name="connsiteX191" fmla="*/ 1375273 w 1822127"/>
                <a:gd name="connsiteY191" fmla="*/ 295670 h 2203034"/>
                <a:gd name="connsiteX192" fmla="*/ 1331599 w 1822127"/>
                <a:gd name="connsiteY192" fmla="*/ 390013 h 2203034"/>
                <a:gd name="connsiteX193" fmla="*/ 1359001 w 1822127"/>
                <a:gd name="connsiteY193" fmla="*/ 505075 h 2203034"/>
                <a:gd name="connsiteX194" fmla="*/ 1396047 w 1822127"/>
                <a:gd name="connsiteY194" fmla="*/ 408413 h 2203034"/>
                <a:gd name="connsiteX195" fmla="*/ 1409040 w 1822127"/>
                <a:gd name="connsiteY195" fmla="*/ 335018 h 2203034"/>
                <a:gd name="connsiteX196" fmla="*/ 1375273 w 1822127"/>
                <a:gd name="connsiteY196" fmla="*/ 295670 h 2203034"/>
                <a:gd name="connsiteX197" fmla="*/ 575295 w 1822127"/>
                <a:gd name="connsiteY197" fmla="*/ 41493 h 2203034"/>
                <a:gd name="connsiteX198" fmla="*/ 196375 w 1822127"/>
                <a:gd name="connsiteY198" fmla="*/ 171312 h 2203034"/>
                <a:gd name="connsiteX199" fmla="*/ 41441 w 1822127"/>
                <a:gd name="connsiteY199" fmla="*/ 480273 h 2203034"/>
                <a:gd name="connsiteX200" fmla="*/ 196375 w 1822127"/>
                <a:gd name="connsiteY200" fmla="*/ 789234 h 2203034"/>
                <a:gd name="connsiteX201" fmla="*/ 575295 w 1822127"/>
                <a:gd name="connsiteY201" fmla="*/ 919052 h 2203034"/>
                <a:gd name="connsiteX202" fmla="*/ 954215 w 1822127"/>
                <a:gd name="connsiteY202" fmla="*/ 789234 h 2203034"/>
                <a:gd name="connsiteX203" fmla="*/ 1109149 w 1822127"/>
                <a:gd name="connsiteY203" fmla="*/ 480273 h 2203034"/>
                <a:gd name="connsiteX204" fmla="*/ 954215 w 1822127"/>
                <a:gd name="connsiteY204" fmla="*/ 171312 h 2203034"/>
                <a:gd name="connsiteX205" fmla="*/ 575295 w 1822127"/>
                <a:gd name="connsiteY205" fmla="*/ 41493 h 2203034"/>
                <a:gd name="connsiteX206" fmla="*/ 575295 w 1822127"/>
                <a:gd name="connsiteY206" fmla="*/ 0 h 2203034"/>
                <a:gd name="connsiteX207" fmla="*/ 980656 w 1822127"/>
                <a:gd name="connsiteY207" fmla="*/ 139359 h 2203034"/>
                <a:gd name="connsiteX208" fmla="*/ 1150589 w 1822127"/>
                <a:gd name="connsiteY208" fmla="*/ 480237 h 2203034"/>
                <a:gd name="connsiteX209" fmla="*/ 980656 w 1822127"/>
                <a:gd name="connsiteY209" fmla="*/ 821118 h 2203034"/>
                <a:gd name="connsiteX210" fmla="*/ 804583 w 1822127"/>
                <a:gd name="connsiteY210" fmla="*/ 920744 h 2203034"/>
                <a:gd name="connsiteX211" fmla="*/ 869937 w 1822127"/>
                <a:gd name="connsiteY211" fmla="*/ 912565 h 2203034"/>
                <a:gd name="connsiteX212" fmla="*/ 1008302 w 1822127"/>
                <a:gd name="connsiteY212" fmla="*/ 869308 h 2203034"/>
                <a:gd name="connsiteX213" fmla="*/ 1341123 w 1822127"/>
                <a:gd name="connsiteY213" fmla="*/ 542242 h 2203034"/>
                <a:gd name="connsiteX214" fmla="*/ 1336064 w 1822127"/>
                <a:gd name="connsiteY214" fmla="*/ 536766 h 2203034"/>
                <a:gd name="connsiteX215" fmla="*/ 1296106 w 1822127"/>
                <a:gd name="connsiteY215" fmla="*/ 377105 h 2203034"/>
                <a:gd name="connsiteX216" fmla="*/ 1362575 w 1822127"/>
                <a:gd name="connsiteY216" fmla="*/ 259758 h 2203034"/>
                <a:gd name="connsiteX217" fmla="*/ 1446522 w 1822127"/>
                <a:gd name="connsiteY217" fmla="*/ 341804 h 2203034"/>
                <a:gd name="connsiteX218" fmla="*/ 1407767 w 1822127"/>
                <a:gd name="connsiteY218" fmla="*/ 485383 h 2203034"/>
                <a:gd name="connsiteX219" fmla="*/ 1255850 w 1822127"/>
                <a:gd name="connsiteY219" fmla="*/ 731991 h 2203034"/>
                <a:gd name="connsiteX220" fmla="*/ 1019394 w 1822127"/>
                <a:gd name="connsiteY220" fmla="*/ 902483 h 2203034"/>
                <a:gd name="connsiteX221" fmla="*/ 751542 w 1822127"/>
                <a:gd name="connsiteY221" fmla="*/ 949732 h 2203034"/>
                <a:gd name="connsiteX222" fmla="*/ 854971 w 1822127"/>
                <a:gd name="connsiteY222" fmla="*/ 1186067 h 2203034"/>
                <a:gd name="connsiteX223" fmla="*/ 910907 w 1822127"/>
                <a:gd name="connsiteY223" fmla="*/ 1314350 h 2203034"/>
                <a:gd name="connsiteX224" fmla="*/ 964034 w 1822127"/>
                <a:gd name="connsiteY224" fmla="*/ 1441063 h 2203034"/>
                <a:gd name="connsiteX225" fmla="*/ 936791 w 1822127"/>
                <a:gd name="connsiteY225" fmla="*/ 1636462 h 2203034"/>
                <a:gd name="connsiteX226" fmla="*/ 755154 w 1822127"/>
                <a:gd name="connsiteY226" fmla="*/ 1724124 h 2203034"/>
                <a:gd name="connsiteX227" fmla="*/ 716171 w 1822127"/>
                <a:gd name="connsiteY227" fmla="*/ 1729077 h 2203034"/>
                <a:gd name="connsiteX228" fmla="*/ 726410 w 1822127"/>
                <a:gd name="connsiteY228" fmla="*/ 1817837 h 2203034"/>
                <a:gd name="connsiteX229" fmla="*/ 740468 w 1822127"/>
                <a:gd name="connsiteY229" fmla="*/ 1926010 h 2203034"/>
                <a:gd name="connsiteX230" fmla="*/ 756199 w 1822127"/>
                <a:gd name="connsiteY230" fmla="*/ 2023632 h 2203034"/>
                <a:gd name="connsiteX231" fmla="*/ 757926 w 1822127"/>
                <a:gd name="connsiteY231" fmla="*/ 2035666 h 2203034"/>
                <a:gd name="connsiteX232" fmla="*/ 889384 w 1822127"/>
                <a:gd name="connsiteY232" fmla="*/ 2008457 h 2203034"/>
                <a:gd name="connsiteX233" fmla="*/ 955122 w 1822127"/>
                <a:gd name="connsiteY233" fmla="*/ 1998812 h 2203034"/>
                <a:gd name="connsiteX234" fmla="*/ 1014963 w 1822127"/>
                <a:gd name="connsiteY234" fmla="*/ 1998934 h 2203034"/>
                <a:gd name="connsiteX235" fmla="*/ 1053179 w 1822127"/>
                <a:gd name="connsiteY235" fmla="*/ 2063886 h 2203034"/>
                <a:gd name="connsiteX236" fmla="*/ 982435 w 1822127"/>
                <a:gd name="connsiteY236" fmla="*/ 2115357 h 2203034"/>
                <a:gd name="connsiteX237" fmla="*/ 871453 w 1822127"/>
                <a:gd name="connsiteY237" fmla="*/ 2142601 h 2203034"/>
                <a:gd name="connsiteX238" fmla="*/ 773555 w 1822127"/>
                <a:gd name="connsiteY238" fmla="*/ 2139635 h 2203034"/>
                <a:gd name="connsiteX239" fmla="*/ 725990 w 1822127"/>
                <a:gd name="connsiteY239" fmla="*/ 2070061 h 2203034"/>
                <a:gd name="connsiteX240" fmla="*/ 708200 w 1822127"/>
                <a:gd name="connsiteY240" fmla="*/ 1954928 h 2203034"/>
                <a:gd name="connsiteX241" fmla="*/ 693846 w 1822127"/>
                <a:gd name="connsiteY241" fmla="*/ 1832994 h 2203034"/>
                <a:gd name="connsiteX242" fmla="*/ 688700 w 1822127"/>
                <a:gd name="connsiteY242" fmla="*/ 1771792 h 2203034"/>
                <a:gd name="connsiteX243" fmla="*/ 686939 w 1822127"/>
                <a:gd name="connsiteY243" fmla="*/ 1731868 h 2203034"/>
                <a:gd name="connsiteX244" fmla="*/ 515086 w 1822127"/>
                <a:gd name="connsiteY244" fmla="*/ 1735303 h 2203034"/>
                <a:gd name="connsiteX245" fmla="*/ 371402 w 1822127"/>
                <a:gd name="connsiteY245" fmla="*/ 1726983 h 2203034"/>
                <a:gd name="connsiteX246" fmla="*/ 390170 w 1822127"/>
                <a:gd name="connsiteY246" fmla="*/ 1874436 h 2203034"/>
                <a:gd name="connsiteX247" fmla="*/ 406757 w 1822127"/>
                <a:gd name="connsiteY247" fmla="*/ 2031463 h 2203034"/>
                <a:gd name="connsiteX248" fmla="*/ 405972 w 1822127"/>
                <a:gd name="connsiteY248" fmla="*/ 2150519 h 2203034"/>
                <a:gd name="connsiteX249" fmla="*/ 313514 w 1822127"/>
                <a:gd name="connsiteY249" fmla="*/ 2198291 h 2203034"/>
                <a:gd name="connsiteX250" fmla="*/ 184637 w 1822127"/>
                <a:gd name="connsiteY250" fmla="*/ 2199932 h 2203034"/>
                <a:gd name="connsiteX251" fmla="*/ 72122 w 1822127"/>
                <a:gd name="connsiteY251" fmla="*/ 2168170 h 2203034"/>
                <a:gd name="connsiteX252" fmla="*/ 59789 w 1822127"/>
                <a:gd name="connsiteY252" fmla="*/ 2080264 h 2203034"/>
                <a:gd name="connsiteX253" fmla="*/ 140231 w 1822127"/>
                <a:gd name="connsiteY253" fmla="*/ 2055496 h 2203034"/>
                <a:gd name="connsiteX254" fmla="*/ 375135 w 1822127"/>
                <a:gd name="connsiteY254" fmla="*/ 2099171 h 2203034"/>
                <a:gd name="connsiteX255" fmla="*/ 370670 w 1822127"/>
                <a:gd name="connsiteY255" fmla="*/ 2057643 h 2203034"/>
                <a:gd name="connsiteX256" fmla="*/ 361095 w 1822127"/>
                <a:gd name="connsiteY256" fmla="*/ 1941184 h 2203034"/>
                <a:gd name="connsiteX257" fmla="*/ 352077 w 1822127"/>
                <a:gd name="connsiteY257" fmla="*/ 1831581 h 2203034"/>
                <a:gd name="connsiteX258" fmla="*/ 347141 w 1822127"/>
                <a:gd name="connsiteY258" fmla="*/ 1723740 h 2203034"/>
                <a:gd name="connsiteX259" fmla="*/ 289984 w 1822127"/>
                <a:gd name="connsiteY259" fmla="*/ 1712089 h 2203034"/>
                <a:gd name="connsiteX260" fmla="*/ 173614 w 1822127"/>
                <a:gd name="connsiteY260" fmla="*/ 1587852 h 2203034"/>
                <a:gd name="connsiteX261" fmla="*/ 180660 w 1822127"/>
                <a:gd name="connsiteY261" fmla="*/ 1481824 h 2203034"/>
                <a:gd name="connsiteX262" fmla="*/ 199968 w 1822127"/>
                <a:gd name="connsiteY262" fmla="*/ 1362349 h 2203034"/>
                <a:gd name="connsiteX263" fmla="*/ 211061 w 1822127"/>
                <a:gd name="connsiteY263" fmla="*/ 1305681 h 2203034"/>
                <a:gd name="connsiteX264" fmla="*/ 157184 w 1822127"/>
                <a:gd name="connsiteY264" fmla="*/ 1303675 h 2203034"/>
                <a:gd name="connsiteX265" fmla="*/ 69784 w 1822127"/>
                <a:gd name="connsiteY265" fmla="*/ 1293681 h 2203034"/>
                <a:gd name="connsiteX266" fmla="*/ 12977 w 1822127"/>
                <a:gd name="connsiteY266" fmla="*/ 1253199 h 2203034"/>
                <a:gd name="connsiteX267" fmla="*/ 29546 w 1822127"/>
                <a:gd name="connsiteY267" fmla="*/ 1181287 h 2203034"/>
                <a:gd name="connsiteX268" fmla="*/ 77302 w 1822127"/>
                <a:gd name="connsiteY268" fmla="*/ 1116126 h 2203034"/>
                <a:gd name="connsiteX269" fmla="*/ 192905 w 1822127"/>
                <a:gd name="connsiteY269" fmla="*/ 994592 h 2203034"/>
                <a:gd name="connsiteX270" fmla="*/ 311125 w 1822127"/>
                <a:gd name="connsiteY270" fmla="*/ 906861 h 2203034"/>
                <a:gd name="connsiteX271" fmla="*/ 169934 w 1822127"/>
                <a:gd name="connsiteY271" fmla="*/ 821118 h 2203034"/>
                <a:gd name="connsiteX272" fmla="*/ 0 w 1822127"/>
                <a:gd name="connsiteY272" fmla="*/ 480237 h 2203034"/>
                <a:gd name="connsiteX273" fmla="*/ 169934 w 1822127"/>
                <a:gd name="connsiteY273" fmla="*/ 139359 h 2203034"/>
                <a:gd name="connsiteX274" fmla="*/ 575295 w 1822127"/>
                <a:gd name="connsiteY274" fmla="*/ 0 h 220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</a:cxnLst>
              <a:rect l="l" t="t" r="r" b="b"/>
              <a:pathLst>
                <a:path w="1822127" h="2203034">
                  <a:moveTo>
                    <a:pt x="128796" y="2094580"/>
                  </a:moveTo>
                  <a:cubicBezTo>
                    <a:pt x="112367" y="2094761"/>
                    <a:pt x="91172" y="2097518"/>
                    <a:pt x="87470" y="2111606"/>
                  </a:cubicBezTo>
                  <a:cubicBezTo>
                    <a:pt x="79743" y="2140960"/>
                    <a:pt x="137614" y="2148723"/>
                    <a:pt x="154620" y="2151722"/>
                  </a:cubicBezTo>
                  <a:cubicBezTo>
                    <a:pt x="189922" y="2157967"/>
                    <a:pt x="226149" y="2160984"/>
                    <a:pt x="261990" y="2159746"/>
                  </a:cubicBezTo>
                  <a:cubicBezTo>
                    <a:pt x="291955" y="2158699"/>
                    <a:pt x="331426" y="2159083"/>
                    <a:pt x="358042" y="2143141"/>
                  </a:cubicBezTo>
                  <a:cubicBezTo>
                    <a:pt x="361147" y="2141293"/>
                    <a:pt x="363658" y="2139025"/>
                    <a:pt x="365786" y="2136531"/>
                  </a:cubicBezTo>
                  <a:cubicBezTo>
                    <a:pt x="293578" y="2113455"/>
                    <a:pt x="218562" y="2098926"/>
                    <a:pt x="142812" y="2094933"/>
                  </a:cubicBezTo>
                  <a:cubicBezTo>
                    <a:pt x="139219" y="2094745"/>
                    <a:pt x="134272" y="2094519"/>
                    <a:pt x="128796" y="2094580"/>
                  </a:cubicBezTo>
                  <a:close/>
                  <a:moveTo>
                    <a:pt x="989096" y="2034571"/>
                  </a:moveTo>
                  <a:cubicBezTo>
                    <a:pt x="972245" y="2034384"/>
                    <a:pt x="952889" y="2037742"/>
                    <a:pt x="947621" y="2038457"/>
                  </a:cubicBezTo>
                  <a:cubicBezTo>
                    <a:pt x="885843" y="2046880"/>
                    <a:pt x="825426" y="2060189"/>
                    <a:pt x="764519" y="2073009"/>
                  </a:cubicBezTo>
                  <a:cubicBezTo>
                    <a:pt x="767328" y="2082741"/>
                    <a:pt x="771426" y="2091497"/>
                    <a:pt x="777879" y="2097548"/>
                  </a:cubicBezTo>
                  <a:cubicBezTo>
                    <a:pt x="796159" y="2114694"/>
                    <a:pt x="834094" y="2106776"/>
                    <a:pt x="856105" y="2104298"/>
                  </a:cubicBezTo>
                  <a:cubicBezTo>
                    <a:pt x="887396" y="2100775"/>
                    <a:pt x="918459" y="2094602"/>
                    <a:pt x="948459" y="2084991"/>
                  </a:cubicBezTo>
                  <a:cubicBezTo>
                    <a:pt x="962709" y="2080421"/>
                    <a:pt x="976924" y="2075328"/>
                    <a:pt x="990633" y="2069310"/>
                  </a:cubicBezTo>
                  <a:cubicBezTo>
                    <a:pt x="998150" y="2066015"/>
                    <a:pt x="1012522" y="2060502"/>
                    <a:pt x="1015540" y="2051957"/>
                  </a:cubicBezTo>
                  <a:cubicBezTo>
                    <a:pt x="1020292" y="2038492"/>
                    <a:pt x="1005946" y="2034759"/>
                    <a:pt x="989096" y="2034571"/>
                  </a:cubicBezTo>
                  <a:close/>
                  <a:moveTo>
                    <a:pt x="680865" y="1087687"/>
                  </a:moveTo>
                  <a:cubicBezTo>
                    <a:pt x="659103" y="1081891"/>
                    <a:pt x="618332" y="1109947"/>
                    <a:pt x="606218" y="1120922"/>
                  </a:cubicBezTo>
                  <a:cubicBezTo>
                    <a:pt x="582185" y="1142724"/>
                    <a:pt x="565597" y="1171345"/>
                    <a:pt x="557505" y="1202444"/>
                  </a:cubicBezTo>
                  <a:cubicBezTo>
                    <a:pt x="573412" y="1196514"/>
                    <a:pt x="589196" y="1190305"/>
                    <a:pt x="604737" y="1183537"/>
                  </a:cubicBezTo>
                  <a:cubicBezTo>
                    <a:pt x="634666" y="1170543"/>
                    <a:pt x="699306" y="1149509"/>
                    <a:pt x="694526" y="1106654"/>
                  </a:cubicBezTo>
                  <a:cubicBezTo>
                    <a:pt x="693261" y="1095313"/>
                    <a:pt x="688119" y="1089619"/>
                    <a:pt x="680865" y="1087687"/>
                  </a:cubicBezTo>
                  <a:close/>
                  <a:moveTo>
                    <a:pt x="314455" y="945355"/>
                  </a:moveTo>
                  <a:cubicBezTo>
                    <a:pt x="282974" y="970209"/>
                    <a:pt x="250916" y="994260"/>
                    <a:pt x="221143" y="1021347"/>
                  </a:cubicBezTo>
                  <a:cubicBezTo>
                    <a:pt x="183677" y="1055429"/>
                    <a:pt x="149073" y="1092562"/>
                    <a:pt x="117504" y="1132172"/>
                  </a:cubicBezTo>
                  <a:cubicBezTo>
                    <a:pt x="103010" y="1150363"/>
                    <a:pt x="89214" y="1169113"/>
                    <a:pt x="75976" y="1188228"/>
                  </a:cubicBezTo>
                  <a:cubicBezTo>
                    <a:pt x="67830" y="1199968"/>
                    <a:pt x="47284" y="1223793"/>
                    <a:pt x="53197" y="1239716"/>
                  </a:cubicBezTo>
                  <a:cubicBezTo>
                    <a:pt x="59389" y="1256391"/>
                    <a:pt x="102418" y="1255188"/>
                    <a:pt x="116493" y="1256757"/>
                  </a:cubicBezTo>
                  <a:cubicBezTo>
                    <a:pt x="138923" y="1259252"/>
                    <a:pt x="161422" y="1260978"/>
                    <a:pt x="183974" y="1261902"/>
                  </a:cubicBezTo>
                  <a:cubicBezTo>
                    <a:pt x="196131" y="1262408"/>
                    <a:pt x="208305" y="1262670"/>
                    <a:pt x="220497" y="1262670"/>
                  </a:cubicBezTo>
                  <a:cubicBezTo>
                    <a:pt x="230142" y="1219676"/>
                    <a:pt x="240782" y="1176910"/>
                    <a:pt x="252677" y="1134456"/>
                  </a:cubicBezTo>
                  <a:cubicBezTo>
                    <a:pt x="263544" y="1095649"/>
                    <a:pt x="275298" y="1057086"/>
                    <a:pt x="287875" y="1018783"/>
                  </a:cubicBezTo>
                  <a:cubicBezTo>
                    <a:pt x="295932" y="994209"/>
                    <a:pt x="304339" y="969354"/>
                    <a:pt x="314455" y="945355"/>
                  </a:cubicBezTo>
                  <a:close/>
                  <a:moveTo>
                    <a:pt x="351885" y="923011"/>
                  </a:moveTo>
                  <a:cubicBezTo>
                    <a:pt x="343810" y="959953"/>
                    <a:pt x="331146" y="996005"/>
                    <a:pt x="319949" y="1032074"/>
                  </a:cubicBezTo>
                  <a:cubicBezTo>
                    <a:pt x="307810" y="1071144"/>
                    <a:pt x="296542" y="1110492"/>
                    <a:pt x="286253" y="1150084"/>
                  </a:cubicBezTo>
                  <a:cubicBezTo>
                    <a:pt x="276607" y="1187201"/>
                    <a:pt x="267677" y="1224507"/>
                    <a:pt x="259409" y="1261955"/>
                  </a:cubicBezTo>
                  <a:cubicBezTo>
                    <a:pt x="330728" y="1259147"/>
                    <a:pt x="401821" y="1248385"/>
                    <a:pt x="470750" y="1230264"/>
                  </a:cubicBezTo>
                  <a:cubicBezTo>
                    <a:pt x="484790" y="1226565"/>
                    <a:pt x="498691" y="1222415"/>
                    <a:pt x="512523" y="1218036"/>
                  </a:cubicBezTo>
                  <a:cubicBezTo>
                    <a:pt x="519586" y="1163287"/>
                    <a:pt x="548400" y="1112254"/>
                    <a:pt x="592388" y="1078626"/>
                  </a:cubicBezTo>
                  <a:cubicBezTo>
                    <a:pt x="631492" y="1048731"/>
                    <a:pt x="705846" y="1021783"/>
                    <a:pt x="732217" y="1082323"/>
                  </a:cubicBezTo>
                  <a:cubicBezTo>
                    <a:pt x="754734" y="1134038"/>
                    <a:pt x="712474" y="1178270"/>
                    <a:pt x="670352" y="1200892"/>
                  </a:cubicBezTo>
                  <a:cubicBezTo>
                    <a:pt x="618795" y="1228571"/>
                    <a:pt x="562388" y="1249083"/>
                    <a:pt x="506330" y="1265409"/>
                  </a:cubicBezTo>
                  <a:cubicBezTo>
                    <a:pt x="422908" y="1289688"/>
                    <a:pt x="336833" y="1303222"/>
                    <a:pt x="250218" y="1305524"/>
                  </a:cubicBezTo>
                  <a:cubicBezTo>
                    <a:pt x="244270" y="1334547"/>
                    <a:pt x="238601" y="1363640"/>
                    <a:pt x="233595" y="1392837"/>
                  </a:cubicBezTo>
                  <a:cubicBezTo>
                    <a:pt x="227334" y="1429360"/>
                    <a:pt x="221805" y="1466022"/>
                    <a:pt x="217026" y="1502789"/>
                  </a:cubicBezTo>
                  <a:cubicBezTo>
                    <a:pt x="212944" y="1534201"/>
                    <a:pt x="208096" y="1566765"/>
                    <a:pt x="214689" y="1598177"/>
                  </a:cubicBezTo>
                  <a:cubicBezTo>
                    <a:pt x="227439" y="1658961"/>
                    <a:pt x="290648" y="1674694"/>
                    <a:pt x="344107" y="1681565"/>
                  </a:cubicBezTo>
                  <a:cubicBezTo>
                    <a:pt x="418442" y="1691124"/>
                    <a:pt x="493842" y="1694961"/>
                    <a:pt x="568755" y="1693985"/>
                  </a:cubicBezTo>
                  <a:cubicBezTo>
                    <a:pt x="641363" y="1693043"/>
                    <a:pt x="717497" y="1691054"/>
                    <a:pt x="788310" y="1673560"/>
                  </a:cubicBezTo>
                  <a:cubicBezTo>
                    <a:pt x="845170" y="1659520"/>
                    <a:pt x="903372" y="1626974"/>
                    <a:pt x="926813" y="1570428"/>
                  </a:cubicBezTo>
                  <a:cubicBezTo>
                    <a:pt x="954964" y="1502527"/>
                    <a:pt x="910593" y="1428104"/>
                    <a:pt x="883542" y="1367127"/>
                  </a:cubicBezTo>
                  <a:cubicBezTo>
                    <a:pt x="821816" y="1227996"/>
                    <a:pt x="761014" y="1088463"/>
                    <a:pt x="699933" y="949122"/>
                  </a:cubicBezTo>
                  <a:cubicBezTo>
                    <a:pt x="659764" y="956516"/>
                    <a:pt x="618097" y="960546"/>
                    <a:pt x="575313" y="960546"/>
                  </a:cubicBezTo>
                  <a:cubicBezTo>
                    <a:pt x="496144" y="960529"/>
                    <a:pt x="420658" y="947203"/>
                    <a:pt x="351885" y="923011"/>
                  </a:cubicBezTo>
                  <a:close/>
                  <a:moveTo>
                    <a:pt x="1596050" y="769542"/>
                  </a:moveTo>
                  <a:cubicBezTo>
                    <a:pt x="1573585" y="766194"/>
                    <a:pt x="1566608" y="790123"/>
                    <a:pt x="1558132" y="805472"/>
                  </a:cubicBezTo>
                  <a:lnTo>
                    <a:pt x="1555917" y="808157"/>
                  </a:lnTo>
                  <a:cubicBezTo>
                    <a:pt x="1567324" y="810966"/>
                    <a:pt x="1578713" y="815867"/>
                    <a:pt x="1588828" y="819477"/>
                  </a:cubicBezTo>
                  <a:cubicBezTo>
                    <a:pt x="1595649" y="821919"/>
                    <a:pt x="1602451" y="824361"/>
                    <a:pt x="1609271" y="826786"/>
                  </a:cubicBezTo>
                  <a:cubicBezTo>
                    <a:pt x="1613666" y="824901"/>
                    <a:pt x="1618236" y="823420"/>
                    <a:pt x="1623119" y="822966"/>
                  </a:cubicBezTo>
                  <a:cubicBezTo>
                    <a:pt x="1629345" y="822391"/>
                    <a:pt x="1635729" y="822599"/>
                    <a:pt x="1641956" y="823210"/>
                  </a:cubicBezTo>
                  <a:cubicBezTo>
                    <a:pt x="1647991" y="823785"/>
                    <a:pt x="1654479" y="824885"/>
                    <a:pt x="1659990" y="827484"/>
                  </a:cubicBezTo>
                  <a:cubicBezTo>
                    <a:pt x="1670071" y="832228"/>
                    <a:pt x="1678653" y="841698"/>
                    <a:pt x="1680711" y="852703"/>
                  </a:cubicBezTo>
                  <a:cubicBezTo>
                    <a:pt x="1706612" y="862262"/>
                    <a:pt x="1732495" y="871802"/>
                    <a:pt x="1758396" y="881361"/>
                  </a:cubicBezTo>
                  <a:cubicBezTo>
                    <a:pt x="1761849" y="873913"/>
                    <a:pt x="1765304" y="866465"/>
                    <a:pt x="1768756" y="859001"/>
                  </a:cubicBezTo>
                  <a:cubicBezTo>
                    <a:pt x="1732810" y="836239"/>
                    <a:pt x="1695833" y="815012"/>
                    <a:pt x="1657584" y="796367"/>
                  </a:cubicBezTo>
                  <a:cubicBezTo>
                    <a:pt x="1647590" y="791501"/>
                    <a:pt x="1637543" y="786774"/>
                    <a:pt x="1627427" y="782169"/>
                  </a:cubicBezTo>
                  <a:cubicBezTo>
                    <a:pt x="1617659" y="777740"/>
                    <a:pt x="1606777" y="771147"/>
                    <a:pt x="1596050" y="769542"/>
                  </a:cubicBezTo>
                  <a:close/>
                  <a:moveTo>
                    <a:pt x="1493776" y="660983"/>
                  </a:moveTo>
                  <a:cubicBezTo>
                    <a:pt x="1479984" y="661169"/>
                    <a:pt x="1466231" y="664831"/>
                    <a:pt x="1454598" y="671886"/>
                  </a:cubicBezTo>
                  <a:cubicBezTo>
                    <a:pt x="1431662" y="685788"/>
                    <a:pt x="1417779" y="712892"/>
                    <a:pt x="1418406" y="739542"/>
                  </a:cubicBezTo>
                  <a:cubicBezTo>
                    <a:pt x="1419052" y="766403"/>
                    <a:pt x="1435081" y="790995"/>
                    <a:pt x="1458540" y="803762"/>
                  </a:cubicBezTo>
                  <a:cubicBezTo>
                    <a:pt x="1470418" y="810233"/>
                    <a:pt x="1483220" y="814175"/>
                    <a:pt x="1496842" y="814053"/>
                  </a:cubicBezTo>
                  <a:cubicBezTo>
                    <a:pt x="1504987" y="813966"/>
                    <a:pt x="1513132" y="812657"/>
                    <a:pt x="1520788" y="809902"/>
                  </a:cubicBezTo>
                  <a:cubicBezTo>
                    <a:pt x="1526126" y="807983"/>
                    <a:pt x="1532021" y="806083"/>
                    <a:pt x="1537306" y="803605"/>
                  </a:cubicBezTo>
                  <a:cubicBezTo>
                    <a:pt x="1537149" y="802524"/>
                    <a:pt x="1537132" y="801373"/>
                    <a:pt x="1537428" y="800047"/>
                  </a:cubicBezTo>
                  <a:cubicBezTo>
                    <a:pt x="1541580" y="781176"/>
                    <a:pt x="1552882" y="760925"/>
                    <a:pt x="1570358" y="751229"/>
                  </a:cubicBezTo>
                  <a:cubicBezTo>
                    <a:pt x="1575119" y="720112"/>
                    <a:pt x="1560782" y="687009"/>
                    <a:pt x="1533190" y="670945"/>
                  </a:cubicBezTo>
                  <a:cubicBezTo>
                    <a:pt x="1521400" y="664090"/>
                    <a:pt x="1507568" y="660798"/>
                    <a:pt x="1493776" y="660983"/>
                  </a:cubicBezTo>
                  <a:close/>
                  <a:moveTo>
                    <a:pt x="1506725" y="636085"/>
                  </a:moveTo>
                  <a:cubicBezTo>
                    <a:pt x="1524901" y="638228"/>
                    <a:pt x="1542469" y="645009"/>
                    <a:pt x="1556963" y="656520"/>
                  </a:cubicBezTo>
                  <a:cubicBezTo>
                    <a:pt x="1583666" y="677729"/>
                    <a:pt x="1598230" y="712124"/>
                    <a:pt x="1595735" y="745943"/>
                  </a:cubicBezTo>
                  <a:cubicBezTo>
                    <a:pt x="1612724" y="747513"/>
                    <a:pt x="1629520" y="757386"/>
                    <a:pt x="1644345" y="764414"/>
                  </a:cubicBezTo>
                  <a:cubicBezTo>
                    <a:pt x="1694804" y="788344"/>
                    <a:pt x="1743868" y="815222"/>
                    <a:pt x="1791047" y="845116"/>
                  </a:cubicBezTo>
                  <a:cubicBezTo>
                    <a:pt x="1795321" y="847820"/>
                    <a:pt x="1796820" y="854657"/>
                    <a:pt x="1794815" y="859070"/>
                  </a:cubicBezTo>
                  <a:cubicBezTo>
                    <a:pt x="1792163" y="864948"/>
                    <a:pt x="1789530" y="870843"/>
                    <a:pt x="1786896" y="876738"/>
                  </a:cubicBezTo>
                  <a:cubicBezTo>
                    <a:pt x="1791361" y="877715"/>
                    <a:pt x="1795809" y="878796"/>
                    <a:pt x="1799995" y="880558"/>
                  </a:cubicBezTo>
                  <a:cubicBezTo>
                    <a:pt x="1803152" y="881884"/>
                    <a:pt x="1806291" y="883209"/>
                    <a:pt x="1809448" y="884535"/>
                  </a:cubicBezTo>
                  <a:cubicBezTo>
                    <a:pt x="1810982" y="885180"/>
                    <a:pt x="1812501" y="885808"/>
                    <a:pt x="1814017" y="886454"/>
                  </a:cubicBezTo>
                  <a:cubicBezTo>
                    <a:pt x="1816652" y="887570"/>
                    <a:pt x="1818587" y="888948"/>
                    <a:pt x="1820419" y="891145"/>
                  </a:cubicBezTo>
                  <a:cubicBezTo>
                    <a:pt x="1824187" y="895698"/>
                    <a:pt x="1821430" y="904488"/>
                    <a:pt x="1815030" y="904750"/>
                  </a:cubicBezTo>
                  <a:cubicBezTo>
                    <a:pt x="1812919" y="904837"/>
                    <a:pt x="1811087" y="904924"/>
                    <a:pt x="1809029" y="904209"/>
                  </a:cubicBezTo>
                  <a:lnTo>
                    <a:pt x="1806744" y="903249"/>
                  </a:lnTo>
                  <a:cubicBezTo>
                    <a:pt x="1805245" y="902552"/>
                    <a:pt x="1803762" y="901836"/>
                    <a:pt x="1802262" y="901140"/>
                  </a:cubicBezTo>
                  <a:cubicBezTo>
                    <a:pt x="1799280" y="899727"/>
                    <a:pt x="1796298" y="898331"/>
                    <a:pt x="1793297" y="896918"/>
                  </a:cubicBezTo>
                  <a:cubicBezTo>
                    <a:pt x="1791221" y="895942"/>
                    <a:pt x="1789163" y="895017"/>
                    <a:pt x="1787245" y="893726"/>
                  </a:cubicBezTo>
                  <a:cubicBezTo>
                    <a:pt x="1785920" y="892820"/>
                    <a:pt x="1784611" y="891860"/>
                    <a:pt x="1783303" y="890936"/>
                  </a:cubicBezTo>
                  <a:lnTo>
                    <a:pt x="1781228" y="889471"/>
                  </a:lnTo>
                  <a:cubicBezTo>
                    <a:pt x="1780547" y="890970"/>
                    <a:pt x="1779867" y="892471"/>
                    <a:pt x="1779205" y="893971"/>
                  </a:cubicBezTo>
                  <a:cubicBezTo>
                    <a:pt x="1776396" y="900250"/>
                    <a:pt x="1770466" y="901749"/>
                    <a:pt x="1765233" y="900459"/>
                  </a:cubicBezTo>
                  <a:cubicBezTo>
                    <a:pt x="1762287" y="904471"/>
                    <a:pt x="1757315" y="906965"/>
                    <a:pt x="1751332" y="904750"/>
                  </a:cubicBezTo>
                  <a:cubicBezTo>
                    <a:pt x="1725728" y="895262"/>
                    <a:pt x="1700123" y="885756"/>
                    <a:pt x="1674520" y="876268"/>
                  </a:cubicBezTo>
                  <a:cubicBezTo>
                    <a:pt x="1671974" y="879407"/>
                    <a:pt x="1668799" y="882075"/>
                    <a:pt x="1664875" y="884168"/>
                  </a:cubicBezTo>
                  <a:cubicBezTo>
                    <a:pt x="1659171" y="887221"/>
                    <a:pt x="1652944" y="887727"/>
                    <a:pt x="1646631" y="887640"/>
                  </a:cubicBezTo>
                  <a:cubicBezTo>
                    <a:pt x="1643962" y="887604"/>
                    <a:pt x="1641398" y="887186"/>
                    <a:pt x="1638903" y="886575"/>
                  </a:cubicBezTo>
                  <a:cubicBezTo>
                    <a:pt x="1641119" y="899064"/>
                    <a:pt x="1643212" y="911517"/>
                    <a:pt x="1644101" y="924720"/>
                  </a:cubicBezTo>
                  <a:cubicBezTo>
                    <a:pt x="1645479" y="945214"/>
                    <a:pt x="1645863" y="965760"/>
                    <a:pt x="1646107" y="986289"/>
                  </a:cubicBezTo>
                  <a:cubicBezTo>
                    <a:pt x="1646648" y="1029754"/>
                    <a:pt x="1647171" y="1073201"/>
                    <a:pt x="1647677" y="1116665"/>
                  </a:cubicBezTo>
                  <a:cubicBezTo>
                    <a:pt x="1649421" y="1267536"/>
                    <a:pt x="1648968" y="1418476"/>
                    <a:pt x="1648845" y="1569363"/>
                  </a:cubicBezTo>
                  <a:cubicBezTo>
                    <a:pt x="1648793" y="1646106"/>
                    <a:pt x="1649317" y="1722867"/>
                    <a:pt x="1648584" y="1799610"/>
                  </a:cubicBezTo>
                  <a:cubicBezTo>
                    <a:pt x="1648218" y="1837354"/>
                    <a:pt x="1648305" y="1875132"/>
                    <a:pt x="1646979" y="1912842"/>
                  </a:cubicBezTo>
                  <a:cubicBezTo>
                    <a:pt x="1646002" y="1940696"/>
                    <a:pt x="1648252" y="1972038"/>
                    <a:pt x="1643403" y="2000590"/>
                  </a:cubicBezTo>
                  <a:cubicBezTo>
                    <a:pt x="1654340" y="2007776"/>
                    <a:pt x="1665555" y="2014665"/>
                    <a:pt x="1676020" y="2022480"/>
                  </a:cubicBezTo>
                  <a:cubicBezTo>
                    <a:pt x="1687671" y="2031183"/>
                    <a:pt x="1699304" y="2039904"/>
                    <a:pt x="1710955" y="2048607"/>
                  </a:cubicBezTo>
                  <a:cubicBezTo>
                    <a:pt x="1723548" y="2058026"/>
                    <a:pt x="1736089" y="2067496"/>
                    <a:pt x="1748646" y="2076950"/>
                  </a:cubicBezTo>
                  <a:cubicBezTo>
                    <a:pt x="1760158" y="2083647"/>
                    <a:pt x="1772019" y="2090048"/>
                    <a:pt x="1781350" y="2099589"/>
                  </a:cubicBezTo>
                  <a:cubicBezTo>
                    <a:pt x="1782623" y="2100898"/>
                    <a:pt x="1783285" y="2102623"/>
                    <a:pt x="1783670" y="2104437"/>
                  </a:cubicBezTo>
                  <a:cubicBezTo>
                    <a:pt x="1787105" y="2109583"/>
                    <a:pt x="1785640" y="2115897"/>
                    <a:pt x="1781959" y="2120187"/>
                  </a:cubicBezTo>
                  <a:cubicBezTo>
                    <a:pt x="1779501" y="2127687"/>
                    <a:pt x="1770221" y="2133478"/>
                    <a:pt x="1761780" y="2127495"/>
                  </a:cubicBezTo>
                  <a:cubicBezTo>
                    <a:pt x="1738705" y="2111171"/>
                    <a:pt x="1714496" y="2096693"/>
                    <a:pt x="1689065" y="2084345"/>
                  </a:cubicBezTo>
                  <a:cubicBezTo>
                    <a:pt x="1676298" y="2078153"/>
                    <a:pt x="1663322" y="2072258"/>
                    <a:pt x="1650189" y="2066851"/>
                  </a:cubicBezTo>
                  <a:cubicBezTo>
                    <a:pt x="1642933" y="2063868"/>
                    <a:pt x="1633810" y="2061392"/>
                    <a:pt x="1626102" y="2057345"/>
                  </a:cubicBezTo>
                  <a:cubicBezTo>
                    <a:pt x="1613579" y="2064270"/>
                    <a:pt x="1599904" y="2069641"/>
                    <a:pt x="1586998" y="2075642"/>
                  </a:cubicBezTo>
                  <a:cubicBezTo>
                    <a:pt x="1556440" y="2089822"/>
                    <a:pt x="1525899" y="2104001"/>
                    <a:pt x="1495359" y="2118182"/>
                  </a:cubicBezTo>
                  <a:cubicBezTo>
                    <a:pt x="1487824" y="2121670"/>
                    <a:pt x="1479069" y="2118147"/>
                    <a:pt x="1474952" y="2111431"/>
                  </a:cubicBezTo>
                  <a:cubicBezTo>
                    <a:pt x="1471151" y="2105240"/>
                    <a:pt x="1471952" y="2094409"/>
                    <a:pt x="1478841" y="2090292"/>
                  </a:cubicBezTo>
                  <a:cubicBezTo>
                    <a:pt x="1502353" y="2076270"/>
                    <a:pt x="1525341" y="2061409"/>
                    <a:pt x="1548068" y="2046165"/>
                  </a:cubicBezTo>
                  <a:cubicBezTo>
                    <a:pt x="1559248" y="2038665"/>
                    <a:pt x="1570306" y="2030973"/>
                    <a:pt x="1581241" y="2023107"/>
                  </a:cubicBezTo>
                  <a:cubicBezTo>
                    <a:pt x="1586910" y="2019026"/>
                    <a:pt x="1592543" y="2015032"/>
                    <a:pt x="1598421" y="2011247"/>
                  </a:cubicBezTo>
                  <a:cubicBezTo>
                    <a:pt x="1602120" y="2008858"/>
                    <a:pt x="1606200" y="2006067"/>
                    <a:pt x="1610492" y="2004218"/>
                  </a:cubicBezTo>
                  <a:cubicBezTo>
                    <a:pt x="1608276" y="1990143"/>
                    <a:pt x="1608329" y="1975805"/>
                    <a:pt x="1607753" y="1961224"/>
                  </a:cubicBezTo>
                  <a:cubicBezTo>
                    <a:pt x="1606951" y="1940713"/>
                    <a:pt x="1606113" y="1920185"/>
                    <a:pt x="1605556" y="1899673"/>
                  </a:cubicBezTo>
                  <a:cubicBezTo>
                    <a:pt x="1604387" y="1856523"/>
                    <a:pt x="1604299" y="1813267"/>
                    <a:pt x="1604265" y="1770117"/>
                  </a:cubicBezTo>
                  <a:cubicBezTo>
                    <a:pt x="1604142" y="1618880"/>
                    <a:pt x="1603462" y="1467644"/>
                    <a:pt x="1604194" y="1316407"/>
                  </a:cubicBezTo>
                  <a:cubicBezTo>
                    <a:pt x="1604561" y="1239699"/>
                    <a:pt x="1604648" y="1162991"/>
                    <a:pt x="1605573" y="1086282"/>
                  </a:cubicBezTo>
                  <a:cubicBezTo>
                    <a:pt x="1606026" y="1048538"/>
                    <a:pt x="1606200" y="1010778"/>
                    <a:pt x="1606951" y="973034"/>
                  </a:cubicBezTo>
                  <a:cubicBezTo>
                    <a:pt x="1607352" y="952470"/>
                    <a:pt x="1608294" y="932011"/>
                    <a:pt x="1609689" y="911500"/>
                  </a:cubicBezTo>
                  <a:cubicBezTo>
                    <a:pt x="1610334" y="902029"/>
                    <a:pt x="1612044" y="893012"/>
                    <a:pt x="1613892" y="884012"/>
                  </a:cubicBezTo>
                  <a:cubicBezTo>
                    <a:pt x="1605869" y="885215"/>
                    <a:pt x="1597933" y="880907"/>
                    <a:pt x="1593067" y="874209"/>
                  </a:cubicBezTo>
                  <a:cubicBezTo>
                    <a:pt x="1588027" y="867250"/>
                    <a:pt x="1586998" y="858268"/>
                    <a:pt x="1589352" y="850122"/>
                  </a:cubicBezTo>
                  <a:lnTo>
                    <a:pt x="1589264" y="849600"/>
                  </a:lnTo>
                  <a:cubicBezTo>
                    <a:pt x="1589248" y="847802"/>
                    <a:pt x="1589666" y="846093"/>
                    <a:pt x="1590137" y="844420"/>
                  </a:cubicBezTo>
                  <a:cubicBezTo>
                    <a:pt x="1586788" y="843145"/>
                    <a:pt x="1583439" y="841855"/>
                    <a:pt x="1580091" y="840582"/>
                  </a:cubicBezTo>
                  <a:cubicBezTo>
                    <a:pt x="1567707" y="835838"/>
                    <a:pt x="1553161" y="831495"/>
                    <a:pt x="1541457" y="824012"/>
                  </a:cubicBezTo>
                  <a:lnTo>
                    <a:pt x="1539661" y="825861"/>
                  </a:lnTo>
                  <a:cubicBezTo>
                    <a:pt x="1535283" y="829280"/>
                    <a:pt x="1530294" y="831843"/>
                    <a:pt x="1525149" y="833919"/>
                  </a:cubicBezTo>
                  <a:cubicBezTo>
                    <a:pt x="1514458" y="838245"/>
                    <a:pt x="1503120" y="840407"/>
                    <a:pt x="1491610" y="840443"/>
                  </a:cubicBezTo>
                  <a:cubicBezTo>
                    <a:pt x="1471254" y="840495"/>
                    <a:pt x="1451546" y="834058"/>
                    <a:pt x="1434924" y="822355"/>
                  </a:cubicBezTo>
                  <a:cubicBezTo>
                    <a:pt x="1405133" y="801373"/>
                    <a:pt x="1388041" y="766089"/>
                    <a:pt x="1391232" y="729705"/>
                  </a:cubicBezTo>
                  <a:cubicBezTo>
                    <a:pt x="1394494" y="692572"/>
                    <a:pt x="1418146" y="657898"/>
                    <a:pt x="1452837" y="643474"/>
                  </a:cubicBezTo>
                  <a:cubicBezTo>
                    <a:pt x="1469764" y="636436"/>
                    <a:pt x="1488548" y="633942"/>
                    <a:pt x="1506725" y="636085"/>
                  </a:cubicBezTo>
                  <a:close/>
                  <a:moveTo>
                    <a:pt x="786584" y="510970"/>
                  </a:moveTo>
                  <a:cubicBezTo>
                    <a:pt x="805717" y="508476"/>
                    <a:pt x="823891" y="521905"/>
                    <a:pt x="823316" y="541893"/>
                  </a:cubicBezTo>
                  <a:cubicBezTo>
                    <a:pt x="822757" y="561079"/>
                    <a:pt x="806066" y="571370"/>
                    <a:pt x="793281" y="582672"/>
                  </a:cubicBezTo>
                  <a:cubicBezTo>
                    <a:pt x="780741" y="593765"/>
                    <a:pt x="790089" y="610579"/>
                    <a:pt x="790560" y="624742"/>
                  </a:cubicBezTo>
                  <a:cubicBezTo>
                    <a:pt x="791136" y="642131"/>
                    <a:pt x="784055" y="660149"/>
                    <a:pt x="765287" y="664142"/>
                  </a:cubicBezTo>
                  <a:cubicBezTo>
                    <a:pt x="745840" y="668276"/>
                    <a:pt x="730055" y="654026"/>
                    <a:pt x="721544" y="638120"/>
                  </a:cubicBezTo>
                  <a:cubicBezTo>
                    <a:pt x="714655" y="625231"/>
                    <a:pt x="712387" y="610107"/>
                    <a:pt x="713311" y="595631"/>
                  </a:cubicBezTo>
                  <a:cubicBezTo>
                    <a:pt x="714271" y="580840"/>
                    <a:pt x="719207" y="566731"/>
                    <a:pt x="727299" y="554364"/>
                  </a:cubicBezTo>
                  <a:cubicBezTo>
                    <a:pt x="734206" y="543812"/>
                    <a:pt x="743538" y="536609"/>
                    <a:pt x="754387" y="530870"/>
                  </a:cubicBezTo>
                  <a:cubicBezTo>
                    <a:pt x="762933" y="520841"/>
                    <a:pt x="773659" y="512661"/>
                    <a:pt x="786584" y="510970"/>
                  </a:cubicBezTo>
                  <a:close/>
                  <a:moveTo>
                    <a:pt x="971970" y="353158"/>
                  </a:moveTo>
                  <a:cubicBezTo>
                    <a:pt x="980796" y="351518"/>
                    <a:pt x="989638" y="355896"/>
                    <a:pt x="994836" y="362925"/>
                  </a:cubicBezTo>
                  <a:lnTo>
                    <a:pt x="995987" y="364844"/>
                  </a:lnTo>
                  <a:cubicBezTo>
                    <a:pt x="998185" y="367146"/>
                    <a:pt x="1000051" y="369779"/>
                    <a:pt x="1001429" y="372727"/>
                  </a:cubicBezTo>
                  <a:cubicBezTo>
                    <a:pt x="1004603" y="379512"/>
                    <a:pt x="1005720" y="387902"/>
                    <a:pt x="1005981" y="395367"/>
                  </a:cubicBezTo>
                  <a:cubicBezTo>
                    <a:pt x="1006208" y="401803"/>
                    <a:pt x="1005650" y="408238"/>
                    <a:pt x="1004639" y="414587"/>
                  </a:cubicBezTo>
                  <a:cubicBezTo>
                    <a:pt x="1004691" y="419017"/>
                    <a:pt x="1004655" y="423448"/>
                    <a:pt x="1004394" y="427843"/>
                  </a:cubicBezTo>
                  <a:cubicBezTo>
                    <a:pt x="1003993" y="434540"/>
                    <a:pt x="1002022" y="441534"/>
                    <a:pt x="997923" y="446958"/>
                  </a:cubicBezTo>
                  <a:cubicBezTo>
                    <a:pt x="992342" y="454337"/>
                    <a:pt x="982400" y="458558"/>
                    <a:pt x="973225" y="456395"/>
                  </a:cubicBezTo>
                  <a:cubicBezTo>
                    <a:pt x="963634" y="454127"/>
                    <a:pt x="956150" y="447831"/>
                    <a:pt x="952191" y="438796"/>
                  </a:cubicBezTo>
                  <a:cubicBezTo>
                    <a:pt x="949662" y="433023"/>
                    <a:pt x="949139" y="426796"/>
                    <a:pt x="948859" y="420605"/>
                  </a:cubicBezTo>
                  <a:cubicBezTo>
                    <a:pt x="948075" y="416959"/>
                    <a:pt x="947604" y="413227"/>
                    <a:pt x="947290" y="409739"/>
                  </a:cubicBezTo>
                  <a:cubicBezTo>
                    <a:pt x="946121" y="396744"/>
                    <a:pt x="946714" y="380925"/>
                    <a:pt x="952663" y="369012"/>
                  </a:cubicBezTo>
                  <a:cubicBezTo>
                    <a:pt x="956622" y="361094"/>
                    <a:pt x="963005" y="354833"/>
                    <a:pt x="971970" y="353158"/>
                  </a:cubicBezTo>
                  <a:close/>
                  <a:moveTo>
                    <a:pt x="566331" y="353141"/>
                  </a:moveTo>
                  <a:cubicBezTo>
                    <a:pt x="575157" y="351501"/>
                    <a:pt x="583999" y="355879"/>
                    <a:pt x="589197" y="362908"/>
                  </a:cubicBezTo>
                  <a:lnTo>
                    <a:pt x="590348" y="364827"/>
                  </a:lnTo>
                  <a:cubicBezTo>
                    <a:pt x="592546" y="367129"/>
                    <a:pt x="594412" y="369762"/>
                    <a:pt x="595790" y="372710"/>
                  </a:cubicBezTo>
                  <a:cubicBezTo>
                    <a:pt x="598964" y="379495"/>
                    <a:pt x="600098" y="387885"/>
                    <a:pt x="600342" y="395349"/>
                  </a:cubicBezTo>
                  <a:cubicBezTo>
                    <a:pt x="600569" y="401786"/>
                    <a:pt x="600011" y="408222"/>
                    <a:pt x="599000" y="414570"/>
                  </a:cubicBezTo>
                  <a:cubicBezTo>
                    <a:pt x="599052" y="419000"/>
                    <a:pt x="599016" y="423431"/>
                    <a:pt x="598755" y="427826"/>
                  </a:cubicBezTo>
                  <a:cubicBezTo>
                    <a:pt x="598371" y="434541"/>
                    <a:pt x="596383" y="441535"/>
                    <a:pt x="592284" y="446942"/>
                  </a:cubicBezTo>
                  <a:cubicBezTo>
                    <a:pt x="586703" y="454320"/>
                    <a:pt x="576761" y="458540"/>
                    <a:pt x="567586" y="456378"/>
                  </a:cubicBezTo>
                  <a:cubicBezTo>
                    <a:pt x="557993" y="454110"/>
                    <a:pt x="550511" y="447814"/>
                    <a:pt x="546552" y="438779"/>
                  </a:cubicBezTo>
                  <a:cubicBezTo>
                    <a:pt x="544023" y="433006"/>
                    <a:pt x="543500" y="426779"/>
                    <a:pt x="543220" y="420588"/>
                  </a:cubicBezTo>
                  <a:cubicBezTo>
                    <a:pt x="542436" y="416960"/>
                    <a:pt x="541965" y="413227"/>
                    <a:pt x="541651" y="409722"/>
                  </a:cubicBezTo>
                  <a:cubicBezTo>
                    <a:pt x="540482" y="396727"/>
                    <a:pt x="541075" y="380907"/>
                    <a:pt x="547024" y="368995"/>
                  </a:cubicBezTo>
                  <a:cubicBezTo>
                    <a:pt x="550983" y="361077"/>
                    <a:pt x="557366" y="354816"/>
                    <a:pt x="566331" y="353141"/>
                  </a:cubicBezTo>
                  <a:close/>
                  <a:moveTo>
                    <a:pt x="1375273" y="295670"/>
                  </a:moveTo>
                  <a:cubicBezTo>
                    <a:pt x="1337600" y="293525"/>
                    <a:pt x="1332367" y="365403"/>
                    <a:pt x="1331599" y="390013"/>
                  </a:cubicBezTo>
                  <a:cubicBezTo>
                    <a:pt x="1330378" y="429674"/>
                    <a:pt x="1340251" y="470035"/>
                    <a:pt x="1359001" y="505075"/>
                  </a:cubicBezTo>
                  <a:cubicBezTo>
                    <a:pt x="1373197" y="473610"/>
                    <a:pt x="1385616" y="441325"/>
                    <a:pt x="1396047" y="408413"/>
                  </a:cubicBezTo>
                  <a:cubicBezTo>
                    <a:pt x="1403372" y="385321"/>
                    <a:pt x="1412319" y="359612"/>
                    <a:pt x="1409040" y="335018"/>
                  </a:cubicBezTo>
                  <a:cubicBezTo>
                    <a:pt x="1406704" y="317578"/>
                    <a:pt x="1394966" y="296786"/>
                    <a:pt x="1375273" y="295670"/>
                  </a:cubicBezTo>
                  <a:close/>
                  <a:moveTo>
                    <a:pt x="575295" y="41493"/>
                  </a:moveTo>
                  <a:cubicBezTo>
                    <a:pt x="426797" y="41477"/>
                    <a:pt x="292740" y="91429"/>
                    <a:pt x="196375" y="171312"/>
                  </a:cubicBezTo>
                  <a:cubicBezTo>
                    <a:pt x="99958" y="251299"/>
                    <a:pt x="41459" y="360326"/>
                    <a:pt x="41441" y="480273"/>
                  </a:cubicBezTo>
                  <a:cubicBezTo>
                    <a:pt x="41477" y="600201"/>
                    <a:pt x="99958" y="709230"/>
                    <a:pt x="196375" y="789234"/>
                  </a:cubicBezTo>
                  <a:cubicBezTo>
                    <a:pt x="292740" y="869117"/>
                    <a:pt x="426797" y="919070"/>
                    <a:pt x="575295" y="919052"/>
                  </a:cubicBezTo>
                  <a:cubicBezTo>
                    <a:pt x="723793" y="919070"/>
                    <a:pt x="857849" y="869117"/>
                    <a:pt x="954215" y="789234"/>
                  </a:cubicBezTo>
                  <a:cubicBezTo>
                    <a:pt x="1050632" y="709230"/>
                    <a:pt x="1109132" y="600219"/>
                    <a:pt x="1109149" y="480273"/>
                  </a:cubicBezTo>
                  <a:cubicBezTo>
                    <a:pt x="1109114" y="360326"/>
                    <a:pt x="1050632" y="251299"/>
                    <a:pt x="954215" y="171312"/>
                  </a:cubicBezTo>
                  <a:cubicBezTo>
                    <a:pt x="857849" y="91429"/>
                    <a:pt x="723793" y="41477"/>
                    <a:pt x="575295" y="41493"/>
                  </a:cubicBezTo>
                  <a:close/>
                  <a:moveTo>
                    <a:pt x="575295" y="0"/>
                  </a:moveTo>
                  <a:cubicBezTo>
                    <a:pt x="733089" y="34"/>
                    <a:pt x="876302" y="52936"/>
                    <a:pt x="980656" y="139359"/>
                  </a:cubicBezTo>
                  <a:cubicBezTo>
                    <a:pt x="1084957" y="225677"/>
                    <a:pt x="1150607" y="346409"/>
                    <a:pt x="1150589" y="480237"/>
                  </a:cubicBezTo>
                  <a:cubicBezTo>
                    <a:pt x="1150607" y="614085"/>
                    <a:pt x="1084957" y="734800"/>
                    <a:pt x="980656" y="821118"/>
                  </a:cubicBezTo>
                  <a:cubicBezTo>
                    <a:pt x="930163" y="862942"/>
                    <a:pt x="870513" y="896814"/>
                    <a:pt x="804583" y="920744"/>
                  </a:cubicBezTo>
                  <a:cubicBezTo>
                    <a:pt x="826471" y="919018"/>
                    <a:pt x="848292" y="916524"/>
                    <a:pt x="869937" y="912565"/>
                  </a:cubicBezTo>
                  <a:cubicBezTo>
                    <a:pt x="917605" y="903844"/>
                    <a:pt x="964069" y="889053"/>
                    <a:pt x="1008302" y="869308"/>
                  </a:cubicBezTo>
                  <a:cubicBezTo>
                    <a:pt x="1154427" y="804077"/>
                    <a:pt x="1268757" y="683520"/>
                    <a:pt x="1341123" y="542242"/>
                  </a:cubicBezTo>
                  <a:cubicBezTo>
                    <a:pt x="1339256" y="541005"/>
                    <a:pt x="1337529" y="539209"/>
                    <a:pt x="1336064" y="536766"/>
                  </a:cubicBezTo>
                  <a:cubicBezTo>
                    <a:pt x="1306920" y="488383"/>
                    <a:pt x="1292687" y="433669"/>
                    <a:pt x="1296106" y="377105"/>
                  </a:cubicBezTo>
                  <a:cubicBezTo>
                    <a:pt x="1298722" y="333955"/>
                    <a:pt x="1312292" y="270223"/>
                    <a:pt x="1362575" y="259758"/>
                  </a:cubicBezTo>
                  <a:cubicBezTo>
                    <a:pt x="1411151" y="249659"/>
                    <a:pt x="1445581" y="298636"/>
                    <a:pt x="1446522" y="341804"/>
                  </a:cubicBezTo>
                  <a:cubicBezTo>
                    <a:pt x="1447587" y="390047"/>
                    <a:pt x="1425558" y="441343"/>
                    <a:pt x="1407767" y="485383"/>
                  </a:cubicBezTo>
                  <a:cubicBezTo>
                    <a:pt x="1371715" y="575260"/>
                    <a:pt x="1320890" y="660079"/>
                    <a:pt x="1255850" y="731991"/>
                  </a:cubicBezTo>
                  <a:cubicBezTo>
                    <a:pt x="1190026" y="804775"/>
                    <a:pt x="1109671" y="863693"/>
                    <a:pt x="1019394" y="902483"/>
                  </a:cubicBezTo>
                  <a:cubicBezTo>
                    <a:pt x="937679" y="937593"/>
                    <a:pt x="841402" y="961157"/>
                    <a:pt x="751542" y="949732"/>
                  </a:cubicBezTo>
                  <a:cubicBezTo>
                    <a:pt x="786025" y="1028517"/>
                    <a:pt x="820490" y="1107282"/>
                    <a:pt x="854971" y="1186067"/>
                  </a:cubicBezTo>
                  <a:cubicBezTo>
                    <a:pt x="873669" y="1228799"/>
                    <a:pt x="892402" y="1271531"/>
                    <a:pt x="910907" y="1314350"/>
                  </a:cubicBezTo>
                  <a:cubicBezTo>
                    <a:pt x="929029" y="1356245"/>
                    <a:pt x="949139" y="1397877"/>
                    <a:pt x="964034" y="1441063"/>
                  </a:cubicBezTo>
                  <a:cubicBezTo>
                    <a:pt x="987546" y="1509208"/>
                    <a:pt x="986045" y="1580125"/>
                    <a:pt x="936791" y="1636462"/>
                  </a:cubicBezTo>
                  <a:cubicBezTo>
                    <a:pt x="890378" y="1689572"/>
                    <a:pt x="823297" y="1713798"/>
                    <a:pt x="755154" y="1724124"/>
                  </a:cubicBezTo>
                  <a:cubicBezTo>
                    <a:pt x="742229" y="1726077"/>
                    <a:pt x="729218" y="1727664"/>
                    <a:pt x="716171" y="1729077"/>
                  </a:cubicBezTo>
                  <a:cubicBezTo>
                    <a:pt x="722991" y="1757628"/>
                    <a:pt x="723200" y="1789617"/>
                    <a:pt x="726410" y="1817837"/>
                  </a:cubicBezTo>
                  <a:cubicBezTo>
                    <a:pt x="730508" y="1853959"/>
                    <a:pt x="735200" y="1890028"/>
                    <a:pt x="740468" y="1926010"/>
                  </a:cubicBezTo>
                  <a:cubicBezTo>
                    <a:pt x="745246" y="1958627"/>
                    <a:pt x="750479" y="1991173"/>
                    <a:pt x="756199" y="2023632"/>
                  </a:cubicBezTo>
                  <a:cubicBezTo>
                    <a:pt x="756827" y="2027276"/>
                    <a:pt x="757386" y="2031393"/>
                    <a:pt x="757926" y="2035666"/>
                  </a:cubicBezTo>
                  <a:cubicBezTo>
                    <a:pt x="800972" y="2023823"/>
                    <a:pt x="845379" y="2015748"/>
                    <a:pt x="889384" y="2008457"/>
                  </a:cubicBezTo>
                  <a:cubicBezTo>
                    <a:pt x="911239" y="2004829"/>
                    <a:pt x="933163" y="2001637"/>
                    <a:pt x="955122" y="1998812"/>
                  </a:cubicBezTo>
                  <a:cubicBezTo>
                    <a:pt x="975005" y="1996266"/>
                    <a:pt x="995359" y="1993108"/>
                    <a:pt x="1014963" y="1998934"/>
                  </a:cubicBezTo>
                  <a:cubicBezTo>
                    <a:pt x="1042103" y="2007009"/>
                    <a:pt x="1063469" y="2035108"/>
                    <a:pt x="1053179" y="2063886"/>
                  </a:cubicBezTo>
                  <a:cubicBezTo>
                    <a:pt x="1042626" y="2093380"/>
                    <a:pt x="1009295" y="2105571"/>
                    <a:pt x="982435" y="2115357"/>
                  </a:cubicBezTo>
                  <a:cubicBezTo>
                    <a:pt x="946628" y="2128403"/>
                    <a:pt x="909250" y="2137717"/>
                    <a:pt x="871453" y="2142601"/>
                  </a:cubicBezTo>
                  <a:cubicBezTo>
                    <a:pt x="840461" y="2146594"/>
                    <a:pt x="803466" y="2151426"/>
                    <a:pt x="773555" y="2139635"/>
                  </a:cubicBezTo>
                  <a:cubicBezTo>
                    <a:pt x="743747" y="2127880"/>
                    <a:pt x="731660" y="2099554"/>
                    <a:pt x="725990" y="2070061"/>
                  </a:cubicBezTo>
                  <a:cubicBezTo>
                    <a:pt x="718665" y="2031968"/>
                    <a:pt x="713415" y="1993352"/>
                    <a:pt x="708200" y="1954928"/>
                  </a:cubicBezTo>
                  <a:cubicBezTo>
                    <a:pt x="702688" y="1914377"/>
                    <a:pt x="697893" y="1873720"/>
                    <a:pt x="693846" y="1832994"/>
                  </a:cubicBezTo>
                  <a:cubicBezTo>
                    <a:pt x="691823" y="1812623"/>
                    <a:pt x="690149" y="1792215"/>
                    <a:pt x="688700" y="1771792"/>
                  </a:cubicBezTo>
                  <a:cubicBezTo>
                    <a:pt x="687794" y="1758815"/>
                    <a:pt x="686450" y="1745192"/>
                    <a:pt x="686939" y="1731868"/>
                  </a:cubicBezTo>
                  <a:cubicBezTo>
                    <a:pt x="629783" y="1736471"/>
                    <a:pt x="571981" y="1736768"/>
                    <a:pt x="515086" y="1735303"/>
                  </a:cubicBezTo>
                  <a:cubicBezTo>
                    <a:pt x="468082" y="1734082"/>
                    <a:pt x="419245" y="1732670"/>
                    <a:pt x="371402" y="1726983"/>
                  </a:cubicBezTo>
                  <a:cubicBezTo>
                    <a:pt x="382704" y="1775000"/>
                    <a:pt x="385007" y="1825495"/>
                    <a:pt x="390170" y="1874436"/>
                  </a:cubicBezTo>
                  <a:cubicBezTo>
                    <a:pt x="395699" y="1926777"/>
                    <a:pt x="401228" y="1979120"/>
                    <a:pt x="406757" y="2031463"/>
                  </a:cubicBezTo>
                  <a:cubicBezTo>
                    <a:pt x="410664" y="2068386"/>
                    <a:pt x="423483" y="2115479"/>
                    <a:pt x="405972" y="2150519"/>
                  </a:cubicBezTo>
                  <a:cubicBezTo>
                    <a:pt x="388740" y="2184966"/>
                    <a:pt x="348310" y="2193705"/>
                    <a:pt x="313514" y="2198291"/>
                  </a:cubicBezTo>
                  <a:cubicBezTo>
                    <a:pt x="270990" y="2203907"/>
                    <a:pt x="227299" y="2204640"/>
                    <a:pt x="184637" y="2199932"/>
                  </a:cubicBezTo>
                  <a:cubicBezTo>
                    <a:pt x="148185" y="2195920"/>
                    <a:pt x="102086" y="2191524"/>
                    <a:pt x="72122" y="2168170"/>
                  </a:cubicBezTo>
                  <a:cubicBezTo>
                    <a:pt x="45279" y="2147258"/>
                    <a:pt x="35232" y="2106949"/>
                    <a:pt x="59789" y="2080264"/>
                  </a:cubicBezTo>
                  <a:cubicBezTo>
                    <a:pt x="79953" y="2058375"/>
                    <a:pt x="112098" y="2054608"/>
                    <a:pt x="140231" y="2055496"/>
                  </a:cubicBezTo>
                  <a:cubicBezTo>
                    <a:pt x="219450" y="2058008"/>
                    <a:pt x="299525" y="2074997"/>
                    <a:pt x="375135" y="2099171"/>
                  </a:cubicBezTo>
                  <a:cubicBezTo>
                    <a:pt x="374611" y="2084416"/>
                    <a:pt x="371612" y="2069153"/>
                    <a:pt x="370670" y="2057643"/>
                  </a:cubicBezTo>
                  <a:lnTo>
                    <a:pt x="361095" y="1941184"/>
                  </a:lnTo>
                  <a:lnTo>
                    <a:pt x="352077" y="1831581"/>
                  </a:lnTo>
                  <a:cubicBezTo>
                    <a:pt x="349111" y="1795634"/>
                    <a:pt x="345257" y="1759774"/>
                    <a:pt x="347141" y="1723740"/>
                  </a:cubicBezTo>
                  <a:cubicBezTo>
                    <a:pt x="327780" y="1720774"/>
                    <a:pt x="308647" y="1717007"/>
                    <a:pt x="289984" y="1712089"/>
                  </a:cubicBezTo>
                  <a:cubicBezTo>
                    <a:pt x="227719" y="1695676"/>
                    <a:pt x="179980" y="1654880"/>
                    <a:pt x="173614" y="1587852"/>
                  </a:cubicBezTo>
                  <a:cubicBezTo>
                    <a:pt x="170265" y="1552445"/>
                    <a:pt x="175794" y="1516812"/>
                    <a:pt x="180660" y="1481824"/>
                  </a:cubicBezTo>
                  <a:cubicBezTo>
                    <a:pt x="186207" y="1441866"/>
                    <a:pt x="192643" y="1402028"/>
                    <a:pt x="199968" y="1362349"/>
                  </a:cubicBezTo>
                  <a:cubicBezTo>
                    <a:pt x="203456" y="1343425"/>
                    <a:pt x="207155" y="1324536"/>
                    <a:pt x="211061" y="1305681"/>
                  </a:cubicBezTo>
                  <a:cubicBezTo>
                    <a:pt x="193114" y="1305437"/>
                    <a:pt x="175149" y="1304896"/>
                    <a:pt x="157184" y="1303675"/>
                  </a:cubicBezTo>
                  <a:cubicBezTo>
                    <a:pt x="128057" y="1301704"/>
                    <a:pt x="98510" y="1299036"/>
                    <a:pt x="69784" y="1293681"/>
                  </a:cubicBezTo>
                  <a:cubicBezTo>
                    <a:pt x="45174" y="1289094"/>
                    <a:pt x="21349" y="1278786"/>
                    <a:pt x="12977" y="1253199"/>
                  </a:cubicBezTo>
                  <a:cubicBezTo>
                    <a:pt x="4762" y="1228135"/>
                    <a:pt x="16325" y="1202322"/>
                    <a:pt x="29546" y="1181287"/>
                  </a:cubicBezTo>
                  <a:cubicBezTo>
                    <a:pt x="43831" y="1158543"/>
                    <a:pt x="60487" y="1137037"/>
                    <a:pt x="77302" y="1116126"/>
                  </a:cubicBezTo>
                  <a:cubicBezTo>
                    <a:pt x="112342" y="1072521"/>
                    <a:pt x="151167" y="1031830"/>
                    <a:pt x="192905" y="994592"/>
                  </a:cubicBezTo>
                  <a:cubicBezTo>
                    <a:pt x="229166" y="962238"/>
                    <a:pt x="268217" y="930441"/>
                    <a:pt x="311125" y="906861"/>
                  </a:cubicBezTo>
                  <a:cubicBezTo>
                    <a:pt x="258973" y="884327"/>
                    <a:pt x="211358" y="855425"/>
                    <a:pt x="169934" y="821118"/>
                  </a:cubicBezTo>
                  <a:cubicBezTo>
                    <a:pt x="65633" y="734800"/>
                    <a:pt x="-35" y="614067"/>
                    <a:pt x="0" y="480237"/>
                  </a:cubicBezTo>
                  <a:cubicBezTo>
                    <a:pt x="-18" y="346391"/>
                    <a:pt x="65633" y="225677"/>
                    <a:pt x="169934" y="139359"/>
                  </a:cubicBezTo>
                  <a:cubicBezTo>
                    <a:pt x="274287" y="52918"/>
                    <a:pt x="417500" y="18"/>
                    <a:pt x="575295" y="0"/>
                  </a:cubicBezTo>
                  <a:close/>
                </a:path>
              </a:pathLst>
            </a:custGeom>
            <a:solidFill>
              <a:schemeClr val="bg1"/>
            </a:solidFill>
            <a:ln w="14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64307219-4A91-EC35-1B9E-992D2A7B3EAE}"/>
              </a:ext>
            </a:extLst>
          </p:cNvPr>
          <p:cNvSpPr txBox="1"/>
          <p:nvPr/>
        </p:nvSpPr>
        <p:spPr>
          <a:xfrm>
            <a:off x="4182007" y="4679722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solidFill>
                  <a:schemeClr val="bg1"/>
                </a:solidFill>
              </a:rPr>
              <a:t>50%</a:t>
            </a:r>
          </a:p>
        </p:txBody>
      </p:sp>
      <p:grpSp>
        <p:nvGrpSpPr>
          <p:cNvPr id="62" name="eixos">
            <a:extLst>
              <a:ext uri="{FF2B5EF4-FFF2-40B4-BE49-F238E27FC236}">
                <a16:creationId xmlns:a16="http://schemas.microsoft.com/office/drawing/2014/main" id="{56E52936-792E-C08B-A9E2-B6968AB605D4}"/>
              </a:ext>
            </a:extLst>
          </p:cNvPr>
          <p:cNvGrpSpPr/>
          <p:nvPr/>
        </p:nvGrpSpPr>
        <p:grpSpPr>
          <a:xfrm>
            <a:off x="3458852" y="3918041"/>
            <a:ext cx="3263875" cy="2244719"/>
            <a:chOff x="3458852" y="3918041"/>
            <a:chExt cx="3263875" cy="2244719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B4A775F3-5A88-4238-A289-2CBFC432160F}"/>
                </a:ext>
              </a:extLst>
            </p:cNvPr>
            <p:cNvGrpSpPr/>
            <p:nvPr/>
          </p:nvGrpSpPr>
          <p:grpSpPr>
            <a:xfrm>
              <a:off x="3458852" y="3918041"/>
              <a:ext cx="391275" cy="2006419"/>
              <a:chOff x="3260072" y="3918041"/>
              <a:chExt cx="391275" cy="2006419"/>
            </a:xfrm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6E2DF2D2-7E4B-38F5-0C75-605B8E91E364}"/>
                  </a:ext>
                </a:extLst>
              </p:cNvPr>
              <p:cNvSpPr/>
              <p:nvPr/>
            </p:nvSpPr>
            <p:spPr>
              <a:xfrm>
                <a:off x="3605628" y="3918041"/>
                <a:ext cx="45719" cy="2006419"/>
              </a:xfrm>
              <a:custGeom>
                <a:avLst/>
                <a:gdLst>
                  <a:gd name="connsiteX0" fmla="*/ 45719 w 45719"/>
                  <a:gd name="connsiteY0" fmla="*/ 2006419 h 2006419"/>
                  <a:gd name="connsiteX1" fmla="*/ 45719 w 45719"/>
                  <a:gd name="connsiteY1" fmla="*/ 0 h 200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19" h="2006419" extrusionOk="0">
                    <a:moveTo>
                      <a:pt x="45719" y="2006419"/>
                    </a:moveTo>
                    <a:cubicBezTo>
                      <a:pt x="7672" y="1314144"/>
                      <a:pt x="-112343" y="346955"/>
                      <a:pt x="45719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alpha val="84000"/>
                  </a:schemeClr>
                </a:solidFill>
                <a:tailEnd type="stealth" w="lg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4385 w 4385"/>
                          <a:gd name="connsiteY0" fmla="*/ 2157721 h 2157721"/>
                          <a:gd name="connsiteX1" fmla="*/ 4385 w 4385"/>
                          <a:gd name="connsiteY1" fmla="*/ 0 h 2157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385" h="2157721">
                            <a:moveTo>
                              <a:pt x="4385" y="2157721"/>
                            </a:moveTo>
                            <a:cubicBezTo>
                              <a:pt x="4385" y="1438481"/>
                              <a:pt x="-5483" y="350849"/>
                              <a:pt x="4385" y="0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9DD9909-858A-0DB3-376D-3F2DC8DC1D49}"/>
                  </a:ext>
                </a:extLst>
              </p:cNvPr>
              <p:cNvSpPr txBox="1"/>
              <p:nvPr/>
            </p:nvSpPr>
            <p:spPr>
              <a:xfrm rot="16200000">
                <a:off x="2720822" y="4766575"/>
                <a:ext cx="13324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t-BR" sz="1050" dirty="0">
                    <a:solidFill>
                      <a:schemeClr val="bg1"/>
                    </a:solidFill>
                  </a:rPr>
                  <a:t>Impacto Emocional</a:t>
                </a:r>
              </a:p>
            </p:txBody>
          </p:sp>
        </p:grp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FD277DD7-07D4-F8E2-41FC-4B7987EA910F}"/>
                </a:ext>
              </a:extLst>
            </p:cNvPr>
            <p:cNvGrpSpPr/>
            <p:nvPr/>
          </p:nvGrpSpPr>
          <p:grpSpPr>
            <a:xfrm>
              <a:off x="3662727" y="5787340"/>
              <a:ext cx="3060000" cy="375420"/>
              <a:chOff x="3463947" y="5787340"/>
              <a:chExt cx="3060000" cy="375420"/>
            </a:xfrm>
          </p:grpSpPr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8B879C0A-FD53-7F2B-D29F-3941920D50A9}"/>
                  </a:ext>
                </a:extLst>
              </p:cNvPr>
              <p:cNvSpPr/>
              <p:nvPr/>
            </p:nvSpPr>
            <p:spPr>
              <a:xfrm rot="16200000" flipV="1">
                <a:off x="4971087" y="4280200"/>
                <a:ext cx="45719" cy="3060000"/>
              </a:xfrm>
              <a:custGeom>
                <a:avLst/>
                <a:gdLst>
                  <a:gd name="connsiteX0" fmla="*/ 45719 w 45719"/>
                  <a:gd name="connsiteY0" fmla="*/ 3060000 h 3060000"/>
                  <a:gd name="connsiteX1" fmla="*/ 45719 w 45719"/>
                  <a:gd name="connsiteY1" fmla="*/ 0 h 30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719" h="3060000" extrusionOk="0">
                    <a:moveTo>
                      <a:pt x="45719" y="3060000"/>
                    </a:moveTo>
                    <a:cubicBezTo>
                      <a:pt x="-32864" y="1991528"/>
                      <a:pt x="-70607" y="502605"/>
                      <a:pt x="45719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alpha val="84000"/>
                  </a:schemeClr>
                </a:solidFill>
                <a:tailEnd type="stealth" w="lg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4385 w 4385"/>
                          <a:gd name="connsiteY0" fmla="*/ 2157721 h 2157721"/>
                          <a:gd name="connsiteX1" fmla="*/ 4385 w 4385"/>
                          <a:gd name="connsiteY1" fmla="*/ 0 h 2157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385" h="2157721">
                            <a:moveTo>
                              <a:pt x="4385" y="2157721"/>
                            </a:moveTo>
                            <a:cubicBezTo>
                              <a:pt x="4385" y="1438481"/>
                              <a:pt x="-5483" y="350849"/>
                              <a:pt x="4385" y="0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0790B1BB-DEDE-68A3-E8BE-8132E8CDFD9C}"/>
                  </a:ext>
                </a:extLst>
              </p:cNvPr>
              <p:cNvSpPr txBox="1"/>
              <p:nvPr/>
            </p:nvSpPr>
            <p:spPr>
              <a:xfrm>
                <a:off x="4574166" y="5916539"/>
                <a:ext cx="75854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t-BR" sz="1000" dirty="0">
                    <a:solidFill>
                      <a:schemeClr val="bg1"/>
                    </a:solidFill>
                  </a:rPr>
                  <a:t>Segundos</a:t>
                </a:r>
              </a:p>
            </p:txBody>
          </p:sp>
        </p:grpSp>
      </p:grp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3653CBB-745D-76F9-9AE3-E8E6269F4E7F}"/>
              </a:ext>
            </a:extLst>
          </p:cNvPr>
          <p:cNvSpPr txBox="1"/>
          <p:nvPr/>
        </p:nvSpPr>
        <p:spPr>
          <a:xfrm>
            <a:off x="5004218" y="4249104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09F28FA-9B3D-3EA5-4393-721666AAF4AC}"/>
              </a:ext>
            </a:extLst>
          </p:cNvPr>
          <p:cNvSpPr txBox="1"/>
          <p:nvPr/>
        </p:nvSpPr>
        <p:spPr>
          <a:xfrm>
            <a:off x="5811528" y="4919887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50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59" name="legenda2">
            <a:extLst>
              <a:ext uri="{FF2B5EF4-FFF2-40B4-BE49-F238E27FC236}">
                <a16:creationId xmlns:a16="http://schemas.microsoft.com/office/drawing/2014/main" id="{DF121F2A-8F9C-E406-CBD2-21D321E1CD73}"/>
              </a:ext>
            </a:extLst>
          </p:cNvPr>
          <p:cNvSpPr txBox="1"/>
          <p:nvPr/>
        </p:nvSpPr>
        <p:spPr>
          <a:xfrm>
            <a:off x="7532476" y="4739643"/>
            <a:ext cx="2751212" cy="307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Ênfase em pontos importantes</a:t>
            </a:r>
            <a:endParaRPr lang="pt-BR" sz="1400" dirty="0"/>
          </a:p>
        </p:txBody>
      </p:sp>
      <p:sp>
        <p:nvSpPr>
          <p:cNvPr id="60" name="legenda3">
            <a:extLst>
              <a:ext uri="{FF2B5EF4-FFF2-40B4-BE49-F238E27FC236}">
                <a16:creationId xmlns:a16="http://schemas.microsoft.com/office/drawing/2014/main" id="{4943111E-2049-ACE8-B9C6-EE6B0605109A}"/>
              </a:ext>
            </a:extLst>
          </p:cNvPr>
          <p:cNvSpPr txBox="1"/>
          <p:nvPr/>
        </p:nvSpPr>
        <p:spPr>
          <a:xfrm>
            <a:off x="7532475" y="5405851"/>
            <a:ext cx="3946369" cy="307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Insegurança ou hesitação (se muito frequente)</a:t>
            </a:r>
            <a:endParaRPr lang="pt-BR" sz="1400" dirty="0"/>
          </a:p>
        </p:txBody>
      </p:sp>
      <p:sp>
        <p:nvSpPr>
          <p:cNvPr id="55" name="q1">
            <a:extLst>
              <a:ext uri="{FF2B5EF4-FFF2-40B4-BE49-F238E27FC236}">
                <a16:creationId xmlns:a16="http://schemas.microsoft.com/office/drawing/2014/main" id="{3C08D3E9-80A5-5A52-B99A-33413C448A7B}"/>
              </a:ext>
            </a:extLst>
          </p:cNvPr>
          <p:cNvSpPr/>
          <p:nvPr/>
        </p:nvSpPr>
        <p:spPr>
          <a:xfrm>
            <a:off x="7144200" y="4045108"/>
            <a:ext cx="342000" cy="364433"/>
          </a:xfrm>
          <a:custGeom>
            <a:avLst/>
            <a:gdLst>
              <a:gd name="connsiteX0" fmla="*/ 0 w 342000"/>
              <a:gd name="connsiteY0" fmla="*/ 57001 h 364433"/>
              <a:gd name="connsiteX1" fmla="*/ 57001 w 342000"/>
              <a:gd name="connsiteY1" fmla="*/ 0 h 364433"/>
              <a:gd name="connsiteX2" fmla="*/ 284999 w 342000"/>
              <a:gd name="connsiteY2" fmla="*/ 0 h 364433"/>
              <a:gd name="connsiteX3" fmla="*/ 342000 w 342000"/>
              <a:gd name="connsiteY3" fmla="*/ 57001 h 364433"/>
              <a:gd name="connsiteX4" fmla="*/ 342000 w 342000"/>
              <a:gd name="connsiteY4" fmla="*/ 307432 h 364433"/>
              <a:gd name="connsiteX5" fmla="*/ 284999 w 342000"/>
              <a:gd name="connsiteY5" fmla="*/ 364433 h 364433"/>
              <a:gd name="connsiteX6" fmla="*/ 57001 w 342000"/>
              <a:gd name="connsiteY6" fmla="*/ 364433 h 364433"/>
              <a:gd name="connsiteX7" fmla="*/ 0 w 342000"/>
              <a:gd name="connsiteY7" fmla="*/ 307432 h 364433"/>
              <a:gd name="connsiteX8" fmla="*/ 0 w 342000"/>
              <a:gd name="connsiteY8" fmla="*/ 57001 h 36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00" h="364433" fill="none" extrusionOk="0">
                <a:moveTo>
                  <a:pt x="0" y="57001"/>
                </a:moveTo>
                <a:cubicBezTo>
                  <a:pt x="-740" y="24892"/>
                  <a:pt x="30097" y="-4752"/>
                  <a:pt x="57001" y="0"/>
                </a:cubicBezTo>
                <a:cubicBezTo>
                  <a:pt x="112921" y="9583"/>
                  <a:pt x="202445" y="6845"/>
                  <a:pt x="284999" y="0"/>
                </a:cubicBezTo>
                <a:cubicBezTo>
                  <a:pt x="316546" y="-4616"/>
                  <a:pt x="340542" y="31639"/>
                  <a:pt x="342000" y="57001"/>
                </a:cubicBezTo>
                <a:cubicBezTo>
                  <a:pt x="339124" y="140338"/>
                  <a:pt x="351399" y="219412"/>
                  <a:pt x="342000" y="307432"/>
                </a:cubicBezTo>
                <a:cubicBezTo>
                  <a:pt x="343721" y="331706"/>
                  <a:pt x="315579" y="357785"/>
                  <a:pt x="284999" y="364433"/>
                </a:cubicBezTo>
                <a:cubicBezTo>
                  <a:pt x="174264" y="363525"/>
                  <a:pt x="138538" y="358365"/>
                  <a:pt x="57001" y="364433"/>
                </a:cubicBezTo>
                <a:cubicBezTo>
                  <a:pt x="19153" y="361796"/>
                  <a:pt x="249" y="337191"/>
                  <a:pt x="0" y="307432"/>
                </a:cubicBezTo>
                <a:cubicBezTo>
                  <a:pt x="-11715" y="246272"/>
                  <a:pt x="3675" y="130574"/>
                  <a:pt x="0" y="57001"/>
                </a:cubicBezTo>
                <a:close/>
              </a:path>
              <a:path w="342000" h="364433" stroke="0" extrusionOk="0">
                <a:moveTo>
                  <a:pt x="0" y="57001"/>
                </a:moveTo>
                <a:cubicBezTo>
                  <a:pt x="-1063" y="19909"/>
                  <a:pt x="25263" y="-1463"/>
                  <a:pt x="57001" y="0"/>
                </a:cubicBezTo>
                <a:cubicBezTo>
                  <a:pt x="119872" y="-793"/>
                  <a:pt x="200539" y="-2256"/>
                  <a:pt x="284999" y="0"/>
                </a:cubicBezTo>
                <a:cubicBezTo>
                  <a:pt x="316690" y="-3279"/>
                  <a:pt x="342229" y="31270"/>
                  <a:pt x="342000" y="57001"/>
                </a:cubicBezTo>
                <a:cubicBezTo>
                  <a:pt x="341437" y="144918"/>
                  <a:pt x="353503" y="196383"/>
                  <a:pt x="342000" y="307432"/>
                </a:cubicBezTo>
                <a:cubicBezTo>
                  <a:pt x="341835" y="334598"/>
                  <a:pt x="316731" y="361908"/>
                  <a:pt x="284999" y="364433"/>
                </a:cubicBezTo>
                <a:cubicBezTo>
                  <a:pt x="204524" y="356459"/>
                  <a:pt x="137374" y="359531"/>
                  <a:pt x="57001" y="364433"/>
                </a:cubicBezTo>
                <a:cubicBezTo>
                  <a:pt x="27801" y="361221"/>
                  <a:pt x="-442" y="346154"/>
                  <a:pt x="0" y="307432"/>
                </a:cubicBezTo>
                <a:cubicBezTo>
                  <a:pt x="3053" y="199330"/>
                  <a:pt x="-3556" y="143263"/>
                  <a:pt x="0" y="5700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1"/>
          <a:lstStyle/>
          <a:p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1s</a:t>
            </a:r>
          </a:p>
        </p:txBody>
      </p:sp>
      <p:sp>
        <p:nvSpPr>
          <p:cNvPr id="4" name="q2">
            <a:extLst>
              <a:ext uri="{FF2B5EF4-FFF2-40B4-BE49-F238E27FC236}">
                <a16:creationId xmlns:a16="http://schemas.microsoft.com/office/drawing/2014/main" id="{8847E6BA-AA25-7CDA-4CCB-9BCE24303FAE}"/>
              </a:ext>
            </a:extLst>
          </p:cNvPr>
          <p:cNvSpPr/>
          <p:nvPr/>
        </p:nvSpPr>
        <p:spPr>
          <a:xfrm>
            <a:off x="7144200" y="4706601"/>
            <a:ext cx="342000" cy="364433"/>
          </a:xfrm>
          <a:custGeom>
            <a:avLst/>
            <a:gdLst>
              <a:gd name="connsiteX0" fmla="*/ 0 w 342000"/>
              <a:gd name="connsiteY0" fmla="*/ 57001 h 364433"/>
              <a:gd name="connsiteX1" fmla="*/ 57001 w 342000"/>
              <a:gd name="connsiteY1" fmla="*/ 0 h 364433"/>
              <a:gd name="connsiteX2" fmla="*/ 284999 w 342000"/>
              <a:gd name="connsiteY2" fmla="*/ 0 h 364433"/>
              <a:gd name="connsiteX3" fmla="*/ 342000 w 342000"/>
              <a:gd name="connsiteY3" fmla="*/ 57001 h 364433"/>
              <a:gd name="connsiteX4" fmla="*/ 342000 w 342000"/>
              <a:gd name="connsiteY4" fmla="*/ 307432 h 364433"/>
              <a:gd name="connsiteX5" fmla="*/ 284999 w 342000"/>
              <a:gd name="connsiteY5" fmla="*/ 364433 h 364433"/>
              <a:gd name="connsiteX6" fmla="*/ 57001 w 342000"/>
              <a:gd name="connsiteY6" fmla="*/ 364433 h 364433"/>
              <a:gd name="connsiteX7" fmla="*/ 0 w 342000"/>
              <a:gd name="connsiteY7" fmla="*/ 307432 h 364433"/>
              <a:gd name="connsiteX8" fmla="*/ 0 w 342000"/>
              <a:gd name="connsiteY8" fmla="*/ 57001 h 36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00" h="364433" fill="none" extrusionOk="0">
                <a:moveTo>
                  <a:pt x="0" y="57001"/>
                </a:moveTo>
                <a:cubicBezTo>
                  <a:pt x="-740" y="24892"/>
                  <a:pt x="30097" y="-4752"/>
                  <a:pt x="57001" y="0"/>
                </a:cubicBezTo>
                <a:cubicBezTo>
                  <a:pt x="112921" y="9583"/>
                  <a:pt x="202445" y="6845"/>
                  <a:pt x="284999" y="0"/>
                </a:cubicBezTo>
                <a:cubicBezTo>
                  <a:pt x="316546" y="-4616"/>
                  <a:pt x="340542" y="31639"/>
                  <a:pt x="342000" y="57001"/>
                </a:cubicBezTo>
                <a:cubicBezTo>
                  <a:pt x="339124" y="140338"/>
                  <a:pt x="351399" y="219412"/>
                  <a:pt x="342000" y="307432"/>
                </a:cubicBezTo>
                <a:cubicBezTo>
                  <a:pt x="343721" y="331706"/>
                  <a:pt x="315579" y="357785"/>
                  <a:pt x="284999" y="364433"/>
                </a:cubicBezTo>
                <a:cubicBezTo>
                  <a:pt x="174264" y="363525"/>
                  <a:pt x="138538" y="358365"/>
                  <a:pt x="57001" y="364433"/>
                </a:cubicBezTo>
                <a:cubicBezTo>
                  <a:pt x="19153" y="361796"/>
                  <a:pt x="249" y="337191"/>
                  <a:pt x="0" y="307432"/>
                </a:cubicBezTo>
                <a:cubicBezTo>
                  <a:pt x="-11715" y="246272"/>
                  <a:pt x="3675" y="130574"/>
                  <a:pt x="0" y="57001"/>
                </a:cubicBezTo>
                <a:close/>
              </a:path>
              <a:path w="342000" h="364433" stroke="0" extrusionOk="0">
                <a:moveTo>
                  <a:pt x="0" y="57001"/>
                </a:moveTo>
                <a:cubicBezTo>
                  <a:pt x="-1063" y="19909"/>
                  <a:pt x="25263" y="-1463"/>
                  <a:pt x="57001" y="0"/>
                </a:cubicBezTo>
                <a:cubicBezTo>
                  <a:pt x="119872" y="-793"/>
                  <a:pt x="200539" y="-2256"/>
                  <a:pt x="284999" y="0"/>
                </a:cubicBezTo>
                <a:cubicBezTo>
                  <a:pt x="316690" y="-3279"/>
                  <a:pt x="342229" y="31270"/>
                  <a:pt x="342000" y="57001"/>
                </a:cubicBezTo>
                <a:cubicBezTo>
                  <a:pt x="341437" y="144918"/>
                  <a:pt x="353503" y="196383"/>
                  <a:pt x="342000" y="307432"/>
                </a:cubicBezTo>
                <a:cubicBezTo>
                  <a:pt x="341835" y="334598"/>
                  <a:pt x="316731" y="361908"/>
                  <a:pt x="284999" y="364433"/>
                </a:cubicBezTo>
                <a:cubicBezTo>
                  <a:pt x="204524" y="356459"/>
                  <a:pt x="137374" y="359531"/>
                  <a:pt x="57001" y="364433"/>
                </a:cubicBezTo>
                <a:cubicBezTo>
                  <a:pt x="27801" y="361221"/>
                  <a:pt x="-442" y="346154"/>
                  <a:pt x="0" y="307432"/>
                </a:cubicBezTo>
                <a:cubicBezTo>
                  <a:pt x="3053" y="199330"/>
                  <a:pt x="-3556" y="143263"/>
                  <a:pt x="0" y="57001"/>
                </a:cubicBezTo>
                <a:close/>
              </a:path>
            </a:pathLst>
          </a:custGeom>
          <a:solidFill>
            <a:schemeClr val="accent6"/>
          </a:solidFill>
          <a:ln w="12700">
            <a:solidFill>
              <a:schemeClr val="tx1">
                <a:alpha val="9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1"/>
          <a:lstStyle/>
          <a:p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3s</a:t>
            </a:r>
          </a:p>
        </p:txBody>
      </p:sp>
      <p:sp>
        <p:nvSpPr>
          <p:cNvPr id="6" name="q3">
            <a:extLst>
              <a:ext uri="{FF2B5EF4-FFF2-40B4-BE49-F238E27FC236}">
                <a16:creationId xmlns:a16="http://schemas.microsoft.com/office/drawing/2014/main" id="{11A12442-80E7-A675-21DF-7208C0FE2313}"/>
              </a:ext>
            </a:extLst>
          </p:cNvPr>
          <p:cNvSpPr/>
          <p:nvPr/>
        </p:nvSpPr>
        <p:spPr>
          <a:xfrm>
            <a:off x="7144200" y="5377522"/>
            <a:ext cx="342000" cy="364433"/>
          </a:xfrm>
          <a:custGeom>
            <a:avLst/>
            <a:gdLst>
              <a:gd name="connsiteX0" fmla="*/ 0 w 342000"/>
              <a:gd name="connsiteY0" fmla="*/ 57001 h 364433"/>
              <a:gd name="connsiteX1" fmla="*/ 57001 w 342000"/>
              <a:gd name="connsiteY1" fmla="*/ 0 h 364433"/>
              <a:gd name="connsiteX2" fmla="*/ 284999 w 342000"/>
              <a:gd name="connsiteY2" fmla="*/ 0 h 364433"/>
              <a:gd name="connsiteX3" fmla="*/ 342000 w 342000"/>
              <a:gd name="connsiteY3" fmla="*/ 57001 h 364433"/>
              <a:gd name="connsiteX4" fmla="*/ 342000 w 342000"/>
              <a:gd name="connsiteY4" fmla="*/ 307432 h 364433"/>
              <a:gd name="connsiteX5" fmla="*/ 284999 w 342000"/>
              <a:gd name="connsiteY5" fmla="*/ 364433 h 364433"/>
              <a:gd name="connsiteX6" fmla="*/ 57001 w 342000"/>
              <a:gd name="connsiteY6" fmla="*/ 364433 h 364433"/>
              <a:gd name="connsiteX7" fmla="*/ 0 w 342000"/>
              <a:gd name="connsiteY7" fmla="*/ 307432 h 364433"/>
              <a:gd name="connsiteX8" fmla="*/ 0 w 342000"/>
              <a:gd name="connsiteY8" fmla="*/ 57001 h 364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00" h="364433" fill="none" extrusionOk="0">
                <a:moveTo>
                  <a:pt x="0" y="57001"/>
                </a:moveTo>
                <a:cubicBezTo>
                  <a:pt x="-740" y="24892"/>
                  <a:pt x="30097" y="-4752"/>
                  <a:pt x="57001" y="0"/>
                </a:cubicBezTo>
                <a:cubicBezTo>
                  <a:pt x="112921" y="9583"/>
                  <a:pt x="202445" y="6845"/>
                  <a:pt x="284999" y="0"/>
                </a:cubicBezTo>
                <a:cubicBezTo>
                  <a:pt x="316546" y="-4616"/>
                  <a:pt x="340542" y="31639"/>
                  <a:pt x="342000" y="57001"/>
                </a:cubicBezTo>
                <a:cubicBezTo>
                  <a:pt x="339124" y="140338"/>
                  <a:pt x="351399" y="219412"/>
                  <a:pt x="342000" y="307432"/>
                </a:cubicBezTo>
                <a:cubicBezTo>
                  <a:pt x="343721" y="331706"/>
                  <a:pt x="315579" y="357785"/>
                  <a:pt x="284999" y="364433"/>
                </a:cubicBezTo>
                <a:cubicBezTo>
                  <a:pt x="174264" y="363525"/>
                  <a:pt x="138538" y="358365"/>
                  <a:pt x="57001" y="364433"/>
                </a:cubicBezTo>
                <a:cubicBezTo>
                  <a:pt x="19153" y="361796"/>
                  <a:pt x="249" y="337191"/>
                  <a:pt x="0" y="307432"/>
                </a:cubicBezTo>
                <a:cubicBezTo>
                  <a:pt x="-11715" y="246272"/>
                  <a:pt x="3675" y="130574"/>
                  <a:pt x="0" y="57001"/>
                </a:cubicBezTo>
                <a:close/>
              </a:path>
              <a:path w="342000" h="364433" stroke="0" extrusionOk="0">
                <a:moveTo>
                  <a:pt x="0" y="57001"/>
                </a:moveTo>
                <a:cubicBezTo>
                  <a:pt x="-1063" y="19909"/>
                  <a:pt x="25263" y="-1463"/>
                  <a:pt x="57001" y="0"/>
                </a:cubicBezTo>
                <a:cubicBezTo>
                  <a:pt x="119872" y="-793"/>
                  <a:pt x="200539" y="-2256"/>
                  <a:pt x="284999" y="0"/>
                </a:cubicBezTo>
                <a:cubicBezTo>
                  <a:pt x="316690" y="-3279"/>
                  <a:pt x="342229" y="31270"/>
                  <a:pt x="342000" y="57001"/>
                </a:cubicBezTo>
                <a:cubicBezTo>
                  <a:pt x="341437" y="144918"/>
                  <a:pt x="353503" y="196383"/>
                  <a:pt x="342000" y="307432"/>
                </a:cubicBezTo>
                <a:cubicBezTo>
                  <a:pt x="341835" y="334598"/>
                  <a:pt x="316731" y="361908"/>
                  <a:pt x="284999" y="364433"/>
                </a:cubicBezTo>
                <a:cubicBezTo>
                  <a:pt x="204524" y="356459"/>
                  <a:pt x="137374" y="359531"/>
                  <a:pt x="57001" y="364433"/>
                </a:cubicBezTo>
                <a:cubicBezTo>
                  <a:pt x="27801" y="361221"/>
                  <a:pt x="-442" y="346154"/>
                  <a:pt x="0" y="307432"/>
                </a:cubicBezTo>
                <a:cubicBezTo>
                  <a:pt x="3053" y="199330"/>
                  <a:pt x="-3556" y="143263"/>
                  <a:pt x="0" y="5700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>
                <a:alpha val="94000"/>
              </a:schemeClr>
            </a:solidFill>
            <a:extLst>
              <a:ext uri="{C807C97D-BFC1-408E-A445-0C87EB9F89A2}">
                <ask:lineSketchStyleProps xmlns:ask="http://schemas.microsoft.com/office/drawing/2018/sketchyshapes" sd="211810950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 anchorCtr="1"/>
          <a:lstStyle/>
          <a:p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013038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08333E-7 2.22222E-6 L 0.12396 2.22222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48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0.19349 4.81481E-6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-1.48148E-6 L 0.22565 -1.48148E-6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11022E-16 1.85185E-6 L 0.32409 1.85185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3" grpId="0" animBg="1"/>
      <p:bldP spid="15" grpId="0" animBg="1"/>
      <p:bldP spid="16" grpId="0" animBg="1"/>
      <p:bldP spid="26" grpId="0"/>
      <p:bldP spid="39" grpId="0"/>
      <p:bldP spid="53" grpId="0"/>
      <p:bldP spid="54" grpId="0"/>
      <p:bldP spid="59" grpId="0"/>
      <p:bldP spid="60" grpId="0"/>
      <p:bldP spid="55" grpId="0" animBg="1"/>
      <p:bldP spid="5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4E64-F553-728B-7CCC-6E6B4B41A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DD0793-3348-CF02-5F62-AFDEB5B30B5C}"/>
              </a:ext>
            </a:extLst>
          </p:cNvPr>
          <p:cNvSpPr txBox="1"/>
          <p:nvPr/>
        </p:nvSpPr>
        <p:spPr>
          <a:xfrm>
            <a:off x="3163801" y="2751893"/>
            <a:ext cx="5882123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Proxêmica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0696ECB-63D8-1861-E457-9C0603EE0D90}"/>
              </a:ext>
            </a:extLst>
          </p:cNvPr>
          <p:cNvSpPr txBox="1"/>
          <p:nvPr/>
        </p:nvSpPr>
        <p:spPr>
          <a:xfrm>
            <a:off x="-548884" y="9463072"/>
            <a:ext cx="132876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uso do espaço. A distância importa?</a:t>
            </a:r>
          </a:p>
        </p:txBody>
      </p:sp>
    </p:spTree>
    <p:extLst>
      <p:ext uri="{BB962C8B-B14F-4D97-AF65-F5344CB8AC3E}">
        <p14:creationId xmlns:p14="http://schemas.microsoft.com/office/powerpoint/2010/main" val="16838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2F97-7113-FF15-FDF3-1756075C7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irculo4">
            <a:extLst>
              <a:ext uri="{FF2B5EF4-FFF2-40B4-BE49-F238E27FC236}">
                <a16:creationId xmlns:a16="http://schemas.microsoft.com/office/drawing/2014/main" id="{05B39173-C540-4C4D-D436-59F569B3FEF3}"/>
              </a:ext>
            </a:extLst>
          </p:cNvPr>
          <p:cNvSpPr/>
          <p:nvPr/>
        </p:nvSpPr>
        <p:spPr>
          <a:xfrm>
            <a:off x="2533229" y="4430037"/>
            <a:ext cx="7125542" cy="2023568"/>
          </a:xfrm>
          <a:custGeom>
            <a:avLst/>
            <a:gdLst>
              <a:gd name="connsiteX0" fmla="*/ 0 w 7125542"/>
              <a:gd name="connsiteY0" fmla="*/ 1011784 h 2023568"/>
              <a:gd name="connsiteX1" fmla="*/ 3562771 w 7125542"/>
              <a:gd name="connsiteY1" fmla="*/ 0 h 2023568"/>
              <a:gd name="connsiteX2" fmla="*/ 7125542 w 7125542"/>
              <a:gd name="connsiteY2" fmla="*/ 1011784 h 2023568"/>
              <a:gd name="connsiteX3" fmla="*/ 3562771 w 7125542"/>
              <a:gd name="connsiteY3" fmla="*/ 2023568 h 2023568"/>
              <a:gd name="connsiteX4" fmla="*/ 0 w 7125542"/>
              <a:gd name="connsiteY4" fmla="*/ 1011784 h 202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5542" h="2023568" extrusionOk="0">
                <a:moveTo>
                  <a:pt x="0" y="1011784"/>
                </a:moveTo>
                <a:cubicBezTo>
                  <a:pt x="-138849" y="367346"/>
                  <a:pt x="1304534" y="109057"/>
                  <a:pt x="3562771" y="0"/>
                </a:cubicBezTo>
                <a:cubicBezTo>
                  <a:pt x="5612451" y="17266"/>
                  <a:pt x="7041339" y="455668"/>
                  <a:pt x="7125542" y="1011784"/>
                </a:cubicBezTo>
                <a:cubicBezTo>
                  <a:pt x="6942635" y="1749195"/>
                  <a:pt x="5505309" y="2162445"/>
                  <a:pt x="3562771" y="2023568"/>
                </a:cubicBezTo>
                <a:cubicBezTo>
                  <a:pt x="1576320" y="2013289"/>
                  <a:pt x="84858" y="1611123"/>
                  <a:pt x="0" y="1011784"/>
                </a:cubicBezTo>
                <a:close/>
              </a:path>
            </a:pathLst>
          </a:custGeom>
          <a:noFill/>
          <a:ln w="25400">
            <a:solidFill>
              <a:schemeClr val="accent1">
                <a:alpha val="3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irculo3">
            <a:extLst>
              <a:ext uri="{FF2B5EF4-FFF2-40B4-BE49-F238E27FC236}">
                <a16:creationId xmlns:a16="http://schemas.microsoft.com/office/drawing/2014/main" id="{44E24AEE-2C0E-8CFB-F042-820D8B8AC875}"/>
              </a:ext>
            </a:extLst>
          </p:cNvPr>
          <p:cNvSpPr/>
          <p:nvPr/>
        </p:nvSpPr>
        <p:spPr>
          <a:xfrm>
            <a:off x="3375486" y="4669228"/>
            <a:ext cx="5441028" cy="1545186"/>
          </a:xfrm>
          <a:custGeom>
            <a:avLst/>
            <a:gdLst>
              <a:gd name="connsiteX0" fmla="*/ 0 w 5441028"/>
              <a:gd name="connsiteY0" fmla="*/ 772593 h 1545186"/>
              <a:gd name="connsiteX1" fmla="*/ 2720514 w 5441028"/>
              <a:gd name="connsiteY1" fmla="*/ 0 h 1545186"/>
              <a:gd name="connsiteX2" fmla="*/ 5441028 w 5441028"/>
              <a:gd name="connsiteY2" fmla="*/ 772593 h 1545186"/>
              <a:gd name="connsiteX3" fmla="*/ 2720514 w 5441028"/>
              <a:gd name="connsiteY3" fmla="*/ 1545186 h 1545186"/>
              <a:gd name="connsiteX4" fmla="*/ 0 w 5441028"/>
              <a:gd name="connsiteY4" fmla="*/ 772593 h 154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1028" h="1545186" extrusionOk="0">
                <a:moveTo>
                  <a:pt x="0" y="772593"/>
                </a:moveTo>
                <a:cubicBezTo>
                  <a:pt x="-214397" y="213657"/>
                  <a:pt x="1065486" y="57247"/>
                  <a:pt x="2720514" y="0"/>
                </a:cubicBezTo>
                <a:cubicBezTo>
                  <a:pt x="4304471" y="17149"/>
                  <a:pt x="5384647" y="347695"/>
                  <a:pt x="5441028" y="772593"/>
                </a:cubicBezTo>
                <a:cubicBezTo>
                  <a:pt x="5290787" y="1346003"/>
                  <a:pt x="4178827" y="1789410"/>
                  <a:pt x="2720514" y="1545186"/>
                </a:cubicBezTo>
                <a:cubicBezTo>
                  <a:pt x="1208016" y="1539715"/>
                  <a:pt x="14898" y="1206402"/>
                  <a:pt x="0" y="772593"/>
                </a:cubicBezTo>
                <a:close/>
              </a:path>
            </a:pathLst>
          </a:custGeom>
          <a:noFill/>
          <a:ln w="25400">
            <a:solidFill>
              <a:schemeClr val="accent3">
                <a:alpha val="3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irculo2">
            <a:extLst>
              <a:ext uri="{FF2B5EF4-FFF2-40B4-BE49-F238E27FC236}">
                <a16:creationId xmlns:a16="http://schemas.microsoft.com/office/drawing/2014/main" id="{EEE0AA1F-A8A6-1F82-5367-E5A842F635CA}"/>
              </a:ext>
            </a:extLst>
          </p:cNvPr>
          <p:cNvSpPr/>
          <p:nvPr/>
        </p:nvSpPr>
        <p:spPr>
          <a:xfrm>
            <a:off x="4070811" y="4866692"/>
            <a:ext cx="4050378" cy="1150258"/>
          </a:xfrm>
          <a:custGeom>
            <a:avLst/>
            <a:gdLst>
              <a:gd name="connsiteX0" fmla="*/ 0 w 4050378"/>
              <a:gd name="connsiteY0" fmla="*/ 575129 h 1150258"/>
              <a:gd name="connsiteX1" fmla="*/ 2025189 w 4050378"/>
              <a:gd name="connsiteY1" fmla="*/ 0 h 1150258"/>
              <a:gd name="connsiteX2" fmla="*/ 4050378 w 4050378"/>
              <a:gd name="connsiteY2" fmla="*/ 575129 h 1150258"/>
              <a:gd name="connsiteX3" fmla="*/ 2025189 w 4050378"/>
              <a:gd name="connsiteY3" fmla="*/ 1150258 h 1150258"/>
              <a:gd name="connsiteX4" fmla="*/ 0 w 4050378"/>
              <a:gd name="connsiteY4" fmla="*/ 575129 h 1150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0378" h="1150258" extrusionOk="0">
                <a:moveTo>
                  <a:pt x="0" y="575129"/>
                </a:moveTo>
                <a:cubicBezTo>
                  <a:pt x="-90055" y="201946"/>
                  <a:pt x="789393" y="44030"/>
                  <a:pt x="2025189" y="0"/>
                </a:cubicBezTo>
                <a:cubicBezTo>
                  <a:pt x="3149721" y="1274"/>
                  <a:pt x="4037498" y="257904"/>
                  <a:pt x="4050378" y="575129"/>
                </a:cubicBezTo>
                <a:cubicBezTo>
                  <a:pt x="3952414" y="988431"/>
                  <a:pt x="3121331" y="1273734"/>
                  <a:pt x="2025189" y="1150258"/>
                </a:cubicBezTo>
                <a:cubicBezTo>
                  <a:pt x="865683" y="1127812"/>
                  <a:pt x="45517" y="914512"/>
                  <a:pt x="0" y="575129"/>
                </a:cubicBezTo>
                <a:close/>
              </a:path>
            </a:pathLst>
          </a:custGeom>
          <a:noFill/>
          <a:ln w="25400">
            <a:solidFill>
              <a:schemeClr val="accent6">
                <a:alpha val="3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irculo1">
            <a:extLst>
              <a:ext uri="{FF2B5EF4-FFF2-40B4-BE49-F238E27FC236}">
                <a16:creationId xmlns:a16="http://schemas.microsoft.com/office/drawing/2014/main" id="{2715FD28-B639-179C-811E-68C3982F87DB}"/>
              </a:ext>
            </a:extLst>
          </p:cNvPr>
          <p:cNvSpPr/>
          <p:nvPr/>
        </p:nvSpPr>
        <p:spPr>
          <a:xfrm>
            <a:off x="4688658" y="5042153"/>
            <a:ext cx="2814684" cy="799336"/>
          </a:xfrm>
          <a:custGeom>
            <a:avLst/>
            <a:gdLst>
              <a:gd name="connsiteX0" fmla="*/ 0 w 2814684"/>
              <a:gd name="connsiteY0" fmla="*/ 399668 h 799336"/>
              <a:gd name="connsiteX1" fmla="*/ 1407342 w 2814684"/>
              <a:gd name="connsiteY1" fmla="*/ 0 h 799336"/>
              <a:gd name="connsiteX2" fmla="*/ 2814684 w 2814684"/>
              <a:gd name="connsiteY2" fmla="*/ 399668 h 799336"/>
              <a:gd name="connsiteX3" fmla="*/ 1407342 w 2814684"/>
              <a:gd name="connsiteY3" fmla="*/ 799336 h 799336"/>
              <a:gd name="connsiteX4" fmla="*/ 0 w 2814684"/>
              <a:gd name="connsiteY4" fmla="*/ 399668 h 79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684" h="799336" extrusionOk="0">
                <a:moveTo>
                  <a:pt x="0" y="399668"/>
                </a:moveTo>
                <a:cubicBezTo>
                  <a:pt x="-92080" y="122140"/>
                  <a:pt x="564530" y="24605"/>
                  <a:pt x="1407342" y="0"/>
                </a:cubicBezTo>
                <a:cubicBezTo>
                  <a:pt x="2209094" y="5157"/>
                  <a:pt x="2800620" y="179384"/>
                  <a:pt x="2814684" y="399668"/>
                </a:cubicBezTo>
                <a:cubicBezTo>
                  <a:pt x="2754993" y="678691"/>
                  <a:pt x="2170613" y="876626"/>
                  <a:pt x="1407342" y="799336"/>
                </a:cubicBezTo>
                <a:cubicBezTo>
                  <a:pt x="622973" y="795443"/>
                  <a:pt x="33069" y="636199"/>
                  <a:pt x="0" y="399668"/>
                </a:cubicBezTo>
                <a:close/>
              </a:path>
            </a:pathLst>
          </a:custGeom>
          <a:noFill/>
          <a:ln w="25400">
            <a:solidFill>
              <a:schemeClr val="accent6">
                <a:lumMod val="20000"/>
                <a:lumOff val="80000"/>
                <a:alpha val="3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158A9A4-5FB6-E4DC-E311-5A2C2E4BB485}"/>
              </a:ext>
            </a:extLst>
          </p:cNvPr>
          <p:cNvSpPr txBox="1"/>
          <p:nvPr/>
        </p:nvSpPr>
        <p:spPr>
          <a:xfrm>
            <a:off x="4588163" y="404395"/>
            <a:ext cx="3033395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Proxêmica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4AC9E73-3BCB-E19A-EC63-1B8B20B0AE9F}"/>
              </a:ext>
            </a:extLst>
          </p:cNvPr>
          <p:cNvSpPr txBox="1"/>
          <p:nvPr/>
        </p:nvSpPr>
        <p:spPr>
          <a:xfrm>
            <a:off x="2940057" y="1186261"/>
            <a:ext cx="630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uso do espaço. A distância importa?</a:t>
            </a:r>
          </a:p>
        </p:txBody>
      </p:sp>
      <p:sp>
        <p:nvSpPr>
          <p:cNvPr id="14" name="1">
            <a:extLst>
              <a:ext uri="{FF2B5EF4-FFF2-40B4-BE49-F238E27FC236}">
                <a16:creationId xmlns:a16="http://schemas.microsoft.com/office/drawing/2014/main" id="{C00AD7B4-C477-9CE5-5A7F-31766984B792}"/>
              </a:ext>
            </a:extLst>
          </p:cNvPr>
          <p:cNvSpPr/>
          <p:nvPr/>
        </p:nvSpPr>
        <p:spPr>
          <a:xfrm>
            <a:off x="7314598" y="5328844"/>
            <a:ext cx="297598" cy="220266"/>
          </a:xfrm>
          <a:custGeom>
            <a:avLst/>
            <a:gdLst>
              <a:gd name="connsiteX0" fmla="*/ 0 w 297598"/>
              <a:gd name="connsiteY0" fmla="*/ 36712 h 220266"/>
              <a:gd name="connsiteX1" fmla="*/ 36712 w 297598"/>
              <a:gd name="connsiteY1" fmla="*/ 0 h 220266"/>
              <a:gd name="connsiteX2" fmla="*/ 260886 w 297598"/>
              <a:gd name="connsiteY2" fmla="*/ 0 h 220266"/>
              <a:gd name="connsiteX3" fmla="*/ 297598 w 297598"/>
              <a:gd name="connsiteY3" fmla="*/ 36712 h 220266"/>
              <a:gd name="connsiteX4" fmla="*/ 297598 w 297598"/>
              <a:gd name="connsiteY4" fmla="*/ 183554 h 220266"/>
              <a:gd name="connsiteX5" fmla="*/ 260886 w 297598"/>
              <a:gd name="connsiteY5" fmla="*/ 220266 h 220266"/>
              <a:gd name="connsiteX6" fmla="*/ 36712 w 297598"/>
              <a:gd name="connsiteY6" fmla="*/ 220266 h 220266"/>
              <a:gd name="connsiteX7" fmla="*/ 0 w 297598"/>
              <a:gd name="connsiteY7" fmla="*/ 183554 h 220266"/>
              <a:gd name="connsiteX8" fmla="*/ 0 w 297598"/>
              <a:gd name="connsiteY8" fmla="*/ 36712 h 22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98" h="220266" fill="none" extrusionOk="0">
                <a:moveTo>
                  <a:pt x="0" y="36712"/>
                </a:moveTo>
                <a:cubicBezTo>
                  <a:pt x="1921" y="19296"/>
                  <a:pt x="16705" y="2778"/>
                  <a:pt x="36712" y="0"/>
                </a:cubicBezTo>
                <a:cubicBezTo>
                  <a:pt x="126052" y="7171"/>
                  <a:pt x="149991" y="6030"/>
                  <a:pt x="260886" y="0"/>
                </a:cubicBezTo>
                <a:cubicBezTo>
                  <a:pt x="283490" y="-2891"/>
                  <a:pt x="293051" y="14679"/>
                  <a:pt x="297598" y="36712"/>
                </a:cubicBezTo>
                <a:cubicBezTo>
                  <a:pt x="292345" y="103231"/>
                  <a:pt x="292924" y="114426"/>
                  <a:pt x="297598" y="183554"/>
                </a:cubicBezTo>
                <a:cubicBezTo>
                  <a:pt x="296880" y="202366"/>
                  <a:pt x="281374" y="217386"/>
                  <a:pt x="260886" y="220266"/>
                </a:cubicBezTo>
                <a:cubicBezTo>
                  <a:pt x="154424" y="209676"/>
                  <a:pt x="142277" y="213246"/>
                  <a:pt x="36712" y="220266"/>
                </a:cubicBezTo>
                <a:cubicBezTo>
                  <a:pt x="12052" y="220447"/>
                  <a:pt x="1063" y="201913"/>
                  <a:pt x="0" y="183554"/>
                </a:cubicBezTo>
                <a:cubicBezTo>
                  <a:pt x="3474" y="136580"/>
                  <a:pt x="6590" y="85860"/>
                  <a:pt x="0" y="36712"/>
                </a:cubicBezTo>
                <a:close/>
              </a:path>
              <a:path w="297598" h="220266" stroke="0" extrusionOk="0">
                <a:moveTo>
                  <a:pt x="0" y="36712"/>
                </a:moveTo>
                <a:cubicBezTo>
                  <a:pt x="-1412" y="15566"/>
                  <a:pt x="14022" y="906"/>
                  <a:pt x="36712" y="0"/>
                </a:cubicBezTo>
                <a:cubicBezTo>
                  <a:pt x="90562" y="6293"/>
                  <a:pt x="203076" y="-6950"/>
                  <a:pt x="260886" y="0"/>
                </a:cubicBezTo>
                <a:cubicBezTo>
                  <a:pt x="279101" y="-1567"/>
                  <a:pt x="296268" y="19166"/>
                  <a:pt x="297598" y="36712"/>
                </a:cubicBezTo>
                <a:cubicBezTo>
                  <a:pt x="301635" y="97776"/>
                  <a:pt x="300529" y="150657"/>
                  <a:pt x="297598" y="183554"/>
                </a:cubicBezTo>
                <a:cubicBezTo>
                  <a:pt x="297798" y="203417"/>
                  <a:pt x="278618" y="219877"/>
                  <a:pt x="260886" y="220266"/>
                </a:cubicBezTo>
                <a:cubicBezTo>
                  <a:pt x="153916" y="222292"/>
                  <a:pt x="128841" y="228233"/>
                  <a:pt x="36712" y="220266"/>
                </a:cubicBezTo>
                <a:cubicBezTo>
                  <a:pt x="16190" y="220675"/>
                  <a:pt x="-3066" y="200273"/>
                  <a:pt x="0" y="183554"/>
                </a:cubicBezTo>
                <a:cubicBezTo>
                  <a:pt x="5776" y="122955"/>
                  <a:pt x="-5436" y="100946"/>
                  <a:pt x="0" y="36712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7B620E7F-274F-629E-B4B7-2F98F92031C4}"/>
              </a:ext>
            </a:extLst>
          </p:cNvPr>
          <p:cNvSpPr/>
          <p:nvPr/>
        </p:nvSpPr>
        <p:spPr>
          <a:xfrm>
            <a:off x="7936545" y="5328844"/>
            <a:ext cx="297598" cy="220266"/>
          </a:xfrm>
          <a:custGeom>
            <a:avLst/>
            <a:gdLst>
              <a:gd name="connsiteX0" fmla="*/ 0 w 297598"/>
              <a:gd name="connsiteY0" fmla="*/ 36712 h 220266"/>
              <a:gd name="connsiteX1" fmla="*/ 36712 w 297598"/>
              <a:gd name="connsiteY1" fmla="*/ 0 h 220266"/>
              <a:gd name="connsiteX2" fmla="*/ 260886 w 297598"/>
              <a:gd name="connsiteY2" fmla="*/ 0 h 220266"/>
              <a:gd name="connsiteX3" fmla="*/ 297598 w 297598"/>
              <a:gd name="connsiteY3" fmla="*/ 36712 h 220266"/>
              <a:gd name="connsiteX4" fmla="*/ 297598 w 297598"/>
              <a:gd name="connsiteY4" fmla="*/ 183554 h 220266"/>
              <a:gd name="connsiteX5" fmla="*/ 260886 w 297598"/>
              <a:gd name="connsiteY5" fmla="*/ 220266 h 220266"/>
              <a:gd name="connsiteX6" fmla="*/ 36712 w 297598"/>
              <a:gd name="connsiteY6" fmla="*/ 220266 h 220266"/>
              <a:gd name="connsiteX7" fmla="*/ 0 w 297598"/>
              <a:gd name="connsiteY7" fmla="*/ 183554 h 220266"/>
              <a:gd name="connsiteX8" fmla="*/ 0 w 297598"/>
              <a:gd name="connsiteY8" fmla="*/ 36712 h 22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98" h="220266" fill="none" extrusionOk="0">
                <a:moveTo>
                  <a:pt x="0" y="36712"/>
                </a:moveTo>
                <a:cubicBezTo>
                  <a:pt x="1921" y="19296"/>
                  <a:pt x="16705" y="2778"/>
                  <a:pt x="36712" y="0"/>
                </a:cubicBezTo>
                <a:cubicBezTo>
                  <a:pt x="126052" y="7171"/>
                  <a:pt x="149991" y="6030"/>
                  <a:pt x="260886" y="0"/>
                </a:cubicBezTo>
                <a:cubicBezTo>
                  <a:pt x="283490" y="-2891"/>
                  <a:pt x="293051" y="14679"/>
                  <a:pt x="297598" y="36712"/>
                </a:cubicBezTo>
                <a:cubicBezTo>
                  <a:pt x="292345" y="103231"/>
                  <a:pt x="292924" y="114426"/>
                  <a:pt x="297598" y="183554"/>
                </a:cubicBezTo>
                <a:cubicBezTo>
                  <a:pt x="296880" y="202366"/>
                  <a:pt x="281374" y="217386"/>
                  <a:pt x="260886" y="220266"/>
                </a:cubicBezTo>
                <a:cubicBezTo>
                  <a:pt x="154424" y="209676"/>
                  <a:pt x="142277" y="213246"/>
                  <a:pt x="36712" y="220266"/>
                </a:cubicBezTo>
                <a:cubicBezTo>
                  <a:pt x="12052" y="220447"/>
                  <a:pt x="1063" y="201913"/>
                  <a:pt x="0" y="183554"/>
                </a:cubicBezTo>
                <a:cubicBezTo>
                  <a:pt x="3474" y="136580"/>
                  <a:pt x="6590" y="85860"/>
                  <a:pt x="0" y="36712"/>
                </a:cubicBezTo>
                <a:close/>
              </a:path>
              <a:path w="297598" h="220266" stroke="0" extrusionOk="0">
                <a:moveTo>
                  <a:pt x="0" y="36712"/>
                </a:moveTo>
                <a:cubicBezTo>
                  <a:pt x="-1412" y="15566"/>
                  <a:pt x="14022" y="906"/>
                  <a:pt x="36712" y="0"/>
                </a:cubicBezTo>
                <a:cubicBezTo>
                  <a:pt x="90562" y="6293"/>
                  <a:pt x="203076" y="-6950"/>
                  <a:pt x="260886" y="0"/>
                </a:cubicBezTo>
                <a:cubicBezTo>
                  <a:pt x="279101" y="-1567"/>
                  <a:pt x="296268" y="19166"/>
                  <a:pt x="297598" y="36712"/>
                </a:cubicBezTo>
                <a:cubicBezTo>
                  <a:pt x="301635" y="97776"/>
                  <a:pt x="300529" y="150657"/>
                  <a:pt x="297598" y="183554"/>
                </a:cubicBezTo>
                <a:cubicBezTo>
                  <a:pt x="297798" y="203417"/>
                  <a:pt x="278618" y="219877"/>
                  <a:pt x="260886" y="220266"/>
                </a:cubicBezTo>
                <a:cubicBezTo>
                  <a:pt x="153916" y="222292"/>
                  <a:pt x="128841" y="228233"/>
                  <a:pt x="36712" y="220266"/>
                </a:cubicBezTo>
                <a:cubicBezTo>
                  <a:pt x="16190" y="220675"/>
                  <a:pt x="-3066" y="200273"/>
                  <a:pt x="0" y="183554"/>
                </a:cubicBezTo>
                <a:cubicBezTo>
                  <a:pt x="5776" y="122955"/>
                  <a:pt x="-5436" y="100946"/>
                  <a:pt x="0" y="36712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AE176E6F-E76E-2F1F-8BF7-4ECC5F2F5CB7}"/>
              </a:ext>
            </a:extLst>
          </p:cNvPr>
          <p:cNvSpPr/>
          <p:nvPr/>
        </p:nvSpPr>
        <p:spPr>
          <a:xfrm>
            <a:off x="8608584" y="5328844"/>
            <a:ext cx="297598" cy="220266"/>
          </a:xfrm>
          <a:custGeom>
            <a:avLst/>
            <a:gdLst>
              <a:gd name="connsiteX0" fmla="*/ 0 w 297598"/>
              <a:gd name="connsiteY0" fmla="*/ 36712 h 220266"/>
              <a:gd name="connsiteX1" fmla="*/ 36712 w 297598"/>
              <a:gd name="connsiteY1" fmla="*/ 0 h 220266"/>
              <a:gd name="connsiteX2" fmla="*/ 260886 w 297598"/>
              <a:gd name="connsiteY2" fmla="*/ 0 h 220266"/>
              <a:gd name="connsiteX3" fmla="*/ 297598 w 297598"/>
              <a:gd name="connsiteY3" fmla="*/ 36712 h 220266"/>
              <a:gd name="connsiteX4" fmla="*/ 297598 w 297598"/>
              <a:gd name="connsiteY4" fmla="*/ 183554 h 220266"/>
              <a:gd name="connsiteX5" fmla="*/ 260886 w 297598"/>
              <a:gd name="connsiteY5" fmla="*/ 220266 h 220266"/>
              <a:gd name="connsiteX6" fmla="*/ 36712 w 297598"/>
              <a:gd name="connsiteY6" fmla="*/ 220266 h 220266"/>
              <a:gd name="connsiteX7" fmla="*/ 0 w 297598"/>
              <a:gd name="connsiteY7" fmla="*/ 183554 h 220266"/>
              <a:gd name="connsiteX8" fmla="*/ 0 w 297598"/>
              <a:gd name="connsiteY8" fmla="*/ 36712 h 22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98" h="220266" fill="none" extrusionOk="0">
                <a:moveTo>
                  <a:pt x="0" y="36712"/>
                </a:moveTo>
                <a:cubicBezTo>
                  <a:pt x="1921" y="19296"/>
                  <a:pt x="16705" y="2778"/>
                  <a:pt x="36712" y="0"/>
                </a:cubicBezTo>
                <a:cubicBezTo>
                  <a:pt x="126052" y="7171"/>
                  <a:pt x="149991" y="6030"/>
                  <a:pt x="260886" y="0"/>
                </a:cubicBezTo>
                <a:cubicBezTo>
                  <a:pt x="283490" y="-2891"/>
                  <a:pt x="293051" y="14679"/>
                  <a:pt x="297598" y="36712"/>
                </a:cubicBezTo>
                <a:cubicBezTo>
                  <a:pt x="292345" y="103231"/>
                  <a:pt x="292924" y="114426"/>
                  <a:pt x="297598" y="183554"/>
                </a:cubicBezTo>
                <a:cubicBezTo>
                  <a:pt x="296880" y="202366"/>
                  <a:pt x="281374" y="217386"/>
                  <a:pt x="260886" y="220266"/>
                </a:cubicBezTo>
                <a:cubicBezTo>
                  <a:pt x="154424" y="209676"/>
                  <a:pt x="142277" y="213246"/>
                  <a:pt x="36712" y="220266"/>
                </a:cubicBezTo>
                <a:cubicBezTo>
                  <a:pt x="12052" y="220447"/>
                  <a:pt x="1063" y="201913"/>
                  <a:pt x="0" y="183554"/>
                </a:cubicBezTo>
                <a:cubicBezTo>
                  <a:pt x="3474" y="136580"/>
                  <a:pt x="6590" y="85860"/>
                  <a:pt x="0" y="36712"/>
                </a:cubicBezTo>
                <a:close/>
              </a:path>
              <a:path w="297598" h="220266" stroke="0" extrusionOk="0">
                <a:moveTo>
                  <a:pt x="0" y="36712"/>
                </a:moveTo>
                <a:cubicBezTo>
                  <a:pt x="-1412" y="15566"/>
                  <a:pt x="14022" y="906"/>
                  <a:pt x="36712" y="0"/>
                </a:cubicBezTo>
                <a:cubicBezTo>
                  <a:pt x="90562" y="6293"/>
                  <a:pt x="203076" y="-6950"/>
                  <a:pt x="260886" y="0"/>
                </a:cubicBezTo>
                <a:cubicBezTo>
                  <a:pt x="279101" y="-1567"/>
                  <a:pt x="296268" y="19166"/>
                  <a:pt x="297598" y="36712"/>
                </a:cubicBezTo>
                <a:cubicBezTo>
                  <a:pt x="301635" y="97776"/>
                  <a:pt x="300529" y="150657"/>
                  <a:pt x="297598" y="183554"/>
                </a:cubicBezTo>
                <a:cubicBezTo>
                  <a:pt x="297798" y="203417"/>
                  <a:pt x="278618" y="219877"/>
                  <a:pt x="260886" y="220266"/>
                </a:cubicBezTo>
                <a:cubicBezTo>
                  <a:pt x="153916" y="222292"/>
                  <a:pt x="128841" y="228233"/>
                  <a:pt x="36712" y="220266"/>
                </a:cubicBezTo>
                <a:cubicBezTo>
                  <a:pt x="16190" y="220675"/>
                  <a:pt x="-3066" y="200273"/>
                  <a:pt x="0" y="183554"/>
                </a:cubicBezTo>
                <a:cubicBezTo>
                  <a:pt x="5776" y="122955"/>
                  <a:pt x="-5436" y="100946"/>
                  <a:pt x="0" y="36712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sp>
        <p:nvSpPr>
          <p:cNvPr id="17" name="4">
            <a:extLst>
              <a:ext uri="{FF2B5EF4-FFF2-40B4-BE49-F238E27FC236}">
                <a16:creationId xmlns:a16="http://schemas.microsoft.com/office/drawing/2014/main" id="{6B910FBE-10E8-142B-4D21-ED2AA630E66B}"/>
              </a:ext>
            </a:extLst>
          </p:cNvPr>
          <p:cNvSpPr/>
          <p:nvPr/>
        </p:nvSpPr>
        <p:spPr>
          <a:xfrm>
            <a:off x="9456071" y="5328844"/>
            <a:ext cx="297598" cy="220266"/>
          </a:xfrm>
          <a:custGeom>
            <a:avLst/>
            <a:gdLst>
              <a:gd name="connsiteX0" fmla="*/ 0 w 297598"/>
              <a:gd name="connsiteY0" fmla="*/ 36712 h 220266"/>
              <a:gd name="connsiteX1" fmla="*/ 36712 w 297598"/>
              <a:gd name="connsiteY1" fmla="*/ 0 h 220266"/>
              <a:gd name="connsiteX2" fmla="*/ 260886 w 297598"/>
              <a:gd name="connsiteY2" fmla="*/ 0 h 220266"/>
              <a:gd name="connsiteX3" fmla="*/ 297598 w 297598"/>
              <a:gd name="connsiteY3" fmla="*/ 36712 h 220266"/>
              <a:gd name="connsiteX4" fmla="*/ 297598 w 297598"/>
              <a:gd name="connsiteY4" fmla="*/ 183554 h 220266"/>
              <a:gd name="connsiteX5" fmla="*/ 260886 w 297598"/>
              <a:gd name="connsiteY5" fmla="*/ 220266 h 220266"/>
              <a:gd name="connsiteX6" fmla="*/ 36712 w 297598"/>
              <a:gd name="connsiteY6" fmla="*/ 220266 h 220266"/>
              <a:gd name="connsiteX7" fmla="*/ 0 w 297598"/>
              <a:gd name="connsiteY7" fmla="*/ 183554 h 220266"/>
              <a:gd name="connsiteX8" fmla="*/ 0 w 297598"/>
              <a:gd name="connsiteY8" fmla="*/ 36712 h 22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598" h="220266" fill="none" extrusionOk="0">
                <a:moveTo>
                  <a:pt x="0" y="36712"/>
                </a:moveTo>
                <a:cubicBezTo>
                  <a:pt x="1921" y="19296"/>
                  <a:pt x="16705" y="2778"/>
                  <a:pt x="36712" y="0"/>
                </a:cubicBezTo>
                <a:cubicBezTo>
                  <a:pt x="126052" y="7171"/>
                  <a:pt x="149991" y="6030"/>
                  <a:pt x="260886" y="0"/>
                </a:cubicBezTo>
                <a:cubicBezTo>
                  <a:pt x="283490" y="-2891"/>
                  <a:pt x="293051" y="14679"/>
                  <a:pt x="297598" y="36712"/>
                </a:cubicBezTo>
                <a:cubicBezTo>
                  <a:pt x="292345" y="103231"/>
                  <a:pt x="292924" y="114426"/>
                  <a:pt x="297598" y="183554"/>
                </a:cubicBezTo>
                <a:cubicBezTo>
                  <a:pt x="296880" y="202366"/>
                  <a:pt x="281374" y="217386"/>
                  <a:pt x="260886" y="220266"/>
                </a:cubicBezTo>
                <a:cubicBezTo>
                  <a:pt x="154424" y="209676"/>
                  <a:pt x="142277" y="213246"/>
                  <a:pt x="36712" y="220266"/>
                </a:cubicBezTo>
                <a:cubicBezTo>
                  <a:pt x="12052" y="220447"/>
                  <a:pt x="1063" y="201913"/>
                  <a:pt x="0" y="183554"/>
                </a:cubicBezTo>
                <a:cubicBezTo>
                  <a:pt x="3474" y="136580"/>
                  <a:pt x="6590" y="85860"/>
                  <a:pt x="0" y="36712"/>
                </a:cubicBezTo>
                <a:close/>
              </a:path>
              <a:path w="297598" h="220266" stroke="0" extrusionOk="0">
                <a:moveTo>
                  <a:pt x="0" y="36712"/>
                </a:moveTo>
                <a:cubicBezTo>
                  <a:pt x="-1412" y="15566"/>
                  <a:pt x="14022" y="906"/>
                  <a:pt x="36712" y="0"/>
                </a:cubicBezTo>
                <a:cubicBezTo>
                  <a:pt x="90562" y="6293"/>
                  <a:pt x="203076" y="-6950"/>
                  <a:pt x="260886" y="0"/>
                </a:cubicBezTo>
                <a:cubicBezTo>
                  <a:pt x="279101" y="-1567"/>
                  <a:pt x="296268" y="19166"/>
                  <a:pt x="297598" y="36712"/>
                </a:cubicBezTo>
                <a:cubicBezTo>
                  <a:pt x="301635" y="97776"/>
                  <a:pt x="300529" y="150657"/>
                  <a:pt x="297598" y="183554"/>
                </a:cubicBezTo>
                <a:cubicBezTo>
                  <a:pt x="297798" y="203417"/>
                  <a:pt x="278618" y="219877"/>
                  <a:pt x="260886" y="220266"/>
                </a:cubicBezTo>
                <a:cubicBezTo>
                  <a:pt x="153916" y="222292"/>
                  <a:pt x="128841" y="228233"/>
                  <a:pt x="36712" y="220266"/>
                </a:cubicBezTo>
                <a:cubicBezTo>
                  <a:pt x="16190" y="220675"/>
                  <a:pt x="-3066" y="200273"/>
                  <a:pt x="0" y="183554"/>
                </a:cubicBezTo>
                <a:cubicBezTo>
                  <a:pt x="5776" y="122955"/>
                  <a:pt x="-5436" y="100946"/>
                  <a:pt x="0" y="36712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sp>
        <p:nvSpPr>
          <p:cNvPr id="19" name="legenda">
            <a:extLst>
              <a:ext uri="{FF2B5EF4-FFF2-40B4-BE49-F238E27FC236}">
                <a16:creationId xmlns:a16="http://schemas.microsoft.com/office/drawing/2014/main" id="{3492CBCD-1748-B051-F706-8C0C4AA8D9AD}"/>
              </a:ext>
            </a:extLst>
          </p:cNvPr>
          <p:cNvSpPr txBox="1"/>
          <p:nvPr/>
        </p:nvSpPr>
        <p:spPr>
          <a:xfrm>
            <a:off x="908867" y="2543511"/>
            <a:ext cx="3557855" cy="1142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0" i="0" dirty="0">
                <a:solidFill>
                  <a:srgbClr val="ECECEC"/>
                </a:solidFill>
                <a:effectLst/>
              </a:rPr>
              <a:t>O espaço que escolhemos reflete nossa relação com os outros e varia entre culturas.</a:t>
            </a:r>
            <a:endParaRPr lang="pt-BR" sz="2000" dirty="0"/>
          </a:p>
        </p:txBody>
      </p:sp>
      <p:sp>
        <p:nvSpPr>
          <p:cNvPr id="21" name="banner1">
            <a:extLst>
              <a:ext uri="{FF2B5EF4-FFF2-40B4-BE49-F238E27FC236}">
                <a16:creationId xmlns:a16="http://schemas.microsoft.com/office/drawing/2014/main" id="{325228D6-0C58-C3CD-4813-BFE58F2B3925}"/>
              </a:ext>
            </a:extLst>
          </p:cNvPr>
          <p:cNvSpPr>
            <a:spLocks noChangeAspect="1"/>
          </p:cNvSpPr>
          <p:nvPr/>
        </p:nvSpPr>
        <p:spPr>
          <a:xfrm>
            <a:off x="689079" y="1906944"/>
            <a:ext cx="3997432" cy="2477985"/>
          </a:xfrm>
          <a:custGeom>
            <a:avLst/>
            <a:gdLst>
              <a:gd name="connsiteX0" fmla="*/ 0 w 3997432"/>
              <a:gd name="connsiteY0" fmla="*/ 293270 h 2477985"/>
              <a:gd name="connsiteX1" fmla="*/ 293270 w 3997432"/>
              <a:gd name="connsiteY1" fmla="*/ 0 h 2477985"/>
              <a:gd name="connsiteX2" fmla="*/ 1043666 w 3997432"/>
              <a:gd name="connsiteY2" fmla="*/ 0 h 2477985"/>
              <a:gd name="connsiteX3" fmla="*/ 1691736 w 3997432"/>
              <a:gd name="connsiteY3" fmla="*/ 0 h 2477985"/>
              <a:gd name="connsiteX4" fmla="*/ 2305696 w 3997432"/>
              <a:gd name="connsiteY4" fmla="*/ 0 h 2477985"/>
              <a:gd name="connsiteX5" fmla="*/ 3021984 w 3997432"/>
              <a:gd name="connsiteY5" fmla="*/ 0 h 2477985"/>
              <a:gd name="connsiteX6" fmla="*/ 3704162 w 3997432"/>
              <a:gd name="connsiteY6" fmla="*/ 0 h 2477985"/>
              <a:gd name="connsiteX7" fmla="*/ 3997432 w 3997432"/>
              <a:gd name="connsiteY7" fmla="*/ 293270 h 2477985"/>
              <a:gd name="connsiteX8" fmla="*/ 3997432 w 3997432"/>
              <a:gd name="connsiteY8" fmla="*/ 923752 h 2477985"/>
              <a:gd name="connsiteX9" fmla="*/ 3997432 w 3997432"/>
              <a:gd name="connsiteY9" fmla="*/ 1497490 h 2477985"/>
              <a:gd name="connsiteX10" fmla="*/ 3997432 w 3997432"/>
              <a:gd name="connsiteY10" fmla="*/ 2184715 h 2477985"/>
              <a:gd name="connsiteX11" fmla="*/ 3704162 w 3997432"/>
              <a:gd name="connsiteY11" fmla="*/ 2477985 h 2477985"/>
              <a:gd name="connsiteX12" fmla="*/ 3124310 w 3997432"/>
              <a:gd name="connsiteY12" fmla="*/ 2477985 h 2477985"/>
              <a:gd name="connsiteX13" fmla="*/ 2373914 w 3997432"/>
              <a:gd name="connsiteY13" fmla="*/ 2477985 h 2477985"/>
              <a:gd name="connsiteX14" fmla="*/ 1759954 w 3997432"/>
              <a:gd name="connsiteY14" fmla="*/ 2477985 h 2477985"/>
              <a:gd name="connsiteX15" fmla="*/ 1077775 w 3997432"/>
              <a:gd name="connsiteY15" fmla="*/ 2477985 h 2477985"/>
              <a:gd name="connsiteX16" fmla="*/ 293270 w 3997432"/>
              <a:gd name="connsiteY16" fmla="*/ 2477985 h 2477985"/>
              <a:gd name="connsiteX17" fmla="*/ 0 w 3997432"/>
              <a:gd name="connsiteY17" fmla="*/ 2184715 h 2477985"/>
              <a:gd name="connsiteX18" fmla="*/ 0 w 3997432"/>
              <a:gd name="connsiteY18" fmla="*/ 1610977 h 2477985"/>
              <a:gd name="connsiteX19" fmla="*/ 0 w 3997432"/>
              <a:gd name="connsiteY19" fmla="*/ 942666 h 2477985"/>
              <a:gd name="connsiteX20" fmla="*/ 0 w 3997432"/>
              <a:gd name="connsiteY20" fmla="*/ 293270 h 247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7432" h="2477985" extrusionOk="0">
                <a:moveTo>
                  <a:pt x="0" y="293270"/>
                </a:moveTo>
                <a:cubicBezTo>
                  <a:pt x="-6716" y="127158"/>
                  <a:pt x="114792" y="6196"/>
                  <a:pt x="293270" y="0"/>
                </a:cubicBezTo>
                <a:cubicBezTo>
                  <a:pt x="582125" y="11885"/>
                  <a:pt x="887139" y="28272"/>
                  <a:pt x="1043666" y="0"/>
                </a:cubicBezTo>
                <a:cubicBezTo>
                  <a:pt x="1200193" y="-28272"/>
                  <a:pt x="1525580" y="26149"/>
                  <a:pt x="1691736" y="0"/>
                </a:cubicBezTo>
                <a:cubicBezTo>
                  <a:pt x="1857892" y="-26149"/>
                  <a:pt x="2005567" y="-21054"/>
                  <a:pt x="2305696" y="0"/>
                </a:cubicBezTo>
                <a:cubicBezTo>
                  <a:pt x="2605825" y="21054"/>
                  <a:pt x="2674529" y="19353"/>
                  <a:pt x="3021984" y="0"/>
                </a:cubicBezTo>
                <a:cubicBezTo>
                  <a:pt x="3369439" y="-19353"/>
                  <a:pt x="3541726" y="5313"/>
                  <a:pt x="3704162" y="0"/>
                </a:cubicBezTo>
                <a:cubicBezTo>
                  <a:pt x="3881041" y="-24264"/>
                  <a:pt x="3980977" y="145762"/>
                  <a:pt x="3997432" y="293270"/>
                </a:cubicBezTo>
                <a:cubicBezTo>
                  <a:pt x="3984104" y="489338"/>
                  <a:pt x="4011824" y="765073"/>
                  <a:pt x="3997432" y="923752"/>
                </a:cubicBezTo>
                <a:cubicBezTo>
                  <a:pt x="3983040" y="1082431"/>
                  <a:pt x="3983504" y="1221132"/>
                  <a:pt x="3997432" y="1497490"/>
                </a:cubicBezTo>
                <a:cubicBezTo>
                  <a:pt x="4011360" y="1773848"/>
                  <a:pt x="3967360" y="1946621"/>
                  <a:pt x="3997432" y="2184715"/>
                </a:cubicBezTo>
                <a:cubicBezTo>
                  <a:pt x="4004029" y="2356505"/>
                  <a:pt x="3868311" y="2500558"/>
                  <a:pt x="3704162" y="2477985"/>
                </a:cubicBezTo>
                <a:cubicBezTo>
                  <a:pt x="3476792" y="2503117"/>
                  <a:pt x="3320983" y="2502221"/>
                  <a:pt x="3124310" y="2477985"/>
                </a:cubicBezTo>
                <a:cubicBezTo>
                  <a:pt x="2927637" y="2453749"/>
                  <a:pt x="2711433" y="2487333"/>
                  <a:pt x="2373914" y="2477985"/>
                </a:cubicBezTo>
                <a:cubicBezTo>
                  <a:pt x="2036395" y="2468637"/>
                  <a:pt x="1956231" y="2495864"/>
                  <a:pt x="1759954" y="2477985"/>
                </a:cubicBezTo>
                <a:cubicBezTo>
                  <a:pt x="1563677" y="2460106"/>
                  <a:pt x="1282739" y="2494727"/>
                  <a:pt x="1077775" y="2477985"/>
                </a:cubicBezTo>
                <a:cubicBezTo>
                  <a:pt x="872811" y="2461243"/>
                  <a:pt x="622453" y="2491233"/>
                  <a:pt x="293270" y="2477985"/>
                </a:cubicBezTo>
                <a:cubicBezTo>
                  <a:pt x="121764" y="2449295"/>
                  <a:pt x="34262" y="2339723"/>
                  <a:pt x="0" y="2184715"/>
                </a:cubicBezTo>
                <a:cubicBezTo>
                  <a:pt x="22428" y="2032377"/>
                  <a:pt x="18156" y="1737527"/>
                  <a:pt x="0" y="1610977"/>
                </a:cubicBezTo>
                <a:cubicBezTo>
                  <a:pt x="-18156" y="1484427"/>
                  <a:pt x="-15728" y="1137178"/>
                  <a:pt x="0" y="942666"/>
                </a:cubicBezTo>
                <a:cubicBezTo>
                  <a:pt x="15728" y="748154"/>
                  <a:pt x="-28609" y="576234"/>
                  <a:pt x="0" y="293270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zona1">
            <a:extLst>
              <a:ext uri="{FF2B5EF4-FFF2-40B4-BE49-F238E27FC236}">
                <a16:creationId xmlns:a16="http://schemas.microsoft.com/office/drawing/2014/main" id="{57790080-900A-700B-C948-C42ACB4680C8}"/>
              </a:ext>
            </a:extLst>
          </p:cNvPr>
          <p:cNvSpPr txBox="1"/>
          <p:nvPr/>
        </p:nvSpPr>
        <p:spPr>
          <a:xfrm>
            <a:off x="7603803" y="2029093"/>
            <a:ext cx="37418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1. Zona Íntima:</a:t>
            </a:r>
          </a:p>
          <a:p>
            <a:r>
              <a:rPr lang="pt-BR" sz="1200" b="0" i="0" dirty="0">
                <a:solidFill>
                  <a:srgbClr val="ECECEC"/>
                </a:solidFill>
                <a:effectLst/>
              </a:rPr>
              <a:t>Até 50 cm – para pessoas próximas.</a:t>
            </a:r>
            <a:endParaRPr lang="pt-BR" sz="1200" dirty="0"/>
          </a:p>
        </p:txBody>
      </p:sp>
      <p:sp>
        <p:nvSpPr>
          <p:cNvPr id="26" name="banner1">
            <a:extLst>
              <a:ext uri="{FF2B5EF4-FFF2-40B4-BE49-F238E27FC236}">
                <a16:creationId xmlns:a16="http://schemas.microsoft.com/office/drawing/2014/main" id="{B3F1BAA1-9312-E091-8727-96E6B8FD10F6}"/>
              </a:ext>
            </a:extLst>
          </p:cNvPr>
          <p:cNvSpPr>
            <a:spLocks noChangeAspect="1"/>
          </p:cNvSpPr>
          <p:nvPr/>
        </p:nvSpPr>
        <p:spPr>
          <a:xfrm>
            <a:off x="7492317" y="1906945"/>
            <a:ext cx="3997432" cy="2517404"/>
          </a:xfrm>
          <a:custGeom>
            <a:avLst/>
            <a:gdLst>
              <a:gd name="connsiteX0" fmla="*/ 0 w 3997432"/>
              <a:gd name="connsiteY0" fmla="*/ 297935 h 2517404"/>
              <a:gd name="connsiteX1" fmla="*/ 297935 w 3997432"/>
              <a:gd name="connsiteY1" fmla="*/ 0 h 2517404"/>
              <a:gd name="connsiteX2" fmla="*/ 1046279 w 3997432"/>
              <a:gd name="connsiteY2" fmla="*/ 0 h 2517404"/>
              <a:gd name="connsiteX3" fmla="*/ 1692575 w 3997432"/>
              <a:gd name="connsiteY3" fmla="*/ 0 h 2517404"/>
              <a:gd name="connsiteX4" fmla="*/ 2304857 w 3997432"/>
              <a:gd name="connsiteY4" fmla="*/ 0 h 2517404"/>
              <a:gd name="connsiteX5" fmla="*/ 3019185 w 3997432"/>
              <a:gd name="connsiteY5" fmla="*/ 0 h 2517404"/>
              <a:gd name="connsiteX6" fmla="*/ 3699497 w 3997432"/>
              <a:gd name="connsiteY6" fmla="*/ 0 h 2517404"/>
              <a:gd name="connsiteX7" fmla="*/ 3997432 w 3997432"/>
              <a:gd name="connsiteY7" fmla="*/ 297935 h 2517404"/>
              <a:gd name="connsiteX8" fmla="*/ 3997432 w 3997432"/>
              <a:gd name="connsiteY8" fmla="*/ 938446 h 2517404"/>
              <a:gd name="connsiteX9" fmla="*/ 3997432 w 3997432"/>
              <a:gd name="connsiteY9" fmla="*/ 1521312 h 2517404"/>
              <a:gd name="connsiteX10" fmla="*/ 3997432 w 3997432"/>
              <a:gd name="connsiteY10" fmla="*/ 2219469 h 2517404"/>
              <a:gd name="connsiteX11" fmla="*/ 3699497 w 3997432"/>
              <a:gd name="connsiteY11" fmla="*/ 2517404 h 2517404"/>
              <a:gd name="connsiteX12" fmla="*/ 3121231 w 3997432"/>
              <a:gd name="connsiteY12" fmla="*/ 2517404 h 2517404"/>
              <a:gd name="connsiteX13" fmla="*/ 2372888 w 3997432"/>
              <a:gd name="connsiteY13" fmla="*/ 2517404 h 2517404"/>
              <a:gd name="connsiteX14" fmla="*/ 1760607 w 3997432"/>
              <a:gd name="connsiteY14" fmla="*/ 2517404 h 2517404"/>
              <a:gd name="connsiteX15" fmla="*/ 1080294 w 3997432"/>
              <a:gd name="connsiteY15" fmla="*/ 2517404 h 2517404"/>
              <a:gd name="connsiteX16" fmla="*/ 297935 w 3997432"/>
              <a:gd name="connsiteY16" fmla="*/ 2517404 h 2517404"/>
              <a:gd name="connsiteX17" fmla="*/ 0 w 3997432"/>
              <a:gd name="connsiteY17" fmla="*/ 2219469 h 2517404"/>
              <a:gd name="connsiteX18" fmla="*/ 0 w 3997432"/>
              <a:gd name="connsiteY18" fmla="*/ 1636604 h 2517404"/>
              <a:gd name="connsiteX19" fmla="*/ 0 w 3997432"/>
              <a:gd name="connsiteY19" fmla="*/ 957662 h 2517404"/>
              <a:gd name="connsiteX20" fmla="*/ 0 w 3997432"/>
              <a:gd name="connsiteY20" fmla="*/ 297935 h 251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7432" h="2517404" extrusionOk="0">
                <a:moveTo>
                  <a:pt x="0" y="297935"/>
                </a:moveTo>
                <a:cubicBezTo>
                  <a:pt x="-29676" y="115085"/>
                  <a:pt x="126590" y="2552"/>
                  <a:pt x="297935" y="0"/>
                </a:cubicBezTo>
                <a:cubicBezTo>
                  <a:pt x="463177" y="9169"/>
                  <a:pt x="754791" y="-20838"/>
                  <a:pt x="1046279" y="0"/>
                </a:cubicBezTo>
                <a:cubicBezTo>
                  <a:pt x="1337767" y="20838"/>
                  <a:pt x="1513340" y="24595"/>
                  <a:pt x="1692575" y="0"/>
                </a:cubicBezTo>
                <a:cubicBezTo>
                  <a:pt x="1871810" y="-24595"/>
                  <a:pt x="2034764" y="-3933"/>
                  <a:pt x="2304857" y="0"/>
                </a:cubicBezTo>
                <a:cubicBezTo>
                  <a:pt x="2574950" y="3933"/>
                  <a:pt x="2852634" y="19838"/>
                  <a:pt x="3019185" y="0"/>
                </a:cubicBezTo>
                <a:cubicBezTo>
                  <a:pt x="3185736" y="-19838"/>
                  <a:pt x="3381590" y="26000"/>
                  <a:pt x="3699497" y="0"/>
                </a:cubicBezTo>
                <a:cubicBezTo>
                  <a:pt x="3875748" y="-19050"/>
                  <a:pt x="3978056" y="150417"/>
                  <a:pt x="3997432" y="297935"/>
                </a:cubicBezTo>
                <a:cubicBezTo>
                  <a:pt x="4029455" y="549451"/>
                  <a:pt x="3973166" y="747382"/>
                  <a:pt x="3997432" y="938446"/>
                </a:cubicBezTo>
                <a:cubicBezTo>
                  <a:pt x="4021698" y="1129510"/>
                  <a:pt x="3982072" y="1246484"/>
                  <a:pt x="3997432" y="1521312"/>
                </a:cubicBezTo>
                <a:cubicBezTo>
                  <a:pt x="4012792" y="1796140"/>
                  <a:pt x="3983131" y="2060793"/>
                  <a:pt x="3997432" y="2219469"/>
                </a:cubicBezTo>
                <a:cubicBezTo>
                  <a:pt x="4004839" y="2395039"/>
                  <a:pt x="3865607" y="2533614"/>
                  <a:pt x="3699497" y="2517404"/>
                </a:cubicBezTo>
                <a:cubicBezTo>
                  <a:pt x="3473002" y="2507931"/>
                  <a:pt x="3340053" y="2505015"/>
                  <a:pt x="3121231" y="2517404"/>
                </a:cubicBezTo>
                <a:cubicBezTo>
                  <a:pt x="2902409" y="2529793"/>
                  <a:pt x="2561049" y="2512022"/>
                  <a:pt x="2372888" y="2517404"/>
                </a:cubicBezTo>
                <a:cubicBezTo>
                  <a:pt x="2184727" y="2522786"/>
                  <a:pt x="2043092" y="2543940"/>
                  <a:pt x="1760607" y="2517404"/>
                </a:cubicBezTo>
                <a:cubicBezTo>
                  <a:pt x="1478122" y="2490868"/>
                  <a:pt x="1355010" y="2492636"/>
                  <a:pt x="1080294" y="2517404"/>
                </a:cubicBezTo>
                <a:cubicBezTo>
                  <a:pt x="805578" y="2542172"/>
                  <a:pt x="455682" y="2555047"/>
                  <a:pt x="297935" y="2517404"/>
                </a:cubicBezTo>
                <a:cubicBezTo>
                  <a:pt x="120495" y="2478614"/>
                  <a:pt x="5249" y="2382948"/>
                  <a:pt x="0" y="2219469"/>
                </a:cubicBezTo>
                <a:cubicBezTo>
                  <a:pt x="-6570" y="1988308"/>
                  <a:pt x="-28595" y="1868006"/>
                  <a:pt x="0" y="1636604"/>
                </a:cubicBezTo>
                <a:cubicBezTo>
                  <a:pt x="28595" y="1405202"/>
                  <a:pt x="27975" y="1139185"/>
                  <a:pt x="0" y="957662"/>
                </a:cubicBezTo>
                <a:cubicBezTo>
                  <a:pt x="-27975" y="776139"/>
                  <a:pt x="-27166" y="572656"/>
                  <a:pt x="0" y="297935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zona2">
            <a:extLst>
              <a:ext uri="{FF2B5EF4-FFF2-40B4-BE49-F238E27FC236}">
                <a16:creationId xmlns:a16="http://schemas.microsoft.com/office/drawing/2014/main" id="{94E0561B-0A4A-41BB-8E60-A563BEDFE0C3}"/>
              </a:ext>
            </a:extLst>
          </p:cNvPr>
          <p:cNvSpPr txBox="1"/>
          <p:nvPr/>
        </p:nvSpPr>
        <p:spPr>
          <a:xfrm>
            <a:off x="7603803" y="2587233"/>
            <a:ext cx="37418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chemeClr val="accent6"/>
                </a:solidFill>
                <a:effectLst/>
              </a:rPr>
              <a:t>2. Zona Pessoal:</a:t>
            </a:r>
          </a:p>
          <a:p>
            <a:r>
              <a:rPr lang="pt-BR" sz="1200" b="0" i="0" dirty="0">
                <a:solidFill>
                  <a:srgbClr val="ECECEC"/>
                </a:solidFill>
                <a:effectLst/>
              </a:rPr>
              <a:t>50 cm a 1,2 m – interações casuais.</a:t>
            </a:r>
            <a:endParaRPr lang="pt-BR" sz="1200" dirty="0"/>
          </a:p>
        </p:txBody>
      </p:sp>
      <p:sp>
        <p:nvSpPr>
          <p:cNvPr id="28" name="zona3">
            <a:extLst>
              <a:ext uri="{FF2B5EF4-FFF2-40B4-BE49-F238E27FC236}">
                <a16:creationId xmlns:a16="http://schemas.microsoft.com/office/drawing/2014/main" id="{F4098E84-DFF3-BC83-3514-D29B8AA28BB8}"/>
              </a:ext>
            </a:extLst>
          </p:cNvPr>
          <p:cNvSpPr txBox="1"/>
          <p:nvPr/>
        </p:nvSpPr>
        <p:spPr>
          <a:xfrm>
            <a:off x="7603803" y="3165647"/>
            <a:ext cx="37418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chemeClr val="accent3"/>
                </a:solidFill>
                <a:effectLst/>
              </a:rPr>
              <a:t>3. Zona Social:</a:t>
            </a:r>
          </a:p>
          <a:p>
            <a:r>
              <a:rPr lang="pt-BR" sz="1200" b="0" i="0" dirty="0">
                <a:solidFill>
                  <a:srgbClr val="ECECEC"/>
                </a:solidFill>
                <a:effectLst/>
              </a:rPr>
              <a:t>1,2 m a 3 m – conversas formais.</a:t>
            </a:r>
            <a:endParaRPr lang="pt-BR" sz="1200" dirty="0"/>
          </a:p>
        </p:txBody>
      </p:sp>
      <p:sp>
        <p:nvSpPr>
          <p:cNvPr id="29" name="zona4">
            <a:extLst>
              <a:ext uri="{FF2B5EF4-FFF2-40B4-BE49-F238E27FC236}">
                <a16:creationId xmlns:a16="http://schemas.microsoft.com/office/drawing/2014/main" id="{4A708DA5-16B2-7F2F-1075-5BC1148A548A}"/>
              </a:ext>
            </a:extLst>
          </p:cNvPr>
          <p:cNvSpPr txBox="1"/>
          <p:nvPr/>
        </p:nvSpPr>
        <p:spPr>
          <a:xfrm>
            <a:off x="7603803" y="3704947"/>
            <a:ext cx="37418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dirty="0">
                <a:solidFill>
                  <a:schemeClr val="accent1"/>
                </a:solidFill>
                <a:effectLst/>
              </a:rPr>
              <a:t>4. Zona Pública:</a:t>
            </a:r>
          </a:p>
          <a:p>
            <a:r>
              <a:rPr lang="pt-BR" sz="1200" b="0" i="0" dirty="0">
                <a:solidFill>
                  <a:srgbClr val="ECECEC"/>
                </a:solidFill>
                <a:effectLst/>
              </a:rPr>
              <a:t>Acima de 3 m – apresentações e palestras.</a:t>
            </a:r>
            <a:endParaRPr lang="pt-BR" sz="1200" dirty="0"/>
          </a:p>
        </p:txBody>
      </p:sp>
      <p:grpSp>
        <p:nvGrpSpPr>
          <p:cNvPr id="31" name="avatar">
            <a:extLst>
              <a:ext uri="{FF2B5EF4-FFF2-40B4-BE49-F238E27FC236}">
                <a16:creationId xmlns:a16="http://schemas.microsoft.com/office/drawing/2014/main" id="{5DDF186D-3BFB-40AE-D7D3-65F59CCD26C6}"/>
              </a:ext>
            </a:extLst>
          </p:cNvPr>
          <p:cNvGrpSpPr/>
          <p:nvPr/>
        </p:nvGrpSpPr>
        <p:grpSpPr>
          <a:xfrm>
            <a:off x="5346289" y="2960991"/>
            <a:ext cx="1440000" cy="2505827"/>
            <a:chOff x="5346289" y="2960991"/>
            <a:chExt cx="1440000" cy="2505827"/>
          </a:xfrm>
        </p:grpSpPr>
        <p:grpSp>
          <p:nvGrpSpPr>
            <p:cNvPr id="4" name="Gráfico 2">
              <a:extLst>
                <a:ext uri="{FF2B5EF4-FFF2-40B4-BE49-F238E27FC236}">
                  <a16:creationId xmlns:a16="http://schemas.microsoft.com/office/drawing/2014/main" id="{9D1C9D71-D772-85D2-DB80-07B9A4493654}"/>
                </a:ext>
              </a:extLst>
            </p:cNvPr>
            <p:cNvGrpSpPr/>
            <p:nvPr/>
          </p:nvGrpSpPr>
          <p:grpSpPr>
            <a:xfrm>
              <a:off x="5436295" y="2960991"/>
              <a:ext cx="1317263" cy="2477986"/>
              <a:chOff x="4155919" y="3758107"/>
              <a:chExt cx="689505" cy="1297071"/>
            </a:xfrm>
            <a:solidFill>
              <a:schemeClr val="bg1"/>
            </a:solidFill>
          </p:grpSpPr>
          <p:sp>
            <p:nvSpPr>
              <p:cNvPr id="5" name="Forma Livre: Forma 4">
                <a:extLst>
                  <a:ext uri="{FF2B5EF4-FFF2-40B4-BE49-F238E27FC236}">
                    <a16:creationId xmlns:a16="http://schemas.microsoft.com/office/drawing/2014/main" id="{8DB08167-A122-A387-AC86-1C0D0362A0CA}"/>
                  </a:ext>
                </a:extLst>
              </p:cNvPr>
              <p:cNvSpPr/>
              <p:nvPr/>
            </p:nvSpPr>
            <p:spPr>
              <a:xfrm>
                <a:off x="4155919" y="3758107"/>
                <a:ext cx="689505" cy="1297071"/>
              </a:xfrm>
              <a:custGeom>
                <a:avLst/>
                <a:gdLst>
                  <a:gd name="connsiteX0" fmla="*/ 623573 w 689505"/>
                  <a:gd name="connsiteY0" fmla="*/ 754685 h 1297071"/>
                  <a:gd name="connsiteX1" fmla="*/ 561861 w 689505"/>
                  <a:gd name="connsiteY1" fmla="*/ 642718 h 1297071"/>
                  <a:gd name="connsiteX2" fmla="*/ 481727 w 689505"/>
                  <a:gd name="connsiteY2" fmla="*/ 551593 h 1297071"/>
                  <a:gd name="connsiteX3" fmla="*/ 587740 w 689505"/>
                  <a:gd name="connsiteY3" fmla="*/ 491709 h 1297071"/>
                  <a:gd name="connsiteX4" fmla="*/ 689505 w 689505"/>
                  <a:gd name="connsiteY4" fmla="*/ 287617 h 1297071"/>
                  <a:gd name="connsiteX5" fmla="*/ 587740 w 689505"/>
                  <a:gd name="connsiteY5" fmla="*/ 83525 h 1297071"/>
                  <a:gd name="connsiteX6" fmla="*/ 344757 w 689505"/>
                  <a:gd name="connsiteY6" fmla="*/ 0 h 1297071"/>
                  <a:gd name="connsiteX7" fmla="*/ 101765 w 689505"/>
                  <a:gd name="connsiteY7" fmla="*/ 83525 h 1297071"/>
                  <a:gd name="connsiteX8" fmla="*/ 0 w 689505"/>
                  <a:gd name="connsiteY8" fmla="*/ 287617 h 1297071"/>
                  <a:gd name="connsiteX9" fmla="*/ 101765 w 689505"/>
                  <a:gd name="connsiteY9" fmla="*/ 491709 h 1297071"/>
                  <a:gd name="connsiteX10" fmla="*/ 207864 w 689505"/>
                  <a:gd name="connsiteY10" fmla="*/ 551621 h 1297071"/>
                  <a:gd name="connsiteX11" fmla="*/ 127768 w 689505"/>
                  <a:gd name="connsiteY11" fmla="*/ 642718 h 1297071"/>
                  <a:gd name="connsiteX12" fmla="*/ 66056 w 689505"/>
                  <a:gd name="connsiteY12" fmla="*/ 754685 h 1297071"/>
                  <a:gd name="connsiteX13" fmla="*/ 44501 w 689505"/>
                  <a:gd name="connsiteY13" fmla="*/ 813702 h 1297071"/>
                  <a:gd name="connsiteX14" fmla="*/ 35490 w 689505"/>
                  <a:gd name="connsiteY14" fmla="*/ 878329 h 1297071"/>
                  <a:gd name="connsiteX15" fmla="*/ 74609 w 689505"/>
                  <a:gd name="connsiteY15" fmla="*/ 909761 h 1297071"/>
                  <a:gd name="connsiteX16" fmla="*/ 110738 w 689505"/>
                  <a:gd name="connsiteY16" fmla="*/ 878967 h 1297071"/>
                  <a:gd name="connsiteX17" fmla="*/ 92897 w 689505"/>
                  <a:gd name="connsiteY17" fmla="*/ 750075 h 1297071"/>
                  <a:gd name="connsiteX18" fmla="*/ 89030 w 689505"/>
                  <a:gd name="connsiteY18" fmla="*/ 746903 h 1297071"/>
                  <a:gd name="connsiteX19" fmla="*/ 144304 w 689505"/>
                  <a:gd name="connsiteY19" fmla="*/ 649386 h 1297071"/>
                  <a:gd name="connsiteX20" fmla="*/ 211036 w 689505"/>
                  <a:gd name="connsiteY20" fmla="*/ 566442 h 1297071"/>
                  <a:gd name="connsiteX21" fmla="*/ 169145 w 689505"/>
                  <a:gd name="connsiteY21" fmla="*/ 767524 h 1297071"/>
                  <a:gd name="connsiteX22" fmla="*/ 163259 w 689505"/>
                  <a:gd name="connsiteY22" fmla="*/ 825160 h 1297071"/>
                  <a:gd name="connsiteX23" fmla="*/ 164811 w 689505"/>
                  <a:gd name="connsiteY23" fmla="*/ 873890 h 1297071"/>
                  <a:gd name="connsiteX24" fmla="*/ 224590 w 689505"/>
                  <a:gd name="connsiteY24" fmla="*/ 931478 h 1297071"/>
                  <a:gd name="connsiteX25" fmla="*/ 250050 w 689505"/>
                  <a:gd name="connsiteY25" fmla="*/ 938679 h 1297071"/>
                  <a:gd name="connsiteX26" fmla="*/ 249231 w 689505"/>
                  <a:gd name="connsiteY26" fmla="*/ 989228 h 1297071"/>
                  <a:gd name="connsiteX27" fmla="*/ 249365 w 689505"/>
                  <a:gd name="connsiteY27" fmla="*/ 1044130 h 1297071"/>
                  <a:gd name="connsiteX28" fmla="*/ 249717 w 689505"/>
                  <a:gd name="connsiteY28" fmla="*/ 1153954 h 1297071"/>
                  <a:gd name="connsiteX29" fmla="*/ 244011 w 689505"/>
                  <a:gd name="connsiteY29" fmla="*/ 1221800 h 1297071"/>
                  <a:gd name="connsiteX30" fmla="*/ 185833 w 689505"/>
                  <a:gd name="connsiteY30" fmla="*/ 1224067 h 1297071"/>
                  <a:gd name="connsiteX31" fmla="*/ 141018 w 689505"/>
                  <a:gd name="connsiteY31" fmla="*/ 1248413 h 1297071"/>
                  <a:gd name="connsiteX32" fmla="*/ 155800 w 689505"/>
                  <a:gd name="connsiteY32" fmla="*/ 1288237 h 1297071"/>
                  <a:gd name="connsiteX33" fmla="*/ 202159 w 689505"/>
                  <a:gd name="connsiteY33" fmla="*/ 1294771 h 1297071"/>
                  <a:gd name="connsiteX34" fmla="*/ 265157 w 689505"/>
                  <a:gd name="connsiteY34" fmla="*/ 1216914 h 1297071"/>
                  <a:gd name="connsiteX35" fmla="*/ 269224 w 689505"/>
                  <a:gd name="connsiteY35" fmla="*/ 1156363 h 1297071"/>
                  <a:gd name="connsiteX36" fmla="*/ 269015 w 689505"/>
                  <a:gd name="connsiteY36" fmla="*/ 1088203 h 1297071"/>
                  <a:gd name="connsiteX37" fmla="*/ 268691 w 689505"/>
                  <a:gd name="connsiteY37" fmla="*/ 1012450 h 1297071"/>
                  <a:gd name="connsiteX38" fmla="*/ 267653 w 689505"/>
                  <a:gd name="connsiteY38" fmla="*/ 942156 h 1297071"/>
                  <a:gd name="connsiteX39" fmla="*/ 415681 w 689505"/>
                  <a:gd name="connsiteY39" fmla="*/ 933174 h 1297071"/>
                  <a:gd name="connsiteX40" fmla="*/ 415242 w 689505"/>
                  <a:gd name="connsiteY40" fmla="*/ 935669 h 1297071"/>
                  <a:gd name="connsiteX41" fmla="*/ 413747 w 689505"/>
                  <a:gd name="connsiteY41" fmla="*/ 1012450 h 1297071"/>
                  <a:gd name="connsiteX42" fmla="*/ 413423 w 689505"/>
                  <a:gd name="connsiteY42" fmla="*/ 1088203 h 1297071"/>
                  <a:gd name="connsiteX43" fmla="*/ 413214 w 689505"/>
                  <a:gd name="connsiteY43" fmla="*/ 1156363 h 1297071"/>
                  <a:gd name="connsiteX44" fmla="*/ 417281 w 689505"/>
                  <a:gd name="connsiteY44" fmla="*/ 1216914 h 1297071"/>
                  <a:gd name="connsiteX45" fmla="*/ 480279 w 689505"/>
                  <a:gd name="connsiteY45" fmla="*/ 1294771 h 1297071"/>
                  <a:gd name="connsiteX46" fmla="*/ 526637 w 689505"/>
                  <a:gd name="connsiteY46" fmla="*/ 1288237 h 1297071"/>
                  <a:gd name="connsiteX47" fmla="*/ 541420 w 689505"/>
                  <a:gd name="connsiteY47" fmla="*/ 1248413 h 1297071"/>
                  <a:gd name="connsiteX48" fmla="*/ 496614 w 689505"/>
                  <a:gd name="connsiteY48" fmla="*/ 1224067 h 1297071"/>
                  <a:gd name="connsiteX49" fmla="*/ 438436 w 689505"/>
                  <a:gd name="connsiteY49" fmla="*/ 1221800 h 1297071"/>
                  <a:gd name="connsiteX50" fmla="*/ 432730 w 689505"/>
                  <a:gd name="connsiteY50" fmla="*/ 1153954 h 1297071"/>
                  <a:gd name="connsiteX51" fmla="*/ 433083 w 689505"/>
                  <a:gd name="connsiteY51" fmla="*/ 1044130 h 1297071"/>
                  <a:gd name="connsiteX52" fmla="*/ 433216 w 689505"/>
                  <a:gd name="connsiteY52" fmla="*/ 989228 h 1297071"/>
                  <a:gd name="connsiteX53" fmla="*/ 432102 w 689505"/>
                  <a:gd name="connsiteY53" fmla="*/ 934469 h 1297071"/>
                  <a:gd name="connsiteX54" fmla="*/ 429311 w 689505"/>
                  <a:gd name="connsiteY54" fmla="*/ 929078 h 1297071"/>
                  <a:gd name="connsiteX55" fmla="*/ 510540 w 689505"/>
                  <a:gd name="connsiteY55" fmla="*/ 886339 h 1297071"/>
                  <a:gd name="connsiteX56" fmla="*/ 543039 w 689505"/>
                  <a:gd name="connsiteY56" fmla="*/ 800843 h 1297071"/>
                  <a:gd name="connsiteX57" fmla="*/ 519684 w 689505"/>
                  <a:gd name="connsiteY57" fmla="*/ 682666 h 1297071"/>
                  <a:gd name="connsiteX58" fmla="*/ 480070 w 689505"/>
                  <a:gd name="connsiteY58" fmla="*/ 568138 h 1297071"/>
                  <a:gd name="connsiteX59" fmla="*/ 545316 w 689505"/>
                  <a:gd name="connsiteY59" fmla="*/ 649386 h 1297071"/>
                  <a:gd name="connsiteX60" fmla="*/ 600589 w 689505"/>
                  <a:gd name="connsiteY60" fmla="*/ 746903 h 1297071"/>
                  <a:gd name="connsiteX61" fmla="*/ 596722 w 689505"/>
                  <a:gd name="connsiteY61" fmla="*/ 750075 h 1297071"/>
                  <a:gd name="connsiteX62" fmla="*/ 578882 w 689505"/>
                  <a:gd name="connsiteY62" fmla="*/ 878967 h 1297071"/>
                  <a:gd name="connsiteX63" fmla="*/ 615010 w 689505"/>
                  <a:gd name="connsiteY63" fmla="*/ 909761 h 1297071"/>
                  <a:gd name="connsiteX64" fmla="*/ 654129 w 689505"/>
                  <a:gd name="connsiteY64" fmla="*/ 878329 h 1297071"/>
                  <a:gd name="connsiteX65" fmla="*/ 645109 w 689505"/>
                  <a:gd name="connsiteY65" fmla="*/ 813702 h 1297071"/>
                  <a:gd name="connsiteX66" fmla="*/ 623573 w 689505"/>
                  <a:gd name="connsiteY66" fmla="*/ 754685 h 1297071"/>
                  <a:gd name="connsiteX67" fmla="*/ 95783 w 689505"/>
                  <a:gd name="connsiteY67" fmla="*/ 861317 h 1297071"/>
                  <a:gd name="connsiteX68" fmla="*/ 69294 w 689505"/>
                  <a:gd name="connsiteY68" fmla="*/ 889940 h 1297071"/>
                  <a:gd name="connsiteX69" fmla="*/ 55769 w 689505"/>
                  <a:gd name="connsiteY69" fmla="*/ 843601 h 1297071"/>
                  <a:gd name="connsiteX70" fmla="*/ 80077 w 689505"/>
                  <a:gd name="connsiteY70" fmla="*/ 767534 h 1297071"/>
                  <a:gd name="connsiteX71" fmla="*/ 95783 w 689505"/>
                  <a:gd name="connsiteY71" fmla="*/ 861317 h 1297071"/>
                  <a:gd name="connsiteX72" fmla="*/ 232096 w 689505"/>
                  <a:gd name="connsiteY72" fmla="*/ 1247337 h 1297071"/>
                  <a:gd name="connsiteX73" fmla="*/ 165640 w 689505"/>
                  <a:gd name="connsiteY73" fmla="*/ 1268825 h 1297071"/>
                  <a:gd name="connsiteX74" fmla="*/ 185423 w 689505"/>
                  <a:gd name="connsiteY74" fmla="*/ 1245394 h 1297071"/>
                  <a:gd name="connsiteX75" fmla="*/ 235429 w 689505"/>
                  <a:gd name="connsiteY75" fmla="*/ 1242127 h 1297071"/>
                  <a:gd name="connsiteX76" fmla="*/ 232096 w 689505"/>
                  <a:gd name="connsiteY76" fmla="*/ 1247337 h 1297071"/>
                  <a:gd name="connsiteX77" fmla="*/ 497024 w 689505"/>
                  <a:gd name="connsiteY77" fmla="*/ 1245403 h 1297071"/>
                  <a:gd name="connsiteX78" fmla="*/ 516807 w 689505"/>
                  <a:gd name="connsiteY78" fmla="*/ 1268835 h 1297071"/>
                  <a:gd name="connsiteX79" fmla="*/ 450342 w 689505"/>
                  <a:gd name="connsiteY79" fmla="*/ 1247346 h 1297071"/>
                  <a:gd name="connsiteX80" fmla="*/ 447008 w 689505"/>
                  <a:gd name="connsiteY80" fmla="*/ 1242146 h 1297071"/>
                  <a:gd name="connsiteX81" fmla="*/ 497024 w 689505"/>
                  <a:gd name="connsiteY81" fmla="*/ 1245403 h 1297071"/>
                  <a:gd name="connsiteX82" fmla="*/ 22850 w 689505"/>
                  <a:gd name="connsiteY82" fmla="*/ 287607 h 1297071"/>
                  <a:gd name="connsiteX83" fmla="*/ 116338 w 689505"/>
                  <a:gd name="connsiteY83" fmla="*/ 101117 h 1297071"/>
                  <a:gd name="connsiteX84" fmla="*/ 344738 w 689505"/>
                  <a:gd name="connsiteY84" fmla="*/ 22850 h 1297071"/>
                  <a:gd name="connsiteX85" fmla="*/ 573138 w 689505"/>
                  <a:gd name="connsiteY85" fmla="*/ 101117 h 1297071"/>
                  <a:gd name="connsiteX86" fmla="*/ 666626 w 689505"/>
                  <a:gd name="connsiteY86" fmla="*/ 287607 h 1297071"/>
                  <a:gd name="connsiteX87" fmla="*/ 573138 w 689505"/>
                  <a:gd name="connsiteY87" fmla="*/ 474097 h 1297071"/>
                  <a:gd name="connsiteX88" fmla="*/ 344738 w 689505"/>
                  <a:gd name="connsiteY88" fmla="*/ 552364 h 1297071"/>
                  <a:gd name="connsiteX89" fmla="*/ 116338 w 689505"/>
                  <a:gd name="connsiteY89" fmla="*/ 474097 h 1297071"/>
                  <a:gd name="connsiteX90" fmla="*/ 22850 w 689505"/>
                  <a:gd name="connsiteY90" fmla="*/ 287607 h 1297071"/>
                  <a:gd name="connsiteX91" fmla="*/ 508987 w 689505"/>
                  <a:gd name="connsiteY91" fmla="*/ 856488 h 1297071"/>
                  <a:gd name="connsiteX92" fmla="*/ 439636 w 689505"/>
                  <a:gd name="connsiteY92" fmla="*/ 902856 h 1297071"/>
                  <a:gd name="connsiteX93" fmla="*/ 252822 w 689505"/>
                  <a:gd name="connsiteY93" fmla="*/ 917572 h 1297071"/>
                  <a:gd name="connsiteX94" fmla="*/ 186052 w 689505"/>
                  <a:gd name="connsiteY94" fmla="*/ 875967 h 1297071"/>
                  <a:gd name="connsiteX95" fmla="*/ 181994 w 689505"/>
                  <a:gd name="connsiteY95" fmla="*/ 830675 h 1297071"/>
                  <a:gd name="connsiteX96" fmla="*/ 186680 w 689505"/>
                  <a:gd name="connsiteY96" fmla="*/ 780621 h 1297071"/>
                  <a:gd name="connsiteX97" fmla="*/ 205064 w 689505"/>
                  <a:gd name="connsiteY97" fmla="*/ 666255 h 1297071"/>
                  <a:gd name="connsiteX98" fmla="*/ 231686 w 689505"/>
                  <a:gd name="connsiteY98" fmla="*/ 559337 h 1297071"/>
                  <a:gd name="connsiteX99" fmla="*/ 344757 w 689505"/>
                  <a:gd name="connsiteY99" fmla="*/ 575224 h 1297071"/>
                  <a:gd name="connsiteX100" fmla="*/ 449847 w 689505"/>
                  <a:gd name="connsiteY100" fmla="*/ 561575 h 1297071"/>
                  <a:gd name="connsiteX101" fmla="*/ 450475 w 689505"/>
                  <a:gd name="connsiteY101" fmla="*/ 563137 h 1297071"/>
                  <a:gd name="connsiteX102" fmla="*/ 452133 w 689505"/>
                  <a:gd name="connsiteY102" fmla="*/ 565318 h 1297071"/>
                  <a:gd name="connsiteX103" fmla="*/ 454266 w 689505"/>
                  <a:gd name="connsiteY103" fmla="*/ 568890 h 1297071"/>
                  <a:gd name="connsiteX104" fmla="*/ 456600 w 689505"/>
                  <a:gd name="connsiteY104" fmla="*/ 573053 h 1297071"/>
                  <a:gd name="connsiteX105" fmla="*/ 459705 w 689505"/>
                  <a:gd name="connsiteY105" fmla="*/ 579130 h 1297071"/>
                  <a:gd name="connsiteX106" fmla="*/ 461553 w 689505"/>
                  <a:gd name="connsiteY106" fmla="*/ 582092 h 1297071"/>
                  <a:gd name="connsiteX107" fmla="*/ 516665 w 689505"/>
                  <a:gd name="connsiteY107" fmla="*/ 765410 h 1297071"/>
                  <a:gd name="connsiteX108" fmla="*/ 508987 w 689505"/>
                  <a:gd name="connsiteY108" fmla="*/ 856488 h 1297071"/>
                  <a:gd name="connsiteX109" fmla="*/ 620325 w 689505"/>
                  <a:gd name="connsiteY109" fmla="*/ 889940 h 1297071"/>
                  <a:gd name="connsiteX110" fmla="*/ 593836 w 689505"/>
                  <a:gd name="connsiteY110" fmla="*/ 861317 h 1297071"/>
                  <a:gd name="connsiteX111" fmla="*/ 609543 w 689505"/>
                  <a:gd name="connsiteY111" fmla="*/ 767534 h 1297071"/>
                  <a:gd name="connsiteX112" fmla="*/ 633851 w 689505"/>
                  <a:gd name="connsiteY112" fmla="*/ 843601 h 1297071"/>
                  <a:gd name="connsiteX113" fmla="*/ 620325 w 689505"/>
                  <a:gd name="connsiteY113" fmla="*/ 889940 h 129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689505" h="1297071">
                    <a:moveTo>
                      <a:pt x="623573" y="754685"/>
                    </a:moveTo>
                    <a:cubicBezTo>
                      <a:pt x="606895" y="715413"/>
                      <a:pt x="586121" y="677809"/>
                      <a:pt x="561861" y="642718"/>
                    </a:cubicBezTo>
                    <a:cubicBezTo>
                      <a:pt x="538972" y="609619"/>
                      <a:pt x="512559" y="577682"/>
                      <a:pt x="481727" y="551593"/>
                    </a:cubicBezTo>
                    <a:cubicBezTo>
                      <a:pt x="521446" y="537238"/>
                      <a:pt x="557355" y="516874"/>
                      <a:pt x="587740" y="491709"/>
                    </a:cubicBezTo>
                    <a:cubicBezTo>
                      <a:pt x="650234" y="439988"/>
                      <a:pt x="689515" y="367713"/>
                      <a:pt x="689505" y="287617"/>
                    </a:cubicBezTo>
                    <a:cubicBezTo>
                      <a:pt x="689524" y="207521"/>
                      <a:pt x="650234" y="135246"/>
                      <a:pt x="587740" y="83525"/>
                    </a:cubicBezTo>
                    <a:cubicBezTo>
                      <a:pt x="525218" y="31737"/>
                      <a:pt x="439360" y="19"/>
                      <a:pt x="344757" y="0"/>
                    </a:cubicBezTo>
                    <a:cubicBezTo>
                      <a:pt x="250146" y="10"/>
                      <a:pt x="164297" y="31737"/>
                      <a:pt x="101765" y="83525"/>
                    </a:cubicBezTo>
                    <a:cubicBezTo>
                      <a:pt x="39272" y="135246"/>
                      <a:pt x="-10" y="207521"/>
                      <a:pt x="0" y="287617"/>
                    </a:cubicBezTo>
                    <a:cubicBezTo>
                      <a:pt x="-10" y="367713"/>
                      <a:pt x="39272" y="439988"/>
                      <a:pt x="101765" y="491709"/>
                    </a:cubicBezTo>
                    <a:cubicBezTo>
                      <a:pt x="132159" y="516884"/>
                      <a:pt x="168107" y="537267"/>
                      <a:pt x="207864" y="551621"/>
                    </a:cubicBezTo>
                    <a:cubicBezTo>
                      <a:pt x="177041" y="577710"/>
                      <a:pt x="150638" y="609629"/>
                      <a:pt x="127768" y="642718"/>
                    </a:cubicBezTo>
                    <a:cubicBezTo>
                      <a:pt x="103508" y="677809"/>
                      <a:pt x="82734" y="715423"/>
                      <a:pt x="66056" y="754685"/>
                    </a:cubicBezTo>
                    <a:cubicBezTo>
                      <a:pt x="57864" y="773973"/>
                      <a:pt x="50663" y="793680"/>
                      <a:pt x="44501" y="813702"/>
                    </a:cubicBezTo>
                    <a:cubicBezTo>
                      <a:pt x="38252" y="834028"/>
                      <a:pt x="29870" y="856983"/>
                      <a:pt x="35490" y="878329"/>
                    </a:cubicBezTo>
                    <a:cubicBezTo>
                      <a:pt x="40081" y="895788"/>
                      <a:pt x="55531" y="911323"/>
                      <a:pt x="74609" y="909761"/>
                    </a:cubicBezTo>
                    <a:cubicBezTo>
                      <a:pt x="91888" y="908352"/>
                      <a:pt x="104137" y="893874"/>
                      <a:pt x="110738" y="878967"/>
                    </a:cubicBezTo>
                    <a:cubicBezTo>
                      <a:pt x="128683" y="838438"/>
                      <a:pt x="119120" y="784755"/>
                      <a:pt x="92897" y="750075"/>
                    </a:cubicBezTo>
                    <a:cubicBezTo>
                      <a:pt x="91735" y="748532"/>
                      <a:pt x="90411" y="747541"/>
                      <a:pt x="89030" y="746903"/>
                    </a:cubicBezTo>
                    <a:cubicBezTo>
                      <a:pt x="104537" y="712632"/>
                      <a:pt x="123311" y="679790"/>
                      <a:pt x="144304" y="649386"/>
                    </a:cubicBezTo>
                    <a:cubicBezTo>
                      <a:pt x="164592" y="620020"/>
                      <a:pt x="187585" y="593169"/>
                      <a:pt x="211036" y="566442"/>
                    </a:cubicBezTo>
                    <a:cubicBezTo>
                      <a:pt x="190100" y="631365"/>
                      <a:pt x="177546" y="700183"/>
                      <a:pt x="169145" y="767524"/>
                    </a:cubicBezTo>
                    <a:cubicBezTo>
                      <a:pt x="166754" y="786689"/>
                      <a:pt x="164849" y="805910"/>
                      <a:pt x="163259" y="825160"/>
                    </a:cubicBezTo>
                    <a:cubicBezTo>
                      <a:pt x="161935" y="841277"/>
                      <a:pt x="160887" y="858041"/>
                      <a:pt x="164811" y="873890"/>
                    </a:cubicBezTo>
                    <a:cubicBezTo>
                      <a:pt x="172250" y="903951"/>
                      <a:pt x="196367" y="921944"/>
                      <a:pt x="224590" y="931478"/>
                    </a:cubicBezTo>
                    <a:cubicBezTo>
                      <a:pt x="232934" y="934298"/>
                      <a:pt x="241440" y="936679"/>
                      <a:pt x="250050" y="938679"/>
                    </a:cubicBezTo>
                    <a:cubicBezTo>
                      <a:pt x="248679" y="955377"/>
                      <a:pt x="249212" y="972541"/>
                      <a:pt x="249231" y="989228"/>
                    </a:cubicBezTo>
                    <a:cubicBezTo>
                      <a:pt x="249250" y="1007526"/>
                      <a:pt x="249326" y="1025833"/>
                      <a:pt x="249365" y="1044130"/>
                    </a:cubicBezTo>
                    <a:cubicBezTo>
                      <a:pt x="249450" y="1080745"/>
                      <a:pt x="249565" y="1117349"/>
                      <a:pt x="249717" y="1153954"/>
                    </a:cubicBezTo>
                    <a:cubicBezTo>
                      <a:pt x="249812" y="1176147"/>
                      <a:pt x="250307" y="1200150"/>
                      <a:pt x="244011" y="1221800"/>
                    </a:cubicBezTo>
                    <a:cubicBezTo>
                      <a:pt x="224638" y="1220076"/>
                      <a:pt x="204987" y="1220638"/>
                      <a:pt x="185833" y="1224067"/>
                    </a:cubicBezTo>
                    <a:cubicBezTo>
                      <a:pt x="169469" y="1227001"/>
                      <a:pt x="148190" y="1231125"/>
                      <a:pt x="141018" y="1248413"/>
                    </a:cubicBezTo>
                    <a:cubicBezTo>
                      <a:pt x="134817" y="1263367"/>
                      <a:pt x="143370" y="1279522"/>
                      <a:pt x="155800" y="1288237"/>
                    </a:cubicBezTo>
                    <a:cubicBezTo>
                      <a:pt x="169221" y="1297648"/>
                      <a:pt x="186633" y="1299039"/>
                      <a:pt x="202159" y="1294771"/>
                    </a:cubicBezTo>
                    <a:cubicBezTo>
                      <a:pt x="238439" y="1284799"/>
                      <a:pt x="257994" y="1251737"/>
                      <a:pt x="265157" y="1216914"/>
                    </a:cubicBezTo>
                    <a:cubicBezTo>
                      <a:pt x="269243" y="1197026"/>
                      <a:pt x="269243" y="1176576"/>
                      <a:pt x="269224" y="1156363"/>
                    </a:cubicBezTo>
                    <a:cubicBezTo>
                      <a:pt x="269196" y="1133647"/>
                      <a:pt x="269119" y="1110920"/>
                      <a:pt x="269015" y="1088203"/>
                    </a:cubicBezTo>
                    <a:cubicBezTo>
                      <a:pt x="268910" y="1062952"/>
                      <a:pt x="268805" y="1037701"/>
                      <a:pt x="268691" y="1012450"/>
                    </a:cubicBezTo>
                    <a:cubicBezTo>
                      <a:pt x="268595" y="989257"/>
                      <a:pt x="269500" y="965397"/>
                      <a:pt x="267653" y="942156"/>
                    </a:cubicBezTo>
                    <a:cubicBezTo>
                      <a:pt x="316659" y="950376"/>
                      <a:pt x="368303" y="946375"/>
                      <a:pt x="415681" y="933174"/>
                    </a:cubicBezTo>
                    <a:cubicBezTo>
                      <a:pt x="415433" y="933955"/>
                      <a:pt x="415195" y="934764"/>
                      <a:pt x="415242" y="935669"/>
                    </a:cubicBezTo>
                    <a:cubicBezTo>
                      <a:pt x="412604" y="960911"/>
                      <a:pt x="413852" y="987104"/>
                      <a:pt x="413747" y="1012450"/>
                    </a:cubicBezTo>
                    <a:cubicBezTo>
                      <a:pt x="413642" y="1037701"/>
                      <a:pt x="413537" y="1062952"/>
                      <a:pt x="413423" y="1088203"/>
                    </a:cubicBezTo>
                    <a:cubicBezTo>
                      <a:pt x="413328" y="1110920"/>
                      <a:pt x="413242" y="1133647"/>
                      <a:pt x="413214" y="1156363"/>
                    </a:cubicBezTo>
                    <a:cubicBezTo>
                      <a:pt x="413185" y="1176576"/>
                      <a:pt x="413185" y="1197026"/>
                      <a:pt x="417281" y="1216914"/>
                    </a:cubicBezTo>
                    <a:cubicBezTo>
                      <a:pt x="424444" y="1251737"/>
                      <a:pt x="444008" y="1284799"/>
                      <a:pt x="480279" y="1294771"/>
                    </a:cubicBezTo>
                    <a:cubicBezTo>
                      <a:pt x="495814" y="1299039"/>
                      <a:pt x="513217" y="1297648"/>
                      <a:pt x="526637" y="1288237"/>
                    </a:cubicBezTo>
                    <a:cubicBezTo>
                      <a:pt x="539067" y="1279522"/>
                      <a:pt x="547621" y="1263367"/>
                      <a:pt x="541420" y="1248413"/>
                    </a:cubicBezTo>
                    <a:cubicBezTo>
                      <a:pt x="534257" y="1231125"/>
                      <a:pt x="512978" y="1227001"/>
                      <a:pt x="496614" y="1224067"/>
                    </a:cubicBezTo>
                    <a:cubicBezTo>
                      <a:pt x="477460" y="1220638"/>
                      <a:pt x="457810" y="1220086"/>
                      <a:pt x="438436" y="1221800"/>
                    </a:cubicBezTo>
                    <a:cubicBezTo>
                      <a:pt x="432140" y="1200150"/>
                      <a:pt x="432635" y="1176156"/>
                      <a:pt x="432730" y="1153954"/>
                    </a:cubicBezTo>
                    <a:cubicBezTo>
                      <a:pt x="432883" y="1117340"/>
                      <a:pt x="432997" y="1080735"/>
                      <a:pt x="433083" y="1044130"/>
                    </a:cubicBezTo>
                    <a:cubicBezTo>
                      <a:pt x="433130" y="1025823"/>
                      <a:pt x="433197" y="1007526"/>
                      <a:pt x="433216" y="989228"/>
                    </a:cubicBezTo>
                    <a:cubicBezTo>
                      <a:pt x="433235" y="971140"/>
                      <a:pt x="433969" y="952462"/>
                      <a:pt x="432102" y="934469"/>
                    </a:cubicBezTo>
                    <a:cubicBezTo>
                      <a:pt x="431835" y="931945"/>
                      <a:pt x="430740" y="930230"/>
                      <a:pt x="429311" y="929078"/>
                    </a:cubicBezTo>
                    <a:cubicBezTo>
                      <a:pt x="458210" y="919867"/>
                      <a:pt x="488128" y="906971"/>
                      <a:pt x="510540" y="886339"/>
                    </a:cubicBezTo>
                    <a:cubicBezTo>
                      <a:pt x="535343" y="863508"/>
                      <a:pt x="544668" y="834085"/>
                      <a:pt x="543039" y="800843"/>
                    </a:cubicBezTo>
                    <a:cubicBezTo>
                      <a:pt x="541096" y="761219"/>
                      <a:pt x="530209" y="720747"/>
                      <a:pt x="519684" y="682666"/>
                    </a:cubicBezTo>
                    <a:cubicBezTo>
                      <a:pt x="508902" y="643671"/>
                      <a:pt x="495681" y="605457"/>
                      <a:pt x="480070" y="568138"/>
                    </a:cubicBezTo>
                    <a:cubicBezTo>
                      <a:pt x="503006" y="594303"/>
                      <a:pt x="525466" y="620649"/>
                      <a:pt x="545316" y="649386"/>
                    </a:cubicBezTo>
                    <a:cubicBezTo>
                      <a:pt x="566318" y="679780"/>
                      <a:pt x="585083" y="712632"/>
                      <a:pt x="600589" y="746903"/>
                    </a:cubicBezTo>
                    <a:cubicBezTo>
                      <a:pt x="599208" y="747541"/>
                      <a:pt x="597884" y="748541"/>
                      <a:pt x="596722" y="750075"/>
                    </a:cubicBezTo>
                    <a:cubicBezTo>
                      <a:pt x="570500" y="784755"/>
                      <a:pt x="560927" y="838438"/>
                      <a:pt x="578882" y="878967"/>
                    </a:cubicBezTo>
                    <a:cubicBezTo>
                      <a:pt x="585483" y="893874"/>
                      <a:pt x="597732" y="908342"/>
                      <a:pt x="615010" y="909761"/>
                    </a:cubicBezTo>
                    <a:cubicBezTo>
                      <a:pt x="634089" y="911323"/>
                      <a:pt x="649538" y="895788"/>
                      <a:pt x="654129" y="878329"/>
                    </a:cubicBezTo>
                    <a:cubicBezTo>
                      <a:pt x="659749" y="856983"/>
                      <a:pt x="651367" y="834028"/>
                      <a:pt x="645109" y="813702"/>
                    </a:cubicBezTo>
                    <a:cubicBezTo>
                      <a:pt x="638966" y="793671"/>
                      <a:pt x="631765" y="773964"/>
                      <a:pt x="623573" y="754685"/>
                    </a:cubicBezTo>
                    <a:close/>
                    <a:moveTo>
                      <a:pt x="95783" y="861317"/>
                    </a:moveTo>
                    <a:cubicBezTo>
                      <a:pt x="92812" y="872614"/>
                      <a:pt x="84220" y="892731"/>
                      <a:pt x="69294" y="889940"/>
                    </a:cubicBezTo>
                    <a:cubicBezTo>
                      <a:pt x="49044" y="886149"/>
                      <a:pt x="52530" y="857564"/>
                      <a:pt x="55769" y="843601"/>
                    </a:cubicBezTo>
                    <a:cubicBezTo>
                      <a:pt x="61741" y="817836"/>
                      <a:pt x="69999" y="792366"/>
                      <a:pt x="80077" y="767534"/>
                    </a:cubicBezTo>
                    <a:cubicBezTo>
                      <a:pt x="97022" y="795547"/>
                      <a:pt x="104270" y="829085"/>
                      <a:pt x="95783" y="861317"/>
                    </a:cubicBezTo>
                    <a:close/>
                    <a:moveTo>
                      <a:pt x="232096" y="1247337"/>
                    </a:moveTo>
                    <a:cubicBezTo>
                      <a:pt x="219323" y="1265634"/>
                      <a:pt x="186871" y="1288418"/>
                      <a:pt x="165640" y="1268825"/>
                    </a:cubicBezTo>
                    <a:cubicBezTo>
                      <a:pt x="149714" y="1254128"/>
                      <a:pt x="173946" y="1247756"/>
                      <a:pt x="185423" y="1245394"/>
                    </a:cubicBezTo>
                    <a:cubicBezTo>
                      <a:pt x="201997" y="1241993"/>
                      <a:pt x="218675" y="1241069"/>
                      <a:pt x="235429" y="1242127"/>
                    </a:cubicBezTo>
                    <a:cubicBezTo>
                      <a:pt x="234391" y="1243898"/>
                      <a:pt x="233286" y="1245641"/>
                      <a:pt x="232096" y="1247337"/>
                    </a:cubicBezTo>
                    <a:close/>
                    <a:moveTo>
                      <a:pt x="497024" y="1245403"/>
                    </a:moveTo>
                    <a:cubicBezTo>
                      <a:pt x="508502" y="1247756"/>
                      <a:pt x="532743" y="1254138"/>
                      <a:pt x="516807" y="1268835"/>
                    </a:cubicBezTo>
                    <a:cubicBezTo>
                      <a:pt x="495567" y="1288428"/>
                      <a:pt x="463125" y="1265644"/>
                      <a:pt x="450342" y="1247346"/>
                    </a:cubicBezTo>
                    <a:cubicBezTo>
                      <a:pt x="449151" y="1245641"/>
                      <a:pt x="448047" y="1243908"/>
                      <a:pt x="447008" y="1242146"/>
                    </a:cubicBezTo>
                    <a:cubicBezTo>
                      <a:pt x="463772" y="1241079"/>
                      <a:pt x="480441" y="1241993"/>
                      <a:pt x="497024" y="1245403"/>
                    </a:cubicBezTo>
                    <a:close/>
                    <a:moveTo>
                      <a:pt x="22850" y="287607"/>
                    </a:moveTo>
                    <a:cubicBezTo>
                      <a:pt x="22860" y="215170"/>
                      <a:pt x="58198" y="149352"/>
                      <a:pt x="116338" y="101117"/>
                    </a:cubicBezTo>
                    <a:cubicBezTo>
                      <a:pt x="174450" y="52949"/>
                      <a:pt x="255260" y="22841"/>
                      <a:pt x="344738" y="22850"/>
                    </a:cubicBezTo>
                    <a:cubicBezTo>
                      <a:pt x="434226" y="22841"/>
                      <a:pt x="515026" y="52940"/>
                      <a:pt x="573138" y="101117"/>
                    </a:cubicBezTo>
                    <a:cubicBezTo>
                      <a:pt x="631279" y="149352"/>
                      <a:pt x="666617" y="215170"/>
                      <a:pt x="666626" y="287607"/>
                    </a:cubicBezTo>
                    <a:cubicBezTo>
                      <a:pt x="666607" y="360045"/>
                      <a:pt x="631279" y="425863"/>
                      <a:pt x="573138" y="474097"/>
                    </a:cubicBezTo>
                    <a:cubicBezTo>
                      <a:pt x="515026" y="522265"/>
                      <a:pt x="434216" y="552374"/>
                      <a:pt x="344738" y="552364"/>
                    </a:cubicBezTo>
                    <a:cubicBezTo>
                      <a:pt x="255251" y="552374"/>
                      <a:pt x="174450" y="522275"/>
                      <a:pt x="116338" y="474097"/>
                    </a:cubicBezTo>
                    <a:cubicBezTo>
                      <a:pt x="58198" y="425863"/>
                      <a:pt x="22860" y="360045"/>
                      <a:pt x="22850" y="287607"/>
                    </a:cubicBezTo>
                    <a:close/>
                    <a:moveTo>
                      <a:pt x="508987" y="856488"/>
                    </a:moveTo>
                    <a:cubicBezTo>
                      <a:pt x="492490" y="879577"/>
                      <a:pt x="465363" y="892759"/>
                      <a:pt x="439636" y="902856"/>
                    </a:cubicBezTo>
                    <a:cubicBezTo>
                      <a:pt x="380381" y="926097"/>
                      <a:pt x="314982" y="930726"/>
                      <a:pt x="252822" y="917572"/>
                    </a:cubicBezTo>
                    <a:cubicBezTo>
                      <a:pt x="227276" y="912171"/>
                      <a:pt x="196434" y="902694"/>
                      <a:pt x="186052" y="875967"/>
                    </a:cubicBezTo>
                    <a:cubicBezTo>
                      <a:pt x="180499" y="861670"/>
                      <a:pt x="181042" y="845715"/>
                      <a:pt x="181994" y="830675"/>
                    </a:cubicBezTo>
                    <a:cubicBezTo>
                      <a:pt x="183051" y="813959"/>
                      <a:pt x="184776" y="797262"/>
                      <a:pt x="186680" y="780621"/>
                    </a:cubicBezTo>
                    <a:cubicBezTo>
                      <a:pt x="191071" y="742236"/>
                      <a:pt x="197291" y="704097"/>
                      <a:pt x="205064" y="666255"/>
                    </a:cubicBezTo>
                    <a:cubicBezTo>
                      <a:pt x="212474" y="630193"/>
                      <a:pt x="222352" y="594903"/>
                      <a:pt x="231686" y="559337"/>
                    </a:cubicBezTo>
                    <a:cubicBezTo>
                      <a:pt x="267138" y="569595"/>
                      <a:pt x="305162" y="575215"/>
                      <a:pt x="344757" y="575224"/>
                    </a:cubicBezTo>
                    <a:cubicBezTo>
                      <a:pt x="381391" y="575215"/>
                      <a:pt x="416681" y="570414"/>
                      <a:pt x="449847" y="561575"/>
                    </a:cubicBezTo>
                    <a:cubicBezTo>
                      <a:pt x="450066" y="562089"/>
                      <a:pt x="450190" y="562651"/>
                      <a:pt x="450475" y="563137"/>
                    </a:cubicBezTo>
                    <a:cubicBezTo>
                      <a:pt x="450933" y="563899"/>
                      <a:pt x="451504" y="564632"/>
                      <a:pt x="452133" y="565318"/>
                    </a:cubicBezTo>
                    <a:cubicBezTo>
                      <a:pt x="452847" y="566509"/>
                      <a:pt x="453533" y="567709"/>
                      <a:pt x="454266" y="568890"/>
                    </a:cubicBezTo>
                    <a:cubicBezTo>
                      <a:pt x="455076" y="570262"/>
                      <a:pt x="455914" y="571614"/>
                      <a:pt x="456600" y="573053"/>
                    </a:cubicBezTo>
                    <a:cubicBezTo>
                      <a:pt x="457581" y="575129"/>
                      <a:pt x="458495" y="577158"/>
                      <a:pt x="459705" y="579130"/>
                    </a:cubicBezTo>
                    <a:cubicBezTo>
                      <a:pt x="460315" y="580120"/>
                      <a:pt x="460934" y="581101"/>
                      <a:pt x="461553" y="582092"/>
                    </a:cubicBezTo>
                    <a:cubicBezTo>
                      <a:pt x="486175" y="641137"/>
                      <a:pt x="504815" y="702507"/>
                      <a:pt x="516665" y="765410"/>
                    </a:cubicBezTo>
                    <a:cubicBezTo>
                      <a:pt x="522313" y="795509"/>
                      <a:pt x="528076" y="829780"/>
                      <a:pt x="508987" y="856488"/>
                    </a:cubicBezTo>
                    <a:close/>
                    <a:moveTo>
                      <a:pt x="620325" y="889940"/>
                    </a:moveTo>
                    <a:cubicBezTo>
                      <a:pt x="605399" y="892731"/>
                      <a:pt x="596808" y="872614"/>
                      <a:pt x="593836" y="861317"/>
                    </a:cubicBezTo>
                    <a:cubicBezTo>
                      <a:pt x="585349" y="829085"/>
                      <a:pt x="592588" y="795547"/>
                      <a:pt x="609543" y="767534"/>
                    </a:cubicBezTo>
                    <a:cubicBezTo>
                      <a:pt x="619620" y="792366"/>
                      <a:pt x="627869" y="817836"/>
                      <a:pt x="633851" y="843601"/>
                    </a:cubicBezTo>
                    <a:cubicBezTo>
                      <a:pt x="637089" y="857564"/>
                      <a:pt x="640566" y="886149"/>
                      <a:pt x="620325" y="8899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" name="Forma Livre: Forma 5">
                <a:extLst>
                  <a:ext uri="{FF2B5EF4-FFF2-40B4-BE49-F238E27FC236}">
                    <a16:creationId xmlns:a16="http://schemas.microsoft.com/office/drawing/2014/main" id="{E6B376A8-A6A8-170F-B33D-6105A9FEF2B8}"/>
                  </a:ext>
                </a:extLst>
              </p:cNvPr>
              <p:cNvSpPr/>
              <p:nvPr/>
            </p:nvSpPr>
            <p:spPr>
              <a:xfrm>
                <a:off x="4324816" y="3915014"/>
                <a:ext cx="35606" cy="62583"/>
              </a:xfrm>
              <a:custGeom>
                <a:avLst/>
                <a:gdLst>
                  <a:gd name="connsiteX0" fmla="*/ 20479 w 35606"/>
                  <a:gd name="connsiteY0" fmla="*/ 208 h 62583"/>
                  <a:gd name="connsiteX1" fmla="*/ 6735 w 35606"/>
                  <a:gd name="connsiteY1" fmla="*/ 6076 h 62583"/>
                  <a:gd name="connsiteX2" fmla="*/ 6039 w 35606"/>
                  <a:gd name="connsiteY2" fmla="*/ 7228 h 62583"/>
                  <a:gd name="connsiteX3" fmla="*/ 2763 w 35606"/>
                  <a:gd name="connsiteY3" fmla="*/ 11962 h 62583"/>
                  <a:gd name="connsiteX4" fmla="*/ 29 w 35606"/>
                  <a:gd name="connsiteY4" fmla="*/ 25564 h 62583"/>
                  <a:gd name="connsiteX5" fmla="*/ 839 w 35606"/>
                  <a:gd name="connsiteY5" fmla="*/ 37118 h 62583"/>
                  <a:gd name="connsiteX6" fmla="*/ 982 w 35606"/>
                  <a:gd name="connsiteY6" fmla="*/ 45081 h 62583"/>
                  <a:gd name="connsiteX7" fmla="*/ 4868 w 35606"/>
                  <a:gd name="connsiteY7" fmla="*/ 56568 h 62583"/>
                  <a:gd name="connsiteX8" fmla="*/ 19717 w 35606"/>
                  <a:gd name="connsiteY8" fmla="*/ 62245 h 62583"/>
                  <a:gd name="connsiteX9" fmla="*/ 32357 w 35606"/>
                  <a:gd name="connsiteY9" fmla="*/ 51672 h 62583"/>
                  <a:gd name="connsiteX10" fmla="*/ 34367 w 35606"/>
                  <a:gd name="connsiteY10" fmla="*/ 40737 h 62583"/>
                  <a:gd name="connsiteX11" fmla="*/ 35310 w 35606"/>
                  <a:gd name="connsiteY11" fmla="*/ 34203 h 62583"/>
                  <a:gd name="connsiteX12" fmla="*/ 32081 w 35606"/>
                  <a:gd name="connsiteY12" fmla="*/ 9733 h 62583"/>
                  <a:gd name="connsiteX13" fmla="*/ 20479 w 35606"/>
                  <a:gd name="connsiteY13" fmla="*/ 208 h 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606" h="62583">
                    <a:moveTo>
                      <a:pt x="20479" y="208"/>
                    </a:moveTo>
                    <a:cubicBezTo>
                      <a:pt x="15174" y="-782"/>
                      <a:pt x="9859" y="1856"/>
                      <a:pt x="6735" y="6076"/>
                    </a:cubicBezTo>
                    <a:lnTo>
                      <a:pt x="6039" y="7228"/>
                    </a:lnTo>
                    <a:cubicBezTo>
                      <a:pt x="4725" y="8609"/>
                      <a:pt x="3592" y="10200"/>
                      <a:pt x="2763" y="11962"/>
                    </a:cubicBezTo>
                    <a:cubicBezTo>
                      <a:pt x="858" y="16039"/>
                      <a:pt x="182" y="21078"/>
                      <a:pt x="29" y="25564"/>
                    </a:cubicBezTo>
                    <a:cubicBezTo>
                      <a:pt x="-104" y="29441"/>
                      <a:pt x="229" y="33308"/>
                      <a:pt x="839" y="37118"/>
                    </a:cubicBezTo>
                    <a:cubicBezTo>
                      <a:pt x="801" y="39775"/>
                      <a:pt x="829" y="42442"/>
                      <a:pt x="982" y="45081"/>
                    </a:cubicBezTo>
                    <a:cubicBezTo>
                      <a:pt x="1220" y="49119"/>
                      <a:pt x="2410" y="53310"/>
                      <a:pt x="4868" y="56568"/>
                    </a:cubicBezTo>
                    <a:cubicBezTo>
                      <a:pt x="8221" y="61006"/>
                      <a:pt x="14202" y="63540"/>
                      <a:pt x="19717" y="62245"/>
                    </a:cubicBezTo>
                    <a:cubicBezTo>
                      <a:pt x="25480" y="60883"/>
                      <a:pt x="29976" y="57101"/>
                      <a:pt x="32357" y="51672"/>
                    </a:cubicBezTo>
                    <a:cubicBezTo>
                      <a:pt x="33881" y="48195"/>
                      <a:pt x="34195" y="44461"/>
                      <a:pt x="34367" y="40737"/>
                    </a:cubicBezTo>
                    <a:cubicBezTo>
                      <a:pt x="34843" y="38546"/>
                      <a:pt x="35119" y="36308"/>
                      <a:pt x="35310" y="34203"/>
                    </a:cubicBezTo>
                    <a:cubicBezTo>
                      <a:pt x="36015" y="26393"/>
                      <a:pt x="35662" y="16887"/>
                      <a:pt x="32081" y="9733"/>
                    </a:cubicBezTo>
                    <a:cubicBezTo>
                      <a:pt x="29709" y="4971"/>
                      <a:pt x="25870" y="1209"/>
                      <a:pt x="20479" y="2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" name="Forma Livre: Forma 6">
                <a:extLst>
                  <a:ext uri="{FF2B5EF4-FFF2-40B4-BE49-F238E27FC236}">
                    <a16:creationId xmlns:a16="http://schemas.microsoft.com/office/drawing/2014/main" id="{631F67D6-278E-BA6A-CE92-00731F0FC318}"/>
                  </a:ext>
                </a:extLst>
              </p:cNvPr>
              <p:cNvSpPr/>
              <p:nvPr/>
            </p:nvSpPr>
            <p:spPr>
              <a:xfrm>
                <a:off x="4568618" y="3915014"/>
                <a:ext cx="35606" cy="62592"/>
              </a:xfrm>
              <a:custGeom>
                <a:avLst/>
                <a:gdLst>
                  <a:gd name="connsiteX0" fmla="*/ 991 w 35606"/>
                  <a:gd name="connsiteY0" fmla="*/ 45090 h 62592"/>
                  <a:gd name="connsiteX1" fmla="*/ 4877 w 35606"/>
                  <a:gd name="connsiteY1" fmla="*/ 56577 h 62592"/>
                  <a:gd name="connsiteX2" fmla="*/ 19727 w 35606"/>
                  <a:gd name="connsiteY2" fmla="*/ 62254 h 62592"/>
                  <a:gd name="connsiteX3" fmla="*/ 32367 w 35606"/>
                  <a:gd name="connsiteY3" fmla="*/ 51681 h 62592"/>
                  <a:gd name="connsiteX4" fmla="*/ 34367 w 35606"/>
                  <a:gd name="connsiteY4" fmla="*/ 40747 h 62592"/>
                  <a:gd name="connsiteX5" fmla="*/ 35310 w 35606"/>
                  <a:gd name="connsiteY5" fmla="*/ 34213 h 62592"/>
                  <a:gd name="connsiteX6" fmla="*/ 32081 w 35606"/>
                  <a:gd name="connsiteY6" fmla="*/ 9743 h 62592"/>
                  <a:gd name="connsiteX7" fmla="*/ 20479 w 35606"/>
                  <a:gd name="connsiteY7" fmla="*/ 208 h 62592"/>
                  <a:gd name="connsiteX8" fmla="*/ 6735 w 35606"/>
                  <a:gd name="connsiteY8" fmla="*/ 6076 h 62592"/>
                  <a:gd name="connsiteX9" fmla="*/ 6039 w 35606"/>
                  <a:gd name="connsiteY9" fmla="*/ 7228 h 62592"/>
                  <a:gd name="connsiteX10" fmla="*/ 2763 w 35606"/>
                  <a:gd name="connsiteY10" fmla="*/ 11962 h 62592"/>
                  <a:gd name="connsiteX11" fmla="*/ 29 w 35606"/>
                  <a:gd name="connsiteY11" fmla="*/ 25564 h 62592"/>
                  <a:gd name="connsiteX12" fmla="*/ 839 w 35606"/>
                  <a:gd name="connsiteY12" fmla="*/ 37118 h 62592"/>
                  <a:gd name="connsiteX13" fmla="*/ 991 w 35606"/>
                  <a:gd name="connsiteY13" fmla="*/ 45090 h 62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606" h="62592">
                    <a:moveTo>
                      <a:pt x="991" y="45090"/>
                    </a:moveTo>
                    <a:cubicBezTo>
                      <a:pt x="1229" y="49129"/>
                      <a:pt x="2420" y="53320"/>
                      <a:pt x="4877" y="56577"/>
                    </a:cubicBezTo>
                    <a:cubicBezTo>
                      <a:pt x="8230" y="61016"/>
                      <a:pt x="14212" y="63550"/>
                      <a:pt x="19727" y="62254"/>
                    </a:cubicBezTo>
                    <a:cubicBezTo>
                      <a:pt x="25489" y="60892"/>
                      <a:pt x="29985" y="57111"/>
                      <a:pt x="32367" y="51681"/>
                    </a:cubicBezTo>
                    <a:cubicBezTo>
                      <a:pt x="33891" y="48205"/>
                      <a:pt x="34205" y="44471"/>
                      <a:pt x="34367" y="40747"/>
                    </a:cubicBezTo>
                    <a:cubicBezTo>
                      <a:pt x="34843" y="38556"/>
                      <a:pt x="35119" y="36318"/>
                      <a:pt x="35310" y="34213"/>
                    </a:cubicBezTo>
                    <a:cubicBezTo>
                      <a:pt x="36015" y="26402"/>
                      <a:pt x="35662" y="16896"/>
                      <a:pt x="32081" y="9743"/>
                    </a:cubicBezTo>
                    <a:cubicBezTo>
                      <a:pt x="29700" y="4980"/>
                      <a:pt x="25861" y="1218"/>
                      <a:pt x="20479" y="208"/>
                    </a:cubicBezTo>
                    <a:cubicBezTo>
                      <a:pt x="15174" y="-782"/>
                      <a:pt x="9859" y="1856"/>
                      <a:pt x="6735" y="6076"/>
                    </a:cubicBezTo>
                    <a:lnTo>
                      <a:pt x="6039" y="7228"/>
                    </a:lnTo>
                    <a:cubicBezTo>
                      <a:pt x="4725" y="8609"/>
                      <a:pt x="3592" y="10200"/>
                      <a:pt x="2763" y="11962"/>
                    </a:cubicBezTo>
                    <a:cubicBezTo>
                      <a:pt x="858" y="16039"/>
                      <a:pt x="182" y="21078"/>
                      <a:pt x="29" y="25564"/>
                    </a:cubicBezTo>
                    <a:cubicBezTo>
                      <a:pt x="-104" y="29441"/>
                      <a:pt x="229" y="33308"/>
                      <a:pt x="839" y="37118"/>
                    </a:cubicBezTo>
                    <a:cubicBezTo>
                      <a:pt x="810" y="39785"/>
                      <a:pt x="829" y="42452"/>
                      <a:pt x="991" y="4509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" name="Forma Livre: Forma 7">
                <a:extLst>
                  <a:ext uri="{FF2B5EF4-FFF2-40B4-BE49-F238E27FC236}">
                    <a16:creationId xmlns:a16="http://schemas.microsoft.com/office/drawing/2014/main" id="{C2865F5B-4AA9-A51A-6E38-E7234F9EA93F}"/>
                  </a:ext>
                </a:extLst>
              </p:cNvPr>
              <p:cNvSpPr/>
              <p:nvPr/>
            </p:nvSpPr>
            <p:spPr>
              <a:xfrm>
                <a:off x="4403672" y="4003316"/>
                <a:ext cx="112521" cy="44924"/>
              </a:xfrm>
              <a:custGeom>
                <a:avLst/>
                <a:gdLst>
                  <a:gd name="connsiteX0" fmla="*/ 111616 w 112521"/>
                  <a:gd name="connsiteY0" fmla="*/ 13623 h 44924"/>
                  <a:gd name="connsiteX1" fmla="*/ 94166 w 112521"/>
                  <a:gd name="connsiteY1" fmla="*/ 3603 h 44924"/>
                  <a:gd name="connsiteX2" fmla="*/ 78031 w 112521"/>
                  <a:gd name="connsiteY2" fmla="*/ 18643 h 44924"/>
                  <a:gd name="connsiteX3" fmla="*/ 55266 w 112521"/>
                  <a:gd name="connsiteY3" fmla="*/ 24672 h 44924"/>
                  <a:gd name="connsiteX4" fmla="*/ 29825 w 112521"/>
                  <a:gd name="connsiteY4" fmla="*/ 20853 h 44924"/>
                  <a:gd name="connsiteX5" fmla="*/ 16833 w 112521"/>
                  <a:gd name="connsiteY5" fmla="*/ 15966 h 44924"/>
                  <a:gd name="connsiteX6" fmla="*/ 3574 w 112521"/>
                  <a:gd name="connsiteY6" fmla="*/ 11566 h 44924"/>
                  <a:gd name="connsiteX7" fmla="*/ 69 w 112521"/>
                  <a:gd name="connsiteY7" fmla="*/ 15157 h 44924"/>
                  <a:gd name="connsiteX8" fmla="*/ 23510 w 112521"/>
                  <a:gd name="connsiteY8" fmla="*/ 37131 h 44924"/>
                  <a:gd name="connsiteX9" fmla="*/ 58257 w 112521"/>
                  <a:gd name="connsiteY9" fmla="*/ 44875 h 44924"/>
                  <a:gd name="connsiteX10" fmla="*/ 87479 w 112521"/>
                  <a:gd name="connsiteY10" fmla="*/ 36912 h 44924"/>
                  <a:gd name="connsiteX11" fmla="*/ 111616 w 112521"/>
                  <a:gd name="connsiteY11" fmla="*/ 13623 h 4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2521" h="44924">
                    <a:moveTo>
                      <a:pt x="111616" y="13623"/>
                    </a:moveTo>
                    <a:cubicBezTo>
                      <a:pt x="116321" y="2622"/>
                      <a:pt x="101519" y="-4760"/>
                      <a:pt x="94166" y="3603"/>
                    </a:cubicBezTo>
                    <a:cubicBezTo>
                      <a:pt x="89042" y="9432"/>
                      <a:pt x="85098" y="14881"/>
                      <a:pt x="78031" y="18643"/>
                    </a:cubicBezTo>
                    <a:cubicBezTo>
                      <a:pt x="71039" y="22367"/>
                      <a:pt x="63210" y="24491"/>
                      <a:pt x="55266" y="24672"/>
                    </a:cubicBezTo>
                    <a:cubicBezTo>
                      <a:pt x="46646" y="24863"/>
                      <a:pt x="38102" y="23043"/>
                      <a:pt x="29825" y="20853"/>
                    </a:cubicBezTo>
                    <a:cubicBezTo>
                      <a:pt x="25338" y="19672"/>
                      <a:pt x="20995" y="17995"/>
                      <a:pt x="16833" y="15966"/>
                    </a:cubicBezTo>
                    <a:cubicBezTo>
                      <a:pt x="12442" y="13823"/>
                      <a:pt x="8555" y="11604"/>
                      <a:pt x="3574" y="11566"/>
                    </a:cubicBezTo>
                    <a:cubicBezTo>
                      <a:pt x="1688" y="11547"/>
                      <a:pt x="-408" y="12957"/>
                      <a:pt x="69" y="15157"/>
                    </a:cubicBezTo>
                    <a:cubicBezTo>
                      <a:pt x="2345" y="25644"/>
                      <a:pt x="14813" y="32264"/>
                      <a:pt x="23510" y="37131"/>
                    </a:cubicBezTo>
                    <a:cubicBezTo>
                      <a:pt x="34025" y="43017"/>
                      <a:pt x="46303" y="45303"/>
                      <a:pt x="58257" y="44875"/>
                    </a:cubicBezTo>
                    <a:cubicBezTo>
                      <a:pt x="68306" y="44513"/>
                      <a:pt x="78650" y="41741"/>
                      <a:pt x="87479" y="36912"/>
                    </a:cubicBezTo>
                    <a:cubicBezTo>
                      <a:pt x="97033" y="31702"/>
                      <a:pt x="107215" y="23910"/>
                      <a:pt x="111616" y="13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0" name="!!linha">
              <a:extLst>
                <a:ext uri="{FF2B5EF4-FFF2-40B4-BE49-F238E27FC236}">
                  <a16:creationId xmlns:a16="http://schemas.microsoft.com/office/drawing/2014/main" id="{6CC5FA66-2996-021F-249E-3899761BAFD9}"/>
                </a:ext>
              </a:extLst>
            </p:cNvPr>
            <p:cNvSpPr/>
            <p:nvPr/>
          </p:nvSpPr>
          <p:spPr>
            <a:xfrm>
              <a:off x="5346289" y="5430818"/>
              <a:ext cx="1440000" cy="36000"/>
            </a:xfrm>
            <a:custGeom>
              <a:avLst/>
              <a:gdLst>
                <a:gd name="connsiteX0" fmla="*/ 0 w 1440000"/>
                <a:gd name="connsiteY0" fmla="*/ 0 h 36000"/>
                <a:gd name="connsiteX1" fmla="*/ 508800 w 1440000"/>
                <a:gd name="connsiteY1" fmla="*/ 0 h 36000"/>
                <a:gd name="connsiteX2" fmla="*/ 1003200 w 1440000"/>
                <a:gd name="connsiteY2" fmla="*/ 0 h 36000"/>
                <a:gd name="connsiteX3" fmla="*/ 1440000 w 1440000"/>
                <a:gd name="connsiteY3" fmla="*/ 0 h 36000"/>
                <a:gd name="connsiteX4" fmla="*/ 1440000 w 1440000"/>
                <a:gd name="connsiteY4" fmla="*/ 36000 h 36000"/>
                <a:gd name="connsiteX5" fmla="*/ 988800 w 1440000"/>
                <a:gd name="connsiteY5" fmla="*/ 36000 h 36000"/>
                <a:gd name="connsiteX6" fmla="*/ 508800 w 1440000"/>
                <a:gd name="connsiteY6" fmla="*/ 36000 h 36000"/>
                <a:gd name="connsiteX7" fmla="*/ 0 w 1440000"/>
                <a:gd name="connsiteY7" fmla="*/ 36000 h 36000"/>
                <a:gd name="connsiteX8" fmla="*/ 0 w 1440000"/>
                <a:gd name="connsiteY8" fmla="*/ 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000" h="36000" fill="none" extrusionOk="0">
                  <a:moveTo>
                    <a:pt x="0" y="0"/>
                  </a:moveTo>
                  <a:cubicBezTo>
                    <a:pt x="132097" y="-2091"/>
                    <a:pt x="273812" y="-3189"/>
                    <a:pt x="508800" y="0"/>
                  </a:cubicBezTo>
                  <a:cubicBezTo>
                    <a:pt x="743788" y="3189"/>
                    <a:pt x="815129" y="9494"/>
                    <a:pt x="1003200" y="0"/>
                  </a:cubicBezTo>
                  <a:cubicBezTo>
                    <a:pt x="1191271" y="-9494"/>
                    <a:pt x="1225326" y="-10663"/>
                    <a:pt x="1440000" y="0"/>
                  </a:cubicBezTo>
                  <a:cubicBezTo>
                    <a:pt x="1438561" y="15756"/>
                    <a:pt x="1441279" y="21805"/>
                    <a:pt x="1440000" y="36000"/>
                  </a:cubicBezTo>
                  <a:cubicBezTo>
                    <a:pt x="1245774" y="43309"/>
                    <a:pt x="1158847" y="42080"/>
                    <a:pt x="988800" y="36000"/>
                  </a:cubicBezTo>
                  <a:cubicBezTo>
                    <a:pt x="818753" y="29920"/>
                    <a:pt x="742419" y="21020"/>
                    <a:pt x="508800" y="36000"/>
                  </a:cubicBezTo>
                  <a:cubicBezTo>
                    <a:pt x="275181" y="50980"/>
                    <a:pt x="192367" y="14408"/>
                    <a:pt x="0" y="36000"/>
                  </a:cubicBezTo>
                  <a:cubicBezTo>
                    <a:pt x="1656" y="22776"/>
                    <a:pt x="-407" y="8405"/>
                    <a:pt x="0" y="0"/>
                  </a:cubicBezTo>
                  <a:close/>
                </a:path>
                <a:path w="1440000" h="36000" stroke="0" extrusionOk="0">
                  <a:moveTo>
                    <a:pt x="0" y="0"/>
                  </a:moveTo>
                  <a:cubicBezTo>
                    <a:pt x="211073" y="7187"/>
                    <a:pt x="234746" y="-13453"/>
                    <a:pt x="465600" y="0"/>
                  </a:cubicBezTo>
                  <a:cubicBezTo>
                    <a:pt x="696454" y="13453"/>
                    <a:pt x="740077" y="12809"/>
                    <a:pt x="902400" y="0"/>
                  </a:cubicBezTo>
                  <a:cubicBezTo>
                    <a:pt x="1064723" y="-12809"/>
                    <a:pt x="1329910" y="-10459"/>
                    <a:pt x="1440000" y="0"/>
                  </a:cubicBezTo>
                  <a:cubicBezTo>
                    <a:pt x="1440387" y="10480"/>
                    <a:pt x="1438280" y="19094"/>
                    <a:pt x="1440000" y="36000"/>
                  </a:cubicBezTo>
                  <a:cubicBezTo>
                    <a:pt x="1288754" y="33832"/>
                    <a:pt x="1111556" y="30137"/>
                    <a:pt x="988800" y="36000"/>
                  </a:cubicBezTo>
                  <a:cubicBezTo>
                    <a:pt x="866044" y="41863"/>
                    <a:pt x="590245" y="26281"/>
                    <a:pt x="480000" y="36000"/>
                  </a:cubicBezTo>
                  <a:cubicBezTo>
                    <a:pt x="369755" y="45719"/>
                    <a:pt x="114027" y="36505"/>
                    <a:pt x="0" y="36000"/>
                  </a:cubicBezTo>
                  <a:cubicBezTo>
                    <a:pt x="819" y="27613"/>
                    <a:pt x="-59" y="1337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6111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08333E-6 4.44444E-6 L 0.12396 4.44444E-6 " pathEditMode="relative" rAng="0" ptsTypes="AA">
                                      <p:cBhvr>
                                        <p:cTn id="41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4.81481E-6 L -0.13138 4.81481E-6 " pathEditMode="relative" rAng="0" ptsTypes="AA">
                                      <p:cBhvr>
                                        <p:cTn id="46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2395 2.22222E-6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2395 2.22222E-6 " pathEditMode="relative" rAng="0" ptsTypes="AA">
                                      <p:cBhvr>
                                        <p:cTn id="73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2395 2.22222E-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12395 2.22222E-6 " pathEditMode="relative" rAng="0" ptsTypes="AA">
                                      <p:cBhvr>
                                        <p:cTn id="97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  <p:bldP spid="14" grpId="0" animBg="1"/>
      <p:bldP spid="15" grpId="0" animBg="1"/>
      <p:bldP spid="16" grpId="0" animBg="1"/>
      <p:bldP spid="17" grpId="0" animBg="1"/>
      <p:bldP spid="19" grpId="0"/>
      <p:bldP spid="21" grpId="0" animBg="1"/>
      <p:bldP spid="21" grpId="1" animBg="1"/>
      <p:bldP spid="25" grpId="0"/>
      <p:bldP spid="25" grpId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AE0A-A1E9-3BE8-0CB0-5F1ECBC7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D86D19D-C526-4BE3-0B34-A2ABC46FE2F4}"/>
              </a:ext>
            </a:extLst>
          </p:cNvPr>
          <p:cNvSpPr txBox="1"/>
          <p:nvPr/>
        </p:nvSpPr>
        <p:spPr>
          <a:xfrm>
            <a:off x="3788267" y="2751893"/>
            <a:ext cx="4633192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Haptics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884B75-152C-15C2-F957-42DD64CE9445}"/>
              </a:ext>
            </a:extLst>
          </p:cNvPr>
          <p:cNvSpPr txBox="1"/>
          <p:nvPr/>
        </p:nvSpPr>
        <p:spPr>
          <a:xfrm>
            <a:off x="2885559" y="9521878"/>
            <a:ext cx="6418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poder do toque!</a:t>
            </a:r>
          </a:p>
        </p:txBody>
      </p:sp>
      <p:grpSp>
        <p:nvGrpSpPr>
          <p:cNvPr id="9" name="banner1">
            <a:extLst>
              <a:ext uri="{FF2B5EF4-FFF2-40B4-BE49-F238E27FC236}">
                <a16:creationId xmlns:a16="http://schemas.microsoft.com/office/drawing/2014/main" id="{0C9B47AF-FCF6-F919-87F8-138C46C02DF5}"/>
              </a:ext>
            </a:extLst>
          </p:cNvPr>
          <p:cNvGrpSpPr/>
          <p:nvPr/>
        </p:nvGrpSpPr>
        <p:grpSpPr>
          <a:xfrm>
            <a:off x="3072782" y="11113477"/>
            <a:ext cx="416594" cy="355870"/>
            <a:chOff x="689079" y="1808922"/>
            <a:chExt cx="5184000" cy="4428366"/>
          </a:xfrm>
        </p:grpSpPr>
        <p:sp>
          <p:nvSpPr>
            <p:cNvPr id="10" name="avatar1">
              <a:extLst>
                <a:ext uri="{FF2B5EF4-FFF2-40B4-BE49-F238E27FC236}">
                  <a16:creationId xmlns:a16="http://schemas.microsoft.com/office/drawing/2014/main" id="{FC708B89-D3FD-ABF5-F78C-24E2708139A1}"/>
                </a:ext>
              </a:extLst>
            </p:cNvPr>
            <p:cNvSpPr/>
            <p:nvPr/>
          </p:nvSpPr>
          <p:spPr>
            <a:xfrm>
              <a:off x="1735654" y="2121952"/>
              <a:ext cx="1620068" cy="2204613"/>
            </a:xfrm>
            <a:custGeom>
              <a:avLst/>
              <a:gdLst>
                <a:gd name="connsiteX0" fmla="*/ 269915 w 853168"/>
                <a:gd name="connsiteY0" fmla="*/ 1110691 h 1161004"/>
                <a:gd name="connsiteX1" fmla="*/ 260494 w 853168"/>
                <a:gd name="connsiteY1" fmla="*/ 1116854 h 1161004"/>
                <a:gd name="connsiteX2" fmla="*/ 266752 w 853168"/>
                <a:gd name="connsiteY2" fmla="*/ 1129417 h 1161004"/>
                <a:gd name="connsiteX3" fmla="*/ 288507 w 853168"/>
                <a:gd name="connsiteY3" fmla="*/ 1134028 h 1161004"/>
                <a:gd name="connsiteX4" fmla="*/ 316330 w 853168"/>
                <a:gd name="connsiteY4" fmla="*/ 1133656 h 1161004"/>
                <a:gd name="connsiteX5" fmla="*/ 334151 w 853168"/>
                <a:gd name="connsiteY5" fmla="*/ 1133961 h 1161004"/>
                <a:gd name="connsiteX6" fmla="*/ 335142 w 853168"/>
                <a:gd name="connsiteY6" fmla="*/ 1126979 h 1161004"/>
                <a:gd name="connsiteX7" fmla="*/ 287422 w 853168"/>
                <a:gd name="connsiteY7" fmla="*/ 1111377 h 1161004"/>
                <a:gd name="connsiteX8" fmla="*/ 269915 w 853168"/>
                <a:gd name="connsiteY8" fmla="*/ 1110691 h 1161004"/>
                <a:gd name="connsiteX9" fmla="*/ 657153 w 853168"/>
                <a:gd name="connsiteY9" fmla="*/ 1103214 h 1161004"/>
                <a:gd name="connsiteX10" fmla="*/ 639647 w 853168"/>
                <a:gd name="connsiteY10" fmla="*/ 1103900 h 1161004"/>
                <a:gd name="connsiteX11" fmla="*/ 591926 w 853168"/>
                <a:gd name="connsiteY11" fmla="*/ 1119502 h 1161004"/>
                <a:gd name="connsiteX12" fmla="*/ 592917 w 853168"/>
                <a:gd name="connsiteY12" fmla="*/ 1126493 h 1161004"/>
                <a:gd name="connsiteX13" fmla="*/ 610738 w 853168"/>
                <a:gd name="connsiteY13" fmla="*/ 1126189 h 1161004"/>
                <a:gd name="connsiteX14" fmla="*/ 638561 w 853168"/>
                <a:gd name="connsiteY14" fmla="*/ 1126550 h 1161004"/>
                <a:gd name="connsiteX15" fmla="*/ 660316 w 853168"/>
                <a:gd name="connsiteY15" fmla="*/ 1121940 h 1161004"/>
                <a:gd name="connsiteX16" fmla="*/ 666574 w 853168"/>
                <a:gd name="connsiteY16" fmla="*/ 1109377 h 1161004"/>
                <a:gd name="connsiteX17" fmla="*/ 657153 w 853168"/>
                <a:gd name="connsiteY17" fmla="*/ 1103214 h 1161004"/>
                <a:gd name="connsiteX18" fmla="*/ 778959 w 853168"/>
                <a:gd name="connsiteY18" fmla="*/ 705040 h 1161004"/>
                <a:gd name="connsiteX19" fmla="*/ 775559 w 853168"/>
                <a:gd name="connsiteY19" fmla="*/ 725653 h 1161004"/>
                <a:gd name="connsiteX20" fmla="*/ 780931 w 853168"/>
                <a:gd name="connsiteY20" fmla="*/ 733987 h 1161004"/>
                <a:gd name="connsiteX21" fmla="*/ 818288 w 853168"/>
                <a:gd name="connsiteY21" fmla="*/ 745103 h 1161004"/>
                <a:gd name="connsiteX22" fmla="*/ 831966 w 853168"/>
                <a:gd name="connsiteY22" fmla="*/ 732311 h 1161004"/>
                <a:gd name="connsiteX23" fmla="*/ 817850 w 853168"/>
                <a:gd name="connsiteY23" fmla="*/ 718261 h 1161004"/>
                <a:gd name="connsiteX24" fmla="*/ 778959 w 853168"/>
                <a:gd name="connsiteY24" fmla="*/ 705040 h 1161004"/>
                <a:gd name="connsiteX25" fmla="*/ 53776 w 853168"/>
                <a:gd name="connsiteY25" fmla="*/ 624058 h 1161004"/>
                <a:gd name="connsiteX26" fmla="*/ 33980 w 853168"/>
                <a:gd name="connsiteY26" fmla="*/ 632641 h 1161004"/>
                <a:gd name="connsiteX27" fmla="*/ 22360 w 853168"/>
                <a:gd name="connsiteY27" fmla="*/ 662388 h 1161004"/>
                <a:gd name="connsiteX28" fmla="*/ 48706 w 853168"/>
                <a:gd name="connsiteY28" fmla="*/ 677990 h 1161004"/>
                <a:gd name="connsiteX29" fmla="*/ 87177 w 853168"/>
                <a:gd name="connsiteY29" fmla="*/ 676456 h 1161004"/>
                <a:gd name="connsiteX30" fmla="*/ 96112 w 853168"/>
                <a:gd name="connsiteY30" fmla="*/ 672198 h 1161004"/>
                <a:gd name="connsiteX31" fmla="*/ 89940 w 853168"/>
                <a:gd name="connsiteY31" fmla="*/ 665512 h 1161004"/>
                <a:gd name="connsiteX32" fmla="*/ 74500 w 853168"/>
                <a:gd name="connsiteY32" fmla="*/ 628926 h 1161004"/>
                <a:gd name="connsiteX33" fmla="*/ 53776 w 853168"/>
                <a:gd name="connsiteY33" fmla="*/ 624058 h 1161004"/>
                <a:gd name="connsiteX34" fmla="*/ 284221 w 853168"/>
                <a:gd name="connsiteY34" fmla="*/ 494509 h 1161004"/>
                <a:gd name="connsiteX35" fmla="*/ 284412 w 853168"/>
                <a:gd name="connsiteY35" fmla="*/ 494986 h 1161004"/>
                <a:gd name="connsiteX36" fmla="*/ 284535 w 853168"/>
                <a:gd name="connsiteY36" fmla="*/ 494633 h 1161004"/>
                <a:gd name="connsiteX37" fmla="*/ 284221 w 853168"/>
                <a:gd name="connsiteY37" fmla="*/ 494509 h 1161004"/>
                <a:gd name="connsiteX38" fmla="*/ 575315 w 853168"/>
                <a:gd name="connsiteY38" fmla="*/ 484127 h 1161004"/>
                <a:gd name="connsiteX39" fmla="*/ 418095 w 853168"/>
                <a:gd name="connsiteY39" fmla="*/ 519694 h 1161004"/>
                <a:gd name="connsiteX40" fmla="*/ 296375 w 853168"/>
                <a:gd name="connsiteY40" fmla="*/ 499072 h 1161004"/>
                <a:gd name="connsiteX41" fmla="*/ 286269 w 853168"/>
                <a:gd name="connsiteY41" fmla="*/ 560289 h 1161004"/>
                <a:gd name="connsiteX42" fmla="*/ 277096 w 853168"/>
                <a:gd name="connsiteY42" fmla="*/ 622745 h 1161004"/>
                <a:gd name="connsiteX43" fmla="*/ 268295 w 853168"/>
                <a:gd name="connsiteY43" fmla="*/ 750484 h 1161004"/>
                <a:gd name="connsiteX44" fmla="*/ 282859 w 853168"/>
                <a:gd name="connsiteY44" fmla="*/ 840172 h 1161004"/>
                <a:gd name="connsiteX45" fmla="*/ 328236 w 853168"/>
                <a:gd name="connsiteY45" fmla="*/ 859993 h 1161004"/>
                <a:gd name="connsiteX46" fmla="*/ 383072 w 853168"/>
                <a:gd name="connsiteY46" fmla="*/ 869747 h 1161004"/>
                <a:gd name="connsiteX47" fmla="*/ 496724 w 853168"/>
                <a:gd name="connsiteY47" fmla="*/ 873509 h 1161004"/>
                <a:gd name="connsiteX48" fmla="*/ 604252 w 853168"/>
                <a:gd name="connsiteY48" fmla="*/ 850954 h 1161004"/>
                <a:gd name="connsiteX49" fmla="*/ 641952 w 853168"/>
                <a:gd name="connsiteY49" fmla="*/ 825360 h 1161004"/>
                <a:gd name="connsiteX50" fmla="*/ 656992 w 853168"/>
                <a:gd name="connsiteY50" fmla="*/ 785498 h 1161004"/>
                <a:gd name="connsiteX51" fmla="*/ 645342 w 853168"/>
                <a:gd name="connsiteY51" fmla="*/ 692782 h 1161004"/>
                <a:gd name="connsiteX52" fmla="*/ 575515 w 853168"/>
                <a:gd name="connsiteY52" fmla="*/ 484708 h 1161004"/>
                <a:gd name="connsiteX53" fmla="*/ 575315 w 853168"/>
                <a:gd name="connsiteY53" fmla="*/ 484127 h 1161004"/>
                <a:gd name="connsiteX54" fmla="*/ 408707 w 853168"/>
                <a:gd name="connsiteY54" fmla="*/ 346351 h 1161004"/>
                <a:gd name="connsiteX55" fmla="*/ 420629 w 853168"/>
                <a:gd name="connsiteY55" fmla="*/ 348377 h 1161004"/>
                <a:gd name="connsiteX56" fmla="*/ 435155 w 853168"/>
                <a:gd name="connsiteY56" fmla="*/ 361912 h 1161004"/>
                <a:gd name="connsiteX57" fmla="*/ 455643 w 853168"/>
                <a:gd name="connsiteY57" fmla="*/ 367342 h 1161004"/>
                <a:gd name="connsiteX58" fmla="*/ 478551 w 853168"/>
                <a:gd name="connsiteY58" fmla="*/ 363903 h 1161004"/>
                <a:gd name="connsiteX59" fmla="*/ 490247 w 853168"/>
                <a:gd name="connsiteY59" fmla="*/ 359503 h 1161004"/>
                <a:gd name="connsiteX60" fmla="*/ 502182 w 853168"/>
                <a:gd name="connsiteY60" fmla="*/ 355540 h 1161004"/>
                <a:gd name="connsiteX61" fmla="*/ 505335 w 853168"/>
                <a:gd name="connsiteY61" fmla="*/ 358779 h 1161004"/>
                <a:gd name="connsiteX62" fmla="*/ 484237 w 853168"/>
                <a:gd name="connsiteY62" fmla="*/ 378562 h 1161004"/>
                <a:gd name="connsiteX63" fmla="*/ 452957 w 853168"/>
                <a:gd name="connsiteY63" fmla="*/ 385534 h 1161004"/>
                <a:gd name="connsiteX64" fmla="*/ 426639 w 853168"/>
                <a:gd name="connsiteY64" fmla="*/ 378362 h 1161004"/>
                <a:gd name="connsiteX65" fmla="*/ 404922 w 853168"/>
                <a:gd name="connsiteY65" fmla="*/ 357397 h 1161004"/>
                <a:gd name="connsiteX66" fmla="*/ 408707 w 853168"/>
                <a:gd name="connsiteY66" fmla="*/ 346351 h 1161004"/>
                <a:gd name="connsiteX67" fmla="*/ 557941 w 853168"/>
                <a:gd name="connsiteY67" fmla="*/ 265815 h 1161004"/>
                <a:gd name="connsiteX68" fmla="*/ 570314 w 853168"/>
                <a:gd name="connsiteY68" fmla="*/ 271101 h 1161004"/>
                <a:gd name="connsiteX69" fmla="*/ 570942 w 853168"/>
                <a:gd name="connsiteY69" fmla="*/ 272139 h 1161004"/>
                <a:gd name="connsiteX70" fmla="*/ 573886 w 853168"/>
                <a:gd name="connsiteY70" fmla="*/ 276406 h 1161004"/>
                <a:gd name="connsiteX71" fmla="*/ 576353 w 853168"/>
                <a:gd name="connsiteY71" fmla="*/ 288655 h 1161004"/>
                <a:gd name="connsiteX72" fmla="*/ 575629 w 853168"/>
                <a:gd name="connsiteY72" fmla="*/ 299057 h 1161004"/>
                <a:gd name="connsiteX73" fmla="*/ 575495 w 853168"/>
                <a:gd name="connsiteY73" fmla="*/ 306229 h 1161004"/>
                <a:gd name="connsiteX74" fmla="*/ 572000 w 853168"/>
                <a:gd name="connsiteY74" fmla="*/ 316573 h 1161004"/>
                <a:gd name="connsiteX75" fmla="*/ 558636 w 853168"/>
                <a:gd name="connsiteY75" fmla="*/ 321679 h 1161004"/>
                <a:gd name="connsiteX76" fmla="*/ 547254 w 853168"/>
                <a:gd name="connsiteY76" fmla="*/ 312163 h 1161004"/>
                <a:gd name="connsiteX77" fmla="*/ 545453 w 853168"/>
                <a:gd name="connsiteY77" fmla="*/ 302314 h 1161004"/>
                <a:gd name="connsiteX78" fmla="*/ 544587 w 853168"/>
                <a:gd name="connsiteY78" fmla="*/ 296428 h 1161004"/>
                <a:gd name="connsiteX79" fmla="*/ 547492 w 853168"/>
                <a:gd name="connsiteY79" fmla="*/ 274397 h 1161004"/>
                <a:gd name="connsiteX80" fmla="*/ 557941 w 853168"/>
                <a:gd name="connsiteY80" fmla="*/ 265815 h 1161004"/>
                <a:gd name="connsiteX81" fmla="*/ 338466 w 853168"/>
                <a:gd name="connsiteY81" fmla="*/ 265815 h 1161004"/>
                <a:gd name="connsiteX82" fmla="*/ 350839 w 853168"/>
                <a:gd name="connsiteY82" fmla="*/ 271101 h 1161004"/>
                <a:gd name="connsiteX83" fmla="*/ 351467 w 853168"/>
                <a:gd name="connsiteY83" fmla="*/ 272139 h 1161004"/>
                <a:gd name="connsiteX84" fmla="*/ 354382 w 853168"/>
                <a:gd name="connsiteY84" fmla="*/ 276406 h 1161004"/>
                <a:gd name="connsiteX85" fmla="*/ 356849 w 853168"/>
                <a:gd name="connsiteY85" fmla="*/ 288655 h 1161004"/>
                <a:gd name="connsiteX86" fmla="*/ 356125 w 853168"/>
                <a:gd name="connsiteY86" fmla="*/ 299057 h 1161004"/>
                <a:gd name="connsiteX87" fmla="*/ 356001 w 853168"/>
                <a:gd name="connsiteY87" fmla="*/ 306229 h 1161004"/>
                <a:gd name="connsiteX88" fmla="*/ 352506 w 853168"/>
                <a:gd name="connsiteY88" fmla="*/ 316573 h 1161004"/>
                <a:gd name="connsiteX89" fmla="*/ 339142 w 853168"/>
                <a:gd name="connsiteY89" fmla="*/ 321679 h 1161004"/>
                <a:gd name="connsiteX90" fmla="*/ 327760 w 853168"/>
                <a:gd name="connsiteY90" fmla="*/ 312163 h 1161004"/>
                <a:gd name="connsiteX91" fmla="*/ 325959 w 853168"/>
                <a:gd name="connsiteY91" fmla="*/ 302314 h 1161004"/>
                <a:gd name="connsiteX92" fmla="*/ 325112 w 853168"/>
                <a:gd name="connsiteY92" fmla="*/ 296428 h 1161004"/>
                <a:gd name="connsiteX93" fmla="*/ 328017 w 853168"/>
                <a:gd name="connsiteY93" fmla="*/ 274397 h 1161004"/>
                <a:gd name="connsiteX94" fmla="*/ 338466 w 853168"/>
                <a:gd name="connsiteY94" fmla="*/ 265815 h 1161004"/>
                <a:gd name="connsiteX95" fmla="*/ 418085 w 853168"/>
                <a:gd name="connsiteY95" fmla="*/ 22422 h 1161004"/>
                <a:gd name="connsiteX96" fmla="*/ 213060 w 853168"/>
                <a:gd name="connsiteY96" fmla="*/ 92669 h 1161004"/>
                <a:gd name="connsiteX97" fmla="*/ 129230 w 853168"/>
                <a:gd name="connsiteY97" fmla="*/ 259842 h 1161004"/>
                <a:gd name="connsiteX98" fmla="*/ 213060 w 853168"/>
                <a:gd name="connsiteY98" fmla="*/ 427015 h 1161004"/>
                <a:gd name="connsiteX99" fmla="*/ 418085 w 853168"/>
                <a:gd name="connsiteY99" fmla="*/ 497262 h 1161004"/>
                <a:gd name="connsiteX100" fmla="*/ 623111 w 853168"/>
                <a:gd name="connsiteY100" fmla="*/ 427015 h 1161004"/>
                <a:gd name="connsiteX101" fmla="*/ 706941 w 853168"/>
                <a:gd name="connsiteY101" fmla="*/ 259842 h 1161004"/>
                <a:gd name="connsiteX102" fmla="*/ 623111 w 853168"/>
                <a:gd name="connsiteY102" fmla="*/ 92669 h 1161004"/>
                <a:gd name="connsiteX103" fmla="*/ 418085 w 853168"/>
                <a:gd name="connsiteY103" fmla="*/ 22422 h 1161004"/>
                <a:gd name="connsiteX104" fmla="*/ 418076 w 853168"/>
                <a:gd name="connsiteY104" fmla="*/ 0 h 1161004"/>
                <a:gd name="connsiteX105" fmla="*/ 637408 w 853168"/>
                <a:gd name="connsiteY105" fmla="*/ 75400 h 1161004"/>
                <a:gd name="connsiteX106" fmla="*/ 729353 w 853168"/>
                <a:gd name="connsiteY106" fmla="*/ 259842 h 1161004"/>
                <a:gd name="connsiteX107" fmla="*/ 637408 w 853168"/>
                <a:gd name="connsiteY107" fmla="*/ 444284 h 1161004"/>
                <a:gd name="connsiteX108" fmla="*/ 598060 w 853168"/>
                <a:gd name="connsiteY108" fmla="*/ 471821 h 1161004"/>
                <a:gd name="connsiteX109" fmla="*/ 599527 w 853168"/>
                <a:gd name="connsiteY109" fmla="*/ 474345 h 1161004"/>
                <a:gd name="connsiteX110" fmla="*/ 606547 w 853168"/>
                <a:gd name="connsiteY110" fmla="*/ 490433 h 1161004"/>
                <a:gd name="connsiteX111" fmla="*/ 630998 w 853168"/>
                <a:gd name="connsiteY111" fmla="*/ 532086 h 1161004"/>
                <a:gd name="connsiteX112" fmla="*/ 657411 w 853168"/>
                <a:gd name="connsiteY112" fmla="*/ 578129 h 1161004"/>
                <a:gd name="connsiteX113" fmla="*/ 750232 w 853168"/>
                <a:gd name="connsiteY113" fmla="*/ 706860 h 1161004"/>
                <a:gd name="connsiteX114" fmla="*/ 751365 w 853168"/>
                <a:gd name="connsiteY114" fmla="*/ 703574 h 1161004"/>
                <a:gd name="connsiteX115" fmla="*/ 801143 w 853168"/>
                <a:gd name="connsiteY115" fmla="*/ 685028 h 1161004"/>
                <a:gd name="connsiteX116" fmla="*/ 830613 w 853168"/>
                <a:gd name="connsiteY116" fmla="*/ 701497 h 1161004"/>
                <a:gd name="connsiteX117" fmla="*/ 848406 w 853168"/>
                <a:gd name="connsiteY117" fmla="*/ 718385 h 1161004"/>
                <a:gd name="connsiteX118" fmla="*/ 830470 w 853168"/>
                <a:gd name="connsiteY118" fmla="*/ 763086 h 1161004"/>
                <a:gd name="connsiteX119" fmla="*/ 729991 w 853168"/>
                <a:gd name="connsiteY119" fmla="*/ 712365 h 1161004"/>
                <a:gd name="connsiteX120" fmla="*/ 655048 w 853168"/>
                <a:gd name="connsiteY120" fmla="*/ 606847 h 1161004"/>
                <a:gd name="connsiteX121" fmla="*/ 642390 w 853168"/>
                <a:gd name="connsiteY121" fmla="*/ 584730 h 1161004"/>
                <a:gd name="connsiteX122" fmla="*/ 676765 w 853168"/>
                <a:gd name="connsiteY122" fmla="*/ 728329 h 1161004"/>
                <a:gd name="connsiteX123" fmla="*/ 669012 w 853168"/>
                <a:gd name="connsiteY123" fmla="*/ 822227 h 1161004"/>
                <a:gd name="connsiteX124" fmla="*/ 586678 w 853168"/>
                <a:gd name="connsiteY124" fmla="*/ 879815 h 1161004"/>
                <a:gd name="connsiteX125" fmla="*/ 578667 w 853168"/>
                <a:gd name="connsiteY125" fmla="*/ 882015 h 1161004"/>
                <a:gd name="connsiteX126" fmla="*/ 578896 w 853168"/>
                <a:gd name="connsiteY126" fmla="*/ 897941 h 1161004"/>
                <a:gd name="connsiteX127" fmla="*/ 580058 w 853168"/>
                <a:gd name="connsiteY127" fmla="*/ 933069 h 1161004"/>
                <a:gd name="connsiteX128" fmla="*/ 583220 w 853168"/>
                <a:gd name="connsiteY128" fmla="*/ 1005221 h 1161004"/>
                <a:gd name="connsiteX129" fmla="*/ 587840 w 853168"/>
                <a:gd name="connsiteY129" fmla="*/ 1075477 h 1161004"/>
                <a:gd name="connsiteX130" fmla="*/ 589869 w 853168"/>
                <a:gd name="connsiteY130" fmla="*/ 1099633 h 1161004"/>
                <a:gd name="connsiteX131" fmla="*/ 630712 w 853168"/>
                <a:gd name="connsiteY131" fmla="*/ 1086460 h 1161004"/>
                <a:gd name="connsiteX132" fmla="*/ 670231 w 853168"/>
                <a:gd name="connsiteY132" fmla="*/ 1087603 h 1161004"/>
                <a:gd name="connsiteX133" fmla="*/ 682680 w 853168"/>
                <a:gd name="connsiteY133" fmla="*/ 1123598 h 1161004"/>
                <a:gd name="connsiteX134" fmla="*/ 642294 w 853168"/>
                <a:gd name="connsiteY134" fmla="*/ 1144181 h 1161004"/>
                <a:gd name="connsiteX135" fmla="*/ 613234 w 853168"/>
                <a:gd name="connsiteY135" fmla="*/ 1142810 h 1161004"/>
                <a:gd name="connsiteX136" fmla="*/ 593793 w 853168"/>
                <a:gd name="connsiteY136" fmla="*/ 1141181 h 1161004"/>
                <a:gd name="connsiteX137" fmla="*/ 593260 w 853168"/>
                <a:gd name="connsiteY137" fmla="*/ 1146191 h 1161004"/>
                <a:gd name="connsiteX138" fmla="*/ 576486 w 853168"/>
                <a:gd name="connsiteY138" fmla="*/ 1148248 h 1161004"/>
                <a:gd name="connsiteX139" fmla="*/ 572057 w 853168"/>
                <a:gd name="connsiteY139" fmla="*/ 1112853 h 1161004"/>
                <a:gd name="connsiteX140" fmla="*/ 569219 w 853168"/>
                <a:gd name="connsiteY140" fmla="*/ 1077754 h 1161004"/>
                <a:gd name="connsiteX141" fmla="*/ 564932 w 853168"/>
                <a:gd name="connsiteY141" fmla="*/ 1005602 h 1161004"/>
                <a:gd name="connsiteX142" fmla="*/ 562932 w 853168"/>
                <a:gd name="connsiteY142" fmla="*/ 935165 h 1161004"/>
                <a:gd name="connsiteX143" fmla="*/ 562961 w 853168"/>
                <a:gd name="connsiteY143" fmla="*/ 898036 h 1161004"/>
                <a:gd name="connsiteX144" fmla="*/ 562885 w 853168"/>
                <a:gd name="connsiteY144" fmla="*/ 885939 h 1161004"/>
                <a:gd name="connsiteX145" fmla="*/ 363955 w 853168"/>
                <a:gd name="connsiteY145" fmla="*/ 887882 h 1161004"/>
                <a:gd name="connsiteX146" fmla="*/ 364069 w 853168"/>
                <a:gd name="connsiteY146" fmla="*/ 905513 h 1161004"/>
                <a:gd name="connsiteX147" fmla="*/ 364098 w 853168"/>
                <a:gd name="connsiteY147" fmla="*/ 942642 h 1161004"/>
                <a:gd name="connsiteX148" fmla="*/ 362098 w 853168"/>
                <a:gd name="connsiteY148" fmla="*/ 1013079 h 1161004"/>
                <a:gd name="connsiteX149" fmla="*/ 357802 w 853168"/>
                <a:gd name="connsiteY149" fmla="*/ 1085231 h 1161004"/>
                <a:gd name="connsiteX150" fmla="*/ 354963 w 853168"/>
                <a:gd name="connsiteY150" fmla="*/ 1120331 h 1161004"/>
                <a:gd name="connsiteX151" fmla="*/ 350534 w 853168"/>
                <a:gd name="connsiteY151" fmla="*/ 1155726 h 1161004"/>
                <a:gd name="connsiteX152" fmla="*/ 333761 w 853168"/>
                <a:gd name="connsiteY152" fmla="*/ 1153668 h 1161004"/>
                <a:gd name="connsiteX153" fmla="*/ 333227 w 853168"/>
                <a:gd name="connsiteY153" fmla="*/ 1148658 h 1161004"/>
                <a:gd name="connsiteX154" fmla="*/ 313787 w 853168"/>
                <a:gd name="connsiteY154" fmla="*/ 1150287 h 1161004"/>
                <a:gd name="connsiteX155" fmla="*/ 284726 w 853168"/>
                <a:gd name="connsiteY155" fmla="*/ 1151658 h 1161004"/>
                <a:gd name="connsiteX156" fmla="*/ 244340 w 853168"/>
                <a:gd name="connsiteY156" fmla="*/ 1131075 h 1161004"/>
                <a:gd name="connsiteX157" fmla="*/ 256789 w 853168"/>
                <a:gd name="connsiteY157" fmla="*/ 1095080 h 1161004"/>
                <a:gd name="connsiteX158" fmla="*/ 296308 w 853168"/>
                <a:gd name="connsiteY158" fmla="*/ 1093937 h 1161004"/>
                <a:gd name="connsiteX159" fmla="*/ 337152 w 853168"/>
                <a:gd name="connsiteY159" fmla="*/ 1107110 h 1161004"/>
                <a:gd name="connsiteX160" fmla="*/ 339180 w 853168"/>
                <a:gd name="connsiteY160" fmla="*/ 1082955 h 1161004"/>
                <a:gd name="connsiteX161" fmla="*/ 343800 w 853168"/>
                <a:gd name="connsiteY161" fmla="*/ 1012698 h 1161004"/>
                <a:gd name="connsiteX162" fmla="*/ 346962 w 853168"/>
                <a:gd name="connsiteY162" fmla="*/ 940546 h 1161004"/>
                <a:gd name="connsiteX163" fmla="*/ 348124 w 853168"/>
                <a:gd name="connsiteY163" fmla="*/ 905418 h 1161004"/>
                <a:gd name="connsiteX164" fmla="*/ 348686 w 853168"/>
                <a:gd name="connsiteY164" fmla="*/ 885149 h 1161004"/>
                <a:gd name="connsiteX165" fmla="*/ 346800 w 853168"/>
                <a:gd name="connsiteY165" fmla="*/ 884806 h 1161004"/>
                <a:gd name="connsiteX166" fmla="*/ 258599 w 853168"/>
                <a:gd name="connsiteY166" fmla="*/ 839295 h 1161004"/>
                <a:gd name="connsiteX167" fmla="*/ 249169 w 853168"/>
                <a:gd name="connsiteY167" fmla="*/ 794214 h 1161004"/>
                <a:gd name="connsiteX168" fmla="*/ 249588 w 853168"/>
                <a:gd name="connsiteY168" fmla="*/ 735511 h 1161004"/>
                <a:gd name="connsiteX169" fmla="*/ 259742 w 853168"/>
                <a:gd name="connsiteY169" fmla="*/ 613334 h 1161004"/>
                <a:gd name="connsiteX170" fmla="*/ 270019 w 853168"/>
                <a:gd name="connsiteY170" fmla="*/ 551031 h 1161004"/>
                <a:gd name="connsiteX171" fmla="*/ 281859 w 853168"/>
                <a:gd name="connsiteY171" fmla="*/ 502082 h 1161004"/>
                <a:gd name="connsiteX172" fmla="*/ 177036 w 853168"/>
                <a:gd name="connsiteY172" fmla="*/ 617487 h 1161004"/>
                <a:gd name="connsiteX173" fmla="*/ 130154 w 853168"/>
                <a:gd name="connsiteY173" fmla="*/ 668169 h 1161004"/>
                <a:gd name="connsiteX174" fmla="*/ 83082 w 853168"/>
                <a:gd name="connsiteY174" fmla="*/ 699611 h 1161004"/>
                <a:gd name="connsiteX175" fmla="*/ 1214 w 853168"/>
                <a:gd name="connsiteY175" fmla="*/ 666931 h 1161004"/>
                <a:gd name="connsiteX176" fmla="*/ 57479 w 853168"/>
                <a:gd name="connsiteY176" fmla="*/ 603266 h 1161004"/>
                <a:gd name="connsiteX177" fmla="*/ 107837 w 853168"/>
                <a:gd name="connsiteY177" fmla="*/ 662292 h 1161004"/>
                <a:gd name="connsiteX178" fmla="*/ 123820 w 853168"/>
                <a:gd name="connsiteY178" fmla="*/ 644662 h 1161004"/>
                <a:gd name="connsiteX179" fmla="*/ 199306 w 853168"/>
                <a:gd name="connsiteY179" fmla="*/ 566728 h 1161004"/>
                <a:gd name="connsiteX180" fmla="*/ 274734 w 853168"/>
                <a:gd name="connsiteY180" fmla="*/ 491442 h 1161004"/>
                <a:gd name="connsiteX181" fmla="*/ 275601 w 853168"/>
                <a:gd name="connsiteY181" fmla="*/ 490880 h 1161004"/>
                <a:gd name="connsiteX182" fmla="*/ 198734 w 853168"/>
                <a:gd name="connsiteY182" fmla="*/ 444284 h 1161004"/>
                <a:gd name="connsiteX183" fmla="*/ 106789 w 853168"/>
                <a:gd name="connsiteY183" fmla="*/ 259842 h 1161004"/>
                <a:gd name="connsiteX184" fmla="*/ 198734 w 853168"/>
                <a:gd name="connsiteY184" fmla="*/ 75400 h 1161004"/>
                <a:gd name="connsiteX185" fmla="*/ 418076 w 853168"/>
                <a:gd name="connsiteY185" fmla="*/ 0 h 116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853168" h="1161004">
                  <a:moveTo>
                    <a:pt x="269915" y="1110691"/>
                  </a:moveTo>
                  <a:cubicBezTo>
                    <a:pt x="265419" y="1111463"/>
                    <a:pt x="261580" y="1113177"/>
                    <a:pt x="260494" y="1116854"/>
                  </a:cubicBezTo>
                  <a:cubicBezTo>
                    <a:pt x="259104" y="1121578"/>
                    <a:pt x="262885" y="1126760"/>
                    <a:pt x="266752" y="1129417"/>
                  </a:cubicBezTo>
                  <a:cubicBezTo>
                    <a:pt x="272953" y="1133675"/>
                    <a:pt x="281259" y="1133970"/>
                    <a:pt x="288507" y="1134028"/>
                  </a:cubicBezTo>
                  <a:cubicBezTo>
                    <a:pt x="297785" y="1134094"/>
                    <a:pt x="307053" y="1133618"/>
                    <a:pt x="316330" y="1133656"/>
                  </a:cubicBezTo>
                  <a:cubicBezTo>
                    <a:pt x="322169" y="1133675"/>
                    <a:pt x="328208" y="1133532"/>
                    <a:pt x="334151" y="1133961"/>
                  </a:cubicBezTo>
                  <a:cubicBezTo>
                    <a:pt x="334456" y="1131618"/>
                    <a:pt x="334799" y="1129275"/>
                    <a:pt x="335142" y="1126979"/>
                  </a:cubicBezTo>
                  <a:cubicBezTo>
                    <a:pt x="319873" y="1120073"/>
                    <a:pt x="303890" y="1114539"/>
                    <a:pt x="287422" y="1111377"/>
                  </a:cubicBezTo>
                  <a:cubicBezTo>
                    <a:pt x="281383" y="1110215"/>
                    <a:pt x="275792" y="1109682"/>
                    <a:pt x="269915" y="1110691"/>
                  </a:cubicBezTo>
                  <a:close/>
                  <a:moveTo>
                    <a:pt x="657153" y="1103214"/>
                  </a:moveTo>
                  <a:cubicBezTo>
                    <a:pt x="651277" y="1102205"/>
                    <a:pt x="645685" y="1102738"/>
                    <a:pt x="639647" y="1103900"/>
                  </a:cubicBezTo>
                  <a:cubicBezTo>
                    <a:pt x="623178" y="1107062"/>
                    <a:pt x="607185" y="1112587"/>
                    <a:pt x="591926" y="1119502"/>
                  </a:cubicBezTo>
                  <a:cubicBezTo>
                    <a:pt x="592260" y="1121807"/>
                    <a:pt x="592603" y="1124150"/>
                    <a:pt x="592917" y="1126493"/>
                  </a:cubicBezTo>
                  <a:cubicBezTo>
                    <a:pt x="598851" y="1126065"/>
                    <a:pt x="604899" y="1126208"/>
                    <a:pt x="610738" y="1126189"/>
                  </a:cubicBezTo>
                  <a:cubicBezTo>
                    <a:pt x="620016" y="1126150"/>
                    <a:pt x="629293" y="1126617"/>
                    <a:pt x="638561" y="1126550"/>
                  </a:cubicBezTo>
                  <a:cubicBezTo>
                    <a:pt x="645819" y="1126493"/>
                    <a:pt x="654125" y="1126198"/>
                    <a:pt x="660316" y="1121940"/>
                  </a:cubicBezTo>
                  <a:cubicBezTo>
                    <a:pt x="664183" y="1119283"/>
                    <a:pt x="667964" y="1114101"/>
                    <a:pt x="666574" y="1109377"/>
                  </a:cubicBezTo>
                  <a:cubicBezTo>
                    <a:pt x="665488" y="1105710"/>
                    <a:pt x="661640" y="1103986"/>
                    <a:pt x="657153" y="1103214"/>
                  </a:cubicBezTo>
                  <a:close/>
                  <a:moveTo>
                    <a:pt x="778959" y="705040"/>
                  </a:moveTo>
                  <a:cubicBezTo>
                    <a:pt x="769872" y="708184"/>
                    <a:pt x="765567" y="720366"/>
                    <a:pt x="775559" y="725653"/>
                  </a:cubicBezTo>
                  <a:cubicBezTo>
                    <a:pt x="779064" y="727510"/>
                    <a:pt x="780759" y="730758"/>
                    <a:pt x="780931" y="733987"/>
                  </a:cubicBezTo>
                  <a:cubicBezTo>
                    <a:pt x="791761" y="741798"/>
                    <a:pt x="804753" y="748141"/>
                    <a:pt x="818288" y="745103"/>
                  </a:cubicBezTo>
                  <a:cubicBezTo>
                    <a:pt x="823917" y="743836"/>
                    <a:pt x="833556" y="739426"/>
                    <a:pt x="831966" y="732311"/>
                  </a:cubicBezTo>
                  <a:cubicBezTo>
                    <a:pt x="830670" y="726567"/>
                    <a:pt x="822155" y="721585"/>
                    <a:pt x="817850" y="718261"/>
                  </a:cubicBezTo>
                  <a:cubicBezTo>
                    <a:pt x="807201" y="710032"/>
                    <a:pt x="793161" y="700126"/>
                    <a:pt x="778959" y="705040"/>
                  </a:cubicBezTo>
                  <a:close/>
                  <a:moveTo>
                    <a:pt x="53776" y="624058"/>
                  </a:moveTo>
                  <a:cubicBezTo>
                    <a:pt x="46577" y="624871"/>
                    <a:pt x="39533" y="627926"/>
                    <a:pt x="33980" y="632641"/>
                  </a:cubicBezTo>
                  <a:cubicBezTo>
                    <a:pt x="26046" y="639366"/>
                    <a:pt x="18521" y="651672"/>
                    <a:pt x="22360" y="662388"/>
                  </a:cubicBezTo>
                  <a:cubicBezTo>
                    <a:pt x="26227" y="673179"/>
                    <a:pt x="38438" y="676809"/>
                    <a:pt x="48706" y="677990"/>
                  </a:cubicBezTo>
                  <a:cubicBezTo>
                    <a:pt x="60822" y="679380"/>
                    <a:pt x="75357" y="679752"/>
                    <a:pt x="87177" y="676456"/>
                  </a:cubicBezTo>
                  <a:cubicBezTo>
                    <a:pt x="90302" y="675580"/>
                    <a:pt x="93254" y="674037"/>
                    <a:pt x="96112" y="672198"/>
                  </a:cubicBezTo>
                  <a:cubicBezTo>
                    <a:pt x="93035" y="671208"/>
                    <a:pt x="90340" y="668712"/>
                    <a:pt x="89940" y="665512"/>
                  </a:cubicBezTo>
                  <a:cubicBezTo>
                    <a:pt x="88111" y="651091"/>
                    <a:pt x="87825" y="638108"/>
                    <a:pt x="74500" y="628926"/>
                  </a:cubicBezTo>
                  <a:cubicBezTo>
                    <a:pt x="68328" y="624674"/>
                    <a:pt x="60974" y="623245"/>
                    <a:pt x="53776" y="624058"/>
                  </a:cubicBezTo>
                  <a:close/>
                  <a:moveTo>
                    <a:pt x="284221" y="494509"/>
                  </a:moveTo>
                  <a:cubicBezTo>
                    <a:pt x="284278" y="494671"/>
                    <a:pt x="284364" y="494824"/>
                    <a:pt x="284412" y="494986"/>
                  </a:cubicBezTo>
                  <a:lnTo>
                    <a:pt x="284535" y="494633"/>
                  </a:lnTo>
                  <a:cubicBezTo>
                    <a:pt x="284431" y="494595"/>
                    <a:pt x="284326" y="494557"/>
                    <a:pt x="284221" y="494509"/>
                  </a:cubicBezTo>
                  <a:close/>
                  <a:moveTo>
                    <a:pt x="575315" y="484127"/>
                  </a:moveTo>
                  <a:cubicBezTo>
                    <a:pt x="529090" y="506749"/>
                    <a:pt x="475388" y="519684"/>
                    <a:pt x="418095" y="519694"/>
                  </a:cubicBezTo>
                  <a:cubicBezTo>
                    <a:pt x="374937" y="519684"/>
                    <a:pt x="333808" y="512350"/>
                    <a:pt x="296375" y="499072"/>
                  </a:cubicBezTo>
                  <a:cubicBezTo>
                    <a:pt x="294661" y="519646"/>
                    <a:pt x="289631" y="539906"/>
                    <a:pt x="286269" y="560289"/>
                  </a:cubicBezTo>
                  <a:cubicBezTo>
                    <a:pt x="282840" y="581054"/>
                    <a:pt x="279659" y="601856"/>
                    <a:pt x="277096" y="622745"/>
                  </a:cubicBezTo>
                  <a:cubicBezTo>
                    <a:pt x="271905" y="665121"/>
                    <a:pt x="268924" y="707793"/>
                    <a:pt x="268295" y="750484"/>
                  </a:cubicBezTo>
                  <a:cubicBezTo>
                    <a:pt x="267895" y="777897"/>
                    <a:pt x="263323" y="817626"/>
                    <a:pt x="282859" y="840172"/>
                  </a:cubicBezTo>
                  <a:cubicBezTo>
                    <a:pt x="293984" y="853011"/>
                    <a:pt x="312463" y="856412"/>
                    <a:pt x="328236" y="859993"/>
                  </a:cubicBezTo>
                  <a:cubicBezTo>
                    <a:pt x="346353" y="864108"/>
                    <a:pt x="364660" y="867356"/>
                    <a:pt x="383072" y="869747"/>
                  </a:cubicBezTo>
                  <a:cubicBezTo>
                    <a:pt x="420705" y="874633"/>
                    <a:pt x="458853" y="876014"/>
                    <a:pt x="496724" y="873509"/>
                  </a:cubicBezTo>
                  <a:cubicBezTo>
                    <a:pt x="533348" y="871090"/>
                    <a:pt x="570219" y="865175"/>
                    <a:pt x="604252" y="850954"/>
                  </a:cubicBezTo>
                  <a:cubicBezTo>
                    <a:pt x="618349" y="845068"/>
                    <a:pt x="632331" y="837581"/>
                    <a:pt x="641952" y="825360"/>
                  </a:cubicBezTo>
                  <a:cubicBezTo>
                    <a:pt x="650972" y="813883"/>
                    <a:pt x="655325" y="799843"/>
                    <a:pt x="656992" y="785498"/>
                  </a:cubicBezTo>
                  <a:cubicBezTo>
                    <a:pt x="660544" y="754875"/>
                    <a:pt x="652077" y="722424"/>
                    <a:pt x="645342" y="692782"/>
                  </a:cubicBezTo>
                  <a:cubicBezTo>
                    <a:pt x="629083" y="621249"/>
                    <a:pt x="605899" y="551479"/>
                    <a:pt x="575515" y="484708"/>
                  </a:cubicBezTo>
                  <a:cubicBezTo>
                    <a:pt x="575419" y="484508"/>
                    <a:pt x="575391" y="484327"/>
                    <a:pt x="575315" y="484127"/>
                  </a:cubicBezTo>
                  <a:close/>
                  <a:moveTo>
                    <a:pt x="408707" y="346351"/>
                  </a:moveTo>
                  <a:cubicBezTo>
                    <a:pt x="412335" y="344394"/>
                    <a:pt x="417319" y="344615"/>
                    <a:pt x="420629" y="348377"/>
                  </a:cubicBezTo>
                  <a:cubicBezTo>
                    <a:pt x="425239" y="353626"/>
                    <a:pt x="428792" y="358521"/>
                    <a:pt x="435155" y="361912"/>
                  </a:cubicBezTo>
                  <a:cubicBezTo>
                    <a:pt x="441451" y="365275"/>
                    <a:pt x="448499" y="367180"/>
                    <a:pt x="455643" y="367342"/>
                  </a:cubicBezTo>
                  <a:cubicBezTo>
                    <a:pt x="463406" y="367513"/>
                    <a:pt x="471093" y="365875"/>
                    <a:pt x="478551" y="363903"/>
                  </a:cubicBezTo>
                  <a:cubicBezTo>
                    <a:pt x="482589" y="362836"/>
                    <a:pt x="486494" y="361331"/>
                    <a:pt x="490247" y="359503"/>
                  </a:cubicBezTo>
                  <a:cubicBezTo>
                    <a:pt x="494200" y="357579"/>
                    <a:pt x="497696" y="355578"/>
                    <a:pt x="502182" y="355540"/>
                  </a:cubicBezTo>
                  <a:cubicBezTo>
                    <a:pt x="503878" y="355531"/>
                    <a:pt x="505764" y="356797"/>
                    <a:pt x="505335" y="358779"/>
                  </a:cubicBezTo>
                  <a:cubicBezTo>
                    <a:pt x="503287" y="368218"/>
                    <a:pt x="492057" y="374181"/>
                    <a:pt x="484237" y="378562"/>
                  </a:cubicBezTo>
                  <a:cubicBezTo>
                    <a:pt x="474779" y="383858"/>
                    <a:pt x="463720" y="385915"/>
                    <a:pt x="452957" y="385534"/>
                  </a:cubicBezTo>
                  <a:cubicBezTo>
                    <a:pt x="443908" y="385211"/>
                    <a:pt x="434593" y="382705"/>
                    <a:pt x="426639" y="378362"/>
                  </a:cubicBezTo>
                  <a:cubicBezTo>
                    <a:pt x="418048" y="373666"/>
                    <a:pt x="408875" y="366656"/>
                    <a:pt x="404922" y="357397"/>
                  </a:cubicBezTo>
                  <a:cubicBezTo>
                    <a:pt x="402808" y="352444"/>
                    <a:pt x="405080" y="348308"/>
                    <a:pt x="408707" y="346351"/>
                  </a:cubicBezTo>
                  <a:close/>
                  <a:moveTo>
                    <a:pt x="557941" y="265815"/>
                  </a:moveTo>
                  <a:cubicBezTo>
                    <a:pt x="562713" y="264929"/>
                    <a:pt x="567504" y="267300"/>
                    <a:pt x="570314" y="271101"/>
                  </a:cubicBezTo>
                  <a:lnTo>
                    <a:pt x="570942" y="272139"/>
                  </a:lnTo>
                  <a:cubicBezTo>
                    <a:pt x="572123" y="273387"/>
                    <a:pt x="573143" y="274816"/>
                    <a:pt x="573886" y="276406"/>
                  </a:cubicBezTo>
                  <a:cubicBezTo>
                    <a:pt x="575610" y="280083"/>
                    <a:pt x="576210" y="284617"/>
                    <a:pt x="576353" y="288655"/>
                  </a:cubicBezTo>
                  <a:cubicBezTo>
                    <a:pt x="576476" y="292142"/>
                    <a:pt x="576181" y="295618"/>
                    <a:pt x="575629" y="299057"/>
                  </a:cubicBezTo>
                  <a:cubicBezTo>
                    <a:pt x="575657" y="301457"/>
                    <a:pt x="575638" y="303857"/>
                    <a:pt x="575495" y="306229"/>
                  </a:cubicBezTo>
                  <a:cubicBezTo>
                    <a:pt x="575286" y="309858"/>
                    <a:pt x="574219" y="313640"/>
                    <a:pt x="572000" y="316573"/>
                  </a:cubicBezTo>
                  <a:cubicBezTo>
                    <a:pt x="568980" y="320564"/>
                    <a:pt x="563599" y="322850"/>
                    <a:pt x="558636" y="321679"/>
                  </a:cubicBezTo>
                  <a:cubicBezTo>
                    <a:pt x="553445" y="320459"/>
                    <a:pt x="549397" y="317059"/>
                    <a:pt x="547254" y="312163"/>
                  </a:cubicBezTo>
                  <a:cubicBezTo>
                    <a:pt x="545892" y="309030"/>
                    <a:pt x="545606" y="305667"/>
                    <a:pt x="545453" y="302314"/>
                  </a:cubicBezTo>
                  <a:cubicBezTo>
                    <a:pt x="545025" y="300343"/>
                    <a:pt x="544777" y="298333"/>
                    <a:pt x="544587" y="296428"/>
                  </a:cubicBezTo>
                  <a:cubicBezTo>
                    <a:pt x="543949" y="289398"/>
                    <a:pt x="544272" y="280845"/>
                    <a:pt x="547492" y="274397"/>
                  </a:cubicBezTo>
                  <a:cubicBezTo>
                    <a:pt x="549635" y="270110"/>
                    <a:pt x="553093" y="266719"/>
                    <a:pt x="557941" y="265815"/>
                  </a:cubicBezTo>
                  <a:close/>
                  <a:moveTo>
                    <a:pt x="338466" y="265815"/>
                  </a:moveTo>
                  <a:cubicBezTo>
                    <a:pt x="343238" y="264929"/>
                    <a:pt x="348029" y="267300"/>
                    <a:pt x="350839" y="271101"/>
                  </a:cubicBezTo>
                  <a:lnTo>
                    <a:pt x="351467" y="272139"/>
                  </a:lnTo>
                  <a:cubicBezTo>
                    <a:pt x="352658" y="273387"/>
                    <a:pt x="353668" y="274816"/>
                    <a:pt x="354382" y="276406"/>
                  </a:cubicBezTo>
                  <a:cubicBezTo>
                    <a:pt x="356106" y="280083"/>
                    <a:pt x="356716" y="284617"/>
                    <a:pt x="356849" y="288655"/>
                  </a:cubicBezTo>
                  <a:cubicBezTo>
                    <a:pt x="356973" y="292142"/>
                    <a:pt x="356678" y="295618"/>
                    <a:pt x="356125" y="299057"/>
                  </a:cubicBezTo>
                  <a:cubicBezTo>
                    <a:pt x="356163" y="301457"/>
                    <a:pt x="356135" y="303857"/>
                    <a:pt x="356001" y="306229"/>
                  </a:cubicBezTo>
                  <a:cubicBezTo>
                    <a:pt x="355792" y="309858"/>
                    <a:pt x="354725" y="313640"/>
                    <a:pt x="352506" y="316573"/>
                  </a:cubicBezTo>
                  <a:cubicBezTo>
                    <a:pt x="349486" y="320564"/>
                    <a:pt x="344105" y="322850"/>
                    <a:pt x="339142" y="321679"/>
                  </a:cubicBezTo>
                  <a:cubicBezTo>
                    <a:pt x="333951" y="320459"/>
                    <a:pt x="329903" y="317059"/>
                    <a:pt x="327760" y="312163"/>
                  </a:cubicBezTo>
                  <a:cubicBezTo>
                    <a:pt x="326398" y="309030"/>
                    <a:pt x="326112" y="305667"/>
                    <a:pt x="325959" y="302314"/>
                  </a:cubicBezTo>
                  <a:cubicBezTo>
                    <a:pt x="325540" y="300343"/>
                    <a:pt x="325283" y="298323"/>
                    <a:pt x="325112" y="296428"/>
                  </a:cubicBezTo>
                  <a:cubicBezTo>
                    <a:pt x="324474" y="289398"/>
                    <a:pt x="324797" y="280845"/>
                    <a:pt x="328017" y="274397"/>
                  </a:cubicBezTo>
                  <a:cubicBezTo>
                    <a:pt x="330160" y="270110"/>
                    <a:pt x="333618" y="266719"/>
                    <a:pt x="338466" y="265815"/>
                  </a:cubicBezTo>
                  <a:close/>
                  <a:moveTo>
                    <a:pt x="418085" y="22422"/>
                  </a:moveTo>
                  <a:cubicBezTo>
                    <a:pt x="337742" y="22412"/>
                    <a:pt x="265200" y="49444"/>
                    <a:pt x="213060" y="92669"/>
                  </a:cubicBezTo>
                  <a:cubicBezTo>
                    <a:pt x="160891" y="135950"/>
                    <a:pt x="129240" y="194948"/>
                    <a:pt x="129230" y="259842"/>
                  </a:cubicBezTo>
                  <a:cubicBezTo>
                    <a:pt x="129240" y="324736"/>
                    <a:pt x="160891" y="383734"/>
                    <a:pt x="213060" y="427015"/>
                  </a:cubicBezTo>
                  <a:cubicBezTo>
                    <a:pt x="265200" y="470240"/>
                    <a:pt x="337733" y="497272"/>
                    <a:pt x="418085" y="497262"/>
                  </a:cubicBezTo>
                  <a:cubicBezTo>
                    <a:pt x="498429" y="497272"/>
                    <a:pt x="570971" y="470240"/>
                    <a:pt x="623111" y="427015"/>
                  </a:cubicBezTo>
                  <a:cubicBezTo>
                    <a:pt x="675280" y="383734"/>
                    <a:pt x="706931" y="324736"/>
                    <a:pt x="706941" y="259842"/>
                  </a:cubicBezTo>
                  <a:cubicBezTo>
                    <a:pt x="706931" y="194948"/>
                    <a:pt x="675280" y="135950"/>
                    <a:pt x="623111" y="92669"/>
                  </a:cubicBezTo>
                  <a:cubicBezTo>
                    <a:pt x="570971" y="49444"/>
                    <a:pt x="498438" y="22412"/>
                    <a:pt x="418085" y="22422"/>
                  </a:cubicBezTo>
                  <a:close/>
                  <a:moveTo>
                    <a:pt x="418076" y="0"/>
                  </a:moveTo>
                  <a:cubicBezTo>
                    <a:pt x="503449" y="10"/>
                    <a:pt x="580944" y="28632"/>
                    <a:pt x="637408" y="75400"/>
                  </a:cubicBezTo>
                  <a:cubicBezTo>
                    <a:pt x="693844" y="122101"/>
                    <a:pt x="729362" y="187423"/>
                    <a:pt x="729353" y="259842"/>
                  </a:cubicBezTo>
                  <a:cubicBezTo>
                    <a:pt x="729372" y="332261"/>
                    <a:pt x="693844" y="397583"/>
                    <a:pt x="637408" y="444284"/>
                  </a:cubicBezTo>
                  <a:cubicBezTo>
                    <a:pt x="625245" y="454362"/>
                    <a:pt x="612053" y="463534"/>
                    <a:pt x="598060" y="471821"/>
                  </a:cubicBezTo>
                  <a:cubicBezTo>
                    <a:pt x="598603" y="472573"/>
                    <a:pt x="599099" y="473412"/>
                    <a:pt x="599527" y="474345"/>
                  </a:cubicBezTo>
                  <a:cubicBezTo>
                    <a:pt x="601947" y="479660"/>
                    <a:pt x="604214" y="485070"/>
                    <a:pt x="606547" y="490433"/>
                  </a:cubicBezTo>
                  <a:cubicBezTo>
                    <a:pt x="615586" y="503711"/>
                    <a:pt x="623187" y="518303"/>
                    <a:pt x="630998" y="532086"/>
                  </a:cubicBezTo>
                  <a:cubicBezTo>
                    <a:pt x="639723" y="547478"/>
                    <a:pt x="648448" y="562870"/>
                    <a:pt x="657411" y="578129"/>
                  </a:cubicBezTo>
                  <a:cubicBezTo>
                    <a:pt x="683900" y="623211"/>
                    <a:pt x="712856" y="669455"/>
                    <a:pt x="750232" y="706860"/>
                  </a:cubicBezTo>
                  <a:cubicBezTo>
                    <a:pt x="750546" y="705736"/>
                    <a:pt x="750918" y="704641"/>
                    <a:pt x="751365" y="703574"/>
                  </a:cubicBezTo>
                  <a:cubicBezTo>
                    <a:pt x="759309" y="684609"/>
                    <a:pt x="783207" y="679875"/>
                    <a:pt x="801143" y="685028"/>
                  </a:cubicBezTo>
                  <a:cubicBezTo>
                    <a:pt x="812059" y="688162"/>
                    <a:pt x="821698" y="694649"/>
                    <a:pt x="830613" y="701497"/>
                  </a:cubicBezTo>
                  <a:cubicBezTo>
                    <a:pt x="837033" y="706422"/>
                    <a:pt x="843863" y="711603"/>
                    <a:pt x="848406" y="718385"/>
                  </a:cubicBezTo>
                  <a:cubicBezTo>
                    <a:pt x="860236" y="736044"/>
                    <a:pt x="848435" y="755923"/>
                    <a:pt x="830470" y="763086"/>
                  </a:cubicBezTo>
                  <a:cubicBezTo>
                    <a:pt x="790008" y="779212"/>
                    <a:pt x="754042" y="739169"/>
                    <a:pt x="729991" y="712365"/>
                  </a:cubicBezTo>
                  <a:cubicBezTo>
                    <a:pt x="701102" y="680161"/>
                    <a:pt x="677023" y="644014"/>
                    <a:pt x="655048" y="606847"/>
                  </a:cubicBezTo>
                  <a:cubicBezTo>
                    <a:pt x="650724" y="599532"/>
                    <a:pt x="646552" y="592131"/>
                    <a:pt x="642390" y="584730"/>
                  </a:cubicBezTo>
                  <a:cubicBezTo>
                    <a:pt x="657658" y="631670"/>
                    <a:pt x="669526" y="679723"/>
                    <a:pt x="676765" y="728329"/>
                  </a:cubicBezTo>
                  <a:cubicBezTo>
                    <a:pt x="681299" y="758790"/>
                    <a:pt x="682804" y="793766"/>
                    <a:pt x="669012" y="822227"/>
                  </a:cubicBezTo>
                  <a:cubicBezTo>
                    <a:pt x="653239" y="854783"/>
                    <a:pt x="619711" y="870014"/>
                    <a:pt x="586678" y="879815"/>
                  </a:cubicBezTo>
                  <a:cubicBezTo>
                    <a:pt x="584030" y="880605"/>
                    <a:pt x="581344" y="881291"/>
                    <a:pt x="578667" y="882015"/>
                  </a:cubicBezTo>
                  <a:cubicBezTo>
                    <a:pt x="578934" y="887406"/>
                    <a:pt x="578763" y="892874"/>
                    <a:pt x="578896" y="897941"/>
                  </a:cubicBezTo>
                  <a:cubicBezTo>
                    <a:pt x="579210" y="909647"/>
                    <a:pt x="579591" y="921363"/>
                    <a:pt x="580058" y="933069"/>
                  </a:cubicBezTo>
                  <a:cubicBezTo>
                    <a:pt x="581011" y="957129"/>
                    <a:pt x="581877" y="981180"/>
                    <a:pt x="583220" y="1005221"/>
                  </a:cubicBezTo>
                  <a:cubicBezTo>
                    <a:pt x="584535" y="1028652"/>
                    <a:pt x="586021" y="1052074"/>
                    <a:pt x="587840" y="1075477"/>
                  </a:cubicBezTo>
                  <a:cubicBezTo>
                    <a:pt x="588459" y="1083535"/>
                    <a:pt x="589174" y="1091584"/>
                    <a:pt x="589869" y="1099633"/>
                  </a:cubicBezTo>
                  <a:cubicBezTo>
                    <a:pt x="603080" y="1094080"/>
                    <a:pt x="616720" y="1089660"/>
                    <a:pt x="630712" y="1086460"/>
                  </a:cubicBezTo>
                  <a:cubicBezTo>
                    <a:pt x="643466" y="1083535"/>
                    <a:pt x="657982" y="1081669"/>
                    <a:pt x="670231" y="1087603"/>
                  </a:cubicBezTo>
                  <a:cubicBezTo>
                    <a:pt x="683728" y="1094146"/>
                    <a:pt x="689643" y="1110015"/>
                    <a:pt x="682680" y="1123598"/>
                  </a:cubicBezTo>
                  <a:cubicBezTo>
                    <a:pt x="674832" y="1138895"/>
                    <a:pt x="658554" y="1144172"/>
                    <a:pt x="642294" y="1144181"/>
                  </a:cubicBezTo>
                  <a:cubicBezTo>
                    <a:pt x="632608" y="1144181"/>
                    <a:pt x="622883" y="1143581"/>
                    <a:pt x="613234" y="1142810"/>
                  </a:cubicBezTo>
                  <a:cubicBezTo>
                    <a:pt x="606938" y="1142305"/>
                    <a:pt x="600270" y="1142057"/>
                    <a:pt x="593793" y="1141181"/>
                  </a:cubicBezTo>
                  <a:cubicBezTo>
                    <a:pt x="593707" y="1142876"/>
                    <a:pt x="593555" y="1144562"/>
                    <a:pt x="593260" y="1146191"/>
                  </a:cubicBezTo>
                  <a:cubicBezTo>
                    <a:pt x="591755" y="1154506"/>
                    <a:pt x="579782" y="1156497"/>
                    <a:pt x="576486" y="1148248"/>
                  </a:cubicBezTo>
                  <a:cubicBezTo>
                    <a:pt x="572238" y="1137638"/>
                    <a:pt x="573048" y="1124217"/>
                    <a:pt x="572057" y="1112853"/>
                  </a:cubicBezTo>
                  <a:cubicBezTo>
                    <a:pt x="571038" y="1101157"/>
                    <a:pt x="570085" y="1089460"/>
                    <a:pt x="569219" y="1077754"/>
                  </a:cubicBezTo>
                  <a:cubicBezTo>
                    <a:pt x="567437" y="1053732"/>
                    <a:pt x="565961" y="1029681"/>
                    <a:pt x="564932" y="1005602"/>
                  </a:cubicBezTo>
                  <a:cubicBezTo>
                    <a:pt x="563932" y="982142"/>
                    <a:pt x="563075" y="958644"/>
                    <a:pt x="562932" y="935165"/>
                  </a:cubicBezTo>
                  <a:cubicBezTo>
                    <a:pt x="562856" y="922792"/>
                    <a:pt x="562866" y="910409"/>
                    <a:pt x="562961" y="898036"/>
                  </a:cubicBezTo>
                  <a:cubicBezTo>
                    <a:pt x="562989" y="894159"/>
                    <a:pt x="562856" y="890064"/>
                    <a:pt x="562885" y="885939"/>
                  </a:cubicBezTo>
                  <a:cubicBezTo>
                    <a:pt x="498400" y="900494"/>
                    <a:pt x="428906" y="898808"/>
                    <a:pt x="363955" y="887882"/>
                  </a:cubicBezTo>
                  <a:cubicBezTo>
                    <a:pt x="364317" y="893816"/>
                    <a:pt x="364022" y="899893"/>
                    <a:pt x="364069" y="905513"/>
                  </a:cubicBezTo>
                  <a:cubicBezTo>
                    <a:pt x="364164" y="917886"/>
                    <a:pt x="364174" y="930269"/>
                    <a:pt x="364098" y="942642"/>
                  </a:cubicBezTo>
                  <a:cubicBezTo>
                    <a:pt x="363955" y="966130"/>
                    <a:pt x="363098" y="989619"/>
                    <a:pt x="362098" y="1013079"/>
                  </a:cubicBezTo>
                  <a:cubicBezTo>
                    <a:pt x="361059" y="1037149"/>
                    <a:pt x="359592" y="1061199"/>
                    <a:pt x="357802" y="1085231"/>
                  </a:cubicBezTo>
                  <a:cubicBezTo>
                    <a:pt x="356935" y="1096937"/>
                    <a:pt x="355983" y="1108634"/>
                    <a:pt x="354963" y="1120331"/>
                  </a:cubicBezTo>
                  <a:cubicBezTo>
                    <a:pt x="353963" y="1131694"/>
                    <a:pt x="354773" y="1145105"/>
                    <a:pt x="350534" y="1155726"/>
                  </a:cubicBezTo>
                  <a:cubicBezTo>
                    <a:pt x="347229" y="1163984"/>
                    <a:pt x="335266" y="1161983"/>
                    <a:pt x="333761" y="1153668"/>
                  </a:cubicBezTo>
                  <a:cubicBezTo>
                    <a:pt x="333465" y="1152039"/>
                    <a:pt x="333313" y="1150363"/>
                    <a:pt x="333227" y="1148658"/>
                  </a:cubicBezTo>
                  <a:cubicBezTo>
                    <a:pt x="326750" y="1149534"/>
                    <a:pt x="320083" y="1149782"/>
                    <a:pt x="313787" y="1150287"/>
                  </a:cubicBezTo>
                  <a:cubicBezTo>
                    <a:pt x="304138" y="1151058"/>
                    <a:pt x="294413" y="1151658"/>
                    <a:pt x="284726" y="1151658"/>
                  </a:cubicBezTo>
                  <a:cubicBezTo>
                    <a:pt x="268467" y="1151658"/>
                    <a:pt x="252189" y="1146381"/>
                    <a:pt x="244340" y="1131075"/>
                  </a:cubicBezTo>
                  <a:cubicBezTo>
                    <a:pt x="237377" y="1117492"/>
                    <a:pt x="243292" y="1101614"/>
                    <a:pt x="256789" y="1095080"/>
                  </a:cubicBezTo>
                  <a:cubicBezTo>
                    <a:pt x="269029" y="1089146"/>
                    <a:pt x="283554" y="1091013"/>
                    <a:pt x="296308" y="1093937"/>
                  </a:cubicBezTo>
                  <a:cubicBezTo>
                    <a:pt x="310310" y="1097137"/>
                    <a:pt x="323940" y="1101547"/>
                    <a:pt x="337152" y="1107110"/>
                  </a:cubicBezTo>
                  <a:cubicBezTo>
                    <a:pt x="337847" y="1099061"/>
                    <a:pt x="338552" y="1091013"/>
                    <a:pt x="339180" y="1082955"/>
                  </a:cubicBezTo>
                  <a:cubicBezTo>
                    <a:pt x="341000" y="1059552"/>
                    <a:pt x="342486" y="1036130"/>
                    <a:pt x="343800" y="1012698"/>
                  </a:cubicBezTo>
                  <a:cubicBezTo>
                    <a:pt x="345153" y="988657"/>
                    <a:pt x="346010" y="964606"/>
                    <a:pt x="346962" y="940546"/>
                  </a:cubicBezTo>
                  <a:cubicBezTo>
                    <a:pt x="347429" y="928840"/>
                    <a:pt x="347810" y="917134"/>
                    <a:pt x="348124" y="905418"/>
                  </a:cubicBezTo>
                  <a:cubicBezTo>
                    <a:pt x="348296" y="898979"/>
                    <a:pt x="347962" y="891902"/>
                    <a:pt x="348686" y="885149"/>
                  </a:cubicBezTo>
                  <a:cubicBezTo>
                    <a:pt x="348058" y="885034"/>
                    <a:pt x="347429" y="884930"/>
                    <a:pt x="346800" y="884806"/>
                  </a:cubicBezTo>
                  <a:cubicBezTo>
                    <a:pt x="313939" y="878396"/>
                    <a:pt x="274829" y="872614"/>
                    <a:pt x="258599" y="839295"/>
                  </a:cubicBezTo>
                  <a:cubicBezTo>
                    <a:pt x="251827" y="825408"/>
                    <a:pt x="249769" y="809482"/>
                    <a:pt x="249169" y="794214"/>
                  </a:cubicBezTo>
                  <a:cubicBezTo>
                    <a:pt x="248398" y="774687"/>
                    <a:pt x="248969" y="755037"/>
                    <a:pt x="249588" y="735511"/>
                  </a:cubicBezTo>
                  <a:cubicBezTo>
                    <a:pt x="250893" y="694649"/>
                    <a:pt x="254294" y="653853"/>
                    <a:pt x="259742" y="613334"/>
                  </a:cubicBezTo>
                  <a:cubicBezTo>
                    <a:pt x="262552" y="592465"/>
                    <a:pt x="265905" y="571690"/>
                    <a:pt x="270019" y="551031"/>
                  </a:cubicBezTo>
                  <a:cubicBezTo>
                    <a:pt x="273296" y="534581"/>
                    <a:pt x="276439" y="517950"/>
                    <a:pt x="281859" y="502082"/>
                  </a:cubicBezTo>
                  <a:cubicBezTo>
                    <a:pt x="250131" y="542935"/>
                    <a:pt x="212145" y="579530"/>
                    <a:pt x="177036" y="617487"/>
                  </a:cubicBezTo>
                  <a:cubicBezTo>
                    <a:pt x="161415" y="634384"/>
                    <a:pt x="145785" y="651272"/>
                    <a:pt x="130154" y="668169"/>
                  </a:cubicBezTo>
                  <a:cubicBezTo>
                    <a:pt x="116353" y="683104"/>
                    <a:pt x="104303" y="696821"/>
                    <a:pt x="83082" y="699611"/>
                  </a:cubicBezTo>
                  <a:cubicBezTo>
                    <a:pt x="54088" y="703421"/>
                    <a:pt x="9625" y="702469"/>
                    <a:pt x="1214" y="666931"/>
                  </a:cubicBezTo>
                  <a:cubicBezTo>
                    <a:pt x="-6720" y="633413"/>
                    <a:pt x="25627" y="603418"/>
                    <a:pt x="57479" y="603266"/>
                  </a:cubicBezTo>
                  <a:cubicBezTo>
                    <a:pt x="85244" y="603133"/>
                    <a:pt x="116753" y="633917"/>
                    <a:pt x="107837" y="662292"/>
                  </a:cubicBezTo>
                  <a:cubicBezTo>
                    <a:pt x="113609" y="656349"/>
                    <a:pt x="118877" y="649757"/>
                    <a:pt x="123820" y="644662"/>
                  </a:cubicBezTo>
                  <a:cubicBezTo>
                    <a:pt x="149004" y="618706"/>
                    <a:pt x="174179" y="592741"/>
                    <a:pt x="199306" y="566728"/>
                  </a:cubicBezTo>
                  <a:cubicBezTo>
                    <a:pt x="223956" y="541220"/>
                    <a:pt x="247817" y="514550"/>
                    <a:pt x="274734" y="491442"/>
                  </a:cubicBezTo>
                  <a:cubicBezTo>
                    <a:pt x="275020" y="491195"/>
                    <a:pt x="275315" y="491052"/>
                    <a:pt x="275601" y="490880"/>
                  </a:cubicBezTo>
                  <a:cubicBezTo>
                    <a:pt x="247197" y="478660"/>
                    <a:pt x="221270" y="462953"/>
                    <a:pt x="198734" y="444284"/>
                  </a:cubicBezTo>
                  <a:cubicBezTo>
                    <a:pt x="142299" y="397583"/>
                    <a:pt x="106780" y="332261"/>
                    <a:pt x="106789" y="259842"/>
                  </a:cubicBezTo>
                  <a:cubicBezTo>
                    <a:pt x="106770" y="187423"/>
                    <a:pt x="142299" y="122101"/>
                    <a:pt x="198734" y="75400"/>
                  </a:cubicBezTo>
                  <a:cubicBezTo>
                    <a:pt x="255208" y="28632"/>
                    <a:pt x="332694" y="10"/>
                    <a:pt x="41807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avatar2">
              <a:extLst>
                <a:ext uri="{FF2B5EF4-FFF2-40B4-BE49-F238E27FC236}">
                  <a16:creationId xmlns:a16="http://schemas.microsoft.com/office/drawing/2014/main" id="{8E76D7CC-BBDD-DC90-9CCA-47C530BA9489}"/>
                </a:ext>
              </a:extLst>
            </p:cNvPr>
            <p:cNvSpPr/>
            <p:nvPr/>
          </p:nvSpPr>
          <p:spPr>
            <a:xfrm>
              <a:off x="3246238" y="2990413"/>
              <a:ext cx="1186226" cy="1330273"/>
            </a:xfrm>
            <a:custGeom>
              <a:avLst/>
              <a:gdLst>
                <a:gd name="connsiteX0" fmla="*/ 434874 w 624696"/>
                <a:gd name="connsiteY0" fmla="*/ 660359 h 700555"/>
                <a:gd name="connsiteX1" fmla="*/ 434950 w 624696"/>
                <a:gd name="connsiteY1" fmla="*/ 660749 h 700555"/>
                <a:gd name="connsiteX2" fmla="*/ 475088 w 624696"/>
                <a:gd name="connsiteY2" fmla="*/ 676094 h 700555"/>
                <a:gd name="connsiteX3" fmla="*/ 498415 w 624696"/>
                <a:gd name="connsiteY3" fmla="*/ 679361 h 700555"/>
                <a:gd name="connsiteX4" fmla="*/ 509111 w 624696"/>
                <a:gd name="connsiteY4" fmla="*/ 679676 h 700555"/>
                <a:gd name="connsiteX5" fmla="*/ 514722 w 624696"/>
                <a:gd name="connsiteY5" fmla="*/ 679466 h 700555"/>
                <a:gd name="connsiteX6" fmla="*/ 515474 w 624696"/>
                <a:gd name="connsiteY6" fmla="*/ 679294 h 700555"/>
                <a:gd name="connsiteX7" fmla="*/ 481975 w 624696"/>
                <a:gd name="connsiteY7" fmla="*/ 662073 h 700555"/>
                <a:gd name="connsiteX8" fmla="*/ 434874 w 624696"/>
                <a:gd name="connsiteY8" fmla="*/ 660359 h 700555"/>
                <a:gd name="connsiteX9" fmla="*/ 246221 w 624696"/>
                <a:gd name="connsiteY9" fmla="*/ 660359 h 700555"/>
                <a:gd name="connsiteX10" fmla="*/ 199130 w 624696"/>
                <a:gd name="connsiteY10" fmla="*/ 662073 h 700555"/>
                <a:gd name="connsiteX11" fmla="*/ 165630 w 624696"/>
                <a:gd name="connsiteY11" fmla="*/ 679294 h 700555"/>
                <a:gd name="connsiteX12" fmla="*/ 166383 w 624696"/>
                <a:gd name="connsiteY12" fmla="*/ 679466 h 700555"/>
                <a:gd name="connsiteX13" fmla="*/ 171993 w 624696"/>
                <a:gd name="connsiteY13" fmla="*/ 679676 h 700555"/>
                <a:gd name="connsiteX14" fmla="*/ 182690 w 624696"/>
                <a:gd name="connsiteY14" fmla="*/ 679361 h 700555"/>
                <a:gd name="connsiteX15" fmla="*/ 206016 w 624696"/>
                <a:gd name="connsiteY15" fmla="*/ 676094 h 700555"/>
                <a:gd name="connsiteX16" fmla="*/ 246155 w 624696"/>
                <a:gd name="connsiteY16" fmla="*/ 660749 h 700555"/>
                <a:gd name="connsiteX17" fmla="*/ 591559 w 624696"/>
                <a:gd name="connsiteY17" fmla="*/ 438906 h 700555"/>
                <a:gd name="connsiteX18" fmla="*/ 574605 w 624696"/>
                <a:gd name="connsiteY18" fmla="*/ 444789 h 700555"/>
                <a:gd name="connsiteX19" fmla="*/ 552088 w 624696"/>
                <a:gd name="connsiteY19" fmla="*/ 467125 h 700555"/>
                <a:gd name="connsiteX20" fmla="*/ 581225 w 624696"/>
                <a:gd name="connsiteY20" fmla="*/ 466506 h 700555"/>
                <a:gd name="connsiteX21" fmla="*/ 605504 w 624696"/>
                <a:gd name="connsiteY21" fmla="*/ 444418 h 700555"/>
                <a:gd name="connsiteX22" fmla="*/ 591559 w 624696"/>
                <a:gd name="connsiteY22" fmla="*/ 438906 h 700555"/>
                <a:gd name="connsiteX23" fmla="*/ 251975 w 624696"/>
                <a:gd name="connsiteY23" fmla="*/ 362160 h 700555"/>
                <a:gd name="connsiteX24" fmla="*/ 230972 w 624696"/>
                <a:gd name="connsiteY24" fmla="*/ 420624 h 700555"/>
                <a:gd name="connsiteX25" fmla="*/ 216923 w 624696"/>
                <a:gd name="connsiteY25" fmla="*/ 487175 h 700555"/>
                <a:gd name="connsiteX26" fmla="*/ 224866 w 624696"/>
                <a:gd name="connsiteY26" fmla="*/ 531066 h 700555"/>
                <a:gd name="connsiteX27" fmla="*/ 275511 w 624696"/>
                <a:gd name="connsiteY27" fmla="*/ 550383 h 700555"/>
                <a:gd name="connsiteX28" fmla="*/ 393307 w 624696"/>
                <a:gd name="connsiteY28" fmla="*/ 545021 h 700555"/>
                <a:gd name="connsiteX29" fmla="*/ 450171 w 624696"/>
                <a:gd name="connsiteY29" fmla="*/ 524685 h 700555"/>
                <a:gd name="connsiteX30" fmla="*/ 460001 w 624696"/>
                <a:gd name="connsiteY30" fmla="*/ 512702 h 700555"/>
                <a:gd name="connsiteX31" fmla="*/ 459991 w 624696"/>
                <a:gd name="connsiteY31" fmla="*/ 498967 h 700555"/>
                <a:gd name="connsiteX32" fmla="*/ 455848 w 624696"/>
                <a:gd name="connsiteY32" fmla="*/ 469868 h 700555"/>
                <a:gd name="connsiteX33" fmla="*/ 412318 w 624696"/>
                <a:gd name="connsiteY33" fmla="*/ 365674 h 700555"/>
                <a:gd name="connsiteX34" fmla="*/ 337681 w 624696"/>
                <a:gd name="connsiteY34" fmla="*/ 376323 h 700555"/>
                <a:gd name="connsiteX35" fmla="*/ 251975 w 624696"/>
                <a:gd name="connsiteY35" fmla="*/ 362160 h 700555"/>
                <a:gd name="connsiteX36" fmla="*/ 26384 w 624696"/>
                <a:gd name="connsiteY36" fmla="*/ 187766 h 700555"/>
                <a:gd name="connsiteX37" fmla="*/ 29451 w 624696"/>
                <a:gd name="connsiteY37" fmla="*/ 216732 h 700555"/>
                <a:gd name="connsiteX38" fmla="*/ 72657 w 624696"/>
                <a:gd name="connsiteY38" fmla="*/ 220799 h 700555"/>
                <a:gd name="connsiteX39" fmla="*/ 65846 w 624696"/>
                <a:gd name="connsiteY39" fmla="*/ 213627 h 700555"/>
                <a:gd name="connsiteX40" fmla="*/ 26384 w 624696"/>
                <a:gd name="connsiteY40" fmla="*/ 187766 h 700555"/>
                <a:gd name="connsiteX41" fmla="*/ 284846 w 624696"/>
                <a:gd name="connsiteY41" fmla="*/ 183583 h 700555"/>
                <a:gd name="connsiteX42" fmla="*/ 287540 w 624696"/>
                <a:gd name="connsiteY42" fmla="*/ 191443 h 700555"/>
                <a:gd name="connsiteX43" fmla="*/ 272081 w 624696"/>
                <a:gd name="connsiteY43" fmla="*/ 206369 h 700555"/>
                <a:gd name="connsiteX44" fmla="*/ 253355 w 624696"/>
                <a:gd name="connsiteY44" fmla="*/ 211474 h 700555"/>
                <a:gd name="connsiteX45" fmla="*/ 231086 w 624696"/>
                <a:gd name="connsiteY45" fmla="*/ 206512 h 700555"/>
                <a:gd name="connsiteX46" fmla="*/ 216065 w 624696"/>
                <a:gd name="connsiteY46" fmla="*/ 192424 h 700555"/>
                <a:gd name="connsiteX47" fmla="*/ 218313 w 624696"/>
                <a:gd name="connsiteY47" fmla="*/ 190119 h 700555"/>
                <a:gd name="connsiteX48" fmla="*/ 226809 w 624696"/>
                <a:gd name="connsiteY48" fmla="*/ 192938 h 700555"/>
                <a:gd name="connsiteX49" fmla="*/ 235134 w 624696"/>
                <a:gd name="connsiteY49" fmla="*/ 196072 h 700555"/>
                <a:gd name="connsiteX50" fmla="*/ 251441 w 624696"/>
                <a:gd name="connsiteY50" fmla="*/ 198520 h 700555"/>
                <a:gd name="connsiteX51" fmla="*/ 266023 w 624696"/>
                <a:gd name="connsiteY51" fmla="*/ 194662 h 700555"/>
                <a:gd name="connsiteX52" fmla="*/ 276358 w 624696"/>
                <a:gd name="connsiteY52" fmla="*/ 185023 h 700555"/>
                <a:gd name="connsiteX53" fmla="*/ 284846 w 624696"/>
                <a:gd name="connsiteY53" fmla="*/ 183583 h 700555"/>
                <a:gd name="connsiteX54" fmla="*/ 334823 w 624696"/>
                <a:gd name="connsiteY54" fmla="*/ 126272 h 700555"/>
                <a:gd name="connsiteX55" fmla="*/ 342262 w 624696"/>
                <a:gd name="connsiteY55" fmla="*/ 132378 h 700555"/>
                <a:gd name="connsiteX56" fmla="*/ 344329 w 624696"/>
                <a:gd name="connsiteY56" fmla="*/ 148056 h 700555"/>
                <a:gd name="connsiteX57" fmla="*/ 343719 w 624696"/>
                <a:gd name="connsiteY57" fmla="*/ 152247 h 700555"/>
                <a:gd name="connsiteX58" fmla="*/ 342433 w 624696"/>
                <a:gd name="connsiteY58" fmla="*/ 159258 h 700555"/>
                <a:gd name="connsiteX59" fmla="*/ 334337 w 624696"/>
                <a:gd name="connsiteY59" fmla="*/ 166030 h 700555"/>
                <a:gd name="connsiteX60" fmla="*/ 324822 w 624696"/>
                <a:gd name="connsiteY60" fmla="*/ 162391 h 700555"/>
                <a:gd name="connsiteX61" fmla="*/ 322336 w 624696"/>
                <a:gd name="connsiteY61" fmla="*/ 155028 h 700555"/>
                <a:gd name="connsiteX62" fmla="*/ 322240 w 624696"/>
                <a:gd name="connsiteY62" fmla="*/ 149923 h 700555"/>
                <a:gd name="connsiteX63" fmla="*/ 321726 w 624696"/>
                <a:gd name="connsiteY63" fmla="*/ 142522 h 700555"/>
                <a:gd name="connsiteX64" fmla="*/ 323479 w 624696"/>
                <a:gd name="connsiteY64" fmla="*/ 133807 h 700555"/>
                <a:gd name="connsiteX65" fmla="*/ 325574 w 624696"/>
                <a:gd name="connsiteY65" fmla="*/ 130768 h 700555"/>
                <a:gd name="connsiteX66" fmla="*/ 326022 w 624696"/>
                <a:gd name="connsiteY66" fmla="*/ 130035 h 700555"/>
                <a:gd name="connsiteX67" fmla="*/ 334823 w 624696"/>
                <a:gd name="connsiteY67" fmla="*/ 126272 h 700555"/>
                <a:gd name="connsiteX68" fmla="*/ 178632 w 624696"/>
                <a:gd name="connsiteY68" fmla="*/ 126263 h 700555"/>
                <a:gd name="connsiteX69" fmla="*/ 186061 w 624696"/>
                <a:gd name="connsiteY69" fmla="*/ 132369 h 700555"/>
                <a:gd name="connsiteX70" fmla="*/ 188128 w 624696"/>
                <a:gd name="connsiteY70" fmla="*/ 148047 h 700555"/>
                <a:gd name="connsiteX71" fmla="*/ 187519 w 624696"/>
                <a:gd name="connsiteY71" fmla="*/ 152238 h 700555"/>
                <a:gd name="connsiteX72" fmla="*/ 186233 w 624696"/>
                <a:gd name="connsiteY72" fmla="*/ 159249 h 700555"/>
                <a:gd name="connsiteX73" fmla="*/ 178146 w 624696"/>
                <a:gd name="connsiteY73" fmla="*/ 166021 h 700555"/>
                <a:gd name="connsiteX74" fmla="*/ 168631 w 624696"/>
                <a:gd name="connsiteY74" fmla="*/ 162382 h 700555"/>
                <a:gd name="connsiteX75" fmla="*/ 166145 w 624696"/>
                <a:gd name="connsiteY75" fmla="*/ 155020 h 700555"/>
                <a:gd name="connsiteX76" fmla="*/ 166049 w 624696"/>
                <a:gd name="connsiteY76" fmla="*/ 149914 h 700555"/>
                <a:gd name="connsiteX77" fmla="*/ 165535 w 624696"/>
                <a:gd name="connsiteY77" fmla="*/ 142513 h 700555"/>
                <a:gd name="connsiteX78" fmla="*/ 167288 w 624696"/>
                <a:gd name="connsiteY78" fmla="*/ 133798 h 700555"/>
                <a:gd name="connsiteX79" fmla="*/ 169383 w 624696"/>
                <a:gd name="connsiteY79" fmla="*/ 130759 h 700555"/>
                <a:gd name="connsiteX80" fmla="*/ 169831 w 624696"/>
                <a:gd name="connsiteY80" fmla="*/ 130026 h 700555"/>
                <a:gd name="connsiteX81" fmla="*/ 178632 w 624696"/>
                <a:gd name="connsiteY81" fmla="*/ 126263 h 700555"/>
                <a:gd name="connsiteX82" fmla="*/ 337690 w 624696"/>
                <a:gd name="connsiteY82" fmla="*/ 22403 h 700555"/>
                <a:gd name="connsiteX83" fmla="*/ 193824 w 624696"/>
                <a:gd name="connsiteY83" fmla="*/ 71657 h 700555"/>
                <a:gd name="connsiteX84" fmla="*/ 135331 w 624696"/>
                <a:gd name="connsiteY84" fmla="*/ 188138 h 700555"/>
                <a:gd name="connsiteX85" fmla="*/ 193824 w 624696"/>
                <a:gd name="connsiteY85" fmla="*/ 304629 h 700555"/>
                <a:gd name="connsiteX86" fmla="*/ 337690 w 624696"/>
                <a:gd name="connsiteY86" fmla="*/ 353882 h 700555"/>
                <a:gd name="connsiteX87" fmla="*/ 410823 w 624696"/>
                <a:gd name="connsiteY87" fmla="*/ 342662 h 700555"/>
                <a:gd name="connsiteX88" fmla="*/ 417814 w 624696"/>
                <a:gd name="connsiteY88" fmla="*/ 340347 h 700555"/>
                <a:gd name="connsiteX89" fmla="*/ 481556 w 624696"/>
                <a:gd name="connsiteY89" fmla="*/ 304638 h 700555"/>
                <a:gd name="connsiteX90" fmla="*/ 540049 w 624696"/>
                <a:gd name="connsiteY90" fmla="*/ 188147 h 700555"/>
                <a:gd name="connsiteX91" fmla="*/ 481556 w 624696"/>
                <a:gd name="connsiteY91" fmla="*/ 71657 h 700555"/>
                <a:gd name="connsiteX92" fmla="*/ 337690 w 624696"/>
                <a:gd name="connsiteY92" fmla="*/ 22403 h 700555"/>
                <a:gd name="connsiteX93" fmla="*/ 337690 w 624696"/>
                <a:gd name="connsiteY93" fmla="*/ 0 h 700555"/>
                <a:gd name="connsiteX94" fmla="*/ 495862 w 624696"/>
                <a:gd name="connsiteY94" fmla="*/ 54407 h 700555"/>
                <a:gd name="connsiteX95" fmla="*/ 562470 w 624696"/>
                <a:gd name="connsiteY95" fmla="*/ 188166 h 700555"/>
                <a:gd name="connsiteX96" fmla="*/ 495862 w 624696"/>
                <a:gd name="connsiteY96" fmla="*/ 321926 h 700555"/>
                <a:gd name="connsiteX97" fmla="*/ 436912 w 624696"/>
                <a:gd name="connsiteY97" fmla="*/ 357035 h 700555"/>
                <a:gd name="connsiteX98" fmla="*/ 437312 w 624696"/>
                <a:gd name="connsiteY98" fmla="*/ 358578 h 700555"/>
                <a:gd name="connsiteX99" fmla="*/ 442675 w 624696"/>
                <a:gd name="connsiteY99" fmla="*/ 365770 h 700555"/>
                <a:gd name="connsiteX100" fmla="*/ 456419 w 624696"/>
                <a:gd name="connsiteY100" fmla="*/ 383124 h 700555"/>
                <a:gd name="connsiteX101" fmla="*/ 482594 w 624696"/>
                <a:gd name="connsiteY101" fmla="*/ 414518 h 700555"/>
                <a:gd name="connsiteX102" fmla="*/ 533734 w 624696"/>
                <a:gd name="connsiteY102" fmla="*/ 462591 h 700555"/>
                <a:gd name="connsiteX103" fmla="*/ 533857 w 624696"/>
                <a:gd name="connsiteY103" fmla="*/ 462267 h 700555"/>
                <a:gd name="connsiteX104" fmla="*/ 602676 w 624696"/>
                <a:gd name="connsiteY104" fmla="*/ 420548 h 700555"/>
                <a:gd name="connsiteX105" fmla="*/ 624678 w 624696"/>
                <a:gd name="connsiteY105" fmla="*/ 445656 h 700555"/>
                <a:gd name="connsiteX106" fmla="*/ 607105 w 624696"/>
                <a:gd name="connsiteY106" fmla="*/ 477184 h 700555"/>
                <a:gd name="connsiteX107" fmla="*/ 566900 w 624696"/>
                <a:gd name="connsiteY107" fmla="*/ 486737 h 700555"/>
                <a:gd name="connsiteX108" fmla="*/ 523370 w 624696"/>
                <a:gd name="connsiteY108" fmla="*/ 479022 h 700555"/>
                <a:gd name="connsiteX109" fmla="*/ 491585 w 624696"/>
                <a:gd name="connsiteY109" fmla="*/ 452771 h 700555"/>
                <a:gd name="connsiteX110" fmla="*/ 464868 w 624696"/>
                <a:gd name="connsiteY110" fmla="*/ 422777 h 700555"/>
                <a:gd name="connsiteX111" fmla="*/ 480413 w 624696"/>
                <a:gd name="connsiteY111" fmla="*/ 497615 h 700555"/>
                <a:gd name="connsiteX112" fmla="*/ 475707 w 624696"/>
                <a:gd name="connsiteY112" fmla="*/ 530581 h 700555"/>
                <a:gd name="connsiteX113" fmla="*/ 450733 w 624696"/>
                <a:gd name="connsiteY113" fmla="*/ 546402 h 700555"/>
                <a:gd name="connsiteX114" fmla="*/ 411604 w 624696"/>
                <a:gd name="connsiteY114" fmla="*/ 560442 h 700555"/>
                <a:gd name="connsiteX115" fmla="*/ 419234 w 624696"/>
                <a:gd name="connsiteY115" fmla="*/ 583340 h 700555"/>
                <a:gd name="connsiteX116" fmla="*/ 425253 w 624696"/>
                <a:gd name="connsiteY116" fmla="*/ 610800 h 700555"/>
                <a:gd name="connsiteX117" fmla="*/ 431149 w 624696"/>
                <a:gd name="connsiteY117" fmla="*/ 641052 h 700555"/>
                <a:gd name="connsiteX118" fmla="*/ 502463 w 624696"/>
                <a:gd name="connsiteY118" fmla="*/ 645824 h 700555"/>
                <a:gd name="connsiteX119" fmla="*/ 531038 w 624696"/>
                <a:gd name="connsiteY119" fmla="*/ 664169 h 700555"/>
                <a:gd name="connsiteX120" fmla="*/ 530038 w 624696"/>
                <a:gd name="connsiteY120" fmla="*/ 694449 h 700555"/>
                <a:gd name="connsiteX121" fmla="*/ 496519 w 624696"/>
                <a:gd name="connsiteY121" fmla="*/ 699983 h 700555"/>
                <a:gd name="connsiteX122" fmla="*/ 462067 w 624696"/>
                <a:gd name="connsiteY122" fmla="*/ 694115 h 700555"/>
                <a:gd name="connsiteX123" fmla="*/ 429644 w 624696"/>
                <a:gd name="connsiteY123" fmla="*/ 681095 h 700555"/>
                <a:gd name="connsiteX124" fmla="*/ 416147 w 624696"/>
                <a:gd name="connsiteY124" fmla="*/ 669808 h 700555"/>
                <a:gd name="connsiteX125" fmla="*/ 413976 w 624696"/>
                <a:gd name="connsiteY125" fmla="*/ 649434 h 700555"/>
                <a:gd name="connsiteX126" fmla="*/ 406556 w 624696"/>
                <a:gd name="connsiteY126" fmla="*/ 605409 h 700555"/>
                <a:gd name="connsiteX127" fmla="*/ 402222 w 624696"/>
                <a:gd name="connsiteY127" fmla="*/ 582873 h 700555"/>
                <a:gd name="connsiteX128" fmla="*/ 400041 w 624696"/>
                <a:gd name="connsiteY128" fmla="*/ 563623 h 700555"/>
                <a:gd name="connsiteX129" fmla="*/ 386753 w 624696"/>
                <a:gd name="connsiteY129" fmla="*/ 566728 h 700555"/>
                <a:gd name="connsiteX130" fmla="*/ 280464 w 624696"/>
                <a:gd name="connsiteY130" fmla="*/ 570700 h 700555"/>
                <a:gd name="connsiteX131" fmla="*/ 278911 w 624696"/>
                <a:gd name="connsiteY131" fmla="*/ 582873 h 700555"/>
                <a:gd name="connsiteX132" fmla="*/ 274577 w 624696"/>
                <a:gd name="connsiteY132" fmla="*/ 605409 h 700555"/>
                <a:gd name="connsiteX133" fmla="*/ 267157 w 624696"/>
                <a:gd name="connsiteY133" fmla="*/ 649434 h 700555"/>
                <a:gd name="connsiteX134" fmla="*/ 264986 w 624696"/>
                <a:gd name="connsiteY134" fmla="*/ 669808 h 700555"/>
                <a:gd name="connsiteX135" fmla="*/ 251489 w 624696"/>
                <a:gd name="connsiteY135" fmla="*/ 681095 h 700555"/>
                <a:gd name="connsiteX136" fmla="*/ 219066 w 624696"/>
                <a:gd name="connsiteY136" fmla="*/ 694115 h 700555"/>
                <a:gd name="connsiteX137" fmla="*/ 184614 w 624696"/>
                <a:gd name="connsiteY137" fmla="*/ 699983 h 700555"/>
                <a:gd name="connsiteX138" fmla="*/ 151095 w 624696"/>
                <a:gd name="connsiteY138" fmla="*/ 694449 h 700555"/>
                <a:gd name="connsiteX139" fmla="*/ 150095 w 624696"/>
                <a:gd name="connsiteY139" fmla="*/ 664169 h 700555"/>
                <a:gd name="connsiteX140" fmla="*/ 178661 w 624696"/>
                <a:gd name="connsiteY140" fmla="*/ 645824 h 700555"/>
                <a:gd name="connsiteX141" fmla="*/ 249974 w 624696"/>
                <a:gd name="connsiteY141" fmla="*/ 641052 h 700555"/>
                <a:gd name="connsiteX142" fmla="*/ 255870 w 624696"/>
                <a:gd name="connsiteY142" fmla="*/ 610800 h 700555"/>
                <a:gd name="connsiteX143" fmla="*/ 261890 w 624696"/>
                <a:gd name="connsiteY143" fmla="*/ 583340 h 700555"/>
                <a:gd name="connsiteX144" fmla="*/ 266500 w 624696"/>
                <a:gd name="connsiteY144" fmla="*/ 568585 h 700555"/>
                <a:gd name="connsiteX145" fmla="*/ 249365 w 624696"/>
                <a:gd name="connsiteY145" fmla="*/ 564994 h 700555"/>
                <a:gd name="connsiteX146" fmla="*/ 204226 w 624696"/>
                <a:gd name="connsiteY146" fmla="*/ 533572 h 700555"/>
                <a:gd name="connsiteX147" fmla="*/ 198958 w 624696"/>
                <a:gd name="connsiteY147" fmla="*/ 479765 h 700555"/>
                <a:gd name="connsiteX148" fmla="*/ 214522 w 624696"/>
                <a:gd name="connsiteY148" fmla="*/ 413852 h 700555"/>
                <a:gd name="connsiteX149" fmla="*/ 236668 w 624696"/>
                <a:gd name="connsiteY149" fmla="*/ 362350 h 700555"/>
                <a:gd name="connsiteX150" fmla="*/ 162268 w 624696"/>
                <a:gd name="connsiteY150" fmla="*/ 324650 h 700555"/>
                <a:gd name="connsiteX151" fmla="*/ 100451 w 624696"/>
                <a:gd name="connsiteY151" fmla="*/ 254403 h 700555"/>
                <a:gd name="connsiteX152" fmla="*/ 85782 w 624696"/>
                <a:gd name="connsiteY152" fmla="*/ 235620 h 700555"/>
                <a:gd name="connsiteX153" fmla="*/ 79724 w 624696"/>
                <a:gd name="connsiteY153" fmla="*/ 239135 h 700555"/>
                <a:gd name="connsiteX154" fmla="*/ 724 w 624696"/>
                <a:gd name="connsiteY154" fmla="*/ 207569 h 700555"/>
                <a:gd name="connsiteX155" fmla="*/ 43929 w 624696"/>
                <a:gd name="connsiteY155" fmla="*/ 171326 h 700555"/>
                <a:gd name="connsiteX156" fmla="*/ 78286 w 624696"/>
                <a:gd name="connsiteY156" fmla="*/ 199463 h 700555"/>
                <a:gd name="connsiteX157" fmla="*/ 111014 w 624696"/>
                <a:gd name="connsiteY157" fmla="*/ 237658 h 700555"/>
                <a:gd name="connsiteX158" fmla="*/ 138779 w 624696"/>
                <a:gd name="connsiteY158" fmla="*/ 275844 h 700555"/>
                <a:gd name="connsiteX159" fmla="*/ 112910 w 624696"/>
                <a:gd name="connsiteY159" fmla="*/ 188166 h 700555"/>
                <a:gd name="connsiteX160" fmla="*/ 179518 w 624696"/>
                <a:gd name="connsiteY160" fmla="*/ 54407 h 700555"/>
                <a:gd name="connsiteX161" fmla="*/ 337690 w 624696"/>
                <a:gd name="connsiteY161" fmla="*/ 0 h 70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624696" h="700555">
                  <a:moveTo>
                    <a:pt x="434874" y="660359"/>
                  </a:moveTo>
                  <a:lnTo>
                    <a:pt x="434950" y="660749"/>
                  </a:lnTo>
                  <a:cubicBezTo>
                    <a:pt x="447418" y="667826"/>
                    <a:pt x="461096" y="673103"/>
                    <a:pt x="475088" y="676094"/>
                  </a:cubicBezTo>
                  <a:cubicBezTo>
                    <a:pt x="482765" y="677732"/>
                    <a:pt x="490585" y="678818"/>
                    <a:pt x="498415" y="679361"/>
                  </a:cubicBezTo>
                  <a:cubicBezTo>
                    <a:pt x="501987" y="679609"/>
                    <a:pt x="505539" y="679742"/>
                    <a:pt x="509111" y="679676"/>
                  </a:cubicBezTo>
                  <a:cubicBezTo>
                    <a:pt x="510940" y="679637"/>
                    <a:pt x="512902" y="679304"/>
                    <a:pt x="514722" y="679466"/>
                  </a:cubicBezTo>
                  <a:lnTo>
                    <a:pt x="515474" y="679294"/>
                  </a:lnTo>
                  <a:cubicBezTo>
                    <a:pt x="513293" y="665321"/>
                    <a:pt x="493014" y="663731"/>
                    <a:pt x="481975" y="662073"/>
                  </a:cubicBezTo>
                  <a:cubicBezTo>
                    <a:pt x="466344" y="659730"/>
                    <a:pt x="450618" y="659235"/>
                    <a:pt x="434874" y="660359"/>
                  </a:cubicBezTo>
                  <a:close/>
                  <a:moveTo>
                    <a:pt x="246221" y="660359"/>
                  </a:moveTo>
                  <a:cubicBezTo>
                    <a:pt x="230496" y="659235"/>
                    <a:pt x="214760" y="659730"/>
                    <a:pt x="199130" y="662073"/>
                  </a:cubicBezTo>
                  <a:cubicBezTo>
                    <a:pt x="188090" y="663731"/>
                    <a:pt x="167821" y="665321"/>
                    <a:pt x="165630" y="679294"/>
                  </a:cubicBezTo>
                  <a:lnTo>
                    <a:pt x="166383" y="679466"/>
                  </a:lnTo>
                  <a:cubicBezTo>
                    <a:pt x="168202" y="679304"/>
                    <a:pt x="170164" y="679637"/>
                    <a:pt x="171993" y="679676"/>
                  </a:cubicBezTo>
                  <a:cubicBezTo>
                    <a:pt x="175565" y="679742"/>
                    <a:pt x="179127" y="679609"/>
                    <a:pt x="182690" y="679361"/>
                  </a:cubicBezTo>
                  <a:cubicBezTo>
                    <a:pt x="190519" y="678818"/>
                    <a:pt x="198339" y="677732"/>
                    <a:pt x="206016" y="676094"/>
                  </a:cubicBezTo>
                  <a:cubicBezTo>
                    <a:pt x="220009" y="673113"/>
                    <a:pt x="233686" y="667826"/>
                    <a:pt x="246155" y="660749"/>
                  </a:cubicBezTo>
                  <a:close/>
                  <a:moveTo>
                    <a:pt x="591559" y="438906"/>
                  </a:moveTo>
                  <a:cubicBezTo>
                    <a:pt x="585000" y="440024"/>
                    <a:pt x="577939" y="443041"/>
                    <a:pt x="574605" y="444789"/>
                  </a:cubicBezTo>
                  <a:cubicBezTo>
                    <a:pt x="565023" y="449809"/>
                    <a:pt x="557289" y="457695"/>
                    <a:pt x="552088" y="467125"/>
                  </a:cubicBezTo>
                  <a:cubicBezTo>
                    <a:pt x="561775" y="468278"/>
                    <a:pt x="571957" y="468039"/>
                    <a:pt x="581225" y="466506"/>
                  </a:cubicBezTo>
                  <a:cubicBezTo>
                    <a:pt x="591169" y="464858"/>
                    <a:pt x="608514" y="457629"/>
                    <a:pt x="605504" y="444418"/>
                  </a:cubicBezTo>
                  <a:cubicBezTo>
                    <a:pt x="604176" y="438570"/>
                    <a:pt x="598118" y="437788"/>
                    <a:pt x="591559" y="438906"/>
                  </a:cubicBezTo>
                  <a:close/>
                  <a:moveTo>
                    <a:pt x="251975" y="362160"/>
                  </a:moveTo>
                  <a:cubicBezTo>
                    <a:pt x="245697" y="381857"/>
                    <a:pt x="237106" y="400841"/>
                    <a:pt x="230972" y="420624"/>
                  </a:cubicBezTo>
                  <a:cubicBezTo>
                    <a:pt x="224295" y="442131"/>
                    <a:pt x="218885" y="464696"/>
                    <a:pt x="216923" y="487175"/>
                  </a:cubicBezTo>
                  <a:cubicBezTo>
                    <a:pt x="215656" y="501682"/>
                    <a:pt x="215980" y="518770"/>
                    <a:pt x="224866" y="531066"/>
                  </a:cubicBezTo>
                  <a:cubicBezTo>
                    <a:pt x="235563" y="545868"/>
                    <a:pt x="258890" y="547859"/>
                    <a:pt x="275511" y="550383"/>
                  </a:cubicBezTo>
                  <a:cubicBezTo>
                    <a:pt x="314716" y="556336"/>
                    <a:pt x="354787" y="554384"/>
                    <a:pt x="393307" y="545021"/>
                  </a:cubicBezTo>
                  <a:cubicBezTo>
                    <a:pt x="412880" y="540258"/>
                    <a:pt x="431997" y="533381"/>
                    <a:pt x="450171" y="524685"/>
                  </a:cubicBezTo>
                  <a:cubicBezTo>
                    <a:pt x="456933" y="521446"/>
                    <a:pt x="459372" y="520437"/>
                    <a:pt x="460001" y="512702"/>
                  </a:cubicBezTo>
                  <a:cubicBezTo>
                    <a:pt x="460372" y="508149"/>
                    <a:pt x="460220" y="503530"/>
                    <a:pt x="459991" y="498967"/>
                  </a:cubicBezTo>
                  <a:cubicBezTo>
                    <a:pt x="459505" y="489137"/>
                    <a:pt x="458048" y="479460"/>
                    <a:pt x="455848" y="469868"/>
                  </a:cubicBezTo>
                  <a:cubicBezTo>
                    <a:pt x="447389" y="433064"/>
                    <a:pt x="430044" y="398888"/>
                    <a:pt x="412318" y="365674"/>
                  </a:cubicBezTo>
                  <a:cubicBezTo>
                    <a:pt x="388935" y="372561"/>
                    <a:pt x="363827" y="376314"/>
                    <a:pt x="337681" y="376323"/>
                  </a:cubicBezTo>
                  <a:cubicBezTo>
                    <a:pt x="307362" y="376314"/>
                    <a:pt x="278425" y="371284"/>
                    <a:pt x="251975" y="362160"/>
                  </a:cubicBezTo>
                  <a:close/>
                  <a:moveTo>
                    <a:pt x="26384" y="187766"/>
                  </a:moveTo>
                  <a:cubicBezTo>
                    <a:pt x="12373" y="192986"/>
                    <a:pt x="20793" y="211246"/>
                    <a:pt x="29451" y="216732"/>
                  </a:cubicBezTo>
                  <a:cubicBezTo>
                    <a:pt x="42253" y="224857"/>
                    <a:pt x="58227" y="222942"/>
                    <a:pt x="72657" y="220799"/>
                  </a:cubicBezTo>
                  <a:cubicBezTo>
                    <a:pt x="70409" y="218389"/>
                    <a:pt x="68161" y="215989"/>
                    <a:pt x="65846" y="213627"/>
                  </a:cubicBezTo>
                  <a:cubicBezTo>
                    <a:pt x="57760" y="205378"/>
                    <a:pt x="40262" y="182604"/>
                    <a:pt x="26384" y="187766"/>
                  </a:cubicBezTo>
                  <a:close/>
                  <a:moveTo>
                    <a:pt x="284846" y="183583"/>
                  </a:moveTo>
                  <a:cubicBezTo>
                    <a:pt x="287429" y="184976"/>
                    <a:pt x="289045" y="187919"/>
                    <a:pt x="287540" y="191443"/>
                  </a:cubicBezTo>
                  <a:cubicBezTo>
                    <a:pt x="284721" y="198034"/>
                    <a:pt x="278196" y="203025"/>
                    <a:pt x="272081" y="206369"/>
                  </a:cubicBezTo>
                  <a:cubicBezTo>
                    <a:pt x="266424" y="209464"/>
                    <a:pt x="259794" y="211246"/>
                    <a:pt x="253355" y="211474"/>
                  </a:cubicBezTo>
                  <a:cubicBezTo>
                    <a:pt x="245688" y="211750"/>
                    <a:pt x="237820" y="210283"/>
                    <a:pt x="231086" y="206512"/>
                  </a:cubicBezTo>
                  <a:cubicBezTo>
                    <a:pt x="225514" y="203397"/>
                    <a:pt x="217522" y="199149"/>
                    <a:pt x="216065" y="192424"/>
                  </a:cubicBezTo>
                  <a:cubicBezTo>
                    <a:pt x="215760" y="191005"/>
                    <a:pt x="217103" y="190109"/>
                    <a:pt x="218313" y="190119"/>
                  </a:cubicBezTo>
                  <a:cubicBezTo>
                    <a:pt x="221504" y="190148"/>
                    <a:pt x="223999" y="191567"/>
                    <a:pt x="226809" y="192938"/>
                  </a:cubicBezTo>
                  <a:cubicBezTo>
                    <a:pt x="229476" y="194243"/>
                    <a:pt x="232267" y="195310"/>
                    <a:pt x="235134" y="196072"/>
                  </a:cubicBezTo>
                  <a:cubicBezTo>
                    <a:pt x="240439" y="197482"/>
                    <a:pt x="245916" y="198644"/>
                    <a:pt x="251441" y="198520"/>
                  </a:cubicBezTo>
                  <a:cubicBezTo>
                    <a:pt x="256527" y="198406"/>
                    <a:pt x="261537" y="197053"/>
                    <a:pt x="266023" y="194662"/>
                  </a:cubicBezTo>
                  <a:cubicBezTo>
                    <a:pt x="270548" y="192243"/>
                    <a:pt x="273072" y="188757"/>
                    <a:pt x="276358" y="185023"/>
                  </a:cubicBezTo>
                  <a:cubicBezTo>
                    <a:pt x="278716" y="182347"/>
                    <a:pt x="282264" y="182190"/>
                    <a:pt x="284846" y="183583"/>
                  </a:cubicBezTo>
                  <a:close/>
                  <a:moveTo>
                    <a:pt x="334823" y="126272"/>
                  </a:moveTo>
                  <a:cubicBezTo>
                    <a:pt x="338280" y="126911"/>
                    <a:pt x="340738" y="129330"/>
                    <a:pt x="342262" y="132378"/>
                  </a:cubicBezTo>
                  <a:cubicBezTo>
                    <a:pt x="344557" y="136959"/>
                    <a:pt x="344786" y="143055"/>
                    <a:pt x="344329" y="148056"/>
                  </a:cubicBezTo>
                  <a:cubicBezTo>
                    <a:pt x="344205" y="149409"/>
                    <a:pt x="344024" y="150847"/>
                    <a:pt x="343719" y="152247"/>
                  </a:cubicBezTo>
                  <a:cubicBezTo>
                    <a:pt x="343614" y="154638"/>
                    <a:pt x="343405" y="157029"/>
                    <a:pt x="342433" y="159258"/>
                  </a:cubicBezTo>
                  <a:cubicBezTo>
                    <a:pt x="340909" y="162734"/>
                    <a:pt x="338023" y="165163"/>
                    <a:pt x="334337" y="166030"/>
                  </a:cubicBezTo>
                  <a:cubicBezTo>
                    <a:pt x="330803" y="166859"/>
                    <a:pt x="326974" y="165239"/>
                    <a:pt x="324822" y="162391"/>
                  </a:cubicBezTo>
                  <a:cubicBezTo>
                    <a:pt x="323250" y="160305"/>
                    <a:pt x="322488" y="157610"/>
                    <a:pt x="322336" y="155028"/>
                  </a:cubicBezTo>
                  <a:cubicBezTo>
                    <a:pt x="322240" y="153333"/>
                    <a:pt x="322221" y="151628"/>
                    <a:pt x="322240" y="149923"/>
                  </a:cubicBezTo>
                  <a:cubicBezTo>
                    <a:pt x="321850" y="147485"/>
                    <a:pt x="321640" y="144999"/>
                    <a:pt x="321726" y="142522"/>
                  </a:cubicBezTo>
                  <a:cubicBezTo>
                    <a:pt x="321821" y="139646"/>
                    <a:pt x="322259" y="136426"/>
                    <a:pt x="323479" y="133807"/>
                  </a:cubicBezTo>
                  <a:cubicBezTo>
                    <a:pt x="324002" y="132673"/>
                    <a:pt x="324726" y="131654"/>
                    <a:pt x="325574" y="130768"/>
                  </a:cubicBezTo>
                  <a:lnTo>
                    <a:pt x="326022" y="130035"/>
                  </a:lnTo>
                  <a:cubicBezTo>
                    <a:pt x="328022" y="127330"/>
                    <a:pt x="331422" y="125644"/>
                    <a:pt x="334823" y="126272"/>
                  </a:cubicBezTo>
                  <a:close/>
                  <a:moveTo>
                    <a:pt x="178632" y="126263"/>
                  </a:moveTo>
                  <a:cubicBezTo>
                    <a:pt x="182080" y="126902"/>
                    <a:pt x="184537" y="129321"/>
                    <a:pt x="186061" y="132369"/>
                  </a:cubicBezTo>
                  <a:cubicBezTo>
                    <a:pt x="188357" y="136951"/>
                    <a:pt x="188586" y="143047"/>
                    <a:pt x="188128" y="148047"/>
                  </a:cubicBezTo>
                  <a:cubicBezTo>
                    <a:pt x="188005" y="149400"/>
                    <a:pt x="187824" y="150838"/>
                    <a:pt x="187519" y="152238"/>
                  </a:cubicBezTo>
                  <a:cubicBezTo>
                    <a:pt x="187414" y="154629"/>
                    <a:pt x="187204" y="157020"/>
                    <a:pt x="186233" y="159249"/>
                  </a:cubicBezTo>
                  <a:cubicBezTo>
                    <a:pt x="184709" y="162735"/>
                    <a:pt x="181823" y="165164"/>
                    <a:pt x="178146" y="166021"/>
                  </a:cubicBezTo>
                  <a:cubicBezTo>
                    <a:pt x="174612" y="166850"/>
                    <a:pt x="170783" y="165230"/>
                    <a:pt x="168631" y="162382"/>
                  </a:cubicBezTo>
                  <a:cubicBezTo>
                    <a:pt x="167059" y="160296"/>
                    <a:pt x="166297" y="157601"/>
                    <a:pt x="166145" y="155020"/>
                  </a:cubicBezTo>
                  <a:cubicBezTo>
                    <a:pt x="166040" y="153324"/>
                    <a:pt x="166030" y="151619"/>
                    <a:pt x="166049" y="149914"/>
                  </a:cubicBezTo>
                  <a:cubicBezTo>
                    <a:pt x="165659" y="147476"/>
                    <a:pt x="165449" y="144990"/>
                    <a:pt x="165535" y="142513"/>
                  </a:cubicBezTo>
                  <a:cubicBezTo>
                    <a:pt x="165630" y="139637"/>
                    <a:pt x="166068" y="136417"/>
                    <a:pt x="167288" y="133798"/>
                  </a:cubicBezTo>
                  <a:cubicBezTo>
                    <a:pt x="167811" y="132664"/>
                    <a:pt x="168535" y="131645"/>
                    <a:pt x="169383" y="130759"/>
                  </a:cubicBezTo>
                  <a:lnTo>
                    <a:pt x="169831" y="130026"/>
                  </a:lnTo>
                  <a:cubicBezTo>
                    <a:pt x="171831" y="127321"/>
                    <a:pt x="175231" y="125635"/>
                    <a:pt x="178632" y="126263"/>
                  </a:cubicBezTo>
                  <a:close/>
                  <a:moveTo>
                    <a:pt x="337690" y="22403"/>
                  </a:moveTo>
                  <a:cubicBezTo>
                    <a:pt x="281226" y="22393"/>
                    <a:pt x="230315" y="41405"/>
                    <a:pt x="193824" y="71657"/>
                  </a:cubicBezTo>
                  <a:cubicBezTo>
                    <a:pt x="157315" y="101975"/>
                    <a:pt x="135341" y="143047"/>
                    <a:pt x="135331" y="188138"/>
                  </a:cubicBezTo>
                  <a:cubicBezTo>
                    <a:pt x="135341" y="233239"/>
                    <a:pt x="157315" y="274310"/>
                    <a:pt x="193824" y="304629"/>
                  </a:cubicBezTo>
                  <a:cubicBezTo>
                    <a:pt x="230315" y="334880"/>
                    <a:pt x="281226" y="353892"/>
                    <a:pt x="337690" y="353882"/>
                  </a:cubicBezTo>
                  <a:cubicBezTo>
                    <a:pt x="363522" y="353892"/>
                    <a:pt x="388163" y="349872"/>
                    <a:pt x="410823" y="342662"/>
                  </a:cubicBezTo>
                  <a:cubicBezTo>
                    <a:pt x="412852" y="341309"/>
                    <a:pt x="415300" y="340490"/>
                    <a:pt x="417814" y="340347"/>
                  </a:cubicBezTo>
                  <a:cubicBezTo>
                    <a:pt x="441874" y="331832"/>
                    <a:pt x="463487" y="319621"/>
                    <a:pt x="481556" y="304638"/>
                  </a:cubicBezTo>
                  <a:cubicBezTo>
                    <a:pt x="518074" y="274330"/>
                    <a:pt x="540039" y="233248"/>
                    <a:pt x="540049" y="188147"/>
                  </a:cubicBezTo>
                  <a:cubicBezTo>
                    <a:pt x="540039" y="143047"/>
                    <a:pt x="518074" y="101975"/>
                    <a:pt x="481556" y="71657"/>
                  </a:cubicBezTo>
                  <a:cubicBezTo>
                    <a:pt x="445065" y="41405"/>
                    <a:pt x="394154" y="22393"/>
                    <a:pt x="337690" y="22403"/>
                  </a:cubicBezTo>
                  <a:close/>
                  <a:moveTo>
                    <a:pt x="337690" y="0"/>
                  </a:moveTo>
                  <a:cubicBezTo>
                    <a:pt x="399183" y="10"/>
                    <a:pt x="455048" y="20612"/>
                    <a:pt x="495862" y="54407"/>
                  </a:cubicBezTo>
                  <a:cubicBezTo>
                    <a:pt x="536639" y="88135"/>
                    <a:pt x="562480" y="135541"/>
                    <a:pt x="562470" y="188166"/>
                  </a:cubicBezTo>
                  <a:cubicBezTo>
                    <a:pt x="562490" y="240792"/>
                    <a:pt x="536639" y="288198"/>
                    <a:pt x="495862" y="321926"/>
                  </a:cubicBezTo>
                  <a:cubicBezTo>
                    <a:pt x="478660" y="336166"/>
                    <a:pt x="458762" y="348034"/>
                    <a:pt x="436912" y="357035"/>
                  </a:cubicBezTo>
                  <a:cubicBezTo>
                    <a:pt x="437026" y="357559"/>
                    <a:pt x="437093" y="358111"/>
                    <a:pt x="437312" y="358578"/>
                  </a:cubicBezTo>
                  <a:cubicBezTo>
                    <a:pt x="438484" y="361140"/>
                    <a:pt x="440941" y="363522"/>
                    <a:pt x="442675" y="365770"/>
                  </a:cubicBezTo>
                  <a:cubicBezTo>
                    <a:pt x="447189" y="371608"/>
                    <a:pt x="451780" y="377381"/>
                    <a:pt x="456419" y="383124"/>
                  </a:cubicBezTo>
                  <a:cubicBezTo>
                    <a:pt x="464982" y="393725"/>
                    <a:pt x="473650" y="404231"/>
                    <a:pt x="482594" y="414518"/>
                  </a:cubicBezTo>
                  <a:cubicBezTo>
                    <a:pt x="496872" y="430930"/>
                    <a:pt x="512750" y="453523"/>
                    <a:pt x="533734" y="462591"/>
                  </a:cubicBezTo>
                  <a:lnTo>
                    <a:pt x="533857" y="462267"/>
                  </a:lnTo>
                  <a:cubicBezTo>
                    <a:pt x="545897" y="437940"/>
                    <a:pt x="574091" y="416462"/>
                    <a:pt x="602676" y="420548"/>
                  </a:cubicBezTo>
                  <a:cubicBezTo>
                    <a:pt x="615506" y="422377"/>
                    <a:pt x="624221" y="432873"/>
                    <a:pt x="624678" y="445656"/>
                  </a:cubicBezTo>
                  <a:cubicBezTo>
                    <a:pt x="625126" y="458419"/>
                    <a:pt x="617506" y="470240"/>
                    <a:pt x="607105" y="477184"/>
                  </a:cubicBezTo>
                  <a:cubicBezTo>
                    <a:pt x="595208" y="485118"/>
                    <a:pt x="580854" y="486623"/>
                    <a:pt x="566900" y="486737"/>
                  </a:cubicBezTo>
                  <a:cubicBezTo>
                    <a:pt x="552174" y="486851"/>
                    <a:pt x="536801" y="485594"/>
                    <a:pt x="523370" y="479022"/>
                  </a:cubicBezTo>
                  <a:cubicBezTo>
                    <a:pt x="510750" y="472850"/>
                    <a:pt x="501053" y="462905"/>
                    <a:pt x="491585" y="452771"/>
                  </a:cubicBezTo>
                  <a:cubicBezTo>
                    <a:pt x="482441" y="442989"/>
                    <a:pt x="473574" y="432949"/>
                    <a:pt x="464868" y="422777"/>
                  </a:cubicBezTo>
                  <a:cubicBezTo>
                    <a:pt x="473650" y="446761"/>
                    <a:pt x="479679" y="471573"/>
                    <a:pt x="480413" y="497615"/>
                  </a:cubicBezTo>
                  <a:cubicBezTo>
                    <a:pt x="480708" y="508102"/>
                    <a:pt x="481918" y="521427"/>
                    <a:pt x="475707" y="530581"/>
                  </a:cubicBezTo>
                  <a:cubicBezTo>
                    <a:pt x="470126" y="538810"/>
                    <a:pt x="459496" y="542554"/>
                    <a:pt x="450733" y="546402"/>
                  </a:cubicBezTo>
                  <a:cubicBezTo>
                    <a:pt x="438045" y="551974"/>
                    <a:pt x="424929" y="556584"/>
                    <a:pt x="411604" y="560442"/>
                  </a:cubicBezTo>
                  <a:cubicBezTo>
                    <a:pt x="414461" y="568014"/>
                    <a:pt x="417252" y="575358"/>
                    <a:pt x="419234" y="583340"/>
                  </a:cubicBezTo>
                  <a:cubicBezTo>
                    <a:pt x="421491" y="592436"/>
                    <a:pt x="423386" y="601618"/>
                    <a:pt x="425253" y="610800"/>
                  </a:cubicBezTo>
                  <a:cubicBezTo>
                    <a:pt x="427301" y="620868"/>
                    <a:pt x="429225" y="630965"/>
                    <a:pt x="431149" y="641052"/>
                  </a:cubicBezTo>
                  <a:cubicBezTo>
                    <a:pt x="454809" y="639109"/>
                    <a:pt x="479460" y="639918"/>
                    <a:pt x="502463" y="645824"/>
                  </a:cubicBezTo>
                  <a:cubicBezTo>
                    <a:pt x="513779" y="648729"/>
                    <a:pt x="524742" y="653853"/>
                    <a:pt x="531038" y="664169"/>
                  </a:cubicBezTo>
                  <a:cubicBezTo>
                    <a:pt x="536591" y="673237"/>
                    <a:pt x="538106" y="686295"/>
                    <a:pt x="530038" y="694449"/>
                  </a:cubicBezTo>
                  <a:cubicBezTo>
                    <a:pt x="522123" y="702450"/>
                    <a:pt x="506768" y="700469"/>
                    <a:pt x="496519" y="699983"/>
                  </a:cubicBezTo>
                  <a:cubicBezTo>
                    <a:pt x="484804" y="699430"/>
                    <a:pt x="473335" y="697316"/>
                    <a:pt x="462067" y="694115"/>
                  </a:cubicBezTo>
                  <a:cubicBezTo>
                    <a:pt x="450828" y="690915"/>
                    <a:pt x="439931" y="686667"/>
                    <a:pt x="429644" y="681095"/>
                  </a:cubicBezTo>
                  <a:cubicBezTo>
                    <a:pt x="424539" y="678332"/>
                    <a:pt x="417919" y="675789"/>
                    <a:pt x="416147" y="669808"/>
                  </a:cubicBezTo>
                  <a:cubicBezTo>
                    <a:pt x="414281" y="663502"/>
                    <a:pt x="414947" y="655977"/>
                    <a:pt x="413976" y="649434"/>
                  </a:cubicBezTo>
                  <a:cubicBezTo>
                    <a:pt x="411785" y="634718"/>
                    <a:pt x="409308" y="620040"/>
                    <a:pt x="406556" y="605409"/>
                  </a:cubicBezTo>
                  <a:cubicBezTo>
                    <a:pt x="405136" y="597884"/>
                    <a:pt x="403632" y="590388"/>
                    <a:pt x="402222" y="582873"/>
                  </a:cubicBezTo>
                  <a:cubicBezTo>
                    <a:pt x="401022" y="576443"/>
                    <a:pt x="400641" y="570062"/>
                    <a:pt x="400041" y="563623"/>
                  </a:cubicBezTo>
                  <a:cubicBezTo>
                    <a:pt x="395621" y="564728"/>
                    <a:pt x="391201" y="565804"/>
                    <a:pt x="386753" y="566728"/>
                  </a:cubicBezTo>
                  <a:cubicBezTo>
                    <a:pt x="352054" y="573938"/>
                    <a:pt x="315763" y="575348"/>
                    <a:pt x="280464" y="570700"/>
                  </a:cubicBezTo>
                  <a:cubicBezTo>
                    <a:pt x="280102" y="574748"/>
                    <a:pt x="279673" y="578796"/>
                    <a:pt x="278911" y="582873"/>
                  </a:cubicBezTo>
                  <a:cubicBezTo>
                    <a:pt x="277502" y="590398"/>
                    <a:pt x="275997" y="597894"/>
                    <a:pt x="274577" y="605409"/>
                  </a:cubicBezTo>
                  <a:cubicBezTo>
                    <a:pt x="271825" y="620030"/>
                    <a:pt x="269348" y="634708"/>
                    <a:pt x="267157" y="649434"/>
                  </a:cubicBezTo>
                  <a:cubicBezTo>
                    <a:pt x="266186" y="655968"/>
                    <a:pt x="266853" y="663493"/>
                    <a:pt x="264986" y="669808"/>
                  </a:cubicBezTo>
                  <a:cubicBezTo>
                    <a:pt x="263214" y="675789"/>
                    <a:pt x="256594" y="678332"/>
                    <a:pt x="251489" y="681095"/>
                  </a:cubicBezTo>
                  <a:cubicBezTo>
                    <a:pt x="241202" y="686676"/>
                    <a:pt x="230315" y="690915"/>
                    <a:pt x="219066" y="694115"/>
                  </a:cubicBezTo>
                  <a:cubicBezTo>
                    <a:pt x="207798" y="697316"/>
                    <a:pt x="196329" y="699430"/>
                    <a:pt x="184614" y="699983"/>
                  </a:cubicBezTo>
                  <a:cubicBezTo>
                    <a:pt x="174365" y="700469"/>
                    <a:pt x="159010" y="702450"/>
                    <a:pt x="151095" y="694449"/>
                  </a:cubicBezTo>
                  <a:cubicBezTo>
                    <a:pt x="143037" y="686295"/>
                    <a:pt x="144552" y="673246"/>
                    <a:pt x="150095" y="664169"/>
                  </a:cubicBezTo>
                  <a:cubicBezTo>
                    <a:pt x="156391" y="653853"/>
                    <a:pt x="167345" y="648729"/>
                    <a:pt x="178661" y="645824"/>
                  </a:cubicBezTo>
                  <a:cubicBezTo>
                    <a:pt x="201663" y="639918"/>
                    <a:pt x="226314" y="639099"/>
                    <a:pt x="249974" y="641052"/>
                  </a:cubicBezTo>
                  <a:cubicBezTo>
                    <a:pt x="251898" y="630955"/>
                    <a:pt x="253822" y="620868"/>
                    <a:pt x="255870" y="610800"/>
                  </a:cubicBezTo>
                  <a:cubicBezTo>
                    <a:pt x="257737" y="601618"/>
                    <a:pt x="259633" y="592436"/>
                    <a:pt x="261890" y="583340"/>
                  </a:cubicBezTo>
                  <a:cubicBezTo>
                    <a:pt x="263157" y="578225"/>
                    <a:pt x="264767" y="573386"/>
                    <a:pt x="266500" y="568585"/>
                  </a:cubicBezTo>
                  <a:cubicBezTo>
                    <a:pt x="260747" y="567557"/>
                    <a:pt x="255032" y="566357"/>
                    <a:pt x="249365" y="564994"/>
                  </a:cubicBezTo>
                  <a:cubicBezTo>
                    <a:pt x="230029" y="560337"/>
                    <a:pt x="213132" y="552364"/>
                    <a:pt x="204226" y="533572"/>
                  </a:cubicBezTo>
                  <a:cubicBezTo>
                    <a:pt x="196415" y="517093"/>
                    <a:pt x="196577" y="497462"/>
                    <a:pt x="198958" y="479765"/>
                  </a:cubicBezTo>
                  <a:cubicBezTo>
                    <a:pt x="201949" y="457448"/>
                    <a:pt x="207578" y="435254"/>
                    <a:pt x="214522" y="413852"/>
                  </a:cubicBezTo>
                  <a:cubicBezTo>
                    <a:pt x="220171" y="396411"/>
                    <a:pt x="226848" y="378219"/>
                    <a:pt x="236668" y="362350"/>
                  </a:cubicBezTo>
                  <a:cubicBezTo>
                    <a:pt x="209369" y="355197"/>
                    <a:pt x="184538" y="342300"/>
                    <a:pt x="162268" y="324650"/>
                  </a:cubicBezTo>
                  <a:cubicBezTo>
                    <a:pt x="137189" y="304772"/>
                    <a:pt x="118986" y="280168"/>
                    <a:pt x="100451" y="254403"/>
                  </a:cubicBezTo>
                  <a:cubicBezTo>
                    <a:pt x="95784" y="247917"/>
                    <a:pt x="90869" y="241697"/>
                    <a:pt x="85782" y="235620"/>
                  </a:cubicBezTo>
                  <a:cubicBezTo>
                    <a:pt x="84496" y="237382"/>
                    <a:pt x="82515" y="238725"/>
                    <a:pt x="79724" y="239135"/>
                  </a:cubicBezTo>
                  <a:cubicBezTo>
                    <a:pt x="51845" y="243259"/>
                    <a:pt x="7982" y="243545"/>
                    <a:pt x="724" y="207569"/>
                  </a:cubicBezTo>
                  <a:cubicBezTo>
                    <a:pt x="-4486" y="181766"/>
                    <a:pt x="19298" y="160772"/>
                    <a:pt x="43929" y="171326"/>
                  </a:cubicBezTo>
                  <a:cubicBezTo>
                    <a:pt x="57645" y="177203"/>
                    <a:pt x="68009" y="189071"/>
                    <a:pt x="78286" y="199463"/>
                  </a:cubicBezTo>
                  <a:cubicBezTo>
                    <a:pt x="90135" y="211436"/>
                    <a:pt x="101184" y="223971"/>
                    <a:pt x="111014" y="237658"/>
                  </a:cubicBezTo>
                  <a:cubicBezTo>
                    <a:pt x="120291" y="250584"/>
                    <a:pt x="129140" y="263538"/>
                    <a:pt x="138779" y="275844"/>
                  </a:cubicBezTo>
                  <a:cubicBezTo>
                    <a:pt x="122358" y="249746"/>
                    <a:pt x="112900" y="219923"/>
                    <a:pt x="112910" y="188166"/>
                  </a:cubicBezTo>
                  <a:cubicBezTo>
                    <a:pt x="112890" y="135541"/>
                    <a:pt x="138741" y="88135"/>
                    <a:pt x="179518" y="54407"/>
                  </a:cubicBezTo>
                  <a:cubicBezTo>
                    <a:pt x="220332" y="20612"/>
                    <a:pt x="276197" y="10"/>
                    <a:pt x="33769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banner1">
              <a:extLst>
                <a:ext uri="{FF2B5EF4-FFF2-40B4-BE49-F238E27FC236}">
                  <a16:creationId xmlns:a16="http://schemas.microsoft.com/office/drawing/2014/main" id="{4E31466B-1B8B-980A-9BE1-CF92FBAF521D}"/>
                </a:ext>
              </a:extLst>
            </p:cNvPr>
            <p:cNvSpPr>
              <a:spLocks/>
            </p:cNvSpPr>
            <p:nvPr/>
          </p:nvSpPr>
          <p:spPr>
            <a:xfrm>
              <a:off x="689079" y="1808922"/>
              <a:ext cx="5184000" cy="4428366"/>
            </a:xfrm>
            <a:custGeom>
              <a:avLst/>
              <a:gdLst>
                <a:gd name="connsiteX0" fmla="*/ 0 w 5184000"/>
                <a:gd name="connsiteY0" fmla="*/ 351834 h 4428366"/>
                <a:gd name="connsiteX1" fmla="*/ 351834 w 5184000"/>
                <a:gd name="connsiteY1" fmla="*/ 0 h 4428366"/>
                <a:gd name="connsiteX2" fmla="*/ 1081488 w 5184000"/>
                <a:gd name="connsiteY2" fmla="*/ 0 h 4428366"/>
                <a:gd name="connsiteX3" fmla="*/ 1676732 w 5184000"/>
                <a:gd name="connsiteY3" fmla="*/ 0 h 4428366"/>
                <a:gd name="connsiteX4" fmla="*/ 2227173 w 5184000"/>
                <a:gd name="connsiteY4" fmla="*/ 0 h 4428366"/>
                <a:gd name="connsiteX5" fmla="*/ 2912024 w 5184000"/>
                <a:gd name="connsiteY5" fmla="*/ 0 h 4428366"/>
                <a:gd name="connsiteX6" fmla="*/ 3507268 w 5184000"/>
                <a:gd name="connsiteY6" fmla="*/ 0 h 4428366"/>
                <a:gd name="connsiteX7" fmla="*/ 4236922 w 5184000"/>
                <a:gd name="connsiteY7" fmla="*/ 0 h 4428366"/>
                <a:gd name="connsiteX8" fmla="*/ 4832166 w 5184000"/>
                <a:gd name="connsiteY8" fmla="*/ 0 h 4428366"/>
                <a:gd name="connsiteX9" fmla="*/ 5184000 w 5184000"/>
                <a:gd name="connsiteY9" fmla="*/ 351834 h 4428366"/>
                <a:gd name="connsiteX10" fmla="*/ 5184000 w 5184000"/>
                <a:gd name="connsiteY10" fmla="*/ 898123 h 4428366"/>
                <a:gd name="connsiteX11" fmla="*/ 5184000 w 5184000"/>
                <a:gd name="connsiteY11" fmla="*/ 1518906 h 4428366"/>
                <a:gd name="connsiteX12" fmla="*/ 5184000 w 5184000"/>
                <a:gd name="connsiteY12" fmla="*/ 2102442 h 4428366"/>
                <a:gd name="connsiteX13" fmla="*/ 5184000 w 5184000"/>
                <a:gd name="connsiteY13" fmla="*/ 2797719 h 4428366"/>
                <a:gd name="connsiteX14" fmla="*/ 5184000 w 5184000"/>
                <a:gd name="connsiteY14" fmla="*/ 3492996 h 4428366"/>
                <a:gd name="connsiteX15" fmla="*/ 5184000 w 5184000"/>
                <a:gd name="connsiteY15" fmla="*/ 4076532 h 4428366"/>
                <a:gd name="connsiteX16" fmla="*/ 4832166 w 5184000"/>
                <a:gd name="connsiteY16" fmla="*/ 4428366 h 4428366"/>
                <a:gd name="connsiteX17" fmla="*/ 4147315 w 5184000"/>
                <a:gd name="connsiteY17" fmla="*/ 4428366 h 4428366"/>
                <a:gd name="connsiteX18" fmla="*/ 3641678 w 5184000"/>
                <a:gd name="connsiteY18" fmla="*/ 4428366 h 4428366"/>
                <a:gd name="connsiteX19" fmla="*/ 3091237 w 5184000"/>
                <a:gd name="connsiteY19" fmla="*/ 4428366 h 4428366"/>
                <a:gd name="connsiteX20" fmla="*/ 2361583 w 5184000"/>
                <a:gd name="connsiteY20" fmla="*/ 4428366 h 4428366"/>
                <a:gd name="connsiteX21" fmla="*/ 1721535 w 5184000"/>
                <a:gd name="connsiteY21" fmla="*/ 4428366 h 4428366"/>
                <a:gd name="connsiteX22" fmla="*/ 1171095 w 5184000"/>
                <a:gd name="connsiteY22" fmla="*/ 4428366 h 4428366"/>
                <a:gd name="connsiteX23" fmla="*/ 351834 w 5184000"/>
                <a:gd name="connsiteY23" fmla="*/ 4428366 h 4428366"/>
                <a:gd name="connsiteX24" fmla="*/ 0 w 5184000"/>
                <a:gd name="connsiteY24" fmla="*/ 4076532 h 4428366"/>
                <a:gd name="connsiteX25" fmla="*/ 0 w 5184000"/>
                <a:gd name="connsiteY25" fmla="*/ 3455749 h 4428366"/>
                <a:gd name="connsiteX26" fmla="*/ 0 w 5184000"/>
                <a:gd name="connsiteY26" fmla="*/ 2909460 h 4428366"/>
                <a:gd name="connsiteX27" fmla="*/ 0 w 5184000"/>
                <a:gd name="connsiteY27" fmla="*/ 2251430 h 4428366"/>
                <a:gd name="connsiteX28" fmla="*/ 0 w 5184000"/>
                <a:gd name="connsiteY28" fmla="*/ 1705141 h 4428366"/>
                <a:gd name="connsiteX29" fmla="*/ 0 w 5184000"/>
                <a:gd name="connsiteY29" fmla="*/ 1047111 h 4428366"/>
                <a:gd name="connsiteX30" fmla="*/ 0 w 5184000"/>
                <a:gd name="connsiteY30" fmla="*/ 351834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84000" h="4428366" extrusionOk="0">
                  <a:moveTo>
                    <a:pt x="0" y="351834"/>
                  </a:moveTo>
                  <a:cubicBezTo>
                    <a:pt x="-7271" y="153036"/>
                    <a:pt x="145483" y="4518"/>
                    <a:pt x="351834" y="0"/>
                  </a:cubicBezTo>
                  <a:cubicBezTo>
                    <a:pt x="649276" y="-19107"/>
                    <a:pt x="921380" y="15943"/>
                    <a:pt x="1081488" y="0"/>
                  </a:cubicBezTo>
                  <a:cubicBezTo>
                    <a:pt x="1241596" y="-15943"/>
                    <a:pt x="1465415" y="-23826"/>
                    <a:pt x="1676732" y="0"/>
                  </a:cubicBezTo>
                  <a:cubicBezTo>
                    <a:pt x="1888049" y="23826"/>
                    <a:pt x="2073234" y="23801"/>
                    <a:pt x="2227173" y="0"/>
                  </a:cubicBezTo>
                  <a:cubicBezTo>
                    <a:pt x="2381112" y="-23801"/>
                    <a:pt x="2605778" y="2803"/>
                    <a:pt x="2912024" y="0"/>
                  </a:cubicBezTo>
                  <a:cubicBezTo>
                    <a:pt x="3218270" y="-2803"/>
                    <a:pt x="3219402" y="-4936"/>
                    <a:pt x="3507268" y="0"/>
                  </a:cubicBezTo>
                  <a:cubicBezTo>
                    <a:pt x="3795134" y="4936"/>
                    <a:pt x="3907537" y="873"/>
                    <a:pt x="4236922" y="0"/>
                  </a:cubicBezTo>
                  <a:cubicBezTo>
                    <a:pt x="4566307" y="-873"/>
                    <a:pt x="4669341" y="22652"/>
                    <a:pt x="4832166" y="0"/>
                  </a:cubicBezTo>
                  <a:cubicBezTo>
                    <a:pt x="5008624" y="29537"/>
                    <a:pt x="5154928" y="123801"/>
                    <a:pt x="5184000" y="351834"/>
                  </a:cubicBezTo>
                  <a:cubicBezTo>
                    <a:pt x="5166616" y="539476"/>
                    <a:pt x="5177103" y="765932"/>
                    <a:pt x="5184000" y="898123"/>
                  </a:cubicBezTo>
                  <a:cubicBezTo>
                    <a:pt x="5190897" y="1030314"/>
                    <a:pt x="5165512" y="1339635"/>
                    <a:pt x="5184000" y="1518906"/>
                  </a:cubicBezTo>
                  <a:cubicBezTo>
                    <a:pt x="5202488" y="1698177"/>
                    <a:pt x="5198008" y="1948578"/>
                    <a:pt x="5184000" y="2102442"/>
                  </a:cubicBezTo>
                  <a:cubicBezTo>
                    <a:pt x="5169992" y="2256306"/>
                    <a:pt x="5174415" y="2494861"/>
                    <a:pt x="5184000" y="2797719"/>
                  </a:cubicBezTo>
                  <a:cubicBezTo>
                    <a:pt x="5193585" y="3100577"/>
                    <a:pt x="5156605" y="3194095"/>
                    <a:pt x="5184000" y="3492996"/>
                  </a:cubicBezTo>
                  <a:cubicBezTo>
                    <a:pt x="5211395" y="3791897"/>
                    <a:pt x="5170119" y="3956979"/>
                    <a:pt x="5184000" y="4076532"/>
                  </a:cubicBezTo>
                  <a:cubicBezTo>
                    <a:pt x="5169347" y="4257039"/>
                    <a:pt x="5018551" y="4416514"/>
                    <a:pt x="4832166" y="4428366"/>
                  </a:cubicBezTo>
                  <a:cubicBezTo>
                    <a:pt x="4626195" y="4420297"/>
                    <a:pt x="4423080" y="4399533"/>
                    <a:pt x="4147315" y="4428366"/>
                  </a:cubicBezTo>
                  <a:cubicBezTo>
                    <a:pt x="3871550" y="4457199"/>
                    <a:pt x="3768122" y="4406168"/>
                    <a:pt x="3641678" y="4428366"/>
                  </a:cubicBezTo>
                  <a:cubicBezTo>
                    <a:pt x="3515234" y="4450564"/>
                    <a:pt x="3260130" y="4443877"/>
                    <a:pt x="3091237" y="4428366"/>
                  </a:cubicBezTo>
                  <a:cubicBezTo>
                    <a:pt x="2922344" y="4412855"/>
                    <a:pt x="2541804" y="4427530"/>
                    <a:pt x="2361583" y="4428366"/>
                  </a:cubicBezTo>
                  <a:cubicBezTo>
                    <a:pt x="2181362" y="4429202"/>
                    <a:pt x="1873567" y="4441191"/>
                    <a:pt x="1721535" y="4428366"/>
                  </a:cubicBezTo>
                  <a:cubicBezTo>
                    <a:pt x="1569503" y="4415541"/>
                    <a:pt x="1419147" y="4442439"/>
                    <a:pt x="1171095" y="4428366"/>
                  </a:cubicBezTo>
                  <a:cubicBezTo>
                    <a:pt x="923043" y="4414293"/>
                    <a:pt x="536313" y="4414154"/>
                    <a:pt x="351834" y="4428366"/>
                  </a:cubicBezTo>
                  <a:cubicBezTo>
                    <a:pt x="137512" y="4427234"/>
                    <a:pt x="15684" y="4284348"/>
                    <a:pt x="0" y="4076532"/>
                  </a:cubicBezTo>
                  <a:cubicBezTo>
                    <a:pt x="-25723" y="3907267"/>
                    <a:pt x="15989" y="3598899"/>
                    <a:pt x="0" y="3455749"/>
                  </a:cubicBezTo>
                  <a:cubicBezTo>
                    <a:pt x="-15989" y="3312599"/>
                    <a:pt x="-8699" y="3101191"/>
                    <a:pt x="0" y="2909460"/>
                  </a:cubicBezTo>
                  <a:cubicBezTo>
                    <a:pt x="8699" y="2717729"/>
                    <a:pt x="-28681" y="2483501"/>
                    <a:pt x="0" y="2251430"/>
                  </a:cubicBezTo>
                  <a:cubicBezTo>
                    <a:pt x="28681" y="2019359"/>
                    <a:pt x="26244" y="1936518"/>
                    <a:pt x="0" y="1705141"/>
                  </a:cubicBezTo>
                  <a:cubicBezTo>
                    <a:pt x="-26244" y="1473764"/>
                    <a:pt x="14427" y="1325453"/>
                    <a:pt x="0" y="1047111"/>
                  </a:cubicBezTo>
                  <a:cubicBezTo>
                    <a:pt x="-14427" y="768769"/>
                    <a:pt x="-15533" y="657334"/>
                    <a:pt x="0" y="351834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!!linha">
              <a:extLst>
                <a:ext uri="{FF2B5EF4-FFF2-40B4-BE49-F238E27FC236}">
                  <a16:creationId xmlns:a16="http://schemas.microsoft.com/office/drawing/2014/main" id="{8DE36A25-784A-98FF-D251-6DD081C44724}"/>
                </a:ext>
              </a:extLst>
            </p:cNvPr>
            <p:cNvSpPr/>
            <p:nvPr/>
          </p:nvSpPr>
          <p:spPr>
            <a:xfrm>
              <a:off x="1486267" y="4317614"/>
              <a:ext cx="3600000" cy="72000"/>
            </a:xfrm>
            <a:custGeom>
              <a:avLst/>
              <a:gdLst>
                <a:gd name="connsiteX0" fmla="*/ 0 w 3600000"/>
                <a:gd name="connsiteY0" fmla="*/ 0 h 72000"/>
                <a:gd name="connsiteX1" fmla="*/ 672000 w 3600000"/>
                <a:gd name="connsiteY1" fmla="*/ 0 h 72000"/>
                <a:gd name="connsiteX2" fmla="*/ 1308000 w 3600000"/>
                <a:gd name="connsiteY2" fmla="*/ 0 h 72000"/>
                <a:gd name="connsiteX3" fmla="*/ 1944000 w 3600000"/>
                <a:gd name="connsiteY3" fmla="*/ 0 h 72000"/>
                <a:gd name="connsiteX4" fmla="*/ 2436000 w 3600000"/>
                <a:gd name="connsiteY4" fmla="*/ 0 h 72000"/>
                <a:gd name="connsiteX5" fmla="*/ 2964000 w 3600000"/>
                <a:gd name="connsiteY5" fmla="*/ 0 h 72000"/>
                <a:gd name="connsiteX6" fmla="*/ 3600000 w 3600000"/>
                <a:gd name="connsiteY6" fmla="*/ 0 h 72000"/>
                <a:gd name="connsiteX7" fmla="*/ 3600000 w 3600000"/>
                <a:gd name="connsiteY7" fmla="*/ 72000 h 72000"/>
                <a:gd name="connsiteX8" fmla="*/ 3000000 w 3600000"/>
                <a:gd name="connsiteY8" fmla="*/ 72000 h 72000"/>
                <a:gd name="connsiteX9" fmla="*/ 2508000 w 3600000"/>
                <a:gd name="connsiteY9" fmla="*/ 72000 h 72000"/>
                <a:gd name="connsiteX10" fmla="*/ 2016000 w 3600000"/>
                <a:gd name="connsiteY10" fmla="*/ 72000 h 72000"/>
                <a:gd name="connsiteX11" fmla="*/ 1380000 w 3600000"/>
                <a:gd name="connsiteY11" fmla="*/ 72000 h 72000"/>
                <a:gd name="connsiteX12" fmla="*/ 852000 w 3600000"/>
                <a:gd name="connsiteY12" fmla="*/ 72000 h 72000"/>
                <a:gd name="connsiteX13" fmla="*/ 0 w 3600000"/>
                <a:gd name="connsiteY13" fmla="*/ 72000 h 72000"/>
                <a:gd name="connsiteX14" fmla="*/ 0 w 3600000"/>
                <a:gd name="connsiteY14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00000" h="72000" fill="none" extrusionOk="0">
                  <a:moveTo>
                    <a:pt x="0" y="0"/>
                  </a:moveTo>
                  <a:cubicBezTo>
                    <a:pt x="202431" y="28960"/>
                    <a:pt x="459483" y="-22711"/>
                    <a:pt x="672000" y="0"/>
                  </a:cubicBezTo>
                  <a:cubicBezTo>
                    <a:pt x="884517" y="22711"/>
                    <a:pt x="1032372" y="18669"/>
                    <a:pt x="1308000" y="0"/>
                  </a:cubicBezTo>
                  <a:cubicBezTo>
                    <a:pt x="1583628" y="-18669"/>
                    <a:pt x="1769049" y="-20556"/>
                    <a:pt x="1944000" y="0"/>
                  </a:cubicBezTo>
                  <a:cubicBezTo>
                    <a:pt x="2118951" y="20556"/>
                    <a:pt x="2296113" y="-20807"/>
                    <a:pt x="2436000" y="0"/>
                  </a:cubicBezTo>
                  <a:cubicBezTo>
                    <a:pt x="2575887" y="20807"/>
                    <a:pt x="2858234" y="3293"/>
                    <a:pt x="2964000" y="0"/>
                  </a:cubicBezTo>
                  <a:cubicBezTo>
                    <a:pt x="3069766" y="-3293"/>
                    <a:pt x="3426304" y="-14253"/>
                    <a:pt x="3600000" y="0"/>
                  </a:cubicBezTo>
                  <a:cubicBezTo>
                    <a:pt x="3602603" y="26275"/>
                    <a:pt x="3600807" y="38761"/>
                    <a:pt x="3600000" y="72000"/>
                  </a:cubicBezTo>
                  <a:cubicBezTo>
                    <a:pt x="3469462" y="82486"/>
                    <a:pt x="3259501" y="43053"/>
                    <a:pt x="3000000" y="72000"/>
                  </a:cubicBezTo>
                  <a:cubicBezTo>
                    <a:pt x="2740499" y="100947"/>
                    <a:pt x="2735333" y="69711"/>
                    <a:pt x="2508000" y="72000"/>
                  </a:cubicBezTo>
                  <a:cubicBezTo>
                    <a:pt x="2280667" y="74289"/>
                    <a:pt x="2157409" y="48913"/>
                    <a:pt x="2016000" y="72000"/>
                  </a:cubicBezTo>
                  <a:cubicBezTo>
                    <a:pt x="1874591" y="95087"/>
                    <a:pt x="1512109" y="47036"/>
                    <a:pt x="1380000" y="72000"/>
                  </a:cubicBezTo>
                  <a:cubicBezTo>
                    <a:pt x="1247891" y="96964"/>
                    <a:pt x="1032987" y="73716"/>
                    <a:pt x="852000" y="72000"/>
                  </a:cubicBezTo>
                  <a:cubicBezTo>
                    <a:pt x="671013" y="70284"/>
                    <a:pt x="218370" y="98794"/>
                    <a:pt x="0" y="72000"/>
                  </a:cubicBezTo>
                  <a:cubicBezTo>
                    <a:pt x="3383" y="47507"/>
                    <a:pt x="-738" y="17993"/>
                    <a:pt x="0" y="0"/>
                  </a:cubicBezTo>
                  <a:close/>
                </a:path>
                <a:path w="3600000" h="72000" stroke="0" extrusionOk="0">
                  <a:moveTo>
                    <a:pt x="0" y="0"/>
                  </a:moveTo>
                  <a:cubicBezTo>
                    <a:pt x="173271" y="-23413"/>
                    <a:pt x="389648" y="27707"/>
                    <a:pt x="564000" y="0"/>
                  </a:cubicBezTo>
                  <a:cubicBezTo>
                    <a:pt x="738352" y="-27707"/>
                    <a:pt x="945858" y="-6751"/>
                    <a:pt x="1056000" y="0"/>
                  </a:cubicBezTo>
                  <a:cubicBezTo>
                    <a:pt x="1166142" y="6751"/>
                    <a:pt x="1552608" y="-17179"/>
                    <a:pt x="1728000" y="0"/>
                  </a:cubicBezTo>
                  <a:cubicBezTo>
                    <a:pt x="1903392" y="17179"/>
                    <a:pt x="2022516" y="2013"/>
                    <a:pt x="2292000" y="0"/>
                  </a:cubicBezTo>
                  <a:cubicBezTo>
                    <a:pt x="2561484" y="-2013"/>
                    <a:pt x="2654284" y="9193"/>
                    <a:pt x="2856000" y="0"/>
                  </a:cubicBezTo>
                  <a:cubicBezTo>
                    <a:pt x="3057716" y="-9193"/>
                    <a:pt x="3327655" y="26791"/>
                    <a:pt x="3600000" y="0"/>
                  </a:cubicBezTo>
                  <a:cubicBezTo>
                    <a:pt x="3599973" y="27989"/>
                    <a:pt x="3601631" y="51535"/>
                    <a:pt x="3600000" y="72000"/>
                  </a:cubicBezTo>
                  <a:cubicBezTo>
                    <a:pt x="3474124" y="56455"/>
                    <a:pt x="3126360" y="70581"/>
                    <a:pt x="3000000" y="72000"/>
                  </a:cubicBezTo>
                  <a:cubicBezTo>
                    <a:pt x="2873640" y="73419"/>
                    <a:pt x="2649265" y="67693"/>
                    <a:pt x="2508000" y="72000"/>
                  </a:cubicBezTo>
                  <a:cubicBezTo>
                    <a:pt x="2366735" y="76307"/>
                    <a:pt x="2052722" y="64162"/>
                    <a:pt x="1908000" y="72000"/>
                  </a:cubicBezTo>
                  <a:cubicBezTo>
                    <a:pt x="1763278" y="79838"/>
                    <a:pt x="1510177" y="82366"/>
                    <a:pt x="1308000" y="72000"/>
                  </a:cubicBezTo>
                  <a:cubicBezTo>
                    <a:pt x="1105823" y="61634"/>
                    <a:pt x="975734" y="93182"/>
                    <a:pt x="744000" y="72000"/>
                  </a:cubicBezTo>
                  <a:cubicBezTo>
                    <a:pt x="512266" y="50818"/>
                    <a:pt x="152521" y="35836"/>
                    <a:pt x="0" y="72000"/>
                  </a:cubicBezTo>
                  <a:cubicBezTo>
                    <a:pt x="521" y="37956"/>
                    <a:pt x="285" y="147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489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nner1">
            <a:extLst>
              <a:ext uri="{FF2B5EF4-FFF2-40B4-BE49-F238E27FC236}">
                <a16:creationId xmlns:a16="http://schemas.microsoft.com/office/drawing/2014/main" id="{A4EF67A8-E1D3-A675-444D-F9B8BF51AA9D}"/>
              </a:ext>
            </a:extLst>
          </p:cNvPr>
          <p:cNvSpPr>
            <a:spLocks noChangeAspect="1"/>
          </p:cNvSpPr>
          <p:nvPr/>
        </p:nvSpPr>
        <p:spPr>
          <a:xfrm>
            <a:off x="695325" y="1913741"/>
            <a:ext cx="5195259" cy="1980000"/>
          </a:xfrm>
          <a:custGeom>
            <a:avLst/>
            <a:gdLst>
              <a:gd name="connsiteX0" fmla="*/ 0 w 5195259"/>
              <a:gd name="connsiteY0" fmla="*/ 234333 h 1980000"/>
              <a:gd name="connsiteX1" fmla="*/ 234333 w 5195259"/>
              <a:gd name="connsiteY1" fmla="*/ 0 h 1980000"/>
              <a:gd name="connsiteX2" fmla="*/ 1004092 w 5195259"/>
              <a:gd name="connsiteY2" fmla="*/ 0 h 1980000"/>
              <a:gd name="connsiteX3" fmla="*/ 1632054 w 5195259"/>
              <a:gd name="connsiteY3" fmla="*/ 0 h 1980000"/>
              <a:gd name="connsiteX4" fmla="*/ 2212750 w 5195259"/>
              <a:gd name="connsiteY4" fmla="*/ 0 h 1980000"/>
              <a:gd name="connsiteX5" fmla="*/ 2935243 w 5195259"/>
              <a:gd name="connsiteY5" fmla="*/ 0 h 1980000"/>
              <a:gd name="connsiteX6" fmla="*/ 3563205 w 5195259"/>
              <a:gd name="connsiteY6" fmla="*/ 0 h 1980000"/>
              <a:gd name="connsiteX7" fmla="*/ 4332964 w 5195259"/>
              <a:gd name="connsiteY7" fmla="*/ 0 h 1980000"/>
              <a:gd name="connsiteX8" fmla="*/ 4960926 w 5195259"/>
              <a:gd name="connsiteY8" fmla="*/ 0 h 1980000"/>
              <a:gd name="connsiteX9" fmla="*/ 5195259 w 5195259"/>
              <a:gd name="connsiteY9" fmla="*/ 234333 h 1980000"/>
              <a:gd name="connsiteX10" fmla="*/ 5195259 w 5195259"/>
              <a:gd name="connsiteY10" fmla="*/ 707884 h 1980000"/>
              <a:gd name="connsiteX11" fmla="*/ 5195259 w 5195259"/>
              <a:gd name="connsiteY11" fmla="*/ 1211662 h 1980000"/>
              <a:gd name="connsiteX12" fmla="*/ 5195259 w 5195259"/>
              <a:gd name="connsiteY12" fmla="*/ 1745667 h 1980000"/>
              <a:gd name="connsiteX13" fmla="*/ 4960926 w 5195259"/>
              <a:gd name="connsiteY13" fmla="*/ 1980000 h 1980000"/>
              <a:gd name="connsiteX14" fmla="*/ 4285698 w 5195259"/>
              <a:gd name="connsiteY14" fmla="*/ 1980000 h 1980000"/>
              <a:gd name="connsiteX15" fmla="*/ 3610471 w 5195259"/>
              <a:gd name="connsiteY15" fmla="*/ 1980000 h 1980000"/>
              <a:gd name="connsiteX16" fmla="*/ 2840711 w 5195259"/>
              <a:gd name="connsiteY16" fmla="*/ 1980000 h 1980000"/>
              <a:gd name="connsiteX17" fmla="*/ 2165484 w 5195259"/>
              <a:gd name="connsiteY17" fmla="*/ 1980000 h 1980000"/>
              <a:gd name="connsiteX18" fmla="*/ 1632054 w 5195259"/>
              <a:gd name="connsiteY18" fmla="*/ 1980000 h 1980000"/>
              <a:gd name="connsiteX19" fmla="*/ 1051358 w 5195259"/>
              <a:gd name="connsiteY19" fmla="*/ 1980000 h 1980000"/>
              <a:gd name="connsiteX20" fmla="*/ 234333 w 5195259"/>
              <a:gd name="connsiteY20" fmla="*/ 1980000 h 1980000"/>
              <a:gd name="connsiteX21" fmla="*/ 0 w 5195259"/>
              <a:gd name="connsiteY21" fmla="*/ 1745667 h 1980000"/>
              <a:gd name="connsiteX22" fmla="*/ 0 w 5195259"/>
              <a:gd name="connsiteY22" fmla="*/ 1272116 h 1980000"/>
              <a:gd name="connsiteX23" fmla="*/ 0 w 5195259"/>
              <a:gd name="connsiteY23" fmla="*/ 813678 h 1980000"/>
              <a:gd name="connsiteX24" fmla="*/ 0 w 5195259"/>
              <a:gd name="connsiteY24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95259" h="198000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06443" y="13181"/>
                  <a:pt x="677501" y="-12061"/>
                  <a:pt x="1004092" y="0"/>
                </a:cubicBezTo>
                <a:cubicBezTo>
                  <a:pt x="1330683" y="12061"/>
                  <a:pt x="1497902" y="6169"/>
                  <a:pt x="1632054" y="0"/>
                </a:cubicBezTo>
                <a:cubicBezTo>
                  <a:pt x="1766206" y="-6169"/>
                  <a:pt x="1985417" y="14984"/>
                  <a:pt x="2212750" y="0"/>
                </a:cubicBezTo>
                <a:cubicBezTo>
                  <a:pt x="2440083" y="-14984"/>
                  <a:pt x="2602189" y="-15533"/>
                  <a:pt x="2935243" y="0"/>
                </a:cubicBezTo>
                <a:cubicBezTo>
                  <a:pt x="3268297" y="15533"/>
                  <a:pt x="3418421" y="15283"/>
                  <a:pt x="3563205" y="0"/>
                </a:cubicBezTo>
                <a:cubicBezTo>
                  <a:pt x="3707989" y="-15283"/>
                  <a:pt x="3957178" y="-12020"/>
                  <a:pt x="4332964" y="0"/>
                </a:cubicBezTo>
                <a:cubicBezTo>
                  <a:pt x="4708750" y="12020"/>
                  <a:pt x="4812425" y="4500"/>
                  <a:pt x="4960926" y="0"/>
                </a:cubicBezTo>
                <a:cubicBezTo>
                  <a:pt x="5073825" y="27328"/>
                  <a:pt x="5190802" y="99744"/>
                  <a:pt x="5195259" y="234333"/>
                </a:cubicBezTo>
                <a:cubicBezTo>
                  <a:pt x="5202337" y="416617"/>
                  <a:pt x="5179232" y="578054"/>
                  <a:pt x="5195259" y="707884"/>
                </a:cubicBezTo>
                <a:cubicBezTo>
                  <a:pt x="5211286" y="837714"/>
                  <a:pt x="5200839" y="1060549"/>
                  <a:pt x="5195259" y="1211662"/>
                </a:cubicBezTo>
                <a:cubicBezTo>
                  <a:pt x="5189679" y="1362775"/>
                  <a:pt x="5209877" y="1609938"/>
                  <a:pt x="5195259" y="1745667"/>
                </a:cubicBezTo>
                <a:cubicBezTo>
                  <a:pt x="5215246" y="1899569"/>
                  <a:pt x="5097972" y="1973322"/>
                  <a:pt x="4960926" y="1980000"/>
                </a:cubicBezTo>
                <a:cubicBezTo>
                  <a:pt x="4795382" y="1965309"/>
                  <a:pt x="4474341" y="1992689"/>
                  <a:pt x="4285698" y="1980000"/>
                </a:cubicBezTo>
                <a:cubicBezTo>
                  <a:pt x="4097055" y="1967311"/>
                  <a:pt x="3936764" y="2005908"/>
                  <a:pt x="3610471" y="1980000"/>
                </a:cubicBezTo>
                <a:cubicBezTo>
                  <a:pt x="3284178" y="1954092"/>
                  <a:pt x="3196511" y="1991336"/>
                  <a:pt x="2840711" y="1980000"/>
                </a:cubicBezTo>
                <a:cubicBezTo>
                  <a:pt x="2484911" y="1968664"/>
                  <a:pt x="2310320" y="2005205"/>
                  <a:pt x="2165484" y="1980000"/>
                </a:cubicBezTo>
                <a:cubicBezTo>
                  <a:pt x="2020648" y="1954795"/>
                  <a:pt x="1858373" y="1957711"/>
                  <a:pt x="1632054" y="1980000"/>
                </a:cubicBezTo>
                <a:cubicBezTo>
                  <a:pt x="1405735" y="2002290"/>
                  <a:pt x="1243988" y="1979223"/>
                  <a:pt x="1051358" y="1980000"/>
                </a:cubicBezTo>
                <a:cubicBezTo>
                  <a:pt x="858728" y="1980777"/>
                  <a:pt x="557595" y="2006383"/>
                  <a:pt x="234333" y="1980000"/>
                </a:cubicBezTo>
                <a:cubicBezTo>
                  <a:pt x="128572" y="1974994"/>
                  <a:pt x="1406" y="1888438"/>
                  <a:pt x="0" y="1745667"/>
                </a:cubicBezTo>
                <a:cubicBezTo>
                  <a:pt x="-16785" y="1510394"/>
                  <a:pt x="-16885" y="1431055"/>
                  <a:pt x="0" y="1272116"/>
                </a:cubicBezTo>
                <a:cubicBezTo>
                  <a:pt x="16885" y="1113177"/>
                  <a:pt x="-21526" y="962401"/>
                  <a:pt x="0" y="813678"/>
                </a:cubicBezTo>
                <a:cubicBezTo>
                  <a:pt x="21526" y="664955"/>
                  <a:pt x="22490" y="469790"/>
                  <a:pt x="0" y="23433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banner3">
            <a:extLst>
              <a:ext uri="{FF2B5EF4-FFF2-40B4-BE49-F238E27FC236}">
                <a16:creationId xmlns:a16="http://schemas.microsoft.com/office/drawing/2014/main" id="{95AECD1C-63EE-5AA5-982D-50B1547A8EDD}"/>
              </a:ext>
            </a:extLst>
          </p:cNvPr>
          <p:cNvSpPr>
            <a:spLocks noChangeAspect="1"/>
          </p:cNvSpPr>
          <p:nvPr/>
        </p:nvSpPr>
        <p:spPr>
          <a:xfrm>
            <a:off x="695325" y="4254889"/>
            <a:ext cx="5195259" cy="1980000"/>
          </a:xfrm>
          <a:custGeom>
            <a:avLst/>
            <a:gdLst>
              <a:gd name="connsiteX0" fmla="*/ 0 w 5195259"/>
              <a:gd name="connsiteY0" fmla="*/ 234333 h 1980000"/>
              <a:gd name="connsiteX1" fmla="*/ 234333 w 5195259"/>
              <a:gd name="connsiteY1" fmla="*/ 0 h 1980000"/>
              <a:gd name="connsiteX2" fmla="*/ 1004092 w 5195259"/>
              <a:gd name="connsiteY2" fmla="*/ 0 h 1980000"/>
              <a:gd name="connsiteX3" fmla="*/ 1632054 w 5195259"/>
              <a:gd name="connsiteY3" fmla="*/ 0 h 1980000"/>
              <a:gd name="connsiteX4" fmla="*/ 2212750 w 5195259"/>
              <a:gd name="connsiteY4" fmla="*/ 0 h 1980000"/>
              <a:gd name="connsiteX5" fmla="*/ 2935243 w 5195259"/>
              <a:gd name="connsiteY5" fmla="*/ 0 h 1980000"/>
              <a:gd name="connsiteX6" fmla="*/ 3563205 w 5195259"/>
              <a:gd name="connsiteY6" fmla="*/ 0 h 1980000"/>
              <a:gd name="connsiteX7" fmla="*/ 4332964 w 5195259"/>
              <a:gd name="connsiteY7" fmla="*/ 0 h 1980000"/>
              <a:gd name="connsiteX8" fmla="*/ 4960926 w 5195259"/>
              <a:gd name="connsiteY8" fmla="*/ 0 h 1980000"/>
              <a:gd name="connsiteX9" fmla="*/ 5195259 w 5195259"/>
              <a:gd name="connsiteY9" fmla="*/ 234333 h 1980000"/>
              <a:gd name="connsiteX10" fmla="*/ 5195259 w 5195259"/>
              <a:gd name="connsiteY10" fmla="*/ 707884 h 1980000"/>
              <a:gd name="connsiteX11" fmla="*/ 5195259 w 5195259"/>
              <a:gd name="connsiteY11" fmla="*/ 1211662 h 1980000"/>
              <a:gd name="connsiteX12" fmla="*/ 5195259 w 5195259"/>
              <a:gd name="connsiteY12" fmla="*/ 1745667 h 1980000"/>
              <a:gd name="connsiteX13" fmla="*/ 4960926 w 5195259"/>
              <a:gd name="connsiteY13" fmla="*/ 1980000 h 1980000"/>
              <a:gd name="connsiteX14" fmla="*/ 4285698 w 5195259"/>
              <a:gd name="connsiteY14" fmla="*/ 1980000 h 1980000"/>
              <a:gd name="connsiteX15" fmla="*/ 3610471 w 5195259"/>
              <a:gd name="connsiteY15" fmla="*/ 1980000 h 1980000"/>
              <a:gd name="connsiteX16" fmla="*/ 2840711 w 5195259"/>
              <a:gd name="connsiteY16" fmla="*/ 1980000 h 1980000"/>
              <a:gd name="connsiteX17" fmla="*/ 2165484 w 5195259"/>
              <a:gd name="connsiteY17" fmla="*/ 1980000 h 1980000"/>
              <a:gd name="connsiteX18" fmla="*/ 1632054 w 5195259"/>
              <a:gd name="connsiteY18" fmla="*/ 1980000 h 1980000"/>
              <a:gd name="connsiteX19" fmla="*/ 1051358 w 5195259"/>
              <a:gd name="connsiteY19" fmla="*/ 1980000 h 1980000"/>
              <a:gd name="connsiteX20" fmla="*/ 234333 w 5195259"/>
              <a:gd name="connsiteY20" fmla="*/ 1980000 h 1980000"/>
              <a:gd name="connsiteX21" fmla="*/ 0 w 5195259"/>
              <a:gd name="connsiteY21" fmla="*/ 1745667 h 1980000"/>
              <a:gd name="connsiteX22" fmla="*/ 0 w 5195259"/>
              <a:gd name="connsiteY22" fmla="*/ 1272116 h 1980000"/>
              <a:gd name="connsiteX23" fmla="*/ 0 w 5195259"/>
              <a:gd name="connsiteY23" fmla="*/ 813678 h 1980000"/>
              <a:gd name="connsiteX24" fmla="*/ 0 w 5195259"/>
              <a:gd name="connsiteY24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95259" h="198000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06443" y="13181"/>
                  <a:pt x="677501" y="-12061"/>
                  <a:pt x="1004092" y="0"/>
                </a:cubicBezTo>
                <a:cubicBezTo>
                  <a:pt x="1330683" y="12061"/>
                  <a:pt x="1497902" y="6169"/>
                  <a:pt x="1632054" y="0"/>
                </a:cubicBezTo>
                <a:cubicBezTo>
                  <a:pt x="1766206" y="-6169"/>
                  <a:pt x="1985417" y="14984"/>
                  <a:pt x="2212750" y="0"/>
                </a:cubicBezTo>
                <a:cubicBezTo>
                  <a:pt x="2440083" y="-14984"/>
                  <a:pt x="2602189" y="-15533"/>
                  <a:pt x="2935243" y="0"/>
                </a:cubicBezTo>
                <a:cubicBezTo>
                  <a:pt x="3268297" y="15533"/>
                  <a:pt x="3418421" y="15283"/>
                  <a:pt x="3563205" y="0"/>
                </a:cubicBezTo>
                <a:cubicBezTo>
                  <a:pt x="3707989" y="-15283"/>
                  <a:pt x="3957178" y="-12020"/>
                  <a:pt x="4332964" y="0"/>
                </a:cubicBezTo>
                <a:cubicBezTo>
                  <a:pt x="4708750" y="12020"/>
                  <a:pt x="4812425" y="4500"/>
                  <a:pt x="4960926" y="0"/>
                </a:cubicBezTo>
                <a:cubicBezTo>
                  <a:pt x="5073825" y="27328"/>
                  <a:pt x="5190802" y="99744"/>
                  <a:pt x="5195259" y="234333"/>
                </a:cubicBezTo>
                <a:cubicBezTo>
                  <a:pt x="5202337" y="416617"/>
                  <a:pt x="5179232" y="578054"/>
                  <a:pt x="5195259" y="707884"/>
                </a:cubicBezTo>
                <a:cubicBezTo>
                  <a:pt x="5211286" y="837714"/>
                  <a:pt x="5200839" y="1060549"/>
                  <a:pt x="5195259" y="1211662"/>
                </a:cubicBezTo>
                <a:cubicBezTo>
                  <a:pt x="5189679" y="1362775"/>
                  <a:pt x="5209877" y="1609938"/>
                  <a:pt x="5195259" y="1745667"/>
                </a:cubicBezTo>
                <a:cubicBezTo>
                  <a:pt x="5215246" y="1899569"/>
                  <a:pt x="5097972" y="1973322"/>
                  <a:pt x="4960926" y="1980000"/>
                </a:cubicBezTo>
                <a:cubicBezTo>
                  <a:pt x="4795382" y="1965309"/>
                  <a:pt x="4474341" y="1992689"/>
                  <a:pt x="4285698" y="1980000"/>
                </a:cubicBezTo>
                <a:cubicBezTo>
                  <a:pt x="4097055" y="1967311"/>
                  <a:pt x="3936764" y="2005908"/>
                  <a:pt x="3610471" y="1980000"/>
                </a:cubicBezTo>
                <a:cubicBezTo>
                  <a:pt x="3284178" y="1954092"/>
                  <a:pt x="3196511" y="1991336"/>
                  <a:pt x="2840711" y="1980000"/>
                </a:cubicBezTo>
                <a:cubicBezTo>
                  <a:pt x="2484911" y="1968664"/>
                  <a:pt x="2310320" y="2005205"/>
                  <a:pt x="2165484" y="1980000"/>
                </a:cubicBezTo>
                <a:cubicBezTo>
                  <a:pt x="2020648" y="1954795"/>
                  <a:pt x="1858373" y="1957711"/>
                  <a:pt x="1632054" y="1980000"/>
                </a:cubicBezTo>
                <a:cubicBezTo>
                  <a:pt x="1405735" y="2002290"/>
                  <a:pt x="1243988" y="1979223"/>
                  <a:pt x="1051358" y="1980000"/>
                </a:cubicBezTo>
                <a:cubicBezTo>
                  <a:pt x="858728" y="1980777"/>
                  <a:pt x="557595" y="2006383"/>
                  <a:pt x="234333" y="1980000"/>
                </a:cubicBezTo>
                <a:cubicBezTo>
                  <a:pt x="128572" y="1974994"/>
                  <a:pt x="1406" y="1888438"/>
                  <a:pt x="0" y="1745667"/>
                </a:cubicBezTo>
                <a:cubicBezTo>
                  <a:pt x="-16785" y="1510394"/>
                  <a:pt x="-16885" y="1431055"/>
                  <a:pt x="0" y="1272116"/>
                </a:cubicBezTo>
                <a:cubicBezTo>
                  <a:pt x="16885" y="1113177"/>
                  <a:pt x="-21526" y="962401"/>
                  <a:pt x="0" y="813678"/>
                </a:cubicBezTo>
                <a:cubicBezTo>
                  <a:pt x="21526" y="664955"/>
                  <a:pt x="22490" y="469790"/>
                  <a:pt x="0" y="23433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banner2">
            <a:extLst>
              <a:ext uri="{FF2B5EF4-FFF2-40B4-BE49-F238E27FC236}">
                <a16:creationId xmlns:a16="http://schemas.microsoft.com/office/drawing/2014/main" id="{84F6E422-7F1C-227C-1EC8-C1B2161BCEAE}"/>
              </a:ext>
            </a:extLst>
          </p:cNvPr>
          <p:cNvSpPr>
            <a:spLocks noChangeAspect="1"/>
          </p:cNvSpPr>
          <p:nvPr/>
        </p:nvSpPr>
        <p:spPr>
          <a:xfrm>
            <a:off x="6301416" y="1913741"/>
            <a:ext cx="5195259" cy="1980000"/>
          </a:xfrm>
          <a:custGeom>
            <a:avLst/>
            <a:gdLst>
              <a:gd name="connsiteX0" fmla="*/ 0 w 5195259"/>
              <a:gd name="connsiteY0" fmla="*/ 234333 h 1980000"/>
              <a:gd name="connsiteX1" fmla="*/ 234333 w 5195259"/>
              <a:gd name="connsiteY1" fmla="*/ 0 h 1980000"/>
              <a:gd name="connsiteX2" fmla="*/ 1004092 w 5195259"/>
              <a:gd name="connsiteY2" fmla="*/ 0 h 1980000"/>
              <a:gd name="connsiteX3" fmla="*/ 1632054 w 5195259"/>
              <a:gd name="connsiteY3" fmla="*/ 0 h 1980000"/>
              <a:gd name="connsiteX4" fmla="*/ 2212750 w 5195259"/>
              <a:gd name="connsiteY4" fmla="*/ 0 h 1980000"/>
              <a:gd name="connsiteX5" fmla="*/ 2935243 w 5195259"/>
              <a:gd name="connsiteY5" fmla="*/ 0 h 1980000"/>
              <a:gd name="connsiteX6" fmla="*/ 3563205 w 5195259"/>
              <a:gd name="connsiteY6" fmla="*/ 0 h 1980000"/>
              <a:gd name="connsiteX7" fmla="*/ 4332964 w 5195259"/>
              <a:gd name="connsiteY7" fmla="*/ 0 h 1980000"/>
              <a:gd name="connsiteX8" fmla="*/ 4960926 w 5195259"/>
              <a:gd name="connsiteY8" fmla="*/ 0 h 1980000"/>
              <a:gd name="connsiteX9" fmla="*/ 5195259 w 5195259"/>
              <a:gd name="connsiteY9" fmla="*/ 234333 h 1980000"/>
              <a:gd name="connsiteX10" fmla="*/ 5195259 w 5195259"/>
              <a:gd name="connsiteY10" fmla="*/ 707884 h 1980000"/>
              <a:gd name="connsiteX11" fmla="*/ 5195259 w 5195259"/>
              <a:gd name="connsiteY11" fmla="*/ 1211662 h 1980000"/>
              <a:gd name="connsiteX12" fmla="*/ 5195259 w 5195259"/>
              <a:gd name="connsiteY12" fmla="*/ 1745667 h 1980000"/>
              <a:gd name="connsiteX13" fmla="*/ 4960926 w 5195259"/>
              <a:gd name="connsiteY13" fmla="*/ 1980000 h 1980000"/>
              <a:gd name="connsiteX14" fmla="*/ 4285698 w 5195259"/>
              <a:gd name="connsiteY14" fmla="*/ 1980000 h 1980000"/>
              <a:gd name="connsiteX15" fmla="*/ 3610471 w 5195259"/>
              <a:gd name="connsiteY15" fmla="*/ 1980000 h 1980000"/>
              <a:gd name="connsiteX16" fmla="*/ 2840711 w 5195259"/>
              <a:gd name="connsiteY16" fmla="*/ 1980000 h 1980000"/>
              <a:gd name="connsiteX17" fmla="*/ 2165484 w 5195259"/>
              <a:gd name="connsiteY17" fmla="*/ 1980000 h 1980000"/>
              <a:gd name="connsiteX18" fmla="*/ 1632054 w 5195259"/>
              <a:gd name="connsiteY18" fmla="*/ 1980000 h 1980000"/>
              <a:gd name="connsiteX19" fmla="*/ 1051358 w 5195259"/>
              <a:gd name="connsiteY19" fmla="*/ 1980000 h 1980000"/>
              <a:gd name="connsiteX20" fmla="*/ 234333 w 5195259"/>
              <a:gd name="connsiteY20" fmla="*/ 1980000 h 1980000"/>
              <a:gd name="connsiteX21" fmla="*/ 0 w 5195259"/>
              <a:gd name="connsiteY21" fmla="*/ 1745667 h 1980000"/>
              <a:gd name="connsiteX22" fmla="*/ 0 w 5195259"/>
              <a:gd name="connsiteY22" fmla="*/ 1272116 h 1980000"/>
              <a:gd name="connsiteX23" fmla="*/ 0 w 5195259"/>
              <a:gd name="connsiteY23" fmla="*/ 813678 h 1980000"/>
              <a:gd name="connsiteX24" fmla="*/ 0 w 5195259"/>
              <a:gd name="connsiteY24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95259" h="198000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06443" y="13181"/>
                  <a:pt x="677501" y="-12061"/>
                  <a:pt x="1004092" y="0"/>
                </a:cubicBezTo>
                <a:cubicBezTo>
                  <a:pt x="1330683" y="12061"/>
                  <a:pt x="1497902" y="6169"/>
                  <a:pt x="1632054" y="0"/>
                </a:cubicBezTo>
                <a:cubicBezTo>
                  <a:pt x="1766206" y="-6169"/>
                  <a:pt x="1985417" y="14984"/>
                  <a:pt x="2212750" y="0"/>
                </a:cubicBezTo>
                <a:cubicBezTo>
                  <a:pt x="2440083" y="-14984"/>
                  <a:pt x="2602189" y="-15533"/>
                  <a:pt x="2935243" y="0"/>
                </a:cubicBezTo>
                <a:cubicBezTo>
                  <a:pt x="3268297" y="15533"/>
                  <a:pt x="3418421" y="15283"/>
                  <a:pt x="3563205" y="0"/>
                </a:cubicBezTo>
                <a:cubicBezTo>
                  <a:pt x="3707989" y="-15283"/>
                  <a:pt x="3957178" y="-12020"/>
                  <a:pt x="4332964" y="0"/>
                </a:cubicBezTo>
                <a:cubicBezTo>
                  <a:pt x="4708750" y="12020"/>
                  <a:pt x="4812425" y="4500"/>
                  <a:pt x="4960926" y="0"/>
                </a:cubicBezTo>
                <a:cubicBezTo>
                  <a:pt x="5073825" y="27328"/>
                  <a:pt x="5190802" y="99744"/>
                  <a:pt x="5195259" y="234333"/>
                </a:cubicBezTo>
                <a:cubicBezTo>
                  <a:pt x="5202337" y="416617"/>
                  <a:pt x="5179232" y="578054"/>
                  <a:pt x="5195259" y="707884"/>
                </a:cubicBezTo>
                <a:cubicBezTo>
                  <a:pt x="5211286" y="837714"/>
                  <a:pt x="5200839" y="1060549"/>
                  <a:pt x="5195259" y="1211662"/>
                </a:cubicBezTo>
                <a:cubicBezTo>
                  <a:pt x="5189679" y="1362775"/>
                  <a:pt x="5209877" y="1609938"/>
                  <a:pt x="5195259" y="1745667"/>
                </a:cubicBezTo>
                <a:cubicBezTo>
                  <a:pt x="5215246" y="1899569"/>
                  <a:pt x="5097972" y="1973322"/>
                  <a:pt x="4960926" y="1980000"/>
                </a:cubicBezTo>
                <a:cubicBezTo>
                  <a:pt x="4795382" y="1965309"/>
                  <a:pt x="4474341" y="1992689"/>
                  <a:pt x="4285698" y="1980000"/>
                </a:cubicBezTo>
                <a:cubicBezTo>
                  <a:pt x="4097055" y="1967311"/>
                  <a:pt x="3936764" y="2005908"/>
                  <a:pt x="3610471" y="1980000"/>
                </a:cubicBezTo>
                <a:cubicBezTo>
                  <a:pt x="3284178" y="1954092"/>
                  <a:pt x="3196511" y="1991336"/>
                  <a:pt x="2840711" y="1980000"/>
                </a:cubicBezTo>
                <a:cubicBezTo>
                  <a:pt x="2484911" y="1968664"/>
                  <a:pt x="2310320" y="2005205"/>
                  <a:pt x="2165484" y="1980000"/>
                </a:cubicBezTo>
                <a:cubicBezTo>
                  <a:pt x="2020648" y="1954795"/>
                  <a:pt x="1858373" y="1957711"/>
                  <a:pt x="1632054" y="1980000"/>
                </a:cubicBezTo>
                <a:cubicBezTo>
                  <a:pt x="1405735" y="2002290"/>
                  <a:pt x="1243988" y="1979223"/>
                  <a:pt x="1051358" y="1980000"/>
                </a:cubicBezTo>
                <a:cubicBezTo>
                  <a:pt x="858728" y="1980777"/>
                  <a:pt x="557595" y="2006383"/>
                  <a:pt x="234333" y="1980000"/>
                </a:cubicBezTo>
                <a:cubicBezTo>
                  <a:pt x="128572" y="1974994"/>
                  <a:pt x="1406" y="1888438"/>
                  <a:pt x="0" y="1745667"/>
                </a:cubicBezTo>
                <a:cubicBezTo>
                  <a:pt x="-16785" y="1510394"/>
                  <a:pt x="-16885" y="1431055"/>
                  <a:pt x="0" y="1272116"/>
                </a:cubicBezTo>
                <a:cubicBezTo>
                  <a:pt x="16885" y="1113177"/>
                  <a:pt x="-21526" y="962401"/>
                  <a:pt x="0" y="813678"/>
                </a:cubicBezTo>
                <a:cubicBezTo>
                  <a:pt x="21526" y="664955"/>
                  <a:pt x="22490" y="469790"/>
                  <a:pt x="0" y="23433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banner4">
            <a:extLst>
              <a:ext uri="{FF2B5EF4-FFF2-40B4-BE49-F238E27FC236}">
                <a16:creationId xmlns:a16="http://schemas.microsoft.com/office/drawing/2014/main" id="{B0497E53-C4D0-4B90-1A98-8BCF5DB29D8A}"/>
              </a:ext>
            </a:extLst>
          </p:cNvPr>
          <p:cNvSpPr>
            <a:spLocks noChangeAspect="1"/>
          </p:cNvSpPr>
          <p:nvPr/>
        </p:nvSpPr>
        <p:spPr>
          <a:xfrm>
            <a:off x="6301416" y="4254889"/>
            <a:ext cx="5195259" cy="1980000"/>
          </a:xfrm>
          <a:custGeom>
            <a:avLst/>
            <a:gdLst>
              <a:gd name="connsiteX0" fmla="*/ 0 w 5195259"/>
              <a:gd name="connsiteY0" fmla="*/ 234333 h 1980000"/>
              <a:gd name="connsiteX1" fmla="*/ 234333 w 5195259"/>
              <a:gd name="connsiteY1" fmla="*/ 0 h 1980000"/>
              <a:gd name="connsiteX2" fmla="*/ 1004092 w 5195259"/>
              <a:gd name="connsiteY2" fmla="*/ 0 h 1980000"/>
              <a:gd name="connsiteX3" fmla="*/ 1632054 w 5195259"/>
              <a:gd name="connsiteY3" fmla="*/ 0 h 1980000"/>
              <a:gd name="connsiteX4" fmla="*/ 2212750 w 5195259"/>
              <a:gd name="connsiteY4" fmla="*/ 0 h 1980000"/>
              <a:gd name="connsiteX5" fmla="*/ 2935243 w 5195259"/>
              <a:gd name="connsiteY5" fmla="*/ 0 h 1980000"/>
              <a:gd name="connsiteX6" fmla="*/ 3563205 w 5195259"/>
              <a:gd name="connsiteY6" fmla="*/ 0 h 1980000"/>
              <a:gd name="connsiteX7" fmla="*/ 4332964 w 5195259"/>
              <a:gd name="connsiteY7" fmla="*/ 0 h 1980000"/>
              <a:gd name="connsiteX8" fmla="*/ 4960926 w 5195259"/>
              <a:gd name="connsiteY8" fmla="*/ 0 h 1980000"/>
              <a:gd name="connsiteX9" fmla="*/ 5195259 w 5195259"/>
              <a:gd name="connsiteY9" fmla="*/ 234333 h 1980000"/>
              <a:gd name="connsiteX10" fmla="*/ 5195259 w 5195259"/>
              <a:gd name="connsiteY10" fmla="*/ 707884 h 1980000"/>
              <a:gd name="connsiteX11" fmla="*/ 5195259 w 5195259"/>
              <a:gd name="connsiteY11" fmla="*/ 1211662 h 1980000"/>
              <a:gd name="connsiteX12" fmla="*/ 5195259 w 5195259"/>
              <a:gd name="connsiteY12" fmla="*/ 1745667 h 1980000"/>
              <a:gd name="connsiteX13" fmla="*/ 4960926 w 5195259"/>
              <a:gd name="connsiteY13" fmla="*/ 1980000 h 1980000"/>
              <a:gd name="connsiteX14" fmla="*/ 4285698 w 5195259"/>
              <a:gd name="connsiteY14" fmla="*/ 1980000 h 1980000"/>
              <a:gd name="connsiteX15" fmla="*/ 3610471 w 5195259"/>
              <a:gd name="connsiteY15" fmla="*/ 1980000 h 1980000"/>
              <a:gd name="connsiteX16" fmla="*/ 2840711 w 5195259"/>
              <a:gd name="connsiteY16" fmla="*/ 1980000 h 1980000"/>
              <a:gd name="connsiteX17" fmla="*/ 2165484 w 5195259"/>
              <a:gd name="connsiteY17" fmla="*/ 1980000 h 1980000"/>
              <a:gd name="connsiteX18" fmla="*/ 1632054 w 5195259"/>
              <a:gd name="connsiteY18" fmla="*/ 1980000 h 1980000"/>
              <a:gd name="connsiteX19" fmla="*/ 1051358 w 5195259"/>
              <a:gd name="connsiteY19" fmla="*/ 1980000 h 1980000"/>
              <a:gd name="connsiteX20" fmla="*/ 234333 w 5195259"/>
              <a:gd name="connsiteY20" fmla="*/ 1980000 h 1980000"/>
              <a:gd name="connsiteX21" fmla="*/ 0 w 5195259"/>
              <a:gd name="connsiteY21" fmla="*/ 1745667 h 1980000"/>
              <a:gd name="connsiteX22" fmla="*/ 0 w 5195259"/>
              <a:gd name="connsiteY22" fmla="*/ 1272116 h 1980000"/>
              <a:gd name="connsiteX23" fmla="*/ 0 w 5195259"/>
              <a:gd name="connsiteY23" fmla="*/ 813678 h 1980000"/>
              <a:gd name="connsiteX24" fmla="*/ 0 w 5195259"/>
              <a:gd name="connsiteY24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95259" h="198000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06443" y="13181"/>
                  <a:pt x="677501" y="-12061"/>
                  <a:pt x="1004092" y="0"/>
                </a:cubicBezTo>
                <a:cubicBezTo>
                  <a:pt x="1330683" y="12061"/>
                  <a:pt x="1497902" y="6169"/>
                  <a:pt x="1632054" y="0"/>
                </a:cubicBezTo>
                <a:cubicBezTo>
                  <a:pt x="1766206" y="-6169"/>
                  <a:pt x="1985417" y="14984"/>
                  <a:pt x="2212750" y="0"/>
                </a:cubicBezTo>
                <a:cubicBezTo>
                  <a:pt x="2440083" y="-14984"/>
                  <a:pt x="2602189" y="-15533"/>
                  <a:pt x="2935243" y="0"/>
                </a:cubicBezTo>
                <a:cubicBezTo>
                  <a:pt x="3268297" y="15533"/>
                  <a:pt x="3418421" y="15283"/>
                  <a:pt x="3563205" y="0"/>
                </a:cubicBezTo>
                <a:cubicBezTo>
                  <a:pt x="3707989" y="-15283"/>
                  <a:pt x="3957178" y="-12020"/>
                  <a:pt x="4332964" y="0"/>
                </a:cubicBezTo>
                <a:cubicBezTo>
                  <a:pt x="4708750" y="12020"/>
                  <a:pt x="4812425" y="4500"/>
                  <a:pt x="4960926" y="0"/>
                </a:cubicBezTo>
                <a:cubicBezTo>
                  <a:pt x="5073825" y="27328"/>
                  <a:pt x="5190802" y="99744"/>
                  <a:pt x="5195259" y="234333"/>
                </a:cubicBezTo>
                <a:cubicBezTo>
                  <a:pt x="5202337" y="416617"/>
                  <a:pt x="5179232" y="578054"/>
                  <a:pt x="5195259" y="707884"/>
                </a:cubicBezTo>
                <a:cubicBezTo>
                  <a:pt x="5211286" y="837714"/>
                  <a:pt x="5200839" y="1060549"/>
                  <a:pt x="5195259" y="1211662"/>
                </a:cubicBezTo>
                <a:cubicBezTo>
                  <a:pt x="5189679" y="1362775"/>
                  <a:pt x="5209877" y="1609938"/>
                  <a:pt x="5195259" y="1745667"/>
                </a:cubicBezTo>
                <a:cubicBezTo>
                  <a:pt x="5215246" y="1899569"/>
                  <a:pt x="5097972" y="1973322"/>
                  <a:pt x="4960926" y="1980000"/>
                </a:cubicBezTo>
                <a:cubicBezTo>
                  <a:pt x="4795382" y="1965309"/>
                  <a:pt x="4474341" y="1992689"/>
                  <a:pt x="4285698" y="1980000"/>
                </a:cubicBezTo>
                <a:cubicBezTo>
                  <a:pt x="4097055" y="1967311"/>
                  <a:pt x="3936764" y="2005908"/>
                  <a:pt x="3610471" y="1980000"/>
                </a:cubicBezTo>
                <a:cubicBezTo>
                  <a:pt x="3284178" y="1954092"/>
                  <a:pt x="3196511" y="1991336"/>
                  <a:pt x="2840711" y="1980000"/>
                </a:cubicBezTo>
                <a:cubicBezTo>
                  <a:pt x="2484911" y="1968664"/>
                  <a:pt x="2310320" y="2005205"/>
                  <a:pt x="2165484" y="1980000"/>
                </a:cubicBezTo>
                <a:cubicBezTo>
                  <a:pt x="2020648" y="1954795"/>
                  <a:pt x="1858373" y="1957711"/>
                  <a:pt x="1632054" y="1980000"/>
                </a:cubicBezTo>
                <a:cubicBezTo>
                  <a:pt x="1405735" y="2002290"/>
                  <a:pt x="1243988" y="1979223"/>
                  <a:pt x="1051358" y="1980000"/>
                </a:cubicBezTo>
                <a:cubicBezTo>
                  <a:pt x="858728" y="1980777"/>
                  <a:pt x="557595" y="2006383"/>
                  <a:pt x="234333" y="1980000"/>
                </a:cubicBezTo>
                <a:cubicBezTo>
                  <a:pt x="128572" y="1974994"/>
                  <a:pt x="1406" y="1888438"/>
                  <a:pt x="0" y="1745667"/>
                </a:cubicBezTo>
                <a:cubicBezTo>
                  <a:pt x="-16785" y="1510394"/>
                  <a:pt x="-16885" y="1431055"/>
                  <a:pt x="0" y="1272116"/>
                </a:cubicBezTo>
                <a:cubicBezTo>
                  <a:pt x="16885" y="1113177"/>
                  <a:pt x="-21526" y="962401"/>
                  <a:pt x="0" y="813678"/>
                </a:cubicBezTo>
                <a:cubicBezTo>
                  <a:pt x="21526" y="664955"/>
                  <a:pt x="22490" y="469790"/>
                  <a:pt x="0" y="234333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itulo1">
            <a:extLst>
              <a:ext uri="{FF2B5EF4-FFF2-40B4-BE49-F238E27FC236}">
                <a16:creationId xmlns:a16="http://schemas.microsoft.com/office/drawing/2014/main" id="{BE9424A9-3D2F-7DD4-F72C-CF4D562BF71F}"/>
              </a:ext>
            </a:extLst>
          </p:cNvPr>
          <p:cNvSpPr txBox="1"/>
          <p:nvPr/>
        </p:nvSpPr>
        <p:spPr>
          <a:xfrm>
            <a:off x="2932301" y="1975810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Relacionamento Íntimo</a:t>
            </a:r>
          </a:p>
        </p:txBody>
      </p:sp>
      <p:sp>
        <p:nvSpPr>
          <p:cNvPr id="9" name="titulo3">
            <a:extLst>
              <a:ext uri="{FF2B5EF4-FFF2-40B4-BE49-F238E27FC236}">
                <a16:creationId xmlns:a16="http://schemas.microsoft.com/office/drawing/2014/main" id="{2A335EEE-0A03-76A7-50F4-F745B72CA7DC}"/>
              </a:ext>
            </a:extLst>
          </p:cNvPr>
          <p:cNvSpPr txBox="1"/>
          <p:nvPr/>
        </p:nvSpPr>
        <p:spPr>
          <a:xfrm>
            <a:off x="2932301" y="4309363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Relacionamento Social</a:t>
            </a:r>
          </a:p>
        </p:txBody>
      </p:sp>
      <p:sp>
        <p:nvSpPr>
          <p:cNvPr id="10" name="titulo2">
            <a:extLst>
              <a:ext uri="{FF2B5EF4-FFF2-40B4-BE49-F238E27FC236}">
                <a16:creationId xmlns:a16="http://schemas.microsoft.com/office/drawing/2014/main" id="{7291D3D8-1DF0-0483-50EF-CAC8FBC92A81}"/>
              </a:ext>
            </a:extLst>
          </p:cNvPr>
          <p:cNvSpPr txBox="1"/>
          <p:nvPr/>
        </p:nvSpPr>
        <p:spPr>
          <a:xfrm>
            <a:off x="6384809" y="1975810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Relacionamento Pessoal</a:t>
            </a:r>
          </a:p>
        </p:txBody>
      </p:sp>
      <p:sp>
        <p:nvSpPr>
          <p:cNvPr id="11" name="titulo4">
            <a:extLst>
              <a:ext uri="{FF2B5EF4-FFF2-40B4-BE49-F238E27FC236}">
                <a16:creationId xmlns:a16="http://schemas.microsoft.com/office/drawing/2014/main" id="{A020176B-A799-3580-1068-5591BE71E225}"/>
              </a:ext>
            </a:extLst>
          </p:cNvPr>
          <p:cNvSpPr txBox="1"/>
          <p:nvPr/>
        </p:nvSpPr>
        <p:spPr>
          <a:xfrm>
            <a:off x="6393687" y="4309363"/>
            <a:ext cx="2486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Relacionamento Público</a:t>
            </a:r>
          </a:p>
        </p:txBody>
      </p:sp>
      <p:sp>
        <p:nvSpPr>
          <p:cNvPr id="14" name="legenda1">
            <a:extLst>
              <a:ext uri="{FF2B5EF4-FFF2-40B4-BE49-F238E27FC236}">
                <a16:creationId xmlns:a16="http://schemas.microsoft.com/office/drawing/2014/main" id="{7626CFF3-EDAA-481C-D1F5-DB185CE8EB8C}"/>
              </a:ext>
            </a:extLst>
          </p:cNvPr>
          <p:cNvSpPr txBox="1"/>
          <p:nvPr/>
        </p:nvSpPr>
        <p:spPr>
          <a:xfrm>
            <a:off x="2932971" y="2243340"/>
            <a:ext cx="29114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ECECEC"/>
                </a:solidFill>
                <a:effectLst/>
              </a:rPr>
              <a:t>Interações pessoais muito próximas, geralmente reservadas para relacionamentos de confiança e grande afinidade emocional (ex.: Familiar, romântico, interação de apoio).</a:t>
            </a:r>
            <a:endParaRPr lang="pt-BR" sz="1400" dirty="0"/>
          </a:p>
        </p:txBody>
      </p:sp>
      <p:sp>
        <p:nvSpPr>
          <p:cNvPr id="15" name="legenda2">
            <a:extLst>
              <a:ext uri="{FF2B5EF4-FFF2-40B4-BE49-F238E27FC236}">
                <a16:creationId xmlns:a16="http://schemas.microsoft.com/office/drawing/2014/main" id="{EE54BD6F-8AA8-95AD-A79E-664E751EE4E7}"/>
              </a:ext>
            </a:extLst>
          </p:cNvPr>
          <p:cNvSpPr txBox="1"/>
          <p:nvPr/>
        </p:nvSpPr>
        <p:spPr>
          <a:xfrm>
            <a:off x="6406812" y="2243340"/>
            <a:ext cx="29114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ECECEC"/>
                </a:solidFill>
                <a:effectLst/>
              </a:rPr>
              <a:t>Interações com pessoas conhecidas em contextos mais casuais, como amigos, colegas ou familiares em situações menos íntimas (ex</a:t>
            </a:r>
            <a:r>
              <a:rPr lang="pt-BR" sz="1400" dirty="0">
                <a:solidFill>
                  <a:srgbClr val="ECECEC"/>
                </a:solidFill>
              </a:rPr>
              <a:t>.: Amizades, colegas de trabalho).</a:t>
            </a:r>
            <a:endParaRPr lang="pt-BR" sz="1400" dirty="0"/>
          </a:p>
        </p:txBody>
      </p:sp>
      <p:sp>
        <p:nvSpPr>
          <p:cNvPr id="16" name="legenda3">
            <a:extLst>
              <a:ext uri="{FF2B5EF4-FFF2-40B4-BE49-F238E27FC236}">
                <a16:creationId xmlns:a16="http://schemas.microsoft.com/office/drawing/2014/main" id="{7ECAEB16-91FE-FD8C-DE5D-2F9439F9599E}"/>
              </a:ext>
            </a:extLst>
          </p:cNvPr>
          <p:cNvSpPr txBox="1"/>
          <p:nvPr/>
        </p:nvSpPr>
        <p:spPr>
          <a:xfrm>
            <a:off x="2932971" y="4594649"/>
            <a:ext cx="29114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ECECEC"/>
                </a:solidFill>
                <a:effectLst/>
              </a:rPr>
              <a:t>Interações mais formais e profissionais ou em situações onde o contato pessoal não é muito próximo (ex.: relação profissional, desconhecidos, eventos e networking).</a:t>
            </a:r>
            <a:endParaRPr lang="pt-BR" sz="1400" dirty="0"/>
          </a:p>
        </p:txBody>
      </p:sp>
      <p:sp>
        <p:nvSpPr>
          <p:cNvPr id="17" name="legenda4">
            <a:extLst>
              <a:ext uri="{FF2B5EF4-FFF2-40B4-BE49-F238E27FC236}">
                <a16:creationId xmlns:a16="http://schemas.microsoft.com/office/drawing/2014/main" id="{242A416A-8161-C4B0-0B2E-5F32F1C9E2E2}"/>
              </a:ext>
            </a:extLst>
          </p:cNvPr>
          <p:cNvSpPr txBox="1"/>
          <p:nvPr/>
        </p:nvSpPr>
        <p:spPr>
          <a:xfrm>
            <a:off x="6406812" y="4594649"/>
            <a:ext cx="29114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ECECEC"/>
                </a:solidFill>
                <a:effectLst/>
              </a:rPr>
              <a:t>Interações que envolvem um grande grupo de pessoas ou situações onde o foco está em compartilhar informações ou influenciar uma audiência de forma ampla.</a:t>
            </a:r>
            <a:endParaRPr lang="pt-BR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1FA818-CB15-A39A-A22F-BD3C1F2CE433}"/>
              </a:ext>
            </a:extLst>
          </p:cNvPr>
          <p:cNvSpPr txBox="1"/>
          <p:nvPr/>
        </p:nvSpPr>
        <p:spPr>
          <a:xfrm>
            <a:off x="4588163" y="404395"/>
            <a:ext cx="3033395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Proxêmica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EFFC6E-D86C-8E28-5290-F32E1854394E}"/>
              </a:ext>
            </a:extLst>
          </p:cNvPr>
          <p:cNvSpPr txBox="1"/>
          <p:nvPr/>
        </p:nvSpPr>
        <p:spPr>
          <a:xfrm>
            <a:off x="2940057" y="1186261"/>
            <a:ext cx="6309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uso do espaço. A distância importa?</a:t>
            </a:r>
          </a:p>
        </p:txBody>
      </p:sp>
      <p:sp>
        <p:nvSpPr>
          <p:cNvPr id="13" name="moldura1">
            <a:extLst>
              <a:ext uri="{FF2B5EF4-FFF2-40B4-BE49-F238E27FC236}">
                <a16:creationId xmlns:a16="http://schemas.microsoft.com/office/drawing/2014/main" id="{77C7842F-2989-E273-9F04-A1A999651762}"/>
              </a:ext>
            </a:extLst>
          </p:cNvPr>
          <p:cNvSpPr>
            <a:spLocks noChangeAspect="1"/>
          </p:cNvSpPr>
          <p:nvPr/>
        </p:nvSpPr>
        <p:spPr>
          <a:xfrm>
            <a:off x="695325" y="1921566"/>
            <a:ext cx="2161027" cy="1980000"/>
          </a:xfrm>
          <a:custGeom>
            <a:avLst/>
            <a:gdLst>
              <a:gd name="connsiteX0" fmla="*/ 0 w 2161027"/>
              <a:gd name="connsiteY0" fmla="*/ 234333 h 1980000"/>
              <a:gd name="connsiteX1" fmla="*/ 234333 w 2161027"/>
              <a:gd name="connsiteY1" fmla="*/ 0 h 1980000"/>
              <a:gd name="connsiteX2" fmla="*/ 764606 w 2161027"/>
              <a:gd name="connsiteY2" fmla="*/ 0 h 1980000"/>
              <a:gd name="connsiteX3" fmla="*/ 1328726 w 2161027"/>
              <a:gd name="connsiteY3" fmla="*/ 0 h 1980000"/>
              <a:gd name="connsiteX4" fmla="*/ 1926694 w 2161027"/>
              <a:gd name="connsiteY4" fmla="*/ 0 h 1980000"/>
              <a:gd name="connsiteX5" fmla="*/ 2161027 w 2161027"/>
              <a:gd name="connsiteY5" fmla="*/ 234333 h 1980000"/>
              <a:gd name="connsiteX6" fmla="*/ 2161027 w 2161027"/>
              <a:gd name="connsiteY6" fmla="*/ 738111 h 1980000"/>
              <a:gd name="connsiteX7" fmla="*/ 2161027 w 2161027"/>
              <a:gd name="connsiteY7" fmla="*/ 1241889 h 1980000"/>
              <a:gd name="connsiteX8" fmla="*/ 2161027 w 2161027"/>
              <a:gd name="connsiteY8" fmla="*/ 1745667 h 1980000"/>
              <a:gd name="connsiteX9" fmla="*/ 1926694 w 2161027"/>
              <a:gd name="connsiteY9" fmla="*/ 1980000 h 1980000"/>
              <a:gd name="connsiteX10" fmla="*/ 1379497 w 2161027"/>
              <a:gd name="connsiteY10" fmla="*/ 1980000 h 1980000"/>
              <a:gd name="connsiteX11" fmla="*/ 866148 w 2161027"/>
              <a:gd name="connsiteY11" fmla="*/ 1980000 h 1980000"/>
              <a:gd name="connsiteX12" fmla="*/ 234333 w 2161027"/>
              <a:gd name="connsiteY12" fmla="*/ 1980000 h 1980000"/>
              <a:gd name="connsiteX13" fmla="*/ 0 w 2161027"/>
              <a:gd name="connsiteY13" fmla="*/ 1745667 h 1980000"/>
              <a:gd name="connsiteX14" fmla="*/ 0 w 2161027"/>
              <a:gd name="connsiteY14" fmla="*/ 1241889 h 1980000"/>
              <a:gd name="connsiteX15" fmla="*/ 0 w 2161027"/>
              <a:gd name="connsiteY15" fmla="*/ 722998 h 1980000"/>
              <a:gd name="connsiteX16" fmla="*/ 0 w 2161027"/>
              <a:gd name="connsiteY16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1027" h="1980000" fill="none" extrusionOk="0">
                <a:moveTo>
                  <a:pt x="0" y="234333"/>
                </a:moveTo>
                <a:cubicBezTo>
                  <a:pt x="-6968" y="117373"/>
                  <a:pt x="119404" y="10767"/>
                  <a:pt x="234333" y="0"/>
                </a:cubicBezTo>
                <a:cubicBezTo>
                  <a:pt x="371226" y="-1780"/>
                  <a:pt x="613776" y="-19974"/>
                  <a:pt x="764606" y="0"/>
                </a:cubicBezTo>
                <a:cubicBezTo>
                  <a:pt x="915436" y="19974"/>
                  <a:pt x="1047634" y="-21727"/>
                  <a:pt x="1328726" y="0"/>
                </a:cubicBezTo>
                <a:cubicBezTo>
                  <a:pt x="1609818" y="21727"/>
                  <a:pt x="1735535" y="-2392"/>
                  <a:pt x="1926694" y="0"/>
                </a:cubicBezTo>
                <a:cubicBezTo>
                  <a:pt x="2055210" y="-24342"/>
                  <a:pt x="2165797" y="105909"/>
                  <a:pt x="2161027" y="234333"/>
                </a:cubicBezTo>
                <a:cubicBezTo>
                  <a:pt x="2144911" y="405121"/>
                  <a:pt x="2146537" y="554940"/>
                  <a:pt x="2161027" y="738111"/>
                </a:cubicBezTo>
                <a:cubicBezTo>
                  <a:pt x="2175517" y="921282"/>
                  <a:pt x="2152634" y="1024689"/>
                  <a:pt x="2161027" y="1241889"/>
                </a:cubicBezTo>
                <a:cubicBezTo>
                  <a:pt x="2169420" y="1459089"/>
                  <a:pt x="2164451" y="1635944"/>
                  <a:pt x="2161027" y="1745667"/>
                </a:cubicBezTo>
                <a:cubicBezTo>
                  <a:pt x="2159886" y="1851401"/>
                  <a:pt x="2080979" y="1995665"/>
                  <a:pt x="1926694" y="1980000"/>
                </a:cubicBezTo>
                <a:cubicBezTo>
                  <a:pt x="1800439" y="1961812"/>
                  <a:pt x="1519596" y="1970793"/>
                  <a:pt x="1379497" y="1980000"/>
                </a:cubicBezTo>
                <a:cubicBezTo>
                  <a:pt x="1239398" y="1989207"/>
                  <a:pt x="1027334" y="1970628"/>
                  <a:pt x="866148" y="1980000"/>
                </a:cubicBezTo>
                <a:cubicBezTo>
                  <a:pt x="704962" y="1989372"/>
                  <a:pt x="402440" y="2008945"/>
                  <a:pt x="234333" y="1980000"/>
                </a:cubicBezTo>
                <a:cubicBezTo>
                  <a:pt x="124286" y="1997964"/>
                  <a:pt x="19317" y="1863536"/>
                  <a:pt x="0" y="1745667"/>
                </a:cubicBezTo>
                <a:cubicBezTo>
                  <a:pt x="6079" y="1593981"/>
                  <a:pt x="15872" y="1413606"/>
                  <a:pt x="0" y="1241889"/>
                </a:cubicBezTo>
                <a:cubicBezTo>
                  <a:pt x="-15872" y="1070172"/>
                  <a:pt x="19914" y="911187"/>
                  <a:pt x="0" y="722998"/>
                </a:cubicBezTo>
                <a:cubicBezTo>
                  <a:pt x="-19914" y="534809"/>
                  <a:pt x="-20696" y="396837"/>
                  <a:pt x="0" y="234333"/>
                </a:cubicBezTo>
                <a:close/>
              </a:path>
              <a:path w="2161027" h="1980000" stroke="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56997" y="-29263"/>
                  <a:pt x="637077" y="-24479"/>
                  <a:pt x="832301" y="0"/>
                </a:cubicBezTo>
                <a:cubicBezTo>
                  <a:pt x="1027525" y="24479"/>
                  <a:pt x="1241656" y="-21559"/>
                  <a:pt x="1379497" y="0"/>
                </a:cubicBezTo>
                <a:cubicBezTo>
                  <a:pt x="1517338" y="21559"/>
                  <a:pt x="1672502" y="-4900"/>
                  <a:pt x="1926694" y="0"/>
                </a:cubicBezTo>
                <a:cubicBezTo>
                  <a:pt x="2054098" y="-6490"/>
                  <a:pt x="2166507" y="84636"/>
                  <a:pt x="2161027" y="234333"/>
                </a:cubicBezTo>
                <a:cubicBezTo>
                  <a:pt x="2179500" y="356108"/>
                  <a:pt x="2183743" y="472806"/>
                  <a:pt x="2161027" y="707884"/>
                </a:cubicBezTo>
                <a:cubicBezTo>
                  <a:pt x="2138311" y="942962"/>
                  <a:pt x="2165571" y="1001442"/>
                  <a:pt x="2161027" y="1181436"/>
                </a:cubicBezTo>
                <a:cubicBezTo>
                  <a:pt x="2156483" y="1361430"/>
                  <a:pt x="2136131" y="1620296"/>
                  <a:pt x="2161027" y="1745667"/>
                </a:cubicBezTo>
                <a:cubicBezTo>
                  <a:pt x="2169281" y="1877071"/>
                  <a:pt x="2030203" y="1975809"/>
                  <a:pt x="1926694" y="1980000"/>
                </a:cubicBezTo>
                <a:cubicBezTo>
                  <a:pt x="1804977" y="1962339"/>
                  <a:pt x="1522890" y="1953436"/>
                  <a:pt x="1362574" y="1980000"/>
                </a:cubicBezTo>
                <a:cubicBezTo>
                  <a:pt x="1202258" y="2006564"/>
                  <a:pt x="1015455" y="1953470"/>
                  <a:pt x="815377" y="1980000"/>
                </a:cubicBezTo>
                <a:cubicBezTo>
                  <a:pt x="615299" y="2006530"/>
                  <a:pt x="361992" y="1952452"/>
                  <a:pt x="234333" y="1980000"/>
                </a:cubicBezTo>
                <a:cubicBezTo>
                  <a:pt x="121672" y="1959196"/>
                  <a:pt x="-9790" y="1871301"/>
                  <a:pt x="0" y="1745667"/>
                </a:cubicBezTo>
                <a:cubicBezTo>
                  <a:pt x="16171" y="1571828"/>
                  <a:pt x="19629" y="1402300"/>
                  <a:pt x="0" y="1241889"/>
                </a:cubicBezTo>
                <a:cubicBezTo>
                  <a:pt x="-19629" y="1081478"/>
                  <a:pt x="12450" y="856484"/>
                  <a:pt x="0" y="707884"/>
                </a:cubicBezTo>
                <a:cubicBezTo>
                  <a:pt x="-12450" y="559284"/>
                  <a:pt x="14772" y="381415"/>
                  <a:pt x="0" y="23433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moldura3">
            <a:extLst>
              <a:ext uri="{FF2B5EF4-FFF2-40B4-BE49-F238E27FC236}">
                <a16:creationId xmlns:a16="http://schemas.microsoft.com/office/drawing/2014/main" id="{0671BD42-A8DD-B758-414F-DB2494F8CDD1}"/>
              </a:ext>
            </a:extLst>
          </p:cNvPr>
          <p:cNvSpPr>
            <a:spLocks noChangeAspect="1"/>
          </p:cNvSpPr>
          <p:nvPr/>
        </p:nvSpPr>
        <p:spPr>
          <a:xfrm>
            <a:off x="695325" y="4262714"/>
            <a:ext cx="2161027" cy="1980000"/>
          </a:xfrm>
          <a:custGeom>
            <a:avLst/>
            <a:gdLst>
              <a:gd name="connsiteX0" fmla="*/ 0 w 2161027"/>
              <a:gd name="connsiteY0" fmla="*/ 234333 h 1980000"/>
              <a:gd name="connsiteX1" fmla="*/ 234333 w 2161027"/>
              <a:gd name="connsiteY1" fmla="*/ 0 h 1980000"/>
              <a:gd name="connsiteX2" fmla="*/ 764606 w 2161027"/>
              <a:gd name="connsiteY2" fmla="*/ 0 h 1980000"/>
              <a:gd name="connsiteX3" fmla="*/ 1328726 w 2161027"/>
              <a:gd name="connsiteY3" fmla="*/ 0 h 1980000"/>
              <a:gd name="connsiteX4" fmla="*/ 1926694 w 2161027"/>
              <a:gd name="connsiteY4" fmla="*/ 0 h 1980000"/>
              <a:gd name="connsiteX5" fmla="*/ 2161027 w 2161027"/>
              <a:gd name="connsiteY5" fmla="*/ 234333 h 1980000"/>
              <a:gd name="connsiteX6" fmla="*/ 2161027 w 2161027"/>
              <a:gd name="connsiteY6" fmla="*/ 738111 h 1980000"/>
              <a:gd name="connsiteX7" fmla="*/ 2161027 w 2161027"/>
              <a:gd name="connsiteY7" fmla="*/ 1241889 h 1980000"/>
              <a:gd name="connsiteX8" fmla="*/ 2161027 w 2161027"/>
              <a:gd name="connsiteY8" fmla="*/ 1745667 h 1980000"/>
              <a:gd name="connsiteX9" fmla="*/ 1926694 w 2161027"/>
              <a:gd name="connsiteY9" fmla="*/ 1980000 h 1980000"/>
              <a:gd name="connsiteX10" fmla="*/ 1379497 w 2161027"/>
              <a:gd name="connsiteY10" fmla="*/ 1980000 h 1980000"/>
              <a:gd name="connsiteX11" fmla="*/ 866148 w 2161027"/>
              <a:gd name="connsiteY11" fmla="*/ 1980000 h 1980000"/>
              <a:gd name="connsiteX12" fmla="*/ 234333 w 2161027"/>
              <a:gd name="connsiteY12" fmla="*/ 1980000 h 1980000"/>
              <a:gd name="connsiteX13" fmla="*/ 0 w 2161027"/>
              <a:gd name="connsiteY13" fmla="*/ 1745667 h 1980000"/>
              <a:gd name="connsiteX14" fmla="*/ 0 w 2161027"/>
              <a:gd name="connsiteY14" fmla="*/ 1241889 h 1980000"/>
              <a:gd name="connsiteX15" fmla="*/ 0 w 2161027"/>
              <a:gd name="connsiteY15" fmla="*/ 722998 h 1980000"/>
              <a:gd name="connsiteX16" fmla="*/ 0 w 2161027"/>
              <a:gd name="connsiteY16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1027" h="1980000" fill="none" extrusionOk="0">
                <a:moveTo>
                  <a:pt x="0" y="234333"/>
                </a:moveTo>
                <a:cubicBezTo>
                  <a:pt x="-6968" y="117373"/>
                  <a:pt x="119404" y="10767"/>
                  <a:pt x="234333" y="0"/>
                </a:cubicBezTo>
                <a:cubicBezTo>
                  <a:pt x="371226" y="-1780"/>
                  <a:pt x="613776" y="-19974"/>
                  <a:pt x="764606" y="0"/>
                </a:cubicBezTo>
                <a:cubicBezTo>
                  <a:pt x="915436" y="19974"/>
                  <a:pt x="1047634" y="-21727"/>
                  <a:pt x="1328726" y="0"/>
                </a:cubicBezTo>
                <a:cubicBezTo>
                  <a:pt x="1609818" y="21727"/>
                  <a:pt x="1735535" y="-2392"/>
                  <a:pt x="1926694" y="0"/>
                </a:cubicBezTo>
                <a:cubicBezTo>
                  <a:pt x="2055210" y="-24342"/>
                  <a:pt x="2165797" y="105909"/>
                  <a:pt x="2161027" y="234333"/>
                </a:cubicBezTo>
                <a:cubicBezTo>
                  <a:pt x="2144911" y="405121"/>
                  <a:pt x="2146537" y="554940"/>
                  <a:pt x="2161027" y="738111"/>
                </a:cubicBezTo>
                <a:cubicBezTo>
                  <a:pt x="2175517" y="921282"/>
                  <a:pt x="2152634" y="1024689"/>
                  <a:pt x="2161027" y="1241889"/>
                </a:cubicBezTo>
                <a:cubicBezTo>
                  <a:pt x="2169420" y="1459089"/>
                  <a:pt x="2164451" y="1635944"/>
                  <a:pt x="2161027" y="1745667"/>
                </a:cubicBezTo>
                <a:cubicBezTo>
                  <a:pt x="2159886" y="1851401"/>
                  <a:pt x="2080979" y="1995665"/>
                  <a:pt x="1926694" y="1980000"/>
                </a:cubicBezTo>
                <a:cubicBezTo>
                  <a:pt x="1800439" y="1961812"/>
                  <a:pt x="1519596" y="1970793"/>
                  <a:pt x="1379497" y="1980000"/>
                </a:cubicBezTo>
                <a:cubicBezTo>
                  <a:pt x="1239398" y="1989207"/>
                  <a:pt x="1027334" y="1970628"/>
                  <a:pt x="866148" y="1980000"/>
                </a:cubicBezTo>
                <a:cubicBezTo>
                  <a:pt x="704962" y="1989372"/>
                  <a:pt x="402440" y="2008945"/>
                  <a:pt x="234333" y="1980000"/>
                </a:cubicBezTo>
                <a:cubicBezTo>
                  <a:pt x="124286" y="1997964"/>
                  <a:pt x="19317" y="1863536"/>
                  <a:pt x="0" y="1745667"/>
                </a:cubicBezTo>
                <a:cubicBezTo>
                  <a:pt x="6079" y="1593981"/>
                  <a:pt x="15872" y="1413606"/>
                  <a:pt x="0" y="1241889"/>
                </a:cubicBezTo>
                <a:cubicBezTo>
                  <a:pt x="-15872" y="1070172"/>
                  <a:pt x="19914" y="911187"/>
                  <a:pt x="0" y="722998"/>
                </a:cubicBezTo>
                <a:cubicBezTo>
                  <a:pt x="-19914" y="534809"/>
                  <a:pt x="-20696" y="396837"/>
                  <a:pt x="0" y="234333"/>
                </a:cubicBezTo>
                <a:close/>
              </a:path>
              <a:path w="2161027" h="1980000" stroke="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56997" y="-29263"/>
                  <a:pt x="637077" y="-24479"/>
                  <a:pt x="832301" y="0"/>
                </a:cubicBezTo>
                <a:cubicBezTo>
                  <a:pt x="1027525" y="24479"/>
                  <a:pt x="1241656" y="-21559"/>
                  <a:pt x="1379497" y="0"/>
                </a:cubicBezTo>
                <a:cubicBezTo>
                  <a:pt x="1517338" y="21559"/>
                  <a:pt x="1672502" y="-4900"/>
                  <a:pt x="1926694" y="0"/>
                </a:cubicBezTo>
                <a:cubicBezTo>
                  <a:pt x="2054098" y="-6490"/>
                  <a:pt x="2166507" y="84636"/>
                  <a:pt x="2161027" y="234333"/>
                </a:cubicBezTo>
                <a:cubicBezTo>
                  <a:pt x="2179500" y="356108"/>
                  <a:pt x="2183743" y="472806"/>
                  <a:pt x="2161027" y="707884"/>
                </a:cubicBezTo>
                <a:cubicBezTo>
                  <a:pt x="2138311" y="942962"/>
                  <a:pt x="2165571" y="1001442"/>
                  <a:pt x="2161027" y="1181436"/>
                </a:cubicBezTo>
                <a:cubicBezTo>
                  <a:pt x="2156483" y="1361430"/>
                  <a:pt x="2136131" y="1620296"/>
                  <a:pt x="2161027" y="1745667"/>
                </a:cubicBezTo>
                <a:cubicBezTo>
                  <a:pt x="2169281" y="1877071"/>
                  <a:pt x="2030203" y="1975809"/>
                  <a:pt x="1926694" y="1980000"/>
                </a:cubicBezTo>
                <a:cubicBezTo>
                  <a:pt x="1804977" y="1962339"/>
                  <a:pt x="1522890" y="1953436"/>
                  <a:pt x="1362574" y="1980000"/>
                </a:cubicBezTo>
                <a:cubicBezTo>
                  <a:pt x="1202258" y="2006564"/>
                  <a:pt x="1015455" y="1953470"/>
                  <a:pt x="815377" y="1980000"/>
                </a:cubicBezTo>
                <a:cubicBezTo>
                  <a:pt x="615299" y="2006530"/>
                  <a:pt x="361992" y="1952452"/>
                  <a:pt x="234333" y="1980000"/>
                </a:cubicBezTo>
                <a:cubicBezTo>
                  <a:pt x="121672" y="1959196"/>
                  <a:pt x="-9790" y="1871301"/>
                  <a:pt x="0" y="1745667"/>
                </a:cubicBezTo>
                <a:cubicBezTo>
                  <a:pt x="16171" y="1571828"/>
                  <a:pt x="19629" y="1402300"/>
                  <a:pt x="0" y="1241889"/>
                </a:cubicBezTo>
                <a:cubicBezTo>
                  <a:pt x="-19629" y="1081478"/>
                  <a:pt x="12450" y="856484"/>
                  <a:pt x="0" y="707884"/>
                </a:cubicBezTo>
                <a:cubicBezTo>
                  <a:pt x="-12450" y="559284"/>
                  <a:pt x="14772" y="381415"/>
                  <a:pt x="0" y="23433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moldura2">
            <a:extLst>
              <a:ext uri="{FF2B5EF4-FFF2-40B4-BE49-F238E27FC236}">
                <a16:creationId xmlns:a16="http://schemas.microsoft.com/office/drawing/2014/main" id="{CB8FE61E-3DF1-6305-0B0F-5EE2A0D543BD}"/>
              </a:ext>
            </a:extLst>
          </p:cNvPr>
          <p:cNvSpPr>
            <a:spLocks noChangeAspect="1"/>
          </p:cNvSpPr>
          <p:nvPr/>
        </p:nvSpPr>
        <p:spPr>
          <a:xfrm>
            <a:off x="9335648" y="1921566"/>
            <a:ext cx="2161027" cy="1980000"/>
          </a:xfrm>
          <a:custGeom>
            <a:avLst/>
            <a:gdLst>
              <a:gd name="connsiteX0" fmla="*/ 0 w 2161027"/>
              <a:gd name="connsiteY0" fmla="*/ 234333 h 1980000"/>
              <a:gd name="connsiteX1" fmla="*/ 234333 w 2161027"/>
              <a:gd name="connsiteY1" fmla="*/ 0 h 1980000"/>
              <a:gd name="connsiteX2" fmla="*/ 764606 w 2161027"/>
              <a:gd name="connsiteY2" fmla="*/ 0 h 1980000"/>
              <a:gd name="connsiteX3" fmla="*/ 1328726 w 2161027"/>
              <a:gd name="connsiteY3" fmla="*/ 0 h 1980000"/>
              <a:gd name="connsiteX4" fmla="*/ 1926694 w 2161027"/>
              <a:gd name="connsiteY4" fmla="*/ 0 h 1980000"/>
              <a:gd name="connsiteX5" fmla="*/ 2161027 w 2161027"/>
              <a:gd name="connsiteY5" fmla="*/ 234333 h 1980000"/>
              <a:gd name="connsiteX6" fmla="*/ 2161027 w 2161027"/>
              <a:gd name="connsiteY6" fmla="*/ 738111 h 1980000"/>
              <a:gd name="connsiteX7" fmla="*/ 2161027 w 2161027"/>
              <a:gd name="connsiteY7" fmla="*/ 1241889 h 1980000"/>
              <a:gd name="connsiteX8" fmla="*/ 2161027 w 2161027"/>
              <a:gd name="connsiteY8" fmla="*/ 1745667 h 1980000"/>
              <a:gd name="connsiteX9" fmla="*/ 1926694 w 2161027"/>
              <a:gd name="connsiteY9" fmla="*/ 1980000 h 1980000"/>
              <a:gd name="connsiteX10" fmla="*/ 1379497 w 2161027"/>
              <a:gd name="connsiteY10" fmla="*/ 1980000 h 1980000"/>
              <a:gd name="connsiteX11" fmla="*/ 866148 w 2161027"/>
              <a:gd name="connsiteY11" fmla="*/ 1980000 h 1980000"/>
              <a:gd name="connsiteX12" fmla="*/ 234333 w 2161027"/>
              <a:gd name="connsiteY12" fmla="*/ 1980000 h 1980000"/>
              <a:gd name="connsiteX13" fmla="*/ 0 w 2161027"/>
              <a:gd name="connsiteY13" fmla="*/ 1745667 h 1980000"/>
              <a:gd name="connsiteX14" fmla="*/ 0 w 2161027"/>
              <a:gd name="connsiteY14" fmla="*/ 1241889 h 1980000"/>
              <a:gd name="connsiteX15" fmla="*/ 0 w 2161027"/>
              <a:gd name="connsiteY15" fmla="*/ 722998 h 1980000"/>
              <a:gd name="connsiteX16" fmla="*/ 0 w 2161027"/>
              <a:gd name="connsiteY16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1027" h="1980000" fill="none" extrusionOk="0">
                <a:moveTo>
                  <a:pt x="0" y="234333"/>
                </a:moveTo>
                <a:cubicBezTo>
                  <a:pt x="-6968" y="117373"/>
                  <a:pt x="119404" y="10767"/>
                  <a:pt x="234333" y="0"/>
                </a:cubicBezTo>
                <a:cubicBezTo>
                  <a:pt x="371226" y="-1780"/>
                  <a:pt x="613776" y="-19974"/>
                  <a:pt x="764606" y="0"/>
                </a:cubicBezTo>
                <a:cubicBezTo>
                  <a:pt x="915436" y="19974"/>
                  <a:pt x="1047634" y="-21727"/>
                  <a:pt x="1328726" y="0"/>
                </a:cubicBezTo>
                <a:cubicBezTo>
                  <a:pt x="1609818" y="21727"/>
                  <a:pt x="1735535" y="-2392"/>
                  <a:pt x="1926694" y="0"/>
                </a:cubicBezTo>
                <a:cubicBezTo>
                  <a:pt x="2055210" y="-24342"/>
                  <a:pt x="2165797" y="105909"/>
                  <a:pt x="2161027" y="234333"/>
                </a:cubicBezTo>
                <a:cubicBezTo>
                  <a:pt x="2144911" y="405121"/>
                  <a:pt x="2146537" y="554940"/>
                  <a:pt x="2161027" y="738111"/>
                </a:cubicBezTo>
                <a:cubicBezTo>
                  <a:pt x="2175517" y="921282"/>
                  <a:pt x="2152634" y="1024689"/>
                  <a:pt x="2161027" y="1241889"/>
                </a:cubicBezTo>
                <a:cubicBezTo>
                  <a:pt x="2169420" y="1459089"/>
                  <a:pt x="2164451" y="1635944"/>
                  <a:pt x="2161027" y="1745667"/>
                </a:cubicBezTo>
                <a:cubicBezTo>
                  <a:pt x="2159886" y="1851401"/>
                  <a:pt x="2080979" y="1995665"/>
                  <a:pt x="1926694" y="1980000"/>
                </a:cubicBezTo>
                <a:cubicBezTo>
                  <a:pt x="1800439" y="1961812"/>
                  <a:pt x="1519596" y="1970793"/>
                  <a:pt x="1379497" y="1980000"/>
                </a:cubicBezTo>
                <a:cubicBezTo>
                  <a:pt x="1239398" y="1989207"/>
                  <a:pt x="1027334" y="1970628"/>
                  <a:pt x="866148" y="1980000"/>
                </a:cubicBezTo>
                <a:cubicBezTo>
                  <a:pt x="704962" y="1989372"/>
                  <a:pt x="402440" y="2008945"/>
                  <a:pt x="234333" y="1980000"/>
                </a:cubicBezTo>
                <a:cubicBezTo>
                  <a:pt x="124286" y="1997964"/>
                  <a:pt x="19317" y="1863536"/>
                  <a:pt x="0" y="1745667"/>
                </a:cubicBezTo>
                <a:cubicBezTo>
                  <a:pt x="6079" y="1593981"/>
                  <a:pt x="15872" y="1413606"/>
                  <a:pt x="0" y="1241889"/>
                </a:cubicBezTo>
                <a:cubicBezTo>
                  <a:pt x="-15872" y="1070172"/>
                  <a:pt x="19914" y="911187"/>
                  <a:pt x="0" y="722998"/>
                </a:cubicBezTo>
                <a:cubicBezTo>
                  <a:pt x="-19914" y="534809"/>
                  <a:pt x="-20696" y="396837"/>
                  <a:pt x="0" y="234333"/>
                </a:cubicBezTo>
                <a:close/>
              </a:path>
              <a:path w="2161027" h="1980000" stroke="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56997" y="-29263"/>
                  <a:pt x="637077" y="-24479"/>
                  <a:pt x="832301" y="0"/>
                </a:cubicBezTo>
                <a:cubicBezTo>
                  <a:pt x="1027525" y="24479"/>
                  <a:pt x="1241656" y="-21559"/>
                  <a:pt x="1379497" y="0"/>
                </a:cubicBezTo>
                <a:cubicBezTo>
                  <a:pt x="1517338" y="21559"/>
                  <a:pt x="1672502" y="-4900"/>
                  <a:pt x="1926694" y="0"/>
                </a:cubicBezTo>
                <a:cubicBezTo>
                  <a:pt x="2054098" y="-6490"/>
                  <a:pt x="2166507" y="84636"/>
                  <a:pt x="2161027" y="234333"/>
                </a:cubicBezTo>
                <a:cubicBezTo>
                  <a:pt x="2179500" y="356108"/>
                  <a:pt x="2183743" y="472806"/>
                  <a:pt x="2161027" y="707884"/>
                </a:cubicBezTo>
                <a:cubicBezTo>
                  <a:pt x="2138311" y="942962"/>
                  <a:pt x="2165571" y="1001442"/>
                  <a:pt x="2161027" y="1181436"/>
                </a:cubicBezTo>
                <a:cubicBezTo>
                  <a:pt x="2156483" y="1361430"/>
                  <a:pt x="2136131" y="1620296"/>
                  <a:pt x="2161027" y="1745667"/>
                </a:cubicBezTo>
                <a:cubicBezTo>
                  <a:pt x="2169281" y="1877071"/>
                  <a:pt x="2030203" y="1975809"/>
                  <a:pt x="1926694" y="1980000"/>
                </a:cubicBezTo>
                <a:cubicBezTo>
                  <a:pt x="1804977" y="1962339"/>
                  <a:pt x="1522890" y="1953436"/>
                  <a:pt x="1362574" y="1980000"/>
                </a:cubicBezTo>
                <a:cubicBezTo>
                  <a:pt x="1202258" y="2006564"/>
                  <a:pt x="1015455" y="1953470"/>
                  <a:pt x="815377" y="1980000"/>
                </a:cubicBezTo>
                <a:cubicBezTo>
                  <a:pt x="615299" y="2006530"/>
                  <a:pt x="361992" y="1952452"/>
                  <a:pt x="234333" y="1980000"/>
                </a:cubicBezTo>
                <a:cubicBezTo>
                  <a:pt x="121672" y="1959196"/>
                  <a:pt x="-9790" y="1871301"/>
                  <a:pt x="0" y="1745667"/>
                </a:cubicBezTo>
                <a:cubicBezTo>
                  <a:pt x="16171" y="1571828"/>
                  <a:pt x="19629" y="1402300"/>
                  <a:pt x="0" y="1241889"/>
                </a:cubicBezTo>
                <a:cubicBezTo>
                  <a:pt x="-19629" y="1081478"/>
                  <a:pt x="12450" y="856484"/>
                  <a:pt x="0" y="707884"/>
                </a:cubicBezTo>
                <a:cubicBezTo>
                  <a:pt x="-12450" y="559284"/>
                  <a:pt x="14772" y="381415"/>
                  <a:pt x="0" y="23433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moldura4">
            <a:extLst>
              <a:ext uri="{FF2B5EF4-FFF2-40B4-BE49-F238E27FC236}">
                <a16:creationId xmlns:a16="http://schemas.microsoft.com/office/drawing/2014/main" id="{92A8FDD1-DA5E-D4BB-08F7-882D10911124}"/>
              </a:ext>
            </a:extLst>
          </p:cNvPr>
          <p:cNvSpPr>
            <a:spLocks noChangeAspect="1"/>
          </p:cNvSpPr>
          <p:nvPr/>
        </p:nvSpPr>
        <p:spPr>
          <a:xfrm>
            <a:off x="9335648" y="4262714"/>
            <a:ext cx="2161027" cy="1980000"/>
          </a:xfrm>
          <a:custGeom>
            <a:avLst/>
            <a:gdLst>
              <a:gd name="connsiteX0" fmla="*/ 0 w 2161027"/>
              <a:gd name="connsiteY0" fmla="*/ 234333 h 1980000"/>
              <a:gd name="connsiteX1" fmla="*/ 234333 w 2161027"/>
              <a:gd name="connsiteY1" fmla="*/ 0 h 1980000"/>
              <a:gd name="connsiteX2" fmla="*/ 764606 w 2161027"/>
              <a:gd name="connsiteY2" fmla="*/ 0 h 1980000"/>
              <a:gd name="connsiteX3" fmla="*/ 1328726 w 2161027"/>
              <a:gd name="connsiteY3" fmla="*/ 0 h 1980000"/>
              <a:gd name="connsiteX4" fmla="*/ 1926694 w 2161027"/>
              <a:gd name="connsiteY4" fmla="*/ 0 h 1980000"/>
              <a:gd name="connsiteX5" fmla="*/ 2161027 w 2161027"/>
              <a:gd name="connsiteY5" fmla="*/ 234333 h 1980000"/>
              <a:gd name="connsiteX6" fmla="*/ 2161027 w 2161027"/>
              <a:gd name="connsiteY6" fmla="*/ 738111 h 1980000"/>
              <a:gd name="connsiteX7" fmla="*/ 2161027 w 2161027"/>
              <a:gd name="connsiteY7" fmla="*/ 1241889 h 1980000"/>
              <a:gd name="connsiteX8" fmla="*/ 2161027 w 2161027"/>
              <a:gd name="connsiteY8" fmla="*/ 1745667 h 1980000"/>
              <a:gd name="connsiteX9" fmla="*/ 1926694 w 2161027"/>
              <a:gd name="connsiteY9" fmla="*/ 1980000 h 1980000"/>
              <a:gd name="connsiteX10" fmla="*/ 1379497 w 2161027"/>
              <a:gd name="connsiteY10" fmla="*/ 1980000 h 1980000"/>
              <a:gd name="connsiteX11" fmla="*/ 866148 w 2161027"/>
              <a:gd name="connsiteY11" fmla="*/ 1980000 h 1980000"/>
              <a:gd name="connsiteX12" fmla="*/ 234333 w 2161027"/>
              <a:gd name="connsiteY12" fmla="*/ 1980000 h 1980000"/>
              <a:gd name="connsiteX13" fmla="*/ 0 w 2161027"/>
              <a:gd name="connsiteY13" fmla="*/ 1745667 h 1980000"/>
              <a:gd name="connsiteX14" fmla="*/ 0 w 2161027"/>
              <a:gd name="connsiteY14" fmla="*/ 1241889 h 1980000"/>
              <a:gd name="connsiteX15" fmla="*/ 0 w 2161027"/>
              <a:gd name="connsiteY15" fmla="*/ 722998 h 1980000"/>
              <a:gd name="connsiteX16" fmla="*/ 0 w 2161027"/>
              <a:gd name="connsiteY16" fmla="*/ 234333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61027" h="1980000" fill="none" extrusionOk="0">
                <a:moveTo>
                  <a:pt x="0" y="234333"/>
                </a:moveTo>
                <a:cubicBezTo>
                  <a:pt x="-6968" y="117373"/>
                  <a:pt x="119404" y="10767"/>
                  <a:pt x="234333" y="0"/>
                </a:cubicBezTo>
                <a:cubicBezTo>
                  <a:pt x="371226" y="-1780"/>
                  <a:pt x="613776" y="-19974"/>
                  <a:pt x="764606" y="0"/>
                </a:cubicBezTo>
                <a:cubicBezTo>
                  <a:pt x="915436" y="19974"/>
                  <a:pt x="1047634" y="-21727"/>
                  <a:pt x="1328726" y="0"/>
                </a:cubicBezTo>
                <a:cubicBezTo>
                  <a:pt x="1609818" y="21727"/>
                  <a:pt x="1735535" y="-2392"/>
                  <a:pt x="1926694" y="0"/>
                </a:cubicBezTo>
                <a:cubicBezTo>
                  <a:pt x="2055210" y="-24342"/>
                  <a:pt x="2165797" y="105909"/>
                  <a:pt x="2161027" y="234333"/>
                </a:cubicBezTo>
                <a:cubicBezTo>
                  <a:pt x="2144911" y="405121"/>
                  <a:pt x="2146537" y="554940"/>
                  <a:pt x="2161027" y="738111"/>
                </a:cubicBezTo>
                <a:cubicBezTo>
                  <a:pt x="2175517" y="921282"/>
                  <a:pt x="2152634" y="1024689"/>
                  <a:pt x="2161027" y="1241889"/>
                </a:cubicBezTo>
                <a:cubicBezTo>
                  <a:pt x="2169420" y="1459089"/>
                  <a:pt x="2164451" y="1635944"/>
                  <a:pt x="2161027" y="1745667"/>
                </a:cubicBezTo>
                <a:cubicBezTo>
                  <a:pt x="2159886" y="1851401"/>
                  <a:pt x="2080979" y="1995665"/>
                  <a:pt x="1926694" y="1980000"/>
                </a:cubicBezTo>
                <a:cubicBezTo>
                  <a:pt x="1800439" y="1961812"/>
                  <a:pt x="1519596" y="1970793"/>
                  <a:pt x="1379497" y="1980000"/>
                </a:cubicBezTo>
                <a:cubicBezTo>
                  <a:pt x="1239398" y="1989207"/>
                  <a:pt x="1027334" y="1970628"/>
                  <a:pt x="866148" y="1980000"/>
                </a:cubicBezTo>
                <a:cubicBezTo>
                  <a:pt x="704962" y="1989372"/>
                  <a:pt x="402440" y="2008945"/>
                  <a:pt x="234333" y="1980000"/>
                </a:cubicBezTo>
                <a:cubicBezTo>
                  <a:pt x="124286" y="1997964"/>
                  <a:pt x="19317" y="1863536"/>
                  <a:pt x="0" y="1745667"/>
                </a:cubicBezTo>
                <a:cubicBezTo>
                  <a:pt x="6079" y="1593981"/>
                  <a:pt x="15872" y="1413606"/>
                  <a:pt x="0" y="1241889"/>
                </a:cubicBezTo>
                <a:cubicBezTo>
                  <a:pt x="-15872" y="1070172"/>
                  <a:pt x="19914" y="911187"/>
                  <a:pt x="0" y="722998"/>
                </a:cubicBezTo>
                <a:cubicBezTo>
                  <a:pt x="-19914" y="534809"/>
                  <a:pt x="-20696" y="396837"/>
                  <a:pt x="0" y="234333"/>
                </a:cubicBezTo>
                <a:close/>
              </a:path>
              <a:path w="2161027" h="1980000" stroke="0" extrusionOk="0">
                <a:moveTo>
                  <a:pt x="0" y="234333"/>
                </a:moveTo>
                <a:cubicBezTo>
                  <a:pt x="-27021" y="88247"/>
                  <a:pt x="75712" y="10960"/>
                  <a:pt x="234333" y="0"/>
                </a:cubicBezTo>
                <a:cubicBezTo>
                  <a:pt x="456997" y="-29263"/>
                  <a:pt x="637077" y="-24479"/>
                  <a:pt x="832301" y="0"/>
                </a:cubicBezTo>
                <a:cubicBezTo>
                  <a:pt x="1027525" y="24479"/>
                  <a:pt x="1241656" y="-21559"/>
                  <a:pt x="1379497" y="0"/>
                </a:cubicBezTo>
                <a:cubicBezTo>
                  <a:pt x="1517338" y="21559"/>
                  <a:pt x="1672502" y="-4900"/>
                  <a:pt x="1926694" y="0"/>
                </a:cubicBezTo>
                <a:cubicBezTo>
                  <a:pt x="2054098" y="-6490"/>
                  <a:pt x="2166507" y="84636"/>
                  <a:pt x="2161027" y="234333"/>
                </a:cubicBezTo>
                <a:cubicBezTo>
                  <a:pt x="2179500" y="356108"/>
                  <a:pt x="2183743" y="472806"/>
                  <a:pt x="2161027" y="707884"/>
                </a:cubicBezTo>
                <a:cubicBezTo>
                  <a:pt x="2138311" y="942962"/>
                  <a:pt x="2165571" y="1001442"/>
                  <a:pt x="2161027" y="1181436"/>
                </a:cubicBezTo>
                <a:cubicBezTo>
                  <a:pt x="2156483" y="1361430"/>
                  <a:pt x="2136131" y="1620296"/>
                  <a:pt x="2161027" y="1745667"/>
                </a:cubicBezTo>
                <a:cubicBezTo>
                  <a:pt x="2169281" y="1877071"/>
                  <a:pt x="2030203" y="1975809"/>
                  <a:pt x="1926694" y="1980000"/>
                </a:cubicBezTo>
                <a:cubicBezTo>
                  <a:pt x="1804977" y="1962339"/>
                  <a:pt x="1522890" y="1953436"/>
                  <a:pt x="1362574" y="1980000"/>
                </a:cubicBezTo>
                <a:cubicBezTo>
                  <a:pt x="1202258" y="2006564"/>
                  <a:pt x="1015455" y="1953470"/>
                  <a:pt x="815377" y="1980000"/>
                </a:cubicBezTo>
                <a:cubicBezTo>
                  <a:pt x="615299" y="2006530"/>
                  <a:pt x="361992" y="1952452"/>
                  <a:pt x="234333" y="1980000"/>
                </a:cubicBezTo>
                <a:cubicBezTo>
                  <a:pt x="121672" y="1959196"/>
                  <a:pt x="-9790" y="1871301"/>
                  <a:pt x="0" y="1745667"/>
                </a:cubicBezTo>
                <a:cubicBezTo>
                  <a:pt x="16171" y="1571828"/>
                  <a:pt x="19629" y="1402300"/>
                  <a:pt x="0" y="1241889"/>
                </a:cubicBezTo>
                <a:cubicBezTo>
                  <a:pt x="-19629" y="1081478"/>
                  <a:pt x="12450" y="856484"/>
                  <a:pt x="0" y="707884"/>
                </a:cubicBezTo>
                <a:cubicBezTo>
                  <a:pt x="-12450" y="559284"/>
                  <a:pt x="14772" y="381415"/>
                  <a:pt x="0" y="23433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Espaço Reservado para Imagem 18" descr="Homem falando ao celular&#10;&#10;Descrição gerada automaticamente">
            <a:extLst>
              <a:ext uri="{FF2B5EF4-FFF2-40B4-BE49-F238E27FC236}">
                <a16:creationId xmlns:a16="http://schemas.microsoft.com/office/drawing/2014/main" id="{6569C5E8-701A-11C7-53D3-740A9E2B0E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r="19796"/>
          <a:stretch>
            <a:fillRect/>
          </a:stretch>
        </p:blipFill>
        <p:spPr/>
      </p:pic>
      <p:pic>
        <p:nvPicPr>
          <p:cNvPr id="27" name="Espaço Reservado para Imagem 26" descr="Pessoas em pé em frente a janela&#10;&#10;Descrição gerada automaticamente com confiança média">
            <a:extLst>
              <a:ext uri="{FF2B5EF4-FFF2-40B4-BE49-F238E27FC236}">
                <a16:creationId xmlns:a16="http://schemas.microsoft.com/office/drawing/2014/main" id="{1B9736C5-51D2-97E8-DF24-EAF42F49CC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14025"/>
          <a:stretch>
            <a:fillRect/>
          </a:stretch>
        </p:blipFill>
        <p:spPr/>
      </p:pic>
      <p:pic>
        <p:nvPicPr>
          <p:cNvPr id="25" name="Espaço Reservado para Imagem 24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1F21DEF2-F44C-D830-766C-FC9B056380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r="14025"/>
          <a:stretch>
            <a:fillRect/>
          </a:stretch>
        </p:blipFill>
        <p:spPr/>
      </p:pic>
      <p:pic>
        <p:nvPicPr>
          <p:cNvPr id="29" name="Espaço Reservado para Imagem 28" descr="Uma imagem contendo pessoa, no interior, homem, em pé&#10;&#10;Descrição gerada automaticamente">
            <a:extLst>
              <a:ext uri="{FF2B5EF4-FFF2-40B4-BE49-F238E27FC236}">
                <a16:creationId xmlns:a16="http://schemas.microsoft.com/office/drawing/2014/main" id="{D2BA94E2-D07A-6C28-C1AD-8AEF84C827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r="145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6282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25 2.96296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66 -2.22222E-6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3" grpId="0" animBg="1"/>
      <p:bldP spid="34" grpId="0" animBg="1"/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3" grpId="0" animBg="1"/>
      <p:bldP spid="13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EAE0A-A1E9-3BE8-0CB0-5F1ECBC7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D86D19D-C526-4BE3-0B34-A2ABC46FE2F4}"/>
              </a:ext>
            </a:extLst>
          </p:cNvPr>
          <p:cNvSpPr txBox="1"/>
          <p:nvPr/>
        </p:nvSpPr>
        <p:spPr>
          <a:xfrm>
            <a:off x="3788267" y="2751893"/>
            <a:ext cx="4633192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Haptics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884B75-152C-15C2-F957-42DD64CE9445}"/>
              </a:ext>
            </a:extLst>
          </p:cNvPr>
          <p:cNvSpPr txBox="1"/>
          <p:nvPr/>
        </p:nvSpPr>
        <p:spPr>
          <a:xfrm>
            <a:off x="2885559" y="9521878"/>
            <a:ext cx="6418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poder do toque!</a:t>
            </a:r>
          </a:p>
        </p:txBody>
      </p:sp>
      <p:grpSp>
        <p:nvGrpSpPr>
          <p:cNvPr id="9" name="banner1">
            <a:extLst>
              <a:ext uri="{FF2B5EF4-FFF2-40B4-BE49-F238E27FC236}">
                <a16:creationId xmlns:a16="http://schemas.microsoft.com/office/drawing/2014/main" id="{0C9B47AF-FCF6-F919-87F8-138C46C02DF5}"/>
              </a:ext>
            </a:extLst>
          </p:cNvPr>
          <p:cNvGrpSpPr/>
          <p:nvPr/>
        </p:nvGrpSpPr>
        <p:grpSpPr>
          <a:xfrm>
            <a:off x="3072782" y="11113477"/>
            <a:ext cx="416594" cy="355870"/>
            <a:chOff x="689079" y="1808922"/>
            <a:chExt cx="5184000" cy="4428366"/>
          </a:xfrm>
        </p:grpSpPr>
        <p:sp>
          <p:nvSpPr>
            <p:cNvPr id="10" name="avatar1">
              <a:extLst>
                <a:ext uri="{FF2B5EF4-FFF2-40B4-BE49-F238E27FC236}">
                  <a16:creationId xmlns:a16="http://schemas.microsoft.com/office/drawing/2014/main" id="{FC708B89-D3FD-ABF5-F78C-24E2708139A1}"/>
                </a:ext>
              </a:extLst>
            </p:cNvPr>
            <p:cNvSpPr/>
            <p:nvPr/>
          </p:nvSpPr>
          <p:spPr>
            <a:xfrm>
              <a:off x="1735654" y="2121952"/>
              <a:ext cx="1620068" cy="2204613"/>
            </a:xfrm>
            <a:custGeom>
              <a:avLst/>
              <a:gdLst>
                <a:gd name="connsiteX0" fmla="*/ 269915 w 853168"/>
                <a:gd name="connsiteY0" fmla="*/ 1110691 h 1161004"/>
                <a:gd name="connsiteX1" fmla="*/ 260494 w 853168"/>
                <a:gd name="connsiteY1" fmla="*/ 1116854 h 1161004"/>
                <a:gd name="connsiteX2" fmla="*/ 266752 w 853168"/>
                <a:gd name="connsiteY2" fmla="*/ 1129417 h 1161004"/>
                <a:gd name="connsiteX3" fmla="*/ 288507 w 853168"/>
                <a:gd name="connsiteY3" fmla="*/ 1134028 h 1161004"/>
                <a:gd name="connsiteX4" fmla="*/ 316330 w 853168"/>
                <a:gd name="connsiteY4" fmla="*/ 1133656 h 1161004"/>
                <a:gd name="connsiteX5" fmla="*/ 334151 w 853168"/>
                <a:gd name="connsiteY5" fmla="*/ 1133961 h 1161004"/>
                <a:gd name="connsiteX6" fmla="*/ 335142 w 853168"/>
                <a:gd name="connsiteY6" fmla="*/ 1126979 h 1161004"/>
                <a:gd name="connsiteX7" fmla="*/ 287422 w 853168"/>
                <a:gd name="connsiteY7" fmla="*/ 1111377 h 1161004"/>
                <a:gd name="connsiteX8" fmla="*/ 269915 w 853168"/>
                <a:gd name="connsiteY8" fmla="*/ 1110691 h 1161004"/>
                <a:gd name="connsiteX9" fmla="*/ 657153 w 853168"/>
                <a:gd name="connsiteY9" fmla="*/ 1103214 h 1161004"/>
                <a:gd name="connsiteX10" fmla="*/ 639647 w 853168"/>
                <a:gd name="connsiteY10" fmla="*/ 1103900 h 1161004"/>
                <a:gd name="connsiteX11" fmla="*/ 591926 w 853168"/>
                <a:gd name="connsiteY11" fmla="*/ 1119502 h 1161004"/>
                <a:gd name="connsiteX12" fmla="*/ 592917 w 853168"/>
                <a:gd name="connsiteY12" fmla="*/ 1126493 h 1161004"/>
                <a:gd name="connsiteX13" fmla="*/ 610738 w 853168"/>
                <a:gd name="connsiteY13" fmla="*/ 1126189 h 1161004"/>
                <a:gd name="connsiteX14" fmla="*/ 638561 w 853168"/>
                <a:gd name="connsiteY14" fmla="*/ 1126550 h 1161004"/>
                <a:gd name="connsiteX15" fmla="*/ 660316 w 853168"/>
                <a:gd name="connsiteY15" fmla="*/ 1121940 h 1161004"/>
                <a:gd name="connsiteX16" fmla="*/ 666574 w 853168"/>
                <a:gd name="connsiteY16" fmla="*/ 1109377 h 1161004"/>
                <a:gd name="connsiteX17" fmla="*/ 657153 w 853168"/>
                <a:gd name="connsiteY17" fmla="*/ 1103214 h 1161004"/>
                <a:gd name="connsiteX18" fmla="*/ 778959 w 853168"/>
                <a:gd name="connsiteY18" fmla="*/ 705040 h 1161004"/>
                <a:gd name="connsiteX19" fmla="*/ 775559 w 853168"/>
                <a:gd name="connsiteY19" fmla="*/ 725653 h 1161004"/>
                <a:gd name="connsiteX20" fmla="*/ 780931 w 853168"/>
                <a:gd name="connsiteY20" fmla="*/ 733987 h 1161004"/>
                <a:gd name="connsiteX21" fmla="*/ 818288 w 853168"/>
                <a:gd name="connsiteY21" fmla="*/ 745103 h 1161004"/>
                <a:gd name="connsiteX22" fmla="*/ 831966 w 853168"/>
                <a:gd name="connsiteY22" fmla="*/ 732311 h 1161004"/>
                <a:gd name="connsiteX23" fmla="*/ 817850 w 853168"/>
                <a:gd name="connsiteY23" fmla="*/ 718261 h 1161004"/>
                <a:gd name="connsiteX24" fmla="*/ 778959 w 853168"/>
                <a:gd name="connsiteY24" fmla="*/ 705040 h 1161004"/>
                <a:gd name="connsiteX25" fmla="*/ 53776 w 853168"/>
                <a:gd name="connsiteY25" fmla="*/ 624058 h 1161004"/>
                <a:gd name="connsiteX26" fmla="*/ 33980 w 853168"/>
                <a:gd name="connsiteY26" fmla="*/ 632641 h 1161004"/>
                <a:gd name="connsiteX27" fmla="*/ 22360 w 853168"/>
                <a:gd name="connsiteY27" fmla="*/ 662388 h 1161004"/>
                <a:gd name="connsiteX28" fmla="*/ 48706 w 853168"/>
                <a:gd name="connsiteY28" fmla="*/ 677990 h 1161004"/>
                <a:gd name="connsiteX29" fmla="*/ 87177 w 853168"/>
                <a:gd name="connsiteY29" fmla="*/ 676456 h 1161004"/>
                <a:gd name="connsiteX30" fmla="*/ 96112 w 853168"/>
                <a:gd name="connsiteY30" fmla="*/ 672198 h 1161004"/>
                <a:gd name="connsiteX31" fmla="*/ 89940 w 853168"/>
                <a:gd name="connsiteY31" fmla="*/ 665512 h 1161004"/>
                <a:gd name="connsiteX32" fmla="*/ 74500 w 853168"/>
                <a:gd name="connsiteY32" fmla="*/ 628926 h 1161004"/>
                <a:gd name="connsiteX33" fmla="*/ 53776 w 853168"/>
                <a:gd name="connsiteY33" fmla="*/ 624058 h 1161004"/>
                <a:gd name="connsiteX34" fmla="*/ 284221 w 853168"/>
                <a:gd name="connsiteY34" fmla="*/ 494509 h 1161004"/>
                <a:gd name="connsiteX35" fmla="*/ 284412 w 853168"/>
                <a:gd name="connsiteY35" fmla="*/ 494986 h 1161004"/>
                <a:gd name="connsiteX36" fmla="*/ 284535 w 853168"/>
                <a:gd name="connsiteY36" fmla="*/ 494633 h 1161004"/>
                <a:gd name="connsiteX37" fmla="*/ 284221 w 853168"/>
                <a:gd name="connsiteY37" fmla="*/ 494509 h 1161004"/>
                <a:gd name="connsiteX38" fmla="*/ 575315 w 853168"/>
                <a:gd name="connsiteY38" fmla="*/ 484127 h 1161004"/>
                <a:gd name="connsiteX39" fmla="*/ 418095 w 853168"/>
                <a:gd name="connsiteY39" fmla="*/ 519694 h 1161004"/>
                <a:gd name="connsiteX40" fmla="*/ 296375 w 853168"/>
                <a:gd name="connsiteY40" fmla="*/ 499072 h 1161004"/>
                <a:gd name="connsiteX41" fmla="*/ 286269 w 853168"/>
                <a:gd name="connsiteY41" fmla="*/ 560289 h 1161004"/>
                <a:gd name="connsiteX42" fmla="*/ 277096 w 853168"/>
                <a:gd name="connsiteY42" fmla="*/ 622745 h 1161004"/>
                <a:gd name="connsiteX43" fmla="*/ 268295 w 853168"/>
                <a:gd name="connsiteY43" fmla="*/ 750484 h 1161004"/>
                <a:gd name="connsiteX44" fmla="*/ 282859 w 853168"/>
                <a:gd name="connsiteY44" fmla="*/ 840172 h 1161004"/>
                <a:gd name="connsiteX45" fmla="*/ 328236 w 853168"/>
                <a:gd name="connsiteY45" fmla="*/ 859993 h 1161004"/>
                <a:gd name="connsiteX46" fmla="*/ 383072 w 853168"/>
                <a:gd name="connsiteY46" fmla="*/ 869747 h 1161004"/>
                <a:gd name="connsiteX47" fmla="*/ 496724 w 853168"/>
                <a:gd name="connsiteY47" fmla="*/ 873509 h 1161004"/>
                <a:gd name="connsiteX48" fmla="*/ 604252 w 853168"/>
                <a:gd name="connsiteY48" fmla="*/ 850954 h 1161004"/>
                <a:gd name="connsiteX49" fmla="*/ 641952 w 853168"/>
                <a:gd name="connsiteY49" fmla="*/ 825360 h 1161004"/>
                <a:gd name="connsiteX50" fmla="*/ 656992 w 853168"/>
                <a:gd name="connsiteY50" fmla="*/ 785498 h 1161004"/>
                <a:gd name="connsiteX51" fmla="*/ 645342 w 853168"/>
                <a:gd name="connsiteY51" fmla="*/ 692782 h 1161004"/>
                <a:gd name="connsiteX52" fmla="*/ 575515 w 853168"/>
                <a:gd name="connsiteY52" fmla="*/ 484708 h 1161004"/>
                <a:gd name="connsiteX53" fmla="*/ 575315 w 853168"/>
                <a:gd name="connsiteY53" fmla="*/ 484127 h 1161004"/>
                <a:gd name="connsiteX54" fmla="*/ 408707 w 853168"/>
                <a:gd name="connsiteY54" fmla="*/ 346351 h 1161004"/>
                <a:gd name="connsiteX55" fmla="*/ 420629 w 853168"/>
                <a:gd name="connsiteY55" fmla="*/ 348377 h 1161004"/>
                <a:gd name="connsiteX56" fmla="*/ 435155 w 853168"/>
                <a:gd name="connsiteY56" fmla="*/ 361912 h 1161004"/>
                <a:gd name="connsiteX57" fmla="*/ 455643 w 853168"/>
                <a:gd name="connsiteY57" fmla="*/ 367342 h 1161004"/>
                <a:gd name="connsiteX58" fmla="*/ 478551 w 853168"/>
                <a:gd name="connsiteY58" fmla="*/ 363903 h 1161004"/>
                <a:gd name="connsiteX59" fmla="*/ 490247 w 853168"/>
                <a:gd name="connsiteY59" fmla="*/ 359503 h 1161004"/>
                <a:gd name="connsiteX60" fmla="*/ 502182 w 853168"/>
                <a:gd name="connsiteY60" fmla="*/ 355540 h 1161004"/>
                <a:gd name="connsiteX61" fmla="*/ 505335 w 853168"/>
                <a:gd name="connsiteY61" fmla="*/ 358779 h 1161004"/>
                <a:gd name="connsiteX62" fmla="*/ 484237 w 853168"/>
                <a:gd name="connsiteY62" fmla="*/ 378562 h 1161004"/>
                <a:gd name="connsiteX63" fmla="*/ 452957 w 853168"/>
                <a:gd name="connsiteY63" fmla="*/ 385534 h 1161004"/>
                <a:gd name="connsiteX64" fmla="*/ 426639 w 853168"/>
                <a:gd name="connsiteY64" fmla="*/ 378362 h 1161004"/>
                <a:gd name="connsiteX65" fmla="*/ 404922 w 853168"/>
                <a:gd name="connsiteY65" fmla="*/ 357397 h 1161004"/>
                <a:gd name="connsiteX66" fmla="*/ 408707 w 853168"/>
                <a:gd name="connsiteY66" fmla="*/ 346351 h 1161004"/>
                <a:gd name="connsiteX67" fmla="*/ 557941 w 853168"/>
                <a:gd name="connsiteY67" fmla="*/ 265815 h 1161004"/>
                <a:gd name="connsiteX68" fmla="*/ 570314 w 853168"/>
                <a:gd name="connsiteY68" fmla="*/ 271101 h 1161004"/>
                <a:gd name="connsiteX69" fmla="*/ 570942 w 853168"/>
                <a:gd name="connsiteY69" fmla="*/ 272139 h 1161004"/>
                <a:gd name="connsiteX70" fmla="*/ 573886 w 853168"/>
                <a:gd name="connsiteY70" fmla="*/ 276406 h 1161004"/>
                <a:gd name="connsiteX71" fmla="*/ 576353 w 853168"/>
                <a:gd name="connsiteY71" fmla="*/ 288655 h 1161004"/>
                <a:gd name="connsiteX72" fmla="*/ 575629 w 853168"/>
                <a:gd name="connsiteY72" fmla="*/ 299057 h 1161004"/>
                <a:gd name="connsiteX73" fmla="*/ 575495 w 853168"/>
                <a:gd name="connsiteY73" fmla="*/ 306229 h 1161004"/>
                <a:gd name="connsiteX74" fmla="*/ 572000 w 853168"/>
                <a:gd name="connsiteY74" fmla="*/ 316573 h 1161004"/>
                <a:gd name="connsiteX75" fmla="*/ 558636 w 853168"/>
                <a:gd name="connsiteY75" fmla="*/ 321679 h 1161004"/>
                <a:gd name="connsiteX76" fmla="*/ 547254 w 853168"/>
                <a:gd name="connsiteY76" fmla="*/ 312163 h 1161004"/>
                <a:gd name="connsiteX77" fmla="*/ 545453 w 853168"/>
                <a:gd name="connsiteY77" fmla="*/ 302314 h 1161004"/>
                <a:gd name="connsiteX78" fmla="*/ 544587 w 853168"/>
                <a:gd name="connsiteY78" fmla="*/ 296428 h 1161004"/>
                <a:gd name="connsiteX79" fmla="*/ 547492 w 853168"/>
                <a:gd name="connsiteY79" fmla="*/ 274397 h 1161004"/>
                <a:gd name="connsiteX80" fmla="*/ 557941 w 853168"/>
                <a:gd name="connsiteY80" fmla="*/ 265815 h 1161004"/>
                <a:gd name="connsiteX81" fmla="*/ 338466 w 853168"/>
                <a:gd name="connsiteY81" fmla="*/ 265815 h 1161004"/>
                <a:gd name="connsiteX82" fmla="*/ 350839 w 853168"/>
                <a:gd name="connsiteY82" fmla="*/ 271101 h 1161004"/>
                <a:gd name="connsiteX83" fmla="*/ 351467 w 853168"/>
                <a:gd name="connsiteY83" fmla="*/ 272139 h 1161004"/>
                <a:gd name="connsiteX84" fmla="*/ 354382 w 853168"/>
                <a:gd name="connsiteY84" fmla="*/ 276406 h 1161004"/>
                <a:gd name="connsiteX85" fmla="*/ 356849 w 853168"/>
                <a:gd name="connsiteY85" fmla="*/ 288655 h 1161004"/>
                <a:gd name="connsiteX86" fmla="*/ 356125 w 853168"/>
                <a:gd name="connsiteY86" fmla="*/ 299057 h 1161004"/>
                <a:gd name="connsiteX87" fmla="*/ 356001 w 853168"/>
                <a:gd name="connsiteY87" fmla="*/ 306229 h 1161004"/>
                <a:gd name="connsiteX88" fmla="*/ 352506 w 853168"/>
                <a:gd name="connsiteY88" fmla="*/ 316573 h 1161004"/>
                <a:gd name="connsiteX89" fmla="*/ 339142 w 853168"/>
                <a:gd name="connsiteY89" fmla="*/ 321679 h 1161004"/>
                <a:gd name="connsiteX90" fmla="*/ 327760 w 853168"/>
                <a:gd name="connsiteY90" fmla="*/ 312163 h 1161004"/>
                <a:gd name="connsiteX91" fmla="*/ 325959 w 853168"/>
                <a:gd name="connsiteY91" fmla="*/ 302314 h 1161004"/>
                <a:gd name="connsiteX92" fmla="*/ 325112 w 853168"/>
                <a:gd name="connsiteY92" fmla="*/ 296428 h 1161004"/>
                <a:gd name="connsiteX93" fmla="*/ 328017 w 853168"/>
                <a:gd name="connsiteY93" fmla="*/ 274397 h 1161004"/>
                <a:gd name="connsiteX94" fmla="*/ 338466 w 853168"/>
                <a:gd name="connsiteY94" fmla="*/ 265815 h 1161004"/>
                <a:gd name="connsiteX95" fmla="*/ 418085 w 853168"/>
                <a:gd name="connsiteY95" fmla="*/ 22422 h 1161004"/>
                <a:gd name="connsiteX96" fmla="*/ 213060 w 853168"/>
                <a:gd name="connsiteY96" fmla="*/ 92669 h 1161004"/>
                <a:gd name="connsiteX97" fmla="*/ 129230 w 853168"/>
                <a:gd name="connsiteY97" fmla="*/ 259842 h 1161004"/>
                <a:gd name="connsiteX98" fmla="*/ 213060 w 853168"/>
                <a:gd name="connsiteY98" fmla="*/ 427015 h 1161004"/>
                <a:gd name="connsiteX99" fmla="*/ 418085 w 853168"/>
                <a:gd name="connsiteY99" fmla="*/ 497262 h 1161004"/>
                <a:gd name="connsiteX100" fmla="*/ 623111 w 853168"/>
                <a:gd name="connsiteY100" fmla="*/ 427015 h 1161004"/>
                <a:gd name="connsiteX101" fmla="*/ 706941 w 853168"/>
                <a:gd name="connsiteY101" fmla="*/ 259842 h 1161004"/>
                <a:gd name="connsiteX102" fmla="*/ 623111 w 853168"/>
                <a:gd name="connsiteY102" fmla="*/ 92669 h 1161004"/>
                <a:gd name="connsiteX103" fmla="*/ 418085 w 853168"/>
                <a:gd name="connsiteY103" fmla="*/ 22422 h 1161004"/>
                <a:gd name="connsiteX104" fmla="*/ 418076 w 853168"/>
                <a:gd name="connsiteY104" fmla="*/ 0 h 1161004"/>
                <a:gd name="connsiteX105" fmla="*/ 637408 w 853168"/>
                <a:gd name="connsiteY105" fmla="*/ 75400 h 1161004"/>
                <a:gd name="connsiteX106" fmla="*/ 729353 w 853168"/>
                <a:gd name="connsiteY106" fmla="*/ 259842 h 1161004"/>
                <a:gd name="connsiteX107" fmla="*/ 637408 w 853168"/>
                <a:gd name="connsiteY107" fmla="*/ 444284 h 1161004"/>
                <a:gd name="connsiteX108" fmla="*/ 598060 w 853168"/>
                <a:gd name="connsiteY108" fmla="*/ 471821 h 1161004"/>
                <a:gd name="connsiteX109" fmla="*/ 599527 w 853168"/>
                <a:gd name="connsiteY109" fmla="*/ 474345 h 1161004"/>
                <a:gd name="connsiteX110" fmla="*/ 606547 w 853168"/>
                <a:gd name="connsiteY110" fmla="*/ 490433 h 1161004"/>
                <a:gd name="connsiteX111" fmla="*/ 630998 w 853168"/>
                <a:gd name="connsiteY111" fmla="*/ 532086 h 1161004"/>
                <a:gd name="connsiteX112" fmla="*/ 657411 w 853168"/>
                <a:gd name="connsiteY112" fmla="*/ 578129 h 1161004"/>
                <a:gd name="connsiteX113" fmla="*/ 750232 w 853168"/>
                <a:gd name="connsiteY113" fmla="*/ 706860 h 1161004"/>
                <a:gd name="connsiteX114" fmla="*/ 751365 w 853168"/>
                <a:gd name="connsiteY114" fmla="*/ 703574 h 1161004"/>
                <a:gd name="connsiteX115" fmla="*/ 801143 w 853168"/>
                <a:gd name="connsiteY115" fmla="*/ 685028 h 1161004"/>
                <a:gd name="connsiteX116" fmla="*/ 830613 w 853168"/>
                <a:gd name="connsiteY116" fmla="*/ 701497 h 1161004"/>
                <a:gd name="connsiteX117" fmla="*/ 848406 w 853168"/>
                <a:gd name="connsiteY117" fmla="*/ 718385 h 1161004"/>
                <a:gd name="connsiteX118" fmla="*/ 830470 w 853168"/>
                <a:gd name="connsiteY118" fmla="*/ 763086 h 1161004"/>
                <a:gd name="connsiteX119" fmla="*/ 729991 w 853168"/>
                <a:gd name="connsiteY119" fmla="*/ 712365 h 1161004"/>
                <a:gd name="connsiteX120" fmla="*/ 655048 w 853168"/>
                <a:gd name="connsiteY120" fmla="*/ 606847 h 1161004"/>
                <a:gd name="connsiteX121" fmla="*/ 642390 w 853168"/>
                <a:gd name="connsiteY121" fmla="*/ 584730 h 1161004"/>
                <a:gd name="connsiteX122" fmla="*/ 676765 w 853168"/>
                <a:gd name="connsiteY122" fmla="*/ 728329 h 1161004"/>
                <a:gd name="connsiteX123" fmla="*/ 669012 w 853168"/>
                <a:gd name="connsiteY123" fmla="*/ 822227 h 1161004"/>
                <a:gd name="connsiteX124" fmla="*/ 586678 w 853168"/>
                <a:gd name="connsiteY124" fmla="*/ 879815 h 1161004"/>
                <a:gd name="connsiteX125" fmla="*/ 578667 w 853168"/>
                <a:gd name="connsiteY125" fmla="*/ 882015 h 1161004"/>
                <a:gd name="connsiteX126" fmla="*/ 578896 w 853168"/>
                <a:gd name="connsiteY126" fmla="*/ 897941 h 1161004"/>
                <a:gd name="connsiteX127" fmla="*/ 580058 w 853168"/>
                <a:gd name="connsiteY127" fmla="*/ 933069 h 1161004"/>
                <a:gd name="connsiteX128" fmla="*/ 583220 w 853168"/>
                <a:gd name="connsiteY128" fmla="*/ 1005221 h 1161004"/>
                <a:gd name="connsiteX129" fmla="*/ 587840 w 853168"/>
                <a:gd name="connsiteY129" fmla="*/ 1075477 h 1161004"/>
                <a:gd name="connsiteX130" fmla="*/ 589869 w 853168"/>
                <a:gd name="connsiteY130" fmla="*/ 1099633 h 1161004"/>
                <a:gd name="connsiteX131" fmla="*/ 630712 w 853168"/>
                <a:gd name="connsiteY131" fmla="*/ 1086460 h 1161004"/>
                <a:gd name="connsiteX132" fmla="*/ 670231 w 853168"/>
                <a:gd name="connsiteY132" fmla="*/ 1087603 h 1161004"/>
                <a:gd name="connsiteX133" fmla="*/ 682680 w 853168"/>
                <a:gd name="connsiteY133" fmla="*/ 1123598 h 1161004"/>
                <a:gd name="connsiteX134" fmla="*/ 642294 w 853168"/>
                <a:gd name="connsiteY134" fmla="*/ 1144181 h 1161004"/>
                <a:gd name="connsiteX135" fmla="*/ 613234 w 853168"/>
                <a:gd name="connsiteY135" fmla="*/ 1142810 h 1161004"/>
                <a:gd name="connsiteX136" fmla="*/ 593793 w 853168"/>
                <a:gd name="connsiteY136" fmla="*/ 1141181 h 1161004"/>
                <a:gd name="connsiteX137" fmla="*/ 593260 w 853168"/>
                <a:gd name="connsiteY137" fmla="*/ 1146191 h 1161004"/>
                <a:gd name="connsiteX138" fmla="*/ 576486 w 853168"/>
                <a:gd name="connsiteY138" fmla="*/ 1148248 h 1161004"/>
                <a:gd name="connsiteX139" fmla="*/ 572057 w 853168"/>
                <a:gd name="connsiteY139" fmla="*/ 1112853 h 1161004"/>
                <a:gd name="connsiteX140" fmla="*/ 569219 w 853168"/>
                <a:gd name="connsiteY140" fmla="*/ 1077754 h 1161004"/>
                <a:gd name="connsiteX141" fmla="*/ 564932 w 853168"/>
                <a:gd name="connsiteY141" fmla="*/ 1005602 h 1161004"/>
                <a:gd name="connsiteX142" fmla="*/ 562932 w 853168"/>
                <a:gd name="connsiteY142" fmla="*/ 935165 h 1161004"/>
                <a:gd name="connsiteX143" fmla="*/ 562961 w 853168"/>
                <a:gd name="connsiteY143" fmla="*/ 898036 h 1161004"/>
                <a:gd name="connsiteX144" fmla="*/ 562885 w 853168"/>
                <a:gd name="connsiteY144" fmla="*/ 885939 h 1161004"/>
                <a:gd name="connsiteX145" fmla="*/ 363955 w 853168"/>
                <a:gd name="connsiteY145" fmla="*/ 887882 h 1161004"/>
                <a:gd name="connsiteX146" fmla="*/ 364069 w 853168"/>
                <a:gd name="connsiteY146" fmla="*/ 905513 h 1161004"/>
                <a:gd name="connsiteX147" fmla="*/ 364098 w 853168"/>
                <a:gd name="connsiteY147" fmla="*/ 942642 h 1161004"/>
                <a:gd name="connsiteX148" fmla="*/ 362098 w 853168"/>
                <a:gd name="connsiteY148" fmla="*/ 1013079 h 1161004"/>
                <a:gd name="connsiteX149" fmla="*/ 357802 w 853168"/>
                <a:gd name="connsiteY149" fmla="*/ 1085231 h 1161004"/>
                <a:gd name="connsiteX150" fmla="*/ 354963 w 853168"/>
                <a:gd name="connsiteY150" fmla="*/ 1120331 h 1161004"/>
                <a:gd name="connsiteX151" fmla="*/ 350534 w 853168"/>
                <a:gd name="connsiteY151" fmla="*/ 1155726 h 1161004"/>
                <a:gd name="connsiteX152" fmla="*/ 333761 w 853168"/>
                <a:gd name="connsiteY152" fmla="*/ 1153668 h 1161004"/>
                <a:gd name="connsiteX153" fmla="*/ 333227 w 853168"/>
                <a:gd name="connsiteY153" fmla="*/ 1148658 h 1161004"/>
                <a:gd name="connsiteX154" fmla="*/ 313787 w 853168"/>
                <a:gd name="connsiteY154" fmla="*/ 1150287 h 1161004"/>
                <a:gd name="connsiteX155" fmla="*/ 284726 w 853168"/>
                <a:gd name="connsiteY155" fmla="*/ 1151658 h 1161004"/>
                <a:gd name="connsiteX156" fmla="*/ 244340 w 853168"/>
                <a:gd name="connsiteY156" fmla="*/ 1131075 h 1161004"/>
                <a:gd name="connsiteX157" fmla="*/ 256789 w 853168"/>
                <a:gd name="connsiteY157" fmla="*/ 1095080 h 1161004"/>
                <a:gd name="connsiteX158" fmla="*/ 296308 w 853168"/>
                <a:gd name="connsiteY158" fmla="*/ 1093937 h 1161004"/>
                <a:gd name="connsiteX159" fmla="*/ 337152 w 853168"/>
                <a:gd name="connsiteY159" fmla="*/ 1107110 h 1161004"/>
                <a:gd name="connsiteX160" fmla="*/ 339180 w 853168"/>
                <a:gd name="connsiteY160" fmla="*/ 1082955 h 1161004"/>
                <a:gd name="connsiteX161" fmla="*/ 343800 w 853168"/>
                <a:gd name="connsiteY161" fmla="*/ 1012698 h 1161004"/>
                <a:gd name="connsiteX162" fmla="*/ 346962 w 853168"/>
                <a:gd name="connsiteY162" fmla="*/ 940546 h 1161004"/>
                <a:gd name="connsiteX163" fmla="*/ 348124 w 853168"/>
                <a:gd name="connsiteY163" fmla="*/ 905418 h 1161004"/>
                <a:gd name="connsiteX164" fmla="*/ 348686 w 853168"/>
                <a:gd name="connsiteY164" fmla="*/ 885149 h 1161004"/>
                <a:gd name="connsiteX165" fmla="*/ 346800 w 853168"/>
                <a:gd name="connsiteY165" fmla="*/ 884806 h 1161004"/>
                <a:gd name="connsiteX166" fmla="*/ 258599 w 853168"/>
                <a:gd name="connsiteY166" fmla="*/ 839295 h 1161004"/>
                <a:gd name="connsiteX167" fmla="*/ 249169 w 853168"/>
                <a:gd name="connsiteY167" fmla="*/ 794214 h 1161004"/>
                <a:gd name="connsiteX168" fmla="*/ 249588 w 853168"/>
                <a:gd name="connsiteY168" fmla="*/ 735511 h 1161004"/>
                <a:gd name="connsiteX169" fmla="*/ 259742 w 853168"/>
                <a:gd name="connsiteY169" fmla="*/ 613334 h 1161004"/>
                <a:gd name="connsiteX170" fmla="*/ 270019 w 853168"/>
                <a:gd name="connsiteY170" fmla="*/ 551031 h 1161004"/>
                <a:gd name="connsiteX171" fmla="*/ 281859 w 853168"/>
                <a:gd name="connsiteY171" fmla="*/ 502082 h 1161004"/>
                <a:gd name="connsiteX172" fmla="*/ 177036 w 853168"/>
                <a:gd name="connsiteY172" fmla="*/ 617487 h 1161004"/>
                <a:gd name="connsiteX173" fmla="*/ 130154 w 853168"/>
                <a:gd name="connsiteY173" fmla="*/ 668169 h 1161004"/>
                <a:gd name="connsiteX174" fmla="*/ 83082 w 853168"/>
                <a:gd name="connsiteY174" fmla="*/ 699611 h 1161004"/>
                <a:gd name="connsiteX175" fmla="*/ 1214 w 853168"/>
                <a:gd name="connsiteY175" fmla="*/ 666931 h 1161004"/>
                <a:gd name="connsiteX176" fmla="*/ 57479 w 853168"/>
                <a:gd name="connsiteY176" fmla="*/ 603266 h 1161004"/>
                <a:gd name="connsiteX177" fmla="*/ 107837 w 853168"/>
                <a:gd name="connsiteY177" fmla="*/ 662292 h 1161004"/>
                <a:gd name="connsiteX178" fmla="*/ 123820 w 853168"/>
                <a:gd name="connsiteY178" fmla="*/ 644662 h 1161004"/>
                <a:gd name="connsiteX179" fmla="*/ 199306 w 853168"/>
                <a:gd name="connsiteY179" fmla="*/ 566728 h 1161004"/>
                <a:gd name="connsiteX180" fmla="*/ 274734 w 853168"/>
                <a:gd name="connsiteY180" fmla="*/ 491442 h 1161004"/>
                <a:gd name="connsiteX181" fmla="*/ 275601 w 853168"/>
                <a:gd name="connsiteY181" fmla="*/ 490880 h 1161004"/>
                <a:gd name="connsiteX182" fmla="*/ 198734 w 853168"/>
                <a:gd name="connsiteY182" fmla="*/ 444284 h 1161004"/>
                <a:gd name="connsiteX183" fmla="*/ 106789 w 853168"/>
                <a:gd name="connsiteY183" fmla="*/ 259842 h 1161004"/>
                <a:gd name="connsiteX184" fmla="*/ 198734 w 853168"/>
                <a:gd name="connsiteY184" fmla="*/ 75400 h 1161004"/>
                <a:gd name="connsiteX185" fmla="*/ 418076 w 853168"/>
                <a:gd name="connsiteY185" fmla="*/ 0 h 116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853168" h="1161004">
                  <a:moveTo>
                    <a:pt x="269915" y="1110691"/>
                  </a:moveTo>
                  <a:cubicBezTo>
                    <a:pt x="265419" y="1111463"/>
                    <a:pt x="261580" y="1113177"/>
                    <a:pt x="260494" y="1116854"/>
                  </a:cubicBezTo>
                  <a:cubicBezTo>
                    <a:pt x="259104" y="1121578"/>
                    <a:pt x="262885" y="1126760"/>
                    <a:pt x="266752" y="1129417"/>
                  </a:cubicBezTo>
                  <a:cubicBezTo>
                    <a:pt x="272953" y="1133675"/>
                    <a:pt x="281259" y="1133970"/>
                    <a:pt x="288507" y="1134028"/>
                  </a:cubicBezTo>
                  <a:cubicBezTo>
                    <a:pt x="297785" y="1134094"/>
                    <a:pt x="307053" y="1133618"/>
                    <a:pt x="316330" y="1133656"/>
                  </a:cubicBezTo>
                  <a:cubicBezTo>
                    <a:pt x="322169" y="1133675"/>
                    <a:pt x="328208" y="1133532"/>
                    <a:pt x="334151" y="1133961"/>
                  </a:cubicBezTo>
                  <a:cubicBezTo>
                    <a:pt x="334456" y="1131618"/>
                    <a:pt x="334799" y="1129275"/>
                    <a:pt x="335142" y="1126979"/>
                  </a:cubicBezTo>
                  <a:cubicBezTo>
                    <a:pt x="319873" y="1120073"/>
                    <a:pt x="303890" y="1114539"/>
                    <a:pt x="287422" y="1111377"/>
                  </a:cubicBezTo>
                  <a:cubicBezTo>
                    <a:pt x="281383" y="1110215"/>
                    <a:pt x="275792" y="1109682"/>
                    <a:pt x="269915" y="1110691"/>
                  </a:cubicBezTo>
                  <a:close/>
                  <a:moveTo>
                    <a:pt x="657153" y="1103214"/>
                  </a:moveTo>
                  <a:cubicBezTo>
                    <a:pt x="651277" y="1102205"/>
                    <a:pt x="645685" y="1102738"/>
                    <a:pt x="639647" y="1103900"/>
                  </a:cubicBezTo>
                  <a:cubicBezTo>
                    <a:pt x="623178" y="1107062"/>
                    <a:pt x="607185" y="1112587"/>
                    <a:pt x="591926" y="1119502"/>
                  </a:cubicBezTo>
                  <a:cubicBezTo>
                    <a:pt x="592260" y="1121807"/>
                    <a:pt x="592603" y="1124150"/>
                    <a:pt x="592917" y="1126493"/>
                  </a:cubicBezTo>
                  <a:cubicBezTo>
                    <a:pt x="598851" y="1126065"/>
                    <a:pt x="604899" y="1126208"/>
                    <a:pt x="610738" y="1126189"/>
                  </a:cubicBezTo>
                  <a:cubicBezTo>
                    <a:pt x="620016" y="1126150"/>
                    <a:pt x="629293" y="1126617"/>
                    <a:pt x="638561" y="1126550"/>
                  </a:cubicBezTo>
                  <a:cubicBezTo>
                    <a:pt x="645819" y="1126493"/>
                    <a:pt x="654125" y="1126198"/>
                    <a:pt x="660316" y="1121940"/>
                  </a:cubicBezTo>
                  <a:cubicBezTo>
                    <a:pt x="664183" y="1119283"/>
                    <a:pt x="667964" y="1114101"/>
                    <a:pt x="666574" y="1109377"/>
                  </a:cubicBezTo>
                  <a:cubicBezTo>
                    <a:pt x="665488" y="1105710"/>
                    <a:pt x="661640" y="1103986"/>
                    <a:pt x="657153" y="1103214"/>
                  </a:cubicBezTo>
                  <a:close/>
                  <a:moveTo>
                    <a:pt x="778959" y="705040"/>
                  </a:moveTo>
                  <a:cubicBezTo>
                    <a:pt x="769872" y="708184"/>
                    <a:pt x="765567" y="720366"/>
                    <a:pt x="775559" y="725653"/>
                  </a:cubicBezTo>
                  <a:cubicBezTo>
                    <a:pt x="779064" y="727510"/>
                    <a:pt x="780759" y="730758"/>
                    <a:pt x="780931" y="733987"/>
                  </a:cubicBezTo>
                  <a:cubicBezTo>
                    <a:pt x="791761" y="741798"/>
                    <a:pt x="804753" y="748141"/>
                    <a:pt x="818288" y="745103"/>
                  </a:cubicBezTo>
                  <a:cubicBezTo>
                    <a:pt x="823917" y="743836"/>
                    <a:pt x="833556" y="739426"/>
                    <a:pt x="831966" y="732311"/>
                  </a:cubicBezTo>
                  <a:cubicBezTo>
                    <a:pt x="830670" y="726567"/>
                    <a:pt x="822155" y="721585"/>
                    <a:pt x="817850" y="718261"/>
                  </a:cubicBezTo>
                  <a:cubicBezTo>
                    <a:pt x="807201" y="710032"/>
                    <a:pt x="793161" y="700126"/>
                    <a:pt x="778959" y="705040"/>
                  </a:cubicBezTo>
                  <a:close/>
                  <a:moveTo>
                    <a:pt x="53776" y="624058"/>
                  </a:moveTo>
                  <a:cubicBezTo>
                    <a:pt x="46577" y="624871"/>
                    <a:pt x="39533" y="627926"/>
                    <a:pt x="33980" y="632641"/>
                  </a:cubicBezTo>
                  <a:cubicBezTo>
                    <a:pt x="26046" y="639366"/>
                    <a:pt x="18521" y="651672"/>
                    <a:pt x="22360" y="662388"/>
                  </a:cubicBezTo>
                  <a:cubicBezTo>
                    <a:pt x="26227" y="673179"/>
                    <a:pt x="38438" y="676809"/>
                    <a:pt x="48706" y="677990"/>
                  </a:cubicBezTo>
                  <a:cubicBezTo>
                    <a:pt x="60822" y="679380"/>
                    <a:pt x="75357" y="679752"/>
                    <a:pt x="87177" y="676456"/>
                  </a:cubicBezTo>
                  <a:cubicBezTo>
                    <a:pt x="90302" y="675580"/>
                    <a:pt x="93254" y="674037"/>
                    <a:pt x="96112" y="672198"/>
                  </a:cubicBezTo>
                  <a:cubicBezTo>
                    <a:pt x="93035" y="671208"/>
                    <a:pt x="90340" y="668712"/>
                    <a:pt x="89940" y="665512"/>
                  </a:cubicBezTo>
                  <a:cubicBezTo>
                    <a:pt x="88111" y="651091"/>
                    <a:pt x="87825" y="638108"/>
                    <a:pt x="74500" y="628926"/>
                  </a:cubicBezTo>
                  <a:cubicBezTo>
                    <a:pt x="68328" y="624674"/>
                    <a:pt x="60974" y="623245"/>
                    <a:pt x="53776" y="624058"/>
                  </a:cubicBezTo>
                  <a:close/>
                  <a:moveTo>
                    <a:pt x="284221" y="494509"/>
                  </a:moveTo>
                  <a:cubicBezTo>
                    <a:pt x="284278" y="494671"/>
                    <a:pt x="284364" y="494824"/>
                    <a:pt x="284412" y="494986"/>
                  </a:cubicBezTo>
                  <a:lnTo>
                    <a:pt x="284535" y="494633"/>
                  </a:lnTo>
                  <a:cubicBezTo>
                    <a:pt x="284431" y="494595"/>
                    <a:pt x="284326" y="494557"/>
                    <a:pt x="284221" y="494509"/>
                  </a:cubicBezTo>
                  <a:close/>
                  <a:moveTo>
                    <a:pt x="575315" y="484127"/>
                  </a:moveTo>
                  <a:cubicBezTo>
                    <a:pt x="529090" y="506749"/>
                    <a:pt x="475388" y="519684"/>
                    <a:pt x="418095" y="519694"/>
                  </a:cubicBezTo>
                  <a:cubicBezTo>
                    <a:pt x="374937" y="519684"/>
                    <a:pt x="333808" y="512350"/>
                    <a:pt x="296375" y="499072"/>
                  </a:cubicBezTo>
                  <a:cubicBezTo>
                    <a:pt x="294661" y="519646"/>
                    <a:pt x="289631" y="539906"/>
                    <a:pt x="286269" y="560289"/>
                  </a:cubicBezTo>
                  <a:cubicBezTo>
                    <a:pt x="282840" y="581054"/>
                    <a:pt x="279659" y="601856"/>
                    <a:pt x="277096" y="622745"/>
                  </a:cubicBezTo>
                  <a:cubicBezTo>
                    <a:pt x="271905" y="665121"/>
                    <a:pt x="268924" y="707793"/>
                    <a:pt x="268295" y="750484"/>
                  </a:cubicBezTo>
                  <a:cubicBezTo>
                    <a:pt x="267895" y="777897"/>
                    <a:pt x="263323" y="817626"/>
                    <a:pt x="282859" y="840172"/>
                  </a:cubicBezTo>
                  <a:cubicBezTo>
                    <a:pt x="293984" y="853011"/>
                    <a:pt x="312463" y="856412"/>
                    <a:pt x="328236" y="859993"/>
                  </a:cubicBezTo>
                  <a:cubicBezTo>
                    <a:pt x="346353" y="864108"/>
                    <a:pt x="364660" y="867356"/>
                    <a:pt x="383072" y="869747"/>
                  </a:cubicBezTo>
                  <a:cubicBezTo>
                    <a:pt x="420705" y="874633"/>
                    <a:pt x="458853" y="876014"/>
                    <a:pt x="496724" y="873509"/>
                  </a:cubicBezTo>
                  <a:cubicBezTo>
                    <a:pt x="533348" y="871090"/>
                    <a:pt x="570219" y="865175"/>
                    <a:pt x="604252" y="850954"/>
                  </a:cubicBezTo>
                  <a:cubicBezTo>
                    <a:pt x="618349" y="845068"/>
                    <a:pt x="632331" y="837581"/>
                    <a:pt x="641952" y="825360"/>
                  </a:cubicBezTo>
                  <a:cubicBezTo>
                    <a:pt x="650972" y="813883"/>
                    <a:pt x="655325" y="799843"/>
                    <a:pt x="656992" y="785498"/>
                  </a:cubicBezTo>
                  <a:cubicBezTo>
                    <a:pt x="660544" y="754875"/>
                    <a:pt x="652077" y="722424"/>
                    <a:pt x="645342" y="692782"/>
                  </a:cubicBezTo>
                  <a:cubicBezTo>
                    <a:pt x="629083" y="621249"/>
                    <a:pt x="605899" y="551479"/>
                    <a:pt x="575515" y="484708"/>
                  </a:cubicBezTo>
                  <a:cubicBezTo>
                    <a:pt x="575419" y="484508"/>
                    <a:pt x="575391" y="484327"/>
                    <a:pt x="575315" y="484127"/>
                  </a:cubicBezTo>
                  <a:close/>
                  <a:moveTo>
                    <a:pt x="408707" y="346351"/>
                  </a:moveTo>
                  <a:cubicBezTo>
                    <a:pt x="412335" y="344394"/>
                    <a:pt x="417319" y="344615"/>
                    <a:pt x="420629" y="348377"/>
                  </a:cubicBezTo>
                  <a:cubicBezTo>
                    <a:pt x="425239" y="353626"/>
                    <a:pt x="428792" y="358521"/>
                    <a:pt x="435155" y="361912"/>
                  </a:cubicBezTo>
                  <a:cubicBezTo>
                    <a:pt x="441451" y="365275"/>
                    <a:pt x="448499" y="367180"/>
                    <a:pt x="455643" y="367342"/>
                  </a:cubicBezTo>
                  <a:cubicBezTo>
                    <a:pt x="463406" y="367513"/>
                    <a:pt x="471093" y="365875"/>
                    <a:pt x="478551" y="363903"/>
                  </a:cubicBezTo>
                  <a:cubicBezTo>
                    <a:pt x="482589" y="362836"/>
                    <a:pt x="486494" y="361331"/>
                    <a:pt x="490247" y="359503"/>
                  </a:cubicBezTo>
                  <a:cubicBezTo>
                    <a:pt x="494200" y="357579"/>
                    <a:pt x="497696" y="355578"/>
                    <a:pt x="502182" y="355540"/>
                  </a:cubicBezTo>
                  <a:cubicBezTo>
                    <a:pt x="503878" y="355531"/>
                    <a:pt x="505764" y="356797"/>
                    <a:pt x="505335" y="358779"/>
                  </a:cubicBezTo>
                  <a:cubicBezTo>
                    <a:pt x="503287" y="368218"/>
                    <a:pt x="492057" y="374181"/>
                    <a:pt x="484237" y="378562"/>
                  </a:cubicBezTo>
                  <a:cubicBezTo>
                    <a:pt x="474779" y="383858"/>
                    <a:pt x="463720" y="385915"/>
                    <a:pt x="452957" y="385534"/>
                  </a:cubicBezTo>
                  <a:cubicBezTo>
                    <a:pt x="443908" y="385211"/>
                    <a:pt x="434593" y="382705"/>
                    <a:pt x="426639" y="378362"/>
                  </a:cubicBezTo>
                  <a:cubicBezTo>
                    <a:pt x="418048" y="373666"/>
                    <a:pt x="408875" y="366656"/>
                    <a:pt x="404922" y="357397"/>
                  </a:cubicBezTo>
                  <a:cubicBezTo>
                    <a:pt x="402808" y="352444"/>
                    <a:pt x="405080" y="348308"/>
                    <a:pt x="408707" y="346351"/>
                  </a:cubicBezTo>
                  <a:close/>
                  <a:moveTo>
                    <a:pt x="557941" y="265815"/>
                  </a:moveTo>
                  <a:cubicBezTo>
                    <a:pt x="562713" y="264929"/>
                    <a:pt x="567504" y="267300"/>
                    <a:pt x="570314" y="271101"/>
                  </a:cubicBezTo>
                  <a:lnTo>
                    <a:pt x="570942" y="272139"/>
                  </a:lnTo>
                  <a:cubicBezTo>
                    <a:pt x="572123" y="273387"/>
                    <a:pt x="573143" y="274816"/>
                    <a:pt x="573886" y="276406"/>
                  </a:cubicBezTo>
                  <a:cubicBezTo>
                    <a:pt x="575610" y="280083"/>
                    <a:pt x="576210" y="284617"/>
                    <a:pt x="576353" y="288655"/>
                  </a:cubicBezTo>
                  <a:cubicBezTo>
                    <a:pt x="576476" y="292142"/>
                    <a:pt x="576181" y="295618"/>
                    <a:pt x="575629" y="299057"/>
                  </a:cubicBezTo>
                  <a:cubicBezTo>
                    <a:pt x="575657" y="301457"/>
                    <a:pt x="575638" y="303857"/>
                    <a:pt x="575495" y="306229"/>
                  </a:cubicBezTo>
                  <a:cubicBezTo>
                    <a:pt x="575286" y="309858"/>
                    <a:pt x="574219" y="313640"/>
                    <a:pt x="572000" y="316573"/>
                  </a:cubicBezTo>
                  <a:cubicBezTo>
                    <a:pt x="568980" y="320564"/>
                    <a:pt x="563599" y="322850"/>
                    <a:pt x="558636" y="321679"/>
                  </a:cubicBezTo>
                  <a:cubicBezTo>
                    <a:pt x="553445" y="320459"/>
                    <a:pt x="549397" y="317059"/>
                    <a:pt x="547254" y="312163"/>
                  </a:cubicBezTo>
                  <a:cubicBezTo>
                    <a:pt x="545892" y="309030"/>
                    <a:pt x="545606" y="305667"/>
                    <a:pt x="545453" y="302314"/>
                  </a:cubicBezTo>
                  <a:cubicBezTo>
                    <a:pt x="545025" y="300343"/>
                    <a:pt x="544777" y="298333"/>
                    <a:pt x="544587" y="296428"/>
                  </a:cubicBezTo>
                  <a:cubicBezTo>
                    <a:pt x="543949" y="289398"/>
                    <a:pt x="544272" y="280845"/>
                    <a:pt x="547492" y="274397"/>
                  </a:cubicBezTo>
                  <a:cubicBezTo>
                    <a:pt x="549635" y="270110"/>
                    <a:pt x="553093" y="266719"/>
                    <a:pt x="557941" y="265815"/>
                  </a:cubicBezTo>
                  <a:close/>
                  <a:moveTo>
                    <a:pt x="338466" y="265815"/>
                  </a:moveTo>
                  <a:cubicBezTo>
                    <a:pt x="343238" y="264929"/>
                    <a:pt x="348029" y="267300"/>
                    <a:pt x="350839" y="271101"/>
                  </a:cubicBezTo>
                  <a:lnTo>
                    <a:pt x="351467" y="272139"/>
                  </a:lnTo>
                  <a:cubicBezTo>
                    <a:pt x="352658" y="273387"/>
                    <a:pt x="353668" y="274816"/>
                    <a:pt x="354382" y="276406"/>
                  </a:cubicBezTo>
                  <a:cubicBezTo>
                    <a:pt x="356106" y="280083"/>
                    <a:pt x="356716" y="284617"/>
                    <a:pt x="356849" y="288655"/>
                  </a:cubicBezTo>
                  <a:cubicBezTo>
                    <a:pt x="356973" y="292142"/>
                    <a:pt x="356678" y="295618"/>
                    <a:pt x="356125" y="299057"/>
                  </a:cubicBezTo>
                  <a:cubicBezTo>
                    <a:pt x="356163" y="301457"/>
                    <a:pt x="356135" y="303857"/>
                    <a:pt x="356001" y="306229"/>
                  </a:cubicBezTo>
                  <a:cubicBezTo>
                    <a:pt x="355792" y="309858"/>
                    <a:pt x="354725" y="313640"/>
                    <a:pt x="352506" y="316573"/>
                  </a:cubicBezTo>
                  <a:cubicBezTo>
                    <a:pt x="349486" y="320564"/>
                    <a:pt x="344105" y="322850"/>
                    <a:pt x="339142" y="321679"/>
                  </a:cubicBezTo>
                  <a:cubicBezTo>
                    <a:pt x="333951" y="320459"/>
                    <a:pt x="329903" y="317059"/>
                    <a:pt x="327760" y="312163"/>
                  </a:cubicBezTo>
                  <a:cubicBezTo>
                    <a:pt x="326398" y="309030"/>
                    <a:pt x="326112" y="305667"/>
                    <a:pt x="325959" y="302314"/>
                  </a:cubicBezTo>
                  <a:cubicBezTo>
                    <a:pt x="325540" y="300343"/>
                    <a:pt x="325283" y="298323"/>
                    <a:pt x="325112" y="296428"/>
                  </a:cubicBezTo>
                  <a:cubicBezTo>
                    <a:pt x="324474" y="289398"/>
                    <a:pt x="324797" y="280845"/>
                    <a:pt x="328017" y="274397"/>
                  </a:cubicBezTo>
                  <a:cubicBezTo>
                    <a:pt x="330160" y="270110"/>
                    <a:pt x="333618" y="266719"/>
                    <a:pt x="338466" y="265815"/>
                  </a:cubicBezTo>
                  <a:close/>
                  <a:moveTo>
                    <a:pt x="418085" y="22422"/>
                  </a:moveTo>
                  <a:cubicBezTo>
                    <a:pt x="337742" y="22412"/>
                    <a:pt x="265200" y="49444"/>
                    <a:pt x="213060" y="92669"/>
                  </a:cubicBezTo>
                  <a:cubicBezTo>
                    <a:pt x="160891" y="135950"/>
                    <a:pt x="129240" y="194948"/>
                    <a:pt x="129230" y="259842"/>
                  </a:cubicBezTo>
                  <a:cubicBezTo>
                    <a:pt x="129240" y="324736"/>
                    <a:pt x="160891" y="383734"/>
                    <a:pt x="213060" y="427015"/>
                  </a:cubicBezTo>
                  <a:cubicBezTo>
                    <a:pt x="265200" y="470240"/>
                    <a:pt x="337733" y="497272"/>
                    <a:pt x="418085" y="497262"/>
                  </a:cubicBezTo>
                  <a:cubicBezTo>
                    <a:pt x="498429" y="497272"/>
                    <a:pt x="570971" y="470240"/>
                    <a:pt x="623111" y="427015"/>
                  </a:cubicBezTo>
                  <a:cubicBezTo>
                    <a:pt x="675280" y="383734"/>
                    <a:pt x="706931" y="324736"/>
                    <a:pt x="706941" y="259842"/>
                  </a:cubicBezTo>
                  <a:cubicBezTo>
                    <a:pt x="706931" y="194948"/>
                    <a:pt x="675280" y="135950"/>
                    <a:pt x="623111" y="92669"/>
                  </a:cubicBezTo>
                  <a:cubicBezTo>
                    <a:pt x="570971" y="49444"/>
                    <a:pt x="498438" y="22412"/>
                    <a:pt x="418085" y="22422"/>
                  </a:cubicBezTo>
                  <a:close/>
                  <a:moveTo>
                    <a:pt x="418076" y="0"/>
                  </a:moveTo>
                  <a:cubicBezTo>
                    <a:pt x="503449" y="10"/>
                    <a:pt x="580944" y="28632"/>
                    <a:pt x="637408" y="75400"/>
                  </a:cubicBezTo>
                  <a:cubicBezTo>
                    <a:pt x="693844" y="122101"/>
                    <a:pt x="729362" y="187423"/>
                    <a:pt x="729353" y="259842"/>
                  </a:cubicBezTo>
                  <a:cubicBezTo>
                    <a:pt x="729372" y="332261"/>
                    <a:pt x="693844" y="397583"/>
                    <a:pt x="637408" y="444284"/>
                  </a:cubicBezTo>
                  <a:cubicBezTo>
                    <a:pt x="625245" y="454362"/>
                    <a:pt x="612053" y="463534"/>
                    <a:pt x="598060" y="471821"/>
                  </a:cubicBezTo>
                  <a:cubicBezTo>
                    <a:pt x="598603" y="472573"/>
                    <a:pt x="599099" y="473412"/>
                    <a:pt x="599527" y="474345"/>
                  </a:cubicBezTo>
                  <a:cubicBezTo>
                    <a:pt x="601947" y="479660"/>
                    <a:pt x="604214" y="485070"/>
                    <a:pt x="606547" y="490433"/>
                  </a:cubicBezTo>
                  <a:cubicBezTo>
                    <a:pt x="615586" y="503711"/>
                    <a:pt x="623187" y="518303"/>
                    <a:pt x="630998" y="532086"/>
                  </a:cubicBezTo>
                  <a:cubicBezTo>
                    <a:pt x="639723" y="547478"/>
                    <a:pt x="648448" y="562870"/>
                    <a:pt x="657411" y="578129"/>
                  </a:cubicBezTo>
                  <a:cubicBezTo>
                    <a:pt x="683900" y="623211"/>
                    <a:pt x="712856" y="669455"/>
                    <a:pt x="750232" y="706860"/>
                  </a:cubicBezTo>
                  <a:cubicBezTo>
                    <a:pt x="750546" y="705736"/>
                    <a:pt x="750918" y="704641"/>
                    <a:pt x="751365" y="703574"/>
                  </a:cubicBezTo>
                  <a:cubicBezTo>
                    <a:pt x="759309" y="684609"/>
                    <a:pt x="783207" y="679875"/>
                    <a:pt x="801143" y="685028"/>
                  </a:cubicBezTo>
                  <a:cubicBezTo>
                    <a:pt x="812059" y="688162"/>
                    <a:pt x="821698" y="694649"/>
                    <a:pt x="830613" y="701497"/>
                  </a:cubicBezTo>
                  <a:cubicBezTo>
                    <a:pt x="837033" y="706422"/>
                    <a:pt x="843863" y="711603"/>
                    <a:pt x="848406" y="718385"/>
                  </a:cubicBezTo>
                  <a:cubicBezTo>
                    <a:pt x="860236" y="736044"/>
                    <a:pt x="848435" y="755923"/>
                    <a:pt x="830470" y="763086"/>
                  </a:cubicBezTo>
                  <a:cubicBezTo>
                    <a:pt x="790008" y="779212"/>
                    <a:pt x="754042" y="739169"/>
                    <a:pt x="729991" y="712365"/>
                  </a:cubicBezTo>
                  <a:cubicBezTo>
                    <a:pt x="701102" y="680161"/>
                    <a:pt x="677023" y="644014"/>
                    <a:pt x="655048" y="606847"/>
                  </a:cubicBezTo>
                  <a:cubicBezTo>
                    <a:pt x="650724" y="599532"/>
                    <a:pt x="646552" y="592131"/>
                    <a:pt x="642390" y="584730"/>
                  </a:cubicBezTo>
                  <a:cubicBezTo>
                    <a:pt x="657658" y="631670"/>
                    <a:pt x="669526" y="679723"/>
                    <a:pt x="676765" y="728329"/>
                  </a:cubicBezTo>
                  <a:cubicBezTo>
                    <a:pt x="681299" y="758790"/>
                    <a:pt x="682804" y="793766"/>
                    <a:pt x="669012" y="822227"/>
                  </a:cubicBezTo>
                  <a:cubicBezTo>
                    <a:pt x="653239" y="854783"/>
                    <a:pt x="619711" y="870014"/>
                    <a:pt x="586678" y="879815"/>
                  </a:cubicBezTo>
                  <a:cubicBezTo>
                    <a:pt x="584030" y="880605"/>
                    <a:pt x="581344" y="881291"/>
                    <a:pt x="578667" y="882015"/>
                  </a:cubicBezTo>
                  <a:cubicBezTo>
                    <a:pt x="578934" y="887406"/>
                    <a:pt x="578763" y="892874"/>
                    <a:pt x="578896" y="897941"/>
                  </a:cubicBezTo>
                  <a:cubicBezTo>
                    <a:pt x="579210" y="909647"/>
                    <a:pt x="579591" y="921363"/>
                    <a:pt x="580058" y="933069"/>
                  </a:cubicBezTo>
                  <a:cubicBezTo>
                    <a:pt x="581011" y="957129"/>
                    <a:pt x="581877" y="981180"/>
                    <a:pt x="583220" y="1005221"/>
                  </a:cubicBezTo>
                  <a:cubicBezTo>
                    <a:pt x="584535" y="1028652"/>
                    <a:pt x="586021" y="1052074"/>
                    <a:pt x="587840" y="1075477"/>
                  </a:cubicBezTo>
                  <a:cubicBezTo>
                    <a:pt x="588459" y="1083535"/>
                    <a:pt x="589174" y="1091584"/>
                    <a:pt x="589869" y="1099633"/>
                  </a:cubicBezTo>
                  <a:cubicBezTo>
                    <a:pt x="603080" y="1094080"/>
                    <a:pt x="616720" y="1089660"/>
                    <a:pt x="630712" y="1086460"/>
                  </a:cubicBezTo>
                  <a:cubicBezTo>
                    <a:pt x="643466" y="1083535"/>
                    <a:pt x="657982" y="1081669"/>
                    <a:pt x="670231" y="1087603"/>
                  </a:cubicBezTo>
                  <a:cubicBezTo>
                    <a:pt x="683728" y="1094146"/>
                    <a:pt x="689643" y="1110015"/>
                    <a:pt x="682680" y="1123598"/>
                  </a:cubicBezTo>
                  <a:cubicBezTo>
                    <a:pt x="674832" y="1138895"/>
                    <a:pt x="658554" y="1144172"/>
                    <a:pt x="642294" y="1144181"/>
                  </a:cubicBezTo>
                  <a:cubicBezTo>
                    <a:pt x="632608" y="1144181"/>
                    <a:pt x="622883" y="1143581"/>
                    <a:pt x="613234" y="1142810"/>
                  </a:cubicBezTo>
                  <a:cubicBezTo>
                    <a:pt x="606938" y="1142305"/>
                    <a:pt x="600270" y="1142057"/>
                    <a:pt x="593793" y="1141181"/>
                  </a:cubicBezTo>
                  <a:cubicBezTo>
                    <a:pt x="593707" y="1142876"/>
                    <a:pt x="593555" y="1144562"/>
                    <a:pt x="593260" y="1146191"/>
                  </a:cubicBezTo>
                  <a:cubicBezTo>
                    <a:pt x="591755" y="1154506"/>
                    <a:pt x="579782" y="1156497"/>
                    <a:pt x="576486" y="1148248"/>
                  </a:cubicBezTo>
                  <a:cubicBezTo>
                    <a:pt x="572238" y="1137638"/>
                    <a:pt x="573048" y="1124217"/>
                    <a:pt x="572057" y="1112853"/>
                  </a:cubicBezTo>
                  <a:cubicBezTo>
                    <a:pt x="571038" y="1101157"/>
                    <a:pt x="570085" y="1089460"/>
                    <a:pt x="569219" y="1077754"/>
                  </a:cubicBezTo>
                  <a:cubicBezTo>
                    <a:pt x="567437" y="1053732"/>
                    <a:pt x="565961" y="1029681"/>
                    <a:pt x="564932" y="1005602"/>
                  </a:cubicBezTo>
                  <a:cubicBezTo>
                    <a:pt x="563932" y="982142"/>
                    <a:pt x="563075" y="958644"/>
                    <a:pt x="562932" y="935165"/>
                  </a:cubicBezTo>
                  <a:cubicBezTo>
                    <a:pt x="562856" y="922792"/>
                    <a:pt x="562866" y="910409"/>
                    <a:pt x="562961" y="898036"/>
                  </a:cubicBezTo>
                  <a:cubicBezTo>
                    <a:pt x="562989" y="894159"/>
                    <a:pt x="562856" y="890064"/>
                    <a:pt x="562885" y="885939"/>
                  </a:cubicBezTo>
                  <a:cubicBezTo>
                    <a:pt x="498400" y="900494"/>
                    <a:pt x="428906" y="898808"/>
                    <a:pt x="363955" y="887882"/>
                  </a:cubicBezTo>
                  <a:cubicBezTo>
                    <a:pt x="364317" y="893816"/>
                    <a:pt x="364022" y="899893"/>
                    <a:pt x="364069" y="905513"/>
                  </a:cubicBezTo>
                  <a:cubicBezTo>
                    <a:pt x="364164" y="917886"/>
                    <a:pt x="364174" y="930269"/>
                    <a:pt x="364098" y="942642"/>
                  </a:cubicBezTo>
                  <a:cubicBezTo>
                    <a:pt x="363955" y="966130"/>
                    <a:pt x="363098" y="989619"/>
                    <a:pt x="362098" y="1013079"/>
                  </a:cubicBezTo>
                  <a:cubicBezTo>
                    <a:pt x="361059" y="1037149"/>
                    <a:pt x="359592" y="1061199"/>
                    <a:pt x="357802" y="1085231"/>
                  </a:cubicBezTo>
                  <a:cubicBezTo>
                    <a:pt x="356935" y="1096937"/>
                    <a:pt x="355983" y="1108634"/>
                    <a:pt x="354963" y="1120331"/>
                  </a:cubicBezTo>
                  <a:cubicBezTo>
                    <a:pt x="353963" y="1131694"/>
                    <a:pt x="354773" y="1145105"/>
                    <a:pt x="350534" y="1155726"/>
                  </a:cubicBezTo>
                  <a:cubicBezTo>
                    <a:pt x="347229" y="1163984"/>
                    <a:pt x="335266" y="1161983"/>
                    <a:pt x="333761" y="1153668"/>
                  </a:cubicBezTo>
                  <a:cubicBezTo>
                    <a:pt x="333465" y="1152039"/>
                    <a:pt x="333313" y="1150363"/>
                    <a:pt x="333227" y="1148658"/>
                  </a:cubicBezTo>
                  <a:cubicBezTo>
                    <a:pt x="326750" y="1149534"/>
                    <a:pt x="320083" y="1149782"/>
                    <a:pt x="313787" y="1150287"/>
                  </a:cubicBezTo>
                  <a:cubicBezTo>
                    <a:pt x="304138" y="1151058"/>
                    <a:pt x="294413" y="1151658"/>
                    <a:pt x="284726" y="1151658"/>
                  </a:cubicBezTo>
                  <a:cubicBezTo>
                    <a:pt x="268467" y="1151658"/>
                    <a:pt x="252189" y="1146381"/>
                    <a:pt x="244340" y="1131075"/>
                  </a:cubicBezTo>
                  <a:cubicBezTo>
                    <a:pt x="237377" y="1117492"/>
                    <a:pt x="243292" y="1101614"/>
                    <a:pt x="256789" y="1095080"/>
                  </a:cubicBezTo>
                  <a:cubicBezTo>
                    <a:pt x="269029" y="1089146"/>
                    <a:pt x="283554" y="1091013"/>
                    <a:pt x="296308" y="1093937"/>
                  </a:cubicBezTo>
                  <a:cubicBezTo>
                    <a:pt x="310310" y="1097137"/>
                    <a:pt x="323940" y="1101547"/>
                    <a:pt x="337152" y="1107110"/>
                  </a:cubicBezTo>
                  <a:cubicBezTo>
                    <a:pt x="337847" y="1099061"/>
                    <a:pt x="338552" y="1091013"/>
                    <a:pt x="339180" y="1082955"/>
                  </a:cubicBezTo>
                  <a:cubicBezTo>
                    <a:pt x="341000" y="1059552"/>
                    <a:pt x="342486" y="1036130"/>
                    <a:pt x="343800" y="1012698"/>
                  </a:cubicBezTo>
                  <a:cubicBezTo>
                    <a:pt x="345153" y="988657"/>
                    <a:pt x="346010" y="964606"/>
                    <a:pt x="346962" y="940546"/>
                  </a:cubicBezTo>
                  <a:cubicBezTo>
                    <a:pt x="347429" y="928840"/>
                    <a:pt x="347810" y="917134"/>
                    <a:pt x="348124" y="905418"/>
                  </a:cubicBezTo>
                  <a:cubicBezTo>
                    <a:pt x="348296" y="898979"/>
                    <a:pt x="347962" y="891902"/>
                    <a:pt x="348686" y="885149"/>
                  </a:cubicBezTo>
                  <a:cubicBezTo>
                    <a:pt x="348058" y="885034"/>
                    <a:pt x="347429" y="884930"/>
                    <a:pt x="346800" y="884806"/>
                  </a:cubicBezTo>
                  <a:cubicBezTo>
                    <a:pt x="313939" y="878396"/>
                    <a:pt x="274829" y="872614"/>
                    <a:pt x="258599" y="839295"/>
                  </a:cubicBezTo>
                  <a:cubicBezTo>
                    <a:pt x="251827" y="825408"/>
                    <a:pt x="249769" y="809482"/>
                    <a:pt x="249169" y="794214"/>
                  </a:cubicBezTo>
                  <a:cubicBezTo>
                    <a:pt x="248398" y="774687"/>
                    <a:pt x="248969" y="755037"/>
                    <a:pt x="249588" y="735511"/>
                  </a:cubicBezTo>
                  <a:cubicBezTo>
                    <a:pt x="250893" y="694649"/>
                    <a:pt x="254294" y="653853"/>
                    <a:pt x="259742" y="613334"/>
                  </a:cubicBezTo>
                  <a:cubicBezTo>
                    <a:pt x="262552" y="592465"/>
                    <a:pt x="265905" y="571690"/>
                    <a:pt x="270019" y="551031"/>
                  </a:cubicBezTo>
                  <a:cubicBezTo>
                    <a:pt x="273296" y="534581"/>
                    <a:pt x="276439" y="517950"/>
                    <a:pt x="281859" y="502082"/>
                  </a:cubicBezTo>
                  <a:cubicBezTo>
                    <a:pt x="250131" y="542935"/>
                    <a:pt x="212145" y="579530"/>
                    <a:pt x="177036" y="617487"/>
                  </a:cubicBezTo>
                  <a:cubicBezTo>
                    <a:pt x="161415" y="634384"/>
                    <a:pt x="145785" y="651272"/>
                    <a:pt x="130154" y="668169"/>
                  </a:cubicBezTo>
                  <a:cubicBezTo>
                    <a:pt x="116353" y="683104"/>
                    <a:pt x="104303" y="696821"/>
                    <a:pt x="83082" y="699611"/>
                  </a:cubicBezTo>
                  <a:cubicBezTo>
                    <a:pt x="54088" y="703421"/>
                    <a:pt x="9625" y="702469"/>
                    <a:pt x="1214" y="666931"/>
                  </a:cubicBezTo>
                  <a:cubicBezTo>
                    <a:pt x="-6720" y="633413"/>
                    <a:pt x="25627" y="603418"/>
                    <a:pt x="57479" y="603266"/>
                  </a:cubicBezTo>
                  <a:cubicBezTo>
                    <a:pt x="85244" y="603133"/>
                    <a:pt x="116753" y="633917"/>
                    <a:pt x="107837" y="662292"/>
                  </a:cubicBezTo>
                  <a:cubicBezTo>
                    <a:pt x="113609" y="656349"/>
                    <a:pt x="118877" y="649757"/>
                    <a:pt x="123820" y="644662"/>
                  </a:cubicBezTo>
                  <a:cubicBezTo>
                    <a:pt x="149004" y="618706"/>
                    <a:pt x="174179" y="592741"/>
                    <a:pt x="199306" y="566728"/>
                  </a:cubicBezTo>
                  <a:cubicBezTo>
                    <a:pt x="223956" y="541220"/>
                    <a:pt x="247817" y="514550"/>
                    <a:pt x="274734" y="491442"/>
                  </a:cubicBezTo>
                  <a:cubicBezTo>
                    <a:pt x="275020" y="491195"/>
                    <a:pt x="275315" y="491052"/>
                    <a:pt x="275601" y="490880"/>
                  </a:cubicBezTo>
                  <a:cubicBezTo>
                    <a:pt x="247197" y="478660"/>
                    <a:pt x="221270" y="462953"/>
                    <a:pt x="198734" y="444284"/>
                  </a:cubicBezTo>
                  <a:cubicBezTo>
                    <a:pt x="142299" y="397583"/>
                    <a:pt x="106780" y="332261"/>
                    <a:pt x="106789" y="259842"/>
                  </a:cubicBezTo>
                  <a:cubicBezTo>
                    <a:pt x="106770" y="187423"/>
                    <a:pt x="142299" y="122101"/>
                    <a:pt x="198734" y="75400"/>
                  </a:cubicBezTo>
                  <a:cubicBezTo>
                    <a:pt x="255208" y="28632"/>
                    <a:pt x="332694" y="10"/>
                    <a:pt x="41807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avatar2">
              <a:extLst>
                <a:ext uri="{FF2B5EF4-FFF2-40B4-BE49-F238E27FC236}">
                  <a16:creationId xmlns:a16="http://schemas.microsoft.com/office/drawing/2014/main" id="{8E76D7CC-BBDD-DC90-9CCA-47C530BA9489}"/>
                </a:ext>
              </a:extLst>
            </p:cNvPr>
            <p:cNvSpPr/>
            <p:nvPr/>
          </p:nvSpPr>
          <p:spPr>
            <a:xfrm>
              <a:off x="3246238" y="2990413"/>
              <a:ext cx="1186226" cy="1330273"/>
            </a:xfrm>
            <a:custGeom>
              <a:avLst/>
              <a:gdLst>
                <a:gd name="connsiteX0" fmla="*/ 434874 w 624696"/>
                <a:gd name="connsiteY0" fmla="*/ 660359 h 700555"/>
                <a:gd name="connsiteX1" fmla="*/ 434950 w 624696"/>
                <a:gd name="connsiteY1" fmla="*/ 660749 h 700555"/>
                <a:gd name="connsiteX2" fmla="*/ 475088 w 624696"/>
                <a:gd name="connsiteY2" fmla="*/ 676094 h 700555"/>
                <a:gd name="connsiteX3" fmla="*/ 498415 w 624696"/>
                <a:gd name="connsiteY3" fmla="*/ 679361 h 700555"/>
                <a:gd name="connsiteX4" fmla="*/ 509111 w 624696"/>
                <a:gd name="connsiteY4" fmla="*/ 679676 h 700555"/>
                <a:gd name="connsiteX5" fmla="*/ 514722 w 624696"/>
                <a:gd name="connsiteY5" fmla="*/ 679466 h 700555"/>
                <a:gd name="connsiteX6" fmla="*/ 515474 w 624696"/>
                <a:gd name="connsiteY6" fmla="*/ 679294 h 700555"/>
                <a:gd name="connsiteX7" fmla="*/ 481975 w 624696"/>
                <a:gd name="connsiteY7" fmla="*/ 662073 h 700555"/>
                <a:gd name="connsiteX8" fmla="*/ 434874 w 624696"/>
                <a:gd name="connsiteY8" fmla="*/ 660359 h 700555"/>
                <a:gd name="connsiteX9" fmla="*/ 246221 w 624696"/>
                <a:gd name="connsiteY9" fmla="*/ 660359 h 700555"/>
                <a:gd name="connsiteX10" fmla="*/ 199130 w 624696"/>
                <a:gd name="connsiteY10" fmla="*/ 662073 h 700555"/>
                <a:gd name="connsiteX11" fmla="*/ 165630 w 624696"/>
                <a:gd name="connsiteY11" fmla="*/ 679294 h 700555"/>
                <a:gd name="connsiteX12" fmla="*/ 166383 w 624696"/>
                <a:gd name="connsiteY12" fmla="*/ 679466 h 700555"/>
                <a:gd name="connsiteX13" fmla="*/ 171993 w 624696"/>
                <a:gd name="connsiteY13" fmla="*/ 679676 h 700555"/>
                <a:gd name="connsiteX14" fmla="*/ 182690 w 624696"/>
                <a:gd name="connsiteY14" fmla="*/ 679361 h 700555"/>
                <a:gd name="connsiteX15" fmla="*/ 206016 w 624696"/>
                <a:gd name="connsiteY15" fmla="*/ 676094 h 700555"/>
                <a:gd name="connsiteX16" fmla="*/ 246155 w 624696"/>
                <a:gd name="connsiteY16" fmla="*/ 660749 h 700555"/>
                <a:gd name="connsiteX17" fmla="*/ 591559 w 624696"/>
                <a:gd name="connsiteY17" fmla="*/ 438906 h 700555"/>
                <a:gd name="connsiteX18" fmla="*/ 574605 w 624696"/>
                <a:gd name="connsiteY18" fmla="*/ 444789 h 700555"/>
                <a:gd name="connsiteX19" fmla="*/ 552088 w 624696"/>
                <a:gd name="connsiteY19" fmla="*/ 467125 h 700555"/>
                <a:gd name="connsiteX20" fmla="*/ 581225 w 624696"/>
                <a:gd name="connsiteY20" fmla="*/ 466506 h 700555"/>
                <a:gd name="connsiteX21" fmla="*/ 605504 w 624696"/>
                <a:gd name="connsiteY21" fmla="*/ 444418 h 700555"/>
                <a:gd name="connsiteX22" fmla="*/ 591559 w 624696"/>
                <a:gd name="connsiteY22" fmla="*/ 438906 h 700555"/>
                <a:gd name="connsiteX23" fmla="*/ 251975 w 624696"/>
                <a:gd name="connsiteY23" fmla="*/ 362160 h 700555"/>
                <a:gd name="connsiteX24" fmla="*/ 230972 w 624696"/>
                <a:gd name="connsiteY24" fmla="*/ 420624 h 700555"/>
                <a:gd name="connsiteX25" fmla="*/ 216923 w 624696"/>
                <a:gd name="connsiteY25" fmla="*/ 487175 h 700555"/>
                <a:gd name="connsiteX26" fmla="*/ 224866 w 624696"/>
                <a:gd name="connsiteY26" fmla="*/ 531066 h 700555"/>
                <a:gd name="connsiteX27" fmla="*/ 275511 w 624696"/>
                <a:gd name="connsiteY27" fmla="*/ 550383 h 700555"/>
                <a:gd name="connsiteX28" fmla="*/ 393307 w 624696"/>
                <a:gd name="connsiteY28" fmla="*/ 545021 h 700555"/>
                <a:gd name="connsiteX29" fmla="*/ 450171 w 624696"/>
                <a:gd name="connsiteY29" fmla="*/ 524685 h 700555"/>
                <a:gd name="connsiteX30" fmla="*/ 460001 w 624696"/>
                <a:gd name="connsiteY30" fmla="*/ 512702 h 700555"/>
                <a:gd name="connsiteX31" fmla="*/ 459991 w 624696"/>
                <a:gd name="connsiteY31" fmla="*/ 498967 h 700555"/>
                <a:gd name="connsiteX32" fmla="*/ 455848 w 624696"/>
                <a:gd name="connsiteY32" fmla="*/ 469868 h 700555"/>
                <a:gd name="connsiteX33" fmla="*/ 412318 w 624696"/>
                <a:gd name="connsiteY33" fmla="*/ 365674 h 700555"/>
                <a:gd name="connsiteX34" fmla="*/ 337681 w 624696"/>
                <a:gd name="connsiteY34" fmla="*/ 376323 h 700555"/>
                <a:gd name="connsiteX35" fmla="*/ 251975 w 624696"/>
                <a:gd name="connsiteY35" fmla="*/ 362160 h 700555"/>
                <a:gd name="connsiteX36" fmla="*/ 26384 w 624696"/>
                <a:gd name="connsiteY36" fmla="*/ 187766 h 700555"/>
                <a:gd name="connsiteX37" fmla="*/ 29451 w 624696"/>
                <a:gd name="connsiteY37" fmla="*/ 216732 h 700555"/>
                <a:gd name="connsiteX38" fmla="*/ 72657 w 624696"/>
                <a:gd name="connsiteY38" fmla="*/ 220799 h 700555"/>
                <a:gd name="connsiteX39" fmla="*/ 65846 w 624696"/>
                <a:gd name="connsiteY39" fmla="*/ 213627 h 700555"/>
                <a:gd name="connsiteX40" fmla="*/ 26384 w 624696"/>
                <a:gd name="connsiteY40" fmla="*/ 187766 h 700555"/>
                <a:gd name="connsiteX41" fmla="*/ 284846 w 624696"/>
                <a:gd name="connsiteY41" fmla="*/ 183583 h 700555"/>
                <a:gd name="connsiteX42" fmla="*/ 287540 w 624696"/>
                <a:gd name="connsiteY42" fmla="*/ 191443 h 700555"/>
                <a:gd name="connsiteX43" fmla="*/ 272081 w 624696"/>
                <a:gd name="connsiteY43" fmla="*/ 206369 h 700555"/>
                <a:gd name="connsiteX44" fmla="*/ 253355 w 624696"/>
                <a:gd name="connsiteY44" fmla="*/ 211474 h 700555"/>
                <a:gd name="connsiteX45" fmla="*/ 231086 w 624696"/>
                <a:gd name="connsiteY45" fmla="*/ 206512 h 700555"/>
                <a:gd name="connsiteX46" fmla="*/ 216065 w 624696"/>
                <a:gd name="connsiteY46" fmla="*/ 192424 h 700555"/>
                <a:gd name="connsiteX47" fmla="*/ 218313 w 624696"/>
                <a:gd name="connsiteY47" fmla="*/ 190119 h 700555"/>
                <a:gd name="connsiteX48" fmla="*/ 226809 w 624696"/>
                <a:gd name="connsiteY48" fmla="*/ 192938 h 700555"/>
                <a:gd name="connsiteX49" fmla="*/ 235134 w 624696"/>
                <a:gd name="connsiteY49" fmla="*/ 196072 h 700555"/>
                <a:gd name="connsiteX50" fmla="*/ 251441 w 624696"/>
                <a:gd name="connsiteY50" fmla="*/ 198520 h 700555"/>
                <a:gd name="connsiteX51" fmla="*/ 266023 w 624696"/>
                <a:gd name="connsiteY51" fmla="*/ 194662 h 700555"/>
                <a:gd name="connsiteX52" fmla="*/ 276358 w 624696"/>
                <a:gd name="connsiteY52" fmla="*/ 185023 h 700555"/>
                <a:gd name="connsiteX53" fmla="*/ 284846 w 624696"/>
                <a:gd name="connsiteY53" fmla="*/ 183583 h 700555"/>
                <a:gd name="connsiteX54" fmla="*/ 334823 w 624696"/>
                <a:gd name="connsiteY54" fmla="*/ 126272 h 700555"/>
                <a:gd name="connsiteX55" fmla="*/ 342262 w 624696"/>
                <a:gd name="connsiteY55" fmla="*/ 132378 h 700555"/>
                <a:gd name="connsiteX56" fmla="*/ 344329 w 624696"/>
                <a:gd name="connsiteY56" fmla="*/ 148056 h 700555"/>
                <a:gd name="connsiteX57" fmla="*/ 343719 w 624696"/>
                <a:gd name="connsiteY57" fmla="*/ 152247 h 700555"/>
                <a:gd name="connsiteX58" fmla="*/ 342433 w 624696"/>
                <a:gd name="connsiteY58" fmla="*/ 159258 h 700555"/>
                <a:gd name="connsiteX59" fmla="*/ 334337 w 624696"/>
                <a:gd name="connsiteY59" fmla="*/ 166030 h 700555"/>
                <a:gd name="connsiteX60" fmla="*/ 324822 w 624696"/>
                <a:gd name="connsiteY60" fmla="*/ 162391 h 700555"/>
                <a:gd name="connsiteX61" fmla="*/ 322336 w 624696"/>
                <a:gd name="connsiteY61" fmla="*/ 155028 h 700555"/>
                <a:gd name="connsiteX62" fmla="*/ 322240 w 624696"/>
                <a:gd name="connsiteY62" fmla="*/ 149923 h 700555"/>
                <a:gd name="connsiteX63" fmla="*/ 321726 w 624696"/>
                <a:gd name="connsiteY63" fmla="*/ 142522 h 700555"/>
                <a:gd name="connsiteX64" fmla="*/ 323479 w 624696"/>
                <a:gd name="connsiteY64" fmla="*/ 133807 h 700555"/>
                <a:gd name="connsiteX65" fmla="*/ 325574 w 624696"/>
                <a:gd name="connsiteY65" fmla="*/ 130768 h 700555"/>
                <a:gd name="connsiteX66" fmla="*/ 326022 w 624696"/>
                <a:gd name="connsiteY66" fmla="*/ 130035 h 700555"/>
                <a:gd name="connsiteX67" fmla="*/ 334823 w 624696"/>
                <a:gd name="connsiteY67" fmla="*/ 126272 h 700555"/>
                <a:gd name="connsiteX68" fmla="*/ 178632 w 624696"/>
                <a:gd name="connsiteY68" fmla="*/ 126263 h 700555"/>
                <a:gd name="connsiteX69" fmla="*/ 186061 w 624696"/>
                <a:gd name="connsiteY69" fmla="*/ 132369 h 700555"/>
                <a:gd name="connsiteX70" fmla="*/ 188128 w 624696"/>
                <a:gd name="connsiteY70" fmla="*/ 148047 h 700555"/>
                <a:gd name="connsiteX71" fmla="*/ 187519 w 624696"/>
                <a:gd name="connsiteY71" fmla="*/ 152238 h 700555"/>
                <a:gd name="connsiteX72" fmla="*/ 186233 w 624696"/>
                <a:gd name="connsiteY72" fmla="*/ 159249 h 700555"/>
                <a:gd name="connsiteX73" fmla="*/ 178146 w 624696"/>
                <a:gd name="connsiteY73" fmla="*/ 166021 h 700555"/>
                <a:gd name="connsiteX74" fmla="*/ 168631 w 624696"/>
                <a:gd name="connsiteY74" fmla="*/ 162382 h 700555"/>
                <a:gd name="connsiteX75" fmla="*/ 166145 w 624696"/>
                <a:gd name="connsiteY75" fmla="*/ 155020 h 700555"/>
                <a:gd name="connsiteX76" fmla="*/ 166049 w 624696"/>
                <a:gd name="connsiteY76" fmla="*/ 149914 h 700555"/>
                <a:gd name="connsiteX77" fmla="*/ 165535 w 624696"/>
                <a:gd name="connsiteY77" fmla="*/ 142513 h 700555"/>
                <a:gd name="connsiteX78" fmla="*/ 167288 w 624696"/>
                <a:gd name="connsiteY78" fmla="*/ 133798 h 700555"/>
                <a:gd name="connsiteX79" fmla="*/ 169383 w 624696"/>
                <a:gd name="connsiteY79" fmla="*/ 130759 h 700555"/>
                <a:gd name="connsiteX80" fmla="*/ 169831 w 624696"/>
                <a:gd name="connsiteY80" fmla="*/ 130026 h 700555"/>
                <a:gd name="connsiteX81" fmla="*/ 178632 w 624696"/>
                <a:gd name="connsiteY81" fmla="*/ 126263 h 700555"/>
                <a:gd name="connsiteX82" fmla="*/ 337690 w 624696"/>
                <a:gd name="connsiteY82" fmla="*/ 22403 h 700555"/>
                <a:gd name="connsiteX83" fmla="*/ 193824 w 624696"/>
                <a:gd name="connsiteY83" fmla="*/ 71657 h 700555"/>
                <a:gd name="connsiteX84" fmla="*/ 135331 w 624696"/>
                <a:gd name="connsiteY84" fmla="*/ 188138 h 700555"/>
                <a:gd name="connsiteX85" fmla="*/ 193824 w 624696"/>
                <a:gd name="connsiteY85" fmla="*/ 304629 h 700555"/>
                <a:gd name="connsiteX86" fmla="*/ 337690 w 624696"/>
                <a:gd name="connsiteY86" fmla="*/ 353882 h 700555"/>
                <a:gd name="connsiteX87" fmla="*/ 410823 w 624696"/>
                <a:gd name="connsiteY87" fmla="*/ 342662 h 700555"/>
                <a:gd name="connsiteX88" fmla="*/ 417814 w 624696"/>
                <a:gd name="connsiteY88" fmla="*/ 340347 h 700555"/>
                <a:gd name="connsiteX89" fmla="*/ 481556 w 624696"/>
                <a:gd name="connsiteY89" fmla="*/ 304638 h 700555"/>
                <a:gd name="connsiteX90" fmla="*/ 540049 w 624696"/>
                <a:gd name="connsiteY90" fmla="*/ 188147 h 700555"/>
                <a:gd name="connsiteX91" fmla="*/ 481556 w 624696"/>
                <a:gd name="connsiteY91" fmla="*/ 71657 h 700555"/>
                <a:gd name="connsiteX92" fmla="*/ 337690 w 624696"/>
                <a:gd name="connsiteY92" fmla="*/ 22403 h 700555"/>
                <a:gd name="connsiteX93" fmla="*/ 337690 w 624696"/>
                <a:gd name="connsiteY93" fmla="*/ 0 h 700555"/>
                <a:gd name="connsiteX94" fmla="*/ 495862 w 624696"/>
                <a:gd name="connsiteY94" fmla="*/ 54407 h 700555"/>
                <a:gd name="connsiteX95" fmla="*/ 562470 w 624696"/>
                <a:gd name="connsiteY95" fmla="*/ 188166 h 700555"/>
                <a:gd name="connsiteX96" fmla="*/ 495862 w 624696"/>
                <a:gd name="connsiteY96" fmla="*/ 321926 h 700555"/>
                <a:gd name="connsiteX97" fmla="*/ 436912 w 624696"/>
                <a:gd name="connsiteY97" fmla="*/ 357035 h 700555"/>
                <a:gd name="connsiteX98" fmla="*/ 437312 w 624696"/>
                <a:gd name="connsiteY98" fmla="*/ 358578 h 700555"/>
                <a:gd name="connsiteX99" fmla="*/ 442675 w 624696"/>
                <a:gd name="connsiteY99" fmla="*/ 365770 h 700555"/>
                <a:gd name="connsiteX100" fmla="*/ 456419 w 624696"/>
                <a:gd name="connsiteY100" fmla="*/ 383124 h 700555"/>
                <a:gd name="connsiteX101" fmla="*/ 482594 w 624696"/>
                <a:gd name="connsiteY101" fmla="*/ 414518 h 700555"/>
                <a:gd name="connsiteX102" fmla="*/ 533734 w 624696"/>
                <a:gd name="connsiteY102" fmla="*/ 462591 h 700555"/>
                <a:gd name="connsiteX103" fmla="*/ 533857 w 624696"/>
                <a:gd name="connsiteY103" fmla="*/ 462267 h 700555"/>
                <a:gd name="connsiteX104" fmla="*/ 602676 w 624696"/>
                <a:gd name="connsiteY104" fmla="*/ 420548 h 700555"/>
                <a:gd name="connsiteX105" fmla="*/ 624678 w 624696"/>
                <a:gd name="connsiteY105" fmla="*/ 445656 h 700555"/>
                <a:gd name="connsiteX106" fmla="*/ 607105 w 624696"/>
                <a:gd name="connsiteY106" fmla="*/ 477184 h 700555"/>
                <a:gd name="connsiteX107" fmla="*/ 566900 w 624696"/>
                <a:gd name="connsiteY107" fmla="*/ 486737 h 700555"/>
                <a:gd name="connsiteX108" fmla="*/ 523370 w 624696"/>
                <a:gd name="connsiteY108" fmla="*/ 479022 h 700555"/>
                <a:gd name="connsiteX109" fmla="*/ 491585 w 624696"/>
                <a:gd name="connsiteY109" fmla="*/ 452771 h 700555"/>
                <a:gd name="connsiteX110" fmla="*/ 464868 w 624696"/>
                <a:gd name="connsiteY110" fmla="*/ 422777 h 700555"/>
                <a:gd name="connsiteX111" fmla="*/ 480413 w 624696"/>
                <a:gd name="connsiteY111" fmla="*/ 497615 h 700555"/>
                <a:gd name="connsiteX112" fmla="*/ 475707 w 624696"/>
                <a:gd name="connsiteY112" fmla="*/ 530581 h 700555"/>
                <a:gd name="connsiteX113" fmla="*/ 450733 w 624696"/>
                <a:gd name="connsiteY113" fmla="*/ 546402 h 700555"/>
                <a:gd name="connsiteX114" fmla="*/ 411604 w 624696"/>
                <a:gd name="connsiteY114" fmla="*/ 560442 h 700555"/>
                <a:gd name="connsiteX115" fmla="*/ 419234 w 624696"/>
                <a:gd name="connsiteY115" fmla="*/ 583340 h 700555"/>
                <a:gd name="connsiteX116" fmla="*/ 425253 w 624696"/>
                <a:gd name="connsiteY116" fmla="*/ 610800 h 700555"/>
                <a:gd name="connsiteX117" fmla="*/ 431149 w 624696"/>
                <a:gd name="connsiteY117" fmla="*/ 641052 h 700555"/>
                <a:gd name="connsiteX118" fmla="*/ 502463 w 624696"/>
                <a:gd name="connsiteY118" fmla="*/ 645824 h 700555"/>
                <a:gd name="connsiteX119" fmla="*/ 531038 w 624696"/>
                <a:gd name="connsiteY119" fmla="*/ 664169 h 700555"/>
                <a:gd name="connsiteX120" fmla="*/ 530038 w 624696"/>
                <a:gd name="connsiteY120" fmla="*/ 694449 h 700555"/>
                <a:gd name="connsiteX121" fmla="*/ 496519 w 624696"/>
                <a:gd name="connsiteY121" fmla="*/ 699983 h 700555"/>
                <a:gd name="connsiteX122" fmla="*/ 462067 w 624696"/>
                <a:gd name="connsiteY122" fmla="*/ 694115 h 700555"/>
                <a:gd name="connsiteX123" fmla="*/ 429644 w 624696"/>
                <a:gd name="connsiteY123" fmla="*/ 681095 h 700555"/>
                <a:gd name="connsiteX124" fmla="*/ 416147 w 624696"/>
                <a:gd name="connsiteY124" fmla="*/ 669808 h 700555"/>
                <a:gd name="connsiteX125" fmla="*/ 413976 w 624696"/>
                <a:gd name="connsiteY125" fmla="*/ 649434 h 700555"/>
                <a:gd name="connsiteX126" fmla="*/ 406556 w 624696"/>
                <a:gd name="connsiteY126" fmla="*/ 605409 h 700555"/>
                <a:gd name="connsiteX127" fmla="*/ 402222 w 624696"/>
                <a:gd name="connsiteY127" fmla="*/ 582873 h 700555"/>
                <a:gd name="connsiteX128" fmla="*/ 400041 w 624696"/>
                <a:gd name="connsiteY128" fmla="*/ 563623 h 700555"/>
                <a:gd name="connsiteX129" fmla="*/ 386753 w 624696"/>
                <a:gd name="connsiteY129" fmla="*/ 566728 h 700555"/>
                <a:gd name="connsiteX130" fmla="*/ 280464 w 624696"/>
                <a:gd name="connsiteY130" fmla="*/ 570700 h 700555"/>
                <a:gd name="connsiteX131" fmla="*/ 278911 w 624696"/>
                <a:gd name="connsiteY131" fmla="*/ 582873 h 700555"/>
                <a:gd name="connsiteX132" fmla="*/ 274577 w 624696"/>
                <a:gd name="connsiteY132" fmla="*/ 605409 h 700555"/>
                <a:gd name="connsiteX133" fmla="*/ 267157 w 624696"/>
                <a:gd name="connsiteY133" fmla="*/ 649434 h 700555"/>
                <a:gd name="connsiteX134" fmla="*/ 264986 w 624696"/>
                <a:gd name="connsiteY134" fmla="*/ 669808 h 700555"/>
                <a:gd name="connsiteX135" fmla="*/ 251489 w 624696"/>
                <a:gd name="connsiteY135" fmla="*/ 681095 h 700555"/>
                <a:gd name="connsiteX136" fmla="*/ 219066 w 624696"/>
                <a:gd name="connsiteY136" fmla="*/ 694115 h 700555"/>
                <a:gd name="connsiteX137" fmla="*/ 184614 w 624696"/>
                <a:gd name="connsiteY137" fmla="*/ 699983 h 700555"/>
                <a:gd name="connsiteX138" fmla="*/ 151095 w 624696"/>
                <a:gd name="connsiteY138" fmla="*/ 694449 h 700555"/>
                <a:gd name="connsiteX139" fmla="*/ 150095 w 624696"/>
                <a:gd name="connsiteY139" fmla="*/ 664169 h 700555"/>
                <a:gd name="connsiteX140" fmla="*/ 178661 w 624696"/>
                <a:gd name="connsiteY140" fmla="*/ 645824 h 700555"/>
                <a:gd name="connsiteX141" fmla="*/ 249974 w 624696"/>
                <a:gd name="connsiteY141" fmla="*/ 641052 h 700555"/>
                <a:gd name="connsiteX142" fmla="*/ 255870 w 624696"/>
                <a:gd name="connsiteY142" fmla="*/ 610800 h 700555"/>
                <a:gd name="connsiteX143" fmla="*/ 261890 w 624696"/>
                <a:gd name="connsiteY143" fmla="*/ 583340 h 700555"/>
                <a:gd name="connsiteX144" fmla="*/ 266500 w 624696"/>
                <a:gd name="connsiteY144" fmla="*/ 568585 h 700555"/>
                <a:gd name="connsiteX145" fmla="*/ 249365 w 624696"/>
                <a:gd name="connsiteY145" fmla="*/ 564994 h 700555"/>
                <a:gd name="connsiteX146" fmla="*/ 204226 w 624696"/>
                <a:gd name="connsiteY146" fmla="*/ 533572 h 700555"/>
                <a:gd name="connsiteX147" fmla="*/ 198958 w 624696"/>
                <a:gd name="connsiteY147" fmla="*/ 479765 h 700555"/>
                <a:gd name="connsiteX148" fmla="*/ 214522 w 624696"/>
                <a:gd name="connsiteY148" fmla="*/ 413852 h 700555"/>
                <a:gd name="connsiteX149" fmla="*/ 236668 w 624696"/>
                <a:gd name="connsiteY149" fmla="*/ 362350 h 700555"/>
                <a:gd name="connsiteX150" fmla="*/ 162268 w 624696"/>
                <a:gd name="connsiteY150" fmla="*/ 324650 h 700555"/>
                <a:gd name="connsiteX151" fmla="*/ 100451 w 624696"/>
                <a:gd name="connsiteY151" fmla="*/ 254403 h 700555"/>
                <a:gd name="connsiteX152" fmla="*/ 85782 w 624696"/>
                <a:gd name="connsiteY152" fmla="*/ 235620 h 700555"/>
                <a:gd name="connsiteX153" fmla="*/ 79724 w 624696"/>
                <a:gd name="connsiteY153" fmla="*/ 239135 h 700555"/>
                <a:gd name="connsiteX154" fmla="*/ 724 w 624696"/>
                <a:gd name="connsiteY154" fmla="*/ 207569 h 700555"/>
                <a:gd name="connsiteX155" fmla="*/ 43929 w 624696"/>
                <a:gd name="connsiteY155" fmla="*/ 171326 h 700555"/>
                <a:gd name="connsiteX156" fmla="*/ 78286 w 624696"/>
                <a:gd name="connsiteY156" fmla="*/ 199463 h 700555"/>
                <a:gd name="connsiteX157" fmla="*/ 111014 w 624696"/>
                <a:gd name="connsiteY157" fmla="*/ 237658 h 700555"/>
                <a:gd name="connsiteX158" fmla="*/ 138779 w 624696"/>
                <a:gd name="connsiteY158" fmla="*/ 275844 h 700555"/>
                <a:gd name="connsiteX159" fmla="*/ 112910 w 624696"/>
                <a:gd name="connsiteY159" fmla="*/ 188166 h 700555"/>
                <a:gd name="connsiteX160" fmla="*/ 179518 w 624696"/>
                <a:gd name="connsiteY160" fmla="*/ 54407 h 700555"/>
                <a:gd name="connsiteX161" fmla="*/ 337690 w 624696"/>
                <a:gd name="connsiteY161" fmla="*/ 0 h 70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624696" h="700555">
                  <a:moveTo>
                    <a:pt x="434874" y="660359"/>
                  </a:moveTo>
                  <a:lnTo>
                    <a:pt x="434950" y="660749"/>
                  </a:lnTo>
                  <a:cubicBezTo>
                    <a:pt x="447418" y="667826"/>
                    <a:pt x="461096" y="673103"/>
                    <a:pt x="475088" y="676094"/>
                  </a:cubicBezTo>
                  <a:cubicBezTo>
                    <a:pt x="482765" y="677732"/>
                    <a:pt x="490585" y="678818"/>
                    <a:pt x="498415" y="679361"/>
                  </a:cubicBezTo>
                  <a:cubicBezTo>
                    <a:pt x="501987" y="679609"/>
                    <a:pt x="505539" y="679742"/>
                    <a:pt x="509111" y="679676"/>
                  </a:cubicBezTo>
                  <a:cubicBezTo>
                    <a:pt x="510940" y="679637"/>
                    <a:pt x="512902" y="679304"/>
                    <a:pt x="514722" y="679466"/>
                  </a:cubicBezTo>
                  <a:lnTo>
                    <a:pt x="515474" y="679294"/>
                  </a:lnTo>
                  <a:cubicBezTo>
                    <a:pt x="513293" y="665321"/>
                    <a:pt x="493014" y="663731"/>
                    <a:pt x="481975" y="662073"/>
                  </a:cubicBezTo>
                  <a:cubicBezTo>
                    <a:pt x="466344" y="659730"/>
                    <a:pt x="450618" y="659235"/>
                    <a:pt x="434874" y="660359"/>
                  </a:cubicBezTo>
                  <a:close/>
                  <a:moveTo>
                    <a:pt x="246221" y="660359"/>
                  </a:moveTo>
                  <a:cubicBezTo>
                    <a:pt x="230496" y="659235"/>
                    <a:pt x="214760" y="659730"/>
                    <a:pt x="199130" y="662073"/>
                  </a:cubicBezTo>
                  <a:cubicBezTo>
                    <a:pt x="188090" y="663731"/>
                    <a:pt x="167821" y="665321"/>
                    <a:pt x="165630" y="679294"/>
                  </a:cubicBezTo>
                  <a:lnTo>
                    <a:pt x="166383" y="679466"/>
                  </a:lnTo>
                  <a:cubicBezTo>
                    <a:pt x="168202" y="679304"/>
                    <a:pt x="170164" y="679637"/>
                    <a:pt x="171993" y="679676"/>
                  </a:cubicBezTo>
                  <a:cubicBezTo>
                    <a:pt x="175565" y="679742"/>
                    <a:pt x="179127" y="679609"/>
                    <a:pt x="182690" y="679361"/>
                  </a:cubicBezTo>
                  <a:cubicBezTo>
                    <a:pt x="190519" y="678818"/>
                    <a:pt x="198339" y="677732"/>
                    <a:pt x="206016" y="676094"/>
                  </a:cubicBezTo>
                  <a:cubicBezTo>
                    <a:pt x="220009" y="673113"/>
                    <a:pt x="233686" y="667826"/>
                    <a:pt x="246155" y="660749"/>
                  </a:cubicBezTo>
                  <a:close/>
                  <a:moveTo>
                    <a:pt x="591559" y="438906"/>
                  </a:moveTo>
                  <a:cubicBezTo>
                    <a:pt x="585000" y="440024"/>
                    <a:pt x="577939" y="443041"/>
                    <a:pt x="574605" y="444789"/>
                  </a:cubicBezTo>
                  <a:cubicBezTo>
                    <a:pt x="565023" y="449809"/>
                    <a:pt x="557289" y="457695"/>
                    <a:pt x="552088" y="467125"/>
                  </a:cubicBezTo>
                  <a:cubicBezTo>
                    <a:pt x="561775" y="468278"/>
                    <a:pt x="571957" y="468039"/>
                    <a:pt x="581225" y="466506"/>
                  </a:cubicBezTo>
                  <a:cubicBezTo>
                    <a:pt x="591169" y="464858"/>
                    <a:pt x="608514" y="457629"/>
                    <a:pt x="605504" y="444418"/>
                  </a:cubicBezTo>
                  <a:cubicBezTo>
                    <a:pt x="604176" y="438570"/>
                    <a:pt x="598118" y="437788"/>
                    <a:pt x="591559" y="438906"/>
                  </a:cubicBezTo>
                  <a:close/>
                  <a:moveTo>
                    <a:pt x="251975" y="362160"/>
                  </a:moveTo>
                  <a:cubicBezTo>
                    <a:pt x="245697" y="381857"/>
                    <a:pt x="237106" y="400841"/>
                    <a:pt x="230972" y="420624"/>
                  </a:cubicBezTo>
                  <a:cubicBezTo>
                    <a:pt x="224295" y="442131"/>
                    <a:pt x="218885" y="464696"/>
                    <a:pt x="216923" y="487175"/>
                  </a:cubicBezTo>
                  <a:cubicBezTo>
                    <a:pt x="215656" y="501682"/>
                    <a:pt x="215980" y="518770"/>
                    <a:pt x="224866" y="531066"/>
                  </a:cubicBezTo>
                  <a:cubicBezTo>
                    <a:pt x="235563" y="545868"/>
                    <a:pt x="258890" y="547859"/>
                    <a:pt x="275511" y="550383"/>
                  </a:cubicBezTo>
                  <a:cubicBezTo>
                    <a:pt x="314716" y="556336"/>
                    <a:pt x="354787" y="554384"/>
                    <a:pt x="393307" y="545021"/>
                  </a:cubicBezTo>
                  <a:cubicBezTo>
                    <a:pt x="412880" y="540258"/>
                    <a:pt x="431997" y="533381"/>
                    <a:pt x="450171" y="524685"/>
                  </a:cubicBezTo>
                  <a:cubicBezTo>
                    <a:pt x="456933" y="521446"/>
                    <a:pt x="459372" y="520437"/>
                    <a:pt x="460001" y="512702"/>
                  </a:cubicBezTo>
                  <a:cubicBezTo>
                    <a:pt x="460372" y="508149"/>
                    <a:pt x="460220" y="503530"/>
                    <a:pt x="459991" y="498967"/>
                  </a:cubicBezTo>
                  <a:cubicBezTo>
                    <a:pt x="459505" y="489137"/>
                    <a:pt x="458048" y="479460"/>
                    <a:pt x="455848" y="469868"/>
                  </a:cubicBezTo>
                  <a:cubicBezTo>
                    <a:pt x="447389" y="433064"/>
                    <a:pt x="430044" y="398888"/>
                    <a:pt x="412318" y="365674"/>
                  </a:cubicBezTo>
                  <a:cubicBezTo>
                    <a:pt x="388935" y="372561"/>
                    <a:pt x="363827" y="376314"/>
                    <a:pt x="337681" y="376323"/>
                  </a:cubicBezTo>
                  <a:cubicBezTo>
                    <a:pt x="307362" y="376314"/>
                    <a:pt x="278425" y="371284"/>
                    <a:pt x="251975" y="362160"/>
                  </a:cubicBezTo>
                  <a:close/>
                  <a:moveTo>
                    <a:pt x="26384" y="187766"/>
                  </a:moveTo>
                  <a:cubicBezTo>
                    <a:pt x="12373" y="192986"/>
                    <a:pt x="20793" y="211246"/>
                    <a:pt x="29451" y="216732"/>
                  </a:cubicBezTo>
                  <a:cubicBezTo>
                    <a:pt x="42253" y="224857"/>
                    <a:pt x="58227" y="222942"/>
                    <a:pt x="72657" y="220799"/>
                  </a:cubicBezTo>
                  <a:cubicBezTo>
                    <a:pt x="70409" y="218389"/>
                    <a:pt x="68161" y="215989"/>
                    <a:pt x="65846" y="213627"/>
                  </a:cubicBezTo>
                  <a:cubicBezTo>
                    <a:pt x="57760" y="205378"/>
                    <a:pt x="40262" y="182604"/>
                    <a:pt x="26384" y="187766"/>
                  </a:cubicBezTo>
                  <a:close/>
                  <a:moveTo>
                    <a:pt x="284846" y="183583"/>
                  </a:moveTo>
                  <a:cubicBezTo>
                    <a:pt x="287429" y="184976"/>
                    <a:pt x="289045" y="187919"/>
                    <a:pt x="287540" y="191443"/>
                  </a:cubicBezTo>
                  <a:cubicBezTo>
                    <a:pt x="284721" y="198034"/>
                    <a:pt x="278196" y="203025"/>
                    <a:pt x="272081" y="206369"/>
                  </a:cubicBezTo>
                  <a:cubicBezTo>
                    <a:pt x="266424" y="209464"/>
                    <a:pt x="259794" y="211246"/>
                    <a:pt x="253355" y="211474"/>
                  </a:cubicBezTo>
                  <a:cubicBezTo>
                    <a:pt x="245688" y="211750"/>
                    <a:pt x="237820" y="210283"/>
                    <a:pt x="231086" y="206512"/>
                  </a:cubicBezTo>
                  <a:cubicBezTo>
                    <a:pt x="225514" y="203397"/>
                    <a:pt x="217522" y="199149"/>
                    <a:pt x="216065" y="192424"/>
                  </a:cubicBezTo>
                  <a:cubicBezTo>
                    <a:pt x="215760" y="191005"/>
                    <a:pt x="217103" y="190109"/>
                    <a:pt x="218313" y="190119"/>
                  </a:cubicBezTo>
                  <a:cubicBezTo>
                    <a:pt x="221504" y="190148"/>
                    <a:pt x="223999" y="191567"/>
                    <a:pt x="226809" y="192938"/>
                  </a:cubicBezTo>
                  <a:cubicBezTo>
                    <a:pt x="229476" y="194243"/>
                    <a:pt x="232267" y="195310"/>
                    <a:pt x="235134" y="196072"/>
                  </a:cubicBezTo>
                  <a:cubicBezTo>
                    <a:pt x="240439" y="197482"/>
                    <a:pt x="245916" y="198644"/>
                    <a:pt x="251441" y="198520"/>
                  </a:cubicBezTo>
                  <a:cubicBezTo>
                    <a:pt x="256527" y="198406"/>
                    <a:pt x="261537" y="197053"/>
                    <a:pt x="266023" y="194662"/>
                  </a:cubicBezTo>
                  <a:cubicBezTo>
                    <a:pt x="270548" y="192243"/>
                    <a:pt x="273072" y="188757"/>
                    <a:pt x="276358" y="185023"/>
                  </a:cubicBezTo>
                  <a:cubicBezTo>
                    <a:pt x="278716" y="182347"/>
                    <a:pt x="282264" y="182190"/>
                    <a:pt x="284846" y="183583"/>
                  </a:cubicBezTo>
                  <a:close/>
                  <a:moveTo>
                    <a:pt x="334823" y="126272"/>
                  </a:moveTo>
                  <a:cubicBezTo>
                    <a:pt x="338280" y="126911"/>
                    <a:pt x="340738" y="129330"/>
                    <a:pt x="342262" y="132378"/>
                  </a:cubicBezTo>
                  <a:cubicBezTo>
                    <a:pt x="344557" y="136959"/>
                    <a:pt x="344786" y="143055"/>
                    <a:pt x="344329" y="148056"/>
                  </a:cubicBezTo>
                  <a:cubicBezTo>
                    <a:pt x="344205" y="149409"/>
                    <a:pt x="344024" y="150847"/>
                    <a:pt x="343719" y="152247"/>
                  </a:cubicBezTo>
                  <a:cubicBezTo>
                    <a:pt x="343614" y="154638"/>
                    <a:pt x="343405" y="157029"/>
                    <a:pt x="342433" y="159258"/>
                  </a:cubicBezTo>
                  <a:cubicBezTo>
                    <a:pt x="340909" y="162734"/>
                    <a:pt x="338023" y="165163"/>
                    <a:pt x="334337" y="166030"/>
                  </a:cubicBezTo>
                  <a:cubicBezTo>
                    <a:pt x="330803" y="166859"/>
                    <a:pt x="326974" y="165239"/>
                    <a:pt x="324822" y="162391"/>
                  </a:cubicBezTo>
                  <a:cubicBezTo>
                    <a:pt x="323250" y="160305"/>
                    <a:pt x="322488" y="157610"/>
                    <a:pt x="322336" y="155028"/>
                  </a:cubicBezTo>
                  <a:cubicBezTo>
                    <a:pt x="322240" y="153333"/>
                    <a:pt x="322221" y="151628"/>
                    <a:pt x="322240" y="149923"/>
                  </a:cubicBezTo>
                  <a:cubicBezTo>
                    <a:pt x="321850" y="147485"/>
                    <a:pt x="321640" y="144999"/>
                    <a:pt x="321726" y="142522"/>
                  </a:cubicBezTo>
                  <a:cubicBezTo>
                    <a:pt x="321821" y="139646"/>
                    <a:pt x="322259" y="136426"/>
                    <a:pt x="323479" y="133807"/>
                  </a:cubicBezTo>
                  <a:cubicBezTo>
                    <a:pt x="324002" y="132673"/>
                    <a:pt x="324726" y="131654"/>
                    <a:pt x="325574" y="130768"/>
                  </a:cubicBezTo>
                  <a:lnTo>
                    <a:pt x="326022" y="130035"/>
                  </a:lnTo>
                  <a:cubicBezTo>
                    <a:pt x="328022" y="127330"/>
                    <a:pt x="331422" y="125644"/>
                    <a:pt x="334823" y="126272"/>
                  </a:cubicBezTo>
                  <a:close/>
                  <a:moveTo>
                    <a:pt x="178632" y="126263"/>
                  </a:moveTo>
                  <a:cubicBezTo>
                    <a:pt x="182080" y="126902"/>
                    <a:pt x="184537" y="129321"/>
                    <a:pt x="186061" y="132369"/>
                  </a:cubicBezTo>
                  <a:cubicBezTo>
                    <a:pt x="188357" y="136951"/>
                    <a:pt x="188586" y="143047"/>
                    <a:pt x="188128" y="148047"/>
                  </a:cubicBezTo>
                  <a:cubicBezTo>
                    <a:pt x="188005" y="149400"/>
                    <a:pt x="187824" y="150838"/>
                    <a:pt x="187519" y="152238"/>
                  </a:cubicBezTo>
                  <a:cubicBezTo>
                    <a:pt x="187414" y="154629"/>
                    <a:pt x="187204" y="157020"/>
                    <a:pt x="186233" y="159249"/>
                  </a:cubicBezTo>
                  <a:cubicBezTo>
                    <a:pt x="184709" y="162735"/>
                    <a:pt x="181823" y="165164"/>
                    <a:pt x="178146" y="166021"/>
                  </a:cubicBezTo>
                  <a:cubicBezTo>
                    <a:pt x="174612" y="166850"/>
                    <a:pt x="170783" y="165230"/>
                    <a:pt x="168631" y="162382"/>
                  </a:cubicBezTo>
                  <a:cubicBezTo>
                    <a:pt x="167059" y="160296"/>
                    <a:pt x="166297" y="157601"/>
                    <a:pt x="166145" y="155020"/>
                  </a:cubicBezTo>
                  <a:cubicBezTo>
                    <a:pt x="166040" y="153324"/>
                    <a:pt x="166030" y="151619"/>
                    <a:pt x="166049" y="149914"/>
                  </a:cubicBezTo>
                  <a:cubicBezTo>
                    <a:pt x="165659" y="147476"/>
                    <a:pt x="165449" y="144990"/>
                    <a:pt x="165535" y="142513"/>
                  </a:cubicBezTo>
                  <a:cubicBezTo>
                    <a:pt x="165630" y="139637"/>
                    <a:pt x="166068" y="136417"/>
                    <a:pt x="167288" y="133798"/>
                  </a:cubicBezTo>
                  <a:cubicBezTo>
                    <a:pt x="167811" y="132664"/>
                    <a:pt x="168535" y="131645"/>
                    <a:pt x="169383" y="130759"/>
                  </a:cubicBezTo>
                  <a:lnTo>
                    <a:pt x="169831" y="130026"/>
                  </a:lnTo>
                  <a:cubicBezTo>
                    <a:pt x="171831" y="127321"/>
                    <a:pt x="175231" y="125635"/>
                    <a:pt x="178632" y="126263"/>
                  </a:cubicBezTo>
                  <a:close/>
                  <a:moveTo>
                    <a:pt x="337690" y="22403"/>
                  </a:moveTo>
                  <a:cubicBezTo>
                    <a:pt x="281226" y="22393"/>
                    <a:pt x="230315" y="41405"/>
                    <a:pt x="193824" y="71657"/>
                  </a:cubicBezTo>
                  <a:cubicBezTo>
                    <a:pt x="157315" y="101975"/>
                    <a:pt x="135341" y="143047"/>
                    <a:pt x="135331" y="188138"/>
                  </a:cubicBezTo>
                  <a:cubicBezTo>
                    <a:pt x="135341" y="233239"/>
                    <a:pt x="157315" y="274310"/>
                    <a:pt x="193824" y="304629"/>
                  </a:cubicBezTo>
                  <a:cubicBezTo>
                    <a:pt x="230315" y="334880"/>
                    <a:pt x="281226" y="353892"/>
                    <a:pt x="337690" y="353882"/>
                  </a:cubicBezTo>
                  <a:cubicBezTo>
                    <a:pt x="363522" y="353892"/>
                    <a:pt x="388163" y="349872"/>
                    <a:pt x="410823" y="342662"/>
                  </a:cubicBezTo>
                  <a:cubicBezTo>
                    <a:pt x="412852" y="341309"/>
                    <a:pt x="415300" y="340490"/>
                    <a:pt x="417814" y="340347"/>
                  </a:cubicBezTo>
                  <a:cubicBezTo>
                    <a:pt x="441874" y="331832"/>
                    <a:pt x="463487" y="319621"/>
                    <a:pt x="481556" y="304638"/>
                  </a:cubicBezTo>
                  <a:cubicBezTo>
                    <a:pt x="518074" y="274330"/>
                    <a:pt x="540039" y="233248"/>
                    <a:pt x="540049" y="188147"/>
                  </a:cubicBezTo>
                  <a:cubicBezTo>
                    <a:pt x="540039" y="143047"/>
                    <a:pt x="518074" y="101975"/>
                    <a:pt x="481556" y="71657"/>
                  </a:cubicBezTo>
                  <a:cubicBezTo>
                    <a:pt x="445065" y="41405"/>
                    <a:pt x="394154" y="22393"/>
                    <a:pt x="337690" y="22403"/>
                  </a:cubicBezTo>
                  <a:close/>
                  <a:moveTo>
                    <a:pt x="337690" y="0"/>
                  </a:moveTo>
                  <a:cubicBezTo>
                    <a:pt x="399183" y="10"/>
                    <a:pt x="455048" y="20612"/>
                    <a:pt x="495862" y="54407"/>
                  </a:cubicBezTo>
                  <a:cubicBezTo>
                    <a:pt x="536639" y="88135"/>
                    <a:pt x="562480" y="135541"/>
                    <a:pt x="562470" y="188166"/>
                  </a:cubicBezTo>
                  <a:cubicBezTo>
                    <a:pt x="562490" y="240792"/>
                    <a:pt x="536639" y="288198"/>
                    <a:pt x="495862" y="321926"/>
                  </a:cubicBezTo>
                  <a:cubicBezTo>
                    <a:pt x="478660" y="336166"/>
                    <a:pt x="458762" y="348034"/>
                    <a:pt x="436912" y="357035"/>
                  </a:cubicBezTo>
                  <a:cubicBezTo>
                    <a:pt x="437026" y="357559"/>
                    <a:pt x="437093" y="358111"/>
                    <a:pt x="437312" y="358578"/>
                  </a:cubicBezTo>
                  <a:cubicBezTo>
                    <a:pt x="438484" y="361140"/>
                    <a:pt x="440941" y="363522"/>
                    <a:pt x="442675" y="365770"/>
                  </a:cubicBezTo>
                  <a:cubicBezTo>
                    <a:pt x="447189" y="371608"/>
                    <a:pt x="451780" y="377381"/>
                    <a:pt x="456419" y="383124"/>
                  </a:cubicBezTo>
                  <a:cubicBezTo>
                    <a:pt x="464982" y="393725"/>
                    <a:pt x="473650" y="404231"/>
                    <a:pt x="482594" y="414518"/>
                  </a:cubicBezTo>
                  <a:cubicBezTo>
                    <a:pt x="496872" y="430930"/>
                    <a:pt x="512750" y="453523"/>
                    <a:pt x="533734" y="462591"/>
                  </a:cubicBezTo>
                  <a:lnTo>
                    <a:pt x="533857" y="462267"/>
                  </a:lnTo>
                  <a:cubicBezTo>
                    <a:pt x="545897" y="437940"/>
                    <a:pt x="574091" y="416462"/>
                    <a:pt x="602676" y="420548"/>
                  </a:cubicBezTo>
                  <a:cubicBezTo>
                    <a:pt x="615506" y="422377"/>
                    <a:pt x="624221" y="432873"/>
                    <a:pt x="624678" y="445656"/>
                  </a:cubicBezTo>
                  <a:cubicBezTo>
                    <a:pt x="625126" y="458419"/>
                    <a:pt x="617506" y="470240"/>
                    <a:pt x="607105" y="477184"/>
                  </a:cubicBezTo>
                  <a:cubicBezTo>
                    <a:pt x="595208" y="485118"/>
                    <a:pt x="580854" y="486623"/>
                    <a:pt x="566900" y="486737"/>
                  </a:cubicBezTo>
                  <a:cubicBezTo>
                    <a:pt x="552174" y="486851"/>
                    <a:pt x="536801" y="485594"/>
                    <a:pt x="523370" y="479022"/>
                  </a:cubicBezTo>
                  <a:cubicBezTo>
                    <a:pt x="510750" y="472850"/>
                    <a:pt x="501053" y="462905"/>
                    <a:pt x="491585" y="452771"/>
                  </a:cubicBezTo>
                  <a:cubicBezTo>
                    <a:pt x="482441" y="442989"/>
                    <a:pt x="473574" y="432949"/>
                    <a:pt x="464868" y="422777"/>
                  </a:cubicBezTo>
                  <a:cubicBezTo>
                    <a:pt x="473650" y="446761"/>
                    <a:pt x="479679" y="471573"/>
                    <a:pt x="480413" y="497615"/>
                  </a:cubicBezTo>
                  <a:cubicBezTo>
                    <a:pt x="480708" y="508102"/>
                    <a:pt x="481918" y="521427"/>
                    <a:pt x="475707" y="530581"/>
                  </a:cubicBezTo>
                  <a:cubicBezTo>
                    <a:pt x="470126" y="538810"/>
                    <a:pt x="459496" y="542554"/>
                    <a:pt x="450733" y="546402"/>
                  </a:cubicBezTo>
                  <a:cubicBezTo>
                    <a:pt x="438045" y="551974"/>
                    <a:pt x="424929" y="556584"/>
                    <a:pt x="411604" y="560442"/>
                  </a:cubicBezTo>
                  <a:cubicBezTo>
                    <a:pt x="414461" y="568014"/>
                    <a:pt x="417252" y="575358"/>
                    <a:pt x="419234" y="583340"/>
                  </a:cubicBezTo>
                  <a:cubicBezTo>
                    <a:pt x="421491" y="592436"/>
                    <a:pt x="423386" y="601618"/>
                    <a:pt x="425253" y="610800"/>
                  </a:cubicBezTo>
                  <a:cubicBezTo>
                    <a:pt x="427301" y="620868"/>
                    <a:pt x="429225" y="630965"/>
                    <a:pt x="431149" y="641052"/>
                  </a:cubicBezTo>
                  <a:cubicBezTo>
                    <a:pt x="454809" y="639109"/>
                    <a:pt x="479460" y="639918"/>
                    <a:pt x="502463" y="645824"/>
                  </a:cubicBezTo>
                  <a:cubicBezTo>
                    <a:pt x="513779" y="648729"/>
                    <a:pt x="524742" y="653853"/>
                    <a:pt x="531038" y="664169"/>
                  </a:cubicBezTo>
                  <a:cubicBezTo>
                    <a:pt x="536591" y="673237"/>
                    <a:pt x="538106" y="686295"/>
                    <a:pt x="530038" y="694449"/>
                  </a:cubicBezTo>
                  <a:cubicBezTo>
                    <a:pt x="522123" y="702450"/>
                    <a:pt x="506768" y="700469"/>
                    <a:pt x="496519" y="699983"/>
                  </a:cubicBezTo>
                  <a:cubicBezTo>
                    <a:pt x="484804" y="699430"/>
                    <a:pt x="473335" y="697316"/>
                    <a:pt x="462067" y="694115"/>
                  </a:cubicBezTo>
                  <a:cubicBezTo>
                    <a:pt x="450828" y="690915"/>
                    <a:pt x="439931" y="686667"/>
                    <a:pt x="429644" y="681095"/>
                  </a:cubicBezTo>
                  <a:cubicBezTo>
                    <a:pt x="424539" y="678332"/>
                    <a:pt x="417919" y="675789"/>
                    <a:pt x="416147" y="669808"/>
                  </a:cubicBezTo>
                  <a:cubicBezTo>
                    <a:pt x="414281" y="663502"/>
                    <a:pt x="414947" y="655977"/>
                    <a:pt x="413976" y="649434"/>
                  </a:cubicBezTo>
                  <a:cubicBezTo>
                    <a:pt x="411785" y="634718"/>
                    <a:pt x="409308" y="620040"/>
                    <a:pt x="406556" y="605409"/>
                  </a:cubicBezTo>
                  <a:cubicBezTo>
                    <a:pt x="405136" y="597884"/>
                    <a:pt x="403632" y="590388"/>
                    <a:pt x="402222" y="582873"/>
                  </a:cubicBezTo>
                  <a:cubicBezTo>
                    <a:pt x="401022" y="576443"/>
                    <a:pt x="400641" y="570062"/>
                    <a:pt x="400041" y="563623"/>
                  </a:cubicBezTo>
                  <a:cubicBezTo>
                    <a:pt x="395621" y="564728"/>
                    <a:pt x="391201" y="565804"/>
                    <a:pt x="386753" y="566728"/>
                  </a:cubicBezTo>
                  <a:cubicBezTo>
                    <a:pt x="352054" y="573938"/>
                    <a:pt x="315763" y="575348"/>
                    <a:pt x="280464" y="570700"/>
                  </a:cubicBezTo>
                  <a:cubicBezTo>
                    <a:pt x="280102" y="574748"/>
                    <a:pt x="279673" y="578796"/>
                    <a:pt x="278911" y="582873"/>
                  </a:cubicBezTo>
                  <a:cubicBezTo>
                    <a:pt x="277502" y="590398"/>
                    <a:pt x="275997" y="597894"/>
                    <a:pt x="274577" y="605409"/>
                  </a:cubicBezTo>
                  <a:cubicBezTo>
                    <a:pt x="271825" y="620030"/>
                    <a:pt x="269348" y="634708"/>
                    <a:pt x="267157" y="649434"/>
                  </a:cubicBezTo>
                  <a:cubicBezTo>
                    <a:pt x="266186" y="655968"/>
                    <a:pt x="266853" y="663493"/>
                    <a:pt x="264986" y="669808"/>
                  </a:cubicBezTo>
                  <a:cubicBezTo>
                    <a:pt x="263214" y="675789"/>
                    <a:pt x="256594" y="678332"/>
                    <a:pt x="251489" y="681095"/>
                  </a:cubicBezTo>
                  <a:cubicBezTo>
                    <a:pt x="241202" y="686676"/>
                    <a:pt x="230315" y="690915"/>
                    <a:pt x="219066" y="694115"/>
                  </a:cubicBezTo>
                  <a:cubicBezTo>
                    <a:pt x="207798" y="697316"/>
                    <a:pt x="196329" y="699430"/>
                    <a:pt x="184614" y="699983"/>
                  </a:cubicBezTo>
                  <a:cubicBezTo>
                    <a:pt x="174365" y="700469"/>
                    <a:pt x="159010" y="702450"/>
                    <a:pt x="151095" y="694449"/>
                  </a:cubicBezTo>
                  <a:cubicBezTo>
                    <a:pt x="143037" y="686295"/>
                    <a:pt x="144552" y="673246"/>
                    <a:pt x="150095" y="664169"/>
                  </a:cubicBezTo>
                  <a:cubicBezTo>
                    <a:pt x="156391" y="653853"/>
                    <a:pt x="167345" y="648729"/>
                    <a:pt x="178661" y="645824"/>
                  </a:cubicBezTo>
                  <a:cubicBezTo>
                    <a:pt x="201663" y="639918"/>
                    <a:pt x="226314" y="639099"/>
                    <a:pt x="249974" y="641052"/>
                  </a:cubicBezTo>
                  <a:cubicBezTo>
                    <a:pt x="251898" y="630955"/>
                    <a:pt x="253822" y="620868"/>
                    <a:pt x="255870" y="610800"/>
                  </a:cubicBezTo>
                  <a:cubicBezTo>
                    <a:pt x="257737" y="601618"/>
                    <a:pt x="259633" y="592436"/>
                    <a:pt x="261890" y="583340"/>
                  </a:cubicBezTo>
                  <a:cubicBezTo>
                    <a:pt x="263157" y="578225"/>
                    <a:pt x="264767" y="573386"/>
                    <a:pt x="266500" y="568585"/>
                  </a:cubicBezTo>
                  <a:cubicBezTo>
                    <a:pt x="260747" y="567557"/>
                    <a:pt x="255032" y="566357"/>
                    <a:pt x="249365" y="564994"/>
                  </a:cubicBezTo>
                  <a:cubicBezTo>
                    <a:pt x="230029" y="560337"/>
                    <a:pt x="213132" y="552364"/>
                    <a:pt x="204226" y="533572"/>
                  </a:cubicBezTo>
                  <a:cubicBezTo>
                    <a:pt x="196415" y="517093"/>
                    <a:pt x="196577" y="497462"/>
                    <a:pt x="198958" y="479765"/>
                  </a:cubicBezTo>
                  <a:cubicBezTo>
                    <a:pt x="201949" y="457448"/>
                    <a:pt x="207578" y="435254"/>
                    <a:pt x="214522" y="413852"/>
                  </a:cubicBezTo>
                  <a:cubicBezTo>
                    <a:pt x="220171" y="396411"/>
                    <a:pt x="226848" y="378219"/>
                    <a:pt x="236668" y="362350"/>
                  </a:cubicBezTo>
                  <a:cubicBezTo>
                    <a:pt x="209369" y="355197"/>
                    <a:pt x="184538" y="342300"/>
                    <a:pt x="162268" y="324650"/>
                  </a:cubicBezTo>
                  <a:cubicBezTo>
                    <a:pt x="137189" y="304772"/>
                    <a:pt x="118986" y="280168"/>
                    <a:pt x="100451" y="254403"/>
                  </a:cubicBezTo>
                  <a:cubicBezTo>
                    <a:pt x="95784" y="247917"/>
                    <a:pt x="90869" y="241697"/>
                    <a:pt x="85782" y="235620"/>
                  </a:cubicBezTo>
                  <a:cubicBezTo>
                    <a:pt x="84496" y="237382"/>
                    <a:pt x="82515" y="238725"/>
                    <a:pt x="79724" y="239135"/>
                  </a:cubicBezTo>
                  <a:cubicBezTo>
                    <a:pt x="51845" y="243259"/>
                    <a:pt x="7982" y="243545"/>
                    <a:pt x="724" y="207569"/>
                  </a:cubicBezTo>
                  <a:cubicBezTo>
                    <a:pt x="-4486" y="181766"/>
                    <a:pt x="19298" y="160772"/>
                    <a:pt x="43929" y="171326"/>
                  </a:cubicBezTo>
                  <a:cubicBezTo>
                    <a:pt x="57645" y="177203"/>
                    <a:pt x="68009" y="189071"/>
                    <a:pt x="78286" y="199463"/>
                  </a:cubicBezTo>
                  <a:cubicBezTo>
                    <a:pt x="90135" y="211436"/>
                    <a:pt x="101184" y="223971"/>
                    <a:pt x="111014" y="237658"/>
                  </a:cubicBezTo>
                  <a:cubicBezTo>
                    <a:pt x="120291" y="250584"/>
                    <a:pt x="129140" y="263538"/>
                    <a:pt x="138779" y="275844"/>
                  </a:cubicBezTo>
                  <a:cubicBezTo>
                    <a:pt x="122358" y="249746"/>
                    <a:pt x="112900" y="219923"/>
                    <a:pt x="112910" y="188166"/>
                  </a:cubicBezTo>
                  <a:cubicBezTo>
                    <a:pt x="112890" y="135541"/>
                    <a:pt x="138741" y="88135"/>
                    <a:pt x="179518" y="54407"/>
                  </a:cubicBezTo>
                  <a:cubicBezTo>
                    <a:pt x="220332" y="20612"/>
                    <a:pt x="276197" y="10"/>
                    <a:pt x="33769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banner1">
              <a:extLst>
                <a:ext uri="{FF2B5EF4-FFF2-40B4-BE49-F238E27FC236}">
                  <a16:creationId xmlns:a16="http://schemas.microsoft.com/office/drawing/2014/main" id="{4E31466B-1B8B-980A-9BE1-CF92FBAF521D}"/>
                </a:ext>
              </a:extLst>
            </p:cNvPr>
            <p:cNvSpPr>
              <a:spLocks/>
            </p:cNvSpPr>
            <p:nvPr/>
          </p:nvSpPr>
          <p:spPr>
            <a:xfrm>
              <a:off x="689079" y="1808922"/>
              <a:ext cx="5184000" cy="4428366"/>
            </a:xfrm>
            <a:custGeom>
              <a:avLst/>
              <a:gdLst>
                <a:gd name="connsiteX0" fmla="*/ 0 w 5184000"/>
                <a:gd name="connsiteY0" fmla="*/ 351834 h 4428366"/>
                <a:gd name="connsiteX1" fmla="*/ 351834 w 5184000"/>
                <a:gd name="connsiteY1" fmla="*/ 0 h 4428366"/>
                <a:gd name="connsiteX2" fmla="*/ 1081488 w 5184000"/>
                <a:gd name="connsiteY2" fmla="*/ 0 h 4428366"/>
                <a:gd name="connsiteX3" fmla="*/ 1676732 w 5184000"/>
                <a:gd name="connsiteY3" fmla="*/ 0 h 4428366"/>
                <a:gd name="connsiteX4" fmla="*/ 2227173 w 5184000"/>
                <a:gd name="connsiteY4" fmla="*/ 0 h 4428366"/>
                <a:gd name="connsiteX5" fmla="*/ 2912024 w 5184000"/>
                <a:gd name="connsiteY5" fmla="*/ 0 h 4428366"/>
                <a:gd name="connsiteX6" fmla="*/ 3507268 w 5184000"/>
                <a:gd name="connsiteY6" fmla="*/ 0 h 4428366"/>
                <a:gd name="connsiteX7" fmla="*/ 4236922 w 5184000"/>
                <a:gd name="connsiteY7" fmla="*/ 0 h 4428366"/>
                <a:gd name="connsiteX8" fmla="*/ 4832166 w 5184000"/>
                <a:gd name="connsiteY8" fmla="*/ 0 h 4428366"/>
                <a:gd name="connsiteX9" fmla="*/ 5184000 w 5184000"/>
                <a:gd name="connsiteY9" fmla="*/ 351834 h 4428366"/>
                <a:gd name="connsiteX10" fmla="*/ 5184000 w 5184000"/>
                <a:gd name="connsiteY10" fmla="*/ 898123 h 4428366"/>
                <a:gd name="connsiteX11" fmla="*/ 5184000 w 5184000"/>
                <a:gd name="connsiteY11" fmla="*/ 1518906 h 4428366"/>
                <a:gd name="connsiteX12" fmla="*/ 5184000 w 5184000"/>
                <a:gd name="connsiteY12" fmla="*/ 2102442 h 4428366"/>
                <a:gd name="connsiteX13" fmla="*/ 5184000 w 5184000"/>
                <a:gd name="connsiteY13" fmla="*/ 2797719 h 4428366"/>
                <a:gd name="connsiteX14" fmla="*/ 5184000 w 5184000"/>
                <a:gd name="connsiteY14" fmla="*/ 3492996 h 4428366"/>
                <a:gd name="connsiteX15" fmla="*/ 5184000 w 5184000"/>
                <a:gd name="connsiteY15" fmla="*/ 4076532 h 4428366"/>
                <a:gd name="connsiteX16" fmla="*/ 4832166 w 5184000"/>
                <a:gd name="connsiteY16" fmla="*/ 4428366 h 4428366"/>
                <a:gd name="connsiteX17" fmla="*/ 4147315 w 5184000"/>
                <a:gd name="connsiteY17" fmla="*/ 4428366 h 4428366"/>
                <a:gd name="connsiteX18" fmla="*/ 3641678 w 5184000"/>
                <a:gd name="connsiteY18" fmla="*/ 4428366 h 4428366"/>
                <a:gd name="connsiteX19" fmla="*/ 3091237 w 5184000"/>
                <a:gd name="connsiteY19" fmla="*/ 4428366 h 4428366"/>
                <a:gd name="connsiteX20" fmla="*/ 2361583 w 5184000"/>
                <a:gd name="connsiteY20" fmla="*/ 4428366 h 4428366"/>
                <a:gd name="connsiteX21" fmla="*/ 1721535 w 5184000"/>
                <a:gd name="connsiteY21" fmla="*/ 4428366 h 4428366"/>
                <a:gd name="connsiteX22" fmla="*/ 1171095 w 5184000"/>
                <a:gd name="connsiteY22" fmla="*/ 4428366 h 4428366"/>
                <a:gd name="connsiteX23" fmla="*/ 351834 w 5184000"/>
                <a:gd name="connsiteY23" fmla="*/ 4428366 h 4428366"/>
                <a:gd name="connsiteX24" fmla="*/ 0 w 5184000"/>
                <a:gd name="connsiteY24" fmla="*/ 4076532 h 4428366"/>
                <a:gd name="connsiteX25" fmla="*/ 0 w 5184000"/>
                <a:gd name="connsiteY25" fmla="*/ 3455749 h 4428366"/>
                <a:gd name="connsiteX26" fmla="*/ 0 w 5184000"/>
                <a:gd name="connsiteY26" fmla="*/ 2909460 h 4428366"/>
                <a:gd name="connsiteX27" fmla="*/ 0 w 5184000"/>
                <a:gd name="connsiteY27" fmla="*/ 2251430 h 4428366"/>
                <a:gd name="connsiteX28" fmla="*/ 0 w 5184000"/>
                <a:gd name="connsiteY28" fmla="*/ 1705141 h 4428366"/>
                <a:gd name="connsiteX29" fmla="*/ 0 w 5184000"/>
                <a:gd name="connsiteY29" fmla="*/ 1047111 h 4428366"/>
                <a:gd name="connsiteX30" fmla="*/ 0 w 5184000"/>
                <a:gd name="connsiteY30" fmla="*/ 351834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84000" h="4428366" extrusionOk="0">
                  <a:moveTo>
                    <a:pt x="0" y="351834"/>
                  </a:moveTo>
                  <a:cubicBezTo>
                    <a:pt x="-7271" y="153036"/>
                    <a:pt x="145483" y="4518"/>
                    <a:pt x="351834" y="0"/>
                  </a:cubicBezTo>
                  <a:cubicBezTo>
                    <a:pt x="649276" y="-19107"/>
                    <a:pt x="921380" y="15943"/>
                    <a:pt x="1081488" y="0"/>
                  </a:cubicBezTo>
                  <a:cubicBezTo>
                    <a:pt x="1241596" y="-15943"/>
                    <a:pt x="1465415" y="-23826"/>
                    <a:pt x="1676732" y="0"/>
                  </a:cubicBezTo>
                  <a:cubicBezTo>
                    <a:pt x="1888049" y="23826"/>
                    <a:pt x="2073234" y="23801"/>
                    <a:pt x="2227173" y="0"/>
                  </a:cubicBezTo>
                  <a:cubicBezTo>
                    <a:pt x="2381112" y="-23801"/>
                    <a:pt x="2605778" y="2803"/>
                    <a:pt x="2912024" y="0"/>
                  </a:cubicBezTo>
                  <a:cubicBezTo>
                    <a:pt x="3218270" y="-2803"/>
                    <a:pt x="3219402" y="-4936"/>
                    <a:pt x="3507268" y="0"/>
                  </a:cubicBezTo>
                  <a:cubicBezTo>
                    <a:pt x="3795134" y="4936"/>
                    <a:pt x="3907537" y="873"/>
                    <a:pt x="4236922" y="0"/>
                  </a:cubicBezTo>
                  <a:cubicBezTo>
                    <a:pt x="4566307" y="-873"/>
                    <a:pt x="4669341" y="22652"/>
                    <a:pt x="4832166" y="0"/>
                  </a:cubicBezTo>
                  <a:cubicBezTo>
                    <a:pt x="5008624" y="29537"/>
                    <a:pt x="5154928" y="123801"/>
                    <a:pt x="5184000" y="351834"/>
                  </a:cubicBezTo>
                  <a:cubicBezTo>
                    <a:pt x="5166616" y="539476"/>
                    <a:pt x="5177103" y="765932"/>
                    <a:pt x="5184000" y="898123"/>
                  </a:cubicBezTo>
                  <a:cubicBezTo>
                    <a:pt x="5190897" y="1030314"/>
                    <a:pt x="5165512" y="1339635"/>
                    <a:pt x="5184000" y="1518906"/>
                  </a:cubicBezTo>
                  <a:cubicBezTo>
                    <a:pt x="5202488" y="1698177"/>
                    <a:pt x="5198008" y="1948578"/>
                    <a:pt x="5184000" y="2102442"/>
                  </a:cubicBezTo>
                  <a:cubicBezTo>
                    <a:pt x="5169992" y="2256306"/>
                    <a:pt x="5174415" y="2494861"/>
                    <a:pt x="5184000" y="2797719"/>
                  </a:cubicBezTo>
                  <a:cubicBezTo>
                    <a:pt x="5193585" y="3100577"/>
                    <a:pt x="5156605" y="3194095"/>
                    <a:pt x="5184000" y="3492996"/>
                  </a:cubicBezTo>
                  <a:cubicBezTo>
                    <a:pt x="5211395" y="3791897"/>
                    <a:pt x="5170119" y="3956979"/>
                    <a:pt x="5184000" y="4076532"/>
                  </a:cubicBezTo>
                  <a:cubicBezTo>
                    <a:pt x="5169347" y="4257039"/>
                    <a:pt x="5018551" y="4416514"/>
                    <a:pt x="4832166" y="4428366"/>
                  </a:cubicBezTo>
                  <a:cubicBezTo>
                    <a:pt x="4626195" y="4420297"/>
                    <a:pt x="4423080" y="4399533"/>
                    <a:pt x="4147315" y="4428366"/>
                  </a:cubicBezTo>
                  <a:cubicBezTo>
                    <a:pt x="3871550" y="4457199"/>
                    <a:pt x="3768122" y="4406168"/>
                    <a:pt x="3641678" y="4428366"/>
                  </a:cubicBezTo>
                  <a:cubicBezTo>
                    <a:pt x="3515234" y="4450564"/>
                    <a:pt x="3260130" y="4443877"/>
                    <a:pt x="3091237" y="4428366"/>
                  </a:cubicBezTo>
                  <a:cubicBezTo>
                    <a:pt x="2922344" y="4412855"/>
                    <a:pt x="2541804" y="4427530"/>
                    <a:pt x="2361583" y="4428366"/>
                  </a:cubicBezTo>
                  <a:cubicBezTo>
                    <a:pt x="2181362" y="4429202"/>
                    <a:pt x="1873567" y="4441191"/>
                    <a:pt x="1721535" y="4428366"/>
                  </a:cubicBezTo>
                  <a:cubicBezTo>
                    <a:pt x="1569503" y="4415541"/>
                    <a:pt x="1419147" y="4442439"/>
                    <a:pt x="1171095" y="4428366"/>
                  </a:cubicBezTo>
                  <a:cubicBezTo>
                    <a:pt x="923043" y="4414293"/>
                    <a:pt x="536313" y="4414154"/>
                    <a:pt x="351834" y="4428366"/>
                  </a:cubicBezTo>
                  <a:cubicBezTo>
                    <a:pt x="137512" y="4427234"/>
                    <a:pt x="15684" y="4284348"/>
                    <a:pt x="0" y="4076532"/>
                  </a:cubicBezTo>
                  <a:cubicBezTo>
                    <a:pt x="-25723" y="3907267"/>
                    <a:pt x="15989" y="3598899"/>
                    <a:pt x="0" y="3455749"/>
                  </a:cubicBezTo>
                  <a:cubicBezTo>
                    <a:pt x="-15989" y="3312599"/>
                    <a:pt x="-8699" y="3101191"/>
                    <a:pt x="0" y="2909460"/>
                  </a:cubicBezTo>
                  <a:cubicBezTo>
                    <a:pt x="8699" y="2717729"/>
                    <a:pt x="-28681" y="2483501"/>
                    <a:pt x="0" y="2251430"/>
                  </a:cubicBezTo>
                  <a:cubicBezTo>
                    <a:pt x="28681" y="2019359"/>
                    <a:pt x="26244" y="1936518"/>
                    <a:pt x="0" y="1705141"/>
                  </a:cubicBezTo>
                  <a:cubicBezTo>
                    <a:pt x="-26244" y="1473764"/>
                    <a:pt x="14427" y="1325453"/>
                    <a:pt x="0" y="1047111"/>
                  </a:cubicBezTo>
                  <a:cubicBezTo>
                    <a:pt x="-14427" y="768769"/>
                    <a:pt x="-15533" y="657334"/>
                    <a:pt x="0" y="351834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!!linha">
              <a:extLst>
                <a:ext uri="{FF2B5EF4-FFF2-40B4-BE49-F238E27FC236}">
                  <a16:creationId xmlns:a16="http://schemas.microsoft.com/office/drawing/2014/main" id="{8DE36A25-784A-98FF-D251-6DD081C44724}"/>
                </a:ext>
              </a:extLst>
            </p:cNvPr>
            <p:cNvSpPr/>
            <p:nvPr/>
          </p:nvSpPr>
          <p:spPr>
            <a:xfrm>
              <a:off x="1486267" y="4317614"/>
              <a:ext cx="3600000" cy="72000"/>
            </a:xfrm>
            <a:custGeom>
              <a:avLst/>
              <a:gdLst>
                <a:gd name="connsiteX0" fmla="*/ 0 w 3600000"/>
                <a:gd name="connsiteY0" fmla="*/ 0 h 72000"/>
                <a:gd name="connsiteX1" fmla="*/ 672000 w 3600000"/>
                <a:gd name="connsiteY1" fmla="*/ 0 h 72000"/>
                <a:gd name="connsiteX2" fmla="*/ 1308000 w 3600000"/>
                <a:gd name="connsiteY2" fmla="*/ 0 h 72000"/>
                <a:gd name="connsiteX3" fmla="*/ 1944000 w 3600000"/>
                <a:gd name="connsiteY3" fmla="*/ 0 h 72000"/>
                <a:gd name="connsiteX4" fmla="*/ 2436000 w 3600000"/>
                <a:gd name="connsiteY4" fmla="*/ 0 h 72000"/>
                <a:gd name="connsiteX5" fmla="*/ 2964000 w 3600000"/>
                <a:gd name="connsiteY5" fmla="*/ 0 h 72000"/>
                <a:gd name="connsiteX6" fmla="*/ 3600000 w 3600000"/>
                <a:gd name="connsiteY6" fmla="*/ 0 h 72000"/>
                <a:gd name="connsiteX7" fmla="*/ 3600000 w 3600000"/>
                <a:gd name="connsiteY7" fmla="*/ 72000 h 72000"/>
                <a:gd name="connsiteX8" fmla="*/ 3000000 w 3600000"/>
                <a:gd name="connsiteY8" fmla="*/ 72000 h 72000"/>
                <a:gd name="connsiteX9" fmla="*/ 2508000 w 3600000"/>
                <a:gd name="connsiteY9" fmla="*/ 72000 h 72000"/>
                <a:gd name="connsiteX10" fmla="*/ 2016000 w 3600000"/>
                <a:gd name="connsiteY10" fmla="*/ 72000 h 72000"/>
                <a:gd name="connsiteX11" fmla="*/ 1380000 w 3600000"/>
                <a:gd name="connsiteY11" fmla="*/ 72000 h 72000"/>
                <a:gd name="connsiteX12" fmla="*/ 852000 w 3600000"/>
                <a:gd name="connsiteY12" fmla="*/ 72000 h 72000"/>
                <a:gd name="connsiteX13" fmla="*/ 0 w 3600000"/>
                <a:gd name="connsiteY13" fmla="*/ 72000 h 72000"/>
                <a:gd name="connsiteX14" fmla="*/ 0 w 3600000"/>
                <a:gd name="connsiteY14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00000" h="72000" fill="none" extrusionOk="0">
                  <a:moveTo>
                    <a:pt x="0" y="0"/>
                  </a:moveTo>
                  <a:cubicBezTo>
                    <a:pt x="202431" y="28960"/>
                    <a:pt x="459483" y="-22711"/>
                    <a:pt x="672000" y="0"/>
                  </a:cubicBezTo>
                  <a:cubicBezTo>
                    <a:pt x="884517" y="22711"/>
                    <a:pt x="1032372" y="18669"/>
                    <a:pt x="1308000" y="0"/>
                  </a:cubicBezTo>
                  <a:cubicBezTo>
                    <a:pt x="1583628" y="-18669"/>
                    <a:pt x="1769049" y="-20556"/>
                    <a:pt x="1944000" y="0"/>
                  </a:cubicBezTo>
                  <a:cubicBezTo>
                    <a:pt x="2118951" y="20556"/>
                    <a:pt x="2296113" y="-20807"/>
                    <a:pt x="2436000" y="0"/>
                  </a:cubicBezTo>
                  <a:cubicBezTo>
                    <a:pt x="2575887" y="20807"/>
                    <a:pt x="2858234" y="3293"/>
                    <a:pt x="2964000" y="0"/>
                  </a:cubicBezTo>
                  <a:cubicBezTo>
                    <a:pt x="3069766" y="-3293"/>
                    <a:pt x="3426304" y="-14253"/>
                    <a:pt x="3600000" y="0"/>
                  </a:cubicBezTo>
                  <a:cubicBezTo>
                    <a:pt x="3602603" y="26275"/>
                    <a:pt x="3600807" y="38761"/>
                    <a:pt x="3600000" y="72000"/>
                  </a:cubicBezTo>
                  <a:cubicBezTo>
                    <a:pt x="3469462" y="82486"/>
                    <a:pt x="3259501" y="43053"/>
                    <a:pt x="3000000" y="72000"/>
                  </a:cubicBezTo>
                  <a:cubicBezTo>
                    <a:pt x="2740499" y="100947"/>
                    <a:pt x="2735333" y="69711"/>
                    <a:pt x="2508000" y="72000"/>
                  </a:cubicBezTo>
                  <a:cubicBezTo>
                    <a:pt x="2280667" y="74289"/>
                    <a:pt x="2157409" y="48913"/>
                    <a:pt x="2016000" y="72000"/>
                  </a:cubicBezTo>
                  <a:cubicBezTo>
                    <a:pt x="1874591" y="95087"/>
                    <a:pt x="1512109" y="47036"/>
                    <a:pt x="1380000" y="72000"/>
                  </a:cubicBezTo>
                  <a:cubicBezTo>
                    <a:pt x="1247891" y="96964"/>
                    <a:pt x="1032987" y="73716"/>
                    <a:pt x="852000" y="72000"/>
                  </a:cubicBezTo>
                  <a:cubicBezTo>
                    <a:pt x="671013" y="70284"/>
                    <a:pt x="218370" y="98794"/>
                    <a:pt x="0" y="72000"/>
                  </a:cubicBezTo>
                  <a:cubicBezTo>
                    <a:pt x="3383" y="47507"/>
                    <a:pt x="-738" y="17993"/>
                    <a:pt x="0" y="0"/>
                  </a:cubicBezTo>
                  <a:close/>
                </a:path>
                <a:path w="3600000" h="72000" stroke="0" extrusionOk="0">
                  <a:moveTo>
                    <a:pt x="0" y="0"/>
                  </a:moveTo>
                  <a:cubicBezTo>
                    <a:pt x="173271" y="-23413"/>
                    <a:pt x="389648" y="27707"/>
                    <a:pt x="564000" y="0"/>
                  </a:cubicBezTo>
                  <a:cubicBezTo>
                    <a:pt x="738352" y="-27707"/>
                    <a:pt x="945858" y="-6751"/>
                    <a:pt x="1056000" y="0"/>
                  </a:cubicBezTo>
                  <a:cubicBezTo>
                    <a:pt x="1166142" y="6751"/>
                    <a:pt x="1552608" y="-17179"/>
                    <a:pt x="1728000" y="0"/>
                  </a:cubicBezTo>
                  <a:cubicBezTo>
                    <a:pt x="1903392" y="17179"/>
                    <a:pt x="2022516" y="2013"/>
                    <a:pt x="2292000" y="0"/>
                  </a:cubicBezTo>
                  <a:cubicBezTo>
                    <a:pt x="2561484" y="-2013"/>
                    <a:pt x="2654284" y="9193"/>
                    <a:pt x="2856000" y="0"/>
                  </a:cubicBezTo>
                  <a:cubicBezTo>
                    <a:pt x="3057716" y="-9193"/>
                    <a:pt x="3327655" y="26791"/>
                    <a:pt x="3600000" y="0"/>
                  </a:cubicBezTo>
                  <a:cubicBezTo>
                    <a:pt x="3599973" y="27989"/>
                    <a:pt x="3601631" y="51535"/>
                    <a:pt x="3600000" y="72000"/>
                  </a:cubicBezTo>
                  <a:cubicBezTo>
                    <a:pt x="3474124" y="56455"/>
                    <a:pt x="3126360" y="70581"/>
                    <a:pt x="3000000" y="72000"/>
                  </a:cubicBezTo>
                  <a:cubicBezTo>
                    <a:pt x="2873640" y="73419"/>
                    <a:pt x="2649265" y="67693"/>
                    <a:pt x="2508000" y="72000"/>
                  </a:cubicBezTo>
                  <a:cubicBezTo>
                    <a:pt x="2366735" y="76307"/>
                    <a:pt x="2052722" y="64162"/>
                    <a:pt x="1908000" y="72000"/>
                  </a:cubicBezTo>
                  <a:cubicBezTo>
                    <a:pt x="1763278" y="79838"/>
                    <a:pt x="1510177" y="82366"/>
                    <a:pt x="1308000" y="72000"/>
                  </a:cubicBezTo>
                  <a:cubicBezTo>
                    <a:pt x="1105823" y="61634"/>
                    <a:pt x="975734" y="93182"/>
                    <a:pt x="744000" y="72000"/>
                  </a:cubicBezTo>
                  <a:cubicBezTo>
                    <a:pt x="512266" y="50818"/>
                    <a:pt x="152521" y="35836"/>
                    <a:pt x="0" y="72000"/>
                  </a:cubicBezTo>
                  <a:cubicBezTo>
                    <a:pt x="521" y="37956"/>
                    <a:pt x="285" y="147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489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banner2">
            <a:extLst>
              <a:ext uri="{FF2B5EF4-FFF2-40B4-BE49-F238E27FC236}">
                <a16:creationId xmlns:a16="http://schemas.microsoft.com/office/drawing/2014/main" id="{4CC1190D-6A5C-C95C-3D3E-713B9E8ADDD5}"/>
              </a:ext>
            </a:extLst>
          </p:cNvPr>
          <p:cNvGrpSpPr/>
          <p:nvPr/>
        </p:nvGrpSpPr>
        <p:grpSpPr>
          <a:xfrm>
            <a:off x="6318923" y="1829792"/>
            <a:ext cx="5184000" cy="1332000"/>
            <a:chOff x="6318923" y="1829792"/>
            <a:chExt cx="5184000" cy="1332000"/>
          </a:xfrm>
        </p:grpSpPr>
        <p:sp>
          <p:nvSpPr>
            <p:cNvPr id="14" name="banner2">
              <a:extLst>
                <a:ext uri="{FF2B5EF4-FFF2-40B4-BE49-F238E27FC236}">
                  <a16:creationId xmlns:a16="http://schemas.microsoft.com/office/drawing/2014/main" id="{5A43CC95-B478-7C46-1F45-3F45E661217B}"/>
                </a:ext>
              </a:extLst>
            </p:cNvPr>
            <p:cNvSpPr>
              <a:spLocks/>
            </p:cNvSpPr>
            <p:nvPr/>
          </p:nvSpPr>
          <p:spPr>
            <a:xfrm>
              <a:off x="6318923" y="1829792"/>
              <a:ext cx="5184000" cy="1332000"/>
            </a:xfrm>
            <a:custGeom>
              <a:avLst/>
              <a:gdLst>
                <a:gd name="connsiteX0" fmla="*/ 0 w 5184000"/>
                <a:gd name="connsiteY0" fmla="*/ 157642 h 1332000"/>
                <a:gd name="connsiteX1" fmla="*/ 157642 w 5184000"/>
                <a:gd name="connsiteY1" fmla="*/ 0 h 1332000"/>
                <a:gd name="connsiteX2" fmla="*/ 950547 w 5184000"/>
                <a:gd name="connsiteY2" fmla="*/ 0 h 1332000"/>
                <a:gd name="connsiteX3" fmla="*/ 1597391 w 5184000"/>
                <a:gd name="connsiteY3" fmla="*/ 0 h 1332000"/>
                <a:gd name="connsiteX4" fmla="*/ 2195547 w 5184000"/>
                <a:gd name="connsiteY4" fmla="*/ 0 h 1332000"/>
                <a:gd name="connsiteX5" fmla="*/ 2939765 w 5184000"/>
                <a:gd name="connsiteY5" fmla="*/ 0 h 1332000"/>
                <a:gd name="connsiteX6" fmla="*/ 3586609 w 5184000"/>
                <a:gd name="connsiteY6" fmla="*/ 0 h 1332000"/>
                <a:gd name="connsiteX7" fmla="*/ 4379514 w 5184000"/>
                <a:gd name="connsiteY7" fmla="*/ 0 h 1332000"/>
                <a:gd name="connsiteX8" fmla="*/ 5026358 w 5184000"/>
                <a:gd name="connsiteY8" fmla="*/ 0 h 1332000"/>
                <a:gd name="connsiteX9" fmla="*/ 5184000 w 5184000"/>
                <a:gd name="connsiteY9" fmla="*/ 157642 h 1332000"/>
                <a:gd name="connsiteX10" fmla="*/ 5184000 w 5184000"/>
                <a:gd name="connsiteY10" fmla="*/ 645666 h 1332000"/>
                <a:gd name="connsiteX11" fmla="*/ 5184000 w 5184000"/>
                <a:gd name="connsiteY11" fmla="*/ 1174358 h 1332000"/>
                <a:gd name="connsiteX12" fmla="*/ 5026358 w 5184000"/>
                <a:gd name="connsiteY12" fmla="*/ 1332000 h 1332000"/>
                <a:gd name="connsiteX13" fmla="*/ 4330827 w 5184000"/>
                <a:gd name="connsiteY13" fmla="*/ 1332000 h 1332000"/>
                <a:gd name="connsiteX14" fmla="*/ 3732671 w 5184000"/>
                <a:gd name="connsiteY14" fmla="*/ 1332000 h 1332000"/>
                <a:gd name="connsiteX15" fmla="*/ 3037140 w 5184000"/>
                <a:gd name="connsiteY15" fmla="*/ 1332000 h 1332000"/>
                <a:gd name="connsiteX16" fmla="*/ 2244235 w 5184000"/>
                <a:gd name="connsiteY16" fmla="*/ 1332000 h 1332000"/>
                <a:gd name="connsiteX17" fmla="*/ 1548704 w 5184000"/>
                <a:gd name="connsiteY17" fmla="*/ 1332000 h 1332000"/>
                <a:gd name="connsiteX18" fmla="*/ 999234 w 5184000"/>
                <a:gd name="connsiteY18" fmla="*/ 1332000 h 1332000"/>
                <a:gd name="connsiteX19" fmla="*/ 157642 w 5184000"/>
                <a:gd name="connsiteY19" fmla="*/ 1332000 h 1332000"/>
                <a:gd name="connsiteX20" fmla="*/ 0 w 5184000"/>
                <a:gd name="connsiteY20" fmla="*/ 1174358 h 1332000"/>
                <a:gd name="connsiteX21" fmla="*/ 0 w 5184000"/>
                <a:gd name="connsiteY21" fmla="*/ 676167 h 1332000"/>
                <a:gd name="connsiteX22" fmla="*/ 0 w 5184000"/>
                <a:gd name="connsiteY22" fmla="*/ 157642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84000" h="1332000" extrusionOk="0">
                  <a:moveTo>
                    <a:pt x="0" y="157642"/>
                  </a:moveTo>
                  <a:cubicBezTo>
                    <a:pt x="-11914" y="63230"/>
                    <a:pt x="65633" y="1856"/>
                    <a:pt x="157642" y="0"/>
                  </a:cubicBezTo>
                  <a:cubicBezTo>
                    <a:pt x="473118" y="24994"/>
                    <a:pt x="768684" y="12497"/>
                    <a:pt x="950547" y="0"/>
                  </a:cubicBezTo>
                  <a:cubicBezTo>
                    <a:pt x="1132411" y="-12497"/>
                    <a:pt x="1450215" y="25161"/>
                    <a:pt x="1597391" y="0"/>
                  </a:cubicBezTo>
                  <a:cubicBezTo>
                    <a:pt x="1744567" y="-25161"/>
                    <a:pt x="1998862" y="-25304"/>
                    <a:pt x="2195547" y="0"/>
                  </a:cubicBezTo>
                  <a:cubicBezTo>
                    <a:pt x="2392232" y="25304"/>
                    <a:pt x="2612481" y="-21967"/>
                    <a:pt x="2939765" y="0"/>
                  </a:cubicBezTo>
                  <a:cubicBezTo>
                    <a:pt x="3267049" y="21967"/>
                    <a:pt x="3316717" y="22183"/>
                    <a:pt x="3586609" y="0"/>
                  </a:cubicBezTo>
                  <a:cubicBezTo>
                    <a:pt x="3856501" y="-22183"/>
                    <a:pt x="4143389" y="-25963"/>
                    <a:pt x="4379514" y="0"/>
                  </a:cubicBezTo>
                  <a:cubicBezTo>
                    <a:pt x="4615640" y="25963"/>
                    <a:pt x="4722761" y="-6126"/>
                    <a:pt x="5026358" y="0"/>
                  </a:cubicBezTo>
                  <a:cubicBezTo>
                    <a:pt x="5104996" y="13937"/>
                    <a:pt x="5177397" y="62920"/>
                    <a:pt x="5184000" y="157642"/>
                  </a:cubicBezTo>
                  <a:cubicBezTo>
                    <a:pt x="5164503" y="353973"/>
                    <a:pt x="5175285" y="503093"/>
                    <a:pt x="5184000" y="645666"/>
                  </a:cubicBezTo>
                  <a:cubicBezTo>
                    <a:pt x="5192715" y="788239"/>
                    <a:pt x="5191105" y="1054610"/>
                    <a:pt x="5184000" y="1174358"/>
                  </a:cubicBezTo>
                  <a:cubicBezTo>
                    <a:pt x="5195821" y="1249740"/>
                    <a:pt x="5131708" y="1320209"/>
                    <a:pt x="5026358" y="1332000"/>
                  </a:cubicBezTo>
                  <a:cubicBezTo>
                    <a:pt x="4806979" y="1334689"/>
                    <a:pt x="4657952" y="1307744"/>
                    <a:pt x="4330827" y="1332000"/>
                  </a:cubicBezTo>
                  <a:cubicBezTo>
                    <a:pt x="4003702" y="1356256"/>
                    <a:pt x="3882547" y="1345807"/>
                    <a:pt x="3732671" y="1332000"/>
                  </a:cubicBezTo>
                  <a:cubicBezTo>
                    <a:pt x="3582795" y="1318193"/>
                    <a:pt x="3357032" y="1355127"/>
                    <a:pt x="3037140" y="1332000"/>
                  </a:cubicBezTo>
                  <a:cubicBezTo>
                    <a:pt x="2717248" y="1308873"/>
                    <a:pt x="2580455" y="1359616"/>
                    <a:pt x="2244235" y="1332000"/>
                  </a:cubicBezTo>
                  <a:cubicBezTo>
                    <a:pt x="1908015" y="1304384"/>
                    <a:pt x="1776582" y="1356664"/>
                    <a:pt x="1548704" y="1332000"/>
                  </a:cubicBezTo>
                  <a:cubicBezTo>
                    <a:pt x="1320826" y="1307336"/>
                    <a:pt x="1148899" y="1335285"/>
                    <a:pt x="999234" y="1332000"/>
                  </a:cubicBezTo>
                  <a:cubicBezTo>
                    <a:pt x="849569" y="1328716"/>
                    <a:pt x="343981" y="1347080"/>
                    <a:pt x="157642" y="1332000"/>
                  </a:cubicBezTo>
                  <a:cubicBezTo>
                    <a:pt x="72278" y="1330992"/>
                    <a:pt x="-5747" y="1270544"/>
                    <a:pt x="0" y="1174358"/>
                  </a:cubicBezTo>
                  <a:cubicBezTo>
                    <a:pt x="-15188" y="944319"/>
                    <a:pt x="-17454" y="915475"/>
                    <a:pt x="0" y="676167"/>
                  </a:cubicBezTo>
                  <a:cubicBezTo>
                    <a:pt x="17454" y="436859"/>
                    <a:pt x="-5665" y="270159"/>
                    <a:pt x="0" y="15764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itulo1">
              <a:extLst>
                <a:ext uri="{FF2B5EF4-FFF2-40B4-BE49-F238E27FC236}">
                  <a16:creationId xmlns:a16="http://schemas.microsoft.com/office/drawing/2014/main" id="{C6109023-C76A-3C4D-9002-0A344CB1DE7B}"/>
                </a:ext>
              </a:extLst>
            </p:cNvPr>
            <p:cNvSpPr txBox="1"/>
            <p:nvPr/>
          </p:nvSpPr>
          <p:spPr>
            <a:xfrm>
              <a:off x="8387938" y="1906848"/>
              <a:ext cx="1428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TOQUE AFETIVO</a:t>
              </a:r>
            </a:p>
          </p:txBody>
        </p:sp>
      </p:grpSp>
      <p:grpSp>
        <p:nvGrpSpPr>
          <p:cNvPr id="36" name="banner3">
            <a:extLst>
              <a:ext uri="{FF2B5EF4-FFF2-40B4-BE49-F238E27FC236}">
                <a16:creationId xmlns:a16="http://schemas.microsoft.com/office/drawing/2014/main" id="{92F818F9-3969-4952-5BB2-BFDE1D7605C6}"/>
              </a:ext>
            </a:extLst>
          </p:cNvPr>
          <p:cNvGrpSpPr/>
          <p:nvPr/>
        </p:nvGrpSpPr>
        <p:grpSpPr>
          <a:xfrm>
            <a:off x="6318923" y="3341975"/>
            <a:ext cx="5184000" cy="1332000"/>
            <a:chOff x="6318923" y="3341975"/>
            <a:chExt cx="5184000" cy="1332000"/>
          </a:xfrm>
        </p:grpSpPr>
        <p:sp>
          <p:nvSpPr>
            <p:cNvPr id="16" name="banner3">
              <a:extLst>
                <a:ext uri="{FF2B5EF4-FFF2-40B4-BE49-F238E27FC236}">
                  <a16:creationId xmlns:a16="http://schemas.microsoft.com/office/drawing/2014/main" id="{7F9A5D07-C3FD-671F-34B2-77EE3FA6A361}"/>
                </a:ext>
              </a:extLst>
            </p:cNvPr>
            <p:cNvSpPr>
              <a:spLocks/>
            </p:cNvSpPr>
            <p:nvPr/>
          </p:nvSpPr>
          <p:spPr>
            <a:xfrm>
              <a:off x="6318923" y="3341975"/>
              <a:ext cx="5184000" cy="1332000"/>
            </a:xfrm>
            <a:custGeom>
              <a:avLst/>
              <a:gdLst>
                <a:gd name="connsiteX0" fmla="*/ 0 w 5184000"/>
                <a:gd name="connsiteY0" fmla="*/ 157642 h 1332000"/>
                <a:gd name="connsiteX1" fmla="*/ 157642 w 5184000"/>
                <a:gd name="connsiteY1" fmla="*/ 0 h 1332000"/>
                <a:gd name="connsiteX2" fmla="*/ 950547 w 5184000"/>
                <a:gd name="connsiteY2" fmla="*/ 0 h 1332000"/>
                <a:gd name="connsiteX3" fmla="*/ 1597391 w 5184000"/>
                <a:gd name="connsiteY3" fmla="*/ 0 h 1332000"/>
                <a:gd name="connsiteX4" fmla="*/ 2195547 w 5184000"/>
                <a:gd name="connsiteY4" fmla="*/ 0 h 1332000"/>
                <a:gd name="connsiteX5" fmla="*/ 2939765 w 5184000"/>
                <a:gd name="connsiteY5" fmla="*/ 0 h 1332000"/>
                <a:gd name="connsiteX6" fmla="*/ 3586609 w 5184000"/>
                <a:gd name="connsiteY6" fmla="*/ 0 h 1332000"/>
                <a:gd name="connsiteX7" fmla="*/ 4379514 w 5184000"/>
                <a:gd name="connsiteY7" fmla="*/ 0 h 1332000"/>
                <a:gd name="connsiteX8" fmla="*/ 5026358 w 5184000"/>
                <a:gd name="connsiteY8" fmla="*/ 0 h 1332000"/>
                <a:gd name="connsiteX9" fmla="*/ 5184000 w 5184000"/>
                <a:gd name="connsiteY9" fmla="*/ 157642 h 1332000"/>
                <a:gd name="connsiteX10" fmla="*/ 5184000 w 5184000"/>
                <a:gd name="connsiteY10" fmla="*/ 645666 h 1332000"/>
                <a:gd name="connsiteX11" fmla="*/ 5184000 w 5184000"/>
                <a:gd name="connsiteY11" fmla="*/ 1174358 h 1332000"/>
                <a:gd name="connsiteX12" fmla="*/ 5026358 w 5184000"/>
                <a:gd name="connsiteY12" fmla="*/ 1332000 h 1332000"/>
                <a:gd name="connsiteX13" fmla="*/ 4330827 w 5184000"/>
                <a:gd name="connsiteY13" fmla="*/ 1332000 h 1332000"/>
                <a:gd name="connsiteX14" fmla="*/ 3732671 w 5184000"/>
                <a:gd name="connsiteY14" fmla="*/ 1332000 h 1332000"/>
                <a:gd name="connsiteX15" fmla="*/ 3037140 w 5184000"/>
                <a:gd name="connsiteY15" fmla="*/ 1332000 h 1332000"/>
                <a:gd name="connsiteX16" fmla="*/ 2244235 w 5184000"/>
                <a:gd name="connsiteY16" fmla="*/ 1332000 h 1332000"/>
                <a:gd name="connsiteX17" fmla="*/ 1548704 w 5184000"/>
                <a:gd name="connsiteY17" fmla="*/ 1332000 h 1332000"/>
                <a:gd name="connsiteX18" fmla="*/ 999234 w 5184000"/>
                <a:gd name="connsiteY18" fmla="*/ 1332000 h 1332000"/>
                <a:gd name="connsiteX19" fmla="*/ 157642 w 5184000"/>
                <a:gd name="connsiteY19" fmla="*/ 1332000 h 1332000"/>
                <a:gd name="connsiteX20" fmla="*/ 0 w 5184000"/>
                <a:gd name="connsiteY20" fmla="*/ 1174358 h 1332000"/>
                <a:gd name="connsiteX21" fmla="*/ 0 w 5184000"/>
                <a:gd name="connsiteY21" fmla="*/ 676167 h 1332000"/>
                <a:gd name="connsiteX22" fmla="*/ 0 w 5184000"/>
                <a:gd name="connsiteY22" fmla="*/ 157642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84000" h="1332000" extrusionOk="0">
                  <a:moveTo>
                    <a:pt x="0" y="157642"/>
                  </a:moveTo>
                  <a:cubicBezTo>
                    <a:pt x="-11914" y="63230"/>
                    <a:pt x="65633" y="1856"/>
                    <a:pt x="157642" y="0"/>
                  </a:cubicBezTo>
                  <a:cubicBezTo>
                    <a:pt x="473118" y="24994"/>
                    <a:pt x="768684" y="12497"/>
                    <a:pt x="950547" y="0"/>
                  </a:cubicBezTo>
                  <a:cubicBezTo>
                    <a:pt x="1132411" y="-12497"/>
                    <a:pt x="1450215" y="25161"/>
                    <a:pt x="1597391" y="0"/>
                  </a:cubicBezTo>
                  <a:cubicBezTo>
                    <a:pt x="1744567" y="-25161"/>
                    <a:pt x="1998862" y="-25304"/>
                    <a:pt x="2195547" y="0"/>
                  </a:cubicBezTo>
                  <a:cubicBezTo>
                    <a:pt x="2392232" y="25304"/>
                    <a:pt x="2612481" y="-21967"/>
                    <a:pt x="2939765" y="0"/>
                  </a:cubicBezTo>
                  <a:cubicBezTo>
                    <a:pt x="3267049" y="21967"/>
                    <a:pt x="3316717" y="22183"/>
                    <a:pt x="3586609" y="0"/>
                  </a:cubicBezTo>
                  <a:cubicBezTo>
                    <a:pt x="3856501" y="-22183"/>
                    <a:pt x="4143389" y="-25963"/>
                    <a:pt x="4379514" y="0"/>
                  </a:cubicBezTo>
                  <a:cubicBezTo>
                    <a:pt x="4615640" y="25963"/>
                    <a:pt x="4722761" y="-6126"/>
                    <a:pt x="5026358" y="0"/>
                  </a:cubicBezTo>
                  <a:cubicBezTo>
                    <a:pt x="5104996" y="13937"/>
                    <a:pt x="5177397" y="62920"/>
                    <a:pt x="5184000" y="157642"/>
                  </a:cubicBezTo>
                  <a:cubicBezTo>
                    <a:pt x="5164503" y="353973"/>
                    <a:pt x="5175285" y="503093"/>
                    <a:pt x="5184000" y="645666"/>
                  </a:cubicBezTo>
                  <a:cubicBezTo>
                    <a:pt x="5192715" y="788239"/>
                    <a:pt x="5191105" y="1054610"/>
                    <a:pt x="5184000" y="1174358"/>
                  </a:cubicBezTo>
                  <a:cubicBezTo>
                    <a:pt x="5195821" y="1249740"/>
                    <a:pt x="5131708" y="1320209"/>
                    <a:pt x="5026358" y="1332000"/>
                  </a:cubicBezTo>
                  <a:cubicBezTo>
                    <a:pt x="4806979" y="1334689"/>
                    <a:pt x="4657952" y="1307744"/>
                    <a:pt x="4330827" y="1332000"/>
                  </a:cubicBezTo>
                  <a:cubicBezTo>
                    <a:pt x="4003702" y="1356256"/>
                    <a:pt x="3882547" y="1345807"/>
                    <a:pt x="3732671" y="1332000"/>
                  </a:cubicBezTo>
                  <a:cubicBezTo>
                    <a:pt x="3582795" y="1318193"/>
                    <a:pt x="3357032" y="1355127"/>
                    <a:pt x="3037140" y="1332000"/>
                  </a:cubicBezTo>
                  <a:cubicBezTo>
                    <a:pt x="2717248" y="1308873"/>
                    <a:pt x="2580455" y="1359616"/>
                    <a:pt x="2244235" y="1332000"/>
                  </a:cubicBezTo>
                  <a:cubicBezTo>
                    <a:pt x="1908015" y="1304384"/>
                    <a:pt x="1776582" y="1356664"/>
                    <a:pt x="1548704" y="1332000"/>
                  </a:cubicBezTo>
                  <a:cubicBezTo>
                    <a:pt x="1320826" y="1307336"/>
                    <a:pt x="1148899" y="1335285"/>
                    <a:pt x="999234" y="1332000"/>
                  </a:cubicBezTo>
                  <a:cubicBezTo>
                    <a:pt x="849569" y="1328716"/>
                    <a:pt x="343981" y="1347080"/>
                    <a:pt x="157642" y="1332000"/>
                  </a:cubicBezTo>
                  <a:cubicBezTo>
                    <a:pt x="72278" y="1330992"/>
                    <a:pt x="-5747" y="1270544"/>
                    <a:pt x="0" y="1174358"/>
                  </a:cubicBezTo>
                  <a:cubicBezTo>
                    <a:pt x="-15188" y="944319"/>
                    <a:pt x="-17454" y="915475"/>
                    <a:pt x="0" y="676167"/>
                  </a:cubicBezTo>
                  <a:cubicBezTo>
                    <a:pt x="17454" y="436859"/>
                    <a:pt x="-5665" y="270159"/>
                    <a:pt x="0" y="15764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itulo1">
              <a:extLst>
                <a:ext uri="{FF2B5EF4-FFF2-40B4-BE49-F238E27FC236}">
                  <a16:creationId xmlns:a16="http://schemas.microsoft.com/office/drawing/2014/main" id="{4A4E06A5-9972-D396-3DB6-F86B021DFD32}"/>
                </a:ext>
              </a:extLst>
            </p:cNvPr>
            <p:cNvSpPr txBox="1"/>
            <p:nvPr/>
          </p:nvSpPr>
          <p:spPr>
            <a:xfrm>
              <a:off x="8387938" y="3448292"/>
              <a:ext cx="1624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TOQUE AFILIATIVO</a:t>
              </a:r>
            </a:p>
          </p:txBody>
        </p:sp>
      </p:grpSp>
      <p:grpSp>
        <p:nvGrpSpPr>
          <p:cNvPr id="37" name="banner4">
            <a:extLst>
              <a:ext uri="{FF2B5EF4-FFF2-40B4-BE49-F238E27FC236}">
                <a16:creationId xmlns:a16="http://schemas.microsoft.com/office/drawing/2014/main" id="{8F2E510D-4A69-3769-9CB2-869E79781954}"/>
              </a:ext>
            </a:extLst>
          </p:cNvPr>
          <p:cNvGrpSpPr/>
          <p:nvPr/>
        </p:nvGrpSpPr>
        <p:grpSpPr>
          <a:xfrm>
            <a:off x="6318923" y="4866150"/>
            <a:ext cx="5184000" cy="1332000"/>
            <a:chOff x="6318923" y="4866150"/>
            <a:chExt cx="5184000" cy="1332000"/>
          </a:xfrm>
        </p:grpSpPr>
        <p:sp>
          <p:nvSpPr>
            <p:cNvPr id="18" name="banner4">
              <a:extLst>
                <a:ext uri="{FF2B5EF4-FFF2-40B4-BE49-F238E27FC236}">
                  <a16:creationId xmlns:a16="http://schemas.microsoft.com/office/drawing/2014/main" id="{BBE79454-7978-258F-8D78-5962BB8ED6E8}"/>
                </a:ext>
              </a:extLst>
            </p:cNvPr>
            <p:cNvSpPr>
              <a:spLocks/>
            </p:cNvSpPr>
            <p:nvPr/>
          </p:nvSpPr>
          <p:spPr>
            <a:xfrm>
              <a:off x="6318923" y="4866150"/>
              <a:ext cx="5184000" cy="1332000"/>
            </a:xfrm>
            <a:custGeom>
              <a:avLst/>
              <a:gdLst>
                <a:gd name="connsiteX0" fmla="*/ 0 w 5184000"/>
                <a:gd name="connsiteY0" fmla="*/ 157642 h 1332000"/>
                <a:gd name="connsiteX1" fmla="*/ 157642 w 5184000"/>
                <a:gd name="connsiteY1" fmla="*/ 0 h 1332000"/>
                <a:gd name="connsiteX2" fmla="*/ 950547 w 5184000"/>
                <a:gd name="connsiteY2" fmla="*/ 0 h 1332000"/>
                <a:gd name="connsiteX3" fmla="*/ 1597391 w 5184000"/>
                <a:gd name="connsiteY3" fmla="*/ 0 h 1332000"/>
                <a:gd name="connsiteX4" fmla="*/ 2195547 w 5184000"/>
                <a:gd name="connsiteY4" fmla="*/ 0 h 1332000"/>
                <a:gd name="connsiteX5" fmla="*/ 2939765 w 5184000"/>
                <a:gd name="connsiteY5" fmla="*/ 0 h 1332000"/>
                <a:gd name="connsiteX6" fmla="*/ 3586609 w 5184000"/>
                <a:gd name="connsiteY6" fmla="*/ 0 h 1332000"/>
                <a:gd name="connsiteX7" fmla="*/ 4379514 w 5184000"/>
                <a:gd name="connsiteY7" fmla="*/ 0 h 1332000"/>
                <a:gd name="connsiteX8" fmla="*/ 5026358 w 5184000"/>
                <a:gd name="connsiteY8" fmla="*/ 0 h 1332000"/>
                <a:gd name="connsiteX9" fmla="*/ 5184000 w 5184000"/>
                <a:gd name="connsiteY9" fmla="*/ 157642 h 1332000"/>
                <a:gd name="connsiteX10" fmla="*/ 5184000 w 5184000"/>
                <a:gd name="connsiteY10" fmla="*/ 645666 h 1332000"/>
                <a:gd name="connsiteX11" fmla="*/ 5184000 w 5184000"/>
                <a:gd name="connsiteY11" fmla="*/ 1174358 h 1332000"/>
                <a:gd name="connsiteX12" fmla="*/ 5026358 w 5184000"/>
                <a:gd name="connsiteY12" fmla="*/ 1332000 h 1332000"/>
                <a:gd name="connsiteX13" fmla="*/ 4330827 w 5184000"/>
                <a:gd name="connsiteY13" fmla="*/ 1332000 h 1332000"/>
                <a:gd name="connsiteX14" fmla="*/ 3732671 w 5184000"/>
                <a:gd name="connsiteY14" fmla="*/ 1332000 h 1332000"/>
                <a:gd name="connsiteX15" fmla="*/ 3037140 w 5184000"/>
                <a:gd name="connsiteY15" fmla="*/ 1332000 h 1332000"/>
                <a:gd name="connsiteX16" fmla="*/ 2244235 w 5184000"/>
                <a:gd name="connsiteY16" fmla="*/ 1332000 h 1332000"/>
                <a:gd name="connsiteX17" fmla="*/ 1548704 w 5184000"/>
                <a:gd name="connsiteY17" fmla="*/ 1332000 h 1332000"/>
                <a:gd name="connsiteX18" fmla="*/ 999234 w 5184000"/>
                <a:gd name="connsiteY18" fmla="*/ 1332000 h 1332000"/>
                <a:gd name="connsiteX19" fmla="*/ 157642 w 5184000"/>
                <a:gd name="connsiteY19" fmla="*/ 1332000 h 1332000"/>
                <a:gd name="connsiteX20" fmla="*/ 0 w 5184000"/>
                <a:gd name="connsiteY20" fmla="*/ 1174358 h 1332000"/>
                <a:gd name="connsiteX21" fmla="*/ 0 w 5184000"/>
                <a:gd name="connsiteY21" fmla="*/ 676167 h 1332000"/>
                <a:gd name="connsiteX22" fmla="*/ 0 w 5184000"/>
                <a:gd name="connsiteY22" fmla="*/ 157642 h 13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84000" h="1332000" extrusionOk="0">
                  <a:moveTo>
                    <a:pt x="0" y="157642"/>
                  </a:moveTo>
                  <a:cubicBezTo>
                    <a:pt x="-11914" y="63230"/>
                    <a:pt x="65633" y="1856"/>
                    <a:pt x="157642" y="0"/>
                  </a:cubicBezTo>
                  <a:cubicBezTo>
                    <a:pt x="473118" y="24994"/>
                    <a:pt x="768684" y="12497"/>
                    <a:pt x="950547" y="0"/>
                  </a:cubicBezTo>
                  <a:cubicBezTo>
                    <a:pt x="1132411" y="-12497"/>
                    <a:pt x="1450215" y="25161"/>
                    <a:pt x="1597391" y="0"/>
                  </a:cubicBezTo>
                  <a:cubicBezTo>
                    <a:pt x="1744567" y="-25161"/>
                    <a:pt x="1998862" y="-25304"/>
                    <a:pt x="2195547" y="0"/>
                  </a:cubicBezTo>
                  <a:cubicBezTo>
                    <a:pt x="2392232" y="25304"/>
                    <a:pt x="2612481" y="-21967"/>
                    <a:pt x="2939765" y="0"/>
                  </a:cubicBezTo>
                  <a:cubicBezTo>
                    <a:pt x="3267049" y="21967"/>
                    <a:pt x="3316717" y="22183"/>
                    <a:pt x="3586609" y="0"/>
                  </a:cubicBezTo>
                  <a:cubicBezTo>
                    <a:pt x="3856501" y="-22183"/>
                    <a:pt x="4143389" y="-25963"/>
                    <a:pt x="4379514" y="0"/>
                  </a:cubicBezTo>
                  <a:cubicBezTo>
                    <a:pt x="4615640" y="25963"/>
                    <a:pt x="4722761" y="-6126"/>
                    <a:pt x="5026358" y="0"/>
                  </a:cubicBezTo>
                  <a:cubicBezTo>
                    <a:pt x="5104996" y="13937"/>
                    <a:pt x="5177397" y="62920"/>
                    <a:pt x="5184000" y="157642"/>
                  </a:cubicBezTo>
                  <a:cubicBezTo>
                    <a:pt x="5164503" y="353973"/>
                    <a:pt x="5175285" y="503093"/>
                    <a:pt x="5184000" y="645666"/>
                  </a:cubicBezTo>
                  <a:cubicBezTo>
                    <a:pt x="5192715" y="788239"/>
                    <a:pt x="5191105" y="1054610"/>
                    <a:pt x="5184000" y="1174358"/>
                  </a:cubicBezTo>
                  <a:cubicBezTo>
                    <a:pt x="5195821" y="1249740"/>
                    <a:pt x="5131708" y="1320209"/>
                    <a:pt x="5026358" y="1332000"/>
                  </a:cubicBezTo>
                  <a:cubicBezTo>
                    <a:pt x="4806979" y="1334689"/>
                    <a:pt x="4657952" y="1307744"/>
                    <a:pt x="4330827" y="1332000"/>
                  </a:cubicBezTo>
                  <a:cubicBezTo>
                    <a:pt x="4003702" y="1356256"/>
                    <a:pt x="3882547" y="1345807"/>
                    <a:pt x="3732671" y="1332000"/>
                  </a:cubicBezTo>
                  <a:cubicBezTo>
                    <a:pt x="3582795" y="1318193"/>
                    <a:pt x="3357032" y="1355127"/>
                    <a:pt x="3037140" y="1332000"/>
                  </a:cubicBezTo>
                  <a:cubicBezTo>
                    <a:pt x="2717248" y="1308873"/>
                    <a:pt x="2580455" y="1359616"/>
                    <a:pt x="2244235" y="1332000"/>
                  </a:cubicBezTo>
                  <a:cubicBezTo>
                    <a:pt x="1908015" y="1304384"/>
                    <a:pt x="1776582" y="1356664"/>
                    <a:pt x="1548704" y="1332000"/>
                  </a:cubicBezTo>
                  <a:cubicBezTo>
                    <a:pt x="1320826" y="1307336"/>
                    <a:pt x="1148899" y="1335285"/>
                    <a:pt x="999234" y="1332000"/>
                  </a:cubicBezTo>
                  <a:cubicBezTo>
                    <a:pt x="849569" y="1328716"/>
                    <a:pt x="343981" y="1347080"/>
                    <a:pt x="157642" y="1332000"/>
                  </a:cubicBezTo>
                  <a:cubicBezTo>
                    <a:pt x="72278" y="1330992"/>
                    <a:pt x="-5747" y="1270544"/>
                    <a:pt x="0" y="1174358"/>
                  </a:cubicBezTo>
                  <a:cubicBezTo>
                    <a:pt x="-15188" y="944319"/>
                    <a:pt x="-17454" y="915475"/>
                    <a:pt x="0" y="676167"/>
                  </a:cubicBezTo>
                  <a:cubicBezTo>
                    <a:pt x="17454" y="436859"/>
                    <a:pt x="-5665" y="270159"/>
                    <a:pt x="0" y="15764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18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itulo1">
              <a:extLst>
                <a:ext uri="{FF2B5EF4-FFF2-40B4-BE49-F238E27FC236}">
                  <a16:creationId xmlns:a16="http://schemas.microsoft.com/office/drawing/2014/main" id="{38C823D3-8BF5-3A15-A931-B846D447EB35}"/>
                </a:ext>
              </a:extLst>
            </p:cNvPr>
            <p:cNvSpPr txBox="1"/>
            <p:nvPr/>
          </p:nvSpPr>
          <p:spPr>
            <a:xfrm>
              <a:off x="8387938" y="4958934"/>
              <a:ext cx="1667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dirty="0">
                  <a:solidFill>
                    <a:schemeClr val="bg1"/>
                  </a:solidFill>
                </a:rPr>
                <a:t>TOQUE FUNCIONAL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3967D3-EA5B-2332-6A45-85076F8D0FA5}"/>
              </a:ext>
            </a:extLst>
          </p:cNvPr>
          <p:cNvSpPr txBox="1"/>
          <p:nvPr/>
        </p:nvSpPr>
        <p:spPr>
          <a:xfrm>
            <a:off x="4900397" y="390788"/>
            <a:ext cx="2408929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Haptics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088F8E-2D1A-6AFE-E8BD-64F2E15A8380}"/>
              </a:ext>
            </a:extLst>
          </p:cNvPr>
          <p:cNvSpPr txBox="1"/>
          <p:nvPr/>
        </p:nvSpPr>
        <p:spPr>
          <a:xfrm>
            <a:off x="4545467" y="1100123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poder do toque!</a:t>
            </a:r>
          </a:p>
        </p:txBody>
      </p:sp>
      <p:sp>
        <p:nvSpPr>
          <p:cNvPr id="11" name="legenda1">
            <a:extLst>
              <a:ext uri="{FF2B5EF4-FFF2-40B4-BE49-F238E27FC236}">
                <a16:creationId xmlns:a16="http://schemas.microsoft.com/office/drawing/2014/main" id="{F561CB8B-EF74-9B36-FE9F-84938C44C05F}"/>
              </a:ext>
            </a:extLst>
          </p:cNvPr>
          <p:cNvSpPr txBox="1"/>
          <p:nvPr/>
        </p:nvSpPr>
        <p:spPr>
          <a:xfrm>
            <a:off x="933734" y="4589429"/>
            <a:ext cx="47050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+mj-lt"/>
              </a:rPr>
              <a:t>O toque pode transmitir </a:t>
            </a:r>
            <a:r>
              <a:rPr lang="pt-B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afeto,</a:t>
            </a:r>
            <a:r>
              <a:rPr lang="pt-BR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apoio,</a:t>
            </a:r>
            <a:r>
              <a:rPr lang="pt-BR" sz="2800" dirty="0">
                <a:solidFill>
                  <a:schemeClr val="bg1"/>
                </a:solidFill>
                <a:latin typeface="+mj-lt"/>
              </a:rPr>
              <a:t> ou </a:t>
            </a:r>
            <a:r>
              <a:rPr lang="pt-B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autoridade.</a:t>
            </a:r>
          </a:p>
        </p:txBody>
      </p:sp>
      <p:grpSp>
        <p:nvGrpSpPr>
          <p:cNvPr id="20" name="banner1">
            <a:extLst>
              <a:ext uri="{FF2B5EF4-FFF2-40B4-BE49-F238E27FC236}">
                <a16:creationId xmlns:a16="http://schemas.microsoft.com/office/drawing/2014/main" id="{0137E748-F446-2EA7-FE82-2351894C2946}"/>
              </a:ext>
            </a:extLst>
          </p:cNvPr>
          <p:cNvGrpSpPr/>
          <p:nvPr/>
        </p:nvGrpSpPr>
        <p:grpSpPr>
          <a:xfrm>
            <a:off x="689079" y="1808922"/>
            <a:ext cx="5184000" cy="4428366"/>
            <a:chOff x="689079" y="1808922"/>
            <a:chExt cx="5184000" cy="4428366"/>
          </a:xfrm>
        </p:grpSpPr>
        <p:sp>
          <p:nvSpPr>
            <p:cNvPr id="9" name="avatar1">
              <a:extLst>
                <a:ext uri="{FF2B5EF4-FFF2-40B4-BE49-F238E27FC236}">
                  <a16:creationId xmlns:a16="http://schemas.microsoft.com/office/drawing/2014/main" id="{42F16FCD-BCBF-3D57-F484-D0C77254FA28}"/>
                </a:ext>
              </a:extLst>
            </p:cNvPr>
            <p:cNvSpPr/>
            <p:nvPr/>
          </p:nvSpPr>
          <p:spPr>
            <a:xfrm>
              <a:off x="1735654" y="2121952"/>
              <a:ext cx="1620068" cy="2204613"/>
            </a:xfrm>
            <a:custGeom>
              <a:avLst/>
              <a:gdLst>
                <a:gd name="connsiteX0" fmla="*/ 269915 w 853168"/>
                <a:gd name="connsiteY0" fmla="*/ 1110691 h 1161004"/>
                <a:gd name="connsiteX1" fmla="*/ 260494 w 853168"/>
                <a:gd name="connsiteY1" fmla="*/ 1116854 h 1161004"/>
                <a:gd name="connsiteX2" fmla="*/ 266752 w 853168"/>
                <a:gd name="connsiteY2" fmla="*/ 1129417 h 1161004"/>
                <a:gd name="connsiteX3" fmla="*/ 288507 w 853168"/>
                <a:gd name="connsiteY3" fmla="*/ 1134028 h 1161004"/>
                <a:gd name="connsiteX4" fmla="*/ 316330 w 853168"/>
                <a:gd name="connsiteY4" fmla="*/ 1133656 h 1161004"/>
                <a:gd name="connsiteX5" fmla="*/ 334151 w 853168"/>
                <a:gd name="connsiteY5" fmla="*/ 1133961 h 1161004"/>
                <a:gd name="connsiteX6" fmla="*/ 335142 w 853168"/>
                <a:gd name="connsiteY6" fmla="*/ 1126979 h 1161004"/>
                <a:gd name="connsiteX7" fmla="*/ 287422 w 853168"/>
                <a:gd name="connsiteY7" fmla="*/ 1111377 h 1161004"/>
                <a:gd name="connsiteX8" fmla="*/ 269915 w 853168"/>
                <a:gd name="connsiteY8" fmla="*/ 1110691 h 1161004"/>
                <a:gd name="connsiteX9" fmla="*/ 657153 w 853168"/>
                <a:gd name="connsiteY9" fmla="*/ 1103214 h 1161004"/>
                <a:gd name="connsiteX10" fmla="*/ 639647 w 853168"/>
                <a:gd name="connsiteY10" fmla="*/ 1103900 h 1161004"/>
                <a:gd name="connsiteX11" fmla="*/ 591926 w 853168"/>
                <a:gd name="connsiteY11" fmla="*/ 1119502 h 1161004"/>
                <a:gd name="connsiteX12" fmla="*/ 592917 w 853168"/>
                <a:gd name="connsiteY12" fmla="*/ 1126493 h 1161004"/>
                <a:gd name="connsiteX13" fmla="*/ 610738 w 853168"/>
                <a:gd name="connsiteY13" fmla="*/ 1126189 h 1161004"/>
                <a:gd name="connsiteX14" fmla="*/ 638561 w 853168"/>
                <a:gd name="connsiteY14" fmla="*/ 1126550 h 1161004"/>
                <a:gd name="connsiteX15" fmla="*/ 660316 w 853168"/>
                <a:gd name="connsiteY15" fmla="*/ 1121940 h 1161004"/>
                <a:gd name="connsiteX16" fmla="*/ 666574 w 853168"/>
                <a:gd name="connsiteY16" fmla="*/ 1109377 h 1161004"/>
                <a:gd name="connsiteX17" fmla="*/ 657153 w 853168"/>
                <a:gd name="connsiteY17" fmla="*/ 1103214 h 1161004"/>
                <a:gd name="connsiteX18" fmla="*/ 778959 w 853168"/>
                <a:gd name="connsiteY18" fmla="*/ 705040 h 1161004"/>
                <a:gd name="connsiteX19" fmla="*/ 775559 w 853168"/>
                <a:gd name="connsiteY19" fmla="*/ 725653 h 1161004"/>
                <a:gd name="connsiteX20" fmla="*/ 780931 w 853168"/>
                <a:gd name="connsiteY20" fmla="*/ 733987 h 1161004"/>
                <a:gd name="connsiteX21" fmla="*/ 818288 w 853168"/>
                <a:gd name="connsiteY21" fmla="*/ 745103 h 1161004"/>
                <a:gd name="connsiteX22" fmla="*/ 831966 w 853168"/>
                <a:gd name="connsiteY22" fmla="*/ 732311 h 1161004"/>
                <a:gd name="connsiteX23" fmla="*/ 817850 w 853168"/>
                <a:gd name="connsiteY23" fmla="*/ 718261 h 1161004"/>
                <a:gd name="connsiteX24" fmla="*/ 778959 w 853168"/>
                <a:gd name="connsiteY24" fmla="*/ 705040 h 1161004"/>
                <a:gd name="connsiteX25" fmla="*/ 53776 w 853168"/>
                <a:gd name="connsiteY25" fmla="*/ 624058 h 1161004"/>
                <a:gd name="connsiteX26" fmla="*/ 33980 w 853168"/>
                <a:gd name="connsiteY26" fmla="*/ 632641 h 1161004"/>
                <a:gd name="connsiteX27" fmla="*/ 22360 w 853168"/>
                <a:gd name="connsiteY27" fmla="*/ 662388 h 1161004"/>
                <a:gd name="connsiteX28" fmla="*/ 48706 w 853168"/>
                <a:gd name="connsiteY28" fmla="*/ 677990 h 1161004"/>
                <a:gd name="connsiteX29" fmla="*/ 87177 w 853168"/>
                <a:gd name="connsiteY29" fmla="*/ 676456 h 1161004"/>
                <a:gd name="connsiteX30" fmla="*/ 96112 w 853168"/>
                <a:gd name="connsiteY30" fmla="*/ 672198 h 1161004"/>
                <a:gd name="connsiteX31" fmla="*/ 89940 w 853168"/>
                <a:gd name="connsiteY31" fmla="*/ 665512 h 1161004"/>
                <a:gd name="connsiteX32" fmla="*/ 74500 w 853168"/>
                <a:gd name="connsiteY32" fmla="*/ 628926 h 1161004"/>
                <a:gd name="connsiteX33" fmla="*/ 53776 w 853168"/>
                <a:gd name="connsiteY33" fmla="*/ 624058 h 1161004"/>
                <a:gd name="connsiteX34" fmla="*/ 284221 w 853168"/>
                <a:gd name="connsiteY34" fmla="*/ 494509 h 1161004"/>
                <a:gd name="connsiteX35" fmla="*/ 284412 w 853168"/>
                <a:gd name="connsiteY35" fmla="*/ 494986 h 1161004"/>
                <a:gd name="connsiteX36" fmla="*/ 284535 w 853168"/>
                <a:gd name="connsiteY36" fmla="*/ 494633 h 1161004"/>
                <a:gd name="connsiteX37" fmla="*/ 284221 w 853168"/>
                <a:gd name="connsiteY37" fmla="*/ 494509 h 1161004"/>
                <a:gd name="connsiteX38" fmla="*/ 575315 w 853168"/>
                <a:gd name="connsiteY38" fmla="*/ 484127 h 1161004"/>
                <a:gd name="connsiteX39" fmla="*/ 418095 w 853168"/>
                <a:gd name="connsiteY39" fmla="*/ 519694 h 1161004"/>
                <a:gd name="connsiteX40" fmla="*/ 296375 w 853168"/>
                <a:gd name="connsiteY40" fmla="*/ 499072 h 1161004"/>
                <a:gd name="connsiteX41" fmla="*/ 286269 w 853168"/>
                <a:gd name="connsiteY41" fmla="*/ 560289 h 1161004"/>
                <a:gd name="connsiteX42" fmla="*/ 277096 w 853168"/>
                <a:gd name="connsiteY42" fmla="*/ 622745 h 1161004"/>
                <a:gd name="connsiteX43" fmla="*/ 268295 w 853168"/>
                <a:gd name="connsiteY43" fmla="*/ 750484 h 1161004"/>
                <a:gd name="connsiteX44" fmla="*/ 282859 w 853168"/>
                <a:gd name="connsiteY44" fmla="*/ 840172 h 1161004"/>
                <a:gd name="connsiteX45" fmla="*/ 328236 w 853168"/>
                <a:gd name="connsiteY45" fmla="*/ 859993 h 1161004"/>
                <a:gd name="connsiteX46" fmla="*/ 383072 w 853168"/>
                <a:gd name="connsiteY46" fmla="*/ 869747 h 1161004"/>
                <a:gd name="connsiteX47" fmla="*/ 496724 w 853168"/>
                <a:gd name="connsiteY47" fmla="*/ 873509 h 1161004"/>
                <a:gd name="connsiteX48" fmla="*/ 604252 w 853168"/>
                <a:gd name="connsiteY48" fmla="*/ 850954 h 1161004"/>
                <a:gd name="connsiteX49" fmla="*/ 641952 w 853168"/>
                <a:gd name="connsiteY49" fmla="*/ 825360 h 1161004"/>
                <a:gd name="connsiteX50" fmla="*/ 656992 w 853168"/>
                <a:gd name="connsiteY50" fmla="*/ 785498 h 1161004"/>
                <a:gd name="connsiteX51" fmla="*/ 645342 w 853168"/>
                <a:gd name="connsiteY51" fmla="*/ 692782 h 1161004"/>
                <a:gd name="connsiteX52" fmla="*/ 575515 w 853168"/>
                <a:gd name="connsiteY52" fmla="*/ 484708 h 1161004"/>
                <a:gd name="connsiteX53" fmla="*/ 575315 w 853168"/>
                <a:gd name="connsiteY53" fmla="*/ 484127 h 1161004"/>
                <a:gd name="connsiteX54" fmla="*/ 408707 w 853168"/>
                <a:gd name="connsiteY54" fmla="*/ 346351 h 1161004"/>
                <a:gd name="connsiteX55" fmla="*/ 420629 w 853168"/>
                <a:gd name="connsiteY55" fmla="*/ 348377 h 1161004"/>
                <a:gd name="connsiteX56" fmla="*/ 435155 w 853168"/>
                <a:gd name="connsiteY56" fmla="*/ 361912 h 1161004"/>
                <a:gd name="connsiteX57" fmla="*/ 455643 w 853168"/>
                <a:gd name="connsiteY57" fmla="*/ 367342 h 1161004"/>
                <a:gd name="connsiteX58" fmla="*/ 478551 w 853168"/>
                <a:gd name="connsiteY58" fmla="*/ 363903 h 1161004"/>
                <a:gd name="connsiteX59" fmla="*/ 490247 w 853168"/>
                <a:gd name="connsiteY59" fmla="*/ 359503 h 1161004"/>
                <a:gd name="connsiteX60" fmla="*/ 502182 w 853168"/>
                <a:gd name="connsiteY60" fmla="*/ 355540 h 1161004"/>
                <a:gd name="connsiteX61" fmla="*/ 505335 w 853168"/>
                <a:gd name="connsiteY61" fmla="*/ 358779 h 1161004"/>
                <a:gd name="connsiteX62" fmla="*/ 484237 w 853168"/>
                <a:gd name="connsiteY62" fmla="*/ 378562 h 1161004"/>
                <a:gd name="connsiteX63" fmla="*/ 452957 w 853168"/>
                <a:gd name="connsiteY63" fmla="*/ 385534 h 1161004"/>
                <a:gd name="connsiteX64" fmla="*/ 426639 w 853168"/>
                <a:gd name="connsiteY64" fmla="*/ 378362 h 1161004"/>
                <a:gd name="connsiteX65" fmla="*/ 404922 w 853168"/>
                <a:gd name="connsiteY65" fmla="*/ 357397 h 1161004"/>
                <a:gd name="connsiteX66" fmla="*/ 408707 w 853168"/>
                <a:gd name="connsiteY66" fmla="*/ 346351 h 1161004"/>
                <a:gd name="connsiteX67" fmla="*/ 557941 w 853168"/>
                <a:gd name="connsiteY67" fmla="*/ 265815 h 1161004"/>
                <a:gd name="connsiteX68" fmla="*/ 570314 w 853168"/>
                <a:gd name="connsiteY68" fmla="*/ 271101 h 1161004"/>
                <a:gd name="connsiteX69" fmla="*/ 570942 w 853168"/>
                <a:gd name="connsiteY69" fmla="*/ 272139 h 1161004"/>
                <a:gd name="connsiteX70" fmla="*/ 573886 w 853168"/>
                <a:gd name="connsiteY70" fmla="*/ 276406 h 1161004"/>
                <a:gd name="connsiteX71" fmla="*/ 576353 w 853168"/>
                <a:gd name="connsiteY71" fmla="*/ 288655 h 1161004"/>
                <a:gd name="connsiteX72" fmla="*/ 575629 w 853168"/>
                <a:gd name="connsiteY72" fmla="*/ 299057 h 1161004"/>
                <a:gd name="connsiteX73" fmla="*/ 575495 w 853168"/>
                <a:gd name="connsiteY73" fmla="*/ 306229 h 1161004"/>
                <a:gd name="connsiteX74" fmla="*/ 572000 w 853168"/>
                <a:gd name="connsiteY74" fmla="*/ 316573 h 1161004"/>
                <a:gd name="connsiteX75" fmla="*/ 558636 w 853168"/>
                <a:gd name="connsiteY75" fmla="*/ 321679 h 1161004"/>
                <a:gd name="connsiteX76" fmla="*/ 547254 w 853168"/>
                <a:gd name="connsiteY76" fmla="*/ 312163 h 1161004"/>
                <a:gd name="connsiteX77" fmla="*/ 545453 w 853168"/>
                <a:gd name="connsiteY77" fmla="*/ 302314 h 1161004"/>
                <a:gd name="connsiteX78" fmla="*/ 544587 w 853168"/>
                <a:gd name="connsiteY78" fmla="*/ 296428 h 1161004"/>
                <a:gd name="connsiteX79" fmla="*/ 547492 w 853168"/>
                <a:gd name="connsiteY79" fmla="*/ 274397 h 1161004"/>
                <a:gd name="connsiteX80" fmla="*/ 557941 w 853168"/>
                <a:gd name="connsiteY80" fmla="*/ 265815 h 1161004"/>
                <a:gd name="connsiteX81" fmla="*/ 338466 w 853168"/>
                <a:gd name="connsiteY81" fmla="*/ 265815 h 1161004"/>
                <a:gd name="connsiteX82" fmla="*/ 350839 w 853168"/>
                <a:gd name="connsiteY82" fmla="*/ 271101 h 1161004"/>
                <a:gd name="connsiteX83" fmla="*/ 351467 w 853168"/>
                <a:gd name="connsiteY83" fmla="*/ 272139 h 1161004"/>
                <a:gd name="connsiteX84" fmla="*/ 354382 w 853168"/>
                <a:gd name="connsiteY84" fmla="*/ 276406 h 1161004"/>
                <a:gd name="connsiteX85" fmla="*/ 356849 w 853168"/>
                <a:gd name="connsiteY85" fmla="*/ 288655 h 1161004"/>
                <a:gd name="connsiteX86" fmla="*/ 356125 w 853168"/>
                <a:gd name="connsiteY86" fmla="*/ 299057 h 1161004"/>
                <a:gd name="connsiteX87" fmla="*/ 356001 w 853168"/>
                <a:gd name="connsiteY87" fmla="*/ 306229 h 1161004"/>
                <a:gd name="connsiteX88" fmla="*/ 352506 w 853168"/>
                <a:gd name="connsiteY88" fmla="*/ 316573 h 1161004"/>
                <a:gd name="connsiteX89" fmla="*/ 339142 w 853168"/>
                <a:gd name="connsiteY89" fmla="*/ 321679 h 1161004"/>
                <a:gd name="connsiteX90" fmla="*/ 327760 w 853168"/>
                <a:gd name="connsiteY90" fmla="*/ 312163 h 1161004"/>
                <a:gd name="connsiteX91" fmla="*/ 325959 w 853168"/>
                <a:gd name="connsiteY91" fmla="*/ 302314 h 1161004"/>
                <a:gd name="connsiteX92" fmla="*/ 325112 w 853168"/>
                <a:gd name="connsiteY92" fmla="*/ 296428 h 1161004"/>
                <a:gd name="connsiteX93" fmla="*/ 328017 w 853168"/>
                <a:gd name="connsiteY93" fmla="*/ 274397 h 1161004"/>
                <a:gd name="connsiteX94" fmla="*/ 338466 w 853168"/>
                <a:gd name="connsiteY94" fmla="*/ 265815 h 1161004"/>
                <a:gd name="connsiteX95" fmla="*/ 418085 w 853168"/>
                <a:gd name="connsiteY95" fmla="*/ 22422 h 1161004"/>
                <a:gd name="connsiteX96" fmla="*/ 213060 w 853168"/>
                <a:gd name="connsiteY96" fmla="*/ 92669 h 1161004"/>
                <a:gd name="connsiteX97" fmla="*/ 129230 w 853168"/>
                <a:gd name="connsiteY97" fmla="*/ 259842 h 1161004"/>
                <a:gd name="connsiteX98" fmla="*/ 213060 w 853168"/>
                <a:gd name="connsiteY98" fmla="*/ 427015 h 1161004"/>
                <a:gd name="connsiteX99" fmla="*/ 418085 w 853168"/>
                <a:gd name="connsiteY99" fmla="*/ 497262 h 1161004"/>
                <a:gd name="connsiteX100" fmla="*/ 623111 w 853168"/>
                <a:gd name="connsiteY100" fmla="*/ 427015 h 1161004"/>
                <a:gd name="connsiteX101" fmla="*/ 706941 w 853168"/>
                <a:gd name="connsiteY101" fmla="*/ 259842 h 1161004"/>
                <a:gd name="connsiteX102" fmla="*/ 623111 w 853168"/>
                <a:gd name="connsiteY102" fmla="*/ 92669 h 1161004"/>
                <a:gd name="connsiteX103" fmla="*/ 418085 w 853168"/>
                <a:gd name="connsiteY103" fmla="*/ 22422 h 1161004"/>
                <a:gd name="connsiteX104" fmla="*/ 418076 w 853168"/>
                <a:gd name="connsiteY104" fmla="*/ 0 h 1161004"/>
                <a:gd name="connsiteX105" fmla="*/ 637408 w 853168"/>
                <a:gd name="connsiteY105" fmla="*/ 75400 h 1161004"/>
                <a:gd name="connsiteX106" fmla="*/ 729353 w 853168"/>
                <a:gd name="connsiteY106" fmla="*/ 259842 h 1161004"/>
                <a:gd name="connsiteX107" fmla="*/ 637408 w 853168"/>
                <a:gd name="connsiteY107" fmla="*/ 444284 h 1161004"/>
                <a:gd name="connsiteX108" fmla="*/ 598060 w 853168"/>
                <a:gd name="connsiteY108" fmla="*/ 471821 h 1161004"/>
                <a:gd name="connsiteX109" fmla="*/ 599527 w 853168"/>
                <a:gd name="connsiteY109" fmla="*/ 474345 h 1161004"/>
                <a:gd name="connsiteX110" fmla="*/ 606547 w 853168"/>
                <a:gd name="connsiteY110" fmla="*/ 490433 h 1161004"/>
                <a:gd name="connsiteX111" fmla="*/ 630998 w 853168"/>
                <a:gd name="connsiteY111" fmla="*/ 532086 h 1161004"/>
                <a:gd name="connsiteX112" fmla="*/ 657411 w 853168"/>
                <a:gd name="connsiteY112" fmla="*/ 578129 h 1161004"/>
                <a:gd name="connsiteX113" fmla="*/ 750232 w 853168"/>
                <a:gd name="connsiteY113" fmla="*/ 706860 h 1161004"/>
                <a:gd name="connsiteX114" fmla="*/ 751365 w 853168"/>
                <a:gd name="connsiteY114" fmla="*/ 703574 h 1161004"/>
                <a:gd name="connsiteX115" fmla="*/ 801143 w 853168"/>
                <a:gd name="connsiteY115" fmla="*/ 685028 h 1161004"/>
                <a:gd name="connsiteX116" fmla="*/ 830613 w 853168"/>
                <a:gd name="connsiteY116" fmla="*/ 701497 h 1161004"/>
                <a:gd name="connsiteX117" fmla="*/ 848406 w 853168"/>
                <a:gd name="connsiteY117" fmla="*/ 718385 h 1161004"/>
                <a:gd name="connsiteX118" fmla="*/ 830470 w 853168"/>
                <a:gd name="connsiteY118" fmla="*/ 763086 h 1161004"/>
                <a:gd name="connsiteX119" fmla="*/ 729991 w 853168"/>
                <a:gd name="connsiteY119" fmla="*/ 712365 h 1161004"/>
                <a:gd name="connsiteX120" fmla="*/ 655048 w 853168"/>
                <a:gd name="connsiteY120" fmla="*/ 606847 h 1161004"/>
                <a:gd name="connsiteX121" fmla="*/ 642390 w 853168"/>
                <a:gd name="connsiteY121" fmla="*/ 584730 h 1161004"/>
                <a:gd name="connsiteX122" fmla="*/ 676765 w 853168"/>
                <a:gd name="connsiteY122" fmla="*/ 728329 h 1161004"/>
                <a:gd name="connsiteX123" fmla="*/ 669012 w 853168"/>
                <a:gd name="connsiteY123" fmla="*/ 822227 h 1161004"/>
                <a:gd name="connsiteX124" fmla="*/ 586678 w 853168"/>
                <a:gd name="connsiteY124" fmla="*/ 879815 h 1161004"/>
                <a:gd name="connsiteX125" fmla="*/ 578667 w 853168"/>
                <a:gd name="connsiteY125" fmla="*/ 882015 h 1161004"/>
                <a:gd name="connsiteX126" fmla="*/ 578896 w 853168"/>
                <a:gd name="connsiteY126" fmla="*/ 897941 h 1161004"/>
                <a:gd name="connsiteX127" fmla="*/ 580058 w 853168"/>
                <a:gd name="connsiteY127" fmla="*/ 933069 h 1161004"/>
                <a:gd name="connsiteX128" fmla="*/ 583220 w 853168"/>
                <a:gd name="connsiteY128" fmla="*/ 1005221 h 1161004"/>
                <a:gd name="connsiteX129" fmla="*/ 587840 w 853168"/>
                <a:gd name="connsiteY129" fmla="*/ 1075477 h 1161004"/>
                <a:gd name="connsiteX130" fmla="*/ 589869 w 853168"/>
                <a:gd name="connsiteY130" fmla="*/ 1099633 h 1161004"/>
                <a:gd name="connsiteX131" fmla="*/ 630712 w 853168"/>
                <a:gd name="connsiteY131" fmla="*/ 1086460 h 1161004"/>
                <a:gd name="connsiteX132" fmla="*/ 670231 w 853168"/>
                <a:gd name="connsiteY132" fmla="*/ 1087603 h 1161004"/>
                <a:gd name="connsiteX133" fmla="*/ 682680 w 853168"/>
                <a:gd name="connsiteY133" fmla="*/ 1123598 h 1161004"/>
                <a:gd name="connsiteX134" fmla="*/ 642294 w 853168"/>
                <a:gd name="connsiteY134" fmla="*/ 1144181 h 1161004"/>
                <a:gd name="connsiteX135" fmla="*/ 613234 w 853168"/>
                <a:gd name="connsiteY135" fmla="*/ 1142810 h 1161004"/>
                <a:gd name="connsiteX136" fmla="*/ 593793 w 853168"/>
                <a:gd name="connsiteY136" fmla="*/ 1141181 h 1161004"/>
                <a:gd name="connsiteX137" fmla="*/ 593260 w 853168"/>
                <a:gd name="connsiteY137" fmla="*/ 1146191 h 1161004"/>
                <a:gd name="connsiteX138" fmla="*/ 576486 w 853168"/>
                <a:gd name="connsiteY138" fmla="*/ 1148248 h 1161004"/>
                <a:gd name="connsiteX139" fmla="*/ 572057 w 853168"/>
                <a:gd name="connsiteY139" fmla="*/ 1112853 h 1161004"/>
                <a:gd name="connsiteX140" fmla="*/ 569219 w 853168"/>
                <a:gd name="connsiteY140" fmla="*/ 1077754 h 1161004"/>
                <a:gd name="connsiteX141" fmla="*/ 564932 w 853168"/>
                <a:gd name="connsiteY141" fmla="*/ 1005602 h 1161004"/>
                <a:gd name="connsiteX142" fmla="*/ 562932 w 853168"/>
                <a:gd name="connsiteY142" fmla="*/ 935165 h 1161004"/>
                <a:gd name="connsiteX143" fmla="*/ 562961 w 853168"/>
                <a:gd name="connsiteY143" fmla="*/ 898036 h 1161004"/>
                <a:gd name="connsiteX144" fmla="*/ 562885 w 853168"/>
                <a:gd name="connsiteY144" fmla="*/ 885939 h 1161004"/>
                <a:gd name="connsiteX145" fmla="*/ 363955 w 853168"/>
                <a:gd name="connsiteY145" fmla="*/ 887882 h 1161004"/>
                <a:gd name="connsiteX146" fmla="*/ 364069 w 853168"/>
                <a:gd name="connsiteY146" fmla="*/ 905513 h 1161004"/>
                <a:gd name="connsiteX147" fmla="*/ 364098 w 853168"/>
                <a:gd name="connsiteY147" fmla="*/ 942642 h 1161004"/>
                <a:gd name="connsiteX148" fmla="*/ 362098 w 853168"/>
                <a:gd name="connsiteY148" fmla="*/ 1013079 h 1161004"/>
                <a:gd name="connsiteX149" fmla="*/ 357802 w 853168"/>
                <a:gd name="connsiteY149" fmla="*/ 1085231 h 1161004"/>
                <a:gd name="connsiteX150" fmla="*/ 354963 w 853168"/>
                <a:gd name="connsiteY150" fmla="*/ 1120331 h 1161004"/>
                <a:gd name="connsiteX151" fmla="*/ 350534 w 853168"/>
                <a:gd name="connsiteY151" fmla="*/ 1155726 h 1161004"/>
                <a:gd name="connsiteX152" fmla="*/ 333761 w 853168"/>
                <a:gd name="connsiteY152" fmla="*/ 1153668 h 1161004"/>
                <a:gd name="connsiteX153" fmla="*/ 333227 w 853168"/>
                <a:gd name="connsiteY153" fmla="*/ 1148658 h 1161004"/>
                <a:gd name="connsiteX154" fmla="*/ 313787 w 853168"/>
                <a:gd name="connsiteY154" fmla="*/ 1150287 h 1161004"/>
                <a:gd name="connsiteX155" fmla="*/ 284726 w 853168"/>
                <a:gd name="connsiteY155" fmla="*/ 1151658 h 1161004"/>
                <a:gd name="connsiteX156" fmla="*/ 244340 w 853168"/>
                <a:gd name="connsiteY156" fmla="*/ 1131075 h 1161004"/>
                <a:gd name="connsiteX157" fmla="*/ 256789 w 853168"/>
                <a:gd name="connsiteY157" fmla="*/ 1095080 h 1161004"/>
                <a:gd name="connsiteX158" fmla="*/ 296308 w 853168"/>
                <a:gd name="connsiteY158" fmla="*/ 1093937 h 1161004"/>
                <a:gd name="connsiteX159" fmla="*/ 337152 w 853168"/>
                <a:gd name="connsiteY159" fmla="*/ 1107110 h 1161004"/>
                <a:gd name="connsiteX160" fmla="*/ 339180 w 853168"/>
                <a:gd name="connsiteY160" fmla="*/ 1082955 h 1161004"/>
                <a:gd name="connsiteX161" fmla="*/ 343800 w 853168"/>
                <a:gd name="connsiteY161" fmla="*/ 1012698 h 1161004"/>
                <a:gd name="connsiteX162" fmla="*/ 346962 w 853168"/>
                <a:gd name="connsiteY162" fmla="*/ 940546 h 1161004"/>
                <a:gd name="connsiteX163" fmla="*/ 348124 w 853168"/>
                <a:gd name="connsiteY163" fmla="*/ 905418 h 1161004"/>
                <a:gd name="connsiteX164" fmla="*/ 348686 w 853168"/>
                <a:gd name="connsiteY164" fmla="*/ 885149 h 1161004"/>
                <a:gd name="connsiteX165" fmla="*/ 346800 w 853168"/>
                <a:gd name="connsiteY165" fmla="*/ 884806 h 1161004"/>
                <a:gd name="connsiteX166" fmla="*/ 258599 w 853168"/>
                <a:gd name="connsiteY166" fmla="*/ 839295 h 1161004"/>
                <a:gd name="connsiteX167" fmla="*/ 249169 w 853168"/>
                <a:gd name="connsiteY167" fmla="*/ 794214 h 1161004"/>
                <a:gd name="connsiteX168" fmla="*/ 249588 w 853168"/>
                <a:gd name="connsiteY168" fmla="*/ 735511 h 1161004"/>
                <a:gd name="connsiteX169" fmla="*/ 259742 w 853168"/>
                <a:gd name="connsiteY169" fmla="*/ 613334 h 1161004"/>
                <a:gd name="connsiteX170" fmla="*/ 270019 w 853168"/>
                <a:gd name="connsiteY170" fmla="*/ 551031 h 1161004"/>
                <a:gd name="connsiteX171" fmla="*/ 281859 w 853168"/>
                <a:gd name="connsiteY171" fmla="*/ 502082 h 1161004"/>
                <a:gd name="connsiteX172" fmla="*/ 177036 w 853168"/>
                <a:gd name="connsiteY172" fmla="*/ 617487 h 1161004"/>
                <a:gd name="connsiteX173" fmla="*/ 130154 w 853168"/>
                <a:gd name="connsiteY173" fmla="*/ 668169 h 1161004"/>
                <a:gd name="connsiteX174" fmla="*/ 83082 w 853168"/>
                <a:gd name="connsiteY174" fmla="*/ 699611 h 1161004"/>
                <a:gd name="connsiteX175" fmla="*/ 1214 w 853168"/>
                <a:gd name="connsiteY175" fmla="*/ 666931 h 1161004"/>
                <a:gd name="connsiteX176" fmla="*/ 57479 w 853168"/>
                <a:gd name="connsiteY176" fmla="*/ 603266 h 1161004"/>
                <a:gd name="connsiteX177" fmla="*/ 107837 w 853168"/>
                <a:gd name="connsiteY177" fmla="*/ 662292 h 1161004"/>
                <a:gd name="connsiteX178" fmla="*/ 123820 w 853168"/>
                <a:gd name="connsiteY178" fmla="*/ 644662 h 1161004"/>
                <a:gd name="connsiteX179" fmla="*/ 199306 w 853168"/>
                <a:gd name="connsiteY179" fmla="*/ 566728 h 1161004"/>
                <a:gd name="connsiteX180" fmla="*/ 274734 w 853168"/>
                <a:gd name="connsiteY180" fmla="*/ 491442 h 1161004"/>
                <a:gd name="connsiteX181" fmla="*/ 275601 w 853168"/>
                <a:gd name="connsiteY181" fmla="*/ 490880 h 1161004"/>
                <a:gd name="connsiteX182" fmla="*/ 198734 w 853168"/>
                <a:gd name="connsiteY182" fmla="*/ 444284 h 1161004"/>
                <a:gd name="connsiteX183" fmla="*/ 106789 w 853168"/>
                <a:gd name="connsiteY183" fmla="*/ 259842 h 1161004"/>
                <a:gd name="connsiteX184" fmla="*/ 198734 w 853168"/>
                <a:gd name="connsiteY184" fmla="*/ 75400 h 1161004"/>
                <a:gd name="connsiteX185" fmla="*/ 418076 w 853168"/>
                <a:gd name="connsiteY185" fmla="*/ 0 h 116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853168" h="1161004">
                  <a:moveTo>
                    <a:pt x="269915" y="1110691"/>
                  </a:moveTo>
                  <a:cubicBezTo>
                    <a:pt x="265419" y="1111463"/>
                    <a:pt x="261580" y="1113177"/>
                    <a:pt x="260494" y="1116854"/>
                  </a:cubicBezTo>
                  <a:cubicBezTo>
                    <a:pt x="259104" y="1121578"/>
                    <a:pt x="262885" y="1126760"/>
                    <a:pt x="266752" y="1129417"/>
                  </a:cubicBezTo>
                  <a:cubicBezTo>
                    <a:pt x="272953" y="1133675"/>
                    <a:pt x="281259" y="1133970"/>
                    <a:pt x="288507" y="1134028"/>
                  </a:cubicBezTo>
                  <a:cubicBezTo>
                    <a:pt x="297785" y="1134094"/>
                    <a:pt x="307053" y="1133618"/>
                    <a:pt x="316330" y="1133656"/>
                  </a:cubicBezTo>
                  <a:cubicBezTo>
                    <a:pt x="322169" y="1133675"/>
                    <a:pt x="328208" y="1133532"/>
                    <a:pt x="334151" y="1133961"/>
                  </a:cubicBezTo>
                  <a:cubicBezTo>
                    <a:pt x="334456" y="1131618"/>
                    <a:pt x="334799" y="1129275"/>
                    <a:pt x="335142" y="1126979"/>
                  </a:cubicBezTo>
                  <a:cubicBezTo>
                    <a:pt x="319873" y="1120073"/>
                    <a:pt x="303890" y="1114539"/>
                    <a:pt x="287422" y="1111377"/>
                  </a:cubicBezTo>
                  <a:cubicBezTo>
                    <a:pt x="281383" y="1110215"/>
                    <a:pt x="275792" y="1109682"/>
                    <a:pt x="269915" y="1110691"/>
                  </a:cubicBezTo>
                  <a:close/>
                  <a:moveTo>
                    <a:pt x="657153" y="1103214"/>
                  </a:moveTo>
                  <a:cubicBezTo>
                    <a:pt x="651277" y="1102205"/>
                    <a:pt x="645685" y="1102738"/>
                    <a:pt x="639647" y="1103900"/>
                  </a:cubicBezTo>
                  <a:cubicBezTo>
                    <a:pt x="623178" y="1107062"/>
                    <a:pt x="607185" y="1112587"/>
                    <a:pt x="591926" y="1119502"/>
                  </a:cubicBezTo>
                  <a:cubicBezTo>
                    <a:pt x="592260" y="1121807"/>
                    <a:pt x="592603" y="1124150"/>
                    <a:pt x="592917" y="1126493"/>
                  </a:cubicBezTo>
                  <a:cubicBezTo>
                    <a:pt x="598851" y="1126065"/>
                    <a:pt x="604899" y="1126208"/>
                    <a:pt x="610738" y="1126189"/>
                  </a:cubicBezTo>
                  <a:cubicBezTo>
                    <a:pt x="620016" y="1126150"/>
                    <a:pt x="629293" y="1126617"/>
                    <a:pt x="638561" y="1126550"/>
                  </a:cubicBezTo>
                  <a:cubicBezTo>
                    <a:pt x="645819" y="1126493"/>
                    <a:pt x="654125" y="1126198"/>
                    <a:pt x="660316" y="1121940"/>
                  </a:cubicBezTo>
                  <a:cubicBezTo>
                    <a:pt x="664183" y="1119283"/>
                    <a:pt x="667964" y="1114101"/>
                    <a:pt x="666574" y="1109377"/>
                  </a:cubicBezTo>
                  <a:cubicBezTo>
                    <a:pt x="665488" y="1105710"/>
                    <a:pt x="661640" y="1103986"/>
                    <a:pt x="657153" y="1103214"/>
                  </a:cubicBezTo>
                  <a:close/>
                  <a:moveTo>
                    <a:pt x="778959" y="705040"/>
                  </a:moveTo>
                  <a:cubicBezTo>
                    <a:pt x="769872" y="708184"/>
                    <a:pt x="765567" y="720366"/>
                    <a:pt x="775559" y="725653"/>
                  </a:cubicBezTo>
                  <a:cubicBezTo>
                    <a:pt x="779064" y="727510"/>
                    <a:pt x="780759" y="730758"/>
                    <a:pt x="780931" y="733987"/>
                  </a:cubicBezTo>
                  <a:cubicBezTo>
                    <a:pt x="791761" y="741798"/>
                    <a:pt x="804753" y="748141"/>
                    <a:pt x="818288" y="745103"/>
                  </a:cubicBezTo>
                  <a:cubicBezTo>
                    <a:pt x="823917" y="743836"/>
                    <a:pt x="833556" y="739426"/>
                    <a:pt x="831966" y="732311"/>
                  </a:cubicBezTo>
                  <a:cubicBezTo>
                    <a:pt x="830670" y="726567"/>
                    <a:pt x="822155" y="721585"/>
                    <a:pt x="817850" y="718261"/>
                  </a:cubicBezTo>
                  <a:cubicBezTo>
                    <a:pt x="807201" y="710032"/>
                    <a:pt x="793161" y="700126"/>
                    <a:pt x="778959" y="705040"/>
                  </a:cubicBezTo>
                  <a:close/>
                  <a:moveTo>
                    <a:pt x="53776" y="624058"/>
                  </a:moveTo>
                  <a:cubicBezTo>
                    <a:pt x="46577" y="624871"/>
                    <a:pt x="39533" y="627926"/>
                    <a:pt x="33980" y="632641"/>
                  </a:cubicBezTo>
                  <a:cubicBezTo>
                    <a:pt x="26046" y="639366"/>
                    <a:pt x="18521" y="651672"/>
                    <a:pt x="22360" y="662388"/>
                  </a:cubicBezTo>
                  <a:cubicBezTo>
                    <a:pt x="26227" y="673179"/>
                    <a:pt x="38438" y="676809"/>
                    <a:pt x="48706" y="677990"/>
                  </a:cubicBezTo>
                  <a:cubicBezTo>
                    <a:pt x="60822" y="679380"/>
                    <a:pt x="75357" y="679752"/>
                    <a:pt x="87177" y="676456"/>
                  </a:cubicBezTo>
                  <a:cubicBezTo>
                    <a:pt x="90302" y="675580"/>
                    <a:pt x="93254" y="674037"/>
                    <a:pt x="96112" y="672198"/>
                  </a:cubicBezTo>
                  <a:cubicBezTo>
                    <a:pt x="93035" y="671208"/>
                    <a:pt x="90340" y="668712"/>
                    <a:pt x="89940" y="665512"/>
                  </a:cubicBezTo>
                  <a:cubicBezTo>
                    <a:pt x="88111" y="651091"/>
                    <a:pt x="87825" y="638108"/>
                    <a:pt x="74500" y="628926"/>
                  </a:cubicBezTo>
                  <a:cubicBezTo>
                    <a:pt x="68328" y="624674"/>
                    <a:pt x="60974" y="623245"/>
                    <a:pt x="53776" y="624058"/>
                  </a:cubicBezTo>
                  <a:close/>
                  <a:moveTo>
                    <a:pt x="284221" y="494509"/>
                  </a:moveTo>
                  <a:cubicBezTo>
                    <a:pt x="284278" y="494671"/>
                    <a:pt x="284364" y="494824"/>
                    <a:pt x="284412" y="494986"/>
                  </a:cubicBezTo>
                  <a:lnTo>
                    <a:pt x="284535" y="494633"/>
                  </a:lnTo>
                  <a:cubicBezTo>
                    <a:pt x="284431" y="494595"/>
                    <a:pt x="284326" y="494557"/>
                    <a:pt x="284221" y="494509"/>
                  </a:cubicBezTo>
                  <a:close/>
                  <a:moveTo>
                    <a:pt x="575315" y="484127"/>
                  </a:moveTo>
                  <a:cubicBezTo>
                    <a:pt x="529090" y="506749"/>
                    <a:pt x="475388" y="519684"/>
                    <a:pt x="418095" y="519694"/>
                  </a:cubicBezTo>
                  <a:cubicBezTo>
                    <a:pt x="374937" y="519684"/>
                    <a:pt x="333808" y="512350"/>
                    <a:pt x="296375" y="499072"/>
                  </a:cubicBezTo>
                  <a:cubicBezTo>
                    <a:pt x="294661" y="519646"/>
                    <a:pt x="289631" y="539906"/>
                    <a:pt x="286269" y="560289"/>
                  </a:cubicBezTo>
                  <a:cubicBezTo>
                    <a:pt x="282840" y="581054"/>
                    <a:pt x="279659" y="601856"/>
                    <a:pt x="277096" y="622745"/>
                  </a:cubicBezTo>
                  <a:cubicBezTo>
                    <a:pt x="271905" y="665121"/>
                    <a:pt x="268924" y="707793"/>
                    <a:pt x="268295" y="750484"/>
                  </a:cubicBezTo>
                  <a:cubicBezTo>
                    <a:pt x="267895" y="777897"/>
                    <a:pt x="263323" y="817626"/>
                    <a:pt x="282859" y="840172"/>
                  </a:cubicBezTo>
                  <a:cubicBezTo>
                    <a:pt x="293984" y="853011"/>
                    <a:pt x="312463" y="856412"/>
                    <a:pt x="328236" y="859993"/>
                  </a:cubicBezTo>
                  <a:cubicBezTo>
                    <a:pt x="346353" y="864108"/>
                    <a:pt x="364660" y="867356"/>
                    <a:pt x="383072" y="869747"/>
                  </a:cubicBezTo>
                  <a:cubicBezTo>
                    <a:pt x="420705" y="874633"/>
                    <a:pt x="458853" y="876014"/>
                    <a:pt x="496724" y="873509"/>
                  </a:cubicBezTo>
                  <a:cubicBezTo>
                    <a:pt x="533348" y="871090"/>
                    <a:pt x="570219" y="865175"/>
                    <a:pt x="604252" y="850954"/>
                  </a:cubicBezTo>
                  <a:cubicBezTo>
                    <a:pt x="618349" y="845068"/>
                    <a:pt x="632331" y="837581"/>
                    <a:pt x="641952" y="825360"/>
                  </a:cubicBezTo>
                  <a:cubicBezTo>
                    <a:pt x="650972" y="813883"/>
                    <a:pt x="655325" y="799843"/>
                    <a:pt x="656992" y="785498"/>
                  </a:cubicBezTo>
                  <a:cubicBezTo>
                    <a:pt x="660544" y="754875"/>
                    <a:pt x="652077" y="722424"/>
                    <a:pt x="645342" y="692782"/>
                  </a:cubicBezTo>
                  <a:cubicBezTo>
                    <a:pt x="629083" y="621249"/>
                    <a:pt x="605899" y="551479"/>
                    <a:pt x="575515" y="484708"/>
                  </a:cubicBezTo>
                  <a:cubicBezTo>
                    <a:pt x="575419" y="484508"/>
                    <a:pt x="575391" y="484327"/>
                    <a:pt x="575315" y="484127"/>
                  </a:cubicBezTo>
                  <a:close/>
                  <a:moveTo>
                    <a:pt x="408707" y="346351"/>
                  </a:moveTo>
                  <a:cubicBezTo>
                    <a:pt x="412335" y="344394"/>
                    <a:pt x="417319" y="344615"/>
                    <a:pt x="420629" y="348377"/>
                  </a:cubicBezTo>
                  <a:cubicBezTo>
                    <a:pt x="425239" y="353626"/>
                    <a:pt x="428792" y="358521"/>
                    <a:pt x="435155" y="361912"/>
                  </a:cubicBezTo>
                  <a:cubicBezTo>
                    <a:pt x="441451" y="365275"/>
                    <a:pt x="448499" y="367180"/>
                    <a:pt x="455643" y="367342"/>
                  </a:cubicBezTo>
                  <a:cubicBezTo>
                    <a:pt x="463406" y="367513"/>
                    <a:pt x="471093" y="365875"/>
                    <a:pt x="478551" y="363903"/>
                  </a:cubicBezTo>
                  <a:cubicBezTo>
                    <a:pt x="482589" y="362836"/>
                    <a:pt x="486494" y="361331"/>
                    <a:pt x="490247" y="359503"/>
                  </a:cubicBezTo>
                  <a:cubicBezTo>
                    <a:pt x="494200" y="357579"/>
                    <a:pt x="497696" y="355578"/>
                    <a:pt x="502182" y="355540"/>
                  </a:cubicBezTo>
                  <a:cubicBezTo>
                    <a:pt x="503878" y="355531"/>
                    <a:pt x="505764" y="356797"/>
                    <a:pt x="505335" y="358779"/>
                  </a:cubicBezTo>
                  <a:cubicBezTo>
                    <a:pt x="503287" y="368218"/>
                    <a:pt x="492057" y="374181"/>
                    <a:pt x="484237" y="378562"/>
                  </a:cubicBezTo>
                  <a:cubicBezTo>
                    <a:pt x="474779" y="383858"/>
                    <a:pt x="463720" y="385915"/>
                    <a:pt x="452957" y="385534"/>
                  </a:cubicBezTo>
                  <a:cubicBezTo>
                    <a:pt x="443908" y="385211"/>
                    <a:pt x="434593" y="382705"/>
                    <a:pt x="426639" y="378362"/>
                  </a:cubicBezTo>
                  <a:cubicBezTo>
                    <a:pt x="418048" y="373666"/>
                    <a:pt x="408875" y="366656"/>
                    <a:pt x="404922" y="357397"/>
                  </a:cubicBezTo>
                  <a:cubicBezTo>
                    <a:pt x="402808" y="352444"/>
                    <a:pt x="405080" y="348308"/>
                    <a:pt x="408707" y="346351"/>
                  </a:cubicBezTo>
                  <a:close/>
                  <a:moveTo>
                    <a:pt x="557941" y="265815"/>
                  </a:moveTo>
                  <a:cubicBezTo>
                    <a:pt x="562713" y="264929"/>
                    <a:pt x="567504" y="267300"/>
                    <a:pt x="570314" y="271101"/>
                  </a:cubicBezTo>
                  <a:lnTo>
                    <a:pt x="570942" y="272139"/>
                  </a:lnTo>
                  <a:cubicBezTo>
                    <a:pt x="572123" y="273387"/>
                    <a:pt x="573143" y="274816"/>
                    <a:pt x="573886" y="276406"/>
                  </a:cubicBezTo>
                  <a:cubicBezTo>
                    <a:pt x="575610" y="280083"/>
                    <a:pt x="576210" y="284617"/>
                    <a:pt x="576353" y="288655"/>
                  </a:cubicBezTo>
                  <a:cubicBezTo>
                    <a:pt x="576476" y="292142"/>
                    <a:pt x="576181" y="295618"/>
                    <a:pt x="575629" y="299057"/>
                  </a:cubicBezTo>
                  <a:cubicBezTo>
                    <a:pt x="575657" y="301457"/>
                    <a:pt x="575638" y="303857"/>
                    <a:pt x="575495" y="306229"/>
                  </a:cubicBezTo>
                  <a:cubicBezTo>
                    <a:pt x="575286" y="309858"/>
                    <a:pt x="574219" y="313640"/>
                    <a:pt x="572000" y="316573"/>
                  </a:cubicBezTo>
                  <a:cubicBezTo>
                    <a:pt x="568980" y="320564"/>
                    <a:pt x="563599" y="322850"/>
                    <a:pt x="558636" y="321679"/>
                  </a:cubicBezTo>
                  <a:cubicBezTo>
                    <a:pt x="553445" y="320459"/>
                    <a:pt x="549397" y="317059"/>
                    <a:pt x="547254" y="312163"/>
                  </a:cubicBezTo>
                  <a:cubicBezTo>
                    <a:pt x="545892" y="309030"/>
                    <a:pt x="545606" y="305667"/>
                    <a:pt x="545453" y="302314"/>
                  </a:cubicBezTo>
                  <a:cubicBezTo>
                    <a:pt x="545025" y="300343"/>
                    <a:pt x="544777" y="298333"/>
                    <a:pt x="544587" y="296428"/>
                  </a:cubicBezTo>
                  <a:cubicBezTo>
                    <a:pt x="543949" y="289398"/>
                    <a:pt x="544272" y="280845"/>
                    <a:pt x="547492" y="274397"/>
                  </a:cubicBezTo>
                  <a:cubicBezTo>
                    <a:pt x="549635" y="270110"/>
                    <a:pt x="553093" y="266719"/>
                    <a:pt x="557941" y="265815"/>
                  </a:cubicBezTo>
                  <a:close/>
                  <a:moveTo>
                    <a:pt x="338466" y="265815"/>
                  </a:moveTo>
                  <a:cubicBezTo>
                    <a:pt x="343238" y="264929"/>
                    <a:pt x="348029" y="267300"/>
                    <a:pt x="350839" y="271101"/>
                  </a:cubicBezTo>
                  <a:lnTo>
                    <a:pt x="351467" y="272139"/>
                  </a:lnTo>
                  <a:cubicBezTo>
                    <a:pt x="352658" y="273387"/>
                    <a:pt x="353668" y="274816"/>
                    <a:pt x="354382" y="276406"/>
                  </a:cubicBezTo>
                  <a:cubicBezTo>
                    <a:pt x="356106" y="280083"/>
                    <a:pt x="356716" y="284617"/>
                    <a:pt x="356849" y="288655"/>
                  </a:cubicBezTo>
                  <a:cubicBezTo>
                    <a:pt x="356973" y="292142"/>
                    <a:pt x="356678" y="295618"/>
                    <a:pt x="356125" y="299057"/>
                  </a:cubicBezTo>
                  <a:cubicBezTo>
                    <a:pt x="356163" y="301457"/>
                    <a:pt x="356135" y="303857"/>
                    <a:pt x="356001" y="306229"/>
                  </a:cubicBezTo>
                  <a:cubicBezTo>
                    <a:pt x="355792" y="309858"/>
                    <a:pt x="354725" y="313640"/>
                    <a:pt x="352506" y="316573"/>
                  </a:cubicBezTo>
                  <a:cubicBezTo>
                    <a:pt x="349486" y="320564"/>
                    <a:pt x="344105" y="322850"/>
                    <a:pt x="339142" y="321679"/>
                  </a:cubicBezTo>
                  <a:cubicBezTo>
                    <a:pt x="333951" y="320459"/>
                    <a:pt x="329903" y="317059"/>
                    <a:pt x="327760" y="312163"/>
                  </a:cubicBezTo>
                  <a:cubicBezTo>
                    <a:pt x="326398" y="309030"/>
                    <a:pt x="326112" y="305667"/>
                    <a:pt x="325959" y="302314"/>
                  </a:cubicBezTo>
                  <a:cubicBezTo>
                    <a:pt x="325540" y="300343"/>
                    <a:pt x="325283" y="298323"/>
                    <a:pt x="325112" y="296428"/>
                  </a:cubicBezTo>
                  <a:cubicBezTo>
                    <a:pt x="324474" y="289398"/>
                    <a:pt x="324797" y="280845"/>
                    <a:pt x="328017" y="274397"/>
                  </a:cubicBezTo>
                  <a:cubicBezTo>
                    <a:pt x="330160" y="270110"/>
                    <a:pt x="333618" y="266719"/>
                    <a:pt x="338466" y="265815"/>
                  </a:cubicBezTo>
                  <a:close/>
                  <a:moveTo>
                    <a:pt x="418085" y="22422"/>
                  </a:moveTo>
                  <a:cubicBezTo>
                    <a:pt x="337742" y="22412"/>
                    <a:pt x="265200" y="49444"/>
                    <a:pt x="213060" y="92669"/>
                  </a:cubicBezTo>
                  <a:cubicBezTo>
                    <a:pt x="160891" y="135950"/>
                    <a:pt x="129240" y="194948"/>
                    <a:pt x="129230" y="259842"/>
                  </a:cubicBezTo>
                  <a:cubicBezTo>
                    <a:pt x="129240" y="324736"/>
                    <a:pt x="160891" y="383734"/>
                    <a:pt x="213060" y="427015"/>
                  </a:cubicBezTo>
                  <a:cubicBezTo>
                    <a:pt x="265200" y="470240"/>
                    <a:pt x="337733" y="497272"/>
                    <a:pt x="418085" y="497262"/>
                  </a:cubicBezTo>
                  <a:cubicBezTo>
                    <a:pt x="498429" y="497272"/>
                    <a:pt x="570971" y="470240"/>
                    <a:pt x="623111" y="427015"/>
                  </a:cubicBezTo>
                  <a:cubicBezTo>
                    <a:pt x="675280" y="383734"/>
                    <a:pt x="706931" y="324736"/>
                    <a:pt x="706941" y="259842"/>
                  </a:cubicBezTo>
                  <a:cubicBezTo>
                    <a:pt x="706931" y="194948"/>
                    <a:pt x="675280" y="135950"/>
                    <a:pt x="623111" y="92669"/>
                  </a:cubicBezTo>
                  <a:cubicBezTo>
                    <a:pt x="570971" y="49444"/>
                    <a:pt x="498438" y="22412"/>
                    <a:pt x="418085" y="22422"/>
                  </a:cubicBezTo>
                  <a:close/>
                  <a:moveTo>
                    <a:pt x="418076" y="0"/>
                  </a:moveTo>
                  <a:cubicBezTo>
                    <a:pt x="503449" y="10"/>
                    <a:pt x="580944" y="28632"/>
                    <a:pt x="637408" y="75400"/>
                  </a:cubicBezTo>
                  <a:cubicBezTo>
                    <a:pt x="693844" y="122101"/>
                    <a:pt x="729362" y="187423"/>
                    <a:pt x="729353" y="259842"/>
                  </a:cubicBezTo>
                  <a:cubicBezTo>
                    <a:pt x="729372" y="332261"/>
                    <a:pt x="693844" y="397583"/>
                    <a:pt x="637408" y="444284"/>
                  </a:cubicBezTo>
                  <a:cubicBezTo>
                    <a:pt x="625245" y="454362"/>
                    <a:pt x="612053" y="463534"/>
                    <a:pt x="598060" y="471821"/>
                  </a:cubicBezTo>
                  <a:cubicBezTo>
                    <a:pt x="598603" y="472573"/>
                    <a:pt x="599099" y="473412"/>
                    <a:pt x="599527" y="474345"/>
                  </a:cubicBezTo>
                  <a:cubicBezTo>
                    <a:pt x="601947" y="479660"/>
                    <a:pt x="604214" y="485070"/>
                    <a:pt x="606547" y="490433"/>
                  </a:cubicBezTo>
                  <a:cubicBezTo>
                    <a:pt x="615586" y="503711"/>
                    <a:pt x="623187" y="518303"/>
                    <a:pt x="630998" y="532086"/>
                  </a:cubicBezTo>
                  <a:cubicBezTo>
                    <a:pt x="639723" y="547478"/>
                    <a:pt x="648448" y="562870"/>
                    <a:pt x="657411" y="578129"/>
                  </a:cubicBezTo>
                  <a:cubicBezTo>
                    <a:pt x="683900" y="623211"/>
                    <a:pt x="712856" y="669455"/>
                    <a:pt x="750232" y="706860"/>
                  </a:cubicBezTo>
                  <a:cubicBezTo>
                    <a:pt x="750546" y="705736"/>
                    <a:pt x="750918" y="704641"/>
                    <a:pt x="751365" y="703574"/>
                  </a:cubicBezTo>
                  <a:cubicBezTo>
                    <a:pt x="759309" y="684609"/>
                    <a:pt x="783207" y="679875"/>
                    <a:pt x="801143" y="685028"/>
                  </a:cubicBezTo>
                  <a:cubicBezTo>
                    <a:pt x="812059" y="688162"/>
                    <a:pt x="821698" y="694649"/>
                    <a:pt x="830613" y="701497"/>
                  </a:cubicBezTo>
                  <a:cubicBezTo>
                    <a:pt x="837033" y="706422"/>
                    <a:pt x="843863" y="711603"/>
                    <a:pt x="848406" y="718385"/>
                  </a:cubicBezTo>
                  <a:cubicBezTo>
                    <a:pt x="860236" y="736044"/>
                    <a:pt x="848435" y="755923"/>
                    <a:pt x="830470" y="763086"/>
                  </a:cubicBezTo>
                  <a:cubicBezTo>
                    <a:pt x="790008" y="779212"/>
                    <a:pt x="754042" y="739169"/>
                    <a:pt x="729991" y="712365"/>
                  </a:cubicBezTo>
                  <a:cubicBezTo>
                    <a:pt x="701102" y="680161"/>
                    <a:pt x="677023" y="644014"/>
                    <a:pt x="655048" y="606847"/>
                  </a:cubicBezTo>
                  <a:cubicBezTo>
                    <a:pt x="650724" y="599532"/>
                    <a:pt x="646552" y="592131"/>
                    <a:pt x="642390" y="584730"/>
                  </a:cubicBezTo>
                  <a:cubicBezTo>
                    <a:pt x="657658" y="631670"/>
                    <a:pt x="669526" y="679723"/>
                    <a:pt x="676765" y="728329"/>
                  </a:cubicBezTo>
                  <a:cubicBezTo>
                    <a:pt x="681299" y="758790"/>
                    <a:pt x="682804" y="793766"/>
                    <a:pt x="669012" y="822227"/>
                  </a:cubicBezTo>
                  <a:cubicBezTo>
                    <a:pt x="653239" y="854783"/>
                    <a:pt x="619711" y="870014"/>
                    <a:pt x="586678" y="879815"/>
                  </a:cubicBezTo>
                  <a:cubicBezTo>
                    <a:pt x="584030" y="880605"/>
                    <a:pt x="581344" y="881291"/>
                    <a:pt x="578667" y="882015"/>
                  </a:cubicBezTo>
                  <a:cubicBezTo>
                    <a:pt x="578934" y="887406"/>
                    <a:pt x="578763" y="892874"/>
                    <a:pt x="578896" y="897941"/>
                  </a:cubicBezTo>
                  <a:cubicBezTo>
                    <a:pt x="579210" y="909647"/>
                    <a:pt x="579591" y="921363"/>
                    <a:pt x="580058" y="933069"/>
                  </a:cubicBezTo>
                  <a:cubicBezTo>
                    <a:pt x="581011" y="957129"/>
                    <a:pt x="581877" y="981180"/>
                    <a:pt x="583220" y="1005221"/>
                  </a:cubicBezTo>
                  <a:cubicBezTo>
                    <a:pt x="584535" y="1028652"/>
                    <a:pt x="586021" y="1052074"/>
                    <a:pt x="587840" y="1075477"/>
                  </a:cubicBezTo>
                  <a:cubicBezTo>
                    <a:pt x="588459" y="1083535"/>
                    <a:pt x="589174" y="1091584"/>
                    <a:pt x="589869" y="1099633"/>
                  </a:cubicBezTo>
                  <a:cubicBezTo>
                    <a:pt x="603080" y="1094080"/>
                    <a:pt x="616720" y="1089660"/>
                    <a:pt x="630712" y="1086460"/>
                  </a:cubicBezTo>
                  <a:cubicBezTo>
                    <a:pt x="643466" y="1083535"/>
                    <a:pt x="657982" y="1081669"/>
                    <a:pt x="670231" y="1087603"/>
                  </a:cubicBezTo>
                  <a:cubicBezTo>
                    <a:pt x="683728" y="1094146"/>
                    <a:pt x="689643" y="1110015"/>
                    <a:pt x="682680" y="1123598"/>
                  </a:cubicBezTo>
                  <a:cubicBezTo>
                    <a:pt x="674832" y="1138895"/>
                    <a:pt x="658554" y="1144172"/>
                    <a:pt x="642294" y="1144181"/>
                  </a:cubicBezTo>
                  <a:cubicBezTo>
                    <a:pt x="632608" y="1144181"/>
                    <a:pt x="622883" y="1143581"/>
                    <a:pt x="613234" y="1142810"/>
                  </a:cubicBezTo>
                  <a:cubicBezTo>
                    <a:pt x="606938" y="1142305"/>
                    <a:pt x="600270" y="1142057"/>
                    <a:pt x="593793" y="1141181"/>
                  </a:cubicBezTo>
                  <a:cubicBezTo>
                    <a:pt x="593707" y="1142876"/>
                    <a:pt x="593555" y="1144562"/>
                    <a:pt x="593260" y="1146191"/>
                  </a:cubicBezTo>
                  <a:cubicBezTo>
                    <a:pt x="591755" y="1154506"/>
                    <a:pt x="579782" y="1156497"/>
                    <a:pt x="576486" y="1148248"/>
                  </a:cubicBezTo>
                  <a:cubicBezTo>
                    <a:pt x="572238" y="1137638"/>
                    <a:pt x="573048" y="1124217"/>
                    <a:pt x="572057" y="1112853"/>
                  </a:cubicBezTo>
                  <a:cubicBezTo>
                    <a:pt x="571038" y="1101157"/>
                    <a:pt x="570085" y="1089460"/>
                    <a:pt x="569219" y="1077754"/>
                  </a:cubicBezTo>
                  <a:cubicBezTo>
                    <a:pt x="567437" y="1053732"/>
                    <a:pt x="565961" y="1029681"/>
                    <a:pt x="564932" y="1005602"/>
                  </a:cubicBezTo>
                  <a:cubicBezTo>
                    <a:pt x="563932" y="982142"/>
                    <a:pt x="563075" y="958644"/>
                    <a:pt x="562932" y="935165"/>
                  </a:cubicBezTo>
                  <a:cubicBezTo>
                    <a:pt x="562856" y="922792"/>
                    <a:pt x="562866" y="910409"/>
                    <a:pt x="562961" y="898036"/>
                  </a:cubicBezTo>
                  <a:cubicBezTo>
                    <a:pt x="562989" y="894159"/>
                    <a:pt x="562856" y="890064"/>
                    <a:pt x="562885" y="885939"/>
                  </a:cubicBezTo>
                  <a:cubicBezTo>
                    <a:pt x="498400" y="900494"/>
                    <a:pt x="428906" y="898808"/>
                    <a:pt x="363955" y="887882"/>
                  </a:cubicBezTo>
                  <a:cubicBezTo>
                    <a:pt x="364317" y="893816"/>
                    <a:pt x="364022" y="899893"/>
                    <a:pt x="364069" y="905513"/>
                  </a:cubicBezTo>
                  <a:cubicBezTo>
                    <a:pt x="364164" y="917886"/>
                    <a:pt x="364174" y="930269"/>
                    <a:pt x="364098" y="942642"/>
                  </a:cubicBezTo>
                  <a:cubicBezTo>
                    <a:pt x="363955" y="966130"/>
                    <a:pt x="363098" y="989619"/>
                    <a:pt x="362098" y="1013079"/>
                  </a:cubicBezTo>
                  <a:cubicBezTo>
                    <a:pt x="361059" y="1037149"/>
                    <a:pt x="359592" y="1061199"/>
                    <a:pt x="357802" y="1085231"/>
                  </a:cubicBezTo>
                  <a:cubicBezTo>
                    <a:pt x="356935" y="1096937"/>
                    <a:pt x="355983" y="1108634"/>
                    <a:pt x="354963" y="1120331"/>
                  </a:cubicBezTo>
                  <a:cubicBezTo>
                    <a:pt x="353963" y="1131694"/>
                    <a:pt x="354773" y="1145105"/>
                    <a:pt x="350534" y="1155726"/>
                  </a:cubicBezTo>
                  <a:cubicBezTo>
                    <a:pt x="347229" y="1163984"/>
                    <a:pt x="335266" y="1161983"/>
                    <a:pt x="333761" y="1153668"/>
                  </a:cubicBezTo>
                  <a:cubicBezTo>
                    <a:pt x="333465" y="1152039"/>
                    <a:pt x="333313" y="1150363"/>
                    <a:pt x="333227" y="1148658"/>
                  </a:cubicBezTo>
                  <a:cubicBezTo>
                    <a:pt x="326750" y="1149534"/>
                    <a:pt x="320083" y="1149782"/>
                    <a:pt x="313787" y="1150287"/>
                  </a:cubicBezTo>
                  <a:cubicBezTo>
                    <a:pt x="304138" y="1151058"/>
                    <a:pt x="294413" y="1151658"/>
                    <a:pt x="284726" y="1151658"/>
                  </a:cubicBezTo>
                  <a:cubicBezTo>
                    <a:pt x="268467" y="1151658"/>
                    <a:pt x="252189" y="1146381"/>
                    <a:pt x="244340" y="1131075"/>
                  </a:cubicBezTo>
                  <a:cubicBezTo>
                    <a:pt x="237377" y="1117492"/>
                    <a:pt x="243292" y="1101614"/>
                    <a:pt x="256789" y="1095080"/>
                  </a:cubicBezTo>
                  <a:cubicBezTo>
                    <a:pt x="269029" y="1089146"/>
                    <a:pt x="283554" y="1091013"/>
                    <a:pt x="296308" y="1093937"/>
                  </a:cubicBezTo>
                  <a:cubicBezTo>
                    <a:pt x="310310" y="1097137"/>
                    <a:pt x="323940" y="1101547"/>
                    <a:pt x="337152" y="1107110"/>
                  </a:cubicBezTo>
                  <a:cubicBezTo>
                    <a:pt x="337847" y="1099061"/>
                    <a:pt x="338552" y="1091013"/>
                    <a:pt x="339180" y="1082955"/>
                  </a:cubicBezTo>
                  <a:cubicBezTo>
                    <a:pt x="341000" y="1059552"/>
                    <a:pt x="342486" y="1036130"/>
                    <a:pt x="343800" y="1012698"/>
                  </a:cubicBezTo>
                  <a:cubicBezTo>
                    <a:pt x="345153" y="988657"/>
                    <a:pt x="346010" y="964606"/>
                    <a:pt x="346962" y="940546"/>
                  </a:cubicBezTo>
                  <a:cubicBezTo>
                    <a:pt x="347429" y="928840"/>
                    <a:pt x="347810" y="917134"/>
                    <a:pt x="348124" y="905418"/>
                  </a:cubicBezTo>
                  <a:cubicBezTo>
                    <a:pt x="348296" y="898979"/>
                    <a:pt x="347962" y="891902"/>
                    <a:pt x="348686" y="885149"/>
                  </a:cubicBezTo>
                  <a:cubicBezTo>
                    <a:pt x="348058" y="885034"/>
                    <a:pt x="347429" y="884930"/>
                    <a:pt x="346800" y="884806"/>
                  </a:cubicBezTo>
                  <a:cubicBezTo>
                    <a:pt x="313939" y="878396"/>
                    <a:pt x="274829" y="872614"/>
                    <a:pt x="258599" y="839295"/>
                  </a:cubicBezTo>
                  <a:cubicBezTo>
                    <a:pt x="251827" y="825408"/>
                    <a:pt x="249769" y="809482"/>
                    <a:pt x="249169" y="794214"/>
                  </a:cubicBezTo>
                  <a:cubicBezTo>
                    <a:pt x="248398" y="774687"/>
                    <a:pt x="248969" y="755037"/>
                    <a:pt x="249588" y="735511"/>
                  </a:cubicBezTo>
                  <a:cubicBezTo>
                    <a:pt x="250893" y="694649"/>
                    <a:pt x="254294" y="653853"/>
                    <a:pt x="259742" y="613334"/>
                  </a:cubicBezTo>
                  <a:cubicBezTo>
                    <a:pt x="262552" y="592465"/>
                    <a:pt x="265905" y="571690"/>
                    <a:pt x="270019" y="551031"/>
                  </a:cubicBezTo>
                  <a:cubicBezTo>
                    <a:pt x="273296" y="534581"/>
                    <a:pt x="276439" y="517950"/>
                    <a:pt x="281859" y="502082"/>
                  </a:cubicBezTo>
                  <a:cubicBezTo>
                    <a:pt x="250131" y="542935"/>
                    <a:pt x="212145" y="579530"/>
                    <a:pt x="177036" y="617487"/>
                  </a:cubicBezTo>
                  <a:cubicBezTo>
                    <a:pt x="161415" y="634384"/>
                    <a:pt x="145785" y="651272"/>
                    <a:pt x="130154" y="668169"/>
                  </a:cubicBezTo>
                  <a:cubicBezTo>
                    <a:pt x="116353" y="683104"/>
                    <a:pt x="104303" y="696821"/>
                    <a:pt x="83082" y="699611"/>
                  </a:cubicBezTo>
                  <a:cubicBezTo>
                    <a:pt x="54088" y="703421"/>
                    <a:pt x="9625" y="702469"/>
                    <a:pt x="1214" y="666931"/>
                  </a:cubicBezTo>
                  <a:cubicBezTo>
                    <a:pt x="-6720" y="633413"/>
                    <a:pt x="25627" y="603418"/>
                    <a:pt x="57479" y="603266"/>
                  </a:cubicBezTo>
                  <a:cubicBezTo>
                    <a:pt x="85244" y="603133"/>
                    <a:pt x="116753" y="633917"/>
                    <a:pt x="107837" y="662292"/>
                  </a:cubicBezTo>
                  <a:cubicBezTo>
                    <a:pt x="113609" y="656349"/>
                    <a:pt x="118877" y="649757"/>
                    <a:pt x="123820" y="644662"/>
                  </a:cubicBezTo>
                  <a:cubicBezTo>
                    <a:pt x="149004" y="618706"/>
                    <a:pt x="174179" y="592741"/>
                    <a:pt x="199306" y="566728"/>
                  </a:cubicBezTo>
                  <a:cubicBezTo>
                    <a:pt x="223956" y="541220"/>
                    <a:pt x="247817" y="514550"/>
                    <a:pt x="274734" y="491442"/>
                  </a:cubicBezTo>
                  <a:cubicBezTo>
                    <a:pt x="275020" y="491195"/>
                    <a:pt x="275315" y="491052"/>
                    <a:pt x="275601" y="490880"/>
                  </a:cubicBezTo>
                  <a:cubicBezTo>
                    <a:pt x="247197" y="478660"/>
                    <a:pt x="221270" y="462953"/>
                    <a:pt x="198734" y="444284"/>
                  </a:cubicBezTo>
                  <a:cubicBezTo>
                    <a:pt x="142299" y="397583"/>
                    <a:pt x="106780" y="332261"/>
                    <a:pt x="106789" y="259842"/>
                  </a:cubicBezTo>
                  <a:cubicBezTo>
                    <a:pt x="106770" y="187423"/>
                    <a:pt x="142299" y="122101"/>
                    <a:pt x="198734" y="75400"/>
                  </a:cubicBezTo>
                  <a:cubicBezTo>
                    <a:pt x="255208" y="28632"/>
                    <a:pt x="332694" y="10"/>
                    <a:pt x="418076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avatar2">
              <a:extLst>
                <a:ext uri="{FF2B5EF4-FFF2-40B4-BE49-F238E27FC236}">
                  <a16:creationId xmlns:a16="http://schemas.microsoft.com/office/drawing/2014/main" id="{EF049279-865B-B6E6-1BEA-1E7C73249BAB}"/>
                </a:ext>
              </a:extLst>
            </p:cNvPr>
            <p:cNvSpPr/>
            <p:nvPr/>
          </p:nvSpPr>
          <p:spPr>
            <a:xfrm>
              <a:off x="3246238" y="2990413"/>
              <a:ext cx="1186226" cy="1330273"/>
            </a:xfrm>
            <a:custGeom>
              <a:avLst/>
              <a:gdLst>
                <a:gd name="connsiteX0" fmla="*/ 434874 w 624696"/>
                <a:gd name="connsiteY0" fmla="*/ 660359 h 700555"/>
                <a:gd name="connsiteX1" fmla="*/ 434950 w 624696"/>
                <a:gd name="connsiteY1" fmla="*/ 660749 h 700555"/>
                <a:gd name="connsiteX2" fmla="*/ 475088 w 624696"/>
                <a:gd name="connsiteY2" fmla="*/ 676094 h 700555"/>
                <a:gd name="connsiteX3" fmla="*/ 498415 w 624696"/>
                <a:gd name="connsiteY3" fmla="*/ 679361 h 700555"/>
                <a:gd name="connsiteX4" fmla="*/ 509111 w 624696"/>
                <a:gd name="connsiteY4" fmla="*/ 679676 h 700555"/>
                <a:gd name="connsiteX5" fmla="*/ 514722 w 624696"/>
                <a:gd name="connsiteY5" fmla="*/ 679466 h 700555"/>
                <a:gd name="connsiteX6" fmla="*/ 515474 w 624696"/>
                <a:gd name="connsiteY6" fmla="*/ 679294 h 700555"/>
                <a:gd name="connsiteX7" fmla="*/ 481975 w 624696"/>
                <a:gd name="connsiteY7" fmla="*/ 662073 h 700555"/>
                <a:gd name="connsiteX8" fmla="*/ 434874 w 624696"/>
                <a:gd name="connsiteY8" fmla="*/ 660359 h 700555"/>
                <a:gd name="connsiteX9" fmla="*/ 246221 w 624696"/>
                <a:gd name="connsiteY9" fmla="*/ 660359 h 700555"/>
                <a:gd name="connsiteX10" fmla="*/ 199130 w 624696"/>
                <a:gd name="connsiteY10" fmla="*/ 662073 h 700555"/>
                <a:gd name="connsiteX11" fmla="*/ 165630 w 624696"/>
                <a:gd name="connsiteY11" fmla="*/ 679294 h 700555"/>
                <a:gd name="connsiteX12" fmla="*/ 166383 w 624696"/>
                <a:gd name="connsiteY12" fmla="*/ 679466 h 700555"/>
                <a:gd name="connsiteX13" fmla="*/ 171993 w 624696"/>
                <a:gd name="connsiteY13" fmla="*/ 679676 h 700555"/>
                <a:gd name="connsiteX14" fmla="*/ 182690 w 624696"/>
                <a:gd name="connsiteY14" fmla="*/ 679361 h 700555"/>
                <a:gd name="connsiteX15" fmla="*/ 206016 w 624696"/>
                <a:gd name="connsiteY15" fmla="*/ 676094 h 700555"/>
                <a:gd name="connsiteX16" fmla="*/ 246155 w 624696"/>
                <a:gd name="connsiteY16" fmla="*/ 660749 h 700555"/>
                <a:gd name="connsiteX17" fmla="*/ 591559 w 624696"/>
                <a:gd name="connsiteY17" fmla="*/ 438906 h 700555"/>
                <a:gd name="connsiteX18" fmla="*/ 574605 w 624696"/>
                <a:gd name="connsiteY18" fmla="*/ 444789 h 700555"/>
                <a:gd name="connsiteX19" fmla="*/ 552088 w 624696"/>
                <a:gd name="connsiteY19" fmla="*/ 467125 h 700555"/>
                <a:gd name="connsiteX20" fmla="*/ 581225 w 624696"/>
                <a:gd name="connsiteY20" fmla="*/ 466506 h 700555"/>
                <a:gd name="connsiteX21" fmla="*/ 605504 w 624696"/>
                <a:gd name="connsiteY21" fmla="*/ 444418 h 700555"/>
                <a:gd name="connsiteX22" fmla="*/ 591559 w 624696"/>
                <a:gd name="connsiteY22" fmla="*/ 438906 h 700555"/>
                <a:gd name="connsiteX23" fmla="*/ 251975 w 624696"/>
                <a:gd name="connsiteY23" fmla="*/ 362160 h 700555"/>
                <a:gd name="connsiteX24" fmla="*/ 230972 w 624696"/>
                <a:gd name="connsiteY24" fmla="*/ 420624 h 700555"/>
                <a:gd name="connsiteX25" fmla="*/ 216923 w 624696"/>
                <a:gd name="connsiteY25" fmla="*/ 487175 h 700555"/>
                <a:gd name="connsiteX26" fmla="*/ 224866 w 624696"/>
                <a:gd name="connsiteY26" fmla="*/ 531066 h 700555"/>
                <a:gd name="connsiteX27" fmla="*/ 275511 w 624696"/>
                <a:gd name="connsiteY27" fmla="*/ 550383 h 700555"/>
                <a:gd name="connsiteX28" fmla="*/ 393307 w 624696"/>
                <a:gd name="connsiteY28" fmla="*/ 545021 h 700555"/>
                <a:gd name="connsiteX29" fmla="*/ 450171 w 624696"/>
                <a:gd name="connsiteY29" fmla="*/ 524685 h 700555"/>
                <a:gd name="connsiteX30" fmla="*/ 460001 w 624696"/>
                <a:gd name="connsiteY30" fmla="*/ 512702 h 700555"/>
                <a:gd name="connsiteX31" fmla="*/ 459991 w 624696"/>
                <a:gd name="connsiteY31" fmla="*/ 498967 h 700555"/>
                <a:gd name="connsiteX32" fmla="*/ 455848 w 624696"/>
                <a:gd name="connsiteY32" fmla="*/ 469868 h 700555"/>
                <a:gd name="connsiteX33" fmla="*/ 412318 w 624696"/>
                <a:gd name="connsiteY33" fmla="*/ 365674 h 700555"/>
                <a:gd name="connsiteX34" fmla="*/ 337681 w 624696"/>
                <a:gd name="connsiteY34" fmla="*/ 376323 h 700555"/>
                <a:gd name="connsiteX35" fmla="*/ 251975 w 624696"/>
                <a:gd name="connsiteY35" fmla="*/ 362160 h 700555"/>
                <a:gd name="connsiteX36" fmla="*/ 26384 w 624696"/>
                <a:gd name="connsiteY36" fmla="*/ 187766 h 700555"/>
                <a:gd name="connsiteX37" fmla="*/ 29451 w 624696"/>
                <a:gd name="connsiteY37" fmla="*/ 216732 h 700555"/>
                <a:gd name="connsiteX38" fmla="*/ 72657 w 624696"/>
                <a:gd name="connsiteY38" fmla="*/ 220799 h 700555"/>
                <a:gd name="connsiteX39" fmla="*/ 65846 w 624696"/>
                <a:gd name="connsiteY39" fmla="*/ 213627 h 700555"/>
                <a:gd name="connsiteX40" fmla="*/ 26384 w 624696"/>
                <a:gd name="connsiteY40" fmla="*/ 187766 h 700555"/>
                <a:gd name="connsiteX41" fmla="*/ 284846 w 624696"/>
                <a:gd name="connsiteY41" fmla="*/ 183583 h 700555"/>
                <a:gd name="connsiteX42" fmla="*/ 287540 w 624696"/>
                <a:gd name="connsiteY42" fmla="*/ 191443 h 700555"/>
                <a:gd name="connsiteX43" fmla="*/ 272081 w 624696"/>
                <a:gd name="connsiteY43" fmla="*/ 206369 h 700555"/>
                <a:gd name="connsiteX44" fmla="*/ 253355 w 624696"/>
                <a:gd name="connsiteY44" fmla="*/ 211474 h 700555"/>
                <a:gd name="connsiteX45" fmla="*/ 231086 w 624696"/>
                <a:gd name="connsiteY45" fmla="*/ 206512 h 700555"/>
                <a:gd name="connsiteX46" fmla="*/ 216065 w 624696"/>
                <a:gd name="connsiteY46" fmla="*/ 192424 h 700555"/>
                <a:gd name="connsiteX47" fmla="*/ 218313 w 624696"/>
                <a:gd name="connsiteY47" fmla="*/ 190119 h 700555"/>
                <a:gd name="connsiteX48" fmla="*/ 226809 w 624696"/>
                <a:gd name="connsiteY48" fmla="*/ 192938 h 700555"/>
                <a:gd name="connsiteX49" fmla="*/ 235134 w 624696"/>
                <a:gd name="connsiteY49" fmla="*/ 196072 h 700555"/>
                <a:gd name="connsiteX50" fmla="*/ 251441 w 624696"/>
                <a:gd name="connsiteY50" fmla="*/ 198520 h 700555"/>
                <a:gd name="connsiteX51" fmla="*/ 266023 w 624696"/>
                <a:gd name="connsiteY51" fmla="*/ 194662 h 700555"/>
                <a:gd name="connsiteX52" fmla="*/ 276358 w 624696"/>
                <a:gd name="connsiteY52" fmla="*/ 185023 h 700555"/>
                <a:gd name="connsiteX53" fmla="*/ 284846 w 624696"/>
                <a:gd name="connsiteY53" fmla="*/ 183583 h 700555"/>
                <a:gd name="connsiteX54" fmla="*/ 334823 w 624696"/>
                <a:gd name="connsiteY54" fmla="*/ 126272 h 700555"/>
                <a:gd name="connsiteX55" fmla="*/ 342262 w 624696"/>
                <a:gd name="connsiteY55" fmla="*/ 132378 h 700555"/>
                <a:gd name="connsiteX56" fmla="*/ 344329 w 624696"/>
                <a:gd name="connsiteY56" fmla="*/ 148056 h 700555"/>
                <a:gd name="connsiteX57" fmla="*/ 343719 w 624696"/>
                <a:gd name="connsiteY57" fmla="*/ 152247 h 700555"/>
                <a:gd name="connsiteX58" fmla="*/ 342433 w 624696"/>
                <a:gd name="connsiteY58" fmla="*/ 159258 h 700555"/>
                <a:gd name="connsiteX59" fmla="*/ 334337 w 624696"/>
                <a:gd name="connsiteY59" fmla="*/ 166030 h 700555"/>
                <a:gd name="connsiteX60" fmla="*/ 324822 w 624696"/>
                <a:gd name="connsiteY60" fmla="*/ 162391 h 700555"/>
                <a:gd name="connsiteX61" fmla="*/ 322336 w 624696"/>
                <a:gd name="connsiteY61" fmla="*/ 155028 h 700555"/>
                <a:gd name="connsiteX62" fmla="*/ 322240 w 624696"/>
                <a:gd name="connsiteY62" fmla="*/ 149923 h 700555"/>
                <a:gd name="connsiteX63" fmla="*/ 321726 w 624696"/>
                <a:gd name="connsiteY63" fmla="*/ 142522 h 700555"/>
                <a:gd name="connsiteX64" fmla="*/ 323479 w 624696"/>
                <a:gd name="connsiteY64" fmla="*/ 133807 h 700555"/>
                <a:gd name="connsiteX65" fmla="*/ 325574 w 624696"/>
                <a:gd name="connsiteY65" fmla="*/ 130768 h 700555"/>
                <a:gd name="connsiteX66" fmla="*/ 326022 w 624696"/>
                <a:gd name="connsiteY66" fmla="*/ 130035 h 700555"/>
                <a:gd name="connsiteX67" fmla="*/ 334823 w 624696"/>
                <a:gd name="connsiteY67" fmla="*/ 126272 h 700555"/>
                <a:gd name="connsiteX68" fmla="*/ 178632 w 624696"/>
                <a:gd name="connsiteY68" fmla="*/ 126263 h 700555"/>
                <a:gd name="connsiteX69" fmla="*/ 186061 w 624696"/>
                <a:gd name="connsiteY69" fmla="*/ 132369 h 700555"/>
                <a:gd name="connsiteX70" fmla="*/ 188128 w 624696"/>
                <a:gd name="connsiteY70" fmla="*/ 148047 h 700555"/>
                <a:gd name="connsiteX71" fmla="*/ 187519 w 624696"/>
                <a:gd name="connsiteY71" fmla="*/ 152238 h 700555"/>
                <a:gd name="connsiteX72" fmla="*/ 186233 w 624696"/>
                <a:gd name="connsiteY72" fmla="*/ 159249 h 700555"/>
                <a:gd name="connsiteX73" fmla="*/ 178146 w 624696"/>
                <a:gd name="connsiteY73" fmla="*/ 166021 h 700555"/>
                <a:gd name="connsiteX74" fmla="*/ 168631 w 624696"/>
                <a:gd name="connsiteY74" fmla="*/ 162382 h 700555"/>
                <a:gd name="connsiteX75" fmla="*/ 166145 w 624696"/>
                <a:gd name="connsiteY75" fmla="*/ 155020 h 700555"/>
                <a:gd name="connsiteX76" fmla="*/ 166049 w 624696"/>
                <a:gd name="connsiteY76" fmla="*/ 149914 h 700555"/>
                <a:gd name="connsiteX77" fmla="*/ 165535 w 624696"/>
                <a:gd name="connsiteY77" fmla="*/ 142513 h 700555"/>
                <a:gd name="connsiteX78" fmla="*/ 167288 w 624696"/>
                <a:gd name="connsiteY78" fmla="*/ 133798 h 700555"/>
                <a:gd name="connsiteX79" fmla="*/ 169383 w 624696"/>
                <a:gd name="connsiteY79" fmla="*/ 130759 h 700555"/>
                <a:gd name="connsiteX80" fmla="*/ 169831 w 624696"/>
                <a:gd name="connsiteY80" fmla="*/ 130026 h 700555"/>
                <a:gd name="connsiteX81" fmla="*/ 178632 w 624696"/>
                <a:gd name="connsiteY81" fmla="*/ 126263 h 700555"/>
                <a:gd name="connsiteX82" fmla="*/ 337690 w 624696"/>
                <a:gd name="connsiteY82" fmla="*/ 22403 h 700555"/>
                <a:gd name="connsiteX83" fmla="*/ 193824 w 624696"/>
                <a:gd name="connsiteY83" fmla="*/ 71657 h 700555"/>
                <a:gd name="connsiteX84" fmla="*/ 135331 w 624696"/>
                <a:gd name="connsiteY84" fmla="*/ 188138 h 700555"/>
                <a:gd name="connsiteX85" fmla="*/ 193824 w 624696"/>
                <a:gd name="connsiteY85" fmla="*/ 304629 h 700555"/>
                <a:gd name="connsiteX86" fmla="*/ 337690 w 624696"/>
                <a:gd name="connsiteY86" fmla="*/ 353882 h 700555"/>
                <a:gd name="connsiteX87" fmla="*/ 410823 w 624696"/>
                <a:gd name="connsiteY87" fmla="*/ 342662 h 700555"/>
                <a:gd name="connsiteX88" fmla="*/ 417814 w 624696"/>
                <a:gd name="connsiteY88" fmla="*/ 340347 h 700555"/>
                <a:gd name="connsiteX89" fmla="*/ 481556 w 624696"/>
                <a:gd name="connsiteY89" fmla="*/ 304638 h 700555"/>
                <a:gd name="connsiteX90" fmla="*/ 540049 w 624696"/>
                <a:gd name="connsiteY90" fmla="*/ 188147 h 700555"/>
                <a:gd name="connsiteX91" fmla="*/ 481556 w 624696"/>
                <a:gd name="connsiteY91" fmla="*/ 71657 h 700555"/>
                <a:gd name="connsiteX92" fmla="*/ 337690 w 624696"/>
                <a:gd name="connsiteY92" fmla="*/ 22403 h 700555"/>
                <a:gd name="connsiteX93" fmla="*/ 337690 w 624696"/>
                <a:gd name="connsiteY93" fmla="*/ 0 h 700555"/>
                <a:gd name="connsiteX94" fmla="*/ 495862 w 624696"/>
                <a:gd name="connsiteY94" fmla="*/ 54407 h 700555"/>
                <a:gd name="connsiteX95" fmla="*/ 562470 w 624696"/>
                <a:gd name="connsiteY95" fmla="*/ 188166 h 700555"/>
                <a:gd name="connsiteX96" fmla="*/ 495862 w 624696"/>
                <a:gd name="connsiteY96" fmla="*/ 321926 h 700555"/>
                <a:gd name="connsiteX97" fmla="*/ 436912 w 624696"/>
                <a:gd name="connsiteY97" fmla="*/ 357035 h 700555"/>
                <a:gd name="connsiteX98" fmla="*/ 437312 w 624696"/>
                <a:gd name="connsiteY98" fmla="*/ 358578 h 700555"/>
                <a:gd name="connsiteX99" fmla="*/ 442675 w 624696"/>
                <a:gd name="connsiteY99" fmla="*/ 365770 h 700555"/>
                <a:gd name="connsiteX100" fmla="*/ 456419 w 624696"/>
                <a:gd name="connsiteY100" fmla="*/ 383124 h 700555"/>
                <a:gd name="connsiteX101" fmla="*/ 482594 w 624696"/>
                <a:gd name="connsiteY101" fmla="*/ 414518 h 700555"/>
                <a:gd name="connsiteX102" fmla="*/ 533734 w 624696"/>
                <a:gd name="connsiteY102" fmla="*/ 462591 h 700555"/>
                <a:gd name="connsiteX103" fmla="*/ 533857 w 624696"/>
                <a:gd name="connsiteY103" fmla="*/ 462267 h 700555"/>
                <a:gd name="connsiteX104" fmla="*/ 602676 w 624696"/>
                <a:gd name="connsiteY104" fmla="*/ 420548 h 700555"/>
                <a:gd name="connsiteX105" fmla="*/ 624678 w 624696"/>
                <a:gd name="connsiteY105" fmla="*/ 445656 h 700555"/>
                <a:gd name="connsiteX106" fmla="*/ 607105 w 624696"/>
                <a:gd name="connsiteY106" fmla="*/ 477184 h 700555"/>
                <a:gd name="connsiteX107" fmla="*/ 566900 w 624696"/>
                <a:gd name="connsiteY107" fmla="*/ 486737 h 700555"/>
                <a:gd name="connsiteX108" fmla="*/ 523370 w 624696"/>
                <a:gd name="connsiteY108" fmla="*/ 479022 h 700555"/>
                <a:gd name="connsiteX109" fmla="*/ 491585 w 624696"/>
                <a:gd name="connsiteY109" fmla="*/ 452771 h 700555"/>
                <a:gd name="connsiteX110" fmla="*/ 464868 w 624696"/>
                <a:gd name="connsiteY110" fmla="*/ 422777 h 700555"/>
                <a:gd name="connsiteX111" fmla="*/ 480413 w 624696"/>
                <a:gd name="connsiteY111" fmla="*/ 497615 h 700555"/>
                <a:gd name="connsiteX112" fmla="*/ 475707 w 624696"/>
                <a:gd name="connsiteY112" fmla="*/ 530581 h 700555"/>
                <a:gd name="connsiteX113" fmla="*/ 450733 w 624696"/>
                <a:gd name="connsiteY113" fmla="*/ 546402 h 700555"/>
                <a:gd name="connsiteX114" fmla="*/ 411604 w 624696"/>
                <a:gd name="connsiteY114" fmla="*/ 560442 h 700555"/>
                <a:gd name="connsiteX115" fmla="*/ 419234 w 624696"/>
                <a:gd name="connsiteY115" fmla="*/ 583340 h 700555"/>
                <a:gd name="connsiteX116" fmla="*/ 425253 w 624696"/>
                <a:gd name="connsiteY116" fmla="*/ 610800 h 700555"/>
                <a:gd name="connsiteX117" fmla="*/ 431149 w 624696"/>
                <a:gd name="connsiteY117" fmla="*/ 641052 h 700555"/>
                <a:gd name="connsiteX118" fmla="*/ 502463 w 624696"/>
                <a:gd name="connsiteY118" fmla="*/ 645824 h 700555"/>
                <a:gd name="connsiteX119" fmla="*/ 531038 w 624696"/>
                <a:gd name="connsiteY119" fmla="*/ 664169 h 700555"/>
                <a:gd name="connsiteX120" fmla="*/ 530038 w 624696"/>
                <a:gd name="connsiteY120" fmla="*/ 694449 h 700555"/>
                <a:gd name="connsiteX121" fmla="*/ 496519 w 624696"/>
                <a:gd name="connsiteY121" fmla="*/ 699983 h 700555"/>
                <a:gd name="connsiteX122" fmla="*/ 462067 w 624696"/>
                <a:gd name="connsiteY122" fmla="*/ 694115 h 700555"/>
                <a:gd name="connsiteX123" fmla="*/ 429644 w 624696"/>
                <a:gd name="connsiteY123" fmla="*/ 681095 h 700555"/>
                <a:gd name="connsiteX124" fmla="*/ 416147 w 624696"/>
                <a:gd name="connsiteY124" fmla="*/ 669808 h 700555"/>
                <a:gd name="connsiteX125" fmla="*/ 413976 w 624696"/>
                <a:gd name="connsiteY125" fmla="*/ 649434 h 700555"/>
                <a:gd name="connsiteX126" fmla="*/ 406556 w 624696"/>
                <a:gd name="connsiteY126" fmla="*/ 605409 h 700555"/>
                <a:gd name="connsiteX127" fmla="*/ 402222 w 624696"/>
                <a:gd name="connsiteY127" fmla="*/ 582873 h 700555"/>
                <a:gd name="connsiteX128" fmla="*/ 400041 w 624696"/>
                <a:gd name="connsiteY128" fmla="*/ 563623 h 700555"/>
                <a:gd name="connsiteX129" fmla="*/ 386753 w 624696"/>
                <a:gd name="connsiteY129" fmla="*/ 566728 h 700555"/>
                <a:gd name="connsiteX130" fmla="*/ 280464 w 624696"/>
                <a:gd name="connsiteY130" fmla="*/ 570700 h 700555"/>
                <a:gd name="connsiteX131" fmla="*/ 278911 w 624696"/>
                <a:gd name="connsiteY131" fmla="*/ 582873 h 700555"/>
                <a:gd name="connsiteX132" fmla="*/ 274577 w 624696"/>
                <a:gd name="connsiteY132" fmla="*/ 605409 h 700555"/>
                <a:gd name="connsiteX133" fmla="*/ 267157 w 624696"/>
                <a:gd name="connsiteY133" fmla="*/ 649434 h 700555"/>
                <a:gd name="connsiteX134" fmla="*/ 264986 w 624696"/>
                <a:gd name="connsiteY134" fmla="*/ 669808 h 700555"/>
                <a:gd name="connsiteX135" fmla="*/ 251489 w 624696"/>
                <a:gd name="connsiteY135" fmla="*/ 681095 h 700555"/>
                <a:gd name="connsiteX136" fmla="*/ 219066 w 624696"/>
                <a:gd name="connsiteY136" fmla="*/ 694115 h 700555"/>
                <a:gd name="connsiteX137" fmla="*/ 184614 w 624696"/>
                <a:gd name="connsiteY137" fmla="*/ 699983 h 700555"/>
                <a:gd name="connsiteX138" fmla="*/ 151095 w 624696"/>
                <a:gd name="connsiteY138" fmla="*/ 694449 h 700555"/>
                <a:gd name="connsiteX139" fmla="*/ 150095 w 624696"/>
                <a:gd name="connsiteY139" fmla="*/ 664169 h 700555"/>
                <a:gd name="connsiteX140" fmla="*/ 178661 w 624696"/>
                <a:gd name="connsiteY140" fmla="*/ 645824 h 700555"/>
                <a:gd name="connsiteX141" fmla="*/ 249974 w 624696"/>
                <a:gd name="connsiteY141" fmla="*/ 641052 h 700555"/>
                <a:gd name="connsiteX142" fmla="*/ 255870 w 624696"/>
                <a:gd name="connsiteY142" fmla="*/ 610800 h 700555"/>
                <a:gd name="connsiteX143" fmla="*/ 261890 w 624696"/>
                <a:gd name="connsiteY143" fmla="*/ 583340 h 700555"/>
                <a:gd name="connsiteX144" fmla="*/ 266500 w 624696"/>
                <a:gd name="connsiteY144" fmla="*/ 568585 h 700555"/>
                <a:gd name="connsiteX145" fmla="*/ 249365 w 624696"/>
                <a:gd name="connsiteY145" fmla="*/ 564994 h 700555"/>
                <a:gd name="connsiteX146" fmla="*/ 204226 w 624696"/>
                <a:gd name="connsiteY146" fmla="*/ 533572 h 700555"/>
                <a:gd name="connsiteX147" fmla="*/ 198958 w 624696"/>
                <a:gd name="connsiteY147" fmla="*/ 479765 h 700555"/>
                <a:gd name="connsiteX148" fmla="*/ 214522 w 624696"/>
                <a:gd name="connsiteY148" fmla="*/ 413852 h 700555"/>
                <a:gd name="connsiteX149" fmla="*/ 236668 w 624696"/>
                <a:gd name="connsiteY149" fmla="*/ 362350 h 700555"/>
                <a:gd name="connsiteX150" fmla="*/ 162268 w 624696"/>
                <a:gd name="connsiteY150" fmla="*/ 324650 h 700555"/>
                <a:gd name="connsiteX151" fmla="*/ 100451 w 624696"/>
                <a:gd name="connsiteY151" fmla="*/ 254403 h 700555"/>
                <a:gd name="connsiteX152" fmla="*/ 85782 w 624696"/>
                <a:gd name="connsiteY152" fmla="*/ 235620 h 700555"/>
                <a:gd name="connsiteX153" fmla="*/ 79724 w 624696"/>
                <a:gd name="connsiteY153" fmla="*/ 239135 h 700555"/>
                <a:gd name="connsiteX154" fmla="*/ 724 w 624696"/>
                <a:gd name="connsiteY154" fmla="*/ 207569 h 700555"/>
                <a:gd name="connsiteX155" fmla="*/ 43929 w 624696"/>
                <a:gd name="connsiteY155" fmla="*/ 171326 h 700555"/>
                <a:gd name="connsiteX156" fmla="*/ 78286 w 624696"/>
                <a:gd name="connsiteY156" fmla="*/ 199463 h 700555"/>
                <a:gd name="connsiteX157" fmla="*/ 111014 w 624696"/>
                <a:gd name="connsiteY157" fmla="*/ 237658 h 700555"/>
                <a:gd name="connsiteX158" fmla="*/ 138779 w 624696"/>
                <a:gd name="connsiteY158" fmla="*/ 275844 h 700555"/>
                <a:gd name="connsiteX159" fmla="*/ 112910 w 624696"/>
                <a:gd name="connsiteY159" fmla="*/ 188166 h 700555"/>
                <a:gd name="connsiteX160" fmla="*/ 179518 w 624696"/>
                <a:gd name="connsiteY160" fmla="*/ 54407 h 700555"/>
                <a:gd name="connsiteX161" fmla="*/ 337690 w 624696"/>
                <a:gd name="connsiteY161" fmla="*/ 0 h 70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624696" h="700555">
                  <a:moveTo>
                    <a:pt x="434874" y="660359"/>
                  </a:moveTo>
                  <a:lnTo>
                    <a:pt x="434950" y="660749"/>
                  </a:lnTo>
                  <a:cubicBezTo>
                    <a:pt x="447418" y="667826"/>
                    <a:pt x="461096" y="673103"/>
                    <a:pt x="475088" y="676094"/>
                  </a:cubicBezTo>
                  <a:cubicBezTo>
                    <a:pt x="482765" y="677732"/>
                    <a:pt x="490585" y="678818"/>
                    <a:pt x="498415" y="679361"/>
                  </a:cubicBezTo>
                  <a:cubicBezTo>
                    <a:pt x="501987" y="679609"/>
                    <a:pt x="505539" y="679742"/>
                    <a:pt x="509111" y="679676"/>
                  </a:cubicBezTo>
                  <a:cubicBezTo>
                    <a:pt x="510940" y="679637"/>
                    <a:pt x="512902" y="679304"/>
                    <a:pt x="514722" y="679466"/>
                  </a:cubicBezTo>
                  <a:lnTo>
                    <a:pt x="515474" y="679294"/>
                  </a:lnTo>
                  <a:cubicBezTo>
                    <a:pt x="513293" y="665321"/>
                    <a:pt x="493014" y="663731"/>
                    <a:pt x="481975" y="662073"/>
                  </a:cubicBezTo>
                  <a:cubicBezTo>
                    <a:pt x="466344" y="659730"/>
                    <a:pt x="450618" y="659235"/>
                    <a:pt x="434874" y="660359"/>
                  </a:cubicBezTo>
                  <a:close/>
                  <a:moveTo>
                    <a:pt x="246221" y="660359"/>
                  </a:moveTo>
                  <a:cubicBezTo>
                    <a:pt x="230496" y="659235"/>
                    <a:pt x="214760" y="659730"/>
                    <a:pt x="199130" y="662073"/>
                  </a:cubicBezTo>
                  <a:cubicBezTo>
                    <a:pt x="188090" y="663731"/>
                    <a:pt x="167821" y="665321"/>
                    <a:pt x="165630" y="679294"/>
                  </a:cubicBezTo>
                  <a:lnTo>
                    <a:pt x="166383" y="679466"/>
                  </a:lnTo>
                  <a:cubicBezTo>
                    <a:pt x="168202" y="679304"/>
                    <a:pt x="170164" y="679637"/>
                    <a:pt x="171993" y="679676"/>
                  </a:cubicBezTo>
                  <a:cubicBezTo>
                    <a:pt x="175565" y="679742"/>
                    <a:pt x="179127" y="679609"/>
                    <a:pt x="182690" y="679361"/>
                  </a:cubicBezTo>
                  <a:cubicBezTo>
                    <a:pt x="190519" y="678818"/>
                    <a:pt x="198339" y="677732"/>
                    <a:pt x="206016" y="676094"/>
                  </a:cubicBezTo>
                  <a:cubicBezTo>
                    <a:pt x="220009" y="673113"/>
                    <a:pt x="233686" y="667826"/>
                    <a:pt x="246155" y="660749"/>
                  </a:cubicBezTo>
                  <a:close/>
                  <a:moveTo>
                    <a:pt x="591559" y="438906"/>
                  </a:moveTo>
                  <a:cubicBezTo>
                    <a:pt x="585000" y="440024"/>
                    <a:pt x="577939" y="443041"/>
                    <a:pt x="574605" y="444789"/>
                  </a:cubicBezTo>
                  <a:cubicBezTo>
                    <a:pt x="565023" y="449809"/>
                    <a:pt x="557289" y="457695"/>
                    <a:pt x="552088" y="467125"/>
                  </a:cubicBezTo>
                  <a:cubicBezTo>
                    <a:pt x="561775" y="468278"/>
                    <a:pt x="571957" y="468039"/>
                    <a:pt x="581225" y="466506"/>
                  </a:cubicBezTo>
                  <a:cubicBezTo>
                    <a:pt x="591169" y="464858"/>
                    <a:pt x="608514" y="457629"/>
                    <a:pt x="605504" y="444418"/>
                  </a:cubicBezTo>
                  <a:cubicBezTo>
                    <a:pt x="604176" y="438570"/>
                    <a:pt x="598118" y="437788"/>
                    <a:pt x="591559" y="438906"/>
                  </a:cubicBezTo>
                  <a:close/>
                  <a:moveTo>
                    <a:pt x="251975" y="362160"/>
                  </a:moveTo>
                  <a:cubicBezTo>
                    <a:pt x="245697" y="381857"/>
                    <a:pt x="237106" y="400841"/>
                    <a:pt x="230972" y="420624"/>
                  </a:cubicBezTo>
                  <a:cubicBezTo>
                    <a:pt x="224295" y="442131"/>
                    <a:pt x="218885" y="464696"/>
                    <a:pt x="216923" y="487175"/>
                  </a:cubicBezTo>
                  <a:cubicBezTo>
                    <a:pt x="215656" y="501682"/>
                    <a:pt x="215980" y="518770"/>
                    <a:pt x="224866" y="531066"/>
                  </a:cubicBezTo>
                  <a:cubicBezTo>
                    <a:pt x="235563" y="545868"/>
                    <a:pt x="258890" y="547859"/>
                    <a:pt x="275511" y="550383"/>
                  </a:cubicBezTo>
                  <a:cubicBezTo>
                    <a:pt x="314716" y="556336"/>
                    <a:pt x="354787" y="554384"/>
                    <a:pt x="393307" y="545021"/>
                  </a:cubicBezTo>
                  <a:cubicBezTo>
                    <a:pt x="412880" y="540258"/>
                    <a:pt x="431997" y="533381"/>
                    <a:pt x="450171" y="524685"/>
                  </a:cubicBezTo>
                  <a:cubicBezTo>
                    <a:pt x="456933" y="521446"/>
                    <a:pt x="459372" y="520437"/>
                    <a:pt x="460001" y="512702"/>
                  </a:cubicBezTo>
                  <a:cubicBezTo>
                    <a:pt x="460372" y="508149"/>
                    <a:pt x="460220" y="503530"/>
                    <a:pt x="459991" y="498967"/>
                  </a:cubicBezTo>
                  <a:cubicBezTo>
                    <a:pt x="459505" y="489137"/>
                    <a:pt x="458048" y="479460"/>
                    <a:pt x="455848" y="469868"/>
                  </a:cubicBezTo>
                  <a:cubicBezTo>
                    <a:pt x="447389" y="433064"/>
                    <a:pt x="430044" y="398888"/>
                    <a:pt x="412318" y="365674"/>
                  </a:cubicBezTo>
                  <a:cubicBezTo>
                    <a:pt x="388935" y="372561"/>
                    <a:pt x="363827" y="376314"/>
                    <a:pt x="337681" y="376323"/>
                  </a:cubicBezTo>
                  <a:cubicBezTo>
                    <a:pt x="307362" y="376314"/>
                    <a:pt x="278425" y="371284"/>
                    <a:pt x="251975" y="362160"/>
                  </a:cubicBezTo>
                  <a:close/>
                  <a:moveTo>
                    <a:pt x="26384" y="187766"/>
                  </a:moveTo>
                  <a:cubicBezTo>
                    <a:pt x="12373" y="192986"/>
                    <a:pt x="20793" y="211246"/>
                    <a:pt x="29451" y="216732"/>
                  </a:cubicBezTo>
                  <a:cubicBezTo>
                    <a:pt x="42253" y="224857"/>
                    <a:pt x="58227" y="222942"/>
                    <a:pt x="72657" y="220799"/>
                  </a:cubicBezTo>
                  <a:cubicBezTo>
                    <a:pt x="70409" y="218389"/>
                    <a:pt x="68161" y="215989"/>
                    <a:pt x="65846" y="213627"/>
                  </a:cubicBezTo>
                  <a:cubicBezTo>
                    <a:pt x="57760" y="205378"/>
                    <a:pt x="40262" y="182604"/>
                    <a:pt x="26384" y="187766"/>
                  </a:cubicBezTo>
                  <a:close/>
                  <a:moveTo>
                    <a:pt x="284846" y="183583"/>
                  </a:moveTo>
                  <a:cubicBezTo>
                    <a:pt x="287429" y="184976"/>
                    <a:pt x="289045" y="187919"/>
                    <a:pt x="287540" y="191443"/>
                  </a:cubicBezTo>
                  <a:cubicBezTo>
                    <a:pt x="284721" y="198034"/>
                    <a:pt x="278196" y="203025"/>
                    <a:pt x="272081" y="206369"/>
                  </a:cubicBezTo>
                  <a:cubicBezTo>
                    <a:pt x="266424" y="209464"/>
                    <a:pt x="259794" y="211246"/>
                    <a:pt x="253355" y="211474"/>
                  </a:cubicBezTo>
                  <a:cubicBezTo>
                    <a:pt x="245688" y="211750"/>
                    <a:pt x="237820" y="210283"/>
                    <a:pt x="231086" y="206512"/>
                  </a:cubicBezTo>
                  <a:cubicBezTo>
                    <a:pt x="225514" y="203397"/>
                    <a:pt x="217522" y="199149"/>
                    <a:pt x="216065" y="192424"/>
                  </a:cubicBezTo>
                  <a:cubicBezTo>
                    <a:pt x="215760" y="191005"/>
                    <a:pt x="217103" y="190109"/>
                    <a:pt x="218313" y="190119"/>
                  </a:cubicBezTo>
                  <a:cubicBezTo>
                    <a:pt x="221504" y="190148"/>
                    <a:pt x="223999" y="191567"/>
                    <a:pt x="226809" y="192938"/>
                  </a:cubicBezTo>
                  <a:cubicBezTo>
                    <a:pt x="229476" y="194243"/>
                    <a:pt x="232267" y="195310"/>
                    <a:pt x="235134" y="196072"/>
                  </a:cubicBezTo>
                  <a:cubicBezTo>
                    <a:pt x="240439" y="197482"/>
                    <a:pt x="245916" y="198644"/>
                    <a:pt x="251441" y="198520"/>
                  </a:cubicBezTo>
                  <a:cubicBezTo>
                    <a:pt x="256527" y="198406"/>
                    <a:pt x="261537" y="197053"/>
                    <a:pt x="266023" y="194662"/>
                  </a:cubicBezTo>
                  <a:cubicBezTo>
                    <a:pt x="270548" y="192243"/>
                    <a:pt x="273072" y="188757"/>
                    <a:pt x="276358" y="185023"/>
                  </a:cubicBezTo>
                  <a:cubicBezTo>
                    <a:pt x="278716" y="182347"/>
                    <a:pt x="282264" y="182190"/>
                    <a:pt x="284846" y="183583"/>
                  </a:cubicBezTo>
                  <a:close/>
                  <a:moveTo>
                    <a:pt x="334823" y="126272"/>
                  </a:moveTo>
                  <a:cubicBezTo>
                    <a:pt x="338280" y="126911"/>
                    <a:pt x="340738" y="129330"/>
                    <a:pt x="342262" y="132378"/>
                  </a:cubicBezTo>
                  <a:cubicBezTo>
                    <a:pt x="344557" y="136959"/>
                    <a:pt x="344786" y="143055"/>
                    <a:pt x="344329" y="148056"/>
                  </a:cubicBezTo>
                  <a:cubicBezTo>
                    <a:pt x="344205" y="149409"/>
                    <a:pt x="344024" y="150847"/>
                    <a:pt x="343719" y="152247"/>
                  </a:cubicBezTo>
                  <a:cubicBezTo>
                    <a:pt x="343614" y="154638"/>
                    <a:pt x="343405" y="157029"/>
                    <a:pt x="342433" y="159258"/>
                  </a:cubicBezTo>
                  <a:cubicBezTo>
                    <a:pt x="340909" y="162734"/>
                    <a:pt x="338023" y="165163"/>
                    <a:pt x="334337" y="166030"/>
                  </a:cubicBezTo>
                  <a:cubicBezTo>
                    <a:pt x="330803" y="166859"/>
                    <a:pt x="326974" y="165239"/>
                    <a:pt x="324822" y="162391"/>
                  </a:cubicBezTo>
                  <a:cubicBezTo>
                    <a:pt x="323250" y="160305"/>
                    <a:pt x="322488" y="157610"/>
                    <a:pt x="322336" y="155028"/>
                  </a:cubicBezTo>
                  <a:cubicBezTo>
                    <a:pt x="322240" y="153333"/>
                    <a:pt x="322221" y="151628"/>
                    <a:pt x="322240" y="149923"/>
                  </a:cubicBezTo>
                  <a:cubicBezTo>
                    <a:pt x="321850" y="147485"/>
                    <a:pt x="321640" y="144999"/>
                    <a:pt x="321726" y="142522"/>
                  </a:cubicBezTo>
                  <a:cubicBezTo>
                    <a:pt x="321821" y="139646"/>
                    <a:pt x="322259" y="136426"/>
                    <a:pt x="323479" y="133807"/>
                  </a:cubicBezTo>
                  <a:cubicBezTo>
                    <a:pt x="324002" y="132673"/>
                    <a:pt x="324726" y="131654"/>
                    <a:pt x="325574" y="130768"/>
                  </a:cubicBezTo>
                  <a:lnTo>
                    <a:pt x="326022" y="130035"/>
                  </a:lnTo>
                  <a:cubicBezTo>
                    <a:pt x="328022" y="127330"/>
                    <a:pt x="331422" y="125644"/>
                    <a:pt x="334823" y="126272"/>
                  </a:cubicBezTo>
                  <a:close/>
                  <a:moveTo>
                    <a:pt x="178632" y="126263"/>
                  </a:moveTo>
                  <a:cubicBezTo>
                    <a:pt x="182080" y="126902"/>
                    <a:pt x="184537" y="129321"/>
                    <a:pt x="186061" y="132369"/>
                  </a:cubicBezTo>
                  <a:cubicBezTo>
                    <a:pt x="188357" y="136951"/>
                    <a:pt x="188586" y="143047"/>
                    <a:pt x="188128" y="148047"/>
                  </a:cubicBezTo>
                  <a:cubicBezTo>
                    <a:pt x="188005" y="149400"/>
                    <a:pt x="187824" y="150838"/>
                    <a:pt x="187519" y="152238"/>
                  </a:cubicBezTo>
                  <a:cubicBezTo>
                    <a:pt x="187414" y="154629"/>
                    <a:pt x="187204" y="157020"/>
                    <a:pt x="186233" y="159249"/>
                  </a:cubicBezTo>
                  <a:cubicBezTo>
                    <a:pt x="184709" y="162735"/>
                    <a:pt x="181823" y="165164"/>
                    <a:pt x="178146" y="166021"/>
                  </a:cubicBezTo>
                  <a:cubicBezTo>
                    <a:pt x="174612" y="166850"/>
                    <a:pt x="170783" y="165230"/>
                    <a:pt x="168631" y="162382"/>
                  </a:cubicBezTo>
                  <a:cubicBezTo>
                    <a:pt x="167059" y="160296"/>
                    <a:pt x="166297" y="157601"/>
                    <a:pt x="166145" y="155020"/>
                  </a:cubicBezTo>
                  <a:cubicBezTo>
                    <a:pt x="166040" y="153324"/>
                    <a:pt x="166030" y="151619"/>
                    <a:pt x="166049" y="149914"/>
                  </a:cubicBezTo>
                  <a:cubicBezTo>
                    <a:pt x="165659" y="147476"/>
                    <a:pt x="165449" y="144990"/>
                    <a:pt x="165535" y="142513"/>
                  </a:cubicBezTo>
                  <a:cubicBezTo>
                    <a:pt x="165630" y="139637"/>
                    <a:pt x="166068" y="136417"/>
                    <a:pt x="167288" y="133798"/>
                  </a:cubicBezTo>
                  <a:cubicBezTo>
                    <a:pt x="167811" y="132664"/>
                    <a:pt x="168535" y="131645"/>
                    <a:pt x="169383" y="130759"/>
                  </a:cubicBezTo>
                  <a:lnTo>
                    <a:pt x="169831" y="130026"/>
                  </a:lnTo>
                  <a:cubicBezTo>
                    <a:pt x="171831" y="127321"/>
                    <a:pt x="175231" y="125635"/>
                    <a:pt x="178632" y="126263"/>
                  </a:cubicBezTo>
                  <a:close/>
                  <a:moveTo>
                    <a:pt x="337690" y="22403"/>
                  </a:moveTo>
                  <a:cubicBezTo>
                    <a:pt x="281226" y="22393"/>
                    <a:pt x="230315" y="41405"/>
                    <a:pt x="193824" y="71657"/>
                  </a:cubicBezTo>
                  <a:cubicBezTo>
                    <a:pt x="157315" y="101975"/>
                    <a:pt x="135341" y="143047"/>
                    <a:pt x="135331" y="188138"/>
                  </a:cubicBezTo>
                  <a:cubicBezTo>
                    <a:pt x="135341" y="233239"/>
                    <a:pt x="157315" y="274310"/>
                    <a:pt x="193824" y="304629"/>
                  </a:cubicBezTo>
                  <a:cubicBezTo>
                    <a:pt x="230315" y="334880"/>
                    <a:pt x="281226" y="353892"/>
                    <a:pt x="337690" y="353882"/>
                  </a:cubicBezTo>
                  <a:cubicBezTo>
                    <a:pt x="363522" y="353892"/>
                    <a:pt x="388163" y="349872"/>
                    <a:pt x="410823" y="342662"/>
                  </a:cubicBezTo>
                  <a:cubicBezTo>
                    <a:pt x="412852" y="341309"/>
                    <a:pt x="415300" y="340490"/>
                    <a:pt x="417814" y="340347"/>
                  </a:cubicBezTo>
                  <a:cubicBezTo>
                    <a:pt x="441874" y="331832"/>
                    <a:pt x="463487" y="319621"/>
                    <a:pt x="481556" y="304638"/>
                  </a:cubicBezTo>
                  <a:cubicBezTo>
                    <a:pt x="518074" y="274330"/>
                    <a:pt x="540039" y="233248"/>
                    <a:pt x="540049" y="188147"/>
                  </a:cubicBezTo>
                  <a:cubicBezTo>
                    <a:pt x="540039" y="143047"/>
                    <a:pt x="518074" y="101975"/>
                    <a:pt x="481556" y="71657"/>
                  </a:cubicBezTo>
                  <a:cubicBezTo>
                    <a:pt x="445065" y="41405"/>
                    <a:pt x="394154" y="22393"/>
                    <a:pt x="337690" y="22403"/>
                  </a:cubicBezTo>
                  <a:close/>
                  <a:moveTo>
                    <a:pt x="337690" y="0"/>
                  </a:moveTo>
                  <a:cubicBezTo>
                    <a:pt x="399183" y="10"/>
                    <a:pt x="455048" y="20612"/>
                    <a:pt x="495862" y="54407"/>
                  </a:cubicBezTo>
                  <a:cubicBezTo>
                    <a:pt x="536639" y="88135"/>
                    <a:pt x="562480" y="135541"/>
                    <a:pt x="562470" y="188166"/>
                  </a:cubicBezTo>
                  <a:cubicBezTo>
                    <a:pt x="562490" y="240792"/>
                    <a:pt x="536639" y="288198"/>
                    <a:pt x="495862" y="321926"/>
                  </a:cubicBezTo>
                  <a:cubicBezTo>
                    <a:pt x="478660" y="336166"/>
                    <a:pt x="458762" y="348034"/>
                    <a:pt x="436912" y="357035"/>
                  </a:cubicBezTo>
                  <a:cubicBezTo>
                    <a:pt x="437026" y="357559"/>
                    <a:pt x="437093" y="358111"/>
                    <a:pt x="437312" y="358578"/>
                  </a:cubicBezTo>
                  <a:cubicBezTo>
                    <a:pt x="438484" y="361140"/>
                    <a:pt x="440941" y="363522"/>
                    <a:pt x="442675" y="365770"/>
                  </a:cubicBezTo>
                  <a:cubicBezTo>
                    <a:pt x="447189" y="371608"/>
                    <a:pt x="451780" y="377381"/>
                    <a:pt x="456419" y="383124"/>
                  </a:cubicBezTo>
                  <a:cubicBezTo>
                    <a:pt x="464982" y="393725"/>
                    <a:pt x="473650" y="404231"/>
                    <a:pt x="482594" y="414518"/>
                  </a:cubicBezTo>
                  <a:cubicBezTo>
                    <a:pt x="496872" y="430930"/>
                    <a:pt x="512750" y="453523"/>
                    <a:pt x="533734" y="462591"/>
                  </a:cubicBezTo>
                  <a:lnTo>
                    <a:pt x="533857" y="462267"/>
                  </a:lnTo>
                  <a:cubicBezTo>
                    <a:pt x="545897" y="437940"/>
                    <a:pt x="574091" y="416462"/>
                    <a:pt x="602676" y="420548"/>
                  </a:cubicBezTo>
                  <a:cubicBezTo>
                    <a:pt x="615506" y="422377"/>
                    <a:pt x="624221" y="432873"/>
                    <a:pt x="624678" y="445656"/>
                  </a:cubicBezTo>
                  <a:cubicBezTo>
                    <a:pt x="625126" y="458419"/>
                    <a:pt x="617506" y="470240"/>
                    <a:pt x="607105" y="477184"/>
                  </a:cubicBezTo>
                  <a:cubicBezTo>
                    <a:pt x="595208" y="485118"/>
                    <a:pt x="580854" y="486623"/>
                    <a:pt x="566900" y="486737"/>
                  </a:cubicBezTo>
                  <a:cubicBezTo>
                    <a:pt x="552174" y="486851"/>
                    <a:pt x="536801" y="485594"/>
                    <a:pt x="523370" y="479022"/>
                  </a:cubicBezTo>
                  <a:cubicBezTo>
                    <a:pt x="510750" y="472850"/>
                    <a:pt x="501053" y="462905"/>
                    <a:pt x="491585" y="452771"/>
                  </a:cubicBezTo>
                  <a:cubicBezTo>
                    <a:pt x="482441" y="442989"/>
                    <a:pt x="473574" y="432949"/>
                    <a:pt x="464868" y="422777"/>
                  </a:cubicBezTo>
                  <a:cubicBezTo>
                    <a:pt x="473650" y="446761"/>
                    <a:pt x="479679" y="471573"/>
                    <a:pt x="480413" y="497615"/>
                  </a:cubicBezTo>
                  <a:cubicBezTo>
                    <a:pt x="480708" y="508102"/>
                    <a:pt x="481918" y="521427"/>
                    <a:pt x="475707" y="530581"/>
                  </a:cubicBezTo>
                  <a:cubicBezTo>
                    <a:pt x="470126" y="538810"/>
                    <a:pt x="459496" y="542554"/>
                    <a:pt x="450733" y="546402"/>
                  </a:cubicBezTo>
                  <a:cubicBezTo>
                    <a:pt x="438045" y="551974"/>
                    <a:pt x="424929" y="556584"/>
                    <a:pt x="411604" y="560442"/>
                  </a:cubicBezTo>
                  <a:cubicBezTo>
                    <a:pt x="414461" y="568014"/>
                    <a:pt x="417252" y="575358"/>
                    <a:pt x="419234" y="583340"/>
                  </a:cubicBezTo>
                  <a:cubicBezTo>
                    <a:pt x="421491" y="592436"/>
                    <a:pt x="423386" y="601618"/>
                    <a:pt x="425253" y="610800"/>
                  </a:cubicBezTo>
                  <a:cubicBezTo>
                    <a:pt x="427301" y="620868"/>
                    <a:pt x="429225" y="630965"/>
                    <a:pt x="431149" y="641052"/>
                  </a:cubicBezTo>
                  <a:cubicBezTo>
                    <a:pt x="454809" y="639109"/>
                    <a:pt x="479460" y="639918"/>
                    <a:pt x="502463" y="645824"/>
                  </a:cubicBezTo>
                  <a:cubicBezTo>
                    <a:pt x="513779" y="648729"/>
                    <a:pt x="524742" y="653853"/>
                    <a:pt x="531038" y="664169"/>
                  </a:cubicBezTo>
                  <a:cubicBezTo>
                    <a:pt x="536591" y="673237"/>
                    <a:pt x="538106" y="686295"/>
                    <a:pt x="530038" y="694449"/>
                  </a:cubicBezTo>
                  <a:cubicBezTo>
                    <a:pt x="522123" y="702450"/>
                    <a:pt x="506768" y="700469"/>
                    <a:pt x="496519" y="699983"/>
                  </a:cubicBezTo>
                  <a:cubicBezTo>
                    <a:pt x="484804" y="699430"/>
                    <a:pt x="473335" y="697316"/>
                    <a:pt x="462067" y="694115"/>
                  </a:cubicBezTo>
                  <a:cubicBezTo>
                    <a:pt x="450828" y="690915"/>
                    <a:pt x="439931" y="686667"/>
                    <a:pt x="429644" y="681095"/>
                  </a:cubicBezTo>
                  <a:cubicBezTo>
                    <a:pt x="424539" y="678332"/>
                    <a:pt x="417919" y="675789"/>
                    <a:pt x="416147" y="669808"/>
                  </a:cubicBezTo>
                  <a:cubicBezTo>
                    <a:pt x="414281" y="663502"/>
                    <a:pt x="414947" y="655977"/>
                    <a:pt x="413976" y="649434"/>
                  </a:cubicBezTo>
                  <a:cubicBezTo>
                    <a:pt x="411785" y="634718"/>
                    <a:pt x="409308" y="620040"/>
                    <a:pt x="406556" y="605409"/>
                  </a:cubicBezTo>
                  <a:cubicBezTo>
                    <a:pt x="405136" y="597884"/>
                    <a:pt x="403632" y="590388"/>
                    <a:pt x="402222" y="582873"/>
                  </a:cubicBezTo>
                  <a:cubicBezTo>
                    <a:pt x="401022" y="576443"/>
                    <a:pt x="400641" y="570062"/>
                    <a:pt x="400041" y="563623"/>
                  </a:cubicBezTo>
                  <a:cubicBezTo>
                    <a:pt x="395621" y="564728"/>
                    <a:pt x="391201" y="565804"/>
                    <a:pt x="386753" y="566728"/>
                  </a:cubicBezTo>
                  <a:cubicBezTo>
                    <a:pt x="352054" y="573938"/>
                    <a:pt x="315763" y="575348"/>
                    <a:pt x="280464" y="570700"/>
                  </a:cubicBezTo>
                  <a:cubicBezTo>
                    <a:pt x="280102" y="574748"/>
                    <a:pt x="279673" y="578796"/>
                    <a:pt x="278911" y="582873"/>
                  </a:cubicBezTo>
                  <a:cubicBezTo>
                    <a:pt x="277502" y="590398"/>
                    <a:pt x="275997" y="597894"/>
                    <a:pt x="274577" y="605409"/>
                  </a:cubicBezTo>
                  <a:cubicBezTo>
                    <a:pt x="271825" y="620030"/>
                    <a:pt x="269348" y="634708"/>
                    <a:pt x="267157" y="649434"/>
                  </a:cubicBezTo>
                  <a:cubicBezTo>
                    <a:pt x="266186" y="655968"/>
                    <a:pt x="266853" y="663493"/>
                    <a:pt x="264986" y="669808"/>
                  </a:cubicBezTo>
                  <a:cubicBezTo>
                    <a:pt x="263214" y="675789"/>
                    <a:pt x="256594" y="678332"/>
                    <a:pt x="251489" y="681095"/>
                  </a:cubicBezTo>
                  <a:cubicBezTo>
                    <a:pt x="241202" y="686676"/>
                    <a:pt x="230315" y="690915"/>
                    <a:pt x="219066" y="694115"/>
                  </a:cubicBezTo>
                  <a:cubicBezTo>
                    <a:pt x="207798" y="697316"/>
                    <a:pt x="196329" y="699430"/>
                    <a:pt x="184614" y="699983"/>
                  </a:cubicBezTo>
                  <a:cubicBezTo>
                    <a:pt x="174365" y="700469"/>
                    <a:pt x="159010" y="702450"/>
                    <a:pt x="151095" y="694449"/>
                  </a:cubicBezTo>
                  <a:cubicBezTo>
                    <a:pt x="143037" y="686295"/>
                    <a:pt x="144552" y="673246"/>
                    <a:pt x="150095" y="664169"/>
                  </a:cubicBezTo>
                  <a:cubicBezTo>
                    <a:pt x="156391" y="653853"/>
                    <a:pt x="167345" y="648729"/>
                    <a:pt x="178661" y="645824"/>
                  </a:cubicBezTo>
                  <a:cubicBezTo>
                    <a:pt x="201663" y="639918"/>
                    <a:pt x="226314" y="639099"/>
                    <a:pt x="249974" y="641052"/>
                  </a:cubicBezTo>
                  <a:cubicBezTo>
                    <a:pt x="251898" y="630955"/>
                    <a:pt x="253822" y="620868"/>
                    <a:pt x="255870" y="610800"/>
                  </a:cubicBezTo>
                  <a:cubicBezTo>
                    <a:pt x="257737" y="601618"/>
                    <a:pt x="259633" y="592436"/>
                    <a:pt x="261890" y="583340"/>
                  </a:cubicBezTo>
                  <a:cubicBezTo>
                    <a:pt x="263157" y="578225"/>
                    <a:pt x="264767" y="573386"/>
                    <a:pt x="266500" y="568585"/>
                  </a:cubicBezTo>
                  <a:cubicBezTo>
                    <a:pt x="260747" y="567557"/>
                    <a:pt x="255032" y="566357"/>
                    <a:pt x="249365" y="564994"/>
                  </a:cubicBezTo>
                  <a:cubicBezTo>
                    <a:pt x="230029" y="560337"/>
                    <a:pt x="213132" y="552364"/>
                    <a:pt x="204226" y="533572"/>
                  </a:cubicBezTo>
                  <a:cubicBezTo>
                    <a:pt x="196415" y="517093"/>
                    <a:pt x="196577" y="497462"/>
                    <a:pt x="198958" y="479765"/>
                  </a:cubicBezTo>
                  <a:cubicBezTo>
                    <a:pt x="201949" y="457448"/>
                    <a:pt x="207578" y="435254"/>
                    <a:pt x="214522" y="413852"/>
                  </a:cubicBezTo>
                  <a:cubicBezTo>
                    <a:pt x="220171" y="396411"/>
                    <a:pt x="226848" y="378219"/>
                    <a:pt x="236668" y="362350"/>
                  </a:cubicBezTo>
                  <a:cubicBezTo>
                    <a:pt x="209369" y="355197"/>
                    <a:pt x="184538" y="342300"/>
                    <a:pt x="162268" y="324650"/>
                  </a:cubicBezTo>
                  <a:cubicBezTo>
                    <a:pt x="137189" y="304772"/>
                    <a:pt x="118986" y="280168"/>
                    <a:pt x="100451" y="254403"/>
                  </a:cubicBezTo>
                  <a:cubicBezTo>
                    <a:pt x="95784" y="247917"/>
                    <a:pt x="90869" y="241697"/>
                    <a:pt x="85782" y="235620"/>
                  </a:cubicBezTo>
                  <a:cubicBezTo>
                    <a:pt x="84496" y="237382"/>
                    <a:pt x="82515" y="238725"/>
                    <a:pt x="79724" y="239135"/>
                  </a:cubicBezTo>
                  <a:cubicBezTo>
                    <a:pt x="51845" y="243259"/>
                    <a:pt x="7982" y="243545"/>
                    <a:pt x="724" y="207569"/>
                  </a:cubicBezTo>
                  <a:cubicBezTo>
                    <a:pt x="-4486" y="181766"/>
                    <a:pt x="19298" y="160772"/>
                    <a:pt x="43929" y="171326"/>
                  </a:cubicBezTo>
                  <a:cubicBezTo>
                    <a:pt x="57645" y="177203"/>
                    <a:pt x="68009" y="189071"/>
                    <a:pt x="78286" y="199463"/>
                  </a:cubicBezTo>
                  <a:cubicBezTo>
                    <a:pt x="90135" y="211436"/>
                    <a:pt x="101184" y="223971"/>
                    <a:pt x="111014" y="237658"/>
                  </a:cubicBezTo>
                  <a:cubicBezTo>
                    <a:pt x="120291" y="250584"/>
                    <a:pt x="129140" y="263538"/>
                    <a:pt x="138779" y="275844"/>
                  </a:cubicBezTo>
                  <a:cubicBezTo>
                    <a:pt x="122358" y="249746"/>
                    <a:pt x="112900" y="219923"/>
                    <a:pt x="112910" y="188166"/>
                  </a:cubicBezTo>
                  <a:cubicBezTo>
                    <a:pt x="112890" y="135541"/>
                    <a:pt x="138741" y="88135"/>
                    <a:pt x="179518" y="54407"/>
                  </a:cubicBezTo>
                  <a:cubicBezTo>
                    <a:pt x="220332" y="20612"/>
                    <a:pt x="276197" y="10"/>
                    <a:pt x="33769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banner1">
              <a:extLst>
                <a:ext uri="{FF2B5EF4-FFF2-40B4-BE49-F238E27FC236}">
                  <a16:creationId xmlns:a16="http://schemas.microsoft.com/office/drawing/2014/main" id="{9CB55759-1927-17C4-C16D-DE283293396D}"/>
                </a:ext>
              </a:extLst>
            </p:cNvPr>
            <p:cNvSpPr>
              <a:spLocks/>
            </p:cNvSpPr>
            <p:nvPr/>
          </p:nvSpPr>
          <p:spPr>
            <a:xfrm>
              <a:off x="689079" y="1808922"/>
              <a:ext cx="5184000" cy="4428366"/>
            </a:xfrm>
            <a:custGeom>
              <a:avLst/>
              <a:gdLst>
                <a:gd name="connsiteX0" fmla="*/ 0 w 5184000"/>
                <a:gd name="connsiteY0" fmla="*/ 351834 h 4428366"/>
                <a:gd name="connsiteX1" fmla="*/ 351834 w 5184000"/>
                <a:gd name="connsiteY1" fmla="*/ 0 h 4428366"/>
                <a:gd name="connsiteX2" fmla="*/ 1081488 w 5184000"/>
                <a:gd name="connsiteY2" fmla="*/ 0 h 4428366"/>
                <a:gd name="connsiteX3" fmla="*/ 1676732 w 5184000"/>
                <a:gd name="connsiteY3" fmla="*/ 0 h 4428366"/>
                <a:gd name="connsiteX4" fmla="*/ 2227173 w 5184000"/>
                <a:gd name="connsiteY4" fmla="*/ 0 h 4428366"/>
                <a:gd name="connsiteX5" fmla="*/ 2912024 w 5184000"/>
                <a:gd name="connsiteY5" fmla="*/ 0 h 4428366"/>
                <a:gd name="connsiteX6" fmla="*/ 3507268 w 5184000"/>
                <a:gd name="connsiteY6" fmla="*/ 0 h 4428366"/>
                <a:gd name="connsiteX7" fmla="*/ 4236922 w 5184000"/>
                <a:gd name="connsiteY7" fmla="*/ 0 h 4428366"/>
                <a:gd name="connsiteX8" fmla="*/ 4832166 w 5184000"/>
                <a:gd name="connsiteY8" fmla="*/ 0 h 4428366"/>
                <a:gd name="connsiteX9" fmla="*/ 5184000 w 5184000"/>
                <a:gd name="connsiteY9" fmla="*/ 351834 h 4428366"/>
                <a:gd name="connsiteX10" fmla="*/ 5184000 w 5184000"/>
                <a:gd name="connsiteY10" fmla="*/ 898123 h 4428366"/>
                <a:gd name="connsiteX11" fmla="*/ 5184000 w 5184000"/>
                <a:gd name="connsiteY11" fmla="*/ 1518906 h 4428366"/>
                <a:gd name="connsiteX12" fmla="*/ 5184000 w 5184000"/>
                <a:gd name="connsiteY12" fmla="*/ 2102442 h 4428366"/>
                <a:gd name="connsiteX13" fmla="*/ 5184000 w 5184000"/>
                <a:gd name="connsiteY13" fmla="*/ 2797719 h 4428366"/>
                <a:gd name="connsiteX14" fmla="*/ 5184000 w 5184000"/>
                <a:gd name="connsiteY14" fmla="*/ 3492996 h 4428366"/>
                <a:gd name="connsiteX15" fmla="*/ 5184000 w 5184000"/>
                <a:gd name="connsiteY15" fmla="*/ 4076532 h 4428366"/>
                <a:gd name="connsiteX16" fmla="*/ 4832166 w 5184000"/>
                <a:gd name="connsiteY16" fmla="*/ 4428366 h 4428366"/>
                <a:gd name="connsiteX17" fmla="*/ 4147315 w 5184000"/>
                <a:gd name="connsiteY17" fmla="*/ 4428366 h 4428366"/>
                <a:gd name="connsiteX18" fmla="*/ 3641678 w 5184000"/>
                <a:gd name="connsiteY18" fmla="*/ 4428366 h 4428366"/>
                <a:gd name="connsiteX19" fmla="*/ 3091237 w 5184000"/>
                <a:gd name="connsiteY19" fmla="*/ 4428366 h 4428366"/>
                <a:gd name="connsiteX20" fmla="*/ 2361583 w 5184000"/>
                <a:gd name="connsiteY20" fmla="*/ 4428366 h 4428366"/>
                <a:gd name="connsiteX21" fmla="*/ 1721535 w 5184000"/>
                <a:gd name="connsiteY21" fmla="*/ 4428366 h 4428366"/>
                <a:gd name="connsiteX22" fmla="*/ 1171095 w 5184000"/>
                <a:gd name="connsiteY22" fmla="*/ 4428366 h 4428366"/>
                <a:gd name="connsiteX23" fmla="*/ 351834 w 5184000"/>
                <a:gd name="connsiteY23" fmla="*/ 4428366 h 4428366"/>
                <a:gd name="connsiteX24" fmla="*/ 0 w 5184000"/>
                <a:gd name="connsiteY24" fmla="*/ 4076532 h 4428366"/>
                <a:gd name="connsiteX25" fmla="*/ 0 w 5184000"/>
                <a:gd name="connsiteY25" fmla="*/ 3455749 h 4428366"/>
                <a:gd name="connsiteX26" fmla="*/ 0 w 5184000"/>
                <a:gd name="connsiteY26" fmla="*/ 2909460 h 4428366"/>
                <a:gd name="connsiteX27" fmla="*/ 0 w 5184000"/>
                <a:gd name="connsiteY27" fmla="*/ 2251430 h 4428366"/>
                <a:gd name="connsiteX28" fmla="*/ 0 w 5184000"/>
                <a:gd name="connsiteY28" fmla="*/ 1705141 h 4428366"/>
                <a:gd name="connsiteX29" fmla="*/ 0 w 5184000"/>
                <a:gd name="connsiteY29" fmla="*/ 1047111 h 4428366"/>
                <a:gd name="connsiteX30" fmla="*/ 0 w 5184000"/>
                <a:gd name="connsiteY30" fmla="*/ 351834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84000" h="4428366" extrusionOk="0">
                  <a:moveTo>
                    <a:pt x="0" y="351834"/>
                  </a:moveTo>
                  <a:cubicBezTo>
                    <a:pt x="-7271" y="153036"/>
                    <a:pt x="145483" y="4518"/>
                    <a:pt x="351834" y="0"/>
                  </a:cubicBezTo>
                  <a:cubicBezTo>
                    <a:pt x="649276" y="-19107"/>
                    <a:pt x="921380" y="15943"/>
                    <a:pt x="1081488" y="0"/>
                  </a:cubicBezTo>
                  <a:cubicBezTo>
                    <a:pt x="1241596" y="-15943"/>
                    <a:pt x="1465415" y="-23826"/>
                    <a:pt x="1676732" y="0"/>
                  </a:cubicBezTo>
                  <a:cubicBezTo>
                    <a:pt x="1888049" y="23826"/>
                    <a:pt x="2073234" y="23801"/>
                    <a:pt x="2227173" y="0"/>
                  </a:cubicBezTo>
                  <a:cubicBezTo>
                    <a:pt x="2381112" y="-23801"/>
                    <a:pt x="2605778" y="2803"/>
                    <a:pt x="2912024" y="0"/>
                  </a:cubicBezTo>
                  <a:cubicBezTo>
                    <a:pt x="3218270" y="-2803"/>
                    <a:pt x="3219402" y="-4936"/>
                    <a:pt x="3507268" y="0"/>
                  </a:cubicBezTo>
                  <a:cubicBezTo>
                    <a:pt x="3795134" y="4936"/>
                    <a:pt x="3907537" y="873"/>
                    <a:pt x="4236922" y="0"/>
                  </a:cubicBezTo>
                  <a:cubicBezTo>
                    <a:pt x="4566307" y="-873"/>
                    <a:pt x="4669341" y="22652"/>
                    <a:pt x="4832166" y="0"/>
                  </a:cubicBezTo>
                  <a:cubicBezTo>
                    <a:pt x="5008624" y="29537"/>
                    <a:pt x="5154928" y="123801"/>
                    <a:pt x="5184000" y="351834"/>
                  </a:cubicBezTo>
                  <a:cubicBezTo>
                    <a:pt x="5166616" y="539476"/>
                    <a:pt x="5177103" y="765932"/>
                    <a:pt x="5184000" y="898123"/>
                  </a:cubicBezTo>
                  <a:cubicBezTo>
                    <a:pt x="5190897" y="1030314"/>
                    <a:pt x="5165512" y="1339635"/>
                    <a:pt x="5184000" y="1518906"/>
                  </a:cubicBezTo>
                  <a:cubicBezTo>
                    <a:pt x="5202488" y="1698177"/>
                    <a:pt x="5198008" y="1948578"/>
                    <a:pt x="5184000" y="2102442"/>
                  </a:cubicBezTo>
                  <a:cubicBezTo>
                    <a:pt x="5169992" y="2256306"/>
                    <a:pt x="5174415" y="2494861"/>
                    <a:pt x="5184000" y="2797719"/>
                  </a:cubicBezTo>
                  <a:cubicBezTo>
                    <a:pt x="5193585" y="3100577"/>
                    <a:pt x="5156605" y="3194095"/>
                    <a:pt x="5184000" y="3492996"/>
                  </a:cubicBezTo>
                  <a:cubicBezTo>
                    <a:pt x="5211395" y="3791897"/>
                    <a:pt x="5170119" y="3956979"/>
                    <a:pt x="5184000" y="4076532"/>
                  </a:cubicBezTo>
                  <a:cubicBezTo>
                    <a:pt x="5169347" y="4257039"/>
                    <a:pt x="5018551" y="4416514"/>
                    <a:pt x="4832166" y="4428366"/>
                  </a:cubicBezTo>
                  <a:cubicBezTo>
                    <a:pt x="4626195" y="4420297"/>
                    <a:pt x="4423080" y="4399533"/>
                    <a:pt x="4147315" y="4428366"/>
                  </a:cubicBezTo>
                  <a:cubicBezTo>
                    <a:pt x="3871550" y="4457199"/>
                    <a:pt x="3768122" y="4406168"/>
                    <a:pt x="3641678" y="4428366"/>
                  </a:cubicBezTo>
                  <a:cubicBezTo>
                    <a:pt x="3515234" y="4450564"/>
                    <a:pt x="3260130" y="4443877"/>
                    <a:pt x="3091237" y="4428366"/>
                  </a:cubicBezTo>
                  <a:cubicBezTo>
                    <a:pt x="2922344" y="4412855"/>
                    <a:pt x="2541804" y="4427530"/>
                    <a:pt x="2361583" y="4428366"/>
                  </a:cubicBezTo>
                  <a:cubicBezTo>
                    <a:pt x="2181362" y="4429202"/>
                    <a:pt x="1873567" y="4441191"/>
                    <a:pt x="1721535" y="4428366"/>
                  </a:cubicBezTo>
                  <a:cubicBezTo>
                    <a:pt x="1569503" y="4415541"/>
                    <a:pt x="1419147" y="4442439"/>
                    <a:pt x="1171095" y="4428366"/>
                  </a:cubicBezTo>
                  <a:cubicBezTo>
                    <a:pt x="923043" y="4414293"/>
                    <a:pt x="536313" y="4414154"/>
                    <a:pt x="351834" y="4428366"/>
                  </a:cubicBezTo>
                  <a:cubicBezTo>
                    <a:pt x="137512" y="4427234"/>
                    <a:pt x="15684" y="4284348"/>
                    <a:pt x="0" y="4076532"/>
                  </a:cubicBezTo>
                  <a:cubicBezTo>
                    <a:pt x="-25723" y="3907267"/>
                    <a:pt x="15989" y="3598899"/>
                    <a:pt x="0" y="3455749"/>
                  </a:cubicBezTo>
                  <a:cubicBezTo>
                    <a:pt x="-15989" y="3312599"/>
                    <a:pt x="-8699" y="3101191"/>
                    <a:pt x="0" y="2909460"/>
                  </a:cubicBezTo>
                  <a:cubicBezTo>
                    <a:pt x="8699" y="2717729"/>
                    <a:pt x="-28681" y="2483501"/>
                    <a:pt x="0" y="2251430"/>
                  </a:cubicBezTo>
                  <a:cubicBezTo>
                    <a:pt x="28681" y="2019359"/>
                    <a:pt x="26244" y="1936518"/>
                    <a:pt x="0" y="1705141"/>
                  </a:cubicBezTo>
                  <a:cubicBezTo>
                    <a:pt x="-26244" y="1473764"/>
                    <a:pt x="14427" y="1325453"/>
                    <a:pt x="0" y="1047111"/>
                  </a:cubicBezTo>
                  <a:cubicBezTo>
                    <a:pt x="-14427" y="768769"/>
                    <a:pt x="-15533" y="657334"/>
                    <a:pt x="0" y="351834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!!linha">
              <a:extLst>
                <a:ext uri="{FF2B5EF4-FFF2-40B4-BE49-F238E27FC236}">
                  <a16:creationId xmlns:a16="http://schemas.microsoft.com/office/drawing/2014/main" id="{1E85D50C-8227-EC82-F2B1-114142C09C56}"/>
                </a:ext>
              </a:extLst>
            </p:cNvPr>
            <p:cNvSpPr/>
            <p:nvPr/>
          </p:nvSpPr>
          <p:spPr>
            <a:xfrm>
              <a:off x="1486267" y="4317614"/>
              <a:ext cx="3600000" cy="72000"/>
            </a:xfrm>
            <a:custGeom>
              <a:avLst/>
              <a:gdLst>
                <a:gd name="connsiteX0" fmla="*/ 0 w 3600000"/>
                <a:gd name="connsiteY0" fmla="*/ 0 h 72000"/>
                <a:gd name="connsiteX1" fmla="*/ 672000 w 3600000"/>
                <a:gd name="connsiteY1" fmla="*/ 0 h 72000"/>
                <a:gd name="connsiteX2" fmla="*/ 1308000 w 3600000"/>
                <a:gd name="connsiteY2" fmla="*/ 0 h 72000"/>
                <a:gd name="connsiteX3" fmla="*/ 1944000 w 3600000"/>
                <a:gd name="connsiteY3" fmla="*/ 0 h 72000"/>
                <a:gd name="connsiteX4" fmla="*/ 2436000 w 3600000"/>
                <a:gd name="connsiteY4" fmla="*/ 0 h 72000"/>
                <a:gd name="connsiteX5" fmla="*/ 2964000 w 3600000"/>
                <a:gd name="connsiteY5" fmla="*/ 0 h 72000"/>
                <a:gd name="connsiteX6" fmla="*/ 3600000 w 3600000"/>
                <a:gd name="connsiteY6" fmla="*/ 0 h 72000"/>
                <a:gd name="connsiteX7" fmla="*/ 3600000 w 3600000"/>
                <a:gd name="connsiteY7" fmla="*/ 72000 h 72000"/>
                <a:gd name="connsiteX8" fmla="*/ 3000000 w 3600000"/>
                <a:gd name="connsiteY8" fmla="*/ 72000 h 72000"/>
                <a:gd name="connsiteX9" fmla="*/ 2508000 w 3600000"/>
                <a:gd name="connsiteY9" fmla="*/ 72000 h 72000"/>
                <a:gd name="connsiteX10" fmla="*/ 2016000 w 3600000"/>
                <a:gd name="connsiteY10" fmla="*/ 72000 h 72000"/>
                <a:gd name="connsiteX11" fmla="*/ 1380000 w 3600000"/>
                <a:gd name="connsiteY11" fmla="*/ 72000 h 72000"/>
                <a:gd name="connsiteX12" fmla="*/ 852000 w 3600000"/>
                <a:gd name="connsiteY12" fmla="*/ 72000 h 72000"/>
                <a:gd name="connsiteX13" fmla="*/ 0 w 3600000"/>
                <a:gd name="connsiteY13" fmla="*/ 72000 h 72000"/>
                <a:gd name="connsiteX14" fmla="*/ 0 w 3600000"/>
                <a:gd name="connsiteY14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00000" h="72000" fill="none" extrusionOk="0">
                  <a:moveTo>
                    <a:pt x="0" y="0"/>
                  </a:moveTo>
                  <a:cubicBezTo>
                    <a:pt x="202431" y="28960"/>
                    <a:pt x="459483" y="-22711"/>
                    <a:pt x="672000" y="0"/>
                  </a:cubicBezTo>
                  <a:cubicBezTo>
                    <a:pt x="884517" y="22711"/>
                    <a:pt x="1032372" y="18669"/>
                    <a:pt x="1308000" y="0"/>
                  </a:cubicBezTo>
                  <a:cubicBezTo>
                    <a:pt x="1583628" y="-18669"/>
                    <a:pt x="1769049" y="-20556"/>
                    <a:pt x="1944000" y="0"/>
                  </a:cubicBezTo>
                  <a:cubicBezTo>
                    <a:pt x="2118951" y="20556"/>
                    <a:pt x="2296113" y="-20807"/>
                    <a:pt x="2436000" y="0"/>
                  </a:cubicBezTo>
                  <a:cubicBezTo>
                    <a:pt x="2575887" y="20807"/>
                    <a:pt x="2858234" y="3293"/>
                    <a:pt x="2964000" y="0"/>
                  </a:cubicBezTo>
                  <a:cubicBezTo>
                    <a:pt x="3069766" y="-3293"/>
                    <a:pt x="3426304" y="-14253"/>
                    <a:pt x="3600000" y="0"/>
                  </a:cubicBezTo>
                  <a:cubicBezTo>
                    <a:pt x="3602603" y="26275"/>
                    <a:pt x="3600807" y="38761"/>
                    <a:pt x="3600000" y="72000"/>
                  </a:cubicBezTo>
                  <a:cubicBezTo>
                    <a:pt x="3469462" y="82486"/>
                    <a:pt x="3259501" y="43053"/>
                    <a:pt x="3000000" y="72000"/>
                  </a:cubicBezTo>
                  <a:cubicBezTo>
                    <a:pt x="2740499" y="100947"/>
                    <a:pt x="2735333" y="69711"/>
                    <a:pt x="2508000" y="72000"/>
                  </a:cubicBezTo>
                  <a:cubicBezTo>
                    <a:pt x="2280667" y="74289"/>
                    <a:pt x="2157409" y="48913"/>
                    <a:pt x="2016000" y="72000"/>
                  </a:cubicBezTo>
                  <a:cubicBezTo>
                    <a:pt x="1874591" y="95087"/>
                    <a:pt x="1512109" y="47036"/>
                    <a:pt x="1380000" y="72000"/>
                  </a:cubicBezTo>
                  <a:cubicBezTo>
                    <a:pt x="1247891" y="96964"/>
                    <a:pt x="1032987" y="73716"/>
                    <a:pt x="852000" y="72000"/>
                  </a:cubicBezTo>
                  <a:cubicBezTo>
                    <a:pt x="671013" y="70284"/>
                    <a:pt x="218370" y="98794"/>
                    <a:pt x="0" y="72000"/>
                  </a:cubicBezTo>
                  <a:cubicBezTo>
                    <a:pt x="3383" y="47507"/>
                    <a:pt x="-738" y="17993"/>
                    <a:pt x="0" y="0"/>
                  </a:cubicBezTo>
                  <a:close/>
                </a:path>
                <a:path w="3600000" h="72000" stroke="0" extrusionOk="0">
                  <a:moveTo>
                    <a:pt x="0" y="0"/>
                  </a:moveTo>
                  <a:cubicBezTo>
                    <a:pt x="173271" y="-23413"/>
                    <a:pt x="389648" y="27707"/>
                    <a:pt x="564000" y="0"/>
                  </a:cubicBezTo>
                  <a:cubicBezTo>
                    <a:pt x="738352" y="-27707"/>
                    <a:pt x="945858" y="-6751"/>
                    <a:pt x="1056000" y="0"/>
                  </a:cubicBezTo>
                  <a:cubicBezTo>
                    <a:pt x="1166142" y="6751"/>
                    <a:pt x="1552608" y="-17179"/>
                    <a:pt x="1728000" y="0"/>
                  </a:cubicBezTo>
                  <a:cubicBezTo>
                    <a:pt x="1903392" y="17179"/>
                    <a:pt x="2022516" y="2013"/>
                    <a:pt x="2292000" y="0"/>
                  </a:cubicBezTo>
                  <a:cubicBezTo>
                    <a:pt x="2561484" y="-2013"/>
                    <a:pt x="2654284" y="9193"/>
                    <a:pt x="2856000" y="0"/>
                  </a:cubicBezTo>
                  <a:cubicBezTo>
                    <a:pt x="3057716" y="-9193"/>
                    <a:pt x="3327655" y="26791"/>
                    <a:pt x="3600000" y="0"/>
                  </a:cubicBezTo>
                  <a:cubicBezTo>
                    <a:pt x="3599973" y="27989"/>
                    <a:pt x="3601631" y="51535"/>
                    <a:pt x="3600000" y="72000"/>
                  </a:cubicBezTo>
                  <a:cubicBezTo>
                    <a:pt x="3474124" y="56455"/>
                    <a:pt x="3126360" y="70581"/>
                    <a:pt x="3000000" y="72000"/>
                  </a:cubicBezTo>
                  <a:cubicBezTo>
                    <a:pt x="2873640" y="73419"/>
                    <a:pt x="2649265" y="67693"/>
                    <a:pt x="2508000" y="72000"/>
                  </a:cubicBezTo>
                  <a:cubicBezTo>
                    <a:pt x="2366735" y="76307"/>
                    <a:pt x="2052722" y="64162"/>
                    <a:pt x="1908000" y="72000"/>
                  </a:cubicBezTo>
                  <a:cubicBezTo>
                    <a:pt x="1763278" y="79838"/>
                    <a:pt x="1510177" y="82366"/>
                    <a:pt x="1308000" y="72000"/>
                  </a:cubicBezTo>
                  <a:cubicBezTo>
                    <a:pt x="1105823" y="61634"/>
                    <a:pt x="975734" y="93182"/>
                    <a:pt x="744000" y="72000"/>
                  </a:cubicBezTo>
                  <a:cubicBezTo>
                    <a:pt x="512266" y="50818"/>
                    <a:pt x="152521" y="35836"/>
                    <a:pt x="0" y="72000"/>
                  </a:cubicBezTo>
                  <a:cubicBezTo>
                    <a:pt x="521" y="37956"/>
                    <a:pt x="285" y="1471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moldura2">
            <a:extLst>
              <a:ext uri="{FF2B5EF4-FFF2-40B4-BE49-F238E27FC236}">
                <a16:creationId xmlns:a16="http://schemas.microsoft.com/office/drawing/2014/main" id="{8A2AFEDA-4B53-1DCA-8D4F-C61427F11D8E}"/>
              </a:ext>
            </a:extLst>
          </p:cNvPr>
          <p:cNvSpPr>
            <a:spLocks noChangeAspect="1"/>
          </p:cNvSpPr>
          <p:nvPr/>
        </p:nvSpPr>
        <p:spPr>
          <a:xfrm>
            <a:off x="6318923" y="1808922"/>
            <a:ext cx="2069015" cy="1368000"/>
          </a:xfrm>
          <a:custGeom>
            <a:avLst/>
            <a:gdLst>
              <a:gd name="connsiteX0" fmla="*/ 0 w 2069015"/>
              <a:gd name="connsiteY0" fmla="*/ 161903 h 1368000"/>
              <a:gd name="connsiteX1" fmla="*/ 161903 w 2069015"/>
              <a:gd name="connsiteY1" fmla="*/ 0 h 1368000"/>
              <a:gd name="connsiteX2" fmla="*/ 761091 w 2069015"/>
              <a:gd name="connsiteY2" fmla="*/ 0 h 1368000"/>
              <a:gd name="connsiteX3" fmla="*/ 1307924 w 2069015"/>
              <a:gd name="connsiteY3" fmla="*/ 0 h 1368000"/>
              <a:gd name="connsiteX4" fmla="*/ 1907112 w 2069015"/>
              <a:gd name="connsiteY4" fmla="*/ 0 h 1368000"/>
              <a:gd name="connsiteX5" fmla="*/ 2069015 w 2069015"/>
              <a:gd name="connsiteY5" fmla="*/ 161903 h 1368000"/>
              <a:gd name="connsiteX6" fmla="*/ 2069015 w 2069015"/>
              <a:gd name="connsiteY6" fmla="*/ 663116 h 1368000"/>
              <a:gd name="connsiteX7" fmla="*/ 2069015 w 2069015"/>
              <a:gd name="connsiteY7" fmla="*/ 1206097 h 1368000"/>
              <a:gd name="connsiteX8" fmla="*/ 1907112 w 2069015"/>
              <a:gd name="connsiteY8" fmla="*/ 1368000 h 1368000"/>
              <a:gd name="connsiteX9" fmla="*/ 1290471 w 2069015"/>
              <a:gd name="connsiteY9" fmla="*/ 1368000 h 1368000"/>
              <a:gd name="connsiteX10" fmla="*/ 691283 w 2069015"/>
              <a:gd name="connsiteY10" fmla="*/ 1368000 h 1368000"/>
              <a:gd name="connsiteX11" fmla="*/ 161903 w 2069015"/>
              <a:gd name="connsiteY11" fmla="*/ 1368000 h 1368000"/>
              <a:gd name="connsiteX12" fmla="*/ 0 w 2069015"/>
              <a:gd name="connsiteY12" fmla="*/ 1206097 h 1368000"/>
              <a:gd name="connsiteX13" fmla="*/ 0 w 2069015"/>
              <a:gd name="connsiteY13" fmla="*/ 684000 h 1368000"/>
              <a:gd name="connsiteX14" fmla="*/ 0 w 2069015"/>
              <a:gd name="connsiteY14" fmla="*/ 161903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69015" h="1368000" fill="none" extrusionOk="0">
                <a:moveTo>
                  <a:pt x="0" y="161903"/>
                </a:moveTo>
                <a:cubicBezTo>
                  <a:pt x="-4808" y="62686"/>
                  <a:pt x="73635" y="-15536"/>
                  <a:pt x="161903" y="0"/>
                </a:cubicBezTo>
                <a:cubicBezTo>
                  <a:pt x="330620" y="29242"/>
                  <a:pt x="538604" y="9615"/>
                  <a:pt x="761091" y="0"/>
                </a:cubicBezTo>
                <a:cubicBezTo>
                  <a:pt x="983578" y="-9615"/>
                  <a:pt x="1152618" y="-9512"/>
                  <a:pt x="1307924" y="0"/>
                </a:cubicBezTo>
                <a:cubicBezTo>
                  <a:pt x="1463230" y="9512"/>
                  <a:pt x="1786889" y="10889"/>
                  <a:pt x="1907112" y="0"/>
                </a:cubicBezTo>
                <a:cubicBezTo>
                  <a:pt x="2011911" y="-3255"/>
                  <a:pt x="2069500" y="77087"/>
                  <a:pt x="2069015" y="161903"/>
                </a:cubicBezTo>
                <a:cubicBezTo>
                  <a:pt x="2048039" y="319423"/>
                  <a:pt x="2064734" y="509184"/>
                  <a:pt x="2069015" y="663116"/>
                </a:cubicBezTo>
                <a:cubicBezTo>
                  <a:pt x="2073296" y="817048"/>
                  <a:pt x="2066659" y="1012899"/>
                  <a:pt x="2069015" y="1206097"/>
                </a:cubicBezTo>
                <a:cubicBezTo>
                  <a:pt x="2071886" y="1286685"/>
                  <a:pt x="1999984" y="1371735"/>
                  <a:pt x="1907112" y="1368000"/>
                </a:cubicBezTo>
                <a:cubicBezTo>
                  <a:pt x="1645817" y="1365988"/>
                  <a:pt x="1491408" y="1339735"/>
                  <a:pt x="1290471" y="1368000"/>
                </a:cubicBezTo>
                <a:cubicBezTo>
                  <a:pt x="1089534" y="1396265"/>
                  <a:pt x="908912" y="1346678"/>
                  <a:pt x="691283" y="1368000"/>
                </a:cubicBezTo>
                <a:cubicBezTo>
                  <a:pt x="473654" y="1389322"/>
                  <a:pt x="314787" y="1360027"/>
                  <a:pt x="161903" y="1368000"/>
                </a:cubicBezTo>
                <a:cubicBezTo>
                  <a:pt x="71710" y="1370418"/>
                  <a:pt x="-6377" y="1275432"/>
                  <a:pt x="0" y="1206097"/>
                </a:cubicBezTo>
                <a:cubicBezTo>
                  <a:pt x="15103" y="956649"/>
                  <a:pt x="23715" y="943338"/>
                  <a:pt x="0" y="684000"/>
                </a:cubicBezTo>
                <a:cubicBezTo>
                  <a:pt x="-23715" y="424662"/>
                  <a:pt x="23518" y="382527"/>
                  <a:pt x="0" y="161903"/>
                </a:cubicBezTo>
                <a:close/>
              </a:path>
              <a:path w="2069015" h="1368000" stroke="0" extrusionOk="0">
                <a:moveTo>
                  <a:pt x="0" y="161903"/>
                </a:moveTo>
                <a:cubicBezTo>
                  <a:pt x="-11314" y="65507"/>
                  <a:pt x="56906" y="5847"/>
                  <a:pt x="161903" y="0"/>
                </a:cubicBezTo>
                <a:cubicBezTo>
                  <a:pt x="411632" y="-27392"/>
                  <a:pt x="475523" y="-18316"/>
                  <a:pt x="778544" y="0"/>
                </a:cubicBezTo>
                <a:cubicBezTo>
                  <a:pt x="1081565" y="18316"/>
                  <a:pt x="1155652" y="6993"/>
                  <a:pt x="1342828" y="0"/>
                </a:cubicBezTo>
                <a:cubicBezTo>
                  <a:pt x="1530004" y="-6993"/>
                  <a:pt x="1649752" y="6642"/>
                  <a:pt x="1907112" y="0"/>
                </a:cubicBezTo>
                <a:cubicBezTo>
                  <a:pt x="1995166" y="-4392"/>
                  <a:pt x="2073738" y="55008"/>
                  <a:pt x="2069015" y="161903"/>
                </a:cubicBezTo>
                <a:cubicBezTo>
                  <a:pt x="2047774" y="324594"/>
                  <a:pt x="2069970" y="548978"/>
                  <a:pt x="2069015" y="663116"/>
                </a:cubicBezTo>
                <a:cubicBezTo>
                  <a:pt x="2068060" y="777254"/>
                  <a:pt x="2075378" y="1072709"/>
                  <a:pt x="2069015" y="1206097"/>
                </a:cubicBezTo>
                <a:cubicBezTo>
                  <a:pt x="2064447" y="1303071"/>
                  <a:pt x="1992653" y="1363505"/>
                  <a:pt x="1907112" y="1368000"/>
                </a:cubicBezTo>
                <a:cubicBezTo>
                  <a:pt x="1710829" y="1388076"/>
                  <a:pt x="1544004" y="1349505"/>
                  <a:pt x="1360280" y="1368000"/>
                </a:cubicBezTo>
                <a:cubicBezTo>
                  <a:pt x="1176556" y="1386495"/>
                  <a:pt x="919350" y="1356227"/>
                  <a:pt x="778544" y="1368000"/>
                </a:cubicBezTo>
                <a:cubicBezTo>
                  <a:pt x="637738" y="1379773"/>
                  <a:pt x="372191" y="1387965"/>
                  <a:pt x="161903" y="1368000"/>
                </a:cubicBezTo>
                <a:cubicBezTo>
                  <a:pt x="77644" y="1374318"/>
                  <a:pt x="7158" y="1289247"/>
                  <a:pt x="0" y="1206097"/>
                </a:cubicBezTo>
                <a:cubicBezTo>
                  <a:pt x="1315" y="1005557"/>
                  <a:pt x="-24416" y="806864"/>
                  <a:pt x="0" y="684000"/>
                </a:cubicBezTo>
                <a:cubicBezTo>
                  <a:pt x="24416" y="561136"/>
                  <a:pt x="-23761" y="351177"/>
                  <a:pt x="0" y="16190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moldura3">
            <a:extLst>
              <a:ext uri="{FF2B5EF4-FFF2-40B4-BE49-F238E27FC236}">
                <a16:creationId xmlns:a16="http://schemas.microsoft.com/office/drawing/2014/main" id="{8B9E7D2A-57C8-438A-CF2E-4BEA8FC3DB05}"/>
              </a:ext>
            </a:extLst>
          </p:cNvPr>
          <p:cNvSpPr>
            <a:spLocks noChangeAspect="1"/>
          </p:cNvSpPr>
          <p:nvPr/>
        </p:nvSpPr>
        <p:spPr>
          <a:xfrm>
            <a:off x="6318923" y="3321105"/>
            <a:ext cx="2069015" cy="1368000"/>
          </a:xfrm>
          <a:custGeom>
            <a:avLst/>
            <a:gdLst>
              <a:gd name="connsiteX0" fmla="*/ 0 w 2069015"/>
              <a:gd name="connsiteY0" fmla="*/ 161903 h 1368000"/>
              <a:gd name="connsiteX1" fmla="*/ 161903 w 2069015"/>
              <a:gd name="connsiteY1" fmla="*/ 0 h 1368000"/>
              <a:gd name="connsiteX2" fmla="*/ 761091 w 2069015"/>
              <a:gd name="connsiteY2" fmla="*/ 0 h 1368000"/>
              <a:gd name="connsiteX3" fmla="*/ 1307924 w 2069015"/>
              <a:gd name="connsiteY3" fmla="*/ 0 h 1368000"/>
              <a:gd name="connsiteX4" fmla="*/ 1907112 w 2069015"/>
              <a:gd name="connsiteY4" fmla="*/ 0 h 1368000"/>
              <a:gd name="connsiteX5" fmla="*/ 2069015 w 2069015"/>
              <a:gd name="connsiteY5" fmla="*/ 161903 h 1368000"/>
              <a:gd name="connsiteX6" fmla="*/ 2069015 w 2069015"/>
              <a:gd name="connsiteY6" fmla="*/ 663116 h 1368000"/>
              <a:gd name="connsiteX7" fmla="*/ 2069015 w 2069015"/>
              <a:gd name="connsiteY7" fmla="*/ 1206097 h 1368000"/>
              <a:gd name="connsiteX8" fmla="*/ 1907112 w 2069015"/>
              <a:gd name="connsiteY8" fmla="*/ 1368000 h 1368000"/>
              <a:gd name="connsiteX9" fmla="*/ 1290471 w 2069015"/>
              <a:gd name="connsiteY9" fmla="*/ 1368000 h 1368000"/>
              <a:gd name="connsiteX10" fmla="*/ 691283 w 2069015"/>
              <a:gd name="connsiteY10" fmla="*/ 1368000 h 1368000"/>
              <a:gd name="connsiteX11" fmla="*/ 161903 w 2069015"/>
              <a:gd name="connsiteY11" fmla="*/ 1368000 h 1368000"/>
              <a:gd name="connsiteX12" fmla="*/ 0 w 2069015"/>
              <a:gd name="connsiteY12" fmla="*/ 1206097 h 1368000"/>
              <a:gd name="connsiteX13" fmla="*/ 0 w 2069015"/>
              <a:gd name="connsiteY13" fmla="*/ 684000 h 1368000"/>
              <a:gd name="connsiteX14" fmla="*/ 0 w 2069015"/>
              <a:gd name="connsiteY14" fmla="*/ 161903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69015" h="1368000" fill="none" extrusionOk="0">
                <a:moveTo>
                  <a:pt x="0" y="161903"/>
                </a:moveTo>
                <a:cubicBezTo>
                  <a:pt x="-4808" y="62686"/>
                  <a:pt x="73635" y="-15536"/>
                  <a:pt x="161903" y="0"/>
                </a:cubicBezTo>
                <a:cubicBezTo>
                  <a:pt x="330620" y="29242"/>
                  <a:pt x="538604" y="9615"/>
                  <a:pt x="761091" y="0"/>
                </a:cubicBezTo>
                <a:cubicBezTo>
                  <a:pt x="983578" y="-9615"/>
                  <a:pt x="1152618" y="-9512"/>
                  <a:pt x="1307924" y="0"/>
                </a:cubicBezTo>
                <a:cubicBezTo>
                  <a:pt x="1463230" y="9512"/>
                  <a:pt x="1786889" y="10889"/>
                  <a:pt x="1907112" y="0"/>
                </a:cubicBezTo>
                <a:cubicBezTo>
                  <a:pt x="2011911" y="-3255"/>
                  <a:pt x="2069500" y="77087"/>
                  <a:pt x="2069015" y="161903"/>
                </a:cubicBezTo>
                <a:cubicBezTo>
                  <a:pt x="2048039" y="319423"/>
                  <a:pt x="2064734" y="509184"/>
                  <a:pt x="2069015" y="663116"/>
                </a:cubicBezTo>
                <a:cubicBezTo>
                  <a:pt x="2073296" y="817048"/>
                  <a:pt x="2066659" y="1012899"/>
                  <a:pt x="2069015" y="1206097"/>
                </a:cubicBezTo>
                <a:cubicBezTo>
                  <a:pt x="2071886" y="1286685"/>
                  <a:pt x="1999984" y="1371735"/>
                  <a:pt x="1907112" y="1368000"/>
                </a:cubicBezTo>
                <a:cubicBezTo>
                  <a:pt x="1645817" y="1365988"/>
                  <a:pt x="1491408" y="1339735"/>
                  <a:pt x="1290471" y="1368000"/>
                </a:cubicBezTo>
                <a:cubicBezTo>
                  <a:pt x="1089534" y="1396265"/>
                  <a:pt x="908912" y="1346678"/>
                  <a:pt x="691283" y="1368000"/>
                </a:cubicBezTo>
                <a:cubicBezTo>
                  <a:pt x="473654" y="1389322"/>
                  <a:pt x="314787" y="1360027"/>
                  <a:pt x="161903" y="1368000"/>
                </a:cubicBezTo>
                <a:cubicBezTo>
                  <a:pt x="71710" y="1370418"/>
                  <a:pt x="-6377" y="1275432"/>
                  <a:pt x="0" y="1206097"/>
                </a:cubicBezTo>
                <a:cubicBezTo>
                  <a:pt x="15103" y="956649"/>
                  <a:pt x="23715" y="943338"/>
                  <a:pt x="0" y="684000"/>
                </a:cubicBezTo>
                <a:cubicBezTo>
                  <a:pt x="-23715" y="424662"/>
                  <a:pt x="23518" y="382527"/>
                  <a:pt x="0" y="161903"/>
                </a:cubicBezTo>
                <a:close/>
              </a:path>
              <a:path w="2069015" h="1368000" stroke="0" extrusionOk="0">
                <a:moveTo>
                  <a:pt x="0" y="161903"/>
                </a:moveTo>
                <a:cubicBezTo>
                  <a:pt x="-11314" y="65507"/>
                  <a:pt x="56906" y="5847"/>
                  <a:pt x="161903" y="0"/>
                </a:cubicBezTo>
                <a:cubicBezTo>
                  <a:pt x="411632" y="-27392"/>
                  <a:pt x="475523" y="-18316"/>
                  <a:pt x="778544" y="0"/>
                </a:cubicBezTo>
                <a:cubicBezTo>
                  <a:pt x="1081565" y="18316"/>
                  <a:pt x="1155652" y="6993"/>
                  <a:pt x="1342828" y="0"/>
                </a:cubicBezTo>
                <a:cubicBezTo>
                  <a:pt x="1530004" y="-6993"/>
                  <a:pt x="1649752" y="6642"/>
                  <a:pt x="1907112" y="0"/>
                </a:cubicBezTo>
                <a:cubicBezTo>
                  <a:pt x="1995166" y="-4392"/>
                  <a:pt x="2073738" y="55008"/>
                  <a:pt x="2069015" y="161903"/>
                </a:cubicBezTo>
                <a:cubicBezTo>
                  <a:pt x="2047774" y="324594"/>
                  <a:pt x="2069970" y="548978"/>
                  <a:pt x="2069015" y="663116"/>
                </a:cubicBezTo>
                <a:cubicBezTo>
                  <a:pt x="2068060" y="777254"/>
                  <a:pt x="2075378" y="1072709"/>
                  <a:pt x="2069015" y="1206097"/>
                </a:cubicBezTo>
                <a:cubicBezTo>
                  <a:pt x="2064447" y="1303071"/>
                  <a:pt x="1992653" y="1363505"/>
                  <a:pt x="1907112" y="1368000"/>
                </a:cubicBezTo>
                <a:cubicBezTo>
                  <a:pt x="1710829" y="1388076"/>
                  <a:pt x="1544004" y="1349505"/>
                  <a:pt x="1360280" y="1368000"/>
                </a:cubicBezTo>
                <a:cubicBezTo>
                  <a:pt x="1176556" y="1386495"/>
                  <a:pt x="919350" y="1356227"/>
                  <a:pt x="778544" y="1368000"/>
                </a:cubicBezTo>
                <a:cubicBezTo>
                  <a:pt x="637738" y="1379773"/>
                  <a:pt x="372191" y="1387965"/>
                  <a:pt x="161903" y="1368000"/>
                </a:cubicBezTo>
                <a:cubicBezTo>
                  <a:pt x="77644" y="1374318"/>
                  <a:pt x="7158" y="1289247"/>
                  <a:pt x="0" y="1206097"/>
                </a:cubicBezTo>
                <a:cubicBezTo>
                  <a:pt x="1315" y="1005557"/>
                  <a:pt x="-24416" y="806864"/>
                  <a:pt x="0" y="684000"/>
                </a:cubicBezTo>
                <a:cubicBezTo>
                  <a:pt x="24416" y="561136"/>
                  <a:pt x="-23761" y="351177"/>
                  <a:pt x="0" y="1619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oldura4">
            <a:extLst>
              <a:ext uri="{FF2B5EF4-FFF2-40B4-BE49-F238E27FC236}">
                <a16:creationId xmlns:a16="http://schemas.microsoft.com/office/drawing/2014/main" id="{D1C3E8D4-045E-B91C-5834-E2902E294352}"/>
              </a:ext>
            </a:extLst>
          </p:cNvPr>
          <p:cNvSpPr>
            <a:spLocks noChangeAspect="1"/>
          </p:cNvSpPr>
          <p:nvPr/>
        </p:nvSpPr>
        <p:spPr>
          <a:xfrm>
            <a:off x="6318923" y="4833288"/>
            <a:ext cx="2069015" cy="1368000"/>
          </a:xfrm>
          <a:custGeom>
            <a:avLst/>
            <a:gdLst>
              <a:gd name="connsiteX0" fmla="*/ 0 w 2069015"/>
              <a:gd name="connsiteY0" fmla="*/ 161903 h 1368000"/>
              <a:gd name="connsiteX1" fmla="*/ 161903 w 2069015"/>
              <a:gd name="connsiteY1" fmla="*/ 0 h 1368000"/>
              <a:gd name="connsiteX2" fmla="*/ 761091 w 2069015"/>
              <a:gd name="connsiteY2" fmla="*/ 0 h 1368000"/>
              <a:gd name="connsiteX3" fmla="*/ 1307924 w 2069015"/>
              <a:gd name="connsiteY3" fmla="*/ 0 h 1368000"/>
              <a:gd name="connsiteX4" fmla="*/ 1907112 w 2069015"/>
              <a:gd name="connsiteY4" fmla="*/ 0 h 1368000"/>
              <a:gd name="connsiteX5" fmla="*/ 2069015 w 2069015"/>
              <a:gd name="connsiteY5" fmla="*/ 161903 h 1368000"/>
              <a:gd name="connsiteX6" fmla="*/ 2069015 w 2069015"/>
              <a:gd name="connsiteY6" fmla="*/ 663116 h 1368000"/>
              <a:gd name="connsiteX7" fmla="*/ 2069015 w 2069015"/>
              <a:gd name="connsiteY7" fmla="*/ 1206097 h 1368000"/>
              <a:gd name="connsiteX8" fmla="*/ 1907112 w 2069015"/>
              <a:gd name="connsiteY8" fmla="*/ 1368000 h 1368000"/>
              <a:gd name="connsiteX9" fmla="*/ 1290471 w 2069015"/>
              <a:gd name="connsiteY9" fmla="*/ 1368000 h 1368000"/>
              <a:gd name="connsiteX10" fmla="*/ 691283 w 2069015"/>
              <a:gd name="connsiteY10" fmla="*/ 1368000 h 1368000"/>
              <a:gd name="connsiteX11" fmla="*/ 161903 w 2069015"/>
              <a:gd name="connsiteY11" fmla="*/ 1368000 h 1368000"/>
              <a:gd name="connsiteX12" fmla="*/ 0 w 2069015"/>
              <a:gd name="connsiteY12" fmla="*/ 1206097 h 1368000"/>
              <a:gd name="connsiteX13" fmla="*/ 0 w 2069015"/>
              <a:gd name="connsiteY13" fmla="*/ 684000 h 1368000"/>
              <a:gd name="connsiteX14" fmla="*/ 0 w 2069015"/>
              <a:gd name="connsiteY14" fmla="*/ 161903 h 13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69015" h="1368000" fill="none" extrusionOk="0">
                <a:moveTo>
                  <a:pt x="0" y="161903"/>
                </a:moveTo>
                <a:cubicBezTo>
                  <a:pt x="-4808" y="62686"/>
                  <a:pt x="73635" y="-15536"/>
                  <a:pt x="161903" y="0"/>
                </a:cubicBezTo>
                <a:cubicBezTo>
                  <a:pt x="330620" y="29242"/>
                  <a:pt x="538604" y="9615"/>
                  <a:pt x="761091" y="0"/>
                </a:cubicBezTo>
                <a:cubicBezTo>
                  <a:pt x="983578" y="-9615"/>
                  <a:pt x="1152618" y="-9512"/>
                  <a:pt x="1307924" y="0"/>
                </a:cubicBezTo>
                <a:cubicBezTo>
                  <a:pt x="1463230" y="9512"/>
                  <a:pt x="1786889" y="10889"/>
                  <a:pt x="1907112" y="0"/>
                </a:cubicBezTo>
                <a:cubicBezTo>
                  <a:pt x="2011911" y="-3255"/>
                  <a:pt x="2069500" y="77087"/>
                  <a:pt x="2069015" y="161903"/>
                </a:cubicBezTo>
                <a:cubicBezTo>
                  <a:pt x="2048039" y="319423"/>
                  <a:pt x="2064734" y="509184"/>
                  <a:pt x="2069015" y="663116"/>
                </a:cubicBezTo>
                <a:cubicBezTo>
                  <a:pt x="2073296" y="817048"/>
                  <a:pt x="2066659" y="1012899"/>
                  <a:pt x="2069015" y="1206097"/>
                </a:cubicBezTo>
                <a:cubicBezTo>
                  <a:pt x="2071886" y="1286685"/>
                  <a:pt x="1999984" y="1371735"/>
                  <a:pt x="1907112" y="1368000"/>
                </a:cubicBezTo>
                <a:cubicBezTo>
                  <a:pt x="1645817" y="1365988"/>
                  <a:pt x="1491408" y="1339735"/>
                  <a:pt x="1290471" y="1368000"/>
                </a:cubicBezTo>
                <a:cubicBezTo>
                  <a:pt x="1089534" y="1396265"/>
                  <a:pt x="908912" y="1346678"/>
                  <a:pt x="691283" y="1368000"/>
                </a:cubicBezTo>
                <a:cubicBezTo>
                  <a:pt x="473654" y="1389322"/>
                  <a:pt x="314787" y="1360027"/>
                  <a:pt x="161903" y="1368000"/>
                </a:cubicBezTo>
                <a:cubicBezTo>
                  <a:pt x="71710" y="1370418"/>
                  <a:pt x="-6377" y="1275432"/>
                  <a:pt x="0" y="1206097"/>
                </a:cubicBezTo>
                <a:cubicBezTo>
                  <a:pt x="15103" y="956649"/>
                  <a:pt x="23715" y="943338"/>
                  <a:pt x="0" y="684000"/>
                </a:cubicBezTo>
                <a:cubicBezTo>
                  <a:pt x="-23715" y="424662"/>
                  <a:pt x="23518" y="382527"/>
                  <a:pt x="0" y="161903"/>
                </a:cubicBezTo>
                <a:close/>
              </a:path>
              <a:path w="2069015" h="1368000" stroke="0" extrusionOk="0">
                <a:moveTo>
                  <a:pt x="0" y="161903"/>
                </a:moveTo>
                <a:cubicBezTo>
                  <a:pt x="-11314" y="65507"/>
                  <a:pt x="56906" y="5847"/>
                  <a:pt x="161903" y="0"/>
                </a:cubicBezTo>
                <a:cubicBezTo>
                  <a:pt x="411632" y="-27392"/>
                  <a:pt x="475523" y="-18316"/>
                  <a:pt x="778544" y="0"/>
                </a:cubicBezTo>
                <a:cubicBezTo>
                  <a:pt x="1081565" y="18316"/>
                  <a:pt x="1155652" y="6993"/>
                  <a:pt x="1342828" y="0"/>
                </a:cubicBezTo>
                <a:cubicBezTo>
                  <a:pt x="1530004" y="-6993"/>
                  <a:pt x="1649752" y="6642"/>
                  <a:pt x="1907112" y="0"/>
                </a:cubicBezTo>
                <a:cubicBezTo>
                  <a:pt x="1995166" y="-4392"/>
                  <a:pt x="2073738" y="55008"/>
                  <a:pt x="2069015" y="161903"/>
                </a:cubicBezTo>
                <a:cubicBezTo>
                  <a:pt x="2047774" y="324594"/>
                  <a:pt x="2069970" y="548978"/>
                  <a:pt x="2069015" y="663116"/>
                </a:cubicBezTo>
                <a:cubicBezTo>
                  <a:pt x="2068060" y="777254"/>
                  <a:pt x="2075378" y="1072709"/>
                  <a:pt x="2069015" y="1206097"/>
                </a:cubicBezTo>
                <a:cubicBezTo>
                  <a:pt x="2064447" y="1303071"/>
                  <a:pt x="1992653" y="1363505"/>
                  <a:pt x="1907112" y="1368000"/>
                </a:cubicBezTo>
                <a:cubicBezTo>
                  <a:pt x="1710829" y="1388076"/>
                  <a:pt x="1544004" y="1349505"/>
                  <a:pt x="1360280" y="1368000"/>
                </a:cubicBezTo>
                <a:cubicBezTo>
                  <a:pt x="1176556" y="1386495"/>
                  <a:pt x="919350" y="1356227"/>
                  <a:pt x="778544" y="1368000"/>
                </a:cubicBezTo>
                <a:cubicBezTo>
                  <a:pt x="637738" y="1379773"/>
                  <a:pt x="372191" y="1387965"/>
                  <a:pt x="161903" y="1368000"/>
                </a:cubicBezTo>
                <a:cubicBezTo>
                  <a:pt x="77644" y="1374318"/>
                  <a:pt x="7158" y="1289247"/>
                  <a:pt x="0" y="1206097"/>
                </a:cubicBezTo>
                <a:cubicBezTo>
                  <a:pt x="1315" y="1005557"/>
                  <a:pt x="-24416" y="806864"/>
                  <a:pt x="0" y="684000"/>
                </a:cubicBezTo>
                <a:cubicBezTo>
                  <a:pt x="24416" y="561136"/>
                  <a:pt x="-23761" y="351177"/>
                  <a:pt x="0" y="16190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Espaço Reservado para Imagem 29" descr="Pessoas olhando para a câmera&#10;&#10;Descrição gerada automaticamente">
            <a:extLst>
              <a:ext uri="{FF2B5EF4-FFF2-40B4-BE49-F238E27FC236}">
                <a16:creationId xmlns:a16="http://schemas.microsoft.com/office/drawing/2014/main" id="{04CBE29C-9271-FA27-7722-C066E7226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1330"/>
          <a:stretch>
            <a:fillRect/>
          </a:stretch>
        </p:blipFill>
        <p:spPr/>
      </p:pic>
      <p:pic>
        <p:nvPicPr>
          <p:cNvPr id="32" name="Espaço Reservado para Imagem 31" descr="Homem sentado ao lado de computador&#10;&#10;Descrição gerada automaticamente com confiança média">
            <a:extLst>
              <a:ext uri="{FF2B5EF4-FFF2-40B4-BE49-F238E27FC236}">
                <a16:creationId xmlns:a16="http://schemas.microsoft.com/office/drawing/2014/main" id="{BA482D90-D38B-A639-DA9F-0ADFBF7CCD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445" r="13058" b="22291"/>
          <a:stretch/>
        </p:blipFill>
        <p:spPr>
          <a:xfrm>
            <a:off x="6396366" y="3383518"/>
            <a:ext cx="1914129" cy="1243173"/>
          </a:xfrm>
        </p:spPr>
      </p:pic>
      <p:pic>
        <p:nvPicPr>
          <p:cNvPr id="34" name="Espaço Reservado para Imagem 33" descr="Homem sentado com a mão&#10;&#10;Descrição gerada automaticamente com confiança baixa">
            <a:extLst>
              <a:ext uri="{FF2B5EF4-FFF2-40B4-BE49-F238E27FC236}">
                <a16:creationId xmlns:a16="http://schemas.microsoft.com/office/drawing/2014/main" id="{254A9DB5-7DC8-F37C-2E85-3FDA1904FA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7360" r="22297" b="20888"/>
          <a:stretch/>
        </p:blipFill>
        <p:spPr>
          <a:xfrm>
            <a:off x="6396366" y="4895701"/>
            <a:ext cx="1914129" cy="1243173"/>
          </a:xfrm>
        </p:spPr>
      </p:pic>
      <p:sp>
        <p:nvSpPr>
          <p:cNvPr id="22" name="legenda2">
            <a:extLst>
              <a:ext uri="{FF2B5EF4-FFF2-40B4-BE49-F238E27FC236}">
                <a16:creationId xmlns:a16="http://schemas.microsoft.com/office/drawing/2014/main" id="{18CB9A1B-147E-B622-9411-515B0ED1F1A0}"/>
              </a:ext>
            </a:extLst>
          </p:cNvPr>
          <p:cNvSpPr txBox="1"/>
          <p:nvPr/>
        </p:nvSpPr>
        <p:spPr>
          <a:xfrm>
            <a:off x="8388608" y="2174378"/>
            <a:ext cx="31080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Positivo: Fortalece conexões, reduz estresse (libera oxitocina), oferece apoio emocional.</a:t>
            </a:r>
          </a:p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Negativo: Se indesejado, pode causar desconforto ou sensação de invasão.</a:t>
            </a:r>
            <a:endParaRPr lang="pt-BR" sz="1000" dirty="0"/>
          </a:p>
        </p:txBody>
      </p:sp>
      <p:sp>
        <p:nvSpPr>
          <p:cNvPr id="26" name="legenda3">
            <a:extLst>
              <a:ext uri="{FF2B5EF4-FFF2-40B4-BE49-F238E27FC236}">
                <a16:creationId xmlns:a16="http://schemas.microsoft.com/office/drawing/2014/main" id="{21C39806-C10E-8CC9-49A3-FE863780AE74}"/>
              </a:ext>
            </a:extLst>
          </p:cNvPr>
          <p:cNvSpPr txBox="1"/>
          <p:nvPr/>
        </p:nvSpPr>
        <p:spPr>
          <a:xfrm>
            <a:off x="8388608" y="3715822"/>
            <a:ext cx="31080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Positivo: Promove cordialidade, confiança e senso de pertencimento.</a:t>
            </a:r>
          </a:p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Negativo: Pode gerar desconforto se for forçado ou inadequado ao contexto.</a:t>
            </a:r>
            <a:endParaRPr lang="pt-BR" sz="1000" dirty="0"/>
          </a:p>
        </p:txBody>
      </p:sp>
      <p:sp>
        <p:nvSpPr>
          <p:cNvPr id="28" name="legenda4">
            <a:extLst>
              <a:ext uri="{FF2B5EF4-FFF2-40B4-BE49-F238E27FC236}">
                <a16:creationId xmlns:a16="http://schemas.microsoft.com/office/drawing/2014/main" id="{EACA8A23-7943-7DFD-8E8F-D537192AA913}"/>
              </a:ext>
            </a:extLst>
          </p:cNvPr>
          <p:cNvSpPr txBox="1"/>
          <p:nvPr/>
        </p:nvSpPr>
        <p:spPr>
          <a:xfrm>
            <a:off x="8388608" y="5226464"/>
            <a:ext cx="3108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Positivo: Transmite profissionalismo e eficiência.</a:t>
            </a:r>
          </a:p>
          <a:p>
            <a:pPr marL="88900" indent="-88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00" dirty="0">
                <a:solidFill>
                  <a:srgbClr val="ECECEC"/>
                </a:solidFill>
              </a:rPr>
              <a:t>Negativo: Pode causar desconforto se parecer invasivo ou desnecessário.</a:t>
            </a:r>
            <a:endParaRPr lang="pt-BR" sz="1000" dirty="0"/>
          </a:p>
        </p:txBody>
      </p:sp>
      <p:sp>
        <p:nvSpPr>
          <p:cNvPr id="38" name="america do sul">
            <a:extLst>
              <a:ext uri="{FF2B5EF4-FFF2-40B4-BE49-F238E27FC236}">
                <a16:creationId xmlns:a16="http://schemas.microsoft.com/office/drawing/2014/main" id="{1857EE4F-4EEF-7501-E7ED-8C32ABC41714}"/>
              </a:ext>
            </a:extLst>
          </p:cNvPr>
          <p:cNvSpPr/>
          <p:nvPr/>
        </p:nvSpPr>
        <p:spPr>
          <a:xfrm rot="900000">
            <a:off x="-271458" y="7782077"/>
            <a:ext cx="4703922" cy="7079710"/>
          </a:xfrm>
          <a:custGeom>
            <a:avLst/>
            <a:gdLst>
              <a:gd name="connsiteX0" fmla="*/ 363538 w 1188472"/>
              <a:gd name="connsiteY0" fmla="*/ 1724798 h 1788728"/>
              <a:gd name="connsiteX1" fmla="*/ 355798 w 1188472"/>
              <a:gd name="connsiteY1" fmla="*/ 1751978 h 1788728"/>
              <a:gd name="connsiteX2" fmla="*/ 354657 w 1188472"/>
              <a:gd name="connsiteY2" fmla="*/ 1780156 h 1788728"/>
              <a:gd name="connsiteX3" fmla="*/ 346085 w 1188472"/>
              <a:gd name="connsiteY3" fmla="*/ 1788728 h 1788728"/>
              <a:gd name="connsiteX4" fmla="*/ 337512 w 1188472"/>
              <a:gd name="connsiteY4" fmla="*/ 1780156 h 1788728"/>
              <a:gd name="connsiteX5" fmla="*/ 338241 w 1188472"/>
              <a:gd name="connsiteY5" fmla="*/ 1762643 h 1788728"/>
              <a:gd name="connsiteX6" fmla="*/ 339947 w 1188472"/>
              <a:gd name="connsiteY6" fmla="*/ 1761605 h 1788728"/>
              <a:gd name="connsiteX7" fmla="*/ 363560 w 1188472"/>
              <a:gd name="connsiteY7" fmla="*/ 1724720 h 1788728"/>
              <a:gd name="connsiteX8" fmla="*/ 363573 w 1188472"/>
              <a:gd name="connsiteY8" fmla="*/ 1724743 h 1788728"/>
              <a:gd name="connsiteX9" fmla="*/ 363538 w 1188472"/>
              <a:gd name="connsiteY9" fmla="*/ 1724798 h 1788728"/>
              <a:gd name="connsiteX10" fmla="*/ 363527 w 1188472"/>
              <a:gd name="connsiteY10" fmla="*/ 1724662 h 1788728"/>
              <a:gd name="connsiteX11" fmla="*/ 363573 w 1188472"/>
              <a:gd name="connsiteY11" fmla="*/ 1724674 h 1788728"/>
              <a:gd name="connsiteX12" fmla="*/ 363560 w 1188472"/>
              <a:gd name="connsiteY12" fmla="*/ 1724720 h 1788728"/>
              <a:gd name="connsiteX13" fmla="*/ 357606 w 1188472"/>
              <a:gd name="connsiteY13" fmla="*/ 1714182 h 1788728"/>
              <a:gd name="connsiteX14" fmla="*/ 363527 w 1188472"/>
              <a:gd name="connsiteY14" fmla="*/ 1724662 h 1788728"/>
              <a:gd name="connsiteX15" fmla="*/ 347045 w 1188472"/>
              <a:gd name="connsiteY15" fmla="*/ 1720148 h 1788728"/>
              <a:gd name="connsiteX16" fmla="*/ 357606 w 1188472"/>
              <a:gd name="connsiteY16" fmla="*/ 1714182 h 1788728"/>
              <a:gd name="connsiteX17" fmla="*/ 327225 w 1188472"/>
              <a:gd name="connsiteY17" fmla="*/ 1712673 h 1788728"/>
              <a:gd name="connsiteX18" fmla="*/ 330311 w 1188472"/>
              <a:gd name="connsiteY18" fmla="*/ 1724400 h 1788728"/>
              <a:gd name="connsiteX19" fmla="*/ 315745 w 1188472"/>
              <a:gd name="connsiteY19" fmla="*/ 1756802 h 1788728"/>
              <a:gd name="connsiteX20" fmla="*/ 314607 w 1188472"/>
              <a:gd name="connsiteY20" fmla="*/ 1757181 h 1788728"/>
              <a:gd name="connsiteX21" fmla="*/ 310492 w 1188472"/>
              <a:gd name="connsiteY21" fmla="*/ 1758142 h 1788728"/>
              <a:gd name="connsiteX22" fmla="*/ 310080 w 1188472"/>
              <a:gd name="connsiteY22" fmla="*/ 1758142 h 1788728"/>
              <a:gd name="connsiteX23" fmla="*/ 307749 w 1188472"/>
              <a:gd name="connsiteY23" fmla="*/ 1758210 h 1788728"/>
              <a:gd name="connsiteX24" fmla="*/ 305348 w 1188472"/>
              <a:gd name="connsiteY24" fmla="*/ 1758142 h 1788728"/>
              <a:gd name="connsiteX25" fmla="*/ 304388 w 1188472"/>
              <a:gd name="connsiteY25" fmla="*/ 1758005 h 1788728"/>
              <a:gd name="connsiteX26" fmla="*/ 309532 w 1188472"/>
              <a:gd name="connsiteY26" fmla="*/ 1770623 h 1788728"/>
              <a:gd name="connsiteX27" fmla="*/ 315745 w 1188472"/>
              <a:gd name="connsiteY27" fmla="*/ 1756802 h 1788728"/>
              <a:gd name="connsiteX28" fmla="*/ 316458 w 1188472"/>
              <a:gd name="connsiteY28" fmla="*/ 1756564 h 1788728"/>
              <a:gd name="connsiteX29" fmla="*/ 316938 w 1188472"/>
              <a:gd name="connsiteY29" fmla="*/ 1756427 h 1788728"/>
              <a:gd name="connsiteX30" fmla="*/ 324482 w 1188472"/>
              <a:gd name="connsiteY30" fmla="*/ 1752175 h 1788728"/>
              <a:gd name="connsiteX31" fmla="*/ 325305 w 1188472"/>
              <a:gd name="connsiteY31" fmla="*/ 1751558 h 1788728"/>
              <a:gd name="connsiteX32" fmla="*/ 327157 w 1188472"/>
              <a:gd name="connsiteY32" fmla="*/ 1749981 h 1788728"/>
              <a:gd name="connsiteX33" fmla="*/ 330174 w 1188472"/>
              <a:gd name="connsiteY33" fmla="*/ 1747169 h 1788728"/>
              <a:gd name="connsiteX34" fmla="*/ 333260 w 1188472"/>
              <a:gd name="connsiteY34" fmla="*/ 1743877 h 1788728"/>
              <a:gd name="connsiteX35" fmla="*/ 334906 w 1188472"/>
              <a:gd name="connsiteY35" fmla="*/ 1741957 h 1788728"/>
              <a:gd name="connsiteX36" fmla="*/ 335386 w 1188472"/>
              <a:gd name="connsiteY36" fmla="*/ 1741408 h 1788728"/>
              <a:gd name="connsiteX37" fmla="*/ 340461 w 1188472"/>
              <a:gd name="connsiteY37" fmla="*/ 1733933 h 1788728"/>
              <a:gd name="connsiteX38" fmla="*/ 344576 w 1188472"/>
              <a:gd name="connsiteY38" fmla="*/ 1726252 h 1788728"/>
              <a:gd name="connsiteX39" fmla="*/ 345398 w 1188472"/>
              <a:gd name="connsiteY39" fmla="*/ 1724542 h 1788728"/>
              <a:gd name="connsiteX40" fmla="*/ 345262 w 1188472"/>
              <a:gd name="connsiteY40" fmla="*/ 1724880 h 1788728"/>
              <a:gd name="connsiteX41" fmla="*/ 345399 w 1188472"/>
              <a:gd name="connsiteY41" fmla="*/ 1724538 h 1788728"/>
              <a:gd name="connsiteX42" fmla="*/ 345398 w 1188472"/>
              <a:gd name="connsiteY42" fmla="*/ 1724542 h 1788728"/>
              <a:gd name="connsiteX43" fmla="*/ 345673 w 1188472"/>
              <a:gd name="connsiteY43" fmla="*/ 1723852 h 1788728"/>
              <a:gd name="connsiteX44" fmla="*/ 347045 w 1188472"/>
              <a:gd name="connsiteY44" fmla="*/ 1720148 h 1788728"/>
              <a:gd name="connsiteX45" fmla="*/ 338781 w 1188472"/>
              <a:gd name="connsiteY45" fmla="*/ 1749638 h 1788728"/>
              <a:gd name="connsiteX46" fmla="*/ 338241 w 1188472"/>
              <a:gd name="connsiteY46" fmla="*/ 1762643 h 1788728"/>
              <a:gd name="connsiteX47" fmla="*/ 321621 w 1188472"/>
              <a:gd name="connsiteY47" fmla="*/ 1772752 h 1788728"/>
              <a:gd name="connsiteX48" fmla="*/ 299862 w 1188472"/>
              <a:gd name="connsiteY48" fmla="*/ 1774601 h 1788728"/>
              <a:gd name="connsiteX49" fmla="*/ 294718 w 1188472"/>
              <a:gd name="connsiteY49" fmla="*/ 1761982 h 1788728"/>
              <a:gd name="connsiteX50" fmla="*/ 315498 w 1188472"/>
              <a:gd name="connsiteY50" fmla="*/ 1715759 h 1788728"/>
              <a:gd name="connsiteX51" fmla="*/ 327225 w 1188472"/>
              <a:gd name="connsiteY51" fmla="*/ 1712673 h 1788728"/>
              <a:gd name="connsiteX52" fmla="*/ 374614 w 1188472"/>
              <a:gd name="connsiteY52" fmla="*/ 1492188 h 1788728"/>
              <a:gd name="connsiteX53" fmla="*/ 374682 w 1188472"/>
              <a:gd name="connsiteY53" fmla="*/ 1492325 h 1788728"/>
              <a:gd name="connsiteX54" fmla="*/ 386821 w 1188472"/>
              <a:gd name="connsiteY54" fmla="*/ 1504464 h 1788728"/>
              <a:gd name="connsiteX55" fmla="*/ 305074 w 1188472"/>
              <a:gd name="connsiteY55" fmla="*/ 1590463 h 1788728"/>
              <a:gd name="connsiteX56" fmla="*/ 270595 w 1188472"/>
              <a:gd name="connsiteY56" fmla="*/ 1638264 h 1788728"/>
              <a:gd name="connsiteX57" fmla="*/ 256978 w 1188472"/>
              <a:gd name="connsiteY57" fmla="*/ 1671137 h 1788728"/>
              <a:gd name="connsiteX58" fmla="*/ 237591 w 1188472"/>
              <a:gd name="connsiteY58" fmla="*/ 1681880 h 1788728"/>
              <a:gd name="connsiteX59" fmla="*/ 248152 w 1188472"/>
              <a:gd name="connsiteY59" fmla="*/ 1692442 h 1788728"/>
              <a:gd name="connsiteX60" fmla="*/ 256978 w 1188472"/>
              <a:gd name="connsiteY60" fmla="*/ 1671137 h 1788728"/>
              <a:gd name="connsiteX61" fmla="*/ 265374 w 1188472"/>
              <a:gd name="connsiteY61" fmla="*/ 1666484 h 1788728"/>
              <a:gd name="connsiteX62" fmla="*/ 287654 w 1188472"/>
              <a:gd name="connsiteY62" fmla="*/ 1643270 h 1788728"/>
              <a:gd name="connsiteX63" fmla="*/ 322375 w 1188472"/>
              <a:gd name="connsiteY63" fmla="*/ 1605618 h 1788728"/>
              <a:gd name="connsiteX64" fmla="*/ 322973 w 1188472"/>
              <a:gd name="connsiteY64" fmla="*/ 1606237 h 1788728"/>
              <a:gd name="connsiteX65" fmla="*/ 334837 w 1188472"/>
              <a:gd name="connsiteY65" fmla="*/ 1607403 h 1788728"/>
              <a:gd name="connsiteX66" fmla="*/ 333123 w 1188472"/>
              <a:gd name="connsiteY66" fmla="*/ 1593961 h 1788728"/>
              <a:gd name="connsiteX67" fmla="*/ 322375 w 1188472"/>
              <a:gd name="connsiteY67" fmla="*/ 1605618 h 1788728"/>
              <a:gd name="connsiteX68" fmla="*/ 314692 w 1188472"/>
              <a:gd name="connsiteY68" fmla="*/ 1597665 h 1788728"/>
              <a:gd name="connsiteX69" fmla="*/ 322973 w 1188472"/>
              <a:gd name="connsiteY69" fmla="*/ 1589092 h 1788728"/>
              <a:gd name="connsiteX70" fmla="*/ 343478 w 1188472"/>
              <a:gd name="connsiteY70" fmla="*/ 1592589 h 1788728"/>
              <a:gd name="connsiteX71" fmla="*/ 345193 w 1188472"/>
              <a:gd name="connsiteY71" fmla="*/ 1606031 h 1788728"/>
              <a:gd name="connsiteX72" fmla="*/ 242049 w 1188472"/>
              <a:gd name="connsiteY72" fmla="*/ 1698340 h 1788728"/>
              <a:gd name="connsiteX73" fmla="*/ 231487 w 1188472"/>
              <a:gd name="connsiteY73" fmla="*/ 1687778 h 1788728"/>
              <a:gd name="connsiteX74" fmla="*/ 289506 w 1188472"/>
              <a:gd name="connsiteY74" fmla="*/ 1582371 h 1788728"/>
              <a:gd name="connsiteX75" fmla="*/ 374614 w 1188472"/>
              <a:gd name="connsiteY75" fmla="*/ 1492188 h 1788728"/>
              <a:gd name="connsiteX76" fmla="*/ 353834 w 1188472"/>
              <a:gd name="connsiteY76" fmla="*/ 1482861 h 1788728"/>
              <a:gd name="connsiteX77" fmla="*/ 365973 w 1188472"/>
              <a:gd name="connsiteY77" fmla="*/ 1495000 h 1788728"/>
              <a:gd name="connsiteX78" fmla="*/ 295747 w 1188472"/>
              <a:gd name="connsiteY78" fmla="*/ 1566186 h 1788728"/>
              <a:gd name="connsiteX79" fmla="*/ 235602 w 1188472"/>
              <a:gd name="connsiteY79" fmla="*/ 1648071 h 1788728"/>
              <a:gd name="connsiteX80" fmla="*/ 220789 w 1188472"/>
              <a:gd name="connsiteY80" fmla="*/ 1639430 h 1788728"/>
              <a:gd name="connsiteX81" fmla="*/ 281962 w 1188472"/>
              <a:gd name="connsiteY81" fmla="*/ 1556105 h 1788728"/>
              <a:gd name="connsiteX82" fmla="*/ 353834 w 1188472"/>
              <a:gd name="connsiteY82" fmla="*/ 1482930 h 1788728"/>
              <a:gd name="connsiteX83" fmla="*/ 429032 w 1188472"/>
              <a:gd name="connsiteY83" fmla="*/ 1322590 h 1788728"/>
              <a:gd name="connsiteX84" fmla="*/ 432015 w 1188472"/>
              <a:gd name="connsiteY84" fmla="*/ 1333906 h 1788728"/>
              <a:gd name="connsiteX85" fmla="*/ 386272 w 1188472"/>
              <a:gd name="connsiteY85" fmla="*/ 1408795 h 1788728"/>
              <a:gd name="connsiteX86" fmla="*/ 341627 w 1188472"/>
              <a:gd name="connsiteY86" fmla="*/ 1470175 h 1788728"/>
              <a:gd name="connsiteX87" fmla="*/ 283814 w 1188472"/>
              <a:gd name="connsiteY87" fmla="*/ 1521610 h 1788728"/>
              <a:gd name="connsiteX88" fmla="*/ 256382 w 1188472"/>
              <a:gd name="connsiteY88" fmla="*/ 1551099 h 1788728"/>
              <a:gd name="connsiteX89" fmla="*/ 241774 w 1188472"/>
              <a:gd name="connsiteY89" fmla="*/ 1576748 h 1788728"/>
              <a:gd name="connsiteX90" fmla="*/ 200421 w 1188472"/>
              <a:gd name="connsiteY90" fmla="*/ 1619748 h 1788728"/>
              <a:gd name="connsiteX91" fmla="*/ 195894 w 1188472"/>
              <a:gd name="connsiteY91" fmla="*/ 1603220 h 1788728"/>
              <a:gd name="connsiteX92" fmla="*/ 235671 w 1188472"/>
              <a:gd name="connsiteY92" fmla="*/ 1552265 h 1788728"/>
              <a:gd name="connsiteX93" fmla="*/ 283265 w 1188472"/>
              <a:gd name="connsiteY93" fmla="*/ 1499458 h 1788728"/>
              <a:gd name="connsiteX94" fmla="*/ 312206 w 1188472"/>
              <a:gd name="connsiteY94" fmla="*/ 1476072 h 1788728"/>
              <a:gd name="connsiteX95" fmla="*/ 336689 w 1188472"/>
              <a:gd name="connsiteY95" fmla="*/ 1449532 h 1788728"/>
              <a:gd name="connsiteX96" fmla="*/ 417202 w 1188472"/>
              <a:gd name="connsiteY96" fmla="*/ 1325265 h 1788728"/>
              <a:gd name="connsiteX97" fmla="*/ 429032 w 1188472"/>
              <a:gd name="connsiteY97" fmla="*/ 1322590 h 1788728"/>
              <a:gd name="connsiteX98" fmla="*/ 585849 w 1188472"/>
              <a:gd name="connsiteY98" fmla="*/ 1093465 h 1788728"/>
              <a:gd name="connsiteX99" fmla="*/ 590161 w 1188472"/>
              <a:gd name="connsiteY99" fmla="*/ 1100871 h 1788728"/>
              <a:gd name="connsiteX100" fmla="*/ 573576 w 1188472"/>
              <a:gd name="connsiteY100" fmla="*/ 1147759 h 1788728"/>
              <a:gd name="connsiteX101" fmla="*/ 580114 w 1188472"/>
              <a:gd name="connsiteY101" fmla="*/ 1139242 h 1788728"/>
              <a:gd name="connsiteX102" fmla="*/ 609227 w 1188472"/>
              <a:gd name="connsiteY102" fmla="*/ 1129058 h 1788728"/>
              <a:gd name="connsiteX103" fmla="*/ 617525 w 1188472"/>
              <a:gd name="connsiteY103" fmla="*/ 1139893 h 1788728"/>
              <a:gd name="connsiteX104" fmla="*/ 588927 w 1188472"/>
              <a:gd name="connsiteY104" fmla="*/ 1208954 h 1788728"/>
              <a:gd name="connsiteX105" fmla="*/ 577200 w 1188472"/>
              <a:gd name="connsiteY105" fmla="*/ 1212039 h 1788728"/>
              <a:gd name="connsiteX106" fmla="*/ 574114 w 1188472"/>
              <a:gd name="connsiteY106" fmla="*/ 1200312 h 1788728"/>
              <a:gd name="connsiteX107" fmla="*/ 589330 w 1188472"/>
              <a:gd name="connsiteY107" fmla="*/ 1168508 h 1788728"/>
              <a:gd name="connsiteX108" fmla="*/ 596236 w 1188472"/>
              <a:gd name="connsiteY108" fmla="*/ 1148892 h 1788728"/>
              <a:gd name="connsiteX109" fmla="*/ 597088 w 1188472"/>
              <a:gd name="connsiteY109" fmla="*/ 1148466 h 1788728"/>
              <a:gd name="connsiteX110" fmla="*/ 597774 w 1188472"/>
              <a:gd name="connsiteY110" fmla="*/ 1148191 h 1788728"/>
              <a:gd name="connsiteX111" fmla="*/ 601751 w 1188472"/>
              <a:gd name="connsiteY111" fmla="*/ 1147026 h 1788728"/>
              <a:gd name="connsiteX112" fmla="*/ 609295 w 1188472"/>
              <a:gd name="connsiteY112" fmla="*/ 1146203 h 1788728"/>
              <a:gd name="connsiteX113" fmla="*/ 600997 w 1188472"/>
              <a:gd name="connsiteY113" fmla="*/ 1135367 h 1788728"/>
              <a:gd name="connsiteX114" fmla="*/ 596236 w 1188472"/>
              <a:gd name="connsiteY114" fmla="*/ 1148892 h 1788728"/>
              <a:gd name="connsiteX115" fmla="*/ 595442 w 1188472"/>
              <a:gd name="connsiteY115" fmla="*/ 1149289 h 1788728"/>
              <a:gd name="connsiteX116" fmla="*/ 592356 w 1188472"/>
              <a:gd name="connsiteY116" fmla="*/ 1151140 h 1788728"/>
              <a:gd name="connsiteX117" fmla="*/ 590573 w 1188472"/>
              <a:gd name="connsiteY117" fmla="*/ 1152375 h 1788728"/>
              <a:gd name="connsiteX118" fmla="*/ 590367 w 1188472"/>
              <a:gd name="connsiteY118" fmla="*/ 1152581 h 1788728"/>
              <a:gd name="connsiteX119" fmla="*/ 585018 w 1188472"/>
              <a:gd name="connsiteY119" fmla="*/ 1157930 h 1788728"/>
              <a:gd name="connsiteX120" fmla="*/ 584538 w 1188472"/>
              <a:gd name="connsiteY120" fmla="*/ 1158478 h 1788728"/>
              <a:gd name="connsiteX121" fmla="*/ 583441 w 1188472"/>
              <a:gd name="connsiteY121" fmla="*/ 1159987 h 1788728"/>
              <a:gd name="connsiteX122" fmla="*/ 581589 w 1188472"/>
              <a:gd name="connsiteY122" fmla="*/ 1162799 h 1788728"/>
              <a:gd name="connsiteX123" fmla="*/ 578160 w 1188472"/>
              <a:gd name="connsiteY123" fmla="*/ 1168697 h 1788728"/>
              <a:gd name="connsiteX124" fmla="*/ 574731 w 1188472"/>
              <a:gd name="connsiteY124" fmla="*/ 1175692 h 1788728"/>
              <a:gd name="connsiteX125" fmla="*/ 573154 w 1188472"/>
              <a:gd name="connsiteY125" fmla="*/ 1179327 h 1788728"/>
              <a:gd name="connsiteX126" fmla="*/ 572468 w 1188472"/>
              <a:gd name="connsiteY126" fmla="*/ 1180973 h 1788728"/>
              <a:gd name="connsiteX127" fmla="*/ 560809 w 1188472"/>
              <a:gd name="connsiteY127" fmla="*/ 1209845 h 1788728"/>
              <a:gd name="connsiteX128" fmla="*/ 544556 w 1188472"/>
              <a:gd name="connsiteY128" fmla="*/ 1231653 h 1788728"/>
              <a:gd name="connsiteX129" fmla="*/ 517055 w 1188472"/>
              <a:gd name="connsiteY129" fmla="*/ 1236180 h 1788728"/>
              <a:gd name="connsiteX130" fmla="*/ 516781 w 1188472"/>
              <a:gd name="connsiteY130" fmla="*/ 1235974 h 1788728"/>
              <a:gd name="connsiteX131" fmla="*/ 521307 w 1188472"/>
              <a:gd name="connsiteY131" fmla="*/ 1219446 h 1788728"/>
              <a:gd name="connsiteX132" fmla="*/ 523844 w 1188472"/>
              <a:gd name="connsiteY132" fmla="*/ 1219926 h 1788728"/>
              <a:gd name="connsiteX133" fmla="*/ 523982 w 1188472"/>
              <a:gd name="connsiteY133" fmla="*/ 1219926 h 1788728"/>
              <a:gd name="connsiteX134" fmla="*/ 527273 w 1188472"/>
              <a:gd name="connsiteY134" fmla="*/ 1219995 h 1788728"/>
              <a:gd name="connsiteX135" fmla="*/ 529125 w 1188472"/>
              <a:gd name="connsiteY135" fmla="*/ 1219857 h 1788728"/>
              <a:gd name="connsiteX136" fmla="*/ 528645 w 1188472"/>
              <a:gd name="connsiteY136" fmla="*/ 1219857 h 1788728"/>
              <a:gd name="connsiteX137" fmla="*/ 532006 w 1188472"/>
              <a:gd name="connsiteY137" fmla="*/ 1218897 h 1788728"/>
              <a:gd name="connsiteX138" fmla="*/ 533034 w 1188472"/>
              <a:gd name="connsiteY138" fmla="*/ 1218349 h 1788728"/>
              <a:gd name="connsiteX139" fmla="*/ 535435 w 1188472"/>
              <a:gd name="connsiteY139" fmla="*/ 1216771 h 1788728"/>
              <a:gd name="connsiteX140" fmla="*/ 536532 w 1188472"/>
              <a:gd name="connsiteY140" fmla="*/ 1215674 h 1788728"/>
              <a:gd name="connsiteX141" fmla="*/ 538726 w 1188472"/>
              <a:gd name="connsiteY141" fmla="*/ 1213274 h 1788728"/>
              <a:gd name="connsiteX142" fmla="*/ 538932 w 1188472"/>
              <a:gd name="connsiteY142" fmla="*/ 1213068 h 1788728"/>
              <a:gd name="connsiteX143" fmla="*/ 539686 w 1188472"/>
              <a:gd name="connsiteY143" fmla="*/ 1212039 h 1788728"/>
              <a:gd name="connsiteX144" fmla="*/ 541264 w 1188472"/>
              <a:gd name="connsiteY144" fmla="*/ 1209570 h 1788728"/>
              <a:gd name="connsiteX145" fmla="*/ 544418 w 1188472"/>
              <a:gd name="connsiteY145" fmla="*/ 1203878 h 1788728"/>
              <a:gd name="connsiteX146" fmla="*/ 547299 w 1188472"/>
              <a:gd name="connsiteY146" fmla="*/ 1197638 h 1788728"/>
              <a:gd name="connsiteX147" fmla="*/ 547436 w 1188472"/>
              <a:gd name="connsiteY147" fmla="*/ 1197295 h 1788728"/>
              <a:gd name="connsiteX148" fmla="*/ 547985 w 1188472"/>
              <a:gd name="connsiteY148" fmla="*/ 1195923 h 1788728"/>
              <a:gd name="connsiteX149" fmla="*/ 549288 w 1188472"/>
              <a:gd name="connsiteY149" fmla="*/ 1192700 h 1788728"/>
              <a:gd name="connsiteX150" fmla="*/ 560614 w 1188472"/>
              <a:gd name="connsiteY150" fmla="*/ 1165173 h 1788728"/>
              <a:gd name="connsiteX151" fmla="*/ 534954 w 1188472"/>
              <a:gd name="connsiteY151" fmla="*/ 1193866 h 1788728"/>
              <a:gd name="connsiteX152" fmla="*/ 472066 w 1188472"/>
              <a:gd name="connsiteY152" fmla="*/ 1276436 h 1788728"/>
              <a:gd name="connsiteX153" fmla="*/ 455539 w 1188472"/>
              <a:gd name="connsiteY153" fmla="*/ 1271910 h 1788728"/>
              <a:gd name="connsiteX154" fmla="*/ 566585 w 1188472"/>
              <a:gd name="connsiteY154" fmla="*/ 1127100 h 1788728"/>
              <a:gd name="connsiteX155" fmla="*/ 567015 w 1188472"/>
              <a:gd name="connsiteY155" fmla="*/ 1125367 h 1788728"/>
              <a:gd name="connsiteX156" fmla="*/ 585978 w 1188472"/>
              <a:gd name="connsiteY156" fmla="*/ 1108278 h 1788728"/>
              <a:gd name="connsiteX157" fmla="*/ 573085 w 1188472"/>
              <a:gd name="connsiteY157" fmla="*/ 1100871 h 1788728"/>
              <a:gd name="connsiteX158" fmla="*/ 567015 w 1188472"/>
              <a:gd name="connsiteY158" fmla="*/ 1125367 h 1788728"/>
              <a:gd name="connsiteX159" fmla="*/ 536883 w 1188472"/>
              <a:gd name="connsiteY159" fmla="*/ 1152521 h 1788728"/>
              <a:gd name="connsiteX160" fmla="*/ 493600 w 1188472"/>
              <a:gd name="connsiteY160" fmla="*/ 1202781 h 1788728"/>
              <a:gd name="connsiteX161" fmla="*/ 456567 w 1188472"/>
              <a:gd name="connsiteY161" fmla="*/ 1246878 h 1788728"/>
              <a:gd name="connsiteX162" fmla="*/ 430233 w 1188472"/>
              <a:gd name="connsiteY162" fmla="*/ 1292964 h 1788728"/>
              <a:gd name="connsiteX163" fmla="*/ 400880 w 1188472"/>
              <a:gd name="connsiteY163" fmla="*/ 1339187 h 1788728"/>
              <a:gd name="connsiteX164" fmla="*/ 359321 w 1188472"/>
              <a:gd name="connsiteY164" fmla="*/ 1379786 h 1788728"/>
              <a:gd name="connsiteX165" fmla="*/ 273939 w 1188472"/>
              <a:gd name="connsiteY165" fmla="*/ 1470997 h 1788728"/>
              <a:gd name="connsiteX166" fmla="*/ 204193 w 1188472"/>
              <a:gd name="connsiteY166" fmla="*/ 1575993 h 1788728"/>
              <a:gd name="connsiteX167" fmla="*/ 204056 w 1188472"/>
              <a:gd name="connsiteY167" fmla="*/ 1576062 h 1788728"/>
              <a:gd name="connsiteX168" fmla="*/ 191917 w 1188472"/>
              <a:gd name="connsiteY168" fmla="*/ 1563923 h 1788728"/>
              <a:gd name="connsiteX169" fmla="*/ 271607 w 1188472"/>
              <a:gd name="connsiteY169" fmla="*/ 1445760 h 1788728"/>
              <a:gd name="connsiteX170" fmla="*/ 359732 w 1188472"/>
              <a:gd name="connsiteY170" fmla="*/ 1355920 h 1788728"/>
              <a:gd name="connsiteX171" fmla="*/ 398069 w 1188472"/>
              <a:gd name="connsiteY171" fmla="*/ 1313881 h 1788728"/>
              <a:gd name="connsiteX172" fmla="*/ 425363 w 1188472"/>
              <a:gd name="connsiteY172" fmla="*/ 1265600 h 1788728"/>
              <a:gd name="connsiteX173" fmla="*/ 455881 w 1188472"/>
              <a:gd name="connsiteY173" fmla="*/ 1219309 h 1788728"/>
              <a:gd name="connsiteX174" fmla="*/ 494286 w 1188472"/>
              <a:gd name="connsiteY174" fmla="*/ 1175486 h 1788728"/>
              <a:gd name="connsiteX175" fmla="*/ 577268 w 1188472"/>
              <a:gd name="connsiteY175" fmla="*/ 1093465 h 1788728"/>
              <a:gd name="connsiteX176" fmla="*/ 585849 w 1188472"/>
              <a:gd name="connsiteY176" fmla="*/ 1093465 h 1788728"/>
              <a:gd name="connsiteX177" fmla="*/ 311428 w 1188472"/>
              <a:gd name="connsiteY177" fmla="*/ 807876 h 1788728"/>
              <a:gd name="connsiteX178" fmla="*/ 310491 w 1188472"/>
              <a:gd name="connsiteY178" fmla="*/ 808995 h 1788728"/>
              <a:gd name="connsiteX179" fmla="*/ 310303 w 1188472"/>
              <a:gd name="connsiteY179" fmla="*/ 808672 h 1788728"/>
              <a:gd name="connsiteX180" fmla="*/ 1184901 w 1188472"/>
              <a:gd name="connsiteY180" fmla="*/ 395519 h 1788728"/>
              <a:gd name="connsiteX181" fmla="*/ 1162804 w 1188472"/>
              <a:gd name="connsiteY181" fmla="*/ 441543 h 1788728"/>
              <a:gd name="connsiteX182" fmla="*/ 1142779 w 1188472"/>
              <a:gd name="connsiteY182" fmla="*/ 489824 h 1788728"/>
              <a:gd name="connsiteX183" fmla="*/ 1087915 w 1188472"/>
              <a:gd name="connsiteY183" fmla="*/ 592557 h 1788728"/>
              <a:gd name="connsiteX184" fmla="*/ 1026330 w 1188472"/>
              <a:gd name="connsiteY184" fmla="*/ 693780 h 1788728"/>
              <a:gd name="connsiteX185" fmla="*/ 989982 w 1188472"/>
              <a:gd name="connsiteY185" fmla="*/ 765858 h 1788728"/>
              <a:gd name="connsiteX186" fmla="*/ 941908 w 1188472"/>
              <a:gd name="connsiteY186" fmla="*/ 815990 h 1788728"/>
              <a:gd name="connsiteX187" fmla="*/ 937381 w 1188472"/>
              <a:gd name="connsiteY187" fmla="*/ 799462 h 1788728"/>
              <a:gd name="connsiteX188" fmla="*/ 963648 w 1188472"/>
              <a:gd name="connsiteY188" fmla="*/ 776145 h 1788728"/>
              <a:gd name="connsiteX189" fmla="*/ 985662 w 1188472"/>
              <a:gd name="connsiteY189" fmla="*/ 736986 h 1788728"/>
              <a:gd name="connsiteX190" fmla="*/ 1025987 w 1188472"/>
              <a:gd name="connsiteY190" fmla="*/ 659765 h 1788728"/>
              <a:gd name="connsiteX191" fmla="*/ 1050749 w 1188472"/>
              <a:gd name="connsiteY191" fmla="*/ 619260 h 1788728"/>
              <a:gd name="connsiteX192" fmla="*/ 1056574 w 1188472"/>
              <a:gd name="connsiteY192" fmla="*/ 611759 h 1788728"/>
              <a:gd name="connsiteX193" fmla="*/ 1121039 w 1188472"/>
              <a:gd name="connsiteY193" fmla="*/ 502374 h 1788728"/>
              <a:gd name="connsiteX194" fmla="*/ 1184724 w 1188472"/>
              <a:gd name="connsiteY194" fmla="*/ 380242 h 1788728"/>
              <a:gd name="connsiteX195" fmla="*/ 1187356 w 1188472"/>
              <a:gd name="connsiteY195" fmla="*/ 391411 h 1788728"/>
              <a:gd name="connsiteX196" fmla="*/ 1184901 w 1188472"/>
              <a:gd name="connsiteY196" fmla="*/ 395519 h 1788728"/>
              <a:gd name="connsiteX197" fmla="*/ 1185984 w 1188472"/>
              <a:gd name="connsiteY197" fmla="*/ 393263 h 1788728"/>
              <a:gd name="connsiteX198" fmla="*/ 1172802 w 1188472"/>
              <a:gd name="connsiteY198" fmla="*/ 383107 h 1788728"/>
              <a:gd name="connsiteX199" fmla="*/ 1173914 w 1188472"/>
              <a:gd name="connsiteY199" fmla="*/ 381056 h 1788728"/>
              <a:gd name="connsiteX200" fmla="*/ 1184724 w 1188472"/>
              <a:gd name="connsiteY200" fmla="*/ 380242 h 1788728"/>
              <a:gd name="connsiteX201" fmla="*/ 1039723 w 1188472"/>
              <a:gd name="connsiteY201" fmla="*/ 371184 h 1788728"/>
              <a:gd name="connsiteX202" fmla="*/ 1001238 w 1188472"/>
              <a:gd name="connsiteY202" fmla="*/ 419066 h 1788728"/>
              <a:gd name="connsiteX203" fmla="*/ 968654 w 1188472"/>
              <a:gd name="connsiteY203" fmla="*/ 473158 h 1788728"/>
              <a:gd name="connsiteX204" fmla="*/ 883958 w 1188472"/>
              <a:gd name="connsiteY204" fmla="*/ 582475 h 1788728"/>
              <a:gd name="connsiteX205" fmla="*/ 810410 w 1188472"/>
              <a:gd name="connsiteY205" fmla="*/ 659348 h 1788728"/>
              <a:gd name="connsiteX206" fmla="*/ 859475 w 1188472"/>
              <a:gd name="connsiteY206" fmla="*/ 587893 h 1788728"/>
              <a:gd name="connsiteX207" fmla="*/ 891627 w 1188472"/>
              <a:gd name="connsiteY207" fmla="*/ 547804 h 1788728"/>
              <a:gd name="connsiteX208" fmla="*/ 895136 w 1188472"/>
              <a:gd name="connsiteY208" fmla="*/ 544070 h 1788728"/>
              <a:gd name="connsiteX209" fmla="*/ 935255 w 1188472"/>
              <a:gd name="connsiteY209" fmla="*/ 493870 h 1788728"/>
              <a:gd name="connsiteX210" fmla="*/ 936518 w 1188472"/>
              <a:gd name="connsiteY210" fmla="*/ 491830 h 1788728"/>
              <a:gd name="connsiteX211" fmla="*/ 948123 w 1188472"/>
              <a:gd name="connsiteY211" fmla="*/ 477359 h 1788728"/>
              <a:gd name="connsiteX212" fmla="*/ 1116393 w 1188472"/>
              <a:gd name="connsiteY212" fmla="*/ 366029 h 1788728"/>
              <a:gd name="connsiteX213" fmla="*/ 1120353 w 1188472"/>
              <a:gd name="connsiteY213" fmla="*/ 377833 h 1788728"/>
              <a:gd name="connsiteX214" fmla="*/ 1070907 w 1188472"/>
              <a:gd name="connsiteY214" fmla="*/ 461500 h 1788728"/>
              <a:gd name="connsiteX215" fmla="*/ 1015288 w 1188472"/>
              <a:gd name="connsiteY215" fmla="*/ 542287 h 1788728"/>
              <a:gd name="connsiteX216" fmla="*/ 918865 w 1188472"/>
              <a:gd name="connsiteY216" fmla="*/ 696524 h 1788728"/>
              <a:gd name="connsiteX217" fmla="*/ 829231 w 1188472"/>
              <a:gd name="connsiteY217" fmla="*/ 836495 h 1788728"/>
              <a:gd name="connsiteX218" fmla="*/ 730201 w 1188472"/>
              <a:gd name="connsiteY218" fmla="*/ 963712 h 1788728"/>
              <a:gd name="connsiteX219" fmla="*/ 671428 w 1188472"/>
              <a:gd name="connsiteY219" fmla="*/ 1023513 h 1788728"/>
              <a:gd name="connsiteX220" fmla="*/ 646448 w 1188472"/>
              <a:gd name="connsiteY220" fmla="*/ 1049436 h 1788728"/>
              <a:gd name="connsiteX221" fmla="*/ 635771 w 1188472"/>
              <a:gd name="connsiteY221" fmla="*/ 1068423 h 1788728"/>
              <a:gd name="connsiteX222" fmla="*/ 623011 w 1188472"/>
              <a:gd name="connsiteY222" fmla="*/ 1069942 h 1788728"/>
              <a:gd name="connsiteX223" fmla="*/ 628977 w 1188472"/>
              <a:gd name="connsiteY223" fmla="*/ 1080503 h 1788728"/>
              <a:gd name="connsiteX224" fmla="*/ 635771 w 1188472"/>
              <a:gd name="connsiteY224" fmla="*/ 1068423 h 1788728"/>
              <a:gd name="connsiteX225" fmla="*/ 646551 w 1188472"/>
              <a:gd name="connsiteY225" fmla="*/ 1067139 h 1788728"/>
              <a:gd name="connsiteX226" fmla="*/ 666490 w 1188472"/>
              <a:gd name="connsiteY226" fmla="*/ 1052454 h 1788728"/>
              <a:gd name="connsiteX227" fmla="*/ 713331 w 1188472"/>
              <a:gd name="connsiteY227" fmla="*/ 998893 h 1788728"/>
              <a:gd name="connsiteX228" fmla="*/ 747278 w 1188472"/>
              <a:gd name="connsiteY228" fmla="*/ 951916 h 1788728"/>
              <a:gd name="connsiteX229" fmla="*/ 797273 w 1188472"/>
              <a:gd name="connsiteY229" fmla="*/ 891085 h 1788728"/>
              <a:gd name="connsiteX230" fmla="*/ 867841 w 1188472"/>
              <a:gd name="connsiteY230" fmla="*/ 811053 h 1788728"/>
              <a:gd name="connsiteX231" fmla="*/ 934433 w 1188472"/>
              <a:gd name="connsiteY231" fmla="*/ 732391 h 1788728"/>
              <a:gd name="connsiteX232" fmla="*/ 1000544 w 1188472"/>
              <a:gd name="connsiteY232" fmla="*/ 658736 h 1788728"/>
              <a:gd name="connsiteX233" fmla="*/ 1060209 w 1188472"/>
              <a:gd name="connsiteY233" fmla="*/ 573011 h 1788728"/>
              <a:gd name="connsiteX234" fmla="*/ 1115347 w 1188472"/>
              <a:gd name="connsiteY234" fmla="*/ 478028 h 1788728"/>
              <a:gd name="connsiteX235" fmla="*/ 1172543 w 1188472"/>
              <a:gd name="connsiteY235" fmla="*/ 382908 h 1788728"/>
              <a:gd name="connsiteX236" fmla="*/ 1172802 w 1188472"/>
              <a:gd name="connsiteY236" fmla="*/ 383107 h 1788728"/>
              <a:gd name="connsiteX237" fmla="*/ 1152500 w 1188472"/>
              <a:gd name="connsiteY237" fmla="*/ 420541 h 1788728"/>
              <a:gd name="connsiteX238" fmla="*/ 1136538 w 1188472"/>
              <a:gd name="connsiteY238" fmla="*/ 462803 h 1788728"/>
              <a:gd name="connsiteX239" fmla="*/ 1113358 w 1188472"/>
              <a:gd name="connsiteY239" fmla="*/ 510192 h 1788728"/>
              <a:gd name="connsiteX240" fmla="*/ 1086818 w 1188472"/>
              <a:gd name="connsiteY240" fmla="*/ 560255 h 1788728"/>
              <a:gd name="connsiteX241" fmla="*/ 1050749 w 1188472"/>
              <a:gd name="connsiteY241" fmla="*/ 619260 h 1788728"/>
              <a:gd name="connsiteX242" fmla="*/ 994458 w 1188472"/>
              <a:gd name="connsiteY242" fmla="*/ 691732 h 1788728"/>
              <a:gd name="connsiteX243" fmla="*/ 926478 w 1188472"/>
              <a:gd name="connsiteY243" fmla="*/ 767024 h 1788728"/>
              <a:gd name="connsiteX244" fmla="*/ 856663 w 1188472"/>
              <a:gd name="connsiteY244" fmla="*/ 849732 h 1788728"/>
              <a:gd name="connsiteX245" fmla="*/ 784311 w 1188472"/>
              <a:gd name="connsiteY245" fmla="*/ 932439 h 1788728"/>
              <a:gd name="connsiteX246" fmla="*/ 708256 w 1188472"/>
              <a:gd name="connsiteY246" fmla="*/ 1032840 h 1788728"/>
              <a:gd name="connsiteX247" fmla="*/ 663130 w 1188472"/>
              <a:gd name="connsiteY247" fmla="*/ 1076594 h 1788728"/>
              <a:gd name="connsiteX248" fmla="*/ 618553 w 1188472"/>
              <a:gd name="connsiteY248" fmla="*/ 1086127 h 1788728"/>
              <a:gd name="connsiteX249" fmla="*/ 612587 w 1188472"/>
              <a:gd name="connsiteY249" fmla="*/ 1075566 h 1788728"/>
              <a:gd name="connsiteX250" fmla="*/ 659427 w 1188472"/>
              <a:gd name="connsiteY250" fmla="*/ 1010963 h 1788728"/>
              <a:gd name="connsiteX251" fmla="*/ 725058 w 1188472"/>
              <a:gd name="connsiteY251" fmla="*/ 943412 h 1788728"/>
              <a:gd name="connsiteX252" fmla="*/ 914270 w 1188472"/>
              <a:gd name="connsiteY252" fmla="*/ 670464 h 1788728"/>
              <a:gd name="connsiteX253" fmla="*/ 1013642 w 1188472"/>
              <a:gd name="connsiteY253" fmla="*/ 514650 h 1788728"/>
              <a:gd name="connsiteX254" fmla="*/ 1062334 w 1188472"/>
              <a:gd name="connsiteY254" fmla="*/ 443395 h 1788728"/>
              <a:gd name="connsiteX255" fmla="*/ 1105677 w 1188472"/>
              <a:gd name="connsiteY255" fmla="*/ 368711 h 1788728"/>
              <a:gd name="connsiteX256" fmla="*/ 1105540 w 1188472"/>
              <a:gd name="connsiteY256" fmla="*/ 369192 h 1788728"/>
              <a:gd name="connsiteX257" fmla="*/ 1116393 w 1188472"/>
              <a:gd name="connsiteY257" fmla="*/ 366029 h 1788728"/>
              <a:gd name="connsiteX258" fmla="*/ 1072193 w 1188472"/>
              <a:gd name="connsiteY258" fmla="*/ 362933 h 1788728"/>
              <a:gd name="connsiteX259" fmla="*/ 1077628 w 1188472"/>
              <a:gd name="connsiteY259" fmla="*/ 372963 h 1788728"/>
              <a:gd name="connsiteX260" fmla="*/ 1009219 w 1188472"/>
              <a:gd name="connsiteY260" fmla="*/ 507431 h 1788728"/>
              <a:gd name="connsiteX261" fmla="*/ 939497 w 1188472"/>
              <a:gd name="connsiteY261" fmla="*/ 603586 h 1788728"/>
              <a:gd name="connsiteX262" fmla="*/ 940330 w 1188472"/>
              <a:gd name="connsiteY262" fmla="*/ 606135 h 1788728"/>
              <a:gd name="connsiteX263" fmla="*/ 795078 w 1188472"/>
              <a:gd name="connsiteY263" fmla="*/ 821956 h 1788728"/>
              <a:gd name="connsiteX264" fmla="*/ 655106 w 1188472"/>
              <a:gd name="connsiteY264" fmla="*/ 993269 h 1788728"/>
              <a:gd name="connsiteX265" fmla="*/ 514243 w 1188472"/>
              <a:gd name="connsiteY265" fmla="*/ 1142979 h 1788728"/>
              <a:gd name="connsiteX266" fmla="*/ 471723 w 1188472"/>
              <a:gd name="connsiteY266" fmla="*/ 1174663 h 1788728"/>
              <a:gd name="connsiteX267" fmla="*/ 432976 w 1188472"/>
              <a:gd name="connsiteY267" fmla="*/ 1213548 h 1788728"/>
              <a:gd name="connsiteX268" fmla="*/ 360418 w 1188472"/>
              <a:gd name="connsiteY268" fmla="*/ 1300233 h 1788728"/>
              <a:gd name="connsiteX269" fmla="*/ 225590 w 1188472"/>
              <a:gd name="connsiteY269" fmla="*/ 1452549 h 1788728"/>
              <a:gd name="connsiteX270" fmla="*/ 225658 w 1188472"/>
              <a:gd name="connsiteY270" fmla="*/ 1452618 h 1788728"/>
              <a:gd name="connsiteX271" fmla="*/ 217017 w 1188472"/>
              <a:gd name="connsiteY271" fmla="*/ 1437805 h 1788728"/>
              <a:gd name="connsiteX272" fmla="*/ 296570 w 1188472"/>
              <a:gd name="connsiteY272" fmla="*/ 1354891 h 1788728"/>
              <a:gd name="connsiteX273" fmla="*/ 367893 w 1188472"/>
              <a:gd name="connsiteY273" fmla="*/ 1264571 h 1788728"/>
              <a:gd name="connsiteX274" fmla="*/ 440931 w 1188472"/>
              <a:gd name="connsiteY274" fmla="*/ 1180218 h 1788728"/>
              <a:gd name="connsiteX275" fmla="*/ 480776 w 1188472"/>
              <a:gd name="connsiteY275" fmla="*/ 1145242 h 1788728"/>
              <a:gd name="connsiteX276" fmla="*/ 521855 w 1188472"/>
              <a:gd name="connsiteY276" fmla="*/ 1115341 h 1788728"/>
              <a:gd name="connsiteX277" fmla="*/ 590024 w 1188472"/>
              <a:gd name="connsiteY277" fmla="*/ 1040041 h 1788728"/>
              <a:gd name="connsiteX278" fmla="*/ 623697 w 1188472"/>
              <a:gd name="connsiteY278" fmla="*/ 1000538 h 1788728"/>
              <a:gd name="connsiteX279" fmla="*/ 662719 w 1188472"/>
              <a:gd name="connsiteY279" fmla="*/ 962271 h 1788728"/>
              <a:gd name="connsiteX280" fmla="*/ 799124 w 1188472"/>
              <a:gd name="connsiteY280" fmla="*/ 787460 h 1788728"/>
              <a:gd name="connsiteX281" fmla="*/ 854813 w 1188472"/>
              <a:gd name="connsiteY281" fmla="*/ 711980 h 1788728"/>
              <a:gd name="connsiteX282" fmla="*/ 836637 w 1188472"/>
              <a:gd name="connsiteY282" fmla="*/ 734722 h 1788728"/>
              <a:gd name="connsiteX283" fmla="*/ 746866 w 1188472"/>
              <a:gd name="connsiteY283" fmla="*/ 850348 h 1788728"/>
              <a:gd name="connsiteX284" fmla="*/ 698929 w 1188472"/>
              <a:gd name="connsiteY284" fmla="*/ 898217 h 1788728"/>
              <a:gd name="connsiteX285" fmla="*/ 647700 w 1188472"/>
              <a:gd name="connsiteY285" fmla="*/ 942588 h 1788728"/>
              <a:gd name="connsiteX286" fmla="*/ 608815 w 1188472"/>
              <a:gd name="connsiteY286" fmla="*/ 1000470 h 1788728"/>
              <a:gd name="connsiteX287" fmla="*/ 569381 w 1188472"/>
              <a:gd name="connsiteY287" fmla="*/ 1050876 h 1788728"/>
              <a:gd name="connsiteX288" fmla="*/ 479679 w 1188472"/>
              <a:gd name="connsiteY288" fmla="*/ 1130292 h 1788728"/>
              <a:gd name="connsiteX289" fmla="*/ 427969 w 1188472"/>
              <a:gd name="connsiteY289" fmla="*/ 1162318 h 1788728"/>
              <a:gd name="connsiteX290" fmla="*/ 378660 w 1188472"/>
              <a:gd name="connsiteY290" fmla="*/ 1190025 h 1788728"/>
              <a:gd name="connsiteX291" fmla="*/ 303839 w 1188472"/>
              <a:gd name="connsiteY291" fmla="*/ 1271704 h 1788728"/>
              <a:gd name="connsiteX292" fmla="*/ 236631 w 1188472"/>
              <a:gd name="connsiteY292" fmla="*/ 1361064 h 1788728"/>
              <a:gd name="connsiteX293" fmla="*/ 224493 w 1188472"/>
              <a:gd name="connsiteY293" fmla="*/ 1348925 h 1788728"/>
              <a:gd name="connsiteX294" fmla="*/ 299862 w 1188472"/>
              <a:gd name="connsiteY294" fmla="*/ 1248524 h 1788728"/>
              <a:gd name="connsiteX295" fmla="*/ 318529 w 1188472"/>
              <a:gd name="connsiteY295" fmla="*/ 1226314 h 1788728"/>
              <a:gd name="connsiteX296" fmla="*/ 306137 w 1188472"/>
              <a:gd name="connsiteY296" fmla="*/ 1236428 h 1788728"/>
              <a:gd name="connsiteX297" fmla="*/ 215851 w 1188472"/>
              <a:gd name="connsiteY297" fmla="*/ 1317310 h 1788728"/>
              <a:gd name="connsiteX298" fmla="*/ 203713 w 1188472"/>
              <a:gd name="connsiteY298" fmla="*/ 1305171 h 1788728"/>
              <a:gd name="connsiteX299" fmla="*/ 409727 w 1188472"/>
              <a:gd name="connsiteY299" fmla="*/ 1126863 h 1788728"/>
              <a:gd name="connsiteX300" fmla="*/ 491954 w 1188472"/>
              <a:gd name="connsiteY300" fmla="*/ 1038943 h 1788728"/>
              <a:gd name="connsiteX301" fmla="*/ 575348 w 1188472"/>
              <a:gd name="connsiteY301" fmla="*/ 951024 h 1788728"/>
              <a:gd name="connsiteX302" fmla="*/ 726498 w 1188472"/>
              <a:gd name="connsiteY302" fmla="*/ 754885 h 1788728"/>
              <a:gd name="connsiteX303" fmla="*/ 740031 w 1188472"/>
              <a:gd name="connsiteY303" fmla="*/ 734057 h 1788728"/>
              <a:gd name="connsiteX304" fmla="*/ 794461 w 1188472"/>
              <a:gd name="connsiteY304" fmla="*/ 676018 h 1788728"/>
              <a:gd name="connsiteX305" fmla="*/ 810410 w 1188472"/>
              <a:gd name="connsiteY305" fmla="*/ 659348 h 1788728"/>
              <a:gd name="connsiteX306" fmla="*/ 789068 w 1188472"/>
              <a:gd name="connsiteY306" fmla="*/ 690429 h 1788728"/>
              <a:gd name="connsiteX307" fmla="*/ 720257 w 1188472"/>
              <a:gd name="connsiteY307" fmla="*/ 794045 h 1788728"/>
              <a:gd name="connsiteX308" fmla="*/ 566707 w 1188472"/>
              <a:gd name="connsiteY308" fmla="*/ 986000 h 1788728"/>
              <a:gd name="connsiteX309" fmla="*/ 483930 w 1188472"/>
              <a:gd name="connsiteY309" fmla="*/ 1073028 h 1788728"/>
              <a:gd name="connsiteX310" fmla="*/ 405594 w 1188472"/>
              <a:gd name="connsiteY310" fmla="*/ 1154057 h 1788728"/>
              <a:gd name="connsiteX311" fmla="*/ 438162 w 1188472"/>
              <a:gd name="connsiteY311" fmla="*/ 1136010 h 1788728"/>
              <a:gd name="connsiteX312" fmla="*/ 487840 w 1188472"/>
              <a:gd name="connsiteY312" fmla="*/ 1103202 h 1788728"/>
              <a:gd name="connsiteX313" fmla="*/ 574319 w 1188472"/>
              <a:gd name="connsiteY313" fmla="*/ 1018300 h 1788728"/>
              <a:gd name="connsiteX314" fmla="*/ 654215 w 1188472"/>
              <a:gd name="connsiteY314" fmla="*/ 910562 h 1788728"/>
              <a:gd name="connsiteX315" fmla="*/ 705032 w 1188472"/>
              <a:gd name="connsiteY315" fmla="*/ 871265 h 1788728"/>
              <a:gd name="connsiteX316" fmla="*/ 751941 w 1188472"/>
              <a:gd name="connsiteY316" fmla="*/ 816812 h 1788728"/>
              <a:gd name="connsiteX317" fmla="*/ 840272 w 1188472"/>
              <a:gd name="connsiteY317" fmla="*/ 702558 h 1788728"/>
              <a:gd name="connsiteX318" fmla="*/ 922431 w 1188472"/>
              <a:gd name="connsiteY318" fmla="*/ 599345 h 1788728"/>
              <a:gd name="connsiteX319" fmla="*/ 1060963 w 1188472"/>
              <a:gd name="connsiteY319" fmla="*/ 368436 h 1788728"/>
              <a:gd name="connsiteX320" fmla="*/ 1061100 w 1188472"/>
              <a:gd name="connsiteY320" fmla="*/ 368436 h 1788728"/>
              <a:gd name="connsiteX321" fmla="*/ 1072193 w 1188472"/>
              <a:gd name="connsiteY321" fmla="*/ 362933 h 1788728"/>
              <a:gd name="connsiteX322" fmla="*/ 1028593 w 1188472"/>
              <a:gd name="connsiteY322" fmla="*/ 357875 h 1788728"/>
              <a:gd name="connsiteX323" fmla="*/ 1040732 w 1188472"/>
              <a:gd name="connsiteY323" fmla="*/ 370014 h 1788728"/>
              <a:gd name="connsiteX324" fmla="*/ 1039723 w 1188472"/>
              <a:gd name="connsiteY324" fmla="*/ 371184 h 1788728"/>
              <a:gd name="connsiteX325" fmla="*/ 1040663 w 1188472"/>
              <a:gd name="connsiteY325" fmla="*/ 370014 h 1788728"/>
              <a:gd name="connsiteX326" fmla="*/ 1028562 w 1188472"/>
              <a:gd name="connsiteY326" fmla="*/ 357913 h 1788728"/>
              <a:gd name="connsiteX327" fmla="*/ 1028524 w 1188472"/>
              <a:gd name="connsiteY327" fmla="*/ 357875 h 1788728"/>
              <a:gd name="connsiteX328" fmla="*/ 1028562 w 1188472"/>
              <a:gd name="connsiteY328" fmla="*/ 357913 h 1788728"/>
              <a:gd name="connsiteX329" fmla="*/ 993060 w 1188472"/>
              <a:gd name="connsiteY329" fmla="*/ 400618 h 1788728"/>
              <a:gd name="connsiteX330" fmla="*/ 963648 w 1188472"/>
              <a:gd name="connsiteY330" fmla="*/ 447990 h 1788728"/>
              <a:gd name="connsiteX331" fmla="*/ 936518 w 1188472"/>
              <a:gd name="connsiteY331" fmla="*/ 491830 h 1788728"/>
              <a:gd name="connsiteX332" fmla="*/ 891627 w 1188472"/>
              <a:gd name="connsiteY332" fmla="*/ 547804 h 1788728"/>
              <a:gd name="connsiteX333" fmla="*/ 808177 w 1188472"/>
              <a:gd name="connsiteY333" fmla="*/ 636585 h 1788728"/>
              <a:gd name="connsiteX334" fmla="*/ 792243 w 1188472"/>
              <a:gd name="connsiteY334" fmla="*/ 653698 h 1788728"/>
              <a:gd name="connsiteX335" fmla="*/ 794049 w 1188472"/>
              <a:gd name="connsiteY335" fmla="*/ 650918 h 1788728"/>
              <a:gd name="connsiteX336" fmla="*/ 866950 w 1188472"/>
              <a:gd name="connsiteY336" fmla="*/ 550037 h 1788728"/>
              <a:gd name="connsiteX337" fmla="*/ 1028524 w 1188472"/>
              <a:gd name="connsiteY337" fmla="*/ 357875 h 1788728"/>
              <a:gd name="connsiteX338" fmla="*/ 804534 w 1188472"/>
              <a:gd name="connsiteY338" fmla="*/ 321779 h 1788728"/>
              <a:gd name="connsiteX339" fmla="*/ 700437 w 1188472"/>
              <a:gd name="connsiteY339" fmla="*/ 449841 h 1788728"/>
              <a:gd name="connsiteX340" fmla="*/ 598939 w 1188472"/>
              <a:gd name="connsiteY340" fmla="*/ 561969 h 1788728"/>
              <a:gd name="connsiteX341" fmla="*/ 548601 w 1188472"/>
              <a:gd name="connsiteY341" fmla="*/ 620331 h 1788728"/>
              <a:gd name="connsiteX342" fmla="*/ 502515 w 1188472"/>
              <a:gd name="connsiteY342" fmla="*/ 677732 h 1788728"/>
              <a:gd name="connsiteX343" fmla="*/ 294238 w 1188472"/>
              <a:gd name="connsiteY343" fmla="*/ 887587 h 1788728"/>
              <a:gd name="connsiteX344" fmla="*/ 282099 w 1188472"/>
              <a:gd name="connsiteY344" fmla="*/ 875449 h 1788728"/>
              <a:gd name="connsiteX345" fmla="*/ 398205 w 1188472"/>
              <a:gd name="connsiteY345" fmla="*/ 758245 h 1788728"/>
              <a:gd name="connsiteX346" fmla="*/ 500115 w 1188472"/>
              <a:gd name="connsiteY346" fmla="*/ 653867 h 1788728"/>
              <a:gd name="connsiteX347" fmla="*/ 595030 w 1188472"/>
              <a:gd name="connsiteY347" fmla="*/ 540710 h 1788728"/>
              <a:gd name="connsiteX348" fmla="*/ 696417 w 1188472"/>
              <a:gd name="connsiteY348" fmla="*/ 428616 h 1788728"/>
              <a:gd name="connsiteX349" fmla="*/ 716905 w 1188472"/>
              <a:gd name="connsiteY349" fmla="*/ 403275 h 1788728"/>
              <a:gd name="connsiteX350" fmla="*/ 740419 w 1188472"/>
              <a:gd name="connsiteY350" fmla="*/ 378741 h 1788728"/>
              <a:gd name="connsiteX351" fmla="*/ 804768 w 1188472"/>
              <a:gd name="connsiteY351" fmla="*/ 321491 h 1788728"/>
              <a:gd name="connsiteX352" fmla="*/ 804816 w 1188472"/>
              <a:gd name="connsiteY352" fmla="*/ 321528 h 1788728"/>
              <a:gd name="connsiteX353" fmla="*/ 804534 w 1188472"/>
              <a:gd name="connsiteY353" fmla="*/ 321779 h 1788728"/>
              <a:gd name="connsiteX354" fmla="*/ 918775 w 1188472"/>
              <a:gd name="connsiteY354" fmla="*/ 311330 h 1788728"/>
              <a:gd name="connsiteX355" fmla="*/ 918865 w 1188472"/>
              <a:gd name="connsiteY355" fmla="*/ 311447 h 1788728"/>
              <a:gd name="connsiteX356" fmla="*/ 853988 w 1188472"/>
              <a:gd name="connsiteY356" fmla="*/ 390588 h 1788728"/>
              <a:gd name="connsiteX357" fmla="*/ 782391 w 1188472"/>
              <a:gd name="connsiteY357" fmla="*/ 487697 h 1788728"/>
              <a:gd name="connsiteX358" fmla="*/ 652500 w 1188472"/>
              <a:gd name="connsiteY358" fmla="*/ 648655 h 1788728"/>
              <a:gd name="connsiteX359" fmla="*/ 511088 w 1188472"/>
              <a:gd name="connsiteY359" fmla="*/ 805703 h 1788728"/>
              <a:gd name="connsiteX360" fmla="*/ 445251 w 1188472"/>
              <a:gd name="connsiteY360" fmla="*/ 886284 h 1788728"/>
              <a:gd name="connsiteX361" fmla="*/ 415041 w 1188472"/>
              <a:gd name="connsiteY361" fmla="*/ 923454 h 1788728"/>
              <a:gd name="connsiteX362" fmla="*/ 404789 w 1188472"/>
              <a:gd name="connsiteY362" fmla="*/ 934359 h 1788728"/>
              <a:gd name="connsiteX363" fmla="*/ 364053 w 1188472"/>
              <a:gd name="connsiteY363" fmla="*/ 973930 h 1788728"/>
              <a:gd name="connsiteX364" fmla="*/ 326059 w 1188472"/>
              <a:gd name="connsiteY364" fmla="*/ 1014186 h 1788728"/>
              <a:gd name="connsiteX365" fmla="*/ 286557 w 1188472"/>
              <a:gd name="connsiteY365" fmla="*/ 1042167 h 1788728"/>
              <a:gd name="connsiteX366" fmla="*/ 272841 w 1188472"/>
              <a:gd name="connsiteY366" fmla="*/ 1060340 h 1788728"/>
              <a:gd name="connsiteX367" fmla="*/ 258371 w 1188472"/>
              <a:gd name="connsiteY367" fmla="*/ 1074399 h 1788728"/>
              <a:gd name="connsiteX368" fmla="*/ 269206 w 1188472"/>
              <a:gd name="connsiteY368" fmla="*/ 1082698 h 1788728"/>
              <a:gd name="connsiteX369" fmla="*/ 276613 w 1188472"/>
              <a:gd name="connsiteY369" fmla="*/ 1063358 h 1788728"/>
              <a:gd name="connsiteX370" fmla="*/ 286900 w 1188472"/>
              <a:gd name="connsiteY370" fmla="*/ 1048819 h 1788728"/>
              <a:gd name="connsiteX371" fmla="*/ 316938 w 1188472"/>
              <a:gd name="connsiteY371" fmla="*/ 1022553 h 1788728"/>
              <a:gd name="connsiteX372" fmla="*/ 379757 w 1188472"/>
              <a:gd name="connsiteY372" fmla="*/ 966866 h 1788728"/>
              <a:gd name="connsiteX373" fmla="*/ 415041 w 1188472"/>
              <a:gd name="connsiteY373" fmla="*/ 923454 h 1788728"/>
              <a:gd name="connsiteX374" fmla="*/ 478093 w 1188472"/>
              <a:gd name="connsiteY374" fmla="*/ 856384 h 1788728"/>
              <a:gd name="connsiteX375" fmla="*/ 546201 w 1188472"/>
              <a:gd name="connsiteY375" fmla="*/ 775322 h 1788728"/>
              <a:gd name="connsiteX376" fmla="*/ 697146 w 1188472"/>
              <a:gd name="connsiteY376" fmla="*/ 631853 h 1788728"/>
              <a:gd name="connsiteX377" fmla="*/ 853851 w 1188472"/>
              <a:gd name="connsiteY377" fmla="*/ 493595 h 1788728"/>
              <a:gd name="connsiteX378" fmla="*/ 981067 w 1188472"/>
              <a:gd name="connsiteY378" fmla="*/ 329621 h 1788728"/>
              <a:gd name="connsiteX379" fmla="*/ 996703 w 1188472"/>
              <a:gd name="connsiteY379" fmla="*/ 336204 h 1788728"/>
              <a:gd name="connsiteX380" fmla="*/ 858926 w 1188472"/>
              <a:gd name="connsiteY380" fmla="*/ 535361 h 1788728"/>
              <a:gd name="connsiteX381" fmla="*/ 777796 w 1188472"/>
              <a:gd name="connsiteY381" fmla="*/ 624720 h 1788728"/>
              <a:gd name="connsiteX382" fmla="*/ 686859 w 1188472"/>
              <a:gd name="connsiteY382" fmla="*/ 711885 h 1788728"/>
              <a:gd name="connsiteX383" fmla="*/ 502859 w 1188472"/>
              <a:gd name="connsiteY383" fmla="*/ 880867 h 1788728"/>
              <a:gd name="connsiteX384" fmla="*/ 461436 w 1188472"/>
              <a:gd name="connsiteY384" fmla="*/ 926884 h 1788728"/>
              <a:gd name="connsiteX385" fmla="*/ 422208 w 1188472"/>
              <a:gd name="connsiteY385" fmla="*/ 975507 h 1788728"/>
              <a:gd name="connsiteX386" fmla="*/ 383392 w 1188472"/>
              <a:gd name="connsiteY386" fmla="*/ 1006779 h 1788728"/>
              <a:gd name="connsiteX387" fmla="*/ 340667 w 1188472"/>
              <a:gd name="connsiteY387" fmla="*/ 1033183 h 1788728"/>
              <a:gd name="connsiteX388" fmla="*/ 301851 w 1188472"/>
              <a:gd name="connsiteY388" fmla="*/ 1076662 h 1788728"/>
              <a:gd name="connsiteX389" fmla="*/ 264886 w 1188472"/>
              <a:gd name="connsiteY389" fmla="*/ 1125560 h 1788728"/>
              <a:gd name="connsiteX390" fmla="*/ 236434 w 1188472"/>
              <a:gd name="connsiteY390" fmla="*/ 1179567 h 1788728"/>
              <a:gd name="connsiteX391" fmla="*/ 219915 w 1188472"/>
              <a:gd name="connsiteY391" fmla="*/ 1214479 h 1788728"/>
              <a:gd name="connsiteX392" fmla="*/ 202890 w 1188472"/>
              <a:gd name="connsiteY392" fmla="*/ 1221915 h 1788728"/>
              <a:gd name="connsiteX393" fmla="*/ 210296 w 1188472"/>
              <a:gd name="connsiteY393" fmla="*/ 1234808 h 1788728"/>
              <a:gd name="connsiteX394" fmla="*/ 219915 w 1188472"/>
              <a:gd name="connsiteY394" fmla="*/ 1214479 h 1788728"/>
              <a:gd name="connsiteX395" fmla="*/ 224458 w 1188472"/>
              <a:gd name="connsiteY395" fmla="*/ 1212494 h 1788728"/>
              <a:gd name="connsiteX396" fmla="*/ 241912 w 1188472"/>
              <a:gd name="connsiteY396" fmla="*/ 1195717 h 1788728"/>
              <a:gd name="connsiteX397" fmla="*/ 277848 w 1188472"/>
              <a:gd name="connsiteY397" fmla="*/ 1158341 h 1788728"/>
              <a:gd name="connsiteX398" fmla="*/ 328803 w 1188472"/>
              <a:gd name="connsiteY398" fmla="*/ 1119456 h 1788728"/>
              <a:gd name="connsiteX399" fmla="*/ 383598 w 1188472"/>
              <a:gd name="connsiteY399" fmla="*/ 1080160 h 1788728"/>
              <a:gd name="connsiteX400" fmla="*/ 456498 w 1188472"/>
              <a:gd name="connsiteY400" fmla="*/ 994984 h 1788728"/>
              <a:gd name="connsiteX401" fmla="*/ 534611 w 1188472"/>
              <a:gd name="connsiteY401" fmla="*/ 903292 h 1788728"/>
              <a:gd name="connsiteX402" fmla="*/ 627948 w 1188472"/>
              <a:gd name="connsiteY402" fmla="*/ 819145 h 1788728"/>
              <a:gd name="connsiteX403" fmla="*/ 720120 w 1188472"/>
              <a:gd name="connsiteY403" fmla="*/ 731156 h 1788728"/>
              <a:gd name="connsiteX404" fmla="*/ 792243 w 1188472"/>
              <a:gd name="connsiteY404" fmla="*/ 653698 h 1788728"/>
              <a:gd name="connsiteX405" fmla="*/ 740031 w 1188472"/>
              <a:gd name="connsiteY405" fmla="*/ 734057 h 1788728"/>
              <a:gd name="connsiteX406" fmla="*/ 705512 w 1188472"/>
              <a:gd name="connsiteY406" fmla="*/ 770864 h 1788728"/>
              <a:gd name="connsiteX407" fmla="*/ 518015 w 1188472"/>
              <a:gd name="connsiteY407" fmla="*/ 945126 h 1788728"/>
              <a:gd name="connsiteX408" fmla="*/ 362407 w 1188472"/>
              <a:gd name="connsiteY408" fmla="*/ 1117605 h 1788728"/>
              <a:gd name="connsiteX409" fmla="*/ 272018 w 1188472"/>
              <a:gd name="connsiteY409" fmla="*/ 1187831 h 1788728"/>
              <a:gd name="connsiteX410" fmla="*/ 202821 w 1188472"/>
              <a:gd name="connsiteY410" fmla="*/ 1238991 h 1788728"/>
              <a:gd name="connsiteX411" fmla="*/ 195414 w 1188472"/>
              <a:gd name="connsiteY411" fmla="*/ 1226099 h 1788728"/>
              <a:gd name="connsiteX412" fmla="*/ 258645 w 1188472"/>
              <a:gd name="connsiteY412" fmla="*/ 1104026 h 1788728"/>
              <a:gd name="connsiteX413" fmla="*/ 275575 w 1188472"/>
              <a:gd name="connsiteY413" fmla="*/ 1082490 h 1788728"/>
              <a:gd name="connsiteX414" fmla="*/ 278688 w 1188472"/>
              <a:gd name="connsiteY414" fmla="*/ 1080469 h 1788728"/>
              <a:gd name="connsiteX415" fmla="*/ 289849 w 1188472"/>
              <a:gd name="connsiteY415" fmla="*/ 1065072 h 1788728"/>
              <a:gd name="connsiteX416" fmla="*/ 323042 w 1188472"/>
              <a:gd name="connsiteY416" fmla="*/ 1036475 h 1788728"/>
              <a:gd name="connsiteX417" fmla="*/ 359698 w 1188472"/>
              <a:gd name="connsiteY417" fmla="*/ 1004782 h 1788728"/>
              <a:gd name="connsiteX418" fmla="*/ 368022 w 1188472"/>
              <a:gd name="connsiteY418" fmla="*/ 995505 h 1788728"/>
              <a:gd name="connsiteX419" fmla="*/ 385450 w 1188472"/>
              <a:gd name="connsiteY419" fmla="*/ 985177 h 1788728"/>
              <a:gd name="connsiteX420" fmla="*/ 423580 w 1188472"/>
              <a:gd name="connsiteY420" fmla="*/ 946155 h 1788728"/>
              <a:gd name="connsiteX421" fmla="*/ 505739 w 1188472"/>
              <a:gd name="connsiteY421" fmla="*/ 853160 h 1788728"/>
              <a:gd name="connsiteX422" fmla="*/ 690905 w 1188472"/>
              <a:gd name="connsiteY422" fmla="*/ 684865 h 1788728"/>
              <a:gd name="connsiteX423" fmla="*/ 779853 w 1188472"/>
              <a:gd name="connsiteY423" fmla="*/ 597768 h 1788728"/>
              <a:gd name="connsiteX424" fmla="*/ 844564 w 1188472"/>
              <a:gd name="connsiteY424" fmla="*/ 525646 h 1788728"/>
              <a:gd name="connsiteX425" fmla="*/ 848296 w 1188472"/>
              <a:gd name="connsiteY425" fmla="*/ 522399 h 1788728"/>
              <a:gd name="connsiteX426" fmla="*/ 995743 w 1188472"/>
              <a:gd name="connsiteY426" fmla="*/ 338124 h 1788728"/>
              <a:gd name="connsiteX427" fmla="*/ 980107 w 1188472"/>
              <a:gd name="connsiteY427" fmla="*/ 331541 h 1788728"/>
              <a:gd name="connsiteX428" fmla="*/ 857691 w 1188472"/>
              <a:gd name="connsiteY428" fmla="*/ 511015 h 1788728"/>
              <a:gd name="connsiteX429" fmla="*/ 844564 w 1188472"/>
              <a:gd name="connsiteY429" fmla="*/ 525646 h 1788728"/>
              <a:gd name="connsiteX430" fmla="*/ 688059 w 1188472"/>
              <a:gd name="connsiteY430" fmla="*/ 661788 h 1788728"/>
              <a:gd name="connsiteX431" fmla="*/ 537697 w 1188472"/>
              <a:gd name="connsiteY431" fmla="*/ 811258 h 1788728"/>
              <a:gd name="connsiteX432" fmla="*/ 468843 w 1188472"/>
              <a:gd name="connsiteY432" fmla="*/ 893486 h 1788728"/>
              <a:gd name="connsiteX433" fmla="*/ 431535 w 1188472"/>
              <a:gd name="connsiteY433" fmla="*/ 932507 h 1788728"/>
              <a:gd name="connsiteX434" fmla="*/ 392239 w 1188472"/>
              <a:gd name="connsiteY434" fmla="*/ 968512 h 1788728"/>
              <a:gd name="connsiteX435" fmla="*/ 368022 w 1188472"/>
              <a:gd name="connsiteY435" fmla="*/ 995505 h 1788728"/>
              <a:gd name="connsiteX436" fmla="*/ 344713 w 1188472"/>
              <a:gd name="connsiteY436" fmla="*/ 1009317 h 1788728"/>
              <a:gd name="connsiteX437" fmla="*/ 298970 w 1188472"/>
              <a:gd name="connsiteY437" fmla="*/ 1052728 h 1788728"/>
              <a:gd name="connsiteX438" fmla="*/ 275575 w 1188472"/>
              <a:gd name="connsiteY438" fmla="*/ 1082490 h 1788728"/>
              <a:gd name="connsiteX439" fmla="*/ 262897 w 1188472"/>
              <a:gd name="connsiteY439" fmla="*/ 1090721 h 1788728"/>
              <a:gd name="connsiteX440" fmla="*/ 252061 w 1188472"/>
              <a:gd name="connsiteY440" fmla="*/ 1082423 h 1788728"/>
              <a:gd name="connsiteX441" fmla="*/ 270372 w 1188472"/>
              <a:gd name="connsiteY441" fmla="*/ 1041618 h 1788728"/>
              <a:gd name="connsiteX442" fmla="*/ 302468 w 1188472"/>
              <a:gd name="connsiteY442" fmla="*/ 1011854 h 1788728"/>
              <a:gd name="connsiteX443" fmla="*/ 335455 w 1188472"/>
              <a:gd name="connsiteY443" fmla="*/ 986274 h 1788728"/>
              <a:gd name="connsiteX444" fmla="*/ 375986 w 1188472"/>
              <a:gd name="connsiteY444" fmla="*/ 945263 h 1788728"/>
              <a:gd name="connsiteX445" fmla="*/ 442234 w 1188472"/>
              <a:gd name="connsiteY445" fmla="*/ 862419 h 1788728"/>
              <a:gd name="connsiteX446" fmla="*/ 510540 w 1188472"/>
              <a:gd name="connsiteY446" fmla="*/ 779711 h 1788728"/>
              <a:gd name="connsiteX447" fmla="*/ 655312 w 1188472"/>
              <a:gd name="connsiteY447" fmla="*/ 619097 h 1788728"/>
              <a:gd name="connsiteX448" fmla="*/ 669292 w 1188472"/>
              <a:gd name="connsiteY448" fmla="*/ 601490 h 1788728"/>
              <a:gd name="connsiteX449" fmla="*/ 682744 w 1188472"/>
              <a:gd name="connsiteY449" fmla="*/ 587138 h 1788728"/>
              <a:gd name="connsiteX450" fmla="*/ 794804 w 1188472"/>
              <a:gd name="connsiteY450" fmla="*/ 452790 h 1788728"/>
              <a:gd name="connsiteX451" fmla="*/ 853645 w 1188472"/>
              <a:gd name="connsiteY451" fmla="*/ 375501 h 1788728"/>
              <a:gd name="connsiteX452" fmla="*/ 885604 w 1188472"/>
              <a:gd name="connsiteY452" fmla="*/ 340525 h 1788728"/>
              <a:gd name="connsiteX453" fmla="*/ 804379 w 1188472"/>
              <a:gd name="connsiteY453" fmla="*/ 309269 h 1788728"/>
              <a:gd name="connsiteX454" fmla="*/ 806187 w 1188472"/>
              <a:gd name="connsiteY454" fmla="*/ 319745 h 1788728"/>
              <a:gd name="connsiteX455" fmla="*/ 804768 w 1188472"/>
              <a:gd name="connsiteY455" fmla="*/ 321491 h 1788728"/>
              <a:gd name="connsiteX456" fmla="*/ 791374 w 1188472"/>
              <a:gd name="connsiteY456" fmla="*/ 311172 h 1788728"/>
              <a:gd name="connsiteX457" fmla="*/ 716905 w 1188472"/>
              <a:gd name="connsiteY457" fmla="*/ 403275 h 1788728"/>
              <a:gd name="connsiteX458" fmla="*/ 680755 w 1188472"/>
              <a:gd name="connsiteY458" fmla="*/ 440994 h 1788728"/>
              <a:gd name="connsiteX459" fmla="*/ 573153 w 1188472"/>
              <a:gd name="connsiteY459" fmla="*/ 549830 h 1788728"/>
              <a:gd name="connsiteX460" fmla="*/ 514585 w 1188472"/>
              <a:gd name="connsiteY460" fmla="*/ 602432 h 1788728"/>
              <a:gd name="connsiteX461" fmla="*/ 459721 w 1188472"/>
              <a:gd name="connsiteY461" fmla="*/ 658804 h 1788728"/>
              <a:gd name="connsiteX462" fmla="*/ 430712 w 1188472"/>
              <a:gd name="connsiteY462" fmla="*/ 685345 h 1788728"/>
              <a:gd name="connsiteX463" fmla="*/ 411852 w 1188472"/>
              <a:gd name="connsiteY463" fmla="*/ 701529 h 1788728"/>
              <a:gd name="connsiteX464" fmla="*/ 377631 w 1188472"/>
              <a:gd name="connsiteY464" fmla="*/ 742815 h 1788728"/>
              <a:gd name="connsiteX465" fmla="*/ 341626 w 1188472"/>
              <a:gd name="connsiteY465" fmla="*/ 786500 h 1788728"/>
              <a:gd name="connsiteX466" fmla="*/ 311428 w 1188472"/>
              <a:gd name="connsiteY466" fmla="*/ 807876 h 1788728"/>
              <a:gd name="connsiteX467" fmla="*/ 447257 w 1188472"/>
              <a:gd name="connsiteY467" fmla="*/ 645595 h 1788728"/>
              <a:gd name="connsiteX468" fmla="*/ 466716 w 1188472"/>
              <a:gd name="connsiteY468" fmla="*/ 627394 h 1788728"/>
              <a:gd name="connsiteX469" fmla="*/ 522335 w 1188472"/>
              <a:gd name="connsiteY469" fmla="*/ 571091 h 1788728"/>
              <a:gd name="connsiteX470" fmla="*/ 579530 w 1188472"/>
              <a:gd name="connsiteY470" fmla="*/ 520959 h 1788728"/>
              <a:gd name="connsiteX471" fmla="*/ 792746 w 1188472"/>
              <a:gd name="connsiteY471" fmla="*/ 309389 h 1788728"/>
              <a:gd name="connsiteX472" fmla="*/ 804379 w 1188472"/>
              <a:gd name="connsiteY472" fmla="*/ 309269 h 1788728"/>
              <a:gd name="connsiteX473" fmla="*/ 908450 w 1188472"/>
              <a:gd name="connsiteY473" fmla="*/ 298058 h 1788728"/>
              <a:gd name="connsiteX474" fmla="*/ 878197 w 1188472"/>
              <a:gd name="connsiteY474" fmla="*/ 328189 h 1788728"/>
              <a:gd name="connsiteX475" fmla="*/ 851382 w 1188472"/>
              <a:gd name="connsiteY475" fmla="*/ 364596 h 1788728"/>
              <a:gd name="connsiteX476" fmla="*/ 789592 w 1188472"/>
              <a:gd name="connsiteY476" fmla="*/ 449978 h 1788728"/>
              <a:gd name="connsiteX477" fmla="*/ 669292 w 1188472"/>
              <a:gd name="connsiteY477" fmla="*/ 601490 h 1788728"/>
              <a:gd name="connsiteX478" fmla="*/ 621228 w 1188472"/>
              <a:gd name="connsiteY478" fmla="*/ 652769 h 1788728"/>
              <a:gd name="connsiteX479" fmla="*/ 553745 w 1188472"/>
              <a:gd name="connsiteY479" fmla="*/ 711885 h 1788728"/>
              <a:gd name="connsiteX480" fmla="*/ 483382 w 1188472"/>
              <a:gd name="connsiteY480" fmla="*/ 768738 h 1788728"/>
              <a:gd name="connsiteX481" fmla="*/ 417819 w 1188472"/>
              <a:gd name="connsiteY481" fmla="*/ 822711 h 1788728"/>
              <a:gd name="connsiteX482" fmla="*/ 300273 w 1188472"/>
              <a:gd name="connsiteY482" fmla="*/ 931890 h 1788728"/>
              <a:gd name="connsiteX483" fmla="*/ 300479 w 1188472"/>
              <a:gd name="connsiteY483" fmla="*/ 932302 h 1788728"/>
              <a:gd name="connsiteX484" fmla="*/ 285666 w 1188472"/>
              <a:gd name="connsiteY484" fmla="*/ 923660 h 1788728"/>
              <a:gd name="connsiteX485" fmla="*/ 419397 w 1188472"/>
              <a:gd name="connsiteY485" fmla="*/ 800148 h 1788728"/>
              <a:gd name="connsiteX486" fmla="*/ 556488 w 1188472"/>
              <a:gd name="connsiteY486" fmla="*/ 687951 h 1788728"/>
              <a:gd name="connsiteX487" fmla="*/ 622942 w 1188472"/>
              <a:gd name="connsiteY487" fmla="*/ 627395 h 1788728"/>
              <a:gd name="connsiteX488" fmla="*/ 684458 w 1188472"/>
              <a:gd name="connsiteY488" fmla="*/ 559706 h 1788728"/>
              <a:gd name="connsiteX489" fmla="*/ 796792 w 1188472"/>
              <a:gd name="connsiteY489" fmla="*/ 422204 h 1788728"/>
              <a:gd name="connsiteX490" fmla="*/ 848365 w 1188472"/>
              <a:gd name="connsiteY490" fmla="*/ 355750 h 1788728"/>
              <a:gd name="connsiteX491" fmla="*/ 878197 w 1188472"/>
              <a:gd name="connsiteY491" fmla="*/ 324820 h 1788728"/>
              <a:gd name="connsiteX492" fmla="*/ 910155 w 1188472"/>
              <a:gd name="connsiteY492" fmla="*/ 296359 h 1788728"/>
              <a:gd name="connsiteX493" fmla="*/ 920511 w 1188472"/>
              <a:gd name="connsiteY493" fmla="*/ 309801 h 1788728"/>
              <a:gd name="connsiteX494" fmla="*/ 918775 w 1188472"/>
              <a:gd name="connsiteY494" fmla="*/ 311330 h 1788728"/>
              <a:gd name="connsiteX495" fmla="*/ 908509 w 1188472"/>
              <a:gd name="connsiteY495" fmla="*/ 298005 h 1788728"/>
              <a:gd name="connsiteX496" fmla="*/ 908450 w 1188472"/>
              <a:gd name="connsiteY496" fmla="*/ 298058 h 1788728"/>
              <a:gd name="connsiteX497" fmla="*/ 487745 w 1188472"/>
              <a:gd name="connsiteY497" fmla="*/ 254341 h 1788728"/>
              <a:gd name="connsiteX498" fmla="*/ 471449 w 1188472"/>
              <a:gd name="connsiteY498" fmla="*/ 274483 h 1788728"/>
              <a:gd name="connsiteX499" fmla="*/ 463094 w 1188472"/>
              <a:gd name="connsiteY499" fmla="*/ 282025 h 1788728"/>
              <a:gd name="connsiteX500" fmla="*/ 517746 w 1188472"/>
              <a:gd name="connsiteY500" fmla="*/ 246917 h 1788728"/>
              <a:gd name="connsiteX501" fmla="*/ 516506 w 1188472"/>
              <a:gd name="connsiteY501" fmla="*/ 248765 h 1788728"/>
              <a:gd name="connsiteX502" fmla="*/ 506684 w 1188472"/>
              <a:gd name="connsiteY502" fmla="*/ 259266 h 1788728"/>
              <a:gd name="connsiteX503" fmla="*/ 779853 w 1188472"/>
              <a:gd name="connsiteY503" fmla="*/ 209468 h 1788728"/>
              <a:gd name="connsiteX504" fmla="*/ 779873 w 1188472"/>
              <a:gd name="connsiteY504" fmla="*/ 209484 h 1788728"/>
              <a:gd name="connsiteX505" fmla="*/ 779772 w 1188472"/>
              <a:gd name="connsiteY505" fmla="*/ 209606 h 1788728"/>
              <a:gd name="connsiteX506" fmla="*/ 792275 w 1188472"/>
              <a:gd name="connsiteY506" fmla="*/ 206948 h 1788728"/>
              <a:gd name="connsiteX507" fmla="*/ 794803 w 1188472"/>
              <a:gd name="connsiteY507" fmla="*/ 218040 h 1788728"/>
              <a:gd name="connsiteX508" fmla="*/ 708461 w 1188472"/>
              <a:gd name="connsiteY508" fmla="*/ 345119 h 1788728"/>
              <a:gd name="connsiteX509" fmla="*/ 614301 w 1188472"/>
              <a:gd name="connsiteY509" fmla="*/ 450115 h 1788728"/>
              <a:gd name="connsiteX510" fmla="*/ 521786 w 1188472"/>
              <a:gd name="connsiteY510" fmla="*/ 556552 h 1788728"/>
              <a:gd name="connsiteX511" fmla="*/ 447257 w 1188472"/>
              <a:gd name="connsiteY511" fmla="*/ 645595 h 1788728"/>
              <a:gd name="connsiteX512" fmla="*/ 411578 w 1188472"/>
              <a:gd name="connsiteY512" fmla="*/ 678967 h 1788728"/>
              <a:gd name="connsiteX513" fmla="*/ 379140 w 1188472"/>
              <a:gd name="connsiteY513" fmla="*/ 713257 h 1788728"/>
              <a:gd name="connsiteX514" fmla="*/ 339158 w 1188472"/>
              <a:gd name="connsiteY514" fmla="*/ 763663 h 1788728"/>
              <a:gd name="connsiteX515" fmla="*/ 302124 w 1188472"/>
              <a:gd name="connsiteY515" fmla="*/ 794661 h 1788728"/>
              <a:gd name="connsiteX516" fmla="*/ 310303 w 1188472"/>
              <a:gd name="connsiteY516" fmla="*/ 808672 h 1788728"/>
              <a:gd name="connsiteX517" fmla="*/ 306651 w 1188472"/>
              <a:gd name="connsiteY517" fmla="*/ 811257 h 1788728"/>
              <a:gd name="connsiteX518" fmla="*/ 298284 w 1188472"/>
              <a:gd name="connsiteY518" fmla="*/ 796924 h 1788728"/>
              <a:gd name="connsiteX519" fmla="*/ 416859 w 1188472"/>
              <a:gd name="connsiteY519" fmla="*/ 655238 h 1788728"/>
              <a:gd name="connsiteX520" fmla="*/ 611832 w 1188472"/>
              <a:gd name="connsiteY520" fmla="*/ 427553 h 1788728"/>
              <a:gd name="connsiteX521" fmla="*/ 642841 w 1188472"/>
              <a:gd name="connsiteY521" fmla="*/ 392639 h 1788728"/>
              <a:gd name="connsiteX522" fmla="*/ 678149 w 1188472"/>
              <a:gd name="connsiteY522" fmla="*/ 358561 h 1788728"/>
              <a:gd name="connsiteX523" fmla="*/ 735001 w 1188472"/>
              <a:gd name="connsiteY523" fmla="*/ 288472 h 1788728"/>
              <a:gd name="connsiteX524" fmla="*/ 793294 w 1188472"/>
              <a:gd name="connsiteY524" fmla="*/ 219824 h 1788728"/>
              <a:gd name="connsiteX525" fmla="*/ 779873 w 1188472"/>
              <a:gd name="connsiteY525" fmla="*/ 209484 h 1788728"/>
              <a:gd name="connsiteX526" fmla="*/ 781361 w 1188472"/>
              <a:gd name="connsiteY526" fmla="*/ 207685 h 1788728"/>
              <a:gd name="connsiteX527" fmla="*/ 792275 w 1188472"/>
              <a:gd name="connsiteY527" fmla="*/ 206948 h 1788728"/>
              <a:gd name="connsiteX528" fmla="*/ 725992 w 1188472"/>
              <a:gd name="connsiteY528" fmla="*/ 159928 h 1788728"/>
              <a:gd name="connsiteX529" fmla="*/ 730955 w 1188472"/>
              <a:gd name="connsiteY529" fmla="*/ 169829 h 1788728"/>
              <a:gd name="connsiteX530" fmla="*/ 704483 w 1188472"/>
              <a:gd name="connsiteY530" fmla="*/ 228945 h 1788728"/>
              <a:gd name="connsiteX531" fmla="*/ 662169 w 1188472"/>
              <a:gd name="connsiteY531" fmla="*/ 287923 h 1788728"/>
              <a:gd name="connsiteX532" fmla="*/ 626165 w 1188472"/>
              <a:gd name="connsiteY532" fmla="*/ 342033 h 1788728"/>
              <a:gd name="connsiteX533" fmla="*/ 580216 w 1188472"/>
              <a:gd name="connsiteY533" fmla="*/ 397720 h 1788728"/>
              <a:gd name="connsiteX534" fmla="*/ 527821 w 1188472"/>
              <a:gd name="connsiteY534" fmla="*/ 451076 h 1788728"/>
              <a:gd name="connsiteX535" fmla="*/ 471997 w 1188472"/>
              <a:gd name="connsiteY535" fmla="*/ 512934 h 1788728"/>
              <a:gd name="connsiteX536" fmla="*/ 377151 w 1188472"/>
              <a:gd name="connsiteY536" fmla="*/ 615256 h 1788728"/>
              <a:gd name="connsiteX537" fmla="*/ 339226 w 1188472"/>
              <a:gd name="connsiteY537" fmla="*/ 665594 h 1788728"/>
              <a:gd name="connsiteX538" fmla="*/ 328217 w 1188472"/>
              <a:gd name="connsiteY538" fmla="*/ 687205 h 1788728"/>
              <a:gd name="connsiteX539" fmla="*/ 325090 w 1188472"/>
              <a:gd name="connsiteY539" fmla="*/ 690420 h 1788728"/>
              <a:gd name="connsiteX540" fmla="*/ 304593 w 1188472"/>
              <a:gd name="connsiteY540" fmla="*/ 702284 h 1788728"/>
              <a:gd name="connsiteX541" fmla="*/ 315155 w 1188472"/>
              <a:gd name="connsiteY541" fmla="*/ 712845 h 1788728"/>
              <a:gd name="connsiteX542" fmla="*/ 328217 w 1188472"/>
              <a:gd name="connsiteY542" fmla="*/ 687205 h 1788728"/>
              <a:gd name="connsiteX543" fmla="*/ 341832 w 1188472"/>
              <a:gd name="connsiteY543" fmla="*/ 673206 h 1788728"/>
              <a:gd name="connsiteX544" fmla="*/ 380511 w 1188472"/>
              <a:gd name="connsiteY544" fmla="*/ 623965 h 1788728"/>
              <a:gd name="connsiteX545" fmla="*/ 410069 w 1188472"/>
              <a:gd name="connsiteY545" fmla="*/ 586178 h 1788728"/>
              <a:gd name="connsiteX546" fmla="*/ 458830 w 1188472"/>
              <a:gd name="connsiteY546" fmla="*/ 540778 h 1788728"/>
              <a:gd name="connsiteX547" fmla="*/ 515751 w 1188472"/>
              <a:gd name="connsiteY547" fmla="*/ 490166 h 1788728"/>
              <a:gd name="connsiteX548" fmla="*/ 570615 w 1188472"/>
              <a:gd name="connsiteY548" fmla="*/ 435919 h 1788728"/>
              <a:gd name="connsiteX549" fmla="*/ 680480 w 1188472"/>
              <a:gd name="connsiteY549" fmla="*/ 329620 h 1788728"/>
              <a:gd name="connsiteX550" fmla="*/ 779772 w 1188472"/>
              <a:gd name="connsiteY550" fmla="*/ 209606 h 1788728"/>
              <a:gd name="connsiteX551" fmla="*/ 744795 w 1188472"/>
              <a:gd name="connsiteY551" fmla="*/ 268937 h 1788728"/>
              <a:gd name="connsiteX552" fmla="*/ 703583 w 1188472"/>
              <a:gd name="connsiteY552" fmla="*/ 324246 h 1788728"/>
              <a:gd name="connsiteX553" fmla="*/ 642841 w 1188472"/>
              <a:gd name="connsiteY553" fmla="*/ 392639 h 1788728"/>
              <a:gd name="connsiteX554" fmla="*/ 622050 w 1188472"/>
              <a:gd name="connsiteY554" fmla="*/ 412705 h 1788728"/>
              <a:gd name="connsiteX555" fmla="*/ 564306 w 1188472"/>
              <a:gd name="connsiteY555" fmla="*/ 465203 h 1788728"/>
              <a:gd name="connsiteX556" fmla="*/ 508687 w 1188472"/>
              <a:gd name="connsiteY556" fmla="*/ 519861 h 1788728"/>
              <a:gd name="connsiteX557" fmla="*/ 451423 w 1188472"/>
              <a:gd name="connsiteY557" fmla="*/ 570130 h 1788728"/>
              <a:gd name="connsiteX558" fmla="*/ 411715 w 1188472"/>
              <a:gd name="connsiteY558" fmla="*/ 610730 h 1788728"/>
              <a:gd name="connsiteX559" fmla="*/ 379757 w 1188472"/>
              <a:gd name="connsiteY559" fmla="*/ 653387 h 1788728"/>
              <a:gd name="connsiteX560" fmla="*/ 343958 w 1188472"/>
              <a:gd name="connsiteY560" fmla="*/ 695769 h 1788728"/>
              <a:gd name="connsiteX561" fmla="*/ 309051 w 1188472"/>
              <a:gd name="connsiteY561" fmla="*/ 718812 h 1788728"/>
              <a:gd name="connsiteX562" fmla="*/ 298490 w 1188472"/>
              <a:gd name="connsiteY562" fmla="*/ 708251 h 1788728"/>
              <a:gd name="connsiteX563" fmla="*/ 326333 w 1188472"/>
              <a:gd name="connsiteY563" fmla="*/ 653867 h 1788728"/>
              <a:gd name="connsiteX564" fmla="*/ 368784 w 1188472"/>
              <a:gd name="connsiteY564" fmla="*/ 598454 h 1788728"/>
              <a:gd name="connsiteX565" fmla="*/ 465413 w 1188472"/>
              <a:gd name="connsiteY565" fmla="*/ 494624 h 1788728"/>
              <a:gd name="connsiteX566" fmla="*/ 521992 w 1188472"/>
              <a:gd name="connsiteY566" fmla="*/ 432285 h 1788728"/>
              <a:gd name="connsiteX567" fmla="*/ 572947 w 1188472"/>
              <a:gd name="connsiteY567" fmla="*/ 380232 h 1788728"/>
              <a:gd name="connsiteX568" fmla="*/ 618758 w 1188472"/>
              <a:gd name="connsiteY568" fmla="*/ 322213 h 1788728"/>
              <a:gd name="connsiteX569" fmla="*/ 653940 w 1188472"/>
              <a:gd name="connsiteY569" fmla="*/ 270230 h 1788728"/>
              <a:gd name="connsiteX570" fmla="*/ 677578 w 1188472"/>
              <a:gd name="connsiteY570" fmla="*/ 236880 h 1788728"/>
              <a:gd name="connsiteX571" fmla="*/ 729995 w 1188472"/>
              <a:gd name="connsiteY571" fmla="*/ 171818 h 1788728"/>
              <a:gd name="connsiteX572" fmla="*/ 714359 w 1188472"/>
              <a:gd name="connsiteY572" fmla="*/ 165234 h 1788728"/>
              <a:gd name="connsiteX573" fmla="*/ 691659 w 1188472"/>
              <a:gd name="connsiteY573" fmla="*/ 217012 h 1788728"/>
              <a:gd name="connsiteX574" fmla="*/ 677578 w 1188472"/>
              <a:gd name="connsiteY574" fmla="*/ 236880 h 1788728"/>
              <a:gd name="connsiteX575" fmla="*/ 624519 w 1188472"/>
              <a:gd name="connsiteY575" fmla="*/ 302737 h 1788728"/>
              <a:gd name="connsiteX576" fmla="*/ 525970 w 1188472"/>
              <a:gd name="connsiteY576" fmla="*/ 415688 h 1788728"/>
              <a:gd name="connsiteX577" fmla="*/ 478238 w 1188472"/>
              <a:gd name="connsiteY577" fmla="*/ 468769 h 1788728"/>
              <a:gd name="connsiteX578" fmla="*/ 428380 w 1188472"/>
              <a:gd name="connsiteY578" fmla="*/ 514718 h 1788728"/>
              <a:gd name="connsiteX579" fmla="*/ 372762 w 1188472"/>
              <a:gd name="connsiteY579" fmla="*/ 547979 h 1788728"/>
              <a:gd name="connsiteX580" fmla="*/ 337375 w 1188472"/>
              <a:gd name="connsiteY580" fmla="*/ 591390 h 1788728"/>
              <a:gd name="connsiteX581" fmla="*/ 260222 w 1188472"/>
              <a:gd name="connsiteY581" fmla="*/ 669297 h 1788728"/>
              <a:gd name="connsiteX582" fmla="*/ 260291 w 1188472"/>
              <a:gd name="connsiteY582" fmla="*/ 669571 h 1788728"/>
              <a:gd name="connsiteX583" fmla="*/ 251650 w 1188472"/>
              <a:gd name="connsiteY583" fmla="*/ 654758 h 1788728"/>
              <a:gd name="connsiteX584" fmla="*/ 334974 w 1188472"/>
              <a:gd name="connsiteY584" fmla="*/ 566221 h 1788728"/>
              <a:gd name="connsiteX585" fmla="*/ 373928 w 1188472"/>
              <a:gd name="connsiteY585" fmla="*/ 525485 h 1788728"/>
              <a:gd name="connsiteX586" fmla="*/ 429889 w 1188472"/>
              <a:gd name="connsiteY586" fmla="*/ 493046 h 1788728"/>
              <a:gd name="connsiteX587" fmla="*/ 476592 w 1188472"/>
              <a:gd name="connsiteY587" fmla="*/ 445246 h 1788728"/>
              <a:gd name="connsiteX588" fmla="*/ 524735 w 1188472"/>
              <a:gd name="connsiteY588" fmla="*/ 391754 h 1788728"/>
              <a:gd name="connsiteX589" fmla="*/ 715319 w 1188472"/>
              <a:gd name="connsiteY589" fmla="*/ 163245 h 1788728"/>
              <a:gd name="connsiteX590" fmla="*/ 725992 w 1188472"/>
              <a:gd name="connsiteY590" fmla="*/ 159928 h 1788728"/>
              <a:gd name="connsiteX591" fmla="*/ 661278 w 1188472"/>
              <a:gd name="connsiteY591" fmla="*/ 121069 h 1788728"/>
              <a:gd name="connsiteX592" fmla="*/ 673897 w 1188472"/>
              <a:gd name="connsiteY592" fmla="*/ 130739 h 1788728"/>
              <a:gd name="connsiteX593" fmla="*/ 607032 w 1188472"/>
              <a:gd name="connsiteY593" fmla="*/ 249245 h 1788728"/>
              <a:gd name="connsiteX594" fmla="*/ 515614 w 1188472"/>
              <a:gd name="connsiteY594" fmla="*/ 337919 h 1788728"/>
              <a:gd name="connsiteX595" fmla="*/ 422277 w 1188472"/>
              <a:gd name="connsiteY595" fmla="*/ 421244 h 1788728"/>
              <a:gd name="connsiteX596" fmla="*/ 331134 w 1188472"/>
              <a:gd name="connsiteY596" fmla="*/ 541327 h 1788728"/>
              <a:gd name="connsiteX597" fmla="*/ 245546 w 1188472"/>
              <a:gd name="connsiteY597" fmla="*/ 650370 h 1788728"/>
              <a:gd name="connsiteX598" fmla="*/ 230733 w 1188472"/>
              <a:gd name="connsiteY598" fmla="*/ 641728 h 1788728"/>
              <a:gd name="connsiteX599" fmla="*/ 324893 w 1188472"/>
              <a:gd name="connsiteY599" fmla="*/ 521439 h 1788728"/>
              <a:gd name="connsiteX600" fmla="*/ 417134 w 1188472"/>
              <a:gd name="connsiteY600" fmla="*/ 401767 h 1788728"/>
              <a:gd name="connsiteX601" fmla="*/ 509168 w 1188472"/>
              <a:gd name="connsiteY601" fmla="*/ 320843 h 1788728"/>
              <a:gd name="connsiteX602" fmla="*/ 633576 w 1188472"/>
              <a:gd name="connsiteY602" fmla="*/ 183348 h 1788728"/>
              <a:gd name="connsiteX603" fmla="*/ 641514 w 1188472"/>
              <a:gd name="connsiteY603" fmla="*/ 164200 h 1788728"/>
              <a:gd name="connsiteX604" fmla="*/ 669851 w 1188472"/>
              <a:gd name="connsiteY604" fmla="*/ 135951 h 1788728"/>
              <a:gd name="connsiteX605" fmla="*/ 657232 w 1188472"/>
              <a:gd name="connsiteY605" fmla="*/ 126281 h 1788728"/>
              <a:gd name="connsiteX606" fmla="*/ 641514 w 1188472"/>
              <a:gd name="connsiteY606" fmla="*/ 164200 h 1788728"/>
              <a:gd name="connsiteX607" fmla="*/ 609518 w 1188472"/>
              <a:gd name="connsiteY607" fmla="*/ 196096 h 1788728"/>
              <a:gd name="connsiteX608" fmla="*/ 557311 w 1188472"/>
              <a:gd name="connsiteY608" fmla="*/ 263852 h 1788728"/>
              <a:gd name="connsiteX609" fmla="*/ 503339 w 1188472"/>
              <a:gd name="connsiteY609" fmla="*/ 324134 h 1788728"/>
              <a:gd name="connsiteX610" fmla="*/ 444497 w 1188472"/>
              <a:gd name="connsiteY610" fmla="*/ 376324 h 1788728"/>
              <a:gd name="connsiteX611" fmla="*/ 414322 w 1188472"/>
              <a:gd name="connsiteY611" fmla="*/ 403207 h 1788728"/>
              <a:gd name="connsiteX612" fmla="*/ 383666 w 1188472"/>
              <a:gd name="connsiteY612" fmla="*/ 422478 h 1788728"/>
              <a:gd name="connsiteX613" fmla="*/ 354589 w 1188472"/>
              <a:gd name="connsiteY613" fmla="*/ 444492 h 1788728"/>
              <a:gd name="connsiteX614" fmla="*/ 330517 w 1188472"/>
              <a:gd name="connsiteY614" fmla="*/ 477205 h 1788728"/>
              <a:gd name="connsiteX615" fmla="*/ 297941 w 1188472"/>
              <a:gd name="connsiteY615" fmla="*/ 530766 h 1788728"/>
              <a:gd name="connsiteX616" fmla="*/ 273116 w 1188472"/>
              <a:gd name="connsiteY616" fmla="*/ 577674 h 1788728"/>
              <a:gd name="connsiteX617" fmla="*/ 196512 w 1188472"/>
              <a:gd name="connsiteY617" fmla="*/ 628904 h 1788728"/>
              <a:gd name="connsiteX618" fmla="*/ 191368 w 1188472"/>
              <a:gd name="connsiteY618" fmla="*/ 616285 h 1788728"/>
              <a:gd name="connsiteX619" fmla="*/ 277367 w 1188472"/>
              <a:gd name="connsiteY619" fmla="*/ 496682 h 1788728"/>
              <a:gd name="connsiteX620" fmla="*/ 363710 w 1188472"/>
              <a:gd name="connsiteY620" fmla="*/ 396571 h 1788728"/>
              <a:gd name="connsiteX621" fmla="*/ 411990 w 1188472"/>
              <a:gd name="connsiteY621" fmla="*/ 350812 h 1788728"/>
              <a:gd name="connsiteX622" fmla="*/ 466588 w 1188472"/>
              <a:gd name="connsiteY622" fmla="*/ 302129 h 1788728"/>
              <a:gd name="connsiteX623" fmla="*/ 506684 w 1188472"/>
              <a:gd name="connsiteY623" fmla="*/ 259266 h 1788728"/>
              <a:gd name="connsiteX624" fmla="*/ 450215 w 1188472"/>
              <a:gd name="connsiteY624" fmla="*/ 322300 h 1788728"/>
              <a:gd name="connsiteX625" fmla="*/ 375637 w 1188472"/>
              <a:gd name="connsiteY625" fmla="*/ 407412 h 1788728"/>
              <a:gd name="connsiteX626" fmla="*/ 367396 w 1188472"/>
              <a:gd name="connsiteY626" fmla="*/ 412500 h 1788728"/>
              <a:gd name="connsiteX627" fmla="*/ 339775 w 1188472"/>
              <a:gd name="connsiteY627" fmla="*/ 435302 h 1788728"/>
              <a:gd name="connsiteX628" fmla="*/ 297187 w 1188472"/>
              <a:gd name="connsiteY628" fmla="*/ 498122 h 1788728"/>
              <a:gd name="connsiteX629" fmla="*/ 294730 w 1188472"/>
              <a:gd name="connsiteY629" fmla="*/ 502609 h 1788728"/>
              <a:gd name="connsiteX630" fmla="*/ 281491 w 1188472"/>
              <a:gd name="connsiteY630" fmla="*/ 518250 h 1788728"/>
              <a:gd name="connsiteX631" fmla="*/ 241334 w 1188472"/>
              <a:gd name="connsiteY631" fmla="*/ 569814 h 1788728"/>
              <a:gd name="connsiteX632" fmla="*/ 216118 w 1188472"/>
              <a:gd name="connsiteY632" fmla="*/ 609425 h 1788728"/>
              <a:gd name="connsiteX633" fmla="*/ 201107 w 1188472"/>
              <a:gd name="connsiteY633" fmla="*/ 612308 h 1788728"/>
              <a:gd name="connsiteX634" fmla="*/ 206250 w 1188472"/>
              <a:gd name="connsiteY634" fmla="*/ 624926 h 1788728"/>
              <a:gd name="connsiteX635" fmla="*/ 216118 w 1188472"/>
              <a:gd name="connsiteY635" fmla="*/ 609425 h 1788728"/>
              <a:gd name="connsiteX636" fmla="*/ 224364 w 1188472"/>
              <a:gd name="connsiteY636" fmla="*/ 607842 h 1788728"/>
              <a:gd name="connsiteX637" fmla="*/ 242529 w 1188472"/>
              <a:gd name="connsiteY637" fmla="*/ 591596 h 1788728"/>
              <a:gd name="connsiteX638" fmla="*/ 273870 w 1188472"/>
              <a:gd name="connsiteY638" fmla="*/ 540710 h 1788728"/>
              <a:gd name="connsiteX639" fmla="*/ 294730 w 1188472"/>
              <a:gd name="connsiteY639" fmla="*/ 502609 h 1788728"/>
              <a:gd name="connsiteX640" fmla="*/ 366041 w 1188472"/>
              <a:gd name="connsiteY640" fmla="*/ 418363 h 1788728"/>
              <a:gd name="connsiteX641" fmla="*/ 375637 w 1188472"/>
              <a:gd name="connsiteY641" fmla="*/ 407412 h 1788728"/>
              <a:gd name="connsiteX642" fmla="*/ 398000 w 1188472"/>
              <a:gd name="connsiteY642" fmla="*/ 393606 h 1788728"/>
              <a:gd name="connsiteX643" fmla="*/ 456841 w 1188472"/>
              <a:gd name="connsiteY643" fmla="*/ 342445 h 1788728"/>
              <a:gd name="connsiteX644" fmla="*/ 514037 w 1188472"/>
              <a:gd name="connsiteY644" fmla="*/ 289364 h 1788728"/>
              <a:gd name="connsiteX645" fmla="*/ 562249 w 1188472"/>
              <a:gd name="connsiteY645" fmla="*/ 229906 h 1788728"/>
              <a:gd name="connsiteX646" fmla="*/ 661278 w 1188472"/>
              <a:gd name="connsiteY646" fmla="*/ 121069 h 1788728"/>
              <a:gd name="connsiteX647" fmla="*/ 602050 w 1188472"/>
              <a:gd name="connsiteY647" fmla="*/ 104121 h 1788728"/>
              <a:gd name="connsiteX648" fmla="*/ 529211 w 1188472"/>
              <a:gd name="connsiteY648" fmla="*/ 207771 h 1788728"/>
              <a:gd name="connsiteX649" fmla="*/ 487745 w 1188472"/>
              <a:gd name="connsiteY649" fmla="*/ 254341 h 1788728"/>
              <a:gd name="connsiteX650" fmla="*/ 517055 w 1188472"/>
              <a:gd name="connsiteY650" fmla="*/ 218110 h 1788728"/>
              <a:gd name="connsiteX651" fmla="*/ 557766 w 1188472"/>
              <a:gd name="connsiteY651" fmla="*/ 157700 h 1788728"/>
              <a:gd name="connsiteX652" fmla="*/ 602574 w 1188472"/>
              <a:gd name="connsiteY652" fmla="*/ 103375 h 1788728"/>
              <a:gd name="connsiteX653" fmla="*/ 602631 w 1188472"/>
              <a:gd name="connsiteY653" fmla="*/ 103419 h 1788728"/>
              <a:gd name="connsiteX654" fmla="*/ 602050 w 1188472"/>
              <a:gd name="connsiteY654" fmla="*/ 104121 h 1788728"/>
              <a:gd name="connsiteX655" fmla="*/ 615175 w 1188472"/>
              <a:gd name="connsiteY655" fmla="*/ 101053 h 1788728"/>
              <a:gd name="connsiteX656" fmla="*/ 617524 w 1188472"/>
              <a:gd name="connsiteY656" fmla="*/ 112017 h 1788728"/>
              <a:gd name="connsiteX657" fmla="*/ 534337 w 1188472"/>
              <a:gd name="connsiteY657" fmla="*/ 228397 h 1788728"/>
              <a:gd name="connsiteX658" fmla="*/ 517746 w 1188472"/>
              <a:gd name="connsiteY658" fmla="*/ 246917 h 1788728"/>
              <a:gd name="connsiteX659" fmla="*/ 562797 w 1188472"/>
              <a:gd name="connsiteY659" fmla="*/ 179774 h 1788728"/>
              <a:gd name="connsiteX660" fmla="*/ 616016 w 1188472"/>
              <a:gd name="connsiteY660" fmla="*/ 113731 h 1788728"/>
              <a:gd name="connsiteX661" fmla="*/ 602631 w 1188472"/>
              <a:gd name="connsiteY661" fmla="*/ 103419 h 1788728"/>
              <a:gd name="connsiteX662" fmla="*/ 604083 w 1188472"/>
              <a:gd name="connsiteY662" fmla="*/ 101661 h 1788728"/>
              <a:gd name="connsiteX663" fmla="*/ 615175 w 1188472"/>
              <a:gd name="connsiteY663" fmla="*/ 101053 h 1788728"/>
              <a:gd name="connsiteX664" fmla="*/ 13428 w 1188472"/>
              <a:gd name="connsiteY664" fmla="*/ 65156 h 1788728"/>
              <a:gd name="connsiteX665" fmla="*/ 13559 w 1188472"/>
              <a:gd name="connsiteY665" fmla="*/ 65192 h 1788728"/>
              <a:gd name="connsiteX666" fmla="*/ 13438 w 1188472"/>
              <a:gd name="connsiteY666" fmla="*/ 65207 h 1788728"/>
              <a:gd name="connsiteX667" fmla="*/ 13309 w 1188472"/>
              <a:gd name="connsiteY667" fmla="*/ 65191 h 1788728"/>
              <a:gd name="connsiteX668" fmla="*/ 12760 w 1188472"/>
              <a:gd name="connsiteY668" fmla="*/ 64970 h 1788728"/>
              <a:gd name="connsiteX669" fmla="*/ 14057 w 1188472"/>
              <a:gd name="connsiteY669" fmla="*/ 64970 h 1788728"/>
              <a:gd name="connsiteX670" fmla="*/ 13428 w 1188472"/>
              <a:gd name="connsiteY670" fmla="*/ 65156 h 1788728"/>
              <a:gd name="connsiteX671" fmla="*/ 11483 w 1188472"/>
              <a:gd name="connsiteY671" fmla="*/ 64970 h 1788728"/>
              <a:gd name="connsiteX672" fmla="*/ 12228 w 1188472"/>
              <a:gd name="connsiteY672" fmla="*/ 64970 h 1788728"/>
              <a:gd name="connsiteX673" fmla="*/ 12516 w 1188472"/>
              <a:gd name="connsiteY673" fmla="*/ 65095 h 1788728"/>
              <a:gd name="connsiteX674" fmla="*/ 11277 w 1188472"/>
              <a:gd name="connsiteY674" fmla="*/ 64558 h 1788728"/>
              <a:gd name="connsiteX675" fmla="*/ 12760 w 1188472"/>
              <a:gd name="connsiteY675" fmla="*/ 64970 h 1788728"/>
              <a:gd name="connsiteX676" fmla="*/ 12228 w 1188472"/>
              <a:gd name="connsiteY676" fmla="*/ 64970 h 1788728"/>
              <a:gd name="connsiteX677" fmla="*/ 27051 w 1188472"/>
              <a:gd name="connsiteY677" fmla="*/ 62089 h 1788728"/>
              <a:gd name="connsiteX678" fmla="*/ 32194 w 1188472"/>
              <a:gd name="connsiteY678" fmla="*/ 65998 h 1788728"/>
              <a:gd name="connsiteX679" fmla="*/ 33086 w 1188472"/>
              <a:gd name="connsiteY679" fmla="*/ 72582 h 1788728"/>
              <a:gd name="connsiteX680" fmla="*/ 29177 w 1188472"/>
              <a:gd name="connsiteY680" fmla="*/ 77726 h 1788728"/>
              <a:gd name="connsiteX681" fmla="*/ 18752 w 1188472"/>
              <a:gd name="connsiteY681" fmla="*/ 81498 h 1788728"/>
              <a:gd name="connsiteX682" fmla="*/ 12237 w 1188472"/>
              <a:gd name="connsiteY682" fmla="*/ 82115 h 1788728"/>
              <a:gd name="connsiteX683" fmla="*/ 4351 w 1188472"/>
              <a:gd name="connsiteY683" fmla="*/ 80057 h 1788728"/>
              <a:gd name="connsiteX684" fmla="*/ 4214 w 1188472"/>
              <a:gd name="connsiteY684" fmla="*/ 79989 h 1788728"/>
              <a:gd name="connsiteX685" fmla="*/ 304 w 1188472"/>
              <a:gd name="connsiteY685" fmla="*/ 74845 h 1788728"/>
              <a:gd name="connsiteX686" fmla="*/ 1196 w 1188472"/>
              <a:gd name="connsiteY686" fmla="*/ 68262 h 1788728"/>
              <a:gd name="connsiteX687" fmla="*/ 6340 w 1188472"/>
              <a:gd name="connsiteY687" fmla="*/ 64353 h 1788728"/>
              <a:gd name="connsiteX688" fmla="*/ 12831 w 1188472"/>
              <a:gd name="connsiteY688" fmla="*/ 65232 h 1788728"/>
              <a:gd name="connsiteX689" fmla="*/ 13335 w 1188472"/>
              <a:gd name="connsiteY689" fmla="*/ 65450 h 1788728"/>
              <a:gd name="connsiteX690" fmla="*/ 12923 w 1188472"/>
              <a:gd name="connsiteY690" fmla="*/ 65244 h 1788728"/>
              <a:gd name="connsiteX691" fmla="*/ 12831 w 1188472"/>
              <a:gd name="connsiteY691" fmla="*/ 65232 h 1788728"/>
              <a:gd name="connsiteX692" fmla="*/ 12516 w 1188472"/>
              <a:gd name="connsiteY692" fmla="*/ 65095 h 1788728"/>
              <a:gd name="connsiteX693" fmla="*/ 13309 w 1188472"/>
              <a:gd name="connsiteY693" fmla="*/ 65191 h 1788728"/>
              <a:gd name="connsiteX694" fmla="*/ 13129 w 1188472"/>
              <a:gd name="connsiteY694" fmla="*/ 65244 h 1788728"/>
              <a:gd name="connsiteX695" fmla="*/ 13438 w 1188472"/>
              <a:gd name="connsiteY695" fmla="*/ 65207 h 1788728"/>
              <a:gd name="connsiteX696" fmla="*/ 13746 w 1188472"/>
              <a:gd name="connsiteY696" fmla="*/ 65244 h 1788728"/>
              <a:gd name="connsiteX697" fmla="*/ 13559 w 1188472"/>
              <a:gd name="connsiteY697" fmla="*/ 65192 h 1788728"/>
              <a:gd name="connsiteX698" fmla="*/ 15392 w 1188472"/>
              <a:gd name="connsiteY698" fmla="*/ 64970 h 1788728"/>
              <a:gd name="connsiteX699" fmla="*/ 14057 w 1188472"/>
              <a:gd name="connsiteY699" fmla="*/ 64970 h 1788728"/>
              <a:gd name="connsiteX700" fmla="*/ 19911 w 1188472"/>
              <a:gd name="connsiteY700" fmla="*/ 63242 h 1788728"/>
              <a:gd name="connsiteX701" fmla="*/ 18272 w 1188472"/>
              <a:gd name="connsiteY701" fmla="*/ 64010 h 1788728"/>
              <a:gd name="connsiteX702" fmla="*/ 20330 w 1188472"/>
              <a:gd name="connsiteY702" fmla="*/ 63118 h 1788728"/>
              <a:gd name="connsiteX703" fmla="*/ 19911 w 1188472"/>
              <a:gd name="connsiteY703" fmla="*/ 63242 h 1788728"/>
              <a:gd name="connsiteX704" fmla="*/ 20467 w 1188472"/>
              <a:gd name="connsiteY704" fmla="*/ 62981 h 1788728"/>
              <a:gd name="connsiteX705" fmla="*/ 27051 w 1188472"/>
              <a:gd name="connsiteY705" fmla="*/ 62089 h 1788728"/>
              <a:gd name="connsiteX706" fmla="*/ 275516 w 1188472"/>
              <a:gd name="connsiteY706" fmla="*/ 49677 h 1788728"/>
              <a:gd name="connsiteX707" fmla="*/ 275663 w 1188472"/>
              <a:gd name="connsiteY707" fmla="*/ 49739 h 1788728"/>
              <a:gd name="connsiteX708" fmla="*/ 275257 w 1188472"/>
              <a:gd name="connsiteY708" fmla="*/ 50227 h 1788728"/>
              <a:gd name="connsiteX709" fmla="*/ 121897 w 1188472"/>
              <a:gd name="connsiteY709" fmla="*/ 43368 h 1788728"/>
              <a:gd name="connsiteX710" fmla="*/ 127932 w 1188472"/>
              <a:gd name="connsiteY710" fmla="*/ 45905 h 1788728"/>
              <a:gd name="connsiteX711" fmla="*/ 130083 w 1188472"/>
              <a:gd name="connsiteY711" fmla="*/ 51021 h 1788728"/>
              <a:gd name="connsiteX712" fmla="*/ 130675 w 1188472"/>
              <a:gd name="connsiteY712" fmla="*/ 49883 h 1788728"/>
              <a:gd name="connsiteX713" fmla="*/ 142402 w 1188472"/>
              <a:gd name="connsiteY713" fmla="*/ 46797 h 1788728"/>
              <a:gd name="connsiteX714" fmla="*/ 145488 w 1188472"/>
              <a:gd name="connsiteY714" fmla="*/ 58524 h 1788728"/>
              <a:gd name="connsiteX715" fmla="*/ 112638 w 1188472"/>
              <a:gd name="connsiteY715" fmla="*/ 92471 h 1788728"/>
              <a:gd name="connsiteX716" fmla="*/ 112501 w 1188472"/>
              <a:gd name="connsiteY716" fmla="*/ 92471 h 1788728"/>
              <a:gd name="connsiteX717" fmla="*/ 101940 w 1188472"/>
              <a:gd name="connsiteY717" fmla="*/ 86504 h 1788728"/>
              <a:gd name="connsiteX718" fmla="*/ 102831 w 1188472"/>
              <a:gd name="connsiteY718" fmla="*/ 79921 h 1788728"/>
              <a:gd name="connsiteX719" fmla="*/ 107975 w 1188472"/>
              <a:gd name="connsiteY719" fmla="*/ 76012 h 1788728"/>
              <a:gd name="connsiteX720" fmla="*/ 112453 w 1188472"/>
              <a:gd name="connsiteY720" fmla="*/ 74732 h 1788728"/>
              <a:gd name="connsiteX721" fmla="*/ 112227 w 1188472"/>
              <a:gd name="connsiteY721" fmla="*/ 74845 h 1788728"/>
              <a:gd name="connsiteX722" fmla="*/ 112775 w 1188472"/>
              <a:gd name="connsiteY722" fmla="*/ 74640 h 1788728"/>
              <a:gd name="connsiteX723" fmla="*/ 112453 w 1188472"/>
              <a:gd name="connsiteY723" fmla="*/ 74732 h 1788728"/>
              <a:gd name="connsiteX724" fmla="*/ 113324 w 1188472"/>
              <a:gd name="connsiteY724" fmla="*/ 74297 h 1788728"/>
              <a:gd name="connsiteX725" fmla="*/ 115381 w 1188472"/>
              <a:gd name="connsiteY725" fmla="*/ 72994 h 1788728"/>
              <a:gd name="connsiteX726" fmla="*/ 114970 w 1188472"/>
              <a:gd name="connsiteY726" fmla="*/ 73406 h 1788728"/>
              <a:gd name="connsiteX727" fmla="*/ 115930 w 1188472"/>
              <a:gd name="connsiteY727" fmla="*/ 72651 h 1788728"/>
              <a:gd name="connsiteX728" fmla="*/ 117713 w 1188472"/>
              <a:gd name="connsiteY728" fmla="*/ 71005 h 1788728"/>
              <a:gd name="connsiteX729" fmla="*/ 119428 w 1188472"/>
              <a:gd name="connsiteY729" fmla="*/ 69154 h 1788728"/>
              <a:gd name="connsiteX730" fmla="*/ 120251 w 1188472"/>
              <a:gd name="connsiteY730" fmla="*/ 68193 h 1788728"/>
              <a:gd name="connsiteX731" fmla="*/ 120388 w 1188472"/>
              <a:gd name="connsiteY731" fmla="*/ 68056 h 1788728"/>
              <a:gd name="connsiteX732" fmla="*/ 120594 w 1188472"/>
              <a:gd name="connsiteY732" fmla="*/ 67713 h 1788728"/>
              <a:gd name="connsiteX733" fmla="*/ 121348 w 1188472"/>
              <a:gd name="connsiteY733" fmla="*/ 66616 h 1788728"/>
              <a:gd name="connsiteX734" fmla="*/ 122788 w 1188472"/>
              <a:gd name="connsiteY734" fmla="*/ 64422 h 1788728"/>
              <a:gd name="connsiteX735" fmla="*/ 123805 w 1188472"/>
              <a:gd name="connsiteY735" fmla="*/ 62701 h 1788728"/>
              <a:gd name="connsiteX736" fmla="*/ 123680 w 1188472"/>
              <a:gd name="connsiteY736" fmla="*/ 62844 h 1788728"/>
              <a:gd name="connsiteX737" fmla="*/ 123835 w 1188472"/>
              <a:gd name="connsiteY737" fmla="*/ 62651 h 1788728"/>
              <a:gd name="connsiteX738" fmla="*/ 123865 w 1188472"/>
              <a:gd name="connsiteY738" fmla="*/ 62600 h 1788728"/>
              <a:gd name="connsiteX739" fmla="*/ 116411 w 1188472"/>
              <a:gd name="connsiteY739" fmla="*/ 71828 h 1788728"/>
              <a:gd name="connsiteX740" fmla="*/ 110376 w 1188472"/>
              <a:gd name="connsiteY740" fmla="*/ 74366 h 1788728"/>
              <a:gd name="connsiteX741" fmla="*/ 104340 w 1188472"/>
              <a:gd name="connsiteY741" fmla="*/ 71828 h 1788728"/>
              <a:gd name="connsiteX742" fmla="*/ 101803 w 1188472"/>
              <a:gd name="connsiteY742" fmla="*/ 65794 h 1788728"/>
              <a:gd name="connsiteX743" fmla="*/ 104340 w 1188472"/>
              <a:gd name="connsiteY743" fmla="*/ 59759 h 1788728"/>
              <a:gd name="connsiteX744" fmla="*/ 108593 w 1188472"/>
              <a:gd name="connsiteY744" fmla="*/ 54889 h 1788728"/>
              <a:gd name="connsiteX745" fmla="*/ 107221 w 1188472"/>
              <a:gd name="connsiteY745" fmla="*/ 56604 h 1788728"/>
              <a:gd name="connsiteX746" fmla="*/ 115862 w 1188472"/>
              <a:gd name="connsiteY746" fmla="*/ 45905 h 1788728"/>
              <a:gd name="connsiteX747" fmla="*/ 121897 w 1188472"/>
              <a:gd name="connsiteY747" fmla="*/ 43368 h 1788728"/>
              <a:gd name="connsiteX748" fmla="*/ 390764 w 1188472"/>
              <a:gd name="connsiteY748" fmla="*/ 17366 h 1788728"/>
              <a:gd name="connsiteX749" fmla="*/ 342298 w 1188472"/>
              <a:gd name="connsiteY749" fmla="*/ 95599 h 1788728"/>
              <a:gd name="connsiteX750" fmla="*/ 315567 w 1188472"/>
              <a:gd name="connsiteY750" fmla="*/ 125184 h 1788728"/>
              <a:gd name="connsiteX751" fmla="*/ 230733 w 1188472"/>
              <a:gd name="connsiteY751" fmla="*/ 204188 h 1788728"/>
              <a:gd name="connsiteX752" fmla="*/ 153306 w 1188472"/>
              <a:gd name="connsiteY752" fmla="*/ 295262 h 1788728"/>
              <a:gd name="connsiteX753" fmla="*/ 124708 w 1188472"/>
              <a:gd name="connsiteY753" fmla="*/ 335107 h 1788728"/>
              <a:gd name="connsiteX754" fmla="*/ 105712 w 1188472"/>
              <a:gd name="connsiteY754" fmla="*/ 368711 h 1788728"/>
              <a:gd name="connsiteX755" fmla="*/ 50505 w 1188472"/>
              <a:gd name="connsiteY755" fmla="*/ 416100 h 1788728"/>
              <a:gd name="connsiteX756" fmla="*/ 39944 w 1188472"/>
              <a:gd name="connsiteY756" fmla="*/ 405539 h 1788728"/>
              <a:gd name="connsiteX757" fmla="*/ 54963 w 1188472"/>
              <a:gd name="connsiteY757" fmla="*/ 362745 h 1788728"/>
              <a:gd name="connsiteX758" fmla="*/ 74484 w 1188472"/>
              <a:gd name="connsiteY758" fmla="*/ 331809 h 1788728"/>
              <a:gd name="connsiteX759" fmla="*/ 91379 w 1188472"/>
              <a:gd name="connsiteY759" fmla="*/ 315356 h 1788728"/>
              <a:gd name="connsiteX760" fmla="*/ 130332 w 1188472"/>
              <a:gd name="connsiteY760" fmla="*/ 261452 h 1788728"/>
              <a:gd name="connsiteX761" fmla="*/ 132554 w 1188472"/>
              <a:gd name="connsiteY761" fmla="*/ 258012 h 1788728"/>
              <a:gd name="connsiteX762" fmla="*/ 179435 w 1188472"/>
              <a:gd name="connsiteY762" fmla="*/ 193078 h 1788728"/>
              <a:gd name="connsiteX763" fmla="*/ 191677 w 1188472"/>
              <a:gd name="connsiteY763" fmla="*/ 177315 h 1788728"/>
              <a:gd name="connsiteX764" fmla="*/ 220995 w 1188472"/>
              <a:gd name="connsiteY764" fmla="*/ 143358 h 1788728"/>
              <a:gd name="connsiteX765" fmla="*/ 291152 w 1188472"/>
              <a:gd name="connsiteY765" fmla="*/ 56261 h 1788728"/>
              <a:gd name="connsiteX766" fmla="*/ 275663 w 1188472"/>
              <a:gd name="connsiteY766" fmla="*/ 49739 h 1788728"/>
              <a:gd name="connsiteX767" fmla="*/ 277025 w 1188472"/>
              <a:gd name="connsiteY767" fmla="*/ 48100 h 1788728"/>
              <a:gd name="connsiteX768" fmla="*/ 292661 w 1188472"/>
              <a:gd name="connsiteY768" fmla="*/ 54683 h 1788728"/>
              <a:gd name="connsiteX769" fmla="*/ 247055 w 1188472"/>
              <a:gd name="connsiteY769" fmla="*/ 135197 h 1788728"/>
              <a:gd name="connsiteX770" fmla="*/ 191780 w 1188472"/>
              <a:gd name="connsiteY770" fmla="*/ 206108 h 1788728"/>
              <a:gd name="connsiteX771" fmla="*/ 144391 w 1188472"/>
              <a:gd name="connsiteY771" fmla="*/ 271739 h 1788728"/>
              <a:gd name="connsiteX772" fmla="*/ 70363 w 1188472"/>
              <a:gd name="connsiteY772" fmla="*/ 371440 h 1788728"/>
              <a:gd name="connsiteX773" fmla="*/ 62858 w 1188472"/>
              <a:gd name="connsiteY773" fmla="*/ 393396 h 1788728"/>
              <a:gd name="connsiteX774" fmla="*/ 46458 w 1188472"/>
              <a:gd name="connsiteY774" fmla="*/ 399915 h 1788728"/>
              <a:gd name="connsiteX775" fmla="*/ 57020 w 1188472"/>
              <a:gd name="connsiteY775" fmla="*/ 410476 h 1788728"/>
              <a:gd name="connsiteX776" fmla="*/ 62858 w 1188472"/>
              <a:gd name="connsiteY776" fmla="*/ 393396 h 1788728"/>
              <a:gd name="connsiteX777" fmla="*/ 65303 w 1188472"/>
              <a:gd name="connsiteY777" fmla="*/ 392424 h 1788728"/>
              <a:gd name="connsiteX778" fmla="*/ 101391 w 1188472"/>
              <a:gd name="connsiteY778" fmla="*/ 342651 h 1788728"/>
              <a:gd name="connsiteX779" fmla="*/ 155638 w 1188472"/>
              <a:gd name="connsiteY779" fmla="*/ 265087 h 1788728"/>
              <a:gd name="connsiteX780" fmla="*/ 232105 w 1188472"/>
              <a:gd name="connsiteY780" fmla="*/ 179430 h 1788728"/>
              <a:gd name="connsiteX781" fmla="*/ 316321 w 1188472"/>
              <a:gd name="connsiteY781" fmla="*/ 100769 h 1788728"/>
              <a:gd name="connsiteX782" fmla="*/ 392033 w 1188472"/>
              <a:gd name="connsiteY782" fmla="*/ 15318 h 1788728"/>
              <a:gd name="connsiteX783" fmla="*/ 392365 w 1188472"/>
              <a:gd name="connsiteY783" fmla="*/ 15573 h 1788728"/>
              <a:gd name="connsiteX784" fmla="*/ 390764 w 1188472"/>
              <a:gd name="connsiteY784" fmla="*/ 17366 h 1788728"/>
              <a:gd name="connsiteX785" fmla="*/ 404806 w 1188472"/>
              <a:gd name="connsiteY785" fmla="*/ 13235 h 1788728"/>
              <a:gd name="connsiteX786" fmla="*/ 407258 w 1188472"/>
              <a:gd name="connsiteY786" fmla="*/ 24302 h 1788728"/>
              <a:gd name="connsiteX787" fmla="*/ 341353 w 1188472"/>
              <a:gd name="connsiteY787" fmla="*/ 129230 h 1788728"/>
              <a:gd name="connsiteX788" fmla="*/ 275859 w 1188472"/>
              <a:gd name="connsiteY788" fmla="*/ 213309 h 1788728"/>
              <a:gd name="connsiteX789" fmla="*/ 202341 w 1188472"/>
              <a:gd name="connsiteY789" fmla="*/ 299103 h 1788728"/>
              <a:gd name="connsiteX790" fmla="*/ 137327 w 1188472"/>
              <a:gd name="connsiteY790" fmla="*/ 384142 h 1788728"/>
              <a:gd name="connsiteX791" fmla="*/ 103123 w 1188472"/>
              <a:gd name="connsiteY791" fmla="*/ 420438 h 1788728"/>
              <a:gd name="connsiteX792" fmla="*/ 84289 w 1188472"/>
              <a:gd name="connsiteY792" fmla="*/ 447167 h 1788728"/>
              <a:gd name="connsiteX793" fmla="*/ 80406 w 1188472"/>
              <a:gd name="connsiteY793" fmla="*/ 448881 h 1788728"/>
              <a:gd name="connsiteX794" fmla="*/ 75056 w 1188472"/>
              <a:gd name="connsiteY794" fmla="*/ 449636 h 1788728"/>
              <a:gd name="connsiteX795" fmla="*/ 73205 w 1188472"/>
              <a:gd name="connsiteY795" fmla="*/ 449567 h 1788728"/>
              <a:gd name="connsiteX796" fmla="*/ 71490 w 1188472"/>
              <a:gd name="connsiteY796" fmla="*/ 449224 h 1788728"/>
              <a:gd name="connsiteX797" fmla="*/ 74576 w 1188472"/>
              <a:gd name="connsiteY797" fmla="*/ 460952 h 1788728"/>
              <a:gd name="connsiteX798" fmla="*/ 84289 w 1188472"/>
              <a:gd name="connsiteY798" fmla="*/ 447167 h 1788728"/>
              <a:gd name="connsiteX799" fmla="*/ 95630 w 1188472"/>
              <a:gd name="connsiteY799" fmla="*/ 442160 h 1788728"/>
              <a:gd name="connsiteX800" fmla="*/ 134378 w 1188472"/>
              <a:gd name="connsiteY800" fmla="*/ 412397 h 1788728"/>
              <a:gd name="connsiteX801" fmla="*/ 271127 w 1188472"/>
              <a:gd name="connsiteY801" fmla="*/ 262550 h 1788728"/>
              <a:gd name="connsiteX802" fmla="*/ 369265 w 1188472"/>
              <a:gd name="connsiteY802" fmla="*/ 171132 h 1788728"/>
              <a:gd name="connsiteX803" fmla="*/ 417751 w 1188472"/>
              <a:gd name="connsiteY803" fmla="*/ 98712 h 1788728"/>
              <a:gd name="connsiteX804" fmla="*/ 472409 w 1188472"/>
              <a:gd name="connsiteY804" fmla="*/ 32395 h 1788728"/>
              <a:gd name="connsiteX805" fmla="*/ 487017 w 1188472"/>
              <a:gd name="connsiteY805" fmla="*/ 38430 h 1788728"/>
              <a:gd name="connsiteX806" fmla="*/ 475358 w 1188472"/>
              <a:gd name="connsiteY806" fmla="*/ 81087 h 1788728"/>
              <a:gd name="connsiteX807" fmla="*/ 446211 w 1188472"/>
              <a:gd name="connsiteY807" fmla="*/ 129504 h 1788728"/>
              <a:gd name="connsiteX808" fmla="*/ 382981 w 1188472"/>
              <a:gd name="connsiteY808" fmla="*/ 210909 h 1788728"/>
              <a:gd name="connsiteX809" fmla="*/ 291083 w 1188472"/>
              <a:gd name="connsiteY809" fmla="*/ 312064 h 1788728"/>
              <a:gd name="connsiteX810" fmla="*/ 198955 w 1188472"/>
              <a:gd name="connsiteY810" fmla="*/ 418655 h 1788728"/>
              <a:gd name="connsiteX811" fmla="*/ 132316 w 1188472"/>
              <a:gd name="connsiteY811" fmla="*/ 510299 h 1788728"/>
              <a:gd name="connsiteX812" fmla="*/ 108729 w 1188472"/>
              <a:gd name="connsiteY812" fmla="*/ 519656 h 1788728"/>
              <a:gd name="connsiteX813" fmla="*/ 116136 w 1188472"/>
              <a:gd name="connsiteY813" fmla="*/ 532549 h 1788728"/>
              <a:gd name="connsiteX814" fmla="*/ 132316 w 1188472"/>
              <a:gd name="connsiteY814" fmla="*/ 510299 h 1788728"/>
              <a:gd name="connsiteX815" fmla="*/ 132475 w 1188472"/>
              <a:gd name="connsiteY815" fmla="*/ 510235 h 1788728"/>
              <a:gd name="connsiteX816" fmla="*/ 151592 w 1188472"/>
              <a:gd name="connsiteY816" fmla="*/ 492430 h 1788728"/>
              <a:gd name="connsiteX817" fmla="*/ 191848 w 1188472"/>
              <a:gd name="connsiteY817" fmla="*/ 442366 h 1788728"/>
              <a:gd name="connsiteX818" fmla="*/ 286214 w 1188472"/>
              <a:gd name="connsiteY818" fmla="*/ 353281 h 1788728"/>
              <a:gd name="connsiteX819" fmla="*/ 349925 w 1188472"/>
              <a:gd name="connsiteY819" fmla="*/ 310761 h 1788728"/>
              <a:gd name="connsiteX820" fmla="*/ 395599 w 1188472"/>
              <a:gd name="connsiteY820" fmla="*/ 269682 h 1788728"/>
              <a:gd name="connsiteX821" fmla="*/ 557791 w 1188472"/>
              <a:gd name="connsiteY821" fmla="*/ 66959 h 1788728"/>
              <a:gd name="connsiteX822" fmla="*/ 571233 w 1188472"/>
              <a:gd name="connsiteY822" fmla="*/ 77315 h 1788728"/>
              <a:gd name="connsiteX823" fmla="*/ 489965 w 1188472"/>
              <a:gd name="connsiteY823" fmla="*/ 192735 h 1788728"/>
              <a:gd name="connsiteX824" fmla="*/ 324482 w 1188472"/>
              <a:gd name="connsiteY824" fmla="*/ 384485 h 1788728"/>
              <a:gd name="connsiteX825" fmla="*/ 237651 w 1188472"/>
              <a:gd name="connsiteY825" fmla="*/ 485529 h 1788728"/>
              <a:gd name="connsiteX826" fmla="*/ 175374 w 1188472"/>
              <a:gd name="connsiteY826" fmla="*/ 564700 h 1788728"/>
              <a:gd name="connsiteX827" fmla="*/ 169217 w 1188472"/>
              <a:gd name="connsiteY827" fmla="*/ 570054 h 1788728"/>
              <a:gd name="connsiteX828" fmla="*/ 147888 w 1188472"/>
              <a:gd name="connsiteY828" fmla="*/ 577332 h 1788728"/>
              <a:gd name="connsiteX829" fmla="*/ 155295 w 1188472"/>
              <a:gd name="connsiteY829" fmla="*/ 590225 h 1788728"/>
              <a:gd name="connsiteX830" fmla="*/ 175374 w 1188472"/>
              <a:gd name="connsiteY830" fmla="*/ 564700 h 1788728"/>
              <a:gd name="connsiteX831" fmla="*/ 186636 w 1188472"/>
              <a:gd name="connsiteY831" fmla="*/ 554906 h 1788728"/>
              <a:gd name="connsiteX832" fmla="*/ 225452 w 1188472"/>
              <a:gd name="connsiteY832" fmla="*/ 509369 h 1788728"/>
              <a:gd name="connsiteX833" fmla="*/ 255422 w 1188472"/>
              <a:gd name="connsiteY833" fmla="*/ 473159 h 1788728"/>
              <a:gd name="connsiteX834" fmla="*/ 306583 w 1188472"/>
              <a:gd name="connsiteY834" fmla="*/ 425153 h 1788728"/>
              <a:gd name="connsiteX835" fmla="*/ 363778 w 1188472"/>
              <a:gd name="connsiteY835" fmla="*/ 373580 h 1788728"/>
              <a:gd name="connsiteX836" fmla="*/ 420014 w 1188472"/>
              <a:gd name="connsiteY836" fmla="*/ 320911 h 1788728"/>
              <a:gd name="connsiteX837" fmla="*/ 463094 w 1188472"/>
              <a:gd name="connsiteY837" fmla="*/ 282025 h 1788728"/>
              <a:gd name="connsiteX838" fmla="*/ 444223 w 1188472"/>
              <a:gd name="connsiteY838" fmla="*/ 303218 h 1788728"/>
              <a:gd name="connsiteX839" fmla="*/ 363710 w 1188472"/>
              <a:gd name="connsiteY839" fmla="*/ 396571 h 1788728"/>
              <a:gd name="connsiteX840" fmla="*/ 356852 w 1188472"/>
              <a:gd name="connsiteY840" fmla="*/ 403070 h 1788728"/>
              <a:gd name="connsiteX841" fmla="*/ 297187 w 1188472"/>
              <a:gd name="connsiteY841" fmla="*/ 456700 h 1788728"/>
              <a:gd name="connsiteX842" fmla="*/ 255696 w 1188472"/>
              <a:gd name="connsiteY842" fmla="*/ 498602 h 1788728"/>
              <a:gd name="connsiteX843" fmla="*/ 222023 w 1188472"/>
              <a:gd name="connsiteY843" fmla="*/ 540847 h 1788728"/>
              <a:gd name="connsiteX844" fmla="*/ 147820 w 1188472"/>
              <a:gd name="connsiteY844" fmla="*/ 594477 h 1788728"/>
              <a:gd name="connsiteX845" fmla="*/ 140413 w 1188472"/>
              <a:gd name="connsiteY845" fmla="*/ 581584 h 1788728"/>
              <a:gd name="connsiteX846" fmla="*/ 232242 w 1188472"/>
              <a:gd name="connsiteY846" fmla="*/ 465340 h 1788728"/>
              <a:gd name="connsiteX847" fmla="*/ 351332 w 1188472"/>
              <a:gd name="connsiteY847" fmla="*/ 328493 h 1788728"/>
              <a:gd name="connsiteX848" fmla="*/ 391965 w 1188472"/>
              <a:gd name="connsiteY848" fmla="*/ 297731 h 1788728"/>
              <a:gd name="connsiteX849" fmla="*/ 474055 w 1188472"/>
              <a:gd name="connsiteY849" fmla="*/ 195341 h 1788728"/>
              <a:gd name="connsiteX850" fmla="*/ 569724 w 1188472"/>
              <a:gd name="connsiteY850" fmla="*/ 78961 h 1788728"/>
              <a:gd name="connsiteX851" fmla="*/ 556282 w 1188472"/>
              <a:gd name="connsiteY851" fmla="*/ 68605 h 1788728"/>
              <a:gd name="connsiteX852" fmla="*/ 401497 w 1188472"/>
              <a:gd name="connsiteY852" fmla="*/ 270848 h 1788728"/>
              <a:gd name="connsiteX853" fmla="*/ 351332 w 1188472"/>
              <a:gd name="connsiteY853" fmla="*/ 328493 h 1788728"/>
              <a:gd name="connsiteX854" fmla="*/ 338609 w 1188472"/>
              <a:gd name="connsiteY854" fmla="*/ 338125 h 1788728"/>
              <a:gd name="connsiteX855" fmla="*/ 274693 w 1188472"/>
              <a:gd name="connsiteY855" fmla="*/ 383113 h 1788728"/>
              <a:gd name="connsiteX856" fmla="*/ 220035 w 1188472"/>
              <a:gd name="connsiteY856" fmla="*/ 433588 h 1788728"/>
              <a:gd name="connsiteX857" fmla="*/ 188419 w 1188472"/>
              <a:gd name="connsiteY857" fmla="*/ 474599 h 1788728"/>
              <a:gd name="connsiteX858" fmla="*/ 108455 w 1188472"/>
              <a:gd name="connsiteY858" fmla="*/ 536664 h 1788728"/>
              <a:gd name="connsiteX859" fmla="*/ 101048 w 1188472"/>
              <a:gd name="connsiteY859" fmla="*/ 523771 h 1788728"/>
              <a:gd name="connsiteX860" fmla="*/ 191574 w 1188472"/>
              <a:gd name="connsiteY860" fmla="*/ 400327 h 1788728"/>
              <a:gd name="connsiteX861" fmla="*/ 281757 w 1188472"/>
              <a:gd name="connsiteY861" fmla="*/ 296291 h 1788728"/>
              <a:gd name="connsiteX862" fmla="*/ 372488 w 1188472"/>
              <a:gd name="connsiteY862" fmla="*/ 196164 h 1788728"/>
              <a:gd name="connsiteX863" fmla="*/ 433661 w 1188472"/>
              <a:gd name="connsiteY863" fmla="*/ 116885 h 1788728"/>
              <a:gd name="connsiteX864" fmla="*/ 459242 w 1188472"/>
              <a:gd name="connsiteY864" fmla="*/ 74092 h 1788728"/>
              <a:gd name="connsiteX865" fmla="*/ 460725 w 1188472"/>
              <a:gd name="connsiteY865" fmla="*/ 70575 h 1788728"/>
              <a:gd name="connsiteX866" fmla="*/ 484068 w 1188472"/>
              <a:gd name="connsiteY866" fmla="*/ 44259 h 1788728"/>
              <a:gd name="connsiteX867" fmla="*/ 469460 w 1188472"/>
              <a:gd name="connsiteY867" fmla="*/ 38224 h 1788728"/>
              <a:gd name="connsiteX868" fmla="*/ 466563 w 1188472"/>
              <a:gd name="connsiteY868" fmla="*/ 56724 h 1788728"/>
              <a:gd name="connsiteX869" fmla="*/ 460725 w 1188472"/>
              <a:gd name="connsiteY869" fmla="*/ 70575 h 1788728"/>
              <a:gd name="connsiteX870" fmla="*/ 449863 w 1188472"/>
              <a:gd name="connsiteY870" fmla="*/ 82819 h 1788728"/>
              <a:gd name="connsiteX871" fmla="*/ 420700 w 1188472"/>
              <a:gd name="connsiteY871" fmla="*/ 124155 h 1788728"/>
              <a:gd name="connsiteX872" fmla="*/ 362544 w 1188472"/>
              <a:gd name="connsiteY872" fmla="*/ 203708 h 1788728"/>
              <a:gd name="connsiteX873" fmla="*/ 298833 w 1188472"/>
              <a:gd name="connsiteY873" fmla="*/ 257818 h 1788728"/>
              <a:gd name="connsiteX874" fmla="*/ 273870 w 1188472"/>
              <a:gd name="connsiteY874" fmla="*/ 284906 h 1788728"/>
              <a:gd name="connsiteX875" fmla="*/ 206044 w 1188472"/>
              <a:gd name="connsiteY875" fmla="*/ 363225 h 1788728"/>
              <a:gd name="connsiteX876" fmla="*/ 126834 w 1188472"/>
              <a:gd name="connsiteY876" fmla="*/ 440652 h 1788728"/>
              <a:gd name="connsiteX877" fmla="*/ 62506 w 1188472"/>
              <a:gd name="connsiteY877" fmla="*/ 463763 h 1788728"/>
              <a:gd name="connsiteX878" fmla="*/ 59420 w 1188472"/>
              <a:gd name="connsiteY878" fmla="*/ 452036 h 1788728"/>
              <a:gd name="connsiteX879" fmla="*/ 129372 w 1188472"/>
              <a:gd name="connsiteY879" fmla="*/ 366654 h 1788728"/>
              <a:gd name="connsiteX880" fmla="*/ 194797 w 1188472"/>
              <a:gd name="connsiteY880" fmla="*/ 280518 h 1788728"/>
              <a:gd name="connsiteX881" fmla="*/ 268109 w 1188472"/>
              <a:gd name="connsiteY881" fmla="*/ 195135 h 1788728"/>
              <a:gd name="connsiteX882" fmla="*/ 334469 w 1188472"/>
              <a:gd name="connsiteY882" fmla="*/ 108236 h 1788728"/>
              <a:gd name="connsiteX883" fmla="*/ 342298 w 1188472"/>
              <a:gd name="connsiteY883" fmla="*/ 95599 h 1788728"/>
              <a:gd name="connsiteX884" fmla="*/ 405475 w 1188472"/>
              <a:gd name="connsiteY884" fmla="*/ 25674 h 1788728"/>
              <a:gd name="connsiteX885" fmla="*/ 392365 w 1188472"/>
              <a:gd name="connsiteY885" fmla="*/ 15573 h 1788728"/>
              <a:gd name="connsiteX886" fmla="*/ 393816 w 1188472"/>
              <a:gd name="connsiteY886" fmla="*/ 13947 h 1788728"/>
              <a:gd name="connsiteX887" fmla="*/ 404806 w 1188472"/>
              <a:gd name="connsiteY887" fmla="*/ 13235 h 1788728"/>
              <a:gd name="connsiteX888" fmla="*/ 240581 w 1188472"/>
              <a:gd name="connsiteY888" fmla="*/ 6432 h 1788728"/>
              <a:gd name="connsiteX889" fmla="*/ 228509 w 1188472"/>
              <a:gd name="connsiteY889" fmla="*/ 47038 h 1788728"/>
              <a:gd name="connsiteX890" fmla="*/ 221449 w 1188472"/>
              <a:gd name="connsiteY890" fmla="*/ 55832 h 1788728"/>
              <a:gd name="connsiteX891" fmla="*/ 189174 w 1188472"/>
              <a:gd name="connsiteY891" fmla="*/ 101181 h 1788728"/>
              <a:gd name="connsiteX892" fmla="*/ 135818 w 1188472"/>
              <a:gd name="connsiteY892" fmla="*/ 157416 h 1788728"/>
              <a:gd name="connsiteX893" fmla="*/ 127520 w 1188472"/>
              <a:gd name="connsiteY893" fmla="*/ 146581 h 1788728"/>
              <a:gd name="connsiteX894" fmla="*/ 156392 w 1188472"/>
              <a:gd name="connsiteY894" fmla="*/ 87808 h 1788728"/>
              <a:gd name="connsiteX895" fmla="*/ 162892 w 1188472"/>
              <a:gd name="connsiteY895" fmla="*/ 75580 h 1788728"/>
              <a:gd name="connsiteX896" fmla="*/ 190339 w 1188472"/>
              <a:gd name="connsiteY896" fmla="*/ 34795 h 1788728"/>
              <a:gd name="connsiteX897" fmla="*/ 176006 w 1188472"/>
              <a:gd name="connsiteY897" fmla="*/ 31024 h 1788728"/>
              <a:gd name="connsiteX898" fmla="*/ 170829 w 1188472"/>
              <a:gd name="connsiteY898" fmla="*/ 60650 h 1788728"/>
              <a:gd name="connsiteX899" fmla="*/ 162892 w 1188472"/>
              <a:gd name="connsiteY899" fmla="*/ 75580 h 1788728"/>
              <a:gd name="connsiteX900" fmla="*/ 161407 w 1188472"/>
              <a:gd name="connsiteY900" fmla="*/ 77787 h 1788728"/>
              <a:gd name="connsiteX901" fmla="*/ 136230 w 1188472"/>
              <a:gd name="connsiteY901" fmla="*/ 123195 h 1788728"/>
              <a:gd name="connsiteX902" fmla="*/ 137121 w 1188472"/>
              <a:gd name="connsiteY902" fmla="*/ 123743 h 1788728"/>
              <a:gd name="connsiteX903" fmla="*/ 122308 w 1188472"/>
              <a:gd name="connsiteY903" fmla="*/ 115103 h 1788728"/>
              <a:gd name="connsiteX904" fmla="*/ 179092 w 1188472"/>
              <a:gd name="connsiteY904" fmla="*/ 23274 h 1788728"/>
              <a:gd name="connsiteX905" fmla="*/ 193426 w 1188472"/>
              <a:gd name="connsiteY905" fmla="*/ 27046 h 1788728"/>
              <a:gd name="connsiteX906" fmla="*/ 176623 w 1188472"/>
              <a:gd name="connsiteY906" fmla="*/ 88699 h 1788728"/>
              <a:gd name="connsiteX907" fmla="*/ 159024 w 1188472"/>
              <a:gd name="connsiteY907" fmla="*/ 119475 h 1788728"/>
              <a:gd name="connsiteX908" fmla="*/ 155307 w 1188472"/>
              <a:gd name="connsiteY908" fmla="*/ 127964 h 1788728"/>
              <a:gd name="connsiteX909" fmla="*/ 151129 w 1188472"/>
              <a:gd name="connsiteY909" fmla="*/ 133671 h 1788728"/>
              <a:gd name="connsiteX910" fmla="*/ 136573 w 1188472"/>
              <a:gd name="connsiteY910" fmla="*/ 140957 h 1788728"/>
              <a:gd name="connsiteX911" fmla="*/ 144871 w 1188472"/>
              <a:gd name="connsiteY911" fmla="*/ 151793 h 1788728"/>
              <a:gd name="connsiteX912" fmla="*/ 155307 w 1188472"/>
              <a:gd name="connsiteY912" fmla="*/ 127964 h 1788728"/>
              <a:gd name="connsiteX913" fmla="*/ 161056 w 1188472"/>
              <a:gd name="connsiteY913" fmla="*/ 120109 h 1788728"/>
              <a:gd name="connsiteX914" fmla="*/ 178681 w 1188472"/>
              <a:gd name="connsiteY914" fmla="*/ 86230 h 1788728"/>
              <a:gd name="connsiteX915" fmla="*/ 209508 w 1188472"/>
              <a:gd name="connsiteY915" fmla="*/ 44577 h 1788728"/>
              <a:gd name="connsiteX916" fmla="*/ 240814 w 1188472"/>
              <a:gd name="connsiteY916" fmla="*/ 5649 h 1788728"/>
              <a:gd name="connsiteX917" fmla="*/ 241116 w 1188472"/>
              <a:gd name="connsiteY917" fmla="*/ 5776 h 1788728"/>
              <a:gd name="connsiteX918" fmla="*/ 240581 w 1188472"/>
              <a:gd name="connsiteY918" fmla="*/ 6432 h 1788728"/>
              <a:gd name="connsiteX919" fmla="*/ 252833 w 1188472"/>
              <a:gd name="connsiteY919" fmla="*/ 762 h 1788728"/>
              <a:gd name="connsiteX920" fmla="*/ 258028 w 1188472"/>
              <a:gd name="connsiteY920" fmla="*/ 10792 h 1788728"/>
              <a:gd name="connsiteX921" fmla="*/ 233271 w 1188472"/>
              <a:gd name="connsiteY921" fmla="*/ 90276 h 1788728"/>
              <a:gd name="connsiteX922" fmla="*/ 214317 w 1188472"/>
              <a:gd name="connsiteY922" fmla="*/ 123562 h 1788728"/>
              <a:gd name="connsiteX923" fmla="*/ 155638 w 1188472"/>
              <a:gd name="connsiteY923" fmla="*/ 194175 h 1788728"/>
              <a:gd name="connsiteX924" fmla="*/ 125531 w 1188472"/>
              <a:gd name="connsiteY924" fmla="*/ 238547 h 1788728"/>
              <a:gd name="connsiteX925" fmla="*/ 89115 w 1188472"/>
              <a:gd name="connsiteY925" fmla="*/ 292587 h 1788728"/>
              <a:gd name="connsiteX926" fmla="*/ 46458 w 1188472"/>
              <a:gd name="connsiteY926" fmla="*/ 328318 h 1788728"/>
              <a:gd name="connsiteX927" fmla="*/ 56128 w 1188472"/>
              <a:gd name="connsiteY927" fmla="*/ 340937 h 1788728"/>
              <a:gd name="connsiteX928" fmla="*/ 195273 w 1188472"/>
              <a:gd name="connsiteY928" fmla="*/ 157005 h 1788728"/>
              <a:gd name="connsiteX929" fmla="*/ 214317 w 1188472"/>
              <a:gd name="connsiteY929" fmla="*/ 123562 h 1788728"/>
              <a:gd name="connsiteX930" fmla="*/ 275257 w 1188472"/>
              <a:gd name="connsiteY930" fmla="*/ 50227 h 1788728"/>
              <a:gd name="connsiteX931" fmla="*/ 257925 w 1188472"/>
              <a:gd name="connsiteY931" fmla="*/ 87079 h 1788728"/>
              <a:gd name="connsiteX932" fmla="*/ 234985 w 1188472"/>
              <a:gd name="connsiteY932" fmla="*/ 121549 h 1788728"/>
              <a:gd name="connsiteX933" fmla="*/ 191677 w 1188472"/>
              <a:gd name="connsiteY933" fmla="*/ 177315 h 1788728"/>
              <a:gd name="connsiteX934" fmla="*/ 189791 w 1188472"/>
              <a:gd name="connsiteY934" fmla="*/ 179499 h 1788728"/>
              <a:gd name="connsiteX935" fmla="*/ 162976 w 1188472"/>
              <a:gd name="connsiteY935" fmla="*/ 210909 h 1788728"/>
              <a:gd name="connsiteX936" fmla="*/ 132554 w 1188472"/>
              <a:gd name="connsiteY936" fmla="*/ 258012 h 1788728"/>
              <a:gd name="connsiteX937" fmla="*/ 131704 w 1188472"/>
              <a:gd name="connsiteY937" fmla="*/ 259189 h 1788728"/>
              <a:gd name="connsiteX938" fmla="*/ 79240 w 1188472"/>
              <a:gd name="connsiteY938" fmla="*/ 324272 h 1788728"/>
              <a:gd name="connsiteX939" fmla="*/ 74484 w 1188472"/>
              <a:gd name="connsiteY939" fmla="*/ 331809 h 1788728"/>
              <a:gd name="connsiteX940" fmla="*/ 73025 w 1188472"/>
              <a:gd name="connsiteY940" fmla="*/ 333230 h 1788728"/>
              <a:gd name="connsiteX941" fmla="*/ 50299 w 1188472"/>
              <a:gd name="connsiteY941" fmla="*/ 344366 h 1788728"/>
              <a:gd name="connsiteX942" fmla="*/ 40629 w 1188472"/>
              <a:gd name="connsiteY942" fmla="*/ 331747 h 1788728"/>
              <a:gd name="connsiteX943" fmla="*/ 90418 w 1188472"/>
              <a:gd name="connsiteY943" fmla="*/ 264264 h 1788728"/>
              <a:gd name="connsiteX944" fmla="*/ 219350 w 1188472"/>
              <a:gd name="connsiteY944" fmla="*/ 77844 h 1788728"/>
              <a:gd name="connsiteX945" fmla="*/ 228509 w 1188472"/>
              <a:gd name="connsiteY945" fmla="*/ 47038 h 1788728"/>
              <a:gd name="connsiteX946" fmla="*/ 256451 w 1188472"/>
              <a:gd name="connsiteY946" fmla="*/ 12233 h 1788728"/>
              <a:gd name="connsiteX947" fmla="*/ 241116 w 1188472"/>
              <a:gd name="connsiteY947" fmla="*/ 5776 h 1788728"/>
              <a:gd name="connsiteX948" fmla="*/ 242392 w 1188472"/>
              <a:gd name="connsiteY948" fmla="*/ 4209 h 1788728"/>
              <a:gd name="connsiteX949" fmla="*/ 252833 w 1188472"/>
              <a:gd name="connsiteY949" fmla="*/ 762 h 178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1188472" h="1788728">
                <a:moveTo>
                  <a:pt x="363538" y="1724798"/>
                </a:moveTo>
                <a:lnTo>
                  <a:pt x="355798" y="1751978"/>
                </a:lnTo>
                <a:cubicBezTo>
                  <a:pt x="354160" y="1761125"/>
                  <a:pt x="353629" y="1770418"/>
                  <a:pt x="354657" y="1780156"/>
                </a:cubicBezTo>
                <a:cubicBezTo>
                  <a:pt x="355137" y="1784819"/>
                  <a:pt x="350337" y="1788728"/>
                  <a:pt x="346085" y="1788728"/>
                </a:cubicBezTo>
                <a:cubicBezTo>
                  <a:pt x="341079" y="1788728"/>
                  <a:pt x="337992" y="1784751"/>
                  <a:pt x="337512" y="1780156"/>
                </a:cubicBezTo>
                <a:lnTo>
                  <a:pt x="338241" y="1762643"/>
                </a:lnTo>
                <a:lnTo>
                  <a:pt x="339947" y="1761605"/>
                </a:lnTo>
                <a:close/>
                <a:moveTo>
                  <a:pt x="363560" y="1724720"/>
                </a:moveTo>
                <a:lnTo>
                  <a:pt x="363573" y="1724743"/>
                </a:lnTo>
                <a:lnTo>
                  <a:pt x="363538" y="1724798"/>
                </a:lnTo>
                <a:close/>
                <a:moveTo>
                  <a:pt x="363527" y="1724662"/>
                </a:moveTo>
                <a:lnTo>
                  <a:pt x="363573" y="1724674"/>
                </a:lnTo>
                <a:lnTo>
                  <a:pt x="363560" y="1724720"/>
                </a:lnTo>
                <a:close/>
                <a:moveTo>
                  <a:pt x="357606" y="1714182"/>
                </a:moveTo>
                <a:lnTo>
                  <a:pt x="363527" y="1724662"/>
                </a:lnTo>
                <a:lnTo>
                  <a:pt x="347045" y="1720148"/>
                </a:lnTo>
                <a:cubicBezTo>
                  <a:pt x="348691" y="1715828"/>
                  <a:pt x="352806" y="1712879"/>
                  <a:pt x="357606" y="1714182"/>
                </a:cubicBezTo>
                <a:close/>
                <a:moveTo>
                  <a:pt x="327225" y="1712673"/>
                </a:moveTo>
                <a:cubicBezTo>
                  <a:pt x="331614" y="1715210"/>
                  <a:pt x="332095" y="1720148"/>
                  <a:pt x="330311" y="1724400"/>
                </a:cubicBezTo>
                <a:lnTo>
                  <a:pt x="315745" y="1756802"/>
                </a:lnTo>
                <a:lnTo>
                  <a:pt x="314607" y="1757181"/>
                </a:lnTo>
                <a:cubicBezTo>
                  <a:pt x="313235" y="1757593"/>
                  <a:pt x="311863" y="1757867"/>
                  <a:pt x="310492" y="1758142"/>
                </a:cubicBezTo>
                <a:cubicBezTo>
                  <a:pt x="309532" y="1758279"/>
                  <a:pt x="311726" y="1758142"/>
                  <a:pt x="310080" y="1758142"/>
                </a:cubicBezTo>
                <a:cubicBezTo>
                  <a:pt x="309326" y="1758142"/>
                  <a:pt x="308503" y="1758210"/>
                  <a:pt x="307749" y="1758210"/>
                </a:cubicBezTo>
                <a:cubicBezTo>
                  <a:pt x="306994" y="1758210"/>
                  <a:pt x="306171" y="1758142"/>
                  <a:pt x="305348" y="1758142"/>
                </a:cubicBezTo>
                <a:cubicBezTo>
                  <a:pt x="303497" y="1758142"/>
                  <a:pt x="306445" y="1758348"/>
                  <a:pt x="304388" y="1758005"/>
                </a:cubicBezTo>
                <a:lnTo>
                  <a:pt x="309532" y="1770623"/>
                </a:lnTo>
                <a:lnTo>
                  <a:pt x="315745" y="1756802"/>
                </a:lnTo>
                <a:lnTo>
                  <a:pt x="316458" y="1756564"/>
                </a:lnTo>
                <a:cubicBezTo>
                  <a:pt x="317076" y="1756427"/>
                  <a:pt x="318036" y="1755947"/>
                  <a:pt x="316938" y="1756427"/>
                </a:cubicBezTo>
                <a:cubicBezTo>
                  <a:pt x="319613" y="1755330"/>
                  <a:pt x="322150" y="1753821"/>
                  <a:pt x="324482" y="1752175"/>
                </a:cubicBezTo>
                <a:cubicBezTo>
                  <a:pt x="324551" y="1752106"/>
                  <a:pt x="326540" y="1750529"/>
                  <a:pt x="325305" y="1751558"/>
                </a:cubicBezTo>
                <a:cubicBezTo>
                  <a:pt x="325922" y="1751009"/>
                  <a:pt x="326540" y="1750529"/>
                  <a:pt x="327157" y="1749981"/>
                </a:cubicBezTo>
                <a:cubicBezTo>
                  <a:pt x="328185" y="1749089"/>
                  <a:pt x="329214" y="1748129"/>
                  <a:pt x="330174" y="1747169"/>
                </a:cubicBezTo>
                <a:cubicBezTo>
                  <a:pt x="331203" y="1746140"/>
                  <a:pt x="332232" y="1745043"/>
                  <a:pt x="333260" y="1743877"/>
                </a:cubicBezTo>
                <a:cubicBezTo>
                  <a:pt x="333809" y="1743260"/>
                  <a:pt x="334358" y="1742574"/>
                  <a:pt x="334906" y="1741957"/>
                </a:cubicBezTo>
                <a:cubicBezTo>
                  <a:pt x="335249" y="1741614"/>
                  <a:pt x="336072" y="1740448"/>
                  <a:pt x="335386" y="1741408"/>
                </a:cubicBezTo>
                <a:cubicBezTo>
                  <a:pt x="337238" y="1739008"/>
                  <a:pt x="338953" y="1736402"/>
                  <a:pt x="340461" y="1733933"/>
                </a:cubicBezTo>
                <a:cubicBezTo>
                  <a:pt x="341970" y="1731464"/>
                  <a:pt x="343342" y="1728858"/>
                  <a:pt x="344576" y="1726252"/>
                </a:cubicBezTo>
                <a:lnTo>
                  <a:pt x="345398" y="1724542"/>
                </a:lnTo>
                <a:lnTo>
                  <a:pt x="345262" y="1724880"/>
                </a:lnTo>
                <a:cubicBezTo>
                  <a:pt x="345605" y="1724126"/>
                  <a:pt x="345605" y="1723989"/>
                  <a:pt x="345399" y="1724538"/>
                </a:cubicBezTo>
                <a:lnTo>
                  <a:pt x="345398" y="1724542"/>
                </a:lnTo>
                <a:lnTo>
                  <a:pt x="345673" y="1723852"/>
                </a:lnTo>
                <a:cubicBezTo>
                  <a:pt x="346153" y="1722617"/>
                  <a:pt x="346633" y="1721383"/>
                  <a:pt x="347045" y="1720148"/>
                </a:cubicBezTo>
                <a:cubicBezTo>
                  <a:pt x="343479" y="1729750"/>
                  <a:pt x="340547" y="1739608"/>
                  <a:pt x="338781" y="1749638"/>
                </a:cubicBezTo>
                <a:lnTo>
                  <a:pt x="338241" y="1762643"/>
                </a:lnTo>
                <a:lnTo>
                  <a:pt x="321621" y="1772752"/>
                </a:lnTo>
                <a:cubicBezTo>
                  <a:pt x="314903" y="1775103"/>
                  <a:pt x="307612" y="1775904"/>
                  <a:pt x="299862" y="1774601"/>
                </a:cubicBezTo>
                <a:cubicBezTo>
                  <a:pt x="294513" y="1773641"/>
                  <a:pt x="291907" y="1766303"/>
                  <a:pt x="294718" y="1761982"/>
                </a:cubicBezTo>
                <a:cubicBezTo>
                  <a:pt x="304114" y="1747649"/>
                  <a:pt x="308846" y="1731464"/>
                  <a:pt x="315498" y="1715759"/>
                </a:cubicBezTo>
                <a:cubicBezTo>
                  <a:pt x="317350" y="1711439"/>
                  <a:pt x="323590" y="1710547"/>
                  <a:pt x="327225" y="1712673"/>
                </a:cubicBezTo>
                <a:close/>
                <a:moveTo>
                  <a:pt x="374614" y="1492188"/>
                </a:moveTo>
                <a:lnTo>
                  <a:pt x="374682" y="1492325"/>
                </a:lnTo>
                <a:cubicBezTo>
                  <a:pt x="382706" y="1484713"/>
                  <a:pt x="394845" y="1496852"/>
                  <a:pt x="386821" y="1504464"/>
                </a:cubicBezTo>
                <a:cubicBezTo>
                  <a:pt x="358223" y="1531759"/>
                  <a:pt x="329419" y="1560700"/>
                  <a:pt x="305074" y="1590463"/>
                </a:cubicBezTo>
                <a:cubicBezTo>
                  <a:pt x="292901" y="1605345"/>
                  <a:pt x="280745" y="1621273"/>
                  <a:pt x="270595" y="1638264"/>
                </a:cubicBezTo>
                <a:lnTo>
                  <a:pt x="256978" y="1671137"/>
                </a:lnTo>
                <a:lnTo>
                  <a:pt x="237591" y="1681880"/>
                </a:lnTo>
                <a:lnTo>
                  <a:pt x="248152" y="1692442"/>
                </a:lnTo>
                <a:lnTo>
                  <a:pt x="256978" y="1671137"/>
                </a:lnTo>
                <a:lnTo>
                  <a:pt x="265374" y="1666484"/>
                </a:lnTo>
                <a:cubicBezTo>
                  <a:pt x="273561" y="1659472"/>
                  <a:pt x="280831" y="1651157"/>
                  <a:pt x="287654" y="1643270"/>
                </a:cubicBezTo>
                <a:lnTo>
                  <a:pt x="322375" y="1605618"/>
                </a:lnTo>
                <a:lnTo>
                  <a:pt x="322973" y="1606237"/>
                </a:lnTo>
                <a:cubicBezTo>
                  <a:pt x="326813" y="1606237"/>
                  <a:pt x="331203" y="1605825"/>
                  <a:pt x="334837" y="1607403"/>
                </a:cubicBezTo>
                <a:lnTo>
                  <a:pt x="333123" y="1593961"/>
                </a:lnTo>
                <a:lnTo>
                  <a:pt x="322375" y="1605618"/>
                </a:lnTo>
                <a:lnTo>
                  <a:pt x="314692" y="1597665"/>
                </a:lnTo>
                <a:cubicBezTo>
                  <a:pt x="314692" y="1593378"/>
                  <a:pt x="317453" y="1589092"/>
                  <a:pt x="322973" y="1589092"/>
                </a:cubicBezTo>
                <a:cubicBezTo>
                  <a:pt x="330311" y="1589160"/>
                  <a:pt x="336758" y="1589709"/>
                  <a:pt x="343478" y="1592589"/>
                </a:cubicBezTo>
                <a:cubicBezTo>
                  <a:pt x="348210" y="1594647"/>
                  <a:pt x="349170" y="1602808"/>
                  <a:pt x="345193" y="1606031"/>
                </a:cubicBezTo>
                <a:cubicBezTo>
                  <a:pt x="310148" y="1634217"/>
                  <a:pt x="288614" y="1686407"/>
                  <a:pt x="242049" y="1698340"/>
                </a:cubicBezTo>
                <a:cubicBezTo>
                  <a:pt x="235465" y="1699986"/>
                  <a:pt x="230115" y="1694157"/>
                  <a:pt x="231487" y="1687778"/>
                </a:cubicBezTo>
                <a:cubicBezTo>
                  <a:pt x="240060" y="1648277"/>
                  <a:pt x="263583" y="1614672"/>
                  <a:pt x="289506" y="1582371"/>
                </a:cubicBezTo>
                <a:cubicBezTo>
                  <a:pt x="315429" y="1550070"/>
                  <a:pt x="344713" y="1520717"/>
                  <a:pt x="374614" y="1492188"/>
                </a:cubicBezTo>
                <a:close/>
                <a:moveTo>
                  <a:pt x="353834" y="1482861"/>
                </a:moveTo>
                <a:cubicBezTo>
                  <a:pt x="362338" y="1476003"/>
                  <a:pt x="374545" y="1488073"/>
                  <a:pt x="365973" y="1495000"/>
                </a:cubicBezTo>
                <a:cubicBezTo>
                  <a:pt x="339981" y="1515917"/>
                  <a:pt x="317486" y="1540195"/>
                  <a:pt x="295747" y="1566186"/>
                </a:cubicBezTo>
                <a:cubicBezTo>
                  <a:pt x="274007" y="1592178"/>
                  <a:pt x="253844" y="1619542"/>
                  <a:pt x="235602" y="1648071"/>
                </a:cubicBezTo>
                <a:cubicBezTo>
                  <a:pt x="229635" y="1657398"/>
                  <a:pt x="214822" y="1648756"/>
                  <a:pt x="220789" y="1639430"/>
                </a:cubicBezTo>
                <a:cubicBezTo>
                  <a:pt x="239374" y="1610420"/>
                  <a:pt x="260153" y="1582371"/>
                  <a:pt x="281962" y="1556105"/>
                </a:cubicBezTo>
                <a:cubicBezTo>
                  <a:pt x="303770" y="1529839"/>
                  <a:pt x="327156" y="1504396"/>
                  <a:pt x="353834" y="1482930"/>
                </a:cubicBezTo>
                <a:close/>
                <a:moveTo>
                  <a:pt x="429032" y="1322590"/>
                </a:moveTo>
                <a:cubicBezTo>
                  <a:pt x="432735" y="1324751"/>
                  <a:pt x="434964" y="1329243"/>
                  <a:pt x="432015" y="1333906"/>
                </a:cubicBezTo>
                <a:cubicBezTo>
                  <a:pt x="416311" y="1358595"/>
                  <a:pt x="401909" y="1384107"/>
                  <a:pt x="386272" y="1408795"/>
                </a:cubicBezTo>
                <a:cubicBezTo>
                  <a:pt x="372762" y="1430192"/>
                  <a:pt x="358840" y="1450561"/>
                  <a:pt x="341627" y="1470175"/>
                </a:cubicBezTo>
                <a:cubicBezTo>
                  <a:pt x="324413" y="1489788"/>
                  <a:pt x="303016" y="1504190"/>
                  <a:pt x="283814" y="1521610"/>
                </a:cubicBezTo>
                <a:cubicBezTo>
                  <a:pt x="273938" y="1530525"/>
                  <a:pt x="264063" y="1540195"/>
                  <a:pt x="256382" y="1551099"/>
                </a:cubicBezTo>
                <a:cubicBezTo>
                  <a:pt x="250758" y="1559123"/>
                  <a:pt x="246506" y="1568175"/>
                  <a:pt x="241774" y="1576748"/>
                </a:cubicBezTo>
                <a:cubicBezTo>
                  <a:pt x="231762" y="1594647"/>
                  <a:pt x="220172" y="1611929"/>
                  <a:pt x="200421" y="1619748"/>
                </a:cubicBezTo>
                <a:cubicBezTo>
                  <a:pt x="190202" y="1623794"/>
                  <a:pt x="185745" y="1607197"/>
                  <a:pt x="195894" y="1603220"/>
                </a:cubicBezTo>
                <a:cubicBezTo>
                  <a:pt x="216194" y="1595196"/>
                  <a:pt x="225727" y="1569890"/>
                  <a:pt x="235671" y="1552265"/>
                </a:cubicBezTo>
                <a:cubicBezTo>
                  <a:pt x="247398" y="1531485"/>
                  <a:pt x="265091" y="1514614"/>
                  <a:pt x="283265" y="1499458"/>
                </a:cubicBezTo>
                <a:cubicBezTo>
                  <a:pt x="292729" y="1491571"/>
                  <a:pt x="303291" y="1484097"/>
                  <a:pt x="312206" y="1476072"/>
                </a:cubicBezTo>
                <a:cubicBezTo>
                  <a:pt x="321121" y="1468049"/>
                  <a:pt x="329145" y="1458790"/>
                  <a:pt x="336689" y="1449532"/>
                </a:cubicBezTo>
                <a:cubicBezTo>
                  <a:pt x="368030" y="1411265"/>
                  <a:pt x="390799" y="1366893"/>
                  <a:pt x="417202" y="1325265"/>
                </a:cubicBezTo>
                <a:cubicBezTo>
                  <a:pt x="420151" y="1320602"/>
                  <a:pt x="425329" y="1320430"/>
                  <a:pt x="429032" y="1322590"/>
                </a:cubicBezTo>
                <a:close/>
                <a:moveTo>
                  <a:pt x="585849" y="1093465"/>
                </a:moveTo>
                <a:cubicBezTo>
                  <a:pt x="588515" y="1094974"/>
                  <a:pt x="590470" y="1097717"/>
                  <a:pt x="590161" y="1100871"/>
                </a:cubicBezTo>
                <a:lnTo>
                  <a:pt x="573576" y="1147759"/>
                </a:lnTo>
                <a:lnTo>
                  <a:pt x="580114" y="1139242"/>
                </a:lnTo>
                <a:cubicBezTo>
                  <a:pt x="588087" y="1132984"/>
                  <a:pt x="597740" y="1129161"/>
                  <a:pt x="609227" y="1129058"/>
                </a:cubicBezTo>
                <a:cubicBezTo>
                  <a:pt x="615124" y="1128989"/>
                  <a:pt x="618622" y="1134544"/>
                  <a:pt x="617525" y="1139893"/>
                </a:cubicBezTo>
                <a:cubicBezTo>
                  <a:pt x="612381" y="1164513"/>
                  <a:pt x="599077" y="1186253"/>
                  <a:pt x="588927" y="1208954"/>
                </a:cubicBezTo>
                <a:cubicBezTo>
                  <a:pt x="587007" y="1213205"/>
                  <a:pt x="580834" y="1214165"/>
                  <a:pt x="577200" y="1212039"/>
                </a:cubicBezTo>
                <a:cubicBezTo>
                  <a:pt x="572879" y="1209502"/>
                  <a:pt x="572193" y="1204564"/>
                  <a:pt x="574114" y="1200312"/>
                </a:cubicBezTo>
                <a:cubicBezTo>
                  <a:pt x="578915" y="1189614"/>
                  <a:pt x="584418" y="1179173"/>
                  <a:pt x="589330" y="1168508"/>
                </a:cubicBezTo>
                <a:lnTo>
                  <a:pt x="596236" y="1148892"/>
                </a:lnTo>
                <a:lnTo>
                  <a:pt x="597088" y="1148466"/>
                </a:lnTo>
                <a:cubicBezTo>
                  <a:pt x="597499" y="1148260"/>
                  <a:pt x="596128" y="1148740"/>
                  <a:pt x="597774" y="1148191"/>
                </a:cubicBezTo>
                <a:cubicBezTo>
                  <a:pt x="599077" y="1147780"/>
                  <a:pt x="600448" y="1147300"/>
                  <a:pt x="601751" y="1147026"/>
                </a:cubicBezTo>
                <a:cubicBezTo>
                  <a:pt x="604906" y="1146271"/>
                  <a:pt x="605386" y="1146271"/>
                  <a:pt x="609295" y="1146203"/>
                </a:cubicBezTo>
                <a:lnTo>
                  <a:pt x="600997" y="1135367"/>
                </a:lnTo>
                <a:lnTo>
                  <a:pt x="596236" y="1148892"/>
                </a:lnTo>
                <a:lnTo>
                  <a:pt x="595442" y="1149289"/>
                </a:lnTo>
                <a:cubicBezTo>
                  <a:pt x="594413" y="1149906"/>
                  <a:pt x="593385" y="1150455"/>
                  <a:pt x="592356" y="1151140"/>
                </a:cubicBezTo>
                <a:cubicBezTo>
                  <a:pt x="591739" y="1151552"/>
                  <a:pt x="591121" y="1151963"/>
                  <a:pt x="590573" y="1152375"/>
                </a:cubicBezTo>
                <a:cubicBezTo>
                  <a:pt x="592013" y="1151346"/>
                  <a:pt x="590710" y="1152306"/>
                  <a:pt x="590367" y="1152581"/>
                </a:cubicBezTo>
                <a:cubicBezTo>
                  <a:pt x="588447" y="1154295"/>
                  <a:pt x="586664" y="1156010"/>
                  <a:pt x="585018" y="1157930"/>
                </a:cubicBezTo>
                <a:cubicBezTo>
                  <a:pt x="584675" y="1158341"/>
                  <a:pt x="583646" y="1159644"/>
                  <a:pt x="584538" y="1158478"/>
                </a:cubicBezTo>
                <a:cubicBezTo>
                  <a:pt x="584126" y="1158958"/>
                  <a:pt x="583783" y="1159507"/>
                  <a:pt x="583441" y="1159987"/>
                </a:cubicBezTo>
                <a:cubicBezTo>
                  <a:pt x="582823" y="1160947"/>
                  <a:pt x="582206" y="1161839"/>
                  <a:pt x="581589" y="1162799"/>
                </a:cubicBezTo>
                <a:cubicBezTo>
                  <a:pt x="580354" y="1164719"/>
                  <a:pt x="579257" y="1166708"/>
                  <a:pt x="578160" y="1168697"/>
                </a:cubicBezTo>
                <a:cubicBezTo>
                  <a:pt x="576925" y="1170960"/>
                  <a:pt x="575828" y="1173360"/>
                  <a:pt x="574731" y="1175692"/>
                </a:cubicBezTo>
                <a:cubicBezTo>
                  <a:pt x="574182" y="1176926"/>
                  <a:pt x="573702" y="1178092"/>
                  <a:pt x="573154" y="1179327"/>
                </a:cubicBezTo>
                <a:cubicBezTo>
                  <a:pt x="573771" y="1177887"/>
                  <a:pt x="572673" y="1180493"/>
                  <a:pt x="572468" y="1180973"/>
                </a:cubicBezTo>
                <a:cubicBezTo>
                  <a:pt x="568559" y="1190574"/>
                  <a:pt x="565198" y="1200381"/>
                  <a:pt x="560809" y="1209845"/>
                </a:cubicBezTo>
                <a:cubicBezTo>
                  <a:pt x="556969" y="1218143"/>
                  <a:pt x="552031" y="1226167"/>
                  <a:pt x="544556" y="1231653"/>
                </a:cubicBezTo>
                <a:cubicBezTo>
                  <a:pt x="536532" y="1237551"/>
                  <a:pt x="526588" y="1238374"/>
                  <a:pt x="517055" y="1236180"/>
                </a:cubicBezTo>
                <a:lnTo>
                  <a:pt x="516781" y="1235974"/>
                </a:lnTo>
                <a:cubicBezTo>
                  <a:pt x="505945" y="1233505"/>
                  <a:pt x="510540" y="1216977"/>
                  <a:pt x="521307" y="1219446"/>
                </a:cubicBezTo>
                <a:cubicBezTo>
                  <a:pt x="522130" y="1219583"/>
                  <a:pt x="523022" y="1219789"/>
                  <a:pt x="523844" y="1219926"/>
                </a:cubicBezTo>
                <a:cubicBezTo>
                  <a:pt x="525216" y="1220200"/>
                  <a:pt x="521787" y="1219857"/>
                  <a:pt x="523982" y="1219926"/>
                </a:cubicBezTo>
                <a:cubicBezTo>
                  <a:pt x="525079" y="1219995"/>
                  <a:pt x="526176" y="1219995"/>
                  <a:pt x="527273" y="1219995"/>
                </a:cubicBezTo>
                <a:cubicBezTo>
                  <a:pt x="527891" y="1219995"/>
                  <a:pt x="528508" y="1219857"/>
                  <a:pt x="529125" y="1219857"/>
                </a:cubicBezTo>
                <a:cubicBezTo>
                  <a:pt x="526999" y="1220063"/>
                  <a:pt x="528165" y="1219995"/>
                  <a:pt x="528645" y="1219857"/>
                </a:cubicBezTo>
                <a:cubicBezTo>
                  <a:pt x="529811" y="1219583"/>
                  <a:pt x="530908" y="1219241"/>
                  <a:pt x="532006" y="1218897"/>
                </a:cubicBezTo>
                <a:cubicBezTo>
                  <a:pt x="529948" y="1219583"/>
                  <a:pt x="532280" y="1218760"/>
                  <a:pt x="533034" y="1218349"/>
                </a:cubicBezTo>
                <a:cubicBezTo>
                  <a:pt x="533857" y="1217869"/>
                  <a:pt x="534680" y="1217320"/>
                  <a:pt x="535435" y="1216771"/>
                </a:cubicBezTo>
                <a:cubicBezTo>
                  <a:pt x="533446" y="1218212"/>
                  <a:pt x="536052" y="1216086"/>
                  <a:pt x="536532" y="1215674"/>
                </a:cubicBezTo>
                <a:cubicBezTo>
                  <a:pt x="537286" y="1214920"/>
                  <a:pt x="537972" y="1214097"/>
                  <a:pt x="538726" y="1213274"/>
                </a:cubicBezTo>
                <a:cubicBezTo>
                  <a:pt x="539892" y="1211971"/>
                  <a:pt x="537835" y="1214645"/>
                  <a:pt x="538932" y="1213068"/>
                </a:cubicBezTo>
                <a:cubicBezTo>
                  <a:pt x="539206" y="1212725"/>
                  <a:pt x="539412" y="1212383"/>
                  <a:pt x="539686" y="1212039"/>
                </a:cubicBezTo>
                <a:cubicBezTo>
                  <a:pt x="540235" y="1211216"/>
                  <a:pt x="540784" y="1210393"/>
                  <a:pt x="541264" y="1209570"/>
                </a:cubicBezTo>
                <a:cubicBezTo>
                  <a:pt x="542430" y="1207719"/>
                  <a:pt x="543458" y="1205799"/>
                  <a:pt x="544418" y="1203878"/>
                </a:cubicBezTo>
                <a:cubicBezTo>
                  <a:pt x="545447" y="1201821"/>
                  <a:pt x="546407" y="1199764"/>
                  <a:pt x="547299" y="1197638"/>
                </a:cubicBezTo>
                <a:cubicBezTo>
                  <a:pt x="547436" y="1197295"/>
                  <a:pt x="548053" y="1195717"/>
                  <a:pt x="547436" y="1197295"/>
                </a:cubicBezTo>
                <a:cubicBezTo>
                  <a:pt x="547573" y="1196883"/>
                  <a:pt x="547779" y="1196403"/>
                  <a:pt x="547985" y="1195923"/>
                </a:cubicBezTo>
                <a:cubicBezTo>
                  <a:pt x="548465" y="1194826"/>
                  <a:pt x="548876" y="1193797"/>
                  <a:pt x="549288" y="1192700"/>
                </a:cubicBezTo>
                <a:lnTo>
                  <a:pt x="560614" y="1165173"/>
                </a:lnTo>
                <a:lnTo>
                  <a:pt x="534954" y="1193866"/>
                </a:lnTo>
                <a:cubicBezTo>
                  <a:pt x="508688" y="1217251"/>
                  <a:pt x="479336" y="1240020"/>
                  <a:pt x="472066" y="1276436"/>
                </a:cubicBezTo>
                <a:cubicBezTo>
                  <a:pt x="469940" y="1287272"/>
                  <a:pt x="453413" y="1282677"/>
                  <a:pt x="455539" y="1271910"/>
                </a:cubicBezTo>
                <a:cubicBezTo>
                  <a:pt x="468320" y="1207582"/>
                  <a:pt x="543269" y="1183264"/>
                  <a:pt x="566585" y="1127100"/>
                </a:cubicBezTo>
                <a:lnTo>
                  <a:pt x="567015" y="1125367"/>
                </a:lnTo>
                <a:lnTo>
                  <a:pt x="585978" y="1108278"/>
                </a:lnTo>
                <a:lnTo>
                  <a:pt x="573085" y="1100871"/>
                </a:lnTo>
                <a:lnTo>
                  <a:pt x="567015" y="1125367"/>
                </a:lnTo>
                <a:lnTo>
                  <a:pt x="536883" y="1152521"/>
                </a:lnTo>
                <a:cubicBezTo>
                  <a:pt x="521890" y="1168834"/>
                  <a:pt x="507865" y="1186151"/>
                  <a:pt x="493600" y="1202781"/>
                </a:cubicBezTo>
                <a:cubicBezTo>
                  <a:pt x="481119" y="1217389"/>
                  <a:pt x="467266" y="1230899"/>
                  <a:pt x="456567" y="1246878"/>
                </a:cubicBezTo>
                <a:cubicBezTo>
                  <a:pt x="446692" y="1261554"/>
                  <a:pt x="438942" y="1276848"/>
                  <a:pt x="430233" y="1292964"/>
                </a:cubicBezTo>
                <a:cubicBezTo>
                  <a:pt x="421523" y="1309080"/>
                  <a:pt x="412402" y="1324922"/>
                  <a:pt x="400880" y="1339187"/>
                </a:cubicBezTo>
                <a:cubicBezTo>
                  <a:pt x="388742" y="1354206"/>
                  <a:pt x="373448" y="1366619"/>
                  <a:pt x="359321" y="1379786"/>
                </a:cubicBezTo>
                <a:cubicBezTo>
                  <a:pt x="329008" y="1408041"/>
                  <a:pt x="298010" y="1437050"/>
                  <a:pt x="273939" y="1470997"/>
                </a:cubicBezTo>
                <a:cubicBezTo>
                  <a:pt x="249593" y="1505287"/>
                  <a:pt x="231488" y="1543761"/>
                  <a:pt x="204193" y="1575993"/>
                </a:cubicBezTo>
                <a:lnTo>
                  <a:pt x="204056" y="1576062"/>
                </a:lnTo>
                <a:cubicBezTo>
                  <a:pt x="196923" y="1584497"/>
                  <a:pt x="184853" y="1572290"/>
                  <a:pt x="191917" y="1563923"/>
                </a:cubicBezTo>
                <a:cubicBezTo>
                  <a:pt x="222641" y="1527507"/>
                  <a:pt x="241569" y="1482793"/>
                  <a:pt x="271607" y="1445760"/>
                </a:cubicBezTo>
                <a:cubicBezTo>
                  <a:pt x="298147" y="1413116"/>
                  <a:pt x="328940" y="1384450"/>
                  <a:pt x="359732" y="1355920"/>
                </a:cubicBezTo>
                <a:cubicBezTo>
                  <a:pt x="373928" y="1342753"/>
                  <a:pt x="387370" y="1330134"/>
                  <a:pt x="398069" y="1313881"/>
                </a:cubicBezTo>
                <a:cubicBezTo>
                  <a:pt x="408287" y="1298382"/>
                  <a:pt x="416517" y="1281854"/>
                  <a:pt x="425363" y="1265600"/>
                </a:cubicBezTo>
                <a:cubicBezTo>
                  <a:pt x="434210" y="1249347"/>
                  <a:pt x="443194" y="1233985"/>
                  <a:pt x="455881" y="1219309"/>
                </a:cubicBezTo>
                <a:cubicBezTo>
                  <a:pt x="468569" y="1204633"/>
                  <a:pt x="481668" y="1190300"/>
                  <a:pt x="494286" y="1175486"/>
                </a:cubicBezTo>
                <a:cubicBezTo>
                  <a:pt x="519524" y="1145791"/>
                  <a:pt x="545104" y="1115822"/>
                  <a:pt x="577268" y="1093465"/>
                </a:cubicBezTo>
                <a:cubicBezTo>
                  <a:pt x="579806" y="1091682"/>
                  <a:pt x="583183" y="1091956"/>
                  <a:pt x="585849" y="1093465"/>
                </a:cubicBezTo>
                <a:close/>
                <a:moveTo>
                  <a:pt x="311428" y="807876"/>
                </a:moveTo>
                <a:lnTo>
                  <a:pt x="310491" y="808995"/>
                </a:lnTo>
                <a:lnTo>
                  <a:pt x="310303" y="808672"/>
                </a:lnTo>
                <a:close/>
                <a:moveTo>
                  <a:pt x="1184901" y="395519"/>
                </a:moveTo>
                <a:lnTo>
                  <a:pt x="1162804" y="441543"/>
                </a:lnTo>
                <a:cubicBezTo>
                  <a:pt x="1156700" y="457934"/>
                  <a:pt x="1150597" y="474188"/>
                  <a:pt x="1142779" y="489824"/>
                </a:cubicBezTo>
                <a:cubicBezTo>
                  <a:pt x="1125428" y="524456"/>
                  <a:pt x="1108694" y="558952"/>
                  <a:pt x="1087915" y="592557"/>
                </a:cubicBezTo>
                <a:cubicBezTo>
                  <a:pt x="1067135" y="626161"/>
                  <a:pt x="1045395" y="659079"/>
                  <a:pt x="1026330" y="693780"/>
                </a:cubicBezTo>
                <a:cubicBezTo>
                  <a:pt x="1013368" y="717372"/>
                  <a:pt x="1003013" y="742267"/>
                  <a:pt x="989982" y="765858"/>
                </a:cubicBezTo>
                <a:cubicBezTo>
                  <a:pt x="979078" y="785678"/>
                  <a:pt x="964745" y="808789"/>
                  <a:pt x="941908" y="815990"/>
                </a:cubicBezTo>
                <a:cubicBezTo>
                  <a:pt x="931346" y="819282"/>
                  <a:pt x="926889" y="802754"/>
                  <a:pt x="937381" y="799462"/>
                </a:cubicBezTo>
                <a:cubicBezTo>
                  <a:pt x="948697" y="795896"/>
                  <a:pt x="957133" y="785541"/>
                  <a:pt x="963648" y="776145"/>
                </a:cubicBezTo>
                <a:cubicBezTo>
                  <a:pt x="972220" y="763801"/>
                  <a:pt x="979147" y="750428"/>
                  <a:pt x="985662" y="736986"/>
                </a:cubicBezTo>
                <a:cubicBezTo>
                  <a:pt x="998418" y="710720"/>
                  <a:pt x="1011242" y="684934"/>
                  <a:pt x="1025987" y="659765"/>
                </a:cubicBezTo>
                <a:lnTo>
                  <a:pt x="1050749" y="619260"/>
                </a:lnTo>
                <a:lnTo>
                  <a:pt x="1056574" y="611759"/>
                </a:lnTo>
                <a:cubicBezTo>
                  <a:pt x="1079205" y="576029"/>
                  <a:pt x="1099916" y="538996"/>
                  <a:pt x="1121039" y="502374"/>
                </a:cubicBezTo>
                <a:close/>
                <a:moveTo>
                  <a:pt x="1184724" y="380242"/>
                </a:moveTo>
                <a:cubicBezTo>
                  <a:pt x="1187939" y="382805"/>
                  <a:pt x="1189791" y="387365"/>
                  <a:pt x="1187356" y="391411"/>
                </a:cubicBezTo>
                <a:lnTo>
                  <a:pt x="1184901" y="395519"/>
                </a:lnTo>
                <a:lnTo>
                  <a:pt x="1185984" y="393263"/>
                </a:lnTo>
                <a:lnTo>
                  <a:pt x="1172802" y="383107"/>
                </a:lnTo>
                <a:lnTo>
                  <a:pt x="1173914" y="381056"/>
                </a:lnTo>
                <a:cubicBezTo>
                  <a:pt x="1176932" y="377113"/>
                  <a:pt x="1181510" y="377679"/>
                  <a:pt x="1184724" y="380242"/>
                </a:cubicBezTo>
                <a:close/>
                <a:moveTo>
                  <a:pt x="1039723" y="371184"/>
                </a:moveTo>
                <a:lnTo>
                  <a:pt x="1001238" y="419066"/>
                </a:lnTo>
                <a:cubicBezTo>
                  <a:pt x="989742" y="436726"/>
                  <a:pt x="979387" y="455225"/>
                  <a:pt x="968654" y="473158"/>
                </a:cubicBezTo>
                <a:cubicBezTo>
                  <a:pt x="944925" y="512798"/>
                  <a:pt x="915024" y="548322"/>
                  <a:pt x="883958" y="582475"/>
                </a:cubicBezTo>
                <a:lnTo>
                  <a:pt x="810410" y="659348"/>
                </a:lnTo>
                <a:lnTo>
                  <a:pt x="859475" y="587893"/>
                </a:lnTo>
                <a:lnTo>
                  <a:pt x="891627" y="547804"/>
                </a:lnTo>
                <a:lnTo>
                  <a:pt x="895136" y="544070"/>
                </a:lnTo>
                <a:cubicBezTo>
                  <a:pt x="908989" y="527817"/>
                  <a:pt x="922637" y="511152"/>
                  <a:pt x="935255" y="493870"/>
                </a:cubicBezTo>
                <a:lnTo>
                  <a:pt x="936518" y="491830"/>
                </a:lnTo>
                <a:lnTo>
                  <a:pt x="948123" y="477359"/>
                </a:lnTo>
                <a:close/>
                <a:moveTo>
                  <a:pt x="1116393" y="366029"/>
                </a:moveTo>
                <a:cubicBezTo>
                  <a:pt x="1120096" y="368198"/>
                  <a:pt x="1122651" y="372861"/>
                  <a:pt x="1120353" y="377833"/>
                </a:cubicBezTo>
                <a:cubicBezTo>
                  <a:pt x="1106774" y="407391"/>
                  <a:pt x="1089355" y="434548"/>
                  <a:pt x="1070907" y="461500"/>
                </a:cubicBezTo>
                <a:cubicBezTo>
                  <a:pt x="1052459" y="488452"/>
                  <a:pt x="1033874" y="515404"/>
                  <a:pt x="1015288" y="542287"/>
                </a:cubicBezTo>
                <a:cubicBezTo>
                  <a:pt x="980861" y="592213"/>
                  <a:pt x="949794" y="644403"/>
                  <a:pt x="918865" y="696524"/>
                </a:cubicBezTo>
                <a:cubicBezTo>
                  <a:pt x="890679" y="744118"/>
                  <a:pt x="859680" y="792193"/>
                  <a:pt x="829231" y="836495"/>
                </a:cubicBezTo>
                <a:cubicBezTo>
                  <a:pt x="798782" y="880798"/>
                  <a:pt x="766206" y="923729"/>
                  <a:pt x="730201" y="963712"/>
                </a:cubicBezTo>
                <a:cubicBezTo>
                  <a:pt x="711411" y="984560"/>
                  <a:pt x="691454" y="1003968"/>
                  <a:pt x="671428" y="1023513"/>
                </a:cubicBezTo>
                <a:cubicBezTo>
                  <a:pt x="662993" y="1031709"/>
                  <a:pt x="654095" y="1040144"/>
                  <a:pt x="646448" y="1049436"/>
                </a:cubicBezTo>
                <a:lnTo>
                  <a:pt x="635771" y="1068423"/>
                </a:lnTo>
                <a:lnTo>
                  <a:pt x="623011" y="1069942"/>
                </a:lnTo>
                <a:lnTo>
                  <a:pt x="628977" y="1080503"/>
                </a:lnTo>
                <a:lnTo>
                  <a:pt x="635771" y="1068423"/>
                </a:lnTo>
                <a:lnTo>
                  <a:pt x="646551" y="1067139"/>
                </a:lnTo>
                <a:cubicBezTo>
                  <a:pt x="654043" y="1063273"/>
                  <a:pt x="660936" y="1057426"/>
                  <a:pt x="666490" y="1052454"/>
                </a:cubicBezTo>
                <a:cubicBezTo>
                  <a:pt x="684184" y="1036612"/>
                  <a:pt x="699135" y="1017821"/>
                  <a:pt x="713331" y="998893"/>
                </a:cubicBezTo>
                <a:cubicBezTo>
                  <a:pt x="724921" y="983394"/>
                  <a:pt x="735825" y="967483"/>
                  <a:pt x="747278" y="951916"/>
                </a:cubicBezTo>
                <a:cubicBezTo>
                  <a:pt x="762777" y="930725"/>
                  <a:pt x="780059" y="910836"/>
                  <a:pt x="797273" y="891085"/>
                </a:cubicBezTo>
                <a:cubicBezTo>
                  <a:pt x="820658" y="864271"/>
                  <a:pt x="845485" y="837181"/>
                  <a:pt x="867841" y="811053"/>
                </a:cubicBezTo>
                <a:cubicBezTo>
                  <a:pt x="890198" y="784924"/>
                  <a:pt x="912281" y="756874"/>
                  <a:pt x="934433" y="732391"/>
                </a:cubicBezTo>
                <a:cubicBezTo>
                  <a:pt x="956584" y="707908"/>
                  <a:pt x="979352" y="684042"/>
                  <a:pt x="1000544" y="658736"/>
                </a:cubicBezTo>
                <a:cubicBezTo>
                  <a:pt x="1023106" y="631853"/>
                  <a:pt x="1041417" y="604421"/>
                  <a:pt x="1060209" y="573011"/>
                </a:cubicBezTo>
                <a:cubicBezTo>
                  <a:pt x="1078999" y="541601"/>
                  <a:pt x="1096693" y="509986"/>
                  <a:pt x="1115347" y="478028"/>
                </a:cubicBezTo>
                <a:cubicBezTo>
                  <a:pt x="1134000" y="446070"/>
                  <a:pt x="1153546" y="414660"/>
                  <a:pt x="1172543" y="382908"/>
                </a:cubicBezTo>
                <a:lnTo>
                  <a:pt x="1172802" y="383107"/>
                </a:lnTo>
                <a:lnTo>
                  <a:pt x="1152500" y="420541"/>
                </a:lnTo>
                <a:cubicBezTo>
                  <a:pt x="1146894" y="434514"/>
                  <a:pt x="1142196" y="448950"/>
                  <a:pt x="1136538" y="462803"/>
                </a:cubicBezTo>
                <a:cubicBezTo>
                  <a:pt x="1129886" y="479056"/>
                  <a:pt x="1121313" y="494556"/>
                  <a:pt x="1113358" y="510192"/>
                </a:cubicBezTo>
                <a:cubicBezTo>
                  <a:pt x="1104786" y="526994"/>
                  <a:pt x="1096007" y="543796"/>
                  <a:pt x="1086818" y="560255"/>
                </a:cubicBezTo>
                <a:lnTo>
                  <a:pt x="1050749" y="619260"/>
                </a:lnTo>
                <a:lnTo>
                  <a:pt x="994458" y="691732"/>
                </a:lnTo>
                <a:cubicBezTo>
                  <a:pt x="971998" y="716995"/>
                  <a:pt x="948561" y="741478"/>
                  <a:pt x="926478" y="767024"/>
                </a:cubicBezTo>
                <a:cubicBezTo>
                  <a:pt x="902886" y="794319"/>
                  <a:pt x="880940" y="822300"/>
                  <a:pt x="856663" y="849732"/>
                </a:cubicBezTo>
                <a:cubicBezTo>
                  <a:pt x="832386" y="877164"/>
                  <a:pt x="807697" y="904253"/>
                  <a:pt x="784311" y="932439"/>
                </a:cubicBezTo>
                <a:cubicBezTo>
                  <a:pt x="757496" y="964809"/>
                  <a:pt x="735070" y="1000470"/>
                  <a:pt x="708256" y="1032840"/>
                </a:cubicBezTo>
                <a:cubicBezTo>
                  <a:pt x="694951" y="1048888"/>
                  <a:pt x="680481" y="1064799"/>
                  <a:pt x="663130" y="1076594"/>
                </a:cubicBezTo>
                <a:cubicBezTo>
                  <a:pt x="650306" y="1085235"/>
                  <a:pt x="633915" y="1091888"/>
                  <a:pt x="618553" y="1086127"/>
                </a:cubicBezTo>
                <a:cubicBezTo>
                  <a:pt x="614301" y="1084481"/>
                  <a:pt x="611215" y="1080298"/>
                  <a:pt x="612587" y="1075566"/>
                </a:cubicBezTo>
                <a:cubicBezTo>
                  <a:pt x="620336" y="1049231"/>
                  <a:pt x="640362" y="1029617"/>
                  <a:pt x="659427" y="1010963"/>
                </a:cubicBezTo>
                <a:cubicBezTo>
                  <a:pt x="681921" y="988949"/>
                  <a:pt x="704209" y="967072"/>
                  <a:pt x="725058" y="943412"/>
                </a:cubicBezTo>
                <a:cubicBezTo>
                  <a:pt x="798301" y="860362"/>
                  <a:pt x="857829" y="765378"/>
                  <a:pt x="914270" y="670464"/>
                </a:cubicBezTo>
                <a:cubicBezTo>
                  <a:pt x="945817" y="617451"/>
                  <a:pt x="978118" y="565056"/>
                  <a:pt x="1013642" y="514650"/>
                </a:cubicBezTo>
                <a:cubicBezTo>
                  <a:pt x="1030170" y="491127"/>
                  <a:pt x="1046218" y="467330"/>
                  <a:pt x="1062334" y="443395"/>
                </a:cubicBezTo>
                <a:cubicBezTo>
                  <a:pt x="1078451" y="419460"/>
                  <a:pt x="1093607" y="394909"/>
                  <a:pt x="1105677" y="368711"/>
                </a:cubicBezTo>
                <a:lnTo>
                  <a:pt x="1105540" y="369192"/>
                </a:lnTo>
                <a:cubicBezTo>
                  <a:pt x="1107838" y="364186"/>
                  <a:pt x="1112690" y="363860"/>
                  <a:pt x="1116393" y="366029"/>
                </a:cubicBezTo>
                <a:close/>
                <a:moveTo>
                  <a:pt x="1072193" y="362933"/>
                </a:moveTo>
                <a:cubicBezTo>
                  <a:pt x="1076325" y="364065"/>
                  <a:pt x="1079514" y="367785"/>
                  <a:pt x="1077628" y="372963"/>
                </a:cubicBezTo>
                <a:cubicBezTo>
                  <a:pt x="1060380" y="420386"/>
                  <a:pt x="1036497" y="464912"/>
                  <a:pt x="1009219" y="507431"/>
                </a:cubicBezTo>
                <a:lnTo>
                  <a:pt x="939497" y="603586"/>
                </a:lnTo>
                <a:lnTo>
                  <a:pt x="940330" y="606135"/>
                </a:lnTo>
                <a:cubicBezTo>
                  <a:pt x="902886" y="684933"/>
                  <a:pt x="845484" y="751456"/>
                  <a:pt x="795078" y="821956"/>
                </a:cubicBezTo>
                <a:cubicBezTo>
                  <a:pt x="752010" y="882169"/>
                  <a:pt x="709490" y="942520"/>
                  <a:pt x="655106" y="993269"/>
                </a:cubicBezTo>
                <a:cubicBezTo>
                  <a:pt x="604906" y="1040177"/>
                  <a:pt x="570890" y="1102722"/>
                  <a:pt x="514243" y="1142979"/>
                </a:cubicBezTo>
                <a:cubicBezTo>
                  <a:pt x="499704" y="1153334"/>
                  <a:pt x="485439" y="1162524"/>
                  <a:pt x="471723" y="1174663"/>
                </a:cubicBezTo>
                <a:cubicBezTo>
                  <a:pt x="458007" y="1186802"/>
                  <a:pt x="445251" y="1199969"/>
                  <a:pt x="432976" y="1213548"/>
                </a:cubicBezTo>
                <a:cubicBezTo>
                  <a:pt x="407738" y="1241529"/>
                  <a:pt x="384627" y="1271361"/>
                  <a:pt x="360418" y="1300233"/>
                </a:cubicBezTo>
                <a:cubicBezTo>
                  <a:pt x="316938" y="1352011"/>
                  <a:pt x="281757" y="1412910"/>
                  <a:pt x="225590" y="1452549"/>
                </a:cubicBezTo>
                <a:lnTo>
                  <a:pt x="225658" y="1452618"/>
                </a:lnTo>
                <a:cubicBezTo>
                  <a:pt x="216606" y="1458996"/>
                  <a:pt x="208102" y="1444114"/>
                  <a:pt x="217017" y="1437805"/>
                </a:cubicBezTo>
                <a:cubicBezTo>
                  <a:pt x="248427" y="1415653"/>
                  <a:pt x="273116" y="1385272"/>
                  <a:pt x="296570" y="1354891"/>
                </a:cubicBezTo>
                <a:cubicBezTo>
                  <a:pt x="320024" y="1324510"/>
                  <a:pt x="344370" y="1293375"/>
                  <a:pt x="367893" y="1264571"/>
                </a:cubicBezTo>
                <a:cubicBezTo>
                  <a:pt x="391416" y="1235768"/>
                  <a:pt x="414665" y="1206553"/>
                  <a:pt x="440931" y="1180218"/>
                </a:cubicBezTo>
                <a:cubicBezTo>
                  <a:pt x="453413" y="1167668"/>
                  <a:pt x="467197" y="1155460"/>
                  <a:pt x="480776" y="1145242"/>
                </a:cubicBezTo>
                <a:cubicBezTo>
                  <a:pt x="494355" y="1135024"/>
                  <a:pt x="508962" y="1126520"/>
                  <a:pt x="521855" y="1115341"/>
                </a:cubicBezTo>
                <a:cubicBezTo>
                  <a:pt x="547573" y="1093121"/>
                  <a:pt x="568695" y="1066306"/>
                  <a:pt x="590024" y="1040041"/>
                </a:cubicBezTo>
                <a:cubicBezTo>
                  <a:pt x="600928" y="1026599"/>
                  <a:pt x="611284" y="1013912"/>
                  <a:pt x="623697" y="1000538"/>
                </a:cubicBezTo>
                <a:cubicBezTo>
                  <a:pt x="636110" y="987165"/>
                  <a:pt x="649826" y="975164"/>
                  <a:pt x="662719" y="962271"/>
                </a:cubicBezTo>
                <a:cubicBezTo>
                  <a:pt x="715045" y="909739"/>
                  <a:pt x="753861" y="848565"/>
                  <a:pt x="799124" y="787460"/>
                </a:cubicBezTo>
                <a:lnTo>
                  <a:pt x="854813" y="711980"/>
                </a:lnTo>
                <a:lnTo>
                  <a:pt x="836637" y="734722"/>
                </a:lnTo>
                <a:cubicBezTo>
                  <a:pt x="806599" y="773196"/>
                  <a:pt x="778002" y="812766"/>
                  <a:pt x="746866" y="850348"/>
                </a:cubicBezTo>
                <a:cubicBezTo>
                  <a:pt x="732190" y="868110"/>
                  <a:pt x="717308" y="884569"/>
                  <a:pt x="698929" y="898217"/>
                </a:cubicBezTo>
                <a:cubicBezTo>
                  <a:pt x="680550" y="911865"/>
                  <a:pt x="662033" y="924209"/>
                  <a:pt x="647700" y="942588"/>
                </a:cubicBezTo>
                <a:cubicBezTo>
                  <a:pt x="633366" y="960968"/>
                  <a:pt x="621845" y="981199"/>
                  <a:pt x="608815" y="1000470"/>
                </a:cubicBezTo>
                <a:cubicBezTo>
                  <a:pt x="596882" y="1018164"/>
                  <a:pt x="583509" y="1034897"/>
                  <a:pt x="569381" y="1050876"/>
                </a:cubicBezTo>
                <a:cubicBezTo>
                  <a:pt x="542772" y="1080845"/>
                  <a:pt x="512597" y="1107386"/>
                  <a:pt x="479679" y="1130292"/>
                </a:cubicBezTo>
                <a:cubicBezTo>
                  <a:pt x="463014" y="1141882"/>
                  <a:pt x="445731" y="1152512"/>
                  <a:pt x="427969" y="1162318"/>
                </a:cubicBezTo>
                <a:cubicBezTo>
                  <a:pt x="411441" y="1171440"/>
                  <a:pt x="393954" y="1178915"/>
                  <a:pt x="378660" y="1190025"/>
                </a:cubicBezTo>
                <a:cubicBezTo>
                  <a:pt x="348828" y="1211696"/>
                  <a:pt x="325922" y="1241734"/>
                  <a:pt x="303839" y="1271704"/>
                </a:cubicBezTo>
                <a:cubicBezTo>
                  <a:pt x="281757" y="1301673"/>
                  <a:pt x="261114" y="1332945"/>
                  <a:pt x="236631" y="1361064"/>
                </a:cubicBezTo>
                <a:cubicBezTo>
                  <a:pt x="229362" y="1369361"/>
                  <a:pt x="217291" y="1357223"/>
                  <a:pt x="224493" y="1348925"/>
                </a:cubicBezTo>
                <a:cubicBezTo>
                  <a:pt x="251925" y="1317309"/>
                  <a:pt x="274487" y="1281716"/>
                  <a:pt x="299862" y="1248524"/>
                </a:cubicBezTo>
                <a:lnTo>
                  <a:pt x="318529" y="1226314"/>
                </a:lnTo>
                <a:lnTo>
                  <a:pt x="306137" y="1236428"/>
                </a:lnTo>
                <a:cubicBezTo>
                  <a:pt x="274419" y="1261520"/>
                  <a:pt x="243318" y="1287306"/>
                  <a:pt x="215851" y="1317310"/>
                </a:cubicBezTo>
                <a:cubicBezTo>
                  <a:pt x="208376" y="1325471"/>
                  <a:pt x="196306" y="1313263"/>
                  <a:pt x="203713" y="1305171"/>
                </a:cubicBezTo>
                <a:cubicBezTo>
                  <a:pt x="265366" y="1237825"/>
                  <a:pt x="345125" y="1190985"/>
                  <a:pt x="409727" y="1126863"/>
                </a:cubicBezTo>
                <a:cubicBezTo>
                  <a:pt x="438256" y="1098608"/>
                  <a:pt x="464454" y="1068570"/>
                  <a:pt x="491954" y="1038943"/>
                </a:cubicBezTo>
                <a:cubicBezTo>
                  <a:pt x="519455" y="1009317"/>
                  <a:pt x="548464" y="981199"/>
                  <a:pt x="575348" y="951024"/>
                </a:cubicBezTo>
                <a:cubicBezTo>
                  <a:pt x="630349" y="889370"/>
                  <a:pt x="680069" y="823191"/>
                  <a:pt x="726498" y="754885"/>
                </a:cubicBezTo>
                <a:lnTo>
                  <a:pt x="740031" y="734057"/>
                </a:lnTo>
                <a:lnTo>
                  <a:pt x="794461" y="676018"/>
                </a:lnTo>
                <a:lnTo>
                  <a:pt x="810410" y="659348"/>
                </a:lnTo>
                <a:lnTo>
                  <a:pt x="789068" y="690429"/>
                </a:lnTo>
                <a:cubicBezTo>
                  <a:pt x="766446" y="725173"/>
                  <a:pt x="744089" y="760098"/>
                  <a:pt x="720257" y="794045"/>
                </a:cubicBezTo>
                <a:cubicBezTo>
                  <a:pt x="673211" y="861184"/>
                  <a:pt x="622599" y="925992"/>
                  <a:pt x="566707" y="986000"/>
                </a:cubicBezTo>
                <a:cubicBezTo>
                  <a:pt x="539412" y="1015283"/>
                  <a:pt x="511020" y="1043333"/>
                  <a:pt x="483930" y="1073028"/>
                </a:cubicBezTo>
                <a:lnTo>
                  <a:pt x="405594" y="1154057"/>
                </a:lnTo>
                <a:lnTo>
                  <a:pt x="438162" y="1136010"/>
                </a:lnTo>
                <a:cubicBezTo>
                  <a:pt x="455093" y="1126074"/>
                  <a:pt x="471690" y="1115444"/>
                  <a:pt x="487840" y="1103202"/>
                </a:cubicBezTo>
                <a:cubicBezTo>
                  <a:pt x="520141" y="1078719"/>
                  <a:pt x="549013" y="1049916"/>
                  <a:pt x="574319" y="1018300"/>
                </a:cubicBezTo>
                <a:cubicBezTo>
                  <a:pt x="601957" y="983736"/>
                  <a:pt x="620473" y="939845"/>
                  <a:pt x="654215" y="910562"/>
                </a:cubicBezTo>
                <a:cubicBezTo>
                  <a:pt x="670400" y="896502"/>
                  <a:pt x="689190" y="885736"/>
                  <a:pt x="705032" y="871265"/>
                </a:cubicBezTo>
                <a:cubicBezTo>
                  <a:pt x="722589" y="855217"/>
                  <a:pt x="737196" y="835398"/>
                  <a:pt x="751941" y="816812"/>
                </a:cubicBezTo>
                <a:cubicBezTo>
                  <a:pt x="781911" y="779093"/>
                  <a:pt x="810028" y="740003"/>
                  <a:pt x="840272" y="702558"/>
                </a:cubicBezTo>
                <a:cubicBezTo>
                  <a:pt x="867910" y="668337"/>
                  <a:pt x="895685" y="634252"/>
                  <a:pt x="922431" y="599345"/>
                </a:cubicBezTo>
                <a:cubicBezTo>
                  <a:pt x="976815" y="528434"/>
                  <a:pt x="1030239" y="453064"/>
                  <a:pt x="1060963" y="368436"/>
                </a:cubicBezTo>
                <a:lnTo>
                  <a:pt x="1061100" y="368436"/>
                </a:lnTo>
                <a:cubicBezTo>
                  <a:pt x="1062986" y="363259"/>
                  <a:pt x="1068061" y="361802"/>
                  <a:pt x="1072193" y="362933"/>
                </a:cubicBezTo>
                <a:close/>
                <a:moveTo>
                  <a:pt x="1028593" y="357875"/>
                </a:moveTo>
                <a:cubicBezTo>
                  <a:pt x="1036685" y="350195"/>
                  <a:pt x="1047932" y="361716"/>
                  <a:pt x="1040732" y="370014"/>
                </a:cubicBezTo>
                <a:lnTo>
                  <a:pt x="1039723" y="371184"/>
                </a:lnTo>
                <a:lnTo>
                  <a:pt x="1040663" y="370014"/>
                </a:lnTo>
                <a:lnTo>
                  <a:pt x="1028562" y="357913"/>
                </a:lnTo>
                <a:close/>
                <a:moveTo>
                  <a:pt x="1028524" y="357875"/>
                </a:moveTo>
                <a:lnTo>
                  <a:pt x="1028562" y="357913"/>
                </a:lnTo>
                <a:lnTo>
                  <a:pt x="993060" y="400618"/>
                </a:lnTo>
                <a:cubicBezTo>
                  <a:pt x="982542" y="415963"/>
                  <a:pt x="973044" y="432079"/>
                  <a:pt x="963648" y="447990"/>
                </a:cubicBezTo>
                <a:lnTo>
                  <a:pt x="936518" y="491830"/>
                </a:lnTo>
                <a:lnTo>
                  <a:pt x="891627" y="547804"/>
                </a:lnTo>
                <a:lnTo>
                  <a:pt x="808177" y="636585"/>
                </a:lnTo>
                <a:lnTo>
                  <a:pt x="792243" y="653698"/>
                </a:lnTo>
                <a:lnTo>
                  <a:pt x="794049" y="650918"/>
                </a:lnTo>
                <a:cubicBezTo>
                  <a:pt x="816955" y="616285"/>
                  <a:pt x="841507" y="582749"/>
                  <a:pt x="866950" y="550037"/>
                </a:cubicBezTo>
                <a:cubicBezTo>
                  <a:pt x="918316" y="483926"/>
                  <a:pt x="973729" y="421106"/>
                  <a:pt x="1028524" y="357875"/>
                </a:cubicBezTo>
                <a:close/>
                <a:moveTo>
                  <a:pt x="804534" y="321779"/>
                </a:moveTo>
                <a:lnTo>
                  <a:pt x="700437" y="449841"/>
                </a:lnTo>
                <a:cubicBezTo>
                  <a:pt x="666901" y="487491"/>
                  <a:pt x="632474" y="524319"/>
                  <a:pt x="598939" y="561969"/>
                </a:cubicBezTo>
                <a:cubicBezTo>
                  <a:pt x="581862" y="581172"/>
                  <a:pt x="564237" y="601403"/>
                  <a:pt x="548601" y="620331"/>
                </a:cubicBezTo>
                <a:cubicBezTo>
                  <a:pt x="532965" y="639259"/>
                  <a:pt x="518357" y="659010"/>
                  <a:pt x="502515" y="677732"/>
                </a:cubicBezTo>
                <a:cubicBezTo>
                  <a:pt x="438667" y="753170"/>
                  <a:pt x="356783" y="810846"/>
                  <a:pt x="294238" y="887587"/>
                </a:cubicBezTo>
                <a:cubicBezTo>
                  <a:pt x="287243" y="896159"/>
                  <a:pt x="275172" y="883952"/>
                  <a:pt x="282099" y="875449"/>
                </a:cubicBezTo>
                <a:cubicBezTo>
                  <a:pt x="316938" y="832654"/>
                  <a:pt x="357674" y="795484"/>
                  <a:pt x="398205" y="758245"/>
                </a:cubicBezTo>
                <a:cubicBezTo>
                  <a:pt x="434072" y="725396"/>
                  <a:pt x="469322" y="692340"/>
                  <a:pt x="500115" y="653867"/>
                </a:cubicBezTo>
                <a:cubicBezTo>
                  <a:pt x="530907" y="615393"/>
                  <a:pt x="562043" y="577468"/>
                  <a:pt x="595030" y="540710"/>
                </a:cubicBezTo>
                <a:cubicBezTo>
                  <a:pt x="628634" y="503231"/>
                  <a:pt x="663061" y="466369"/>
                  <a:pt x="696417" y="428616"/>
                </a:cubicBezTo>
                <a:lnTo>
                  <a:pt x="716905" y="403275"/>
                </a:lnTo>
                <a:lnTo>
                  <a:pt x="740419" y="378741"/>
                </a:lnTo>
                <a:close/>
                <a:moveTo>
                  <a:pt x="804768" y="321491"/>
                </a:moveTo>
                <a:lnTo>
                  <a:pt x="804816" y="321528"/>
                </a:lnTo>
                <a:lnTo>
                  <a:pt x="804534" y="321779"/>
                </a:lnTo>
                <a:close/>
                <a:moveTo>
                  <a:pt x="918775" y="311330"/>
                </a:moveTo>
                <a:lnTo>
                  <a:pt x="918865" y="311447"/>
                </a:lnTo>
                <a:cubicBezTo>
                  <a:pt x="891844" y="332158"/>
                  <a:pt x="873396" y="363156"/>
                  <a:pt x="853988" y="390588"/>
                </a:cubicBezTo>
                <a:cubicBezTo>
                  <a:pt x="830740" y="423507"/>
                  <a:pt x="807011" y="455876"/>
                  <a:pt x="782391" y="487697"/>
                </a:cubicBezTo>
                <a:cubicBezTo>
                  <a:pt x="740214" y="542356"/>
                  <a:pt x="698243" y="596808"/>
                  <a:pt x="652500" y="648655"/>
                </a:cubicBezTo>
                <a:cubicBezTo>
                  <a:pt x="605866" y="701530"/>
                  <a:pt x="556694" y="751936"/>
                  <a:pt x="511088" y="805703"/>
                </a:cubicBezTo>
                <a:cubicBezTo>
                  <a:pt x="488663" y="832106"/>
                  <a:pt x="466717" y="859127"/>
                  <a:pt x="445251" y="886284"/>
                </a:cubicBezTo>
                <a:lnTo>
                  <a:pt x="415041" y="923454"/>
                </a:lnTo>
                <a:lnTo>
                  <a:pt x="404789" y="934359"/>
                </a:lnTo>
                <a:cubicBezTo>
                  <a:pt x="390662" y="947183"/>
                  <a:pt x="376809" y="959596"/>
                  <a:pt x="364053" y="973930"/>
                </a:cubicBezTo>
                <a:cubicBezTo>
                  <a:pt x="351297" y="988263"/>
                  <a:pt x="340118" y="1002322"/>
                  <a:pt x="326059" y="1014186"/>
                </a:cubicBezTo>
                <a:cubicBezTo>
                  <a:pt x="313578" y="1024610"/>
                  <a:pt x="298010" y="1030165"/>
                  <a:pt x="286557" y="1042167"/>
                </a:cubicBezTo>
                <a:cubicBezTo>
                  <a:pt x="281208" y="1047722"/>
                  <a:pt x="276956" y="1053825"/>
                  <a:pt x="272841" y="1060340"/>
                </a:cubicBezTo>
                <a:cubicBezTo>
                  <a:pt x="269069" y="1066375"/>
                  <a:pt x="265435" y="1072068"/>
                  <a:pt x="258371" y="1074399"/>
                </a:cubicBezTo>
                <a:lnTo>
                  <a:pt x="269206" y="1082698"/>
                </a:lnTo>
                <a:cubicBezTo>
                  <a:pt x="269755" y="1076731"/>
                  <a:pt x="273801" y="1068776"/>
                  <a:pt x="276613" y="1063358"/>
                </a:cubicBezTo>
                <a:cubicBezTo>
                  <a:pt x="279425" y="1057940"/>
                  <a:pt x="282922" y="1053208"/>
                  <a:pt x="286900" y="1048819"/>
                </a:cubicBezTo>
                <a:cubicBezTo>
                  <a:pt x="295816" y="1038943"/>
                  <a:pt x="306308" y="1030577"/>
                  <a:pt x="316938" y="1022553"/>
                </a:cubicBezTo>
                <a:cubicBezTo>
                  <a:pt x="339570" y="1005476"/>
                  <a:pt x="360418" y="987714"/>
                  <a:pt x="379757" y="966866"/>
                </a:cubicBezTo>
                <a:lnTo>
                  <a:pt x="415041" y="923454"/>
                </a:lnTo>
                <a:lnTo>
                  <a:pt x="478093" y="856384"/>
                </a:lnTo>
                <a:cubicBezTo>
                  <a:pt x="501058" y="829123"/>
                  <a:pt x="523158" y="801348"/>
                  <a:pt x="546201" y="775322"/>
                </a:cubicBezTo>
                <a:cubicBezTo>
                  <a:pt x="592287" y="723270"/>
                  <a:pt x="644271" y="677047"/>
                  <a:pt x="697146" y="631853"/>
                </a:cubicBezTo>
                <a:cubicBezTo>
                  <a:pt x="750021" y="586658"/>
                  <a:pt x="804611" y="542836"/>
                  <a:pt x="853851" y="493595"/>
                </a:cubicBezTo>
                <a:cubicBezTo>
                  <a:pt x="903023" y="444355"/>
                  <a:pt x="940673" y="385856"/>
                  <a:pt x="981067" y="329621"/>
                </a:cubicBezTo>
                <a:cubicBezTo>
                  <a:pt x="986485" y="321940"/>
                  <a:pt x="999309" y="326329"/>
                  <a:pt x="996703" y="336204"/>
                </a:cubicBezTo>
                <a:cubicBezTo>
                  <a:pt x="975718" y="415483"/>
                  <a:pt x="912007" y="476313"/>
                  <a:pt x="858926" y="535361"/>
                </a:cubicBezTo>
                <a:cubicBezTo>
                  <a:pt x="831974" y="565330"/>
                  <a:pt x="807148" y="594682"/>
                  <a:pt x="777796" y="624720"/>
                </a:cubicBezTo>
                <a:cubicBezTo>
                  <a:pt x="748444" y="654758"/>
                  <a:pt x="717925" y="683630"/>
                  <a:pt x="686859" y="711885"/>
                </a:cubicBezTo>
                <a:cubicBezTo>
                  <a:pt x="625205" y="767984"/>
                  <a:pt x="560329" y="820379"/>
                  <a:pt x="502859" y="880867"/>
                </a:cubicBezTo>
                <a:cubicBezTo>
                  <a:pt x="488663" y="895817"/>
                  <a:pt x="474878" y="911042"/>
                  <a:pt x="461436" y="926884"/>
                </a:cubicBezTo>
                <a:cubicBezTo>
                  <a:pt x="447995" y="942726"/>
                  <a:pt x="435856" y="959802"/>
                  <a:pt x="422208" y="975507"/>
                </a:cubicBezTo>
                <a:cubicBezTo>
                  <a:pt x="411167" y="988195"/>
                  <a:pt x="397725" y="998344"/>
                  <a:pt x="383392" y="1006779"/>
                </a:cubicBezTo>
                <a:cubicBezTo>
                  <a:pt x="369059" y="1015215"/>
                  <a:pt x="353560" y="1022553"/>
                  <a:pt x="340667" y="1033183"/>
                </a:cubicBezTo>
                <a:cubicBezTo>
                  <a:pt x="325854" y="1045390"/>
                  <a:pt x="313715" y="1061643"/>
                  <a:pt x="301851" y="1076662"/>
                </a:cubicBezTo>
                <a:cubicBezTo>
                  <a:pt x="289232" y="1092642"/>
                  <a:pt x="275859" y="1108346"/>
                  <a:pt x="264886" y="1125560"/>
                </a:cubicBezTo>
                <a:cubicBezTo>
                  <a:pt x="253913" y="1142774"/>
                  <a:pt x="244981" y="1161068"/>
                  <a:pt x="236434" y="1179567"/>
                </a:cubicBezTo>
                <a:lnTo>
                  <a:pt x="219915" y="1214479"/>
                </a:lnTo>
                <a:lnTo>
                  <a:pt x="202890" y="1221915"/>
                </a:lnTo>
                <a:lnTo>
                  <a:pt x="210296" y="1234808"/>
                </a:lnTo>
                <a:lnTo>
                  <a:pt x="219915" y="1214479"/>
                </a:lnTo>
                <a:lnTo>
                  <a:pt x="224458" y="1212494"/>
                </a:lnTo>
                <a:cubicBezTo>
                  <a:pt x="231042" y="1207308"/>
                  <a:pt x="236940" y="1200895"/>
                  <a:pt x="241912" y="1195717"/>
                </a:cubicBezTo>
                <a:cubicBezTo>
                  <a:pt x="253913" y="1183167"/>
                  <a:pt x="264612" y="1169726"/>
                  <a:pt x="277848" y="1158341"/>
                </a:cubicBezTo>
                <a:cubicBezTo>
                  <a:pt x="294032" y="1144351"/>
                  <a:pt x="311177" y="1131595"/>
                  <a:pt x="328803" y="1119456"/>
                </a:cubicBezTo>
                <a:cubicBezTo>
                  <a:pt x="347388" y="1106632"/>
                  <a:pt x="366659" y="1095179"/>
                  <a:pt x="383598" y="1080160"/>
                </a:cubicBezTo>
                <a:cubicBezTo>
                  <a:pt x="411647" y="1055197"/>
                  <a:pt x="434416" y="1025159"/>
                  <a:pt x="456498" y="994984"/>
                </a:cubicBezTo>
                <a:cubicBezTo>
                  <a:pt x="480433" y="962340"/>
                  <a:pt x="504779" y="932782"/>
                  <a:pt x="534611" y="903292"/>
                </a:cubicBezTo>
                <a:cubicBezTo>
                  <a:pt x="564443" y="873803"/>
                  <a:pt x="595510" y="846919"/>
                  <a:pt x="627948" y="819145"/>
                </a:cubicBezTo>
                <a:cubicBezTo>
                  <a:pt x="660387" y="791370"/>
                  <a:pt x="690562" y="762497"/>
                  <a:pt x="720120" y="731156"/>
                </a:cubicBezTo>
                <a:lnTo>
                  <a:pt x="792243" y="653698"/>
                </a:lnTo>
                <a:lnTo>
                  <a:pt x="740031" y="734057"/>
                </a:lnTo>
                <a:lnTo>
                  <a:pt x="705512" y="770864"/>
                </a:lnTo>
                <a:cubicBezTo>
                  <a:pt x="645505" y="831695"/>
                  <a:pt x="575691" y="881758"/>
                  <a:pt x="518015" y="945126"/>
                </a:cubicBezTo>
                <a:cubicBezTo>
                  <a:pt x="465620" y="1002665"/>
                  <a:pt x="429341" y="1074194"/>
                  <a:pt x="362407" y="1117605"/>
                </a:cubicBezTo>
                <a:cubicBezTo>
                  <a:pt x="330723" y="1138179"/>
                  <a:pt x="297324" y="1159507"/>
                  <a:pt x="272018" y="1187831"/>
                </a:cubicBezTo>
                <a:cubicBezTo>
                  <a:pt x="254256" y="1207719"/>
                  <a:pt x="232105" y="1237963"/>
                  <a:pt x="202821" y="1238991"/>
                </a:cubicBezTo>
                <a:cubicBezTo>
                  <a:pt x="196032" y="1239266"/>
                  <a:pt x="192534" y="1231585"/>
                  <a:pt x="195414" y="1226099"/>
                </a:cubicBezTo>
                <a:cubicBezTo>
                  <a:pt x="216606" y="1185499"/>
                  <a:pt x="231625" y="1141402"/>
                  <a:pt x="258645" y="1104026"/>
                </a:cubicBezTo>
                <a:lnTo>
                  <a:pt x="275575" y="1082490"/>
                </a:lnTo>
                <a:lnTo>
                  <a:pt x="278688" y="1080469"/>
                </a:lnTo>
                <a:cubicBezTo>
                  <a:pt x="282854" y="1076028"/>
                  <a:pt x="286249" y="1070730"/>
                  <a:pt x="289849" y="1065072"/>
                </a:cubicBezTo>
                <a:cubicBezTo>
                  <a:pt x="298147" y="1052111"/>
                  <a:pt x="310012" y="1044224"/>
                  <a:pt x="323042" y="1036475"/>
                </a:cubicBezTo>
                <a:cubicBezTo>
                  <a:pt x="337101" y="1028143"/>
                  <a:pt x="348743" y="1016844"/>
                  <a:pt x="359698" y="1004782"/>
                </a:cubicBezTo>
                <a:lnTo>
                  <a:pt x="368022" y="995505"/>
                </a:lnTo>
                <a:lnTo>
                  <a:pt x="385450" y="985177"/>
                </a:lnTo>
                <a:cubicBezTo>
                  <a:pt x="401017" y="974753"/>
                  <a:pt x="412127" y="960763"/>
                  <a:pt x="423580" y="946155"/>
                </a:cubicBezTo>
                <a:cubicBezTo>
                  <a:pt x="449160" y="913579"/>
                  <a:pt x="476730" y="882650"/>
                  <a:pt x="505739" y="853160"/>
                </a:cubicBezTo>
                <a:cubicBezTo>
                  <a:pt x="564238" y="793701"/>
                  <a:pt x="629663" y="741443"/>
                  <a:pt x="690905" y="684865"/>
                </a:cubicBezTo>
                <a:cubicBezTo>
                  <a:pt x="721423" y="656679"/>
                  <a:pt x="751255" y="627806"/>
                  <a:pt x="779853" y="597768"/>
                </a:cubicBezTo>
                <a:lnTo>
                  <a:pt x="844564" y="525646"/>
                </a:lnTo>
                <a:lnTo>
                  <a:pt x="848296" y="522399"/>
                </a:lnTo>
                <a:cubicBezTo>
                  <a:pt x="906383" y="467946"/>
                  <a:pt x="949589" y="402315"/>
                  <a:pt x="995743" y="338124"/>
                </a:cubicBezTo>
                <a:lnTo>
                  <a:pt x="980107" y="331541"/>
                </a:lnTo>
                <a:cubicBezTo>
                  <a:pt x="961316" y="402521"/>
                  <a:pt x="905629" y="458208"/>
                  <a:pt x="857691" y="511015"/>
                </a:cubicBezTo>
                <a:lnTo>
                  <a:pt x="844564" y="525646"/>
                </a:lnTo>
                <a:lnTo>
                  <a:pt x="688059" y="661788"/>
                </a:lnTo>
                <a:cubicBezTo>
                  <a:pt x="634532" y="708165"/>
                  <a:pt x="582652" y="756223"/>
                  <a:pt x="537697" y="811258"/>
                </a:cubicBezTo>
                <a:cubicBezTo>
                  <a:pt x="515134" y="838964"/>
                  <a:pt x="492709" y="866876"/>
                  <a:pt x="468843" y="893486"/>
                </a:cubicBezTo>
                <a:cubicBezTo>
                  <a:pt x="456841" y="906927"/>
                  <a:pt x="444291" y="920094"/>
                  <a:pt x="431535" y="932507"/>
                </a:cubicBezTo>
                <a:cubicBezTo>
                  <a:pt x="418779" y="944921"/>
                  <a:pt x="404789" y="955893"/>
                  <a:pt x="392239" y="968512"/>
                </a:cubicBezTo>
                <a:lnTo>
                  <a:pt x="368022" y="995505"/>
                </a:lnTo>
                <a:lnTo>
                  <a:pt x="344713" y="1009317"/>
                </a:lnTo>
                <a:cubicBezTo>
                  <a:pt x="326677" y="1020976"/>
                  <a:pt x="312549" y="1036201"/>
                  <a:pt x="298970" y="1052728"/>
                </a:cubicBezTo>
                <a:lnTo>
                  <a:pt x="275575" y="1082490"/>
                </a:lnTo>
                <a:lnTo>
                  <a:pt x="262897" y="1090721"/>
                </a:lnTo>
                <a:cubicBezTo>
                  <a:pt x="257959" y="1092299"/>
                  <a:pt x="251581" y="1087841"/>
                  <a:pt x="252061" y="1082423"/>
                </a:cubicBezTo>
                <a:cubicBezTo>
                  <a:pt x="253433" y="1068159"/>
                  <a:pt x="261251" y="1053140"/>
                  <a:pt x="270372" y="1041618"/>
                </a:cubicBezTo>
                <a:cubicBezTo>
                  <a:pt x="279493" y="1030097"/>
                  <a:pt x="290878" y="1020770"/>
                  <a:pt x="302468" y="1011854"/>
                </a:cubicBezTo>
                <a:cubicBezTo>
                  <a:pt x="313509" y="1003419"/>
                  <a:pt x="325031" y="995532"/>
                  <a:pt x="335455" y="986274"/>
                </a:cubicBezTo>
                <a:cubicBezTo>
                  <a:pt x="349788" y="973518"/>
                  <a:pt x="363230" y="959596"/>
                  <a:pt x="375986" y="945263"/>
                </a:cubicBezTo>
                <a:cubicBezTo>
                  <a:pt x="399440" y="918860"/>
                  <a:pt x="419945" y="890399"/>
                  <a:pt x="442234" y="862419"/>
                </a:cubicBezTo>
                <a:cubicBezTo>
                  <a:pt x="464522" y="834438"/>
                  <a:pt x="487222" y="806800"/>
                  <a:pt x="510540" y="779711"/>
                </a:cubicBezTo>
                <a:cubicBezTo>
                  <a:pt x="557585" y="725053"/>
                  <a:pt x="608129" y="673549"/>
                  <a:pt x="655312" y="619097"/>
                </a:cubicBezTo>
                <a:lnTo>
                  <a:pt x="669292" y="601490"/>
                </a:lnTo>
                <a:lnTo>
                  <a:pt x="682744" y="587138"/>
                </a:lnTo>
                <a:cubicBezTo>
                  <a:pt x="721217" y="543453"/>
                  <a:pt x="759759" y="499287"/>
                  <a:pt x="794804" y="452790"/>
                </a:cubicBezTo>
                <a:cubicBezTo>
                  <a:pt x="814280" y="426936"/>
                  <a:pt x="833140" y="400532"/>
                  <a:pt x="853645" y="375501"/>
                </a:cubicBezTo>
                <a:cubicBezTo>
                  <a:pt x="863589" y="363362"/>
                  <a:pt x="873739" y="350880"/>
                  <a:pt x="885604" y="340525"/>
                </a:cubicBezTo>
                <a:close/>
                <a:moveTo>
                  <a:pt x="804379" y="309269"/>
                </a:moveTo>
                <a:cubicBezTo>
                  <a:pt x="807645" y="311464"/>
                  <a:pt x="809274" y="315424"/>
                  <a:pt x="806187" y="319745"/>
                </a:cubicBezTo>
                <a:lnTo>
                  <a:pt x="804768" y="321491"/>
                </a:lnTo>
                <a:lnTo>
                  <a:pt x="791374" y="311172"/>
                </a:lnTo>
                <a:lnTo>
                  <a:pt x="716905" y="403275"/>
                </a:lnTo>
                <a:lnTo>
                  <a:pt x="680755" y="440994"/>
                </a:lnTo>
                <a:cubicBezTo>
                  <a:pt x="646053" y="478370"/>
                  <a:pt x="611557" y="516089"/>
                  <a:pt x="573153" y="549830"/>
                </a:cubicBezTo>
                <a:cubicBezTo>
                  <a:pt x="553333" y="567181"/>
                  <a:pt x="533033" y="583778"/>
                  <a:pt x="514585" y="602432"/>
                </a:cubicBezTo>
                <a:cubicBezTo>
                  <a:pt x="496137" y="621085"/>
                  <a:pt x="478444" y="640425"/>
                  <a:pt x="459721" y="658804"/>
                </a:cubicBezTo>
                <a:cubicBezTo>
                  <a:pt x="450394" y="667994"/>
                  <a:pt x="440725" y="676909"/>
                  <a:pt x="430712" y="685345"/>
                </a:cubicBezTo>
                <a:cubicBezTo>
                  <a:pt x="424334" y="690694"/>
                  <a:pt x="417750" y="695563"/>
                  <a:pt x="411852" y="701529"/>
                </a:cubicBezTo>
                <a:cubicBezTo>
                  <a:pt x="399302" y="714286"/>
                  <a:pt x="388535" y="728687"/>
                  <a:pt x="377631" y="742815"/>
                </a:cubicBezTo>
                <a:cubicBezTo>
                  <a:pt x="366110" y="757765"/>
                  <a:pt x="354657" y="772853"/>
                  <a:pt x="341626" y="786500"/>
                </a:cubicBezTo>
                <a:lnTo>
                  <a:pt x="311428" y="807876"/>
                </a:lnTo>
                <a:lnTo>
                  <a:pt x="447257" y="645595"/>
                </a:lnTo>
                <a:lnTo>
                  <a:pt x="466716" y="627394"/>
                </a:lnTo>
                <a:cubicBezTo>
                  <a:pt x="485027" y="608398"/>
                  <a:pt x="503750" y="588372"/>
                  <a:pt x="522335" y="571091"/>
                </a:cubicBezTo>
                <a:cubicBezTo>
                  <a:pt x="540920" y="553808"/>
                  <a:pt x="561014" y="538309"/>
                  <a:pt x="579530" y="520959"/>
                </a:cubicBezTo>
                <a:cubicBezTo>
                  <a:pt x="652568" y="452447"/>
                  <a:pt x="713399" y="371248"/>
                  <a:pt x="792746" y="309389"/>
                </a:cubicBezTo>
                <a:cubicBezTo>
                  <a:pt x="796209" y="306646"/>
                  <a:pt x="801113" y="307075"/>
                  <a:pt x="804379" y="309269"/>
                </a:cubicBezTo>
                <a:close/>
                <a:moveTo>
                  <a:pt x="908450" y="298058"/>
                </a:moveTo>
                <a:lnTo>
                  <a:pt x="878197" y="328189"/>
                </a:lnTo>
                <a:cubicBezTo>
                  <a:pt x="868716" y="339839"/>
                  <a:pt x="860092" y="352252"/>
                  <a:pt x="851382" y="364596"/>
                </a:cubicBezTo>
                <a:cubicBezTo>
                  <a:pt x="831151" y="393331"/>
                  <a:pt x="810783" y="421929"/>
                  <a:pt x="789592" y="449978"/>
                </a:cubicBezTo>
                <a:lnTo>
                  <a:pt x="669292" y="601490"/>
                </a:lnTo>
                <a:lnTo>
                  <a:pt x="621228" y="652769"/>
                </a:lnTo>
                <a:cubicBezTo>
                  <a:pt x="599556" y="673343"/>
                  <a:pt x="576994" y="692683"/>
                  <a:pt x="553745" y="711885"/>
                </a:cubicBezTo>
                <a:cubicBezTo>
                  <a:pt x="530496" y="731088"/>
                  <a:pt x="506836" y="749742"/>
                  <a:pt x="483382" y="768738"/>
                </a:cubicBezTo>
                <a:cubicBezTo>
                  <a:pt x="461368" y="786569"/>
                  <a:pt x="440039" y="805154"/>
                  <a:pt x="417819" y="822711"/>
                </a:cubicBezTo>
                <a:cubicBezTo>
                  <a:pt x="375848" y="855972"/>
                  <a:pt x="332094" y="888136"/>
                  <a:pt x="300273" y="931890"/>
                </a:cubicBezTo>
                <a:lnTo>
                  <a:pt x="300479" y="932302"/>
                </a:lnTo>
                <a:cubicBezTo>
                  <a:pt x="294032" y="941148"/>
                  <a:pt x="279151" y="932576"/>
                  <a:pt x="285666" y="923660"/>
                </a:cubicBezTo>
                <a:cubicBezTo>
                  <a:pt x="322013" y="873734"/>
                  <a:pt x="373585" y="837387"/>
                  <a:pt x="419397" y="800148"/>
                </a:cubicBezTo>
                <a:cubicBezTo>
                  <a:pt x="465208" y="762909"/>
                  <a:pt x="511294" y="725944"/>
                  <a:pt x="556488" y="687951"/>
                </a:cubicBezTo>
                <a:cubicBezTo>
                  <a:pt x="579394" y="668680"/>
                  <a:pt x="601682" y="649272"/>
                  <a:pt x="622942" y="627395"/>
                </a:cubicBezTo>
                <a:cubicBezTo>
                  <a:pt x="644202" y="605518"/>
                  <a:pt x="664502" y="582749"/>
                  <a:pt x="684458" y="559706"/>
                </a:cubicBezTo>
                <a:cubicBezTo>
                  <a:pt x="723275" y="514855"/>
                  <a:pt x="761405" y="469798"/>
                  <a:pt x="796792" y="422204"/>
                </a:cubicBezTo>
                <a:cubicBezTo>
                  <a:pt x="813526" y="399710"/>
                  <a:pt x="830191" y="377146"/>
                  <a:pt x="848365" y="355750"/>
                </a:cubicBezTo>
                <a:cubicBezTo>
                  <a:pt x="857623" y="344777"/>
                  <a:pt x="867087" y="334010"/>
                  <a:pt x="878197" y="324820"/>
                </a:cubicBezTo>
                <a:close/>
                <a:moveTo>
                  <a:pt x="910155" y="296359"/>
                </a:moveTo>
                <a:cubicBezTo>
                  <a:pt x="918316" y="290050"/>
                  <a:pt x="926409" y="303011"/>
                  <a:pt x="920511" y="309801"/>
                </a:cubicBezTo>
                <a:lnTo>
                  <a:pt x="918775" y="311330"/>
                </a:lnTo>
                <a:lnTo>
                  <a:pt x="908509" y="298005"/>
                </a:lnTo>
                <a:lnTo>
                  <a:pt x="908450" y="298058"/>
                </a:lnTo>
                <a:close/>
                <a:moveTo>
                  <a:pt x="487745" y="254341"/>
                </a:moveTo>
                <a:lnTo>
                  <a:pt x="471449" y="274483"/>
                </a:lnTo>
                <a:lnTo>
                  <a:pt x="463094" y="282025"/>
                </a:lnTo>
                <a:close/>
                <a:moveTo>
                  <a:pt x="517746" y="246917"/>
                </a:moveTo>
                <a:lnTo>
                  <a:pt x="516506" y="248765"/>
                </a:lnTo>
                <a:lnTo>
                  <a:pt x="506684" y="259266"/>
                </a:lnTo>
                <a:close/>
                <a:moveTo>
                  <a:pt x="779853" y="209468"/>
                </a:moveTo>
                <a:lnTo>
                  <a:pt x="779873" y="209484"/>
                </a:lnTo>
                <a:lnTo>
                  <a:pt x="779772" y="209606"/>
                </a:lnTo>
                <a:close/>
                <a:moveTo>
                  <a:pt x="792275" y="206948"/>
                </a:moveTo>
                <a:cubicBezTo>
                  <a:pt x="795284" y="209434"/>
                  <a:pt x="796895" y="213891"/>
                  <a:pt x="794803" y="218040"/>
                </a:cubicBezTo>
                <a:cubicBezTo>
                  <a:pt x="771623" y="263920"/>
                  <a:pt x="741242" y="305686"/>
                  <a:pt x="708461" y="345119"/>
                </a:cubicBezTo>
                <a:cubicBezTo>
                  <a:pt x="678354" y="381261"/>
                  <a:pt x="646190" y="415551"/>
                  <a:pt x="614301" y="450115"/>
                </a:cubicBezTo>
                <a:cubicBezTo>
                  <a:pt x="582342" y="484748"/>
                  <a:pt x="551756" y="520273"/>
                  <a:pt x="521786" y="556552"/>
                </a:cubicBezTo>
                <a:lnTo>
                  <a:pt x="447257" y="645595"/>
                </a:lnTo>
                <a:lnTo>
                  <a:pt x="411578" y="678967"/>
                </a:lnTo>
                <a:cubicBezTo>
                  <a:pt x="399097" y="688774"/>
                  <a:pt x="388947" y="700912"/>
                  <a:pt x="379140" y="713257"/>
                </a:cubicBezTo>
                <a:cubicBezTo>
                  <a:pt x="365767" y="729990"/>
                  <a:pt x="353148" y="747409"/>
                  <a:pt x="339158" y="763663"/>
                </a:cubicBezTo>
                <a:cubicBezTo>
                  <a:pt x="329351" y="775116"/>
                  <a:pt x="317281" y="790272"/>
                  <a:pt x="302124" y="794661"/>
                </a:cubicBezTo>
                <a:lnTo>
                  <a:pt x="310303" y="808672"/>
                </a:lnTo>
                <a:lnTo>
                  <a:pt x="306651" y="811257"/>
                </a:lnTo>
                <a:cubicBezTo>
                  <a:pt x="297735" y="813795"/>
                  <a:pt x="293209" y="803165"/>
                  <a:pt x="298284" y="796924"/>
                </a:cubicBezTo>
                <a:cubicBezTo>
                  <a:pt x="337375" y="749330"/>
                  <a:pt x="377151" y="702284"/>
                  <a:pt x="416859" y="655238"/>
                </a:cubicBezTo>
                <a:cubicBezTo>
                  <a:pt x="481324" y="578840"/>
                  <a:pt x="543937" y="501002"/>
                  <a:pt x="611832" y="427553"/>
                </a:cubicBezTo>
                <a:lnTo>
                  <a:pt x="642841" y="392639"/>
                </a:lnTo>
                <a:lnTo>
                  <a:pt x="678149" y="358561"/>
                </a:lnTo>
                <a:cubicBezTo>
                  <a:pt x="698448" y="336478"/>
                  <a:pt x="716279" y="311995"/>
                  <a:pt x="735001" y="288472"/>
                </a:cubicBezTo>
                <a:cubicBezTo>
                  <a:pt x="753724" y="264949"/>
                  <a:pt x="772720" y="241769"/>
                  <a:pt x="793294" y="219824"/>
                </a:cubicBezTo>
                <a:lnTo>
                  <a:pt x="779873" y="209484"/>
                </a:lnTo>
                <a:lnTo>
                  <a:pt x="781361" y="207685"/>
                </a:lnTo>
                <a:cubicBezTo>
                  <a:pt x="784859" y="203948"/>
                  <a:pt x="789266" y="204462"/>
                  <a:pt x="792275" y="206948"/>
                </a:cubicBezTo>
                <a:close/>
                <a:moveTo>
                  <a:pt x="725992" y="159928"/>
                </a:moveTo>
                <a:cubicBezTo>
                  <a:pt x="729378" y="161308"/>
                  <a:pt x="731813" y="164891"/>
                  <a:pt x="730955" y="169829"/>
                </a:cubicBezTo>
                <a:cubicBezTo>
                  <a:pt x="727320" y="191226"/>
                  <a:pt x="716073" y="210977"/>
                  <a:pt x="704483" y="228945"/>
                </a:cubicBezTo>
                <a:cubicBezTo>
                  <a:pt x="691384" y="249313"/>
                  <a:pt x="676503" y="268447"/>
                  <a:pt x="662169" y="287923"/>
                </a:cubicBezTo>
                <a:cubicBezTo>
                  <a:pt x="649276" y="305480"/>
                  <a:pt x="638646" y="324271"/>
                  <a:pt x="626165" y="342033"/>
                </a:cubicBezTo>
                <a:cubicBezTo>
                  <a:pt x="612312" y="361716"/>
                  <a:pt x="597224" y="379547"/>
                  <a:pt x="580216" y="397720"/>
                </a:cubicBezTo>
                <a:cubicBezTo>
                  <a:pt x="563208" y="415894"/>
                  <a:pt x="544555" y="432696"/>
                  <a:pt x="527821" y="451076"/>
                </a:cubicBezTo>
                <a:cubicBezTo>
                  <a:pt x="509167" y="471650"/>
                  <a:pt x="490788" y="492498"/>
                  <a:pt x="471997" y="512934"/>
                </a:cubicBezTo>
                <a:cubicBezTo>
                  <a:pt x="440519" y="547156"/>
                  <a:pt x="406915" y="579457"/>
                  <a:pt x="377151" y="615256"/>
                </a:cubicBezTo>
                <a:cubicBezTo>
                  <a:pt x="363709" y="631372"/>
                  <a:pt x="350816" y="648037"/>
                  <a:pt x="339226" y="665594"/>
                </a:cubicBezTo>
                <a:lnTo>
                  <a:pt x="328217" y="687205"/>
                </a:lnTo>
                <a:lnTo>
                  <a:pt x="325090" y="690420"/>
                </a:lnTo>
                <a:cubicBezTo>
                  <a:pt x="318927" y="695769"/>
                  <a:pt x="312137" y="700227"/>
                  <a:pt x="304593" y="702284"/>
                </a:cubicBezTo>
                <a:lnTo>
                  <a:pt x="315155" y="712845"/>
                </a:lnTo>
                <a:lnTo>
                  <a:pt x="328217" y="687205"/>
                </a:lnTo>
                <a:lnTo>
                  <a:pt x="341832" y="673206"/>
                </a:lnTo>
                <a:cubicBezTo>
                  <a:pt x="355754" y="657638"/>
                  <a:pt x="368098" y="640699"/>
                  <a:pt x="380511" y="623965"/>
                </a:cubicBezTo>
                <a:cubicBezTo>
                  <a:pt x="390044" y="611141"/>
                  <a:pt x="399371" y="598042"/>
                  <a:pt x="410069" y="586178"/>
                </a:cubicBezTo>
                <a:cubicBezTo>
                  <a:pt x="424883" y="569787"/>
                  <a:pt x="442165" y="555317"/>
                  <a:pt x="458830" y="540778"/>
                </a:cubicBezTo>
                <a:cubicBezTo>
                  <a:pt x="477964" y="524113"/>
                  <a:pt x="497097" y="507928"/>
                  <a:pt x="515751" y="490166"/>
                </a:cubicBezTo>
                <a:cubicBezTo>
                  <a:pt x="534405" y="472404"/>
                  <a:pt x="551618" y="453338"/>
                  <a:pt x="570615" y="435919"/>
                </a:cubicBezTo>
                <a:cubicBezTo>
                  <a:pt x="608266" y="401492"/>
                  <a:pt x="647013" y="370425"/>
                  <a:pt x="680480" y="329620"/>
                </a:cubicBezTo>
                <a:lnTo>
                  <a:pt x="779772" y="209606"/>
                </a:lnTo>
                <a:lnTo>
                  <a:pt x="744795" y="268937"/>
                </a:lnTo>
                <a:cubicBezTo>
                  <a:pt x="731956" y="287995"/>
                  <a:pt x="718092" y="306359"/>
                  <a:pt x="703583" y="324246"/>
                </a:cubicBezTo>
                <a:lnTo>
                  <a:pt x="642841" y="392639"/>
                </a:lnTo>
                <a:lnTo>
                  <a:pt x="622050" y="412705"/>
                </a:lnTo>
                <a:cubicBezTo>
                  <a:pt x="602676" y="430056"/>
                  <a:pt x="583028" y="447132"/>
                  <a:pt x="564306" y="465203"/>
                </a:cubicBezTo>
                <a:cubicBezTo>
                  <a:pt x="545583" y="483308"/>
                  <a:pt x="527615" y="502922"/>
                  <a:pt x="508687" y="519861"/>
                </a:cubicBezTo>
                <a:cubicBezTo>
                  <a:pt x="489759" y="536801"/>
                  <a:pt x="470283" y="553123"/>
                  <a:pt x="451423" y="570130"/>
                </a:cubicBezTo>
                <a:cubicBezTo>
                  <a:pt x="437296" y="582886"/>
                  <a:pt x="423511" y="595779"/>
                  <a:pt x="411715" y="610730"/>
                </a:cubicBezTo>
                <a:cubicBezTo>
                  <a:pt x="400742" y="624720"/>
                  <a:pt x="390935" y="638710"/>
                  <a:pt x="379757" y="653387"/>
                </a:cubicBezTo>
                <a:cubicBezTo>
                  <a:pt x="368578" y="668062"/>
                  <a:pt x="357126" y="682807"/>
                  <a:pt x="343958" y="695769"/>
                </a:cubicBezTo>
                <a:cubicBezTo>
                  <a:pt x="334083" y="705507"/>
                  <a:pt x="322698" y="715109"/>
                  <a:pt x="309051" y="718812"/>
                </a:cubicBezTo>
                <a:cubicBezTo>
                  <a:pt x="302810" y="720526"/>
                  <a:pt x="296638" y="714560"/>
                  <a:pt x="298490" y="708251"/>
                </a:cubicBezTo>
                <a:cubicBezTo>
                  <a:pt x="304113" y="688636"/>
                  <a:pt x="315017" y="670668"/>
                  <a:pt x="326333" y="653867"/>
                </a:cubicBezTo>
                <a:cubicBezTo>
                  <a:pt x="339295" y="634527"/>
                  <a:pt x="353765" y="616216"/>
                  <a:pt x="368784" y="598454"/>
                </a:cubicBezTo>
                <a:cubicBezTo>
                  <a:pt x="399302" y="562312"/>
                  <a:pt x="433524" y="529531"/>
                  <a:pt x="465413" y="494624"/>
                </a:cubicBezTo>
                <a:cubicBezTo>
                  <a:pt x="484273" y="473981"/>
                  <a:pt x="502172" y="452035"/>
                  <a:pt x="521992" y="432285"/>
                </a:cubicBezTo>
                <a:cubicBezTo>
                  <a:pt x="539205" y="415140"/>
                  <a:pt x="556282" y="398406"/>
                  <a:pt x="572947" y="380232"/>
                </a:cubicBezTo>
                <a:cubicBezTo>
                  <a:pt x="589612" y="362058"/>
                  <a:pt x="605317" y="342925"/>
                  <a:pt x="618758" y="322213"/>
                </a:cubicBezTo>
                <a:cubicBezTo>
                  <a:pt x="630211" y="304588"/>
                  <a:pt x="640910" y="287649"/>
                  <a:pt x="653940" y="270230"/>
                </a:cubicBezTo>
                <a:lnTo>
                  <a:pt x="677578" y="236880"/>
                </a:lnTo>
                <a:lnTo>
                  <a:pt x="729995" y="171818"/>
                </a:lnTo>
                <a:lnTo>
                  <a:pt x="714359" y="165234"/>
                </a:lnTo>
                <a:cubicBezTo>
                  <a:pt x="711136" y="184025"/>
                  <a:pt x="701671" y="201033"/>
                  <a:pt x="691659" y="217012"/>
                </a:cubicBezTo>
                <a:lnTo>
                  <a:pt x="677578" y="236880"/>
                </a:lnTo>
                <a:lnTo>
                  <a:pt x="624519" y="302737"/>
                </a:lnTo>
                <a:cubicBezTo>
                  <a:pt x="592286" y="340936"/>
                  <a:pt x="559437" y="378586"/>
                  <a:pt x="525970" y="415688"/>
                </a:cubicBezTo>
                <a:cubicBezTo>
                  <a:pt x="510059" y="433382"/>
                  <a:pt x="494217" y="451144"/>
                  <a:pt x="478238" y="468769"/>
                </a:cubicBezTo>
                <a:cubicBezTo>
                  <a:pt x="463219" y="485228"/>
                  <a:pt x="446897" y="503470"/>
                  <a:pt x="428380" y="514718"/>
                </a:cubicBezTo>
                <a:cubicBezTo>
                  <a:pt x="409864" y="525965"/>
                  <a:pt x="388810" y="532960"/>
                  <a:pt x="372762" y="547979"/>
                </a:cubicBezTo>
                <a:cubicBezTo>
                  <a:pt x="359114" y="560735"/>
                  <a:pt x="348279" y="576303"/>
                  <a:pt x="337375" y="591390"/>
                </a:cubicBezTo>
                <a:cubicBezTo>
                  <a:pt x="316183" y="620742"/>
                  <a:pt x="294101" y="653523"/>
                  <a:pt x="260222" y="669297"/>
                </a:cubicBezTo>
                <a:lnTo>
                  <a:pt x="260291" y="669571"/>
                </a:lnTo>
                <a:cubicBezTo>
                  <a:pt x="250346" y="674166"/>
                  <a:pt x="241637" y="659422"/>
                  <a:pt x="251650" y="654758"/>
                </a:cubicBezTo>
                <a:cubicBezTo>
                  <a:pt x="289163" y="637270"/>
                  <a:pt x="310971" y="597974"/>
                  <a:pt x="334974" y="566221"/>
                </a:cubicBezTo>
                <a:cubicBezTo>
                  <a:pt x="346358" y="551134"/>
                  <a:pt x="358291" y="536389"/>
                  <a:pt x="373928" y="525485"/>
                </a:cubicBezTo>
                <a:cubicBezTo>
                  <a:pt x="391621" y="513072"/>
                  <a:pt x="412744" y="507174"/>
                  <a:pt x="429889" y="493046"/>
                </a:cubicBezTo>
                <a:cubicBezTo>
                  <a:pt x="447034" y="478919"/>
                  <a:pt x="461847" y="461774"/>
                  <a:pt x="476592" y="445246"/>
                </a:cubicBezTo>
                <a:cubicBezTo>
                  <a:pt x="492502" y="427278"/>
                  <a:pt x="508756" y="409584"/>
                  <a:pt x="524735" y="391754"/>
                </a:cubicBezTo>
                <a:cubicBezTo>
                  <a:pt x="590915" y="317893"/>
                  <a:pt x="654831" y="241838"/>
                  <a:pt x="715319" y="163245"/>
                </a:cubicBezTo>
                <a:cubicBezTo>
                  <a:pt x="718268" y="159370"/>
                  <a:pt x="722606" y="158547"/>
                  <a:pt x="725992" y="159928"/>
                </a:cubicBezTo>
                <a:close/>
                <a:moveTo>
                  <a:pt x="661278" y="121069"/>
                </a:moveTo>
                <a:cubicBezTo>
                  <a:pt x="667656" y="116474"/>
                  <a:pt x="675680" y="124087"/>
                  <a:pt x="673897" y="130739"/>
                </a:cubicBezTo>
                <a:cubicBezTo>
                  <a:pt x="662033" y="175316"/>
                  <a:pt x="636795" y="214544"/>
                  <a:pt x="607032" y="249245"/>
                </a:cubicBezTo>
                <a:cubicBezTo>
                  <a:pt x="579325" y="281477"/>
                  <a:pt x="546955" y="310761"/>
                  <a:pt x="515614" y="337919"/>
                </a:cubicBezTo>
                <a:cubicBezTo>
                  <a:pt x="484273" y="365076"/>
                  <a:pt x="450532" y="390794"/>
                  <a:pt x="422277" y="421244"/>
                </a:cubicBezTo>
                <a:cubicBezTo>
                  <a:pt x="387918" y="458346"/>
                  <a:pt x="362612" y="502031"/>
                  <a:pt x="331134" y="541327"/>
                </a:cubicBezTo>
                <a:cubicBezTo>
                  <a:pt x="302399" y="577126"/>
                  <a:pt x="264954" y="607918"/>
                  <a:pt x="245546" y="650370"/>
                </a:cubicBezTo>
                <a:cubicBezTo>
                  <a:pt x="240951" y="660382"/>
                  <a:pt x="226207" y="651673"/>
                  <a:pt x="230733" y="641728"/>
                </a:cubicBezTo>
                <a:cubicBezTo>
                  <a:pt x="252198" y="594751"/>
                  <a:pt x="295335" y="562038"/>
                  <a:pt x="324893" y="521439"/>
                </a:cubicBezTo>
                <a:cubicBezTo>
                  <a:pt x="354451" y="480840"/>
                  <a:pt x="381540" y="437566"/>
                  <a:pt x="417134" y="401767"/>
                </a:cubicBezTo>
                <a:cubicBezTo>
                  <a:pt x="445869" y="372895"/>
                  <a:pt x="478513" y="347589"/>
                  <a:pt x="509168" y="320843"/>
                </a:cubicBezTo>
                <a:cubicBezTo>
                  <a:pt x="554842" y="280981"/>
                  <a:pt x="603178" y="236991"/>
                  <a:pt x="633576" y="183348"/>
                </a:cubicBezTo>
                <a:lnTo>
                  <a:pt x="641514" y="164200"/>
                </a:lnTo>
                <a:lnTo>
                  <a:pt x="669851" y="135951"/>
                </a:lnTo>
                <a:lnTo>
                  <a:pt x="657232" y="126281"/>
                </a:lnTo>
                <a:lnTo>
                  <a:pt x="641514" y="164200"/>
                </a:lnTo>
                <a:lnTo>
                  <a:pt x="609518" y="196096"/>
                </a:lnTo>
                <a:cubicBezTo>
                  <a:pt x="591635" y="218384"/>
                  <a:pt x="575108" y="241941"/>
                  <a:pt x="557311" y="263852"/>
                </a:cubicBezTo>
                <a:cubicBezTo>
                  <a:pt x="540097" y="284975"/>
                  <a:pt x="522541" y="306303"/>
                  <a:pt x="503339" y="324134"/>
                </a:cubicBezTo>
                <a:cubicBezTo>
                  <a:pt x="484136" y="341965"/>
                  <a:pt x="463768" y="358562"/>
                  <a:pt x="444497" y="376324"/>
                </a:cubicBezTo>
                <a:cubicBezTo>
                  <a:pt x="434553" y="385445"/>
                  <a:pt x="425295" y="395252"/>
                  <a:pt x="414322" y="403207"/>
                </a:cubicBezTo>
                <a:cubicBezTo>
                  <a:pt x="404515" y="410271"/>
                  <a:pt x="394091" y="416100"/>
                  <a:pt x="383666" y="422478"/>
                </a:cubicBezTo>
                <a:cubicBezTo>
                  <a:pt x="373242" y="428856"/>
                  <a:pt x="363092" y="435646"/>
                  <a:pt x="354589" y="444492"/>
                </a:cubicBezTo>
                <a:cubicBezTo>
                  <a:pt x="345262" y="454230"/>
                  <a:pt x="337718" y="465821"/>
                  <a:pt x="330517" y="477205"/>
                </a:cubicBezTo>
                <a:cubicBezTo>
                  <a:pt x="319338" y="494830"/>
                  <a:pt x="307337" y="512112"/>
                  <a:pt x="297941" y="530766"/>
                </a:cubicBezTo>
                <a:cubicBezTo>
                  <a:pt x="289986" y="546608"/>
                  <a:pt x="282305" y="562519"/>
                  <a:pt x="273116" y="577674"/>
                </a:cubicBezTo>
                <a:cubicBezTo>
                  <a:pt x="256862" y="604489"/>
                  <a:pt x="231899" y="636516"/>
                  <a:pt x="196512" y="628904"/>
                </a:cubicBezTo>
                <a:cubicBezTo>
                  <a:pt x="190888" y="627670"/>
                  <a:pt x="188831" y="620880"/>
                  <a:pt x="191368" y="616285"/>
                </a:cubicBezTo>
                <a:cubicBezTo>
                  <a:pt x="215097" y="573148"/>
                  <a:pt x="245821" y="534332"/>
                  <a:pt x="277367" y="496682"/>
                </a:cubicBezTo>
                <a:lnTo>
                  <a:pt x="363710" y="396571"/>
                </a:lnTo>
                <a:lnTo>
                  <a:pt x="411990" y="350812"/>
                </a:lnTo>
                <a:cubicBezTo>
                  <a:pt x="429993" y="334285"/>
                  <a:pt x="448681" y="318597"/>
                  <a:pt x="466588" y="302129"/>
                </a:cubicBezTo>
                <a:lnTo>
                  <a:pt x="506684" y="259266"/>
                </a:lnTo>
                <a:lnTo>
                  <a:pt x="450215" y="322300"/>
                </a:lnTo>
                <a:lnTo>
                  <a:pt x="375637" y="407412"/>
                </a:lnTo>
                <a:lnTo>
                  <a:pt x="367396" y="412500"/>
                </a:lnTo>
                <a:cubicBezTo>
                  <a:pt x="357349" y="419015"/>
                  <a:pt x="347799" y="426181"/>
                  <a:pt x="339775" y="435302"/>
                </a:cubicBezTo>
                <a:cubicBezTo>
                  <a:pt x="323728" y="453545"/>
                  <a:pt x="310972" y="476999"/>
                  <a:pt x="297187" y="498122"/>
                </a:cubicBezTo>
                <a:lnTo>
                  <a:pt x="294730" y="502609"/>
                </a:lnTo>
                <a:lnTo>
                  <a:pt x="281491" y="518250"/>
                </a:lnTo>
                <a:cubicBezTo>
                  <a:pt x="267565" y="535052"/>
                  <a:pt x="254027" y="552137"/>
                  <a:pt x="241334" y="569814"/>
                </a:cubicBezTo>
                <a:lnTo>
                  <a:pt x="216118" y="609425"/>
                </a:lnTo>
                <a:lnTo>
                  <a:pt x="201107" y="612308"/>
                </a:lnTo>
                <a:lnTo>
                  <a:pt x="206250" y="624926"/>
                </a:lnTo>
                <a:lnTo>
                  <a:pt x="216118" y="609425"/>
                </a:lnTo>
                <a:lnTo>
                  <a:pt x="224364" y="607842"/>
                </a:lnTo>
                <a:cubicBezTo>
                  <a:pt x="231299" y="603718"/>
                  <a:pt x="237386" y="597632"/>
                  <a:pt x="242529" y="591596"/>
                </a:cubicBezTo>
                <a:cubicBezTo>
                  <a:pt x="255422" y="576440"/>
                  <a:pt x="264886" y="558335"/>
                  <a:pt x="273870" y="540710"/>
                </a:cubicBezTo>
                <a:lnTo>
                  <a:pt x="294730" y="502609"/>
                </a:lnTo>
                <a:lnTo>
                  <a:pt x="366041" y="418363"/>
                </a:lnTo>
                <a:lnTo>
                  <a:pt x="375637" y="407412"/>
                </a:lnTo>
                <a:lnTo>
                  <a:pt x="398000" y="393606"/>
                </a:lnTo>
                <a:cubicBezTo>
                  <a:pt x="419602" y="379547"/>
                  <a:pt x="437227" y="359522"/>
                  <a:pt x="456841" y="342445"/>
                </a:cubicBezTo>
                <a:cubicBezTo>
                  <a:pt x="476455" y="325369"/>
                  <a:pt x="496755" y="307950"/>
                  <a:pt x="514037" y="289364"/>
                </a:cubicBezTo>
                <a:cubicBezTo>
                  <a:pt x="531319" y="270779"/>
                  <a:pt x="546818" y="250136"/>
                  <a:pt x="562249" y="229906"/>
                </a:cubicBezTo>
                <a:cubicBezTo>
                  <a:pt x="592013" y="190815"/>
                  <a:pt x="621022" y="150216"/>
                  <a:pt x="661278" y="121069"/>
                </a:cubicBezTo>
                <a:close/>
                <a:moveTo>
                  <a:pt x="602050" y="104121"/>
                </a:moveTo>
                <a:lnTo>
                  <a:pt x="529211" y="207771"/>
                </a:lnTo>
                <a:lnTo>
                  <a:pt x="487745" y="254341"/>
                </a:lnTo>
                <a:lnTo>
                  <a:pt x="517055" y="218110"/>
                </a:lnTo>
                <a:cubicBezTo>
                  <a:pt x="530462" y="197879"/>
                  <a:pt x="543647" y="177425"/>
                  <a:pt x="557766" y="157700"/>
                </a:cubicBezTo>
                <a:close/>
                <a:moveTo>
                  <a:pt x="602574" y="103375"/>
                </a:moveTo>
                <a:lnTo>
                  <a:pt x="602631" y="103419"/>
                </a:lnTo>
                <a:lnTo>
                  <a:pt x="602050" y="104121"/>
                </a:lnTo>
                <a:close/>
                <a:moveTo>
                  <a:pt x="615175" y="101053"/>
                </a:moveTo>
                <a:cubicBezTo>
                  <a:pt x="618261" y="103479"/>
                  <a:pt x="619890" y="107834"/>
                  <a:pt x="617524" y="112017"/>
                </a:cubicBezTo>
                <a:cubicBezTo>
                  <a:pt x="593933" y="153576"/>
                  <a:pt x="565129" y="191912"/>
                  <a:pt x="534337" y="228397"/>
                </a:cubicBezTo>
                <a:lnTo>
                  <a:pt x="517746" y="246917"/>
                </a:lnTo>
                <a:lnTo>
                  <a:pt x="562797" y="179774"/>
                </a:lnTo>
                <a:cubicBezTo>
                  <a:pt x="578434" y="157005"/>
                  <a:pt x="595990" y="133894"/>
                  <a:pt x="616016" y="113731"/>
                </a:cubicBezTo>
                <a:lnTo>
                  <a:pt x="602631" y="103419"/>
                </a:lnTo>
                <a:lnTo>
                  <a:pt x="604083" y="101661"/>
                </a:lnTo>
                <a:cubicBezTo>
                  <a:pt x="607546" y="98129"/>
                  <a:pt x="612089" y="98627"/>
                  <a:pt x="615175" y="101053"/>
                </a:cubicBezTo>
                <a:close/>
                <a:moveTo>
                  <a:pt x="13428" y="65156"/>
                </a:moveTo>
                <a:lnTo>
                  <a:pt x="13559" y="65192"/>
                </a:lnTo>
                <a:lnTo>
                  <a:pt x="13438" y="65207"/>
                </a:lnTo>
                <a:lnTo>
                  <a:pt x="13309" y="65191"/>
                </a:lnTo>
                <a:close/>
                <a:moveTo>
                  <a:pt x="12760" y="64970"/>
                </a:moveTo>
                <a:lnTo>
                  <a:pt x="14057" y="64970"/>
                </a:lnTo>
                <a:lnTo>
                  <a:pt x="13428" y="65156"/>
                </a:lnTo>
                <a:close/>
                <a:moveTo>
                  <a:pt x="11483" y="64970"/>
                </a:moveTo>
                <a:lnTo>
                  <a:pt x="12228" y="64970"/>
                </a:lnTo>
                <a:lnTo>
                  <a:pt x="12516" y="65095"/>
                </a:lnTo>
                <a:close/>
                <a:moveTo>
                  <a:pt x="11277" y="64558"/>
                </a:moveTo>
                <a:lnTo>
                  <a:pt x="12760" y="64970"/>
                </a:lnTo>
                <a:lnTo>
                  <a:pt x="12228" y="64970"/>
                </a:lnTo>
                <a:close/>
                <a:moveTo>
                  <a:pt x="27051" y="62089"/>
                </a:moveTo>
                <a:cubicBezTo>
                  <a:pt x="29245" y="62569"/>
                  <a:pt x="30960" y="64215"/>
                  <a:pt x="32194" y="65998"/>
                </a:cubicBezTo>
                <a:cubicBezTo>
                  <a:pt x="33429" y="67782"/>
                  <a:pt x="33634" y="70525"/>
                  <a:pt x="33086" y="72582"/>
                </a:cubicBezTo>
                <a:cubicBezTo>
                  <a:pt x="32606" y="74571"/>
                  <a:pt x="31028" y="76834"/>
                  <a:pt x="29177" y="77726"/>
                </a:cubicBezTo>
                <a:cubicBezTo>
                  <a:pt x="25885" y="79303"/>
                  <a:pt x="22387" y="80812"/>
                  <a:pt x="18752" y="81498"/>
                </a:cubicBezTo>
                <a:cubicBezTo>
                  <a:pt x="16627" y="81909"/>
                  <a:pt x="14432" y="82252"/>
                  <a:pt x="12237" y="82115"/>
                </a:cubicBezTo>
                <a:cubicBezTo>
                  <a:pt x="9288" y="81909"/>
                  <a:pt x="7025" y="81360"/>
                  <a:pt x="4351" y="80057"/>
                </a:cubicBezTo>
                <a:lnTo>
                  <a:pt x="4214" y="79989"/>
                </a:lnTo>
                <a:cubicBezTo>
                  <a:pt x="2225" y="79029"/>
                  <a:pt x="990" y="76903"/>
                  <a:pt x="304" y="74845"/>
                </a:cubicBezTo>
                <a:cubicBezTo>
                  <a:pt x="-381" y="72651"/>
                  <a:pt x="167" y="70250"/>
                  <a:pt x="1196" y="68262"/>
                </a:cubicBezTo>
                <a:cubicBezTo>
                  <a:pt x="2225" y="66410"/>
                  <a:pt x="4351" y="64901"/>
                  <a:pt x="6340" y="64353"/>
                </a:cubicBezTo>
                <a:lnTo>
                  <a:pt x="12831" y="65232"/>
                </a:lnTo>
                <a:lnTo>
                  <a:pt x="13335" y="65450"/>
                </a:lnTo>
                <a:cubicBezTo>
                  <a:pt x="13335" y="65450"/>
                  <a:pt x="13060" y="65313"/>
                  <a:pt x="12923" y="65244"/>
                </a:cubicBezTo>
                <a:lnTo>
                  <a:pt x="12831" y="65232"/>
                </a:lnTo>
                <a:lnTo>
                  <a:pt x="12516" y="65095"/>
                </a:lnTo>
                <a:lnTo>
                  <a:pt x="13309" y="65191"/>
                </a:lnTo>
                <a:lnTo>
                  <a:pt x="13129" y="65244"/>
                </a:lnTo>
                <a:lnTo>
                  <a:pt x="13438" y="65207"/>
                </a:lnTo>
                <a:lnTo>
                  <a:pt x="13746" y="65244"/>
                </a:lnTo>
                <a:lnTo>
                  <a:pt x="13559" y="65192"/>
                </a:lnTo>
                <a:lnTo>
                  <a:pt x="15392" y="64970"/>
                </a:lnTo>
                <a:lnTo>
                  <a:pt x="14057" y="64970"/>
                </a:lnTo>
                <a:lnTo>
                  <a:pt x="19911" y="63242"/>
                </a:lnTo>
                <a:lnTo>
                  <a:pt x="18272" y="64010"/>
                </a:lnTo>
                <a:lnTo>
                  <a:pt x="20330" y="63118"/>
                </a:lnTo>
                <a:lnTo>
                  <a:pt x="19911" y="63242"/>
                </a:lnTo>
                <a:lnTo>
                  <a:pt x="20467" y="62981"/>
                </a:lnTo>
                <a:cubicBezTo>
                  <a:pt x="22593" y="61884"/>
                  <a:pt x="24719" y="61541"/>
                  <a:pt x="27051" y="62089"/>
                </a:cubicBezTo>
                <a:close/>
                <a:moveTo>
                  <a:pt x="275516" y="49677"/>
                </a:moveTo>
                <a:lnTo>
                  <a:pt x="275663" y="49739"/>
                </a:lnTo>
                <a:lnTo>
                  <a:pt x="275257" y="50227"/>
                </a:lnTo>
                <a:close/>
                <a:moveTo>
                  <a:pt x="121897" y="43368"/>
                </a:moveTo>
                <a:cubicBezTo>
                  <a:pt x="124160" y="43299"/>
                  <a:pt x="126355" y="44465"/>
                  <a:pt x="127932" y="45905"/>
                </a:cubicBezTo>
                <a:lnTo>
                  <a:pt x="130083" y="51021"/>
                </a:lnTo>
                <a:lnTo>
                  <a:pt x="130675" y="49883"/>
                </a:lnTo>
                <a:cubicBezTo>
                  <a:pt x="132801" y="45562"/>
                  <a:pt x="138493" y="44739"/>
                  <a:pt x="142402" y="46797"/>
                </a:cubicBezTo>
                <a:cubicBezTo>
                  <a:pt x="146654" y="49060"/>
                  <a:pt x="147477" y="54546"/>
                  <a:pt x="145488" y="58524"/>
                </a:cubicBezTo>
                <a:cubicBezTo>
                  <a:pt x="138424" y="72514"/>
                  <a:pt x="129783" y="89453"/>
                  <a:pt x="112638" y="92471"/>
                </a:cubicBezTo>
                <a:lnTo>
                  <a:pt x="112501" y="92471"/>
                </a:lnTo>
                <a:cubicBezTo>
                  <a:pt x="107769" y="93362"/>
                  <a:pt x="103449" y="91236"/>
                  <a:pt x="101940" y="86504"/>
                </a:cubicBezTo>
                <a:cubicBezTo>
                  <a:pt x="101322" y="84447"/>
                  <a:pt x="101734" y="81772"/>
                  <a:pt x="102831" y="79921"/>
                </a:cubicBezTo>
                <a:cubicBezTo>
                  <a:pt x="103860" y="78274"/>
                  <a:pt x="105986" y="76354"/>
                  <a:pt x="107975" y="76012"/>
                </a:cubicBezTo>
                <a:lnTo>
                  <a:pt x="112453" y="74732"/>
                </a:lnTo>
                <a:lnTo>
                  <a:pt x="112227" y="74845"/>
                </a:lnTo>
                <a:cubicBezTo>
                  <a:pt x="111609" y="75189"/>
                  <a:pt x="110307" y="75463"/>
                  <a:pt x="112775" y="74640"/>
                </a:cubicBezTo>
                <a:lnTo>
                  <a:pt x="112453" y="74732"/>
                </a:lnTo>
                <a:lnTo>
                  <a:pt x="113324" y="74297"/>
                </a:lnTo>
                <a:cubicBezTo>
                  <a:pt x="114010" y="73886"/>
                  <a:pt x="114696" y="73474"/>
                  <a:pt x="115381" y="72994"/>
                </a:cubicBezTo>
                <a:cubicBezTo>
                  <a:pt x="115930" y="72651"/>
                  <a:pt x="117027" y="71691"/>
                  <a:pt x="114970" y="73406"/>
                </a:cubicBezTo>
                <a:cubicBezTo>
                  <a:pt x="115313" y="73131"/>
                  <a:pt x="115656" y="72925"/>
                  <a:pt x="115930" y="72651"/>
                </a:cubicBezTo>
                <a:cubicBezTo>
                  <a:pt x="116547" y="72171"/>
                  <a:pt x="117096" y="71622"/>
                  <a:pt x="117713" y="71005"/>
                </a:cubicBezTo>
                <a:cubicBezTo>
                  <a:pt x="118330" y="70388"/>
                  <a:pt x="118879" y="69771"/>
                  <a:pt x="119428" y="69154"/>
                </a:cubicBezTo>
                <a:cubicBezTo>
                  <a:pt x="119702" y="68811"/>
                  <a:pt x="119976" y="68536"/>
                  <a:pt x="120251" y="68193"/>
                </a:cubicBezTo>
                <a:cubicBezTo>
                  <a:pt x="120456" y="67919"/>
                  <a:pt x="121417" y="66822"/>
                  <a:pt x="120388" y="68056"/>
                </a:cubicBezTo>
                <a:cubicBezTo>
                  <a:pt x="119359" y="69291"/>
                  <a:pt x="120388" y="67987"/>
                  <a:pt x="120594" y="67713"/>
                </a:cubicBezTo>
                <a:cubicBezTo>
                  <a:pt x="120868" y="67302"/>
                  <a:pt x="121074" y="66959"/>
                  <a:pt x="121348" y="66616"/>
                </a:cubicBezTo>
                <a:cubicBezTo>
                  <a:pt x="121828" y="65930"/>
                  <a:pt x="122308" y="65176"/>
                  <a:pt x="122788" y="64422"/>
                </a:cubicBezTo>
                <a:lnTo>
                  <a:pt x="123805" y="62701"/>
                </a:lnTo>
                <a:lnTo>
                  <a:pt x="123680" y="62844"/>
                </a:lnTo>
                <a:lnTo>
                  <a:pt x="123835" y="62651"/>
                </a:lnTo>
                <a:lnTo>
                  <a:pt x="123865" y="62600"/>
                </a:lnTo>
                <a:lnTo>
                  <a:pt x="116411" y="71828"/>
                </a:lnTo>
                <a:cubicBezTo>
                  <a:pt x="114833" y="73475"/>
                  <a:pt x="112639" y="74298"/>
                  <a:pt x="110376" y="74366"/>
                </a:cubicBezTo>
                <a:cubicBezTo>
                  <a:pt x="108112" y="74434"/>
                  <a:pt x="105918" y="73269"/>
                  <a:pt x="104340" y="71828"/>
                </a:cubicBezTo>
                <a:cubicBezTo>
                  <a:pt x="102763" y="70388"/>
                  <a:pt x="101803" y="67988"/>
                  <a:pt x="101803" y="65794"/>
                </a:cubicBezTo>
                <a:cubicBezTo>
                  <a:pt x="101803" y="63599"/>
                  <a:pt x="102763" y="61267"/>
                  <a:pt x="104340" y="59759"/>
                </a:cubicBezTo>
                <a:cubicBezTo>
                  <a:pt x="105918" y="58250"/>
                  <a:pt x="107290" y="56604"/>
                  <a:pt x="108593" y="54889"/>
                </a:cubicBezTo>
                <a:lnTo>
                  <a:pt x="107221" y="56604"/>
                </a:lnTo>
                <a:cubicBezTo>
                  <a:pt x="109964" y="52969"/>
                  <a:pt x="112639" y="49197"/>
                  <a:pt x="115862" y="45905"/>
                </a:cubicBezTo>
                <a:cubicBezTo>
                  <a:pt x="117439" y="44259"/>
                  <a:pt x="119634" y="43437"/>
                  <a:pt x="121897" y="43368"/>
                </a:cubicBezTo>
                <a:close/>
                <a:moveTo>
                  <a:pt x="390764" y="17366"/>
                </a:moveTo>
                <a:lnTo>
                  <a:pt x="342298" y="95599"/>
                </a:lnTo>
                <a:lnTo>
                  <a:pt x="315567" y="125184"/>
                </a:lnTo>
                <a:cubicBezTo>
                  <a:pt x="288066" y="152342"/>
                  <a:pt x="257891" y="176619"/>
                  <a:pt x="230733" y="204188"/>
                </a:cubicBezTo>
                <a:cubicBezTo>
                  <a:pt x="202615" y="232717"/>
                  <a:pt x="177241" y="263235"/>
                  <a:pt x="153306" y="295262"/>
                </a:cubicBezTo>
                <a:cubicBezTo>
                  <a:pt x="143568" y="308292"/>
                  <a:pt x="133144" y="321186"/>
                  <a:pt x="124708" y="335107"/>
                </a:cubicBezTo>
                <a:cubicBezTo>
                  <a:pt x="118056" y="346080"/>
                  <a:pt x="112295" y="357601"/>
                  <a:pt x="105712" y="368711"/>
                </a:cubicBezTo>
                <a:cubicBezTo>
                  <a:pt x="93299" y="389834"/>
                  <a:pt x="76565" y="412465"/>
                  <a:pt x="50505" y="416100"/>
                </a:cubicBezTo>
                <a:cubicBezTo>
                  <a:pt x="43853" y="416992"/>
                  <a:pt x="38640" y="412465"/>
                  <a:pt x="39944" y="405539"/>
                </a:cubicBezTo>
                <a:cubicBezTo>
                  <a:pt x="42790" y="390486"/>
                  <a:pt x="48105" y="376255"/>
                  <a:pt x="54963" y="362745"/>
                </a:cubicBezTo>
                <a:lnTo>
                  <a:pt x="74484" y="331809"/>
                </a:lnTo>
                <a:lnTo>
                  <a:pt x="91379" y="315356"/>
                </a:lnTo>
                <a:cubicBezTo>
                  <a:pt x="105986" y="298691"/>
                  <a:pt x="118399" y="280038"/>
                  <a:pt x="130332" y="261452"/>
                </a:cubicBezTo>
                <a:lnTo>
                  <a:pt x="132554" y="258012"/>
                </a:lnTo>
                <a:lnTo>
                  <a:pt x="179435" y="193078"/>
                </a:lnTo>
                <a:lnTo>
                  <a:pt x="191677" y="177315"/>
                </a:lnTo>
                <a:lnTo>
                  <a:pt x="220995" y="143358"/>
                </a:lnTo>
                <a:cubicBezTo>
                  <a:pt x="245203" y="115034"/>
                  <a:pt x="268932" y="86230"/>
                  <a:pt x="291152" y="56261"/>
                </a:cubicBezTo>
                <a:lnTo>
                  <a:pt x="275663" y="49739"/>
                </a:lnTo>
                <a:lnTo>
                  <a:pt x="277025" y="48100"/>
                </a:lnTo>
                <a:cubicBezTo>
                  <a:pt x="282374" y="40830"/>
                  <a:pt x="296021" y="44808"/>
                  <a:pt x="292661" y="54683"/>
                </a:cubicBezTo>
                <a:cubicBezTo>
                  <a:pt x="282580" y="84104"/>
                  <a:pt x="264817" y="111056"/>
                  <a:pt x="247055" y="135197"/>
                </a:cubicBezTo>
                <a:cubicBezTo>
                  <a:pt x="229293" y="159336"/>
                  <a:pt x="210090" y="182380"/>
                  <a:pt x="191780" y="206108"/>
                </a:cubicBezTo>
                <a:cubicBezTo>
                  <a:pt x="175320" y="227505"/>
                  <a:pt x="161124" y="250480"/>
                  <a:pt x="144391" y="271739"/>
                </a:cubicBezTo>
                <a:cubicBezTo>
                  <a:pt x="119291" y="303527"/>
                  <a:pt x="88558" y="334580"/>
                  <a:pt x="70363" y="371440"/>
                </a:cubicBezTo>
                <a:lnTo>
                  <a:pt x="62858" y="393396"/>
                </a:lnTo>
                <a:lnTo>
                  <a:pt x="46458" y="399915"/>
                </a:lnTo>
                <a:lnTo>
                  <a:pt x="57020" y="410476"/>
                </a:lnTo>
                <a:lnTo>
                  <a:pt x="62858" y="393396"/>
                </a:lnTo>
                <a:lnTo>
                  <a:pt x="65303" y="392424"/>
                </a:lnTo>
                <a:cubicBezTo>
                  <a:pt x="81846" y="381022"/>
                  <a:pt x="92081" y="359522"/>
                  <a:pt x="101391" y="342651"/>
                </a:cubicBezTo>
                <a:cubicBezTo>
                  <a:pt x="116616" y="314945"/>
                  <a:pt x="136298" y="290050"/>
                  <a:pt x="155638" y="265087"/>
                </a:cubicBezTo>
                <a:cubicBezTo>
                  <a:pt x="179161" y="234774"/>
                  <a:pt x="204604" y="206314"/>
                  <a:pt x="232105" y="179430"/>
                </a:cubicBezTo>
                <a:cubicBezTo>
                  <a:pt x="259605" y="152547"/>
                  <a:pt x="289506" y="128819"/>
                  <a:pt x="316321" y="100769"/>
                </a:cubicBezTo>
                <a:close/>
                <a:moveTo>
                  <a:pt x="392033" y="15318"/>
                </a:moveTo>
                <a:lnTo>
                  <a:pt x="392365" y="15573"/>
                </a:lnTo>
                <a:lnTo>
                  <a:pt x="390764" y="17366"/>
                </a:lnTo>
                <a:close/>
                <a:moveTo>
                  <a:pt x="404806" y="13235"/>
                </a:moveTo>
                <a:cubicBezTo>
                  <a:pt x="407875" y="15713"/>
                  <a:pt x="409521" y="20153"/>
                  <a:pt x="407258" y="24302"/>
                </a:cubicBezTo>
                <a:cubicBezTo>
                  <a:pt x="387576" y="60650"/>
                  <a:pt x="365424" y="95626"/>
                  <a:pt x="341353" y="129230"/>
                </a:cubicBezTo>
                <a:cubicBezTo>
                  <a:pt x="320641" y="158102"/>
                  <a:pt x="298627" y="186014"/>
                  <a:pt x="275859" y="213309"/>
                </a:cubicBezTo>
                <a:cubicBezTo>
                  <a:pt x="251787" y="242250"/>
                  <a:pt x="225795" y="269682"/>
                  <a:pt x="202341" y="299103"/>
                </a:cubicBezTo>
                <a:cubicBezTo>
                  <a:pt x="180121" y="326946"/>
                  <a:pt x="161330" y="357670"/>
                  <a:pt x="137327" y="384142"/>
                </a:cubicBezTo>
                <a:cubicBezTo>
                  <a:pt x="126355" y="396281"/>
                  <a:pt x="114267" y="408008"/>
                  <a:pt x="103123" y="420438"/>
                </a:cubicBezTo>
                <a:lnTo>
                  <a:pt x="84289" y="447167"/>
                </a:lnTo>
                <a:lnTo>
                  <a:pt x="80406" y="448881"/>
                </a:lnTo>
                <a:cubicBezTo>
                  <a:pt x="77251" y="449704"/>
                  <a:pt x="77800" y="449636"/>
                  <a:pt x="75056" y="449636"/>
                </a:cubicBezTo>
                <a:cubicBezTo>
                  <a:pt x="73685" y="449636"/>
                  <a:pt x="72450" y="449636"/>
                  <a:pt x="73205" y="449567"/>
                </a:cubicBezTo>
                <a:cubicBezTo>
                  <a:pt x="72588" y="449567"/>
                  <a:pt x="69776" y="448401"/>
                  <a:pt x="71490" y="449224"/>
                </a:cubicBezTo>
                <a:lnTo>
                  <a:pt x="74576" y="460952"/>
                </a:lnTo>
                <a:lnTo>
                  <a:pt x="84289" y="447167"/>
                </a:lnTo>
                <a:lnTo>
                  <a:pt x="95630" y="442160"/>
                </a:lnTo>
                <a:cubicBezTo>
                  <a:pt x="109758" y="434000"/>
                  <a:pt x="122308" y="423301"/>
                  <a:pt x="134378" y="412397"/>
                </a:cubicBezTo>
                <a:cubicBezTo>
                  <a:pt x="184579" y="366928"/>
                  <a:pt x="226961" y="313641"/>
                  <a:pt x="271127" y="262550"/>
                </a:cubicBezTo>
                <a:cubicBezTo>
                  <a:pt x="300548" y="228603"/>
                  <a:pt x="341696" y="207137"/>
                  <a:pt x="369265" y="171132"/>
                </a:cubicBezTo>
                <a:cubicBezTo>
                  <a:pt x="386890" y="148158"/>
                  <a:pt x="401566" y="122440"/>
                  <a:pt x="417751" y="98712"/>
                </a:cubicBezTo>
                <a:cubicBezTo>
                  <a:pt x="433936" y="74983"/>
                  <a:pt x="451561" y="52215"/>
                  <a:pt x="472409" y="32395"/>
                </a:cubicBezTo>
                <a:cubicBezTo>
                  <a:pt x="477895" y="27114"/>
                  <a:pt x="486674" y="31024"/>
                  <a:pt x="487017" y="38430"/>
                </a:cubicBezTo>
                <a:cubicBezTo>
                  <a:pt x="487702" y="53312"/>
                  <a:pt x="481599" y="67988"/>
                  <a:pt x="475358" y="81087"/>
                </a:cubicBezTo>
                <a:cubicBezTo>
                  <a:pt x="467197" y="98095"/>
                  <a:pt x="456978" y="114074"/>
                  <a:pt x="446211" y="129504"/>
                </a:cubicBezTo>
                <a:cubicBezTo>
                  <a:pt x="426598" y="157622"/>
                  <a:pt x="404789" y="184506"/>
                  <a:pt x="382981" y="210909"/>
                </a:cubicBezTo>
                <a:cubicBezTo>
                  <a:pt x="353903" y="246090"/>
                  <a:pt x="321602" y="278186"/>
                  <a:pt x="291083" y="312064"/>
                </a:cubicBezTo>
                <a:cubicBezTo>
                  <a:pt x="259708" y="346903"/>
                  <a:pt x="228556" y="382170"/>
                  <a:pt x="198955" y="418655"/>
                </a:cubicBezTo>
                <a:lnTo>
                  <a:pt x="132316" y="510299"/>
                </a:lnTo>
                <a:lnTo>
                  <a:pt x="108729" y="519656"/>
                </a:lnTo>
                <a:lnTo>
                  <a:pt x="116136" y="532549"/>
                </a:lnTo>
                <a:lnTo>
                  <a:pt x="132316" y="510299"/>
                </a:lnTo>
                <a:lnTo>
                  <a:pt x="132475" y="510235"/>
                </a:lnTo>
                <a:cubicBezTo>
                  <a:pt x="139676" y="504929"/>
                  <a:pt x="146106" y="498225"/>
                  <a:pt x="151592" y="492430"/>
                </a:cubicBezTo>
                <a:cubicBezTo>
                  <a:pt x="166268" y="476794"/>
                  <a:pt x="178955" y="459443"/>
                  <a:pt x="191848" y="442366"/>
                </a:cubicBezTo>
                <a:cubicBezTo>
                  <a:pt x="218183" y="407459"/>
                  <a:pt x="250964" y="378998"/>
                  <a:pt x="286214" y="353281"/>
                </a:cubicBezTo>
                <a:cubicBezTo>
                  <a:pt x="306857" y="338193"/>
                  <a:pt x="329008" y="325369"/>
                  <a:pt x="349925" y="310761"/>
                </a:cubicBezTo>
                <a:cubicBezTo>
                  <a:pt x="366727" y="299034"/>
                  <a:pt x="381746" y="284770"/>
                  <a:pt x="395599" y="269682"/>
                </a:cubicBezTo>
                <a:cubicBezTo>
                  <a:pt x="454167" y="205697"/>
                  <a:pt x="492572" y="125184"/>
                  <a:pt x="557791" y="66959"/>
                </a:cubicBezTo>
                <a:cubicBezTo>
                  <a:pt x="564855" y="60582"/>
                  <a:pt x="576376" y="68674"/>
                  <a:pt x="571233" y="77315"/>
                </a:cubicBezTo>
                <a:cubicBezTo>
                  <a:pt x="547024" y="117777"/>
                  <a:pt x="519249" y="155907"/>
                  <a:pt x="489965" y="192735"/>
                </a:cubicBezTo>
                <a:cubicBezTo>
                  <a:pt x="437365" y="258846"/>
                  <a:pt x="379689" y="320637"/>
                  <a:pt x="324482" y="384485"/>
                </a:cubicBezTo>
                <a:cubicBezTo>
                  <a:pt x="295439" y="418055"/>
                  <a:pt x="266172" y="451487"/>
                  <a:pt x="237651" y="485529"/>
                </a:cubicBezTo>
                <a:lnTo>
                  <a:pt x="175374" y="564700"/>
                </a:lnTo>
                <a:lnTo>
                  <a:pt x="169217" y="570054"/>
                </a:lnTo>
                <a:cubicBezTo>
                  <a:pt x="162702" y="574469"/>
                  <a:pt x="155535" y="577572"/>
                  <a:pt x="147888" y="577332"/>
                </a:cubicBezTo>
                <a:lnTo>
                  <a:pt x="155295" y="590225"/>
                </a:lnTo>
                <a:lnTo>
                  <a:pt x="175374" y="564700"/>
                </a:lnTo>
                <a:lnTo>
                  <a:pt x="186636" y="554906"/>
                </a:lnTo>
                <a:cubicBezTo>
                  <a:pt x="200832" y="540847"/>
                  <a:pt x="213177" y="525074"/>
                  <a:pt x="225452" y="509369"/>
                </a:cubicBezTo>
                <a:cubicBezTo>
                  <a:pt x="235122" y="497093"/>
                  <a:pt x="244518" y="484406"/>
                  <a:pt x="255422" y="473159"/>
                </a:cubicBezTo>
                <a:cubicBezTo>
                  <a:pt x="271675" y="456425"/>
                  <a:pt x="289163" y="440720"/>
                  <a:pt x="306583" y="425153"/>
                </a:cubicBezTo>
                <a:cubicBezTo>
                  <a:pt x="325716" y="408076"/>
                  <a:pt x="344987" y="391205"/>
                  <a:pt x="363778" y="373580"/>
                </a:cubicBezTo>
                <a:cubicBezTo>
                  <a:pt x="382569" y="355956"/>
                  <a:pt x="400606" y="337850"/>
                  <a:pt x="420014" y="320911"/>
                </a:cubicBezTo>
                <a:lnTo>
                  <a:pt x="463094" y="282025"/>
                </a:lnTo>
                <a:lnTo>
                  <a:pt x="444223" y="303218"/>
                </a:lnTo>
                <a:lnTo>
                  <a:pt x="363710" y="396571"/>
                </a:lnTo>
                <a:lnTo>
                  <a:pt x="356852" y="403070"/>
                </a:lnTo>
                <a:cubicBezTo>
                  <a:pt x="337032" y="421038"/>
                  <a:pt x="316801" y="438526"/>
                  <a:pt x="297187" y="456700"/>
                </a:cubicBezTo>
                <a:cubicBezTo>
                  <a:pt x="282717" y="470072"/>
                  <a:pt x="268246" y="483446"/>
                  <a:pt x="255696" y="498602"/>
                </a:cubicBezTo>
                <a:cubicBezTo>
                  <a:pt x="244175" y="512455"/>
                  <a:pt x="233408" y="526926"/>
                  <a:pt x="222023" y="540847"/>
                </a:cubicBezTo>
                <a:cubicBezTo>
                  <a:pt x="204467" y="562313"/>
                  <a:pt x="178955" y="595506"/>
                  <a:pt x="147820" y="594477"/>
                </a:cubicBezTo>
                <a:cubicBezTo>
                  <a:pt x="141853" y="594271"/>
                  <a:pt x="136367" y="587139"/>
                  <a:pt x="140413" y="581584"/>
                </a:cubicBezTo>
                <a:cubicBezTo>
                  <a:pt x="169354" y="541533"/>
                  <a:pt x="200421" y="503059"/>
                  <a:pt x="232242" y="465340"/>
                </a:cubicBezTo>
                <a:lnTo>
                  <a:pt x="351332" y="328493"/>
                </a:lnTo>
                <a:lnTo>
                  <a:pt x="391965" y="297731"/>
                </a:lnTo>
                <a:cubicBezTo>
                  <a:pt x="423511" y="267350"/>
                  <a:pt x="448886" y="231071"/>
                  <a:pt x="474055" y="195341"/>
                </a:cubicBezTo>
                <a:cubicBezTo>
                  <a:pt x="502996" y="154262"/>
                  <a:pt x="532005" y="112633"/>
                  <a:pt x="569724" y="78961"/>
                </a:cubicBezTo>
                <a:lnTo>
                  <a:pt x="556282" y="68605"/>
                </a:lnTo>
                <a:cubicBezTo>
                  <a:pt x="512597" y="141643"/>
                  <a:pt x="457596" y="207137"/>
                  <a:pt x="401497" y="270848"/>
                </a:cubicBezTo>
                <a:lnTo>
                  <a:pt x="351332" y="328493"/>
                </a:lnTo>
                <a:lnTo>
                  <a:pt x="338609" y="338125"/>
                </a:lnTo>
                <a:cubicBezTo>
                  <a:pt x="316664" y="352115"/>
                  <a:pt x="295061" y="366860"/>
                  <a:pt x="274693" y="383113"/>
                </a:cubicBezTo>
                <a:cubicBezTo>
                  <a:pt x="255422" y="398407"/>
                  <a:pt x="236082" y="414866"/>
                  <a:pt x="220035" y="433588"/>
                </a:cubicBezTo>
                <a:cubicBezTo>
                  <a:pt x="208787" y="446687"/>
                  <a:pt x="198981" y="460952"/>
                  <a:pt x="188419" y="474599"/>
                </a:cubicBezTo>
                <a:cubicBezTo>
                  <a:pt x="169423" y="499219"/>
                  <a:pt x="143019" y="535772"/>
                  <a:pt x="108455" y="536664"/>
                </a:cubicBezTo>
                <a:cubicBezTo>
                  <a:pt x="102077" y="536801"/>
                  <a:pt x="97619" y="529188"/>
                  <a:pt x="101048" y="523771"/>
                </a:cubicBezTo>
                <a:cubicBezTo>
                  <a:pt x="128343" y="480634"/>
                  <a:pt x="159204" y="439829"/>
                  <a:pt x="191574" y="400327"/>
                </a:cubicBezTo>
                <a:cubicBezTo>
                  <a:pt x="220652" y="364802"/>
                  <a:pt x="251581" y="329758"/>
                  <a:pt x="281757" y="296291"/>
                </a:cubicBezTo>
                <a:cubicBezTo>
                  <a:pt x="311932" y="262824"/>
                  <a:pt x="343821" y="231071"/>
                  <a:pt x="372488" y="196164"/>
                </a:cubicBezTo>
                <a:cubicBezTo>
                  <a:pt x="393611" y="170446"/>
                  <a:pt x="414870" y="144386"/>
                  <a:pt x="433661" y="116885"/>
                </a:cubicBezTo>
                <a:cubicBezTo>
                  <a:pt x="443057" y="103169"/>
                  <a:pt x="451904" y="89042"/>
                  <a:pt x="459242" y="74092"/>
                </a:cubicBezTo>
                <a:lnTo>
                  <a:pt x="460725" y="70575"/>
                </a:lnTo>
                <a:lnTo>
                  <a:pt x="484068" y="44259"/>
                </a:lnTo>
                <a:lnTo>
                  <a:pt x="469460" y="38224"/>
                </a:lnTo>
                <a:cubicBezTo>
                  <a:pt x="469735" y="44465"/>
                  <a:pt x="468517" y="50689"/>
                  <a:pt x="466563" y="56724"/>
                </a:cubicBezTo>
                <a:lnTo>
                  <a:pt x="460725" y="70575"/>
                </a:lnTo>
                <a:lnTo>
                  <a:pt x="449863" y="82819"/>
                </a:lnTo>
                <a:cubicBezTo>
                  <a:pt x="439371" y="96415"/>
                  <a:pt x="429718" y="110474"/>
                  <a:pt x="420700" y="124155"/>
                </a:cubicBezTo>
                <a:cubicBezTo>
                  <a:pt x="402663" y="151519"/>
                  <a:pt x="385998" y="180459"/>
                  <a:pt x="362544" y="203708"/>
                </a:cubicBezTo>
                <a:cubicBezTo>
                  <a:pt x="342724" y="223322"/>
                  <a:pt x="319681" y="239301"/>
                  <a:pt x="298833" y="257818"/>
                </a:cubicBezTo>
                <a:cubicBezTo>
                  <a:pt x="289643" y="265979"/>
                  <a:pt x="281894" y="275511"/>
                  <a:pt x="273870" y="284906"/>
                </a:cubicBezTo>
                <a:cubicBezTo>
                  <a:pt x="251513" y="311241"/>
                  <a:pt x="229224" y="337644"/>
                  <a:pt x="206044" y="363225"/>
                </a:cubicBezTo>
                <a:cubicBezTo>
                  <a:pt x="181355" y="390451"/>
                  <a:pt x="155844" y="417815"/>
                  <a:pt x="126834" y="440652"/>
                </a:cubicBezTo>
                <a:cubicBezTo>
                  <a:pt x="110169" y="453819"/>
                  <a:pt x="85001" y="473776"/>
                  <a:pt x="62506" y="463763"/>
                </a:cubicBezTo>
                <a:cubicBezTo>
                  <a:pt x="57980" y="461775"/>
                  <a:pt x="57569" y="455876"/>
                  <a:pt x="59420" y="452036"/>
                </a:cubicBezTo>
                <a:cubicBezTo>
                  <a:pt x="75468" y="418775"/>
                  <a:pt x="105643" y="393675"/>
                  <a:pt x="129372" y="366654"/>
                </a:cubicBezTo>
                <a:cubicBezTo>
                  <a:pt x="153101" y="339634"/>
                  <a:pt x="171137" y="309595"/>
                  <a:pt x="194797" y="280518"/>
                </a:cubicBezTo>
                <a:cubicBezTo>
                  <a:pt x="218457" y="251439"/>
                  <a:pt x="244175" y="224076"/>
                  <a:pt x="268109" y="195135"/>
                </a:cubicBezTo>
                <a:cubicBezTo>
                  <a:pt x="291358" y="167018"/>
                  <a:pt x="313646" y="138129"/>
                  <a:pt x="334469" y="108236"/>
                </a:cubicBezTo>
                <a:lnTo>
                  <a:pt x="342298" y="95599"/>
                </a:lnTo>
                <a:lnTo>
                  <a:pt x="405475" y="25674"/>
                </a:lnTo>
                <a:lnTo>
                  <a:pt x="392365" y="15573"/>
                </a:lnTo>
                <a:lnTo>
                  <a:pt x="393816" y="13947"/>
                </a:lnTo>
                <a:cubicBezTo>
                  <a:pt x="397245" y="10243"/>
                  <a:pt x="401737" y="10758"/>
                  <a:pt x="404806" y="13235"/>
                </a:cubicBezTo>
                <a:close/>
                <a:moveTo>
                  <a:pt x="240581" y="6432"/>
                </a:moveTo>
                <a:lnTo>
                  <a:pt x="228509" y="47038"/>
                </a:lnTo>
                <a:lnTo>
                  <a:pt x="221449" y="55832"/>
                </a:lnTo>
                <a:cubicBezTo>
                  <a:pt x="209268" y="69943"/>
                  <a:pt x="197541" y="84345"/>
                  <a:pt x="189174" y="101181"/>
                </a:cubicBezTo>
                <a:cubicBezTo>
                  <a:pt x="178201" y="123332"/>
                  <a:pt x="164828" y="156388"/>
                  <a:pt x="135818" y="157416"/>
                </a:cubicBezTo>
                <a:cubicBezTo>
                  <a:pt x="130195" y="157622"/>
                  <a:pt x="126080" y="151793"/>
                  <a:pt x="127520" y="146581"/>
                </a:cubicBezTo>
                <a:cubicBezTo>
                  <a:pt x="133418" y="125595"/>
                  <a:pt x="145899" y="106736"/>
                  <a:pt x="156392" y="87808"/>
                </a:cubicBezTo>
                <a:lnTo>
                  <a:pt x="162892" y="75580"/>
                </a:lnTo>
                <a:lnTo>
                  <a:pt x="190339" y="34795"/>
                </a:lnTo>
                <a:lnTo>
                  <a:pt x="176006" y="31024"/>
                </a:lnTo>
                <a:cubicBezTo>
                  <a:pt x="177789" y="40590"/>
                  <a:pt x="175080" y="50826"/>
                  <a:pt x="170829" y="60650"/>
                </a:cubicBezTo>
                <a:lnTo>
                  <a:pt x="162892" y="75580"/>
                </a:lnTo>
                <a:lnTo>
                  <a:pt x="161407" y="77787"/>
                </a:lnTo>
                <a:cubicBezTo>
                  <a:pt x="153169" y="92952"/>
                  <a:pt x="145557" y="108519"/>
                  <a:pt x="136230" y="123195"/>
                </a:cubicBezTo>
                <a:lnTo>
                  <a:pt x="137121" y="123743"/>
                </a:lnTo>
                <a:cubicBezTo>
                  <a:pt x="131223" y="133071"/>
                  <a:pt x="116410" y="124429"/>
                  <a:pt x="122308" y="115103"/>
                </a:cubicBezTo>
                <a:cubicBezTo>
                  <a:pt x="141785" y="84447"/>
                  <a:pt x="154335" y="50569"/>
                  <a:pt x="179092" y="23274"/>
                </a:cubicBezTo>
                <a:cubicBezTo>
                  <a:pt x="183207" y="18747"/>
                  <a:pt x="192260" y="20737"/>
                  <a:pt x="193426" y="27046"/>
                </a:cubicBezTo>
                <a:cubicBezTo>
                  <a:pt x="197472" y="48717"/>
                  <a:pt x="186499" y="70114"/>
                  <a:pt x="176623" y="88699"/>
                </a:cubicBezTo>
                <a:cubicBezTo>
                  <a:pt x="171137" y="98952"/>
                  <a:pt x="164794" y="109085"/>
                  <a:pt x="159024" y="119475"/>
                </a:cubicBezTo>
                <a:lnTo>
                  <a:pt x="155307" y="127964"/>
                </a:lnTo>
                <a:lnTo>
                  <a:pt x="151129" y="133671"/>
                </a:lnTo>
                <a:cubicBezTo>
                  <a:pt x="147117" y="137734"/>
                  <a:pt x="142334" y="140752"/>
                  <a:pt x="136573" y="140957"/>
                </a:cubicBezTo>
                <a:lnTo>
                  <a:pt x="144871" y="151793"/>
                </a:lnTo>
                <a:lnTo>
                  <a:pt x="155307" y="127964"/>
                </a:lnTo>
                <a:lnTo>
                  <a:pt x="161056" y="120109"/>
                </a:lnTo>
                <a:cubicBezTo>
                  <a:pt x="167708" y="109204"/>
                  <a:pt x="172783" y="97478"/>
                  <a:pt x="178681" y="86230"/>
                </a:cubicBezTo>
                <a:cubicBezTo>
                  <a:pt x="186705" y="70869"/>
                  <a:pt x="197935" y="57615"/>
                  <a:pt x="209508" y="44577"/>
                </a:cubicBezTo>
                <a:close/>
                <a:moveTo>
                  <a:pt x="240814" y="5649"/>
                </a:moveTo>
                <a:lnTo>
                  <a:pt x="241116" y="5776"/>
                </a:lnTo>
                <a:lnTo>
                  <a:pt x="240581" y="6432"/>
                </a:lnTo>
                <a:close/>
                <a:moveTo>
                  <a:pt x="252833" y="762"/>
                </a:moveTo>
                <a:cubicBezTo>
                  <a:pt x="256228" y="2323"/>
                  <a:pt x="258748" y="6129"/>
                  <a:pt x="258028" y="10792"/>
                </a:cubicBezTo>
                <a:cubicBezTo>
                  <a:pt x="253776" y="38430"/>
                  <a:pt x="244929" y="64902"/>
                  <a:pt x="233271" y="90276"/>
                </a:cubicBezTo>
                <a:lnTo>
                  <a:pt x="214317" y="123562"/>
                </a:lnTo>
                <a:lnTo>
                  <a:pt x="155638" y="194175"/>
                </a:lnTo>
                <a:cubicBezTo>
                  <a:pt x="144048" y="207754"/>
                  <a:pt x="134995" y="223528"/>
                  <a:pt x="125531" y="238547"/>
                </a:cubicBezTo>
                <a:cubicBezTo>
                  <a:pt x="114010" y="256926"/>
                  <a:pt x="102420" y="275442"/>
                  <a:pt x="89115" y="292587"/>
                </a:cubicBezTo>
                <a:cubicBezTo>
                  <a:pt x="78485" y="306303"/>
                  <a:pt x="64564" y="324683"/>
                  <a:pt x="46458" y="328318"/>
                </a:cubicBezTo>
                <a:lnTo>
                  <a:pt x="56128" y="340937"/>
                </a:lnTo>
                <a:cubicBezTo>
                  <a:pt x="98460" y="277004"/>
                  <a:pt x="152595" y="220708"/>
                  <a:pt x="195273" y="157005"/>
                </a:cubicBezTo>
                <a:lnTo>
                  <a:pt x="214317" y="123562"/>
                </a:lnTo>
                <a:lnTo>
                  <a:pt x="275257" y="50227"/>
                </a:lnTo>
                <a:lnTo>
                  <a:pt x="257925" y="87079"/>
                </a:lnTo>
                <a:cubicBezTo>
                  <a:pt x="250913" y="99004"/>
                  <a:pt x="243009" y="110439"/>
                  <a:pt x="234985" y="121549"/>
                </a:cubicBezTo>
                <a:lnTo>
                  <a:pt x="191677" y="177315"/>
                </a:lnTo>
                <a:lnTo>
                  <a:pt x="189791" y="179499"/>
                </a:lnTo>
                <a:cubicBezTo>
                  <a:pt x="180807" y="189786"/>
                  <a:pt x="171000" y="199867"/>
                  <a:pt x="162976" y="210909"/>
                </a:cubicBezTo>
                <a:lnTo>
                  <a:pt x="132554" y="258012"/>
                </a:lnTo>
                <a:lnTo>
                  <a:pt x="131704" y="259189"/>
                </a:lnTo>
                <a:cubicBezTo>
                  <a:pt x="114901" y="280586"/>
                  <a:pt x="95836" y="301846"/>
                  <a:pt x="79240" y="324272"/>
                </a:cubicBezTo>
                <a:lnTo>
                  <a:pt x="74484" y="331809"/>
                </a:lnTo>
                <a:lnTo>
                  <a:pt x="73025" y="333230"/>
                </a:lnTo>
                <a:cubicBezTo>
                  <a:pt x="66193" y="338519"/>
                  <a:pt x="58632" y="342686"/>
                  <a:pt x="50299" y="344366"/>
                </a:cubicBezTo>
                <a:cubicBezTo>
                  <a:pt x="43510" y="345737"/>
                  <a:pt x="36171" y="338467"/>
                  <a:pt x="40629" y="331747"/>
                </a:cubicBezTo>
                <a:cubicBezTo>
                  <a:pt x="56060" y="308429"/>
                  <a:pt x="73068" y="286209"/>
                  <a:pt x="90418" y="264264"/>
                </a:cubicBezTo>
                <a:cubicBezTo>
                  <a:pt x="136299" y="206194"/>
                  <a:pt x="189200" y="146658"/>
                  <a:pt x="219350" y="77844"/>
                </a:cubicBezTo>
                <a:lnTo>
                  <a:pt x="228509" y="47038"/>
                </a:lnTo>
                <a:lnTo>
                  <a:pt x="256451" y="12233"/>
                </a:lnTo>
                <a:lnTo>
                  <a:pt x="241116" y="5776"/>
                </a:lnTo>
                <a:lnTo>
                  <a:pt x="242392" y="4209"/>
                </a:lnTo>
                <a:cubicBezTo>
                  <a:pt x="245170" y="-112"/>
                  <a:pt x="249439" y="-798"/>
                  <a:pt x="252833" y="762"/>
                </a:cubicBezTo>
                <a:close/>
              </a:path>
            </a:pathLst>
          </a:custGeom>
          <a:solidFill>
            <a:schemeClr val="accent6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9" name="America do norte">
            <a:extLst>
              <a:ext uri="{FF2B5EF4-FFF2-40B4-BE49-F238E27FC236}">
                <a16:creationId xmlns:a16="http://schemas.microsoft.com/office/drawing/2014/main" id="{22E1C6D9-F8D6-5D37-356E-23FE09CE3546}"/>
              </a:ext>
            </a:extLst>
          </p:cNvPr>
          <p:cNvSpPr/>
          <p:nvPr/>
        </p:nvSpPr>
        <p:spPr>
          <a:xfrm rot="20700000">
            <a:off x="-10395284" y="-2492066"/>
            <a:ext cx="8810830" cy="9254326"/>
          </a:xfrm>
          <a:custGeom>
            <a:avLst/>
            <a:gdLst>
              <a:gd name="connsiteX0" fmla="*/ 2100806 w 2921887"/>
              <a:gd name="connsiteY0" fmla="*/ 2970375 h 3068962"/>
              <a:gd name="connsiteX1" fmla="*/ 2100864 w 2921887"/>
              <a:gd name="connsiteY1" fmla="*/ 2970399 h 3068962"/>
              <a:gd name="connsiteX2" fmla="*/ 2100750 w 2921887"/>
              <a:gd name="connsiteY2" fmla="*/ 2970496 h 3068962"/>
              <a:gd name="connsiteX3" fmla="*/ 2122099 w 2921887"/>
              <a:gd name="connsiteY3" fmla="*/ 2962752 h 3068962"/>
              <a:gd name="connsiteX4" fmla="*/ 2127199 w 2921887"/>
              <a:gd name="connsiteY4" fmla="*/ 2968410 h 3068962"/>
              <a:gd name="connsiteX5" fmla="*/ 2101756 w 2921887"/>
              <a:gd name="connsiteY5" fmla="*/ 3063050 h 3068962"/>
              <a:gd name="connsiteX6" fmla="*/ 2085228 w 2921887"/>
              <a:gd name="connsiteY6" fmla="*/ 3058524 h 3068962"/>
              <a:gd name="connsiteX7" fmla="*/ 2111441 w 2921887"/>
              <a:gd name="connsiteY7" fmla="*/ 2995095 h 3068962"/>
              <a:gd name="connsiteX8" fmla="*/ 2111403 w 2921887"/>
              <a:gd name="connsiteY8" fmla="*/ 2994016 h 3068962"/>
              <a:gd name="connsiteX9" fmla="*/ 2123290 w 2921887"/>
              <a:gd name="connsiteY9" fmla="*/ 2978148 h 3068962"/>
              <a:gd name="connsiteX10" fmla="*/ 2110671 w 2921887"/>
              <a:gd name="connsiteY10" fmla="*/ 2973005 h 3068962"/>
              <a:gd name="connsiteX11" fmla="*/ 2111403 w 2921887"/>
              <a:gd name="connsiteY11" fmla="*/ 2994016 h 3068962"/>
              <a:gd name="connsiteX12" fmla="*/ 2108340 w 2921887"/>
              <a:gd name="connsiteY12" fmla="*/ 2998105 h 3068962"/>
              <a:gd name="connsiteX13" fmla="*/ 2093389 w 2921887"/>
              <a:gd name="connsiteY13" fmla="*/ 3025057 h 3068962"/>
              <a:gd name="connsiteX14" fmla="*/ 2051898 w 2921887"/>
              <a:gd name="connsiteY14" fmla="*/ 3055506 h 3068962"/>
              <a:gd name="connsiteX15" fmla="*/ 2044492 w 2921887"/>
              <a:gd name="connsiteY15" fmla="*/ 3042613 h 3068962"/>
              <a:gd name="connsiteX16" fmla="*/ 2066326 w 2921887"/>
              <a:gd name="connsiteY16" fmla="*/ 3003857 h 3068962"/>
              <a:gd name="connsiteX17" fmla="*/ 2069890 w 2921887"/>
              <a:gd name="connsiteY17" fmla="*/ 2996306 h 3068962"/>
              <a:gd name="connsiteX18" fmla="*/ 2071118 w 2921887"/>
              <a:gd name="connsiteY18" fmla="*/ 2995568 h 3068962"/>
              <a:gd name="connsiteX19" fmla="*/ 2100750 w 2921887"/>
              <a:gd name="connsiteY19" fmla="*/ 2970496 h 3068962"/>
              <a:gd name="connsiteX20" fmla="*/ 2083141 w 2921887"/>
              <a:gd name="connsiteY20" fmla="*/ 3008206 h 3068962"/>
              <a:gd name="connsiteX21" fmla="*/ 2071735 w 2921887"/>
              <a:gd name="connsiteY21" fmla="*/ 3027157 h 3068962"/>
              <a:gd name="connsiteX22" fmla="*/ 2051898 w 2921887"/>
              <a:gd name="connsiteY22" fmla="*/ 3038361 h 3068962"/>
              <a:gd name="connsiteX23" fmla="*/ 2059305 w 2921887"/>
              <a:gd name="connsiteY23" fmla="*/ 3051254 h 3068962"/>
              <a:gd name="connsiteX24" fmla="*/ 2082074 w 2921887"/>
              <a:gd name="connsiteY24" fmla="*/ 3010493 h 3068962"/>
              <a:gd name="connsiteX25" fmla="*/ 2083141 w 2921887"/>
              <a:gd name="connsiteY25" fmla="*/ 3008206 h 3068962"/>
              <a:gd name="connsiteX26" fmla="*/ 2084268 w 2921887"/>
              <a:gd name="connsiteY26" fmla="*/ 3006334 h 3068962"/>
              <a:gd name="connsiteX27" fmla="*/ 2114580 w 2921887"/>
              <a:gd name="connsiteY27" fmla="*/ 2963266 h 3068962"/>
              <a:gd name="connsiteX28" fmla="*/ 2122099 w 2921887"/>
              <a:gd name="connsiteY28" fmla="*/ 2962752 h 3068962"/>
              <a:gd name="connsiteX29" fmla="*/ 1843169 w 2921887"/>
              <a:gd name="connsiteY29" fmla="*/ 2932972 h 3068962"/>
              <a:gd name="connsiteX30" fmla="*/ 1842935 w 2921887"/>
              <a:gd name="connsiteY30" fmla="*/ 2933640 h 3068962"/>
              <a:gd name="connsiteX31" fmla="*/ 1842758 w 2921887"/>
              <a:gd name="connsiteY31" fmla="*/ 2933592 h 3068962"/>
              <a:gd name="connsiteX32" fmla="*/ 1842798 w 2921887"/>
              <a:gd name="connsiteY32" fmla="*/ 2933571 h 3068962"/>
              <a:gd name="connsiteX33" fmla="*/ 2459812 w 2921887"/>
              <a:gd name="connsiteY33" fmla="*/ 2859436 h 3068962"/>
              <a:gd name="connsiteX34" fmla="*/ 2459743 w 2921887"/>
              <a:gd name="connsiteY34" fmla="*/ 2860122 h 3068962"/>
              <a:gd name="connsiteX35" fmla="*/ 2459756 w 2921887"/>
              <a:gd name="connsiteY35" fmla="*/ 2859697 h 3068962"/>
              <a:gd name="connsiteX36" fmla="*/ 1587491 w 2921887"/>
              <a:gd name="connsiteY36" fmla="*/ 2850417 h 3068962"/>
              <a:gd name="connsiteX37" fmla="*/ 1587318 w 2921887"/>
              <a:gd name="connsiteY37" fmla="*/ 2850914 h 3068962"/>
              <a:gd name="connsiteX38" fmla="*/ 1587131 w 2921887"/>
              <a:gd name="connsiteY38" fmla="*/ 2850863 h 3068962"/>
              <a:gd name="connsiteX39" fmla="*/ 2471136 w 2921887"/>
              <a:gd name="connsiteY39" fmla="*/ 2842746 h 3068962"/>
              <a:gd name="connsiteX40" fmla="*/ 2476134 w 2921887"/>
              <a:gd name="connsiteY40" fmla="*/ 2848326 h 3068962"/>
              <a:gd name="connsiteX41" fmla="*/ 2472842 w 2921887"/>
              <a:gd name="connsiteY41" fmla="*/ 2874387 h 3068962"/>
              <a:gd name="connsiteX42" fmla="*/ 2398844 w 2921887"/>
              <a:gd name="connsiteY42" fmla="*/ 2890365 h 3068962"/>
              <a:gd name="connsiteX43" fmla="*/ 2398776 w 2921887"/>
              <a:gd name="connsiteY43" fmla="*/ 2890503 h 3068962"/>
              <a:gd name="connsiteX44" fmla="*/ 2395689 w 2921887"/>
              <a:gd name="connsiteY44" fmla="*/ 2878776 h 3068962"/>
              <a:gd name="connsiteX45" fmla="*/ 2407417 w 2921887"/>
              <a:gd name="connsiteY45" fmla="*/ 2875690 h 3068962"/>
              <a:gd name="connsiteX46" fmla="*/ 2411394 w 2921887"/>
              <a:gd name="connsiteY46" fmla="*/ 2878021 h 3068962"/>
              <a:gd name="connsiteX47" fmla="*/ 2411874 w 2921887"/>
              <a:gd name="connsiteY47" fmla="*/ 2878296 h 3068962"/>
              <a:gd name="connsiteX48" fmla="*/ 2413932 w 2921887"/>
              <a:gd name="connsiteY48" fmla="*/ 2879050 h 3068962"/>
              <a:gd name="connsiteX49" fmla="*/ 2418252 w 2921887"/>
              <a:gd name="connsiteY49" fmla="*/ 2880284 h 3068962"/>
              <a:gd name="connsiteX50" fmla="*/ 2419971 w 2921887"/>
              <a:gd name="connsiteY50" fmla="*/ 2880610 h 3068962"/>
              <a:gd name="connsiteX51" fmla="*/ 2414206 w 2921887"/>
              <a:gd name="connsiteY51" fmla="*/ 2885565 h 3068962"/>
              <a:gd name="connsiteX52" fmla="*/ 2417292 w 2921887"/>
              <a:gd name="connsiteY52" fmla="*/ 2897292 h 3068962"/>
              <a:gd name="connsiteX53" fmla="*/ 2429019 w 2921887"/>
              <a:gd name="connsiteY53" fmla="*/ 2894206 h 3068962"/>
              <a:gd name="connsiteX54" fmla="*/ 2472156 w 2921887"/>
              <a:gd name="connsiteY54" fmla="*/ 2857996 h 3068962"/>
              <a:gd name="connsiteX55" fmla="*/ 2459537 w 2921887"/>
              <a:gd name="connsiteY55" fmla="*/ 2852852 h 3068962"/>
              <a:gd name="connsiteX56" fmla="*/ 2459675 w 2921887"/>
              <a:gd name="connsiteY56" fmla="*/ 2853538 h 3068962"/>
              <a:gd name="connsiteX57" fmla="*/ 2459880 w 2921887"/>
              <a:gd name="connsiteY57" fmla="*/ 2855664 h 3068962"/>
              <a:gd name="connsiteX58" fmla="*/ 2459756 w 2921887"/>
              <a:gd name="connsiteY58" fmla="*/ 2859697 h 3068962"/>
              <a:gd name="connsiteX59" fmla="*/ 2459606 w 2921887"/>
              <a:gd name="connsiteY59" fmla="*/ 2860396 h 3068962"/>
              <a:gd name="connsiteX60" fmla="*/ 2459194 w 2921887"/>
              <a:gd name="connsiteY60" fmla="*/ 2862248 h 3068962"/>
              <a:gd name="connsiteX61" fmla="*/ 2458509 w 2921887"/>
              <a:gd name="connsiteY61" fmla="*/ 2864374 h 3068962"/>
              <a:gd name="connsiteX62" fmla="*/ 2458303 w 2921887"/>
              <a:gd name="connsiteY62" fmla="*/ 2864923 h 3068962"/>
              <a:gd name="connsiteX63" fmla="*/ 2456451 w 2921887"/>
              <a:gd name="connsiteY63" fmla="*/ 2868146 h 3068962"/>
              <a:gd name="connsiteX64" fmla="*/ 2455903 w 2921887"/>
              <a:gd name="connsiteY64" fmla="*/ 2869037 h 3068962"/>
              <a:gd name="connsiteX65" fmla="*/ 2455011 w 2921887"/>
              <a:gd name="connsiteY65" fmla="*/ 2870066 h 3068962"/>
              <a:gd name="connsiteX66" fmla="*/ 2452336 w 2921887"/>
              <a:gd name="connsiteY66" fmla="*/ 2872672 h 3068962"/>
              <a:gd name="connsiteX67" fmla="*/ 2450896 w 2921887"/>
              <a:gd name="connsiteY67" fmla="*/ 2873907 h 3068962"/>
              <a:gd name="connsiteX68" fmla="*/ 2450348 w 2921887"/>
              <a:gd name="connsiteY68" fmla="*/ 2874249 h 3068962"/>
              <a:gd name="connsiteX69" fmla="*/ 2443215 w 2921887"/>
              <a:gd name="connsiteY69" fmla="*/ 2878090 h 3068962"/>
              <a:gd name="connsiteX70" fmla="*/ 2442530 w 2921887"/>
              <a:gd name="connsiteY70" fmla="*/ 2878296 h 3068962"/>
              <a:gd name="connsiteX71" fmla="*/ 2440609 w 2921887"/>
              <a:gd name="connsiteY71" fmla="*/ 2878913 h 3068962"/>
              <a:gd name="connsiteX72" fmla="*/ 2436426 w 2921887"/>
              <a:gd name="connsiteY72" fmla="*/ 2880078 h 3068962"/>
              <a:gd name="connsiteX73" fmla="*/ 2432448 w 2921887"/>
              <a:gd name="connsiteY73" fmla="*/ 2880833 h 3068962"/>
              <a:gd name="connsiteX74" fmla="*/ 2432037 w 2921887"/>
              <a:gd name="connsiteY74" fmla="*/ 2880833 h 3068962"/>
              <a:gd name="connsiteX75" fmla="*/ 2429705 w 2921887"/>
              <a:gd name="connsiteY75" fmla="*/ 2881039 h 3068962"/>
              <a:gd name="connsiteX76" fmla="*/ 2421407 w 2921887"/>
              <a:gd name="connsiteY76" fmla="*/ 2880833 h 3068962"/>
              <a:gd name="connsiteX77" fmla="*/ 2420790 w 2921887"/>
              <a:gd name="connsiteY77" fmla="*/ 2880765 h 3068962"/>
              <a:gd name="connsiteX78" fmla="*/ 2419971 w 2921887"/>
              <a:gd name="connsiteY78" fmla="*/ 2880610 h 3068962"/>
              <a:gd name="connsiteX79" fmla="*/ 2463515 w 2921887"/>
              <a:gd name="connsiteY79" fmla="*/ 2843183 h 3068962"/>
              <a:gd name="connsiteX80" fmla="*/ 2471136 w 2921887"/>
              <a:gd name="connsiteY80" fmla="*/ 2842746 h 3068962"/>
              <a:gd name="connsiteX81" fmla="*/ 2010335 w 2921887"/>
              <a:gd name="connsiteY81" fmla="*/ 2834969 h 3068962"/>
              <a:gd name="connsiteX82" fmla="*/ 1988265 w 2921887"/>
              <a:gd name="connsiteY82" fmla="*/ 2870417 h 3068962"/>
              <a:gd name="connsiteX83" fmla="*/ 1962264 w 2921887"/>
              <a:gd name="connsiteY83" fmla="*/ 2907236 h 3068962"/>
              <a:gd name="connsiteX84" fmla="*/ 1939590 w 2921887"/>
              <a:gd name="connsiteY84" fmla="*/ 2943738 h 3068962"/>
              <a:gd name="connsiteX85" fmla="*/ 1935335 w 2921887"/>
              <a:gd name="connsiteY85" fmla="*/ 2958396 h 3068962"/>
              <a:gd name="connsiteX86" fmla="*/ 1916749 w 2921887"/>
              <a:gd name="connsiteY86" fmla="*/ 2970445 h 3068962"/>
              <a:gd name="connsiteX87" fmla="*/ 1894644 w 2921887"/>
              <a:gd name="connsiteY87" fmla="*/ 2974445 h 3068962"/>
              <a:gd name="connsiteX88" fmla="*/ 1886346 w 2921887"/>
              <a:gd name="connsiteY88" fmla="*/ 2963609 h 3068962"/>
              <a:gd name="connsiteX89" fmla="*/ 1907263 w 2921887"/>
              <a:gd name="connsiteY89" fmla="*/ 2914643 h 3068962"/>
              <a:gd name="connsiteX90" fmla="*/ 1918082 w 2921887"/>
              <a:gd name="connsiteY90" fmla="*/ 2891472 h 3068962"/>
              <a:gd name="connsiteX91" fmla="*/ 1918877 w 2921887"/>
              <a:gd name="connsiteY91" fmla="*/ 2884618 h 3068962"/>
              <a:gd name="connsiteX92" fmla="*/ 1933598 w 2921887"/>
              <a:gd name="connsiteY92" fmla="*/ 2871643 h 3068962"/>
              <a:gd name="connsiteX93" fmla="*/ 1920979 w 2921887"/>
              <a:gd name="connsiteY93" fmla="*/ 2866500 h 3068962"/>
              <a:gd name="connsiteX94" fmla="*/ 1918877 w 2921887"/>
              <a:gd name="connsiteY94" fmla="*/ 2884618 h 3068962"/>
              <a:gd name="connsiteX95" fmla="*/ 1897688 w 2921887"/>
              <a:gd name="connsiteY95" fmla="*/ 2903293 h 3068962"/>
              <a:gd name="connsiteX96" fmla="*/ 1868310 w 2921887"/>
              <a:gd name="connsiteY96" fmla="*/ 2941938 h 3068962"/>
              <a:gd name="connsiteX97" fmla="*/ 1853976 w 2921887"/>
              <a:gd name="connsiteY97" fmla="*/ 2933571 h 3068962"/>
              <a:gd name="connsiteX98" fmla="*/ 1863157 w 2921887"/>
              <a:gd name="connsiteY98" fmla="*/ 2907408 h 3068962"/>
              <a:gd name="connsiteX99" fmla="*/ 1863836 w 2921887"/>
              <a:gd name="connsiteY99" fmla="*/ 2903241 h 3068962"/>
              <a:gd name="connsiteX100" fmla="*/ 1880448 w 2921887"/>
              <a:gd name="connsiteY100" fmla="*/ 2887828 h 3068962"/>
              <a:gd name="connsiteX101" fmla="*/ 1867555 w 2921887"/>
              <a:gd name="connsiteY101" fmla="*/ 2880422 h 3068962"/>
              <a:gd name="connsiteX102" fmla="*/ 1863836 w 2921887"/>
              <a:gd name="connsiteY102" fmla="*/ 2903241 h 3068962"/>
              <a:gd name="connsiteX103" fmla="*/ 1858486 w 2921887"/>
              <a:gd name="connsiteY103" fmla="*/ 2908205 h 3068962"/>
              <a:gd name="connsiteX104" fmla="*/ 1843169 w 2921887"/>
              <a:gd name="connsiteY104" fmla="*/ 2932972 h 3068962"/>
              <a:gd name="connsiteX105" fmla="*/ 1852888 w 2921887"/>
              <a:gd name="connsiteY105" fmla="*/ 2905179 h 3068962"/>
              <a:gd name="connsiteX106" fmla="*/ 1856884 w 2921887"/>
              <a:gd name="connsiteY106" fmla="*/ 2887191 h 3068962"/>
              <a:gd name="connsiteX107" fmla="*/ 1871944 w 2921887"/>
              <a:gd name="connsiteY107" fmla="*/ 2873152 h 3068962"/>
              <a:gd name="connsiteX108" fmla="*/ 1884837 w 2921887"/>
              <a:gd name="connsiteY108" fmla="*/ 2880559 h 3068962"/>
              <a:gd name="connsiteX109" fmla="*/ 1882492 w 2921887"/>
              <a:gd name="connsiteY109" fmla="*/ 2895862 h 3068962"/>
              <a:gd name="connsiteX110" fmla="*/ 1856308 w 2921887"/>
              <a:gd name="connsiteY110" fmla="*/ 2929936 h 3068962"/>
              <a:gd name="connsiteX111" fmla="*/ 1870641 w 2921887"/>
              <a:gd name="connsiteY111" fmla="*/ 2938303 h 3068962"/>
              <a:gd name="connsiteX112" fmla="*/ 1880337 w 2921887"/>
              <a:gd name="connsiteY112" fmla="*/ 2909919 h 3068962"/>
              <a:gd name="connsiteX113" fmla="*/ 1882492 w 2921887"/>
              <a:gd name="connsiteY113" fmla="*/ 2895862 h 3068962"/>
              <a:gd name="connsiteX114" fmla="*/ 1887169 w 2921887"/>
              <a:gd name="connsiteY114" fmla="*/ 2889774 h 3068962"/>
              <a:gd name="connsiteX115" fmla="*/ 1925025 w 2921887"/>
              <a:gd name="connsiteY115" fmla="*/ 2856967 h 3068962"/>
              <a:gd name="connsiteX116" fmla="*/ 1937644 w 2921887"/>
              <a:gd name="connsiteY116" fmla="*/ 2862111 h 3068962"/>
              <a:gd name="connsiteX117" fmla="*/ 1912801 w 2921887"/>
              <a:gd name="connsiteY117" fmla="*/ 2941935 h 3068962"/>
              <a:gd name="connsiteX118" fmla="*/ 1908174 w 2921887"/>
              <a:gd name="connsiteY118" fmla="*/ 2954415 h 3068962"/>
              <a:gd name="connsiteX119" fmla="*/ 1894713 w 2921887"/>
              <a:gd name="connsiteY119" fmla="*/ 2957506 h 3068962"/>
              <a:gd name="connsiteX120" fmla="*/ 1903011 w 2921887"/>
              <a:gd name="connsiteY120" fmla="*/ 2968341 h 3068962"/>
              <a:gd name="connsiteX121" fmla="*/ 1908174 w 2921887"/>
              <a:gd name="connsiteY121" fmla="*/ 2954415 h 3068962"/>
              <a:gd name="connsiteX122" fmla="*/ 1911850 w 2921887"/>
              <a:gd name="connsiteY122" fmla="*/ 2953571 h 3068962"/>
              <a:gd name="connsiteX123" fmla="*/ 1926466 w 2921887"/>
              <a:gd name="connsiteY123" fmla="*/ 2943103 h 3068962"/>
              <a:gd name="connsiteX124" fmla="*/ 1959864 w 2921887"/>
              <a:gd name="connsiteY124" fmla="*/ 2905796 h 3068962"/>
              <a:gd name="connsiteX125" fmla="*/ 2012053 w 2921887"/>
              <a:gd name="connsiteY125" fmla="*/ 2832210 h 3068962"/>
              <a:gd name="connsiteX126" fmla="*/ 2012213 w 2921887"/>
              <a:gd name="connsiteY126" fmla="*/ 2832334 h 3068962"/>
              <a:gd name="connsiteX127" fmla="*/ 2010335 w 2921887"/>
              <a:gd name="connsiteY127" fmla="*/ 2834969 h 3068962"/>
              <a:gd name="connsiteX128" fmla="*/ 2024184 w 2921887"/>
              <a:gd name="connsiteY128" fmla="*/ 2829793 h 3068962"/>
              <a:gd name="connsiteX129" fmla="*/ 2026867 w 2921887"/>
              <a:gd name="connsiteY129" fmla="*/ 2840988 h 3068962"/>
              <a:gd name="connsiteX130" fmla="*/ 1979684 w 2921887"/>
              <a:gd name="connsiteY130" fmla="*/ 2912106 h 3068962"/>
              <a:gd name="connsiteX131" fmla="*/ 1955749 w 2921887"/>
              <a:gd name="connsiteY131" fmla="*/ 2951196 h 3068962"/>
              <a:gd name="connsiteX132" fmla="*/ 1954690 w 2921887"/>
              <a:gd name="connsiteY132" fmla="*/ 2954455 h 3068962"/>
              <a:gd name="connsiteX133" fmla="*/ 1952741 w 2921887"/>
              <a:gd name="connsiteY133" fmla="*/ 2956708 h 3068962"/>
              <a:gd name="connsiteX134" fmla="*/ 1932021 w 2921887"/>
              <a:gd name="connsiteY134" fmla="*/ 2977119 h 3068962"/>
              <a:gd name="connsiteX135" fmla="*/ 1944914 w 2921887"/>
              <a:gd name="connsiteY135" fmla="*/ 2984526 h 3068962"/>
              <a:gd name="connsiteX136" fmla="*/ 1954690 w 2921887"/>
              <a:gd name="connsiteY136" fmla="*/ 2954455 h 3068962"/>
              <a:gd name="connsiteX137" fmla="*/ 1971866 w 2921887"/>
              <a:gd name="connsiteY137" fmla="*/ 2934600 h 3068962"/>
              <a:gd name="connsiteX138" fmla="*/ 1986199 w 2921887"/>
              <a:gd name="connsiteY138" fmla="*/ 2942967 h 3068962"/>
              <a:gd name="connsiteX139" fmla="*/ 1971428 w 2921887"/>
              <a:gd name="connsiteY139" fmla="*/ 2981843 h 3068962"/>
              <a:gd name="connsiteX140" fmla="*/ 1963842 w 2921887"/>
              <a:gd name="connsiteY140" fmla="*/ 2981851 h 3068962"/>
              <a:gd name="connsiteX141" fmla="*/ 1967751 w 2921887"/>
              <a:gd name="connsiteY141" fmla="*/ 2991521 h 3068962"/>
              <a:gd name="connsiteX142" fmla="*/ 1971428 w 2921887"/>
              <a:gd name="connsiteY142" fmla="*/ 2981843 h 3068962"/>
              <a:gd name="connsiteX143" fmla="*/ 1979504 w 2921887"/>
              <a:gd name="connsiteY143" fmla="*/ 2981834 h 3068962"/>
              <a:gd name="connsiteX144" fmla="*/ 1994908 w 2921887"/>
              <a:gd name="connsiteY144" fmla="*/ 2977188 h 3068962"/>
              <a:gd name="connsiteX145" fmla="*/ 2025015 w 2921887"/>
              <a:gd name="connsiteY145" fmla="*/ 2962374 h 3068962"/>
              <a:gd name="connsiteX146" fmla="*/ 2039348 w 2921887"/>
              <a:gd name="connsiteY146" fmla="*/ 2966147 h 3068962"/>
              <a:gd name="connsiteX147" fmla="*/ 2042049 w 2921887"/>
              <a:gd name="connsiteY147" fmla="*/ 2989172 h 3068962"/>
              <a:gd name="connsiteX148" fmla="*/ 2041554 w 2921887"/>
              <a:gd name="connsiteY148" fmla="*/ 2993410 h 3068962"/>
              <a:gd name="connsiteX149" fmla="*/ 2025015 w 2921887"/>
              <a:gd name="connsiteY149" fmla="*/ 3003934 h 3068962"/>
              <a:gd name="connsiteX150" fmla="*/ 2039348 w 2921887"/>
              <a:gd name="connsiteY150" fmla="*/ 3012301 h 3068962"/>
              <a:gd name="connsiteX151" fmla="*/ 2041554 w 2921887"/>
              <a:gd name="connsiteY151" fmla="*/ 2993410 h 3068962"/>
              <a:gd name="connsiteX152" fmla="*/ 2057453 w 2921887"/>
              <a:gd name="connsiteY152" fmla="*/ 2983292 h 3068962"/>
              <a:gd name="connsiteX153" fmla="*/ 2086120 w 2921887"/>
              <a:gd name="connsiteY153" fmla="*/ 2961757 h 3068962"/>
              <a:gd name="connsiteX154" fmla="*/ 2101756 w 2921887"/>
              <a:gd name="connsiteY154" fmla="*/ 2968341 h 3068962"/>
              <a:gd name="connsiteX155" fmla="*/ 2100806 w 2921887"/>
              <a:gd name="connsiteY155" fmla="*/ 2970375 h 3068962"/>
              <a:gd name="connsiteX156" fmla="*/ 2085228 w 2921887"/>
              <a:gd name="connsiteY156" fmla="*/ 2963815 h 3068962"/>
              <a:gd name="connsiteX157" fmla="*/ 2069890 w 2921887"/>
              <a:gd name="connsiteY157" fmla="*/ 2996306 h 3068962"/>
              <a:gd name="connsiteX158" fmla="*/ 2037154 w 2921887"/>
              <a:gd name="connsiteY158" fmla="*/ 3016004 h 3068962"/>
              <a:gd name="connsiteX159" fmla="*/ 2022820 w 2921887"/>
              <a:gd name="connsiteY159" fmla="*/ 3007637 h 3068962"/>
              <a:gd name="connsiteX160" fmla="*/ 2024955 w 2921887"/>
              <a:gd name="connsiteY160" fmla="*/ 2989069 h 3068962"/>
              <a:gd name="connsiteX161" fmla="*/ 2024218 w 2921887"/>
              <a:gd name="connsiteY161" fmla="*/ 2982692 h 3068962"/>
              <a:gd name="connsiteX162" fmla="*/ 2037154 w 2921887"/>
              <a:gd name="connsiteY162" fmla="*/ 2974376 h 3068962"/>
              <a:gd name="connsiteX163" fmla="*/ 2022820 w 2921887"/>
              <a:gd name="connsiteY163" fmla="*/ 2970604 h 3068962"/>
              <a:gd name="connsiteX164" fmla="*/ 2024218 w 2921887"/>
              <a:gd name="connsiteY164" fmla="*/ 2982692 h 3068962"/>
              <a:gd name="connsiteX165" fmla="*/ 2018217 w 2921887"/>
              <a:gd name="connsiteY165" fmla="*/ 2986549 h 3068962"/>
              <a:gd name="connsiteX166" fmla="*/ 1997377 w 2921887"/>
              <a:gd name="connsiteY166" fmla="*/ 2994196 h 3068962"/>
              <a:gd name="connsiteX167" fmla="*/ 1955132 w 2921887"/>
              <a:gd name="connsiteY167" fmla="*/ 2996459 h 3068962"/>
              <a:gd name="connsiteX168" fmla="*/ 1951223 w 2921887"/>
              <a:gd name="connsiteY168" fmla="*/ 2986789 h 3068962"/>
              <a:gd name="connsiteX169" fmla="*/ 1954283 w 2921887"/>
              <a:gd name="connsiteY169" fmla="*/ 2978735 h 3068962"/>
              <a:gd name="connsiteX170" fmla="*/ 1963207 w 2921887"/>
              <a:gd name="connsiteY170" fmla="*/ 2970133 h 3068962"/>
              <a:gd name="connsiteX171" fmla="*/ 1984004 w 2921887"/>
              <a:gd name="connsiteY171" fmla="*/ 2946601 h 3068962"/>
              <a:gd name="connsiteX172" fmla="*/ 1969671 w 2921887"/>
              <a:gd name="connsiteY172" fmla="*/ 2938235 h 3068962"/>
              <a:gd name="connsiteX173" fmla="*/ 1954283 w 2921887"/>
              <a:gd name="connsiteY173" fmla="*/ 2978735 h 3068962"/>
              <a:gd name="connsiteX174" fmla="*/ 1940662 w 2921887"/>
              <a:gd name="connsiteY174" fmla="*/ 2991864 h 3068962"/>
              <a:gd name="connsiteX175" fmla="*/ 1927769 w 2921887"/>
              <a:gd name="connsiteY175" fmla="*/ 2984457 h 3068962"/>
              <a:gd name="connsiteX176" fmla="*/ 1935335 w 2921887"/>
              <a:gd name="connsiteY176" fmla="*/ 2958396 h 3068962"/>
              <a:gd name="connsiteX177" fmla="*/ 1936616 w 2921887"/>
              <a:gd name="connsiteY177" fmla="*/ 2957566 h 3068962"/>
              <a:gd name="connsiteX178" fmla="*/ 1968094 w 2921887"/>
              <a:gd name="connsiteY178" fmla="*/ 2922735 h 3068962"/>
              <a:gd name="connsiteX179" fmla="*/ 2025495 w 2921887"/>
              <a:gd name="connsiteY179" fmla="*/ 2842565 h 3068962"/>
              <a:gd name="connsiteX180" fmla="*/ 2012213 w 2921887"/>
              <a:gd name="connsiteY180" fmla="*/ 2832334 h 3068962"/>
              <a:gd name="connsiteX181" fmla="*/ 2013425 w 2921887"/>
              <a:gd name="connsiteY181" fmla="*/ 2830633 h 3068962"/>
              <a:gd name="connsiteX182" fmla="*/ 2024184 w 2921887"/>
              <a:gd name="connsiteY182" fmla="*/ 2829793 h 3068962"/>
              <a:gd name="connsiteX183" fmla="*/ 2310719 w 2921887"/>
              <a:gd name="connsiteY183" fmla="*/ 2798537 h 3068962"/>
              <a:gd name="connsiteX184" fmla="*/ 2321280 w 2921887"/>
              <a:gd name="connsiteY184" fmla="*/ 2804503 h 3068962"/>
              <a:gd name="connsiteX185" fmla="*/ 2314762 w 2921887"/>
              <a:gd name="connsiteY185" fmla="*/ 2834166 h 3068962"/>
              <a:gd name="connsiteX186" fmla="*/ 2301529 w 2921887"/>
              <a:gd name="connsiteY186" fmla="*/ 2837764 h 3068962"/>
              <a:gd name="connsiteX187" fmla="*/ 2311199 w 2921887"/>
              <a:gd name="connsiteY187" fmla="*/ 2850383 h 3068962"/>
              <a:gd name="connsiteX188" fmla="*/ 2314762 w 2921887"/>
              <a:gd name="connsiteY188" fmla="*/ 2834166 h 3068962"/>
              <a:gd name="connsiteX189" fmla="*/ 2322274 w 2921887"/>
              <a:gd name="connsiteY189" fmla="*/ 2832124 h 3068962"/>
              <a:gd name="connsiteX190" fmla="*/ 2339316 w 2921887"/>
              <a:gd name="connsiteY190" fmla="*/ 2819179 h 3068962"/>
              <a:gd name="connsiteX191" fmla="*/ 2351455 w 2921887"/>
              <a:gd name="connsiteY191" fmla="*/ 2819179 h 3068962"/>
              <a:gd name="connsiteX192" fmla="*/ 2351455 w 2921887"/>
              <a:gd name="connsiteY192" fmla="*/ 2831318 h 3068962"/>
              <a:gd name="connsiteX193" fmla="*/ 2306055 w 2921887"/>
              <a:gd name="connsiteY193" fmla="*/ 2854292 h 3068962"/>
              <a:gd name="connsiteX194" fmla="*/ 2297071 w 2921887"/>
              <a:gd name="connsiteY194" fmla="*/ 2851206 h 3068962"/>
              <a:gd name="connsiteX195" fmla="*/ 2296385 w 2921887"/>
              <a:gd name="connsiteY195" fmla="*/ 2841673 h 3068962"/>
              <a:gd name="connsiteX196" fmla="*/ 2301893 w 2921887"/>
              <a:gd name="connsiteY196" fmla="*/ 2820183 h 3068962"/>
              <a:gd name="connsiteX197" fmla="*/ 2315313 w 2921887"/>
              <a:gd name="connsiteY197" fmla="*/ 2814996 h 3068962"/>
              <a:gd name="connsiteX198" fmla="*/ 2304752 w 2921887"/>
              <a:gd name="connsiteY198" fmla="*/ 2809029 h 3068962"/>
              <a:gd name="connsiteX199" fmla="*/ 2301893 w 2921887"/>
              <a:gd name="connsiteY199" fmla="*/ 2820183 h 3068962"/>
              <a:gd name="connsiteX200" fmla="*/ 2275743 w 2921887"/>
              <a:gd name="connsiteY200" fmla="*/ 2830289 h 3068962"/>
              <a:gd name="connsiteX201" fmla="*/ 2275743 w 2921887"/>
              <a:gd name="connsiteY201" fmla="*/ 2830426 h 3068962"/>
              <a:gd name="connsiteX202" fmla="*/ 2264016 w 2921887"/>
              <a:gd name="connsiteY202" fmla="*/ 2827340 h 3068962"/>
              <a:gd name="connsiteX203" fmla="*/ 2267102 w 2921887"/>
              <a:gd name="connsiteY203" fmla="*/ 2815613 h 3068962"/>
              <a:gd name="connsiteX204" fmla="*/ 2310719 w 2921887"/>
              <a:gd name="connsiteY204" fmla="*/ 2798537 h 3068962"/>
              <a:gd name="connsiteX205" fmla="*/ 1771475 w 2921887"/>
              <a:gd name="connsiteY205" fmla="*/ 2699508 h 3068962"/>
              <a:gd name="connsiteX206" fmla="*/ 1713636 w 2921887"/>
              <a:gd name="connsiteY206" fmla="*/ 2791354 h 3068962"/>
              <a:gd name="connsiteX207" fmla="*/ 1681358 w 2921887"/>
              <a:gd name="connsiteY207" fmla="*/ 2881243 h 3068962"/>
              <a:gd name="connsiteX208" fmla="*/ 1670662 w 2921887"/>
              <a:gd name="connsiteY208" fmla="*/ 2883851 h 3068962"/>
              <a:gd name="connsiteX209" fmla="*/ 1676629 w 2921887"/>
              <a:gd name="connsiteY209" fmla="*/ 2894412 h 3068962"/>
              <a:gd name="connsiteX210" fmla="*/ 1681358 w 2921887"/>
              <a:gd name="connsiteY210" fmla="*/ 2881243 h 3068962"/>
              <a:gd name="connsiteX211" fmla="*/ 1685109 w 2921887"/>
              <a:gd name="connsiteY211" fmla="*/ 2880329 h 3068962"/>
              <a:gd name="connsiteX212" fmla="*/ 1710781 w 2921887"/>
              <a:gd name="connsiteY212" fmla="*/ 2837422 h 3068962"/>
              <a:gd name="connsiteX213" fmla="*/ 1727172 w 2921887"/>
              <a:gd name="connsiteY213" fmla="*/ 2798949 h 3068962"/>
              <a:gd name="connsiteX214" fmla="*/ 1745414 w 2921887"/>
              <a:gd name="connsiteY214" fmla="*/ 2772820 h 3068962"/>
              <a:gd name="connsiteX215" fmla="*/ 1759748 w 2921887"/>
              <a:gd name="connsiteY215" fmla="*/ 2781186 h 3068962"/>
              <a:gd name="connsiteX216" fmla="*/ 1734373 w 2921887"/>
              <a:gd name="connsiteY216" fmla="*/ 2839068 h 3068962"/>
              <a:gd name="connsiteX217" fmla="*/ 1721163 w 2921887"/>
              <a:gd name="connsiteY217" fmla="*/ 2867966 h 3068962"/>
              <a:gd name="connsiteX218" fmla="*/ 1719518 w 2921887"/>
              <a:gd name="connsiteY218" fmla="*/ 2885170 h 3068962"/>
              <a:gd name="connsiteX219" fmla="*/ 1707627 w 2921887"/>
              <a:gd name="connsiteY219" fmla="*/ 2893109 h 3068962"/>
              <a:gd name="connsiteX220" fmla="*/ 1718188 w 2921887"/>
              <a:gd name="connsiteY220" fmla="*/ 2899075 h 3068962"/>
              <a:gd name="connsiteX221" fmla="*/ 1719518 w 2921887"/>
              <a:gd name="connsiteY221" fmla="*/ 2885170 h 3068962"/>
              <a:gd name="connsiteX222" fmla="*/ 1725833 w 2921887"/>
              <a:gd name="connsiteY222" fmla="*/ 2880953 h 3068962"/>
              <a:gd name="connsiteX223" fmla="*/ 1767977 w 2921887"/>
              <a:gd name="connsiteY223" fmla="*/ 2829261 h 3068962"/>
              <a:gd name="connsiteX224" fmla="*/ 1780596 w 2921887"/>
              <a:gd name="connsiteY224" fmla="*/ 2838930 h 3068962"/>
              <a:gd name="connsiteX225" fmla="*/ 1750246 w 2921887"/>
              <a:gd name="connsiteY225" fmla="*/ 2900113 h 3068962"/>
              <a:gd name="connsiteX226" fmla="*/ 1747509 w 2921887"/>
              <a:gd name="connsiteY226" fmla="*/ 2915135 h 3068962"/>
              <a:gd name="connsiteX227" fmla="*/ 1741985 w 2921887"/>
              <a:gd name="connsiteY227" fmla="*/ 2914712 h 3068962"/>
              <a:gd name="connsiteX228" fmla="*/ 1746237 w 2921887"/>
              <a:gd name="connsiteY228" fmla="*/ 2922118 h 3068962"/>
              <a:gd name="connsiteX229" fmla="*/ 1747509 w 2921887"/>
              <a:gd name="connsiteY229" fmla="*/ 2915135 h 3068962"/>
              <a:gd name="connsiteX230" fmla="*/ 1760022 w 2921887"/>
              <a:gd name="connsiteY230" fmla="*/ 2916092 h 3068962"/>
              <a:gd name="connsiteX231" fmla="*/ 1773326 w 2921887"/>
              <a:gd name="connsiteY231" fmla="*/ 2903327 h 3068962"/>
              <a:gd name="connsiteX232" fmla="*/ 1794998 w 2921887"/>
              <a:gd name="connsiteY232" fmla="*/ 2864648 h 3068962"/>
              <a:gd name="connsiteX233" fmla="*/ 1810977 w 2921887"/>
              <a:gd name="connsiteY233" fmla="*/ 2868969 h 3068962"/>
              <a:gd name="connsiteX234" fmla="*/ 1797741 w 2921887"/>
              <a:gd name="connsiteY234" fmla="*/ 2906482 h 3068962"/>
              <a:gd name="connsiteX235" fmla="*/ 1792323 w 2921887"/>
              <a:gd name="connsiteY235" fmla="*/ 2926302 h 3068962"/>
              <a:gd name="connsiteX236" fmla="*/ 1792735 w 2921887"/>
              <a:gd name="connsiteY236" fmla="*/ 2930896 h 3068962"/>
              <a:gd name="connsiteX237" fmla="*/ 1794692 w 2921887"/>
              <a:gd name="connsiteY237" fmla="*/ 2931795 h 3068962"/>
              <a:gd name="connsiteX238" fmla="*/ 1794106 w 2921887"/>
              <a:gd name="connsiteY238" fmla="*/ 2932268 h 3068962"/>
              <a:gd name="connsiteX239" fmla="*/ 1794732 w 2921887"/>
              <a:gd name="connsiteY239" fmla="*/ 2931814 h 3068962"/>
              <a:gd name="connsiteX240" fmla="*/ 1794692 w 2921887"/>
              <a:gd name="connsiteY240" fmla="*/ 2931795 h 3068962"/>
              <a:gd name="connsiteX241" fmla="*/ 1799558 w 2921887"/>
              <a:gd name="connsiteY241" fmla="*/ 2927862 h 3068962"/>
              <a:gd name="connsiteX242" fmla="*/ 1805010 w 2921887"/>
              <a:gd name="connsiteY242" fmla="*/ 2921501 h 3068962"/>
              <a:gd name="connsiteX243" fmla="*/ 1820578 w 2921887"/>
              <a:gd name="connsiteY243" fmla="*/ 2901064 h 3068962"/>
              <a:gd name="connsiteX244" fmla="*/ 1844787 w 2921887"/>
              <a:gd name="connsiteY244" fmla="*/ 2869860 h 3068962"/>
              <a:gd name="connsiteX245" fmla="*/ 1859394 w 2921887"/>
              <a:gd name="connsiteY245" fmla="*/ 2875895 h 3068962"/>
              <a:gd name="connsiteX246" fmla="*/ 1856884 w 2921887"/>
              <a:gd name="connsiteY246" fmla="*/ 2887191 h 3068962"/>
              <a:gd name="connsiteX247" fmla="*/ 1845267 w 2921887"/>
              <a:gd name="connsiteY247" fmla="*/ 2898021 h 3068962"/>
              <a:gd name="connsiteX248" fmla="*/ 1826407 w 2921887"/>
              <a:gd name="connsiteY248" fmla="*/ 2929113 h 3068962"/>
              <a:gd name="connsiteX249" fmla="*/ 1842758 w 2921887"/>
              <a:gd name="connsiteY249" fmla="*/ 2933592 h 3068962"/>
              <a:gd name="connsiteX250" fmla="*/ 1831936 w 2921887"/>
              <a:gd name="connsiteY250" fmla="*/ 2939152 h 3068962"/>
              <a:gd name="connsiteX251" fmla="*/ 1826270 w 2921887"/>
              <a:gd name="connsiteY251" fmla="*/ 2929045 h 3068962"/>
              <a:gd name="connsiteX252" fmla="*/ 1831439 w 2921887"/>
              <a:gd name="connsiteY252" fmla="*/ 2914767 h 3068962"/>
              <a:gd name="connsiteX253" fmla="*/ 1844924 w 2921887"/>
              <a:gd name="connsiteY253" fmla="*/ 2896264 h 3068962"/>
              <a:gd name="connsiteX254" fmla="*/ 1856720 w 2921887"/>
              <a:gd name="connsiteY254" fmla="*/ 2881930 h 3068962"/>
              <a:gd name="connsiteX255" fmla="*/ 1842112 w 2921887"/>
              <a:gd name="connsiteY255" fmla="*/ 2875895 h 3068962"/>
              <a:gd name="connsiteX256" fmla="*/ 1835760 w 2921887"/>
              <a:gd name="connsiteY256" fmla="*/ 2902830 h 3068962"/>
              <a:gd name="connsiteX257" fmla="*/ 1831439 w 2921887"/>
              <a:gd name="connsiteY257" fmla="*/ 2914767 h 3068962"/>
              <a:gd name="connsiteX258" fmla="*/ 1827230 w 2921887"/>
              <a:gd name="connsiteY258" fmla="*/ 2920541 h 3068962"/>
              <a:gd name="connsiteX259" fmla="*/ 1792666 w 2921887"/>
              <a:gd name="connsiteY259" fmla="*/ 2948864 h 3068962"/>
              <a:gd name="connsiteX260" fmla="*/ 1776413 w 2921887"/>
              <a:gd name="connsiteY260" fmla="*/ 2935208 h 3068962"/>
              <a:gd name="connsiteX261" fmla="*/ 1776934 w 2921887"/>
              <a:gd name="connsiteY261" fmla="*/ 2923662 h 3068962"/>
              <a:gd name="connsiteX262" fmla="*/ 1781762 w 2921887"/>
              <a:gd name="connsiteY262" fmla="*/ 2920815 h 3068962"/>
              <a:gd name="connsiteX263" fmla="*/ 1809674 w 2921887"/>
              <a:gd name="connsiteY263" fmla="*/ 2873358 h 3068962"/>
              <a:gd name="connsiteX264" fmla="*/ 1793695 w 2921887"/>
              <a:gd name="connsiteY264" fmla="*/ 2869037 h 3068962"/>
              <a:gd name="connsiteX265" fmla="*/ 1791774 w 2921887"/>
              <a:gd name="connsiteY265" fmla="*/ 2875690 h 3068962"/>
              <a:gd name="connsiteX266" fmla="*/ 1787454 w 2921887"/>
              <a:gd name="connsiteY266" fmla="*/ 2886319 h 3068962"/>
              <a:gd name="connsiteX267" fmla="*/ 1777441 w 2921887"/>
              <a:gd name="connsiteY267" fmla="*/ 2912448 h 3068962"/>
              <a:gd name="connsiteX268" fmla="*/ 1776934 w 2921887"/>
              <a:gd name="connsiteY268" fmla="*/ 2923662 h 3068962"/>
              <a:gd name="connsiteX269" fmla="*/ 1759319 w 2921887"/>
              <a:gd name="connsiteY269" fmla="*/ 2934051 h 3068962"/>
              <a:gd name="connsiteX270" fmla="*/ 1733276 w 2921887"/>
              <a:gd name="connsiteY270" fmla="*/ 2929593 h 3068962"/>
              <a:gd name="connsiteX271" fmla="*/ 1729024 w 2921887"/>
              <a:gd name="connsiteY271" fmla="*/ 2922187 h 3068962"/>
              <a:gd name="connsiteX272" fmla="*/ 1733033 w 2921887"/>
              <a:gd name="connsiteY272" fmla="*/ 2898441 h 3068962"/>
              <a:gd name="connsiteX273" fmla="*/ 1738260 w 2921887"/>
              <a:gd name="connsiteY273" fmla="*/ 2888222 h 3068962"/>
              <a:gd name="connsiteX274" fmla="*/ 1748912 w 2921887"/>
              <a:gd name="connsiteY274" fmla="*/ 2879461 h 3068962"/>
              <a:gd name="connsiteX275" fmla="*/ 1776618 w 2921887"/>
              <a:gd name="connsiteY275" fmla="*/ 2844074 h 3068962"/>
              <a:gd name="connsiteX276" fmla="*/ 1764000 w 2921887"/>
              <a:gd name="connsiteY276" fmla="*/ 2834404 h 3068962"/>
              <a:gd name="connsiteX277" fmla="*/ 1743811 w 2921887"/>
              <a:gd name="connsiteY277" fmla="*/ 2877370 h 3068962"/>
              <a:gd name="connsiteX278" fmla="*/ 1738260 w 2921887"/>
              <a:gd name="connsiteY278" fmla="*/ 2888222 h 3068962"/>
              <a:gd name="connsiteX279" fmla="*/ 1712221 w 2921887"/>
              <a:gd name="connsiteY279" fmla="*/ 2909637 h 3068962"/>
              <a:gd name="connsiteX280" fmla="*/ 1701660 w 2921887"/>
              <a:gd name="connsiteY280" fmla="*/ 2903670 h 3068962"/>
              <a:gd name="connsiteX281" fmla="*/ 1702193 w 2921887"/>
              <a:gd name="connsiteY281" fmla="*/ 2885993 h 3068962"/>
              <a:gd name="connsiteX282" fmla="*/ 1721206 w 2921887"/>
              <a:gd name="connsiteY282" fmla="*/ 2856075 h 3068962"/>
              <a:gd name="connsiteX283" fmla="*/ 1738831 w 2921887"/>
              <a:gd name="connsiteY283" fmla="*/ 2814516 h 3068962"/>
              <a:gd name="connsiteX284" fmla="*/ 1757553 w 2921887"/>
              <a:gd name="connsiteY284" fmla="*/ 2785027 h 3068962"/>
              <a:gd name="connsiteX285" fmla="*/ 1743220 w 2921887"/>
              <a:gd name="connsiteY285" fmla="*/ 2776660 h 3068962"/>
              <a:gd name="connsiteX286" fmla="*/ 1702676 w 2921887"/>
              <a:gd name="connsiteY286" fmla="*/ 2869976 h 3068962"/>
              <a:gd name="connsiteX287" fmla="*/ 1702193 w 2921887"/>
              <a:gd name="connsiteY287" fmla="*/ 2885993 h 3068962"/>
              <a:gd name="connsiteX288" fmla="*/ 1700503 w 2921887"/>
              <a:gd name="connsiteY288" fmla="*/ 2888651 h 3068962"/>
              <a:gd name="connsiteX289" fmla="*/ 1666067 w 2921887"/>
              <a:gd name="connsiteY289" fmla="*/ 2900447 h 3068962"/>
              <a:gd name="connsiteX290" fmla="*/ 1660101 w 2921887"/>
              <a:gd name="connsiteY290" fmla="*/ 2889886 h 3068962"/>
              <a:gd name="connsiteX291" fmla="*/ 1689548 w 2921887"/>
              <a:gd name="connsiteY291" fmla="*/ 2808531 h 3068962"/>
              <a:gd name="connsiteX292" fmla="*/ 1706127 w 2921887"/>
              <a:gd name="connsiteY292" fmla="*/ 2784324 h 3068962"/>
              <a:gd name="connsiteX293" fmla="*/ 1771475 w 2921887"/>
              <a:gd name="connsiteY293" fmla="*/ 2699508 h 3068962"/>
              <a:gd name="connsiteX294" fmla="*/ 1759336 w 2921887"/>
              <a:gd name="connsiteY294" fmla="*/ 2687369 h 3068962"/>
              <a:gd name="connsiteX295" fmla="*/ 1698866 w 2921887"/>
              <a:gd name="connsiteY295" fmla="*/ 2782790 h 3068962"/>
              <a:gd name="connsiteX296" fmla="*/ 1689548 w 2921887"/>
              <a:gd name="connsiteY296" fmla="*/ 2808531 h 3068962"/>
              <a:gd name="connsiteX297" fmla="*/ 1675815 w 2921887"/>
              <a:gd name="connsiteY297" fmla="*/ 2828584 h 3068962"/>
              <a:gd name="connsiteX298" fmla="*/ 1639801 w 2921887"/>
              <a:gd name="connsiteY298" fmla="*/ 2868214 h 3068962"/>
              <a:gd name="connsiteX299" fmla="*/ 1627662 w 2921887"/>
              <a:gd name="connsiteY299" fmla="*/ 2856075 h 3068962"/>
              <a:gd name="connsiteX300" fmla="*/ 1759336 w 2921887"/>
              <a:gd name="connsiteY300" fmla="*/ 2687369 h 3068962"/>
              <a:gd name="connsiteX301" fmla="*/ 1759336 w 2921887"/>
              <a:gd name="connsiteY301" fmla="*/ 2687369 h 3068962"/>
              <a:gd name="connsiteX302" fmla="*/ 1771475 w 2921887"/>
              <a:gd name="connsiteY302" fmla="*/ 2699508 h 3068962"/>
              <a:gd name="connsiteX303" fmla="*/ 1611161 w 2921887"/>
              <a:gd name="connsiteY303" fmla="*/ 2624192 h 3068962"/>
              <a:gd name="connsiteX304" fmla="*/ 1588125 w 2921887"/>
              <a:gd name="connsiteY304" fmla="*/ 2647482 h 3068962"/>
              <a:gd name="connsiteX305" fmla="*/ 1558327 w 2921887"/>
              <a:gd name="connsiteY305" fmla="*/ 2690798 h 3068962"/>
              <a:gd name="connsiteX306" fmla="*/ 1522666 w 2921887"/>
              <a:gd name="connsiteY306" fmla="*/ 2719464 h 3068962"/>
              <a:gd name="connsiteX307" fmla="*/ 1530072 w 2921887"/>
              <a:gd name="connsiteY307" fmla="*/ 2732357 h 3068962"/>
              <a:gd name="connsiteX308" fmla="*/ 1593243 w 2921887"/>
              <a:gd name="connsiteY308" fmla="*/ 2661626 h 3068962"/>
              <a:gd name="connsiteX309" fmla="*/ 1608148 w 2921887"/>
              <a:gd name="connsiteY309" fmla="*/ 2649324 h 3068962"/>
              <a:gd name="connsiteX310" fmla="*/ 1593166 w 2921887"/>
              <a:gd name="connsiteY310" fmla="*/ 2670773 h 3068962"/>
              <a:gd name="connsiteX311" fmla="*/ 1559973 w 2921887"/>
              <a:gd name="connsiteY311" fmla="*/ 2715487 h 3068962"/>
              <a:gd name="connsiteX312" fmla="*/ 1522597 w 2921887"/>
              <a:gd name="connsiteY312" fmla="*/ 2736541 h 3068962"/>
              <a:gd name="connsiteX313" fmla="*/ 1515190 w 2921887"/>
              <a:gd name="connsiteY313" fmla="*/ 2723648 h 3068962"/>
              <a:gd name="connsiteX314" fmla="*/ 1584816 w 2921887"/>
              <a:gd name="connsiteY314" fmla="*/ 2646710 h 3068962"/>
              <a:gd name="connsiteX315" fmla="*/ 1652798 w 2921887"/>
              <a:gd name="connsiteY315" fmla="*/ 2612472 h 3068962"/>
              <a:gd name="connsiteX316" fmla="*/ 1608148 w 2921887"/>
              <a:gd name="connsiteY316" fmla="*/ 2649324 h 3068962"/>
              <a:gd name="connsiteX317" fmla="*/ 1608339 w 2921887"/>
              <a:gd name="connsiteY317" fmla="*/ 2649050 h 3068962"/>
              <a:gd name="connsiteX318" fmla="*/ 1626496 w 2921887"/>
              <a:gd name="connsiteY318" fmla="*/ 2629899 h 3068962"/>
              <a:gd name="connsiteX319" fmla="*/ 1636556 w 2921887"/>
              <a:gd name="connsiteY319" fmla="*/ 2602487 h 3068962"/>
              <a:gd name="connsiteX320" fmla="*/ 1611161 w 2921887"/>
              <a:gd name="connsiteY320" fmla="*/ 2624192 h 3068962"/>
              <a:gd name="connsiteX321" fmla="*/ 1624713 w 2921887"/>
              <a:gd name="connsiteY321" fmla="*/ 2610491 h 3068962"/>
              <a:gd name="connsiteX322" fmla="*/ 1537707 w 2921887"/>
              <a:gd name="connsiteY322" fmla="*/ 2578122 h 3068962"/>
              <a:gd name="connsiteX323" fmla="*/ 1458819 w 2921887"/>
              <a:gd name="connsiteY323" fmla="*/ 2668990 h 3068962"/>
              <a:gd name="connsiteX324" fmla="*/ 1473425 w 2921887"/>
              <a:gd name="connsiteY324" fmla="*/ 2675025 h 3068962"/>
              <a:gd name="connsiteX325" fmla="*/ 1501406 w 2921887"/>
              <a:gd name="connsiteY325" fmla="*/ 2626470 h 3068962"/>
              <a:gd name="connsiteX326" fmla="*/ 1552098 w 2921887"/>
              <a:gd name="connsiteY326" fmla="*/ 2588381 h 3068962"/>
              <a:gd name="connsiteX327" fmla="*/ 1548597 w 2921887"/>
              <a:gd name="connsiteY327" fmla="*/ 2592986 h 3068962"/>
              <a:gd name="connsiteX328" fmla="*/ 1470956 w 2921887"/>
              <a:gd name="connsiteY328" fmla="*/ 2680785 h 3068962"/>
              <a:gd name="connsiteX329" fmla="*/ 1456349 w 2921887"/>
              <a:gd name="connsiteY329" fmla="*/ 2674750 h 3068962"/>
              <a:gd name="connsiteX330" fmla="*/ 1487964 w 2921887"/>
              <a:gd name="connsiteY330" fmla="*/ 2615429 h 3068962"/>
              <a:gd name="connsiteX331" fmla="*/ 1480649 w 2921887"/>
              <a:gd name="connsiteY331" fmla="*/ 2503776 h 3068962"/>
              <a:gd name="connsiteX332" fmla="*/ 1480420 w 2921887"/>
              <a:gd name="connsiteY332" fmla="*/ 2504055 h 3068962"/>
              <a:gd name="connsiteX333" fmla="*/ 1465396 w 2921887"/>
              <a:gd name="connsiteY333" fmla="*/ 2516843 h 3068962"/>
              <a:gd name="connsiteX334" fmla="*/ 1466704 w 2921887"/>
              <a:gd name="connsiteY334" fmla="*/ 2515302 h 3068962"/>
              <a:gd name="connsiteX335" fmla="*/ 1925483 w 2921887"/>
              <a:gd name="connsiteY335" fmla="*/ 2433655 h 3068962"/>
              <a:gd name="connsiteX336" fmla="*/ 1873795 w 2921887"/>
              <a:gd name="connsiteY336" fmla="*/ 2516536 h 3068962"/>
              <a:gd name="connsiteX337" fmla="*/ 1741710 w 2921887"/>
              <a:gd name="connsiteY337" fmla="*/ 2692443 h 3068962"/>
              <a:gd name="connsiteX338" fmla="*/ 1601807 w 2921887"/>
              <a:gd name="connsiteY338" fmla="*/ 2859504 h 3068962"/>
              <a:gd name="connsiteX339" fmla="*/ 1585828 w 2921887"/>
              <a:gd name="connsiteY339" fmla="*/ 2855184 h 3068962"/>
              <a:gd name="connsiteX340" fmla="*/ 1587318 w 2921887"/>
              <a:gd name="connsiteY340" fmla="*/ 2850914 h 3068962"/>
              <a:gd name="connsiteX341" fmla="*/ 1603110 w 2921887"/>
              <a:gd name="connsiteY341" fmla="*/ 2855184 h 3068962"/>
              <a:gd name="connsiteX342" fmla="*/ 1618935 w 2921887"/>
              <a:gd name="connsiteY342" fmla="*/ 2812227 h 3068962"/>
              <a:gd name="connsiteX343" fmla="*/ 1641391 w 2921887"/>
              <a:gd name="connsiteY343" fmla="*/ 2783629 h 3068962"/>
              <a:gd name="connsiteX344" fmla="*/ 1662886 w 2921887"/>
              <a:gd name="connsiteY344" fmla="*/ 2756994 h 3068962"/>
              <a:gd name="connsiteX345" fmla="*/ 1741985 w 2921887"/>
              <a:gd name="connsiteY345" fmla="*/ 2665903 h 3068962"/>
              <a:gd name="connsiteX346" fmla="*/ 1809810 w 2921887"/>
              <a:gd name="connsiteY346" fmla="*/ 2578969 h 3068962"/>
              <a:gd name="connsiteX347" fmla="*/ 1864398 w 2921887"/>
              <a:gd name="connsiteY347" fmla="*/ 2499453 h 3068962"/>
              <a:gd name="connsiteX348" fmla="*/ 1912667 w 2921887"/>
              <a:gd name="connsiteY348" fmla="*/ 2422294 h 3068962"/>
              <a:gd name="connsiteX349" fmla="*/ 1872492 w 2921887"/>
              <a:gd name="connsiteY349" fmla="*/ 2487663 h 3068962"/>
              <a:gd name="connsiteX350" fmla="*/ 1864398 w 2921887"/>
              <a:gd name="connsiteY350" fmla="*/ 2499453 h 3068962"/>
              <a:gd name="connsiteX351" fmla="*/ 1854524 w 2921887"/>
              <a:gd name="connsiteY351" fmla="*/ 2510089 h 3068962"/>
              <a:gd name="connsiteX352" fmla="*/ 1778263 w 2921887"/>
              <a:gd name="connsiteY352" fmla="*/ 2594100 h 3068962"/>
              <a:gd name="connsiteX353" fmla="*/ 1707420 w 2921887"/>
              <a:gd name="connsiteY353" fmla="*/ 2691757 h 3068962"/>
              <a:gd name="connsiteX354" fmla="*/ 1647618 w 2921887"/>
              <a:gd name="connsiteY354" fmla="*/ 2775699 h 3068962"/>
              <a:gd name="connsiteX355" fmla="*/ 1641391 w 2921887"/>
              <a:gd name="connsiteY355" fmla="*/ 2783629 h 3068962"/>
              <a:gd name="connsiteX356" fmla="*/ 1587491 w 2921887"/>
              <a:gd name="connsiteY356" fmla="*/ 2850417 h 3068962"/>
              <a:gd name="connsiteX357" fmla="*/ 1603084 w 2921887"/>
              <a:gd name="connsiteY357" fmla="*/ 2805721 h 3068962"/>
              <a:gd name="connsiteX358" fmla="*/ 1635411 w 2921887"/>
              <a:gd name="connsiteY358" fmla="*/ 2763561 h 3068962"/>
              <a:gd name="connsiteX359" fmla="*/ 1698916 w 2921887"/>
              <a:gd name="connsiteY359" fmla="*/ 2673790 h 3068962"/>
              <a:gd name="connsiteX360" fmla="*/ 1769965 w 2921887"/>
              <a:gd name="connsiteY360" fmla="*/ 2577297 h 3068962"/>
              <a:gd name="connsiteX361" fmla="*/ 1849938 w 2921887"/>
              <a:gd name="connsiteY361" fmla="*/ 2490029 h 3068962"/>
              <a:gd name="connsiteX362" fmla="*/ 1942020 w 2921887"/>
              <a:gd name="connsiteY362" fmla="*/ 2407139 h 3068962"/>
              <a:gd name="connsiteX363" fmla="*/ 1942512 w 2921887"/>
              <a:gd name="connsiteY363" fmla="*/ 2415312 h 3068962"/>
              <a:gd name="connsiteX364" fmla="*/ 1925483 w 2921887"/>
              <a:gd name="connsiteY364" fmla="*/ 2433655 h 3068962"/>
              <a:gd name="connsiteX365" fmla="*/ 2304651 w 2921887"/>
              <a:gd name="connsiteY365" fmla="*/ 2335177 h 3068962"/>
              <a:gd name="connsiteX366" fmla="*/ 2263013 w 2921887"/>
              <a:gd name="connsiteY366" fmla="*/ 2393615 h 3068962"/>
              <a:gd name="connsiteX367" fmla="*/ 2240154 w 2921887"/>
              <a:gd name="connsiteY367" fmla="*/ 2432986 h 3068962"/>
              <a:gd name="connsiteX368" fmla="*/ 2236584 w 2921887"/>
              <a:gd name="connsiteY368" fmla="*/ 2436555 h 3068962"/>
              <a:gd name="connsiteX369" fmla="*/ 2189743 w 2921887"/>
              <a:gd name="connsiteY369" fmla="*/ 2484097 h 3068962"/>
              <a:gd name="connsiteX370" fmla="*/ 2112865 w 2921887"/>
              <a:gd name="connsiteY370" fmla="*/ 2588065 h 3068962"/>
              <a:gd name="connsiteX371" fmla="*/ 2126307 w 2921887"/>
              <a:gd name="connsiteY371" fmla="*/ 2598421 h 3068962"/>
              <a:gd name="connsiteX372" fmla="*/ 2176644 w 2921887"/>
              <a:gd name="connsiteY372" fmla="*/ 2526000 h 3068962"/>
              <a:gd name="connsiteX373" fmla="*/ 2226365 w 2921887"/>
              <a:gd name="connsiteY373" fmla="*/ 2456734 h 3068962"/>
              <a:gd name="connsiteX374" fmla="*/ 2240154 w 2921887"/>
              <a:gd name="connsiteY374" fmla="*/ 2432986 h 3068962"/>
              <a:gd name="connsiteX375" fmla="*/ 2283835 w 2921887"/>
              <a:gd name="connsiteY375" fmla="*/ 2389320 h 3068962"/>
              <a:gd name="connsiteX376" fmla="*/ 2295974 w 2921887"/>
              <a:gd name="connsiteY376" fmla="*/ 2401459 h 3068962"/>
              <a:gd name="connsiteX377" fmla="*/ 2201882 w 2921887"/>
              <a:gd name="connsiteY377" fmla="*/ 2496236 h 3068962"/>
              <a:gd name="connsiteX378" fmla="*/ 2125004 w 2921887"/>
              <a:gd name="connsiteY378" fmla="*/ 2600203 h 3068962"/>
              <a:gd name="connsiteX379" fmla="*/ 2111562 w 2921887"/>
              <a:gd name="connsiteY379" fmla="*/ 2589848 h 3068962"/>
              <a:gd name="connsiteX380" fmla="*/ 2162860 w 2921887"/>
              <a:gd name="connsiteY380" fmla="*/ 2516056 h 3068962"/>
              <a:gd name="connsiteX381" fmla="*/ 2213129 w 2921887"/>
              <a:gd name="connsiteY381" fmla="*/ 2445898 h 3068962"/>
              <a:gd name="connsiteX382" fmla="*/ 2226466 w 2921887"/>
              <a:gd name="connsiteY382" fmla="*/ 2422928 h 3068962"/>
              <a:gd name="connsiteX383" fmla="*/ 2293025 w 2921887"/>
              <a:gd name="connsiteY383" fmla="*/ 2322317 h 3068962"/>
              <a:gd name="connsiteX384" fmla="*/ 2293094 w 2921887"/>
              <a:gd name="connsiteY384" fmla="*/ 2322386 h 3068962"/>
              <a:gd name="connsiteX385" fmla="*/ 2293093 w 2921887"/>
              <a:gd name="connsiteY385" fmla="*/ 2322386 h 3068962"/>
              <a:gd name="connsiteX386" fmla="*/ 2250179 w 2921887"/>
              <a:gd name="connsiteY386" fmla="*/ 2382085 h 3068962"/>
              <a:gd name="connsiteX387" fmla="*/ 2226466 w 2921887"/>
              <a:gd name="connsiteY387" fmla="*/ 2422928 h 3068962"/>
              <a:gd name="connsiteX388" fmla="*/ 2078781 w 2921887"/>
              <a:gd name="connsiteY388" fmla="*/ 2588682 h 3068962"/>
              <a:gd name="connsiteX389" fmla="*/ 2078712 w 2921887"/>
              <a:gd name="connsiteY389" fmla="*/ 2588613 h 3068962"/>
              <a:gd name="connsiteX390" fmla="*/ 2066574 w 2921887"/>
              <a:gd name="connsiteY390" fmla="*/ 2576475 h 3068962"/>
              <a:gd name="connsiteX391" fmla="*/ 2293025 w 2921887"/>
              <a:gd name="connsiteY391" fmla="*/ 2322317 h 3068962"/>
              <a:gd name="connsiteX392" fmla="*/ 2304692 w 2921887"/>
              <a:gd name="connsiteY392" fmla="*/ 2322309 h 3068962"/>
              <a:gd name="connsiteX393" fmla="*/ 2305232 w 2921887"/>
              <a:gd name="connsiteY393" fmla="*/ 2334524 h 3068962"/>
              <a:gd name="connsiteX394" fmla="*/ 2304651 w 2921887"/>
              <a:gd name="connsiteY394" fmla="*/ 2335177 h 3068962"/>
              <a:gd name="connsiteX395" fmla="*/ 2305164 w 2921887"/>
              <a:gd name="connsiteY395" fmla="*/ 2334456 h 3068962"/>
              <a:gd name="connsiteX396" fmla="*/ 2293094 w 2921887"/>
              <a:gd name="connsiteY396" fmla="*/ 2322386 h 3068962"/>
              <a:gd name="connsiteX397" fmla="*/ 2315540 w 2921887"/>
              <a:gd name="connsiteY397" fmla="*/ 2318772 h 3068962"/>
              <a:gd name="connsiteX398" fmla="*/ 2315039 w 2921887"/>
              <a:gd name="connsiteY398" fmla="*/ 2319505 h 3068962"/>
              <a:gd name="connsiteX399" fmla="*/ 2315052 w 2921887"/>
              <a:gd name="connsiteY399" fmla="*/ 2319553 h 3068962"/>
              <a:gd name="connsiteX400" fmla="*/ 2314970 w 2921887"/>
              <a:gd name="connsiteY400" fmla="*/ 2319505 h 3068962"/>
              <a:gd name="connsiteX401" fmla="*/ 2064262 w 2921887"/>
              <a:gd name="connsiteY401" fmla="*/ 2317674 h 3068962"/>
              <a:gd name="connsiteX402" fmla="*/ 2040377 w 2921887"/>
              <a:gd name="connsiteY402" fmla="*/ 2373272 h 3068962"/>
              <a:gd name="connsiteX403" fmla="*/ 2018157 w 2921887"/>
              <a:gd name="connsiteY403" fmla="*/ 2416272 h 3068962"/>
              <a:gd name="connsiteX404" fmla="*/ 1975775 w 2921887"/>
              <a:gd name="connsiteY404" fmla="*/ 2475593 h 3068962"/>
              <a:gd name="connsiteX405" fmla="*/ 1944022 w 2921887"/>
              <a:gd name="connsiteY405" fmla="*/ 2534504 h 3068962"/>
              <a:gd name="connsiteX406" fmla="*/ 1913709 w 2921887"/>
              <a:gd name="connsiteY406" fmla="*/ 2598420 h 3068962"/>
              <a:gd name="connsiteX407" fmla="*/ 1898896 w 2921887"/>
              <a:gd name="connsiteY407" fmla="*/ 2589779 h 3068962"/>
              <a:gd name="connsiteX408" fmla="*/ 1931677 w 2921887"/>
              <a:gd name="connsiteY408" fmla="*/ 2519142 h 3068962"/>
              <a:gd name="connsiteX409" fmla="*/ 1969808 w 2921887"/>
              <a:gd name="connsiteY409" fmla="*/ 2454539 h 3068962"/>
              <a:gd name="connsiteX410" fmla="*/ 2011779 w 2921887"/>
              <a:gd name="connsiteY410" fmla="*/ 2393915 h 3068962"/>
              <a:gd name="connsiteX411" fmla="*/ 2018220 w 2921887"/>
              <a:gd name="connsiteY411" fmla="*/ 2379448 h 3068962"/>
              <a:gd name="connsiteX412" fmla="*/ 2046755 w 2921887"/>
              <a:gd name="connsiteY412" fmla="*/ 2344811 h 3068962"/>
              <a:gd name="connsiteX413" fmla="*/ 2045014 w 2921887"/>
              <a:gd name="connsiteY413" fmla="*/ 2316686 h 3068962"/>
              <a:gd name="connsiteX414" fmla="*/ 2033793 w 2921887"/>
              <a:gd name="connsiteY414" fmla="*/ 2344468 h 3068962"/>
              <a:gd name="connsiteX415" fmla="*/ 2018220 w 2921887"/>
              <a:gd name="connsiteY415" fmla="*/ 2379448 h 3068962"/>
              <a:gd name="connsiteX416" fmla="*/ 1971385 w 2921887"/>
              <a:gd name="connsiteY416" fmla="*/ 2436297 h 3068962"/>
              <a:gd name="connsiteX417" fmla="*/ 1904177 w 2921887"/>
              <a:gd name="connsiteY417" fmla="*/ 2531897 h 3068962"/>
              <a:gd name="connsiteX418" fmla="*/ 1824624 w 2921887"/>
              <a:gd name="connsiteY418" fmla="*/ 2616388 h 3068962"/>
              <a:gd name="connsiteX419" fmla="*/ 1824487 w 2921887"/>
              <a:gd name="connsiteY419" fmla="*/ 2616388 h 3068962"/>
              <a:gd name="connsiteX420" fmla="*/ 1812348 w 2921887"/>
              <a:gd name="connsiteY420" fmla="*/ 2604249 h 3068962"/>
              <a:gd name="connsiteX421" fmla="*/ 1901845 w 2921887"/>
              <a:gd name="connsiteY421" fmla="*/ 2506523 h 3068962"/>
              <a:gd name="connsiteX422" fmla="*/ 1978723 w 2921887"/>
              <a:gd name="connsiteY422" fmla="*/ 2398989 h 3068962"/>
              <a:gd name="connsiteX423" fmla="*/ 2017300 w 2921887"/>
              <a:gd name="connsiteY423" fmla="*/ 2353812 h 3068962"/>
              <a:gd name="connsiteX424" fmla="*/ 2390297 w 2921887"/>
              <a:gd name="connsiteY424" fmla="*/ 2247686 h 3068962"/>
              <a:gd name="connsiteX425" fmla="*/ 2375235 w 2921887"/>
              <a:gd name="connsiteY425" fmla="*/ 2269081 h 3068962"/>
              <a:gd name="connsiteX426" fmla="*/ 2329852 w 2921887"/>
              <a:gd name="connsiteY426" fmla="*/ 2328146 h 3068962"/>
              <a:gd name="connsiteX427" fmla="*/ 2318202 w 2921887"/>
              <a:gd name="connsiteY427" fmla="*/ 2330950 h 3068962"/>
              <a:gd name="connsiteX428" fmla="*/ 2315052 w 2921887"/>
              <a:gd name="connsiteY428" fmla="*/ 2319553 h 3068962"/>
              <a:gd name="connsiteX429" fmla="*/ 2329784 w 2921887"/>
              <a:gd name="connsiteY429" fmla="*/ 2328146 h 3068962"/>
              <a:gd name="connsiteX430" fmla="*/ 2368928 w 2921887"/>
              <a:gd name="connsiteY430" fmla="*/ 2269485 h 3068962"/>
              <a:gd name="connsiteX431" fmla="*/ 2112556 w 2921887"/>
              <a:gd name="connsiteY431" fmla="*/ 2237926 h 3068962"/>
              <a:gd name="connsiteX432" fmla="*/ 2081851 w 2921887"/>
              <a:gd name="connsiteY432" fmla="*/ 2290410 h 3068962"/>
              <a:gd name="connsiteX433" fmla="*/ 2064262 w 2921887"/>
              <a:gd name="connsiteY433" fmla="*/ 2317674 h 3068962"/>
              <a:gd name="connsiteX434" fmla="*/ 2081182 w 2921887"/>
              <a:gd name="connsiteY434" fmla="*/ 2278288 h 3068962"/>
              <a:gd name="connsiteX435" fmla="*/ 2109437 w 2921887"/>
              <a:gd name="connsiteY435" fmla="*/ 2240021 h 3068962"/>
              <a:gd name="connsiteX436" fmla="*/ 2379245 w 2921887"/>
              <a:gd name="connsiteY436" fmla="*/ 2234212 h 3068962"/>
              <a:gd name="connsiteX437" fmla="*/ 2359393 w 2921887"/>
              <a:gd name="connsiteY437" fmla="*/ 2262343 h 3068962"/>
              <a:gd name="connsiteX438" fmla="*/ 2315540 w 2921887"/>
              <a:gd name="connsiteY438" fmla="*/ 2318772 h 3068962"/>
              <a:gd name="connsiteX439" fmla="*/ 2360850 w 2921887"/>
              <a:gd name="connsiteY439" fmla="*/ 2252434 h 3068962"/>
              <a:gd name="connsiteX440" fmla="*/ 2096021 w 2921887"/>
              <a:gd name="connsiteY440" fmla="*/ 2232275 h 3068962"/>
              <a:gd name="connsiteX441" fmla="*/ 2086120 w 2921887"/>
              <a:gd name="connsiteY441" fmla="*/ 2247496 h 3068962"/>
              <a:gd name="connsiteX442" fmla="*/ 2052790 w 2921887"/>
              <a:gd name="connsiteY442" fmla="*/ 2306269 h 3068962"/>
              <a:gd name="connsiteX443" fmla="*/ 2045014 w 2921887"/>
              <a:gd name="connsiteY443" fmla="*/ 2316686 h 3068962"/>
              <a:gd name="connsiteX444" fmla="*/ 2053064 w 2921887"/>
              <a:gd name="connsiteY444" fmla="*/ 2296754 h 3068962"/>
              <a:gd name="connsiteX445" fmla="*/ 2077479 w 2921887"/>
              <a:gd name="connsiteY445" fmla="*/ 2251611 h 3068962"/>
              <a:gd name="connsiteX446" fmla="*/ 2108955 w 2921887"/>
              <a:gd name="connsiteY446" fmla="*/ 2145787 h 3068962"/>
              <a:gd name="connsiteX447" fmla="*/ 2050252 w 2921887"/>
              <a:gd name="connsiteY447" fmla="*/ 2231174 h 3068962"/>
              <a:gd name="connsiteX448" fmla="*/ 1991753 w 2921887"/>
              <a:gd name="connsiteY448" fmla="*/ 2327392 h 3068962"/>
              <a:gd name="connsiteX449" fmla="*/ 1942020 w 2921887"/>
              <a:gd name="connsiteY449" fmla="*/ 2407139 h 3068962"/>
              <a:gd name="connsiteX450" fmla="*/ 1941767 w 2921887"/>
              <a:gd name="connsiteY450" fmla="*/ 2402942 h 3068962"/>
              <a:gd name="connsiteX451" fmla="*/ 1930374 w 2921887"/>
              <a:gd name="connsiteY451" fmla="*/ 2403173 h 3068962"/>
              <a:gd name="connsiteX452" fmla="*/ 1912667 w 2921887"/>
              <a:gd name="connsiteY452" fmla="*/ 2422294 h 3068962"/>
              <a:gd name="connsiteX453" fmla="*/ 1989284 w 2921887"/>
              <a:gd name="connsiteY453" fmla="*/ 2297628 h 3068962"/>
              <a:gd name="connsiteX454" fmla="*/ 2047111 w 2921887"/>
              <a:gd name="connsiteY454" fmla="*/ 2210135 h 3068962"/>
              <a:gd name="connsiteX455" fmla="*/ 2056492 w 2921887"/>
              <a:gd name="connsiteY455" fmla="*/ 2201273 h 3068962"/>
              <a:gd name="connsiteX456" fmla="*/ 2097492 w 2921887"/>
              <a:gd name="connsiteY456" fmla="*/ 2133907 h 3068962"/>
              <a:gd name="connsiteX457" fmla="*/ 2047111 w 2921887"/>
              <a:gd name="connsiteY457" fmla="*/ 2210135 h 3068962"/>
              <a:gd name="connsiteX458" fmla="*/ 1999571 w 2921887"/>
              <a:gd name="connsiteY458" fmla="*/ 2255040 h 3068962"/>
              <a:gd name="connsiteX459" fmla="*/ 1943747 w 2921887"/>
              <a:gd name="connsiteY459" fmla="*/ 2313950 h 3068962"/>
              <a:gd name="connsiteX460" fmla="*/ 1853701 w 2921887"/>
              <a:gd name="connsiteY460" fmla="*/ 2437531 h 3068962"/>
              <a:gd name="connsiteX461" fmla="*/ 1813771 w 2921887"/>
              <a:gd name="connsiteY461" fmla="*/ 2493647 h 3068962"/>
              <a:gd name="connsiteX462" fmla="*/ 1771781 w 2921887"/>
              <a:gd name="connsiteY462" fmla="*/ 2531171 h 3068962"/>
              <a:gd name="connsiteX463" fmla="*/ 1769554 w 2921887"/>
              <a:gd name="connsiteY463" fmla="*/ 2539030 h 3068962"/>
              <a:gd name="connsiteX464" fmla="*/ 1764993 w 2921887"/>
              <a:gd name="connsiteY464" fmla="*/ 2541786 h 3068962"/>
              <a:gd name="connsiteX465" fmla="*/ 1707455 w 2921887"/>
              <a:gd name="connsiteY465" fmla="*/ 2602063 h 3068962"/>
              <a:gd name="connsiteX466" fmla="*/ 1653037 w 2921887"/>
              <a:gd name="connsiteY466" fmla="*/ 2670292 h 3068962"/>
              <a:gd name="connsiteX467" fmla="*/ 1608803 w 2921887"/>
              <a:gd name="connsiteY467" fmla="*/ 2730505 h 3068962"/>
              <a:gd name="connsiteX468" fmla="*/ 1577324 w 2921887"/>
              <a:gd name="connsiteY468" fmla="*/ 2799771 h 3068962"/>
              <a:gd name="connsiteX469" fmla="*/ 1577324 w 2921887"/>
              <a:gd name="connsiteY469" fmla="*/ 2799839 h 3068962"/>
              <a:gd name="connsiteX470" fmla="*/ 1560797 w 2921887"/>
              <a:gd name="connsiteY470" fmla="*/ 2795313 h 3068962"/>
              <a:gd name="connsiteX471" fmla="*/ 1588023 w 2921887"/>
              <a:gd name="connsiteY471" fmla="*/ 2732014 h 3068962"/>
              <a:gd name="connsiteX472" fmla="*/ 1624645 w 2921887"/>
              <a:gd name="connsiteY472" fmla="*/ 2677698 h 3068962"/>
              <a:gd name="connsiteX473" fmla="*/ 1664558 w 2921887"/>
              <a:gd name="connsiteY473" fmla="*/ 2630721 h 3068962"/>
              <a:gd name="connsiteX474" fmla="*/ 1706327 w 2921887"/>
              <a:gd name="connsiteY474" fmla="*/ 2577234 h 3068962"/>
              <a:gd name="connsiteX475" fmla="*/ 1688286 w 2921887"/>
              <a:gd name="connsiteY475" fmla="*/ 2588134 h 3068962"/>
              <a:gd name="connsiteX476" fmla="*/ 1654339 w 2921887"/>
              <a:gd name="connsiteY476" fmla="*/ 2611451 h 3068962"/>
              <a:gd name="connsiteX477" fmla="*/ 1652798 w 2921887"/>
              <a:gd name="connsiteY477" fmla="*/ 2612472 h 3068962"/>
              <a:gd name="connsiteX478" fmla="*/ 1667164 w 2921887"/>
              <a:gd name="connsiteY478" fmla="*/ 2600615 h 3068962"/>
              <a:gd name="connsiteX479" fmla="*/ 1706140 w 2921887"/>
              <a:gd name="connsiteY479" fmla="*/ 2556669 h 3068962"/>
              <a:gd name="connsiteX480" fmla="*/ 1753134 w 2921887"/>
              <a:gd name="connsiteY480" fmla="*/ 2528826 h 3068962"/>
              <a:gd name="connsiteX481" fmla="*/ 1754260 w 2921887"/>
              <a:gd name="connsiteY481" fmla="*/ 2524217 h 3068962"/>
              <a:gd name="connsiteX482" fmla="*/ 1853290 w 2921887"/>
              <a:gd name="connsiteY482" fmla="*/ 2407356 h 3068962"/>
              <a:gd name="connsiteX483" fmla="*/ 1944158 w 2921887"/>
              <a:gd name="connsiteY483" fmla="*/ 2286930 h 3068962"/>
              <a:gd name="connsiteX484" fmla="*/ 2000668 w 2921887"/>
              <a:gd name="connsiteY484" fmla="*/ 2231791 h 3068962"/>
              <a:gd name="connsiteX485" fmla="*/ 2054915 w 2921887"/>
              <a:gd name="connsiteY485" fmla="*/ 2177545 h 3068962"/>
              <a:gd name="connsiteX486" fmla="*/ 1719923 w 2921887"/>
              <a:gd name="connsiteY486" fmla="*/ 2113055 h 3068962"/>
              <a:gd name="connsiteX487" fmla="*/ 1678007 w 2921887"/>
              <a:gd name="connsiteY487" fmla="*/ 2171760 h 3068962"/>
              <a:gd name="connsiteX488" fmla="*/ 1643615 w 2921887"/>
              <a:gd name="connsiteY488" fmla="*/ 2200614 h 3068962"/>
              <a:gd name="connsiteX489" fmla="*/ 1556613 w 2921887"/>
              <a:gd name="connsiteY489" fmla="*/ 2274449 h 3068962"/>
              <a:gd name="connsiteX490" fmla="*/ 1369047 w 2921887"/>
              <a:gd name="connsiteY490" fmla="*/ 2414352 h 3068962"/>
              <a:gd name="connsiteX491" fmla="*/ 1273358 w 2921887"/>
              <a:gd name="connsiteY491" fmla="*/ 2491418 h 3068962"/>
              <a:gd name="connsiteX492" fmla="*/ 1266006 w 2921887"/>
              <a:gd name="connsiteY492" fmla="*/ 2514136 h 3068962"/>
              <a:gd name="connsiteX493" fmla="*/ 1250198 w 2921887"/>
              <a:gd name="connsiteY493" fmla="*/ 2521200 h 3068962"/>
              <a:gd name="connsiteX494" fmla="*/ 1261034 w 2921887"/>
              <a:gd name="connsiteY494" fmla="*/ 2529498 h 3068962"/>
              <a:gd name="connsiteX495" fmla="*/ 1266006 w 2921887"/>
              <a:gd name="connsiteY495" fmla="*/ 2514136 h 3068962"/>
              <a:gd name="connsiteX496" fmla="*/ 1268921 w 2921887"/>
              <a:gd name="connsiteY496" fmla="*/ 2512833 h 3068962"/>
              <a:gd name="connsiteX497" fmla="*/ 1286134 w 2921887"/>
              <a:gd name="connsiteY497" fmla="*/ 2508581 h 3068962"/>
              <a:gd name="connsiteX498" fmla="*/ 1324949 w 2921887"/>
              <a:gd name="connsiteY498" fmla="*/ 2494865 h 3068962"/>
              <a:gd name="connsiteX499" fmla="*/ 1404228 w 2921887"/>
              <a:gd name="connsiteY499" fmla="*/ 2454334 h 3068962"/>
              <a:gd name="connsiteX500" fmla="*/ 1469173 w 2921887"/>
              <a:gd name="connsiteY500" fmla="*/ 2414626 h 3068962"/>
              <a:gd name="connsiteX501" fmla="*/ 1535696 w 2921887"/>
              <a:gd name="connsiteY501" fmla="*/ 2357019 h 3068962"/>
              <a:gd name="connsiteX502" fmla="*/ 1651253 w 2921887"/>
              <a:gd name="connsiteY502" fmla="*/ 2209229 h 3068962"/>
              <a:gd name="connsiteX503" fmla="*/ 1678007 w 2921887"/>
              <a:gd name="connsiteY503" fmla="*/ 2171760 h 3068962"/>
              <a:gd name="connsiteX504" fmla="*/ 1728310 w 2921887"/>
              <a:gd name="connsiteY504" fmla="*/ 2129556 h 3068962"/>
              <a:gd name="connsiteX505" fmla="*/ 1647893 w 2921887"/>
              <a:gd name="connsiteY505" fmla="*/ 2242010 h 3068962"/>
              <a:gd name="connsiteX506" fmla="*/ 1529866 w 2921887"/>
              <a:gd name="connsiteY506" fmla="*/ 2386440 h 3068962"/>
              <a:gd name="connsiteX507" fmla="*/ 1395313 w 2921887"/>
              <a:gd name="connsiteY507" fmla="*/ 2478611 h 3068962"/>
              <a:gd name="connsiteX508" fmla="*/ 1321796 w 2921887"/>
              <a:gd name="connsiteY508" fmla="*/ 2514204 h 3068962"/>
              <a:gd name="connsiteX509" fmla="*/ 1285928 w 2921887"/>
              <a:gd name="connsiteY509" fmla="*/ 2526000 h 3068962"/>
              <a:gd name="connsiteX510" fmla="*/ 1270978 w 2921887"/>
              <a:gd name="connsiteY510" fmla="*/ 2530458 h 3068962"/>
              <a:gd name="connsiteX511" fmla="*/ 1254381 w 2921887"/>
              <a:gd name="connsiteY511" fmla="*/ 2537453 h 3068962"/>
              <a:gd name="connsiteX512" fmla="*/ 1243545 w 2921887"/>
              <a:gd name="connsiteY512" fmla="*/ 2529155 h 3068962"/>
              <a:gd name="connsiteX513" fmla="*/ 1366030 w 2921887"/>
              <a:gd name="connsiteY513" fmla="*/ 2395218 h 3068962"/>
              <a:gd name="connsiteX514" fmla="*/ 1558807 w 2921887"/>
              <a:gd name="connsiteY514" fmla="*/ 2249074 h 3068962"/>
              <a:gd name="connsiteX515" fmla="*/ 2457437 w 2921887"/>
              <a:gd name="connsiteY515" fmla="*/ 2091914 h 3068962"/>
              <a:gd name="connsiteX516" fmla="*/ 2462760 w 2921887"/>
              <a:gd name="connsiteY516" fmla="*/ 2099638 h 3068962"/>
              <a:gd name="connsiteX517" fmla="*/ 2448221 w 2921887"/>
              <a:gd name="connsiteY517" fmla="*/ 2154296 h 3068962"/>
              <a:gd name="connsiteX518" fmla="*/ 2429930 w 2921887"/>
              <a:gd name="connsiteY518" fmla="*/ 2187012 h 3068962"/>
              <a:gd name="connsiteX519" fmla="*/ 2411267 w 2921887"/>
              <a:gd name="connsiteY519" fmla="*/ 2202491 h 3068962"/>
              <a:gd name="connsiteX520" fmla="*/ 2379245 w 2921887"/>
              <a:gd name="connsiteY520" fmla="*/ 2234212 h 3068962"/>
              <a:gd name="connsiteX521" fmla="*/ 2401038 w 2921887"/>
              <a:gd name="connsiteY521" fmla="*/ 2203330 h 3068962"/>
              <a:gd name="connsiteX522" fmla="*/ 2429911 w 2921887"/>
              <a:gd name="connsiteY522" fmla="*/ 2152581 h 3068962"/>
              <a:gd name="connsiteX523" fmla="*/ 2441115 w 2921887"/>
              <a:gd name="connsiteY523" fmla="*/ 2127044 h 3068962"/>
              <a:gd name="connsiteX524" fmla="*/ 2441649 w 2921887"/>
              <a:gd name="connsiteY524" fmla="*/ 2123699 h 3068962"/>
              <a:gd name="connsiteX525" fmla="*/ 2460086 w 2921887"/>
              <a:gd name="connsiteY525" fmla="*/ 2105741 h 3068962"/>
              <a:gd name="connsiteX526" fmla="*/ 2445478 w 2921887"/>
              <a:gd name="connsiteY526" fmla="*/ 2099706 h 3068962"/>
              <a:gd name="connsiteX527" fmla="*/ 2441649 w 2921887"/>
              <a:gd name="connsiteY527" fmla="*/ 2123699 h 3068962"/>
              <a:gd name="connsiteX528" fmla="*/ 2357216 w 2921887"/>
              <a:gd name="connsiteY528" fmla="*/ 2205937 h 3068962"/>
              <a:gd name="connsiteX529" fmla="*/ 2273274 w 2921887"/>
              <a:gd name="connsiteY529" fmla="*/ 2306338 h 3068962"/>
              <a:gd name="connsiteX530" fmla="*/ 2197150 w 2921887"/>
              <a:gd name="connsiteY530" fmla="*/ 2405710 h 3068962"/>
              <a:gd name="connsiteX531" fmla="*/ 2021036 w 2921887"/>
              <a:gd name="connsiteY531" fmla="*/ 2584018 h 3068962"/>
              <a:gd name="connsiteX532" fmla="*/ 2021311 w 2921887"/>
              <a:gd name="connsiteY532" fmla="*/ 2584087 h 3068962"/>
              <a:gd name="connsiteX533" fmla="*/ 2009172 w 2921887"/>
              <a:gd name="connsiteY533" fmla="*/ 2571948 h 3068962"/>
              <a:gd name="connsiteX534" fmla="*/ 2110122 w 2921887"/>
              <a:gd name="connsiteY534" fmla="*/ 2472644 h 3068962"/>
              <a:gd name="connsiteX535" fmla="*/ 2195092 w 2921887"/>
              <a:gd name="connsiteY535" fmla="*/ 2382050 h 3068962"/>
              <a:gd name="connsiteX536" fmla="*/ 2271559 w 2921887"/>
              <a:gd name="connsiteY536" fmla="*/ 2281032 h 3068962"/>
              <a:gd name="connsiteX537" fmla="*/ 2448153 w 2921887"/>
              <a:gd name="connsiteY537" fmla="*/ 2093602 h 3068962"/>
              <a:gd name="connsiteX538" fmla="*/ 2457437 w 2921887"/>
              <a:gd name="connsiteY538" fmla="*/ 2091914 h 3068962"/>
              <a:gd name="connsiteX539" fmla="*/ 2794457 w 2921887"/>
              <a:gd name="connsiteY539" fmla="*/ 2065813 h 3068962"/>
              <a:gd name="connsiteX540" fmla="*/ 2794349 w 2921887"/>
              <a:gd name="connsiteY540" fmla="*/ 2066007 h 3068962"/>
              <a:gd name="connsiteX541" fmla="*/ 2794277 w 2921887"/>
              <a:gd name="connsiteY541" fmla="*/ 2065965 h 3068962"/>
              <a:gd name="connsiteX542" fmla="*/ 2578712 w 2921887"/>
              <a:gd name="connsiteY542" fmla="*/ 2059098 h 3068962"/>
              <a:gd name="connsiteX543" fmla="*/ 2584901 w 2921887"/>
              <a:gd name="connsiteY543" fmla="*/ 2065073 h 3068962"/>
              <a:gd name="connsiteX544" fmla="*/ 2580444 w 2921887"/>
              <a:gd name="connsiteY544" fmla="*/ 2112942 h 3068962"/>
              <a:gd name="connsiteX545" fmla="*/ 2574612 w 2921887"/>
              <a:gd name="connsiteY545" fmla="*/ 2126857 h 3068962"/>
              <a:gd name="connsiteX546" fmla="*/ 2549171 w 2921887"/>
              <a:gd name="connsiteY546" fmla="*/ 2147781 h 3068962"/>
              <a:gd name="connsiteX547" fmla="*/ 2561790 w 2921887"/>
              <a:gd name="connsiteY547" fmla="*/ 2157450 h 3068962"/>
              <a:gd name="connsiteX548" fmla="*/ 2574612 w 2921887"/>
              <a:gd name="connsiteY548" fmla="*/ 2126857 h 3068962"/>
              <a:gd name="connsiteX549" fmla="*/ 2612127 w 2921887"/>
              <a:gd name="connsiteY549" fmla="*/ 2096003 h 3068962"/>
              <a:gd name="connsiteX550" fmla="*/ 2624266 w 2921887"/>
              <a:gd name="connsiteY550" fmla="*/ 2108141 h 3068962"/>
              <a:gd name="connsiteX551" fmla="*/ 2557812 w 2921887"/>
              <a:gd name="connsiteY551" fmla="*/ 2162594 h 3068962"/>
              <a:gd name="connsiteX552" fmla="*/ 2545193 w 2921887"/>
              <a:gd name="connsiteY552" fmla="*/ 2152924 h 3068962"/>
              <a:gd name="connsiteX553" fmla="*/ 2569554 w 2921887"/>
              <a:gd name="connsiteY553" fmla="*/ 2091366 h 3068962"/>
              <a:gd name="connsiteX554" fmla="*/ 2569285 w 2921887"/>
              <a:gd name="connsiteY554" fmla="*/ 2086679 h 3068962"/>
              <a:gd name="connsiteX555" fmla="*/ 2582638 w 2921887"/>
              <a:gd name="connsiteY555" fmla="*/ 2073440 h 3068962"/>
              <a:gd name="connsiteX556" fmla="*/ 2568305 w 2921887"/>
              <a:gd name="connsiteY556" fmla="*/ 2069668 h 3068962"/>
              <a:gd name="connsiteX557" fmla="*/ 2569285 w 2921887"/>
              <a:gd name="connsiteY557" fmla="*/ 2086679 h 3068962"/>
              <a:gd name="connsiteX558" fmla="*/ 2526608 w 2921887"/>
              <a:gd name="connsiteY558" fmla="*/ 2128990 h 3068962"/>
              <a:gd name="connsiteX559" fmla="*/ 2418063 w 2921887"/>
              <a:gd name="connsiteY559" fmla="*/ 2219361 h 3068962"/>
              <a:gd name="connsiteX560" fmla="*/ 2390297 w 2921887"/>
              <a:gd name="connsiteY560" fmla="*/ 2247686 h 3068962"/>
              <a:gd name="connsiteX561" fmla="*/ 2418046 w 2921887"/>
              <a:gd name="connsiteY561" fmla="*/ 2208268 h 3068962"/>
              <a:gd name="connsiteX562" fmla="*/ 2429930 w 2921887"/>
              <a:gd name="connsiteY562" fmla="*/ 2187012 h 3068962"/>
              <a:gd name="connsiteX563" fmla="*/ 2465966 w 2921887"/>
              <a:gd name="connsiteY563" fmla="*/ 2157125 h 3068962"/>
              <a:gd name="connsiteX564" fmla="*/ 2570568 w 2921887"/>
              <a:gd name="connsiteY564" fmla="*/ 2061301 h 3068962"/>
              <a:gd name="connsiteX565" fmla="*/ 2578712 w 2921887"/>
              <a:gd name="connsiteY565" fmla="*/ 2059098 h 3068962"/>
              <a:gd name="connsiteX566" fmla="*/ 2849832 w 2921887"/>
              <a:gd name="connsiteY566" fmla="*/ 2041198 h 3068962"/>
              <a:gd name="connsiteX567" fmla="*/ 2839125 w 2921887"/>
              <a:gd name="connsiteY567" fmla="*/ 2050342 h 3068962"/>
              <a:gd name="connsiteX568" fmla="*/ 2837688 w 2921887"/>
              <a:gd name="connsiteY568" fmla="*/ 2048477 h 3068962"/>
              <a:gd name="connsiteX569" fmla="*/ 2883911 w 2921887"/>
              <a:gd name="connsiteY569" fmla="*/ 2020771 h 3068962"/>
              <a:gd name="connsiteX570" fmla="*/ 2895638 w 2921887"/>
              <a:gd name="connsiteY570" fmla="*/ 2032498 h 3068962"/>
              <a:gd name="connsiteX571" fmla="*/ 2884554 w 2921887"/>
              <a:gd name="connsiteY571" fmla="*/ 2053758 h 3068962"/>
              <a:gd name="connsiteX572" fmla="*/ 2884044 w 2921887"/>
              <a:gd name="connsiteY572" fmla="*/ 2055643 h 3068962"/>
              <a:gd name="connsiteX573" fmla="*/ 2863748 w 2921887"/>
              <a:gd name="connsiteY573" fmla="*/ 2070628 h 3068962"/>
              <a:gd name="connsiteX574" fmla="*/ 2878356 w 2921887"/>
              <a:gd name="connsiteY574" fmla="*/ 2076663 h 3068962"/>
              <a:gd name="connsiteX575" fmla="*/ 2884044 w 2921887"/>
              <a:gd name="connsiteY575" fmla="*/ 2055643 h 3068962"/>
              <a:gd name="connsiteX576" fmla="*/ 2909354 w 2921887"/>
              <a:gd name="connsiteY576" fmla="*/ 2036955 h 3068962"/>
              <a:gd name="connsiteX577" fmla="*/ 2917995 w 2921887"/>
              <a:gd name="connsiteY577" fmla="*/ 2051769 h 3068962"/>
              <a:gd name="connsiteX578" fmla="*/ 2875818 w 2921887"/>
              <a:gd name="connsiteY578" fmla="*/ 2082767 h 3068962"/>
              <a:gd name="connsiteX579" fmla="*/ 2861211 w 2921887"/>
              <a:gd name="connsiteY579" fmla="*/ 2076732 h 3068962"/>
              <a:gd name="connsiteX580" fmla="*/ 2867772 w 2921887"/>
              <a:gd name="connsiteY580" fmla="*/ 2050478 h 3068962"/>
              <a:gd name="connsiteX581" fmla="*/ 2869509 w 2921887"/>
              <a:gd name="connsiteY581" fmla="*/ 2049437 h 3068962"/>
              <a:gd name="connsiteX582" fmla="*/ 2892621 w 2921887"/>
              <a:gd name="connsiteY582" fmla="*/ 2035584 h 3068962"/>
              <a:gd name="connsiteX583" fmla="*/ 2880893 w 2921887"/>
              <a:gd name="connsiteY583" fmla="*/ 2023856 h 3068962"/>
              <a:gd name="connsiteX584" fmla="*/ 2868069 w 2921887"/>
              <a:gd name="connsiteY584" fmla="*/ 2049291 h 3068962"/>
              <a:gd name="connsiteX585" fmla="*/ 2867772 w 2921887"/>
              <a:gd name="connsiteY585" fmla="*/ 2050478 h 3068962"/>
              <a:gd name="connsiteX586" fmla="*/ 2846397 w 2921887"/>
              <a:gd name="connsiteY586" fmla="*/ 2063290 h 3068962"/>
              <a:gd name="connsiteX587" fmla="*/ 2835511 w 2921887"/>
              <a:gd name="connsiteY587" fmla="*/ 2060967 h 3068962"/>
              <a:gd name="connsiteX588" fmla="*/ 2835886 w 2921887"/>
              <a:gd name="connsiteY588" fmla="*/ 2053109 h 3068962"/>
              <a:gd name="connsiteX589" fmla="*/ 2839125 w 2921887"/>
              <a:gd name="connsiteY589" fmla="*/ 2050342 h 3068962"/>
              <a:gd name="connsiteX590" fmla="*/ 2848044 w 2921887"/>
              <a:gd name="connsiteY590" fmla="*/ 2061919 h 3068962"/>
              <a:gd name="connsiteX591" fmla="*/ 2862102 w 2921887"/>
              <a:gd name="connsiteY591" fmla="*/ 2042888 h 3068962"/>
              <a:gd name="connsiteX592" fmla="*/ 2867031 w 2921887"/>
              <a:gd name="connsiteY592" fmla="*/ 2030889 h 3068962"/>
              <a:gd name="connsiteX593" fmla="*/ 2858399 w 2921887"/>
              <a:gd name="connsiteY593" fmla="*/ 2011512 h 3068962"/>
              <a:gd name="connsiteX594" fmla="*/ 2871018 w 2921887"/>
              <a:gd name="connsiteY594" fmla="*/ 2021182 h 3068962"/>
              <a:gd name="connsiteX595" fmla="*/ 2867031 w 2921887"/>
              <a:gd name="connsiteY595" fmla="*/ 2030889 h 3068962"/>
              <a:gd name="connsiteX596" fmla="*/ 2860800 w 2921887"/>
              <a:gd name="connsiteY596" fmla="*/ 2034624 h 3068962"/>
              <a:gd name="connsiteX597" fmla="*/ 2849832 w 2921887"/>
              <a:gd name="connsiteY597" fmla="*/ 2041198 h 3068962"/>
              <a:gd name="connsiteX598" fmla="*/ 2867246 w 2921887"/>
              <a:gd name="connsiteY598" fmla="*/ 2026325 h 3068962"/>
              <a:gd name="connsiteX599" fmla="*/ 2854627 w 2921887"/>
              <a:gd name="connsiteY599" fmla="*/ 2016656 h 3068962"/>
              <a:gd name="connsiteX600" fmla="*/ 2836042 w 2921887"/>
              <a:gd name="connsiteY600" fmla="*/ 2049848 h 3068962"/>
              <a:gd name="connsiteX601" fmla="*/ 2835886 w 2921887"/>
              <a:gd name="connsiteY601" fmla="*/ 2053109 h 3068962"/>
              <a:gd name="connsiteX602" fmla="*/ 2806621 w 2921887"/>
              <a:gd name="connsiteY602" fmla="*/ 2078103 h 3068962"/>
              <a:gd name="connsiteX603" fmla="*/ 2792288 w 2921887"/>
              <a:gd name="connsiteY603" fmla="*/ 2069737 h 3068962"/>
              <a:gd name="connsiteX604" fmla="*/ 2794349 w 2921887"/>
              <a:gd name="connsiteY604" fmla="*/ 2066007 h 3068962"/>
              <a:gd name="connsiteX605" fmla="*/ 2808610 w 2921887"/>
              <a:gd name="connsiteY605" fmla="*/ 2074331 h 3068962"/>
              <a:gd name="connsiteX606" fmla="*/ 2829596 w 2921887"/>
              <a:gd name="connsiteY606" fmla="*/ 2037932 h 3068962"/>
              <a:gd name="connsiteX607" fmla="*/ 2831229 w 2921887"/>
              <a:gd name="connsiteY607" fmla="*/ 2034586 h 3068962"/>
              <a:gd name="connsiteX608" fmla="*/ 2837345 w 2921887"/>
              <a:gd name="connsiteY608" fmla="*/ 1989841 h 3068962"/>
              <a:gd name="connsiteX609" fmla="*/ 2847906 w 2921887"/>
              <a:gd name="connsiteY609" fmla="*/ 2000402 h 3068962"/>
              <a:gd name="connsiteX610" fmla="*/ 2831229 w 2921887"/>
              <a:gd name="connsiteY610" fmla="*/ 2034586 h 3068962"/>
              <a:gd name="connsiteX611" fmla="*/ 2794457 w 2921887"/>
              <a:gd name="connsiteY611" fmla="*/ 2065813 h 3068962"/>
              <a:gd name="connsiteX612" fmla="*/ 2813548 w 2921887"/>
              <a:gd name="connsiteY612" fmla="*/ 2031263 h 3068962"/>
              <a:gd name="connsiteX613" fmla="*/ 2816040 w 2921887"/>
              <a:gd name="connsiteY613" fmla="*/ 2026364 h 3068962"/>
              <a:gd name="connsiteX614" fmla="*/ 2819308 w 2921887"/>
              <a:gd name="connsiteY614" fmla="*/ 2025502 h 3068962"/>
              <a:gd name="connsiteX615" fmla="*/ 2819514 w 2921887"/>
              <a:gd name="connsiteY615" fmla="*/ 2025502 h 3068962"/>
              <a:gd name="connsiteX616" fmla="*/ 2842146 w 2921887"/>
              <a:gd name="connsiteY616" fmla="*/ 2006369 h 3068962"/>
              <a:gd name="connsiteX617" fmla="*/ 2831584 w 2921887"/>
              <a:gd name="connsiteY617" fmla="*/ 1995807 h 3068962"/>
              <a:gd name="connsiteX618" fmla="*/ 2816040 w 2921887"/>
              <a:gd name="connsiteY618" fmla="*/ 2026364 h 3068962"/>
              <a:gd name="connsiteX619" fmla="*/ 2807993 w 2921887"/>
              <a:gd name="connsiteY619" fmla="*/ 2028486 h 3068962"/>
              <a:gd name="connsiteX620" fmla="*/ 2804495 w 2921887"/>
              <a:gd name="connsiteY620" fmla="*/ 2016861 h 3068962"/>
              <a:gd name="connsiteX621" fmla="*/ 2837345 w 2921887"/>
              <a:gd name="connsiteY621" fmla="*/ 1989841 h 3068962"/>
              <a:gd name="connsiteX622" fmla="*/ 2231147 w 2921887"/>
              <a:gd name="connsiteY622" fmla="*/ 1963277 h 3068962"/>
              <a:gd name="connsiteX623" fmla="*/ 2231234 w 2921887"/>
              <a:gd name="connsiteY623" fmla="*/ 1963301 h 3068962"/>
              <a:gd name="connsiteX624" fmla="*/ 2200991 w 2921887"/>
              <a:gd name="connsiteY624" fmla="*/ 2059381 h 3068962"/>
              <a:gd name="connsiteX625" fmla="*/ 2163614 w 2921887"/>
              <a:gd name="connsiteY625" fmla="*/ 2103752 h 3068962"/>
              <a:gd name="connsiteX626" fmla="*/ 2110053 w 2921887"/>
              <a:gd name="connsiteY626" fmla="*/ 2144626 h 3068962"/>
              <a:gd name="connsiteX627" fmla="*/ 2108955 w 2921887"/>
              <a:gd name="connsiteY627" fmla="*/ 2145787 h 3068962"/>
              <a:gd name="connsiteX628" fmla="*/ 2114374 w 2921887"/>
              <a:gd name="connsiteY628" fmla="*/ 2137905 h 3068962"/>
              <a:gd name="connsiteX629" fmla="*/ 2149442 w 2921887"/>
              <a:gd name="connsiteY629" fmla="*/ 2093112 h 3068962"/>
              <a:gd name="connsiteX630" fmla="*/ 2157785 w 2921887"/>
              <a:gd name="connsiteY630" fmla="*/ 2087019 h 3068962"/>
              <a:gd name="connsiteX631" fmla="*/ 2189263 w 2921887"/>
              <a:gd name="connsiteY631" fmla="*/ 2042579 h 3068962"/>
              <a:gd name="connsiteX632" fmla="*/ 2190096 w 2921887"/>
              <a:gd name="connsiteY632" fmla="*/ 2039825 h 3068962"/>
              <a:gd name="connsiteX633" fmla="*/ 2210943 w 2921887"/>
              <a:gd name="connsiteY633" fmla="*/ 2010115 h 3068962"/>
              <a:gd name="connsiteX634" fmla="*/ 2214401 w 2921887"/>
              <a:gd name="connsiteY634" fmla="*/ 1959489 h 3068962"/>
              <a:gd name="connsiteX635" fmla="*/ 2190096 w 2921887"/>
              <a:gd name="connsiteY635" fmla="*/ 2039825 h 3068962"/>
              <a:gd name="connsiteX636" fmla="*/ 2180897 w 2921887"/>
              <a:gd name="connsiteY636" fmla="*/ 2052935 h 3068962"/>
              <a:gd name="connsiteX637" fmla="*/ 2149442 w 2921887"/>
              <a:gd name="connsiteY637" fmla="*/ 2093112 h 3068962"/>
              <a:gd name="connsiteX638" fmla="*/ 2107173 w 2921887"/>
              <a:gd name="connsiteY638" fmla="*/ 2123984 h 3068962"/>
              <a:gd name="connsiteX639" fmla="*/ 2097492 w 2921887"/>
              <a:gd name="connsiteY639" fmla="*/ 2133907 h 3068962"/>
              <a:gd name="connsiteX640" fmla="*/ 2112934 w 2921887"/>
              <a:gd name="connsiteY640" fmla="*/ 2110542 h 3068962"/>
              <a:gd name="connsiteX641" fmla="*/ 2196664 w 2921887"/>
              <a:gd name="connsiteY641" fmla="*/ 2000957 h 3068962"/>
              <a:gd name="connsiteX642" fmla="*/ 2225217 w 2921887"/>
              <a:gd name="connsiteY642" fmla="*/ 1953022 h 3068962"/>
              <a:gd name="connsiteX643" fmla="*/ 2231166 w 2921887"/>
              <a:gd name="connsiteY643" fmla="*/ 1963232 h 3068962"/>
              <a:gd name="connsiteX644" fmla="*/ 2231147 w 2921887"/>
              <a:gd name="connsiteY644" fmla="*/ 1963277 h 3068962"/>
              <a:gd name="connsiteX645" fmla="*/ 2214707 w 2921887"/>
              <a:gd name="connsiteY645" fmla="*/ 1958774 h 3068962"/>
              <a:gd name="connsiteX646" fmla="*/ 2214401 w 2921887"/>
              <a:gd name="connsiteY646" fmla="*/ 1959489 h 3068962"/>
              <a:gd name="connsiteX647" fmla="*/ 2214638 w 2921887"/>
              <a:gd name="connsiteY647" fmla="*/ 1958706 h 3068962"/>
              <a:gd name="connsiteX648" fmla="*/ 2225217 w 2921887"/>
              <a:gd name="connsiteY648" fmla="*/ 1953022 h 3068962"/>
              <a:gd name="connsiteX649" fmla="*/ 2179003 w 2921887"/>
              <a:gd name="connsiteY649" fmla="*/ 1935555 h 3068962"/>
              <a:gd name="connsiteX650" fmla="*/ 2174442 w 2921887"/>
              <a:gd name="connsiteY650" fmla="*/ 1962324 h 3068962"/>
              <a:gd name="connsiteX651" fmla="*/ 2157099 w 2921887"/>
              <a:gd name="connsiteY651" fmla="*/ 1992791 h 3068962"/>
              <a:gd name="connsiteX652" fmla="*/ 2105116 w 2921887"/>
              <a:gd name="connsiteY652" fmla="*/ 2064182 h 3068962"/>
              <a:gd name="connsiteX653" fmla="*/ 2057658 w 2921887"/>
              <a:gd name="connsiteY653" fmla="*/ 2132077 h 3068962"/>
              <a:gd name="connsiteX654" fmla="*/ 1982289 w 2921887"/>
              <a:gd name="connsiteY654" fmla="*/ 2224180 h 3068962"/>
              <a:gd name="connsiteX655" fmla="*/ 1825926 w 2921887"/>
              <a:gd name="connsiteY655" fmla="*/ 2415038 h 3068962"/>
              <a:gd name="connsiteX656" fmla="*/ 1745688 w 2921887"/>
              <a:gd name="connsiteY656" fmla="*/ 2512078 h 3068962"/>
              <a:gd name="connsiteX657" fmla="*/ 1706140 w 2921887"/>
              <a:gd name="connsiteY657" fmla="*/ 2556669 h 3068962"/>
              <a:gd name="connsiteX658" fmla="*/ 1691578 w 2921887"/>
              <a:gd name="connsiteY658" fmla="*/ 2565297 h 3068962"/>
              <a:gd name="connsiteX659" fmla="*/ 1636556 w 2921887"/>
              <a:gd name="connsiteY659" fmla="*/ 2602487 h 3068962"/>
              <a:gd name="connsiteX660" fmla="*/ 1664420 w 2921887"/>
              <a:gd name="connsiteY660" fmla="*/ 2578670 h 3068962"/>
              <a:gd name="connsiteX661" fmla="*/ 1978311 w 2921887"/>
              <a:gd name="connsiteY661" fmla="*/ 2202577 h 3068962"/>
              <a:gd name="connsiteX662" fmla="*/ 2051829 w 2921887"/>
              <a:gd name="connsiteY662" fmla="*/ 2110885 h 3068962"/>
              <a:gd name="connsiteX663" fmla="*/ 2094897 w 2921887"/>
              <a:gd name="connsiteY663" fmla="*/ 2049575 h 3068962"/>
              <a:gd name="connsiteX664" fmla="*/ 2141669 w 2921887"/>
              <a:gd name="connsiteY664" fmla="*/ 1985110 h 3068962"/>
              <a:gd name="connsiteX665" fmla="*/ 2148637 w 2921887"/>
              <a:gd name="connsiteY665" fmla="*/ 1972546 h 3068962"/>
              <a:gd name="connsiteX666" fmla="*/ 2179059 w 2921887"/>
              <a:gd name="connsiteY666" fmla="*/ 1935227 h 3068962"/>
              <a:gd name="connsiteX667" fmla="*/ 2179251 w 2921887"/>
              <a:gd name="connsiteY667" fmla="*/ 1935252 h 3068962"/>
              <a:gd name="connsiteX668" fmla="*/ 2179003 w 2921887"/>
              <a:gd name="connsiteY668" fmla="*/ 1935555 h 3068962"/>
              <a:gd name="connsiteX669" fmla="*/ 1849894 w 2921887"/>
              <a:gd name="connsiteY669" fmla="*/ 1932552 h 3068962"/>
              <a:gd name="connsiteX670" fmla="*/ 1812322 w 2921887"/>
              <a:gd name="connsiteY670" fmla="*/ 2011067 h 3068962"/>
              <a:gd name="connsiteX671" fmla="*/ 1779552 w 2921887"/>
              <a:gd name="connsiteY671" fmla="*/ 2057503 h 3068962"/>
              <a:gd name="connsiteX672" fmla="*/ 1734921 w 2921887"/>
              <a:gd name="connsiteY672" fmla="*/ 2100393 h 3068962"/>
              <a:gd name="connsiteX673" fmla="*/ 1719923 w 2921887"/>
              <a:gd name="connsiteY673" fmla="*/ 2113055 h 3068962"/>
              <a:gd name="connsiteX674" fmla="*/ 1756043 w 2921887"/>
              <a:gd name="connsiteY674" fmla="*/ 2062468 h 3068962"/>
              <a:gd name="connsiteX675" fmla="*/ 1801675 w 2921887"/>
              <a:gd name="connsiteY675" fmla="*/ 1996383 h 3068962"/>
              <a:gd name="connsiteX676" fmla="*/ 1823836 w 2921887"/>
              <a:gd name="connsiteY676" fmla="*/ 1949333 h 3068962"/>
              <a:gd name="connsiteX677" fmla="*/ 1849973 w 2921887"/>
              <a:gd name="connsiteY677" fmla="*/ 1932385 h 3068962"/>
              <a:gd name="connsiteX678" fmla="*/ 1850067 w 2921887"/>
              <a:gd name="connsiteY678" fmla="*/ 1932440 h 3068962"/>
              <a:gd name="connsiteX679" fmla="*/ 1849894 w 2921887"/>
              <a:gd name="connsiteY679" fmla="*/ 1932552 h 3068962"/>
              <a:gd name="connsiteX680" fmla="*/ 2173293 w 2921887"/>
              <a:gd name="connsiteY680" fmla="*/ 1922445 h 3068962"/>
              <a:gd name="connsiteX681" fmla="*/ 2180211 w 2921887"/>
              <a:gd name="connsiteY681" fmla="*/ 1928463 h 3068962"/>
              <a:gd name="connsiteX682" fmla="*/ 2179059 w 2921887"/>
              <a:gd name="connsiteY682" fmla="*/ 1935227 h 3068962"/>
              <a:gd name="connsiteX683" fmla="*/ 2163614 w 2921887"/>
              <a:gd name="connsiteY683" fmla="*/ 1933195 h 3068962"/>
              <a:gd name="connsiteX684" fmla="*/ 2158745 w 2921887"/>
              <a:gd name="connsiteY684" fmla="*/ 1954317 h 3068962"/>
              <a:gd name="connsiteX685" fmla="*/ 2148637 w 2921887"/>
              <a:gd name="connsiteY685" fmla="*/ 1972546 h 3068962"/>
              <a:gd name="connsiteX686" fmla="*/ 2098112 w 2921887"/>
              <a:gd name="connsiteY686" fmla="*/ 2034093 h 3068962"/>
              <a:gd name="connsiteX687" fmla="*/ 2014864 w 2921887"/>
              <a:gd name="connsiteY687" fmla="*/ 2131185 h 3068962"/>
              <a:gd name="connsiteX688" fmla="*/ 1870709 w 2921887"/>
              <a:gd name="connsiteY688" fmla="*/ 2307024 h 3068962"/>
              <a:gd name="connsiteX689" fmla="*/ 1789785 w 2921887"/>
              <a:gd name="connsiteY689" fmla="*/ 2389732 h 3068962"/>
              <a:gd name="connsiteX690" fmla="*/ 1703511 w 2921887"/>
              <a:gd name="connsiteY690" fmla="*/ 2472096 h 3068962"/>
              <a:gd name="connsiteX691" fmla="*/ 1620324 w 2921887"/>
              <a:gd name="connsiteY691" fmla="*/ 2543420 h 3068962"/>
              <a:gd name="connsiteX692" fmla="*/ 1563745 w 2921887"/>
              <a:gd name="connsiteY692" fmla="*/ 2579630 h 3068962"/>
              <a:gd name="connsiteX693" fmla="*/ 1552098 w 2921887"/>
              <a:gd name="connsiteY693" fmla="*/ 2588381 h 3068962"/>
              <a:gd name="connsiteX694" fmla="*/ 1584612 w 2921887"/>
              <a:gd name="connsiteY694" fmla="*/ 2545620 h 3068962"/>
              <a:gd name="connsiteX695" fmla="*/ 1614906 w 2921887"/>
              <a:gd name="connsiteY695" fmla="*/ 2526137 h 3068962"/>
              <a:gd name="connsiteX696" fmla="*/ 1703305 w 2921887"/>
              <a:gd name="connsiteY696" fmla="*/ 2448711 h 3068962"/>
              <a:gd name="connsiteX697" fmla="*/ 1870641 w 2921887"/>
              <a:gd name="connsiteY697" fmla="*/ 2281032 h 3068962"/>
              <a:gd name="connsiteX698" fmla="*/ 2016442 w 2921887"/>
              <a:gd name="connsiteY698" fmla="*/ 2102450 h 3068962"/>
              <a:gd name="connsiteX699" fmla="*/ 2164575 w 2921887"/>
              <a:gd name="connsiteY699" fmla="*/ 1926405 h 3068962"/>
              <a:gd name="connsiteX700" fmla="*/ 2173293 w 2921887"/>
              <a:gd name="connsiteY700" fmla="*/ 1922445 h 3068962"/>
              <a:gd name="connsiteX701" fmla="*/ 2785342 w 2921887"/>
              <a:gd name="connsiteY701" fmla="*/ 1911063 h 3068962"/>
              <a:gd name="connsiteX702" fmla="*/ 2782506 w 2921887"/>
              <a:gd name="connsiteY702" fmla="*/ 1916654 h 3068962"/>
              <a:gd name="connsiteX703" fmla="*/ 2780766 w 2921887"/>
              <a:gd name="connsiteY703" fmla="*/ 1915638 h 3068962"/>
              <a:gd name="connsiteX704" fmla="*/ 2822326 w 2921887"/>
              <a:gd name="connsiteY704" fmla="*/ 1874078 h 3068962"/>
              <a:gd name="connsiteX705" fmla="*/ 2834464 w 2921887"/>
              <a:gd name="connsiteY705" fmla="*/ 1886217 h 3068962"/>
              <a:gd name="connsiteX706" fmla="*/ 2792905 w 2921887"/>
              <a:gd name="connsiteY706" fmla="*/ 1927776 h 3068962"/>
              <a:gd name="connsiteX707" fmla="*/ 2782832 w 2921887"/>
              <a:gd name="connsiteY707" fmla="*/ 1929045 h 3068962"/>
              <a:gd name="connsiteX708" fmla="*/ 2779753 w 2921887"/>
              <a:gd name="connsiteY708" fmla="*/ 1922081 h 3068962"/>
              <a:gd name="connsiteX709" fmla="*/ 2782506 w 2921887"/>
              <a:gd name="connsiteY709" fmla="*/ 1916654 h 3068962"/>
              <a:gd name="connsiteX710" fmla="*/ 2795100 w 2921887"/>
              <a:gd name="connsiteY710" fmla="*/ 1924004 h 3068962"/>
              <a:gd name="connsiteX711" fmla="*/ 2804615 w 2921887"/>
              <a:gd name="connsiteY711" fmla="*/ 1893735 h 3068962"/>
              <a:gd name="connsiteX712" fmla="*/ 2805797 w 2921887"/>
              <a:gd name="connsiteY712" fmla="*/ 1890607 h 3068962"/>
              <a:gd name="connsiteX713" fmla="*/ 1337721 w 2921887"/>
              <a:gd name="connsiteY713" fmla="*/ 1862542 h 3068962"/>
              <a:gd name="connsiteX714" fmla="*/ 1306844 w 2921887"/>
              <a:gd name="connsiteY714" fmla="*/ 1891529 h 3068962"/>
              <a:gd name="connsiteX715" fmla="*/ 1316036 w 2921887"/>
              <a:gd name="connsiteY715" fmla="*/ 1883748 h 3068962"/>
              <a:gd name="connsiteX716" fmla="*/ 2156996 w 2921887"/>
              <a:gd name="connsiteY716" fmla="*/ 1796026 h 3068962"/>
              <a:gd name="connsiteX717" fmla="*/ 2162037 w 2921887"/>
              <a:gd name="connsiteY717" fmla="*/ 1803647 h 3068962"/>
              <a:gd name="connsiteX718" fmla="*/ 2122192 w 2921887"/>
              <a:gd name="connsiteY718" fmla="*/ 1906243 h 3068962"/>
              <a:gd name="connsiteX719" fmla="*/ 2055326 w 2921887"/>
              <a:gd name="connsiteY719" fmla="*/ 1997317 h 3068962"/>
              <a:gd name="connsiteX720" fmla="*/ 2017882 w 2921887"/>
              <a:gd name="connsiteY720" fmla="*/ 2042168 h 3068962"/>
              <a:gd name="connsiteX721" fmla="*/ 1981123 w 2921887"/>
              <a:gd name="connsiteY721" fmla="*/ 2086814 h 3068962"/>
              <a:gd name="connsiteX722" fmla="*/ 1941415 w 2921887"/>
              <a:gd name="connsiteY722" fmla="*/ 2120144 h 3068962"/>
              <a:gd name="connsiteX723" fmla="*/ 1902050 w 2921887"/>
              <a:gd name="connsiteY723" fmla="*/ 2162458 h 3068962"/>
              <a:gd name="connsiteX724" fmla="*/ 1823115 w 2921887"/>
              <a:gd name="connsiteY724" fmla="*/ 2247154 h 3068962"/>
              <a:gd name="connsiteX725" fmla="*/ 1758924 w 2921887"/>
              <a:gd name="connsiteY725" fmla="*/ 2337611 h 3068962"/>
              <a:gd name="connsiteX726" fmla="*/ 1690207 w 2921887"/>
              <a:gd name="connsiteY726" fmla="*/ 2421964 h 3068962"/>
              <a:gd name="connsiteX727" fmla="*/ 1651459 w 2921887"/>
              <a:gd name="connsiteY727" fmla="*/ 2457969 h 3068962"/>
              <a:gd name="connsiteX728" fmla="*/ 1619501 w 2921887"/>
              <a:gd name="connsiteY728" fmla="*/ 2499734 h 3068962"/>
              <a:gd name="connsiteX729" fmla="*/ 1584612 w 2921887"/>
              <a:gd name="connsiteY729" fmla="*/ 2545620 h 3068962"/>
              <a:gd name="connsiteX730" fmla="*/ 1559562 w 2921887"/>
              <a:gd name="connsiteY730" fmla="*/ 2561730 h 3068962"/>
              <a:gd name="connsiteX731" fmla="*/ 1537707 w 2921887"/>
              <a:gd name="connsiteY731" fmla="*/ 2578122 h 3068962"/>
              <a:gd name="connsiteX732" fmla="*/ 1548246 w 2921887"/>
              <a:gd name="connsiteY732" fmla="*/ 2565982 h 3068962"/>
              <a:gd name="connsiteX733" fmla="*/ 1587748 w 2921887"/>
              <a:gd name="connsiteY733" fmla="*/ 2516056 h 3068962"/>
              <a:gd name="connsiteX734" fmla="*/ 1621078 w 2921887"/>
              <a:gd name="connsiteY734" fmla="*/ 2468530 h 3068962"/>
              <a:gd name="connsiteX735" fmla="*/ 1655505 w 2921887"/>
              <a:gd name="connsiteY735" fmla="*/ 2430194 h 3068962"/>
              <a:gd name="connsiteX736" fmla="*/ 1692744 w 2921887"/>
              <a:gd name="connsiteY736" fmla="*/ 2395218 h 3068962"/>
              <a:gd name="connsiteX737" fmla="*/ 1758306 w 2921887"/>
              <a:gd name="connsiteY737" fmla="*/ 2308602 h 3068962"/>
              <a:gd name="connsiteX738" fmla="*/ 1824006 w 2921887"/>
              <a:gd name="connsiteY738" fmla="*/ 2220476 h 3068962"/>
              <a:gd name="connsiteX739" fmla="*/ 1901364 w 2921887"/>
              <a:gd name="connsiteY739" fmla="*/ 2138523 h 3068962"/>
              <a:gd name="connsiteX740" fmla="*/ 1940112 w 2921887"/>
              <a:gd name="connsiteY740" fmla="*/ 2099090 h 3068962"/>
              <a:gd name="connsiteX741" fmla="*/ 1980231 w 2921887"/>
              <a:gd name="connsiteY741" fmla="*/ 2063908 h 3068962"/>
              <a:gd name="connsiteX742" fmla="*/ 2014727 w 2921887"/>
              <a:gd name="connsiteY742" fmla="*/ 2019400 h 3068962"/>
              <a:gd name="connsiteX743" fmla="*/ 2053338 w 2921887"/>
              <a:gd name="connsiteY743" fmla="*/ 1973725 h 3068962"/>
              <a:gd name="connsiteX744" fmla="*/ 2110259 w 2921887"/>
              <a:gd name="connsiteY744" fmla="*/ 1893213 h 3068962"/>
              <a:gd name="connsiteX745" fmla="*/ 2131905 w 2921887"/>
              <a:gd name="connsiteY745" fmla="*/ 1850230 h 3068962"/>
              <a:gd name="connsiteX746" fmla="*/ 2136834 w 2921887"/>
              <a:gd name="connsiteY746" fmla="*/ 1832800 h 3068962"/>
              <a:gd name="connsiteX747" fmla="*/ 2159568 w 2921887"/>
              <a:gd name="connsiteY747" fmla="*/ 1810094 h 3068962"/>
              <a:gd name="connsiteX748" fmla="*/ 2144961 w 2921887"/>
              <a:gd name="connsiteY748" fmla="*/ 1804059 h 3068962"/>
              <a:gd name="connsiteX749" fmla="*/ 2136834 w 2921887"/>
              <a:gd name="connsiteY749" fmla="*/ 1832800 h 3068962"/>
              <a:gd name="connsiteX750" fmla="*/ 2121192 w 2921887"/>
              <a:gd name="connsiteY750" fmla="*/ 1848421 h 3068962"/>
              <a:gd name="connsiteX751" fmla="*/ 2029197 w 2921887"/>
              <a:gd name="connsiteY751" fmla="*/ 1983052 h 3068962"/>
              <a:gd name="connsiteX752" fmla="*/ 1952319 w 2921887"/>
              <a:gd name="connsiteY752" fmla="*/ 2063908 h 3068962"/>
              <a:gd name="connsiteX753" fmla="*/ 1866937 w 2921887"/>
              <a:gd name="connsiteY753" fmla="*/ 2148124 h 3068962"/>
              <a:gd name="connsiteX754" fmla="*/ 1784093 w 2921887"/>
              <a:gd name="connsiteY754" fmla="*/ 2232135 h 3068962"/>
              <a:gd name="connsiteX755" fmla="*/ 1704128 w 2921887"/>
              <a:gd name="connsiteY755" fmla="*/ 2319437 h 3068962"/>
              <a:gd name="connsiteX756" fmla="*/ 1621215 w 2921887"/>
              <a:gd name="connsiteY756" fmla="*/ 2399333 h 3068962"/>
              <a:gd name="connsiteX757" fmla="*/ 1578353 w 2921887"/>
              <a:gd name="connsiteY757" fmla="*/ 2441167 h 3068962"/>
              <a:gd name="connsiteX758" fmla="*/ 1538713 w 2921887"/>
              <a:gd name="connsiteY758" fmla="*/ 2479229 h 3068962"/>
              <a:gd name="connsiteX759" fmla="*/ 1464578 w 2921887"/>
              <a:gd name="connsiteY759" fmla="*/ 2544448 h 3068962"/>
              <a:gd name="connsiteX760" fmla="*/ 1400320 w 2921887"/>
              <a:gd name="connsiteY760" fmla="*/ 2591288 h 3068962"/>
              <a:gd name="connsiteX761" fmla="*/ 1394284 w 2921887"/>
              <a:gd name="connsiteY761" fmla="*/ 2576681 h 3068962"/>
              <a:gd name="connsiteX762" fmla="*/ 1438039 w 2921887"/>
              <a:gd name="connsiteY762" fmla="*/ 2540128 h 3068962"/>
              <a:gd name="connsiteX763" fmla="*/ 1465396 w 2921887"/>
              <a:gd name="connsiteY763" fmla="*/ 2516843 h 3068962"/>
              <a:gd name="connsiteX764" fmla="*/ 1437010 w 2921887"/>
              <a:gd name="connsiteY764" fmla="*/ 2550278 h 3068962"/>
              <a:gd name="connsiteX765" fmla="*/ 1400250 w 2921887"/>
              <a:gd name="connsiteY765" fmla="*/ 2573800 h 3068962"/>
              <a:gd name="connsiteX766" fmla="*/ 1406286 w 2921887"/>
              <a:gd name="connsiteY766" fmla="*/ 2588408 h 3068962"/>
              <a:gd name="connsiteX767" fmla="*/ 1484055 w 2921887"/>
              <a:gd name="connsiteY767" fmla="*/ 2523806 h 3068962"/>
              <a:gd name="connsiteX768" fmla="*/ 1548589 w 2921887"/>
              <a:gd name="connsiteY768" fmla="*/ 2449191 h 3068962"/>
              <a:gd name="connsiteX769" fmla="*/ 1556964 w 2921887"/>
              <a:gd name="connsiteY769" fmla="*/ 2438213 h 3068962"/>
              <a:gd name="connsiteX770" fmla="*/ 1557504 w 2921887"/>
              <a:gd name="connsiteY770" fmla="*/ 2437738 h 3068962"/>
              <a:gd name="connsiteX771" fmla="*/ 1718599 w 2921887"/>
              <a:gd name="connsiteY771" fmla="*/ 2277603 h 3068962"/>
              <a:gd name="connsiteX772" fmla="*/ 1882505 w 2921887"/>
              <a:gd name="connsiteY772" fmla="*/ 2108348 h 3068962"/>
              <a:gd name="connsiteX773" fmla="*/ 1965418 w 2921887"/>
              <a:gd name="connsiteY773" fmla="*/ 2026258 h 3068962"/>
              <a:gd name="connsiteX774" fmla="*/ 2032695 w 2921887"/>
              <a:gd name="connsiteY774" fmla="*/ 1948831 h 3068962"/>
              <a:gd name="connsiteX775" fmla="*/ 2147430 w 2921887"/>
              <a:gd name="connsiteY775" fmla="*/ 1797612 h 3068962"/>
              <a:gd name="connsiteX776" fmla="*/ 2156996 w 2921887"/>
              <a:gd name="connsiteY776" fmla="*/ 1796026 h 3068962"/>
              <a:gd name="connsiteX777" fmla="*/ 2072746 w 2921887"/>
              <a:gd name="connsiteY777" fmla="*/ 1775461 h 3068962"/>
              <a:gd name="connsiteX778" fmla="*/ 2085364 w 2921887"/>
              <a:gd name="connsiteY778" fmla="*/ 1785130 h 3068962"/>
              <a:gd name="connsiteX779" fmla="*/ 1968436 w 2921887"/>
              <a:gd name="connsiteY779" fmla="*/ 1964261 h 3068962"/>
              <a:gd name="connsiteX780" fmla="*/ 1824212 w 2921887"/>
              <a:gd name="connsiteY780" fmla="*/ 2123367 h 3068962"/>
              <a:gd name="connsiteX781" fmla="*/ 1682594 w 2921887"/>
              <a:gd name="connsiteY781" fmla="*/ 2288439 h 3068962"/>
              <a:gd name="connsiteX782" fmla="*/ 1610380 w 2921887"/>
              <a:gd name="connsiteY782" fmla="*/ 2368198 h 3068962"/>
              <a:gd name="connsiteX783" fmla="*/ 1556964 w 2921887"/>
              <a:gd name="connsiteY783" fmla="*/ 2438213 h 3068962"/>
              <a:gd name="connsiteX784" fmla="*/ 1510596 w 2921887"/>
              <a:gd name="connsiteY784" fmla="*/ 2479023 h 3068962"/>
              <a:gd name="connsiteX785" fmla="*/ 1480649 w 2921887"/>
              <a:gd name="connsiteY785" fmla="*/ 2503776 h 3068962"/>
              <a:gd name="connsiteX786" fmla="*/ 1551263 w 2921887"/>
              <a:gd name="connsiteY786" fmla="*/ 2417644 h 3068962"/>
              <a:gd name="connsiteX787" fmla="*/ 1614357 w 2921887"/>
              <a:gd name="connsiteY787" fmla="*/ 2337337 h 3068962"/>
              <a:gd name="connsiteX788" fmla="*/ 1685337 w 2921887"/>
              <a:gd name="connsiteY788" fmla="*/ 2261076 h 3068962"/>
              <a:gd name="connsiteX789" fmla="*/ 1753163 w 2921887"/>
              <a:gd name="connsiteY789" fmla="*/ 2179671 h 3068962"/>
              <a:gd name="connsiteX790" fmla="*/ 1825172 w 2921887"/>
              <a:gd name="connsiteY790" fmla="*/ 2097512 h 3068962"/>
              <a:gd name="connsiteX791" fmla="*/ 1965555 w 2921887"/>
              <a:gd name="connsiteY791" fmla="*/ 1942110 h 3068962"/>
              <a:gd name="connsiteX792" fmla="*/ 2050867 w 2921887"/>
              <a:gd name="connsiteY792" fmla="*/ 1825562 h 3068962"/>
              <a:gd name="connsiteX793" fmla="*/ 2056748 w 2921887"/>
              <a:gd name="connsiteY793" fmla="*/ 1811125 h 3068962"/>
              <a:gd name="connsiteX794" fmla="*/ 2081661 w 2921887"/>
              <a:gd name="connsiteY794" fmla="*/ 1790617 h 3068962"/>
              <a:gd name="connsiteX795" fmla="*/ 2069042 w 2921887"/>
              <a:gd name="connsiteY795" fmla="*/ 1780947 h 3068962"/>
              <a:gd name="connsiteX796" fmla="*/ 2056748 w 2921887"/>
              <a:gd name="connsiteY796" fmla="*/ 1811125 h 3068962"/>
              <a:gd name="connsiteX797" fmla="*/ 1980231 w 2921887"/>
              <a:gd name="connsiteY797" fmla="*/ 1874113 h 3068962"/>
              <a:gd name="connsiteX798" fmla="*/ 1887648 w 2921887"/>
              <a:gd name="connsiteY798" fmla="*/ 1967279 h 3068962"/>
              <a:gd name="connsiteX799" fmla="*/ 1811113 w 2921887"/>
              <a:gd name="connsiteY799" fmla="*/ 2053004 h 3068962"/>
              <a:gd name="connsiteX800" fmla="*/ 1729229 w 2921887"/>
              <a:gd name="connsiteY800" fmla="*/ 2128785 h 3068962"/>
              <a:gd name="connsiteX801" fmla="*/ 1728310 w 2921887"/>
              <a:gd name="connsiteY801" fmla="*/ 2129556 h 3068962"/>
              <a:gd name="connsiteX802" fmla="*/ 1758238 w 2921887"/>
              <a:gd name="connsiteY802" fmla="*/ 2087705 h 3068962"/>
              <a:gd name="connsiteX803" fmla="*/ 1779552 w 2921887"/>
              <a:gd name="connsiteY803" fmla="*/ 2057503 h 3068962"/>
              <a:gd name="connsiteX804" fmla="*/ 1817560 w 2921887"/>
              <a:gd name="connsiteY804" fmla="*/ 2020977 h 3068962"/>
              <a:gd name="connsiteX805" fmla="*/ 1893821 w 2921887"/>
              <a:gd name="connsiteY805" fmla="*/ 1934292 h 3068962"/>
              <a:gd name="connsiteX806" fmla="*/ 2072746 w 2921887"/>
              <a:gd name="connsiteY806" fmla="*/ 1775461 h 3068962"/>
              <a:gd name="connsiteX807" fmla="*/ 2047325 w 2921887"/>
              <a:gd name="connsiteY807" fmla="*/ 1751804 h 3068962"/>
              <a:gd name="connsiteX808" fmla="*/ 2049292 w 2921887"/>
              <a:gd name="connsiteY808" fmla="*/ 1767505 h 3068962"/>
              <a:gd name="connsiteX809" fmla="*/ 1855279 w 2921887"/>
              <a:gd name="connsiteY809" fmla="*/ 1919684 h 3068962"/>
              <a:gd name="connsiteX810" fmla="*/ 1849913 w 2921887"/>
              <a:gd name="connsiteY810" fmla="*/ 1923816 h 3068962"/>
              <a:gd name="connsiteX811" fmla="*/ 1851850 w 2921887"/>
              <a:gd name="connsiteY811" fmla="*/ 1928463 h 3068962"/>
              <a:gd name="connsiteX812" fmla="*/ 1849973 w 2921887"/>
              <a:gd name="connsiteY812" fmla="*/ 1932385 h 3068962"/>
              <a:gd name="connsiteX813" fmla="*/ 1843609 w 2921887"/>
              <a:gd name="connsiteY813" fmla="*/ 1928671 h 3068962"/>
              <a:gd name="connsiteX814" fmla="*/ 1827853 w 2921887"/>
              <a:gd name="connsiteY814" fmla="*/ 1940804 h 3068962"/>
              <a:gd name="connsiteX815" fmla="*/ 1823836 w 2921887"/>
              <a:gd name="connsiteY815" fmla="*/ 1949333 h 3068962"/>
              <a:gd name="connsiteX816" fmla="*/ 1811730 w 2921887"/>
              <a:gd name="connsiteY816" fmla="*/ 1957129 h 3068962"/>
              <a:gd name="connsiteX817" fmla="*/ 1775932 w 2921887"/>
              <a:gd name="connsiteY817" fmla="*/ 1983464 h 3068962"/>
              <a:gd name="connsiteX818" fmla="*/ 1710712 w 2921887"/>
              <a:gd name="connsiteY818" fmla="*/ 2043883 h 3068962"/>
              <a:gd name="connsiteX819" fmla="*/ 1600435 w 2921887"/>
              <a:gd name="connsiteY819" fmla="*/ 2161429 h 3068962"/>
              <a:gd name="connsiteX820" fmla="*/ 1542211 w 2921887"/>
              <a:gd name="connsiteY820" fmla="*/ 2215539 h 3068962"/>
              <a:gd name="connsiteX821" fmla="*/ 1474248 w 2921887"/>
              <a:gd name="connsiteY821" fmla="*/ 2266013 h 3068962"/>
              <a:gd name="connsiteX822" fmla="*/ 1321316 w 2921887"/>
              <a:gd name="connsiteY822" fmla="*/ 2378210 h 3068962"/>
              <a:gd name="connsiteX823" fmla="*/ 1269263 w 2921887"/>
              <a:gd name="connsiteY823" fmla="*/ 2436435 h 3068962"/>
              <a:gd name="connsiteX824" fmla="*/ 1229076 w 2921887"/>
              <a:gd name="connsiteY824" fmla="*/ 2490682 h 3068962"/>
              <a:gd name="connsiteX825" fmla="*/ 1228664 w 2921887"/>
              <a:gd name="connsiteY825" fmla="*/ 2490407 h 3068962"/>
              <a:gd name="connsiteX826" fmla="*/ 1220022 w 2921887"/>
              <a:gd name="connsiteY826" fmla="*/ 2475594 h 3068962"/>
              <a:gd name="connsiteX827" fmla="*/ 1262886 w 2921887"/>
              <a:gd name="connsiteY827" fmla="*/ 2412843 h 3068962"/>
              <a:gd name="connsiteX828" fmla="*/ 1328447 w 2921887"/>
              <a:gd name="connsiteY828" fmla="*/ 2351190 h 3068962"/>
              <a:gd name="connsiteX829" fmla="*/ 1482409 w 2921887"/>
              <a:gd name="connsiteY829" fmla="*/ 2238444 h 3068962"/>
              <a:gd name="connsiteX830" fmla="*/ 1547903 w 2921887"/>
              <a:gd name="connsiteY830" fmla="*/ 2187352 h 3068962"/>
              <a:gd name="connsiteX831" fmla="*/ 1603933 w 2921887"/>
              <a:gd name="connsiteY831" fmla="*/ 2132351 h 3068962"/>
              <a:gd name="connsiteX832" fmla="*/ 1668550 w 2921887"/>
              <a:gd name="connsiteY832" fmla="*/ 2063686 h 3068962"/>
              <a:gd name="connsiteX833" fmla="*/ 1592087 w 2921887"/>
              <a:gd name="connsiteY833" fmla="*/ 2127867 h 3068962"/>
              <a:gd name="connsiteX834" fmla="*/ 1509431 w 2921887"/>
              <a:gd name="connsiteY834" fmla="*/ 2190300 h 3068962"/>
              <a:gd name="connsiteX835" fmla="*/ 1416710 w 2921887"/>
              <a:gd name="connsiteY835" fmla="*/ 2238375 h 3068962"/>
              <a:gd name="connsiteX836" fmla="*/ 1371997 w 2921887"/>
              <a:gd name="connsiteY836" fmla="*/ 2276917 h 3068962"/>
              <a:gd name="connsiteX837" fmla="*/ 1328379 w 2921887"/>
              <a:gd name="connsiteY837" fmla="*/ 2314361 h 3068962"/>
              <a:gd name="connsiteX838" fmla="*/ 1160085 w 2921887"/>
              <a:gd name="connsiteY838" fmla="*/ 2422238 h 3068962"/>
              <a:gd name="connsiteX839" fmla="*/ 1159879 w 2921887"/>
              <a:gd name="connsiteY839" fmla="*/ 2422306 h 3068962"/>
              <a:gd name="connsiteX840" fmla="*/ 1155352 w 2921887"/>
              <a:gd name="connsiteY840" fmla="*/ 2405779 h 3068962"/>
              <a:gd name="connsiteX841" fmla="*/ 1254657 w 2921887"/>
              <a:gd name="connsiteY841" fmla="*/ 2350229 h 3068962"/>
              <a:gd name="connsiteX842" fmla="*/ 1346622 w 2921887"/>
              <a:gd name="connsiteY842" fmla="*/ 2276574 h 3068962"/>
              <a:gd name="connsiteX843" fmla="*/ 1433307 w 2921887"/>
              <a:gd name="connsiteY843" fmla="*/ 2208611 h 3068962"/>
              <a:gd name="connsiteX844" fmla="*/ 1480627 w 2921887"/>
              <a:gd name="connsiteY844" fmla="*/ 2186528 h 3068962"/>
              <a:gd name="connsiteX845" fmla="*/ 1524587 w 2921887"/>
              <a:gd name="connsiteY845" fmla="*/ 2159988 h 3068962"/>
              <a:gd name="connsiteX846" fmla="*/ 1605031 w 2921887"/>
              <a:gd name="connsiteY846" fmla="*/ 2093945 h 3068962"/>
              <a:gd name="connsiteX847" fmla="*/ 1687601 w 2921887"/>
              <a:gd name="connsiteY847" fmla="*/ 2028452 h 3068962"/>
              <a:gd name="connsiteX848" fmla="*/ 1781556 w 2921887"/>
              <a:gd name="connsiteY848" fmla="*/ 1955002 h 3068962"/>
              <a:gd name="connsiteX849" fmla="*/ 1870504 w 2921887"/>
              <a:gd name="connsiteY849" fmla="*/ 1885531 h 3068962"/>
              <a:gd name="connsiteX850" fmla="*/ 2040651 w 2921887"/>
              <a:gd name="connsiteY850" fmla="*/ 1752691 h 3068962"/>
              <a:gd name="connsiteX851" fmla="*/ 2047325 w 2921887"/>
              <a:gd name="connsiteY851" fmla="*/ 1751804 h 3068962"/>
              <a:gd name="connsiteX852" fmla="*/ 1968682 w 2921887"/>
              <a:gd name="connsiteY852" fmla="*/ 1732709 h 3068962"/>
              <a:gd name="connsiteX853" fmla="*/ 1974882 w 2921887"/>
              <a:gd name="connsiteY853" fmla="*/ 1747686 h 3068962"/>
              <a:gd name="connsiteX854" fmla="*/ 1883877 w 2921887"/>
              <a:gd name="connsiteY854" fmla="*/ 1840612 h 3068962"/>
              <a:gd name="connsiteX855" fmla="*/ 1788071 w 2921887"/>
              <a:gd name="connsiteY855" fmla="*/ 1925171 h 3068962"/>
              <a:gd name="connsiteX856" fmla="*/ 1601327 w 2921887"/>
              <a:gd name="connsiteY856" fmla="*/ 2057942 h 3068962"/>
              <a:gd name="connsiteX857" fmla="*/ 1408550 w 2921887"/>
              <a:gd name="connsiteY857" fmla="*/ 2188587 h 3068962"/>
              <a:gd name="connsiteX858" fmla="*/ 1308834 w 2921887"/>
              <a:gd name="connsiteY858" fmla="*/ 2249966 h 3068962"/>
              <a:gd name="connsiteX859" fmla="*/ 1244301 w 2921887"/>
              <a:gd name="connsiteY859" fmla="*/ 2293788 h 3068962"/>
              <a:gd name="connsiteX860" fmla="*/ 1179081 w 2921887"/>
              <a:gd name="connsiteY860" fmla="*/ 2338502 h 3068962"/>
              <a:gd name="connsiteX861" fmla="*/ 1140607 w 2921887"/>
              <a:gd name="connsiteY861" fmla="*/ 2386166 h 3068962"/>
              <a:gd name="connsiteX862" fmla="*/ 1124080 w 2921887"/>
              <a:gd name="connsiteY862" fmla="*/ 2381639 h 3068962"/>
              <a:gd name="connsiteX863" fmla="*/ 1168657 w 2921887"/>
              <a:gd name="connsiteY863" fmla="*/ 2325061 h 3068962"/>
              <a:gd name="connsiteX864" fmla="*/ 1242586 w 2921887"/>
              <a:gd name="connsiteY864" fmla="*/ 2274586 h 3068962"/>
              <a:gd name="connsiteX865" fmla="*/ 1311097 w 2921887"/>
              <a:gd name="connsiteY865" fmla="*/ 2228089 h 3068962"/>
              <a:gd name="connsiteX866" fmla="*/ 1412184 w 2921887"/>
              <a:gd name="connsiteY866" fmla="*/ 2166230 h 3068962"/>
              <a:gd name="connsiteX867" fmla="*/ 1606196 w 2921887"/>
              <a:gd name="connsiteY867" fmla="*/ 2033870 h 3068962"/>
              <a:gd name="connsiteX868" fmla="*/ 1796300 w 2921887"/>
              <a:gd name="connsiteY868" fmla="*/ 1895544 h 3068962"/>
              <a:gd name="connsiteX869" fmla="*/ 1962744 w 2921887"/>
              <a:gd name="connsiteY869" fmla="*/ 1735547 h 3068962"/>
              <a:gd name="connsiteX870" fmla="*/ 1968682 w 2921887"/>
              <a:gd name="connsiteY870" fmla="*/ 1732709 h 3068962"/>
              <a:gd name="connsiteX871" fmla="*/ 1938698 w 2921887"/>
              <a:gd name="connsiteY871" fmla="*/ 1686178 h 3068962"/>
              <a:gd name="connsiteX872" fmla="*/ 1941552 w 2921887"/>
              <a:gd name="connsiteY872" fmla="*/ 1697416 h 3068962"/>
              <a:gd name="connsiteX873" fmla="*/ 1882917 w 2921887"/>
              <a:gd name="connsiteY873" fmla="*/ 1771140 h 3068962"/>
              <a:gd name="connsiteX874" fmla="*/ 1840534 w 2921887"/>
              <a:gd name="connsiteY874" fmla="*/ 1790548 h 3068962"/>
              <a:gd name="connsiteX875" fmla="*/ 1794448 w 2921887"/>
              <a:gd name="connsiteY875" fmla="*/ 1824838 h 3068962"/>
              <a:gd name="connsiteX876" fmla="*/ 1463275 w 2921887"/>
              <a:gd name="connsiteY876" fmla="*/ 2097512 h 3068962"/>
              <a:gd name="connsiteX877" fmla="*/ 1115919 w 2921887"/>
              <a:gd name="connsiteY877" fmla="*/ 2352012 h 3068962"/>
              <a:gd name="connsiteX878" fmla="*/ 1115986 w 2921887"/>
              <a:gd name="connsiteY878" fmla="*/ 2352150 h 3068962"/>
              <a:gd name="connsiteX879" fmla="*/ 1107346 w 2921887"/>
              <a:gd name="connsiteY879" fmla="*/ 2337336 h 3068962"/>
              <a:gd name="connsiteX880" fmla="*/ 1300742 w 2921887"/>
              <a:gd name="connsiteY880" fmla="*/ 2196953 h 3068962"/>
              <a:gd name="connsiteX881" fmla="*/ 1639595 w 2921887"/>
              <a:gd name="connsiteY881" fmla="*/ 1936966 h 3068962"/>
              <a:gd name="connsiteX882" fmla="*/ 1798700 w 2921887"/>
              <a:gd name="connsiteY882" fmla="*/ 1797680 h 3068962"/>
              <a:gd name="connsiteX883" fmla="*/ 1838271 w 2921887"/>
              <a:gd name="connsiteY883" fmla="*/ 1773129 h 3068962"/>
              <a:gd name="connsiteX884" fmla="*/ 1875784 w 2921887"/>
              <a:gd name="connsiteY884" fmla="*/ 1755161 h 3068962"/>
              <a:gd name="connsiteX885" fmla="*/ 1926739 w 2921887"/>
              <a:gd name="connsiteY885" fmla="*/ 1688775 h 3068962"/>
              <a:gd name="connsiteX886" fmla="*/ 1938698 w 2921887"/>
              <a:gd name="connsiteY886" fmla="*/ 1686178 h 3068962"/>
              <a:gd name="connsiteX887" fmla="*/ 1854568 w 2921887"/>
              <a:gd name="connsiteY887" fmla="*/ 1680957 h 3068962"/>
              <a:gd name="connsiteX888" fmla="*/ 1858297 w 2921887"/>
              <a:gd name="connsiteY888" fmla="*/ 1692684 h 3068962"/>
              <a:gd name="connsiteX889" fmla="*/ 1807684 w 2921887"/>
              <a:gd name="connsiteY889" fmla="*/ 1778272 h 3068962"/>
              <a:gd name="connsiteX890" fmla="*/ 1727377 w 2921887"/>
              <a:gd name="connsiteY890" fmla="*/ 1836428 h 3068962"/>
              <a:gd name="connsiteX891" fmla="*/ 1654683 w 2921887"/>
              <a:gd name="connsiteY891" fmla="*/ 1902882 h 3068962"/>
              <a:gd name="connsiteX892" fmla="*/ 1573690 w 2921887"/>
              <a:gd name="connsiteY892" fmla="*/ 1964947 h 3068962"/>
              <a:gd name="connsiteX893" fmla="*/ 1410196 w 2921887"/>
              <a:gd name="connsiteY893" fmla="*/ 2087705 h 3068962"/>
              <a:gd name="connsiteX894" fmla="*/ 1103779 w 2921887"/>
              <a:gd name="connsiteY894" fmla="*/ 2320671 h 3068962"/>
              <a:gd name="connsiteX895" fmla="*/ 1103712 w 2921887"/>
              <a:gd name="connsiteY895" fmla="*/ 2320603 h 3068962"/>
              <a:gd name="connsiteX896" fmla="*/ 1091573 w 2921887"/>
              <a:gd name="connsiteY896" fmla="*/ 2308464 h 3068962"/>
              <a:gd name="connsiteX897" fmla="*/ 1259387 w 2921887"/>
              <a:gd name="connsiteY897" fmla="*/ 2173773 h 3068962"/>
              <a:gd name="connsiteX898" fmla="*/ 1413968 w 2921887"/>
              <a:gd name="connsiteY898" fmla="*/ 2063565 h 3068962"/>
              <a:gd name="connsiteX899" fmla="*/ 1577119 w 2921887"/>
              <a:gd name="connsiteY899" fmla="*/ 1941218 h 3068962"/>
              <a:gd name="connsiteX900" fmla="*/ 1656534 w 2921887"/>
              <a:gd name="connsiteY900" fmla="*/ 1877919 h 3068962"/>
              <a:gd name="connsiteX901" fmla="*/ 1728475 w 2921887"/>
              <a:gd name="connsiteY901" fmla="*/ 1814345 h 3068962"/>
              <a:gd name="connsiteX902" fmla="*/ 1800278 w 2921887"/>
              <a:gd name="connsiteY902" fmla="*/ 1761264 h 3068962"/>
              <a:gd name="connsiteX903" fmla="*/ 1843483 w 2921887"/>
              <a:gd name="connsiteY903" fmla="*/ 1684043 h 3068962"/>
              <a:gd name="connsiteX904" fmla="*/ 1854568 w 2921887"/>
              <a:gd name="connsiteY904" fmla="*/ 1680957 h 3068962"/>
              <a:gd name="connsiteX905" fmla="*/ 2642380 w 2921887"/>
              <a:gd name="connsiteY905" fmla="*/ 1646436 h 3068962"/>
              <a:gd name="connsiteX906" fmla="*/ 2646212 w 2921887"/>
              <a:gd name="connsiteY906" fmla="*/ 1658188 h 3068962"/>
              <a:gd name="connsiteX907" fmla="*/ 2580238 w 2921887"/>
              <a:gd name="connsiteY907" fmla="*/ 1794251 h 3068962"/>
              <a:gd name="connsiteX908" fmla="*/ 2514058 w 2921887"/>
              <a:gd name="connsiteY908" fmla="*/ 1903568 h 3068962"/>
              <a:gd name="connsiteX909" fmla="*/ 2438826 w 2921887"/>
              <a:gd name="connsiteY909" fmla="*/ 1980172 h 3068962"/>
              <a:gd name="connsiteX910" fmla="*/ 2348712 w 2921887"/>
              <a:gd name="connsiteY910" fmla="*/ 2066239 h 3068962"/>
              <a:gd name="connsiteX911" fmla="*/ 2304547 w 2921887"/>
              <a:gd name="connsiteY911" fmla="*/ 2110816 h 3068962"/>
              <a:gd name="connsiteX912" fmla="*/ 2259352 w 2921887"/>
              <a:gd name="connsiteY912" fmla="*/ 2149633 h 3068962"/>
              <a:gd name="connsiteX913" fmla="*/ 2182817 w 2921887"/>
              <a:gd name="connsiteY913" fmla="*/ 2237072 h 3068962"/>
              <a:gd name="connsiteX914" fmla="*/ 2153328 w 2921887"/>
              <a:gd name="connsiteY914" fmla="*/ 2286793 h 3068962"/>
              <a:gd name="connsiteX915" fmla="*/ 2120478 w 2921887"/>
              <a:gd name="connsiteY915" fmla="*/ 2318134 h 3068962"/>
              <a:gd name="connsiteX916" fmla="*/ 2081387 w 2921887"/>
              <a:gd name="connsiteY916" fmla="*/ 2346869 h 3068962"/>
              <a:gd name="connsiteX917" fmla="*/ 2059647 w 2921887"/>
              <a:gd name="connsiteY917" fmla="*/ 2390966 h 3068962"/>
              <a:gd name="connsiteX918" fmla="*/ 2043051 w 2921887"/>
              <a:gd name="connsiteY918" fmla="*/ 2436709 h 3068962"/>
              <a:gd name="connsiteX919" fmla="*/ 2012533 w 2921887"/>
              <a:gd name="connsiteY919" fmla="*/ 2492464 h 3068962"/>
              <a:gd name="connsiteX920" fmla="*/ 1994787 w 2921887"/>
              <a:gd name="connsiteY920" fmla="*/ 2526772 h 3068962"/>
              <a:gd name="connsiteX921" fmla="*/ 2018088 w 2921887"/>
              <a:gd name="connsiteY921" fmla="*/ 2505014 h 3068962"/>
              <a:gd name="connsiteX922" fmla="*/ 2101001 w 2921887"/>
              <a:gd name="connsiteY922" fmla="*/ 2415723 h 3068962"/>
              <a:gd name="connsiteX923" fmla="*/ 2174931 w 2921887"/>
              <a:gd name="connsiteY923" fmla="*/ 2321494 h 3068962"/>
              <a:gd name="connsiteX924" fmla="*/ 2241247 w 2921887"/>
              <a:gd name="connsiteY924" fmla="*/ 2226237 h 3068962"/>
              <a:gd name="connsiteX925" fmla="*/ 2390752 w 2921887"/>
              <a:gd name="connsiteY925" fmla="*/ 2064525 h 3068962"/>
              <a:gd name="connsiteX926" fmla="*/ 2470305 w 2921887"/>
              <a:gd name="connsiteY926" fmla="*/ 1976880 h 3068962"/>
              <a:gd name="connsiteX927" fmla="*/ 2546017 w 2921887"/>
              <a:gd name="connsiteY927" fmla="*/ 1889852 h 3068962"/>
              <a:gd name="connsiteX928" fmla="*/ 2582913 w 2921887"/>
              <a:gd name="connsiteY928" fmla="*/ 1851378 h 3068962"/>
              <a:gd name="connsiteX929" fmla="*/ 2613225 w 2921887"/>
              <a:gd name="connsiteY929" fmla="*/ 1808790 h 3068962"/>
              <a:gd name="connsiteX930" fmla="*/ 2676250 w 2921887"/>
              <a:gd name="connsiteY930" fmla="*/ 1738701 h 3068962"/>
              <a:gd name="connsiteX931" fmla="*/ 2688869 w 2921887"/>
              <a:gd name="connsiteY931" fmla="*/ 1748371 h 3068962"/>
              <a:gd name="connsiteX932" fmla="*/ 2658900 w 2921887"/>
              <a:gd name="connsiteY932" fmla="*/ 1823398 h 3068962"/>
              <a:gd name="connsiteX933" fmla="*/ 2637795 w 2921887"/>
              <a:gd name="connsiteY933" fmla="*/ 1859521 h 3068962"/>
              <a:gd name="connsiteX934" fmla="*/ 2611922 w 2921887"/>
              <a:gd name="connsiteY934" fmla="*/ 1892183 h 3068962"/>
              <a:gd name="connsiteX935" fmla="*/ 2556923 w 2921887"/>
              <a:gd name="connsiteY935" fmla="*/ 1947431 h 3068962"/>
              <a:gd name="connsiteX936" fmla="*/ 2530767 w 2921887"/>
              <a:gd name="connsiteY936" fmla="*/ 1969182 h 3068962"/>
              <a:gd name="connsiteX937" fmla="*/ 2528041 w 2921887"/>
              <a:gd name="connsiteY937" fmla="*/ 1973378 h 3068962"/>
              <a:gd name="connsiteX938" fmla="*/ 2484501 w 2921887"/>
              <a:gd name="connsiteY938" fmla="*/ 2011307 h 3068962"/>
              <a:gd name="connsiteX939" fmla="*/ 2497119 w 2921887"/>
              <a:gd name="connsiteY939" fmla="*/ 2020977 h 3068962"/>
              <a:gd name="connsiteX940" fmla="*/ 2528041 w 2921887"/>
              <a:gd name="connsiteY940" fmla="*/ 1973378 h 3068962"/>
              <a:gd name="connsiteX941" fmla="*/ 2551023 w 2921887"/>
              <a:gd name="connsiteY941" fmla="*/ 1953357 h 3068962"/>
              <a:gd name="connsiteX942" fmla="*/ 2556923 w 2921887"/>
              <a:gd name="connsiteY942" fmla="*/ 1947431 h 3068962"/>
              <a:gd name="connsiteX943" fmla="*/ 2579073 w 2921887"/>
              <a:gd name="connsiteY943" fmla="*/ 1929011 h 3068962"/>
              <a:gd name="connsiteX944" fmla="*/ 2622278 w 2921887"/>
              <a:gd name="connsiteY944" fmla="*/ 1886080 h 3068962"/>
              <a:gd name="connsiteX945" fmla="*/ 2637795 w 2921887"/>
              <a:gd name="connsiteY945" fmla="*/ 1859521 h 3068962"/>
              <a:gd name="connsiteX946" fmla="*/ 2662037 w 2921887"/>
              <a:gd name="connsiteY946" fmla="*/ 1828919 h 3068962"/>
              <a:gd name="connsiteX947" fmla="*/ 2717810 w 2921887"/>
              <a:gd name="connsiteY947" fmla="*/ 1771002 h 3068962"/>
              <a:gd name="connsiteX948" fmla="*/ 2730429 w 2921887"/>
              <a:gd name="connsiteY948" fmla="*/ 1776146 h 3068962"/>
              <a:gd name="connsiteX949" fmla="*/ 2716850 w 2921887"/>
              <a:gd name="connsiteY949" fmla="*/ 1820380 h 3068962"/>
              <a:gd name="connsiteX950" fmla="*/ 2681120 w 2921887"/>
              <a:gd name="connsiteY950" fmla="*/ 1863654 h 3068962"/>
              <a:gd name="connsiteX951" fmla="*/ 2666443 w 2921887"/>
              <a:gd name="connsiteY951" fmla="*/ 1878810 h 3068962"/>
              <a:gd name="connsiteX952" fmla="*/ 2647995 w 2921887"/>
              <a:gd name="connsiteY952" fmla="*/ 1896298 h 3068962"/>
              <a:gd name="connsiteX953" fmla="*/ 2634938 w 2921887"/>
              <a:gd name="connsiteY953" fmla="*/ 1926577 h 3068962"/>
              <a:gd name="connsiteX954" fmla="*/ 2609796 w 2921887"/>
              <a:gd name="connsiteY954" fmla="*/ 1961792 h 3068962"/>
              <a:gd name="connsiteX955" fmla="*/ 2624130 w 2921887"/>
              <a:gd name="connsiteY955" fmla="*/ 1970159 h 3068962"/>
              <a:gd name="connsiteX956" fmla="*/ 2632668 w 2921887"/>
              <a:gd name="connsiteY956" fmla="*/ 1931840 h 3068962"/>
              <a:gd name="connsiteX957" fmla="*/ 2634938 w 2921887"/>
              <a:gd name="connsiteY957" fmla="*/ 1926577 h 3068962"/>
              <a:gd name="connsiteX958" fmla="*/ 2654682 w 2921887"/>
              <a:gd name="connsiteY958" fmla="*/ 1898922 h 3068962"/>
              <a:gd name="connsiteX959" fmla="*/ 2712941 w 2921887"/>
              <a:gd name="connsiteY959" fmla="*/ 1850967 h 3068962"/>
              <a:gd name="connsiteX960" fmla="*/ 2723776 w 2921887"/>
              <a:gd name="connsiteY960" fmla="*/ 1859265 h 3068962"/>
              <a:gd name="connsiteX961" fmla="*/ 2692572 w 2921887"/>
              <a:gd name="connsiteY961" fmla="*/ 1914403 h 3068962"/>
              <a:gd name="connsiteX962" fmla="*/ 2682291 w 2921887"/>
              <a:gd name="connsiteY962" fmla="*/ 1936881 h 3068962"/>
              <a:gd name="connsiteX963" fmla="*/ 2675839 w 2921887"/>
              <a:gd name="connsiteY963" fmla="*/ 1943618 h 3068962"/>
              <a:gd name="connsiteX964" fmla="*/ 2664660 w 2921887"/>
              <a:gd name="connsiteY964" fmla="*/ 1969679 h 3068962"/>
              <a:gd name="connsiteX965" fmla="*/ 2677279 w 2921887"/>
              <a:gd name="connsiteY965" fmla="*/ 1974822 h 3068962"/>
              <a:gd name="connsiteX966" fmla="*/ 2679319 w 2921887"/>
              <a:gd name="connsiteY966" fmla="*/ 1943379 h 3068962"/>
              <a:gd name="connsiteX967" fmla="*/ 2682291 w 2921887"/>
              <a:gd name="connsiteY967" fmla="*/ 1936881 h 3068962"/>
              <a:gd name="connsiteX968" fmla="*/ 2699088 w 2921887"/>
              <a:gd name="connsiteY968" fmla="*/ 1919341 h 3068962"/>
              <a:gd name="connsiteX969" fmla="*/ 2749357 w 2921887"/>
              <a:gd name="connsiteY969" fmla="*/ 1854944 h 3068962"/>
              <a:gd name="connsiteX970" fmla="*/ 2764993 w 2921887"/>
              <a:gd name="connsiteY970" fmla="*/ 1861528 h 3068962"/>
              <a:gd name="connsiteX971" fmla="*/ 2747162 w 2921887"/>
              <a:gd name="connsiteY971" fmla="*/ 1910357 h 3068962"/>
              <a:gd name="connsiteX972" fmla="*/ 2738915 w 2921887"/>
              <a:gd name="connsiteY972" fmla="*/ 1935226 h 3068962"/>
              <a:gd name="connsiteX973" fmla="*/ 2739134 w 2921887"/>
              <a:gd name="connsiteY973" fmla="*/ 1943225 h 3068962"/>
              <a:gd name="connsiteX974" fmla="*/ 2725285 w 2921887"/>
              <a:gd name="connsiteY974" fmla="*/ 1957197 h 3068962"/>
              <a:gd name="connsiteX975" fmla="*/ 2739618 w 2921887"/>
              <a:gd name="connsiteY975" fmla="*/ 1960969 h 3068962"/>
              <a:gd name="connsiteX976" fmla="*/ 2739134 w 2921887"/>
              <a:gd name="connsiteY976" fmla="*/ 1943225 h 3068962"/>
              <a:gd name="connsiteX977" fmla="*/ 2747222 w 2921887"/>
              <a:gd name="connsiteY977" fmla="*/ 1935063 h 3068962"/>
              <a:gd name="connsiteX978" fmla="*/ 2766845 w 2921887"/>
              <a:gd name="connsiteY978" fmla="*/ 1910563 h 3068962"/>
              <a:gd name="connsiteX979" fmla="*/ 2801546 w 2921887"/>
              <a:gd name="connsiteY979" fmla="*/ 1855562 h 3068962"/>
              <a:gd name="connsiteX980" fmla="*/ 2815879 w 2921887"/>
              <a:gd name="connsiteY980" fmla="*/ 1863928 h 3068962"/>
              <a:gd name="connsiteX981" fmla="*/ 2805797 w 2921887"/>
              <a:gd name="connsiteY981" fmla="*/ 1890607 h 3068962"/>
              <a:gd name="connsiteX982" fmla="*/ 2785342 w 2921887"/>
              <a:gd name="connsiteY982" fmla="*/ 1911063 h 3068962"/>
              <a:gd name="connsiteX983" fmla="*/ 2793917 w 2921887"/>
              <a:gd name="connsiteY983" fmla="*/ 1894155 h 3068962"/>
              <a:gd name="connsiteX984" fmla="*/ 2813685 w 2921887"/>
              <a:gd name="connsiteY984" fmla="*/ 1867700 h 3068962"/>
              <a:gd name="connsiteX985" fmla="*/ 2799352 w 2921887"/>
              <a:gd name="connsiteY985" fmla="*/ 1859334 h 3068962"/>
              <a:gd name="connsiteX986" fmla="*/ 2778572 w 2921887"/>
              <a:gd name="connsiteY986" fmla="*/ 1919410 h 3068962"/>
              <a:gd name="connsiteX987" fmla="*/ 2779753 w 2921887"/>
              <a:gd name="connsiteY987" fmla="*/ 1922081 h 3068962"/>
              <a:gd name="connsiteX988" fmla="*/ 2778778 w 2921887"/>
              <a:gd name="connsiteY988" fmla="*/ 1924004 h 3068962"/>
              <a:gd name="connsiteX989" fmla="*/ 2737424 w 2921887"/>
              <a:gd name="connsiteY989" fmla="*/ 1969404 h 3068962"/>
              <a:gd name="connsiteX990" fmla="*/ 2723091 w 2921887"/>
              <a:gd name="connsiteY990" fmla="*/ 1965633 h 3068962"/>
              <a:gd name="connsiteX991" fmla="*/ 2728791 w 2921887"/>
              <a:gd name="connsiteY991" fmla="*/ 1910503 h 3068962"/>
              <a:gd name="connsiteX992" fmla="*/ 2729831 w 2921887"/>
              <a:gd name="connsiteY992" fmla="*/ 1907690 h 3068962"/>
              <a:gd name="connsiteX993" fmla="*/ 2764170 w 2921887"/>
              <a:gd name="connsiteY993" fmla="*/ 1863654 h 3068962"/>
              <a:gd name="connsiteX994" fmla="*/ 2748534 w 2921887"/>
              <a:gd name="connsiteY994" fmla="*/ 1857070 h 3068962"/>
              <a:gd name="connsiteX995" fmla="*/ 2729831 w 2921887"/>
              <a:gd name="connsiteY995" fmla="*/ 1907690 h 3068962"/>
              <a:gd name="connsiteX996" fmla="*/ 2711226 w 2921887"/>
              <a:gd name="connsiteY996" fmla="*/ 1931548 h 3068962"/>
              <a:gd name="connsiteX997" fmla="*/ 2689212 w 2921887"/>
              <a:gd name="connsiteY997" fmla="*/ 1957540 h 3068962"/>
              <a:gd name="connsiteX998" fmla="*/ 2673301 w 2921887"/>
              <a:gd name="connsiteY998" fmla="*/ 1984561 h 3068962"/>
              <a:gd name="connsiteX999" fmla="*/ 2660683 w 2921887"/>
              <a:gd name="connsiteY999" fmla="*/ 1979417 h 3068962"/>
              <a:gd name="connsiteX1000" fmla="*/ 2672341 w 2921887"/>
              <a:gd name="connsiteY1000" fmla="*/ 1914746 h 3068962"/>
              <a:gd name="connsiteX1001" fmla="*/ 2689898 w 2921887"/>
              <a:gd name="connsiteY1001" fmla="*/ 1888480 h 3068962"/>
              <a:gd name="connsiteX1002" fmla="*/ 2694615 w 2921887"/>
              <a:gd name="connsiteY1002" fmla="*/ 1882693 h 3068962"/>
              <a:gd name="connsiteX1003" fmla="*/ 2717398 w 2921887"/>
              <a:gd name="connsiteY1003" fmla="*/ 1867563 h 3068962"/>
              <a:gd name="connsiteX1004" fmla="*/ 2706563 w 2921887"/>
              <a:gd name="connsiteY1004" fmla="*/ 1859265 h 3068962"/>
              <a:gd name="connsiteX1005" fmla="*/ 2700776 w 2921887"/>
              <a:gd name="connsiteY1005" fmla="*/ 1875133 h 3068962"/>
              <a:gd name="connsiteX1006" fmla="*/ 2694615 w 2921887"/>
              <a:gd name="connsiteY1006" fmla="*/ 1882693 h 3068962"/>
              <a:gd name="connsiteX1007" fmla="*/ 2687772 w 2921887"/>
              <a:gd name="connsiteY1007" fmla="*/ 1887237 h 3068962"/>
              <a:gd name="connsiteX1008" fmla="*/ 2664729 w 2921887"/>
              <a:gd name="connsiteY1008" fmla="*/ 1914883 h 3068962"/>
              <a:gd name="connsiteX1009" fmla="*/ 2621798 w 2921887"/>
              <a:gd name="connsiteY1009" fmla="*/ 1973931 h 3068962"/>
              <a:gd name="connsiteX1010" fmla="*/ 2607465 w 2921887"/>
              <a:gd name="connsiteY1010" fmla="*/ 1965564 h 3068962"/>
              <a:gd name="connsiteX1011" fmla="*/ 2616577 w 2921887"/>
              <a:gd name="connsiteY1011" fmla="*/ 1927502 h 3068962"/>
              <a:gd name="connsiteX1012" fmla="*/ 2627460 w 2921887"/>
              <a:gd name="connsiteY1012" fmla="*/ 1899191 h 3068962"/>
              <a:gd name="connsiteX1013" fmla="*/ 2650631 w 2921887"/>
              <a:gd name="connsiteY1013" fmla="*/ 1869982 h 3068962"/>
              <a:gd name="connsiteX1014" fmla="*/ 2661849 w 2921887"/>
              <a:gd name="connsiteY1014" fmla="*/ 1858716 h 3068962"/>
              <a:gd name="connsiteX1015" fmla="*/ 2696413 w 2921887"/>
              <a:gd name="connsiteY1015" fmla="*/ 1819489 h 3068962"/>
              <a:gd name="connsiteX1016" fmla="*/ 2701483 w 2921887"/>
              <a:gd name="connsiteY1016" fmla="*/ 1812093 h 3068962"/>
              <a:gd name="connsiteX1017" fmla="*/ 2726314 w 2921887"/>
              <a:gd name="connsiteY1017" fmla="*/ 1785816 h 3068962"/>
              <a:gd name="connsiteX1018" fmla="*/ 2713695 w 2921887"/>
              <a:gd name="connsiteY1018" fmla="*/ 1780672 h 3068962"/>
              <a:gd name="connsiteX1019" fmla="*/ 2708835 w 2921887"/>
              <a:gd name="connsiteY1019" fmla="*/ 1801366 h 3068962"/>
              <a:gd name="connsiteX1020" fmla="*/ 2701483 w 2921887"/>
              <a:gd name="connsiteY1020" fmla="*/ 1812093 h 3068962"/>
              <a:gd name="connsiteX1021" fmla="*/ 2670782 w 2921887"/>
              <a:gd name="connsiteY1021" fmla="*/ 1844581 h 3068962"/>
              <a:gd name="connsiteX1022" fmla="*/ 2650631 w 2921887"/>
              <a:gd name="connsiteY1022" fmla="*/ 1869982 h 3068962"/>
              <a:gd name="connsiteX1023" fmla="*/ 2645938 w 2921887"/>
              <a:gd name="connsiteY1023" fmla="*/ 1874695 h 3068962"/>
              <a:gd name="connsiteX1024" fmla="*/ 2630576 w 2921887"/>
              <a:gd name="connsiteY1024" fmla="*/ 1891086 h 3068962"/>
              <a:gd name="connsiteX1025" fmla="*/ 2627460 w 2921887"/>
              <a:gd name="connsiteY1025" fmla="*/ 1899191 h 3068962"/>
              <a:gd name="connsiteX1026" fmla="*/ 2620289 w 2921887"/>
              <a:gd name="connsiteY1026" fmla="*/ 1908231 h 3068962"/>
              <a:gd name="connsiteX1027" fmla="*/ 2558636 w 2921887"/>
              <a:gd name="connsiteY1027" fmla="*/ 1969816 h 3068962"/>
              <a:gd name="connsiteX1028" fmla="*/ 2492936 w 2921887"/>
              <a:gd name="connsiteY1028" fmla="*/ 2026120 h 3068962"/>
              <a:gd name="connsiteX1029" fmla="*/ 2480317 w 2921887"/>
              <a:gd name="connsiteY1029" fmla="*/ 2016450 h 3068962"/>
              <a:gd name="connsiteX1030" fmla="*/ 2517488 w 2921887"/>
              <a:gd name="connsiteY1030" fmla="*/ 1958294 h 3068962"/>
              <a:gd name="connsiteX1031" fmla="*/ 2609385 w 2921887"/>
              <a:gd name="connsiteY1031" fmla="*/ 1874421 h 3068962"/>
              <a:gd name="connsiteX1032" fmla="*/ 2645767 w 2921887"/>
              <a:gd name="connsiteY1032" fmla="*/ 1811568 h 3068962"/>
              <a:gd name="connsiteX1033" fmla="*/ 2658594 w 2921887"/>
              <a:gd name="connsiteY1033" fmla="*/ 1778505 h 3068962"/>
              <a:gd name="connsiteX1034" fmla="*/ 2684686 w 2921887"/>
              <a:gd name="connsiteY1034" fmla="*/ 1753446 h 3068962"/>
              <a:gd name="connsiteX1035" fmla="*/ 2672067 w 2921887"/>
              <a:gd name="connsiteY1035" fmla="*/ 1743776 h 3068962"/>
              <a:gd name="connsiteX1036" fmla="*/ 2658594 w 2921887"/>
              <a:gd name="connsiteY1036" fmla="*/ 1778505 h 3068962"/>
              <a:gd name="connsiteX1037" fmla="*/ 2646367 w 2921887"/>
              <a:gd name="connsiteY1037" fmla="*/ 1790248 h 3068962"/>
              <a:gd name="connsiteX1038" fmla="*/ 2616380 w 2921887"/>
              <a:gd name="connsiteY1038" fmla="*/ 1834713 h 3068962"/>
              <a:gd name="connsiteX1039" fmla="*/ 2539296 w 2921887"/>
              <a:gd name="connsiteY1039" fmla="*/ 1921056 h 3068962"/>
              <a:gd name="connsiteX1040" fmla="*/ 2465710 w 2921887"/>
              <a:gd name="connsiteY1040" fmla="*/ 2007878 h 3068962"/>
              <a:gd name="connsiteX1041" fmla="*/ 2387186 w 2921887"/>
              <a:gd name="connsiteY1041" fmla="*/ 2092917 h 3068962"/>
              <a:gd name="connsiteX1042" fmla="*/ 2244265 w 2921887"/>
              <a:gd name="connsiteY1042" fmla="*/ 2252503 h 3068962"/>
              <a:gd name="connsiteX1043" fmla="*/ 2178291 w 2921887"/>
              <a:gd name="connsiteY1043" fmla="*/ 2345634 h 3068962"/>
              <a:gd name="connsiteX1044" fmla="*/ 2106419 w 2921887"/>
              <a:gd name="connsiteY1044" fmla="*/ 2435680 h 3068962"/>
              <a:gd name="connsiteX1045" fmla="*/ 2033107 w 2921887"/>
              <a:gd name="connsiteY1045" fmla="*/ 2514341 h 3068962"/>
              <a:gd name="connsiteX1046" fmla="*/ 1990930 w 2921887"/>
              <a:gd name="connsiteY1046" fmla="*/ 2571057 h 3068962"/>
              <a:gd name="connsiteX1047" fmla="*/ 1990999 w 2921887"/>
              <a:gd name="connsiteY1047" fmla="*/ 2571057 h 3068962"/>
              <a:gd name="connsiteX1048" fmla="*/ 1974471 w 2921887"/>
              <a:gd name="connsiteY1048" fmla="*/ 2575583 h 3068962"/>
              <a:gd name="connsiteX1049" fmla="*/ 1975017 w 2921887"/>
              <a:gd name="connsiteY1049" fmla="*/ 2564994 h 3068962"/>
              <a:gd name="connsiteX1050" fmla="*/ 1952937 w 2921887"/>
              <a:gd name="connsiteY1050" fmla="*/ 2607679 h 3068962"/>
              <a:gd name="connsiteX1051" fmla="*/ 1938124 w 2921887"/>
              <a:gd name="connsiteY1051" fmla="*/ 2599037 h 3068962"/>
              <a:gd name="connsiteX1052" fmla="*/ 2005469 w 2921887"/>
              <a:gd name="connsiteY1052" fmla="*/ 2470038 h 3068962"/>
              <a:gd name="connsiteX1053" fmla="*/ 2035164 w 2921887"/>
              <a:gd name="connsiteY1053" fmla="*/ 2410923 h 3068962"/>
              <a:gd name="connsiteX1054" fmla="*/ 2053407 w 2921887"/>
              <a:gd name="connsiteY1054" fmla="*/ 2358459 h 3068962"/>
              <a:gd name="connsiteX1055" fmla="*/ 2123427 w 2921887"/>
              <a:gd name="connsiteY1055" fmla="*/ 2294611 h 3068962"/>
              <a:gd name="connsiteX1056" fmla="*/ 2182954 w 2921887"/>
              <a:gd name="connsiteY1056" fmla="*/ 2204840 h 3068962"/>
              <a:gd name="connsiteX1057" fmla="*/ 2221496 w 2921887"/>
              <a:gd name="connsiteY1057" fmla="*/ 2160125 h 3068962"/>
              <a:gd name="connsiteX1058" fmla="*/ 2265319 w 2921887"/>
              <a:gd name="connsiteY1058" fmla="*/ 2123161 h 3068962"/>
              <a:gd name="connsiteX1059" fmla="*/ 2353718 w 2921887"/>
              <a:gd name="connsiteY1059" fmla="*/ 2036407 h 3068962"/>
              <a:gd name="connsiteX1060" fmla="*/ 2398981 w 2921887"/>
              <a:gd name="connsiteY1060" fmla="*/ 1992036 h 3068962"/>
              <a:gd name="connsiteX1061" fmla="*/ 2443421 w 2921887"/>
              <a:gd name="connsiteY1061" fmla="*/ 1953425 h 3068962"/>
              <a:gd name="connsiteX1062" fmla="*/ 2514401 w 2921887"/>
              <a:gd name="connsiteY1062" fmla="*/ 1874421 h 3068962"/>
              <a:gd name="connsiteX1063" fmla="*/ 2572832 w 2921887"/>
              <a:gd name="connsiteY1063" fmla="*/ 1770934 h 3068962"/>
              <a:gd name="connsiteX1064" fmla="*/ 2631399 w 2921887"/>
              <a:gd name="connsiteY1064" fmla="*/ 1649479 h 3068962"/>
              <a:gd name="connsiteX1065" fmla="*/ 2631399 w 2921887"/>
              <a:gd name="connsiteY1065" fmla="*/ 1649547 h 3068962"/>
              <a:gd name="connsiteX1066" fmla="*/ 2642380 w 2921887"/>
              <a:gd name="connsiteY1066" fmla="*/ 1646436 h 3068962"/>
              <a:gd name="connsiteX1067" fmla="*/ 2615832 w 2921887"/>
              <a:gd name="connsiteY1067" fmla="*/ 1604833 h 3068962"/>
              <a:gd name="connsiteX1068" fmla="*/ 2628725 w 2921887"/>
              <a:gd name="connsiteY1068" fmla="*/ 1612240 h 3068962"/>
              <a:gd name="connsiteX1069" fmla="*/ 2579141 w 2921887"/>
              <a:gd name="connsiteY1069" fmla="*/ 1731500 h 3068962"/>
              <a:gd name="connsiteX1070" fmla="*/ 2498080 w 2921887"/>
              <a:gd name="connsiteY1070" fmla="*/ 1849115 h 3068962"/>
              <a:gd name="connsiteX1071" fmla="*/ 2404742 w 2921887"/>
              <a:gd name="connsiteY1071" fmla="*/ 1953837 h 3068962"/>
              <a:gd name="connsiteX1072" fmla="*/ 2302215 w 2921887"/>
              <a:gd name="connsiteY1072" fmla="*/ 2034075 h 3068962"/>
              <a:gd name="connsiteX1073" fmla="*/ 2253729 w 2921887"/>
              <a:gd name="connsiteY1073" fmla="*/ 2080572 h 3068962"/>
              <a:gd name="connsiteX1074" fmla="*/ 2216490 w 2921887"/>
              <a:gd name="connsiteY1074" fmla="*/ 2139688 h 3068962"/>
              <a:gd name="connsiteX1075" fmla="*/ 2183709 w 2921887"/>
              <a:gd name="connsiteY1075" fmla="*/ 2192838 h 3068962"/>
              <a:gd name="connsiteX1076" fmla="*/ 2149831 w 2921887"/>
              <a:gd name="connsiteY1076" fmla="*/ 2217184 h 3068962"/>
              <a:gd name="connsiteX1077" fmla="*/ 2128734 w 2921887"/>
              <a:gd name="connsiteY1077" fmla="*/ 2227059 h 3068962"/>
              <a:gd name="connsiteX1078" fmla="*/ 2112556 w 2921887"/>
              <a:gd name="connsiteY1078" fmla="*/ 2237926 h 3068962"/>
              <a:gd name="connsiteX1079" fmla="*/ 2114580 w 2921887"/>
              <a:gd name="connsiteY1079" fmla="*/ 2234466 h 3068962"/>
              <a:gd name="connsiteX1080" fmla="*/ 2135366 w 2921887"/>
              <a:gd name="connsiteY1080" fmla="*/ 2205283 h 3068962"/>
              <a:gd name="connsiteX1081" fmla="*/ 2151065 w 2921887"/>
              <a:gd name="connsiteY1081" fmla="*/ 2197433 h 3068962"/>
              <a:gd name="connsiteX1082" fmla="*/ 2181377 w 2921887"/>
              <a:gd name="connsiteY1082" fmla="*/ 2166983 h 3068962"/>
              <a:gd name="connsiteX1083" fmla="*/ 2214639 w 2921887"/>
              <a:gd name="connsiteY1083" fmla="*/ 2107524 h 3068962"/>
              <a:gd name="connsiteX1084" fmla="*/ 2303450 w 2921887"/>
              <a:gd name="connsiteY1084" fmla="*/ 2011238 h 3068962"/>
              <a:gd name="connsiteX1085" fmla="*/ 2407211 w 2921887"/>
              <a:gd name="connsiteY1085" fmla="*/ 1928462 h 3068962"/>
              <a:gd name="connsiteX1086" fmla="*/ 2498080 w 2921887"/>
              <a:gd name="connsiteY1086" fmla="*/ 1821271 h 3068962"/>
              <a:gd name="connsiteX1087" fmla="*/ 2567071 w 2921887"/>
              <a:gd name="connsiteY1087" fmla="*/ 1718264 h 3068962"/>
              <a:gd name="connsiteX1088" fmla="*/ 2594795 w 2921887"/>
              <a:gd name="connsiteY1088" fmla="*/ 1667301 h 3068962"/>
              <a:gd name="connsiteX1089" fmla="*/ 2604644 w 2921887"/>
              <a:gd name="connsiteY1089" fmla="*/ 1635213 h 3068962"/>
              <a:gd name="connsiteX1090" fmla="*/ 2624610 w 2921887"/>
              <a:gd name="connsiteY1090" fmla="*/ 1619578 h 3068962"/>
              <a:gd name="connsiteX1091" fmla="*/ 2611717 w 2921887"/>
              <a:gd name="connsiteY1091" fmla="*/ 1612171 h 3068962"/>
              <a:gd name="connsiteX1092" fmla="*/ 2604644 w 2921887"/>
              <a:gd name="connsiteY1092" fmla="*/ 1635213 h 3068962"/>
              <a:gd name="connsiteX1093" fmla="*/ 2602151 w 2921887"/>
              <a:gd name="connsiteY1093" fmla="*/ 1637165 h 3068962"/>
              <a:gd name="connsiteX1094" fmla="*/ 2557470 w 2921887"/>
              <a:gd name="connsiteY1094" fmla="*/ 1710720 h 3068962"/>
              <a:gd name="connsiteX1095" fmla="*/ 2507338 w 2921887"/>
              <a:gd name="connsiteY1095" fmla="*/ 1759618 h 3068962"/>
              <a:gd name="connsiteX1096" fmla="*/ 2452954 w 2921887"/>
              <a:gd name="connsiteY1096" fmla="*/ 1807487 h 3068962"/>
              <a:gd name="connsiteX1097" fmla="*/ 2362634 w 2921887"/>
              <a:gd name="connsiteY1097" fmla="*/ 1899247 h 3068962"/>
              <a:gd name="connsiteX1098" fmla="*/ 2278006 w 2921887"/>
              <a:gd name="connsiteY1098" fmla="*/ 2011238 h 3068962"/>
              <a:gd name="connsiteX1099" fmla="*/ 2194828 w 2921887"/>
              <a:gd name="connsiteY1099" fmla="*/ 2121798 h 3068962"/>
              <a:gd name="connsiteX1100" fmla="*/ 2135366 w 2921887"/>
              <a:gd name="connsiteY1100" fmla="*/ 2205283 h 3068962"/>
              <a:gd name="connsiteX1101" fmla="*/ 2109506 w 2921887"/>
              <a:gd name="connsiteY1101" fmla="*/ 2218212 h 3068962"/>
              <a:gd name="connsiteX1102" fmla="*/ 2096021 w 2921887"/>
              <a:gd name="connsiteY1102" fmla="*/ 2232275 h 3068962"/>
              <a:gd name="connsiteX1103" fmla="*/ 2122878 w 2921887"/>
              <a:gd name="connsiteY1103" fmla="*/ 2190986 h 3068962"/>
              <a:gd name="connsiteX1104" fmla="*/ 2207026 w 2921887"/>
              <a:gd name="connsiteY1104" fmla="*/ 2078858 h 3068962"/>
              <a:gd name="connsiteX1105" fmla="*/ 2289665 w 2921887"/>
              <a:gd name="connsiteY1105" fmla="*/ 1965358 h 3068962"/>
              <a:gd name="connsiteX1106" fmla="*/ 2373333 w 2921887"/>
              <a:gd name="connsiteY1106" fmla="*/ 1861665 h 3068962"/>
              <a:gd name="connsiteX1107" fmla="*/ 2468385 w 2921887"/>
              <a:gd name="connsiteY1107" fmla="*/ 1770522 h 3068962"/>
              <a:gd name="connsiteX1108" fmla="*/ 2554178 w 2921887"/>
              <a:gd name="connsiteY1108" fmla="*/ 1684386 h 3068962"/>
              <a:gd name="connsiteX1109" fmla="*/ 2615832 w 2921887"/>
              <a:gd name="connsiteY1109" fmla="*/ 1604833 h 3068962"/>
              <a:gd name="connsiteX1110" fmla="*/ 145922 w 2921887"/>
              <a:gd name="connsiteY1110" fmla="*/ 1591249 h 3068962"/>
              <a:gd name="connsiteX1111" fmla="*/ 143458 w 2921887"/>
              <a:gd name="connsiteY1111" fmla="*/ 1591940 h 3068962"/>
              <a:gd name="connsiteX1112" fmla="*/ 143458 w 2921887"/>
              <a:gd name="connsiteY1112" fmla="*/ 1608880 h 3068962"/>
              <a:gd name="connsiteX1113" fmla="*/ 143458 w 2921887"/>
              <a:gd name="connsiteY1113" fmla="*/ 1591735 h 3068962"/>
              <a:gd name="connsiteX1114" fmla="*/ 139858 w 2921887"/>
              <a:gd name="connsiteY1114" fmla="*/ 1544799 h 3068962"/>
              <a:gd name="connsiteX1115" fmla="*/ 128782 w 2921887"/>
              <a:gd name="connsiteY1115" fmla="*/ 1551615 h 3068962"/>
              <a:gd name="connsiteX1116" fmla="*/ 137270 w 2921887"/>
              <a:gd name="connsiteY1116" fmla="*/ 1566167 h 3068962"/>
              <a:gd name="connsiteX1117" fmla="*/ 130728 w 2921887"/>
              <a:gd name="connsiteY1117" fmla="*/ 1567148 h 3068962"/>
              <a:gd name="connsiteX1118" fmla="*/ 128713 w 2921887"/>
              <a:gd name="connsiteY1118" fmla="*/ 1551341 h 3068962"/>
              <a:gd name="connsiteX1119" fmla="*/ 344644 w 2921887"/>
              <a:gd name="connsiteY1119" fmla="*/ 1527716 h 3068962"/>
              <a:gd name="connsiteX1120" fmla="*/ 353655 w 2921887"/>
              <a:gd name="connsiteY1120" fmla="*/ 1539477 h 3068962"/>
              <a:gd name="connsiteX1121" fmla="*/ 329117 w 2921887"/>
              <a:gd name="connsiteY1121" fmla="*/ 1549419 h 3068962"/>
              <a:gd name="connsiteX1122" fmla="*/ 347818 w 2921887"/>
              <a:gd name="connsiteY1122" fmla="*/ 1523280 h 3068962"/>
              <a:gd name="connsiteX1123" fmla="*/ 344644 w 2921887"/>
              <a:gd name="connsiteY1123" fmla="*/ 1527716 h 3068962"/>
              <a:gd name="connsiteX1124" fmla="*/ 343986 w 2921887"/>
              <a:gd name="connsiteY1124" fmla="*/ 1526858 h 3068962"/>
              <a:gd name="connsiteX1125" fmla="*/ 322229 w 2921887"/>
              <a:gd name="connsiteY1125" fmla="*/ 1552209 h 3068962"/>
              <a:gd name="connsiteX1126" fmla="*/ 250614 w 2921887"/>
              <a:gd name="connsiteY1126" fmla="*/ 1581225 h 3068962"/>
              <a:gd name="connsiteX1127" fmla="*/ 143458 w 2921887"/>
              <a:gd name="connsiteY1127" fmla="*/ 1609085 h 3068962"/>
              <a:gd name="connsiteX1128" fmla="*/ 143458 w 2921887"/>
              <a:gd name="connsiteY1128" fmla="*/ 1608880 h 3068962"/>
              <a:gd name="connsiteX1129" fmla="*/ 199625 w 2921887"/>
              <a:gd name="connsiteY1129" fmla="*/ 1589814 h 3068962"/>
              <a:gd name="connsiteX1130" fmla="*/ 235215 w 2921887"/>
              <a:gd name="connsiteY1130" fmla="*/ 1568367 h 3068962"/>
              <a:gd name="connsiteX1131" fmla="*/ 248300 w 2921887"/>
              <a:gd name="connsiteY1131" fmla="*/ 1564003 h 3068962"/>
              <a:gd name="connsiteX1132" fmla="*/ 2327752 w 2921887"/>
              <a:gd name="connsiteY1132" fmla="*/ 1452174 h 3068962"/>
              <a:gd name="connsiteX1133" fmla="*/ 2333076 w 2921887"/>
              <a:gd name="connsiteY1133" fmla="*/ 1459924 h 3068962"/>
              <a:gd name="connsiteX1134" fmla="*/ 2330193 w 2921887"/>
              <a:gd name="connsiteY1134" fmla="*/ 1488718 h 3068962"/>
              <a:gd name="connsiteX1135" fmla="*/ 2323679 w 2921887"/>
              <a:gd name="connsiteY1135" fmla="*/ 1508930 h 3068962"/>
              <a:gd name="connsiteX1136" fmla="*/ 2286099 w 2921887"/>
              <a:gd name="connsiteY1136" fmla="*/ 1562450 h 3068962"/>
              <a:gd name="connsiteX1137" fmla="*/ 2300432 w 2921887"/>
              <a:gd name="connsiteY1137" fmla="*/ 1570817 h 3068962"/>
              <a:gd name="connsiteX1138" fmla="*/ 2321280 w 2921887"/>
              <a:gd name="connsiteY1138" fmla="*/ 1516373 h 3068962"/>
              <a:gd name="connsiteX1139" fmla="*/ 2323679 w 2921887"/>
              <a:gd name="connsiteY1139" fmla="*/ 1508930 h 3068962"/>
              <a:gd name="connsiteX1140" fmla="*/ 2323972 w 2921887"/>
              <a:gd name="connsiteY1140" fmla="*/ 1508512 h 3068962"/>
              <a:gd name="connsiteX1141" fmla="*/ 2371001 w 2921887"/>
              <a:gd name="connsiteY1141" fmla="*/ 1464038 h 3068962"/>
              <a:gd name="connsiteX1142" fmla="*/ 2383619 w 2921887"/>
              <a:gd name="connsiteY1142" fmla="*/ 1473708 h 3068962"/>
              <a:gd name="connsiteX1143" fmla="*/ 2358656 w 2921887"/>
              <a:gd name="connsiteY1143" fmla="*/ 1534127 h 3068962"/>
              <a:gd name="connsiteX1144" fmla="*/ 2331498 w 2921887"/>
              <a:gd name="connsiteY1144" fmla="*/ 1582270 h 3068962"/>
              <a:gd name="connsiteX1145" fmla="*/ 2303312 w 2921887"/>
              <a:gd name="connsiteY1145" fmla="*/ 1623075 h 3068962"/>
              <a:gd name="connsiteX1146" fmla="*/ 2292776 w 2921887"/>
              <a:gd name="connsiteY1146" fmla="*/ 1642072 h 3068962"/>
              <a:gd name="connsiteX1147" fmla="*/ 2292304 w 2921887"/>
              <a:gd name="connsiteY1147" fmla="*/ 1644842 h 3068962"/>
              <a:gd name="connsiteX1148" fmla="*/ 2278349 w 2921887"/>
              <a:gd name="connsiteY1148" fmla="*/ 1654828 h 3068962"/>
              <a:gd name="connsiteX1149" fmla="*/ 2289184 w 2921887"/>
              <a:gd name="connsiteY1149" fmla="*/ 1663126 h 3068962"/>
              <a:gd name="connsiteX1150" fmla="*/ 2292304 w 2921887"/>
              <a:gd name="connsiteY1150" fmla="*/ 1644842 h 3068962"/>
              <a:gd name="connsiteX1151" fmla="*/ 2316754 w 2921887"/>
              <a:gd name="connsiteY1151" fmla="*/ 1627344 h 3068962"/>
              <a:gd name="connsiteX1152" fmla="*/ 2346312 w 2921887"/>
              <a:gd name="connsiteY1152" fmla="*/ 1588237 h 3068962"/>
              <a:gd name="connsiteX1153" fmla="*/ 2408582 w 2921887"/>
              <a:gd name="connsiteY1153" fmla="*/ 1511496 h 3068962"/>
              <a:gd name="connsiteX1154" fmla="*/ 2422915 w 2921887"/>
              <a:gd name="connsiteY1154" fmla="*/ 1519862 h 3068962"/>
              <a:gd name="connsiteX1155" fmla="*/ 2374190 w 2921887"/>
              <a:gd name="connsiteY1155" fmla="*/ 1616320 h 3068962"/>
              <a:gd name="connsiteX1156" fmla="*/ 2350867 w 2921887"/>
              <a:gd name="connsiteY1156" fmla="*/ 1654859 h 3068962"/>
              <a:gd name="connsiteX1157" fmla="*/ 2342128 w 2921887"/>
              <a:gd name="connsiteY1157" fmla="*/ 1667378 h 3068962"/>
              <a:gd name="connsiteX1158" fmla="*/ 2308387 w 2921887"/>
              <a:gd name="connsiteY1158" fmla="*/ 1696456 h 3068962"/>
              <a:gd name="connsiteX1159" fmla="*/ 2318057 w 2921887"/>
              <a:gd name="connsiteY1159" fmla="*/ 1709075 h 3068962"/>
              <a:gd name="connsiteX1160" fmla="*/ 2350867 w 2921887"/>
              <a:gd name="connsiteY1160" fmla="*/ 1654859 h 3068962"/>
              <a:gd name="connsiteX1161" fmla="*/ 2369080 w 2921887"/>
              <a:gd name="connsiteY1161" fmla="*/ 1628767 h 3068962"/>
              <a:gd name="connsiteX1162" fmla="*/ 2452473 w 2921887"/>
              <a:gd name="connsiteY1162" fmla="*/ 1532344 h 3068962"/>
              <a:gd name="connsiteX1163" fmla="*/ 2467081 w 2921887"/>
              <a:gd name="connsiteY1163" fmla="*/ 1538379 h 3068962"/>
              <a:gd name="connsiteX1164" fmla="*/ 2444038 w 2921887"/>
              <a:gd name="connsiteY1164" fmla="*/ 1610251 h 3068962"/>
              <a:gd name="connsiteX1165" fmla="*/ 2421720 w 2921887"/>
              <a:gd name="connsiteY1165" fmla="*/ 1643063 h 3068962"/>
              <a:gd name="connsiteX1166" fmla="*/ 2409251 w 2921887"/>
              <a:gd name="connsiteY1166" fmla="*/ 1650825 h 3068962"/>
              <a:gd name="connsiteX1167" fmla="*/ 2358176 w 2921887"/>
              <a:gd name="connsiteY1167" fmla="*/ 1697142 h 3068962"/>
              <a:gd name="connsiteX1168" fmla="*/ 2331833 w 2921887"/>
              <a:gd name="connsiteY1168" fmla="*/ 1740304 h 3068962"/>
              <a:gd name="connsiteX1169" fmla="*/ 2317108 w 2921887"/>
              <a:gd name="connsiteY1169" fmla="*/ 1767489 h 3068962"/>
              <a:gd name="connsiteX1170" fmla="*/ 2316958 w 2921887"/>
              <a:gd name="connsiteY1170" fmla="*/ 1767661 h 3068962"/>
              <a:gd name="connsiteX1171" fmla="*/ 2299753 w 2921887"/>
              <a:gd name="connsiteY1171" fmla="*/ 1794990 h 3068962"/>
              <a:gd name="connsiteX1172" fmla="*/ 2293651 w 2921887"/>
              <a:gd name="connsiteY1172" fmla="*/ 1802772 h 3068962"/>
              <a:gd name="connsiteX1173" fmla="*/ 2273686 w 2921887"/>
              <a:gd name="connsiteY1173" fmla="*/ 1811739 h 3068962"/>
              <a:gd name="connsiteX1174" fmla="*/ 2281092 w 2921887"/>
              <a:gd name="connsiteY1174" fmla="*/ 1824632 h 3068962"/>
              <a:gd name="connsiteX1175" fmla="*/ 2299753 w 2921887"/>
              <a:gd name="connsiteY1175" fmla="*/ 1794990 h 3068962"/>
              <a:gd name="connsiteX1176" fmla="*/ 2307701 w 2921887"/>
              <a:gd name="connsiteY1176" fmla="*/ 1784855 h 3068962"/>
              <a:gd name="connsiteX1177" fmla="*/ 2317108 w 2921887"/>
              <a:gd name="connsiteY1177" fmla="*/ 1767489 h 3068962"/>
              <a:gd name="connsiteX1178" fmla="*/ 2361202 w 2921887"/>
              <a:gd name="connsiteY1178" fmla="*/ 1716619 h 3068962"/>
              <a:gd name="connsiteX1179" fmla="*/ 2406127 w 2921887"/>
              <a:gd name="connsiteY1179" fmla="*/ 1665987 h 3068962"/>
              <a:gd name="connsiteX1180" fmla="*/ 2421720 w 2921887"/>
              <a:gd name="connsiteY1180" fmla="*/ 1643063 h 3068962"/>
              <a:gd name="connsiteX1181" fmla="*/ 2468041 w 2921887"/>
              <a:gd name="connsiteY1181" fmla="*/ 1614229 h 3068962"/>
              <a:gd name="connsiteX1182" fmla="*/ 2480660 w 2921887"/>
              <a:gd name="connsiteY1182" fmla="*/ 1623898 h 3068962"/>
              <a:gd name="connsiteX1183" fmla="*/ 2444073 w 2921887"/>
              <a:gd name="connsiteY1183" fmla="*/ 1698985 h 3068962"/>
              <a:gd name="connsiteX1184" fmla="*/ 2398943 w 2921887"/>
              <a:gd name="connsiteY1184" fmla="*/ 1745996 h 3068962"/>
              <a:gd name="connsiteX1185" fmla="*/ 2373949 w 2921887"/>
              <a:gd name="connsiteY1185" fmla="*/ 1769699 h 3068962"/>
              <a:gd name="connsiteX1186" fmla="*/ 2373798 w 2921887"/>
              <a:gd name="connsiteY1186" fmla="*/ 1769842 h 3068962"/>
              <a:gd name="connsiteX1187" fmla="*/ 2320045 w 2921887"/>
              <a:gd name="connsiteY1187" fmla="*/ 1815031 h 3068962"/>
              <a:gd name="connsiteX1188" fmla="*/ 2288045 w 2921887"/>
              <a:gd name="connsiteY1188" fmla="*/ 1843209 h 3068962"/>
              <a:gd name="connsiteX1189" fmla="*/ 2274881 w 2921887"/>
              <a:gd name="connsiteY1189" fmla="*/ 1858513 h 3068962"/>
              <a:gd name="connsiteX1190" fmla="*/ 2255169 w 2921887"/>
              <a:gd name="connsiteY1190" fmla="*/ 1862831 h 3068962"/>
              <a:gd name="connsiteX1191" fmla="*/ 2260312 w 2921887"/>
              <a:gd name="connsiteY1191" fmla="*/ 1875450 h 3068962"/>
              <a:gd name="connsiteX1192" fmla="*/ 2274881 w 2921887"/>
              <a:gd name="connsiteY1192" fmla="*/ 1858513 h 3068962"/>
              <a:gd name="connsiteX1193" fmla="*/ 2276377 w 2921887"/>
              <a:gd name="connsiteY1193" fmla="*/ 1858185 h 3068962"/>
              <a:gd name="connsiteX1194" fmla="*/ 2295014 w 2921887"/>
              <a:gd name="connsiteY1194" fmla="*/ 1844589 h 3068962"/>
              <a:gd name="connsiteX1195" fmla="*/ 2334507 w 2921887"/>
              <a:gd name="connsiteY1195" fmla="*/ 1807119 h 3068962"/>
              <a:gd name="connsiteX1196" fmla="*/ 2373798 w 2921887"/>
              <a:gd name="connsiteY1196" fmla="*/ 1769842 h 3068962"/>
              <a:gd name="connsiteX1197" fmla="*/ 2385471 w 2921887"/>
              <a:gd name="connsiteY1197" fmla="*/ 1760029 h 3068962"/>
              <a:gd name="connsiteX1198" fmla="*/ 2398943 w 2921887"/>
              <a:gd name="connsiteY1198" fmla="*/ 1745996 h 3068962"/>
              <a:gd name="connsiteX1199" fmla="*/ 2437729 w 2921887"/>
              <a:gd name="connsiteY1199" fmla="*/ 1709212 h 3068962"/>
              <a:gd name="connsiteX1200" fmla="*/ 2505555 w 2921887"/>
              <a:gd name="connsiteY1200" fmla="*/ 1647833 h 3068962"/>
              <a:gd name="connsiteX1201" fmla="*/ 2519888 w 2921887"/>
              <a:gd name="connsiteY1201" fmla="*/ 1656199 h 3068962"/>
              <a:gd name="connsiteX1202" fmla="*/ 2484500 w 2921887"/>
              <a:gd name="connsiteY1202" fmla="*/ 1730609 h 3068962"/>
              <a:gd name="connsiteX1203" fmla="*/ 2379504 w 2921887"/>
              <a:gd name="connsiteY1203" fmla="*/ 1843766 h 3068962"/>
              <a:gd name="connsiteX1204" fmla="*/ 2247351 w 2921887"/>
              <a:gd name="connsiteY1204" fmla="*/ 1948830 h 3068962"/>
              <a:gd name="connsiteX1205" fmla="*/ 2235212 w 2921887"/>
              <a:gd name="connsiteY1205" fmla="*/ 1936692 h 3068962"/>
              <a:gd name="connsiteX1206" fmla="*/ 2307152 w 2921887"/>
              <a:gd name="connsiteY1206" fmla="*/ 1877987 h 3068962"/>
              <a:gd name="connsiteX1207" fmla="*/ 2373127 w 2921887"/>
              <a:gd name="connsiteY1207" fmla="*/ 1826827 h 3068962"/>
              <a:gd name="connsiteX1208" fmla="*/ 2426962 w 2921887"/>
              <a:gd name="connsiteY1208" fmla="*/ 1773540 h 3068962"/>
              <a:gd name="connsiteX1209" fmla="*/ 2492146 w 2921887"/>
              <a:gd name="connsiteY1209" fmla="*/ 1685866 h 3068962"/>
              <a:gd name="connsiteX1210" fmla="*/ 2493267 w 2921887"/>
              <a:gd name="connsiteY1210" fmla="*/ 1682448 h 3068962"/>
              <a:gd name="connsiteX1211" fmla="*/ 2517693 w 2921887"/>
              <a:gd name="connsiteY1211" fmla="*/ 1660040 h 3068962"/>
              <a:gd name="connsiteX1212" fmla="*/ 2503360 w 2921887"/>
              <a:gd name="connsiteY1212" fmla="*/ 1651673 h 3068962"/>
              <a:gd name="connsiteX1213" fmla="*/ 2493267 w 2921887"/>
              <a:gd name="connsiteY1213" fmla="*/ 1682448 h 3068962"/>
              <a:gd name="connsiteX1214" fmla="*/ 2436357 w 2921887"/>
              <a:gd name="connsiteY1214" fmla="*/ 1734655 h 3068962"/>
              <a:gd name="connsiteX1215" fmla="*/ 2379161 w 2921887"/>
              <a:gd name="connsiteY1215" fmla="*/ 1787942 h 3068962"/>
              <a:gd name="connsiteX1216" fmla="*/ 2338219 w 2921887"/>
              <a:gd name="connsiteY1216" fmla="*/ 1828541 h 3068962"/>
              <a:gd name="connsiteX1217" fmla="*/ 2292202 w 2921887"/>
              <a:gd name="connsiteY1217" fmla="*/ 1867975 h 3068962"/>
              <a:gd name="connsiteX1218" fmla="*/ 2250643 w 2921887"/>
              <a:gd name="connsiteY1218" fmla="*/ 1879359 h 3068962"/>
              <a:gd name="connsiteX1219" fmla="*/ 2245499 w 2921887"/>
              <a:gd name="connsiteY1219" fmla="*/ 1866740 h 3068962"/>
              <a:gd name="connsiteX1220" fmla="*/ 2284687 w 2921887"/>
              <a:gd name="connsiteY1220" fmla="*/ 1825783 h 3068962"/>
              <a:gd name="connsiteX1221" fmla="*/ 2295945 w 2921887"/>
              <a:gd name="connsiteY1221" fmla="*/ 1822731 h 3068962"/>
              <a:gd name="connsiteX1222" fmla="*/ 2313745 w 2921887"/>
              <a:gd name="connsiteY1222" fmla="*/ 1806596 h 3068962"/>
              <a:gd name="connsiteX1223" fmla="*/ 2324483 w 2921887"/>
              <a:gd name="connsiteY1223" fmla="*/ 1788732 h 3068962"/>
              <a:gd name="connsiteX1224" fmla="*/ 2368051 w 2921887"/>
              <a:gd name="connsiteY1224" fmla="*/ 1752760 h 3068962"/>
              <a:gd name="connsiteX1225" fmla="*/ 2450373 w 2921887"/>
              <a:gd name="connsiteY1225" fmla="*/ 1658229 h 3068962"/>
              <a:gd name="connsiteX1226" fmla="*/ 2455999 w 2921887"/>
              <a:gd name="connsiteY1226" fmla="*/ 1642285 h 3068962"/>
              <a:gd name="connsiteX1227" fmla="*/ 2476751 w 2921887"/>
              <a:gd name="connsiteY1227" fmla="*/ 1628905 h 3068962"/>
              <a:gd name="connsiteX1228" fmla="*/ 2464132 w 2921887"/>
              <a:gd name="connsiteY1228" fmla="*/ 1619235 h 3068962"/>
              <a:gd name="connsiteX1229" fmla="*/ 2455999 w 2921887"/>
              <a:gd name="connsiteY1229" fmla="*/ 1642285 h 3068962"/>
              <a:gd name="connsiteX1230" fmla="*/ 2406868 w 2921887"/>
              <a:gd name="connsiteY1230" fmla="*/ 1673962 h 3068962"/>
              <a:gd name="connsiteX1231" fmla="*/ 2360165 w 2921887"/>
              <a:gd name="connsiteY1231" fmla="*/ 1723476 h 3068962"/>
              <a:gd name="connsiteX1232" fmla="*/ 2338562 w 2921887"/>
              <a:gd name="connsiteY1232" fmla="*/ 1765310 h 3068962"/>
              <a:gd name="connsiteX1233" fmla="*/ 2324483 w 2921887"/>
              <a:gd name="connsiteY1233" fmla="*/ 1788732 h 3068962"/>
              <a:gd name="connsiteX1234" fmla="*/ 2303792 w 2921887"/>
              <a:gd name="connsiteY1234" fmla="*/ 1805815 h 3068962"/>
              <a:gd name="connsiteX1235" fmla="*/ 2284687 w 2921887"/>
              <a:gd name="connsiteY1235" fmla="*/ 1825783 h 3068962"/>
              <a:gd name="connsiteX1236" fmla="*/ 2273754 w 2921887"/>
              <a:gd name="connsiteY1236" fmla="*/ 1828747 h 3068962"/>
              <a:gd name="connsiteX1237" fmla="*/ 2266347 w 2921887"/>
              <a:gd name="connsiteY1237" fmla="*/ 1815854 h 3068962"/>
              <a:gd name="connsiteX1238" fmla="*/ 2305712 w 2921887"/>
              <a:gd name="connsiteY1238" fmla="*/ 1754680 h 3068962"/>
              <a:gd name="connsiteX1239" fmla="*/ 2430092 w 2921887"/>
              <a:gd name="connsiteY1239" fmla="*/ 1600694 h 3068962"/>
              <a:gd name="connsiteX1240" fmla="*/ 2438279 w 2921887"/>
              <a:gd name="connsiteY1240" fmla="*/ 1575046 h 3068962"/>
              <a:gd name="connsiteX1241" fmla="*/ 2464612 w 2921887"/>
              <a:gd name="connsiteY1241" fmla="*/ 1544345 h 3068962"/>
              <a:gd name="connsiteX1242" fmla="*/ 2450005 w 2921887"/>
              <a:gd name="connsiteY1242" fmla="*/ 1538310 h 3068962"/>
              <a:gd name="connsiteX1243" fmla="*/ 2438279 w 2921887"/>
              <a:gd name="connsiteY1243" fmla="*/ 1575046 h 3068962"/>
              <a:gd name="connsiteX1244" fmla="*/ 2379024 w 2921887"/>
              <a:gd name="connsiteY1244" fmla="*/ 1644129 h 3068962"/>
              <a:gd name="connsiteX1245" fmla="*/ 2312982 w 2921887"/>
              <a:gd name="connsiteY1245" fmla="*/ 1712915 h 3068962"/>
              <a:gd name="connsiteX1246" fmla="*/ 2303312 w 2921887"/>
              <a:gd name="connsiteY1246" fmla="*/ 1700296 h 3068962"/>
              <a:gd name="connsiteX1247" fmla="*/ 2385865 w 2921887"/>
              <a:gd name="connsiteY1247" fmla="*/ 1564171 h 3068962"/>
              <a:gd name="connsiteX1248" fmla="*/ 2388364 w 2921887"/>
              <a:gd name="connsiteY1248" fmla="*/ 1558208 h 3068962"/>
              <a:gd name="connsiteX1249" fmla="*/ 2420721 w 2921887"/>
              <a:gd name="connsiteY1249" fmla="*/ 1523566 h 3068962"/>
              <a:gd name="connsiteX1250" fmla="*/ 2406388 w 2921887"/>
              <a:gd name="connsiteY1250" fmla="*/ 1515199 h 3068962"/>
              <a:gd name="connsiteX1251" fmla="*/ 2388364 w 2921887"/>
              <a:gd name="connsiteY1251" fmla="*/ 1558208 h 3068962"/>
              <a:gd name="connsiteX1252" fmla="*/ 2386145 w 2921887"/>
              <a:gd name="connsiteY1252" fmla="*/ 1560584 h 3068962"/>
              <a:gd name="connsiteX1253" fmla="*/ 2282944 w 2921887"/>
              <a:gd name="connsiteY1253" fmla="*/ 1671356 h 3068962"/>
              <a:gd name="connsiteX1254" fmla="*/ 2272108 w 2921887"/>
              <a:gd name="connsiteY1254" fmla="*/ 1663057 h 3068962"/>
              <a:gd name="connsiteX1255" fmla="*/ 2284384 w 2921887"/>
              <a:gd name="connsiteY1255" fmla="*/ 1621292 h 3068962"/>
              <a:gd name="connsiteX1256" fmla="*/ 2313187 w 2921887"/>
              <a:gd name="connsiteY1256" fmla="*/ 1578704 h 3068962"/>
              <a:gd name="connsiteX1257" fmla="*/ 2341100 w 2921887"/>
              <a:gd name="connsiteY1257" fmla="*/ 1530629 h 3068962"/>
              <a:gd name="connsiteX1258" fmla="*/ 2355937 w 2921887"/>
              <a:gd name="connsiteY1258" fmla="*/ 1495567 h 3068962"/>
              <a:gd name="connsiteX1259" fmla="*/ 2379779 w 2921887"/>
              <a:gd name="connsiteY1259" fmla="*/ 1478714 h 3068962"/>
              <a:gd name="connsiteX1260" fmla="*/ 2367160 w 2921887"/>
              <a:gd name="connsiteY1260" fmla="*/ 1469045 h 3068962"/>
              <a:gd name="connsiteX1261" fmla="*/ 2355937 w 2921887"/>
              <a:gd name="connsiteY1261" fmla="*/ 1495567 h 3068962"/>
              <a:gd name="connsiteX1262" fmla="*/ 2354183 w 2921887"/>
              <a:gd name="connsiteY1262" fmla="*/ 1496806 h 3068962"/>
              <a:gd name="connsiteX1263" fmla="*/ 2298306 w 2921887"/>
              <a:gd name="connsiteY1263" fmla="*/ 1574383 h 3068962"/>
              <a:gd name="connsiteX1264" fmla="*/ 2283973 w 2921887"/>
              <a:gd name="connsiteY1264" fmla="*/ 1566017 h 3068962"/>
              <a:gd name="connsiteX1265" fmla="*/ 2313107 w 2921887"/>
              <a:gd name="connsiteY1265" fmla="*/ 1487196 h 3068962"/>
              <a:gd name="connsiteX1266" fmla="*/ 2313538 w 2921887"/>
              <a:gd name="connsiteY1266" fmla="*/ 1483102 h 3068962"/>
              <a:gd name="connsiteX1267" fmla="*/ 2330607 w 2921887"/>
              <a:gd name="connsiteY1267" fmla="*/ 1465753 h 3068962"/>
              <a:gd name="connsiteX1268" fmla="*/ 2315999 w 2921887"/>
              <a:gd name="connsiteY1268" fmla="*/ 1459718 h 3068962"/>
              <a:gd name="connsiteX1269" fmla="*/ 2313538 w 2921887"/>
              <a:gd name="connsiteY1269" fmla="*/ 1483102 h 3068962"/>
              <a:gd name="connsiteX1270" fmla="*/ 2307607 w 2921887"/>
              <a:gd name="connsiteY1270" fmla="*/ 1489130 h 3068962"/>
              <a:gd name="connsiteX1271" fmla="*/ 2291242 w 2921887"/>
              <a:gd name="connsiteY1271" fmla="*/ 1517393 h 3068962"/>
              <a:gd name="connsiteX1272" fmla="*/ 2291173 w 2921887"/>
              <a:gd name="connsiteY1272" fmla="*/ 1517668 h 3068962"/>
              <a:gd name="connsiteX1273" fmla="*/ 2274646 w 2921887"/>
              <a:gd name="connsiteY1273" fmla="*/ 1513141 h 3068962"/>
              <a:gd name="connsiteX1274" fmla="*/ 2318468 w 2921887"/>
              <a:gd name="connsiteY1274" fmla="*/ 1453888 h 3068962"/>
              <a:gd name="connsiteX1275" fmla="*/ 2327752 w 2921887"/>
              <a:gd name="connsiteY1275" fmla="*/ 1452174 h 3068962"/>
              <a:gd name="connsiteX1276" fmla="*/ 1434416 w 2921887"/>
              <a:gd name="connsiteY1276" fmla="*/ 1363393 h 3068962"/>
              <a:gd name="connsiteX1277" fmla="*/ 1429193 w 2921887"/>
              <a:gd name="connsiteY1277" fmla="*/ 1372553 h 3068962"/>
              <a:gd name="connsiteX1278" fmla="*/ 1376591 w 2921887"/>
              <a:gd name="connsiteY1278" fmla="*/ 1444287 h 3068962"/>
              <a:gd name="connsiteX1279" fmla="*/ 1315280 w 2921887"/>
              <a:gd name="connsiteY1279" fmla="*/ 1516228 h 3068962"/>
              <a:gd name="connsiteX1280" fmla="*/ 1203700 w 2921887"/>
              <a:gd name="connsiteY1280" fmla="*/ 1659560 h 3068962"/>
              <a:gd name="connsiteX1281" fmla="*/ 1145819 w 2921887"/>
              <a:gd name="connsiteY1281" fmla="*/ 1722379 h 3068962"/>
              <a:gd name="connsiteX1282" fmla="*/ 1085811 w 2921887"/>
              <a:gd name="connsiteY1282" fmla="*/ 1783347 h 3068962"/>
              <a:gd name="connsiteX1283" fmla="*/ 1022787 w 2921887"/>
              <a:gd name="connsiteY1283" fmla="*/ 1836702 h 3068962"/>
              <a:gd name="connsiteX1284" fmla="*/ 991857 w 2921887"/>
              <a:gd name="connsiteY1284" fmla="*/ 1857345 h 3068962"/>
              <a:gd name="connsiteX1285" fmla="*/ 959077 w 2921887"/>
              <a:gd name="connsiteY1285" fmla="*/ 1865643 h 3068962"/>
              <a:gd name="connsiteX1286" fmla="*/ 959077 w 2921887"/>
              <a:gd name="connsiteY1286" fmla="*/ 1848498 h 3068962"/>
              <a:gd name="connsiteX1287" fmla="*/ 994190 w 2921887"/>
              <a:gd name="connsiteY1287" fmla="*/ 1834988 h 3068962"/>
              <a:gd name="connsiteX1288" fmla="*/ 1030056 w 2921887"/>
              <a:gd name="connsiteY1288" fmla="*/ 1809887 h 3068962"/>
              <a:gd name="connsiteX1289" fmla="*/ 1098020 w 2921887"/>
              <a:gd name="connsiteY1289" fmla="*/ 1746999 h 3068962"/>
              <a:gd name="connsiteX1290" fmla="*/ 1210971 w 2921887"/>
              <a:gd name="connsiteY1290" fmla="*/ 1623075 h 3068962"/>
              <a:gd name="connsiteX1291" fmla="*/ 1264189 w 2921887"/>
              <a:gd name="connsiteY1291" fmla="*/ 1552232 h 3068962"/>
              <a:gd name="connsiteX1292" fmla="*/ 1317940 w 2921887"/>
              <a:gd name="connsiteY1292" fmla="*/ 1487348 h 3068962"/>
              <a:gd name="connsiteX1293" fmla="*/ 1325980 w 2921887"/>
              <a:gd name="connsiteY1293" fmla="*/ 1479949 h 3068962"/>
              <a:gd name="connsiteX1294" fmla="*/ 1392158 w 2921887"/>
              <a:gd name="connsiteY1294" fmla="*/ 1414455 h 3068962"/>
              <a:gd name="connsiteX1295" fmla="*/ 2583598 w 2921887"/>
              <a:gd name="connsiteY1295" fmla="*/ 1352939 h 3068962"/>
              <a:gd name="connsiteX1296" fmla="*/ 2595325 w 2921887"/>
              <a:gd name="connsiteY1296" fmla="*/ 1364666 h 3068962"/>
              <a:gd name="connsiteX1297" fmla="*/ 2580059 w 2921887"/>
              <a:gd name="connsiteY1297" fmla="*/ 1390494 h 3068962"/>
              <a:gd name="connsiteX1298" fmla="*/ 2553560 w 2921887"/>
              <a:gd name="connsiteY1298" fmla="*/ 1403757 h 3068962"/>
              <a:gd name="connsiteX1299" fmla="*/ 2565287 w 2921887"/>
              <a:gd name="connsiteY1299" fmla="*/ 1415484 h 3068962"/>
              <a:gd name="connsiteX1300" fmla="*/ 2580059 w 2921887"/>
              <a:gd name="connsiteY1300" fmla="*/ 1390494 h 3068962"/>
              <a:gd name="connsiteX1301" fmla="*/ 2618231 w 2921887"/>
              <a:gd name="connsiteY1301" fmla="*/ 1371387 h 3068962"/>
              <a:gd name="connsiteX1302" fmla="*/ 2626872 w 2921887"/>
              <a:gd name="connsiteY1302" fmla="*/ 1386201 h 3068962"/>
              <a:gd name="connsiteX1303" fmla="*/ 2562201 w 2921887"/>
              <a:gd name="connsiteY1303" fmla="*/ 1418570 h 3068962"/>
              <a:gd name="connsiteX1304" fmla="*/ 2550474 w 2921887"/>
              <a:gd name="connsiteY1304" fmla="*/ 1406843 h 3068962"/>
              <a:gd name="connsiteX1305" fmla="*/ 2564012 w 2921887"/>
              <a:gd name="connsiteY1305" fmla="*/ 1383940 h 3068962"/>
              <a:gd name="connsiteX1306" fmla="*/ 2592239 w 2921887"/>
              <a:gd name="connsiteY1306" fmla="*/ 1367752 h 3068962"/>
              <a:gd name="connsiteX1307" fmla="*/ 2580512 w 2921887"/>
              <a:gd name="connsiteY1307" fmla="*/ 1356025 h 3068962"/>
              <a:gd name="connsiteX1308" fmla="*/ 2564012 w 2921887"/>
              <a:gd name="connsiteY1308" fmla="*/ 1383940 h 3068962"/>
              <a:gd name="connsiteX1309" fmla="*/ 2555258 w 2921887"/>
              <a:gd name="connsiteY1309" fmla="*/ 1388961 h 3068962"/>
              <a:gd name="connsiteX1310" fmla="*/ 2520642 w 2921887"/>
              <a:gd name="connsiteY1310" fmla="*/ 1413975 h 3068962"/>
              <a:gd name="connsiteX1311" fmla="*/ 2508023 w 2921887"/>
              <a:gd name="connsiteY1311" fmla="*/ 1404306 h 3068962"/>
              <a:gd name="connsiteX1312" fmla="*/ 2511108 w 2921887"/>
              <a:gd name="connsiteY1312" fmla="*/ 1397882 h 3068962"/>
              <a:gd name="connsiteX1313" fmla="*/ 2557058 w 2921887"/>
              <a:gd name="connsiteY1313" fmla="*/ 1357191 h 3068962"/>
              <a:gd name="connsiteX1314" fmla="*/ 2539718 w 2921887"/>
              <a:gd name="connsiteY1314" fmla="*/ 1379092 h 3068962"/>
              <a:gd name="connsiteX1315" fmla="*/ 2512001 w 2921887"/>
              <a:gd name="connsiteY1315" fmla="*/ 1399162 h 3068962"/>
              <a:gd name="connsiteX1316" fmla="*/ 2524619 w 2921887"/>
              <a:gd name="connsiteY1316" fmla="*/ 1408832 h 3068962"/>
              <a:gd name="connsiteX1317" fmla="*/ 2537958 w 2921887"/>
              <a:gd name="connsiteY1317" fmla="*/ 1381314 h 3068962"/>
              <a:gd name="connsiteX1318" fmla="*/ 2539718 w 2921887"/>
              <a:gd name="connsiteY1318" fmla="*/ 1379092 h 3068962"/>
              <a:gd name="connsiteX1319" fmla="*/ 2546616 w 2921887"/>
              <a:gd name="connsiteY1319" fmla="*/ 1374096 h 3068962"/>
              <a:gd name="connsiteX1320" fmla="*/ 2583598 w 2921887"/>
              <a:gd name="connsiteY1320" fmla="*/ 1352939 h 3068962"/>
              <a:gd name="connsiteX1321" fmla="*/ 2544919 w 2921887"/>
              <a:gd name="connsiteY1321" fmla="*/ 1345053 h 3068962"/>
              <a:gd name="connsiteX1322" fmla="*/ 2557058 w 2921887"/>
              <a:gd name="connsiteY1322" fmla="*/ 1357191 h 3068962"/>
              <a:gd name="connsiteX1323" fmla="*/ 22824 w 2921887"/>
              <a:gd name="connsiteY1323" fmla="*/ 1343511 h 3068962"/>
              <a:gd name="connsiteX1324" fmla="*/ 27915 w 2921887"/>
              <a:gd name="connsiteY1324" fmla="*/ 1344157 h 3068962"/>
              <a:gd name="connsiteX1325" fmla="*/ 23648 w 2921887"/>
              <a:gd name="connsiteY1325" fmla="*/ 1353419 h 3068962"/>
              <a:gd name="connsiteX1326" fmla="*/ 20662 w 2921887"/>
              <a:gd name="connsiteY1326" fmla="*/ 1348133 h 3068962"/>
              <a:gd name="connsiteX1327" fmla="*/ 25189 w 2921887"/>
              <a:gd name="connsiteY1327" fmla="*/ 1338455 h 3068962"/>
              <a:gd name="connsiteX1328" fmla="*/ 22824 w 2921887"/>
              <a:gd name="connsiteY1328" fmla="*/ 1343511 h 3068962"/>
              <a:gd name="connsiteX1329" fmla="*/ 17682 w 2921887"/>
              <a:gd name="connsiteY1329" fmla="*/ 1342858 h 3068962"/>
              <a:gd name="connsiteX1330" fmla="*/ 20662 w 2921887"/>
              <a:gd name="connsiteY1330" fmla="*/ 1348133 h 3068962"/>
              <a:gd name="connsiteX1331" fmla="*/ 16584 w 2921887"/>
              <a:gd name="connsiteY1331" fmla="*/ 1356848 h 3068962"/>
              <a:gd name="connsiteX1332" fmla="*/ 7496 w 2921887"/>
              <a:gd name="connsiteY1332" fmla="*/ 1347760 h 3068962"/>
              <a:gd name="connsiteX1333" fmla="*/ 8647 w 2921887"/>
              <a:gd name="connsiteY1333" fmla="*/ 1345215 h 3068962"/>
              <a:gd name="connsiteX1334" fmla="*/ 2540325 w 2921887"/>
              <a:gd name="connsiteY1334" fmla="*/ 1307950 h 3068962"/>
              <a:gd name="connsiteX1335" fmla="*/ 2508675 w 2921887"/>
              <a:gd name="connsiteY1335" fmla="*/ 1349156 h 3068962"/>
              <a:gd name="connsiteX1336" fmla="*/ 2516628 w 2921887"/>
              <a:gd name="connsiteY1336" fmla="*/ 1335056 h 3068962"/>
              <a:gd name="connsiteX1337" fmla="*/ 2540325 w 2921887"/>
              <a:gd name="connsiteY1337" fmla="*/ 1307950 h 3068962"/>
              <a:gd name="connsiteX1338" fmla="*/ 2540325 w 2921887"/>
              <a:gd name="connsiteY1338" fmla="*/ 1307950 h 3068962"/>
              <a:gd name="connsiteX1339" fmla="*/ 2552464 w 2921887"/>
              <a:gd name="connsiteY1339" fmla="*/ 1320089 h 3068962"/>
              <a:gd name="connsiteX1340" fmla="*/ 1458306 w 2921887"/>
              <a:gd name="connsiteY1340" fmla="*/ 1295269 h 3068962"/>
              <a:gd name="connsiteX1341" fmla="*/ 1444554 w 2921887"/>
              <a:gd name="connsiteY1341" fmla="*/ 1317140 h 3068962"/>
              <a:gd name="connsiteX1342" fmla="*/ 1403131 w 2921887"/>
              <a:gd name="connsiteY1342" fmla="*/ 1377559 h 3068962"/>
              <a:gd name="connsiteX1343" fmla="*/ 1402744 w 2921887"/>
              <a:gd name="connsiteY1343" fmla="*/ 1377960 h 3068962"/>
              <a:gd name="connsiteX1344" fmla="*/ 1427615 w 2921887"/>
              <a:gd name="connsiteY1344" fmla="*/ 1341074 h 3068962"/>
              <a:gd name="connsiteX1345" fmla="*/ 1479560 w 2921887"/>
              <a:gd name="connsiteY1345" fmla="*/ 1291906 h 3068962"/>
              <a:gd name="connsiteX1346" fmla="*/ 1441194 w 2921887"/>
              <a:gd name="connsiteY1346" fmla="*/ 1355202 h 3068962"/>
              <a:gd name="connsiteX1347" fmla="*/ 1434416 w 2921887"/>
              <a:gd name="connsiteY1347" fmla="*/ 1363393 h 3068962"/>
              <a:gd name="connsiteX1348" fmla="*/ 1453015 w 2921887"/>
              <a:gd name="connsiteY1348" fmla="*/ 1330771 h 3068962"/>
              <a:gd name="connsiteX1349" fmla="*/ 2572474 w 2921887"/>
              <a:gd name="connsiteY1349" fmla="*/ 1283677 h 3068962"/>
              <a:gd name="connsiteX1350" fmla="*/ 2572420 w 2921887"/>
              <a:gd name="connsiteY1350" fmla="*/ 1283742 h 3068962"/>
              <a:gd name="connsiteX1351" fmla="*/ 2572360 w 2921887"/>
              <a:gd name="connsiteY1351" fmla="*/ 1283707 h 3068962"/>
              <a:gd name="connsiteX1352" fmla="*/ 2572518 w 2921887"/>
              <a:gd name="connsiteY1352" fmla="*/ 1283625 h 3068962"/>
              <a:gd name="connsiteX1353" fmla="*/ 2572488 w 2921887"/>
              <a:gd name="connsiteY1353" fmla="*/ 1283673 h 3068962"/>
              <a:gd name="connsiteX1354" fmla="*/ 2572474 w 2921887"/>
              <a:gd name="connsiteY1354" fmla="*/ 1283677 h 3068962"/>
              <a:gd name="connsiteX1355" fmla="*/ 45331 w 2921887"/>
              <a:gd name="connsiteY1355" fmla="*/ 1278437 h 3068962"/>
              <a:gd name="connsiteX1356" fmla="*/ 23759 w 2921887"/>
              <a:gd name="connsiteY1356" fmla="*/ 1311808 h 3068962"/>
              <a:gd name="connsiteX1357" fmla="*/ 8647 w 2921887"/>
              <a:gd name="connsiteY1357" fmla="*/ 1345215 h 3068962"/>
              <a:gd name="connsiteX1358" fmla="*/ 6023 w 2921887"/>
              <a:gd name="connsiteY1358" fmla="*/ 1346287 h 3068962"/>
              <a:gd name="connsiteX1359" fmla="*/ 7496 w 2921887"/>
              <a:gd name="connsiteY1359" fmla="*/ 1347760 h 3068962"/>
              <a:gd name="connsiteX1360" fmla="*/ 6984 w 2921887"/>
              <a:gd name="connsiteY1360" fmla="*/ 1348893 h 3068962"/>
              <a:gd name="connsiteX1361" fmla="*/ 12950 w 2921887"/>
              <a:gd name="connsiteY1361" fmla="*/ 1359454 h 3068962"/>
              <a:gd name="connsiteX1362" fmla="*/ 18927 w 2921887"/>
              <a:gd name="connsiteY1362" fmla="*/ 1359712 h 3068962"/>
              <a:gd name="connsiteX1363" fmla="*/ 10687 w 2921887"/>
              <a:gd name="connsiteY1363" fmla="*/ 1362883 h 3068962"/>
              <a:gd name="connsiteX1364" fmla="*/ 126 w 2921887"/>
              <a:gd name="connsiteY1364" fmla="*/ 1352322 h 3068962"/>
              <a:gd name="connsiteX1365" fmla="*/ 18393 w 2921887"/>
              <a:gd name="connsiteY1365" fmla="*/ 1312417 h 3068962"/>
              <a:gd name="connsiteX1366" fmla="*/ 45936 w 2921887"/>
              <a:gd name="connsiteY1366" fmla="*/ 1277501 h 3068962"/>
              <a:gd name="connsiteX1367" fmla="*/ 46030 w 2921887"/>
              <a:gd name="connsiteY1367" fmla="*/ 1277556 h 3068962"/>
              <a:gd name="connsiteX1368" fmla="*/ 45331 w 2921887"/>
              <a:gd name="connsiteY1368" fmla="*/ 1278437 h 3068962"/>
              <a:gd name="connsiteX1369" fmla="*/ 2557715 w 2921887"/>
              <a:gd name="connsiteY1369" fmla="*/ 1275164 h 3068962"/>
              <a:gd name="connsiteX1370" fmla="*/ 2572360 w 2921887"/>
              <a:gd name="connsiteY1370" fmla="*/ 1283707 h 3068962"/>
              <a:gd name="connsiteX1371" fmla="*/ 2561198 w 2921887"/>
              <a:gd name="connsiteY1371" fmla="*/ 1286682 h 3068962"/>
              <a:gd name="connsiteX1372" fmla="*/ 58213 w 2921887"/>
              <a:gd name="connsiteY1372" fmla="*/ 1275032 h 3068962"/>
              <a:gd name="connsiteX1373" fmla="*/ 60888 w 2921887"/>
              <a:gd name="connsiteY1373" fmla="*/ 1286142 h 3068962"/>
              <a:gd name="connsiteX1374" fmla="*/ 39747 w 2921887"/>
              <a:gd name="connsiteY1374" fmla="*/ 1318469 h 3068962"/>
              <a:gd name="connsiteX1375" fmla="*/ 31783 w 2921887"/>
              <a:gd name="connsiteY1375" fmla="*/ 1335760 h 3068962"/>
              <a:gd name="connsiteX1376" fmla="*/ 25189 w 2921887"/>
              <a:gd name="connsiteY1376" fmla="*/ 1338455 h 3068962"/>
              <a:gd name="connsiteX1377" fmla="*/ 34218 w 2921887"/>
              <a:gd name="connsiteY1377" fmla="*/ 1319155 h 3068962"/>
              <a:gd name="connsiteX1378" fmla="*/ 60750 w 2921887"/>
              <a:gd name="connsiteY1378" fmla="*/ 1286142 h 3068962"/>
              <a:gd name="connsiteX1379" fmla="*/ 46030 w 2921887"/>
              <a:gd name="connsiteY1379" fmla="*/ 1277556 h 3068962"/>
              <a:gd name="connsiteX1380" fmla="*/ 46073 w 2921887"/>
              <a:gd name="connsiteY1380" fmla="*/ 1277501 h 3068962"/>
              <a:gd name="connsiteX1381" fmla="*/ 58213 w 2921887"/>
              <a:gd name="connsiteY1381" fmla="*/ 1275032 h 3068962"/>
              <a:gd name="connsiteX1382" fmla="*/ 2514950 w 2921887"/>
              <a:gd name="connsiteY1382" fmla="*/ 1273789 h 3068962"/>
              <a:gd name="connsiteX1383" fmla="*/ 2520025 w 2921887"/>
              <a:gd name="connsiteY1383" fmla="*/ 1279421 h 3068962"/>
              <a:gd name="connsiteX1384" fmla="*/ 2485392 w 2921887"/>
              <a:gd name="connsiteY1384" fmla="*/ 1351910 h 3068962"/>
              <a:gd name="connsiteX1385" fmla="*/ 2451171 w 2921887"/>
              <a:gd name="connsiteY1385" fmla="*/ 1386474 h 3068962"/>
              <a:gd name="connsiteX1386" fmla="*/ 2438330 w 2921887"/>
              <a:gd name="connsiteY1386" fmla="*/ 1402094 h 3068962"/>
              <a:gd name="connsiteX1387" fmla="*/ 2435343 w 2921887"/>
              <a:gd name="connsiteY1387" fmla="*/ 1408548 h 3068962"/>
              <a:gd name="connsiteX1388" fmla="*/ 2421613 w 2921887"/>
              <a:gd name="connsiteY1388" fmla="*/ 1409449 h 3068962"/>
              <a:gd name="connsiteX1389" fmla="*/ 2429911 w 2921887"/>
              <a:gd name="connsiteY1389" fmla="*/ 1420284 h 3068962"/>
              <a:gd name="connsiteX1390" fmla="*/ 2435343 w 2921887"/>
              <a:gd name="connsiteY1390" fmla="*/ 1408548 h 3068962"/>
              <a:gd name="connsiteX1391" fmla="*/ 2441614 w 2921887"/>
              <a:gd name="connsiteY1391" fmla="*/ 1408136 h 3068962"/>
              <a:gd name="connsiteX1392" fmla="*/ 2489439 w 2921887"/>
              <a:gd name="connsiteY1392" fmla="*/ 1374199 h 3068962"/>
              <a:gd name="connsiteX1393" fmla="*/ 2508675 w 2921887"/>
              <a:gd name="connsiteY1393" fmla="*/ 1349156 h 3068962"/>
              <a:gd name="connsiteX1394" fmla="*/ 2498731 w 2921887"/>
              <a:gd name="connsiteY1394" fmla="*/ 1366784 h 3068962"/>
              <a:gd name="connsiteX1395" fmla="*/ 2486156 w 2921887"/>
              <a:gd name="connsiteY1395" fmla="*/ 1397501 h 3068962"/>
              <a:gd name="connsiteX1396" fmla="*/ 2508102 w 2921887"/>
              <a:gd name="connsiteY1396" fmla="*/ 1377913 h 3068962"/>
              <a:gd name="connsiteX1397" fmla="*/ 2526329 w 2921887"/>
              <a:gd name="connsiteY1397" fmla="*/ 1354601 h 3068962"/>
              <a:gd name="connsiteX1398" fmla="*/ 2552464 w 2921887"/>
              <a:gd name="connsiteY1398" fmla="*/ 1320089 h 3068962"/>
              <a:gd name="connsiteX1399" fmla="*/ 2517831 w 2921887"/>
              <a:gd name="connsiteY1399" fmla="*/ 1369230 h 3068962"/>
              <a:gd name="connsiteX1400" fmla="*/ 2544919 w 2921887"/>
              <a:gd name="connsiteY1400" fmla="*/ 1345053 h 3068962"/>
              <a:gd name="connsiteX1401" fmla="*/ 2523179 w 2921887"/>
              <a:gd name="connsiteY1401" fmla="*/ 1372750 h 3068962"/>
              <a:gd name="connsiteX1402" fmla="*/ 2511108 w 2921887"/>
              <a:gd name="connsiteY1402" fmla="*/ 1397882 h 3068962"/>
              <a:gd name="connsiteX1403" fmla="*/ 2500479 w 2921887"/>
              <a:gd name="connsiteY1403" fmla="*/ 1407295 h 3068962"/>
              <a:gd name="connsiteX1404" fmla="*/ 2487655 w 2921887"/>
              <a:gd name="connsiteY1404" fmla="*/ 1438732 h 3068962"/>
              <a:gd name="connsiteX1405" fmla="*/ 2471128 w 2921887"/>
              <a:gd name="connsiteY1405" fmla="*/ 1434206 h 3068962"/>
              <a:gd name="connsiteX1406" fmla="*/ 2483203 w 2921887"/>
              <a:gd name="connsiteY1406" fmla="*/ 1404713 h 3068962"/>
              <a:gd name="connsiteX1407" fmla="*/ 2483628 w 2921887"/>
              <a:gd name="connsiteY1407" fmla="*/ 1402550 h 3068962"/>
              <a:gd name="connsiteX1408" fmla="*/ 2464105 w 2921887"/>
              <a:gd name="connsiteY1408" fmla="*/ 1418430 h 3068962"/>
              <a:gd name="connsiteX1409" fmla="*/ 2421613 w 2921887"/>
              <a:gd name="connsiteY1409" fmla="*/ 1426594 h 3068962"/>
              <a:gd name="connsiteX1410" fmla="*/ 2413315 w 2921887"/>
              <a:gd name="connsiteY1410" fmla="*/ 1415758 h 3068962"/>
              <a:gd name="connsiteX1411" fmla="*/ 2465230 w 2921887"/>
              <a:gd name="connsiteY1411" fmla="*/ 1347795 h 3068962"/>
              <a:gd name="connsiteX1412" fmla="*/ 2495199 w 2921887"/>
              <a:gd name="connsiteY1412" fmla="*/ 1314328 h 3068962"/>
              <a:gd name="connsiteX1413" fmla="*/ 2501460 w 2921887"/>
              <a:gd name="connsiteY1413" fmla="*/ 1302497 h 3068962"/>
              <a:gd name="connsiteX1414" fmla="*/ 2516048 w 2921887"/>
              <a:gd name="connsiteY1414" fmla="*/ 1289159 h 3068962"/>
              <a:gd name="connsiteX1415" fmla="*/ 2503429 w 2921887"/>
              <a:gd name="connsiteY1415" fmla="*/ 1284016 h 3068962"/>
              <a:gd name="connsiteX1416" fmla="*/ 2502812 w 2921887"/>
              <a:gd name="connsiteY1416" fmla="*/ 1299944 h 3068962"/>
              <a:gd name="connsiteX1417" fmla="*/ 2501460 w 2921887"/>
              <a:gd name="connsiteY1417" fmla="*/ 1302497 h 3068962"/>
              <a:gd name="connsiteX1418" fmla="*/ 2488830 w 2921887"/>
              <a:gd name="connsiteY1418" fmla="*/ 1314046 h 3068962"/>
              <a:gd name="connsiteX1419" fmla="*/ 2464544 w 2921887"/>
              <a:gd name="connsiteY1419" fmla="*/ 1342172 h 3068962"/>
              <a:gd name="connsiteX1420" fmla="*/ 2407828 w 2921887"/>
              <a:gd name="connsiteY1420" fmla="*/ 1370907 h 3068962"/>
              <a:gd name="connsiteX1421" fmla="*/ 2407828 w 2921887"/>
              <a:gd name="connsiteY1421" fmla="*/ 1370770 h 3068962"/>
              <a:gd name="connsiteX1422" fmla="*/ 2412355 w 2921887"/>
              <a:gd name="connsiteY1422" fmla="*/ 1354242 h 3068962"/>
              <a:gd name="connsiteX1423" fmla="*/ 2434300 w 2921887"/>
              <a:gd name="connsiteY1423" fmla="*/ 1346698 h 3068962"/>
              <a:gd name="connsiteX1424" fmla="*/ 2458989 w 2921887"/>
              <a:gd name="connsiteY1424" fmla="*/ 1322832 h 3068962"/>
              <a:gd name="connsiteX1425" fmla="*/ 2507407 w 2921887"/>
              <a:gd name="connsiteY1425" fmla="*/ 1274278 h 3068962"/>
              <a:gd name="connsiteX1426" fmla="*/ 2514950 w 2921887"/>
              <a:gd name="connsiteY1426" fmla="*/ 1273789 h 3068962"/>
              <a:gd name="connsiteX1427" fmla="*/ 2453649 w 2921887"/>
              <a:gd name="connsiteY1427" fmla="*/ 1253668 h 3068962"/>
              <a:gd name="connsiteX1428" fmla="*/ 2448085 w 2921887"/>
              <a:gd name="connsiteY1428" fmla="*/ 1259945 h 3068962"/>
              <a:gd name="connsiteX1429" fmla="*/ 2326081 w 2921887"/>
              <a:gd name="connsiteY1429" fmla="*/ 1373582 h 3068962"/>
              <a:gd name="connsiteX1430" fmla="*/ 2313942 w 2921887"/>
              <a:gd name="connsiteY1430" fmla="*/ 1361443 h 3068962"/>
              <a:gd name="connsiteX1431" fmla="*/ 2374713 w 2921887"/>
              <a:gd name="connsiteY1431" fmla="*/ 1302782 h 3068962"/>
              <a:gd name="connsiteX1432" fmla="*/ 2418095 w 2921887"/>
              <a:gd name="connsiteY1432" fmla="*/ 1263623 h 3068962"/>
              <a:gd name="connsiteX1433" fmla="*/ 2422433 w 2921887"/>
              <a:gd name="connsiteY1433" fmla="*/ 1263836 h 3068962"/>
              <a:gd name="connsiteX1434" fmla="*/ 2448077 w 2921887"/>
              <a:gd name="connsiteY1434" fmla="*/ 1256944 h 3068962"/>
              <a:gd name="connsiteX1435" fmla="*/ 168970 w 2921887"/>
              <a:gd name="connsiteY1435" fmla="*/ 1250223 h 3068962"/>
              <a:gd name="connsiteX1436" fmla="*/ 166364 w 2921887"/>
              <a:gd name="connsiteY1436" fmla="*/ 1255281 h 3068962"/>
              <a:gd name="connsiteX1437" fmla="*/ 169407 w 2921887"/>
              <a:gd name="connsiteY1437" fmla="*/ 1264154 h 3068962"/>
              <a:gd name="connsiteX1438" fmla="*/ 178005 w 2921887"/>
              <a:gd name="connsiteY1438" fmla="*/ 1264870 h 3068962"/>
              <a:gd name="connsiteX1439" fmla="*/ 111165 w 2921887"/>
              <a:gd name="connsiteY1439" fmla="*/ 1314389 h 3068962"/>
              <a:gd name="connsiteX1440" fmla="*/ 62755 w 2921887"/>
              <a:gd name="connsiteY1440" fmla="*/ 1342844 h 3068962"/>
              <a:gd name="connsiteX1441" fmla="*/ 59425 w 2921887"/>
              <a:gd name="connsiteY1441" fmla="*/ 1344126 h 3068962"/>
              <a:gd name="connsiteX1442" fmla="*/ 44609 w 2921887"/>
              <a:gd name="connsiteY1442" fmla="*/ 1346277 h 3068962"/>
              <a:gd name="connsiteX1443" fmla="*/ 27915 w 2921887"/>
              <a:gd name="connsiteY1443" fmla="*/ 1344157 h 3068962"/>
              <a:gd name="connsiteX1444" fmla="*/ 31783 w 2921887"/>
              <a:gd name="connsiteY1444" fmla="*/ 1335760 h 3068962"/>
              <a:gd name="connsiteX1445" fmla="*/ 62473 w 2921887"/>
              <a:gd name="connsiteY1445" fmla="*/ 1323218 h 3068962"/>
              <a:gd name="connsiteX1446" fmla="*/ 114243 w 2921887"/>
              <a:gd name="connsiteY1446" fmla="*/ 1290737 h 3068962"/>
              <a:gd name="connsiteX1447" fmla="*/ 196244 w 2921887"/>
              <a:gd name="connsiteY1447" fmla="*/ 1233634 h 3068962"/>
              <a:gd name="connsiteX1448" fmla="*/ 183028 w 2921887"/>
              <a:gd name="connsiteY1448" fmla="*/ 1259807 h 3068962"/>
              <a:gd name="connsiteX1449" fmla="*/ 170409 w 2921887"/>
              <a:gd name="connsiteY1449" fmla="*/ 1250137 h 3068962"/>
              <a:gd name="connsiteX1450" fmla="*/ 133238 w 2921887"/>
              <a:gd name="connsiteY1450" fmla="*/ 1227917 h 3068962"/>
              <a:gd name="connsiteX1451" fmla="*/ 133239 w 2921887"/>
              <a:gd name="connsiteY1451" fmla="*/ 1227918 h 3068962"/>
              <a:gd name="connsiteX1452" fmla="*/ 133034 w 2921887"/>
              <a:gd name="connsiteY1452" fmla="*/ 1227986 h 3068962"/>
              <a:gd name="connsiteX1453" fmla="*/ 1726296 w 2921887"/>
              <a:gd name="connsiteY1453" fmla="*/ 1224585 h 3068962"/>
              <a:gd name="connsiteX1454" fmla="*/ 1721831 w 2921887"/>
              <a:gd name="connsiteY1454" fmla="*/ 1232633 h 3068962"/>
              <a:gd name="connsiteX1455" fmla="*/ 1700357 w 2921887"/>
              <a:gd name="connsiteY1455" fmla="*/ 1282645 h 3068962"/>
              <a:gd name="connsiteX1456" fmla="*/ 1662364 w 2921887"/>
              <a:gd name="connsiteY1456" fmla="*/ 1332228 h 3068962"/>
              <a:gd name="connsiteX1457" fmla="*/ 1617581 w 2921887"/>
              <a:gd name="connsiteY1457" fmla="*/ 1389835 h 3068962"/>
              <a:gd name="connsiteX1458" fmla="*/ 1543377 w 2921887"/>
              <a:gd name="connsiteY1458" fmla="*/ 1500318 h 3068962"/>
              <a:gd name="connsiteX1459" fmla="*/ 1462179 w 2921887"/>
              <a:gd name="connsiteY1459" fmla="*/ 1609223 h 3068962"/>
              <a:gd name="connsiteX1460" fmla="*/ 1379197 w 2921887"/>
              <a:gd name="connsiteY1460" fmla="*/ 1713944 h 3068962"/>
              <a:gd name="connsiteX1461" fmla="*/ 1342156 w 2921887"/>
              <a:gd name="connsiteY1461" fmla="*/ 1761376 h 3068962"/>
              <a:gd name="connsiteX1462" fmla="*/ 1306471 w 2921887"/>
              <a:gd name="connsiteY1462" fmla="*/ 1800030 h 3068962"/>
              <a:gd name="connsiteX1463" fmla="*/ 1381871 w 2921887"/>
              <a:gd name="connsiteY1463" fmla="*/ 1730403 h 3068962"/>
              <a:gd name="connsiteX1464" fmla="*/ 1459778 w 2921887"/>
              <a:gd name="connsiteY1464" fmla="*/ 1657845 h 3068962"/>
              <a:gd name="connsiteX1465" fmla="*/ 1530415 w 2921887"/>
              <a:gd name="connsiteY1465" fmla="*/ 1565674 h 3068962"/>
              <a:gd name="connsiteX1466" fmla="*/ 1653654 w 2921887"/>
              <a:gd name="connsiteY1466" fmla="*/ 1375021 h 3068962"/>
              <a:gd name="connsiteX1467" fmla="*/ 1705843 w 2921887"/>
              <a:gd name="connsiteY1467" fmla="*/ 1275263 h 3068962"/>
              <a:gd name="connsiteX1468" fmla="*/ 1529867 w 2921887"/>
              <a:gd name="connsiteY1468" fmla="*/ 1213104 h 3068962"/>
              <a:gd name="connsiteX1469" fmla="*/ 1537274 w 2921887"/>
              <a:gd name="connsiteY1469" fmla="*/ 1225997 h 3068962"/>
              <a:gd name="connsiteX1470" fmla="*/ 1480078 w 2921887"/>
              <a:gd name="connsiteY1470" fmla="*/ 1291148 h 3068962"/>
              <a:gd name="connsiteX1471" fmla="*/ 1479560 w 2921887"/>
              <a:gd name="connsiteY1471" fmla="*/ 1291906 h 3068962"/>
              <a:gd name="connsiteX1472" fmla="*/ 1483096 w 2921887"/>
              <a:gd name="connsiteY1472" fmla="*/ 1286073 h 3068962"/>
              <a:gd name="connsiteX1473" fmla="*/ 1506550 w 2921887"/>
              <a:gd name="connsiteY1473" fmla="*/ 1253429 h 3068962"/>
              <a:gd name="connsiteX1474" fmla="*/ 1519786 w 2921887"/>
              <a:gd name="connsiteY1474" fmla="*/ 1239302 h 3068962"/>
              <a:gd name="connsiteX1475" fmla="*/ 1526918 w 2921887"/>
              <a:gd name="connsiteY1475" fmla="*/ 1232924 h 3068962"/>
              <a:gd name="connsiteX1476" fmla="*/ 1529730 w 2921887"/>
              <a:gd name="connsiteY1476" fmla="*/ 1230249 h 3068962"/>
              <a:gd name="connsiteX1477" fmla="*/ 1522323 w 2921887"/>
              <a:gd name="connsiteY1477" fmla="*/ 1217356 h 3068962"/>
              <a:gd name="connsiteX1478" fmla="*/ 1473151 w 2921887"/>
              <a:gd name="connsiteY1478" fmla="*/ 1273112 h 3068962"/>
              <a:gd name="connsiteX1479" fmla="*/ 1458306 w 2921887"/>
              <a:gd name="connsiteY1479" fmla="*/ 1295269 h 3068962"/>
              <a:gd name="connsiteX1480" fmla="*/ 1483233 w 2921887"/>
              <a:gd name="connsiteY1480" fmla="*/ 1255624 h 3068962"/>
              <a:gd name="connsiteX1481" fmla="*/ 1506070 w 2921887"/>
              <a:gd name="connsiteY1481" fmla="*/ 1228878 h 3068962"/>
              <a:gd name="connsiteX1482" fmla="*/ 1529867 w 2921887"/>
              <a:gd name="connsiteY1482" fmla="*/ 1213104 h 3068962"/>
              <a:gd name="connsiteX1483" fmla="*/ 2044799 w 2921887"/>
              <a:gd name="connsiteY1483" fmla="*/ 1212393 h 3068962"/>
              <a:gd name="connsiteX1484" fmla="*/ 2047783 w 2921887"/>
              <a:gd name="connsiteY1484" fmla="*/ 1223735 h 3068962"/>
              <a:gd name="connsiteX1485" fmla="*/ 1955474 w 2921887"/>
              <a:gd name="connsiteY1485" fmla="*/ 1327565 h 3068962"/>
              <a:gd name="connsiteX1486" fmla="*/ 1904725 w 2921887"/>
              <a:gd name="connsiteY1486" fmla="*/ 1376531 h 3068962"/>
              <a:gd name="connsiteX1487" fmla="*/ 1855004 w 2921887"/>
              <a:gd name="connsiteY1487" fmla="*/ 1433795 h 3068962"/>
              <a:gd name="connsiteX1488" fmla="*/ 1674227 w 2921887"/>
              <a:gd name="connsiteY1488" fmla="*/ 1654623 h 3068962"/>
              <a:gd name="connsiteX1489" fmla="*/ 1477883 w 2921887"/>
              <a:gd name="connsiteY1489" fmla="*/ 1852270 h 3068962"/>
              <a:gd name="connsiteX1490" fmla="*/ 1428711 w 2921887"/>
              <a:gd name="connsiteY1490" fmla="*/ 1900756 h 3068962"/>
              <a:gd name="connsiteX1491" fmla="*/ 1385163 w 2921887"/>
              <a:gd name="connsiteY1491" fmla="*/ 1949859 h 3068962"/>
              <a:gd name="connsiteX1492" fmla="*/ 1340174 w 2921887"/>
              <a:gd name="connsiteY1492" fmla="*/ 1998414 h 3068962"/>
              <a:gd name="connsiteX1493" fmla="*/ 1290043 w 2921887"/>
              <a:gd name="connsiteY1493" fmla="*/ 2034076 h 3068962"/>
              <a:gd name="connsiteX1494" fmla="*/ 1243340 w 2921887"/>
              <a:gd name="connsiteY1494" fmla="*/ 2077624 h 3068962"/>
              <a:gd name="connsiteX1495" fmla="*/ 1228500 w 2921887"/>
              <a:gd name="connsiteY1495" fmla="*/ 2095333 h 3068962"/>
              <a:gd name="connsiteX1496" fmla="*/ 1375699 w 2921887"/>
              <a:gd name="connsiteY1496" fmla="*/ 1983807 h 3068962"/>
              <a:gd name="connsiteX1497" fmla="*/ 1546738 w 2921887"/>
              <a:gd name="connsiteY1497" fmla="*/ 1834988 h 3068962"/>
              <a:gd name="connsiteX1498" fmla="*/ 1707695 w 2921887"/>
              <a:gd name="connsiteY1498" fmla="*/ 1679723 h 3068962"/>
              <a:gd name="connsiteX1499" fmla="*/ 1843483 w 2921887"/>
              <a:gd name="connsiteY1499" fmla="*/ 1501689 h 3068962"/>
              <a:gd name="connsiteX1500" fmla="*/ 1858297 w 2921887"/>
              <a:gd name="connsiteY1500" fmla="*/ 1510330 h 3068962"/>
              <a:gd name="connsiteX1501" fmla="*/ 1704746 w 2921887"/>
              <a:gd name="connsiteY1501" fmla="*/ 1708732 h 3068962"/>
              <a:gd name="connsiteX1502" fmla="*/ 1541868 w 2921887"/>
              <a:gd name="connsiteY1502" fmla="*/ 1862763 h 3068962"/>
              <a:gd name="connsiteX1503" fmla="*/ 1373642 w 2921887"/>
              <a:gd name="connsiteY1503" fmla="*/ 2006301 h 3068962"/>
              <a:gd name="connsiteX1504" fmla="*/ 1215633 w 2921887"/>
              <a:gd name="connsiteY1504" fmla="*/ 2127756 h 3068962"/>
              <a:gd name="connsiteX1505" fmla="*/ 1144122 w 2921887"/>
              <a:gd name="connsiteY1505" fmla="*/ 2194785 h 3068962"/>
              <a:gd name="connsiteX1506" fmla="*/ 1089416 w 2921887"/>
              <a:gd name="connsiteY1506" fmla="*/ 2261346 h 3068962"/>
              <a:gd name="connsiteX1507" fmla="*/ 1120204 w 2921887"/>
              <a:gd name="connsiteY1507" fmla="*/ 2234877 h 3068962"/>
              <a:gd name="connsiteX1508" fmla="*/ 1156518 w 2921887"/>
              <a:gd name="connsiteY1508" fmla="*/ 2199216 h 3068962"/>
              <a:gd name="connsiteX1509" fmla="*/ 1246426 w 2921887"/>
              <a:gd name="connsiteY1509" fmla="*/ 2128304 h 3068962"/>
              <a:gd name="connsiteX1510" fmla="*/ 1400388 w 2921887"/>
              <a:gd name="connsiteY1510" fmla="*/ 2010964 h 3068962"/>
              <a:gd name="connsiteX1511" fmla="*/ 1479803 w 2921887"/>
              <a:gd name="connsiteY1511" fmla="*/ 1957403 h 3068962"/>
              <a:gd name="connsiteX1512" fmla="*/ 1549892 w 2921887"/>
              <a:gd name="connsiteY1512" fmla="*/ 1893418 h 3068962"/>
              <a:gd name="connsiteX1513" fmla="*/ 1624095 w 2921887"/>
              <a:gd name="connsiteY1513" fmla="*/ 1826072 h 3068962"/>
              <a:gd name="connsiteX1514" fmla="*/ 1698779 w 2921887"/>
              <a:gd name="connsiteY1514" fmla="*/ 1753446 h 3068962"/>
              <a:gd name="connsiteX1515" fmla="*/ 1769622 w 2921887"/>
              <a:gd name="connsiteY1515" fmla="*/ 1680339 h 3068962"/>
              <a:gd name="connsiteX1516" fmla="*/ 1844855 w 2921887"/>
              <a:gd name="connsiteY1516" fmla="*/ 1617657 h 3068962"/>
              <a:gd name="connsiteX1517" fmla="*/ 1856993 w 2921887"/>
              <a:gd name="connsiteY1517" fmla="*/ 1629796 h 3068962"/>
              <a:gd name="connsiteX1518" fmla="*/ 1771954 w 2921887"/>
              <a:gd name="connsiteY1518" fmla="*/ 1702011 h 3068962"/>
              <a:gd name="connsiteX1519" fmla="*/ 1691852 w 2921887"/>
              <a:gd name="connsiteY1519" fmla="*/ 1784718 h 3068962"/>
              <a:gd name="connsiteX1520" fmla="*/ 1543034 w 2921887"/>
              <a:gd name="connsiteY1520" fmla="*/ 1923456 h 3068962"/>
              <a:gd name="connsiteX1521" fmla="*/ 1472122 w 2921887"/>
              <a:gd name="connsiteY1521" fmla="*/ 1985315 h 3068962"/>
              <a:gd name="connsiteX1522" fmla="*/ 1391061 w 2921887"/>
              <a:gd name="connsiteY1522" fmla="*/ 2037093 h 3068962"/>
              <a:gd name="connsiteX1523" fmla="*/ 1311646 w 2921887"/>
              <a:gd name="connsiteY1523" fmla="*/ 2095386 h 3068962"/>
              <a:gd name="connsiteX1524" fmla="*/ 1235179 w 2921887"/>
              <a:gd name="connsiteY1524" fmla="*/ 2159234 h 3068962"/>
              <a:gd name="connsiteX1525" fmla="*/ 1156243 w 2921887"/>
              <a:gd name="connsiteY1525" fmla="*/ 2222053 h 3068962"/>
              <a:gd name="connsiteX1526" fmla="*/ 1090475 w 2921887"/>
              <a:gd name="connsiteY1526" fmla="*/ 2282678 h 3068962"/>
              <a:gd name="connsiteX1527" fmla="*/ 1079056 w 2921887"/>
              <a:gd name="connsiteY1527" fmla="*/ 2279540 h 3068962"/>
              <a:gd name="connsiteX1528" fmla="*/ 1081178 w 2921887"/>
              <a:gd name="connsiteY1528" fmla="*/ 2270621 h 3068962"/>
              <a:gd name="connsiteX1529" fmla="*/ 1069816 w 2921887"/>
              <a:gd name="connsiteY1529" fmla="*/ 2272966 h 3068962"/>
              <a:gd name="connsiteX1530" fmla="*/ 1067089 w 2921887"/>
              <a:gd name="connsiteY1530" fmla="*/ 2261830 h 3068962"/>
              <a:gd name="connsiteX1531" fmla="*/ 1137478 w 2921887"/>
              <a:gd name="connsiteY1531" fmla="*/ 2177040 h 3068962"/>
              <a:gd name="connsiteX1532" fmla="*/ 1152135 w 2921887"/>
              <a:gd name="connsiteY1532" fmla="*/ 2163641 h 3068962"/>
              <a:gd name="connsiteX1533" fmla="*/ 1128880 w 2921887"/>
              <a:gd name="connsiteY1533" fmla="*/ 2175796 h 3068962"/>
              <a:gd name="connsiteX1534" fmla="*/ 1108375 w 2921887"/>
              <a:gd name="connsiteY1534" fmla="*/ 2193593 h 3068962"/>
              <a:gd name="connsiteX1535" fmla="*/ 1108443 w 2921887"/>
              <a:gd name="connsiteY1535" fmla="*/ 2193593 h 3068962"/>
              <a:gd name="connsiteX1536" fmla="*/ 1096305 w 2921887"/>
              <a:gd name="connsiteY1536" fmla="*/ 2181454 h 3068962"/>
              <a:gd name="connsiteX1537" fmla="*/ 1145613 w 2921887"/>
              <a:gd name="connsiteY1537" fmla="*/ 2147850 h 3068962"/>
              <a:gd name="connsiteX1538" fmla="*/ 1172566 w 2921887"/>
              <a:gd name="connsiteY1538" fmla="*/ 2132145 h 3068962"/>
              <a:gd name="connsiteX1539" fmla="*/ 1198283 w 2921887"/>
              <a:gd name="connsiteY1539" fmla="*/ 2105673 h 3068962"/>
              <a:gd name="connsiteX1540" fmla="*/ 1245809 w 2921887"/>
              <a:gd name="connsiteY1540" fmla="*/ 2048478 h 3068962"/>
              <a:gd name="connsiteX1541" fmla="*/ 1300330 w 2921887"/>
              <a:gd name="connsiteY1541" fmla="*/ 2006850 h 3068962"/>
              <a:gd name="connsiteX1542" fmla="*/ 1349571 w 2921887"/>
              <a:gd name="connsiteY1542" fmla="*/ 1965290 h 3068962"/>
              <a:gd name="connsiteX1543" fmla="*/ 1391473 w 2921887"/>
              <a:gd name="connsiteY1543" fmla="*/ 1915158 h 3068962"/>
              <a:gd name="connsiteX1544" fmla="*/ 1438862 w 2921887"/>
              <a:gd name="connsiteY1544" fmla="*/ 1866535 h 3068962"/>
              <a:gd name="connsiteX1545" fmla="*/ 1488307 w 2921887"/>
              <a:gd name="connsiteY1545" fmla="*/ 1818323 h 3068962"/>
              <a:gd name="connsiteX1546" fmla="*/ 1680605 w 2921887"/>
              <a:gd name="connsiteY1546" fmla="*/ 1621361 h 3068962"/>
              <a:gd name="connsiteX1547" fmla="*/ 1862822 w 2921887"/>
              <a:gd name="connsiteY1547" fmla="*/ 1397722 h 3068962"/>
              <a:gd name="connsiteX1548" fmla="*/ 1951633 w 2921887"/>
              <a:gd name="connsiteY1548" fmla="*/ 1307676 h 3068962"/>
              <a:gd name="connsiteX1549" fmla="*/ 2032969 w 2921887"/>
              <a:gd name="connsiteY1549" fmla="*/ 1215093 h 3068962"/>
              <a:gd name="connsiteX1550" fmla="*/ 2044799 w 2921887"/>
              <a:gd name="connsiteY1550" fmla="*/ 1212393 h 3068962"/>
              <a:gd name="connsiteX1551" fmla="*/ 2650601 w 2921887"/>
              <a:gd name="connsiteY1551" fmla="*/ 1199457 h 3068962"/>
              <a:gd name="connsiteX1552" fmla="*/ 2661437 w 2921887"/>
              <a:gd name="connsiteY1552" fmla="*/ 1207755 h 3068962"/>
              <a:gd name="connsiteX1553" fmla="*/ 2641000 w 2921887"/>
              <a:gd name="connsiteY1553" fmla="*/ 1255830 h 3068962"/>
              <a:gd name="connsiteX1554" fmla="*/ 2632696 w 2921887"/>
              <a:gd name="connsiteY1554" fmla="*/ 1265927 h 3068962"/>
              <a:gd name="connsiteX1555" fmla="*/ 2615968 w 2921887"/>
              <a:gd name="connsiteY1555" fmla="*/ 1278187 h 3068962"/>
              <a:gd name="connsiteX1556" fmla="*/ 2597383 w 2921887"/>
              <a:gd name="connsiteY1556" fmla="*/ 1286965 h 3068962"/>
              <a:gd name="connsiteX1557" fmla="*/ 2604790 w 2921887"/>
              <a:gd name="connsiteY1557" fmla="*/ 1299858 h 3068962"/>
              <a:gd name="connsiteX1558" fmla="*/ 2632696 w 2921887"/>
              <a:gd name="connsiteY1558" fmla="*/ 1265927 h 3068962"/>
              <a:gd name="connsiteX1559" fmla="*/ 2638051 w 2921887"/>
              <a:gd name="connsiteY1559" fmla="*/ 1262002 h 3068962"/>
              <a:gd name="connsiteX1560" fmla="*/ 2680776 w 2921887"/>
              <a:gd name="connsiteY1560" fmla="*/ 1230387 h 3068962"/>
              <a:gd name="connsiteX1561" fmla="*/ 2689418 w 2921887"/>
              <a:gd name="connsiteY1561" fmla="*/ 1245200 h 3068962"/>
              <a:gd name="connsiteX1562" fmla="*/ 2642715 w 2921887"/>
              <a:gd name="connsiteY1562" fmla="*/ 1279902 h 3068962"/>
              <a:gd name="connsiteX1563" fmla="*/ 2597315 w 2921887"/>
              <a:gd name="connsiteY1563" fmla="*/ 1304110 h 3068962"/>
              <a:gd name="connsiteX1564" fmla="*/ 2589908 w 2921887"/>
              <a:gd name="connsiteY1564" fmla="*/ 1291217 h 3068962"/>
              <a:gd name="connsiteX1565" fmla="*/ 2622963 w 2921887"/>
              <a:gd name="connsiteY1565" fmla="*/ 1250892 h 3068962"/>
              <a:gd name="connsiteX1566" fmla="*/ 2638017 w 2921887"/>
              <a:gd name="connsiteY1566" fmla="*/ 1231099 h 3068962"/>
              <a:gd name="connsiteX1567" fmla="*/ 2640575 w 2921887"/>
              <a:gd name="connsiteY1567" fmla="*/ 1221476 h 3068962"/>
              <a:gd name="connsiteX1568" fmla="*/ 2655059 w 2921887"/>
              <a:gd name="connsiteY1568" fmla="*/ 1216053 h 3068962"/>
              <a:gd name="connsiteX1569" fmla="*/ 2644223 w 2921887"/>
              <a:gd name="connsiteY1569" fmla="*/ 1207755 h 3068962"/>
              <a:gd name="connsiteX1570" fmla="*/ 2640575 w 2921887"/>
              <a:gd name="connsiteY1570" fmla="*/ 1221476 h 3068962"/>
              <a:gd name="connsiteX1571" fmla="*/ 2629984 w 2921887"/>
              <a:gd name="connsiteY1571" fmla="*/ 1225441 h 3068962"/>
              <a:gd name="connsiteX1572" fmla="*/ 2607944 w 2921887"/>
              <a:gd name="connsiteY1572" fmla="*/ 1240948 h 3068962"/>
              <a:gd name="connsiteX1573" fmla="*/ 2572518 w 2921887"/>
              <a:gd name="connsiteY1573" fmla="*/ 1283625 h 3068962"/>
              <a:gd name="connsiteX1574" fmla="*/ 2601893 w 2921887"/>
              <a:gd name="connsiteY1574" fmla="*/ 1235385 h 3068962"/>
              <a:gd name="connsiteX1575" fmla="*/ 2609966 w 2921887"/>
              <a:gd name="connsiteY1575" fmla="*/ 1218689 h 3068962"/>
              <a:gd name="connsiteX1576" fmla="*/ 2622526 w 2921887"/>
              <a:gd name="connsiteY1576" fmla="*/ 1209942 h 3068962"/>
              <a:gd name="connsiteX1577" fmla="*/ 2650601 w 2921887"/>
              <a:gd name="connsiteY1577" fmla="*/ 1199457 h 3068962"/>
              <a:gd name="connsiteX1578" fmla="*/ 282982 w 2921887"/>
              <a:gd name="connsiteY1578" fmla="*/ 1193687 h 3068962"/>
              <a:gd name="connsiteX1579" fmla="*/ 253880 w 2921887"/>
              <a:gd name="connsiteY1579" fmla="*/ 1217159 h 3068962"/>
              <a:gd name="connsiteX1580" fmla="*/ 178982 w 2921887"/>
              <a:gd name="connsiteY1580" fmla="*/ 1264951 h 3068962"/>
              <a:gd name="connsiteX1581" fmla="*/ 178005 w 2921887"/>
              <a:gd name="connsiteY1581" fmla="*/ 1264870 h 3068962"/>
              <a:gd name="connsiteX1582" fmla="*/ 201408 w 2921887"/>
              <a:gd name="connsiteY1582" fmla="*/ 1247531 h 3068962"/>
              <a:gd name="connsiteX1583" fmla="*/ 1354582 w 2921887"/>
              <a:gd name="connsiteY1583" fmla="*/ 1185022 h 3068962"/>
              <a:gd name="connsiteX1584" fmla="*/ 1223932 w 2921887"/>
              <a:gd name="connsiteY1584" fmla="*/ 1312065 h 3068962"/>
              <a:gd name="connsiteX1585" fmla="*/ 1192791 w 2921887"/>
              <a:gd name="connsiteY1585" fmla="*/ 1341583 h 3068962"/>
              <a:gd name="connsiteX1586" fmla="*/ 1231339 w 2921887"/>
              <a:gd name="connsiteY1586" fmla="*/ 1292931 h 3068962"/>
              <a:gd name="connsiteX1587" fmla="*/ 1292289 w 2921887"/>
              <a:gd name="connsiteY1587" fmla="*/ 1237261 h 3068962"/>
              <a:gd name="connsiteX1588" fmla="*/ 1355536 w 2921887"/>
              <a:gd name="connsiteY1588" fmla="*/ 1184094 h 3068962"/>
              <a:gd name="connsiteX1589" fmla="*/ 1355606 w 2921887"/>
              <a:gd name="connsiteY1589" fmla="*/ 1184163 h 3068962"/>
              <a:gd name="connsiteX1590" fmla="*/ 1354582 w 2921887"/>
              <a:gd name="connsiteY1590" fmla="*/ 1185022 h 3068962"/>
              <a:gd name="connsiteX1591" fmla="*/ 271253 w 2921887"/>
              <a:gd name="connsiteY1591" fmla="*/ 1181332 h 3068962"/>
              <a:gd name="connsiteX1592" fmla="*/ 244862 w 2921887"/>
              <a:gd name="connsiteY1592" fmla="*/ 1202577 h 3068962"/>
              <a:gd name="connsiteX1593" fmla="*/ 196244 w 2921887"/>
              <a:gd name="connsiteY1593" fmla="*/ 1233634 h 3068962"/>
              <a:gd name="connsiteX1594" fmla="*/ 199149 w 2921887"/>
              <a:gd name="connsiteY1594" fmla="*/ 1227882 h 3068962"/>
              <a:gd name="connsiteX1595" fmla="*/ 204288 w 2921887"/>
              <a:gd name="connsiteY1595" fmla="*/ 1224077 h 3068962"/>
              <a:gd name="connsiteX1596" fmla="*/ 1343467 w 2921887"/>
              <a:gd name="connsiteY1596" fmla="*/ 1171887 h 3068962"/>
              <a:gd name="connsiteX1597" fmla="*/ 1355606 w 2921887"/>
              <a:gd name="connsiteY1597" fmla="*/ 1184026 h 3068962"/>
              <a:gd name="connsiteX1598" fmla="*/ 1355536 w 2921887"/>
              <a:gd name="connsiteY1598" fmla="*/ 1184094 h 3068962"/>
              <a:gd name="connsiteX1599" fmla="*/ 1343467 w 2921887"/>
              <a:gd name="connsiteY1599" fmla="*/ 1172025 h 3068962"/>
              <a:gd name="connsiteX1600" fmla="*/ 1230970 w 2921887"/>
              <a:gd name="connsiteY1600" fmla="*/ 1282241 h 3068962"/>
              <a:gd name="connsiteX1601" fmla="*/ 1178033 w 2921887"/>
              <a:gd name="connsiteY1601" fmla="*/ 1331717 h 3068962"/>
              <a:gd name="connsiteX1602" fmla="*/ 1181455 w 2921887"/>
              <a:gd name="connsiteY1602" fmla="*/ 1326990 h 3068962"/>
              <a:gd name="connsiteX1603" fmla="*/ 1232367 w 2921887"/>
              <a:gd name="connsiteY1603" fmla="*/ 1266733 h 3068962"/>
              <a:gd name="connsiteX1604" fmla="*/ 1343467 w 2921887"/>
              <a:gd name="connsiteY1604" fmla="*/ 1171887 h 3068962"/>
              <a:gd name="connsiteX1605" fmla="*/ 1992043 w 2921887"/>
              <a:gd name="connsiteY1605" fmla="*/ 1171543 h 3068962"/>
              <a:gd name="connsiteX1606" fmla="*/ 1997926 w 2921887"/>
              <a:gd name="connsiteY1606" fmla="*/ 1186221 h 3068962"/>
              <a:gd name="connsiteX1607" fmla="*/ 1803844 w 2921887"/>
              <a:gd name="connsiteY1607" fmla="*/ 1415347 h 3068962"/>
              <a:gd name="connsiteX1608" fmla="*/ 1725869 w 2921887"/>
              <a:gd name="connsiteY1608" fmla="*/ 1524663 h 3068962"/>
              <a:gd name="connsiteX1609" fmla="*/ 1645836 w 2921887"/>
              <a:gd name="connsiteY1609" fmla="*/ 1628288 h 3068962"/>
              <a:gd name="connsiteX1610" fmla="*/ 1549618 w 2921887"/>
              <a:gd name="connsiteY1610" fmla="*/ 1717853 h 3068962"/>
              <a:gd name="connsiteX1611" fmla="*/ 1452440 w 2921887"/>
              <a:gd name="connsiteY1611" fmla="*/ 1815168 h 3068962"/>
              <a:gd name="connsiteX1612" fmla="*/ 1361778 w 2921887"/>
              <a:gd name="connsiteY1612" fmla="*/ 1908986 h 3068962"/>
              <a:gd name="connsiteX1613" fmla="*/ 1279071 w 2921887"/>
              <a:gd name="connsiteY1613" fmla="*/ 1998825 h 3068962"/>
              <a:gd name="connsiteX1614" fmla="*/ 1095070 w 2921887"/>
              <a:gd name="connsiteY1614" fmla="*/ 2153336 h 3068962"/>
              <a:gd name="connsiteX1615" fmla="*/ 1095070 w 2921887"/>
              <a:gd name="connsiteY1615" fmla="*/ 2153268 h 3068962"/>
              <a:gd name="connsiteX1616" fmla="*/ 1086430 w 2921887"/>
              <a:gd name="connsiteY1616" fmla="*/ 2138454 h 3068962"/>
              <a:gd name="connsiteX1617" fmla="*/ 1290111 w 2921887"/>
              <a:gd name="connsiteY1617" fmla="*/ 1961655 h 3068962"/>
              <a:gd name="connsiteX1618" fmla="*/ 1465951 w 2921887"/>
              <a:gd name="connsiteY1618" fmla="*/ 1776146 h 3068962"/>
              <a:gd name="connsiteX1619" fmla="*/ 1565186 w 2921887"/>
              <a:gd name="connsiteY1619" fmla="*/ 1681437 h 3068962"/>
              <a:gd name="connsiteX1620" fmla="*/ 1656123 w 2921887"/>
              <a:gd name="connsiteY1620" fmla="*/ 1591460 h 3068962"/>
              <a:gd name="connsiteX1621" fmla="*/ 1734304 w 2921887"/>
              <a:gd name="connsiteY1621" fmla="*/ 1482624 h 3068962"/>
              <a:gd name="connsiteX1622" fmla="*/ 1812485 w 2921887"/>
              <a:gd name="connsiteY1622" fmla="*/ 1375639 h 3068962"/>
              <a:gd name="connsiteX1623" fmla="*/ 1985787 w 2921887"/>
              <a:gd name="connsiteY1623" fmla="*/ 1174082 h 3068962"/>
              <a:gd name="connsiteX1624" fmla="*/ 1992043 w 2921887"/>
              <a:gd name="connsiteY1624" fmla="*/ 1171543 h 3068962"/>
              <a:gd name="connsiteX1625" fmla="*/ 1405300 w 2921887"/>
              <a:gd name="connsiteY1625" fmla="*/ 1168939 h 3068962"/>
              <a:gd name="connsiteX1626" fmla="*/ 1407727 w 2921887"/>
              <a:gd name="connsiteY1626" fmla="*/ 1179980 h 3068962"/>
              <a:gd name="connsiteX1627" fmla="*/ 1302455 w 2921887"/>
              <a:gd name="connsiteY1627" fmla="*/ 1317346 h 3068962"/>
              <a:gd name="connsiteX1628" fmla="*/ 1094452 w 2921887"/>
              <a:gd name="connsiteY1628" fmla="*/ 1542494 h 3068962"/>
              <a:gd name="connsiteX1629" fmla="*/ 924433 w 2921887"/>
              <a:gd name="connsiteY1629" fmla="*/ 1719647 h 3068962"/>
              <a:gd name="connsiteX1630" fmla="*/ 906705 w 2921887"/>
              <a:gd name="connsiteY1630" fmla="*/ 1732756 h 3068962"/>
              <a:gd name="connsiteX1631" fmla="*/ 873556 w 2921887"/>
              <a:gd name="connsiteY1631" fmla="*/ 1749605 h 3068962"/>
              <a:gd name="connsiteX1632" fmla="*/ 881923 w 2921887"/>
              <a:gd name="connsiteY1632" fmla="*/ 1763939 h 3068962"/>
              <a:gd name="connsiteX1633" fmla="*/ 924433 w 2921887"/>
              <a:gd name="connsiteY1633" fmla="*/ 1719647 h 3068962"/>
              <a:gd name="connsiteX1634" fmla="*/ 936967 w 2921887"/>
              <a:gd name="connsiteY1634" fmla="*/ 1710378 h 3068962"/>
              <a:gd name="connsiteX1635" fmla="*/ 979083 w 2921887"/>
              <a:gd name="connsiteY1635" fmla="*/ 1671524 h 3068962"/>
              <a:gd name="connsiteX1636" fmla="*/ 980336 w 2921887"/>
              <a:gd name="connsiteY1636" fmla="*/ 1667035 h 3068962"/>
              <a:gd name="connsiteX1637" fmla="*/ 991854 w 2921887"/>
              <a:gd name="connsiteY1637" fmla="*/ 1659741 h 3068962"/>
              <a:gd name="connsiteX1638" fmla="*/ 992200 w 2921887"/>
              <a:gd name="connsiteY1638" fmla="*/ 1659423 h 3068962"/>
              <a:gd name="connsiteX1639" fmla="*/ 992349 w 2921887"/>
              <a:gd name="connsiteY1639" fmla="*/ 1659428 h 3068962"/>
              <a:gd name="connsiteX1640" fmla="*/ 1040609 w 2921887"/>
              <a:gd name="connsiteY1640" fmla="*/ 1628870 h 3068962"/>
              <a:gd name="connsiteX1641" fmla="*/ 1094247 w 2921887"/>
              <a:gd name="connsiteY1641" fmla="*/ 1581653 h 3068962"/>
              <a:gd name="connsiteX1642" fmla="*/ 1279825 w 2921887"/>
              <a:gd name="connsiteY1642" fmla="*/ 1395527 h 3068962"/>
              <a:gd name="connsiteX1643" fmla="*/ 1385713 w 2921887"/>
              <a:gd name="connsiteY1643" fmla="*/ 1295263 h 3068962"/>
              <a:gd name="connsiteX1644" fmla="*/ 1461424 w 2921887"/>
              <a:gd name="connsiteY1644" fmla="*/ 1178608 h 3068962"/>
              <a:gd name="connsiteX1645" fmla="*/ 1475757 w 2921887"/>
              <a:gd name="connsiteY1645" fmla="*/ 1186975 h 3068962"/>
              <a:gd name="connsiteX1646" fmla="*/ 1401075 w 2921887"/>
              <a:gd name="connsiteY1646" fmla="*/ 1337303 h 3068962"/>
              <a:gd name="connsiteX1647" fmla="*/ 1295873 w 2921887"/>
              <a:gd name="connsiteY1647" fmla="*/ 1455672 h 3068962"/>
              <a:gd name="connsiteX1648" fmla="*/ 1244574 w 2921887"/>
              <a:gd name="connsiteY1648" fmla="*/ 1515268 h 3068962"/>
              <a:gd name="connsiteX1649" fmla="*/ 1183745 w 2921887"/>
              <a:gd name="connsiteY1649" fmla="*/ 1579116 h 3068962"/>
              <a:gd name="connsiteX1650" fmla="*/ 1129095 w 2921887"/>
              <a:gd name="connsiteY1650" fmla="*/ 1626328 h 3068962"/>
              <a:gd name="connsiteX1651" fmla="*/ 1059546 w 2921887"/>
              <a:gd name="connsiteY1651" fmla="*/ 1681368 h 3068962"/>
              <a:gd name="connsiteX1652" fmla="*/ 980404 w 2921887"/>
              <a:gd name="connsiteY1652" fmla="*/ 1740964 h 3068962"/>
              <a:gd name="connsiteX1653" fmla="*/ 910933 w 2921887"/>
              <a:gd name="connsiteY1653" fmla="*/ 1798915 h 3068962"/>
              <a:gd name="connsiteX1654" fmla="*/ 921289 w 2921887"/>
              <a:gd name="connsiteY1654" fmla="*/ 1812356 h 3068962"/>
              <a:gd name="connsiteX1655" fmla="*/ 950710 w 2921887"/>
              <a:gd name="connsiteY1655" fmla="*/ 1783004 h 3068962"/>
              <a:gd name="connsiteX1656" fmla="*/ 982874 w 2921887"/>
              <a:gd name="connsiteY1656" fmla="*/ 1752692 h 3068962"/>
              <a:gd name="connsiteX1657" fmla="*/ 1050698 w 2921887"/>
              <a:gd name="connsiteY1657" fmla="*/ 1694056 h 3068962"/>
              <a:gd name="connsiteX1658" fmla="*/ 1129095 w 2921887"/>
              <a:gd name="connsiteY1658" fmla="*/ 1626328 h 3068962"/>
              <a:gd name="connsiteX1659" fmla="*/ 1129566 w 2921887"/>
              <a:gd name="connsiteY1659" fmla="*/ 1625956 h 3068962"/>
              <a:gd name="connsiteX1660" fmla="*/ 1201918 w 2921887"/>
              <a:gd name="connsiteY1660" fmla="*/ 1568623 h 3068962"/>
              <a:gd name="connsiteX1661" fmla="*/ 1339833 w 2921887"/>
              <a:gd name="connsiteY1661" fmla="*/ 1442984 h 3068962"/>
              <a:gd name="connsiteX1662" fmla="*/ 1402744 w 2921887"/>
              <a:gd name="connsiteY1662" fmla="*/ 1377960 h 3068962"/>
              <a:gd name="connsiteX1663" fmla="*/ 1377431 w 2921887"/>
              <a:gd name="connsiteY1663" fmla="*/ 1415501 h 3068962"/>
              <a:gd name="connsiteX1664" fmla="*/ 1320150 w 2921887"/>
              <a:gd name="connsiteY1664" fmla="*/ 1484681 h 3068962"/>
              <a:gd name="connsiteX1665" fmla="*/ 1317940 w 2921887"/>
              <a:gd name="connsiteY1665" fmla="*/ 1487348 h 3068962"/>
              <a:gd name="connsiteX1666" fmla="*/ 1257537 w 2921887"/>
              <a:gd name="connsiteY1666" fmla="*/ 1542940 h 3068962"/>
              <a:gd name="connsiteX1667" fmla="*/ 1187859 w 2921887"/>
              <a:gd name="connsiteY1667" fmla="*/ 1601816 h 3068962"/>
              <a:gd name="connsiteX1668" fmla="*/ 1047751 w 2921887"/>
              <a:gd name="connsiteY1668" fmla="*/ 1710858 h 3068962"/>
              <a:gd name="connsiteX1669" fmla="*/ 979925 w 2921887"/>
              <a:gd name="connsiteY1669" fmla="*/ 1764213 h 3068962"/>
              <a:gd name="connsiteX1670" fmla="*/ 919506 w 2921887"/>
              <a:gd name="connsiteY1670" fmla="*/ 1813659 h 3068962"/>
              <a:gd name="connsiteX1671" fmla="*/ 909149 w 2921887"/>
              <a:gd name="connsiteY1671" fmla="*/ 1800218 h 3068962"/>
              <a:gd name="connsiteX1672" fmla="*/ 942755 w 2921887"/>
              <a:gd name="connsiteY1672" fmla="*/ 1766751 h 3068962"/>
              <a:gd name="connsiteX1673" fmla="*/ 979445 w 2921887"/>
              <a:gd name="connsiteY1673" fmla="*/ 1732666 h 3068962"/>
              <a:gd name="connsiteX1674" fmla="*/ 1053168 w 2921887"/>
              <a:gd name="connsiteY1674" fmla="*/ 1669710 h 3068962"/>
              <a:gd name="connsiteX1675" fmla="*/ 1184155 w 2921887"/>
              <a:gd name="connsiteY1675" fmla="*/ 1554701 h 3068962"/>
              <a:gd name="connsiteX1676" fmla="*/ 1292307 w 2921887"/>
              <a:gd name="connsiteY1676" fmla="*/ 1434138 h 3068962"/>
              <a:gd name="connsiteX1677" fmla="*/ 1396274 w 2921887"/>
              <a:gd name="connsiteY1677" fmla="*/ 1315426 h 3068962"/>
              <a:gd name="connsiteX1678" fmla="*/ 1435793 w 2921887"/>
              <a:gd name="connsiteY1678" fmla="*/ 1252589 h 3068962"/>
              <a:gd name="connsiteX1679" fmla="*/ 1438659 w 2921887"/>
              <a:gd name="connsiteY1679" fmla="*/ 1243986 h 3068962"/>
              <a:gd name="connsiteX1680" fmla="*/ 1473494 w 2921887"/>
              <a:gd name="connsiteY1680" fmla="*/ 1190816 h 3068962"/>
              <a:gd name="connsiteX1681" fmla="*/ 1459162 w 2921887"/>
              <a:gd name="connsiteY1681" fmla="*/ 1182449 h 3068962"/>
              <a:gd name="connsiteX1682" fmla="*/ 1438659 w 2921887"/>
              <a:gd name="connsiteY1682" fmla="*/ 1243986 h 3068962"/>
              <a:gd name="connsiteX1683" fmla="*/ 1430007 w 2921887"/>
              <a:gd name="connsiteY1683" fmla="*/ 1257193 h 3068962"/>
              <a:gd name="connsiteX1684" fmla="*/ 1385850 w 2921887"/>
              <a:gd name="connsiteY1684" fmla="*/ 1323106 h 3068962"/>
              <a:gd name="connsiteX1685" fmla="*/ 1277974 w 2921887"/>
              <a:gd name="connsiteY1685" fmla="*/ 1419256 h 3068962"/>
              <a:gd name="connsiteX1686" fmla="*/ 1183675 w 2921887"/>
              <a:gd name="connsiteY1686" fmla="*/ 1512593 h 3068962"/>
              <a:gd name="connsiteX1687" fmla="*/ 1043991 w 2921887"/>
              <a:gd name="connsiteY1687" fmla="*/ 1648112 h 3068962"/>
              <a:gd name="connsiteX1688" fmla="*/ 1001296 w 2921887"/>
              <a:gd name="connsiteY1688" fmla="*/ 1674335 h 3068962"/>
              <a:gd name="connsiteX1689" fmla="*/ 945558 w 2921887"/>
              <a:gd name="connsiteY1689" fmla="*/ 1725156 h 3068962"/>
              <a:gd name="connsiteX1690" fmla="*/ 878082 w 2921887"/>
              <a:gd name="connsiteY1690" fmla="*/ 1766202 h 3068962"/>
              <a:gd name="connsiteX1691" fmla="*/ 869715 w 2921887"/>
              <a:gd name="connsiteY1691" fmla="*/ 1751868 h 3068962"/>
              <a:gd name="connsiteX1692" fmla="*/ 987674 w 2921887"/>
              <a:gd name="connsiteY1692" fmla="*/ 1626984 h 3068962"/>
              <a:gd name="connsiteX1693" fmla="*/ 1055198 w 2921887"/>
              <a:gd name="connsiteY1693" fmla="*/ 1557168 h 3068962"/>
              <a:gd name="connsiteX1694" fmla="*/ 1166531 w 2921887"/>
              <a:gd name="connsiteY1694" fmla="*/ 1450528 h 3068962"/>
              <a:gd name="connsiteX1695" fmla="*/ 1282568 w 2921887"/>
              <a:gd name="connsiteY1695" fmla="*/ 1327152 h 3068962"/>
              <a:gd name="connsiteX1696" fmla="*/ 1406355 w 2921887"/>
              <a:gd name="connsiteY1696" fmla="*/ 1181694 h 3068962"/>
              <a:gd name="connsiteX1697" fmla="*/ 1392912 w 2921887"/>
              <a:gd name="connsiteY1697" fmla="*/ 1171339 h 3068962"/>
              <a:gd name="connsiteX1698" fmla="*/ 1199861 w 2921887"/>
              <a:gd name="connsiteY1698" fmla="*/ 1407597 h 3068962"/>
              <a:gd name="connsiteX1699" fmla="*/ 1055198 w 2921887"/>
              <a:gd name="connsiteY1699" fmla="*/ 1557168 h 3068962"/>
              <a:gd name="connsiteX1700" fmla="*/ 1052619 w 2921887"/>
              <a:gd name="connsiteY1700" fmla="*/ 1559639 h 3068962"/>
              <a:gd name="connsiteX1701" fmla="*/ 992200 w 2921887"/>
              <a:gd name="connsiteY1701" fmla="*/ 1605587 h 3068962"/>
              <a:gd name="connsiteX1702" fmla="*/ 943028 w 2921887"/>
              <a:gd name="connsiteY1702" fmla="*/ 1645364 h 3068962"/>
              <a:gd name="connsiteX1703" fmla="*/ 834191 w 2921887"/>
              <a:gd name="connsiteY1703" fmla="*/ 1706057 h 3068962"/>
              <a:gd name="connsiteX1704" fmla="*/ 824522 w 2921887"/>
              <a:gd name="connsiteY1704" fmla="*/ 1693438 h 3068962"/>
              <a:gd name="connsiteX1705" fmla="*/ 922866 w 2921887"/>
              <a:gd name="connsiteY1705" fmla="*/ 1596809 h 3068962"/>
              <a:gd name="connsiteX1706" fmla="*/ 1033348 w 2921887"/>
              <a:gd name="connsiteY1706" fmla="*/ 1509438 h 3068962"/>
              <a:gd name="connsiteX1707" fmla="*/ 1110809 w 2921887"/>
              <a:gd name="connsiteY1707" fmla="*/ 1419293 h 3068962"/>
              <a:gd name="connsiteX1708" fmla="*/ 1192791 w 2921887"/>
              <a:gd name="connsiteY1708" fmla="*/ 1341583 h 3068962"/>
              <a:gd name="connsiteX1709" fmla="*/ 1181790 w 2921887"/>
              <a:gd name="connsiteY1709" fmla="*/ 1355468 h 3068962"/>
              <a:gd name="connsiteX1710" fmla="*/ 1135533 w 2921887"/>
              <a:gd name="connsiteY1710" fmla="*/ 1419187 h 3068962"/>
              <a:gd name="connsiteX1711" fmla="*/ 1033623 w 2921887"/>
              <a:gd name="connsiteY1711" fmla="*/ 1532755 h 3068962"/>
              <a:gd name="connsiteX1712" fmla="*/ 925335 w 2921887"/>
              <a:gd name="connsiteY1712" fmla="*/ 1615943 h 3068962"/>
              <a:gd name="connsiteX1713" fmla="*/ 875829 w 2921887"/>
              <a:gd name="connsiteY1713" fmla="*/ 1653070 h 3068962"/>
              <a:gd name="connsiteX1714" fmla="*/ 854421 w 2921887"/>
              <a:gd name="connsiteY1714" fmla="*/ 1681941 h 3068962"/>
              <a:gd name="connsiteX1715" fmla="*/ 829666 w 2921887"/>
              <a:gd name="connsiteY1715" fmla="*/ 1689666 h 3068962"/>
              <a:gd name="connsiteX1716" fmla="*/ 839336 w 2921887"/>
              <a:gd name="connsiteY1716" fmla="*/ 1702285 h 3068962"/>
              <a:gd name="connsiteX1717" fmla="*/ 854421 w 2921887"/>
              <a:gd name="connsiteY1717" fmla="*/ 1681941 h 3068962"/>
              <a:gd name="connsiteX1718" fmla="*/ 861641 w 2921887"/>
              <a:gd name="connsiteY1718" fmla="*/ 1679688 h 3068962"/>
              <a:gd name="connsiteX1719" fmla="*/ 890838 w 2921887"/>
              <a:gd name="connsiteY1719" fmla="*/ 1662920 h 3068962"/>
              <a:gd name="connsiteX1720" fmla="*/ 950847 w 2921887"/>
              <a:gd name="connsiteY1720" fmla="*/ 1617177 h 3068962"/>
              <a:gd name="connsiteX1721" fmla="*/ 1060643 w 2921887"/>
              <a:gd name="connsiteY1721" fmla="*/ 1530629 h 3068962"/>
              <a:gd name="connsiteX1722" fmla="*/ 1172292 w 2921887"/>
              <a:gd name="connsiteY1722" fmla="*/ 1419735 h 3068962"/>
              <a:gd name="connsiteX1723" fmla="*/ 1394284 w 2921887"/>
              <a:gd name="connsiteY1723" fmla="*/ 1169624 h 3068962"/>
              <a:gd name="connsiteX1724" fmla="*/ 1405300 w 2921887"/>
              <a:gd name="connsiteY1724" fmla="*/ 1168939 h 3068962"/>
              <a:gd name="connsiteX1725" fmla="*/ 2553629 w 2921887"/>
              <a:gd name="connsiteY1725" fmla="*/ 1140615 h 3068962"/>
              <a:gd name="connsiteX1726" fmla="*/ 2565357 w 2921887"/>
              <a:gd name="connsiteY1726" fmla="*/ 1152343 h 3068962"/>
              <a:gd name="connsiteX1727" fmla="*/ 2552431 w 2921887"/>
              <a:gd name="connsiteY1727" fmla="*/ 1169883 h 3068962"/>
              <a:gd name="connsiteX1728" fmla="*/ 2553363 w 2921887"/>
              <a:gd name="connsiteY1728" fmla="*/ 1169008 h 3068962"/>
              <a:gd name="connsiteX1729" fmla="*/ 2583599 w 2921887"/>
              <a:gd name="connsiteY1729" fmla="*/ 1150902 h 3068962"/>
              <a:gd name="connsiteX1730" fmla="*/ 2593268 w 2921887"/>
              <a:gd name="connsiteY1730" fmla="*/ 1163521 h 3068962"/>
              <a:gd name="connsiteX1731" fmla="*/ 2564122 w 2921887"/>
              <a:gd name="connsiteY1731" fmla="*/ 1207618 h 3068962"/>
              <a:gd name="connsiteX1732" fmla="*/ 2550757 w 2921887"/>
              <a:gd name="connsiteY1732" fmla="*/ 1228398 h 3068962"/>
              <a:gd name="connsiteX1733" fmla="*/ 2546415 w 2921887"/>
              <a:gd name="connsiteY1733" fmla="*/ 1242535 h 3068962"/>
              <a:gd name="connsiteX1734" fmla="*/ 2537307 w 2921887"/>
              <a:gd name="connsiteY1734" fmla="*/ 1243348 h 3068962"/>
              <a:gd name="connsiteX1735" fmla="*/ 2543616 w 2921887"/>
              <a:gd name="connsiteY1735" fmla="*/ 1251646 h 3068962"/>
              <a:gd name="connsiteX1736" fmla="*/ 2546415 w 2921887"/>
              <a:gd name="connsiteY1736" fmla="*/ 1242535 h 3068962"/>
              <a:gd name="connsiteX1737" fmla="*/ 2548364 w 2921887"/>
              <a:gd name="connsiteY1737" fmla="*/ 1242361 h 3068962"/>
              <a:gd name="connsiteX1738" fmla="*/ 2575917 w 2921887"/>
              <a:gd name="connsiteY1738" fmla="*/ 1217219 h 3068962"/>
              <a:gd name="connsiteX1739" fmla="*/ 2612128 w 2921887"/>
              <a:gd name="connsiteY1739" fmla="*/ 1176208 h 3068962"/>
              <a:gd name="connsiteX1740" fmla="*/ 2626461 w 2921887"/>
              <a:gd name="connsiteY1740" fmla="*/ 1184575 h 3068962"/>
              <a:gd name="connsiteX1741" fmla="*/ 2609966 w 2921887"/>
              <a:gd name="connsiteY1741" fmla="*/ 1218689 h 3068962"/>
              <a:gd name="connsiteX1742" fmla="*/ 2597795 w 2921887"/>
              <a:gd name="connsiteY1742" fmla="*/ 1227164 h 3068962"/>
              <a:gd name="connsiteX1743" fmla="*/ 2557675 w 2921887"/>
              <a:gd name="connsiteY1743" fmla="*/ 1275032 h 3068962"/>
              <a:gd name="connsiteX1744" fmla="*/ 2557715 w 2921887"/>
              <a:gd name="connsiteY1744" fmla="*/ 1275164 h 3068962"/>
              <a:gd name="connsiteX1745" fmla="*/ 2557607 w 2921887"/>
              <a:gd name="connsiteY1745" fmla="*/ 1275101 h 3068962"/>
              <a:gd name="connsiteX1746" fmla="*/ 2581116 w 2921887"/>
              <a:gd name="connsiteY1746" fmla="*/ 1236826 h 3068962"/>
              <a:gd name="connsiteX1747" fmla="*/ 2582364 w 2921887"/>
              <a:gd name="connsiteY1747" fmla="*/ 1235736 h 3068962"/>
              <a:gd name="connsiteX1748" fmla="*/ 2624198 w 2921887"/>
              <a:gd name="connsiteY1748" fmla="*/ 1188484 h 3068962"/>
              <a:gd name="connsiteX1749" fmla="*/ 2609865 w 2921887"/>
              <a:gd name="connsiteY1749" fmla="*/ 1180118 h 3068962"/>
              <a:gd name="connsiteX1750" fmla="*/ 2586051 w 2921887"/>
              <a:gd name="connsiteY1750" fmla="*/ 1228792 h 3068962"/>
              <a:gd name="connsiteX1751" fmla="*/ 2581116 w 2921887"/>
              <a:gd name="connsiteY1751" fmla="*/ 1236826 h 3068962"/>
              <a:gd name="connsiteX1752" fmla="*/ 2560307 w 2921887"/>
              <a:gd name="connsiteY1752" fmla="*/ 1254999 h 3068962"/>
              <a:gd name="connsiteX1753" fmla="*/ 2532644 w 2921887"/>
              <a:gd name="connsiteY1753" fmla="*/ 1260013 h 3068962"/>
              <a:gd name="connsiteX1754" fmla="*/ 2526334 w 2921887"/>
              <a:gd name="connsiteY1754" fmla="*/ 1251715 h 3068962"/>
              <a:gd name="connsiteX1755" fmla="*/ 2546291 w 2921887"/>
              <a:gd name="connsiteY1755" fmla="*/ 1203298 h 3068962"/>
              <a:gd name="connsiteX1756" fmla="*/ 2555293 w 2921887"/>
              <a:gd name="connsiteY1756" fmla="*/ 1189709 h 3068962"/>
              <a:gd name="connsiteX1757" fmla="*/ 2558122 w 2921887"/>
              <a:gd name="connsiteY1757" fmla="*/ 1186830 h 3068962"/>
              <a:gd name="connsiteX1758" fmla="*/ 2587988 w 2921887"/>
              <a:gd name="connsiteY1758" fmla="*/ 1167568 h 3068962"/>
              <a:gd name="connsiteX1759" fmla="*/ 2578318 w 2921887"/>
              <a:gd name="connsiteY1759" fmla="*/ 1154949 h 3068962"/>
              <a:gd name="connsiteX1760" fmla="*/ 2555293 w 2921887"/>
              <a:gd name="connsiteY1760" fmla="*/ 1189709 h 3068962"/>
              <a:gd name="connsiteX1761" fmla="*/ 2532575 w 2921887"/>
              <a:gd name="connsiteY1761" fmla="*/ 1212830 h 3068962"/>
              <a:gd name="connsiteX1762" fmla="*/ 2485460 w 2921887"/>
              <a:gd name="connsiteY1762" fmla="*/ 1267009 h 3068962"/>
              <a:gd name="connsiteX1763" fmla="*/ 2380053 w 2921887"/>
              <a:gd name="connsiteY1763" fmla="*/ 1357328 h 3068962"/>
              <a:gd name="connsiteX1764" fmla="*/ 2380259 w 2921887"/>
              <a:gd name="connsiteY1764" fmla="*/ 1357191 h 3068962"/>
              <a:gd name="connsiteX1765" fmla="*/ 2380259 w 2921887"/>
              <a:gd name="connsiteY1765" fmla="*/ 1340046 h 3068962"/>
              <a:gd name="connsiteX1766" fmla="*/ 2437112 w 2921887"/>
              <a:gd name="connsiteY1766" fmla="*/ 1299241 h 3068962"/>
              <a:gd name="connsiteX1767" fmla="*/ 2479631 w 2921887"/>
              <a:gd name="connsiteY1767" fmla="*/ 1247943 h 3068962"/>
              <a:gd name="connsiteX1768" fmla="*/ 2500060 w 2921887"/>
              <a:gd name="connsiteY1768" fmla="*/ 1224617 h 3068962"/>
              <a:gd name="connsiteX1769" fmla="*/ 2493828 w 2921887"/>
              <a:gd name="connsiteY1769" fmla="*/ 1230044 h 3068962"/>
              <a:gd name="connsiteX1770" fmla="*/ 2453649 w 2921887"/>
              <a:gd name="connsiteY1770" fmla="*/ 1253668 h 3068962"/>
              <a:gd name="connsiteX1771" fmla="*/ 2495996 w 2921887"/>
              <a:gd name="connsiteY1771" fmla="*/ 1205891 h 3068962"/>
              <a:gd name="connsiteX1772" fmla="*/ 2522657 w 2921887"/>
              <a:gd name="connsiteY1772" fmla="*/ 1182175 h 3068962"/>
              <a:gd name="connsiteX1773" fmla="*/ 2524938 w 2921887"/>
              <a:gd name="connsiteY1773" fmla="*/ 1179036 h 3068962"/>
              <a:gd name="connsiteX1774" fmla="*/ 2529076 w 2921887"/>
              <a:gd name="connsiteY1774" fmla="*/ 1175328 h 3068962"/>
              <a:gd name="connsiteX1775" fmla="*/ 2562339 w 2921887"/>
              <a:gd name="connsiteY1775" fmla="*/ 1155429 h 3068962"/>
              <a:gd name="connsiteX1776" fmla="*/ 2550612 w 2921887"/>
              <a:gd name="connsiteY1776" fmla="*/ 1143701 h 3068962"/>
              <a:gd name="connsiteX1777" fmla="*/ 2524938 w 2921887"/>
              <a:gd name="connsiteY1777" fmla="*/ 1179036 h 3068962"/>
              <a:gd name="connsiteX1778" fmla="*/ 2499966 w 2921887"/>
              <a:gd name="connsiteY1778" fmla="*/ 1201412 h 3068962"/>
              <a:gd name="connsiteX1779" fmla="*/ 2495996 w 2921887"/>
              <a:gd name="connsiteY1779" fmla="*/ 1205891 h 3068962"/>
              <a:gd name="connsiteX1780" fmla="*/ 2487038 w 2921887"/>
              <a:gd name="connsiteY1780" fmla="*/ 1213859 h 3068962"/>
              <a:gd name="connsiteX1781" fmla="*/ 2446799 w 2921887"/>
              <a:gd name="connsiteY1781" fmla="*/ 1239225 h 3068962"/>
              <a:gd name="connsiteX1782" fmla="*/ 2442397 w 2921887"/>
              <a:gd name="connsiteY1782" fmla="*/ 1240634 h 3068962"/>
              <a:gd name="connsiteX1783" fmla="*/ 2490288 w 2921887"/>
              <a:gd name="connsiteY1783" fmla="*/ 1186916 h 3068962"/>
              <a:gd name="connsiteX1784" fmla="*/ 2553629 w 2921887"/>
              <a:gd name="connsiteY1784" fmla="*/ 1140615 h 3068962"/>
              <a:gd name="connsiteX1785" fmla="*/ 2325395 w 2921887"/>
              <a:gd name="connsiteY1785" fmla="*/ 1132455 h 3068962"/>
              <a:gd name="connsiteX1786" fmla="*/ 2337534 w 2921887"/>
              <a:gd name="connsiteY1786" fmla="*/ 1132455 h 3068962"/>
              <a:gd name="connsiteX1787" fmla="*/ 2337534 w 2921887"/>
              <a:gd name="connsiteY1787" fmla="*/ 1144593 h 3068962"/>
              <a:gd name="connsiteX1788" fmla="*/ 2318880 w 2921887"/>
              <a:gd name="connsiteY1788" fmla="*/ 1168733 h 3068962"/>
              <a:gd name="connsiteX1789" fmla="*/ 2317028 w 2921887"/>
              <a:gd name="connsiteY1789" fmla="*/ 1172437 h 3068962"/>
              <a:gd name="connsiteX1790" fmla="*/ 2316068 w 2921887"/>
              <a:gd name="connsiteY1790" fmla="*/ 1174563 h 3068962"/>
              <a:gd name="connsiteX1791" fmla="*/ 2315862 w 2921887"/>
              <a:gd name="connsiteY1791" fmla="*/ 1175043 h 3068962"/>
              <a:gd name="connsiteX1792" fmla="*/ 2313119 w 2921887"/>
              <a:gd name="connsiteY1792" fmla="*/ 1182724 h 3068962"/>
              <a:gd name="connsiteX1793" fmla="*/ 2311130 w 2921887"/>
              <a:gd name="connsiteY1793" fmla="*/ 1190062 h 3068962"/>
              <a:gd name="connsiteX1794" fmla="*/ 2310376 w 2921887"/>
              <a:gd name="connsiteY1794" fmla="*/ 1193902 h 3068962"/>
              <a:gd name="connsiteX1795" fmla="*/ 2310033 w 2921887"/>
              <a:gd name="connsiteY1795" fmla="*/ 1196028 h 3068962"/>
              <a:gd name="connsiteX1796" fmla="*/ 2310033 w 2921887"/>
              <a:gd name="connsiteY1796" fmla="*/ 1196302 h 3068962"/>
              <a:gd name="connsiteX1797" fmla="*/ 2309964 w 2921887"/>
              <a:gd name="connsiteY1797" fmla="*/ 1196302 h 3068962"/>
              <a:gd name="connsiteX1798" fmla="*/ 2301392 w 2921887"/>
              <a:gd name="connsiteY1798" fmla="*/ 1204875 h 3068962"/>
              <a:gd name="connsiteX1799" fmla="*/ 2292819 w 2921887"/>
              <a:gd name="connsiteY1799" fmla="*/ 1196302 h 3068962"/>
              <a:gd name="connsiteX1800" fmla="*/ 2325395 w 2921887"/>
              <a:gd name="connsiteY1800" fmla="*/ 1132455 h 3068962"/>
              <a:gd name="connsiteX1801" fmla="*/ 745587 w 2921887"/>
              <a:gd name="connsiteY1801" fmla="*/ 1111195 h 3068962"/>
              <a:gd name="connsiteX1802" fmla="*/ 758206 w 2921887"/>
              <a:gd name="connsiteY1802" fmla="*/ 1120864 h 3068962"/>
              <a:gd name="connsiteX1803" fmla="*/ 719252 w 2921887"/>
              <a:gd name="connsiteY1803" fmla="*/ 1182998 h 3068962"/>
              <a:gd name="connsiteX1804" fmla="*/ 655679 w 2921887"/>
              <a:gd name="connsiteY1804" fmla="*/ 1237930 h 3068962"/>
              <a:gd name="connsiteX1805" fmla="*/ 545336 w 2921887"/>
              <a:gd name="connsiteY1805" fmla="*/ 1356985 h 3068962"/>
              <a:gd name="connsiteX1806" fmla="*/ 491147 w 2921887"/>
              <a:gd name="connsiteY1806" fmla="*/ 1407093 h 3068962"/>
              <a:gd name="connsiteX1807" fmla="*/ 422853 w 2921887"/>
              <a:gd name="connsiteY1807" fmla="*/ 1453820 h 3068962"/>
              <a:gd name="connsiteX1808" fmla="*/ 414679 w 2921887"/>
              <a:gd name="connsiteY1808" fmla="*/ 1460773 h 3068962"/>
              <a:gd name="connsiteX1809" fmla="*/ 400907 w 2921887"/>
              <a:gd name="connsiteY1809" fmla="*/ 1470005 h 3068962"/>
              <a:gd name="connsiteX1810" fmla="*/ 319640 w 2921887"/>
              <a:gd name="connsiteY1810" fmla="*/ 1516640 h 3068962"/>
              <a:gd name="connsiteX1811" fmla="*/ 262444 w 2921887"/>
              <a:gd name="connsiteY1811" fmla="*/ 1551958 h 3068962"/>
              <a:gd name="connsiteX1812" fmla="*/ 235215 w 2921887"/>
              <a:gd name="connsiteY1812" fmla="*/ 1568367 h 3068962"/>
              <a:gd name="connsiteX1813" fmla="*/ 196580 w 2921887"/>
              <a:gd name="connsiteY1813" fmla="*/ 1581254 h 3068962"/>
              <a:gd name="connsiteX1814" fmla="*/ 145922 w 2921887"/>
              <a:gd name="connsiteY1814" fmla="*/ 1591249 h 3068962"/>
              <a:gd name="connsiteX1815" fmla="*/ 175604 w 2921887"/>
              <a:gd name="connsiteY1815" fmla="*/ 1582922 h 3068962"/>
              <a:gd name="connsiteX1816" fmla="*/ 205385 w 2921887"/>
              <a:gd name="connsiteY1816" fmla="*/ 1567320 h 3068962"/>
              <a:gd name="connsiteX1817" fmla="*/ 273074 w 2921887"/>
              <a:gd name="connsiteY1817" fmla="*/ 1524869 h 3068962"/>
              <a:gd name="connsiteX1818" fmla="*/ 331504 w 2921887"/>
              <a:gd name="connsiteY1818" fmla="*/ 1491059 h 3068962"/>
              <a:gd name="connsiteX1819" fmla="*/ 412978 w 2921887"/>
              <a:gd name="connsiteY1819" fmla="*/ 1442230 h 3068962"/>
              <a:gd name="connsiteX1820" fmla="*/ 489512 w 2921887"/>
              <a:gd name="connsiteY1820" fmla="*/ 1388875 h 3068962"/>
              <a:gd name="connsiteX1821" fmla="*/ 548217 w 2921887"/>
              <a:gd name="connsiteY1821" fmla="*/ 1327564 h 3068962"/>
              <a:gd name="connsiteX1822" fmla="*/ 602735 w 2921887"/>
              <a:gd name="connsiteY1822" fmla="*/ 1264128 h 3068962"/>
              <a:gd name="connsiteX1823" fmla="*/ 654650 w 2921887"/>
              <a:gd name="connsiteY1823" fmla="*/ 1216876 h 3068962"/>
              <a:gd name="connsiteX1824" fmla="*/ 708828 w 2921887"/>
              <a:gd name="connsiteY1824" fmla="*/ 1169419 h 3068962"/>
              <a:gd name="connsiteX1825" fmla="*/ 729033 w 2921887"/>
              <a:gd name="connsiteY1825" fmla="*/ 1145193 h 3068962"/>
              <a:gd name="connsiteX1826" fmla="*/ 729042 w 2921887"/>
              <a:gd name="connsiteY1826" fmla="*/ 1145174 h 3068962"/>
              <a:gd name="connsiteX1827" fmla="*/ 754297 w 2921887"/>
              <a:gd name="connsiteY1827" fmla="*/ 1126214 h 3068962"/>
              <a:gd name="connsiteX1828" fmla="*/ 741677 w 2921887"/>
              <a:gd name="connsiteY1828" fmla="*/ 1116544 h 3068962"/>
              <a:gd name="connsiteX1829" fmla="*/ 729042 w 2921887"/>
              <a:gd name="connsiteY1829" fmla="*/ 1145174 h 3068962"/>
              <a:gd name="connsiteX1830" fmla="*/ 616177 w 2921887"/>
              <a:gd name="connsiteY1830" fmla="*/ 1229907 h 3068962"/>
              <a:gd name="connsiteX1831" fmla="*/ 498976 w 2921887"/>
              <a:gd name="connsiteY1831" fmla="*/ 1329073 h 3068962"/>
              <a:gd name="connsiteX1832" fmla="*/ 384722 w 2921887"/>
              <a:gd name="connsiteY1832" fmla="*/ 1420079 h 3068962"/>
              <a:gd name="connsiteX1833" fmla="*/ 137423 w 2921887"/>
              <a:gd name="connsiteY1833" fmla="*/ 1566429 h 3068962"/>
              <a:gd name="connsiteX1834" fmla="*/ 137270 w 2921887"/>
              <a:gd name="connsiteY1834" fmla="*/ 1566167 h 3068962"/>
              <a:gd name="connsiteX1835" fmla="*/ 137354 w 2921887"/>
              <a:gd name="connsiteY1835" fmla="*/ 1566154 h 3068962"/>
              <a:gd name="connsiteX1836" fmla="*/ 379647 w 2921887"/>
              <a:gd name="connsiteY1836" fmla="*/ 1411301 h 3068962"/>
              <a:gd name="connsiteX1837" fmla="*/ 488183 w 2921887"/>
              <a:gd name="connsiteY1837" fmla="*/ 1321761 h 3068962"/>
              <a:gd name="connsiteX1838" fmla="*/ 524491 w 2921887"/>
              <a:gd name="connsiteY1838" fmla="*/ 1284712 h 3068962"/>
              <a:gd name="connsiteX1839" fmla="*/ 623283 w 2921887"/>
              <a:gd name="connsiteY1839" fmla="*/ 1202080 h 3068962"/>
              <a:gd name="connsiteX1840" fmla="*/ 745587 w 2921887"/>
              <a:gd name="connsiteY1840" fmla="*/ 1111195 h 3068962"/>
              <a:gd name="connsiteX1841" fmla="*/ 2537582 w 2921887"/>
              <a:gd name="connsiteY1841" fmla="*/ 1094392 h 3068962"/>
              <a:gd name="connsiteX1842" fmla="*/ 2549309 w 2921887"/>
              <a:gd name="connsiteY1842" fmla="*/ 1106120 h 3068962"/>
              <a:gd name="connsiteX1843" fmla="*/ 2511247 w 2921887"/>
              <a:gd name="connsiteY1843" fmla="*/ 1148091 h 3068962"/>
              <a:gd name="connsiteX1844" fmla="*/ 2474420 w 2921887"/>
              <a:gd name="connsiteY1844" fmla="*/ 1188964 h 3068962"/>
              <a:gd name="connsiteX1845" fmla="*/ 2437738 w 2921887"/>
              <a:gd name="connsiteY1845" fmla="*/ 1221668 h 3068962"/>
              <a:gd name="connsiteX1846" fmla="*/ 2416559 w 2921887"/>
              <a:gd name="connsiteY1846" fmla="*/ 1246377 h 3068962"/>
              <a:gd name="connsiteX1847" fmla="*/ 2400902 w 2921887"/>
              <a:gd name="connsiteY1847" fmla="*/ 1246023 h 3068962"/>
              <a:gd name="connsiteX1848" fmla="*/ 2406045 w 2921887"/>
              <a:gd name="connsiteY1848" fmla="*/ 1258642 h 3068962"/>
              <a:gd name="connsiteX1849" fmla="*/ 2416559 w 2921887"/>
              <a:gd name="connsiteY1849" fmla="*/ 1246377 h 3068962"/>
              <a:gd name="connsiteX1850" fmla="*/ 2423928 w 2921887"/>
              <a:gd name="connsiteY1850" fmla="*/ 1246543 h 3068962"/>
              <a:gd name="connsiteX1851" fmla="*/ 2442397 w 2921887"/>
              <a:gd name="connsiteY1851" fmla="*/ 1240634 h 3068962"/>
              <a:gd name="connsiteX1852" fmla="*/ 2437592 w 2921887"/>
              <a:gd name="connsiteY1852" fmla="*/ 1246023 h 3068962"/>
              <a:gd name="connsiteX1853" fmla="*/ 2418095 w 2921887"/>
              <a:gd name="connsiteY1853" fmla="*/ 1263623 h 3068962"/>
              <a:gd name="connsiteX1854" fmla="*/ 2396307 w 2921887"/>
              <a:gd name="connsiteY1854" fmla="*/ 1262550 h 3068962"/>
              <a:gd name="connsiteX1855" fmla="*/ 2391163 w 2921887"/>
              <a:gd name="connsiteY1855" fmla="*/ 1249932 h 3068962"/>
              <a:gd name="connsiteX1856" fmla="*/ 2458646 w 2921887"/>
              <a:gd name="connsiteY1856" fmla="*/ 1180529 h 3068962"/>
              <a:gd name="connsiteX1857" fmla="*/ 2492480 w 2921887"/>
              <a:gd name="connsiteY1857" fmla="*/ 1142832 h 3068962"/>
              <a:gd name="connsiteX1858" fmla="*/ 2546154 w 2921887"/>
              <a:gd name="connsiteY1858" fmla="*/ 1109206 h 3068962"/>
              <a:gd name="connsiteX1859" fmla="*/ 2534427 w 2921887"/>
              <a:gd name="connsiteY1859" fmla="*/ 1097479 h 3068962"/>
              <a:gd name="connsiteX1860" fmla="*/ 2495885 w 2921887"/>
              <a:gd name="connsiteY1860" fmla="*/ 1139038 h 3068962"/>
              <a:gd name="connsiteX1861" fmla="*/ 2492480 w 2921887"/>
              <a:gd name="connsiteY1861" fmla="*/ 1142832 h 3068962"/>
              <a:gd name="connsiteX1862" fmla="*/ 2489970 w 2921887"/>
              <a:gd name="connsiteY1862" fmla="*/ 1144405 h 3068962"/>
              <a:gd name="connsiteX1863" fmla="*/ 2437592 w 2921887"/>
              <a:gd name="connsiteY1863" fmla="*/ 1185467 h 3068962"/>
              <a:gd name="connsiteX1864" fmla="*/ 2425865 w 2921887"/>
              <a:gd name="connsiteY1864" fmla="*/ 1173740 h 3068962"/>
              <a:gd name="connsiteX1865" fmla="*/ 2445805 w 2921887"/>
              <a:gd name="connsiteY1865" fmla="*/ 1140744 h 3068962"/>
              <a:gd name="connsiteX1866" fmla="*/ 2466122 w 2921887"/>
              <a:gd name="connsiteY1866" fmla="*/ 1124773 h 3068962"/>
              <a:gd name="connsiteX1867" fmla="*/ 2490840 w 2921887"/>
              <a:gd name="connsiteY1867" fmla="*/ 1102813 h 3068962"/>
              <a:gd name="connsiteX1868" fmla="*/ 2478397 w 2921887"/>
              <a:gd name="connsiteY1868" fmla="*/ 1119698 h 3068962"/>
              <a:gd name="connsiteX1869" fmla="*/ 2464527 w 2921887"/>
              <a:gd name="connsiteY1869" fmla="*/ 1142790 h 3068962"/>
              <a:gd name="connsiteX1870" fmla="*/ 2429020 w 2921887"/>
              <a:gd name="connsiteY1870" fmla="*/ 1170653 h 3068962"/>
              <a:gd name="connsiteX1871" fmla="*/ 2440747 w 2921887"/>
              <a:gd name="connsiteY1871" fmla="*/ 1182381 h 3068962"/>
              <a:gd name="connsiteX1872" fmla="*/ 2464527 w 2921887"/>
              <a:gd name="connsiteY1872" fmla="*/ 1142790 h 3068962"/>
              <a:gd name="connsiteX1873" fmla="*/ 2481347 w 2921887"/>
              <a:gd name="connsiteY1873" fmla="*/ 1129591 h 3068962"/>
              <a:gd name="connsiteX1874" fmla="*/ 2537582 w 2921887"/>
              <a:gd name="connsiteY1874" fmla="*/ 1094392 h 3068962"/>
              <a:gd name="connsiteX1875" fmla="*/ 2151228 w 2921887"/>
              <a:gd name="connsiteY1875" fmla="*/ 1093433 h 3068962"/>
              <a:gd name="connsiteX1876" fmla="*/ 2157237 w 2921887"/>
              <a:gd name="connsiteY1876" fmla="*/ 1099330 h 3068962"/>
              <a:gd name="connsiteX1877" fmla="*/ 2134331 w 2921887"/>
              <a:gd name="connsiteY1877" fmla="*/ 1181832 h 3068962"/>
              <a:gd name="connsiteX1878" fmla="*/ 2111555 w 2921887"/>
              <a:gd name="connsiteY1878" fmla="*/ 1215949 h 3068962"/>
              <a:gd name="connsiteX1879" fmla="*/ 2097315 w 2921887"/>
              <a:gd name="connsiteY1879" fmla="*/ 1229838 h 3068962"/>
              <a:gd name="connsiteX1880" fmla="*/ 2075078 w 2921887"/>
              <a:gd name="connsiteY1880" fmla="*/ 1243485 h 3068962"/>
              <a:gd name="connsiteX1881" fmla="*/ 2084748 w 2921887"/>
              <a:gd name="connsiteY1881" fmla="*/ 1256104 h 3068962"/>
              <a:gd name="connsiteX1882" fmla="*/ 2111555 w 2921887"/>
              <a:gd name="connsiteY1882" fmla="*/ 1215949 h 3068962"/>
              <a:gd name="connsiteX1883" fmla="*/ 2116158 w 2921887"/>
              <a:gd name="connsiteY1883" fmla="*/ 1211459 h 3068962"/>
              <a:gd name="connsiteX1884" fmla="*/ 2154425 w 2921887"/>
              <a:gd name="connsiteY1884" fmla="*/ 1171751 h 3068962"/>
              <a:gd name="connsiteX1885" fmla="*/ 2166564 w 2921887"/>
              <a:gd name="connsiteY1885" fmla="*/ 1183890 h 3068962"/>
              <a:gd name="connsiteX1886" fmla="*/ 2125142 w 2921887"/>
              <a:gd name="connsiteY1886" fmla="*/ 1226820 h 3068962"/>
              <a:gd name="connsiteX1887" fmla="*/ 2079604 w 2921887"/>
              <a:gd name="connsiteY1887" fmla="*/ 1260082 h 3068962"/>
              <a:gd name="connsiteX1888" fmla="*/ 2069935 w 2921887"/>
              <a:gd name="connsiteY1888" fmla="*/ 1247463 h 3068962"/>
              <a:gd name="connsiteX1889" fmla="*/ 2116226 w 2921887"/>
              <a:gd name="connsiteY1889" fmla="*/ 1178472 h 3068962"/>
              <a:gd name="connsiteX1890" fmla="*/ 2135617 w 2921887"/>
              <a:gd name="connsiteY1890" fmla="*/ 1143042 h 3068962"/>
              <a:gd name="connsiteX1891" fmla="*/ 2138005 w 2921887"/>
              <a:gd name="connsiteY1891" fmla="*/ 1124665 h 3068962"/>
              <a:gd name="connsiteX1892" fmla="*/ 2155042 w 2921887"/>
              <a:gd name="connsiteY1892" fmla="*/ 1107628 h 3068962"/>
              <a:gd name="connsiteX1893" fmla="*/ 2140709 w 2921887"/>
              <a:gd name="connsiteY1893" fmla="*/ 1103857 h 3068962"/>
              <a:gd name="connsiteX1894" fmla="*/ 2138005 w 2921887"/>
              <a:gd name="connsiteY1894" fmla="*/ 1124665 h 3068962"/>
              <a:gd name="connsiteX1895" fmla="*/ 2083445 w 2921887"/>
              <a:gd name="connsiteY1895" fmla="*/ 1179226 h 3068962"/>
              <a:gd name="connsiteX1896" fmla="*/ 2083445 w 2921887"/>
              <a:gd name="connsiteY1896" fmla="*/ 1179295 h 3068962"/>
              <a:gd name="connsiteX1897" fmla="*/ 2071306 w 2921887"/>
              <a:gd name="connsiteY1897" fmla="*/ 1167156 h 3068962"/>
              <a:gd name="connsiteX1898" fmla="*/ 2142904 w 2921887"/>
              <a:gd name="connsiteY1898" fmla="*/ 1095558 h 3068962"/>
              <a:gd name="connsiteX1899" fmla="*/ 2151228 w 2921887"/>
              <a:gd name="connsiteY1899" fmla="*/ 1093433 h 3068962"/>
              <a:gd name="connsiteX1900" fmla="*/ 1923336 w 2921887"/>
              <a:gd name="connsiteY1900" fmla="*/ 1089377 h 3068962"/>
              <a:gd name="connsiteX1901" fmla="*/ 1928591 w 2921887"/>
              <a:gd name="connsiteY1901" fmla="*/ 1099330 h 3068962"/>
              <a:gd name="connsiteX1902" fmla="*/ 1847529 w 2921887"/>
              <a:gd name="connsiteY1902" fmla="*/ 1216670 h 3068962"/>
              <a:gd name="connsiteX1903" fmla="*/ 1802129 w 2921887"/>
              <a:gd name="connsiteY1903" fmla="*/ 1268860 h 3068962"/>
              <a:gd name="connsiteX1904" fmla="*/ 1758032 w 2921887"/>
              <a:gd name="connsiteY1904" fmla="*/ 1336548 h 3068962"/>
              <a:gd name="connsiteX1905" fmla="*/ 1681566 w 2921887"/>
              <a:gd name="connsiteY1905" fmla="*/ 1461226 h 3068962"/>
              <a:gd name="connsiteX1906" fmla="*/ 1657011 w 2921887"/>
              <a:gd name="connsiteY1906" fmla="*/ 1500358 h 3068962"/>
              <a:gd name="connsiteX1907" fmla="*/ 1717571 w 2921887"/>
              <a:gd name="connsiteY1907" fmla="*/ 1413015 h 3068962"/>
              <a:gd name="connsiteX1908" fmla="*/ 1755701 w 2921887"/>
              <a:gd name="connsiteY1908" fmla="*/ 1367204 h 3068962"/>
              <a:gd name="connsiteX1909" fmla="*/ 1799181 w 2921887"/>
              <a:gd name="connsiteY1909" fmla="*/ 1329279 h 3068962"/>
              <a:gd name="connsiteX1910" fmla="*/ 1867624 w 2921887"/>
              <a:gd name="connsiteY1910" fmla="*/ 1225312 h 3068962"/>
              <a:gd name="connsiteX1911" fmla="*/ 1898896 w 2921887"/>
              <a:gd name="connsiteY1911" fmla="*/ 1182243 h 3068962"/>
              <a:gd name="connsiteX1912" fmla="*/ 1925848 w 2921887"/>
              <a:gd name="connsiteY1912" fmla="*/ 1136226 h 3068962"/>
              <a:gd name="connsiteX1913" fmla="*/ 1925917 w 2921887"/>
              <a:gd name="connsiteY1913" fmla="*/ 1136226 h 3068962"/>
              <a:gd name="connsiteX1914" fmla="*/ 1942445 w 2921887"/>
              <a:gd name="connsiteY1914" fmla="*/ 1140753 h 3068962"/>
              <a:gd name="connsiteX1915" fmla="*/ 1913710 w 2921887"/>
              <a:gd name="connsiteY1915" fmla="*/ 1191159 h 3068962"/>
              <a:gd name="connsiteX1916" fmla="*/ 1894027 w 2921887"/>
              <a:gd name="connsiteY1916" fmla="*/ 1215573 h 3068962"/>
              <a:gd name="connsiteX1917" fmla="*/ 1876608 w 2921887"/>
              <a:gd name="connsiteY1917" fmla="*/ 1244514 h 3068962"/>
              <a:gd name="connsiteX1918" fmla="*/ 1840878 w 2921887"/>
              <a:gd name="connsiteY1918" fmla="*/ 1306373 h 3068962"/>
              <a:gd name="connsiteX1919" fmla="*/ 1796918 w 2921887"/>
              <a:gd name="connsiteY1919" fmla="*/ 1354037 h 3068962"/>
              <a:gd name="connsiteX1920" fmla="*/ 1753850 w 2921887"/>
              <a:gd name="connsiteY1920" fmla="*/ 1394087 h 3068962"/>
              <a:gd name="connsiteX1921" fmla="*/ 1717091 w 2921887"/>
              <a:gd name="connsiteY1921" fmla="*/ 1443945 h 3068962"/>
              <a:gd name="connsiteX1922" fmla="*/ 1646591 w 2921887"/>
              <a:gd name="connsiteY1922" fmla="*/ 1544895 h 3068962"/>
              <a:gd name="connsiteX1923" fmla="*/ 1489679 w 2921887"/>
              <a:gd name="connsiteY1923" fmla="*/ 1740211 h 3068962"/>
              <a:gd name="connsiteX1924" fmla="*/ 1398400 w 2921887"/>
              <a:gd name="connsiteY1924" fmla="*/ 1826690 h 3068962"/>
              <a:gd name="connsiteX1925" fmla="*/ 1307531 w 2921887"/>
              <a:gd name="connsiteY1925" fmla="*/ 1914198 h 3068962"/>
              <a:gd name="connsiteX1926" fmla="*/ 1260897 w 2921887"/>
              <a:gd name="connsiteY1926" fmla="*/ 1953974 h 3068962"/>
              <a:gd name="connsiteX1927" fmla="*/ 1221463 w 2921887"/>
              <a:gd name="connsiteY1927" fmla="*/ 1997042 h 3068962"/>
              <a:gd name="connsiteX1928" fmla="*/ 1140745 w 2921887"/>
              <a:gd name="connsiteY1928" fmla="*/ 2084962 h 3068962"/>
              <a:gd name="connsiteX1929" fmla="*/ 1128607 w 2921887"/>
              <a:gd name="connsiteY1929" fmla="*/ 2072824 h 3068962"/>
              <a:gd name="connsiteX1930" fmla="*/ 1217692 w 2921887"/>
              <a:gd name="connsiteY1930" fmla="*/ 1975165 h 3068962"/>
              <a:gd name="connsiteX1931" fmla="*/ 1229854 w 2921887"/>
              <a:gd name="connsiteY1931" fmla="*/ 1962692 h 3068962"/>
              <a:gd name="connsiteX1932" fmla="*/ 1168176 w 2921887"/>
              <a:gd name="connsiteY1932" fmla="*/ 2015559 h 3068962"/>
              <a:gd name="connsiteX1933" fmla="*/ 1095413 w 2921887"/>
              <a:gd name="connsiteY1933" fmla="*/ 2036475 h 3068962"/>
              <a:gd name="connsiteX1934" fmla="*/ 1090270 w 2921887"/>
              <a:gd name="connsiteY1934" fmla="*/ 2023857 h 3068962"/>
              <a:gd name="connsiteX1935" fmla="*/ 1159056 w 2921887"/>
              <a:gd name="connsiteY1935" fmla="*/ 1961723 h 3068962"/>
              <a:gd name="connsiteX1936" fmla="*/ 1198626 w 2921887"/>
              <a:gd name="connsiteY1936" fmla="*/ 1933331 h 3068962"/>
              <a:gd name="connsiteX1937" fmla="*/ 1238403 w 2921887"/>
              <a:gd name="connsiteY1937" fmla="*/ 1888891 h 3068962"/>
              <a:gd name="connsiteX1938" fmla="*/ 1271424 w 2921887"/>
              <a:gd name="connsiteY1938" fmla="*/ 1844332 h 3068962"/>
              <a:gd name="connsiteX1939" fmla="*/ 1303549 w 2921887"/>
              <a:gd name="connsiteY1939" fmla="*/ 1803196 h 3068962"/>
              <a:gd name="connsiteX1940" fmla="*/ 1301360 w 2921887"/>
              <a:gd name="connsiteY1940" fmla="*/ 1805567 h 3068962"/>
              <a:gd name="connsiteX1941" fmla="*/ 1251433 w 2921887"/>
              <a:gd name="connsiteY1941" fmla="*/ 1834028 h 3068962"/>
              <a:gd name="connsiteX1942" fmla="*/ 1202536 w 2921887"/>
              <a:gd name="connsiteY1942" fmla="*/ 1854533 h 3068962"/>
              <a:gd name="connsiteX1943" fmla="*/ 1154873 w 2921887"/>
              <a:gd name="connsiteY1943" fmla="*/ 1906791 h 3068962"/>
              <a:gd name="connsiteX1944" fmla="*/ 1101037 w 2921887"/>
              <a:gd name="connsiteY1944" fmla="*/ 1956786 h 3068962"/>
              <a:gd name="connsiteX1945" fmla="*/ 1033349 w 2921887"/>
              <a:gd name="connsiteY1945" fmla="*/ 1952465 h 3068962"/>
              <a:gd name="connsiteX1946" fmla="*/ 1031634 w 2921887"/>
              <a:gd name="connsiteY1946" fmla="*/ 1939024 h 3068962"/>
              <a:gd name="connsiteX1947" fmla="*/ 1116125 w 2921887"/>
              <a:gd name="connsiteY1947" fmla="*/ 1864889 h 3068962"/>
              <a:gd name="connsiteX1948" fmla="*/ 1200067 w 2921887"/>
              <a:gd name="connsiteY1948" fmla="*/ 1790068 h 3068962"/>
              <a:gd name="connsiteX1949" fmla="*/ 1459368 w 2921887"/>
              <a:gd name="connsiteY1949" fmla="*/ 1476383 h 3068962"/>
              <a:gd name="connsiteX1950" fmla="*/ 1517728 w 2921887"/>
              <a:gd name="connsiteY1950" fmla="*/ 1394704 h 3068962"/>
              <a:gd name="connsiteX1951" fmla="*/ 1545160 w 2921887"/>
              <a:gd name="connsiteY1951" fmla="*/ 1350333 h 3068962"/>
              <a:gd name="connsiteX1952" fmla="*/ 1566352 w 2921887"/>
              <a:gd name="connsiteY1952" fmla="*/ 1313437 h 3068962"/>
              <a:gd name="connsiteX1953" fmla="*/ 1615866 w 2921887"/>
              <a:gd name="connsiteY1953" fmla="*/ 1245680 h 3068962"/>
              <a:gd name="connsiteX1954" fmla="*/ 1635506 w 2921887"/>
              <a:gd name="connsiteY1954" fmla="*/ 1211424 h 3068962"/>
              <a:gd name="connsiteX1955" fmla="*/ 1635793 w 2921887"/>
              <a:gd name="connsiteY1955" fmla="*/ 1210100 h 3068962"/>
              <a:gd name="connsiteX1956" fmla="*/ 1658386 w 2921887"/>
              <a:gd name="connsiteY1956" fmla="*/ 1179295 h 3068962"/>
              <a:gd name="connsiteX1957" fmla="*/ 1643779 w 2921887"/>
              <a:gd name="connsiteY1957" fmla="*/ 1173260 h 3068962"/>
              <a:gd name="connsiteX1958" fmla="*/ 1635793 w 2921887"/>
              <a:gd name="connsiteY1958" fmla="*/ 1210100 h 3068962"/>
              <a:gd name="connsiteX1959" fmla="*/ 1587063 w 2921887"/>
              <a:gd name="connsiteY1959" fmla="*/ 1276541 h 3068962"/>
              <a:gd name="connsiteX1960" fmla="*/ 1521020 w 2921887"/>
              <a:gd name="connsiteY1960" fmla="*/ 1369124 h 3068962"/>
              <a:gd name="connsiteX1961" fmla="*/ 1394354 w 2921887"/>
              <a:gd name="connsiteY1961" fmla="*/ 1529327 h 3068962"/>
              <a:gd name="connsiteX1962" fmla="*/ 1255891 w 2921887"/>
              <a:gd name="connsiteY1962" fmla="*/ 1665115 h 3068962"/>
              <a:gd name="connsiteX1963" fmla="*/ 981914 w 2921887"/>
              <a:gd name="connsiteY1963" fmla="*/ 1896847 h 3068962"/>
              <a:gd name="connsiteX1964" fmla="*/ 981914 w 2921887"/>
              <a:gd name="connsiteY1964" fmla="*/ 1897053 h 3068962"/>
              <a:gd name="connsiteX1965" fmla="*/ 973272 w 2921887"/>
              <a:gd name="connsiteY1965" fmla="*/ 1882240 h 3068962"/>
              <a:gd name="connsiteX1966" fmla="*/ 1136150 w 2921887"/>
              <a:gd name="connsiteY1966" fmla="*/ 1764145 h 3068962"/>
              <a:gd name="connsiteX1967" fmla="*/ 1261376 w 2921887"/>
              <a:gd name="connsiteY1967" fmla="*/ 1635420 h 3068962"/>
              <a:gd name="connsiteX1968" fmla="*/ 1331328 w 2921887"/>
              <a:gd name="connsiteY1968" fmla="*/ 1570132 h 3068962"/>
              <a:gd name="connsiteX1969" fmla="*/ 1400115 w 2921887"/>
              <a:gd name="connsiteY1969" fmla="*/ 1496889 h 3068962"/>
              <a:gd name="connsiteX1970" fmla="*/ 1524586 w 2921887"/>
              <a:gd name="connsiteY1970" fmla="*/ 1334834 h 3068962"/>
              <a:gd name="connsiteX1971" fmla="*/ 1583702 w 2921887"/>
              <a:gd name="connsiteY1971" fmla="*/ 1252058 h 3068962"/>
              <a:gd name="connsiteX1972" fmla="*/ 1646179 w 2921887"/>
              <a:gd name="connsiteY1972" fmla="*/ 1167293 h 3068962"/>
              <a:gd name="connsiteX1973" fmla="*/ 1655258 w 2921887"/>
              <a:gd name="connsiteY1973" fmla="*/ 1165476 h 3068962"/>
              <a:gd name="connsiteX1974" fmla="*/ 1660786 w 2921887"/>
              <a:gd name="connsiteY1974" fmla="*/ 1173328 h 3068962"/>
              <a:gd name="connsiteX1975" fmla="*/ 1629102 w 2921887"/>
              <a:gd name="connsiteY1975" fmla="*/ 1256516 h 3068962"/>
              <a:gd name="connsiteX1976" fmla="*/ 1574444 w 2921887"/>
              <a:gd name="connsiteY1976" fmla="*/ 1332434 h 3068962"/>
              <a:gd name="connsiteX1977" fmla="*/ 1550441 w 2921887"/>
              <a:gd name="connsiteY1977" fmla="*/ 1374885 h 3068962"/>
              <a:gd name="connsiteX1978" fmla="*/ 1522117 w 2921887"/>
              <a:gd name="connsiteY1978" fmla="*/ 1418433 h 3068962"/>
              <a:gd name="connsiteX1979" fmla="*/ 1461973 w 2921887"/>
              <a:gd name="connsiteY1979" fmla="*/ 1501141 h 3068962"/>
              <a:gd name="connsiteX1980" fmla="*/ 1335854 w 2921887"/>
              <a:gd name="connsiteY1980" fmla="*/ 1663195 h 3068962"/>
              <a:gd name="connsiteX1981" fmla="*/ 1197118 w 2921887"/>
              <a:gd name="connsiteY1981" fmla="*/ 1816952 h 3068962"/>
              <a:gd name="connsiteX1982" fmla="*/ 1119794 w 2921887"/>
              <a:gd name="connsiteY1982" fmla="*/ 1883320 h 3068962"/>
              <a:gd name="connsiteX1983" fmla="*/ 1052849 w 2921887"/>
              <a:gd name="connsiteY1983" fmla="*/ 1942888 h 3068962"/>
              <a:gd name="connsiteX1984" fmla="*/ 1041990 w 2921887"/>
              <a:gd name="connsiteY1984" fmla="*/ 1937584 h 3068962"/>
              <a:gd name="connsiteX1985" fmla="*/ 1043705 w 2921887"/>
              <a:gd name="connsiteY1985" fmla="*/ 1951025 h 3068962"/>
              <a:gd name="connsiteX1986" fmla="*/ 1052849 w 2921887"/>
              <a:gd name="connsiteY1986" fmla="*/ 1942888 h 3068962"/>
              <a:gd name="connsiteX1987" fmla="*/ 1058664 w 2921887"/>
              <a:gd name="connsiteY1987" fmla="*/ 1945728 h 3068962"/>
              <a:gd name="connsiteX1988" fmla="*/ 1077034 w 2921887"/>
              <a:gd name="connsiteY1988" fmla="*/ 1947185 h 3068962"/>
              <a:gd name="connsiteX1989" fmla="*/ 1108443 w 2921887"/>
              <a:gd name="connsiteY1989" fmla="*/ 1930931 h 3068962"/>
              <a:gd name="connsiteX1990" fmla="*/ 1164200 w 2921887"/>
              <a:gd name="connsiteY1990" fmla="*/ 1868524 h 3068962"/>
              <a:gd name="connsiteX1991" fmla="*/ 1188613 w 2921887"/>
              <a:gd name="connsiteY1991" fmla="*/ 1843698 h 3068962"/>
              <a:gd name="connsiteX1992" fmla="*/ 1228185 w 2921887"/>
              <a:gd name="connsiteY1992" fmla="*/ 1823535 h 3068962"/>
              <a:gd name="connsiteX1993" fmla="*/ 1281128 w 2921887"/>
              <a:gd name="connsiteY1993" fmla="*/ 1800355 h 3068962"/>
              <a:gd name="connsiteX1994" fmla="*/ 1322482 w 2921887"/>
              <a:gd name="connsiteY1994" fmla="*/ 1759138 h 3068962"/>
              <a:gd name="connsiteX1995" fmla="*/ 1358898 w 2921887"/>
              <a:gd name="connsiteY1995" fmla="*/ 1711887 h 3068962"/>
              <a:gd name="connsiteX1996" fmla="*/ 1399635 w 2921887"/>
              <a:gd name="connsiteY1996" fmla="*/ 1661138 h 3068962"/>
              <a:gd name="connsiteX1997" fmla="*/ 1481381 w 2921887"/>
              <a:gd name="connsiteY1997" fmla="*/ 1556005 h 3068962"/>
              <a:gd name="connsiteX1998" fmla="*/ 1558328 w 2921887"/>
              <a:gd name="connsiteY1998" fmla="*/ 1448951 h 3068962"/>
              <a:gd name="connsiteX1999" fmla="*/ 1632531 w 2921887"/>
              <a:gd name="connsiteY1999" fmla="*/ 1341349 h 3068962"/>
              <a:gd name="connsiteX2000" fmla="*/ 1672239 w 2921887"/>
              <a:gd name="connsiteY2000" fmla="*/ 1294440 h 3068962"/>
              <a:gd name="connsiteX2001" fmla="*/ 1695556 w 2921887"/>
              <a:gd name="connsiteY2001" fmla="*/ 1252538 h 3068962"/>
              <a:gd name="connsiteX2002" fmla="*/ 1745002 w 2921887"/>
              <a:gd name="connsiteY2002" fmla="*/ 1175111 h 3068962"/>
              <a:gd name="connsiteX2003" fmla="*/ 1746367 w 2921887"/>
              <a:gd name="connsiteY2003" fmla="*/ 1174853 h 3068962"/>
              <a:gd name="connsiteX2004" fmla="*/ 1747951 w 2921887"/>
              <a:gd name="connsiteY2004" fmla="*/ 1170927 h 3068962"/>
              <a:gd name="connsiteX2005" fmla="*/ 1748020 w 2921887"/>
              <a:gd name="connsiteY2005" fmla="*/ 1171064 h 3068962"/>
              <a:gd name="connsiteX2006" fmla="*/ 1764547 w 2921887"/>
              <a:gd name="connsiteY2006" fmla="*/ 1175591 h 3068962"/>
              <a:gd name="connsiteX2007" fmla="*/ 1656534 w 2921887"/>
              <a:gd name="connsiteY2007" fmla="*/ 1404442 h 3068962"/>
              <a:gd name="connsiteX2008" fmla="*/ 1529935 w 2921887"/>
              <a:gd name="connsiteY2008" fmla="*/ 1595438 h 3068962"/>
              <a:gd name="connsiteX2009" fmla="*/ 1459572 w 2921887"/>
              <a:gd name="connsiteY2009" fmla="*/ 1683769 h 3068962"/>
              <a:gd name="connsiteX2010" fmla="*/ 1380499 w 2921887"/>
              <a:gd name="connsiteY2010" fmla="*/ 1754063 h 3068962"/>
              <a:gd name="connsiteX2011" fmla="*/ 1303897 w 2921887"/>
              <a:gd name="connsiteY2011" fmla="*/ 1830530 h 3068962"/>
              <a:gd name="connsiteX2012" fmla="*/ 1237717 w 2921887"/>
              <a:gd name="connsiteY2012" fmla="*/ 1916804 h 3068962"/>
              <a:gd name="connsiteX2013" fmla="*/ 1203564 w 2921887"/>
              <a:gd name="connsiteY2013" fmla="*/ 1951779 h 3068962"/>
              <a:gd name="connsiteX2014" fmla="*/ 1167834 w 2921887"/>
              <a:gd name="connsiteY2014" fmla="*/ 1976605 h 3068962"/>
              <a:gd name="connsiteX2015" fmla="*/ 1132849 w 2921887"/>
              <a:gd name="connsiteY2015" fmla="*/ 2000728 h 3068962"/>
              <a:gd name="connsiteX2016" fmla="*/ 1115927 w 2921887"/>
              <a:gd name="connsiteY2016" fmla="*/ 2020228 h 3068962"/>
              <a:gd name="connsiteX2017" fmla="*/ 1100076 w 2921887"/>
              <a:gd name="connsiteY2017" fmla="*/ 2019948 h 3068962"/>
              <a:gd name="connsiteX2018" fmla="*/ 1105219 w 2921887"/>
              <a:gd name="connsiteY2018" fmla="*/ 2032567 h 3068962"/>
              <a:gd name="connsiteX2019" fmla="*/ 1115927 w 2921887"/>
              <a:gd name="connsiteY2019" fmla="*/ 2020228 h 3068962"/>
              <a:gd name="connsiteX2020" fmla="*/ 1120754 w 2921887"/>
              <a:gd name="connsiteY2020" fmla="*/ 2020313 h 3068962"/>
              <a:gd name="connsiteX2021" fmla="*/ 1177229 w 2921887"/>
              <a:gd name="connsiteY2021" fmla="*/ 1987784 h 3068962"/>
              <a:gd name="connsiteX2022" fmla="*/ 1254450 w 2921887"/>
              <a:gd name="connsiteY2022" fmla="*/ 1916118 h 3068962"/>
              <a:gd name="connsiteX2023" fmla="*/ 1446542 w 2921887"/>
              <a:gd name="connsiteY2023" fmla="*/ 1737810 h 3068962"/>
              <a:gd name="connsiteX2024" fmla="*/ 1533981 w 2921887"/>
              <a:gd name="connsiteY2024" fmla="*/ 1654348 h 3068962"/>
              <a:gd name="connsiteX2025" fmla="*/ 1610928 w 2921887"/>
              <a:gd name="connsiteY2025" fmla="*/ 1541808 h 3068962"/>
              <a:gd name="connsiteX2026" fmla="*/ 1690412 w 2921887"/>
              <a:gd name="connsiteY2026" fmla="*/ 1415964 h 3068962"/>
              <a:gd name="connsiteX2027" fmla="*/ 1761599 w 2921887"/>
              <a:gd name="connsiteY2027" fmla="*/ 1298280 h 3068962"/>
              <a:gd name="connsiteX2028" fmla="*/ 1800895 w 2921887"/>
              <a:gd name="connsiteY2028" fmla="*/ 1243691 h 3068962"/>
              <a:gd name="connsiteX2029" fmla="*/ 1841083 w 2921887"/>
              <a:gd name="connsiteY2029" fmla="*/ 1198154 h 3068962"/>
              <a:gd name="connsiteX2030" fmla="*/ 1912063 w 2921887"/>
              <a:gd name="connsiteY2030" fmla="*/ 1094803 h 3068962"/>
              <a:gd name="connsiteX2031" fmla="*/ 1923336 w 2921887"/>
              <a:gd name="connsiteY2031" fmla="*/ 1089377 h 3068962"/>
              <a:gd name="connsiteX2032" fmla="*/ 1089310 w 2921887"/>
              <a:gd name="connsiteY2032" fmla="*/ 1079442 h 3068962"/>
              <a:gd name="connsiteX2033" fmla="*/ 1089491 w 2921887"/>
              <a:gd name="connsiteY2033" fmla="*/ 1079678 h 3068962"/>
              <a:gd name="connsiteX2034" fmla="*/ 1088725 w 2921887"/>
              <a:gd name="connsiteY2034" fmla="*/ 1080312 h 3068962"/>
              <a:gd name="connsiteX2035" fmla="*/ 1211467 w 2921887"/>
              <a:gd name="connsiteY2035" fmla="*/ 1077033 h 3068962"/>
              <a:gd name="connsiteX2036" fmla="*/ 1213508 w 2921887"/>
              <a:gd name="connsiteY2036" fmla="*/ 1087740 h 3068962"/>
              <a:gd name="connsiteX2037" fmla="*/ 1117702 w 2921887"/>
              <a:gd name="connsiteY2037" fmla="*/ 1214476 h 3068962"/>
              <a:gd name="connsiteX2038" fmla="*/ 1019769 w 2921887"/>
              <a:gd name="connsiteY2038" fmla="*/ 1322489 h 3068962"/>
              <a:gd name="connsiteX2039" fmla="*/ 921906 w 2921887"/>
              <a:gd name="connsiteY2039" fmla="*/ 1432766 h 3068962"/>
              <a:gd name="connsiteX2040" fmla="*/ 811011 w 2921887"/>
              <a:gd name="connsiteY2040" fmla="*/ 1530835 h 3068962"/>
              <a:gd name="connsiteX2041" fmla="*/ 753473 w 2921887"/>
              <a:gd name="connsiteY2041" fmla="*/ 1570337 h 3068962"/>
              <a:gd name="connsiteX2042" fmla="*/ 722685 w 2921887"/>
              <a:gd name="connsiteY2042" fmla="*/ 1595093 h 3068962"/>
              <a:gd name="connsiteX2043" fmla="*/ 695455 w 2921887"/>
              <a:gd name="connsiteY2043" fmla="*/ 1599621 h 3068962"/>
              <a:gd name="connsiteX2044" fmla="*/ 699226 w 2921887"/>
              <a:gd name="connsiteY2044" fmla="*/ 1613954 h 3068962"/>
              <a:gd name="connsiteX2045" fmla="*/ 722685 w 2921887"/>
              <a:gd name="connsiteY2045" fmla="*/ 1595093 h 3068962"/>
              <a:gd name="connsiteX2046" fmla="*/ 725870 w 2921887"/>
              <a:gd name="connsiteY2046" fmla="*/ 1594563 h 3068962"/>
              <a:gd name="connsiteX2047" fmla="*/ 753816 w 2921887"/>
              <a:gd name="connsiteY2047" fmla="*/ 1580556 h 3068962"/>
              <a:gd name="connsiteX2048" fmla="*/ 817321 w 2921887"/>
              <a:gd name="connsiteY2048" fmla="*/ 1538722 h 3068962"/>
              <a:gd name="connsiteX2049" fmla="*/ 947966 w 2921887"/>
              <a:gd name="connsiteY2049" fmla="*/ 1449431 h 3068962"/>
              <a:gd name="connsiteX2050" fmla="*/ 1092053 w 2921887"/>
              <a:gd name="connsiteY2050" fmla="*/ 1315974 h 3068962"/>
              <a:gd name="connsiteX2051" fmla="*/ 1156587 w 2921887"/>
              <a:gd name="connsiteY2051" fmla="*/ 1246777 h 3068962"/>
              <a:gd name="connsiteX2052" fmla="*/ 1194853 w 2921887"/>
              <a:gd name="connsiteY2052" fmla="*/ 1189787 h 3068962"/>
              <a:gd name="connsiteX2053" fmla="*/ 1285036 w 2921887"/>
              <a:gd name="connsiteY2053" fmla="*/ 1089866 h 3068962"/>
              <a:gd name="connsiteX2054" fmla="*/ 1297656 w 2921887"/>
              <a:gd name="connsiteY2054" fmla="*/ 1095009 h 3068962"/>
              <a:gd name="connsiteX2055" fmla="*/ 1284626 w 2921887"/>
              <a:gd name="connsiteY2055" fmla="*/ 1157828 h 3068962"/>
              <a:gd name="connsiteX2056" fmla="*/ 1247660 w 2921887"/>
              <a:gd name="connsiteY2056" fmla="*/ 1222774 h 3068962"/>
              <a:gd name="connsiteX2057" fmla="*/ 1210284 w 2921887"/>
              <a:gd name="connsiteY2057" fmla="*/ 1280655 h 3068962"/>
              <a:gd name="connsiteX2058" fmla="*/ 1157821 w 2921887"/>
              <a:gd name="connsiteY2058" fmla="*/ 1348207 h 3068962"/>
              <a:gd name="connsiteX2059" fmla="*/ 1032731 w 2921887"/>
              <a:gd name="connsiteY2059" fmla="*/ 1467056 h 3068962"/>
              <a:gd name="connsiteX2060" fmla="*/ 901811 w 2921887"/>
              <a:gd name="connsiteY2060" fmla="*/ 1553878 h 3068962"/>
              <a:gd name="connsiteX2061" fmla="*/ 845713 w 2921887"/>
              <a:gd name="connsiteY2061" fmla="*/ 1588939 h 3068962"/>
              <a:gd name="connsiteX2062" fmla="*/ 815376 w 2921887"/>
              <a:gd name="connsiteY2062" fmla="*/ 1623057 h 3068962"/>
              <a:gd name="connsiteX2063" fmla="*/ 797227 w 2921887"/>
              <a:gd name="connsiteY2063" fmla="*/ 1625064 h 3068962"/>
              <a:gd name="connsiteX2064" fmla="*/ 802370 w 2921887"/>
              <a:gd name="connsiteY2064" fmla="*/ 1637683 h 3068962"/>
              <a:gd name="connsiteX2065" fmla="*/ 815376 w 2921887"/>
              <a:gd name="connsiteY2065" fmla="*/ 1623057 h 3068962"/>
              <a:gd name="connsiteX2066" fmla="*/ 822344 w 2921887"/>
              <a:gd name="connsiteY2066" fmla="*/ 1622286 h 3068962"/>
              <a:gd name="connsiteX2067" fmla="*/ 845918 w 2921887"/>
              <a:gd name="connsiteY2067" fmla="*/ 1612514 h 3068962"/>
              <a:gd name="connsiteX2068" fmla="*/ 901399 w 2921887"/>
              <a:gd name="connsiteY2068" fmla="*/ 1580144 h 3068962"/>
              <a:gd name="connsiteX2069" fmla="*/ 1115850 w 2921887"/>
              <a:gd name="connsiteY2069" fmla="*/ 1389835 h 3068962"/>
              <a:gd name="connsiteX2070" fmla="*/ 1178033 w 2921887"/>
              <a:gd name="connsiteY2070" fmla="*/ 1331717 h 3068962"/>
              <a:gd name="connsiteX2071" fmla="*/ 1135120 w 2921887"/>
              <a:gd name="connsiteY2071" fmla="*/ 1391000 h 3068962"/>
              <a:gd name="connsiteX2072" fmla="*/ 1110809 w 2921887"/>
              <a:gd name="connsiteY2072" fmla="*/ 1419293 h 3068962"/>
              <a:gd name="connsiteX2073" fmla="*/ 1105494 w 2921887"/>
              <a:gd name="connsiteY2073" fmla="*/ 1424330 h 3068962"/>
              <a:gd name="connsiteX2074" fmla="*/ 985891 w 2921887"/>
              <a:gd name="connsiteY2074" fmla="*/ 1537762 h 3068962"/>
              <a:gd name="connsiteX2075" fmla="*/ 888918 w 2921887"/>
              <a:gd name="connsiteY2075" fmla="*/ 1608262 h 3068962"/>
              <a:gd name="connsiteX2076" fmla="*/ 792700 w 2921887"/>
              <a:gd name="connsiteY2076" fmla="*/ 1641386 h 3068962"/>
              <a:gd name="connsiteX2077" fmla="*/ 787558 w 2921887"/>
              <a:gd name="connsiteY2077" fmla="*/ 1628767 h 3068962"/>
              <a:gd name="connsiteX2078" fmla="*/ 897286 w 2921887"/>
              <a:gd name="connsiteY2078" fmla="*/ 1536390 h 3068962"/>
              <a:gd name="connsiteX2079" fmla="*/ 1025324 w 2921887"/>
              <a:gd name="connsiteY2079" fmla="*/ 1451008 h 3068962"/>
              <a:gd name="connsiteX2080" fmla="*/ 1148700 w 2921887"/>
              <a:gd name="connsiteY2080" fmla="*/ 1332296 h 3068962"/>
              <a:gd name="connsiteX2081" fmla="*/ 1235934 w 2921887"/>
              <a:gd name="connsiteY2081" fmla="*/ 1209195 h 3068962"/>
              <a:gd name="connsiteX2082" fmla="*/ 1268441 w 2921887"/>
              <a:gd name="connsiteY2082" fmla="*/ 1152136 h 3068962"/>
              <a:gd name="connsiteX2083" fmla="*/ 1278496 w 2921887"/>
              <a:gd name="connsiteY2083" fmla="*/ 1126479 h 3068962"/>
              <a:gd name="connsiteX2084" fmla="*/ 1279698 w 2921887"/>
              <a:gd name="connsiteY2084" fmla="*/ 1114395 h 3068962"/>
              <a:gd name="connsiteX2085" fmla="*/ 1293815 w 2921887"/>
              <a:gd name="connsiteY2085" fmla="*/ 1104473 h 3068962"/>
              <a:gd name="connsiteX2086" fmla="*/ 1281197 w 2921887"/>
              <a:gd name="connsiteY2086" fmla="*/ 1099330 h 3068962"/>
              <a:gd name="connsiteX2087" fmla="*/ 1279698 w 2921887"/>
              <a:gd name="connsiteY2087" fmla="*/ 1114395 h 3068962"/>
              <a:gd name="connsiteX2088" fmla="*/ 1263700 w 2921887"/>
              <a:gd name="connsiteY2088" fmla="*/ 1125639 h 3068962"/>
              <a:gd name="connsiteX2089" fmla="*/ 1239706 w 2921887"/>
              <a:gd name="connsiteY2089" fmla="*/ 1153851 h 3068962"/>
              <a:gd name="connsiteX2090" fmla="*/ 1192934 w 2921887"/>
              <a:gd name="connsiteY2090" fmla="*/ 1224557 h 3068962"/>
              <a:gd name="connsiteX2091" fmla="*/ 1076554 w 2921887"/>
              <a:gd name="connsiteY2091" fmla="*/ 1355956 h 3068962"/>
              <a:gd name="connsiteX2092" fmla="*/ 1003447 w 2921887"/>
              <a:gd name="connsiteY2092" fmla="*/ 1426251 h 3068962"/>
              <a:gd name="connsiteX2093" fmla="*/ 928490 w 2921887"/>
              <a:gd name="connsiteY2093" fmla="*/ 1484406 h 3068962"/>
              <a:gd name="connsiteX2094" fmla="*/ 853531 w 2921887"/>
              <a:gd name="connsiteY2094" fmla="*/ 1533578 h 3068962"/>
              <a:gd name="connsiteX2095" fmla="*/ 803880 w 2921887"/>
              <a:gd name="connsiteY2095" fmla="*/ 1569103 h 3068962"/>
              <a:gd name="connsiteX2096" fmla="*/ 744488 w 2921887"/>
              <a:gd name="connsiteY2096" fmla="*/ 1604490 h 3068962"/>
              <a:gd name="connsiteX2097" fmla="*/ 691066 w 2921887"/>
              <a:gd name="connsiteY2097" fmla="*/ 1615943 h 3068962"/>
              <a:gd name="connsiteX2098" fmla="*/ 687294 w 2921887"/>
              <a:gd name="connsiteY2098" fmla="*/ 1601610 h 3068962"/>
              <a:gd name="connsiteX2099" fmla="*/ 811835 w 2921887"/>
              <a:gd name="connsiteY2099" fmla="*/ 1508889 h 3068962"/>
              <a:gd name="connsiteX2100" fmla="*/ 920945 w 2921887"/>
              <a:gd name="connsiteY2100" fmla="*/ 1408900 h 3068962"/>
              <a:gd name="connsiteX2101" fmla="*/ 1017849 w 2921887"/>
              <a:gd name="connsiteY2101" fmla="*/ 1298966 h 3068962"/>
              <a:gd name="connsiteX2102" fmla="*/ 1113715 w 2921887"/>
              <a:gd name="connsiteY2102" fmla="*/ 1193164 h 3068962"/>
              <a:gd name="connsiteX2103" fmla="*/ 1136237 w 2921887"/>
              <a:gd name="connsiteY2103" fmla="*/ 1162909 h 3068962"/>
              <a:gd name="connsiteX2104" fmla="*/ 1143033 w 2921887"/>
              <a:gd name="connsiteY2104" fmla="*/ 1156131 h 3068962"/>
              <a:gd name="connsiteX2105" fmla="*/ 1212273 w 2921887"/>
              <a:gd name="connsiteY2105" fmla="*/ 1089180 h 3068962"/>
              <a:gd name="connsiteX2106" fmla="*/ 1198832 w 2921887"/>
              <a:gd name="connsiteY2106" fmla="*/ 1078824 h 3068962"/>
              <a:gd name="connsiteX2107" fmla="*/ 1136237 w 2921887"/>
              <a:gd name="connsiteY2107" fmla="*/ 1162909 h 3068962"/>
              <a:gd name="connsiteX2108" fmla="*/ 1074771 w 2921887"/>
              <a:gd name="connsiteY2108" fmla="*/ 1224214 h 3068962"/>
              <a:gd name="connsiteX2109" fmla="*/ 942411 w 2921887"/>
              <a:gd name="connsiteY2109" fmla="*/ 1346218 h 3068962"/>
              <a:gd name="connsiteX2110" fmla="*/ 802508 w 2921887"/>
              <a:gd name="connsiteY2110" fmla="*/ 1455260 h 3068962"/>
              <a:gd name="connsiteX2111" fmla="*/ 736946 w 2921887"/>
              <a:gd name="connsiteY2111" fmla="*/ 1499014 h 3068962"/>
              <a:gd name="connsiteX2112" fmla="*/ 683316 w 2921887"/>
              <a:gd name="connsiteY2112" fmla="*/ 1537967 h 3068962"/>
              <a:gd name="connsiteX2113" fmla="*/ 570848 w 2921887"/>
              <a:gd name="connsiteY2113" fmla="*/ 1593106 h 3068962"/>
              <a:gd name="connsiteX2114" fmla="*/ 564813 w 2921887"/>
              <a:gd name="connsiteY2114" fmla="*/ 1578498 h 3068962"/>
              <a:gd name="connsiteX2115" fmla="*/ 690037 w 2921887"/>
              <a:gd name="connsiteY2115" fmla="*/ 1473159 h 3068962"/>
              <a:gd name="connsiteX2116" fmla="*/ 806349 w 2921887"/>
              <a:gd name="connsiteY2116" fmla="*/ 1382839 h 3068962"/>
              <a:gd name="connsiteX2117" fmla="*/ 920328 w 2921887"/>
              <a:gd name="connsiteY2117" fmla="*/ 1299652 h 3068962"/>
              <a:gd name="connsiteX2118" fmla="*/ 1013253 w 2921887"/>
              <a:gd name="connsiteY2118" fmla="*/ 1196988 h 3068962"/>
              <a:gd name="connsiteX2119" fmla="*/ 1050253 w 2921887"/>
              <a:gd name="connsiteY2119" fmla="*/ 1137547 h 3068962"/>
              <a:gd name="connsiteX2120" fmla="*/ 1054055 w 2921887"/>
              <a:gd name="connsiteY2120" fmla="*/ 1131889 h 3068962"/>
              <a:gd name="connsiteX2121" fmla="*/ 1099664 w 2921887"/>
              <a:gd name="connsiteY2121" fmla="*/ 1092883 h 3068962"/>
              <a:gd name="connsiteX2122" fmla="*/ 1089491 w 2921887"/>
              <a:gd name="connsiteY2122" fmla="*/ 1079678 h 3068962"/>
              <a:gd name="connsiteX2123" fmla="*/ 1091024 w 2921887"/>
              <a:gd name="connsiteY2123" fmla="*/ 1078413 h 3068962"/>
              <a:gd name="connsiteX2124" fmla="*/ 1101380 w 2921887"/>
              <a:gd name="connsiteY2124" fmla="*/ 1091854 h 3068962"/>
              <a:gd name="connsiteX2125" fmla="*/ 1015586 w 2921887"/>
              <a:gd name="connsiteY2125" fmla="*/ 1223528 h 3068962"/>
              <a:gd name="connsiteX2126" fmla="*/ 918820 w 2921887"/>
              <a:gd name="connsiteY2126" fmla="*/ 1323723 h 3068962"/>
              <a:gd name="connsiteX2127" fmla="*/ 804703 w 2921887"/>
              <a:gd name="connsiteY2127" fmla="*/ 1405265 h 3068962"/>
              <a:gd name="connsiteX2128" fmla="*/ 689299 w 2921887"/>
              <a:gd name="connsiteY2128" fmla="*/ 1496211 h 3068962"/>
              <a:gd name="connsiteX2129" fmla="*/ 608934 w 2921887"/>
              <a:gd name="connsiteY2129" fmla="*/ 1563909 h 3068962"/>
              <a:gd name="connsiteX2130" fmla="*/ 602597 w 2921887"/>
              <a:gd name="connsiteY2130" fmla="*/ 1567285 h 3068962"/>
              <a:gd name="connsiteX2131" fmla="*/ 570848 w 2921887"/>
              <a:gd name="connsiteY2131" fmla="*/ 1576304 h 3068962"/>
              <a:gd name="connsiteX2132" fmla="*/ 576879 w 2921887"/>
              <a:gd name="connsiteY2132" fmla="*/ 1590911 h 3068962"/>
              <a:gd name="connsiteX2133" fmla="*/ 608934 w 2921887"/>
              <a:gd name="connsiteY2133" fmla="*/ 1563909 h 3068962"/>
              <a:gd name="connsiteX2134" fmla="*/ 631880 w 2921887"/>
              <a:gd name="connsiteY2134" fmla="*/ 1551683 h 3068962"/>
              <a:gd name="connsiteX2135" fmla="*/ 694837 w 2921887"/>
              <a:gd name="connsiteY2135" fmla="*/ 1508889 h 3068962"/>
              <a:gd name="connsiteX2136" fmla="*/ 816087 w 2921887"/>
              <a:gd name="connsiteY2136" fmla="*/ 1425290 h 3068962"/>
              <a:gd name="connsiteX2137" fmla="*/ 953110 w 2921887"/>
              <a:gd name="connsiteY2137" fmla="*/ 1313848 h 3068962"/>
              <a:gd name="connsiteX2138" fmla="*/ 1017575 w 2921887"/>
              <a:gd name="connsiteY2138" fmla="*/ 1253360 h 3068962"/>
              <a:gd name="connsiteX2139" fmla="*/ 1081833 w 2921887"/>
              <a:gd name="connsiteY2139" fmla="*/ 1195067 h 3068962"/>
              <a:gd name="connsiteX2140" fmla="*/ 1200066 w 2921887"/>
              <a:gd name="connsiteY2140" fmla="*/ 1077384 h 3068962"/>
              <a:gd name="connsiteX2141" fmla="*/ 1211467 w 2921887"/>
              <a:gd name="connsiteY2141" fmla="*/ 1077033 h 3068962"/>
              <a:gd name="connsiteX2142" fmla="*/ 1014284 w 2921887"/>
              <a:gd name="connsiteY2142" fmla="*/ 1074367 h 3068962"/>
              <a:gd name="connsiteX2143" fmla="*/ 1026422 w 2921887"/>
              <a:gd name="connsiteY2143" fmla="*/ 1086506 h 3068962"/>
              <a:gd name="connsiteX2144" fmla="*/ 1025110 w 2921887"/>
              <a:gd name="connsiteY2144" fmla="*/ 1087712 h 3068962"/>
              <a:gd name="connsiteX2145" fmla="*/ 1025187 w 2921887"/>
              <a:gd name="connsiteY2145" fmla="*/ 1089729 h 3068962"/>
              <a:gd name="connsiteX2146" fmla="*/ 922523 w 2921887"/>
              <a:gd name="connsiteY2146" fmla="*/ 1200965 h 3068962"/>
              <a:gd name="connsiteX2147" fmla="*/ 720555 w 2921887"/>
              <a:gd name="connsiteY2147" fmla="*/ 1374336 h 3068962"/>
              <a:gd name="connsiteX2148" fmla="*/ 664594 w 2921887"/>
              <a:gd name="connsiteY2148" fmla="*/ 1408145 h 3068962"/>
              <a:gd name="connsiteX2149" fmla="*/ 612266 w 2921887"/>
              <a:gd name="connsiteY2149" fmla="*/ 1451968 h 3068962"/>
              <a:gd name="connsiteX2150" fmla="*/ 532747 w 2921887"/>
              <a:gd name="connsiteY2150" fmla="*/ 1533165 h 3068962"/>
              <a:gd name="connsiteX2151" fmla="*/ 510703 w 2921887"/>
              <a:gd name="connsiteY2151" fmla="*/ 1537487 h 3068962"/>
              <a:gd name="connsiteX2152" fmla="*/ 514475 w 2921887"/>
              <a:gd name="connsiteY2152" fmla="*/ 1551821 h 3068962"/>
              <a:gd name="connsiteX2153" fmla="*/ 532747 w 2921887"/>
              <a:gd name="connsiteY2153" fmla="*/ 1533165 h 3068962"/>
              <a:gd name="connsiteX2154" fmla="*/ 537415 w 2921887"/>
              <a:gd name="connsiteY2154" fmla="*/ 1532250 h 3068962"/>
              <a:gd name="connsiteX2155" fmla="*/ 561247 w 2921887"/>
              <a:gd name="connsiteY2155" fmla="*/ 1518216 h 3068962"/>
              <a:gd name="connsiteX2156" fmla="*/ 614325 w 2921887"/>
              <a:gd name="connsiteY2156" fmla="*/ 1475491 h 3068962"/>
              <a:gd name="connsiteX2157" fmla="*/ 721652 w 2921887"/>
              <a:gd name="connsiteY2157" fmla="*/ 1395321 h 3068962"/>
              <a:gd name="connsiteX2158" fmla="*/ 790712 w 2921887"/>
              <a:gd name="connsiteY2158" fmla="*/ 1347109 h 3068962"/>
              <a:gd name="connsiteX2159" fmla="*/ 859291 w 2921887"/>
              <a:gd name="connsiteY2159" fmla="*/ 1290051 h 3068962"/>
              <a:gd name="connsiteX2160" fmla="*/ 984038 w 2921887"/>
              <a:gd name="connsiteY2160" fmla="*/ 1178540 h 3068962"/>
              <a:gd name="connsiteX2161" fmla="*/ 1034522 w 2921887"/>
              <a:gd name="connsiteY2161" fmla="*/ 1125082 h 3068962"/>
              <a:gd name="connsiteX2162" fmla="*/ 1088725 w 2921887"/>
              <a:gd name="connsiteY2162" fmla="*/ 1080312 h 3068962"/>
              <a:gd name="connsiteX2163" fmla="*/ 1054055 w 2921887"/>
              <a:gd name="connsiteY2163" fmla="*/ 1131889 h 3068962"/>
              <a:gd name="connsiteX2164" fmla="*/ 1036134 w 2921887"/>
              <a:gd name="connsiteY2164" fmla="*/ 1147216 h 3068962"/>
              <a:gd name="connsiteX2165" fmla="*/ 976975 w 2921887"/>
              <a:gd name="connsiteY2165" fmla="*/ 1209881 h 3068962"/>
              <a:gd name="connsiteX2166" fmla="*/ 842902 w 2921887"/>
              <a:gd name="connsiteY2166" fmla="*/ 1325781 h 3068962"/>
              <a:gd name="connsiteX2167" fmla="*/ 774115 w 2921887"/>
              <a:gd name="connsiteY2167" fmla="*/ 1379891 h 3068962"/>
              <a:gd name="connsiteX2168" fmla="*/ 703272 w 2921887"/>
              <a:gd name="connsiteY2168" fmla="*/ 1427897 h 3068962"/>
              <a:gd name="connsiteX2169" fmla="*/ 647106 w 2921887"/>
              <a:gd name="connsiteY2169" fmla="*/ 1469250 h 3068962"/>
              <a:gd name="connsiteX2170" fmla="*/ 602460 w 2921887"/>
              <a:gd name="connsiteY2170" fmla="*/ 1507792 h 3068962"/>
              <a:gd name="connsiteX2171" fmla="*/ 506177 w 2921887"/>
              <a:gd name="connsiteY2171" fmla="*/ 1553535 h 3068962"/>
              <a:gd name="connsiteX2172" fmla="*/ 502405 w 2921887"/>
              <a:gd name="connsiteY2172" fmla="*/ 1539202 h 3068962"/>
              <a:gd name="connsiteX2173" fmla="*/ 613707 w 2921887"/>
              <a:gd name="connsiteY2173" fmla="*/ 1426593 h 3068962"/>
              <a:gd name="connsiteX2174" fmla="*/ 721995 w 2921887"/>
              <a:gd name="connsiteY2174" fmla="*/ 1353007 h 3068962"/>
              <a:gd name="connsiteX2175" fmla="*/ 826785 w 2921887"/>
              <a:gd name="connsiteY2175" fmla="*/ 1270780 h 3068962"/>
              <a:gd name="connsiteX2176" fmla="*/ 867208 w 2921887"/>
              <a:gd name="connsiteY2176" fmla="*/ 1230572 h 3068962"/>
              <a:gd name="connsiteX2177" fmla="*/ 841873 w 2921887"/>
              <a:gd name="connsiteY2177" fmla="*/ 1246229 h 3068962"/>
              <a:gd name="connsiteX2178" fmla="*/ 782208 w 2921887"/>
              <a:gd name="connsiteY2178" fmla="*/ 1277432 h 3068962"/>
              <a:gd name="connsiteX2179" fmla="*/ 668229 w 2921887"/>
              <a:gd name="connsiteY2179" fmla="*/ 1366861 h 3068962"/>
              <a:gd name="connsiteX2180" fmla="*/ 433688 w 2921887"/>
              <a:gd name="connsiteY2180" fmla="*/ 1557925 h 3068962"/>
              <a:gd name="connsiteX2181" fmla="*/ 421550 w 2921887"/>
              <a:gd name="connsiteY2181" fmla="*/ 1545786 h 3068962"/>
              <a:gd name="connsiteX2182" fmla="*/ 535872 w 2921887"/>
              <a:gd name="connsiteY2182" fmla="*/ 1416101 h 3068962"/>
              <a:gd name="connsiteX2183" fmla="*/ 585684 w 2921887"/>
              <a:gd name="connsiteY2183" fmla="*/ 1356154 h 3068962"/>
              <a:gd name="connsiteX2184" fmla="*/ 587467 w 2921887"/>
              <a:gd name="connsiteY2184" fmla="*/ 1354318 h 3068962"/>
              <a:gd name="connsiteX2185" fmla="*/ 716874 w 2921887"/>
              <a:gd name="connsiteY2185" fmla="*/ 1246989 h 3068962"/>
              <a:gd name="connsiteX2186" fmla="*/ 734409 w 2921887"/>
              <a:gd name="connsiteY2186" fmla="*/ 1236696 h 3068962"/>
              <a:gd name="connsiteX2187" fmla="*/ 870968 w 2921887"/>
              <a:gd name="connsiteY2187" fmla="*/ 1141577 h 3068962"/>
              <a:gd name="connsiteX2188" fmla="*/ 880078 w 2921887"/>
              <a:gd name="connsiteY2188" fmla="*/ 1122160 h 3068962"/>
              <a:gd name="connsiteX2189" fmla="*/ 906818 w 2921887"/>
              <a:gd name="connsiteY2189" fmla="*/ 1101731 h 3068962"/>
              <a:gd name="connsiteX2190" fmla="*/ 894199 w 2921887"/>
              <a:gd name="connsiteY2190" fmla="*/ 1092061 h 3068962"/>
              <a:gd name="connsiteX2191" fmla="*/ 880078 w 2921887"/>
              <a:gd name="connsiteY2191" fmla="*/ 1122160 h 3068962"/>
              <a:gd name="connsiteX2192" fmla="*/ 719115 w 2921887"/>
              <a:gd name="connsiteY2192" fmla="*/ 1245131 h 3068962"/>
              <a:gd name="connsiteX2193" fmla="*/ 716874 w 2921887"/>
              <a:gd name="connsiteY2193" fmla="*/ 1246989 h 3068962"/>
              <a:gd name="connsiteX2194" fmla="*/ 685210 w 2921887"/>
              <a:gd name="connsiteY2194" fmla="*/ 1265577 h 3068962"/>
              <a:gd name="connsiteX2195" fmla="*/ 639973 w 2921887"/>
              <a:gd name="connsiteY2195" fmla="*/ 1300270 h 3068962"/>
              <a:gd name="connsiteX2196" fmla="*/ 587467 w 2921887"/>
              <a:gd name="connsiteY2196" fmla="*/ 1354318 h 3068962"/>
              <a:gd name="connsiteX2197" fmla="*/ 559944 w 2921887"/>
              <a:gd name="connsiteY2197" fmla="*/ 1377148 h 3068962"/>
              <a:gd name="connsiteX2198" fmla="*/ 407285 w 2921887"/>
              <a:gd name="connsiteY2198" fmla="*/ 1486944 h 3068962"/>
              <a:gd name="connsiteX2199" fmla="*/ 355781 w 2921887"/>
              <a:gd name="connsiteY2199" fmla="*/ 1539477 h 3068962"/>
              <a:gd name="connsiteX2200" fmla="*/ 319091 w 2921887"/>
              <a:gd name="connsiteY2200" fmla="*/ 1594478 h 3068962"/>
              <a:gd name="connsiteX2201" fmla="*/ 216221 w 2921887"/>
              <a:gd name="connsiteY2201" fmla="*/ 1657571 h 3068962"/>
              <a:gd name="connsiteX2202" fmla="*/ 210186 w 2921887"/>
              <a:gd name="connsiteY2202" fmla="*/ 1642964 h 3068962"/>
              <a:gd name="connsiteX2203" fmla="*/ 281578 w 2921887"/>
              <a:gd name="connsiteY2203" fmla="*/ 1584877 h 3068962"/>
              <a:gd name="connsiteX2204" fmla="*/ 316176 w 2921887"/>
              <a:gd name="connsiteY2204" fmla="*/ 1559262 h 3068962"/>
              <a:gd name="connsiteX2205" fmla="*/ 322229 w 2921887"/>
              <a:gd name="connsiteY2205" fmla="*/ 1552209 h 3068962"/>
              <a:gd name="connsiteX2206" fmla="*/ 329117 w 2921887"/>
              <a:gd name="connsiteY2206" fmla="*/ 1549419 h 3068962"/>
              <a:gd name="connsiteX2207" fmla="*/ 322246 w 2921887"/>
              <a:gd name="connsiteY2207" fmla="*/ 1559022 h 3068962"/>
              <a:gd name="connsiteX2208" fmla="*/ 302556 w 2921887"/>
              <a:gd name="connsiteY2208" fmla="*/ 1588260 h 3068962"/>
              <a:gd name="connsiteX2209" fmla="*/ 296980 w 2921887"/>
              <a:gd name="connsiteY2209" fmla="*/ 1594766 h 3068962"/>
              <a:gd name="connsiteX2210" fmla="*/ 296460 w 2921887"/>
              <a:gd name="connsiteY2210" fmla="*/ 1595164 h 3068962"/>
              <a:gd name="connsiteX2211" fmla="*/ 257515 w 2921887"/>
              <a:gd name="connsiteY2211" fmla="*/ 1622767 h 3068962"/>
              <a:gd name="connsiteX2212" fmla="*/ 243112 w 2921887"/>
              <a:gd name="connsiteY2212" fmla="*/ 1635917 h 3068962"/>
              <a:gd name="connsiteX2213" fmla="*/ 216290 w 2921887"/>
              <a:gd name="connsiteY2213" fmla="*/ 1640289 h 3068962"/>
              <a:gd name="connsiteX2214" fmla="*/ 222325 w 2921887"/>
              <a:gd name="connsiteY2214" fmla="*/ 1654897 h 3068962"/>
              <a:gd name="connsiteX2215" fmla="*/ 243112 w 2921887"/>
              <a:gd name="connsiteY2215" fmla="*/ 1635917 h 3068962"/>
              <a:gd name="connsiteX2216" fmla="*/ 251063 w 2921887"/>
              <a:gd name="connsiteY2216" fmla="*/ 1634622 h 3068962"/>
              <a:gd name="connsiteX2217" fmla="*/ 279323 w 2921887"/>
              <a:gd name="connsiteY2217" fmla="*/ 1615369 h 3068962"/>
              <a:gd name="connsiteX2218" fmla="*/ 296980 w 2921887"/>
              <a:gd name="connsiteY2218" fmla="*/ 1594766 h 3068962"/>
              <a:gd name="connsiteX2219" fmla="*/ 331075 w 2921887"/>
              <a:gd name="connsiteY2219" fmla="*/ 1568658 h 3068962"/>
              <a:gd name="connsiteX2220" fmla="*/ 358799 w 2921887"/>
              <a:gd name="connsiteY2220" fmla="*/ 1535362 h 3068962"/>
              <a:gd name="connsiteX2221" fmla="*/ 349129 w 2921887"/>
              <a:gd name="connsiteY2221" fmla="*/ 1522743 h 3068962"/>
              <a:gd name="connsiteX2222" fmla="*/ 347818 w 2921887"/>
              <a:gd name="connsiteY2222" fmla="*/ 1523280 h 3068962"/>
              <a:gd name="connsiteX2223" fmla="*/ 358113 w 2921887"/>
              <a:gd name="connsiteY2223" fmla="*/ 1508890 h 3068962"/>
              <a:gd name="connsiteX2224" fmla="*/ 414679 w 2921887"/>
              <a:gd name="connsiteY2224" fmla="*/ 1460773 h 3068962"/>
              <a:gd name="connsiteX2225" fmla="*/ 481626 w 2921887"/>
              <a:gd name="connsiteY2225" fmla="*/ 1415896 h 3068962"/>
              <a:gd name="connsiteX2226" fmla="*/ 491147 w 2921887"/>
              <a:gd name="connsiteY2226" fmla="*/ 1407093 h 3068962"/>
              <a:gd name="connsiteX2227" fmla="*/ 499731 w 2921887"/>
              <a:gd name="connsiteY2227" fmla="*/ 1401219 h 3068962"/>
              <a:gd name="connsiteX2228" fmla="*/ 576126 w 2921887"/>
              <a:gd name="connsiteY2228" fmla="*/ 1341623 h 3068962"/>
              <a:gd name="connsiteX2229" fmla="*/ 898177 w 2921887"/>
              <a:gd name="connsiteY2229" fmla="*/ 1086917 h 3068962"/>
              <a:gd name="connsiteX2230" fmla="*/ 910796 w 2921887"/>
              <a:gd name="connsiteY2230" fmla="*/ 1096587 h 3068962"/>
              <a:gd name="connsiteX2231" fmla="*/ 839953 w 2921887"/>
              <a:gd name="connsiteY2231" fmla="*/ 1193765 h 3068962"/>
              <a:gd name="connsiteX2232" fmla="*/ 738455 w 2921887"/>
              <a:gd name="connsiteY2232" fmla="*/ 1253978 h 3068962"/>
              <a:gd name="connsiteX2233" fmla="*/ 690859 w 2921887"/>
              <a:gd name="connsiteY2233" fmla="*/ 1281684 h 3068962"/>
              <a:gd name="connsiteX2234" fmla="*/ 640590 w 2921887"/>
              <a:gd name="connsiteY2234" fmla="*/ 1323175 h 3068962"/>
              <a:gd name="connsiteX2235" fmla="*/ 537741 w 2921887"/>
              <a:gd name="connsiteY2235" fmla="*/ 1441030 h 3068962"/>
              <a:gd name="connsiteX2236" fmla="*/ 501632 w 2921887"/>
              <a:gd name="connsiteY2236" fmla="*/ 1481599 h 3068962"/>
              <a:gd name="connsiteX2237" fmla="*/ 421618 w 2921887"/>
              <a:gd name="connsiteY2237" fmla="*/ 1545717 h 3068962"/>
              <a:gd name="connsiteX2238" fmla="*/ 433757 w 2921887"/>
              <a:gd name="connsiteY2238" fmla="*/ 1557856 h 3068962"/>
              <a:gd name="connsiteX2239" fmla="*/ 501632 w 2921887"/>
              <a:gd name="connsiteY2239" fmla="*/ 1481599 h 3068962"/>
              <a:gd name="connsiteX2240" fmla="*/ 554526 w 2921887"/>
              <a:gd name="connsiteY2240" fmla="*/ 1439213 h 3068962"/>
              <a:gd name="connsiteX2241" fmla="*/ 671178 w 2921887"/>
              <a:gd name="connsiteY2241" fmla="*/ 1341692 h 3068962"/>
              <a:gd name="connsiteX2242" fmla="*/ 727755 w 2921887"/>
              <a:gd name="connsiteY2242" fmla="*/ 1292383 h 3068962"/>
              <a:gd name="connsiteX2243" fmla="*/ 783855 w 2921887"/>
              <a:gd name="connsiteY2243" fmla="*/ 1257064 h 3068962"/>
              <a:gd name="connsiteX2244" fmla="*/ 843587 w 2921887"/>
              <a:gd name="connsiteY2244" fmla="*/ 1225380 h 3068962"/>
              <a:gd name="connsiteX2245" fmla="*/ 874516 w 2921887"/>
              <a:gd name="connsiteY2245" fmla="*/ 1203709 h 3068962"/>
              <a:gd name="connsiteX2246" fmla="*/ 900577 w 2921887"/>
              <a:gd name="connsiteY2246" fmla="*/ 1178129 h 3068962"/>
              <a:gd name="connsiteX2247" fmla="*/ 1014284 w 2921887"/>
              <a:gd name="connsiteY2247" fmla="*/ 1074367 h 3068962"/>
              <a:gd name="connsiteX2248" fmla="*/ 558369 w 2921887"/>
              <a:gd name="connsiteY2248" fmla="*/ 1070605 h 3068962"/>
              <a:gd name="connsiteX2249" fmla="*/ 493651 w 2921887"/>
              <a:gd name="connsiteY2249" fmla="*/ 1120928 h 3068962"/>
              <a:gd name="connsiteX2250" fmla="*/ 421480 w 2921887"/>
              <a:gd name="connsiteY2250" fmla="*/ 1163589 h 3068962"/>
              <a:gd name="connsiteX2251" fmla="*/ 335482 w 2921887"/>
              <a:gd name="connsiteY2251" fmla="*/ 1225929 h 3068962"/>
              <a:gd name="connsiteX2252" fmla="*/ 240970 w 2921887"/>
              <a:gd name="connsiteY2252" fmla="*/ 1314252 h 3068962"/>
              <a:gd name="connsiteX2253" fmla="*/ 180386 w 2921887"/>
              <a:gd name="connsiteY2253" fmla="*/ 1370549 h 3068962"/>
              <a:gd name="connsiteX2254" fmla="*/ 137834 w 2921887"/>
              <a:gd name="connsiteY2254" fmla="*/ 1387983 h 3068962"/>
              <a:gd name="connsiteX2255" fmla="*/ 146201 w 2921887"/>
              <a:gd name="connsiteY2255" fmla="*/ 1402316 h 3068962"/>
              <a:gd name="connsiteX2256" fmla="*/ 180386 w 2921887"/>
              <a:gd name="connsiteY2256" fmla="*/ 1370549 h 3068962"/>
              <a:gd name="connsiteX2257" fmla="*/ 192946 w 2921887"/>
              <a:gd name="connsiteY2257" fmla="*/ 1365403 h 3068962"/>
              <a:gd name="connsiteX2258" fmla="*/ 244613 w 2921887"/>
              <a:gd name="connsiteY2258" fmla="*/ 1335725 h 3068962"/>
              <a:gd name="connsiteX2259" fmla="*/ 487866 w 2921887"/>
              <a:gd name="connsiteY2259" fmla="*/ 1125427 h 3068962"/>
              <a:gd name="connsiteX2260" fmla="*/ 493651 w 2921887"/>
              <a:gd name="connsiteY2260" fmla="*/ 1120928 h 3068962"/>
              <a:gd name="connsiteX2261" fmla="*/ 508029 w 2921887"/>
              <a:gd name="connsiteY2261" fmla="*/ 1112429 h 3068962"/>
              <a:gd name="connsiteX2262" fmla="*/ 551860 w 2921887"/>
              <a:gd name="connsiteY2262" fmla="*/ 1078636 h 3068962"/>
              <a:gd name="connsiteX2263" fmla="*/ 558563 w 2921887"/>
              <a:gd name="connsiteY2263" fmla="*/ 1070801 h 3068962"/>
              <a:gd name="connsiteX2264" fmla="*/ 1773600 w 2921887"/>
              <a:gd name="connsiteY2264" fmla="*/ 1063051 h 3068962"/>
              <a:gd name="connsiteX2265" fmla="*/ 1780733 w 2921887"/>
              <a:gd name="connsiteY2265" fmla="*/ 1069223 h 3068962"/>
              <a:gd name="connsiteX2266" fmla="*/ 1783339 w 2921887"/>
              <a:gd name="connsiteY2266" fmla="*/ 1117709 h 3068962"/>
              <a:gd name="connsiteX2267" fmla="*/ 1774766 w 2921887"/>
              <a:gd name="connsiteY2267" fmla="*/ 1126282 h 3068962"/>
              <a:gd name="connsiteX2268" fmla="*/ 1766194 w 2921887"/>
              <a:gd name="connsiteY2268" fmla="*/ 1117709 h 3068962"/>
              <a:gd name="connsiteX2269" fmla="*/ 1765961 w 2921887"/>
              <a:gd name="connsiteY2269" fmla="*/ 1097758 h 3068962"/>
              <a:gd name="connsiteX2270" fmla="*/ 1779773 w 2921887"/>
              <a:gd name="connsiteY2270" fmla="*/ 1075876 h 3068962"/>
              <a:gd name="connsiteX2271" fmla="*/ 1764136 w 2921887"/>
              <a:gd name="connsiteY2271" fmla="*/ 1073818 h 3068962"/>
              <a:gd name="connsiteX2272" fmla="*/ 1764548 w 2921887"/>
              <a:gd name="connsiteY2272" fmla="*/ 1076561 h 3068962"/>
              <a:gd name="connsiteX2273" fmla="*/ 1764548 w 2921887"/>
              <a:gd name="connsiteY2273" fmla="*/ 1076287 h 3068962"/>
              <a:gd name="connsiteX2274" fmla="*/ 1764754 w 2921887"/>
              <a:gd name="connsiteY2274" fmla="*/ 1077864 h 3068962"/>
              <a:gd name="connsiteX2275" fmla="*/ 1765234 w 2921887"/>
              <a:gd name="connsiteY2275" fmla="*/ 1082734 h 3068962"/>
              <a:gd name="connsiteX2276" fmla="*/ 1765919 w 2921887"/>
              <a:gd name="connsiteY2276" fmla="*/ 1094186 h 3068962"/>
              <a:gd name="connsiteX2277" fmla="*/ 1765961 w 2921887"/>
              <a:gd name="connsiteY2277" fmla="*/ 1097758 h 3068962"/>
              <a:gd name="connsiteX2278" fmla="*/ 1755358 w 2921887"/>
              <a:gd name="connsiteY2278" fmla="*/ 1114555 h 3068962"/>
              <a:gd name="connsiteX2279" fmla="*/ 1755358 w 2921887"/>
              <a:gd name="connsiteY2279" fmla="*/ 1114623 h 3068962"/>
              <a:gd name="connsiteX2280" fmla="*/ 1743220 w 2921887"/>
              <a:gd name="connsiteY2280" fmla="*/ 1114623 h 3068962"/>
              <a:gd name="connsiteX2281" fmla="*/ 1743220 w 2921887"/>
              <a:gd name="connsiteY2281" fmla="*/ 1102484 h 3068962"/>
              <a:gd name="connsiteX2282" fmla="*/ 1743357 w 2921887"/>
              <a:gd name="connsiteY2282" fmla="*/ 1102279 h 3068962"/>
              <a:gd name="connsiteX2283" fmla="*/ 1744317 w 2921887"/>
              <a:gd name="connsiteY2283" fmla="*/ 1100976 h 3068962"/>
              <a:gd name="connsiteX2284" fmla="*/ 1745757 w 2921887"/>
              <a:gd name="connsiteY2284" fmla="*/ 1098987 h 3068962"/>
              <a:gd name="connsiteX2285" fmla="*/ 1748980 w 2921887"/>
              <a:gd name="connsiteY2285" fmla="*/ 1094255 h 3068962"/>
              <a:gd name="connsiteX2286" fmla="*/ 1754535 w 2921887"/>
              <a:gd name="connsiteY2286" fmla="*/ 1085271 h 3068962"/>
              <a:gd name="connsiteX2287" fmla="*/ 1765028 w 2921887"/>
              <a:gd name="connsiteY2287" fmla="*/ 1067166 h 3068962"/>
              <a:gd name="connsiteX2288" fmla="*/ 1773600 w 2921887"/>
              <a:gd name="connsiteY2288" fmla="*/ 1063051 h 3068962"/>
              <a:gd name="connsiteX2289" fmla="*/ 2134743 w 2921887"/>
              <a:gd name="connsiteY2289" fmla="*/ 1061748 h 3068962"/>
              <a:gd name="connsiteX2290" fmla="*/ 2137829 w 2921887"/>
              <a:gd name="connsiteY2290" fmla="*/ 1073475 h 3068962"/>
              <a:gd name="connsiteX2291" fmla="*/ 2109985 w 2921887"/>
              <a:gd name="connsiteY2291" fmla="*/ 1104268 h 3068962"/>
              <a:gd name="connsiteX2292" fmla="*/ 2103059 w 2921887"/>
              <a:gd name="connsiteY2292" fmla="*/ 1112154 h 3068962"/>
              <a:gd name="connsiteX2293" fmla="*/ 2101481 w 2921887"/>
              <a:gd name="connsiteY2293" fmla="*/ 1114143 h 3068962"/>
              <a:gd name="connsiteX2294" fmla="*/ 2100659 w 2921887"/>
              <a:gd name="connsiteY2294" fmla="*/ 1115240 h 3068962"/>
              <a:gd name="connsiteX2295" fmla="*/ 2099630 w 2921887"/>
              <a:gd name="connsiteY2295" fmla="*/ 1116612 h 3068962"/>
              <a:gd name="connsiteX2296" fmla="*/ 2098258 w 2921887"/>
              <a:gd name="connsiteY2296" fmla="*/ 1118532 h 3068962"/>
              <a:gd name="connsiteX2297" fmla="*/ 2094075 w 2921887"/>
              <a:gd name="connsiteY2297" fmla="*/ 1125802 h 3068962"/>
              <a:gd name="connsiteX2298" fmla="*/ 2093938 w 2921887"/>
              <a:gd name="connsiteY2298" fmla="*/ 1126213 h 3068962"/>
              <a:gd name="connsiteX2299" fmla="*/ 2093320 w 2921887"/>
              <a:gd name="connsiteY2299" fmla="*/ 1127996 h 3068962"/>
              <a:gd name="connsiteX2300" fmla="*/ 2092566 w 2921887"/>
              <a:gd name="connsiteY2300" fmla="*/ 1131562 h 3068962"/>
              <a:gd name="connsiteX2301" fmla="*/ 2092497 w 2921887"/>
              <a:gd name="connsiteY2301" fmla="*/ 1131494 h 3068962"/>
              <a:gd name="connsiteX2302" fmla="*/ 2081936 w 2921887"/>
              <a:gd name="connsiteY2302" fmla="*/ 1137460 h 3068962"/>
              <a:gd name="connsiteX2303" fmla="*/ 2075970 w 2921887"/>
              <a:gd name="connsiteY2303" fmla="*/ 1126899 h 3068962"/>
              <a:gd name="connsiteX2304" fmla="*/ 2096064 w 2921887"/>
              <a:gd name="connsiteY2304" fmla="*/ 1094049 h 3068962"/>
              <a:gd name="connsiteX2305" fmla="*/ 2110877 w 2921887"/>
              <a:gd name="connsiteY2305" fmla="*/ 1078413 h 3068962"/>
              <a:gd name="connsiteX2306" fmla="*/ 2117872 w 2921887"/>
              <a:gd name="connsiteY2306" fmla="*/ 1070869 h 3068962"/>
              <a:gd name="connsiteX2307" fmla="*/ 2121027 w 2921887"/>
              <a:gd name="connsiteY2307" fmla="*/ 1067234 h 3068962"/>
              <a:gd name="connsiteX2308" fmla="*/ 2122536 w 2921887"/>
              <a:gd name="connsiteY2308" fmla="*/ 1065451 h 3068962"/>
              <a:gd name="connsiteX2309" fmla="*/ 2123016 w 2921887"/>
              <a:gd name="connsiteY2309" fmla="*/ 1064834 h 3068962"/>
              <a:gd name="connsiteX2310" fmla="*/ 2134743 w 2921887"/>
              <a:gd name="connsiteY2310" fmla="*/ 1061748 h 3068962"/>
              <a:gd name="connsiteX2311" fmla="*/ 1536279 w 2921887"/>
              <a:gd name="connsiteY2311" fmla="*/ 1060207 h 3068962"/>
              <a:gd name="connsiteX2312" fmla="*/ 1536176 w 2921887"/>
              <a:gd name="connsiteY2312" fmla="*/ 1060445 h 3068962"/>
              <a:gd name="connsiteX2313" fmla="*/ 1536192 w 2921887"/>
              <a:gd name="connsiteY2313" fmla="*/ 1060495 h 3068962"/>
              <a:gd name="connsiteX2314" fmla="*/ 1536107 w 2921887"/>
              <a:gd name="connsiteY2314" fmla="*/ 1060445 h 3068962"/>
              <a:gd name="connsiteX2315" fmla="*/ 2519065 w 2921887"/>
              <a:gd name="connsiteY2315" fmla="*/ 1055096 h 3068962"/>
              <a:gd name="connsiteX2316" fmla="*/ 2529421 w 2921887"/>
              <a:gd name="connsiteY2316" fmla="*/ 1068538 h 3068962"/>
              <a:gd name="connsiteX2317" fmla="*/ 2490840 w 2921887"/>
              <a:gd name="connsiteY2317" fmla="*/ 1102813 h 3068962"/>
              <a:gd name="connsiteX2318" fmla="*/ 2499794 w 2921887"/>
              <a:gd name="connsiteY2318" fmla="*/ 1090663 h 3068962"/>
              <a:gd name="connsiteX2319" fmla="*/ 2527775 w 2921887"/>
              <a:gd name="connsiteY2319" fmla="*/ 1069909 h 3068962"/>
              <a:gd name="connsiteX2320" fmla="*/ 2517419 w 2921887"/>
              <a:gd name="connsiteY2320" fmla="*/ 1056468 h 3068962"/>
              <a:gd name="connsiteX2321" fmla="*/ 2477958 w 2921887"/>
              <a:gd name="connsiteY2321" fmla="*/ 1091638 h 3068962"/>
              <a:gd name="connsiteX2322" fmla="*/ 2489053 w 2921887"/>
              <a:gd name="connsiteY2322" fmla="*/ 1077145 h 3068962"/>
              <a:gd name="connsiteX2323" fmla="*/ 2519065 w 2921887"/>
              <a:gd name="connsiteY2323" fmla="*/ 1055096 h 3068962"/>
              <a:gd name="connsiteX2324" fmla="*/ 634544 w 2921887"/>
              <a:gd name="connsiteY2324" fmla="*/ 1052305 h 3068962"/>
              <a:gd name="connsiteX2325" fmla="*/ 618851 w 2921887"/>
              <a:gd name="connsiteY2325" fmla="*/ 1080454 h 3068962"/>
              <a:gd name="connsiteX2326" fmla="*/ 592378 w 2921887"/>
              <a:gd name="connsiteY2326" fmla="*/ 1106737 h 3068962"/>
              <a:gd name="connsiteX2327" fmla="*/ 522568 w 2921887"/>
              <a:gd name="connsiteY2327" fmla="*/ 1158309 h 3068962"/>
              <a:gd name="connsiteX2328" fmla="*/ 496576 w 2921887"/>
              <a:gd name="connsiteY2328" fmla="*/ 1176963 h 3068962"/>
              <a:gd name="connsiteX2329" fmla="*/ 465715 w 2921887"/>
              <a:gd name="connsiteY2329" fmla="*/ 1203503 h 3068962"/>
              <a:gd name="connsiteX2330" fmla="*/ 407148 w 2921887"/>
              <a:gd name="connsiteY2330" fmla="*/ 1250823 h 3068962"/>
              <a:gd name="connsiteX2331" fmla="*/ 378962 w 2921887"/>
              <a:gd name="connsiteY2331" fmla="*/ 1280450 h 3068962"/>
              <a:gd name="connsiteX2332" fmla="*/ 353450 w 2921887"/>
              <a:gd name="connsiteY2332" fmla="*/ 1316112 h 3068962"/>
              <a:gd name="connsiteX2333" fmla="*/ 300642 w 2921887"/>
              <a:gd name="connsiteY2333" fmla="*/ 1371387 h 3068962"/>
              <a:gd name="connsiteX2334" fmla="*/ 107858 w 2921887"/>
              <a:gd name="connsiteY2334" fmla="*/ 1497782 h 3068962"/>
              <a:gd name="connsiteX2335" fmla="*/ 70357 w 2921887"/>
              <a:gd name="connsiteY2335" fmla="*/ 1533800 h 3068962"/>
              <a:gd name="connsiteX2336" fmla="*/ 48749 w 2921887"/>
              <a:gd name="connsiteY2336" fmla="*/ 1536596 h 3068962"/>
              <a:gd name="connsiteX2337" fmla="*/ 52521 w 2921887"/>
              <a:gd name="connsiteY2337" fmla="*/ 1550930 h 3068962"/>
              <a:gd name="connsiteX2338" fmla="*/ 70357 w 2921887"/>
              <a:gd name="connsiteY2338" fmla="*/ 1533800 h 3068962"/>
              <a:gd name="connsiteX2339" fmla="*/ 83656 w 2921887"/>
              <a:gd name="connsiteY2339" fmla="*/ 1532079 h 3068962"/>
              <a:gd name="connsiteX2340" fmla="*/ 115066 w 2921887"/>
              <a:gd name="connsiteY2340" fmla="*/ 1515062 h 3068962"/>
              <a:gd name="connsiteX2341" fmla="*/ 177405 w 2921887"/>
              <a:gd name="connsiteY2341" fmla="*/ 1465685 h 3068962"/>
              <a:gd name="connsiteX2342" fmla="*/ 318748 w 2921887"/>
              <a:gd name="connsiteY2342" fmla="*/ 1383457 h 3068962"/>
              <a:gd name="connsiteX2343" fmla="*/ 446033 w 2921887"/>
              <a:gd name="connsiteY2343" fmla="*/ 1287171 h 3068962"/>
              <a:gd name="connsiteX2344" fmla="*/ 679750 w 2921887"/>
              <a:gd name="connsiteY2344" fmla="*/ 1090346 h 3068962"/>
              <a:gd name="connsiteX2345" fmla="*/ 690106 w 2921887"/>
              <a:gd name="connsiteY2345" fmla="*/ 1103788 h 3068962"/>
              <a:gd name="connsiteX2346" fmla="*/ 585658 w 2921887"/>
              <a:gd name="connsiteY2346" fmla="*/ 1222294 h 3068962"/>
              <a:gd name="connsiteX2347" fmla="*/ 524491 w 2921887"/>
              <a:gd name="connsiteY2347" fmla="*/ 1284712 h 3068962"/>
              <a:gd name="connsiteX2348" fmla="*/ 506383 w 2921887"/>
              <a:gd name="connsiteY2348" fmla="*/ 1299858 h 3068962"/>
              <a:gd name="connsiteX2349" fmla="*/ 390963 w 2921887"/>
              <a:gd name="connsiteY2349" fmla="*/ 1394841 h 3068962"/>
              <a:gd name="connsiteX2350" fmla="*/ 268205 w 2921887"/>
              <a:gd name="connsiteY2350" fmla="*/ 1469456 h 3068962"/>
              <a:gd name="connsiteX2351" fmla="*/ 139858 w 2921887"/>
              <a:gd name="connsiteY2351" fmla="*/ 1544799 h 3068962"/>
              <a:gd name="connsiteX2352" fmla="*/ 265736 w 2921887"/>
              <a:gd name="connsiteY2352" fmla="*/ 1467331 h 3068962"/>
              <a:gd name="connsiteX2353" fmla="*/ 489581 w 2921887"/>
              <a:gd name="connsiteY2353" fmla="*/ 1297938 h 3068962"/>
              <a:gd name="connsiteX2354" fmla="*/ 585873 w 2921887"/>
              <a:gd name="connsiteY2354" fmla="*/ 1196894 h 3068962"/>
              <a:gd name="connsiteX2355" fmla="*/ 639417 w 2921887"/>
              <a:gd name="connsiteY2355" fmla="*/ 1135994 h 3068962"/>
              <a:gd name="connsiteX2356" fmla="*/ 688459 w 2921887"/>
              <a:gd name="connsiteY2356" fmla="*/ 1105434 h 3068962"/>
              <a:gd name="connsiteX2357" fmla="*/ 678103 w 2921887"/>
              <a:gd name="connsiteY2357" fmla="*/ 1091992 h 3068962"/>
              <a:gd name="connsiteX2358" fmla="*/ 639417 w 2921887"/>
              <a:gd name="connsiteY2358" fmla="*/ 1135994 h 3068962"/>
              <a:gd name="connsiteX2359" fmla="*/ 614693 w 2921887"/>
              <a:gd name="connsiteY2359" fmla="*/ 1151400 h 3068962"/>
              <a:gd name="connsiteX2360" fmla="*/ 549520 w 2921887"/>
              <a:gd name="connsiteY2360" fmla="*/ 1209195 h 3068962"/>
              <a:gd name="connsiteX2361" fmla="*/ 435060 w 2921887"/>
              <a:gd name="connsiteY2361" fmla="*/ 1321118 h 3068962"/>
              <a:gd name="connsiteX2362" fmla="*/ 297831 w 2921887"/>
              <a:gd name="connsiteY2362" fmla="*/ 1414524 h 3068962"/>
              <a:gd name="connsiteX2363" fmla="*/ 216770 w 2921887"/>
              <a:gd name="connsiteY2363" fmla="*/ 1458415 h 3068962"/>
              <a:gd name="connsiteX2364" fmla="*/ 164512 w 2921887"/>
              <a:gd name="connsiteY2364" fmla="*/ 1499083 h 3068962"/>
              <a:gd name="connsiteX2365" fmla="*/ 44221 w 2921887"/>
              <a:gd name="connsiteY2365" fmla="*/ 1553398 h 3068962"/>
              <a:gd name="connsiteX2366" fmla="*/ 40449 w 2921887"/>
              <a:gd name="connsiteY2366" fmla="*/ 1539065 h 3068962"/>
              <a:gd name="connsiteX2367" fmla="*/ 174387 w 2921887"/>
              <a:gd name="connsiteY2367" fmla="*/ 1433932 h 3068962"/>
              <a:gd name="connsiteX2368" fmla="*/ 300163 w 2921887"/>
              <a:gd name="connsiteY2368" fmla="*/ 1349579 h 3068962"/>
              <a:gd name="connsiteX2369" fmla="*/ 350089 w 2921887"/>
              <a:gd name="connsiteY2369" fmla="*/ 1290943 h 3068962"/>
              <a:gd name="connsiteX2370" fmla="*/ 404610 w 2921887"/>
              <a:gd name="connsiteY2370" fmla="*/ 1230592 h 3068962"/>
              <a:gd name="connsiteX2371" fmla="*/ 463658 w 2921887"/>
              <a:gd name="connsiteY2371" fmla="*/ 1183272 h 3068962"/>
              <a:gd name="connsiteX2372" fmla="*/ 519482 w 2921887"/>
              <a:gd name="connsiteY2372" fmla="*/ 1139930 h 3068962"/>
              <a:gd name="connsiteX2373" fmla="*/ 581132 w 2921887"/>
              <a:gd name="connsiteY2373" fmla="*/ 1094118 h 3068962"/>
              <a:gd name="connsiteX2374" fmla="*/ 604295 w 2921887"/>
              <a:gd name="connsiteY2374" fmla="*/ 1071581 h 3068962"/>
              <a:gd name="connsiteX2375" fmla="*/ 605399 w 2921887"/>
              <a:gd name="connsiteY2375" fmla="*/ 1069675 h 3068962"/>
              <a:gd name="connsiteX2376" fmla="*/ 634618 w 2921887"/>
              <a:gd name="connsiteY2376" fmla="*/ 1052172 h 3068962"/>
              <a:gd name="connsiteX2377" fmla="*/ 634692 w 2921887"/>
              <a:gd name="connsiteY2377" fmla="*/ 1052216 h 3068962"/>
              <a:gd name="connsiteX2378" fmla="*/ 634544 w 2921887"/>
              <a:gd name="connsiteY2378" fmla="*/ 1052305 h 3068962"/>
              <a:gd name="connsiteX2379" fmla="*/ 455473 w 2921887"/>
              <a:gd name="connsiteY2379" fmla="*/ 1051098 h 3068962"/>
              <a:gd name="connsiteX2380" fmla="*/ 378730 w 2921887"/>
              <a:gd name="connsiteY2380" fmla="*/ 1116741 h 3068962"/>
              <a:gd name="connsiteX2381" fmla="*/ 290561 w 2921887"/>
              <a:gd name="connsiteY2381" fmla="*/ 1169007 h 3068962"/>
              <a:gd name="connsiteX2382" fmla="*/ 271253 w 2921887"/>
              <a:gd name="connsiteY2382" fmla="*/ 1181332 h 3068962"/>
              <a:gd name="connsiteX2383" fmla="*/ 313398 w 2921887"/>
              <a:gd name="connsiteY2383" fmla="*/ 1147405 h 3068962"/>
              <a:gd name="connsiteX2384" fmla="*/ 385735 w 2921887"/>
              <a:gd name="connsiteY2384" fmla="*/ 1100213 h 3068962"/>
              <a:gd name="connsiteX2385" fmla="*/ 456320 w 2921887"/>
              <a:gd name="connsiteY2385" fmla="*/ 1050501 h 3068962"/>
              <a:gd name="connsiteX2386" fmla="*/ 468175 w 2921887"/>
              <a:gd name="connsiteY2386" fmla="*/ 1050655 h 3068962"/>
              <a:gd name="connsiteX2387" fmla="*/ 468458 w 2921887"/>
              <a:gd name="connsiteY2387" fmla="*/ 1062640 h 3068962"/>
              <a:gd name="connsiteX2388" fmla="*/ 379443 w 2921887"/>
              <a:gd name="connsiteY2388" fmla="*/ 1136500 h 3068962"/>
              <a:gd name="connsiteX2389" fmla="*/ 287956 w 2921887"/>
              <a:gd name="connsiteY2389" fmla="*/ 1190404 h 3068962"/>
              <a:gd name="connsiteX2390" fmla="*/ 282982 w 2921887"/>
              <a:gd name="connsiteY2390" fmla="*/ 1193687 h 3068962"/>
              <a:gd name="connsiteX2391" fmla="*/ 323275 w 2921887"/>
              <a:gd name="connsiteY2391" fmla="*/ 1161189 h 3068962"/>
              <a:gd name="connsiteX2392" fmla="*/ 397410 w 2921887"/>
              <a:gd name="connsiteY2392" fmla="*/ 1113595 h 3068962"/>
              <a:gd name="connsiteX2393" fmla="*/ 468389 w 2921887"/>
              <a:gd name="connsiteY2393" fmla="*/ 1062571 h 3068962"/>
              <a:gd name="connsiteX2394" fmla="*/ 456251 w 2921887"/>
              <a:gd name="connsiteY2394" fmla="*/ 1050432 h 3068962"/>
              <a:gd name="connsiteX2395" fmla="*/ 456320 w 2921887"/>
              <a:gd name="connsiteY2395" fmla="*/ 1050501 h 3068962"/>
              <a:gd name="connsiteX2396" fmla="*/ 455473 w 2921887"/>
              <a:gd name="connsiteY2396" fmla="*/ 1051098 h 3068962"/>
              <a:gd name="connsiteX2397" fmla="*/ 2476614 w 2921887"/>
              <a:gd name="connsiteY2397" fmla="*/ 1032739 h 3068962"/>
              <a:gd name="connsiteX2398" fmla="*/ 2476638 w 2921887"/>
              <a:gd name="connsiteY2398" fmla="*/ 1032758 h 3068962"/>
              <a:gd name="connsiteX2399" fmla="*/ 2476336 w 2921887"/>
              <a:gd name="connsiteY2399" fmla="*/ 1033081 h 3068962"/>
              <a:gd name="connsiteX2400" fmla="*/ 2489439 w 2921887"/>
              <a:gd name="connsiteY2400" fmla="*/ 1030562 h 3068962"/>
              <a:gd name="connsiteX2401" fmla="*/ 2491633 w 2921887"/>
              <a:gd name="connsiteY2401" fmla="*/ 1041449 h 3068962"/>
              <a:gd name="connsiteX2402" fmla="*/ 2446782 w 2921887"/>
              <a:gd name="connsiteY2402" fmla="*/ 1097204 h 3068962"/>
              <a:gd name="connsiteX2403" fmla="*/ 2424065 w 2921887"/>
              <a:gd name="connsiteY2403" fmla="*/ 1125434 h 3068962"/>
              <a:gd name="connsiteX2404" fmla="*/ 2416140 w 2921887"/>
              <a:gd name="connsiteY2404" fmla="*/ 1140198 h 3068962"/>
              <a:gd name="connsiteX2405" fmla="*/ 2413692 w 2921887"/>
              <a:gd name="connsiteY2405" fmla="*/ 1141679 h 3068962"/>
              <a:gd name="connsiteX2406" fmla="*/ 2398707 w 2921887"/>
              <a:gd name="connsiteY2406" fmla="*/ 1146376 h 3068962"/>
              <a:gd name="connsiteX2407" fmla="*/ 2407006 w 2921887"/>
              <a:gd name="connsiteY2407" fmla="*/ 1157212 h 3068962"/>
              <a:gd name="connsiteX2408" fmla="*/ 2416140 w 2921887"/>
              <a:gd name="connsiteY2408" fmla="*/ 1140198 h 3068962"/>
              <a:gd name="connsiteX2409" fmla="*/ 2427237 w 2921887"/>
              <a:gd name="connsiteY2409" fmla="*/ 1133483 h 3068962"/>
              <a:gd name="connsiteX2410" fmla="*/ 2459401 w 2921887"/>
              <a:gd name="connsiteY2410" fmla="*/ 1108177 h 3068962"/>
              <a:gd name="connsiteX2411" fmla="*/ 2477958 w 2921887"/>
              <a:gd name="connsiteY2411" fmla="*/ 1091638 h 3068962"/>
              <a:gd name="connsiteX2412" fmla="*/ 2466190 w 2921887"/>
              <a:gd name="connsiteY2412" fmla="*/ 1107011 h 3068962"/>
              <a:gd name="connsiteX2413" fmla="*/ 2445805 w 2921887"/>
              <a:gd name="connsiteY2413" fmla="*/ 1140744 h 3068962"/>
              <a:gd name="connsiteX2414" fmla="*/ 2434943 w 2921887"/>
              <a:gd name="connsiteY2414" fmla="*/ 1149283 h 3068962"/>
              <a:gd name="connsiteX2415" fmla="*/ 2398570 w 2921887"/>
              <a:gd name="connsiteY2415" fmla="*/ 1163453 h 3068962"/>
              <a:gd name="connsiteX2416" fmla="*/ 2390272 w 2921887"/>
              <a:gd name="connsiteY2416" fmla="*/ 1152617 h 3068962"/>
              <a:gd name="connsiteX2417" fmla="*/ 2403447 w 2921887"/>
              <a:gd name="connsiteY2417" fmla="*/ 1126725 h 3068962"/>
              <a:gd name="connsiteX2418" fmla="*/ 2407323 w 2921887"/>
              <a:gd name="connsiteY2418" fmla="*/ 1124885 h 3068962"/>
              <a:gd name="connsiteX2419" fmla="*/ 2435398 w 2921887"/>
              <a:gd name="connsiteY2419" fmla="*/ 1101113 h 3068962"/>
              <a:gd name="connsiteX2420" fmla="*/ 2490056 w 2921887"/>
              <a:gd name="connsiteY2420" fmla="*/ 1043094 h 3068962"/>
              <a:gd name="connsiteX2421" fmla="*/ 2476638 w 2921887"/>
              <a:gd name="connsiteY2421" fmla="*/ 1032758 h 3068962"/>
              <a:gd name="connsiteX2422" fmla="*/ 2478191 w 2921887"/>
              <a:gd name="connsiteY2422" fmla="*/ 1031093 h 3068962"/>
              <a:gd name="connsiteX2423" fmla="*/ 2489439 w 2921887"/>
              <a:gd name="connsiteY2423" fmla="*/ 1030562 h 3068962"/>
              <a:gd name="connsiteX2424" fmla="*/ 575988 w 2921887"/>
              <a:gd name="connsiteY2424" fmla="*/ 1024989 h 3068962"/>
              <a:gd name="connsiteX2425" fmla="*/ 587715 w 2921887"/>
              <a:gd name="connsiteY2425" fmla="*/ 1036716 h 3068962"/>
              <a:gd name="connsiteX2426" fmla="*/ 566603 w 2921887"/>
              <a:gd name="connsiteY2426" fmla="*/ 1061402 h 3068962"/>
              <a:gd name="connsiteX2427" fmla="*/ 571511 w 2921887"/>
              <a:gd name="connsiteY2427" fmla="*/ 1060384 h 3068962"/>
              <a:gd name="connsiteX2428" fmla="*/ 572491 w 2921887"/>
              <a:gd name="connsiteY2428" fmla="*/ 1059622 h 3068962"/>
              <a:gd name="connsiteX2429" fmla="*/ 579001 w 2921887"/>
              <a:gd name="connsiteY2429" fmla="*/ 1058475 h 3068962"/>
              <a:gd name="connsiteX2430" fmla="*/ 579341 w 2921887"/>
              <a:gd name="connsiteY2430" fmla="*/ 1058762 h 3068962"/>
              <a:gd name="connsiteX2431" fmla="*/ 596125 w 2921887"/>
              <a:gd name="connsiteY2431" fmla="*/ 1055285 h 3068962"/>
              <a:gd name="connsiteX2432" fmla="*/ 622555 w 2921887"/>
              <a:gd name="connsiteY2432" fmla="*/ 1039734 h 3068962"/>
              <a:gd name="connsiteX2433" fmla="*/ 636888 w 2921887"/>
              <a:gd name="connsiteY2433" fmla="*/ 1048101 h 3068962"/>
              <a:gd name="connsiteX2434" fmla="*/ 634618 w 2921887"/>
              <a:gd name="connsiteY2434" fmla="*/ 1052172 h 3068962"/>
              <a:gd name="connsiteX2435" fmla="*/ 620360 w 2921887"/>
              <a:gd name="connsiteY2435" fmla="*/ 1043849 h 3068962"/>
              <a:gd name="connsiteX2436" fmla="*/ 605399 w 2921887"/>
              <a:gd name="connsiteY2436" fmla="*/ 1069675 h 3068962"/>
              <a:gd name="connsiteX2437" fmla="*/ 602632 w 2921887"/>
              <a:gd name="connsiteY2437" fmla="*/ 1071324 h 3068962"/>
              <a:gd name="connsiteX2438" fmla="*/ 578728 w 2921887"/>
              <a:gd name="connsiteY2438" fmla="*/ 1076342 h 3068962"/>
              <a:gd name="connsiteX2439" fmla="*/ 487524 w 2921887"/>
              <a:gd name="connsiteY2439" fmla="*/ 1148708 h 3068962"/>
              <a:gd name="connsiteX2440" fmla="*/ 142361 w 2921887"/>
              <a:gd name="connsiteY2440" fmla="*/ 1404511 h 3068962"/>
              <a:gd name="connsiteX2441" fmla="*/ 133994 w 2921887"/>
              <a:gd name="connsiteY2441" fmla="*/ 1390178 h 3068962"/>
              <a:gd name="connsiteX2442" fmla="*/ 239744 w 2921887"/>
              <a:gd name="connsiteY2442" fmla="*/ 1291697 h 3068962"/>
              <a:gd name="connsiteX2443" fmla="*/ 280948 w 2921887"/>
              <a:gd name="connsiteY2443" fmla="*/ 1253558 h 3068962"/>
              <a:gd name="connsiteX2444" fmla="*/ 309079 w 2921887"/>
              <a:gd name="connsiteY2444" fmla="*/ 1237656 h 3068962"/>
              <a:gd name="connsiteX2445" fmla="*/ 437735 w 2921887"/>
              <a:gd name="connsiteY2445" fmla="*/ 1145416 h 3068962"/>
              <a:gd name="connsiteX2446" fmla="*/ 500128 w 2921887"/>
              <a:gd name="connsiteY2446" fmla="*/ 1097263 h 3068962"/>
              <a:gd name="connsiteX2447" fmla="*/ 502320 w 2921887"/>
              <a:gd name="connsiteY2447" fmla="*/ 1095970 h 3068962"/>
              <a:gd name="connsiteX2448" fmla="*/ 512040 w 2921887"/>
              <a:gd name="connsiteY2448" fmla="*/ 1088338 h 3068962"/>
              <a:gd name="connsiteX2449" fmla="*/ 584561 w 2921887"/>
              <a:gd name="connsiteY2449" fmla="*/ 1039734 h 3068962"/>
              <a:gd name="connsiteX2450" fmla="*/ 572833 w 2921887"/>
              <a:gd name="connsiteY2450" fmla="*/ 1028007 h 3068962"/>
              <a:gd name="connsiteX2451" fmla="*/ 541076 w 2921887"/>
              <a:gd name="connsiteY2451" fmla="*/ 1065537 h 3068962"/>
              <a:gd name="connsiteX2452" fmla="*/ 512040 w 2921887"/>
              <a:gd name="connsiteY2452" fmla="*/ 1088338 h 3068962"/>
              <a:gd name="connsiteX2453" fmla="*/ 509401 w 2921887"/>
              <a:gd name="connsiteY2453" fmla="*/ 1090106 h 3068962"/>
              <a:gd name="connsiteX2454" fmla="*/ 500128 w 2921887"/>
              <a:gd name="connsiteY2454" fmla="*/ 1097263 h 3068962"/>
              <a:gd name="connsiteX2455" fmla="*/ 417092 w 2921887"/>
              <a:gd name="connsiteY2455" fmla="*/ 1146239 h 3068962"/>
              <a:gd name="connsiteX2456" fmla="*/ 332876 w 2921887"/>
              <a:gd name="connsiteY2456" fmla="*/ 1205492 h 3068962"/>
              <a:gd name="connsiteX2457" fmla="*/ 280948 w 2921887"/>
              <a:gd name="connsiteY2457" fmla="*/ 1253558 h 3068962"/>
              <a:gd name="connsiteX2458" fmla="*/ 266010 w 2921887"/>
              <a:gd name="connsiteY2458" fmla="*/ 1262002 h 3068962"/>
              <a:gd name="connsiteX2459" fmla="*/ 216907 w 2921887"/>
              <a:gd name="connsiteY2459" fmla="*/ 1291697 h 3068962"/>
              <a:gd name="connsiteX2460" fmla="*/ 109031 w 2921887"/>
              <a:gd name="connsiteY2460" fmla="*/ 1347658 h 3068962"/>
              <a:gd name="connsiteX2461" fmla="*/ 61710 w 2921887"/>
              <a:gd name="connsiteY2461" fmla="*/ 1361554 h 3068962"/>
              <a:gd name="connsiteX2462" fmla="*/ 18927 w 2921887"/>
              <a:gd name="connsiteY2462" fmla="*/ 1359712 h 3068962"/>
              <a:gd name="connsiteX2463" fmla="*/ 59425 w 2921887"/>
              <a:gd name="connsiteY2463" fmla="*/ 1344126 h 3068962"/>
              <a:gd name="connsiteX2464" fmla="*/ 72109 w 2921887"/>
              <a:gd name="connsiteY2464" fmla="*/ 1342284 h 3068962"/>
              <a:gd name="connsiteX2465" fmla="*/ 123913 w 2921887"/>
              <a:gd name="connsiteY2465" fmla="*/ 1322832 h 3068962"/>
              <a:gd name="connsiteX2466" fmla="*/ 228634 w 2921887"/>
              <a:gd name="connsiteY2466" fmla="*/ 1264676 h 3068962"/>
              <a:gd name="connsiteX2467" fmla="*/ 324852 w 2921887"/>
              <a:gd name="connsiteY2467" fmla="*/ 1207618 h 3068962"/>
              <a:gd name="connsiteX2468" fmla="*/ 575988 w 2921887"/>
              <a:gd name="connsiteY2468" fmla="*/ 1024989 h 3068962"/>
              <a:gd name="connsiteX2469" fmla="*/ 405942 w 2921887"/>
              <a:gd name="connsiteY2469" fmla="*/ 1021043 h 3068962"/>
              <a:gd name="connsiteX2470" fmla="*/ 358799 w 2921887"/>
              <a:gd name="connsiteY2470" fmla="*/ 1078825 h 3068962"/>
              <a:gd name="connsiteX2471" fmla="*/ 257095 w 2921887"/>
              <a:gd name="connsiteY2471" fmla="*/ 1156731 h 3068962"/>
              <a:gd name="connsiteX2472" fmla="*/ 211935 w 2921887"/>
              <a:gd name="connsiteY2472" fmla="*/ 1202560 h 3068962"/>
              <a:gd name="connsiteX2473" fmla="*/ 199149 w 2921887"/>
              <a:gd name="connsiteY2473" fmla="*/ 1227882 h 3068962"/>
              <a:gd name="connsiteX2474" fmla="*/ 168970 w 2921887"/>
              <a:gd name="connsiteY2474" fmla="*/ 1250223 h 3068962"/>
              <a:gd name="connsiteX2475" fmla="*/ 201271 w 2921887"/>
              <a:gd name="connsiteY2475" fmla="*/ 1187524 h 3068962"/>
              <a:gd name="connsiteX2476" fmla="*/ 297626 w 2921887"/>
              <a:gd name="connsiteY2476" fmla="*/ 1105708 h 3068962"/>
              <a:gd name="connsiteX2477" fmla="*/ 330879 w 2921887"/>
              <a:gd name="connsiteY2477" fmla="*/ 1078713 h 3068962"/>
              <a:gd name="connsiteX2478" fmla="*/ 334796 w 2921887"/>
              <a:gd name="connsiteY2478" fmla="*/ 1076356 h 3068962"/>
              <a:gd name="connsiteX2479" fmla="*/ 405973 w 2921887"/>
              <a:gd name="connsiteY2479" fmla="*/ 1021005 h 3068962"/>
              <a:gd name="connsiteX2480" fmla="*/ 405982 w 2921887"/>
              <a:gd name="connsiteY2480" fmla="*/ 1021012 h 3068962"/>
              <a:gd name="connsiteX2481" fmla="*/ 405942 w 2921887"/>
              <a:gd name="connsiteY2481" fmla="*/ 1021043 h 3068962"/>
              <a:gd name="connsiteX2482" fmla="*/ 2219073 w 2921887"/>
              <a:gd name="connsiteY2482" fmla="*/ 997497 h 3068962"/>
              <a:gd name="connsiteX2483" fmla="*/ 2213851 w 2921887"/>
              <a:gd name="connsiteY2483" fmla="*/ 1007365 h 3068962"/>
              <a:gd name="connsiteX2484" fmla="*/ 2213198 w 2921887"/>
              <a:gd name="connsiteY2484" fmla="*/ 1007090 h 3068962"/>
              <a:gd name="connsiteX2485" fmla="*/ 1608254 w 2921887"/>
              <a:gd name="connsiteY2485" fmla="*/ 991797 h 3068962"/>
              <a:gd name="connsiteX2486" fmla="*/ 1618815 w 2921887"/>
              <a:gd name="connsiteY2486" fmla="*/ 997763 h 3068962"/>
              <a:gd name="connsiteX2487" fmla="*/ 1613260 w 2921887"/>
              <a:gd name="connsiteY2487" fmla="*/ 1038431 h 3068962"/>
              <a:gd name="connsiteX2488" fmla="*/ 1593372 w 2921887"/>
              <a:gd name="connsiteY2488" fmla="*/ 1080882 h 3068962"/>
              <a:gd name="connsiteX2489" fmla="*/ 1576844 w 2921887"/>
              <a:gd name="connsiteY2489" fmla="*/ 1076356 h 3068962"/>
              <a:gd name="connsiteX2490" fmla="*/ 1594400 w 2921887"/>
              <a:gd name="connsiteY2490" fmla="*/ 1038500 h 3068962"/>
              <a:gd name="connsiteX2491" fmla="*/ 1602047 w 2921887"/>
              <a:gd name="connsiteY2491" fmla="*/ 1020917 h 3068962"/>
              <a:gd name="connsiteX2492" fmla="*/ 1602117 w 2921887"/>
              <a:gd name="connsiteY2492" fmla="*/ 1015533 h 3068962"/>
              <a:gd name="connsiteX2493" fmla="*/ 1612848 w 2921887"/>
              <a:gd name="connsiteY2493" fmla="*/ 1008324 h 3068962"/>
              <a:gd name="connsiteX2494" fmla="*/ 1602287 w 2921887"/>
              <a:gd name="connsiteY2494" fmla="*/ 1002358 h 3068962"/>
              <a:gd name="connsiteX2495" fmla="*/ 1602117 w 2921887"/>
              <a:gd name="connsiteY2495" fmla="*/ 1015533 h 3068962"/>
              <a:gd name="connsiteX2496" fmla="*/ 1576390 w 2921887"/>
              <a:gd name="connsiteY2496" fmla="*/ 1032816 h 3068962"/>
              <a:gd name="connsiteX2497" fmla="*/ 1550989 w 2921887"/>
              <a:gd name="connsiteY2497" fmla="*/ 1069086 h 3068962"/>
              <a:gd name="connsiteX2498" fmla="*/ 1539956 w 2921887"/>
              <a:gd name="connsiteY2498" fmla="*/ 1072198 h 3068962"/>
              <a:gd name="connsiteX2499" fmla="*/ 1536192 w 2921887"/>
              <a:gd name="connsiteY2499" fmla="*/ 1060495 h 3068962"/>
              <a:gd name="connsiteX2500" fmla="*/ 1550921 w 2921887"/>
              <a:gd name="connsiteY2500" fmla="*/ 1069086 h 3068962"/>
              <a:gd name="connsiteX2501" fmla="*/ 1574971 w 2921887"/>
              <a:gd name="connsiteY2501" fmla="*/ 1013330 h 3068962"/>
              <a:gd name="connsiteX2502" fmla="*/ 2469619 w 2921887"/>
              <a:gd name="connsiteY2502" fmla="*/ 972594 h 3068962"/>
              <a:gd name="connsiteX2503" fmla="*/ 2469757 w 2921887"/>
              <a:gd name="connsiteY2503" fmla="*/ 972700 h 3068962"/>
              <a:gd name="connsiteX2504" fmla="*/ 2468932 w 2921887"/>
              <a:gd name="connsiteY2504" fmla="*/ 973584 h 3068962"/>
              <a:gd name="connsiteX2505" fmla="*/ 2482204 w 2921887"/>
              <a:gd name="connsiteY2505" fmla="*/ 970323 h 3068962"/>
              <a:gd name="connsiteX2506" fmla="*/ 2484707 w 2921887"/>
              <a:gd name="connsiteY2506" fmla="*/ 981441 h 3068962"/>
              <a:gd name="connsiteX2507" fmla="*/ 2433555 w 2921887"/>
              <a:gd name="connsiteY2507" fmla="*/ 1055139 h 3068962"/>
              <a:gd name="connsiteX2508" fmla="*/ 2395105 w 2921887"/>
              <a:gd name="connsiteY2508" fmla="*/ 1111623 h 3068962"/>
              <a:gd name="connsiteX2509" fmla="*/ 2389458 w 2921887"/>
              <a:gd name="connsiteY2509" fmla="*/ 1114975 h 3068962"/>
              <a:gd name="connsiteX2510" fmla="*/ 2377928 w 2921887"/>
              <a:gd name="connsiteY2510" fmla="*/ 1116681 h 3068962"/>
              <a:gd name="connsiteX2511" fmla="*/ 2383071 w 2921887"/>
              <a:gd name="connsiteY2511" fmla="*/ 1129300 h 3068962"/>
              <a:gd name="connsiteX2512" fmla="*/ 2395105 w 2921887"/>
              <a:gd name="connsiteY2512" fmla="*/ 1111623 h 3068962"/>
              <a:gd name="connsiteX2513" fmla="*/ 2400216 w 2921887"/>
              <a:gd name="connsiteY2513" fmla="*/ 1108588 h 3068962"/>
              <a:gd name="connsiteX2514" fmla="*/ 2429431 w 2921887"/>
              <a:gd name="connsiteY2514" fmla="*/ 1083351 h 3068962"/>
              <a:gd name="connsiteX2515" fmla="*/ 2476336 w 2921887"/>
              <a:gd name="connsiteY2515" fmla="*/ 1033081 h 3068962"/>
              <a:gd name="connsiteX2516" fmla="*/ 2429766 w 2921887"/>
              <a:gd name="connsiteY2516" fmla="*/ 1090389 h 3068962"/>
              <a:gd name="connsiteX2517" fmla="*/ 2407052 w 2921887"/>
              <a:gd name="connsiteY2517" fmla="*/ 1119642 h 3068962"/>
              <a:gd name="connsiteX2518" fmla="*/ 2403447 w 2921887"/>
              <a:gd name="connsiteY2518" fmla="*/ 1126725 h 3068962"/>
              <a:gd name="connsiteX2519" fmla="*/ 2390466 w 2921887"/>
              <a:gd name="connsiteY2519" fmla="*/ 1132891 h 3068962"/>
              <a:gd name="connsiteX2520" fmla="*/ 2373127 w 2921887"/>
              <a:gd name="connsiteY2520" fmla="*/ 1133072 h 3068962"/>
              <a:gd name="connsiteX2521" fmla="*/ 2367984 w 2921887"/>
              <a:gd name="connsiteY2521" fmla="*/ 1120453 h 3068962"/>
              <a:gd name="connsiteX2522" fmla="*/ 2411881 w 2921887"/>
              <a:gd name="connsiteY2522" fmla="*/ 1055934 h 3068962"/>
              <a:gd name="connsiteX2523" fmla="*/ 2418913 w 2921887"/>
              <a:gd name="connsiteY2523" fmla="*/ 1050862 h 3068962"/>
              <a:gd name="connsiteX2524" fmla="*/ 2483061 w 2921887"/>
              <a:gd name="connsiteY2524" fmla="*/ 982950 h 3068962"/>
              <a:gd name="connsiteX2525" fmla="*/ 2469757 w 2921887"/>
              <a:gd name="connsiteY2525" fmla="*/ 972700 h 3068962"/>
              <a:gd name="connsiteX2526" fmla="*/ 2471265 w 2921887"/>
              <a:gd name="connsiteY2526" fmla="*/ 971085 h 3068962"/>
              <a:gd name="connsiteX2527" fmla="*/ 2482204 w 2921887"/>
              <a:gd name="connsiteY2527" fmla="*/ 970323 h 3068962"/>
              <a:gd name="connsiteX2528" fmla="*/ 2258726 w 2921887"/>
              <a:gd name="connsiteY2528" fmla="*/ 966212 h 3068962"/>
              <a:gd name="connsiteX2529" fmla="*/ 2228217 w 2921887"/>
              <a:gd name="connsiteY2529" fmla="*/ 1016348 h 3068962"/>
              <a:gd name="connsiteX2530" fmla="*/ 2212581 w 2921887"/>
              <a:gd name="connsiteY2530" fmla="*/ 1009765 h 3068962"/>
              <a:gd name="connsiteX2531" fmla="*/ 2213851 w 2921887"/>
              <a:gd name="connsiteY2531" fmla="*/ 1007365 h 3068962"/>
              <a:gd name="connsiteX2532" fmla="*/ 2228835 w 2921887"/>
              <a:gd name="connsiteY2532" fmla="*/ 1013674 h 3068962"/>
              <a:gd name="connsiteX2533" fmla="*/ 2250574 w 2921887"/>
              <a:gd name="connsiteY2533" fmla="*/ 973593 h 3068962"/>
              <a:gd name="connsiteX2534" fmla="*/ 257094 w 2921887"/>
              <a:gd name="connsiteY2534" fmla="*/ 965942 h 3068962"/>
              <a:gd name="connsiteX2535" fmla="*/ 267450 w 2921887"/>
              <a:gd name="connsiteY2535" fmla="*/ 979384 h 3068962"/>
              <a:gd name="connsiteX2536" fmla="*/ 167692 w 2921887"/>
              <a:gd name="connsiteY2536" fmla="*/ 1083454 h 3068962"/>
              <a:gd name="connsiteX2537" fmla="*/ 121973 w 2921887"/>
              <a:gd name="connsiteY2537" fmla="*/ 1140909 h 3068962"/>
              <a:gd name="connsiteX2538" fmla="*/ 108139 w 2921887"/>
              <a:gd name="connsiteY2538" fmla="*/ 1155840 h 3068962"/>
              <a:gd name="connsiteX2539" fmla="*/ 70762 w 2921887"/>
              <a:gd name="connsiteY2539" fmla="*/ 1183066 h 3068962"/>
              <a:gd name="connsiteX2540" fmla="*/ 78169 w 2921887"/>
              <a:gd name="connsiteY2540" fmla="*/ 1195959 h 3068962"/>
              <a:gd name="connsiteX2541" fmla="*/ 121973 w 2921887"/>
              <a:gd name="connsiteY2541" fmla="*/ 1140909 h 3068962"/>
              <a:gd name="connsiteX2542" fmla="*/ 146861 w 2921887"/>
              <a:gd name="connsiteY2542" fmla="*/ 1114050 h 3068962"/>
              <a:gd name="connsiteX2543" fmla="*/ 187074 w 2921887"/>
              <a:gd name="connsiteY2543" fmla="*/ 1073750 h 3068962"/>
              <a:gd name="connsiteX2544" fmla="*/ 317719 w 2921887"/>
              <a:gd name="connsiteY2544" fmla="*/ 981167 h 3068962"/>
              <a:gd name="connsiteX2545" fmla="*/ 329858 w 2921887"/>
              <a:gd name="connsiteY2545" fmla="*/ 993306 h 3068962"/>
              <a:gd name="connsiteX2546" fmla="*/ 228085 w 2921887"/>
              <a:gd name="connsiteY2546" fmla="*/ 1098507 h 3068962"/>
              <a:gd name="connsiteX2547" fmla="*/ 181211 w 2921887"/>
              <a:gd name="connsiteY2547" fmla="*/ 1154323 h 3068962"/>
              <a:gd name="connsiteX2548" fmla="*/ 153132 w 2921887"/>
              <a:gd name="connsiteY2548" fmla="*/ 1201533 h 3068962"/>
              <a:gd name="connsiteX2549" fmla="*/ 159077 w 2921887"/>
              <a:gd name="connsiteY2549" fmla="*/ 1198771 h 3068962"/>
              <a:gd name="connsiteX2550" fmla="*/ 180285 w 2921887"/>
              <a:gd name="connsiteY2550" fmla="*/ 1178951 h 3068962"/>
              <a:gd name="connsiteX2551" fmla="*/ 224588 w 2921887"/>
              <a:gd name="connsiteY2551" fmla="*/ 1131494 h 3068962"/>
              <a:gd name="connsiteX2552" fmla="*/ 271771 w 2921887"/>
              <a:gd name="connsiteY2552" fmla="*/ 1094392 h 3068962"/>
              <a:gd name="connsiteX2553" fmla="*/ 393981 w 2921887"/>
              <a:gd name="connsiteY2553" fmla="*/ 1008873 h 3068962"/>
              <a:gd name="connsiteX2554" fmla="*/ 407422 w 2921887"/>
              <a:gd name="connsiteY2554" fmla="*/ 1019229 h 3068962"/>
              <a:gd name="connsiteX2555" fmla="*/ 405973 w 2921887"/>
              <a:gd name="connsiteY2555" fmla="*/ 1021005 h 3068962"/>
              <a:gd name="connsiteX2556" fmla="*/ 392540 w 2921887"/>
              <a:gd name="connsiteY2556" fmla="*/ 1010656 h 3068962"/>
              <a:gd name="connsiteX2557" fmla="*/ 350150 w 2921887"/>
              <a:gd name="connsiteY2557" fmla="*/ 1063068 h 3068962"/>
              <a:gd name="connsiteX2558" fmla="*/ 330879 w 2921887"/>
              <a:gd name="connsiteY2558" fmla="*/ 1078713 h 3068962"/>
              <a:gd name="connsiteX2559" fmla="*/ 269028 w 2921887"/>
              <a:gd name="connsiteY2559" fmla="*/ 1115926 h 3068962"/>
              <a:gd name="connsiteX2560" fmla="*/ 224725 w 2921887"/>
              <a:gd name="connsiteY2560" fmla="*/ 1156183 h 3068962"/>
              <a:gd name="connsiteX2561" fmla="*/ 178778 w 2921887"/>
              <a:gd name="connsiteY2561" fmla="*/ 1203915 h 3068962"/>
              <a:gd name="connsiteX2562" fmla="*/ 157706 w 2921887"/>
              <a:gd name="connsiteY2562" fmla="*/ 1219551 h 3068962"/>
              <a:gd name="connsiteX2563" fmla="*/ 133238 w 2921887"/>
              <a:gd name="connsiteY2563" fmla="*/ 1227917 h 3068962"/>
              <a:gd name="connsiteX2564" fmla="*/ 125061 w 2921887"/>
              <a:gd name="connsiteY2564" fmla="*/ 1220219 h 3068962"/>
              <a:gd name="connsiteX2565" fmla="*/ 130920 w 2921887"/>
              <a:gd name="connsiteY2565" fmla="*/ 1213452 h 3068962"/>
              <a:gd name="connsiteX2566" fmla="*/ 129193 w 2921887"/>
              <a:gd name="connsiteY2566" fmla="*/ 1208235 h 3068962"/>
              <a:gd name="connsiteX2567" fmla="*/ 214095 w 2921887"/>
              <a:gd name="connsiteY2567" fmla="*/ 1088357 h 3068962"/>
              <a:gd name="connsiteX2568" fmla="*/ 250160 w 2921887"/>
              <a:gd name="connsiteY2568" fmla="*/ 1051049 h 3068962"/>
              <a:gd name="connsiteX2569" fmla="*/ 254145 w 2921887"/>
              <a:gd name="connsiteY2569" fmla="*/ 1048238 h 3068962"/>
              <a:gd name="connsiteX2570" fmla="*/ 329789 w 2921887"/>
              <a:gd name="connsiteY2570" fmla="*/ 993374 h 3068962"/>
              <a:gd name="connsiteX2571" fmla="*/ 317650 w 2921887"/>
              <a:gd name="connsiteY2571" fmla="*/ 981235 h 3068962"/>
              <a:gd name="connsiteX2572" fmla="*/ 250160 w 2921887"/>
              <a:gd name="connsiteY2572" fmla="*/ 1051049 h 3068962"/>
              <a:gd name="connsiteX2573" fmla="*/ 191738 w 2921887"/>
              <a:gd name="connsiteY2573" fmla="*/ 1092267 h 3068962"/>
              <a:gd name="connsiteX2574" fmla="*/ 152235 w 2921887"/>
              <a:gd name="connsiteY2574" fmla="*/ 1133826 h 3068962"/>
              <a:gd name="connsiteX2575" fmla="*/ 108413 w 2921887"/>
              <a:gd name="connsiteY2575" fmla="*/ 1179226 h 3068962"/>
              <a:gd name="connsiteX2576" fmla="*/ 70762 w 2921887"/>
              <a:gd name="connsiteY2576" fmla="*/ 1200280 h 3068962"/>
              <a:gd name="connsiteX2577" fmla="*/ 63356 w 2921887"/>
              <a:gd name="connsiteY2577" fmla="*/ 1187387 h 3068962"/>
              <a:gd name="connsiteX2578" fmla="*/ 154139 w 2921887"/>
              <a:gd name="connsiteY2578" fmla="*/ 1073082 h 3068962"/>
              <a:gd name="connsiteX2579" fmla="*/ 205612 w 2921887"/>
              <a:gd name="connsiteY2579" fmla="*/ 1019270 h 3068962"/>
              <a:gd name="connsiteX2580" fmla="*/ 265666 w 2921887"/>
              <a:gd name="connsiteY2580" fmla="*/ 980755 h 3068962"/>
              <a:gd name="connsiteX2581" fmla="*/ 255311 w 2921887"/>
              <a:gd name="connsiteY2581" fmla="*/ 967314 h 3068962"/>
              <a:gd name="connsiteX2582" fmla="*/ 205612 w 2921887"/>
              <a:gd name="connsiteY2582" fmla="*/ 1019270 h 3068962"/>
              <a:gd name="connsiteX2583" fmla="*/ 195304 w 2921887"/>
              <a:gd name="connsiteY2583" fmla="*/ 1025881 h 3068962"/>
              <a:gd name="connsiteX2584" fmla="*/ 131319 w 2921887"/>
              <a:gd name="connsiteY2584" fmla="*/ 1074367 h 3068962"/>
              <a:gd name="connsiteX2585" fmla="*/ 88250 w 2921887"/>
              <a:gd name="connsiteY2585" fmla="*/ 1129505 h 3068962"/>
              <a:gd name="connsiteX2586" fmla="*/ 29957 w 2921887"/>
              <a:gd name="connsiteY2586" fmla="*/ 1174837 h 3068962"/>
              <a:gd name="connsiteX2587" fmla="*/ 30025 w 2921887"/>
              <a:gd name="connsiteY2587" fmla="*/ 1174905 h 3068962"/>
              <a:gd name="connsiteX2588" fmla="*/ 21384 w 2921887"/>
              <a:gd name="connsiteY2588" fmla="*/ 1160092 h 3068962"/>
              <a:gd name="connsiteX2589" fmla="*/ 79129 w 2921887"/>
              <a:gd name="connsiteY2589" fmla="*/ 1113801 h 3068962"/>
              <a:gd name="connsiteX2590" fmla="*/ 122678 w 2921887"/>
              <a:gd name="connsiteY2590" fmla="*/ 1058525 h 3068962"/>
              <a:gd name="connsiteX2591" fmla="*/ 186731 w 2921887"/>
              <a:gd name="connsiteY2591" fmla="*/ 1011068 h 3068962"/>
              <a:gd name="connsiteX2592" fmla="*/ 257094 w 2921887"/>
              <a:gd name="connsiteY2592" fmla="*/ 965942 h 3068962"/>
              <a:gd name="connsiteX2593" fmla="*/ 2241105 w 2921887"/>
              <a:gd name="connsiteY2593" fmla="*/ 961516 h 3068962"/>
              <a:gd name="connsiteX2594" fmla="*/ 2219073 w 2921887"/>
              <a:gd name="connsiteY2594" fmla="*/ 997497 h 3068962"/>
              <a:gd name="connsiteX2595" fmla="*/ 2235209 w 2921887"/>
              <a:gd name="connsiteY2595" fmla="*/ 967001 h 3068962"/>
              <a:gd name="connsiteX2596" fmla="*/ 1514850 w 2921887"/>
              <a:gd name="connsiteY2596" fmla="*/ 938971 h 3068962"/>
              <a:gd name="connsiteX2597" fmla="*/ 1515053 w 2921887"/>
              <a:gd name="connsiteY2597" fmla="*/ 939127 h 3068962"/>
              <a:gd name="connsiteX2598" fmla="*/ 1514336 w 2921887"/>
              <a:gd name="connsiteY2598" fmla="*/ 939621 h 3068962"/>
              <a:gd name="connsiteX2599" fmla="*/ 2063419 w 2921887"/>
              <a:gd name="connsiteY2599" fmla="*/ 938441 h 3068962"/>
              <a:gd name="connsiteX2600" fmla="*/ 2069385 w 2921887"/>
              <a:gd name="connsiteY2600" fmla="*/ 949003 h 3068962"/>
              <a:gd name="connsiteX2601" fmla="*/ 2055738 w 2921887"/>
              <a:gd name="connsiteY2601" fmla="*/ 975817 h 3068962"/>
              <a:gd name="connsiteX2602" fmla="*/ 2040787 w 2921887"/>
              <a:gd name="connsiteY2602" fmla="*/ 999546 h 3068962"/>
              <a:gd name="connsiteX2603" fmla="*/ 2029060 w 2921887"/>
              <a:gd name="connsiteY2603" fmla="*/ 1002632 h 3068962"/>
              <a:gd name="connsiteX2604" fmla="*/ 2025974 w 2921887"/>
              <a:gd name="connsiteY2604" fmla="*/ 990905 h 3068962"/>
              <a:gd name="connsiteX2605" fmla="*/ 2040513 w 2921887"/>
              <a:gd name="connsiteY2605" fmla="*/ 967862 h 3068962"/>
              <a:gd name="connsiteX2606" fmla="*/ 2047577 w 2921887"/>
              <a:gd name="connsiteY2606" fmla="*/ 955861 h 3068962"/>
              <a:gd name="connsiteX2607" fmla="*/ 2050594 w 2921887"/>
              <a:gd name="connsiteY2607" fmla="*/ 949894 h 3068962"/>
              <a:gd name="connsiteX2608" fmla="*/ 2051486 w 2921887"/>
              <a:gd name="connsiteY2608" fmla="*/ 947974 h 3068962"/>
              <a:gd name="connsiteX2609" fmla="*/ 2051623 w 2921887"/>
              <a:gd name="connsiteY2609" fmla="*/ 947700 h 3068962"/>
              <a:gd name="connsiteX2610" fmla="*/ 2052926 w 2921887"/>
              <a:gd name="connsiteY2610" fmla="*/ 944476 h 3068962"/>
              <a:gd name="connsiteX2611" fmla="*/ 2052858 w 2921887"/>
              <a:gd name="connsiteY2611" fmla="*/ 944408 h 3068962"/>
              <a:gd name="connsiteX2612" fmla="*/ 2063419 w 2921887"/>
              <a:gd name="connsiteY2612" fmla="*/ 938441 h 3068962"/>
              <a:gd name="connsiteX2613" fmla="*/ 2391163 w 2921887"/>
              <a:gd name="connsiteY2613" fmla="*/ 926303 h 3068962"/>
              <a:gd name="connsiteX2614" fmla="*/ 2391717 w 2921887"/>
              <a:gd name="connsiteY2614" fmla="*/ 926626 h 3068962"/>
              <a:gd name="connsiteX2615" fmla="*/ 2391369 w 2921887"/>
              <a:gd name="connsiteY2615" fmla="*/ 926714 h 3068962"/>
              <a:gd name="connsiteX2616" fmla="*/ 2389047 w 2921887"/>
              <a:gd name="connsiteY2616" fmla="*/ 929075 h 3068962"/>
              <a:gd name="connsiteX2617" fmla="*/ 2402839 w 2921887"/>
              <a:gd name="connsiteY2617" fmla="*/ 923808 h 3068962"/>
              <a:gd name="connsiteX2618" fmla="*/ 2406182 w 2921887"/>
              <a:gd name="connsiteY2618" fmla="*/ 935355 h 3068962"/>
              <a:gd name="connsiteX2619" fmla="*/ 2362497 w 2921887"/>
              <a:gd name="connsiteY2619" fmla="*/ 992534 h 3068962"/>
              <a:gd name="connsiteX2620" fmla="*/ 2340322 w 2921887"/>
              <a:gd name="connsiteY2620" fmla="*/ 1023443 h 3068962"/>
              <a:gd name="connsiteX2621" fmla="*/ 2310994 w 2921887"/>
              <a:gd name="connsiteY2621" fmla="*/ 1038225 h 3068962"/>
              <a:gd name="connsiteX2622" fmla="*/ 2320663 w 2921887"/>
              <a:gd name="connsiteY2622" fmla="*/ 1050844 h 3068962"/>
              <a:gd name="connsiteX2623" fmla="*/ 2340322 w 2921887"/>
              <a:gd name="connsiteY2623" fmla="*/ 1023443 h 3068962"/>
              <a:gd name="connsiteX2624" fmla="*/ 2343852 w 2921887"/>
              <a:gd name="connsiteY2624" fmla="*/ 1021664 h 3068962"/>
              <a:gd name="connsiteX2625" fmla="*/ 2371824 w 2921887"/>
              <a:gd name="connsiteY2625" fmla="*/ 996049 h 3068962"/>
              <a:gd name="connsiteX2626" fmla="*/ 2431420 w 2921887"/>
              <a:gd name="connsiteY2626" fmla="*/ 946671 h 3068962"/>
              <a:gd name="connsiteX2627" fmla="*/ 2443147 w 2921887"/>
              <a:gd name="connsiteY2627" fmla="*/ 958398 h 3068962"/>
              <a:gd name="connsiteX2628" fmla="*/ 2392767 w 2921887"/>
              <a:gd name="connsiteY2628" fmla="*/ 1024990 h 3068962"/>
              <a:gd name="connsiteX2629" fmla="*/ 2361345 w 2921887"/>
              <a:gd name="connsiteY2629" fmla="*/ 1068228 h 3068962"/>
              <a:gd name="connsiteX2630" fmla="*/ 2334105 w 2921887"/>
              <a:gd name="connsiteY2630" fmla="*/ 1079785 h 3068962"/>
              <a:gd name="connsiteX2631" fmla="*/ 2343775 w 2921887"/>
              <a:gd name="connsiteY2631" fmla="*/ 1092404 h 3068962"/>
              <a:gd name="connsiteX2632" fmla="*/ 2361345 w 2921887"/>
              <a:gd name="connsiteY2632" fmla="*/ 1068228 h 3068962"/>
              <a:gd name="connsiteX2633" fmla="*/ 2374545 w 2921887"/>
              <a:gd name="connsiteY2633" fmla="*/ 1062627 h 3068962"/>
              <a:gd name="connsiteX2634" fmla="*/ 2410478 w 2921887"/>
              <a:gd name="connsiteY2634" fmla="*/ 1036185 h 3068962"/>
              <a:gd name="connsiteX2635" fmla="*/ 2468932 w 2921887"/>
              <a:gd name="connsiteY2635" fmla="*/ 973584 h 3068962"/>
              <a:gd name="connsiteX2636" fmla="*/ 2418442 w 2921887"/>
              <a:gd name="connsiteY2636" fmla="*/ 1046292 h 3068962"/>
              <a:gd name="connsiteX2637" fmla="*/ 2411881 w 2921887"/>
              <a:gd name="connsiteY2637" fmla="*/ 1055934 h 3068962"/>
              <a:gd name="connsiteX2638" fmla="*/ 2380998 w 2921887"/>
              <a:gd name="connsiteY2638" fmla="*/ 1078214 h 3068962"/>
              <a:gd name="connsiteX2639" fmla="*/ 2338357 w 2921887"/>
              <a:gd name="connsiteY2639" fmla="*/ 1096038 h 3068962"/>
              <a:gd name="connsiteX2640" fmla="*/ 2328687 w 2921887"/>
              <a:gd name="connsiteY2640" fmla="*/ 1083420 h 3068962"/>
              <a:gd name="connsiteX2641" fmla="*/ 2377730 w 2921887"/>
              <a:gd name="connsiteY2641" fmla="*/ 1016005 h 3068962"/>
              <a:gd name="connsiteX2642" fmla="*/ 2384063 w 2921887"/>
              <a:gd name="connsiteY2642" fmla="*/ 1007627 h 3068962"/>
              <a:gd name="connsiteX2643" fmla="*/ 2408129 w 2921887"/>
              <a:gd name="connsiteY2643" fmla="*/ 983922 h 3068962"/>
              <a:gd name="connsiteX2644" fmla="*/ 2439787 w 2921887"/>
              <a:gd name="connsiteY2644" fmla="*/ 961141 h 3068962"/>
              <a:gd name="connsiteX2645" fmla="*/ 2428059 w 2921887"/>
              <a:gd name="connsiteY2645" fmla="*/ 949414 h 3068962"/>
              <a:gd name="connsiteX2646" fmla="*/ 2384063 w 2921887"/>
              <a:gd name="connsiteY2646" fmla="*/ 1007627 h 3068962"/>
              <a:gd name="connsiteX2647" fmla="*/ 2379916 w 2921887"/>
              <a:gd name="connsiteY2647" fmla="*/ 1011711 h 3068962"/>
              <a:gd name="connsiteX2648" fmla="*/ 2315314 w 2921887"/>
              <a:gd name="connsiteY2648" fmla="*/ 1054410 h 3068962"/>
              <a:gd name="connsiteX2649" fmla="*/ 2305644 w 2921887"/>
              <a:gd name="connsiteY2649" fmla="*/ 1041792 h 3068962"/>
              <a:gd name="connsiteX2650" fmla="*/ 2347529 w 2921887"/>
              <a:gd name="connsiteY2650" fmla="*/ 983456 h 3068962"/>
              <a:gd name="connsiteX2651" fmla="*/ 2361174 w 2921887"/>
              <a:gd name="connsiteY2651" fmla="*/ 965584 h 3068962"/>
              <a:gd name="connsiteX2652" fmla="*/ 2374156 w 2921887"/>
              <a:gd name="connsiteY2652" fmla="*/ 961416 h 3068962"/>
              <a:gd name="connsiteX2653" fmla="*/ 2405977 w 2921887"/>
              <a:gd name="connsiteY2653" fmla="*/ 934944 h 3068962"/>
              <a:gd name="connsiteX2654" fmla="*/ 2391717 w 2921887"/>
              <a:gd name="connsiteY2654" fmla="*/ 926626 h 3068962"/>
              <a:gd name="connsiteX2655" fmla="*/ 1862421 w 2921887"/>
              <a:gd name="connsiteY2655" fmla="*/ 921885 h 3068962"/>
              <a:gd name="connsiteX2656" fmla="*/ 1868583 w 2921887"/>
              <a:gd name="connsiteY2656" fmla="*/ 936795 h 3068962"/>
              <a:gd name="connsiteX2657" fmla="*/ 1839299 w 2921887"/>
              <a:gd name="connsiteY2657" fmla="*/ 985898 h 3068962"/>
              <a:gd name="connsiteX2658" fmla="*/ 1827054 w 2921887"/>
              <a:gd name="connsiteY2658" fmla="*/ 1021159 h 3068962"/>
              <a:gd name="connsiteX2659" fmla="*/ 1811662 w 2921887"/>
              <a:gd name="connsiteY2659" fmla="*/ 1030750 h 3068962"/>
              <a:gd name="connsiteX2660" fmla="*/ 1819960 w 2921887"/>
              <a:gd name="connsiteY2660" fmla="*/ 1041585 h 3068962"/>
              <a:gd name="connsiteX2661" fmla="*/ 1827054 w 2921887"/>
              <a:gd name="connsiteY2661" fmla="*/ 1021159 h 3068962"/>
              <a:gd name="connsiteX2662" fmla="*/ 1830179 w 2921887"/>
              <a:gd name="connsiteY2662" fmla="*/ 1019212 h 3068962"/>
              <a:gd name="connsiteX2663" fmla="*/ 1843552 w 2921887"/>
              <a:gd name="connsiteY2663" fmla="*/ 1000575 h 3068962"/>
              <a:gd name="connsiteX2664" fmla="*/ 1883328 w 2921887"/>
              <a:gd name="connsiteY2664" fmla="*/ 966353 h 3068962"/>
              <a:gd name="connsiteX2665" fmla="*/ 1892998 w 2921887"/>
              <a:gd name="connsiteY2665" fmla="*/ 978972 h 3068962"/>
              <a:gd name="connsiteX2666" fmla="*/ 1864709 w 2921887"/>
              <a:gd name="connsiteY2666" fmla="*/ 1020214 h 3068962"/>
              <a:gd name="connsiteX2667" fmla="*/ 1848647 w 2921887"/>
              <a:gd name="connsiteY2667" fmla="*/ 1053131 h 3068962"/>
              <a:gd name="connsiteX2668" fmla="*/ 1837036 w 2921887"/>
              <a:gd name="connsiteY2668" fmla="*/ 1054136 h 3068962"/>
              <a:gd name="connsiteX2669" fmla="*/ 1843003 w 2921887"/>
              <a:gd name="connsiteY2669" fmla="*/ 1064697 h 3068962"/>
              <a:gd name="connsiteX2670" fmla="*/ 1848647 w 2921887"/>
              <a:gd name="connsiteY2670" fmla="*/ 1053131 h 3068962"/>
              <a:gd name="connsiteX2671" fmla="*/ 1850640 w 2921887"/>
              <a:gd name="connsiteY2671" fmla="*/ 1052958 h 3068962"/>
              <a:gd name="connsiteX2672" fmla="*/ 1881819 w 2921887"/>
              <a:gd name="connsiteY2672" fmla="*/ 1026292 h 3068962"/>
              <a:gd name="connsiteX2673" fmla="*/ 1896427 w 2921887"/>
              <a:gd name="connsiteY2673" fmla="*/ 1032327 h 3068962"/>
              <a:gd name="connsiteX2674" fmla="*/ 1883654 w 2921887"/>
              <a:gd name="connsiteY2674" fmla="*/ 1076107 h 3068962"/>
              <a:gd name="connsiteX2675" fmla="*/ 1871106 w 2921887"/>
              <a:gd name="connsiteY2675" fmla="*/ 1102420 h 3068962"/>
              <a:gd name="connsiteX2676" fmla="*/ 1857816 w 2921887"/>
              <a:gd name="connsiteY2676" fmla="*/ 1107216 h 3068962"/>
              <a:gd name="connsiteX2677" fmla="*/ 1863783 w 2921887"/>
              <a:gd name="connsiteY2677" fmla="*/ 1117778 h 3068962"/>
              <a:gd name="connsiteX2678" fmla="*/ 1871106 w 2921887"/>
              <a:gd name="connsiteY2678" fmla="*/ 1102420 h 3068962"/>
              <a:gd name="connsiteX2679" fmla="*/ 1873804 w 2921887"/>
              <a:gd name="connsiteY2679" fmla="*/ 1101447 h 3068962"/>
              <a:gd name="connsiteX2680" fmla="*/ 1886551 w 2921887"/>
              <a:gd name="connsiteY2680" fmla="*/ 1089248 h 3068962"/>
              <a:gd name="connsiteX2681" fmla="*/ 1905891 w 2921887"/>
              <a:gd name="connsiteY2681" fmla="*/ 1064971 h 3068962"/>
              <a:gd name="connsiteX2682" fmla="*/ 1920704 w 2921887"/>
              <a:gd name="connsiteY2682" fmla="*/ 1073612 h 3068962"/>
              <a:gd name="connsiteX2683" fmla="*/ 1853290 w 2921887"/>
              <a:gd name="connsiteY2683" fmla="*/ 1123744 h 3068962"/>
              <a:gd name="connsiteX2684" fmla="*/ 1847323 w 2921887"/>
              <a:gd name="connsiteY2684" fmla="*/ 1113183 h 3068962"/>
              <a:gd name="connsiteX2685" fmla="*/ 1866603 w 2921887"/>
              <a:gd name="connsiteY2685" fmla="*/ 1073312 h 3068962"/>
              <a:gd name="connsiteX2686" fmla="*/ 1870768 w 2921887"/>
              <a:gd name="connsiteY2686" fmla="*/ 1059898 h 3068962"/>
              <a:gd name="connsiteX2687" fmla="*/ 1893958 w 2921887"/>
              <a:gd name="connsiteY2687" fmla="*/ 1038294 h 3068962"/>
              <a:gd name="connsiteX2688" fmla="*/ 1879350 w 2921887"/>
              <a:gd name="connsiteY2688" fmla="*/ 1032258 h 3068962"/>
              <a:gd name="connsiteX2689" fmla="*/ 1870768 w 2921887"/>
              <a:gd name="connsiteY2689" fmla="*/ 1059898 h 3068962"/>
              <a:gd name="connsiteX2690" fmla="*/ 1867246 w 2921887"/>
              <a:gd name="connsiteY2690" fmla="*/ 1063180 h 3068962"/>
              <a:gd name="connsiteX2691" fmla="*/ 1832510 w 2921887"/>
              <a:gd name="connsiteY2691" fmla="*/ 1070526 h 3068962"/>
              <a:gd name="connsiteX2692" fmla="*/ 1826544 w 2921887"/>
              <a:gd name="connsiteY2692" fmla="*/ 1059965 h 3068962"/>
              <a:gd name="connsiteX2693" fmla="*/ 1839394 w 2921887"/>
              <a:gd name="connsiteY2693" fmla="*/ 1033204 h 3068962"/>
              <a:gd name="connsiteX2694" fmla="*/ 1851627 w 2921887"/>
              <a:gd name="connsiteY2694" fmla="*/ 1018646 h 3068962"/>
              <a:gd name="connsiteX2695" fmla="*/ 1887923 w 2921887"/>
              <a:gd name="connsiteY2695" fmla="*/ 982744 h 3068962"/>
              <a:gd name="connsiteX2696" fmla="*/ 1878253 w 2921887"/>
              <a:gd name="connsiteY2696" fmla="*/ 970125 h 3068962"/>
              <a:gd name="connsiteX2697" fmla="*/ 1848952 w 2921887"/>
              <a:gd name="connsiteY2697" fmla="*/ 1013297 h 3068962"/>
              <a:gd name="connsiteX2698" fmla="*/ 1839394 w 2921887"/>
              <a:gd name="connsiteY2698" fmla="*/ 1033204 h 3068962"/>
              <a:gd name="connsiteX2699" fmla="*/ 1834938 w 2921887"/>
              <a:gd name="connsiteY2699" fmla="*/ 1038506 h 3068962"/>
              <a:gd name="connsiteX2700" fmla="*/ 1811730 w 2921887"/>
              <a:gd name="connsiteY2700" fmla="*/ 1047758 h 3068962"/>
              <a:gd name="connsiteX2701" fmla="*/ 1803432 w 2921887"/>
              <a:gd name="connsiteY2701" fmla="*/ 1036922 h 3068962"/>
              <a:gd name="connsiteX2702" fmla="*/ 1824486 w 2921887"/>
              <a:gd name="connsiteY2702" fmla="*/ 977120 h 3068962"/>
              <a:gd name="connsiteX2703" fmla="*/ 1856444 w 2921887"/>
              <a:gd name="connsiteY2703" fmla="*/ 924519 h 3068962"/>
              <a:gd name="connsiteX2704" fmla="*/ 1856444 w 2921887"/>
              <a:gd name="connsiteY2704" fmla="*/ 924656 h 3068962"/>
              <a:gd name="connsiteX2705" fmla="*/ 1862421 w 2921887"/>
              <a:gd name="connsiteY2705" fmla="*/ 921885 h 3068962"/>
              <a:gd name="connsiteX2706" fmla="*/ 1716792 w 2921887"/>
              <a:gd name="connsiteY2706" fmla="*/ 919201 h 3068962"/>
              <a:gd name="connsiteX2707" fmla="*/ 1716542 w 2921887"/>
              <a:gd name="connsiteY2707" fmla="*/ 919513 h 3068962"/>
              <a:gd name="connsiteX2708" fmla="*/ 1716486 w 2921887"/>
              <a:gd name="connsiteY2708" fmla="*/ 919305 h 3068962"/>
              <a:gd name="connsiteX2709" fmla="*/ 2045863 w 2921887"/>
              <a:gd name="connsiteY2709" fmla="*/ 885223 h 3068962"/>
              <a:gd name="connsiteX2710" fmla="*/ 2045863 w 2921887"/>
              <a:gd name="connsiteY2710" fmla="*/ 885292 h 3068962"/>
              <a:gd name="connsiteX2711" fmla="*/ 2058001 w 2921887"/>
              <a:gd name="connsiteY2711" fmla="*/ 885292 h 3068962"/>
              <a:gd name="connsiteX2712" fmla="*/ 2058001 w 2921887"/>
              <a:gd name="connsiteY2712" fmla="*/ 897431 h 3068962"/>
              <a:gd name="connsiteX2713" fmla="*/ 2052926 w 2921887"/>
              <a:gd name="connsiteY2713" fmla="*/ 902985 h 3068962"/>
              <a:gd name="connsiteX2714" fmla="*/ 2051555 w 2921887"/>
              <a:gd name="connsiteY2714" fmla="*/ 904632 h 3068962"/>
              <a:gd name="connsiteX2715" fmla="*/ 2051349 w 2921887"/>
              <a:gd name="connsiteY2715" fmla="*/ 904906 h 3068962"/>
              <a:gd name="connsiteX2716" fmla="*/ 2049086 w 2921887"/>
              <a:gd name="connsiteY2716" fmla="*/ 908061 h 3068962"/>
              <a:gd name="connsiteX2717" fmla="*/ 2040925 w 2921887"/>
              <a:gd name="connsiteY2717" fmla="*/ 920816 h 3068962"/>
              <a:gd name="connsiteX2718" fmla="*/ 2024671 w 2921887"/>
              <a:gd name="connsiteY2718" fmla="*/ 948728 h 3068962"/>
              <a:gd name="connsiteX2719" fmla="*/ 2012944 w 2921887"/>
              <a:gd name="connsiteY2719" fmla="*/ 951814 h 3068962"/>
              <a:gd name="connsiteX2720" fmla="*/ 2009858 w 2921887"/>
              <a:gd name="connsiteY2720" fmla="*/ 940087 h 3068962"/>
              <a:gd name="connsiteX2721" fmla="*/ 2045863 w 2921887"/>
              <a:gd name="connsiteY2721" fmla="*/ 885223 h 3068962"/>
              <a:gd name="connsiteX2722" fmla="*/ 2353471 w 2921887"/>
              <a:gd name="connsiteY2722" fmla="*/ 870196 h 3068962"/>
              <a:gd name="connsiteX2723" fmla="*/ 2358794 w 2921887"/>
              <a:gd name="connsiteY2723" fmla="*/ 878023 h 3068962"/>
              <a:gd name="connsiteX2724" fmla="*/ 2316960 w 2921887"/>
              <a:gd name="connsiteY2724" fmla="*/ 943036 h 3068962"/>
              <a:gd name="connsiteX2725" fmla="*/ 2297226 w 2921887"/>
              <a:gd name="connsiteY2725" fmla="*/ 979058 h 3068962"/>
              <a:gd name="connsiteX2726" fmla="*/ 2291537 w 2921887"/>
              <a:gd name="connsiteY2726" fmla="*/ 1000902 h 3068962"/>
              <a:gd name="connsiteX2727" fmla="*/ 2291533 w 2921887"/>
              <a:gd name="connsiteY2727" fmla="*/ 1000906 h 3068962"/>
              <a:gd name="connsiteX2728" fmla="*/ 2276292 w 2921887"/>
              <a:gd name="connsiteY2728" fmla="*/ 1008325 h 3068962"/>
              <a:gd name="connsiteX2729" fmla="*/ 2286853 w 2921887"/>
              <a:gd name="connsiteY2729" fmla="*/ 1018886 h 3068962"/>
              <a:gd name="connsiteX2730" fmla="*/ 2291537 w 2921887"/>
              <a:gd name="connsiteY2730" fmla="*/ 1000902 h 3068962"/>
              <a:gd name="connsiteX2731" fmla="*/ 2303681 w 2921887"/>
              <a:gd name="connsiteY2731" fmla="*/ 988479 h 3068962"/>
              <a:gd name="connsiteX2732" fmla="*/ 2327110 w 2921887"/>
              <a:gd name="connsiteY2732" fmla="*/ 962513 h 3068962"/>
              <a:gd name="connsiteX2733" fmla="*/ 2378088 w 2921887"/>
              <a:gd name="connsiteY2733" fmla="*/ 940216 h 3068962"/>
              <a:gd name="connsiteX2734" fmla="*/ 2389047 w 2921887"/>
              <a:gd name="connsiteY2734" fmla="*/ 929075 h 3068962"/>
              <a:gd name="connsiteX2735" fmla="*/ 2361174 w 2921887"/>
              <a:gd name="connsiteY2735" fmla="*/ 965584 h 3068962"/>
              <a:gd name="connsiteX2736" fmla="*/ 2355253 w 2921887"/>
              <a:gd name="connsiteY2736" fmla="*/ 967485 h 3068962"/>
              <a:gd name="connsiteX2737" fmla="*/ 2337328 w 2921887"/>
              <a:gd name="connsiteY2737" fmla="*/ 975612 h 3068962"/>
              <a:gd name="connsiteX2738" fmla="*/ 2280681 w 2921887"/>
              <a:gd name="connsiteY2738" fmla="*/ 1024372 h 3068962"/>
              <a:gd name="connsiteX2739" fmla="*/ 2270120 w 2921887"/>
              <a:gd name="connsiteY2739" fmla="*/ 1013811 h 3068962"/>
              <a:gd name="connsiteX2740" fmla="*/ 2298101 w 2921887"/>
              <a:gd name="connsiteY2740" fmla="*/ 939470 h 3068962"/>
              <a:gd name="connsiteX2741" fmla="*/ 2314580 w 2921887"/>
              <a:gd name="connsiteY2741" fmla="*/ 920702 h 3068962"/>
              <a:gd name="connsiteX2742" fmla="*/ 2322700 w 2921887"/>
              <a:gd name="connsiteY2742" fmla="*/ 914725 h 3068962"/>
              <a:gd name="connsiteX2743" fmla="*/ 2356050 w 2921887"/>
              <a:gd name="connsiteY2743" fmla="*/ 883440 h 3068962"/>
              <a:gd name="connsiteX2744" fmla="*/ 2341443 w 2921887"/>
              <a:gd name="connsiteY2744" fmla="*/ 877405 h 3068962"/>
              <a:gd name="connsiteX2745" fmla="*/ 2323655 w 2921887"/>
              <a:gd name="connsiteY2745" fmla="*/ 910366 h 3068962"/>
              <a:gd name="connsiteX2746" fmla="*/ 2314580 w 2921887"/>
              <a:gd name="connsiteY2746" fmla="*/ 920702 h 3068962"/>
              <a:gd name="connsiteX2747" fmla="*/ 2284702 w 2921887"/>
              <a:gd name="connsiteY2747" fmla="*/ 942693 h 3068962"/>
              <a:gd name="connsiteX2748" fmla="*/ 2258726 w 2921887"/>
              <a:gd name="connsiteY2748" fmla="*/ 966212 h 3068962"/>
              <a:gd name="connsiteX2749" fmla="*/ 2270831 w 2921887"/>
              <a:gd name="connsiteY2749" fmla="*/ 946319 h 3068962"/>
              <a:gd name="connsiteX2750" fmla="*/ 2280850 w 2921887"/>
              <a:gd name="connsiteY2750" fmla="*/ 926457 h 3068962"/>
              <a:gd name="connsiteX2751" fmla="*/ 2309292 w 2921887"/>
              <a:gd name="connsiteY2751" fmla="*/ 905107 h 3068962"/>
              <a:gd name="connsiteX2752" fmla="*/ 2344186 w 2921887"/>
              <a:gd name="connsiteY2752" fmla="*/ 871987 h 3068962"/>
              <a:gd name="connsiteX2753" fmla="*/ 2353471 w 2921887"/>
              <a:gd name="connsiteY2753" fmla="*/ 870196 h 3068962"/>
              <a:gd name="connsiteX2754" fmla="*/ 1561534 w 2921887"/>
              <a:gd name="connsiteY2754" fmla="*/ 869458 h 3068962"/>
              <a:gd name="connsiteX2755" fmla="*/ 1568134 w 2921887"/>
              <a:gd name="connsiteY2755" fmla="*/ 877611 h 3068962"/>
              <a:gd name="connsiteX2756" fmla="*/ 1553115 w 2921887"/>
              <a:gd name="connsiteY2756" fmla="*/ 929526 h 3068962"/>
              <a:gd name="connsiteX2757" fmla="*/ 1524517 w 2921887"/>
              <a:gd name="connsiteY2757" fmla="*/ 981578 h 3068962"/>
              <a:gd name="connsiteX2758" fmla="*/ 1490844 w 2921887"/>
              <a:gd name="connsiteY2758" fmla="*/ 1037539 h 3068962"/>
              <a:gd name="connsiteX2759" fmla="*/ 1473425 w 2921887"/>
              <a:gd name="connsiteY2759" fmla="*/ 1069283 h 3068962"/>
              <a:gd name="connsiteX2760" fmla="*/ 1469968 w 2921887"/>
              <a:gd name="connsiteY2760" fmla="*/ 1082370 h 3068962"/>
              <a:gd name="connsiteX2761" fmla="*/ 1468582 w 2921887"/>
              <a:gd name="connsiteY2761" fmla="*/ 1084500 h 3068962"/>
              <a:gd name="connsiteX2762" fmla="*/ 1453401 w 2921887"/>
              <a:gd name="connsiteY2762" fmla="*/ 1095764 h 3068962"/>
              <a:gd name="connsiteX2763" fmla="*/ 1464236 w 2921887"/>
              <a:gd name="connsiteY2763" fmla="*/ 1104062 h 3068962"/>
              <a:gd name="connsiteX2764" fmla="*/ 1469968 w 2921887"/>
              <a:gd name="connsiteY2764" fmla="*/ 1082370 h 3068962"/>
              <a:gd name="connsiteX2765" fmla="*/ 1479186 w 2921887"/>
              <a:gd name="connsiteY2765" fmla="*/ 1068195 h 3068962"/>
              <a:gd name="connsiteX2766" fmla="*/ 1502709 w 2921887"/>
              <a:gd name="connsiteY2766" fmla="*/ 1027115 h 3068962"/>
              <a:gd name="connsiteX2767" fmla="*/ 1539948 w 2921887"/>
              <a:gd name="connsiteY2767" fmla="*/ 982950 h 3068962"/>
              <a:gd name="connsiteX2768" fmla="*/ 1590011 w 2921887"/>
              <a:gd name="connsiteY2768" fmla="*/ 939539 h 3068962"/>
              <a:gd name="connsiteX2769" fmla="*/ 1602630 w 2921887"/>
              <a:gd name="connsiteY2769" fmla="*/ 949209 h 3068962"/>
              <a:gd name="connsiteX2770" fmla="*/ 1574971 w 2921887"/>
              <a:gd name="connsiteY2770" fmla="*/ 1013330 h 3068962"/>
              <a:gd name="connsiteX2771" fmla="*/ 1565854 w 2921887"/>
              <a:gd name="connsiteY2771" fmla="*/ 1019229 h 3068962"/>
              <a:gd name="connsiteX2772" fmla="*/ 1536279 w 2921887"/>
              <a:gd name="connsiteY2772" fmla="*/ 1060207 h 3068962"/>
              <a:gd name="connsiteX2773" fmla="*/ 1571364 w 2921887"/>
              <a:gd name="connsiteY2773" fmla="*/ 978967 h 3068962"/>
              <a:gd name="connsiteX2774" fmla="*/ 1598790 w 2921887"/>
              <a:gd name="connsiteY2774" fmla="*/ 954352 h 3068962"/>
              <a:gd name="connsiteX2775" fmla="*/ 1586171 w 2921887"/>
              <a:gd name="connsiteY2775" fmla="*/ 944682 h 3068962"/>
              <a:gd name="connsiteX2776" fmla="*/ 1571364 w 2921887"/>
              <a:gd name="connsiteY2776" fmla="*/ 978967 h 3068962"/>
              <a:gd name="connsiteX2777" fmla="*/ 1545914 w 2921887"/>
              <a:gd name="connsiteY2777" fmla="*/ 1001809 h 3068962"/>
              <a:gd name="connsiteX2778" fmla="*/ 1512653 w 2921887"/>
              <a:gd name="connsiteY2778" fmla="*/ 1044192 h 3068962"/>
              <a:gd name="connsiteX2779" fmla="*/ 1487690 w 2921887"/>
              <a:gd name="connsiteY2779" fmla="*/ 1086917 h 3068962"/>
              <a:gd name="connsiteX2780" fmla="*/ 1458133 w 2921887"/>
              <a:gd name="connsiteY2780" fmla="*/ 1112360 h 3068962"/>
              <a:gd name="connsiteX2781" fmla="*/ 1447297 w 2921887"/>
              <a:gd name="connsiteY2781" fmla="*/ 1104062 h 3068962"/>
              <a:gd name="connsiteX2782" fmla="*/ 1454869 w 2921887"/>
              <a:gd name="connsiteY2782" fmla="*/ 1070137 h 3068962"/>
              <a:gd name="connsiteX2783" fmla="*/ 1459169 w 2921887"/>
              <a:gd name="connsiteY2783" fmla="*/ 1061227 h 3068962"/>
              <a:gd name="connsiteX2784" fmla="*/ 1480695 w 2921887"/>
              <a:gd name="connsiteY2784" fmla="*/ 1032807 h 3068962"/>
              <a:gd name="connsiteX2785" fmla="*/ 1522940 w 2921887"/>
              <a:gd name="connsiteY2785" fmla="*/ 968136 h 3068962"/>
              <a:gd name="connsiteX2786" fmla="*/ 1567243 w 2921887"/>
              <a:gd name="connsiteY2786" fmla="*/ 881931 h 3068962"/>
              <a:gd name="connsiteX2787" fmla="*/ 1551263 w 2921887"/>
              <a:gd name="connsiteY2787" fmla="*/ 877611 h 3068962"/>
              <a:gd name="connsiteX2788" fmla="*/ 1534324 w 2921887"/>
              <a:gd name="connsiteY2788" fmla="*/ 929457 h 3068962"/>
              <a:gd name="connsiteX2789" fmla="*/ 1506618 w 2921887"/>
              <a:gd name="connsiteY2789" fmla="*/ 978904 h 3068962"/>
              <a:gd name="connsiteX2790" fmla="*/ 1470014 w 2921887"/>
              <a:gd name="connsiteY2790" fmla="*/ 1038757 h 3068962"/>
              <a:gd name="connsiteX2791" fmla="*/ 1459169 w 2921887"/>
              <a:gd name="connsiteY2791" fmla="*/ 1061227 h 3068962"/>
              <a:gd name="connsiteX2792" fmla="*/ 1440644 w 2921887"/>
              <a:gd name="connsiteY2792" fmla="*/ 1085683 h 3068962"/>
              <a:gd name="connsiteX2793" fmla="*/ 1388866 w 2921887"/>
              <a:gd name="connsiteY2793" fmla="*/ 1110303 h 3068962"/>
              <a:gd name="connsiteX2794" fmla="*/ 1381460 w 2921887"/>
              <a:gd name="connsiteY2794" fmla="*/ 1097410 h 3068962"/>
              <a:gd name="connsiteX2795" fmla="*/ 1437217 w 2921887"/>
              <a:gd name="connsiteY2795" fmla="*/ 1010210 h 3068962"/>
              <a:gd name="connsiteX2796" fmla="*/ 1472260 w 2921887"/>
              <a:gd name="connsiteY2796" fmla="*/ 965892 h 3068962"/>
              <a:gd name="connsiteX2797" fmla="*/ 1485727 w 2921887"/>
              <a:gd name="connsiteY2797" fmla="*/ 959341 h 3068962"/>
              <a:gd name="connsiteX2798" fmla="*/ 1514336 w 2921887"/>
              <a:gd name="connsiteY2798" fmla="*/ 939621 h 3068962"/>
              <a:gd name="connsiteX2799" fmla="*/ 1451686 w 2921887"/>
              <a:gd name="connsiteY2799" fmla="*/ 1018851 h 3068962"/>
              <a:gd name="connsiteX2800" fmla="*/ 1407745 w 2921887"/>
              <a:gd name="connsiteY2800" fmla="*/ 1087574 h 3068962"/>
              <a:gd name="connsiteX2801" fmla="*/ 1388524 w 2921887"/>
              <a:gd name="connsiteY2801" fmla="*/ 1093158 h 3068962"/>
              <a:gd name="connsiteX2802" fmla="*/ 1395930 w 2921887"/>
              <a:gd name="connsiteY2802" fmla="*/ 1106051 h 3068962"/>
              <a:gd name="connsiteX2803" fmla="*/ 1407745 w 2921887"/>
              <a:gd name="connsiteY2803" fmla="*/ 1087574 h 3068962"/>
              <a:gd name="connsiteX2804" fmla="*/ 1414018 w 2921887"/>
              <a:gd name="connsiteY2804" fmla="*/ 1085752 h 3068962"/>
              <a:gd name="connsiteX2805" fmla="*/ 1434061 w 2921887"/>
              <a:gd name="connsiteY2805" fmla="*/ 1067235 h 3068962"/>
              <a:gd name="connsiteX2806" fmla="*/ 1470065 w 2921887"/>
              <a:gd name="connsiteY2806" fmla="*/ 1017377 h 3068962"/>
              <a:gd name="connsiteX2807" fmla="*/ 1510870 w 2921887"/>
              <a:gd name="connsiteY2807" fmla="*/ 954009 h 3068962"/>
              <a:gd name="connsiteX2808" fmla="*/ 1552155 w 2921887"/>
              <a:gd name="connsiteY2808" fmla="*/ 873290 h 3068962"/>
              <a:gd name="connsiteX2809" fmla="*/ 1561534 w 2921887"/>
              <a:gd name="connsiteY2809" fmla="*/ 869458 h 3068962"/>
              <a:gd name="connsiteX2810" fmla="*/ 2303810 w 2921887"/>
              <a:gd name="connsiteY2810" fmla="*/ 863981 h 3068962"/>
              <a:gd name="connsiteX2811" fmla="*/ 2307633 w 2921887"/>
              <a:gd name="connsiteY2811" fmla="*/ 873359 h 3068962"/>
              <a:gd name="connsiteX2812" fmla="*/ 2280850 w 2921887"/>
              <a:gd name="connsiteY2812" fmla="*/ 926457 h 3068962"/>
              <a:gd name="connsiteX2813" fmla="*/ 2270206 w 2921887"/>
              <a:gd name="connsiteY2813" fmla="*/ 934447 h 3068962"/>
              <a:gd name="connsiteX2814" fmla="*/ 2241105 w 2921887"/>
              <a:gd name="connsiteY2814" fmla="*/ 961516 h 3068962"/>
              <a:gd name="connsiteX2815" fmla="*/ 2254852 w 2921887"/>
              <a:gd name="connsiteY2815" fmla="*/ 939067 h 3068962"/>
              <a:gd name="connsiteX2816" fmla="*/ 2261732 w 2921887"/>
              <a:gd name="connsiteY2816" fmla="*/ 925543 h 3068962"/>
              <a:gd name="connsiteX2817" fmla="*/ 2264985 w 2921887"/>
              <a:gd name="connsiteY2817" fmla="*/ 921228 h 3068962"/>
              <a:gd name="connsiteX2818" fmla="*/ 2305233 w 2921887"/>
              <a:gd name="connsiteY2818" fmla="*/ 876582 h 3068962"/>
              <a:gd name="connsiteX2819" fmla="*/ 2290899 w 2921887"/>
              <a:gd name="connsiteY2819" fmla="*/ 868215 h 3068962"/>
              <a:gd name="connsiteX2820" fmla="*/ 2261732 w 2921887"/>
              <a:gd name="connsiteY2820" fmla="*/ 925543 h 3068962"/>
              <a:gd name="connsiteX2821" fmla="*/ 2228698 w 2921887"/>
              <a:gd name="connsiteY2821" fmla="*/ 969371 h 3068962"/>
              <a:gd name="connsiteX2822" fmla="*/ 2137417 w 2921887"/>
              <a:gd name="connsiteY2822" fmla="*/ 1038225 h 3068962"/>
              <a:gd name="connsiteX2823" fmla="*/ 2127748 w 2921887"/>
              <a:gd name="connsiteY2823" fmla="*/ 1025607 h 3068962"/>
              <a:gd name="connsiteX2824" fmla="*/ 2207643 w 2921887"/>
              <a:gd name="connsiteY2824" fmla="*/ 899076 h 3068962"/>
              <a:gd name="connsiteX2825" fmla="*/ 2207781 w 2921887"/>
              <a:gd name="connsiteY2825" fmla="*/ 899625 h 3068962"/>
              <a:gd name="connsiteX2826" fmla="*/ 2219919 w 2921887"/>
              <a:gd name="connsiteY2826" fmla="*/ 911764 h 3068962"/>
              <a:gd name="connsiteX2827" fmla="*/ 2178146 w 2921887"/>
              <a:gd name="connsiteY2827" fmla="*/ 971146 h 3068962"/>
              <a:gd name="connsiteX2828" fmla="*/ 2153807 w 2921887"/>
              <a:gd name="connsiteY2828" fmla="*/ 1014849 h 3068962"/>
              <a:gd name="connsiteX2829" fmla="*/ 2133028 w 2921887"/>
              <a:gd name="connsiteY2829" fmla="*/ 1022178 h 3068962"/>
              <a:gd name="connsiteX2830" fmla="*/ 2142698 w 2921887"/>
              <a:gd name="connsiteY2830" fmla="*/ 1034796 h 3068962"/>
              <a:gd name="connsiteX2831" fmla="*/ 2153807 w 2921887"/>
              <a:gd name="connsiteY2831" fmla="*/ 1014849 h 3068962"/>
              <a:gd name="connsiteX2832" fmla="*/ 2159148 w 2921887"/>
              <a:gd name="connsiteY2832" fmla="*/ 1012966 h 3068962"/>
              <a:gd name="connsiteX2833" fmla="*/ 2219645 w 2921887"/>
              <a:gd name="connsiteY2833" fmla="*/ 954146 h 3068962"/>
              <a:gd name="connsiteX2834" fmla="*/ 2293300 w 2921887"/>
              <a:gd name="connsiteY2834" fmla="*/ 864992 h 3068962"/>
              <a:gd name="connsiteX2835" fmla="*/ 2303810 w 2921887"/>
              <a:gd name="connsiteY2835" fmla="*/ 863981 h 3068962"/>
              <a:gd name="connsiteX2836" fmla="*/ 2211018 w 2921887"/>
              <a:gd name="connsiteY2836" fmla="*/ 854562 h 3068962"/>
              <a:gd name="connsiteX2837" fmla="*/ 2217450 w 2921887"/>
              <a:gd name="connsiteY2837" fmla="*/ 869655 h 3068962"/>
              <a:gd name="connsiteX2838" fmla="*/ 2088040 w 2921887"/>
              <a:gd name="connsiteY2838" fmla="*/ 1019845 h 3068962"/>
              <a:gd name="connsiteX2839" fmla="*/ 2076262 w 2921887"/>
              <a:gd name="connsiteY2839" fmla="*/ 1019794 h 3068962"/>
              <a:gd name="connsiteX2840" fmla="*/ 2076158 w 2921887"/>
              <a:gd name="connsiteY2840" fmla="*/ 1016307 h 3068962"/>
              <a:gd name="connsiteX2841" fmla="*/ 2066094 w 2921887"/>
              <a:gd name="connsiteY2841" fmla="*/ 1018955 h 3068962"/>
              <a:gd name="connsiteX2842" fmla="*/ 2063008 w 2921887"/>
              <a:gd name="connsiteY2842" fmla="*/ 1007227 h 3068962"/>
              <a:gd name="connsiteX2843" fmla="*/ 2068083 w 2921887"/>
              <a:gd name="connsiteY2843" fmla="*/ 997215 h 3068962"/>
              <a:gd name="connsiteX2844" fmla="*/ 2070278 w 2921887"/>
              <a:gd name="connsiteY2844" fmla="*/ 992688 h 3068962"/>
              <a:gd name="connsiteX2845" fmla="*/ 2071306 w 2921887"/>
              <a:gd name="connsiteY2845" fmla="*/ 990425 h 3068962"/>
              <a:gd name="connsiteX2846" fmla="*/ 2071649 w 2921887"/>
              <a:gd name="connsiteY2846" fmla="*/ 989602 h 3068962"/>
              <a:gd name="connsiteX2847" fmla="*/ 2074667 w 2921887"/>
              <a:gd name="connsiteY2847" fmla="*/ 980618 h 3068962"/>
              <a:gd name="connsiteX2848" fmla="*/ 2075216 w 2921887"/>
              <a:gd name="connsiteY2848" fmla="*/ 978012 h 3068962"/>
              <a:gd name="connsiteX2849" fmla="*/ 2075490 w 2921887"/>
              <a:gd name="connsiteY2849" fmla="*/ 976503 h 3068962"/>
              <a:gd name="connsiteX2850" fmla="*/ 2075627 w 2921887"/>
              <a:gd name="connsiteY2850" fmla="*/ 974926 h 3068962"/>
              <a:gd name="connsiteX2851" fmla="*/ 2075695 w 2921887"/>
              <a:gd name="connsiteY2851" fmla="*/ 972183 h 3068962"/>
              <a:gd name="connsiteX2852" fmla="*/ 2075695 w 2921887"/>
              <a:gd name="connsiteY2852" fmla="*/ 972252 h 3068962"/>
              <a:gd name="connsiteX2853" fmla="*/ 2084268 w 2921887"/>
              <a:gd name="connsiteY2853" fmla="*/ 963679 h 3068962"/>
              <a:gd name="connsiteX2854" fmla="*/ 2092840 w 2921887"/>
              <a:gd name="connsiteY2854" fmla="*/ 972252 h 3068962"/>
              <a:gd name="connsiteX2855" fmla="*/ 2088186 w 2921887"/>
              <a:gd name="connsiteY2855" fmla="*/ 993450 h 3068962"/>
              <a:gd name="connsiteX2856" fmla="*/ 2205312 w 2921887"/>
              <a:gd name="connsiteY2856" fmla="*/ 857516 h 3068962"/>
              <a:gd name="connsiteX2857" fmla="*/ 2211018 w 2921887"/>
              <a:gd name="connsiteY2857" fmla="*/ 854562 h 3068962"/>
              <a:gd name="connsiteX2858" fmla="*/ 1783871 w 2921887"/>
              <a:gd name="connsiteY2858" fmla="*/ 850664 h 3068962"/>
              <a:gd name="connsiteX2859" fmla="*/ 1785876 w 2921887"/>
              <a:gd name="connsiteY2859" fmla="*/ 866432 h 3068962"/>
              <a:gd name="connsiteX2860" fmla="*/ 1750695 w 2921887"/>
              <a:gd name="connsiteY2860" fmla="*/ 899076 h 3068962"/>
              <a:gd name="connsiteX2861" fmla="*/ 1733310 w 2921887"/>
              <a:gd name="connsiteY2861" fmla="*/ 913615 h 3068962"/>
              <a:gd name="connsiteX2862" fmla="*/ 1716792 w 2921887"/>
              <a:gd name="connsiteY2862" fmla="*/ 919201 h 3068962"/>
              <a:gd name="connsiteX2863" fmla="*/ 1744677 w 2921887"/>
              <a:gd name="connsiteY2863" fmla="*/ 884357 h 3068962"/>
              <a:gd name="connsiteX2864" fmla="*/ 1745968 w 2921887"/>
              <a:gd name="connsiteY2864" fmla="*/ 879809 h 3068962"/>
              <a:gd name="connsiteX2865" fmla="*/ 1777235 w 2921887"/>
              <a:gd name="connsiteY2865" fmla="*/ 851619 h 3068962"/>
              <a:gd name="connsiteX2866" fmla="*/ 1783871 w 2921887"/>
              <a:gd name="connsiteY2866" fmla="*/ 850664 h 3068962"/>
              <a:gd name="connsiteX2867" fmla="*/ 1529730 w 2921887"/>
              <a:gd name="connsiteY2867" fmla="*/ 839138 h 3068962"/>
              <a:gd name="connsiteX2868" fmla="*/ 1535696 w 2921887"/>
              <a:gd name="connsiteY2868" fmla="*/ 849699 h 3068962"/>
              <a:gd name="connsiteX2869" fmla="*/ 1521843 w 2921887"/>
              <a:gd name="connsiteY2869" fmla="*/ 893590 h 3068962"/>
              <a:gd name="connsiteX2870" fmla="*/ 1511281 w 2921887"/>
              <a:gd name="connsiteY2870" fmla="*/ 899557 h 3068962"/>
              <a:gd name="connsiteX2871" fmla="*/ 1505315 w 2921887"/>
              <a:gd name="connsiteY2871" fmla="*/ 888996 h 3068962"/>
              <a:gd name="connsiteX2872" fmla="*/ 1519168 w 2921887"/>
              <a:gd name="connsiteY2872" fmla="*/ 845104 h 3068962"/>
              <a:gd name="connsiteX2873" fmla="*/ 1529730 w 2921887"/>
              <a:gd name="connsiteY2873" fmla="*/ 839138 h 3068962"/>
              <a:gd name="connsiteX2874" fmla="*/ 1735607 w 2921887"/>
              <a:gd name="connsiteY2874" fmla="*/ 835365 h 3068962"/>
              <a:gd name="connsiteX2875" fmla="*/ 1748226 w 2921887"/>
              <a:gd name="connsiteY2875" fmla="*/ 840509 h 3068962"/>
              <a:gd name="connsiteX2876" fmla="*/ 1750875 w 2921887"/>
              <a:gd name="connsiteY2876" fmla="*/ 862526 h 3068962"/>
              <a:gd name="connsiteX2877" fmla="*/ 1745968 w 2921887"/>
              <a:gd name="connsiteY2877" fmla="*/ 879809 h 3068962"/>
              <a:gd name="connsiteX2878" fmla="*/ 1743082 w 2921887"/>
              <a:gd name="connsiteY2878" fmla="*/ 882411 h 3068962"/>
              <a:gd name="connsiteX2879" fmla="*/ 1712221 w 2921887"/>
              <a:gd name="connsiteY2879" fmla="*/ 903534 h 3068962"/>
              <a:gd name="connsiteX2880" fmla="*/ 1716486 w 2921887"/>
              <a:gd name="connsiteY2880" fmla="*/ 919305 h 3068962"/>
              <a:gd name="connsiteX2881" fmla="*/ 1712221 w 2921887"/>
              <a:gd name="connsiteY2881" fmla="*/ 920747 h 3068962"/>
              <a:gd name="connsiteX2882" fmla="*/ 1707901 w 2921887"/>
              <a:gd name="connsiteY2882" fmla="*/ 904768 h 3068962"/>
              <a:gd name="connsiteX2883" fmla="*/ 1728878 w 2921887"/>
              <a:gd name="connsiteY2883" fmla="*/ 878022 h 3068962"/>
              <a:gd name="connsiteX2884" fmla="*/ 1730572 w 2921887"/>
              <a:gd name="connsiteY2884" fmla="*/ 858243 h 3068962"/>
              <a:gd name="connsiteX2885" fmla="*/ 1744317 w 2921887"/>
              <a:gd name="connsiteY2885" fmla="*/ 850247 h 3068962"/>
              <a:gd name="connsiteX2886" fmla="*/ 1731698 w 2921887"/>
              <a:gd name="connsiteY2886" fmla="*/ 845104 h 3068962"/>
              <a:gd name="connsiteX2887" fmla="*/ 1730572 w 2921887"/>
              <a:gd name="connsiteY2887" fmla="*/ 858243 h 3068962"/>
              <a:gd name="connsiteX2888" fmla="*/ 1708244 w 2921887"/>
              <a:gd name="connsiteY2888" fmla="*/ 871233 h 3068962"/>
              <a:gd name="connsiteX2889" fmla="*/ 1666136 w 2921887"/>
              <a:gd name="connsiteY2889" fmla="*/ 878776 h 3068962"/>
              <a:gd name="connsiteX2890" fmla="*/ 1665999 w 2921887"/>
              <a:gd name="connsiteY2890" fmla="*/ 878776 h 3068962"/>
              <a:gd name="connsiteX2891" fmla="*/ 1660032 w 2921887"/>
              <a:gd name="connsiteY2891" fmla="*/ 868215 h 3068962"/>
              <a:gd name="connsiteX2892" fmla="*/ 1670593 w 2921887"/>
              <a:gd name="connsiteY2892" fmla="*/ 862249 h 3068962"/>
              <a:gd name="connsiteX2893" fmla="*/ 1735607 w 2921887"/>
              <a:gd name="connsiteY2893" fmla="*/ 835365 h 3068962"/>
              <a:gd name="connsiteX2894" fmla="*/ 1326828 w 2921887"/>
              <a:gd name="connsiteY2894" fmla="*/ 813351 h 3068962"/>
              <a:gd name="connsiteX2895" fmla="*/ 1328996 w 2921887"/>
              <a:gd name="connsiteY2895" fmla="*/ 824187 h 3068962"/>
              <a:gd name="connsiteX2896" fmla="*/ 1302044 w 2921887"/>
              <a:gd name="connsiteY2896" fmla="*/ 874319 h 3068962"/>
              <a:gd name="connsiteX2897" fmla="*/ 1294781 w 2921887"/>
              <a:gd name="connsiteY2897" fmla="*/ 899268 h 3068962"/>
              <a:gd name="connsiteX2898" fmla="*/ 1273378 w 2921887"/>
              <a:gd name="connsiteY2898" fmla="*/ 921091 h 3068962"/>
              <a:gd name="connsiteX2899" fmla="*/ 1286270 w 2921887"/>
              <a:gd name="connsiteY2899" fmla="*/ 928497 h 3068962"/>
              <a:gd name="connsiteX2900" fmla="*/ 1294781 w 2921887"/>
              <a:gd name="connsiteY2900" fmla="*/ 899268 h 3068962"/>
              <a:gd name="connsiteX2901" fmla="*/ 1308740 w 2921887"/>
              <a:gd name="connsiteY2901" fmla="*/ 885035 h 3068962"/>
              <a:gd name="connsiteX2902" fmla="*/ 1344976 w 2921887"/>
              <a:gd name="connsiteY2902" fmla="*/ 849493 h 3068962"/>
              <a:gd name="connsiteX2903" fmla="*/ 1357868 w 2921887"/>
              <a:gd name="connsiteY2903" fmla="*/ 856900 h 3068962"/>
              <a:gd name="connsiteX2904" fmla="*/ 1351742 w 2921887"/>
              <a:gd name="connsiteY2904" fmla="*/ 877115 h 3068962"/>
              <a:gd name="connsiteX2905" fmla="*/ 1348096 w 2921887"/>
              <a:gd name="connsiteY2905" fmla="*/ 880740 h 3068962"/>
              <a:gd name="connsiteX2906" fmla="*/ 1306227 w 2921887"/>
              <a:gd name="connsiteY2906" fmla="*/ 929389 h 3068962"/>
              <a:gd name="connsiteX2907" fmla="*/ 1320560 w 2921887"/>
              <a:gd name="connsiteY2907" fmla="*/ 937756 h 3068962"/>
              <a:gd name="connsiteX2908" fmla="*/ 1351345 w 2921887"/>
              <a:gd name="connsiteY2908" fmla="*/ 878425 h 3068962"/>
              <a:gd name="connsiteX2909" fmla="*/ 1351742 w 2921887"/>
              <a:gd name="connsiteY2909" fmla="*/ 877115 h 3068962"/>
              <a:gd name="connsiteX2910" fmla="*/ 1393462 w 2921887"/>
              <a:gd name="connsiteY2910" fmla="*/ 835640 h 3068962"/>
              <a:gd name="connsiteX2911" fmla="*/ 1405189 w 2921887"/>
              <a:gd name="connsiteY2911" fmla="*/ 847367 h 3068962"/>
              <a:gd name="connsiteX2912" fmla="*/ 1339725 w 2921887"/>
              <a:gd name="connsiteY2912" fmla="*/ 943721 h 3068962"/>
              <a:gd name="connsiteX2913" fmla="*/ 1330702 w 2921887"/>
              <a:gd name="connsiteY2913" fmla="*/ 965764 h 3068962"/>
              <a:gd name="connsiteX2914" fmla="*/ 1319190 w 2921887"/>
              <a:gd name="connsiteY2914" fmla="*/ 968754 h 3068962"/>
              <a:gd name="connsiteX2915" fmla="*/ 1325155 w 2921887"/>
              <a:gd name="connsiteY2915" fmla="*/ 979315 h 3068962"/>
              <a:gd name="connsiteX2916" fmla="*/ 1330702 w 2921887"/>
              <a:gd name="connsiteY2916" fmla="*/ 965764 h 3068962"/>
              <a:gd name="connsiteX2917" fmla="*/ 1333480 w 2921887"/>
              <a:gd name="connsiteY2917" fmla="*/ 965042 h 3068962"/>
              <a:gd name="connsiteX2918" fmla="*/ 1347513 w 2921887"/>
              <a:gd name="connsiteY2918" fmla="*/ 956341 h 3068962"/>
              <a:gd name="connsiteX2919" fmla="*/ 1386123 w 2921887"/>
              <a:gd name="connsiteY2919" fmla="*/ 923903 h 3068962"/>
              <a:gd name="connsiteX2920" fmla="*/ 1451822 w 2921887"/>
              <a:gd name="connsiteY2920" fmla="*/ 860055 h 3068962"/>
              <a:gd name="connsiteX2921" fmla="*/ 1466430 w 2921887"/>
              <a:gd name="connsiteY2921" fmla="*/ 866089 h 3068962"/>
              <a:gd name="connsiteX2922" fmla="*/ 1442016 w 2921887"/>
              <a:gd name="connsiteY2922" fmla="*/ 936041 h 3068962"/>
              <a:gd name="connsiteX2923" fmla="*/ 1414089 w 2921887"/>
              <a:gd name="connsiteY2923" fmla="*/ 986140 h 3068962"/>
              <a:gd name="connsiteX2924" fmla="*/ 1409621 w 2921887"/>
              <a:gd name="connsiteY2924" fmla="*/ 989885 h 3068962"/>
              <a:gd name="connsiteX2925" fmla="*/ 1395451 w 2921887"/>
              <a:gd name="connsiteY2925" fmla="*/ 993854 h 3068962"/>
              <a:gd name="connsiteX2926" fmla="*/ 1403748 w 2921887"/>
              <a:gd name="connsiteY2926" fmla="*/ 1004690 h 3068962"/>
              <a:gd name="connsiteX2927" fmla="*/ 1414089 w 2921887"/>
              <a:gd name="connsiteY2927" fmla="*/ 986140 h 3068962"/>
              <a:gd name="connsiteX2928" fmla="*/ 1421168 w 2921887"/>
              <a:gd name="connsiteY2928" fmla="*/ 980207 h 3068962"/>
              <a:gd name="connsiteX2929" fmla="*/ 1446199 w 2921887"/>
              <a:gd name="connsiteY2929" fmla="*/ 959015 h 3068962"/>
              <a:gd name="connsiteX2930" fmla="*/ 1502640 w 2921887"/>
              <a:gd name="connsiteY2930" fmla="*/ 927057 h 3068962"/>
              <a:gd name="connsiteX2931" fmla="*/ 1516082 w 2921887"/>
              <a:gd name="connsiteY2931" fmla="*/ 937413 h 3068962"/>
              <a:gd name="connsiteX2932" fmla="*/ 1514850 w 2921887"/>
              <a:gd name="connsiteY2932" fmla="*/ 938971 h 3068962"/>
              <a:gd name="connsiteX2933" fmla="*/ 1501612 w 2921887"/>
              <a:gd name="connsiteY2933" fmla="*/ 928772 h 3068962"/>
              <a:gd name="connsiteX2934" fmla="*/ 1472260 w 2921887"/>
              <a:gd name="connsiteY2934" fmla="*/ 965892 h 3068962"/>
              <a:gd name="connsiteX2935" fmla="*/ 1453264 w 2921887"/>
              <a:gd name="connsiteY2935" fmla="*/ 975132 h 3068962"/>
              <a:gd name="connsiteX2936" fmla="*/ 1395794 w 2921887"/>
              <a:gd name="connsiteY2936" fmla="*/ 1010931 h 3068962"/>
              <a:gd name="connsiteX2937" fmla="*/ 1387495 w 2921887"/>
              <a:gd name="connsiteY2937" fmla="*/ 1000095 h 3068962"/>
              <a:gd name="connsiteX2938" fmla="*/ 1423706 w 2921887"/>
              <a:gd name="connsiteY2938" fmla="*/ 934121 h 3068962"/>
              <a:gd name="connsiteX2939" fmla="*/ 1440902 w 2921887"/>
              <a:gd name="connsiteY2939" fmla="*/ 901485 h 3068962"/>
              <a:gd name="connsiteX2940" fmla="*/ 1443107 w 2921887"/>
              <a:gd name="connsiteY2940" fmla="*/ 892453 h 3068962"/>
              <a:gd name="connsiteX2941" fmla="*/ 1464167 w 2921887"/>
              <a:gd name="connsiteY2941" fmla="*/ 872056 h 3068962"/>
              <a:gd name="connsiteX2942" fmla="*/ 1449559 w 2921887"/>
              <a:gd name="connsiteY2942" fmla="*/ 866021 h 3068962"/>
              <a:gd name="connsiteX2943" fmla="*/ 1443107 w 2921887"/>
              <a:gd name="connsiteY2943" fmla="*/ 892453 h 3068962"/>
              <a:gd name="connsiteX2944" fmla="*/ 1392365 w 2921887"/>
              <a:gd name="connsiteY2944" fmla="*/ 941596 h 3068962"/>
              <a:gd name="connsiteX2945" fmla="*/ 1350188 w 2921887"/>
              <a:gd name="connsiteY2945" fmla="*/ 975132 h 3068962"/>
              <a:gd name="connsiteX2946" fmla="*/ 1314868 w 2921887"/>
              <a:gd name="connsiteY2946" fmla="*/ 985213 h 3068962"/>
              <a:gd name="connsiteX2947" fmla="*/ 1308903 w 2921887"/>
              <a:gd name="connsiteY2947" fmla="*/ 974652 h 3068962"/>
              <a:gd name="connsiteX2948" fmla="*/ 1323826 w 2921887"/>
              <a:gd name="connsiteY2948" fmla="*/ 937874 h 3068962"/>
              <a:gd name="connsiteX2949" fmla="*/ 1330370 w 2921887"/>
              <a:gd name="connsiteY2949" fmla="*/ 927601 h 3068962"/>
              <a:gd name="connsiteX2950" fmla="*/ 1358863 w 2921887"/>
              <a:gd name="connsiteY2950" fmla="*/ 894104 h 3068962"/>
              <a:gd name="connsiteX2951" fmla="*/ 1402376 w 2921887"/>
              <a:gd name="connsiteY2951" fmla="*/ 850316 h 3068962"/>
              <a:gd name="connsiteX2952" fmla="*/ 1390650 w 2921887"/>
              <a:gd name="connsiteY2952" fmla="*/ 838589 h 3068962"/>
              <a:gd name="connsiteX2953" fmla="*/ 1345224 w 2921887"/>
              <a:gd name="connsiteY2953" fmla="*/ 904280 h 3068962"/>
              <a:gd name="connsiteX2954" fmla="*/ 1330370 w 2921887"/>
              <a:gd name="connsiteY2954" fmla="*/ 927601 h 3068962"/>
              <a:gd name="connsiteX2955" fmla="*/ 1318640 w 2921887"/>
              <a:gd name="connsiteY2955" fmla="*/ 941390 h 3068962"/>
              <a:gd name="connsiteX2956" fmla="*/ 1304308 w 2921887"/>
              <a:gd name="connsiteY2956" fmla="*/ 933024 h 3068962"/>
              <a:gd name="connsiteX2957" fmla="*/ 1321561 w 2921887"/>
              <a:gd name="connsiteY2957" fmla="*/ 895922 h 3068962"/>
              <a:gd name="connsiteX2958" fmla="*/ 1353891 w 2921887"/>
              <a:gd name="connsiteY2958" fmla="*/ 864169 h 3068962"/>
              <a:gd name="connsiteX2959" fmla="*/ 1340998 w 2921887"/>
              <a:gd name="connsiteY2959" fmla="*/ 856763 h 3068962"/>
              <a:gd name="connsiteX2960" fmla="*/ 1322550 w 2921887"/>
              <a:gd name="connsiteY2960" fmla="*/ 893796 h 3068962"/>
              <a:gd name="connsiteX2961" fmla="*/ 1321561 w 2921887"/>
              <a:gd name="connsiteY2961" fmla="*/ 895922 h 3068962"/>
              <a:gd name="connsiteX2962" fmla="*/ 1317861 w 2921887"/>
              <a:gd name="connsiteY2962" fmla="*/ 899556 h 3068962"/>
              <a:gd name="connsiteX2963" fmla="*/ 1282294 w 2921887"/>
              <a:gd name="connsiteY2963" fmla="*/ 935767 h 3068962"/>
              <a:gd name="connsiteX2964" fmla="*/ 1269400 w 2921887"/>
              <a:gd name="connsiteY2964" fmla="*/ 928360 h 3068962"/>
              <a:gd name="connsiteX2965" fmla="*/ 1281297 w 2921887"/>
              <a:gd name="connsiteY2965" fmla="*/ 883415 h 3068962"/>
              <a:gd name="connsiteX2966" fmla="*/ 1288791 w 2921887"/>
              <a:gd name="connsiteY2966" fmla="*/ 873462 h 3068962"/>
              <a:gd name="connsiteX2967" fmla="*/ 1327899 w 2921887"/>
              <a:gd name="connsiteY2967" fmla="*/ 825765 h 3068962"/>
              <a:gd name="connsiteX2968" fmla="*/ 1314458 w 2921887"/>
              <a:gd name="connsiteY2968" fmla="*/ 815409 h 3068962"/>
              <a:gd name="connsiteX2969" fmla="*/ 1285037 w 2921887"/>
              <a:gd name="connsiteY2969" fmla="*/ 869287 h 3068962"/>
              <a:gd name="connsiteX2970" fmla="*/ 1281297 w 2921887"/>
              <a:gd name="connsiteY2970" fmla="*/ 883415 h 3068962"/>
              <a:gd name="connsiteX2971" fmla="*/ 1251638 w 2921887"/>
              <a:gd name="connsiteY2971" fmla="*/ 922805 h 3068962"/>
              <a:gd name="connsiteX2972" fmla="*/ 1251432 w 2921887"/>
              <a:gd name="connsiteY2972" fmla="*/ 923011 h 3068962"/>
              <a:gd name="connsiteX2973" fmla="*/ 1239293 w 2921887"/>
              <a:gd name="connsiteY2973" fmla="*/ 910872 h 3068962"/>
              <a:gd name="connsiteX2974" fmla="*/ 1315554 w 2921887"/>
              <a:gd name="connsiteY2974" fmla="*/ 813831 h 3068962"/>
              <a:gd name="connsiteX2975" fmla="*/ 1326828 w 2921887"/>
              <a:gd name="connsiteY2975" fmla="*/ 813351 h 3068962"/>
              <a:gd name="connsiteX2976" fmla="*/ 2165123 w 2921887"/>
              <a:gd name="connsiteY2976" fmla="*/ 779061 h 3068962"/>
              <a:gd name="connsiteX2977" fmla="*/ 2171090 w 2921887"/>
              <a:gd name="connsiteY2977" fmla="*/ 789623 h 3068962"/>
              <a:gd name="connsiteX2978" fmla="*/ 2161525 w 2921887"/>
              <a:gd name="connsiteY2978" fmla="*/ 814766 h 3068962"/>
              <a:gd name="connsiteX2979" fmla="*/ 2179320 w 2921887"/>
              <a:gd name="connsiteY2979" fmla="*/ 802996 h 3068962"/>
              <a:gd name="connsiteX2980" fmla="*/ 2191047 w 2921887"/>
              <a:gd name="connsiteY2980" fmla="*/ 806081 h 3068962"/>
              <a:gd name="connsiteX2981" fmla="*/ 2187961 w 2921887"/>
              <a:gd name="connsiteY2981" fmla="*/ 817809 h 3068962"/>
              <a:gd name="connsiteX2982" fmla="*/ 2134194 w 2921887"/>
              <a:gd name="connsiteY2982" fmla="*/ 863963 h 3068962"/>
              <a:gd name="connsiteX2983" fmla="*/ 2114486 w 2921887"/>
              <a:gd name="connsiteY2983" fmla="*/ 895527 h 3068962"/>
              <a:gd name="connsiteX2984" fmla="*/ 2109072 w 2921887"/>
              <a:gd name="connsiteY2984" fmla="*/ 910477 h 3068962"/>
              <a:gd name="connsiteX2985" fmla="*/ 2113894 w 2921887"/>
              <a:gd name="connsiteY2985" fmla="*/ 903046 h 3068962"/>
              <a:gd name="connsiteX2986" fmla="*/ 2140914 w 2921887"/>
              <a:gd name="connsiteY2986" fmla="*/ 878640 h 3068962"/>
              <a:gd name="connsiteX2987" fmla="*/ 2196053 w 2921887"/>
              <a:gd name="connsiteY2987" fmla="*/ 829811 h 3068962"/>
              <a:gd name="connsiteX2988" fmla="*/ 2208123 w 2921887"/>
              <a:gd name="connsiteY2988" fmla="*/ 829811 h 3068962"/>
              <a:gd name="connsiteX2989" fmla="*/ 2208123 w 2921887"/>
              <a:gd name="connsiteY2989" fmla="*/ 841950 h 3068962"/>
              <a:gd name="connsiteX2990" fmla="*/ 2155248 w 2921887"/>
              <a:gd name="connsiteY2990" fmla="*/ 888996 h 3068962"/>
              <a:gd name="connsiteX2991" fmla="*/ 2111014 w 2921887"/>
              <a:gd name="connsiteY2991" fmla="*/ 937550 h 3068962"/>
              <a:gd name="connsiteX2992" fmla="*/ 2100452 w 2921887"/>
              <a:gd name="connsiteY2992" fmla="*/ 943516 h 3068962"/>
              <a:gd name="connsiteX2993" fmla="*/ 2095255 w 2921887"/>
              <a:gd name="connsiteY2993" fmla="*/ 934316 h 3068962"/>
              <a:gd name="connsiteX2994" fmla="*/ 2091812 w 2921887"/>
              <a:gd name="connsiteY2994" fmla="*/ 936324 h 3068962"/>
              <a:gd name="connsiteX2995" fmla="*/ 2085297 w 2921887"/>
              <a:gd name="connsiteY2995" fmla="*/ 925959 h 3068962"/>
              <a:gd name="connsiteX2996" fmla="*/ 2099210 w 2921887"/>
              <a:gd name="connsiteY2996" fmla="*/ 887811 h 3068962"/>
              <a:gd name="connsiteX2997" fmla="*/ 2102044 w 2921887"/>
              <a:gd name="connsiteY2997" fmla="*/ 883290 h 3068962"/>
              <a:gd name="connsiteX2998" fmla="*/ 2099972 w 2921887"/>
              <a:gd name="connsiteY2998" fmla="*/ 875417 h 3068962"/>
              <a:gd name="connsiteX2999" fmla="*/ 2154562 w 2921887"/>
              <a:gd name="connsiteY2999" fmla="*/ 785028 h 3068962"/>
              <a:gd name="connsiteX3000" fmla="*/ 2165123 w 2921887"/>
              <a:gd name="connsiteY3000" fmla="*/ 779061 h 3068962"/>
              <a:gd name="connsiteX3001" fmla="*/ 2063668 w 2921887"/>
              <a:gd name="connsiteY3001" fmla="*/ 777158 h 3068962"/>
              <a:gd name="connsiteX3002" fmla="*/ 2069386 w 2921887"/>
              <a:gd name="connsiteY3002" fmla="*/ 787291 h 3068962"/>
              <a:gd name="connsiteX3003" fmla="*/ 2024672 w 2921887"/>
              <a:gd name="connsiteY3003" fmla="*/ 861495 h 3068962"/>
              <a:gd name="connsiteX3004" fmla="*/ 2005332 w 2921887"/>
              <a:gd name="connsiteY3004" fmla="*/ 901957 h 3068962"/>
              <a:gd name="connsiteX3005" fmla="*/ 1990039 w 2921887"/>
              <a:gd name="connsiteY3005" fmla="*/ 944134 h 3068962"/>
              <a:gd name="connsiteX3006" fmla="*/ 1975226 w 2921887"/>
              <a:gd name="connsiteY3006" fmla="*/ 935493 h 3068962"/>
              <a:gd name="connsiteX3007" fmla="*/ 1990450 w 2921887"/>
              <a:gd name="connsiteY3007" fmla="*/ 892630 h 3068962"/>
              <a:gd name="connsiteX3008" fmla="*/ 2008693 w 2921887"/>
              <a:gd name="connsiteY3008" fmla="*/ 854911 h 3068962"/>
              <a:gd name="connsiteX3009" fmla="*/ 2052927 w 2921887"/>
              <a:gd name="connsiteY3009" fmla="*/ 782765 h 3068962"/>
              <a:gd name="connsiteX3010" fmla="*/ 2052858 w 2921887"/>
              <a:gd name="connsiteY3010" fmla="*/ 782765 h 3068962"/>
              <a:gd name="connsiteX3011" fmla="*/ 2063668 w 2921887"/>
              <a:gd name="connsiteY3011" fmla="*/ 777158 h 3068962"/>
              <a:gd name="connsiteX3012" fmla="*/ 2022750 w 2921887"/>
              <a:gd name="connsiteY3012" fmla="*/ 769735 h 3068962"/>
              <a:gd name="connsiteX3013" fmla="*/ 2034616 w 2921887"/>
              <a:gd name="connsiteY3013" fmla="*/ 769940 h 3068962"/>
              <a:gd name="connsiteX3014" fmla="*/ 2034821 w 2921887"/>
              <a:gd name="connsiteY3014" fmla="*/ 781873 h 3068962"/>
              <a:gd name="connsiteX3015" fmla="*/ 2006704 w 2921887"/>
              <a:gd name="connsiteY3015" fmla="*/ 816849 h 3068962"/>
              <a:gd name="connsiteX3016" fmla="*/ 1988530 w 2921887"/>
              <a:gd name="connsiteY3016" fmla="*/ 856693 h 3068962"/>
              <a:gd name="connsiteX3017" fmla="*/ 1977969 w 2921887"/>
              <a:gd name="connsiteY3017" fmla="*/ 862660 h 3068962"/>
              <a:gd name="connsiteX3018" fmla="*/ 1972002 w 2921887"/>
              <a:gd name="connsiteY3018" fmla="*/ 852099 h 3068962"/>
              <a:gd name="connsiteX3019" fmla="*/ 1991959 w 2921887"/>
              <a:gd name="connsiteY3019" fmla="*/ 808139 h 3068962"/>
              <a:gd name="connsiteX3020" fmla="*/ 2022683 w 2921887"/>
              <a:gd name="connsiteY3020" fmla="*/ 769734 h 3068962"/>
              <a:gd name="connsiteX3021" fmla="*/ 2022751 w 2921887"/>
              <a:gd name="connsiteY3021" fmla="*/ 769734 h 3068962"/>
              <a:gd name="connsiteX3022" fmla="*/ 2022750 w 2921887"/>
              <a:gd name="connsiteY3022" fmla="*/ 769735 h 3068962"/>
              <a:gd name="connsiteX3023" fmla="*/ 1753575 w 2921887"/>
              <a:gd name="connsiteY3023" fmla="*/ 747515 h 3068962"/>
              <a:gd name="connsiteX3024" fmla="*/ 1756661 w 2921887"/>
              <a:gd name="connsiteY3024" fmla="*/ 759242 h 3068962"/>
              <a:gd name="connsiteX3025" fmla="*/ 1751723 w 2921887"/>
              <a:gd name="connsiteY3025" fmla="*/ 768774 h 3068962"/>
              <a:gd name="connsiteX3026" fmla="*/ 1750626 w 2921887"/>
              <a:gd name="connsiteY3026" fmla="*/ 771243 h 3068962"/>
              <a:gd name="connsiteX3027" fmla="*/ 1750420 w 2921887"/>
              <a:gd name="connsiteY3027" fmla="*/ 771655 h 3068962"/>
              <a:gd name="connsiteX3028" fmla="*/ 1748431 w 2921887"/>
              <a:gd name="connsiteY3028" fmla="*/ 776592 h 3068962"/>
              <a:gd name="connsiteX3029" fmla="*/ 1739722 w 2921887"/>
              <a:gd name="connsiteY3029" fmla="*/ 795932 h 3068962"/>
              <a:gd name="connsiteX3030" fmla="*/ 1703031 w 2921887"/>
              <a:gd name="connsiteY3030" fmla="*/ 821032 h 3068962"/>
              <a:gd name="connsiteX3031" fmla="*/ 1703031 w 2921887"/>
              <a:gd name="connsiteY3031" fmla="*/ 820964 h 3068962"/>
              <a:gd name="connsiteX3032" fmla="*/ 1692470 w 2921887"/>
              <a:gd name="connsiteY3032" fmla="*/ 814997 h 3068962"/>
              <a:gd name="connsiteX3033" fmla="*/ 1698437 w 2921887"/>
              <a:gd name="connsiteY3033" fmla="*/ 804436 h 3068962"/>
              <a:gd name="connsiteX3034" fmla="*/ 1709889 w 2921887"/>
              <a:gd name="connsiteY3034" fmla="*/ 801556 h 3068962"/>
              <a:gd name="connsiteX3035" fmla="*/ 1711055 w 2921887"/>
              <a:gd name="connsiteY3035" fmla="*/ 801007 h 3068962"/>
              <a:gd name="connsiteX3036" fmla="*/ 1712838 w 2921887"/>
              <a:gd name="connsiteY3036" fmla="*/ 800047 h 3068962"/>
              <a:gd name="connsiteX3037" fmla="*/ 1715101 w 2921887"/>
              <a:gd name="connsiteY3037" fmla="*/ 798675 h 3068962"/>
              <a:gd name="connsiteX3038" fmla="*/ 1716336 w 2921887"/>
              <a:gd name="connsiteY3038" fmla="*/ 797852 h 3068962"/>
              <a:gd name="connsiteX3039" fmla="*/ 1717433 w 2921887"/>
              <a:gd name="connsiteY3039" fmla="*/ 796892 h 3068962"/>
              <a:gd name="connsiteX3040" fmla="*/ 1719216 w 2921887"/>
              <a:gd name="connsiteY3040" fmla="*/ 795178 h 3068962"/>
              <a:gd name="connsiteX3041" fmla="*/ 1722028 w 2921887"/>
              <a:gd name="connsiteY3041" fmla="*/ 791954 h 3068962"/>
              <a:gd name="connsiteX3042" fmla="*/ 1722508 w 2921887"/>
              <a:gd name="connsiteY3042" fmla="*/ 791200 h 3068962"/>
              <a:gd name="connsiteX3043" fmla="*/ 1723537 w 2921887"/>
              <a:gd name="connsiteY3043" fmla="*/ 789623 h 3068962"/>
              <a:gd name="connsiteX3044" fmla="*/ 1725869 w 2921887"/>
              <a:gd name="connsiteY3044" fmla="*/ 785576 h 3068962"/>
              <a:gd name="connsiteX3045" fmla="*/ 1729846 w 2921887"/>
              <a:gd name="connsiteY3045" fmla="*/ 777210 h 3068962"/>
              <a:gd name="connsiteX3046" fmla="*/ 1729709 w 2921887"/>
              <a:gd name="connsiteY3046" fmla="*/ 777484 h 3068962"/>
              <a:gd name="connsiteX3047" fmla="*/ 1730189 w 2921887"/>
              <a:gd name="connsiteY3047" fmla="*/ 776250 h 3068962"/>
              <a:gd name="connsiteX3048" fmla="*/ 1730943 w 2921887"/>
              <a:gd name="connsiteY3048" fmla="*/ 774398 h 3068962"/>
              <a:gd name="connsiteX3049" fmla="*/ 1732932 w 2921887"/>
              <a:gd name="connsiteY3049" fmla="*/ 769529 h 3068962"/>
              <a:gd name="connsiteX3050" fmla="*/ 1741848 w 2921887"/>
              <a:gd name="connsiteY3050" fmla="*/ 750601 h 3068962"/>
              <a:gd name="connsiteX3051" fmla="*/ 1753575 w 2921887"/>
              <a:gd name="connsiteY3051" fmla="*/ 747515 h 3068962"/>
              <a:gd name="connsiteX3052" fmla="*/ 1564294 w 2921887"/>
              <a:gd name="connsiteY3052" fmla="*/ 744428 h 3068962"/>
              <a:gd name="connsiteX3053" fmla="*/ 1569437 w 2921887"/>
              <a:gd name="connsiteY3053" fmla="*/ 748337 h 3068962"/>
              <a:gd name="connsiteX3054" fmla="*/ 1570329 w 2921887"/>
              <a:gd name="connsiteY3054" fmla="*/ 754921 h 3068962"/>
              <a:gd name="connsiteX3055" fmla="*/ 1543308 w 2921887"/>
              <a:gd name="connsiteY3055" fmla="*/ 790103 h 3068962"/>
              <a:gd name="connsiteX3056" fmla="*/ 1543171 w 2921887"/>
              <a:gd name="connsiteY3056" fmla="*/ 790103 h 3068962"/>
              <a:gd name="connsiteX3057" fmla="*/ 1531444 w 2921887"/>
              <a:gd name="connsiteY3057" fmla="*/ 787016 h 3068962"/>
              <a:gd name="connsiteX3058" fmla="*/ 1534530 w 2921887"/>
              <a:gd name="connsiteY3058" fmla="*/ 775289 h 3068962"/>
              <a:gd name="connsiteX3059" fmla="*/ 1538782 w 2921887"/>
              <a:gd name="connsiteY3059" fmla="*/ 772546 h 3068962"/>
              <a:gd name="connsiteX3060" fmla="*/ 1540312 w 2921887"/>
              <a:gd name="connsiteY3060" fmla="*/ 771454 h 3068962"/>
              <a:gd name="connsiteX3061" fmla="*/ 1540153 w 2921887"/>
              <a:gd name="connsiteY3061" fmla="*/ 771586 h 3068962"/>
              <a:gd name="connsiteX3062" fmla="*/ 1540702 w 2921887"/>
              <a:gd name="connsiteY3062" fmla="*/ 771175 h 3068962"/>
              <a:gd name="connsiteX3063" fmla="*/ 1540312 w 2921887"/>
              <a:gd name="connsiteY3063" fmla="*/ 771454 h 3068962"/>
              <a:gd name="connsiteX3064" fmla="*/ 1540976 w 2921887"/>
              <a:gd name="connsiteY3064" fmla="*/ 770900 h 3068962"/>
              <a:gd name="connsiteX3065" fmla="*/ 1547629 w 2921887"/>
              <a:gd name="connsiteY3065" fmla="*/ 764385 h 3068962"/>
              <a:gd name="connsiteX3066" fmla="*/ 1548452 w 2921887"/>
              <a:gd name="connsiteY3066" fmla="*/ 763425 h 3068962"/>
              <a:gd name="connsiteX3067" fmla="*/ 1547972 w 2921887"/>
              <a:gd name="connsiteY3067" fmla="*/ 763974 h 3068962"/>
              <a:gd name="connsiteX3068" fmla="*/ 1549275 w 2921887"/>
              <a:gd name="connsiteY3068" fmla="*/ 762053 h 3068962"/>
              <a:gd name="connsiteX3069" fmla="*/ 1551538 w 2921887"/>
              <a:gd name="connsiteY3069" fmla="*/ 758007 h 3068962"/>
              <a:gd name="connsiteX3070" fmla="*/ 1551851 w 2921887"/>
              <a:gd name="connsiteY3070" fmla="*/ 757343 h 3068962"/>
              <a:gd name="connsiteX3071" fmla="*/ 1551812 w 2921887"/>
              <a:gd name="connsiteY3071" fmla="*/ 757459 h 3068962"/>
              <a:gd name="connsiteX3072" fmla="*/ 1552087 w 2921887"/>
              <a:gd name="connsiteY3072" fmla="*/ 756841 h 3068962"/>
              <a:gd name="connsiteX3073" fmla="*/ 1551851 w 2921887"/>
              <a:gd name="connsiteY3073" fmla="*/ 757343 h 3068962"/>
              <a:gd name="connsiteX3074" fmla="*/ 1552566 w 2921887"/>
              <a:gd name="connsiteY3074" fmla="*/ 755195 h 3068962"/>
              <a:gd name="connsiteX3075" fmla="*/ 1553732 w 2921887"/>
              <a:gd name="connsiteY3075" fmla="*/ 750395 h 3068962"/>
              <a:gd name="connsiteX3076" fmla="*/ 1564294 w 2921887"/>
              <a:gd name="connsiteY3076" fmla="*/ 744428 h 3068962"/>
              <a:gd name="connsiteX3077" fmla="*/ 1148906 w 2921887"/>
              <a:gd name="connsiteY3077" fmla="*/ 689908 h 3068962"/>
              <a:gd name="connsiteX3078" fmla="*/ 1160633 w 2921887"/>
              <a:gd name="connsiteY3078" fmla="*/ 701635 h 3068962"/>
              <a:gd name="connsiteX3079" fmla="*/ 1124191 w 2921887"/>
              <a:gd name="connsiteY3079" fmla="*/ 742869 h 3068962"/>
              <a:gd name="connsiteX3080" fmla="*/ 1101878 w 2921887"/>
              <a:gd name="connsiteY3080" fmla="*/ 769497 h 3068962"/>
              <a:gd name="connsiteX3081" fmla="*/ 1097656 w 2921887"/>
              <a:gd name="connsiteY3081" fmla="*/ 771316 h 3068962"/>
              <a:gd name="connsiteX3082" fmla="*/ 1083892 w 2921887"/>
              <a:gd name="connsiteY3082" fmla="*/ 772204 h 3068962"/>
              <a:gd name="connsiteX3083" fmla="*/ 1089036 w 2921887"/>
              <a:gd name="connsiteY3083" fmla="*/ 784822 h 3068962"/>
              <a:gd name="connsiteX3084" fmla="*/ 1101878 w 2921887"/>
              <a:gd name="connsiteY3084" fmla="*/ 769497 h 3068962"/>
              <a:gd name="connsiteX3085" fmla="*/ 1111350 w 2921887"/>
              <a:gd name="connsiteY3085" fmla="*/ 765414 h 3068962"/>
              <a:gd name="connsiteX3086" fmla="*/ 1135258 w 2921887"/>
              <a:gd name="connsiteY3086" fmla="*/ 748749 h 3068962"/>
              <a:gd name="connsiteX3087" fmla="*/ 1185871 w 2921887"/>
              <a:gd name="connsiteY3087" fmla="*/ 713019 h 3068962"/>
              <a:gd name="connsiteX3088" fmla="*/ 1197597 w 2921887"/>
              <a:gd name="connsiteY3088" fmla="*/ 724746 h 3068962"/>
              <a:gd name="connsiteX3089" fmla="*/ 1144611 w 2921887"/>
              <a:gd name="connsiteY3089" fmla="*/ 779361 h 3068962"/>
              <a:gd name="connsiteX3090" fmla="*/ 1125029 w 2921887"/>
              <a:gd name="connsiteY3090" fmla="*/ 796922 h 3068962"/>
              <a:gd name="connsiteX3091" fmla="*/ 1077309 w 2921887"/>
              <a:gd name="connsiteY3091" fmla="*/ 816987 h 3068962"/>
              <a:gd name="connsiteX3092" fmla="*/ 1087663 w 2921887"/>
              <a:gd name="connsiteY3092" fmla="*/ 830428 h 3068962"/>
              <a:gd name="connsiteX3093" fmla="*/ 1125029 w 2921887"/>
              <a:gd name="connsiteY3093" fmla="*/ 796922 h 3068962"/>
              <a:gd name="connsiteX3094" fmla="*/ 1161387 w 2921887"/>
              <a:gd name="connsiteY3094" fmla="*/ 781633 h 3068962"/>
              <a:gd name="connsiteX3095" fmla="*/ 1241351 w 2921887"/>
              <a:gd name="connsiteY3095" fmla="*/ 738462 h 3068962"/>
              <a:gd name="connsiteX3096" fmla="*/ 1251708 w 2921887"/>
              <a:gd name="connsiteY3096" fmla="*/ 751904 h 3068962"/>
              <a:gd name="connsiteX3097" fmla="*/ 1107423 w 2921887"/>
              <a:gd name="connsiteY3097" fmla="*/ 865492 h 3068962"/>
              <a:gd name="connsiteX3098" fmla="*/ 1090172 w 2921887"/>
              <a:gd name="connsiteY3098" fmla="*/ 883007 h 3068962"/>
              <a:gd name="connsiteX3099" fmla="*/ 1088324 w 2921887"/>
              <a:gd name="connsiteY3099" fmla="*/ 883929 h 3068962"/>
              <a:gd name="connsiteX3100" fmla="*/ 1056186 w 2921887"/>
              <a:gd name="connsiteY3100" fmla="*/ 894688 h 3068962"/>
              <a:gd name="connsiteX3101" fmla="*/ 1064553 w 2921887"/>
              <a:gd name="connsiteY3101" fmla="*/ 909021 h 3068962"/>
              <a:gd name="connsiteX3102" fmla="*/ 1090172 w 2921887"/>
              <a:gd name="connsiteY3102" fmla="*/ 883007 h 3068962"/>
              <a:gd name="connsiteX3103" fmla="*/ 1118045 w 2921887"/>
              <a:gd name="connsiteY3103" fmla="*/ 869107 h 3068962"/>
              <a:gd name="connsiteX3104" fmla="*/ 1175241 w 2921887"/>
              <a:gd name="connsiteY3104" fmla="*/ 840029 h 3068962"/>
              <a:gd name="connsiteX3105" fmla="*/ 1276534 w 2921887"/>
              <a:gd name="connsiteY3105" fmla="*/ 772135 h 3068962"/>
              <a:gd name="connsiteX3106" fmla="*/ 1288672 w 2921887"/>
              <a:gd name="connsiteY3106" fmla="*/ 784274 h 3068962"/>
              <a:gd name="connsiteX3107" fmla="*/ 1183951 w 2921887"/>
              <a:gd name="connsiteY3107" fmla="*/ 854843 h 3068962"/>
              <a:gd name="connsiteX3108" fmla="*/ 1124012 w 2921887"/>
              <a:gd name="connsiteY3108" fmla="*/ 885361 h 3068962"/>
              <a:gd name="connsiteX3109" fmla="*/ 1060781 w 2921887"/>
              <a:gd name="connsiteY3109" fmla="*/ 911215 h 3068962"/>
              <a:gd name="connsiteX3110" fmla="*/ 1052414 w 2921887"/>
              <a:gd name="connsiteY3110" fmla="*/ 896882 h 3068962"/>
              <a:gd name="connsiteX3111" fmla="*/ 1143368 w 2921887"/>
              <a:gd name="connsiteY3111" fmla="*/ 815494 h 3068962"/>
              <a:gd name="connsiteX3112" fmla="*/ 1165100 w 2921887"/>
              <a:gd name="connsiteY3112" fmla="*/ 798387 h 3068962"/>
              <a:gd name="connsiteX3113" fmla="*/ 1169934 w 2921887"/>
              <a:gd name="connsiteY3113" fmla="*/ 796352 h 3068962"/>
              <a:gd name="connsiteX3114" fmla="*/ 1249925 w 2921887"/>
              <a:gd name="connsiteY3114" fmla="*/ 753207 h 3068962"/>
              <a:gd name="connsiteX3115" fmla="*/ 1239569 w 2921887"/>
              <a:gd name="connsiteY3115" fmla="*/ 739765 h 3068962"/>
              <a:gd name="connsiteX3116" fmla="*/ 1165100 w 2921887"/>
              <a:gd name="connsiteY3116" fmla="*/ 798387 h 3068962"/>
              <a:gd name="connsiteX3117" fmla="*/ 1085881 w 2921887"/>
              <a:gd name="connsiteY3117" fmla="*/ 831731 h 3068962"/>
              <a:gd name="connsiteX3118" fmla="*/ 1075526 w 2921887"/>
              <a:gd name="connsiteY3118" fmla="*/ 818289 h 3068962"/>
              <a:gd name="connsiteX3119" fmla="*/ 1120651 w 2921887"/>
              <a:gd name="connsiteY3119" fmla="*/ 778140 h 3068962"/>
              <a:gd name="connsiteX3120" fmla="*/ 1138276 w 2921887"/>
              <a:gd name="connsiteY3120" fmla="*/ 767609 h 3068962"/>
              <a:gd name="connsiteX3121" fmla="*/ 1194512 w 2921887"/>
              <a:gd name="connsiteY3121" fmla="*/ 727764 h 3068962"/>
              <a:gd name="connsiteX3122" fmla="*/ 1182785 w 2921887"/>
              <a:gd name="connsiteY3122" fmla="*/ 716037 h 3068962"/>
              <a:gd name="connsiteX3123" fmla="*/ 1131110 w 2921887"/>
              <a:gd name="connsiteY3123" fmla="*/ 768835 h 3068962"/>
              <a:gd name="connsiteX3124" fmla="*/ 1120651 w 2921887"/>
              <a:gd name="connsiteY3124" fmla="*/ 778140 h 3068962"/>
              <a:gd name="connsiteX3125" fmla="*/ 1110586 w 2921887"/>
              <a:gd name="connsiteY3125" fmla="*/ 784154 h 3068962"/>
              <a:gd name="connsiteX3126" fmla="*/ 1079296 w 2921887"/>
              <a:gd name="connsiteY3126" fmla="*/ 788663 h 3068962"/>
              <a:gd name="connsiteX3127" fmla="*/ 1074154 w 2921887"/>
              <a:gd name="connsiteY3127" fmla="*/ 776044 h 3068962"/>
              <a:gd name="connsiteX3128" fmla="*/ 1109361 w 2921887"/>
              <a:gd name="connsiteY3128" fmla="*/ 733962 h 3068962"/>
              <a:gd name="connsiteX3129" fmla="*/ 1122415 w 2921887"/>
              <a:gd name="connsiteY3129" fmla="*/ 719216 h 3068962"/>
              <a:gd name="connsiteX3130" fmla="*/ 1124046 w 2921887"/>
              <a:gd name="connsiteY3130" fmla="*/ 718300 h 3068962"/>
              <a:gd name="connsiteX3131" fmla="*/ 1157478 w 2921887"/>
              <a:gd name="connsiteY3131" fmla="*/ 704584 h 3068962"/>
              <a:gd name="connsiteX3132" fmla="*/ 1145751 w 2921887"/>
              <a:gd name="connsiteY3132" fmla="*/ 692857 h 3068962"/>
              <a:gd name="connsiteX3133" fmla="*/ 1122415 w 2921887"/>
              <a:gd name="connsiteY3133" fmla="*/ 719216 h 3068962"/>
              <a:gd name="connsiteX3134" fmla="*/ 1108467 w 2921887"/>
              <a:gd name="connsiteY3134" fmla="*/ 727055 h 3068962"/>
              <a:gd name="connsiteX3135" fmla="*/ 1099048 w 2921887"/>
              <a:gd name="connsiteY3135" fmla="*/ 741068 h 3068962"/>
              <a:gd name="connsiteX3136" fmla="*/ 1099117 w 2921887"/>
              <a:gd name="connsiteY3136" fmla="*/ 741137 h 3068962"/>
              <a:gd name="connsiteX3137" fmla="*/ 1082588 w 2921887"/>
              <a:gd name="connsiteY3137" fmla="*/ 736611 h 3068962"/>
              <a:gd name="connsiteX3138" fmla="*/ 1148906 w 2921887"/>
              <a:gd name="connsiteY3138" fmla="*/ 689908 h 3068962"/>
              <a:gd name="connsiteX3139" fmla="*/ 1854113 w 2921887"/>
              <a:gd name="connsiteY3139" fmla="*/ 614881 h 3068962"/>
              <a:gd name="connsiteX3140" fmla="*/ 1866251 w 2921887"/>
              <a:gd name="connsiteY3140" fmla="*/ 614881 h 3068962"/>
              <a:gd name="connsiteX3141" fmla="*/ 1866251 w 2921887"/>
              <a:gd name="connsiteY3141" fmla="*/ 627019 h 3068962"/>
              <a:gd name="connsiteX3142" fmla="*/ 1822909 w 2921887"/>
              <a:gd name="connsiteY3142" fmla="*/ 658429 h 3068962"/>
              <a:gd name="connsiteX3143" fmla="*/ 1822840 w 2921887"/>
              <a:gd name="connsiteY3143" fmla="*/ 658360 h 3068962"/>
              <a:gd name="connsiteX3144" fmla="*/ 1811113 w 2921887"/>
              <a:gd name="connsiteY3144" fmla="*/ 655274 h 3068962"/>
              <a:gd name="connsiteX3145" fmla="*/ 1814199 w 2921887"/>
              <a:gd name="connsiteY3145" fmla="*/ 643547 h 3068962"/>
              <a:gd name="connsiteX3146" fmla="*/ 1835596 w 2921887"/>
              <a:gd name="connsiteY3146" fmla="*/ 631340 h 3068962"/>
              <a:gd name="connsiteX3147" fmla="*/ 1840877 w 2921887"/>
              <a:gd name="connsiteY3147" fmla="*/ 627568 h 3068962"/>
              <a:gd name="connsiteX3148" fmla="*/ 1841082 w 2921887"/>
              <a:gd name="connsiteY3148" fmla="*/ 627431 h 3068962"/>
              <a:gd name="connsiteX3149" fmla="*/ 1842454 w 2921887"/>
              <a:gd name="connsiteY3149" fmla="*/ 626333 h 3068962"/>
              <a:gd name="connsiteX3150" fmla="*/ 1844854 w 2921887"/>
              <a:gd name="connsiteY3150" fmla="*/ 624344 h 3068962"/>
              <a:gd name="connsiteX3151" fmla="*/ 1854113 w 2921887"/>
              <a:gd name="connsiteY3151" fmla="*/ 614881 h 3068962"/>
              <a:gd name="connsiteX3152" fmla="*/ 2075066 w 2921887"/>
              <a:gd name="connsiteY3152" fmla="*/ 607591 h 3068962"/>
              <a:gd name="connsiteX3153" fmla="*/ 2081113 w 2921887"/>
              <a:gd name="connsiteY3153" fmla="*/ 622424 h 3068962"/>
              <a:gd name="connsiteX3154" fmla="*/ 1996485 w 2921887"/>
              <a:gd name="connsiteY3154" fmla="*/ 700880 h 3068962"/>
              <a:gd name="connsiteX3155" fmla="*/ 1996485 w 2921887"/>
              <a:gd name="connsiteY3155" fmla="*/ 700811 h 3068962"/>
              <a:gd name="connsiteX3156" fmla="*/ 1985924 w 2921887"/>
              <a:gd name="connsiteY3156" fmla="*/ 694845 h 3068962"/>
              <a:gd name="connsiteX3157" fmla="*/ 1991890 w 2921887"/>
              <a:gd name="connsiteY3157" fmla="*/ 684283 h 3068962"/>
              <a:gd name="connsiteX3158" fmla="*/ 2032832 w 2921887"/>
              <a:gd name="connsiteY3158" fmla="*/ 652668 h 3068962"/>
              <a:gd name="connsiteX3159" fmla="*/ 2068974 w 2921887"/>
              <a:gd name="connsiteY3159" fmla="*/ 610286 h 3068962"/>
              <a:gd name="connsiteX3160" fmla="*/ 2075066 w 2921887"/>
              <a:gd name="connsiteY3160" fmla="*/ 607591 h 3068962"/>
              <a:gd name="connsiteX3161" fmla="*/ 2206503 w 2921887"/>
              <a:gd name="connsiteY3161" fmla="*/ 595421 h 3068962"/>
              <a:gd name="connsiteX3162" fmla="*/ 2209564 w 2921887"/>
              <a:gd name="connsiteY3162" fmla="*/ 606789 h 3068962"/>
              <a:gd name="connsiteX3163" fmla="*/ 2156414 w 2921887"/>
              <a:gd name="connsiteY3163" fmla="*/ 699235 h 3068962"/>
              <a:gd name="connsiteX3164" fmla="*/ 2141601 w 2921887"/>
              <a:gd name="connsiteY3164" fmla="*/ 690593 h 3068962"/>
              <a:gd name="connsiteX3165" fmla="*/ 2194750 w 2921887"/>
              <a:gd name="connsiteY3165" fmla="*/ 598148 h 3068962"/>
              <a:gd name="connsiteX3166" fmla="*/ 2206503 w 2921887"/>
              <a:gd name="connsiteY3166" fmla="*/ 595421 h 3068962"/>
              <a:gd name="connsiteX3167" fmla="*/ 2139603 w 2921887"/>
              <a:gd name="connsiteY3167" fmla="*/ 593209 h 3068962"/>
              <a:gd name="connsiteX3168" fmla="*/ 2142561 w 2921887"/>
              <a:gd name="connsiteY3168" fmla="*/ 604525 h 3068962"/>
              <a:gd name="connsiteX3169" fmla="*/ 2114717 w 2921887"/>
              <a:gd name="connsiteY3169" fmla="*/ 646908 h 3068962"/>
              <a:gd name="connsiteX3170" fmla="*/ 2081113 w 2921887"/>
              <a:gd name="connsiteY3170" fmla="*/ 684764 h 3068962"/>
              <a:gd name="connsiteX3171" fmla="*/ 2081182 w 2921887"/>
              <a:gd name="connsiteY3171" fmla="*/ 684832 h 3068962"/>
              <a:gd name="connsiteX3172" fmla="*/ 2069043 w 2921887"/>
              <a:gd name="connsiteY3172" fmla="*/ 684832 h 3068962"/>
              <a:gd name="connsiteX3173" fmla="*/ 2069043 w 2921887"/>
              <a:gd name="connsiteY3173" fmla="*/ 672694 h 3068962"/>
              <a:gd name="connsiteX3174" fmla="*/ 2127748 w 2921887"/>
              <a:gd name="connsiteY3174" fmla="*/ 595884 h 3068962"/>
              <a:gd name="connsiteX3175" fmla="*/ 2139603 w 2921887"/>
              <a:gd name="connsiteY3175" fmla="*/ 593209 h 3068962"/>
              <a:gd name="connsiteX3176" fmla="*/ 2162861 w 2921887"/>
              <a:gd name="connsiteY3176" fmla="*/ 586900 h 3068962"/>
              <a:gd name="connsiteX3177" fmla="*/ 2171433 w 2921887"/>
              <a:gd name="connsiteY3177" fmla="*/ 595473 h 3068962"/>
              <a:gd name="connsiteX3178" fmla="*/ 2160392 w 2921887"/>
              <a:gd name="connsiteY3178" fmla="*/ 636621 h 3068962"/>
              <a:gd name="connsiteX3179" fmla="*/ 2136594 w 2921887"/>
              <a:gd name="connsiteY3179" fmla="*/ 670911 h 3068962"/>
              <a:gd name="connsiteX3180" fmla="*/ 2124456 w 2921887"/>
              <a:gd name="connsiteY3180" fmla="*/ 670911 h 3068962"/>
              <a:gd name="connsiteX3181" fmla="*/ 2124456 w 2921887"/>
              <a:gd name="connsiteY3181" fmla="*/ 658772 h 3068962"/>
              <a:gd name="connsiteX3182" fmla="*/ 2145099 w 2921887"/>
              <a:gd name="connsiteY3182" fmla="*/ 628940 h 3068962"/>
              <a:gd name="connsiteX3183" fmla="*/ 2152436 w 2921887"/>
              <a:gd name="connsiteY3183" fmla="*/ 611589 h 3068962"/>
              <a:gd name="connsiteX3184" fmla="*/ 2154288 w 2921887"/>
              <a:gd name="connsiteY3184" fmla="*/ 595541 h 3068962"/>
              <a:gd name="connsiteX3185" fmla="*/ 2154288 w 2921887"/>
              <a:gd name="connsiteY3185" fmla="*/ 595473 h 3068962"/>
              <a:gd name="connsiteX3186" fmla="*/ 2162861 w 2921887"/>
              <a:gd name="connsiteY3186" fmla="*/ 586900 h 3068962"/>
              <a:gd name="connsiteX3187" fmla="*/ 1552498 w 2921887"/>
              <a:gd name="connsiteY3187" fmla="*/ 585734 h 3068962"/>
              <a:gd name="connsiteX3188" fmla="*/ 1555584 w 2921887"/>
              <a:gd name="connsiteY3188" fmla="*/ 597461 h 3068962"/>
              <a:gd name="connsiteX3189" fmla="*/ 1519580 w 2921887"/>
              <a:gd name="connsiteY3189" fmla="*/ 647730 h 3068962"/>
              <a:gd name="connsiteX3190" fmla="*/ 1507441 w 2921887"/>
              <a:gd name="connsiteY3190" fmla="*/ 647730 h 3068962"/>
              <a:gd name="connsiteX3191" fmla="*/ 1507441 w 2921887"/>
              <a:gd name="connsiteY3191" fmla="*/ 635592 h 3068962"/>
              <a:gd name="connsiteX3192" fmla="*/ 1512722 w 2921887"/>
              <a:gd name="connsiteY3192" fmla="*/ 629899 h 3068962"/>
              <a:gd name="connsiteX3193" fmla="*/ 1514847 w 2921887"/>
              <a:gd name="connsiteY3193" fmla="*/ 627362 h 3068962"/>
              <a:gd name="connsiteX3194" fmla="*/ 1516151 w 2921887"/>
              <a:gd name="connsiteY3194" fmla="*/ 625785 h 3068962"/>
              <a:gd name="connsiteX3195" fmla="*/ 1516288 w 2921887"/>
              <a:gd name="connsiteY3195" fmla="*/ 625579 h 3068962"/>
              <a:gd name="connsiteX3196" fmla="*/ 1524586 w 2921887"/>
              <a:gd name="connsiteY3196" fmla="*/ 613646 h 3068962"/>
              <a:gd name="connsiteX3197" fmla="*/ 1540839 w 2921887"/>
              <a:gd name="connsiteY3197" fmla="*/ 588889 h 3068962"/>
              <a:gd name="connsiteX3198" fmla="*/ 1540771 w 2921887"/>
              <a:gd name="connsiteY3198" fmla="*/ 588820 h 3068962"/>
              <a:gd name="connsiteX3199" fmla="*/ 1552498 w 2921887"/>
              <a:gd name="connsiteY3199" fmla="*/ 585734 h 3068962"/>
              <a:gd name="connsiteX3200" fmla="*/ 2004304 w 2921887"/>
              <a:gd name="connsiteY3200" fmla="*/ 582512 h 3068962"/>
              <a:gd name="connsiteX3201" fmla="*/ 2016443 w 2921887"/>
              <a:gd name="connsiteY3201" fmla="*/ 582512 h 3068962"/>
              <a:gd name="connsiteX3202" fmla="*/ 2016443 w 2921887"/>
              <a:gd name="connsiteY3202" fmla="*/ 594650 h 3068962"/>
              <a:gd name="connsiteX3203" fmla="*/ 2016237 w 2921887"/>
              <a:gd name="connsiteY3203" fmla="*/ 594925 h 3068962"/>
              <a:gd name="connsiteX3204" fmla="*/ 2015551 w 2921887"/>
              <a:gd name="connsiteY3204" fmla="*/ 595885 h 3068962"/>
              <a:gd name="connsiteX3205" fmla="*/ 2013905 w 2921887"/>
              <a:gd name="connsiteY3205" fmla="*/ 598216 h 3068962"/>
              <a:gd name="connsiteX3206" fmla="*/ 2010545 w 2921887"/>
              <a:gd name="connsiteY3206" fmla="*/ 603360 h 3068962"/>
              <a:gd name="connsiteX3207" fmla="*/ 2003275 w 2921887"/>
              <a:gd name="connsiteY3207" fmla="*/ 615293 h 3068962"/>
              <a:gd name="connsiteX3208" fmla="*/ 1971317 w 2921887"/>
              <a:gd name="connsiteY3208" fmla="*/ 664190 h 3068962"/>
              <a:gd name="connsiteX3209" fmla="*/ 1929483 w 2921887"/>
              <a:gd name="connsiteY3209" fmla="*/ 689634 h 3068962"/>
              <a:gd name="connsiteX3210" fmla="*/ 1929483 w 2921887"/>
              <a:gd name="connsiteY3210" fmla="*/ 689565 h 3068962"/>
              <a:gd name="connsiteX3211" fmla="*/ 1929483 w 2921887"/>
              <a:gd name="connsiteY3211" fmla="*/ 672420 h 3068962"/>
              <a:gd name="connsiteX3212" fmla="*/ 1939564 w 2921887"/>
              <a:gd name="connsiteY3212" fmla="*/ 669677 h 3068962"/>
              <a:gd name="connsiteX3213" fmla="*/ 1949920 w 2921887"/>
              <a:gd name="connsiteY3213" fmla="*/ 662064 h 3068962"/>
              <a:gd name="connsiteX3214" fmla="*/ 1970220 w 2921887"/>
              <a:gd name="connsiteY3214" fmla="*/ 636690 h 3068962"/>
              <a:gd name="connsiteX3215" fmla="*/ 2004304 w 2921887"/>
              <a:gd name="connsiteY3215" fmla="*/ 582512 h 3068962"/>
              <a:gd name="connsiteX3216" fmla="*/ 1960343 w 2921887"/>
              <a:gd name="connsiteY3216" fmla="*/ 577916 h 3068962"/>
              <a:gd name="connsiteX3217" fmla="*/ 1972482 w 2921887"/>
              <a:gd name="connsiteY3217" fmla="*/ 577916 h 3068962"/>
              <a:gd name="connsiteX3218" fmla="*/ 1972482 w 2921887"/>
              <a:gd name="connsiteY3218" fmla="*/ 590055 h 3068962"/>
              <a:gd name="connsiteX3219" fmla="*/ 1960961 w 2921887"/>
              <a:gd name="connsiteY3219" fmla="*/ 604457 h 3068962"/>
              <a:gd name="connsiteX3220" fmla="*/ 1947656 w 2921887"/>
              <a:gd name="connsiteY3220" fmla="*/ 621945 h 3068962"/>
              <a:gd name="connsiteX3221" fmla="*/ 1919950 w 2921887"/>
              <a:gd name="connsiteY3221" fmla="*/ 649171 h 3068962"/>
              <a:gd name="connsiteX3222" fmla="*/ 1919813 w 2921887"/>
              <a:gd name="connsiteY3222" fmla="*/ 649102 h 3068962"/>
              <a:gd name="connsiteX3223" fmla="*/ 1908085 w 2921887"/>
              <a:gd name="connsiteY3223" fmla="*/ 646016 h 3068962"/>
              <a:gd name="connsiteX3224" fmla="*/ 1911171 w 2921887"/>
              <a:gd name="connsiteY3224" fmla="*/ 634289 h 3068962"/>
              <a:gd name="connsiteX3225" fmla="*/ 1914943 w 2921887"/>
              <a:gd name="connsiteY3225" fmla="*/ 631683 h 3068962"/>
              <a:gd name="connsiteX3226" fmla="*/ 1915423 w 2921887"/>
              <a:gd name="connsiteY3226" fmla="*/ 631272 h 3068962"/>
              <a:gd name="connsiteX3227" fmla="*/ 1917001 w 2921887"/>
              <a:gd name="connsiteY3227" fmla="*/ 629969 h 3068962"/>
              <a:gd name="connsiteX3228" fmla="*/ 1923722 w 2921887"/>
              <a:gd name="connsiteY3228" fmla="*/ 623522 h 3068962"/>
              <a:gd name="connsiteX3229" fmla="*/ 1936066 w 2921887"/>
              <a:gd name="connsiteY3229" fmla="*/ 608983 h 3068962"/>
              <a:gd name="connsiteX3230" fmla="*/ 1947519 w 2921887"/>
              <a:gd name="connsiteY3230" fmla="*/ 593895 h 3068962"/>
              <a:gd name="connsiteX3231" fmla="*/ 1960343 w 2921887"/>
              <a:gd name="connsiteY3231" fmla="*/ 577916 h 3068962"/>
              <a:gd name="connsiteX3232" fmla="*/ 1497703 w 2921887"/>
              <a:gd name="connsiteY3232" fmla="*/ 576614 h 3068962"/>
              <a:gd name="connsiteX3233" fmla="*/ 1509430 w 2921887"/>
              <a:gd name="connsiteY3233" fmla="*/ 588341 h 3068962"/>
              <a:gd name="connsiteX3234" fmla="*/ 1477815 w 2921887"/>
              <a:gd name="connsiteY3234" fmla="*/ 638953 h 3068962"/>
              <a:gd name="connsiteX3235" fmla="*/ 1446336 w 2921887"/>
              <a:gd name="connsiteY3235" fmla="*/ 653286 h 3068962"/>
              <a:gd name="connsiteX3236" fmla="*/ 1413350 w 2921887"/>
              <a:gd name="connsiteY3236" fmla="*/ 661721 h 3068962"/>
              <a:gd name="connsiteX3237" fmla="*/ 1413350 w 2921887"/>
              <a:gd name="connsiteY3237" fmla="*/ 661790 h 3068962"/>
              <a:gd name="connsiteX3238" fmla="*/ 1401211 w 2921887"/>
              <a:gd name="connsiteY3238" fmla="*/ 661790 h 3068962"/>
              <a:gd name="connsiteX3239" fmla="*/ 1401211 w 2921887"/>
              <a:gd name="connsiteY3239" fmla="*/ 649651 h 3068962"/>
              <a:gd name="connsiteX3240" fmla="*/ 1437970 w 2921887"/>
              <a:gd name="connsiteY3240" fmla="*/ 636964 h 3068962"/>
              <a:gd name="connsiteX3241" fmla="*/ 1439137 w 2921887"/>
              <a:gd name="connsiteY3241" fmla="*/ 636792 h 3068962"/>
              <a:gd name="connsiteX3242" fmla="*/ 1436873 w 2921887"/>
              <a:gd name="connsiteY3242" fmla="*/ 639776 h 3068962"/>
              <a:gd name="connsiteX3243" fmla="*/ 1439959 w 2921887"/>
              <a:gd name="connsiteY3243" fmla="*/ 651503 h 3068962"/>
              <a:gd name="connsiteX3244" fmla="*/ 1451686 w 2921887"/>
              <a:gd name="connsiteY3244" fmla="*/ 648417 h 3068962"/>
              <a:gd name="connsiteX3245" fmla="*/ 1475757 w 2921887"/>
              <a:gd name="connsiteY3245" fmla="*/ 616664 h 3068962"/>
              <a:gd name="connsiteX3246" fmla="*/ 1506344 w 2921887"/>
              <a:gd name="connsiteY3246" fmla="*/ 591427 h 3068962"/>
              <a:gd name="connsiteX3247" fmla="*/ 1494617 w 2921887"/>
              <a:gd name="connsiteY3247" fmla="*/ 579700 h 3068962"/>
              <a:gd name="connsiteX3248" fmla="*/ 1464990 w 2921887"/>
              <a:gd name="connsiteY3248" fmla="*/ 627568 h 3068962"/>
              <a:gd name="connsiteX3249" fmla="*/ 1452535 w 2921887"/>
              <a:gd name="connsiteY3249" fmla="*/ 634812 h 3068962"/>
              <a:gd name="connsiteX3250" fmla="*/ 1439137 w 2921887"/>
              <a:gd name="connsiteY3250" fmla="*/ 636792 h 3068962"/>
              <a:gd name="connsiteX3251" fmla="*/ 1463619 w 2921887"/>
              <a:gd name="connsiteY3251" fmla="*/ 604526 h 3068962"/>
              <a:gd name="connsiteX3252" fmla="*/ 1497703 w 2921887"/>
              <a:gd name="connsiteY3252" fmla="*/ 576614 h 3068962"/>
              <a:gd name="connsiteX3253" fmla="*/ 1911789 w 2921887"/>
              <a:gd name="connsiteY3253" fmla="*/ 550279 h 3068962"/>
              <a:gd name="connsiteX3254" fmla="*/ 1923928 w 2921887"/>
              <a:gd name="connsiteY3254" fmla="*/ 550279 h 3068962"/>
              <a:gd name="connsiteX3255" fmla="*/ 1926465 w 2921887"/>
              <a:gd name="connsiteY3255" fmla="*/ 556314 h 3068962"/>
              <a:gd name="connsiteX3256" fmla="*/ 1923928 w 2921887"/>
              <a:gd name="connsiteY3256" fmla="*/ 562349 h 3068962"/>
              <a:gd name="connsiteX3257" fmla="*/ 1922899 w 2921887"/>
              <a:gd name="connsiteY3257" fmla="*/ 563652 h 3068962"/>
              <a:gd name="connsiteX3258" fmla="*/ 1922556 w 2921887"/>
              <a:gd name="connsiteY3258" fmla="*/ 564132 h 3068962"/>
              <a:gd name="connsiteX3259" fmla="*/ 1922213 w 2921887"/>
              <a:gd name="connsiteY3259" fmla="*/ 564612 h 3068962"/>
              <a:gd name="connsiteX3260" fmla="*/ 1921390 w 2921887"/>
              <a:gd name="connsiteY3260" fmla="*/ 565709 h 3068962"/>
              <a:gd name="connsiteX3261" fmla="*/ 1918236 w 2921887"/>
              <a:gd name="connsiteY3261" fmla="*/ 569961 h 3068962"/>
              <a:gd name="connsiteX3262" fmla="*/ 1912201 w 2921887"/>
              <a:gd name="connsiteY3262" fmla="*/ 578465 h 3068962"/>
              <a:gd name="connsiteX3263" fmla="*/ 1898553 w 2921887"/>
              <a:gd name="connsiteY3263" fmla="*/ 596982 h 3068962"/>
              <a:gd name="connsiteX3264" fmla="*/ 1886415 w 2921887"/>
              <a:gd name="connsiteY3264" fmla="*/ 596982 h 3068962"/>
              <a:gd name="connsiteX3265" fmla="*/ 1883877 w 2921887"/>
              <a:gd name="connsiteY3265" fmla="*/ 590947 h 3068962"/>
              <a:gd name="connsiteX3266" fmla="*/ 1886415 w 2921887"/>
              <a:gd name="connsiteY3266" fmla="*/ 584912 h 3068962"/>
              <a:gd name="connsiteX3267" fmla="*/ 1887443 w 2921887"/>
              <a:gd name="connsiteY3267" fmla="*/ 583608 h 3068962"/>
              <a:gd name="connsiteX3268" fmla="*/ 1887786 w 2921887"/>
              <a:gd name="connsiteY3268" fmla="*/ 583129 h 3068962"/>
              <a:gd name="connsiteX3269" fmla="*/ 1888129 w 2921887"/>
              <a:gd name="connsiteY3269" fmla="*/ 582648 h 3068962"/>
              <a:gd name="connsiteX3270" fmla="*/ 1888952 w 2921887"/>
              <a:gd name="connsiteY3270" fmla="*/ 581551 h 3068962"/>
              <a:gd name="connsiteX3271" fmla="*/ 1892107 w 2921887"/>
              <a:gd name="connsiteY3271" fmla="*/ 577299 h 3068962"/>
              <a:gd name="connsiteX3272" fmla="*/ 1898142 w 2921887"/>
              <a:gd name="connsiteY3272" fmla="*/ 568795 h 3068962"/>
              <a:gd name="connsiteX3273" fmla="*/ 1911789 w 2921887"/>
              <a:gd name="connsiteY3273" fmla="*/ 550279 h 3068962"/>
              <a:gd name="connsiteX3274" fmla="*/ 1384492 w 2921887"/>
              <a:gd name="connsiteY3274" fmla="*/ 543076 h 3068962"/>
              <a:gd name="connsiteX3275" fmla="*/ 1390375 w 2921887"/>
              <a:gd name="connsiteY3275" fmla="*/ 557754 h 3068962"/>
              <a:gd name="connsiteX3276" fmla="*/ 1354645 w 2921887"/>
              <a:gd name="connsiteY3276" fmla="*/ 609806 h 3068962"/>
              <a:gd name="connsiteX3277" fmla="*/ 1328104 w 2921887"/>
              <a:gd name="connsiteY3277" fmla="*/ 627088 h 3068962"/>
              <a:gd name="connsiteX3278" fmla="*/ 1303827 w 2921887"/>
              <a:gd name="connsiteY3278" fmla="*/ 643753 h 3068962"/>
              <a:gd name="connsiteX3279" fmla="*/ 1303897 w 2921887"/>
              <a:gd name="connsiteY3279" fmla="*/ 643822 h 3068962"/>
              <a:gd name="connsiteX3280" fmla="*/ 1292168 w 2921887"/>
              <a:gd name="connsiteY3280" fmla="*/ 646908 h 3068962"/>
              <a:gd name="connsiteX3281" fmla="*/ 1289082 w 2921887"/>
              <a:gd name="connsiteY3281" fmla="*/ 635181 h 3068962"/>
              <a:gd name="connsiteX3282" fmla="*/ 1316104 w 2921887"/>
              <a:gd name="connsiteY3282" fmla="*/ 613921 h 3068962"/>
              <a:gd name="connsiteX3283" fmla="*/ 1341616 w 2921887"/>
              <a:gd name="connsiteY3283" fmla="*/ 598559 h 3068962"/>
              <a:gd name="connsiteX3284" fmla="*/ 1358898 w 2921887"/>
              <a:gd name="connsiteY3284" fmla="*/ 573047 h 3068962"/>
              <a:gd name="connsiteX3285" fmla="*/ 1378237 w 2921887"/>
              <a:gd name="connsiteY3285" fmla="*/ 545615 h 3068962"/>
              <a:gd name="connsiteX3286" fmla="*/ 1384492 w 2921887"/>
              <a:gd name="connsiteY3286" fmla="*/ 543076 h 3068962"/>
              <a:gd name="connsiteX3287" fmla="*/ 1341205 w 2921887"/>
              <a:gd name="connsiteY3287" fmla="*/ 540952 h 3068962"/>
              <a:gd name="connsiteX3288" fmla="*/ 1353343 w 2921887"/>
              <a:gd name="connsiteY3288" fmla="*/ 540952 h 3068962"/>
              <a:gd name="connsiteX3289" fmla="*/ 1353343 w 2921887"/>
              <a:gd name="connsiteY3289" fmla="*/ 553090 h 3068962"/>
              <a:gd name="connsiteX3290" fmla="*/ 1314046 w 2921887"/>
              <a:gd name="connsiteY3290" fmla="*/ 587723 h 3068962"/>
              <a:gd name="connsiteX3291" fmla="*/ 1301908 w 2921887"/>
              <a:gd name="connsiteY3291" fmla="*/ 587723 h 3068962"/>
              <a:gd name="connsiteX3292" fmla="*/ 1301908 w 2921887"/>
              <a:gd name="connsiteY3292" fmla="*/ 575584 h 3068962"/>
              <a:gd name="connsiteX3293" fmla="*/ 1341205 w 2921887"/>
              <a:gd name="connsiteY3293" fmla="*/ 540952 h 3068962"/>
              <a:gd name="connsiteX3294" fmla="*/ 1807094 w 2921887"/>
              <a:gd name="connsiteY3294" fmla="*/ 518621 h 3068962"/>
              <a:gd name="connsiteX3295" fmla="*/ 1807136 w 2921887"/>
              <a:gd name="connsiteY3295" fmla="*/ 518663 h 3068962"/>
              <a:gd name="connsiteX3296" fmla="*/ 1806998 w 2921887"/>
              <a:gd name="connsiteY3296" fmla="*/ 518663 h 3068962"/>
              <a:gd name="connsiteX3297" fmla="*/ 1755838 w 2921887"/>
              <a:gd name="connsiteY3297" fmla="*/ 509542 h 3068962"/>
              <a:gd name="connsiteX3298" fmla="*/ 1758924 w 2921887"/>
              <a:gd name="connsiteY3298" fmla="*/ 521269 h 3068962"/>
              <a:gd name="connsiteX3299" fmla="*/ 1733618 w 2921887"/>
              <a:gd name="connsiteY3299" fmla="*/ 574761 h 3068962"/>
              <a:gd name="connsiteX3300" fmla="*/ 1706803 w 2921887"/>
              <a:gd name="connsiteY3300" fmla="*/ 624687 h 3068962"/>
              <a:gd name="connsiteX3301" fmla="*/ 1706735 w 2921887"/>
              <a:gd name="connsiteY3301" fmla="*/ 624687 h 3068962"/>
              <a:gd name="connsiteX3302" fmla="*/ 1694596 w 2921887"/>
              <a:gd name="connsiteY3302" fmla="*/ 612549 h 3068962"/>
              <a:gd name="connsiteX3303" fmla="*/ 1718599 w 2921887"/>
              <a:gd name="connsiteY3303" fmla="*/ 565983 h 3068962"/>
              <a:gd name="connsiteX3304" fmla="*/ 1744111 w 2921887"/>
              <a:gd name="connsiteY3304" fmla="*/ 512628 h 3068962"/>
              <a:gd name="connsiteX3305" fmla="*/ 1755838 w 2921887"/>
              <a:gd name="connsiteY3305" fmla="*/ 509542 h 3068962"/>
              <a:gd name="connsiteX3306" fmla="*/ 1735127 w 2921887"/>
              <a:gd name="connsiteY3306" fmla="*/ 500421 h 3068962"/>
              <a:gd name="connsiteX3307" fmla="*/ 1738213 w 2921887"/>
              <a:gd name="connsiteY3307" fmla="*/ 512148 h 3068962"/>
              <a:gd name="connsiteX3308" fmla="*/ 1721686 w 2921887"/>
              <a:gd name="connsiteY3308" fmla="*/ 535191 h 3068962"/>
              <a:gd name="connsiteX3309" fmla="*/ 1714348 w 2921887"/>
              <a:gd name="connsiteY3309" fmla="*/ 547192 h 3068962"/>
              <a:gd name="connsiteX3310" fmla="*/ 1711330 w 2921887"/>
              <a:gd name="connsiteY3310" fmla="*/ 553159 h 3068962"/>
              <a:gd name="connsiteX3311" fmla="*/ 1710439 w 2921887"/>
              <a:gd name="connsiteY3311" fmla="*/ 555079 h 3068962"/>
              <a:gd name="connsiteX3312" fmla="*/ 1710301 w 2921887"/>
              <a:gd name="connsiteY3312" fmla="*/ 555353 h 3068962"/>
              <a:gd name="connsiteX3313" fmla="*/ 1708998 w 2921887"/>
              <a:gd name="connsiteY3313" fmla="*/ 558577 h 3068962"/>
              <a:gd name="connsiteX3314" fmla="*/ 1708998 w 2921887"/>
              <a:gd name="connsiteY3314" fmla="*/ 558645 h 3068962"/>
              <a:gd name="connsiteX3315" fmla="*/ 1698437 w 2921887"/>
              <a:gd name="connsiteY3315" fmla="*/ 564612 h 3068962"/>
              <a:gd name="connsiteX3316" fmla="*/ 1692471 w 2921887"/>
              <a:gd name="connsiteY3316" fmla="*/ 554050 h 3068962"/>
              <a:gd name="connsiteX3317" fmla="*/ 1723400 w 2921887"/>
              <a:gd name="connsiteY3317" fmla="*/ 503507 h 3068962"/>
              <a:gd name="connsiteX3318" fmla="*/ 1735127 w 2921887"/>
              <a:gd name="connsiteY3318" fmla="*/ 500421 h 3068962"/>
              <a:gd name="connsiteX3319" fmla="*/ 1923448 w 2921887"/>
              <a:gd name="connsiteY3319" fmla="*/ 485539 h 3068962"/>
              <a:gd name="connsiteX3320" fmla="*/ 1935586 w 2921887"/>
              <a:gd name="connsiteY3320" fmla="*/ 485539 h 3068962"/>
              <a:gd name="connsiteX3321" fmla="*/ 1935586 w 2921887"/>
              <a:gd name="connsiteY3321" fmla="*/ 497677 h 3068962"/>
              <a:gd name="connsiteX3322" fmla="*/ 1889364 w 2921887"/>
              <a:gd name="connsiteY3322" fmla="*/ 539237 h 3068962"/>
              <a:gd name="connsiteX3323" fmla="*/ 1877225 w 2921887"/>
              <a:gd name="connsiteY3323" fmla="*/ 539237 h 3068962"/>
              <a:gd name="connsiteX3324" fmla="*/ 1877225 w 2921887"/>
              <a:gd name="connsiteY3324" fmla="*/ 527098 h 3068962"/>
              <a:gd name="connsiteX3325" fmla="*/ 1923448 w 2921887"/>
              <a:gd name="connsiteY3325" fmla="*/ 485539 h 3068962"/>
              <a:gd name="connsiteX3326" fmla="*/ 1845952 w 2921887"/>
              <a:gd name="connsiteY3326" fmla="*/ 472646 h 3068962"/>
              <a:gd name="connsiteX3327" fmla="*/ 1849038 w 2921887"/>
              <a:gd name="connsiteY3327" fmla="*/ 484373 h 3068962"/>
              <a:gd name="connsiteX3328" fmla="*/ 1832647 w 2921887"/>
              <a:gd name="connsiteY3328" fmla="*/ 507553 h 3068962"/>
              <a:gd name="connsiteX3329" fmla="*/ 1807094 w 2921887"/>
              <a:gd name="connsiteY3329" fmla="*/ 518621 h 3068962"/>
              <a:gd name="connsiteX3330" fmla="*/ 1798563 w 2921887"/>
              <a:gd name="connsiteY3330" fmla="*/ 510091 h 3068962"/>
              <a:gd name="connsiteX3331" fmla="*/ 1807136 w 2921887"/>
              <a:gd name="connsiteY3331" fmla="*/ 501518 h 3068962"/>
              <a:gd name="connsiteX3332" fmla="*/ 1809698 w 2921887"/>
              <a:gd name="connsiteY3332" fmla="*/ 501347 h 3068962"/>
              <a:gd name="connsiteX3333" fmla="*/ 1809536 w 2921887"/>
              <a:gd name="connsiteY3333" fmla="*/ 501381 h 3068962"/>
              <a:gd name="connsiteX3334" fmla="*/ 1810222 w 2921887"/>
              <a:gd name="connsiteY3334" fmla="*/ 501312 h 3068962"/>
              <a:gd name="connsiteX3335" fmla="*/ 1809698 w 2921887"/>
              <a:gd name="connsiteY3335" fmla="*/ 501347 h 3068962"/>
              <a:gd name="connsiteX3336" fmla="*/ 1810839 w 2921887"/>
              <a:gd name="connsiteY3336" fmla="*/ 501107 h 3068962"/>
              <a:gd name="connsiteX3337" fmla="*/ 1813376 w 2921887"/>
              <a:gd name="connsiteY3337" fmla="*/ 500352 h 3068962"/>
              <a:gd name="connsiteX3338" fmla="*/ 1813612 w 2921887"/>
              <a:gd name="connsiteY3338" fmla="*/ 500254 h 3068962"/>
              <a:gd name="connsiteX3339" fmla="*/ 1812965 w 2921887"/>
              <a:gd name="connsiteY3339" fmla="*/ 500558 h 3068962"/>
              <a:gd name="connsiteX3340" fmla="*/ 1814199 w 2921887"/>
              <a:gd name="connsiteY3340" fmla="*/ 500010 h 3068962"/>
              <a:gd name="connsiteX3341" fmla="*/ 1813612 w 2921887"/>
              <a:gd name="connsiteY3341" fmla="*/ 500254 h 3068962"/>
              <a:gd name="connsiteX3342" fmla="*/ 1814131 w 2921887"/>
              <a:gd name="connsiteY3342" fmla="*/ 500010 h 3068962"/>
              <a:gd name="connsiteX3343" fmla="*/ 1818269 w 2921887"/>
              <a:gd name="connsiteY3343" fmla="*/ 497439 h 3068962"/>
              <a:gd name="connsiteX3344" fmla="*/ 1817628 w 2921887"/>
              <a:gd name="connsiteY3344" fmla="*/ 497952 h 3068962"/>
              <a:gd name="connsiteX3345" fmla="*/ 1818657 w 2921887"/>
              <a:gd name="connsiteY3345" fmla="*/ 497198 h 3068962"/>
              <a:gd name="connsiteX3346" fmla="*/ 1818269 w 2921887"/>
              <a:gd name="connsiteY3346" fmla="*/ 497439 h 3068962"/>
              <a:gd name="connsiteX3347" fmla="*/ 1818314 w 2921887"/>
              <a:gd name="connsiteY3347" fmla="*/ 497403 h 3068962"/>
              <a:gd name="connsiteX3348" fmla="*/ 1819343 w 2921887"/>
              <a:gd name="connsiteY3348" fmla="*/ 496512 h 3068962"/>
              <a:gd name="connsiteX3349" fmla="*/ 1821194 w 2921887"/>
              <a:gd name="connsiteY3349" fmla="*/ 494729 h 3068962"/>
              <a:gd name="connsiteX3350" fmla="*/ 1824879 w 2921887"/>
              <a:gd name="connsiteY3350" fmla="*/ 490518 h 3068962"/>
              <a:gd name="connsiteX3351" fmla="*/ 1824760 w 2921887"/>
              <a:gd name="connsiteY3351" fmla="*/ 490683 h 3068962"/>
              <a:gd name="connsiteX3352" fmla="*/ 1825035 w 2921887"/>
              <a:gd name="connsiteY3352" fmla="*/ 490340 h 3068962"/>
              <a:gd name="connsiteX3353" fmla="*/ 1824879 w 2921887"/>
              <a:gd name="connsiteY3353" fmla="*/ 490518 h 3068962"/>
              <a:gd name="connsiteX3354" fmla="*/ 1825652 w 2921887"/>
              <a:gd name="connsiteY3354" fmla="*/ 489448 h 3068962"/>
              <a:gd name="connsiteX3355" fmla="*/ 1827435 w 2921887"/>
              <a:gd name="connsiteY3355" fmla="*/ 486911 h 3068962"/>
              <a:gd name="connsiteX3356" fmla="*/ 1834225 w 2921887"/>
              <a:gd name="connsiteY3356" fmla="*/ 475732 h 3068962"/>
              <a:gd name="connsiteX3357" fmla="*/ 1845952 w 2921887"/>
              <a:gd name="connsiteY3357" fmla="*/ 472646 h 3068962"/>
              <a:gd name="connsiteX3358" fmla="*/ 1829905 w 2921887"/>
              <a:gd name="connsiteY3358" fmla="*/ 451866 h 3068962"/>
              <a:gd name="connsiteX3359" fmla="*/ 1832991 w 2921887"/>
              <a:gd name="connsiteY3359" fmla="*/ 463593 h 3068962"/>
              <a:gd name="connsiteX3360" fmla="*/ 1814817 w 2921887"/>
              <a:gd name="connsiteY3360" fmla="*/ 487802 h 3068962"/>
              <a:gd name="connsiteX3361" fmla="*/ 1810017 w 2921887"/>
              <a:gd name="connsiteY3361" fmla="*/ 493494 h 3068962"/>
              <a:gd name="connsiteX3362" fmla="*/ 1807753 w 2921887"/>
              <a:gd name="connsiteY3362" fmla="*/ 496237 h 3068962"/>
              <a:gd name="connsiteX3363" fmla="*/ 1806519 w 2921887"/>
              <a:gd name="connsiteY3363" fmla="*/ 497746 h 3068962"/>
              <a:gd name="connsiteX3364" fmla="*/ 1805765 w 2921887"/>
              <a:gd name="connsiteY3364" fmla="*/ 498706 h 3068962"/>
              <a:gd name="connsiteX3365" fmla="*/ 1805284 w 2921887"/>
              <a:gd name="connsiteY3365" fmla="*/ 499392 h 3068962"/>
              <a:gd name="connsiteX3366" fmla="*/ 1804119 w 2921887"/>
              <a:gd name="connsiteY3366" fmla="*/ 500901 h 3068962"/>
              <a:gd name="connsiteX3367" fmla="*/ 1802130 w 2921887"/>
              <a:gd name="connsiteY3367" fmla="*/ 503712 h 3068962"/>
              <a:gd name="connsiteX3368" fmla="*/ 1798289 w 2921887"/>
              <a:gd name="connsiteY3368" fmla="*/ 509748 h 3068962"/>
              <a:gd name="connsiteX3369" fmla="*/ 1786562 w 2921887"/>
              <a:gd name="connsiteY3369" fmla="*/ 512834 h 3068962"/>
              <a:gd name="connsiteX3370" fmla="*/ 1783476 w 2921887"/>
              <a:gd name="connsiteY3370" fmla="*/ 501106 h 3068962"/>
              <a:gd name="connsiteX3371" fmla="*/ 1801650 w 2921887"/>
              <a:gd name="connsiteY3371" fmla="*/ 476898 h 3068962"/>
              <a:gd name="connsiteX3372" fmla="*/ 1806450 w 2921887"/>
              <a:gd name="connsiteY3372" fmla="*/ 471206 h 3068962"/>
              <a:gd name="connsiteX3373" fmla="*/ 1808713 w 2921887"/>
              <a:gd name="connsiteY3373" fmla="*/ 468462 h 3068962"/>
              <a:gd name="connsiteX3374" fmla="*/ 1809948 w 2921887"/>
              <a:gd name="connsiteY3374" fmla="*/ 466954 h 3068962"/>
              <a:gd name="connsiteX3375" fmla="*/ 1810702 w 2921887"/>
              <a:gd name="connsiteY3375" fmla="*/ 465994 h 3068962"/>
              <a:gd name="connsiteX3376" fmla="*/ 1811182 w 2921887"/>
              <a:gd name="connsiteY3376" fmla="*/ 465308 h 3068962"/>
              <a:gd name="connsiteX3377" fmla="*/ 1812348 w 2921887"/>
              <a:gd name="connsiteY3377" fmla="*/ 463799 h 3068962"/>
              <a:gd name="connsiteX3378" fmla="*/ 1814337 w 2921887"/>
              <a:gd name="connsiteY3378" fmla="*/ 460987 h 3068962"/>
              <a:gd name="connsiteX3379" fmla="*/ 1818178 w 2921887"/>
              <a:gd name="connsiteY3379" fmla="*/ 454952 h 3068962"/>
              <a:gd name="connsiteX3380" fmla="*/ 1829905 w 2921887"/>
              <a:gd name="connsiteY3380" fmla="*/ 451866 h 3068962"/>
              <a:gd name="connsiteX3381" fmla="*/ 1268892 w 2921887"/>
              <a:gd name="connsiteY3381" fmla="*/ 434995 h 3068962"/>
              <a:gd name="connsiteX3382" fmla="*/ 1270705 w 2921887"/>
              <a:gd name="connsiteY3382" fmla="*/ 450426 h 3068962"/>
              <a:gd name="connsiteX3383" fmla="*/ 1221120 w 2921887"/>
              <a:gd name="connsiteY3383" fmla="*/ 502135 h 3068962"/>
              <a:gd name="connsiteX3384" fmla="*/ 1173664 w 2921887"/>
              <a:gd name="connsiteY3384" fmla="*/ 552130 h 3068962"/>
              <a:gd name="connsiteX3385" fmla="*/ 1173664 w 2921887"/>
              <a:gd name="connsiteY3385" fmla="*/ 552061 h 3068962"/>
              <a:gd name="connsiteX3386" fmla="*/ 1165022 w 2921887"/>
              <a:gd name="connsiteY3386" fmla="*/ 537248 h 3068962"/>
              <a:gd name="connsiteX3387" fmla="*/ 1209393 w 2921887"/>
              <a:gd name="connsiteY3387" fmla="*/ 489036 h 3068962"/>
              <a:gd name="connsiteX3388" fmla="*/ 1262064 w 2921887"/>
              <a:gd name="connsiteY3388" fmla="*/ 435613 h 3068962"/>
              <a:gd name="connsiteX3389" fmla="*/ 1268892 w 2921887"/>
              <a:gd name="connsiteY3389" fmla="*/ 434995 h 3068962"/>
              <a:gd name="connsiteX3390" fmla="*/ 2162779 w 2921887"/>
              <a:gd name="connsiteY3390" fmla="*/ 423622 h 3068962"/>
              <a:gd name="connsiteX3391" fmla="*/ 2158266 w 2921887"/>
              <a:gd name="connsiteY3391" fmla="*/ 425257 h 3068962"/>
              <a:gd name="connsiteX3392" fmla="*/ 2163974 w 2921887"/>
              <a:gd name="connsiteY3392" fmla="*/ 432710 h 3068962"/>
              <a:gd name="connsiteX3393" fmla="*/ 2169444 w 2921887"/>
              <a:gd name="connsiteY3393" fmla="*/ 427451 h 3068962"/>
              <a:gd name="connsiteX3394" fmla="*/ 2071101 w 2921887"/>
              <a:gd name="connsiteY3394" fmla="*/ 418536 h 3068962"/>
              <a:gd name="connsiteX3395" fmla="*/ 2071413 w 2921887"/>
              <a:gd name="connsiteY3395" fmla="*/ 418940 h 3068962"/>
              <a:gd name="connsiteX3396" fmla="*/ 2037565 w 2921887"/>
              <a:gd name="connsiteY3396" fmla="*/ 456324 h 3068962"/>
              <a:gd name="connsiteX3397" fmla="*/ 2032710 w 2921887"/>
              <a:gd name="connsiteY3397" fmla="*/ 465307 h 3068962"/>
              <a:gd name="connsiteX3398" fmla="*/ 2026095 w 2921887"/>
              <a:gd name="connsiteY3398" fmla="*/ 463439 h 3068962"/>
              <a:gd name="connsiteX3399" fmla="*/ 2028924 w 2921887"/>
              <a:gd name="connsiteY3399" fmla="*/ 451866 h 3068962"/>
              <a:gd name="connsiteX3400" fmla="*/ 2071101 w 2921887"/>
              <a:gd name="connsiteY3400" fmla="*/ 418536 h 3068962"/>
              <a:gd name="connsiteX3401" fmla="*/ 1227909 w 2921887"/>
              <a:gd name="connsiteY3401" fmla="*/ 418536 h 3068962"/>
              <a:gd name="connsiteX3402" fmla="*/ 1240048 w 2921887"/>
              <a:gd name="connsiteY3402" fmla="*/ 418536 h 3068962"/>
              <a:gd name="connsiteX3403" fmla="*/ 1240048 w 2921887"/>
              <a:gd name="connsiteY3403" fmla="*/ 430675 h 3068962"/>
              <a:gd name="connsiteX3404" fmla="*/ 1203633 w 2921887"/>
              <a:gd name="connsiteY3404" fmla="*/ 465514 h 3068962"/>
              <a:gd name="connsiteX3405" fmla="*/ 1179903 w 2921887"/>
              <a:gd name="connsiteY3405" fmla="*/ 505427 h 3068962"/>
              <a:gd name="connsiteX3406" fmla="*/ 1179835 w 2921887"/>
              <a:gd name="connsiteY3406" fmla="*/ 505427 h 3068962"/>
              <a:gd name="connsiteX3407" fmla="*/ 1163308 w 2921887"/>
              <a:gd name="connsiteY3407" fmla="*/ 500901 h 3068962"/>
              <a:gd name="connsiteX3408" fmla="*/ 1189848 w 2921887"/>
              <a:gd name="connsiteY3408" fmla="*/ 455295 h 3068962"/>
              <a:gd name="connsiteX3409" fmla="*/ 1227909 w 2921887"/>
              <a:gd name="connsiteY3409" fmla="*/ 418536 h 3068962"/>
              <a:gd name="connsiteX3410" fmla="*/ 2073021 w 2921887"/>
              <a:gd name="connsiteY3410" fmla="*/ 417164 h 3068962"/>
              <a:gd name="connsiteX3411" fmla="*/ 2083376 w 2921887"/>
              <a:gd name="connsiteY3411" fmla="*/ 430606 h 3068962"/>
              <a:gd name="connsiteX3412" fmla="*/ 2081032 w 2921887"/>
              <a:gd name="connsiteY3412" fmla="*/ 432457 h 3068962"/>
              <a:gd name="connsiteX3413" fmla="*/ 2081456 w 2921887"/>
              <a:gd name="connsiteY3413" fmla="*/ 431978 h 3068962"/>
              <a:gd name="connsiteX3414" fmla="*/ 2071413 w 2921887"/>
              <a:gd name="connsiteY3414" fmla="*/ 418940 h 3068962"/>
              <a:gd name="connsiteX3415" fmla="*/ 1854044 w 2921887"/>
              <a:gd name="connsiteY3415" fmla="*/ 367649 h 3068962"/>
              <a:gd name="connsiteX3416" fmla="*/ 1866183 w 2921887"/>
              <a:gd name="connsiteY3416" fmla="*/ 367649 h 3068962"/>
              <a:gd name="connsiteX3417" fmla="*/ 1866183 w 2921887"/>
              <a:gd name="connsiteY3417" fmla="*/ 379788 h 3068962"/>
              <a:gd name="connsiteX3418" fmla="*/ 1831550 w 2921887"/>
              <a:gd name="connsiteY3418" fmla="*/ 419084 h 3068962"/>
              <a:gd name="connsiteX3419" fmla="*/ 1819411 w 2921887"/>
              <a:gd name="connsiteY3419" fmla="*/ 419084 h 3068962"/>
              <a:gd name="connsiteX3420" fmla="*/ 1819411 w 2921887"/>
              <a:gd name="connsiteY3420" fmla="*/ 406946 h 3068962"/>
              <a:gd name="connsiteX3421" fmla="*/ 1854044 w 2921887"/>
              <a:gd name="connsiteY3421" fmla="*/ 367649 h 3068962"/>
              <a:gd name="connsiteX3422" fmla="*/ 1410401 w 2921887"/>
              <a:gd name="connsiteY3422" fmla="*/ 349202 h 3068962"/>
              <a:gd name="connsiteX3423" fmla="*/ 1422539 w 2921887"/>
              <a:gd name="connsiteY3423" fmla="*/ 349202 h 3068962"/>
              <a:gd name="connsiteX3424" fmla="*/ 1422539 w 2921887"/>
              <a:gd name="connsiteY3424" fmla="*/ 361341 h 3068962"/>
              <a:gd name="connsiteX3425" fmla="*/ 1410676 w 2921887"/>
              <a:gd name="connsiteY3425" fmla="*/ 374645 h 3068962"/>
              <a:gd name="connsiteX3426" fmla="*/ 1400319 w 2921887"/>
              <a:gd name="connsiteY3426" fmla="*/ 390418 h 3068962"/>
              <a:gd name="connsiteX3427" fmla="*/ 1376385 w 2921887"/>
              <a:gd name="connsiteY3427" fmla="*/ 421417 h 3068962"/>
              <a:gd name="connsiteX3428" fmla="*/ 1364247 w 2921887"/>
              <a:gd name="connsiteY3428" fmla="*/ 421417 h 3068962"/>
              <a:gd name="connsiteX3429" fmla="*/ 1364247 w 2921887"/>
              <a:gd name="connsiteY3429" fmla="*/ 409278 h 3068962"/>
              <a:gd name="connsiteX3430" fmla="*/ 1376111 w 2921887"/>
              <a:gd name="connsiteY3430" fmla="*/ 395973 h 3068962"/>
              <a:gd name="connsiteX3431" fmla="*/ 1386466 w 2921887"/>
              <a:gd name="connsiteY3431" fmla="*/ 380200 h 3068962"/>
              <a:gd name="connsiteX3432" fmla="*/ 1410401 w 2921887"/>
              <a:gd name="connsiteY3432" fmla="*/ 349202 h 3068962"/>
              <a:gd name="connsiteX3433" fmla="*/ 2179055 w 2921887"/>
              <a:gd name="connsiteY3433" fmla="*/ 295214 h 3068962"/>
              <a:gd name="connsiteX3434" fmla="*/ 2155522 w 2921887"/>
              <a:gd name="connsiteY3434" fmla="*/ 327530 h 3068962"/>
              <a:gd name="connsiteX3435" fmla="*/ 2114786 w 2921887"/>
              <a:gd name="connsiteY3435" fmla="*/ 387332 h 3068962"/>
              <a:gd name="connsiteX3436" fmla="*/ 2099972 w 2921887"/>
              <a:gd name="connsiteY3436" fmla="*/ 378691 h 3068962"/>
              <a:gd name="connsiteX3437" fmla="*/ 2142561 w 2921887"/>
              <a:gd name="connsiteY3437" fmla="*/ 316489 h 3068962"/>
              <a:gd name="connsiteX3438" fmla="*/ 2156045 w 2921887"/>
              <a:gd name="connsiteY3438" fmla="*/ 299193 h 3068962"/>
              <a:gd name="connsiteX3439" fmla="*/ 2156122 w 2921887"/>
              <a:gd name="connsiteY3439" fmla="*/ 300287 h 3068962"/>
              <a:gd name="connsiteX3440" fmla="*/ 2165123 w 2921887"/>
              <a:gd name="connsiteY3440" fmla="*/ 303459 h 3068962"/>
              <a:gd name="connsiteX3441" fmla="*/ 1823458 w 2921887"/>
              <a:gd name="connsiteY3441" fmla="*/ 278496 h 3068962"/>
              <a:gd name="connsiteX3442" fmla="*/ 1835185 w 2921887"/>
              <a:gd name="connsiteY3442" fmla="*/ 281582 h 3068962"/>
              <a:gd name="connsiteX3443" fmla="*/ 1837174 w 2921887"/>
              <a:gd name="connsiteY3443" fmla="*/ 291046 h 3068962"/>
              <a:gd name="connsiteX3444" fmla="*/ 1836557 w 2921887"/>
              <a:gd name="connsiteY3444" fmla="*/ 294064 h 3068962"/>
              <a:gd name="connsiteX3445" fmla="*/ 1836283 w 2921887"/>
              <a:gd name="connsiteY3445" fmla="*/ 295093 h 3068962"/>
              <a:gd name="connsiteX3446" fmla="*/ 1836351 w 2921887"/>
              <a:gd name="connsiteY3446" fmla="*/ 295093 h 3068962"/>
              <a:gd name="connsiteX3447" fmla="*/ 1827779 w 2921887"/>
              <a:gd name="connsiteY3447" fmla="*/ 303665 h 3068962"/>
              <a:gd name="connsiteX3448" fmla="*/ 1823898 w 2921887"/>
              <a:gd name="connsiteY3448" fmla="*/ 299784 h 3068962"/>
              <a:gd name="connsiteX3449" fmla="*/ 1827024 w 2921887"/>
              <a:gd name="connsiteY3449" fmla="*/ 297219 h 3068962"/>
              <a:gd name="connsiteX3450" fmla="*/ 1828533 w 2921887"/>
              <a:gd name="connsiteY3450" fmla="*/ 295984 h 3068962"/>
              <a:gd name="connsiteX3451" fmla="*/ 1828945 w 2921887"/>
              <a:gd name="connsiteY3451" fmla="*/ 295641 h 3068962"/>
              <a:gd name="connsiteX3452" fmla="*/ 1832099 w 2921887"/>
              <a:gd name="connsiteY3452" fmla="*/ 293310 h 3068962"/>
              <a:gd name="connsiteX3453" fmla="*/ 1820372 w 2921887"/>
              <a:gd name="connsiteY3453" fmla="*/ 290224 h 3068962"/>
              <a:gd name="connsiteX3454" fmla="*/ 1820235 w 2921887"/>
              <a:gd name="connsiteY3454" fmla="*/ 289469 h 3068962"/>
              <a:gd name="connsiteX3455" fmla="*/ 1820166 w 2921887"/>
              <a:gd name="connsiteY3455" fmla="*/ 289058 h 3068962"/>
              <a:gd name="connsiteX3456" fmla="*/ 1819206 w 2921887"/>
              <a:gd name="connsiteY3456" fmla="*/ 295093 h 3068962"/>
              <a:gd name="connsiteX3457" fmla="*/ 1823898 w 2921887"/>
              <a:gd name="connsiteY3457" fmla="*/ 299784 h 3068962"/>
              <a:gd name="connsiteX3458" fmla="*/ 1821675 w 2921887"/>
              <a:gd name="connsiteY3458" fmla="*/ 301608 h 3068962"/>
              <a:gd name="connsiteX3459" fmla="*/ 1815542 w 2921887"/>
              <a:gd name="connsiteY3459" fmla="*/ 306830 h 3068962"/>
              <a:gd name="connsiteX3460" fmla="*/ 1816806 w 2921887"/>
              <a:gd name="connsiteY3460" fmla="*/ 307163 h 3068962"/>
              <a:gd name="connsiteX3461" fmla="*/ 1813720 w 2921887"/>
              <a:gd name="connsiteY3461" fmla="*/ 318890 h 3068962"/>
              <a:gd name="connsiteX3462" fmla="*/ 1807342 w 2921887"/>
              <a:gd name="connsiteY3462" fmla="*/ 322730 h 3068962"/>
              <a:gd name="connsiteX3463" fmla="*/ 1806930 w 2921887"/>
              <a:gd name="connsiteY3463" fmla="*/ 323005 h 3068962"/>
              <a:gd name="connsiteX3464" fmla="*/ 1805901 w 2921887"/>
              <a:gd name="connsiteY3464" fmla="*/ 323828 h 3068962"/>
              <a:gd name="connsiteX3465" fmla="*/ 1803227 w 2921887"/>
              <a:gd name="connsiteY3465" fmla="*/ 326297 h 3068962"/>
              <a:gd name="connsiteX3466" fmla="*/ 1800826 w 2921887"/>
              <a:gd name="connsiteY3466" fmla="*/ 328903 h 3068962"/>
              <a:gd name="connsiteX3467" fmla="*/ 1800278 w 2921887"/>
              <a:gd name="connsiteY3467" fmla="*/ 329520 h 3068962"/>
              <a:gd name="connsiteX3468" fmla="*/ 1799798 w 2921887"/>
              <a:gd name="connsiteY3468" fmla="*/ 330206 h 3068962"/>
              <a:gd name="connsiteX3469" fmla="*/ 1796506 w 2921887"/>
              <a:gd name="connsiteY3469" fmla="*/ 335829 h 3068962"/>
              <a:gd name="connsiteX3470" fmla="*/ 1796506 w 2921887"/>
              <a:gd name="connsiteY3470" fmla="*/ 335692 h 3068962"/>
              <a:gd name="connsiteX3471" fmla="*/ 1795889 w 2921887"/>
              <a:gd name="connsiteY3471" fmla="*/ 337407 h 3068962"/>
              <a:gd name="connsiteX3472" fmla="*/ 1795134 w 2921887"/>
              <a:gd name="connsiteY3472" fmla="*/ 340218 h 3068962"/>
              <a:gd name="connsiteX3473" fmla="*/ 1794791 w 2921887"/>
              <a:gd name="connsiteY3473" fmla="*/ 341933 h 3068962"/>
              <a:gd name="connsiteX3474" fmla="*/ 1794860 w 2921887"/>
              <a:gd name="connsiteY3474" fmla="*/ 341659 h 3068962"/>
              <a:gd name="connsiteX3475" fmla="*/ 1794860 w 2921887"/>
              <a:gd name="connsiteY3475" fmla="*/ 344813 h 3068962"/>
              <a:gd name="connsiteX3476" fmla="*/ 1794860 w 2921887"/>
              <a:gd name="connsiteY3476" fmla="*/ 345362 h 3068962"/>
              <a:gd name="connsiteX3477" fmla="*/ 1794997 w 2921887"/>
              <a:gd name="connsiteY3477" fmla="*/ 345910 h 3068962"/>
              <a:gd name="connsiteX3478" fmla="*/ 1795752 w 2921887"/>
              <a:gd name="connsiteY3478" fmla="*/ 348722 h 3068962"/>
              <a:gd name="connsiteX3479" fmla="*/ 1795958 w 2921887"/>
              <a:gd name="connsiteY3479" fmla="*/ 349340 h 3068962"/>
              <a:gd name="connsiteX3480" fmla="*/ 1795752 w 2921887"/>
              <a:gd name="connsiteY3480" fmla="*/ 348928 h 3068962"/>
              <a:gd name="connsiteX3481" fmla="*/ 1796026 w 2921887"/>
              <a:gd name="connsiteY3481" fmla="*/ 349545 h 3068962"/>
              <a:gd name="connsiteX3482" fmla="*/ 1795958 w 2921887"/>
              <a:gd name="connsiteY3482" fmla="*/ 349340 h 3068962"/>
              <a:gd name="connsiteX3483" fmla="*/ 1796437 w 2921887"/>
              <a:gd name="connsiteY3483" fmla="*/ 350300 h 3068962"/>
              <a:gd name="connsiteX3484" fmla="*/ 1798289 w 2921887"/>
              <a:gd name="connsiteY3484" fmla="*/ 353249 h 3068962"/>
              <a:gd name="connsiteX3485" fmla="*/ 1798358 w 2921887"/>
              <a:gd name="connsiteY3485" fmla="*/ 353386 h 3068962"/>
              <a:gd name="connsiteX3486" fmla="*/ 1795272 w 2921887"/>
              <a:gd name="connsiteY3486" fmla="*/ 365113 h 3068962"/>
              <a:gd name="connsiteX3487" fmla="*/ 1783544 w 2921887"/>
              <a:gd name="connsiteY3487" fmla="*/ 362027 h 3068962"/>
              <a:gd name="connsiteX3488" fmla="*/ 1781281 w 2921887"/>
              <a:gd name="connsiteY3488" fmla="*/ 328217 h 3068962"/>
              <a:gd name="connsiteX3489" fmla="*/ 1782442 w 2921887"/>
              <a:gd name="connsiteY3489" fmla="*/ 327039 h 3068962"/>
              <a:gd name="connsiteX3490" fmla="*/ 1774149 w 2921887"/>
              <a:gd name="connsiteY3490" fmla="*/ 324856 h 3068962"/>
              <a:gd name="connsiteX3491" fmla="*/ 1777235 w 2921887"/>
              <a:gd name="connsiteY3491" fmla="*/ 313129 h 3068962"/>
              <a:gd name="connsiteX3492" fmla="*/ 1790128 w 2921887"/>
              <a:gd name="connsiteY3492" fmla="*/ 305311 h 3068962"/>
              <a:gd name="connsiteX3493" fmla="*/ 1793214 w 2921887"/>
              <a:gd name="connsiteY3493" fmla="*/ 303048 h 3068962"/>
              <a:gd name="connsiteX3494" fmla="*/ 1793283 w 2921887"/>
              <a:gd name="connsiteY3494" fmla="*/ 303048 h 3068962"/>
              <a:gd name="connsiteX3495" fmla="*/ 1794792 w 2921887"/>
              <a:gd name="connsiteY3495" fmla="*/ 301882 h 3068962"/>
              <a:gd name="connsiteX3496" fmla="*/ 1800072 w 2921887"/>
              <a:gd name="connsiteY3496" fmla="*/ 297562 h 3068962"/>
              <a:gd name="connsiteX3497" fmla="*/ 1823458 w 2921887"/>
              <a:gd name="connsiteY3497" fmla="*/ 278496 h 3068962"/>
              <a:gd name="connsiteX3498" fmla="*/ 2094417 w 2921887"/>
              <a:gd name="connsiteY3498" fmla="*/ 268346 h 3068962"/>
              <a:gd name="connsiteX3499" fmla="*/ 2106556 w 2921887"/>
              <a:gd name="connsiteY3499" fmla="*/ 268346 h 3068962"/>
              <a:gd name="connsiteX3500" fmla="*/ 2106556 w 2921887"/>
              <a:gd name="connsiteY3500" fmla="*/ 280485 h 3068962"/>
              <a:gd name="connsiteX3501" fmla="*/ 2045040 w 2921887"/>
              <a:gd name="connsiteY3501" fmla="*/ 331508 h 3068962"/>
              <a:gd name="connsiteX3502" fmla="*/ 2045040 w 2921887"/>
              <a:gd name="connsiteY3502" fmla="*/ 331439 h 3068962"/>
              <a:gd name="connsiteX3503" fmla="*/ 2036467 w 2921887"/>
              <a:gd name="connsiteY3503" fmla="*/ 322867 h 3068962"/>
              <a:gd name="connsiteX3504" fmla="*/ 2045040 w 2921887"/>
              <a:gd name="connsiteY3504" fmla="*/ 314294 h 3068962"/>
              <a:gd name="connsiteX3505" fmla="*/ 2045725 w 2921887"/>
              <a:gd name="connsiteY3505" fmla="*/ 314157 h 3068962"/>
              <a:gd name="connsiteX3506" fmla="*/ 2047989 w 2921887"/>
              <a:gd name="connsiteY3506" fmla="*/ 313609 h 3068962"/>
              <a:gd name="connsiteX3507" fmla="*/ 2049909 w 2921887"/>
              <a:gd name="connsiteY3507" fmla="*/ 312991 h 3068962"/>
              <a:gd name="connsiteX3508" fmla="*/ 2050389 w 2921887"/>
              <a:gd name="connsiteY3508" fmla="*/ 312854 h 3068962"/>
              <a:gd name="connsiteX3509" fmla="*/ 2057590 w 2921887"/>
              <a:gd name="connsiteY3509" fmla="*/ 308739 h 3068962"/>
              <a:gd name="connsiteX3510" fmla="*/ 2059030 w 2921887"/>
              <a:gd name="connsiteY3510" fmla="*/ 307711 h 3068962"/>
              <a:gd name="connsiteX3511" fmla="*/ 2060127 w 2921887"/>
              <a:gd name="connsiteY3511" fmla="*/ 306751 h 3068962"/>
              <a:gd name="connsiteX3512" fmla="*/ 2063693 w 2921887"/>
              <a:gd name="connsiteY3512" fmla="*/ 303527 h 3068962"/>
              <a:gd name="connsiteX3513" fmla="*/ 2070071 w 2921887"/>
              <a:gd name="connsiteY3513" fmla="*/ 296944 h 3068962"/>
              <a:gd name="connsiteX3514" fmla="*/ 2094417 w 2921887"/>
              <a:gd name="connsiteY3514" fmla="*/ 268346 h 3068962"/>
              <a:gd name="connsiteX3515" fmla="*/ 2195222 w 2921887"/>
              <a:gd name="connsiteY3515" fmla="*/ 258946 h 3068962"/>
              <a:gd name="connsiteX3516" fmla="*/ 2170198 w 2921887"/>
              <a:gd name="connsiteY3516" fmla="*/ 299481 h 3068962"/>
              <a:gd name="connsiteX3517" fmla="*/ 2163071 w 2921887"/>
              <a:gd name="connsiteY3517" fmla="*/ 290180 h 3068962"/>
              <a:gd name="connsiteX3518" fmla="*/ 2164815 w 2921887"/>
              <a:gd name="connsiteY3518" fmla="*/ 287943 h 3068962"/>
              <a:gd name="connsiteX3519" fmla="*/ 2169468 w 2921887"/>
              <a:gd name="connsiteY3519" fmla="*/ 280939 h 3068962"/>
              <a:gd name="connsiteX3520" fmla="*/ 2187129 w 2921887"/>
              <a:gd name="connsiteY3520" fmla="*/ 269237 h 3068962"/>
              <a:gd name="connsiteX3521" fmla="*/ 1686572 w 2921887"/>
              <a:gd name="connsiteY3521" fmla="*/ 257785 h 3068962"/>
              <a:gd name="connsiteX3522" fmla="*/ 1689658 w 2921887"/>
              <a:gd name="connsiteY3522" fmla="*/ 269512 h 3068962"/>
              <a:gd name="connsiteX3523" fmla="*/ 1639800 w 2921887"/>
              <a:gd name="connsiteY3523" fmla="*/ 324376 h 3068962"/>
              <a:gd name="connsiteX3524" fmla="*/ 1639732 w 2921887"/>
              <a:gd name="connsiteY3524" fmla="*/ 324513 h 3068962"/>
              <a:gd name="connsiteX3525" fmla="*/ 1627593 w 2921887"/>
              <a:gd name="connsiteY3525" fmla="*/ 324513 h 3068962"/>
              <a:gd name="connsiteX3526" fmla="*/ 1627593 w 2921887"/>
              <a:gd name="connsiteY3526" fmla="*/ 312375 h 3068962"/>
              <a:gd name="connsiteX3527" fmla="*/ 1653310 w 2921887"/>
              <a:gd name="connsiteY3527" fmla="*/ 287823 h 3068962"/>
              <a:gd name="connsiteX3528" fmla="*/ 1665449 w 2921887"/>
              <a:gd name="connsiteY3528" fmla="*/ 274656 h 3068962"/>
              <a:gd name="connsiteX3529" fmla="*/ 1667095 w 2921887"/>
              <a:gd name="connsiteY3529" fmla="*/ 272667 h 3068962"/>
              <a:gd name="connsiteX3530" fmla="*/ 1667575 w 2921887"/>
              <a:gd name="connsiteY3530" fmla="*/ 271981 h 3068962"/>
              <a:gd name="connsiteX3531" fmla="*/ 1670113 w 2921887"/>
              <a:gd name="connsiteY3531" fmla="*/ 268484 h 3068962"/>
              <a:gd name="connsiteX3532" fmla="*/ 1674845 w 2921887"/>
              <a:gd name="connsiteY3532" fmla="*/ 260871 h 3068962"/>
              <a:gd name="connsiteX3533" fmla="*/ 1686572 w 2921887"/>
              <a:gd name="connsiteY3533" fmla="*/ 257785 h 3068962"/>
              <a:gd name="connsiteX3534" fmla="*/ 1646042 w 2921887"/>
              <a:gd name="connsiteY3534" fmla="*/ 242972 h 3068962"/>
              <a:gd name="connsiteX3535" fmla="*/ 1658181 w 2921887"/>
              <a:gd name="connsiteY3535" fmla="*/ 242972 h 3068962"/>
              <a:gd name="connsiteX3536" fmla="*/ 1658181 w 2921887"/>
              <a:gd name="connsiteY3536" fmla="*/ 255110 h 3068962"/>
              <a:gd name="connsiteX3537" fmla="*/ 1648442 w 2921887"/>
              <a:gd name="connsiteY3537" fmla="*/ 264643 h 3068962"/>
              <a:gd name="connsiteX3538" fmla="*/ 1644121 w 2921887"/>
              <a:gd name="connsiteY3538" fmla="*/ 269718 h 3068962"/>
              <a:gd name="connsiteX3539" fmla="*/ 1641927 w 2921887"/>
              <a:gd name="connsiteY3539" fmla="*/ 272461 h 3068962"/>
              <a:gd name="connsiteX3540" fmla="*/ 1641790 w 2921887"/>
              <a:gd name="connsiteY3540" fmla="*/ 272667 h 3068962"/>
              <a:gd name="connsiteX3541" fmla="*/ 1640967 w 2921887"/>
              <a:gd name="connsiteY3541" fmla="*/ 273764 h 3068962"/>
              <a:gd name="connsiteX3542" fmla="*/ 1623616 w 2921887"/>
              <a:gd name="connsiteY3542" fmla="*/ 296601 h 3068962"/>
              <a:gd name="connsiteX3543" fmla="*/ 1623479 w 2921887"/>
              <a:gd name="connsiteY3543" fmla="*/ 296670 h 3068962"/>
              <a:gd name="connsiteX3544" fmla="*/ 1611340 w 2921887"/>
              <a:gd name="connsiteY3544" fmla="*/ 296670 h 3068962"/>
              <a:gd name="connsiteX3545" fmla="*/ 1611340 w 2921887"/>
              <a:gd name="connsiteY3545" fmla="*/ 284531 h 3068962"/>
              <a:gd name="connsiteX3546" fmla="*/ 1613535 w 2921887"/>
              <a:gd name="connsiteY3546" fmla="*/ 281788 h 3068962"/>
              <a:gd name="connsiteX3547" fmla="*/ 1614632 w 2921887"/>
              <a:gd name="connsiteY3547" fmla="*/ 280416 h 3068962"/>
              <a:gd name="connsiteX3548" fmla="*/ 1614838 w 2921887"/>
              <a:gd name="connsiteY3548" fmla="*/ 280210 h 3068962"/>
              <a:gd name="connsiteX3549" fmla="*/ 1618884 w 2921887"/>
              <a:gd name="connsiteY3549" fmla="*/ 274861 h 3068962"/>
              <a:gd name="connsiteX3550" fmla="*/ 1626908 w 2921887"/>
              <a:gd name="connsiteY3550" fmla="*/ 264094 h 3068962"/>
              <a:gd name="connsiteX3551" fmla="*/ 1646042 w 2921887"/>
              <a:gd name="connsiteY3551" fmla="*/ 242972 h 3068962"/>
              <a:gd name="connsiteX3552" fmla="*/ 2313796 w 2921887"/>
              <a:gd name="connsiteY3552" fmla="*/ 240409 h 3068962"/>
              <a:gd name="connsiteX3553" fmla="*/ 2314491 w 2921887"/>
              <a:gd name="connsiteY3553" fmla="*/ 252779 h 3068962"/>
              <a:gd name="connsiteX3554" fmla="*/ 2260724 w 2921887"/>
              <a:gd name="connsiteY3554" fmla="*/ 326845 h 3068962"/>
              <a:gd name="connsiteX3555" fmla="*/ 2190292 w 2921887"/>
              <a:gd name="connsiteY3555" fmla="*/ 385755 h 3068962"/>
              <a:gd name="connsiteX3556" fmla="*/ 2190224 w 2921887"/>
              <a:gd name="connsiteY3556" fmla="*/ 385824 h 3068962"/>
              <a:gd name="connsiteX3557" fmla="*/ 2189995 w 2921887"/>
              <a:gd name="connsiteY3557" fmla="*/ 385746 h 3068962"/>
              <a:gd name="connsiteX3558" fmla="*/ 2174311 w 2921887"/>
              <a:gd name="connsiteY3558" fmla="*/ 419445 h 3068962"/>
              <a:gd name="connsiteX3559" fmla="*/ 2173399 w 2921887"/>
              <a:gd name="connsiteY3559" fmla="*/ 419776 h 3068962"/>
              <a:gd name="connsiteX3560" fmla="*/ 2173559 w 2921887"/>
              <a:gd name="connsiteY3560" fmla="*/ 420045 h 3068962"/>
              <a:gd name="connsiteX3561" fmla="*/ 2173450 w 2921887"/>
              <a:gd name="connsiteY3561" fmla="*/ 421297 h 3068962"/>
              <a:gd name="connsiteX3562" fmla="*/ 2174311 w 2921887"/>
              <a:gd name="connsiteY3562" fmla="*/ 419445 h 3068962"/>
              <a:gd name="connsiteX3563" fmla="*/ 2177083 w 2921887"/>
              <a:gd name="connsiteY3563" fmla="*/ 418442 h 3068962"/>
              <a:gd name="connsiteX3564" fmla="*/ 2192761 w 2921887"/>
              <a:gd name="connsiteY3564" fmla="*/ 405094 h 3068962"/>
              <a:gd name="connsiteX3565" fmla="*/ 2228286 w 2921887"/>
              <a:gd name="connsiteY3565" fmla="*/ 367650 h 3068962"/>
              <a:gd name="connsiteX3566" fmla="*/ 2241453 w 2921887"/>
              <a:gd name="connsiteY3566" fmla="*/ 352493 h 3068962"/>
              <a:gd name="connsiteX3567" fmla="*/ 2269365 w 2921887"/>
              <a:gd name="connsiteY3567" fmla="*/ 328765 h 3068962"/>
              <a:gd name="connsiteX3568" fmla="*/ 2325464 w 2921887"/>
              <a:gd name="connsiteY3568" fmla="*/ 279867 h 3068962"/>
              <a:gd name="connsiteX3569" fmla="*/ 2337602 w 2921887"/>
              <a:gd name="connsiteY3569" fmla="*/ 292006 h 3068962"/>
              <a:gd name="connsiteX3570" fmla="*/ 2277938 w 2921887"/>
              <a:gd name="connsiteY3570" fmla="*/ 343715 h 3068962"/>
              <a:gd name="connsiteX3571" fmla="*/ 2251740 w 2921887"/>
              <a:gd name="connsiteY3571" fmla="*/ 366758 h 3068962"/>
              <a:gd name="connsiteX3572" fmla="*/ 2236515 w 2921887"/>
              <a:gd name="connsiteY3572" fmla="*/ 384315 h 3068962"/>
              <a:gd name="connsiteX3573" fmla="*/ 2197013 w 2921887"/>
              <a:gd name="connsiteY3573" fmla="*/ 424091 h 3068962"/>
              <a:gd name="connsiteX3574" fmla="*/ 2179165 w 2921887"/>
              <a:gd name="connsiteY3574" fmla="*/ 436847 h 3068962"/>
              <a:gd name="connsiteX3575" fmla="*/ 2171924 w 2921887"/>
              <a:gd name="connsiteY3575" fmla="*/ 438778 h 3068962"/>
              <a:gd name="connsiteX3576" fmla="*/ 2171544 w 2921887"/>
              <a:gd name="connsiteY3576" fmla="*/ 443122 h 3068962"/>
              <a:gd name="connsiteX3577" fmla="*/ 2164695 w 2921887"/>
              <a:gd name="connsiteY3577" fmla="*/ 465530 h 3068962"/>
              <a:gd name="connsiteX3578" fmla="*/ 2160218 w 2921887"/>
              <a:gd name="connsiteY3578" fmla="*/ 479267 h 3068962"/>
              <a:gd name="connsiteX3579" fmla="*/ 2154601 w 2921887"/>
              <a:gd name="connsiteY3579" fmla="*/ 482497 h 3068962"/>
              <a:gd name="connsiteX3580" fmla="*/ 2134537 w 2921887"/>
              <a:gd name="connsiteY3580" fmla="*/ 503507 h 3068962"/>
              <a:gd name="connsiteX3581" fmla="*/ 2150173 w 2921887"/>
              <a:gd name="connsiteY3581" fmla="*/ 510090 h 3068962"/>
              <a:gd name="connsiteX3582" fmla="*/ 2160218 w 2921887"/>
              <a:gd name="connsiteY3582" fmla="*/ 479267 h 3068962"/>
              <a:gd name="connsiteX3583" fmla="*/ 2179680 w 2921887"/>
              <a:gd name="connsiteY3583" fmla="*/ 468077 h 3068962"/>
              <a:gd name="connsiteX3584" fmla="*/ 2232332 w 2921887"/>
              <a:gd name="connsiteY3584" fmla="*/ 442676 h 3068962"/>
              <a:gd name="connsiteX3585" fmla="*/ 2244951 w 2921887"/>
              <a:gd name="connsiteY3585" fmla="*/ 452346 h 3068962"/>
              <a:gd name="connsiteX3586" fmla="*/ 2207580 w 2921887"/>
              <a:gd name="connsiteY3586" fmla="*/ 515920 h 3068962"/>
              <a:gd name="connsiteX3587" fmla="*/ 2201181 w 2921887"/>
              <a:gd name="connsiteY3587" fmla="*/ 528475 h 3068962"/>
              <a:gd name="connsiteX3588" fmla="*/ 2192487 w 2921887"/>
              <a:gd name="connsiteY3588" fmla="*/ 528195 h 3068962"/>
              <a:gd name="connsiteX3589" fmla="*/ 2196396 w 2921887"/>
              <a:gd name="connsiteY3589" fmla="*/ 537865 h 3068962"/>
              <a:gd name="connsiteX3590" fmla="*/ 2201181 w 2921887"/>
              <a:gd name="connsiteY3590" fmla="*/ 528475 h 3068962"/>
              <a:gd name="connsiteX3591" fmla="*/ 2201307 w 2921887"/>
              <a:gd name="connsiteY3591" fmla="*/ 528479 h 3068962"/>
              <a:gd name="connsiteX3592" fmla="*/ 2221839 w 2921887"/>
              <a:gd name="connsiteY3592" fmla="*/ 508102 h 3068962"/>
              <a:gd name="connsiteX3593" fmla="*/ 2249066 w 2921887"/>
              <a:gd name="connsiteY3593" fmla="*/ 471754 h 3068962"/>
              <a:gd name="connsiteX3594" fmla="*/ 2261204 w 2921887"/>
              <a:gd name="connsiteY3594" fmla="*/ 483893 h 3068962"/>
              <a:gd name="connsiteX3595" fmla="*/ 2183846 w 2921887"/>
              <a:gd name="connsiteY3595" fmla="*/ 543009 h 3068962"/>
              <a:gd name="connsiteX3596" fmla="*/ 2179937 w 2921887"/>
              <a:gd name="connsiteY3596" fmla="*/ 533339 h 3068962"/>
              <a:gd name="connsiteX3597" fmla="*/ 2220028 w 2921887"/>
              <a:gd name="connsiteY3597" fmla="*/ 470798 h 3068962"/>
              <a:gd name="connsiteX3598" fmla="*/ 2221427 w 2921887"/>
              <a:gd name="connsiteY3598" fmla="*/ 466998 h 3068962"/>
              <a:gd name="connsiteX3599" fmla="*/ 2241110 w 2921887"/>
              <a:gd name="connsiteY3599" fmla="*/ 457489 h 3068962"/>
              <a:gd name="connsiteX3600" fmla="*/ 2228492 w 2921887"/>
              <a:gd name="connsiteY3600" fmla="*/ 447820 h 3068962"/>
              <a:gd name="connsiteX3601" fmla="*/ 2221427 w 2921887"/>
              <a:gd name="connsiteY3601" fmla="*/ 466998 h 3068962"/>
              <a:gd name="connsiteX3602" fmla="*/ 2192419 w 2921887"/>
              <a:gd name="connsiteY3602" fmla="*/ 481012 h 3068962"/>
              <a:gd name="connsiteX3603" fmla="*/ 2149419 w 2921887"/>
              <a:gd name="connsiteY3603" fmla="*/ 512148 h 3068962"/>
              <a:gd name="connsiteX3604" fmla="*/ 2133783 w 2921887"/>
              <a:gd name="connsiteY3604" fmla="*/ 505564 h 3068962"/>
              <a:gd name="connsiteX3605" fmla="*/ 2154527 w 2921887"/>
              <a:gd name="connsiteY3605" fmla="*/ 441836 h 3068962"/>
              <a:gd name="connsiteX3606" fmla="*/ 2154531 w 2921887"/>
              <a:gd name="connsiteY3606" fmla="*/ 441789 h 3068962"/>
              <a:gd name="connsiteX3607" fmla="*/ 2155417 w 2921887"/>
              <a:gd name="connsiteY3607" fmla="*/ 440938 h 3068962"/>
              <a:gd name="connsiteX3608" fmla="*/ 2154646 w 2921887"/>
              <a:gd name="connsiteY3608" fmla="*/ 440551 h 3068962"/>
              <a:gd name="connsiteX3609" fmla="*/ 2154531 w 2921887"/>
              <a:gd name="connsiteY3609" fmla="*/ 441789 h 3068962"/>
              <a:gd name="connsiteX3610" fmla="*/ 2129651 w 2921887"/>
              <a:gd name="connsiteY3610" fmla="*/ 465710 h 3068962"/>
              <a:gd name="connsiteX3611" fmla="*/ 2094898 w 2921887"/>
              <a:gd name="connsiteY3611" fmla="*/ 509267 h 3068962"/>
              <a:gd name="connsiteX3612" fmla="*/ 2080565 w 2921887"/>
              <a:gd name="connsiteY3612" fmla="*/ 500901 h 3068962"/>
              <a:gd name="connsiteX3613" fmla="*/ 2097367 w 2921887"/>
              <a:gd name="connsiteY3613" fmla="*/ 459958 h 3068962"/>
              <a:gd name="connsiteX3614" fmla="*/ 2105751 w 2921887"/>
              <a:gd name="connsiteY3614" fmla="*/ 439419 h 3068962"/>
              <a:gd name="connsiteX3615" fmla="*/ 2106073 w 2921887"/>
              <a:gd name="connsiteY3615" fmla="*/ 436634 h 3068962"/>
              <a:gd name="connsiteX3616" fmla="*/ 2120890 w 2921887"/>
              <a:gd name="connsiteY3616" fmla="*/ 422788 h 3068962"/>
              <a:gd name="connsiteX3617" fmla="*/ 2108271 w 2921887"/>
              <a:gd name="connsiteY3617" fmla="*/ 417645 h 3068962"/>
              <a:gd name="connsiteX3618" fmla="*/ 2106073 w 2921887"/>
              <a:gd name="connsiteY3618" fmla="*/ 436634 h 3068962"/>
              <a:gd name="connsiteX3619" fmla="*/ 2097204 w 2921887"/>
              <a:gd name="connsiteY3619" fmla="*/ 444922 h 3068962"/>
              <a:gd name="connsiteX3620" fmla="*/ 2078507 w 2921887"/>
              <a:gd name="connsiteY3620" fmla="*/ 472509 h 3068962"/>
              <a:gd name="connsiteX3621" fmla="*/ 2028718 w 2921887"/>
              <a:gd name="connsiteY3621" fmla="*/ 513725 h 3068962"/>
              <a:gd name="connsiteX3622" fmla="*/ 2017882 w 2921887"/>
              <a:gd name="connsiteY3622" fmla="*/ 505427 h 3068962"/>
              <a:gd name="connsiteX3623" fmla="*/ 2024895 w 2921887"/>
              <a:gd name="connsiteY3623" fmla="*/ 479769 h 3068962"/>
              <a:gd name="connsiteX3624" fmla="*/ 2032710 w 2921887"/>
              <a:gd name="connsiteY3624" fmla="*/ 465307 h 3068962"/>
              <a:gd name="connsiteX3625" fmla="*/ 2037565 w 2921887"/>
              <a:gd name="connsiteY3625" fmla="*/ 466679 h 3068962"/>
              <a:gd name="connsiteX3626" fmla="*/ 2037771 w 2921887"/>
              <a:gd name="connsiteY3626" fmla="*/ 466611 h 3068962"/>
              <a:gd name="connsiteX3627" fmla="*/ 2081032 w 2921887"/>
              <a:gd name="connsiteY3627" fmla="*/ 432457 h 3068962"/>
              <a:gd name="connsiteX3628" fmla="*/ 2052172 w 2921887"/>
              <a:gd name="connsiteY3628" fmla="*/ 465033 h 3068962"/>
              <a:gd name="connsiteX3629" fmla="*/ 2041268 w 2921887"/>
              <a:gd name="connsiteY3629" fmla="*/ 484364 h 3068962"/>
              <a:gd name="connsiteX3630" fmla="*/ 2040480 w 2921887"/>
              <a:gd name="connsiteY3630" fmla="*/ 486976 h 3068962"/>
              <a:gd name="connsiteX3631" fmla="*/ 2024055 w 2921887"/>
              <a:gd name="connsiteY3631" fmla="*/ 497197 h 3068962"/>
              <a:gd name="connsiteX3632" fmla="*/ 2034890 w 2921887"/>
              <a:gd name="connsiteY3632" fmla="*/ 505495 h 3068962"/>
              <a:gd name="connsiteX3633" fmla="*/ 2040480 w 2921887"/>
              <a:gd name="connsiteY3633" fmla="*/ 486976 h 3068962"/>
              <a:gd name="connsiteX3634" fmla="*/ 2050338 w 2921887"/>
              <a:gd name="connsiteY3634" fmla="*/ 480841 h 3068962"/>
              <a:gd name="connsiteX3635" fmla="*/ 2069523 w 2921887"/>
              <a:gd name="connsiteY3635" fmla="*/ 455226 h 3068962"/>
              <a:gd name="connsiteX3636" fmla="*/ 2112111 w 2921887"/>
              <a:gd name="connsiteY3636" fmla="*/ 407975 h 3068962"/>
              <a:gd name="connsiteX3637" fmla="*/ 2124730 w 2921887"/>
              <a:gd name="connsiteY3637" fmla="*/ 413118 h 3068962"/>
              <a:gd name="connsiteX3638" fmla="*/ 2123536 w 2921887"/>
              <a:gd name="connsiteY3638" fmla="*/ 437457 h 3068962"/>
              <a:gd name="connsiteX3639" fmla="*/ 2118165 w 2921887"/>
              <a:gd name="connsiteY3639" fmla="*/ 453196 h 3068962"/>
              <a:gd name="connsiteX3640" fmla="*/ 2082691 w 2921887"/>
              <a:gd name="connsiteY3640" fmla="*/ 497129 h 3068962"/>
              <a:gd name="connsiteX3641" fmla="*/ 2097024 w 2921887"/>
              <a:gd name="connsiteY3641" fmla="*/ 505495 h 3068962"/>
              <a:gd name="connsiteX3642" fmla="*/ 2115738 w 2921887"/>
              <a:gd name="connsiteY3642" fmla="*/ 460310 h 3068962"/>
              <a:gd name="connsiteX3643" fmla="*/ 2118165 w 2921887"/>
              <a:gd name="connsiteY3643" fmla="*/ 453196 h 3068962"/>
              <a:gd name="connsiteX3644" fmla="*/ 2119004 w 2921887"/>
              <a:gd name="connsiteY3644" fmla="*/ 452158 h 3068962"/>
              <a:gd name="connsiteX3645" fmla="*/ 2157296 w 2921887"/>
              <a:gd name="connsiteY3645" fmla="*/ 415834 h 3068962"/>
              <a:gd name="connsiteX3646" fmla="*/ 2174854 w 2921887"/>
              <a:gd name="connsiteY3646" fmla="*/ 377791 h 3068962"/>
              <a:gd name="connsiteX3647" fmla="*/ 2192134 w 2921887"/>
              <a:gd name="connsiteY3647" fmla="*/ 348989 h 3068962"/>
              <a:gd name="connsiteX3648" fmla="*/ 2197828 w 2921887"/>
              <a:gd name="connsiteY3648" fmla="*/ 345541 h 3068962"/>
              <a:gd name="connsiteX3649" fmla="*/ 2228286 w 2921887"/>
              <a:gd name="connsiteY3649" fmla="*/ 313746 h 3068962"/>
              <a:gd name="connsiteX3650" fmla="*/ 2286784 w 2921887"/>
              <a:gd name="connsiteY3650" fmla="*/ 245783 h 3068962"/>
              <a:gd name="connsiteX3651" fmla="*/ 2219988 w 2921887"/>
              <a:gd name="connsiteY3651" fmla="*/ 335897 h 3068962"/>
              <a:gd name="connsiteX3652" fmla="*/ 2209755 w 2921887"/>
              <a:gd name="connsiteY3652" fmla="*/ 352811 h 3068962"/>
              <a:gd name="connsiteX3653" fmla="*/ 2219122 w 2921887"/>
              <a:gd name="connsiteY3653" fmla="*/ 346759 h 3068962"/>
              <a:gd name="connsiteX3654" fmla="*/ 2249203 w 2921887"/>
              <a:gd name="connsiteY3654" fmla="*/ 313815 h 3068962"/>
              <a:gd name="connsiteX3655" fmla="*/ 2302352 w 2921887"/>
              <a:gd name="connsiteY3655" fmla="*/ 240640 h 3068962"/>
              <a:gd name="connsiteX3656" fmla="*/ 2313796 w 2921887"/>
              <a:gd name="connsiteY3656" fmla="*/ 240409 h 3068962"/>
              <a:gd name="connsiteX3657" fmla="*/ 2274646 w 2921887"/>
              <a:gd name="connsiteY3657" fmla="*/ 233644 h 3068962"/>
              <a:gd name="connsiteX3658" fmla="*/ 2205174 w 2921887"/>
              <a:gd name="connsiteY3658" fmla="*/ 327256 h 3068962"/>
              <a:gd name="connsiteX3659" fmla="*/ 2192134 w 2921887"/>
              <a:gd name="connsiteY3659" fmla="*/ 348989 h 3068962"/>
              <a:gd name="connsiteX3660" fmla="*/ 2160529 w 2921887"/>
              <a:gd name="connsiteY3660" fmla="*/ 368130 h 3068962"/>
              <a:gd name="connsiteX3661" fmla="*/ 2156003 w 2921887"/>
              <a:gd name="connsiteY3661" fmla="*/ 351602 h 3068962"/>
              <a:gd name="connsiteX3662" fmla="*/ 2219370 w 2921887"/>
              <a:gd name="connsiteY3662" fmla="*/ 297904 h 3068962"/>
              <a:gd name="connsiteX3663" fmla="*/ 2274646 w 2921887"/>
              <a:gd name="connsiteY3663" fmla="*/ 233644 h 3068962"/>
              <a:gd name="connsiteX3664" fmla="*/ 2274646 w 2921887"/>
              <a:gd name="connsiteY3664" fmla="*/ 233644 h 3068962"/>
              <a:gd name="connsiteX3665" fmla="*/ 2286784 w 2921887"/>
              <a:gd name="connsiteY3665" fmla="*/ 245783 h 3068962"/>
              <a:gd name="connsiteX3666" fmla="*/ 1636372 w 2921887"/>
              <a:gd name="connsiteY3666" fmla="*/ 225415 h 3068962"/>
              <a:gd name="connsiteX3667" fmla="*/ 1648099 w 2921887"/>
              <a:gd name="connsiteY3667" fmla="*/ 228501 h 3068962"/>
              <a:gd name="connsiteX3668" fmla="*/ 1645013 w 2921887"/>
              <a:gd name="connsiteY3668" fmla="*/ 240229 h 3068962"/>
              <a:gd name="connsiteX3669" fmla="*/ 1598790 w 2921887"/>
              <a:gd name="connsiteY3669" fmla="*/ 267935 h 3068962"/>
              <a:gd name="connsiteX3670" fmla="*/ 1587063 w 2921887"/>
              <a:gd name="connsiteY3670" fmla="*/ 264849 h 3068962"/>
              <a:gd name="connsiteX3671" fmla="*/ 1590149 w 2921887"/>
              <a:gd name="connsiteY3671" fmla="*/ 253122 h 3068962"/>
              <a:gd name="connsiteX3672" fmla="*/ 1636372 w 2921887"/>
              <a:gd name="connsiteY3672" fmla="*/ 225415 h 3068962"/>
              <a:gd name="connsiteX3673" fmla="*/ 2282076 w 2921887"/>
              <a:gd name="connsiteY3673" fmla="*/ 201915 h 3068962"/>
              <a:gd name="connsiteX3674" fmla="*/ 2282121 w 2921887"/>
              <a:gd name="connsiteY3674" fmla="*/ 201960 h 3068962"/>
              <a:gd name="connsiteX3675" fmla="*/ 2216078 w 2921887"/>
              <a:gd name="connsiteY3675" fmla="*/ 259911 h 3068962"/>
              <a:gd name="connsiteX3676" fmla="*/ 2194227 w 2921887"/>
              <a:gd name="connsiteY3676" fmla="*/ 286236 h 3068962"/>
              <a:gd name="connsiteX3677" fmla="*/ 2179055 w 2921887"/>
              <a:gd name="connsiteY3677" fmla="*/ 295214 h 3068962"/>
              <a:gd name="connsiteX3678" fmla="*/ 2198522 w 2921887"/>
              <a:gd name="connsiteY3678" fmla="*/ 268483 h 3068962"/>
              <a:gd name="connsiteX3679" fmla="*/ 2211329 w 2921887"/>
              <a:gd name="connsiteY3679" fmla="*/ 241728 h 3068962"/>
              <a:gd name="connsiteX3680" fmla="*/ 2219428 w 2921887"/>
              <a:gd name="connsiteY3680" fmla="*/ 232346 h 3068962"/>
              <a:gd name="connsiteX3681" fmla="*/ 2233644 w 2921887"/>
              <a:gd name="connsiteY3681" fmla="*/ 219169 h 3068962"/>
              <a:gd name="connsiteX3682" fmla="*/ 2257158 w 2921887"/>
              <a:gd name="connsiteY3682" fmla="*/ 214442 h 3068962"/>
              <a:gd name="connsiteX3683" fmla="*/ 2219603 w 2921887"/>
              <a:gd name="connsiteY3683" fmla="*/ 198588 h 3068962"/>
              <a:gd name="connsiteX3684" fmla="*/ 2218341 w 2921887"/>
              <a:gd name="connsiteY3684" fmla="*/ 199080 h 3068962"/>
              <a:gd name="connsiteX3685" fmla="*/ 2218805 w 2921887"/>
              <a:gd name="connsiteY3685" fmla="*/ 200218 h 3068962"/>
              <a:gd name="connsiteX3686" fmla="*/ 2269982 w 2921887"/>
              <a:gd name="connsiteY3686" fmla="*/ 189753 h 3068962"/>
              <a:gd name="connsiteX3687" fmla="*/ 2282121 w 2921887"/>
              <a:gd name="connsiteY3687" fmla="*/ 201892 h 3068962"/>
              <a:gd name="connsiteX3688" fmla="*/ 2282076 w 2921887"/>
              <a:gd name="connsiteY3688" fmla="*/ 201915 h 3068962"/>
              <a:gd name="connsiteX3689" fmla="*/ 2269982 w 2921887"/>
              <a:gd name="connsiteY3689" fmla="*/ 189822 h 3068962"/>
              <a:gd name="connsiteX3690" fmla="*/ 2269674 w 2921887"/>
              <a:gd name="connsiteY3690" fmla="*/ 189998 h 3068962"/>
              <a:gd name="connsiteX3691" fmla="*/ 2132822 w 2921887"/>
              <a:gd name="connsiteY3691" fmla="*/ 115893 h 3068962"/>
              <a:gd name="connsiteX3692" fmla="*/ 2138789 w 2921887"/>
              <a:gd name="connsiteY3692" fmla="*/ 126455 h 3068962"/>
              <a:gd name="connsiteX3693" fmla="*/ 2106556 w 2921887"/>
              <a:gd name="connsiteY3693" fmla="*/ 178781 h 3068962"/>
              <a:gd name="connsiteX3694" fmla="*/ 2094417 w 2921887"/>
              <a:gd name="connsiteY3694" fmla="*/ 178781 h 3068962"/>
              <a:gd name="connsiteX3695" fmla="*/ 2094417 w 2921887"/>
              <a:gd name="connsiteY3695" fmla="*/ 166642 h 3068962"/>
              <a:gd name="connsiteX3696" fmla="*/ 2098738 w 2921887"/>
              <a:gd name="connsiteY3696" fmla="*/ 161362 h 3068962"/>
              <a:gd name="connsiteX3697" fmla="*/ 2099766 w 2921887"/>
              <a:gd name="connsiteY3697" fmla="*/ 160059 h 3068962"/>
              <a:gd name="connsiteX3698" fmla="*/ 2100178 w 2921887"/>
              <a:gd name="connsiteY3698" fmla="*/ 159510 h 3068962"/>
              <a:gd name="connsiteX3699" fmla="*/ 2102167 w 2921887"/>
              <a:gd name="connsiteY3699" fmla="*/ 156904 h 3068962"/>
              <a:gd name="connsiteX3700" fmla="*/ 2109848 w 2921887"/>
              <a:gd name="connsiteY3700" fmla="*/ 145863 h 3068962"/>
              <a:gd name="connsiteX3701" fmla="*/ 2116911 w 2921887"/>
              <a:gd name="connsiteY3701" fmla="*/ 133655 h 3068962"/>
              <a:gd name="connsiteX3702" fmla="*/ 2120135 w 2921887"/>
              <a:gd name="connsiteY3702" fmla="*/ 127072 h 3068962"/>
              <a:gd name="connsiteX3703" fmla="*/ 2120821 w 2921887"/>
              <a:gd name="connsiteY3703" fmla="*/ 125494 h 3068962"/>
              <a:gd name="connsiteX3704" fmla="*/ 2120958 w 2921887"/>
              <a:gd name="connsiteY3704" fmla="*/ 125151 h 3068962"/>
              <a:gd name="connsiteX3705" fmla="*/ 2122261 w 2921887"/>
              <a:gd name="connsiteY3705" fmla="*/ 121928 h 3068962"/>
              <a:gd name="connsiteX3706" fmla="*/ 2122261 w 2921887"/>
              <a:gd name="connsiteY3706" fmla="*/ 121860 h 3068962"/>
              <a:gd name="connsiteX3707" fmla="*/ 2132822 w 2921887"/>
              <a:gd name="connsiteY3707" fmla="*/ 115893 h 3068962"/>
              <a:gd name="connsiteX3708" fmla="*/ 2027098 w 2921887"/>
              <a:gd name="connsiteY3708" fmla="*/ 114136 h 3068962"/>
              <a:gd name="connsiteX3709" fmla="*/ 2032559 w 2921887"/>
              <a:gd name="connsiteY3709" fmla="*/ 124191 h 3068962"/>
              <a:gd name="connsiteX3710" fmla="*/ 2004921 w 2921887"/>
              <a:gd name="connsiteY3710" fmla="*/ 185433 h 3068962"/>
              <a:gd name="connsiteX3711" fmla="*/ 1976401 w 2921887"/>
              <a:gd name="connsiteY3711" fmla="*/ 232716 h 3068962"/>
              <a:gd name="connsiteX3712" fmla="*/ 1966782 w 2921887"/>
              <a:gd name="connsiteY3712" fmla="*/ 242852 h 3068962"/>
              <a:gd name="connsiteX3713" fmla="*/ 1959779 w 2921887"/>
              <a:gd name="connsiteY3713" fmla="*/ 252943 h 3068962"/>
              <a:gd name="connsiteX3714" fmla="*/ 1938536 w 2921887"/>
              <a:gd name="connsiteY3714" fmla="*/ 276936 h 3068962"/>
              <a:gd name="connsiteX3715" fmla="*/ 1923249 w 2921887"/>
              <a:gd name="connsiteY3715" fmla="*/ 298577 h 3068962"/>
              <a:gd name="connsiteX3716" fmla="*/ 1921846 w 2921887"/>
              <a:gd name="connsiteY3716" fmla="*/ 302581 h 3068962"/>
              <a:gd name="connsiteX3717" fmla="*/ 1917285 w 2921887"/>
              <a:gd name="connsiteY3717" fmla="*/ 307129 h 3068962"/>
              <a:gd name="connsiteX3718" fmla="*/ 1906440 w 2921887"/>
              <a:gd name="connsiteY3718" fmla="*/ 312032 h 3068962"/>
              <a:gd name="connsiteX3719" fmla="*/ 1914738 w 2921887"/>
              <a:gd name="connsiteY3719" fmla="*/ 322867 h 3068962"/>
              <a:gd name="connsiteX3720" fmla="*/ 1921846 w 2921887"/>
              <a:gd name="connsiteY3720" fmla="*/ 302581 h 3068962"/>
              <a:gd name="connsiteX3721" fmla="*/ 1925917 w 2921887"/>
              <a:gd name="connsiteY3721" fmla="*/ 298522 h 3068962"/>
              <a:gd name="connsiteX3722" fmla="*/ 1947520 w 2921887"/>
              <a:gd name="connsiteY3722" fmla="*/ 270610 h 3068962"/>
              <a:gd name="connsiteX3723" fmla="*/ 1959779 w 2921887"/>
              <a:gd name="connsiteY3723" fmla="*/ 252943 h 3068962"/>
              <a:gd name="connsiteX3724" fmla="*/ 1973648 w 2921887"/>
              <a:gd name="connsiteY3724" fmla="*/ 237280 h 3068962"/>
              <a:gd name="connsiteX3725" fmla="*/ 1976401 w 2921887"/>
              <a:gd name="connsiteY3725" fmla="*/ 232716 h 3068962"/>
              <a:gd name="connsiteX3726" fmla="*/ 1989902 w 2921887"/>
              <a:gd name="connsiteY3726" fmla="*/ 218489 h 3068962"/>
              <a:gd name="connsiteX3727" fmla="*/ 1996142 w 2921887"/>
              <a:gd name="connsiteY3727" fmla="*/ 217110 h 3068962"/>
              <a:gd name="connsiteX3728" fmla="*/ 2000158 w 2921887"/>
              <a:gd name="connsiteY3728" fmla="*/ 220585 h 3068962"/>
              <a:gd name="connsiteX3729" fmla="*/ 2038937 w 2921887"/>
              <a:gd name="connsiteY3729" fmla="*/ 164378 h 3068962"/>
              <a:gd name="connsiteX3730" fmla="*/ 2038937 w 2921887"/>
              <a:gd name="connsiteY3730" fmla="*/ 164310 h 3068962"/>
              <a:gd name="connsiteX3731" fmla="*/ 2051075 w 2921887"/>
              <a:gd name="connsiteY3731" fmla="*/ 164310 h 3068962"/>
              <a:gd name="connsiteX3732" fmla="*/ 2051075 w 2921887"/>
              <a:gd name="connsiteY3732" fmla="*/ 176449 h 3068962"/>
              <a:gd name="connsiteX3733" fmla="*/ 2001560 w 2921887"/>
              <a:gd name="connsiteY3733" fmla="*/ 248663 h 3068962"/>
              <a:gd name="connsiteX3734" fmla="*/ 1989705 w 2921887"/>
              <a:gd name="connsiteY3734" fmla="*/ 251338 h 3068962"/>
              <a:gd name="connsiteX3735" fmla="*/ 1986364 w 2921887"/>
              <a:gd name="connsiteY3735" fmla="*/ 247385 h 3068962"/>
              <a:gd name="connsiteX3736" fmla="*/ 1977489 w 2921887"/>
              <a:gd name="connsiteY3736" fmla="*/ 257648 h 3068962"/>
              <a:gd name="connsiteX3737" fmla="*/ 1954857 w 2921887"/>
              <a:gd name="connsiteY3737" fmla="*/ 289606 h 3068962"/>
              <a:gd name="connsiteX3738" fmla="*/ 1906440 w 2921887"/>
              <a:gd name="connsiteY3738" fmla="*/ 329108 h 3068962"/>
              <a:gd name="connsiteX3739" fmla="*/ 1898142 w 2921887"/>
              <a:gd name="connsiteY3739" fmla="*/ 318273 h 3068962"/>
              <a:gd name="connsiteX3740" fmla="*/ 1955612 w 2921887"/>
              <a:gd name="connsiteY3740" fmla="*/ 232479 h 3068962"/>
              <a:gd name="connsiteX3741" fmla="*/ 1987021 w 2921887"/>
              <a:gd name="connsiteY3741" fmla="*/ 182347 h 3068962"/>
              <a:gd name="connsiteX3742" fmla="*/ 2015962 w 2921887"/>
              <a:gd name="connsiteY3742" fmla="*/ 119596 h 3068962"/>
              <a:gd name="connsiteX3743" fmla="*/ 2016031 w 2921887"/>
              <a:gd name="connsiteY3743" fmla="*/ 119665 h 3068962"/>
              <a:gd name="connsiteX3744" fmla="*/ 2027098 w 2921887"/>
              <a:gd name="connsiteY3744" fmla="*/ 114136 h 3068962"/>
              <a:gd name="connsiteX3745" fmla="*/ 2167064 w 2921887"/>
              <a:gd name="connsiteY3745" fmla="*/ 105853 h 3068962"/>
              <a:gd name="connsiteX3746" fmla="*/ 2167048 w 2921887"/>
              <a:gd name="connsiteY3746" fmla="*/ 105882 h 3068962"/>
              <a:gd name="connsiteX3747" fmla="*/ 2167044 w 2921887"/>
              <a:gd name="connsiteY3747" fmla="*/ 105880 h 3068962"/>
              <a:gd name="connsiteX3748" fmla="*/ 2112865 w 2921887"/>
              <a:gd name="connsiteY3748" fmla="*/ 92713 h 3068962"/>
              <a:gd name="connsiteX3749" fmla="*/ 2125004 w 2921887"/>
              <a:gd name="connsiteY3749" fmla="*/ 92713 h 3068962"/>
              <a:gd name="connsiteX3750" fmla="*/ 2125004 w 2921887"/>
              <a:gd name="connsiteY3750" fmla="*/ 104852 h 3068962"/>
              <a:gd name="connsiteX3751" fmla="*/ 2077066 w 2921887"/>
              <a:gd name="connsiteY3751" fmla="*/ 150114 h 3068962"/>
              <a:gd name="connsiteX3752" fmla="*/ 2076998 w 2921887"/>
              <a:gd name="connsiteY3752" fmla="*/ 150183 h 3068962"/>
              <a:gd name="connsiteX3753" fmla="*/ 2065271 w 2921887"/>
              <a:gd name="connsiteY3753" fmla="*/ 147097 h 3068962"/>
              <a:gd name="connsiteX3754" fmla="*/ 2068357 w 2921887"/>
              <a:gd name="connsiteY3754" fmla="*/ 135370 h 3068962"/>
              <a:gd name="connsiteX3755" fmla="*/ 2075283 w 2921887"/>
              <a:gd name="connsiteY3755" fmla="*/ 130569 h 3068962"/>
              <a:gd name="connsiteX3756" fmla="*/ 2075695 w 2921887"/>
              <a:gd name="connsiteY3756" fmla="*/ 130226 h 3068962"/>
              <a:gd name="connsiteX3757" fmla="*/ 2077203 w 2921887"/>
              <a:gd name="connsiteY3757" fmla="*/ 128992 h 3068962"/>
              <a:gd name="connsiteX3758" fmla="*/ 2080427 w 2921887"/>
              <a:gd name="connsiteY3758" fmla="*/ 126249 h 3068962"/>
              <a:gd name="connsiteX3759" fmla="*/ 2091743 w 2921887"/>
              <a:gd name="connsiteY3759" fmla="*/ 115276 h 3068962"/>
              <a:gd name="connsiteX3760" fmla="*/ 2112865 w 2921887"/>
              <a:gd name="connsiteY3760" fmla="*/ 92713 h 3068962"/>
              <a:gd name="connsiteX3761" fmla="*/ 1989833 w 2921887"/>
              <a:gd name="connsiteY3761" fmla="*/ 54445 h 3068962"/>
              <a:gd name="connsiteX3762" fmla="*/ 1989902 w 2921887"/>
              <a:gd name="connsiteY3762" fmla="*/ 54445 h 3068962"/>
              <a:gd name="connsiteX3763" fmla="*/ 1998543 w 2921887"/>
              <a:gd name="connsiteY3763" fmla="*/ 69258 h 3068962"/>
              <a:gd name="connsiteX3764" fmla="*/ 1953692 w 2921887"/>
              <a:gd name="connsiteY3764" fmla="*/ 124397 h 3068962"/>
              <a:gd name="connsiteX3765" fmla="*/ 1917070 w 2921887"/>
              <a:gd name="connsiteY3765" fmla="*/ 190371 h 3068962"/>
              <a:gd name="connsiteX3766" fmla="*/ 1904931 w 2921887"/>
              <a:gd name="connsiteY3766" fmla="*/ 190371 h 3068962"/>
              <a:gd name="connsiteX3767" fmla="*/ 1904931 w 2921887"/>
              <a:gd name="connsiteY3767" fmla="*/ 178232 h 3068962"/>
              <a:gd name="connsiteX3768" fmla="*/ 1989833 w 2921887"/>
              <a:gd name="connsiteY3768" fmla="*/ 54445 h 3068962"/>
              <a:gd name="connsiteX3769" fmla="*/ 1949397 w 2921887"/>
              <a:gd name="connsiteY3769" fmla="*/ 52139 h 3068962"/>
              <a:gd name="connsiteX3770" fmla="*/ 1953074 w 2921887"/>
              <a:gd name="connsiteY3770" fmla="*/ 63840 h 3068962"/>
              <a:gd name="connsiteX3771" fmla="*/ 1882299 w 2921887"/>
              <a:gd name="connsiteY3771" fmla="*/ 181935 h 3068962"/>
              <a:gd name="connsiteX3772" fmla="*/ 1865772 w 2921887"/>
              <a:gd name="connsiteY3772" fmla="*/ 177409 h 3068962"/>
              <a:gd name="connsiteX3773" fmla="*/ 1938261 w 2921887"/>
              <a:gd name="connsiteY3773" fmla="*/ 55199 h 3068962"/>
              <a:gd name="connsiteX3774" fmla="*/ 1949397 w 2921887"/>
              <a:gd name="connsiteY3774" fmla="*/ 52139 h 3068962"/>
              <a:gd name="connsiteX3775" fmla="*/ 1904039 w 2921887"/>
              <a:gd name="connsiteY3775" fmla="*/ 51154 h 3068962"/>
              <a:gd name="connsiteX3776" fmla="*/ 1910005 w 2921887"/>
              <a:gd name="connsiteY3776" fmla="*/ 61715 h 3068962"/>
              <a:gd name="connsiteX3777" fmla="*/ 1872766 w 2921887"/>
              <a:gd name="connsiteY3777" fmla="*/ 107458 h 3068962"/>
              <a:gd name="connsiteX3778" fmla="*/ 1832921 w 2921887"/>
              <a:gd name="connsiteY3778" fmla="*/ 151623 h 3068962"/>
              <a:gd name="connsiteX3779" fmla="*/ 1821194 w 2921887"/>
              <a:gd name="connsiteY3779" fmla="*/ 154710 h 3068962"/>
              <a:gd name="connsiteX3780" fmla="*/ 1818108 w 2921887"/>
              <a:gd name="connsiteY3780" fmla="*/ 142982 h 3068962"/>
              <a:gd name="connsiteX3781" fmla="*/ 1857953 w 2921887"/>
              <a:gd name="connsiteY3781" fmla="*/ 97582 h 3068962"/>
              <a:gd name="connsiteX3782" fmla="*/ 1893478 w 2921887"/>
              <a:gd name="connsiteY3782" fmla="*/ 57257 h 3068962"/>
              <a:gd name="connsiteX3783" fmla="*/ 1893478 w 2921887"/>
              <a:gd name="connsiteY3783" fmla="*/ 57120 h 3068962"/>
              <a:gd name="connsiteX3784" fmla="*/ 1904039 w 2921887"/>
              <a:gd name="connsiteY3784" fmla="*/ 51154 h 3068962"/>
              <a:gd name="connsiteX3785" fmla="*/ 2033176 w 2921887"/>
              <a:gd name="connsiteY3785" fmla="*/ 49782 h 3068962"/>
              <a:gd name="connsiteX3786" fmla="*/ 2036262 w 2921887"/>
              <a:gd name="connsiteY3786" fmla="*/ 61509 h 3068962"/>
              <a:gd name="connsiteX3787" fmla="*/ 1944845 w 2921887"/>
              <a:gd name="connsiteY3787" fmla="*/ 199561 h 3068962"/>
              <a:gd name="connsiteX3788" fmla="*/ 1932706 w 2921887"/>
              <a:gd name="connsiteY3788" fmla="*/ 187422 h 3068962"/>
              <a:gd name="connsiteX3789" fmla="*/ 2021449 w 2921887"/>
              <a:gd name="connsiteY3789" fmla="*/ 52868 h 3068962"/>
              <a:gd name="connsiteX3790" fmla="*/ 2033176 w 2921887"/>
              <a:gd name="connsiteY3790" fmla="*/ 49782 h 3068962"/>
              <a:gd name="connsiteX3791" fmla="*/ 1861040 w 2921887"/>
              <a:gd name="connsiteY3791" fmla="*/ 32637 h 3068962"/>
              <a:gd name="connsiteX3792" fmla="*/ 1873178 w 2921887"/>
              <a:gd name="connsiteY3792" fmla="*/ 32637 h 3068962"/>
              <a:gd name="connsiteX3793" fmla="*/ 1873178 w 2921887"/>
              <a:gd name="connsiteY3793" fmla="*/ 44775 h 3068962"/>
              <a:gd name="connsiteX3794" fmla="*/ 1843209 w 2921887"/>
              <a:gd name="connsiteY3794" fmla="*/ 69601 h 3068962"/>
              <a:gd name="connsiteX3795" fmla="*/ 1828464 w 2921887"/>
              <a:gd name="connsiteY3795" fmla="*/ 84277 h 3068962"/>
              <a:gd name="connsiteX3796" fmla="*/ 1826887 w 2921887"/>
              <a:gd name="connsiteY3796" fmla="*/ 86129 h 3068962"/>
              <a:gd name="connsiteX3797" fmla="*/ 1825790 w 2921887"/>
              <a:gd name="connsiteY3797" fmla="*/ 87432 h 3068962"/>
              <a:gd name="connsiteX3798" fmla="*/ 1824829 w 2921887"/>
              <a:gd name="connsiteY3798" fmla="*/ 88735 h 3068962"/>
              <a:gd name="connsiteX3799" fmla="*/ 1823526 w 2921887"/>
              <a:gd name="connsiteY3799" fmla="*/ 90587 h 3068962"/>
              <a:gd name="connsiteX3800" fmla="*/ 1819069 w 2921887"/>
              <a:gd name="connsiteY3800" fmla="*/ 98473 h 3068962"/>
              <a:gd name="connsiteX3801" fmla="*/ 1807342 w 2921887"/>
              <a:gd name="connsiteY3801" fmla="*/ 101559 h 3068962"/>
              <a:gd name="connsiteX3802" fmla="*/ 1804255 w 2921887"/>
              <a:gd name="connsiteY3802" fmla="*/ 89832 h 3068962"/>
              <a:gd name="connsiteX3803" fmla="*/ 1830384 w 2921887"/>
              <a:gd name="connsiteY3803" fmla="*/ 58080 h 3068962"/>
              <a:gd name="connsiteX3804" fmla="*/ 1861040 w 2921887"/>
              <a:gd name="connsiteY3804" fmla="*/ 32637 h 3068962"/>
              <a:gd name="connsiteX3805" fmla="*/ 2154288 w 2921887"/>
              <a:gd name="connsiteY3805" fmla="*/ 20224 h 3068962"/>
              <a:gd name="connsiteX3806" fmla="*/ 2154288 w 2921887"/>
              <a:gd name="connsiteY3806" fmla="*/ 20225 h 3068962"/>
              <a:gd name="connsiteX3807" fmla="*/ 2154220 w 2921887"/>
              <a:gd name="connsiteY3807" fmla="*/ 20293 h 3068962"/>
              <a:gd name="connsiteX3808" fmla="*/ 2162792 w 2921887"/>
              <a:gd name="connsiteY3808" fmla="*/ 11720 h 3068962"/>
              <a:gd name="connsiteX3809" fmla="*/ 2171365 w 2921887"/>
              <a:gd name="connsiteY3809" fmla="*/ 20293 h 3068962"/>
              <a:gd name="connsiteX3810" fmla="*/ 2162792 w 2921887"/>
              <a:gd name="connsiteY3810" fmla="*/ 50056 h 3068962"/>
              <a:gd name="connsiteX3811" fmla="*/ 2149419 w 2921887"/>
              <a:gd name="connsiteY3811" fmla="*/ 75431 h 3068962"/>
              <a:gd name="connsiteX3812" fmla="*/ 2137692 w 2921887"/>
              <a:gd name="connsiteY3812" fmla="*/ 78517 h 3068962"/>
              <a:gd name="connsiteX3813" fmla="*/ 2134606 w 2921887"/>
              <a:gd name="connsiteY3813" fmla="*/ 66790 h 3068962"/>
              <a:gd name="connsiteX3814" fmla="*/ 2147224 w 2921887"/>
              <a:gd name="connsiteY3814" fmla="*/ 43061 h 3068962"/>
              <a:gd name="connsiteX3815" fmla="*/ 2148527 w 2921887"/>
              <a:gd name="connsiteY3815" fmla="*/ 40181 h 3068962"/>
              <a:gd name="connsiteX3816" fmla="*/ 2148733 w 2921887"/>
              <a:gd name="connsiteY3816" fmla="*/ 39701 h 3068962"/>
              <a:gd name="connsiteX3817" fmla="*/ 2149419 w 2921887"/>
              <a:gd name="connsiteY3817" fmla="*/ 38055 h 3068962"/>
              <a:gd name="connsiteX3818" fmla="*/ 2151476 w 2921887"/>
              <a:gd name="connsiteY3818" fmla="*/ 32088 h 3068962"/>
              <a:gd name="connsiteX3819" fmla="*/ 2153122 w 2921887"/>
              <a:gd name="connsiteY3819" fmla="*/ 25985 h 3068962"/>
              <a:gd name="connsiteX3820" fmla="*/ 2153877 w 2921887"/>
              <a:gd name="connsiteY3820" fmla="*/ 22419 h 3068962"/>
              <a:gd name="connsiteX3821" fmla="*/ 2154220 w 2921887"/>
              <a:gd name="connsiteY3821" fmla="*/ 20635 h 3068962"/>
              <a:gd name="connsiteX3822" fmla="*/ 2154288 w 2921887"/>
              <a:gd name="connsiteY3822" fmla="*/ 20225 h 3068962"/>
              <a:gd name="connsiteX3823" fmla="*/ 2235349 w 2921887"/>
              <a:gd name="connsiteY3823" fmla="*/ 4793 h 3068962"/>
              <a:gd name="connsiteX3824" fmla="*/ 2247488 w 2921887"/>
              <a:gd name="connsiteY3824" fmla="*/ 16931 h 3068962"/>
              <a:gd name="connsiteX3825" fmla="*/ 2238488 w 2921887"/>
              <a:gd name="connsiteY3825" fmla="*/ 27821 h 3068962"/>
              <a:gd name="connsiteX3826" fmla="*/ 2234851 w 2921887"/>
              <a:gd name="connsiteY3826" fmla="*/ 29277 h 3068962"/>
              <a:gd name="connsiteX3827" fmla="*/ 2210252 w 2921887"/>
              <a:gd name="connsiteY3827" fmla="*/ 48484 h 3068962"/>
              <a:gd name="connsiteX3828" fmla="*/ 2206751 w 2921887"/>
              <a:gd name="connsiteY3828" fmla="*/ 56571 h 3068962"/>
              <a:gd name="connsiteX3829" fmla="*/ 2194270 w 2921887"/>
              <a:gd name="connsiteY3829" fmla="*/ 72482 h 3068962"/>
              <a:gd name="connsiteX3830" fmla="*/ 2188646 w 2921887"/>
              <a:gd name="connsiteY3830" fmla="*/ 79065 h 3068962"/>
              <a:gd name="connsiteX3831" fmla="*/ 2185835 w 2921887"/>
              <a:gd name="connsiteY3831" fmla="*/ 82494 h 3068962"/>
              <a:gd name="connsiteX3832" fmla="*/ 2185423 w 2921887"/>
              <a:gd name="connsiteY3832" fmla="*/ 82974 h 3068962"/>
              <a:gd name="connsiteX3833" fmla="*/ 2184189 w 2921887"/>
              <a:gd name="connsiteY3833" fmla="*/ 84620 h 3068962"/>
              <a:gd name="connsiteX3834" fmla="*/ 2182324 w 2921887"/>
              <a:gd name="connsiteY3834" fmla="*/ 85111 h 3068962"/>
              <a:gd name="connsiteX3835" fmla="*/ 2167064 w 2921887"/>
              <a:gd name="connsiteY3835" fmla="*/ 105853 h 3068962"/>
              <a:gd name="connsiteX3836" fmla="*/ 2177636 w 2921887"/>
              <a:gd name="connsiteY3836" fmla="*/ 86344 h 3068962"/>
              <a:gd name="connsiteX3837" fmla="*/ 2172461 w 2921887"/>
              <a:gd name="connsiteY3837" fmla="*/ 87706 h 3068962"/>
              <a:gd name="connsiteX3838" fmla="*/ 2169375 w 2921887"/>
              <a:gd name="connsiteY3838" fmla="*/ 75979 h 3068962"/>
              <a:gd name="connsiteX3839" fmla="*/ 2180279 w 2921887"/>
              <a:gd name="connsiteY3839" fmla="*/ 62400 h 3068962"/>
              <a:gd name="connsiteX3840" fmla="*/ 2185766 w 2921887"/>
              <a:gd name="connsiteY3840" fmla="*/ 55954 h 3068962"/>
              <a:gd name="connsiteX3841" fmla="*/ 2188578 w 2921887"/>
              <a:gd name="connsiteY3841" fmla="*/ 52525 h 3068962"/>
              <a:gd name="connsiteX3842" fmla="*/ 2188921 w 2921887"/>
              <a:gd name="connsiteY3842" fmla="*/ 52045 h 3068962"/>
              <a:gd name="connsiteX3843" fmla="*/ 2190087 w 2921887"/>
              <a:gd name="connsiteY3843" fmla="*/ 50467 h 3068962"/>
              <a:gd name="connsiteX3844" fmla="*/ 2194476 w 2921887"/>
              <a:gd name="connsiteY3844" fmla="*/ 43678 h 3068962"/>
              <a:gd name="connsiteX3845" fmla="*/ 2196327 w 2921887"/>
              <a:gd name="connsiteY3845" fmla="*/ 40112 h 3068962"/>
              <a:gd name="connsiteX3846" fmla="*/ 2196396 w 2921887"/>
              <a:gd name="connsiteY3846" fmla="*/ 39906 h 3068962"/>
              <a:gd name="connsiteX3847" fmla="*/ 2197082 w 2921887"/>
              <a:gd name="connsiteY3847" fmla="*/ 37986 h 3068962"/>
              <a:gd name="connsiteX3848" fmla="*/ 2197836 w 2921887"/>
              <a:gd name="connsiteY3848" fmla="*/ 34763 h 3068962"/>
              <a:gd name="connsiteX3849" fmla="*/ 2197836 w 2921887"/>
              <a:gd name="connsiteY3849" fmla="*/ 33185 h 3068962"/>
              <a:gd name="connsiteX3850" fmla="*/ 2197699 w 2921887"/>
              <a:gd name="connsiteY3850" fmla="*/ 31265 h 3068962"/>
              <a:gd name="connsiteX3851" fmla="*/ 2197630 w 2921887"/>
              <a:gd name="connsiteY3851" fmla="*/ 31265 h 3068962"/>
              <a:gd name="connsiteX3852" fmla="*/ 2197219 w 2921887"/>
              <a:gd name="connsiteY3852" fmla="*/ 29688 h 3068962"/>
              <a:gd name="connsiteX3853" fmla="*/ 2197013 w 2921887"/>
              <a:gd name="connsiteY3853" fmla="*/ 29208 h 3068962"/>
              <a:gd name="connsiteX3854" fmla="*/ 2197150 w 2921887"/>
              <a:gd name="connsiteY3854" fmla="*/ 29276 h 3068962"/>
              <a:gd name="connsiteX3855" fmla="*/ 2200236 w 2921887"/>
              <a:gd name="connsiteY3855" fmla="*/ 17549 h 3068962"/>
              <a:gd name="connsiteX3856" fmla="*/ 2211964 w 2921887"/>
              <a:gd name="connsiteY3856" fmla="*/ 20635 h 3068962"/>
              <a:gd name="connsiteX3857" fmla="*/ 2213324 w 2921887"/>
              <a:gd name="connsiteY3857" fmla="*/ 31434 h 3068962"/>
              <a:gd name="connsiteX3858" fmla="*/ 2235349 w 2921887"/>
              <a:gd name="connsiteY3858" fmla="*/ 4930 h 3068962"/>
              <a:gd name="connsiteX3859" fmla="*/ 2375595 w 2921887"/>
              <a:gd name="connsiteY3859" fmla="*/ 335 h 3068962"/>
              <a:gd name="connsiteX3860" fmla="*/ 2385265 w 2921887"/>
              <a:gd name="connsiteY3860" fmla="*/ 12954 h 3068962"/>
              <a:gd name="connsiteX3861" fmla="*/ 2307701 w 2921887"/>
              <a:gd name="connsiteY3861" fmla="*/ 102725 h 3068962"/>
              <a:gd name="connsiteX3862" fmla="*/ 2289234 w 2921887"/>
              <a:gd name="connsiteY3862" fmla="*/ 126701 h 3068962"/>
              <a:gd name="connsiteX3863" fmla="*/ 2278829 w 2921887"/>
              <a:gd name="connsiteY3863" fmla="*/ 137701 h 3068962"/>
              <a:gd name="connsiteX3864" fmla="*/ 2249751 w 2921887"/>
              <a:gd name="connsiteY3864" fmla="*/ 176997 h 3068962"/>
              <a:gd name="connsiteX3865" fmla="*/ 2236258 w 2921887"/>
              <a:gd name="connsiteY3865" fmla="*/ 192102 h 3068962"/>
              <a:gd name="connsiteX3866" fmla="*/ 2222140 w 2921887"/>
              <a:gd name="connsiteY3866" fmla="*/ 197601 h 3068962"/>
              <a:gd name="connsiteX3867" fmla="*/ 2220040 w 2921887"/>
              <a:gd name="connsiteY3867" fmla="*/ 203246 h 3068962"/>
              <a:gd name="connsiteX3868" fmla="*/ 2221465 w 2921887"/>
              <a:gd name="connsiteY3868" fmla="*/ 206744 h 3068962"/>
              <a:gd name="connsiteX3869" fmla="*/ 2229499 w 2921887"/>
              <a:gd name="connsiteY3869" fmla="*/ 203942 h 3068962"/>
              <a:gd name="connsiteX3870" fmla="*/ 2266553 w 2921887"/>
              <a:gd name="connsiteY3870" fmla="*/ 156149 h 3068962"/>
              <a:gd name="connsiteX3871" fmla="*/ 2289234 w 2921887"/>
              <a:gd name="connsiteY3871" fmla="*/ 126701 h 3068962"/>
              <a:gd name="connsiteX3872" fmla="*/ 2322034 w 2921887"/>
              <a:gd name="connsiteY3872" fmla="*/ 92027 h 3068962"/>
              <a:gd name="connsiteX3873" fmla="*/ 2375801 w 2921887"/>
              <a:gd name="connsiteY3873" fmla="*/ 47450 h 3068962"/>
              <a:gd name="connsiteX3874" fmla="*/ 2388420 w 2921887"/>
              <a:gd name="connsiteY3874" fmla="*/ 52593 h 3068962"/>
              <a:gd name="connsiteX3875" fmla="*/ 2386165 w 2921887"/>
              <a:gd name="connsiteY3875" fmla="*/ 84569 h 3068962"/>
              <a:gd name="connsiteX3876" fmla="*/ 2371311 w 2921887"/>
              <a:gd name="connsiteY3876" fmla="*/ 112218 h 3068962"/>
              <a:gd name="connsiteX3877" fmla="*/ 2366817 w 2921887"/>
              <a:gd name="connsiteY3877" fmla="*/ 116990 h 3068962"/>
              <a:gd name="connsiteX3878" fmla="*/ 2351735 w 2921887"/>
              <a:gd name="connsiteY3878" fmla="*/ 141686 h 3068962"/>
              <a:gd name="connsiteX3879" fmla="*/ 2350958 w 2921887"/>
              <a:gd name="connsiteY3879" fmla="*/ 142845 h 3068962"/>
              <a:gd name="connsiteX3880" fmla="*/ 2350811 w 2921887"/>
              <a:gd name="connsiteY3880" fmla="*/ 143198 h 3068962"/>
              <a:gd name="connsiteX3881" fmla="*/ 2350221 w 2921887"/>
              <a:gd name="connsiteY3881" fmla="*/ 144165 h 3068962"/>
              <a:gd name="connsiteX3882" fmla="*/ 2327041 w 2921887"/>
              <a:gd name="connsiteY3882" fmla="*/ 164447 h 3068962"/>
              <a:gd name="connsiteX3883" fmla="*/ 2337602 w 2921887"/>
              <a:gd name="connsiteY3883" fmla="*/ 175009 h 3068962"/>
              <a:gd name="connsiteX3884" fmla="*/ 2350811 w 2921887"/>
              <a:gd name="connsiteY3884" fmla="*/ 143198 h 3068962"/>
              <a:gd name="connsiteX3885" fmla="*/ 2351735 w 2921887"/>
              <a:gd name="connsiteY3885" fmla="*/ 141686 h 3068962"/>
              <a:gd name="connsiteX3886" fmla="*/ 2370589 w 2921887"/>
              <a:gd name="connsiteY3886" fmla="*/ 113561 h 3068962"/>
              <a:gd name="connsiteX3887" fmla="*/ 2371311 w 2921887"/>
              <a:gd name="connsiteY3887" fmla="*/ 112218 h 3068962"/>
              <a:gd name="connsiteX3888" fmla="*/ 2394626 w 2921887"/>
              <a:gd name="connsiteY3888" fmla="*/ 87457 h 3068962"/>
              <a:gd name="connsiteX3889" fmla="*/ 2424904 w 2921887"/>
              <a:gd name="connsiteY3889" fmla="*/ 60343 h 3068962"/>
              <a:gd name="connsiteX3890" fmla="*/ 2437043 w 2921887"/>
              <a:gd name="connsiteY3890" fmla="*/ 72481 h 3068962"/>
              <a:gd name="connsiteX3891" fmla="*/ 2376692 w 2921887"/>
              <a:gd name="connsiteY3891" fmla="*/ 133106 h 3068962"/>
              <a:gd name="connsiteX3892" fmla="*/ 2331567 w 2921887"/>
              <a:gd name="connsiteY3892" fmla="*/ 180975 h 3068962"/>
              <a:gd name="connsiteX3893" fmla="*/ 2321006 w 2921887"/>
              <a:gd name="connsiteY3893" fmla="*/ 170414 h 3068962"/>
              <a:gd name="connsiteX3894" fmla="*/ 2350906 w 2921887"/>
              <a:gd name="connsiteY3894" fmla="*/ 112326 h 3068962"/>
              <a:gd name="connsiteX3895" fmla="*/ 2367177 w 2921887"/>
              <a:gd name="connsiteY3895" fmla="*/ 86274 h 3068962"/>
              <a:gd name="connsiteX3896" fmla="*/ 2371898 w 2921887"/>
              <a:gd name="connsiteY3896" fmla="*/ 73091 h 3068962"/>
              <a:gd name="connsiteX3897" fmla="*/ 2384442 w 2921887"/>
              <a:gd name="connsiteY3897" fmla="*/ 62332 h 3068962"/>
              <a:gd name="connsiteX3898" fmla="*/ 2371823 w 2921887"/>
              <a:gd name="connsiteY3898" fmla="*/ 57188 h 3068962"/>
              <a:gd name="connsiteX3899" fmla="*/ 2372432 w 2921887"/>
              <a:gd name="connsiteY3899" fmla="*/ 71599 h 3068962"/>
              <a:gd name="connsiteX3900" fmla="*/ 2371898 w 2921887"/>
              <a:gd name="connsiteY3900" fmla="*/ 73091 h 3068962"/>
              <a:gd name="connsiteX3901" fmla="*/ 2325669 w 2921887"/>
              <a:gd name="connsiteY3901" fmla="*/ 112738 h 3068962"/>
              <a:gd name="connsiteX3902" fmla="*/ 2285755 w 2921887"/>
              <a:gd name="connsiteY3902" fmla="*/ 156766 h 3068962"/>
              <a:gd name="connsiteX3903" fmla="*/ 2256240 w 2921887"/>
              <a:gd name="connsiteY3903" fmla="*/ 196997 h 3068962"/>
              <a:gd name="connsiteX3904" fmla="*/ 2256126 w 2921887"/>
              <a:gd name="connsiteY3904" fmla="*/ 197088 h 3068962"/>
              <a:gd name="connsiteX3905" fmla="*/ 2257689 w 2921887"/>
              <a:gd name="connsiteY3905" fmla="*/ 196843 h 3068962"/>
              <a:gd name="connsiteX3906" fmla="*/ 2269674 w 2921887"/>
              <a:gd name="connsiteY3906" fmla="*/ 189998 h 3068962"/>
              <a:gd name="connsiteX3907" fmla="*/ 2237587 w 2921887"/>
              <a:gd name="connsiteY3907" fmla="*/ 215514 h 3068962"/>
              <a:gd name="connsiteX3908" fmla="*/ 2233644 w 2921887"/>
              <a:gd name="connsiteY3908" fmla="*/ 219169 h 3068962"/>
              <a:gd name="connsiteX3909" fmla="*/ 2230206 w 2921887"/>
              <a:gd name="connsiteY3909" fmla="*/ 219860 h 3068962"/>
              <a:gd name="connsiteX3910" fmla="*/ 2219428 w 2921887"/>
              <a:gd name="connsiteY3910" fmla="*/ 232346 h 3068962"/>
              <a:gd name="connsiteX3911" fmla="*/ 2207300 w 2921887"/>
              <a:gd name="connsiteY3911" fmla="*/ 243588 h 3068962"/>
              <a:gd name="connsiteX3912" fmla="*/ 2195222 w 2921887"/>
              <a:gd name="connsiteY3912" fmla="*/ 258946 h 3068962"/>
              <a:gd name="connsiteX3913" fmla="*/ 2205534 w 2921887"/>
              <a:gd name="connsiteY3913" fmla="*/ 242242 h 3068962"/>
              <a:gd name="connsiteX3914" fmla="*/ 2215504 w 2921887"/>
              <a:gd name="connsiteY3914" fmla="*/ 215441 h 3068962"/>
              <a:gd name="connsiteX3915" fmla="*/ 2213815 w 2921887"/>
              <a:gd name="connsiteY3915" fmla="*/ 215677 h 3068962"/>
              <a:gd name="connsiteX3916" fmla="*/ 2212074 w 2921887"/>
              <a:gd name="connsiteY3916" fmla="*/ 214114 h 3068962"/>
              <a:gd name="connsiteX3917" fmla="*/ 2198154 w 2921887"/>
              <a:gd name="connsiteY3917" fmla="*/ 231304 h 3068962"/>
              <a:gd name="connsiteX3918" fmla="*/ 2184806 w 2921887"/>
              <a:gd name="connsiteY3918" fmla="*/ 257853 h 3068962"/>
              <a:gd name="connsiteX3919" fmla="*/ 2169468 w 2921887"/>
              <a:gd name="connsiteY3919" fmla="*/ 280939 h 3068962"/>
              <a:gd name="connsiteX3920" fmla="*/ 2160529 w 2921887"/>
              <a:gd name="connsiteY3920" fmla="*/ 286862 h 3068962"/>
              <a:gd name="connsiteX3921" fmla="*/ 2163071 w 2921887"/>
              <a:gd name="connsiteY3921" fmla="*/ 290180 h 3068962"/>
              <a:gd name="connsiteX3922" fmla="*/ 2156045 w 2921887"/>
              <a:gd name="connsiteY3922" fmla="*/ 299193 h 3068962"/>
              <a:gd name="connsiteX3923" fmla="*/ 2155454 w 2921887"/>
              <a:gd name="connsiteY3923" fmla="*/ 290840 h 3068962"/>
              <a:gd name="connsiteX3924" fmla="*/ 2189752 w 2921887"/>
              <a:gd name="connsiteY3924" fmla="*/ 235582 h 3068962"/>
              <a:gd name="connsiteX3925" fmla="*/ 2195002 w 2921887"/>
              <a:gd name="connsiteY3925" fmla="*/ 221543 h 3068962"/>
              <a:gd name="connsiteX3926" fmla="*/ 2200777 w 2921887"/>
              <a:gd name="connsiteY3926" fmla="*/ 218274 h 3068962"/>
              <a:gd name="connsiteX3927" fmla="*/ 2208457 w 2921887"/>
              <a:gd name="connsiteY3927" fmla="*/ 210868 h 3068962"/>
              <a:gd name="connsiteX3928" fmla="*/ 2208131 w 2921887"/>
              <a:gd name="connsiteY3928" fmla="*/ 210576 h 3068962"/>
              <a:gd name="connsiteX3929" fmla="*/ 2208671 w 2921887"/>
              <a:gd name="connsiteY3929" fmla="*/ 203058 h 3068962"/>
              <a:gd name="connsiteX3930" fmla="*/ 2227148 w 2921887"/>
              <a:gd name="connsiteY3930" fmla="*/ 179122 h 3068962"/>
              <a:gd name="connsiteX3931" fmla="*/ 2212375 w 2921887"/>
              <a:gd name="connsiteY3931" fmla="*/ 175077 h 3068962"/>
              <a:gd name="connsiteX3932" fmla="*/ 2195002 w 2921887"/>
              <a:gd name="connsiteY3932" fmla="*/ 221543 h 3068962"/>
              <a:gd name="connsiteX3933" fmla="*/ 2157991 w 2921887"/>
              <a:gd name="connsiteY3933" fmla="*/ 242491 h 3068962"/>
              <a:gd name="connsiteX3934" fmla="*/ 2145372 w 2921887"/>
              <a:gd name="connsiteY3934" fmla="*/ 232821 h 3068962"/>
              <a:gd name="connsiteX3935" fmla="*/ 2156877 w 2921887"/>
              <a:gd name="connsiteY3935" fmla="*/ 202209 h 3068962"/>
              <a:gd name="connsiteX3936" fmla="*/ 2159021 w 2921887"/>
              <a:gd name="connsiteY3936" fmla="*/ 191985 h 3068962"/>
              <a:gd name="connsiteX3937" fmla="*/ 2176439 w 2921887"/>
              <a:gd name="connsiteY3937" fmla="*/ 177820 h 3068962"/>
              <a:gd name="connsiteX3938" fmla="*/ 2163546 w 2921887"/>
              <a:gd name="connsiteY3938" fmla="*/ 170414 h 3068962"/>
              <a:gd name="connsiteX3939" fmla="*/ 2159021 w 2921887"/>
              <a:gd name="connsiteY3939" fmla="*/ 191985 h 3068962"/>
              <a:gd name="connsiteX3940" fmla="*/ 2141189 w 2921887"/>
              <a:gd name="connsiteY3940" fmla="*/ 206487 h 3068962"/>
              <a:gd name="connsiteX3941" fmla="*/ 2141189 w 2921887"/>
              <a:gd name="connsiteY3941" fmla="*/ 206555 h 3068962"/>
              <a:gd name="connsiteX3942" fmla="*/ 2129050 w 2921887"/>
              <a:gd name="connsiteY3942" fmla="*/ 194417 h 3068962"/>
              <a:gd name="connsiteX3943" fmla="*/ 2167730 w 2921887"/>
              <a:gd name="connsiteY3943" fmla="*/ 163007 h 3068962"/>
              <a:gd name="connsiteX3944" fmla="*/ 2180623 w 2921887"/>
              <a:gd name="connsiteY3944" fmla="*/ 170414 h 3068962"/>
              <a:gd name="connsiteX3945" fmla="*/ 2173825 w 2921887"/>
              <a:gd name="connsiteY3945" fmla="*/ 204558 h 3068962"/>
              <a:gd name="connsiteX3946" fmla="*/ 2169295 w 2921887"/>
              <a:gd name="connsiteY3946" fmla="*/ 216969 h 3068962"/>
              <a:gd name="connsiteX3947" fmla="*/ 2149213 w 2921887"/>
              <a:gd name="connsiteY3947" fmla="*/ 227746 h 3068962"/>
              <a:gd name="connsiteX3948" fmla="*/ 2161832 w 2921887"/>
              <a:gd name="connsiteY3948" fmla="*/ 237416 h 3068962"/>
              <a:gd name="connsiteX3949" fmla="*/ 2169295 w 2921887"/>
              <a:gd name="connsiteY3949" fmla="*/ 216969 h 3068962"/>
              <a:gd name="connsiteX3950" fmla="*/ 2186881 w 2921887"/>
              <a:gd name="connsiteY3950" fmla="*/ 207532 h 3068962"/>
              <a:gd name="connsiteX3951" fmla="*/ 2212307 w 2921887"/>
              <a:gd name="connsiteY3951" fmla="*/ 175077 h 3068962"/>
              <a:gd name="connsiteX3952" fmla="*/ 2222293 w 2921887"/>
              <a:gd name="connsiteY3952" fmla="*/ 169265 h 3068962"/>
              <a:gd name="connsiteX3953" fmla="*/ 2227907 w 2921887"/>
              <a:gd name="connsiteY3953" fmla="*/ 178138 h 3068962"/>
              <a:gd name="connsiteX3954" fmla="*/ 2291996 w 2921887"/>
              <a:gd name="connsiteY3954" fmla="*/ 95113 h 3068962"/>
              <a:gd name="connsiteX3955" fmla="*/ 2332321 w 2921887"/>
              <a:gd name="connsiteY3955" fmla="*/ 50647 h 3068962"/>
              <a:gd name="connsiteX3956" fmla="*/ 2340911 w 2921887"/>
              <a:gd name="connsiteY3956" fmla="*/ 40206 h 3068962"/>
              <a:gd name="connsiteX3957" fmla="*/ 2344631 w 2921887"/>
              <a:gd name="connsiteY3957" fmla="*/ 40113 h 3068962"/>
              <a:gd name="connsiteX3958" fmla="*/ 2344528 w 2921887"/>
              <a:gd name="connsiteY3958" fmla="*/ 40180 h 3068962"/>
              <a:gd name="connsiteX3959" fmla="*/ 2344666 w 2921887"/>
              <a:gd name="connsiteY3959" fmla="*/ 40112 h 3068962"/>
              <a:gd name="connsiteX3960" fmla="*/ 2344631 w 2921887"/>
              <a:gd name="connsiteY3960" fmla="*/ 40113 h 3068962"/>
              <a:gd name="connsiteX3961" fmla="*/ 2380053 w 2921887"/>
              <a:gd name="connsiteY3961" fmla="*/ 17000 h 3068962"/>
              <a:gd name="connsiteX3962" fmla="*/ 2370383 w 2921887"/>
              <a:gd name="connsiteY3962" fmla="*/ 4381 h 3068962"/>
              <a:gd name="connsiteX3963" fmla="*/ 2349882 w 2921887"/>
              <a:gd name="connsiteY3963" fmla="*/ 29301 h 3068962"/>
              <a:gd name="connsiteX3964" fmla="*/ 2349741 w 2921887"/>
              <a:gd name="connsiteY3964" fmla="*/ 29893 h 3068962"/>
              <a:gd name="connsiteX3965" fmla="*/ 2348835 w 2921887"/>
              <a:gd name="connsiteY3965" fmla="*/ 30574 h 3068962"/>
              <a:gd name="connsiteX3966" fmla="*/ 2340911 w 2921887"/>
              <a:gd name="connsiteY3966" fmla="*/ 40206 h 3068962"/>
              <a:gd name="connsiteX3967" fmla="*/ 2335845 w 2921887"/>
              <a:gd name="connsiteY3967" fmla="*/ 40332 h 3068962"/>
              <a:gd name="connsiteX3968" fmla="*/ 2308113 w 2921887"/>
              <a:gd name="connsiteY3968" fmla="*/ 61165 h 3068962"/>
              <a:gd name="connsiteX3969" fmla="*/ 2278143 w 2921887"/>
              <a:gd name="connsiteY3969" fmla="*/ 100462 h 3068962"/>
              <a:gd name="connsiteX3970" fmla="*/ 2206751 w 2921887"/>
              <a:gd name="connsiteY3970" fmla="*/ 155806 h 3068962"/>
              <a:gd name="connsiteX3971" fmla="*/ 2199345 w 2921887"/>
              <a:gd name="connsiteY3971" fmla="*/ 142913 h 3068962"/>
              <a:gd name="connsiteX3972" fmla="*/ 2237887 w 2921887"/>
              <a:gd name="connsiteY3972" fmla="*/ 86403 h 3068962"/>
              <a:gd name="connsiteX3973" fmla="*/ 2254432 w 2921887"/>
              <a:gd name="connsiteY3973" fmla="*/ 57230 h 3068962"/>
              <a:gd name="connsiteX3974" fmla="*/ 2257977 w 2921887"/>
              <a:gd name="connsiteY3974" fmla="*/ 38560 h 3068962"/>
              <a:gd name="connsiteX3975" fmla="*/ 2271422 w 2921887"/>
              <a:gd name="connsiteY3975" fmla="*/ 33116 h 3068962"/>
              <a:gd name="connsiteX3976" fmla="*/ 2260587 w 2921887"/>
              <a:gd name="connsiteY3976" fmla="*/ 24818 h 3068962"/>
              <a:gd name="connsiteX3977" fmla="*/ 2257977 w 2921887"/>
              <a:gd name="connsiteY3977" fmla="*/ 38560 h 3068962"/>
              <a:gd name="connsiteX3978" fmla="*/ 2242459 w 2921887"/>
              <a:gd name="connsiteY3978" fmla="*/ 44844 h 3068962"/>
              <a:gd name="connsiteX3979" fmla="*/ 2181788 w 2921887"/>
              <a:gd name="connsiteY3979" fmla="*/ 114658 h 3068962"/>
              <a:gd name="connsiteX3980" fmla="*/ 2166975 w 2921887"/>
              <a:gd name="connsiteY3980" fmla="*/ 106017 h 3068962"/>
              <a:gd name="connsiteX3981" fmla="*/ 2167048 w 2921887"/>
              <a:gd name="connsiteY3981" fmla="*/ 105882 h 3068962"/>
              <a:gd name="connsiteX3982" fmla="*/ 2181857 w 2921887"/>
              <a:gd name="connsiteY3982" fmla="*/ 114521 h 3068962"/>
              <a:gd name="connsiteX3983" fmla="*/ 2209966 w 2921887"/>
              <a:gd name="connsiteY3983" fmla="*/ 62331 h 3068962"/>
              <a:gd name="connsiteX3984" fmla="*/ 2238488 w 2921887"/>
              <a:gd name="connsiteY3984" fmla="*/ 27821 h 3068962"/>
              <a:gd name="connsiteX3985" fmla="*/ 2266896 w 2921887"/>
              <a:gd name="connsiteY3985" fmla="*/ 16451 h 3068962"/>
              <a:gd name="connsiteX3986" fmla="*/ 2277732 w 2921887"/>
              <a:gd name="connsiteY3986" fmla="*/ 24749 h 3068962"/>
              <a:gd name="connsiteX3987" fmla="*/ 2255375 w 2921887"/>
              <a:gd name="connsiteY3987" fmla="*/ 90792 h 3068962"/>
              <a:gd name="connsiteX3988" fmla="*/ 2226438 w 2921887"/>
              <a:gd name="connsiteY3988" fmla="*/ 133452 h 3068962"/>
              <a:gd name="connsiteX3989" fmla="*/ 2206751 w 2921887"/>
              <a:gd name="connsiteY3989" fmla="*/ 138661 h 3068962"/>
              <a:gd name="connsiteX3990" fmla="*/ 2214158 w 2921887"/>
              <a:gd name="connsiteY3990" fmla="*/ 151554 h 3068962"/>
              <a:gd name="connsiteX3991" fmla="*/ 2226438 w 2921887"/>
              <a:gd name="connsiteY3991" fmla="*/ 133452 h 3068962"/>
              <a:gd name="connsiteX3992" fmla="*/ 2227765 w 2921887"/>
              <a:gd name="connsiteY3992" fmla="*/ 133101 h 3068962"/>
              <a:gd name="connsiteX3993" fmla="*/ 2271491 w 2921887"/>
              <a:gd name="connsiteY3993" fmla="*/ 79682 h 3068962"/>
              <a:gd name="connsiteX3994" fmla="*/ 2341100 w 2921887"/>
              <a:gd name="connsiteY3994" fmla="*/ 15080 h 3068962"/>
              <a:gd name="connsiteX3995" fmla="*/ 2349165 w 2921887"/>
              <a:gd name="connsiteY3995" fmla="*/ 17296 h 306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</a:cxnLst>
            <a:rect l="l" t="t" r="r" b="b"/>
            <a:pathLst>
              <a:path w="2921887" h="3068962">
                <a:moveTo>
                  <a:pt x="2100806" y="2970375"/>
                </a:moveTo>
                <a:lnTo>
                  <a:pt x="2100864" y="2970399"/>
                </a:lnTo>
                <a:lnTo>
                  <a:pt x="2100750" y="2970496"/>
                </a:lnTo>
                <a:close/>
                <a:moveTo>
                  <a:pt x="2122099" y="2962752"/>
                </a:moveTo>
                <a:cubicBezTo>
                  <a:pt x="2124508" y="2963850"/>
                  <a:pt x="2126514" y="2965976"/>
                  <a:pt x="2127199" y="2968410"/>
                </a:cubicBezTo>
                <a:cubicBezTo>
                  <a:pt x="2136663" y="3002768"/>
                  <a:pt x="2112455" y="3032257"/>
                  <a:pt x="2101756" y="3063050"/>
                </a:cubicBezTo>
                <a:cubicBezTo>
                  <a:pt x="2098190" y="3073474"/>
                  <a:pt x="2081594" y="3068948"/>
                  <a:pt x="2085228" y="3058524"/>
                </a:cubicBezTo>
                <a:cubicBezTo>
                  <a:pt x="2092172" y="3038567"/>
                  <a:pt x="2107602" y="3017068"/>
                  <a:pt x="2111441" y="2995095"/>
                </a:cubicBezTo>
                <a:lnTo>
                  <a:pt x="2111403" y="2994016"/>
                </a:lnTo>
                <a:lnTo>
                  <a:pt x="2123290" y="2978148"/>
                </a:lnTo>
                <a:lnTo>
                  <a:pt x="2110671" y="2973005"/>
                </a:lnTo>
                <a:lnTo>
                  <a:pt x="2111403" y="2994016"/>
                </a:lnTo>
                <a:lnTo>
                  <a:pt x="2108340" y="2998105"/>
                </a:lnTo>
                <a:cubicBezTo>
                  <a:pt x="2103265" y="3007020"/>
                  <a:pt x="2098670" y="3016279"/>
                  <a:pt x="2093389" y="3025057"/>
                </a:cubicBezTo>
                <a:cubicBezTo>
                  <a:pt x="2084268" y="3040213"/>
                  <a:pt x="2071375" y="3056260"/>
                  <a:pt x="2051898" y="3055506"/>
                </a:cubicBezTo>
                <a:cubicBezTo>
                  <a:pt x="2044835" y="3055232"/>
                  <a:pt x="2041954" y="3048580"/>
                  <a:pt x="2044492" y="3042613"/>
                </a:cubicBezTo>
                <a:cubicBezTo>
                  <a:pt x="2050321" y="3029069"/>
                  <a:pt x="2058568" y="3016570"/>
                  <a:pt x="2066326" y="3003857"/>
                </a:cubicBezTo>
                <a:lnTo>
                  <a:pt x="2069890" y="2996306"/>
                </a:lnTo>
                <a:lnTo>
                  <a:pt x="2071118" y="2995568"/>
                </a:lnTo>
                <a:lnTo>
                  <a:pt x="2100750" y="2970496"/>
                </a:lnTo>
                <a:lnTo>
                  <a:pt x="2083141" y="3008206"/>
                </a:lnTo>
                <a:lnTo>
                  <a:pt x="2071735" y="3027157"/>
                </a:lnTo>
                <a:cubicBezTo>
                  <a:pt x="2066523" y="3033732"/>
                  <a:pt x="2060094" y="3038704"/>
                  <a:pt x="2051898" y="3038361"/>
                </a:cubicBezTo>
                <a:lnTo>
                  <a:pt x="2059305" y="3051254"/>
                </a:lnTo>
                <a:cubicBezTo>
                  <a:pt x="2065443" y="3036956"/>
                  <a:pt x="2074016" y="3023840"/>
                  <a:pt x="2082074" y="3010493"/>
                </a:cubicBezTo>
                <a:lnTo>
                  <a:pt x="2083141" y="3008206"/>
                </a:lnTo>
                <a:lnTo>
                  <a:pt x="2084268" y="3006334"/>
                </a:lnTo>
                <a:cubicBezTo>
                  <a:pt x="2092635" y="2991041"/>
                  <a:pt x="2100179" y="2973896"/>
                  <a:pt x="2114580" y="2963266"/>
                </a:cubicBezTo>
                <a:cubicBezTo>
                  <a:pt x="2116878" y="2961586"/>
                  <a:pt x="2119690" y="2961655"/>
                  <a:pt x="2122099" y="2962752"/>
                </a:cubicBezTo>
                <a:close/>
                <a:moveTo>
                  <a:pt x="1843169" y="2932972"/>
                </a:moveTo>
                <a:lnTo>
                  <a:pt x="1842935" y="2933640"/>
                </a:lnTo>
                <a:lnTo>
                  <a:pt x="1842758" y="2933592"/>
                </a:lnTo>
                <a:lnTo>
                  <a:pt x="1842798" y="2933571"/>
                </a:lnTo>
                <a:close/>
                <a:moveTo>
                  <a:pt x="2459812" y="2859436"/>
                </a:moveTo>
                <a:cubicBezTo>
                  <a:pt x="2459812" y="2859573"/>
                  <a:pt x="2459743" y="2861082"/>
                  <a:pt x="2459743" y="2860122"/>
                </a:cubicBezTo>
                <a:lnTo>
                  <a:pt x="2459756" y="2859697"/>
                </a:lnTo>
                <a:close/>
                <a:moveTo>
                  <a:pt x="1587491" y="2850417"/>
                </a:moveTo>
                <a:lnTo>
                  <a:pt x="1587318" y="2850914"/>
                </a:lnTo>
                <a:lnTo>
                  <a:pt x="1587131" y="2850863"/>
                </a:lnTo>
                <a:close/>
                <a:moveTo>
                  <a:pt x="2471136" y="2842746"/>
                </a:moveTo>
                <a:cubicBezTo>
                  <a:pt x="2473579" y="2843594"/>
                  <a:pt x="2475585" y="2845446"/>
                  <a:pt x="2476134" y="2848326"/>
                </a:cubicBezTo>
                <a:cubicBezTo>
                  <a:pt x="2477848" y="2857310"/>
                  <a:pt x="2477162" y="2866226"/>
                  <a:pt x="2472842" y="2874387"/>
                </a:cubicBezTo>
                <a:cubicBezTo>
                  <a:pt x="2459949" y="2898938"/>
                  <a:pt x="2420858" y="2905453"/>
                  <a:pt x="2398844" y="2890365"/>
                </a:cubicBezTo>
                <a:lnTo>
                  <a:pt x="2398776" y="2890503"/>
                </a:lnTo>
                <a:cubicBezTo>
                  <a:pt x="2394935" y="2887897"/>
                  <a:pt x="2393221" y="2883028"/>
                  <a:pt x="2395689" y="2878776"/>
                </a:cubicBezTo>
                <a:cubicBezTo>
                  <a:pt x="2397884" y="2875004"/>
                  <a:pt x="2403576" y="2873084"/>
                  <a:pt x="2407417" y="2875690"/>
                </a:cubicBezTo>
                <a:cubicBezTo>
                  <a:pt x="2408720" y="2876513"/>
                  <a:pt x="2410023" y="2877336"/>
                  <a:pt x="2411394" y="2878021"/>
                </a:cubicBezTo>
                <a:cubicBezTo>
                  <a:pt x="2412080" y="2878296"/>
                  <a:pt x="2413452" y="2878913"/>
                  <a:pt x="2411874" y="2878296"/>
                </a:cubicBezTo>
                <a:cubicBezTo>
                  <a:pt x="2412560" y="2878570"/>
                  <a:pt x="2413246" y="2878776"/>
                  <a:pt x="2413932" y="2879050"/>
                </a:cubicBezTo>
                <a:cubicBezTo>
                  <a:pt x="2415372" y="2879530"/>
                  <a:pt x="2416812" y="2879942"/>
                  <a:pt x="2418252" y="2880284"/>
                </a:cubicBezTo>
                <a:lnTo>
                  <a:pt x="2419971" y="2880610"/>
                </a:lnTo>
                <a:lnTo>
                  <a:pt x="2414206" y="2885565"/>
                </a:lnTo>
                <a:cubicBezTo>
                  <a:pt x="2411463" y="2889337"/>
                  <a:pt x="2413589" y="2895098"/>
                  <a:pt x="2417292" y="2897292"/>
                </a:cubicBezTo>
                <a:cubicBezTo>
                  <a:pt x="2421613" y="2899830"/>
                  <a:pt x="2426276" y="2897978"/>
                  <a:pt x="2429019" y="2894206"/>
                </a:cubicBezTo>
                <a:cubicBezTo>
                  <a:pt x="2439992" y="2878981"/>
                  <a:pt x="2455217" y="2866568"/>
                  <a:pt x="2472156" y="2857996"/>
                </a:cubicBezTo>
                <a:lnTo>
                  <a:pt x="2459537" y="2852852"/>
                </a:lnTo>
                <a:cubicBezTo>
                  <a:pt x="2459675" y="2853538"/>
                  <a:pt x="2459880" y="2855047"/>
                  <a:pt x="2459675" y="2853538"/>
                </a:cubicBezTo>
                <a:cubicBezTo>
                  <a:pt x="2459743" y="2854224"/>
                  <a:pt x="2459812" y="2854978"/>
                  <a:pt x="2459880" y="2855664"/>
                </a:cubicBezTo>
                <a:lnTo>
                  <a:pt x="2459756" y="2859697"/>
                </a:lnTo>
                <a:lnTo>
                  <a:pt x="2459606" y="2860396"/>
                </a:lnTo>
                <a:cubicBezTo>
                  <a:pt x="2459469" y="2861013"/>
                  <a:pt x="2459332" y="2861631"/>
                  <a:pt x="2459194" y="2862248"/>
                </a:cubicBezTo>
                <a:cubicBezTo>
                  <a:pt x="2458989" y="2862933"/>
                  <a:pt x="2458714" y="2863620"/>
                  <a:pt x="2458509" y="2864374"/>
                </a:cubicBezTo>
                <a:cubicBezTo>
                  <a:pt x="2458166" y="2865745"/>
                  <a:pt x="2459194" y="2863208"/>
                  <a:pt x="2458303" y="2864923"/>
                </a:cubicBezTo>
                <a:cubicBezTo>
                  <a:pt x="2457754" y="2866020"/>
                  <a:pt x="2457137" y="2867117"/>
                  <a:pt x="2456451" y="2868146"/>
                </a:cubicBezTo>
                <a:cubicBezTo>
                  <a:pt x="2456314" y="2868420"/>
                  <a:pt x="2455148" y="2869997"/>
                  <a:pt x="2455903" y="2869037"/>
                </a:cubicBezTo>
                <a:cubicBezTo>
                  <a:pt x="2456657" y="2868077"/>
                  <a:pt x="2455285" y="2869791"/>
                  <a:pt x="2455011" y="2870066"/>
                </a:cubicBezTo>
                <a:cubicBezTo>
                  <a:pt x="2454188" y="2870958"/>
                  <a:pt x="2453297" y="2871849"/>
                  <a:pt x="2452336" y="2872672"/>
                </a:cubicBezTo>
                <a:cubicBezTo>
                  <a:pt x="2451856" y="2873084"/>
                  <a:pt x="2451376" y="2873495"/>
                  <a:pt x="2450896" y="2873907"/>
                </a:cubicBezTo>
                <a:cubicBezTo>
                  <a:pt x="2452199" y="2872809"/>
                  <a:pt x="2450896" y="2873838"/>
                  <a:pt x="2450348" y="2874249"/>
                </a:cubicBezTo>
                <a:cubicBezTo>
                  <a:pt x="2448085" y="2875758"/>
                  <a:pt x="2445753" y="2877061"/>
                  <a:pt x="2443215" y="2878090"/>
                </a:cubicBezTo>
                <a:cubicBezTo>
                  <a:pt x="2444793" y="2877404"/>
                  <a:pt x="2443215" y="2878090"/>
                  <a:pt x="2442530" y="2878296"/>
                </a:cubicBezTo>
                <a:cubicBezTo>
                  <a:pt x="2441912" y="2878501"/>
                  <a:pt x="2441295" y="2878707"/>
                  <a:pt x="2440609" y="2878913"/>
                </a:cubicBezTo>
                <a:cubicBezTo>
                  <a:pt x="2439238" y="2879324"/>
                  <a:pt x="2437798" y="2879736"/>
                  <a:pt x="2436426" y="2880078"/>
                </a:cubicBezTo>
                <a:cubicBezTo>
                  <a:pt x="2435123" y="2880353"/>
                  <a:pt x="2433820" y="2880627"/>
                  <a:pt x="2432448" y="2880833"/>
                </a:cubicBezTo>
                <a:cubicBezTo>
                  <a:pt x="2433957" y="2880559"/>
                  <a:pt x="2432928" y="2880833"/>
                  <a:pt x="2432037" y="2880833"/>
                </a:cubicBezTo>
                <a:cubicBezTo>
                  <a:pt x="2431282" y="2880902"/>
                  <a:pt x="2430459" y="2880970"/>
                  <a:pt x="2429705" y="2881039"/>
                </a:cubicBezTo>
                <a:cubicBezTo>
                  <a:pt x="2426893" y="2881176"/>
                  <a:pt x="2424150" y="2881039"/>
                  <a:pt x="2421407" y="2880833"/>
                </a:cubicBezTo>
                <a:cubicBezTo>
                  <a:pt x="2419898" y="2880696"/>
                  <a:pt x="2422779" y="2881107"/>
                  <a:pt x="2420790" y="2880765"/>
                </a:cubicBezTo>
                <a:lnTo>
                  <a:pt x="2419971" y="2880610"/>
                </a:lnTo>
                <a:lnTo>
                  <a:pt x="2463515" y="2843183"/>
                </a:lnTo>
                <a:cubicBezTo>
                  <a:pt x="2465813" y="2842052"/>
                  <a:pt x="2468693" y="2841897"/>
                  <a:pt x="2471136" y="2842746"/>
                </a:cubicBezTo>
                <a:close/>
                <a:moveTo>
                  <a:pt x="2010335" y="2834969"/>
                </a:moveTo>
                <a:lnTo>
                  <a:pt x="1988265" y="2870417"/>
                </a:lnTo>
                <a:cubicBezTo>
                  <a:pt x="1979581" y="2882736"/>
                  <a:pt x="1970528" y="2894823"/>
                  <a:pt x="1962264" y="2907236"/>
                </a:cubicBezTo>
                <a:cubicBezTo>
                  <a:pt x="1954789" y="2918415"/>
                  <a:pt x="1946285" y="2930725"/>
                  <a:pt x="1939590" y="2943738"/>
                </a:cubicBezTo>
                <a:lnTo>
                  <a:pt x="1935335" y="2958396"/>
                </a:lnTo>
                <a:lnTo>
                  <a:pt x="1916749" y="2970445"/>
                </a:lnTo>
                <a:cubicBezTo>
                  <a:pt x="1909732" y="2973502"/>
                  <a:pt x="1902342" y="2975079"/>
                  <a:pt x="1894644" y="2974445"/>
                </a:cubicBezTo>
                <a:cubicBezTo>
                  <a:pt x="1888884" y="2973964"/>
                  <a:pt x="1885112" y="2969370"/>
                  <a:pt x="1886346" y="2963609"/>
                </a:cubicBezTo>
                <a:cubicBezTo>
                  <a:pt x="1890118" y="2946121"/>
                  <a:pt x="1899102" y="2930348"/>
                  <a:pt x="1907263" y="2914643"/>
                </a:cubicBezTo>
                <a:cubicBezTo>
                  <a:pt x="1911001" y="2907442"/>
                  <a:pt x="1915201" y="2899607"/>
                  <a:pt x="1918082" y="2891472"/>
                </a:cubicBezTo>
                <a:lnTo>
                  <a:pt x="1918877" y="2884618"/>
                </a:lnTo>
                <a:lnTo>
                  <a:pt x="1933598" y="2871643"/>
                </a:lnTo>
                <a:lnTo>
                  <a:pt x="1920979" y="2866500"/>
                </a:lnTo>
                <a:lnTo>
                  <a:pt x="1918877" y="2884618"/>
                </a:lnTo>
                <a:lnTo>
                  <a:pt x="1897688" y="2903293"/>
                </a:lnTo>
                <a:cubicBezTo>
                  <a:pt x="1887718" y="2916101"/>
                  <a:pt x="1878837" y="2930074"/>
                  <a:pt x="1868310" y="2941938"/>
                </a:cubicBezTo>
                <a:cubicBezTo>
                  <a:pt x="1862480" y="2948522"/>
                  <a:pt x="1851850" y="2941526"/>
                  <a:pt x="1853976" y="2933571"/>
                </a:cubicBezTo>
                <a:cubicBezTo>
                  <a:pt x="1856342" y="2924793"/>
                  <a:pt x="1860148" y="2916169"/>
                  <a:pt x="1863157" y="2907408"/>
                </a:cubicBezTo>
                <a:lnTo>
                  <a:pt x="1863836" y="2903241"/>
                </a:lnTo>
                <a:lnTo>
                  <a:pt x="1880448" y="2887828"/>
                </a:lnTo>
                <a:lnTo>
                  <a:pt x="1867555" y="2880422"/>
                </a:lnTo>
                <a:lnTo>
                  <a:pt x="1863836" y="2903241"/>
                </a:lnTo>
                <a:lnTo>
                  <a:pt x="1858486" y="2908205"/>
                </a:lnTo>
                <a:lnTo>
                  <a:pt x="1843169" y="2932972"/>
                </a:lnTo>
                <a:lnTo>
                  <a:pt x="1852888" y="2905179"/>
                </a:lnTo>
                <a:lnTo>
                  <a:pt x="1856884" y="2887191"/>
                </a:lnTo>
                <a:lnTo>
                  <a:pt x="1871944" y="2873152"/>
                </a:lnTo>
                <a:cubicBezTo>
                  <a:pt x="1877705" y="2868969"/>
                  <a:pt x="1884357" y="2874798"/>
                  <a:pt x="1884837" y="2880559"/>
                </a:cubicBezTo>
                <a:lnTo>
                  <a:pt x="1882492" y="2895862"/>
                </a:lnTo>
                <a:lnTo>
                  <a:pt x="1856308" y="2929936"/>
                </a:lnTo>
                <a:lnTo>
                  <a:pt x="1870641" y="2938303"/>
                </a:lnTo>
                <a:cubicBezTo>
                  <a:pt x="1873213" y="2928702"/>
                  <a:pt x="1877208" y="2919392"/>
                  <a:pt x="1880337" y="2909919"/>
                </a:cubicBezTo>
                <a:lnTo>
                  <a:pt x="1882492" y="2895862"/>
                </a:lnTo>
                <a:lnTo>
                  <a:pt x="1887169" y="2889774"/>
                </a:lnTo>
                <a:cubicBezTo>
                  <a:pt x="1897645" y="2876564"/>
                  <a:pt x="1909286" y="2864580"/>
                  <a:pt x="1925025" y="2856967"/>
                </a:cubicBezTo>
                <a:cubicBezTo>
                  <a:pt x="1929620" y="2854773"/>
                  <a:pt x="1936547" y="2856281"/>
                  <a:pt x="1937644" y="2862111"/>
                </a:cubicBezTo>
                <a:cubicBezTo>
                  <a:pt x="1943097" y="2891583"/>
                  <a:pt x="1925364" y="2916156"/>
                  <a:pt x="1912801" y="2941935"/>
                </a:cubicBezTo>
                <a:lnTo>
                  <a:pt x="1908174" y="2954415"/>
                </a:lnTo>
                <a:lnTo>
                  <a:pt x="1894713" y="2957506"/>
                </a:lnTo>
                <a:lnTo>
                  <a:pt x="1903011" y="2968341"/>
                </a:lnTo>
                <a:lnTo>
                  <a:pt x="1908174" y="2954415"/>
                </a:lnTo>
                <a:lnTo>
                  <a:pt x="1911850" y="2953571"/>
                </a:lnTo>
                <a:cubicBezTo>
                  <a:pt x="1917173" y="2950802"/>
                  <a:pt x="1922077" y="2946944"/>
                  <a:pt x="1926466" y="2943103"/>
                </a:cubicBezTo>
                <a:cubicBezTo>
                  <a:pt x="1939084" y="2932131"/>
                  <a:pt x="1949851" y="2919100"/>
                  <a:pt x="1959864" y="2905796"/>
                </a:cubicBezTo>
                <a:close/>
                <a:moveTo>
                  <a:pt x="2012053" y="2832210"/>
                </a:moveTo>
                <a:lnTo>
                  <a:pt x="2012213" y="2832334"/>
                </a:lnTo>
                <a:lnTo>
                  <a:pt x="2010335" y="2834969"/>
                </a:lnTo>
                <a:close/>
                <a:moveTo>
                  <a:pt x="2024184" y="2829793"/>
                </a:moveTo>
                <a:cubicBezTo>
                  <a:pt x="2027244" y="2832347"/>
                  <a:pt x="2028959" y="2836908"/>
                  <a:pt x="2026867" y="2840988"/>
                </a:cubicBezTo>
                <a:cubicBezTo>
                  <a:pt x="2014042" y="2866226"/>
                  <a:pt x="1995526" y="2888720"/>
                  <a:pt x="1979684" y="2912106"/>
                </a:cubicBezTo>
                <a:cubicBezTo>
                  <a:pt x="1971111" y="2924793"/>
                  <a:pt x="1962744" y="2937617"/>
                  <a:pt x="1955749" y="2951196"/>
                </a:cubicBezTo>
                <a:lnTo>
                  <a:pt x="1954690" y="2954455"/>
                </a:lnTo>
                <a:lnTo>
                  <a:pt x="1952741" y="2956708"/>
                </a:lnTo>
                <a:cubicBezTo>
                  <a:pt x="1946423" y="2964158"/>
                  <a:pt x="1939839" y="2971324"/>
                  <a:pt x="1932021" y="2977119"/>
                </a:cubicBezTo>
                <a:lnTo>
                  <a:pt x="1944914" y="2984526"/>
                </a:lnTo>
                <a:lnTo>
                  <a:pt x="1954690" y="2954455"/>
                </a:lnTo>
                <a:lnTo>
                  <a:pt x="1971866" y="2934600"/>
                </a:lnTo>
                <a:cubicBezTo>
                  <a:pt x="1977901" y="2928428"/>
                  <a:pt x="1988393" y="2934806"/>
                  <a:pt x="1986199" y="2942967"/>
                </a:cubicBezTo>
                <a:lnTo>
                  <a:pt x="1971428" y="2981843"/>
                </a:lnTo>
                <a:lnTo>
                  <a:pt x="1963842" y="2981851"/>
                </a:lnTo>
                <a:lnTo>
                  <a:pt x="1967751" y="2991521"/>
                </a:lnTo>
                <a:lnTo>
                  <a:pt x="1971428" y="2981843"/>
                </a:lnTo>
                <a:lnTo>
                  <a:pt x="1979504" y="2981834"/>
                </a:lnTo>
                <a:cubicBezTo>
                  <a:pt x="1985256" y="2980531"/>
                  <a:pt x="1990965" y="2978457"/>
                  <a:pt x="1994908" y="2977188"/>
                </a:cubicBezTo>
                <a:cubicBezTo>
                  <a:pt x="2004990" y="2973896"/>
                  <a:pt x="2017128" y="2969850"/>
                  <a:pt x="2025015" y="2962374"/>
                </a:cubicBezTo>
                <a:cubicBezTo>
                  <a:pt x="2029747" y="2957917"/>
                  <a:pt x="2037497" y="2959837"/>
                  <a:pt x="2039348" y="2966147"/>
                </a:cubicBezTo>
                <a:cubicBezTo>
                  <a:pt x="2041646" y="2973862"/>
                  <a:pt x="2042297" y="2981509"/>
                  <a:pt x="2042049" y="2989172"/>
                </a:cubicBezTo>
                <a:lnTo>
                  <a:pt x="2041554" y="2993410"/>
                </a:lnTo>
                <a:lnTo>
                  <a:pt x="2025015" y="3003934"/>
                </a:lnTo>
                <a:lnTo>
                  <a:pt x="2039348" y="3012301"/>
                </a:lnTo>
                <a:lnTo>
                  <a:pt x="2041554" y="2993410"/>
                </a:lnTo>
                <a:lnTo>
                  <a:pt x="2057453" y="2983292"/>
                </a:lnTo>
                <a:cubicBezTo>
                  <a:pt x="2067260" y="2977668"/>
                  <a:pt x="2079948" y="2971702"/>
                  <a:pt x="2086120" y="2961757"/>
                </a:cubicBezTo>
                <a:cubicBezTo>
                  <a:pt x="2091195" y="2953459"/>
                  <a:pt x="2104293" y="2958877"/>
                  <a:pt x="2101756" y="2968341"/>
                </a:cubicBezTo>
                <a:lnTo>
                  <a:pt x="2100806" y="2970375"/>
                </a:lnTo>
                <a:lnTo>
                  <a:pt x="2085228" y="2963815"/>
                </a:lnTo>
                <a:lnTo>
                  <a:pt x="2069890" y="2996306"/>
                </a:lnTo>
                <a:lnTo>
                  <a:pt x="2037154" y="3016004"/>
                </a:lnTo>
                <a:cubicBezTo>
                  <a:pt x="2030364" y="3021628"/>
                  <a:pt x="2021380" y="3016210"/>
                  <a:pt x="2022820" y="3007637"/>
                </a:cubicBezTo>
                <a:cubicBezTo>
                  <a:pt x="2023849" y="3001362"/>
                  <a:pt x="2024758" y="2995207"/>
                  <a:pt x="2024955" y="2989069"/>
                </a:cubicBezTo>
                <a:lnTo>
                  <a:pt x="2024218" y="2982692"/>
                </a:lnTo>
                <a:lnTo>
                  <a:pt x="2037154" y="2974376"/>
                </a:lnTo>
                <a:lnTo>
                  <a:pt x="2022820" y="2970604"/>
                </a:lnTo>
                <a:lnTo>
                  <a:pt x="2024218" y="2982692"/>
                </a:lnTo>
                <a:lnTo>
                  <a:pt x="2018217" y="2986549"/>
                </a:lnTo>
                <a:cubicBezTo>
                  <a:pt x="2011248" y="2989756"/>
                  <a:pt x="2003961" y="2992207"/>
                  <a:pt x="1997377" y="2994196"/>
                </a:cubicBezTo>
                <a:cubicBezTo>
                  <a:pt x="1984210" y="2998173"/>
                  <a:pt x="1968299" y="3002220"/>
                  <a:pt x="1955132" y="2996459"/>
                </a:cubicBezTo>
                <a:cubicBezTo>
                  <a:pt x="1951772" y="2995019"/>
                  <a:pt x="1950263" y="2990081"/>
                  <a:pt x="1951223" y="2986789"/>
                </a:cubicBezTo>
                <a:lnTo>
                  <a:pt x="1954283" y="2978735"/>
                </a:lnTo>
                <a:lnTo>
                  <a:pt x="1963207" y="2970133"/>
                </a:lnTo>
                <a:cubicBezTo>
                  <a:pt x="1970065" y="2962289"/>
                  <a:pt x="1976632" y="2954145"/>
                  <a:pt x="1984004" y="2946601"/>
                </a:cubicBezTo>
                <a:lnTo>
                  <a:pt x="1969671" y="2938235"/>
                </a:lnTo>
                <a:lnTo>
                  <a:pt x="1954283" y="2978735"/>
                </a:lnTo>
                <a:lnTo>
                  <a:pt x="1940662" y="2991864"/>
                </a:lnTo>
                <a:cubicBezTo>
                  <a:pt x="1935312" y="2995842"/>
                  <a:pt x="1927631" y="2990492"/>
                  <a:pt x="1927769" y="2984457"/>
                </a:cubicBezTo>
                <a:lnTo>
                  <a:pt x="1935335" y="2958396"/>
                </a:lnTo>
                <a:lnTo>
                  <a:pt x="1936616" y="2957566"/>
                </a:lnTo>
                <a:cubicBezTo>
                  <a:pt x="1949029" y="2946996"/>
                  <a:pt x="1959693" y="2933434"/>
                  <a:pt x="1968094" y="2922735"/>
                </a:cubicBezTo>
                <a:cubicBezTo>
                  <a:pt x="1988393" y="2896881"/>
                  <a:pt x="2004441" y="2867665"/>
                  <a:pt x="2025495" y="2842565"/>
                </a:cubicBezTo>
                <a:lnTo>
                  <a:pt x="2012213" y="2832334"/>
                </a:lnTo>
                <a:lnTo>
                  <a:pt x="2013425" y="2830633"/>
                </a:lnTo>
                <a:cubicBezTo>
                  <a:pt x="2016717" y="2826690"/>
                  <a:pt x="2021123" y="2827238"/>
                  <a:pt x="2024184" y="2829793"/>
                </a:cubicBezTo>
                <a:close/>
                <a:moveTo>
                  <a:pt x="2310719" y="2798537"/>
                </a:moveTo>
                <a:cubicBezTo>
                  <a:pt x="2314833" y="2797782"/>
                  <a:pt x="2320526" y="2799634"/>
                  <a:pt x="2321280" y="2804503"/>
                </a:cubicBezTo>
                <a:lnTo>
                  <a:pt x="2314762" y="2834166"/>
                </a:lnTo>
                <a:lnTo>
                  <a:pt x="2301529" y="2837764"/>
                </a:lnTo>
                <a:lnTo>
                  <a:pt x="2311199" y="2850383"/>
                </a:lnTo>
                <a:lnTo>
                  <a:pt x="2314762" y="2834166"/>
                </a:lnTo>
                <a:lnTo>
                  <a:pt x="2322274" y="2832124"/>
                </a:lnTo>
                <a:cubicBezTo>
                  <a:pt x="2328567" y="2829244"/>
                  <a:pt x="2334242" y="2825146"/>
                  <a:pt x="2339316" y="2819179"/>
                </a:cubicBezTo>
                <a:cubicBezTo>
                  <a:pt x="2342334" y="2815613"/>
                  <a:pt x="2348369" y="2816093"/>
                  <a:pt x="2351455" y="2819179"/>
                </a:cubicBezTo>
                <a:cubicBezTo>
                  <a:pt x="2354884" y="2822677"/>
                  <a:pt x="2354473" y="2827820"/>
                  <a:pt x="2351455" y="2831318"/>
                </a:cubicBezTo>
                <a:cubicBezTo>
                  <a:pt x="2339728" y="2845102"/>
                  <a:pt x="2323612" y="2851755"/>
                  <a:pt x="2306055" y="2854292"/>
                </a:cubicBezTo>
                <a:cubicBezTo>
                  <a:pt x="2302489" y="2854772"/>
                  <a:pt x="2299403" y="2854155"/>
                  <a:pt x="2297071" y="2851206"/>
                </a:cubicBezTo>
                <a:cubicBezTo>
                  <a:pt x="2294945" y="2848531"/>
                  <a:pt x="2294671" y="2844622"/>
                  <a:pt x="2296385" y="2841673"/>
                </a:cubicBezTo>
                <a:lnTo>
                  <a:pt x="2301893" y="2820183"/>
                </a:lnTo>
                <a:lnTo>
                  <a:pt x="2315313" y="2814996"/>
                </a:lnTo>
                <a:lnTo>
                  <a:pt x="2304752" y="2809029"/>
                </a:lnTo>
                <a:lnTo>
                  <a:pt x="2301893" y="2820183"/>
                </a:lnTo>
                <a:lnTo>
                  <a:pt x="2275743" y="2830289"/>
                </a:lnTo>
                <a:lnTo>
                  <a:pt x="2275743" y="2830426"/>
                </a:lnTo>
                <a:cubicBezTo>
                  <a:pt x="2271560" y="2832484"/>
                  <a:pt x="2266484" y="2831524"/>
                  <a:pt x="2264016" y="2827340"/>
                </a:cubicBezTo>
                <a:cubicBezTo>
                  <a:pt x="2261821" y="2823499"/>
                  <a:pt x="2262987" y="2817670"/>
                  <a:pt x="2267102" y="2815613"/>
                </a:cubicBezTo>
                <a:cubicBezTo>
                  <a:pt x="2281023" y="2808618"/>
                  <a:pt x="2295288" y="2801280"/>
                  <a:pt x="2310719" y="2798537"/>
                </a:cubicBezTo>
                <a:close/>
                <a:moveTo>
                  <a:pt x="1771475" y="2699508"/>
                </a:moveTo>
                <a:cubicBezTo>
                  <a:pt x="1745140" y="2726151"/>
                  <a:pt x="1727652" y="2757818"/>
                  <a:pt x="1713636" y="2791354"/>
                </a:cubicBezTo>
                <a:lnTo>
                  <a:pt x="1681358" y="2881243"/>
                </a:lnTo>
                <a:lnTo>
                  <a:pt x="1670662" y="2883851"/>
                </a:lnTo>
                <a:lnTo>
                  <a:pt x="1676629" y="2894412"/>
                </a:lnTo>
                <a:lnTo>
                  <a:pt x="1681358" y="2881243"/>
                </a:lnTo>
                <a:lnTo>
                  <a:pt x="1685109" y="2880329"/>
                </a:lnTo>
                <a:cubicBezTo>
                  <a:pt x="1697949" y="2871253"/>
                  <a:pt x="1706101" y="2848378"/>
                  <a:pt x="1710781" y="2837422"/>
                </a:cubicBezTo>
                <a:cubicBezTo>
                  <a:pt x="1716199" y="2824597"/>
                  <a:pt x="1721137" y="2811498"/>
                  <a:pt x="1727172" y="2798949"/>
                </a:cubicBezTo>
                <a:cubicBezTo>
                  <a:pt x="1731698" y="2789553"/>
                  <a:pt x="1737048" y="2779403"/>
                  <a:pt x="1745414" y="2772820"/>
                </a:cubicBezTo>
                <a:cubicBezTo>
                  <a:pt x="1752067" y="2767607"/>
                  <a:pt x="1761531" y="2772340"/>
                  <a:pt x="1759748" y="2781186"/>
                </a:cubicBezTo>
                <a:cubicBezTo>
                  <a:pt x="1755564" y="2801897"/>
                  <a:pt x="1743631" y="2821168"/>
                  <a:pt x="1734373" y="2839068"/>
                </a:cubicBezTo>
                <a:cubicBezTo>
                  <a:pt x="1729744" y="2848018"/>
                  <a:pt x="1724601" y="2857808"/>
                  <a:pt x="1721163" y="2867966"/>
                </a:cubicBezTo>
                <a:lnTo>
                  <a:pt x="1719518" y="2885170"/>
                </a:lnTo>
                <a:lnTo>
                  <a:pt x="1707627" y="2893109"/>
                </a:lnTo>
                <a:lnTo>
                  <a:pt x="1718188" y="2899075"/>
                </a:lnTo>
                <a:lnTo>
                  <a:pt x="1719518" y="2885170"/>
                </a:lnTo>
                <a:lnTo>
                  <a:pt x="1725833" y="2880953"/>
                </a:lnTo>
                <a:cubicBezTo>
                  <a:pt x="1741270" y="2865536"/>
                  <a:pt x="1750129" y="2842326"/>
                  <a:pt x="1767977" y="2829261"/>
                </a:cubicBezTo>
                <a:cubicBezTo>
                  <a:pt x="1774629" y="2824392"/>
                  <a:pt x="1781762" y="2832416"/>
                  <a:pt x="1780596" y="2838930"/>
                </a:cubicBezTo>
                <a:cubicBezTo>
                  <a:pt x="1776584" y="2861408"/>
                  <a:pt x="1758453" y="2879333"/>
                  <a:pt x="1750246" y="2900113"/>
                </a:cubicBezTo>
                <a:lnTo>
                  <a:pt x="1747509" y="2915135"/>
                </a:lnTo>
                <a:lnTo>
                  <a:pt x="1741985" y="2914712"/>
                </a:lnTo>
                <a:lnTo>
                  <a:pt x="1746237" y="2922118"/>
                </a:lnTo>
                <a:lnTo>
                  <a:pt x="1747509" y="2915135"/>
                </a:lnTo>
                <a:lnTo>
                  <a:pt x="1760022" y="2916092"/>
                </a:lnTo>
                <a:cubicBezTo>
                  <a:pt x="1765097" y="2914026"/>
                  <a:pt x="1769383" y="2909602"/>
                  <a:pt x="1773326" y="2903327"/>
                </a:cubicBezTo>
                <a:cubicBezTo>
                  <a:pt x="1781213" y="2890777"/>
                  <a:pt x="1786425" y="2876787"/>
                  <a:pt x="1794998" y="2864648"/>
                </a:cubicBezTo>
                <a:cubicBezTo>
                  <a:pt x="1799524" y="2858202"/>
                  <a:pt x="1811388" y="2859779"/>
                  <a:pt x="1810977" y="2868969"/>
                </a:cubicBezTo>
                <a:cubicBezTo>
                  <a:pt x="1810428" y="2881862"/>
                  <a:pt x="1802267" y="2894618"/>
                  <a:pt x="1797741" y="2906482"/>
                </a:cubicBezTo>
                <a:cubicBezTo>
                  <a:pt x="1795409" y="2912654"/>
                  <a:pt x="1792529" y="2919581"/>
                  <a:pt x="1792323" y="2926302"/>
                </a:cubicBezTo>
                <a:cubicBezTo>
                  <a:pt x="1792254" y="2927810"/>
                  <a:pt x="1792460" y="2930211"/>
                  <a:pt x="1792735" y="2930896"/>
                </a:cubicBezTo>
                <a:lnTo>
                  <a:pt x="1794692" y="2931795"/>
                </a:lnTo>
                <a:lnTo>
                  <a:pt x="1794106" y="2932268"/>
                </a:lnTo>
                <a:cubicBezTo>
                  <a:pt x="1795546" y="2931925"/>
                  <a:pt x="1795358" y="2931908"/>
                  <a:pt x="1794732" y="2931814"/>
                </a:cubicBezTo>
                <a:lnTo>
                  <a:pt x="1794692" y="2931795"/>
                </a:lnTo>
                <a:lnTo>
                  <a:pt x="1799558" y="2927862"/>
                </a:lnTo>
                <a:cubicBezTo>
                  <a:pt x="1801598" y="2925650"/>
                  <a:pt x="1803639" y="2923113"/>
                  <a:pt x="1805010" y="2921501"/>
                </a:cubicBezTo>
                <a:cubicBezTo>
                  <a:pt x="1810497" y="2914917"/>
                  <a:pt x="1815572" y="2907991"/>
                  <a:pt x="1820578" y="2901064"/>
                </a:cubicBezTo>
                <a:cubicBezTo>
                  <a:pt x="1827916" y="2890983"/>
                  <a:pt x="1834911" y="2877816"/>
                  <a:pt x="1844787" y="2869860"/>
                </a:cubicBezTo>
                <a:cubicBezTo>
                  <a:pt x="1850136" y="2865471"/>
                  <a:pt x="1859669" y="2867803"/>
                  <a:pt x="1859394" y="2875895"/>
                </a:cubicBezTo>
                <a:lnTo>
                  <a:pt x="1856884" y="2887191"/>
                </a:lnTo>
                <a:lnTo>
                  <a:pt x="1845267" y="2898021"/>
                </a:lnTo>
                <a:cubicBezTo>
                  <a:pt x="1837449" y="2907391"/>
                  <a:pt x="1830934" y="2917798"/>
                  <a:pt x="1826407" y="2929113"/>
                </a:cubicBezTo>
                <a:lnTo>
                  <a:pt x="1842758" y="2933592"/>
                </a:lnTo>
                <a:lnTo>
                  <a:pt x="1831936" y="2939152"/>
                </a:lnTo>
                <a:cubicBezTo>
                  <a:pt x="1827933" y="2938132"/>
                  <a:pt x="1824796" y="2934497"/>
                  <a:pt x="1826270" y="2929045"/>
                </a:cubicBezTo>
                <a:lnTo>
                  <a:pt x="1831439" y="2914767"/>
                </a:lnTo>
                <a:lnTo>
                  <a:pt x="1844924" y="2896264"/>
                </a:lnTo>
                <a:cubicBezTo>
                  <a:pt x="1848490" y="2891394"/>
                  <a:pt x="1851988" y="2885771"/>
                  <a:pt x="1856720" y="2881930"/>
                </a:cubicBezTo>
                <a:lnTo>
                  <a:pt x="1842112" y="2875895"/>
                </a:lnTo>
                <a:cubicBezTo>
                  <a:pt x="1841838" y="2885222"/>
                  <a:pt x="1839060" y="2894086"/>
                  <a:pt x="1835760" y="2902830"/>
                </a:cubicBezTo>
                <a:lnTo>
                  <a:pt x="1831439" y="2914767"/>
                </a:lnTo>
                <a:lnTo>
                  <a:pt x="1827230" y="2920541"/>
                </a:lnTo>
                <a:cubicBezTo>
                  <a:pt x="1819549" y="2930828"/>
                  <a:pt x="1807822" y="2950648"/>
                  <a:pt x="1792666" y="2948864"/>
                </a:cubicBezTo>
                <a:cubicBezTo>
                  <a:pt x="1783202" y="2947733"/>
                  <a:pt x="1778367" y="2942229"/>
                  <a:pt x="1776413" y="2935208"/>
                </a:cubicBezTo>
                <a:lnTo>
                  <a:pt x="1776934" y="2923662"/>
                </a:lnTo>
                <a:lnTo>
                  <a:pt x="1781762" y="2920815"/>
                </a:lnTo>
                <a:cubicBezTo>
                  <a:pt x="1793557" y="2906619"/>
                  <a:pt x="1799044" y="2888377"/>
                  <a:pt x="1809674" y="2873358"/>
                </a:cubicBezTo>
                <a:lnTo>
                  <a:pt x="1793695" y="2869037"/>
                </a:lnTo>
                <a:cubicBezTo>
                  <a:pt x="1793695" y="2869655"/>
                  <a:pt x="1792597" y="2873426"/>
                  <a:pt x="1791774" y="2875690"/>
                </a:cubicBezTo>
                <a:cubicBezTo>
                  <a:pt x="1790471" y="2879324"/>
                  <a:pt x="1788963" y="2882822"/>
                  <a:pt x="1787454" y="2886319"/>
                </a:cubicBezTo>
                <a:cubicBezTo>
                  <a:pt x="1783819" y="2894892"/>
                  <a:pt x="1779979" y="2903464"/>
                  <a:pt x="1777441" y="2912448"/>
                </a:cubicBezTo>
                <a:lnTo>
                  <a:pt x="1776934" y="2923662"/>
                </a:lnTo>
                <a:lnTo>
                  <a:pt x="1759319" y="2934051"/>
                </a:lnTo>
                <a:cubicBezTo>
                  <a:pt x="1751055" y="2935286"/>
                  <a:pt x="1742191" y="2933571"/>
                  <a:pt x="1733276" y="2929593"/>
                </a:cubicBezTo>
                <a:cubicBezTo>
                  <a:pt x="1730532" y="2928359"/>
                  <a:pt x="1729161" y="2924999"/>
                  <a:pt x="1729024" y="2922187"/>
                </a:cubicBezTo>
                <a:cubicBezTo>
                  <a:pt x="1728630" y="2913580"/>
                  <a:pt x="1730267" y="2905788"/>
                  <a:pt x="1733033" y="2898441"/>
                </a:cubicBezTo>
                <a:lnTo>
                  <a:pt x="1738260" y="2888222"/>
                </a:lnTo>
                <a:lnTo>
                  <a:pt x="1748912" y="2879461"/>
                </a:lnTo>
                <a:cubicBezTo>
                  <a:pt x="1757553" y="2867529"/>
                  <a:pt x="1764480" y="2852990"/>
                  <a:pt x="1776618" y="2844074"/>
                </a:cubicBezTo>
                <a:lnTo>
                  <a:pt x="1764000" y="2834404"/>
                </a:lnTo>
                <a:cubicBezTo>
                  <a:pt x="1761188" y="2850383"/>
                  <a:pt x="1752050" y="2863722"/>
                  <a:pt x="1743811" y="2877370"/>
                </a:cubicBezTo>
                <a:lnTo>
                  <a:pt x="1738260" y="2888222"/>
                </a:lnTo>
                <a:lnTo>
                  <a:pt x="1712221" y="2909637"/>
                </a:lnTo>
                <a:cubicBezTo>
                  <a:pt x="1708038" y="2911214"/>
                  <a:pt x="1702552" y="2907922"/>
                  <a:pt x="1701660" y="2903670"/>
                </a:cubicBezTo>
                <a:lnTo>
                  <a:pt x="1702193" y="2885993"/>
                </a:lnTo>
                <a:lnTo>
                  <a:pt x="1721206" y="2856075"/>
                </a:lnTo>
                <a:cubicBezTo>
                  <a:pt x="1727515" y="2842428"/>
                  <a:pt x="1732727" y="2828232"/>
                  <a:pt x="1738831" y="2814516"/>
                </a:cubicBezTo>
                <a:cubicBezTo>
                  <a:pt x="1743426" y="2804161"/>
                  <a:pt x="1748363" y="2792227"/>
                  <a:pt x="1757553" y="2785027"/>
                </a:cubicBezTo>
                <a:lnTo>
                  <a:pt x="1743220" y="2776660"/>
                </a:lnTo>
                <a:cubicBezTo>
                  <a:pt x="1736533" y="2809270"/>
                  <a:pt x="1710867" y="2837791"/>
                  <a:pt x="1702676" y="2869976"/>
                </a:cubicBezTo>
                <a:lnTo>
                  <a:pt x="1702193" y="2885993"/>
                </a:lnTo>
                <a:lnTo>
                  <a:pt x="1700503" y="2888651"/>
                </a:lnTo>
                <a:cubicBezTo>
                  <a:pt x="1691596" y="2897618"/>
                  <a:pt x="1680401" y="2903122"/>
                  <a:pt x="1666067" y="2900447"/>
                </a:cubicBezTo>
                <a:cubicBezTo>
                  <a:pt x="1661815" y="2899624"/>
                  <a:pt x="1658592" y="2894000"/>
                  <a:pt x="1660101" y="2889886"/>
                </a:cubicBezTo>
                <a:lnTo>
                  <a:pt x="1689548" y="2808531"/>
                </a:lnTo>
                <a:lnTo>
                  <a:pt x="1706127" y="2784324"/>
                </a:lnTo>
                <a:cubicBezTo>
                  <a:pt x="1725646" y="2754252"/>
                  <a:pt x="1745003" y="2724025"/>
                  <a:pt x="1771475" y="2699508"/>
                </a:cubicBezTo>
                <a:close/>
                <a:moveTo>
                  <a:pt x="1759336" y="2687369"/>
                </a:moveTo>
                <a:cubicBezTo>
                  <a:pt x="1731904" y="2715178"/>
                  <a:pt x="1713576" y="2748011"/>
                  <a:pt x="1698866" y="2782790"/>
                </a:cubicBezTo>
                <a:lnTo>
                  <a:pt x="1689548" y="2808531"/>
                </a:lnTo>
                <a:lnTo>
                  <a:pt x="1675815" y="2828584"/>
                </a:lnTo>
                <a:cubicBezTo>
                  <a:pt x="1665064" y="2842810"/>
                  <a:pt x="1653363" y="2856264"/>
                  <a:pt x="1639801" y="2868214"/>
                </a:cubicBezTo>
                <a:cubicBezTo>
                  <a:pt x="1631503" y="2875484"/>
                  <a:pt x="1619364" y="2863414"/>
                  <a:pt x="1627662" y="2856075"/>
                </a:cubicBezTo>
                <a:cubicBezTo>
                  <a:pt x="1681841" y="2808275"/>
                  <a:pt x="1706324" y="2736404"/>
                  <a:pt x="1759336" y="2687369"/>
                </a:cubicBezTo>
                <a:close/>
                <a:moveTo>
                  <a:pt x="1759336" y="2687369"/>
                </a:moveTo>
                <a:cubicBezTo>
                  <a:pt x="1767429" y="2679894"/>
                  <a:pt x="1779293" y="2691621"/>
                  <a:pt x="1771475" y="2699508"/>
                </a:cubicBezTo>
                <a:close/>
                <a:moveTo>
                  <a:pt x="1611161" y="2624192"/>
                </a:moveTo>
                <a:lnTo>
                  <a:pt x="1588125" y="2647482"/>
                </a:lnTo>
                <a:cubicBezTo>
                  <a:pt x="1577821" y="2661772"/>
                  <a:pt x="1568649" y="2677117"/>
                  <a:pt x="1558327" y="2690798"/>
                </a:cubicBezTo>
                <a:cubicBezTo>
                  <a:pt x="1550166" y="2701634"/>
                  <a:pt x="1537753" y="2718984"/>
                  <a:pt x="1522666" y="2719464"/>
                </a:cubicBezTo>
                <a:lnTo>
                  <a:pt x="1530072" y="2732357"/>
                </a:lnTo>
                <a:cubicBezTo>
                  <a:pt x="1545229" y="2703862"/>
                  <a:pt x="1568340" y="2681934"/>
                  <a:pt x="1593243" y="2661626"/>
                </a:cubicBezTo>
                <a:lnTo>
                  <a:pt x="1608148" y="2649324"/>
                </a:lnTo>
                <a:lnTo>
                  <a:pt x="1593166" y="2670773"/>
                </a:lnTo>
                <a:cubicBezTo>
                  <a:pt x="1582673" y="2686066"/>
                  <a:pt x="1572523" y="2701839"/>
                  <a:pt x="1559973" y="2715487"/>
                </a:cubicBezTo>
                <a:cubicBezTo>
                  <a:pt x="1550098" y="2726185"/>
                  <a:pt x="1537822" y="2736129"/>
                  <a:pt x="1522597" y="2736541"/>
                </a:cubicBezTo>
                <a:cubicBezTo>
                  <a:pt x="1515876" y="2736747"/>
                  <a:pt x="1512242" y="2729203"/>
                  <a:pt x="1515190" y="2723648"/>
                </a:cubicBezTo>
                <a:cubicBezTo>
                  <a:pt x="1531890" y="2692239"/>
                  <a:pt x="1557521" y="2668733"/>
                  <a:pt x="1584816" y="2646710"/>
                </a:cubicBezTo>
                <a:close/>
                <a:moveTo>
                  <a:pt x="1652798" y="2612472"/>
                </a:moveTo>
                <a:lnTo>
                  <a:pt x="1608148" y="2649324"/>
                </a:lnTo>
                <a:lnTo>
                  <a:pt x="1608339" y="2649050"/>
                </a:lnTo>
                <a:cubicBezTo>
                  <a:pt x="1613740" y="2641952"/>
                  <a:pt x="1619638" y="2635283"/>
                  <a:pt x="1626496" y="2629899"/>
                </a:cubicBezTo>
                <a:close/>
                <a:moveTo>
                  <a:pt x="1636556" y="2602487"/>
                </a:moveTo>
                <a:lnTo>
                  <a:pt x="1611161" y="2624192"/>
                </a:lnTo>
                <a:lnTo>
                  <a:pt x="1624713" y="2610491"/>
                </a:lnTo>
                <a:close/>
                <a:moveTo>
                  <a:pt x="1537707" y="2578122"/>
                </a:moveTo>
                <a:lnTo>
                  <a:pt x="1458819" y="2668990"/>
                </a:lnTo>
                <a:lnTo>
                  <a:pt x="1473425" y="2675025"/>
                </a:lnTo>
                <a:cubicBezTo>
                  <a:pt x="1472122" y="2655548"/>
                  <a:pt x="1488307" y="2638883"/>
                  <a:pt x="1501406" y="2626470"/>
                </a:cubicBezTo>
                <a:lnTo>
                  <a:pt x="1552098" y="2588381"/>
                </a:lnTo>
                <a:lnTo>
                  <a:pt x="1548597" y="2592986"/>
                </a:lnTo>
                <a:cubicBezTo>
                  <a:pt x="1523643" y="2623110"/>
                  <a:pt x="1497565" y="2652325"/>
                  <a:pt x="1470956" y="2680785"/>
                </a:cubicBezTo>
                <a:cubicBezTo>
                  <a:pt x="1465607" y="2686546"/>
                  <a:pt x="1456830" y="2681745"/>
                  <a:pt x="1456349" y="2674750"/>
                </a:cubicBezTo>
                <a:cubicBezTo>
                  <a:pt x="1454772" y="2651296"/>
                  <a:pt x="1472122" y="2630653"/>
                  <a:pt x="1487964" y="2615429"/>
                </a:cubicBezTo>
                <a:close/>
                <a:moveTo>
                  <a:pt x="1480649" y="2503776"/>
                </a:moveTo>
                <a:lnTo>
                  <a:pt x="1480420" y="2504055"/>
                </a:lnTo>
                <a:lnTo>
                  <a:pt x="1465396" y="2516843"/>
                </a:lnTo>
                <a:lnTo>
                  <a:pt x="1466704" y="2515302"/>
                </a:lnTo>
                <a:close/>
                <a:moveTo>
                  <a:pt x="1925483" y="2433655"/>
                </a:moveTo>
                <a:lnTo>
                  <a:pt x="1873795" y="2516536"/>
                </a:lnTo>
                <a:cubicBezTo>
                  <a:pt x="1832853" y="2577709"/>
                  <a:pt x="1789099" y="2637442"/>
                  <a:pt x="1741710" y="2692443"/>
                </a:cubicBezTo>
                <a:cubicBezTo>
                  <a:pt x="1694321" y="2747444"/>
                  <a:pt x="1644738" y="2800799"/>
                  <a:pt x="1601807" y="2859504"/>
                </a:cubicBezTo>
                <a:cubicBezTo>
                  <a:pt x="1597281" y="2865676"/>
                  <a:pt x="1585211" y="2864511"/>
                  <a:pt x="1585828" y="2855184"/>
                </a:cubicBezTo>
                <a:lnTo>
                  <a:pt x="1587318" y="2850914"/>
                </a:lnTo>
                <a:lnTo>
                  <a:pt x="1603110" y="2855184"/>
                </a:lnTo>
                <a:cubicBezTo>
                  <a:pt x="1604139" y="2839445"/>
                  <a:pt x="1610465" y="2825300"/>
                  <a:pt x="1618935" y="2812227"/>
                </a:cubicBezTo>
                <a:lnTo>
                  <a:pt x="1641391" y="2783629"/>
                </a:lnTo>
                <a:lnTo>
                  <a:pt x="1662886" y="2756994"/>
                </a:lnTo>
                <a:cubicBezTo>
                  <a:pt x="1689161" y="2726545"/>
                  <a:pt x="1715993" y="2696558"/>
                  <a:pt x="1741985" y="2665903"/>
                </a:cubicBezTo>
                <a:cubicBezTo>
                  <a:pt x="1765851" y="2637751"/>
                  <a:pt x="1788259" y="2608725"/>
                  <a:pt x="1809810" y="2578969"/>
                </a:cubicBezTo>
                <a:lnTo>
                  <a:pt x="1864398" y="2499453"/>
                </a:lnTo>
                <a:close/>
                <a:moveTo>
                  <a:pt x="1912667" y="2422294"/>
                </a:moveTo>
                <a:lnTo>
                  <a:pt x="1872492" y="2487663"/>
                </a:lnTo>
                <a:lnTo>
                  <a:pt x="1864398" y="2499453"/>
                </a:lnTo>
                <a:lnTo>
                  <a:pt x="1854524" y="2510089"/>
                </a:lnTo>
                <a:cubicBezTo>
                  <a:pt x="1828258" y="2537315"/>
                  <a:pt x="1802198" y="2564816"/>
                  <a:pt x="1778263" y="2594100"/>
                </a:cubicBezTo>
                <a:cubicBezTo>
                  <a:pt x="1752889" y="2625235"/>
                  <a:pt x="1729983" y="2658565"/>
                  <a:pt x="1707420" y="2691757"/>
                </a:cubicBezTo>
                <a:cubicBezTo>
                  <a:pt x="1688081" y="2720218"/>
                  <a:pt x="1669770" y="2749296"/>
                  <a:pt x="1647618" y="2775699"/>
                </a:cubicBezTo>
                <a:lnTo>
                  <a:pt x="1641391" y="2783629"/>
                </a:lnTo>
                <a:lnTo>
                  <a:pt x="1587491" y="2850417"/>
                </a:lnTo>
                <a:lnTo>
                  <a:pt x="1603084" y="2805721"/>
                </a:lnTo>
                <a:cubicBezTo>
                  <a:pt x="1612351" y="2790753"/>
                  <a:pt x="1624130" y="2777003"/>
                  <a:pt x="1635411" y="2763561"/>
                </a:cubicBezTo>
                <a:cubicBezTo>
                  <a:pt x="1659003" y="2735512"/>
                  <a:pt x="1678274" y="2704033"/>
                  <a:pt x="1698916" y="2673790"/>
                </a:cubicBezTo>
                <a:cubicBezTo>
                  <a:pt x="1721411" y="2640803"/>
                  <a:pt x="1744453" y="2608021"/>
                  <a:pt x="1769965" y="2577297"/>
                </a:cubicBezTo>
                <a:cubicBezTo>
                  <a:pt x="1795169" y="2546882"/>
                  <a:pt x="1822515" y="2518421"/>
                  <a:pt x="1849938" y="2490029"/>
                </a:cubicBezTo>
                <a:close/>
                <a:moveTo>
                  <a:pt x="1942020" y="2407139"/>
                </a:moveTo>
                <a:lnTo>
                  <a:pt x="1942512" y="2415312"/>
                </a:lnTo>
                <a:lnTo>
                  <a:pt x="1925483" y="2433655"/>
                </a:lnTo>
                <a:close/>
                <a:moveTo>
                  <a:pt x="2304651" y="2335177"/>
                </a:moveTo>
                <a:lnTo>
                  <a:pt x="2263013" y="2393615"/>
                </a:lnTo>
                <a:lnTo>
                  <a:pt x="2240154" y="2432986"/>
                </a:lnTo>
                <a:lnTo>
                  <a:pt x="2236584" y="2436555"/>
                </a:lnTo>
                <a:cubicBezTo>
                  <a:pt x="2220279" y="2451762"/>
                  <a:pt x="2204042" y="2467021"/>
                  <a:pt x="2189743" y="2484097"/>
                </a:cubicBezTo>
                <a:cubicBezTo>
                  <a:pt x="2162037" y="2517222"/>
                  <a:pt x="2140777" y="2555147"/>
                  <a:pt x="2112865" y="2588065"/>
                </a:cubicBezTo>
                <a:lnTo>
                  <a:pt x="2126307" y="2598421"/>
                </a:lnTo>
                <a:cubicBezTo>
                  <a:pt x="2142903" y="2574143"/>
                  <a:pt x="2159637" y="2550003"/>
                  <a:pt x="2176644" y="2526000"/>
                </a:cubicBezTo>
                <a:cubicBezTo>
                  <a:pt x="2193652" y="2501997"/>
                  <a:pt x="2210523" y="2480257"/>
                  <a:pt x="2226365" y="2456734"/>
                </a:cubicBezTo>
                <a:lnTo>
                  <a:pt x="2240154" y="2432986"/>
                </a:lnTo>
                <a:lnTo>
                  <a:pt x="2283835" y="2389320"/>
                </a:lnTo>
                <a:cubicBezTo>
                  <a:pt x="2291104" y="2380953"/>
                  <a:pt x="2303175" y="2393160"/>
                  <a:pt x="2295974" y="2401459"/>
                </a:cubicBezTo>
                <a:cubicBezTo>
                  <a:pt x="2266827" y="2435200"/>
                  <a:pt x="2229520" y="2463112"/>
                  <a:pt x="2201882" y="2496236"/>
                </a:cubicBezTo>
                <a:cubicBezTo>
                  <a:pt x="2174244" y="2529360"/>
                  <a:pt x="2152916" y="2567285"/>
                  <a:pt x="2125004" y="2600203"/>
                </a:cubicBezTo>
                <a:cubicBezTo>
                  <a:pt x="2118694" y="2607679"/>
                  <a:pt x="2106144" y="2597803"/>
                  <a:pt x="2111562" y="2589848"/>
                </a:cubicBezTo>
                <a:cubicBezTo>
                  <a:pt x="2128501" y="2565090"/>
                  <a:pt x="2146264" y="2539510"/>
                  <a:pt x="2162860" y="2516056"/>
                </a:cubicBezTo>
                <a:cubicBezTo>
                  <a:pt x="2179456" y="2492601"/>
                  <a:pt x="2197287" y="2469833"/>
                  <a:pt x="2213129" y="2445898"/>
                </a:cubicBezTo>
                <a:lnTo>
                  <a:pt x="2226466" y="2422928"/>
                </a:lnTo>
                <a:close/>
                <a:moveTo>
                  <a:pt x="2293025" y="2322317"/>
                </a:moveTo>
                <a:lnTo>
                  <a:pt x="2293094" y="2322386"/>
                </a:lnTo>
                <a:lnTo>
                  <a:pt x="2293093" y="2322386"/>
                </a:lnTo>
                <a:cubicBezTo>
                  <a:pt x="2275708" y="2340080"/>
                  <a:pt x="2262455" y="2360740"/>
                  <a:pt x="2250179" y="2382085"/>
                </a:cubicBezTo>
                <a:lnTo>
                  <a:pt x="2226466" y="2422928"/>
                </a:lnTo>
                <a:lnTo>
                  <a:pt x="2078781" y="2588682"/>
                </a:lnTo>
                <a:lnTo>
                  <a:pt x="2078712" y="2588613"/>
                </a:lnTo>
                <a:cubicBezTo>
                  <a:pt x="2071100" y="2596637"/>
                  <a:pt x="2059030" y="2584499"/>
                  <a:pt x="2066574" y="2576475"/>
                </a:cubicBezTo>
                <a:cubicBezTo>
                  <a:pt x="2144412" y="2493904"/>
                  <a:pt x="2221221" y="2410237"/>
                  <a:pt x="2293025" y="2322317"/>
                </a:cubicBezTo>
                <a:close/>
                <a:moveTo>
                  <a:pt x="2304692" y="2322309"/>
                </a:moveTo>
                <a:cubicBezTo>
                  <a:pt x="2307598" y="2325301"/>
                  <a:pt x="2308661" y="2330341"/>
                  <a:pt x="2305232" y="2334524"/>
                </a:cubicBezTo>
                <a:lnTo>
                  <a:pt x="2304651" y="2335177"/>
                </a:lnTo>
                <a:lnTo>
                  <a:pt x="2305164" y="2334456"/>
                </a:lnTo>
                <a:lnTo>
                  <a:pt x="2293094" y="2322386"/>
                </a:lnTo>
                <a:close/>
                <a:moveTo>
                  <a:pt x="2315540" y="2318772"/>
                </a:moveTo>
                <a:lnTo>
                  <a:pt x="2315039" y="2319505"/>
                </a:lnTo>
                <a:lnTo>
                  <a:pt x="2315052" y="2319553"/>
                </a:lnTo>
                <a:lnTo>
                  <a:pt x="2314970" y="2319505"/>
                </a:lnTo>
                <a:close/>
                <a:moveTo>
                  <a:pt x="2064262" y="2317674"/>
                </a:moveTo>
                <a:lnTo>
                  <a:pt x="2040377" y="2373272"/>
                </a:lnTo>
                <a:cubicBezTo>
                  <a:pt x="2034068" y="2388154"/>
                  <a:pt x="2027347" y="2402899"/>
                  <a:pt x="2018157" y="2416272"/>
                </a:cubicBezTo>
                <a:cubicBezTo>
                  <a:pt x="2004441" y="2436297"/>
                  <a:pt x="1989696" y="2455705"/>
                  <a:pt x="1975775" y="2475593"/>
                </a:cubicBezTo>
                <a:cubicBezTo>
                  <a:pt x="1962607" y="2494315"/>
                  <a:pt x="1952457" y="2512352"/>
                  <a:pt x="1944022" y="2534504"/>
                </a:cubicBezTo>
                <a:cubicBezTo>
                  <a:pt x="1935587" y="2556655"/>
                  <a:pt x="1927425" y="2578806"/>
                  <a:pt x="1913709" y="2598420"/>
                </a:cubicBezTo>
                <a:cubicBezTo>
                  <a:pt x="1907400" y="2607404"/>
                  <a:pt x="1892587" y="2598832"/>
                  <a:pt x="1898896" y="2589779"/>
                </a:cubicBezTo>
                <a:cubicBezTo>
                  <a:pt x="1914053" y="2568107"/>
                  <a:pt x="1922076" y="2542870"/>
                  <a:pt x="1931677" y="2519142"/>
                </a:cubicBezTo>
                <a:cubicBezTo>
                  <a:pt x="1941279" y="2495413"/>
                  <a:pt x="1955612" y="2474359"/>
                  <a:pt x="1969808" y="2454539"/>
                </a:cubicBezTo>
                <a:cubicBezTo>
                  <a:pt x="1984004" y="2434720"/>
                  <a:pt x="2000052" y="2415380"/>
                  <a:pt x="2011779" y="2393915"/>
                </a:cubicBezTo>
                <a:lnTo>
                  <a:pt x="2018220" y="2379448"/>
                </a:lnTo>
                <a:lnTo>
                  <a:pt x="2046755" y="2344811"/>
                </a:lnTo>
                <a:close/>
                <a:moveTo>
                  <a:pt x="2045014" y="2316686"/>
                </a:moveTo>
                <a:lnTo>
                  <a:pt x="2033793" y="2344468"/>
                </a:lnTo>
                <a:lnTo>
                  <a:pt x="2018220" y="2379448"/>
                </a:lnTo>
                <a:lnTo>
                  <a:pt x="1971385" y="2436297"/>
                </a:lnTo>
                <a:cubicBezTo>
                  <a:pt x="1948548" y="2467912"/>
                  <a:pt x="1927769" y="2501379"/>
                  <a:pt x="1904177" y="2531897"/>
                </a:cubicBezTo>
                <a:cubicBezTo>
                  <a:pt x="1880585" y="2562416"/>
                  <a:pt x="1855142" y="2592522"/>
                  <a:pt x="1824624" y="2616388"/>
                </a:cubicBezTo>
                <a:lnTo>
                  <a:pt x="1824487" y="2616388"/>
                </a:lnTo>
                <a:cubicBezTo>
                  <a:pt x="1815846" y="2623109"/>
                  <a:pt x="1803639" y="2611039"/>
                  <a:pt x="1812348" y="2604249"/>
                </a:cubicBezTo>
                <a:cubicBezTo>
                  <a:pt x="1847187" y="2577023"/>
                  <a:pt x="1875648" y="2541979"/>
                  <a:pt x="1901845" y="2506523"/>
                </a:cubicBezTo>
                <a:cubicBezTo>
                  <a:pt x="1928043" y="2471067"/>
                  <a:pt x="1950606" y="2433005"/>
                  <a:pt x="1978723" y="2398989"/>
                </a:cubicBezTo>
                <a:cubicBezTo>
                  <a:pt x="1991342" y="2383730"/>
                  <a:pt x="2004578" y="2368969"/>
                  <a:pt x="2017300" y="2353812"/>
                </a:cubicBezTo>
                <a:close/>
                <a:moveTo>
                  <a:pt x="2390297" y="2247686"/>
                </a:moveTo>
                <a:lnTo>
                  <a:pt x="2375235" y="2269081"/>
                </a:lnTo>
                <a:cubicBezTo>
                  <a:pt x="2359822" y="2288575"/>
                  <a:pt x="2343980" y="2307778"/>
                  <a:pt x="2329852" y="2328146"/>
                </a:cubicBezTo>
                <a:cubicBezTo>
                  <a:pt x="2326698" y="2332673"/>
                  <a:pt x="2321743" y="2332998"/>
                  <a:pt x="2318202" y="2330950"/>
                </a:cubicBezTo>
                <a:lnTo>
                  <a:pt x="2315052" y="2319553"/>
                </a:lnTo>
                <a:lnTo>
                  <a:pt x="2329784" y="2328146"/>
                </a:lnTo>
                <a:cubicBezTo>
                  <a:pt x="2340620" y="2306732"/>
                  <a:pt x="2353941" y="2287397"/>
                  <a:pt x="2368928" y="2269485"/>
                </a:cubicBezTo>
                <a:close/>
                <a:moveTo>
                  <a:pt x="2112556" y="2237926"/>
                </a:moveTo>
                <a:lnTo>
                  <a:pt x="2081851" y="2290410"/>
                </a:lnTo>
                <a:lnTo>
                  <a:pt x="2064262" y="2317674"/>
                </a:lnTo>
                <a:lnTo>
                  <a:pt x="2081182" y="2278288"/>
                </a:lnTo>
                <a:cubicBezTo>
                  <a:pt x="2088794" y="2264298"/>
                  <a:pt x="2097710" y="2250856"/>
                  <a:pt x="2109437" y="2240021"/>
                </a:cubicBezTo>
                <a:close/>
                <a:moveTo>
                  <a:pt x="2379245" y="2234212"/>
                </a:moveTo>
                <a:lnTo>
                  <a:pt x="2359393" y="2262343"/>
                </a:lnTo>
                <a:lnTo>
                  <a:pt x="2315540" y="2318772"/>
                </a:lnTo>
                <a:lnTo>
                  <a:pt x="2360850" y="2252434"/>
                </a:lnTo>
                <a:close/>
                <a:moveTo>
                  <a:pt x="2096021" y="2232275"/>
                </a:moveTo>
                <a:lnTo>
                  <a:pt x="2086120" y="2247496"/>
                </a:lnTo>
                <a:cubicBezTo>
                  <a:pt x="2074530" y="2266767"/>
                  <a:pt x="2064723" y="2287204"/>
                  <a:pt x="2052790" y="2306269"/>
                </a:cubicBezTo>
                <a:lnTo>
                  <a:pt x="2045014" y="2316686"/>
                </a:lnTo>
                <a:lnTo>
                  <a:pt x="2053064" y="2296754"/>
                </a:lnTo>
                <a:cubicBezTo>
                  <a:pt x="2059991" y="2281032"/>
                  <a:pt x="2067775" y="2265739"/>
                  <a:pt x="2077479" y="2251611"/>
                </a:cubicBezTo>
                <a:close/>
                <a:moveTo>
                  <a:pt x="2108955" y="2145787"/>
                </a:moveTo>
                <a:lnTo>
                  <a:pt x="2050252" y="2231174"/>
                </a:lnTo>
                <a:cubicBezTo>
                  <a:pt x="2029609" y="2262652"/>
                  <a:pt x="2010749" y="2294954"/>
                  <a:pt x="1991753" y="2327392"/>
                </a:cubicBezTo>
                <a:lnTo>
                  <a:pt x="1942020" y="2407139"/>
                </a:lnTo>
                <a:lnTo>
                  <a:pt x="1941767" y="2402942"/>
                </a:lnTo>
                <a:cubicBezTo>
                  <a:pt x="1938741" y="2399899"/>
                  <a:pt x="1933940" y="2398956"/>
                  <a:pt x="1930374" y="2403173"/>
                </a:cubicBezTo>
                <a:lnTo>
                  <a:pt x="1912667" y="2422294"/>
                </a:lnTo>
                <a:lnTo>
                  <a:pt x="1989284" y="2297628"/>
                </a:lnTo>
                <a:lnTo>
                  <a:pt x="2047111" y="2210135"/>
                </a:lnTo>
                <a:lnTo>
                  <a:pt x="2056492" y="2201273"/>
                </a:lnTo>
                <a:close/>
                <a:moveTo>
                  <a:pt x="2097492" y="2133907"/>
                </a:moveTo>
                <a:lnTo>
                  <a:pt x="2047111" y="2210135"/>
                </a:lnTo>
                <a:lnTo>
                  <a:pt x="1999571" y="2255040"/>
                </a:lnTo>
                <a:cubicBezTo>
                  <a:pt x="1979203" y="2272871"/>
                  <a:pt x="1960892" y="2293033"/>
                  <a:pt x="1943747" y="2313950"/>
                </a:cubicBezTo>
                <a:cubicBezTo>
                  <a:pt x="1911446" y="2353384"/>
                  <a:pt x="1881956" y="2395218"/>
                  <a:pt x="1853701" y="2437531"/>
                </a:cubicBezTo>
                <a:cubicBezTo>
                  <a:pt x="1841254" y="2456151"/>
                  <a:pt x="1828430" y="2475782"/>
                  <a:pt x="1813771" y="2493647"/>
                </a:cubicBezTo>
                <a:lnTo>
                  <a:pt x="1771781" y="2531171"/>
                </a:lnTo>
                <a:lnTo>
                  <a:pt x="1769554" y="2539030"/>
                </a:lnTo>
                <a:lnTo>
                  <a:pt x="1764993" y="2541786"/>
                </a:lnTo>
                <a:lnTo>
                  <a:pt x="1707455" y="2602063"/>
                </a:lnTo>
                <a:cubicBezTo>
                  <a:pt x="1689521" y="2625098"/>
                  <a:pt x="1672514" y="2649032"/>
                  <a:pt x="1653037" y="2670292"/>
                </a:cubicBezTo>
                <a:cubicBezTo>
                  <a:pt x="1636235" y="2688602"/>
                  <a:pt x="1621970" y="2708971"/>
                  <a:pt x="1608803" y="2730505"/>
                </a:cubicBezTo>
                <a:cubicBezTo>
                  <a:pt x="1595635" y="2752039"/>
                  <a:pt x="1583085" y="2775013"/>
                  <a:pt x="1577324" y="2799771"/>
                </a:cubicBezTo>
                <a:lnTo>
                  <a:pt x="1577324" y="2799839"/>
                </a:lnTo>
                <a:cubicBezTo>
                  <a:pt x="1574855" y="2810606"/>
                  <a:pt x="1558328" y="2806080"/>
                  <a:pt x="1560797" y="2795313"/>
                </a:cubicBezTo>
                <a:cubicBezTo>
                  <a:pt x="1566009" y="2772956"/>
                  <a:pt x="1577119" y="2750942"/>
                  <a:pt x="1588023" y="2732014"/>
                </a:cubicBezTo>
                <a:cubicBezTo>
                  <a:pt x="1598927" y="2713085"/>
                  <a:pt x="1611203" y="2694980"/>
                  <a:pt x="1624645" y="2677698"/>
                </a:cubicBezTo>
                <a:cubicBezTo>
                  <a:pt x="1637263" y="2661445"/>
                  <a:pt x="1651734" y="2646769"/>
                  <a:pt x="1664558" y="2630721"/>
                </a:cubicBezTo>
                <a:lnTo>
                  <a:pt x="1706327" y="2577234"/>
                </a:lnTo>
                <a:lnTo>
                  <a:pt x="1688286" y="2588134"/>
                </a:lnTo>
                <a:cubicBezTo>
                  <a:pt x="1676971" y="2595883"/>
                  <a:pt x="1665723" y="2603770"/>
                  <a:pt x="1654339" y="2611451"/>
                </a:cubicBezTo>
                <a:lnTo>
                  <a:pt x="1652798" y="2612472"/>
                </a:lnTo>
                <a:lnTo>
                  <a:pt x="1667164" y="2600615"/>
                </a:lnTo>
                <a:lnTo>
                  <a:pt x="1706140" y="2556669"/>
                </a:lnTo>
                <a:lnTo>
                  <a:pt x="1753134" y="2528826"/>
                </a:lnTo>
                <a:lnTo>
                  <a:pt x="1754260" y="2524217"/>
                </a:lnTo>
                <a:cubicBezTo>
                  <a:pt x="1798426" y="2498362"/>
                  <a:pt x="1825241" y="2448847"/>
                  <a:pt x="1853290" y="2407356"/>
                </a:cubicBezTo>
                <a:cubicBezTo>
                  <a:pt x="1881339" y="2365865"/>
                  <a:pt x="1911308" y="2324717"/>
                  <a:pt x="1944158" y="2286930"/>
                </a:cubicBezTo>
                <a:cubicBezTo>
                  <a:pt x="1961509" y="2266904"/>
                  <a:pt x="1980986" y="2248182"/>
                  <a:pt x="2000668" y="2231791"/>
                </a:cubicBezTo>
                <a:cubicBezTo>
                  <a:pt x="2020351" y="2215401"/>
                  <a:pt x="2038181" y="2195993"/>
                  <a:pt x="2054915" y="2177545"/>
                </a:cubicBezTo>
                <a:close/>
                <a:moveTo>
                  <a:pt x="1719923" y="2113055"/>
                </a:moveTo>
                <a:lnTo>
                  <a:pt x="1678007" y="2171760"/>
                </a:lnTo>
                <a:lnTo>
                  <a:pt x="1643615" y="2200614"/>
                </a:lnTo>
                <a:cubicBezTo>
                  <a:pt x="1614940" y="2224386"/>
                  <a:pt x="1586034" y="2248492"/>
                  <a:pt x="1556613" y="2274449"/>
                </a:cubicBezTo>
                <a:cubicBezTo>
                  <a:pt x="1497771" y="2326364"/>
                  <a:pt x="1434061" y="2370667"/>
                  <a:pt x="1369047" y="2414352"/>
                </a:cubicBezTo>
                <a:cubicBezTo>
                  <a:pt x="1338135" y="2435132"/>
                  <a:pt x="1294492" y="2457532"/>
                  <a:pt x="1273358" y="2491418"/>
                </a:cubicBezTo>
                <a:lnTo>
                  <a:pt x="1266006" y="2514136"/>
                </a:lnTo>
                <a:lnTo>
                  <a:pt x="1250198" y="2521200"/>
                </a:lnTo>
                <a:lnTo>
                  <a:pt x="1261034" y="2529498"/>
                </a:lnTo>
                <a:lnTo>
                  <a:pt x="1266006" y="2514136"/>
                </a:lnTo>
                <a:lnTo>
                  <a:pt x="1268921" y="2512833"/>
                </a:lnTo>
                <a:cubicBezTo>
                  <a:pt x="1274269" y="2510638"/>
                  <a:pt x="1280511" y="2510090"/>
                  <a:pt x="1286134" y="2508581"/>
                </a:cubicBezTo>
                <a:cubicBezTo>
                  <a:pt x="1299369" y="2505015"/>
                  <a:pt x="1312332" y="2500214"/>
                  <a:pt x="1324949" y="2494865"/>
                </a:cubicBezTo>
                <a:cubicBezTo>
                  <a:pt x="1352314" y="2483275"/>
                  <a:pt x="1378511" y="2469079"/>
                  <a:pt x="1404228" y="2454334"/>
                </a:cubicBezTo>
                <a:cubicBezTo>
                  <a:pt x="1426174" y="2441715"/>
                  <a:pt x="1448463" y="2429165"/>
                  <a:pt x="1469173" y="2414626"/>
                </a:cubicBezTo>
                <a:cubicBezTo>
                  <a:pt x="1493245" y="2397756"/>
                  <a:pt x="1515328" y="2378142"/>
                  <a:pt x="1535696" y="2357019"/>
                </a:cubicBezTo>
                <a:cubicBezTo>
                  <a:pt x="1579107" y="2312099"/>
                  <a:pt x="1615797" y="2257784"/>
                  <a:pt x="1651253" y="2209229"/>
                </a:cubicBezTo>
                <a:lnTo>
                  <a:pt x="1678007" y="2171760"/>
                </a:lnTo>
                <a:lnTo>
                  <a:pt x="1728310" y="2129556"/>
                </a:lnTo>
                <a:lnTo>
                  <a:pt x="1647893" y="2242010"/>
                </a:lnTo>
                <a:cubicBezTo>
                  <a:pt x="1610997" y="2292142"/>
                  <a:pt x="1575335" y="2343509"/>
                  <a:pt x="1529866" y="2386440"/>
                </a:cubicBezTo>
                <a:cubicBezTo>
                  <a:pt x="1489884" y="2424159"/>
                  <a:pt x="1443182" y="2452208"/>
                  <a:pt x="1395313" y="2478611"/>
                </a:cubicBezTo>
                <a:cubicBezTo>
                  <a:pt x="1371447" y="2491779"/>
                  <a:pt x="1347102" y="2504123"/>
                  <a:pt x="1321796" y="2514204"/>
                </a:cubicBezTo>
                <a:cubicBezTo>
                  <a:pt x="1310069" y="2518868"/>
                  <a:pt x="1298136" y="2523051"/>
                  <a:pt x="1285928" y="2526000"/>
                </a:cubicBezTo>
                <a:cubicBezTo>
                  <a:pt x="1280648" y="2527235"/>
                  <a:pt x="1275916" y="2528126"/>
                  <a:pt x="1270978" y="2530458"/>
                </a:cubicBezTo>
                <a:cubicBezTo>
                  <a:pt x="1265559" y="2532995"/>
                  <a:pt x="1260074" y="2535464"/>
                  <a:pt x="1254381" y="2537453"/>
                </a:cubicBezTo>
                <a:cubicBezTo>
                  <a:pt x="1249307" y="2539236"/>
                  <a:pt x="1243272" y="2534436"/>
                  <a:pt x="1243545" y="2529155"/>
                </a:cubicBezTo>
                <a:cubicBezTo>
                  <a:pt x="1247044" y="2462838"/>
                  <a:pt x="1317064" y="2427039"/>
                  <a:pt x="1366030" y="2395218"/>
                </a:cubicBezTo>
                <a:cubicBezTo>
                  <a:pt x="1434061" y="2350984"/>
                  <a:pt x="1497634" y="2302361"/>
                  <a:pt x="1558807" y="2249074"/>
                </a:cubicBezTo>
                <a:close/>
                <a:moveTo>
                  <a:pt x="2457437" y="2091914"/>
                </a:moveTo>
                <a:cubicBezTo>
                  <a:pt x="2460343" y="2093071"/>
                  <a:pt x="2462589" y="2095797"/>
                  <a:pt x="2462760" y="2099638"/>
                </a:cubicBezTo>
                <a:cubicBezTo>
                  <a:pt x="2463652" y="2118771"/>
                  <a:pt x="2456314" y="2137357"/>
                  <a:pt x="2448221" y="2154296"/>
                </a:cubicBezTo>
                <a:lnTo>
                  <a:pt x="2429930" y="2187012"/>
                </a:lnTo>
                <a:lnTo>
                  <a:pt x="2411267" y="2202491"/>
                </a:lnTo>
                <a:lnTo>
                  <a:pt x="2379245" y="2234212"/>
                </a:lnTo>
                <a:lnTo>
                  <a:pt x="2401038" y="2203330"/>
                </a:lnTo>
                <a:cubicBezTo>
                  <a:pt x="2410640" y="2186391"/>
                  <a:pt x="2421064" y="2169932"/>
                  <a:pt x="2429911" y="2152581"/>
                </a:cubicBezTo>
                <a:cubicBezTo>
                  <a:pt x="2434026" y="2144489"/>
                  <a:pt x="2438140" y="2135916"/>
                  <a:pt x="2441115" y="2127044"/>
                </a:cubicBezTo>
                <a:lnTo>
                  <a:pt x="2441649" y="2123699"/>
                </a:lnTo>
                <a:lnTo>
                  <a:pt x="2460086" y="2105741"/>
                </a:lnTo>
                <a:lnTo>
                  <a:pt x="2445478" y="2099706"/>
                </a:lnTo>
                <a:lnTo>
                  <a:pt x="2441649" y="2123699"/>
                </a:lnTo>
                <a:lnTo>
                  <a:pt x="2357216" y="2205937"/>
                </a:lnTo>
                <a:cubicBezTo>
                  <a:pt x="2327795" y="2238100"/>
                  <a:pt x="2298648" y="2273076"/>
                  <a:pt x="2273274" y="2306338"/>
                </a:cubicBezTo>
                <a:cubicBezTo>
                  <a:pt x="2247899" y="2339599"/>
                  <a:pt x="2224513" y="2374026"/>
                  <a:pt x="2197150" y="2405710"/>
                </a:cubicBezTo>
                <a:cubicBezTo>
                  <a:pt x="2142423" y="2468941"/>
                  <a:pt x="2079261" y="2524148"/>
                  <a:pt x="2021036" y="2584018"/>
                </a:cubicBezTo>
                <a:lnTo>
                  <a:pt x="2021311" y="2584087"/>
                </a:lnTo>
                <a:cubicBezTo>
                  <a:pt x="2013561" y="2591973"/>
                  <a:pt x="2001491" y="2579835"/>
                  <a:pt x="2009172" y="2571948"/>
                </a:cubicBezTo>
                <a:cubicBezTo>
                  <a:pt x="2042090" y="2538138"/>
                  <a:pt x="2076449" y="2505768"/>
                  <a:pt x="2110122" y="2472644"/>
                </a:cubicBezTo>
                <a:cubicBezTo>
                  <a:pt x="2139611" y="2443566"/>
                  <a:pt x="2168072" y="2414488"/>
                  <a:pt x="2195092" y="2382050"/>
                </a:cubicBezTo>
                <a:cubicBezTo>
                  <a:pt x="2222113" y="2349612"/>
                  <a:pt x="2245499" y="2314293"/>
                  <a:pt x="2271559" y="2281032"/>
                </a:cubicBezTo>
                <a:cubicBezTo>
                  <a:pt x="2324503" y="2213343"/>
                  <a:pt x="2382933" y="2149632"/>
                  <a:pt x="2448153" y="2093602"/>
                </a:cubicBezTo>
                <a:cubicBezTo>
                  <a:pt x="2450965" y="2091168"/>
                  <a:pt x="2454531" y="2090756"/>
                  <a:pt x="2457437" y="2091914"/>
                </a:cubicBezTo>
                <a:close/>
                <a:moveTo>
                  <a:pt x="2794457" y="2065813"/>
                </a:moveTo>
                <a:lnTo>
                  <a:pt x="2794349" y="2066007"/>
                </a:lnTo>
                <a:lnTo>
                  <a:pt x="2794277" y="2065965"/>
                </a:lnTo>
                <a:close/>
                <a:moveTo>
                  <a:pt x="2578712" y="2059098"/>
                </a:moveTo>
                <a:cubicBezTo>
                  <a:pt x="2581507" y="2059981"/>
                  <a:pt x="2583976" y="2062227"/>
                  <a:pt x="2584901" y="2065073"/>
                </a:cubicBezTo>
                <a:cubicBezTo>
                  <a:pt x="2590182" y="2081395"/>
                  <a:pt x="2586753" y="2098129"/>
                  <a:pt x="2580444" y="2112942"/>
                </a:cubicBezTo>
                <a:lnTo>
                  <a:pt x="2574612" y="2126857"/>
                </a:lnTo>
                <a:lnTo>
                  <a:pt x="2549171" y="2147781"/>
                </a:lnTo>
                <a:lnTo>
                  <a:pt x="2561790" y="2157450"/>
                </a:lnTo>
                <a:lnTo>
                  <a:pt x="2574612" y="2126857"/>
                </a:lnTo>
                <a:lnTo>
                  <a:pt x="2612127" y="2096003"/>
                </a:lnTo>
                <a:cubicBezTo>
                  <a:pt x="2618985" y="2087362"/>
                  <a:pt x="2631056" y="2099569"/>
                  <a:pt x="2624266" y="2108141"/>
                </a:cubicBezTo>
                <a:cubicBezTo>
                  <a:pt x="2606504" y="2130430"/>
                  <a:pt x="2582569" y="2148672"/>
                  <a:pt x="2557812" y="2162594"/>
                </a:cubicBezTo>
                <a:cubicBezTo>
                  <a:pt x="2550954" y="2166503"/>
                  <a:pt x="2543822" y="2160125"/>
                  <a:pt x="2545193" y="2152924"/>
                </a:cubicBezTo>
                <a:cubicBezTo>
                  <a:pt x="2549206" y="2131836"/>
                  <a:pt x="2565678" y="2112407"/>
                  <a:pt x="2569554" y="2091366"/>
                </a:cubicBezTo>
                <a:lnTo>
                  <a:pt x="2569285" y="2086679"/>
                </a:lnTo>
                <a:lnTo>
                  <a:pt x="2582638" y="2073440"/>
                </a:lnTo>
                <a:lnTo>
                  <a:pt x="2568305" y="2069668"/>
                </a:lnTo>
                <a:lnTo>
                  <a:pt x="2569285" y="2086679"/>
                </a:lnTo>
                <a:lnTo>
                  <a:pt x="2526608" y="2128990"/>
                </a:lnTo>
                <a:cubicBezTo>
                  <a:pt x="2491427" y="2159542"/>
                  <a:pt x="2453056" y="2187917"/>
                  <a:pt x="2418063" y="2219361"/>
                </a:cubicBezTo>
                <a:lnTo>
                  <a:pt x="2390297" y="2247686"/>
                </a:lnTo>
                <a:lnTo>
                  <a:pt x="2418046" y="2208268"/>
                </a:lnTo>
                <a:lnTo>
                  <a:pt x="2429930" y="2187012"/>
                </a:lnTo>
                <a:lnTo>
                  <a:pt x="2465966" y="2157125"/>
                </a:lnTo>
                <a:cubicBezTo>
                  <a:pt x="2502880" y="2127361"/>
                  <a:pt x="2539707" y="2097512"/>
                  <a:pt x="2570568" y="2061301"/>
                </a:cubicBezTo>
                <a:cubicBezTo>
                  <a:pt x="2572797" y="2058695"/>
                  <a:pt x="2575918" y="2058215"/>
                  <a:pt x="2578712" y="2059098"/>
                </a:cubicBezTo>
                <a:close/>
                <a:moveTo>
                  <a:pt x="2849832" y="2041198"/>
                </a:moveTo>
                <a:lnTo>
                  <a:pt x="2839125" y="2050342"/>
                </a:lnTo>
                <a:lnTo>
                  <a:pt x="2837688" y="2048477"/>
                </a:lnTo>
                <a:close/>
                <a:moveTo>
                  <a:pt x="2883911" y="2020771"/>
                </a:moveTo>
                <a:cubicBezTo>
                  <a:pt x="2891660" y="2017342"/>
                  <a:pt x="2899684" y="2024474"/>
                  <a:pt x="2895638" y="2032498"/>
                </a:cubicBezTo>
                <a:cubicBezTo>
                  <a:pt x="2892175" y="2039356"/>
                  <a:pt x="2887957" y="2046420"/>
                  <a:pt x="2884554" y="2053758"/>
                </a:cubicBezTo>
                <a:lnTo>
                  <a:pt x="2884044" y="2055643"/>
                </a:lnTo>
                <a:lnTo>
                  <a:pt x="2863748" y="2070628"/>
                </a:lnTo>
                <a:lnTo>
                  <a:pt x="2878356" y="2076663"/>
                </a:lnTo>
                <a:lnTo>
                  <a:pt x="2884044" y="2055643"/>
                </a:lnTo>
                <a:lnTo>
                  <a:pt x="2909354" y="2036955"/>
                </a:lnTo>
                <a:cubicBezTo>
                  <a:pt x="2918544" y="2030783"/>
                  <a:pt x="2927116" y="2045665"/>
                  <a:pt x="2917995" y="2051769"/>
                </a:cubicBezTo>
                <a:cubicBezTo>
                  <a:pt x="2903456" y="2061438"/>
                  <a:pt x="2889260" y="2071657"/>
                  <a:pt x="2875818" y="2082767"/>
                </a:cubicBezTo>
                <a:cubicBezTo>
                  <a:pt x="2870469" y="2087293"/>
                  <a:pt x="2861005" y="2084756"/>
                  <a:pt x="2861211" y="2076732"/>
                </a:cubicBezTo>
                <a:lnTo>
                  <a:pt x="2867772" y="2050478"/>
                </a:lnTo>
                <a:lnTo>
                  <a:pt x="2869509" y="2049437"/>
                </a:lnTo>
                <a:cubicBezTo>
                  <a:pt x="2876933" y="2044345"/>
                  <a:pt x="2884357" y="2039253"/>
                  <a:pt x="2892621" y="2035584"/>
                </a:cubicBezTo>
                <a:lnTo>
                  <a:pt x="2880893" y="2023856"/>
                </a:lnTo>
                <a:cubicBezTo>
                  <a:pt x="2876676" y="2032189"/>
                  <a:pt x="2871875" y="2040573"/>
                  <a:pt x="2868069" y="2049291"/>
                </a:cubicBezTo>
                <a:lnTo>
                  <a:pt x="2867772" y="2050478"/>
                </a:lnTo>
                <a:lnTo>
                  <a:pt x="2846397" y="2063290"/>
                </a:lnTo>
                <a:cubicBezTo>
                  <a:pt x="2841871" y="2065313"/>
                  <a:pt x="2837739" y="2063873"/>
                  <a:pt x="2835511" y="2060967"/>
                </a:cubicBezTo>
                <a:lnTo>
                  <a:pt x="2835886" y="2053109"/>
                </a:lnTo>
                <a:lnTo>
                  <a:pt x="2839125" y="2050342"/>
                </a:lnTo>
                <a:lnTo>
                  <a:pt x="2848044" y="2061919"/>
                </a:lnTo>
                <a:cubicBezTo>
                  <a:pt x="2852947" y="2055781"/>
                  <a:pt x="2857953" y="2049557"/>
                  <a:pt x="2862102" y="2042888"/>
                </a:cubicBezTo>
                <a:lnTo>
                  <a:pt x="2867031" y="2030889"/>
                </a:lnTo>
                <a:close/>
                <a:moveTo>
                  <a:pt x="2858399" y="2011512"/>
                </a:moveTo>
                <a:cubicBezTo>
                  <a:pt x="2865326" y="2007740"/>
                  <a:pt x="2872389" y="2013913"/>
                  <a:pt x="2871018" y="2021182"/>
                </a:cubicBezTo>
                <a:lnTo>
                  <a:pt x="2867031" y="2030889"/>
                </a:lnTo>
                <a:lnTo>
                  <a:pt x="2860800" y="2034624"/>
                </a:lnTo>
                <a:lnTo>
                  <a:pt x="2849832" y="2041198"/>
                </a:lnTo>
                <a:lnTo>
                  <a:pt x="2867246" y="2026325"/>
                </a:lnTo>
                <a:lnTo>
                  <a:pt x="2854627" y="2016656"/>
                </a:lnTo>
                <a:cubicBezTo>
                  <a:pt x="2852158" y="2029549"/>
                  <a:pt x="2844066" y="2039836"/>
                  <a:pt x="2836042" y="2049848"/>
                </a:cubicBezTo>
                <a:lnTo>
                  <a:pt x="2835886" y="2053109"/>
                </a:lnTo>
                <a:lnTo>
                  <a:pt x="2806621" y="2078103"/>
                </a:lnTo>
                <a:cubicBezTo>
                  <a:pt x="2801203" y="2084756"/>
                  <a:pt x="2789613" y="2077555"/>
                  <a:pt x="2792288" y="2069737"/>
                </a:cubicBezTo>
                <a:lnTo>
                  <a:pt x="2794349" y="2066007"/>
                </a:lnTo>
                <a:lnTo>
                  <a:pt x="2808610" y="2074331"/>
                </a:lnTo>
                <a:cubicBezTo>
                  <a:pt x="2813205" y="2061027"/>
                  <a:pt x="2821623" y="2049574"/>
                  <a:pt x="2829596" y="2037932"/>
                </a:cubicBezTo>
                <a:lnTo>
                  <a:pt x="2831229" y="2034586"/>
                </a:lnTo>
                <a:close/>
                <a:moveTo>
                  <a:pt x="2837345" y="1989841"/>
                </a:moveTo>
                <a:cubicBezTo>
                  <a:pt x="2843929" y="1987098"/>
                  <a:pt x="2849004" y="1994779"/>
                  <a:pt x="2847906" y="2000402"/>
                </a:cubicBezTo>
                <a:lnTo>
                  <a:pt x="2831229" y="2034586"/>
                </a:lnTo>
                <a:lnTo>
                  <a:pt x="2794457" y="2065813"/>
                </a:lnTo>
                <a:lnTo>
                  <a:pt x="2813548" y="2031263"/>
                </a:lnTo>
                <a:lnTo>
                  <a:pt x="2816040" y="2026364"/>
                </a:lnTo>
                <a:lnTo>
                  <a:pt x="2819308" y="2025502"/>
                </a:lnTo>
                <a:lnTo>
                  <a:pt x="2819514" y="2025502"/>
                </a:lnTo>
                <a:cubicBezTo>
                  <a:pt x="2824178" y="2016793"/>
                  <a:pt x="2833093" y="2010140"/>
                  <a:pt x="2842146" y="2006369"/>
                </a:cubicBezTo>
                <a:lnTo>
                  <a:pt x="2831584" y="1995807"/>
                </a:lnTo>
                <a:lnTo>
                  <a:pt x="2816040" y="2026364"/>
                </a:lnTo>
                <a:lnTo>
                  <a:pt x="2807993" y="2028486"/>
                </a:lnTo>
                <a:cubicBezTo>
                  <a:pt x="2804289" y="2026326"/>
                  <a:pt x="2801889" y="2021731"/>
                  <a:pt x="2804495" y="2016861"/>
                </a:cubicBezTo>
                <a:cubicBezTo>
                  <a:pt x="2811422" y="2003968"/>
                  <a:pt x="2824178" y="1995396"/>
                  <a:pt x="2837345" y="1989841"/>
                </a:cubicBezTo>
                <a:close/>
                <a:moveTo>
                  <a:pt x="2231147" y="1963277"/>
                </a:moveTo>
                <a:lnTo>
                  <a:pt x="2231234" y="1963301"/>
                </a:lnTo>
                <a:cubicBezTo>
                  <a:pt x="2221496" y="1995259"/>
                  <a:pt x="2214501" y="2028657"/>
                  <a:pt x="2200991" y="2059381"/>
                </a:cubicBezTo>
                <a:cubicBezTo>
                  <a:pt x="2192624" y="2078378"/>
                  <a:pt x="2180828" y="2092368"/>
                  <a:pt x="2163614" y="2103752"/>
                </a:cubicBezTo>
                <a:cubicBezTo>
                  <a:pt x="2144755" y="2116234"/>
                  <a:pt x="2126513" y="2129058"/>
                  <a:pt x="2110053" y="2144626"/>
                </a:cubicBezTo>
                <a:lnTo>
                  <a:pt x="2108955" y="2145787"/>
                </a:lnTo>
                <a:lnTo>
                  <a:pt x="2114374" y="2137905"/>
                </a:lnTo>
                <a:lnTo>
                  <a:pt x="2149442" y="2093112"/>
                </a:lnTo>
                <a:lnTo>
                  <a:pt x="2157785" y="2087019"/>
                </a:lnTo>
                <a:cubicBezTo>
                  <a:pt x="2173764" y="2076115"/>
                  <a:pt x="2182680" y="2060616"/>
                  <a:pt x="2189263" y="2042579"/>
                </a:cubicBezTo>
                <a:lnTo>
                  <a:pt x="2190096" y="2039825"/>
                </a:lnTo>
                <a:lnTo>
                  <a:pt x="2210943" y="2010115"/>
                </a:lnTo>
                <a:close/>
                <a:moveTo>
                  <a:pt x="2214401" y="1959489"/>
                </a:moveTo>
                <a:lnTo>
                  <a:pt x="2190096" y="2039825"/>
                </a:lnTo>
                <a:lnTo>
                  <a:pt x="2180897" y="2052935"/>
                </a:lnTo>
                <a:lnTo>
                  <a:pt x="2149442" y="2093112"/>
                </a:lnTo>
                <a:lnTo>
                  <a:pt x="2107173" y="2123984"/>
                </a:lnTo>
                <a:lnTo>
                  <a:pt x="2097492" y="2133907"/>
                </a:lnTo>
                <a:lnTo>
                  <a:pt x="2112934" y="2110542"/>
                </a:lnTo>
                <a:cubicBezTo>
                  <a:pt x="2139320" y="2073560"/>
                  <a:pt x="2173923" y="2040552"/>
                  <a:pt x="2196664" y="2000957"/>
                </a:cubicBezTo>
                <a:close/>
                <a:moveTo>
                  <a:pt x="2225217" y="1953022"/>
                </a:moveTo>
                <a:cubicBezTo>
                  <a:pt x="2229314" y="1954145"/>
                  <a:pt x="2232641" y="1957917"/>
                  <a:pt x="2231166" y="1963232"/>
                </a:cubicBezTo>
                <a:lnTo>
                  <a:pt x="2231147" y="1963277"/>
                </a:lnTo>
                <a:lnTo>
                  <a:pt x="2214707" y="1958774"/>
                </a:lnTo>
                <a:lnTo>
                  <a:pt x="2214401" y="1959489"/>
                </a:lnTo>
                <a:lnTo>
                  <a:pt x="2214638" y="1958706"/>
                </a:lnTo>
                <a:cubicBezTo>
                  <a:pt x="2216250" y="1953425"/>
                  <a:pt x="2221119" y="1951899"/>
                  <a:pt x="2225217" y="1953022"/>
                </a:cubicBezTo>
                <a:close/>
                <a:moveTo>
                  <a:pt x="2179003" y="1935555"/>
                </a:moveTo>
                <a:lnTo>
                  <a:pt x="2174442" y="1962324"/>
                </a:lnTo>
                <a:cubicBezTo>
                  <a:pt x="2169615" y="1973314"/>
                  <a:pt x="2162860" y="1983739"/>
                  <a:pt x="2157099" y="1992791"/>
                </a:cubicBezTo>
                <a:cubicBezTo>
                  <a:pt x="2141257" y="2017617"/>
                  <a:pt x="2123015" y="2040865"/>
                  <a:pt x="2105116" y="2064182"/>
                </a:cubicBezTo>
                <a:cubicBezTo>
                  <a:pt x="2088245" y="2086197"/>
                  <a:pt x="2074049" y="2109788"/>
                  <a:pt x="2057658" y="2132077"/>
                </a:cubicBezTo>
                <a:cubicBezTo>
                  <a:pt x="2034135" y="2164035"/>
                  <a:pt x="2008144" y="2194142"/>
                  <a:pt x="1982289" y="2224180"/>
                </a:cubicBezTo>
                <a:cubicBezTo>
                  <a:pt x="1928659" y="2286519"/>
                  <a:pt x="1877704" y="2351190"/>
                  <a:pt x="1825926" y="2415038"/>
                </a:cubicBezTo>
                <a:cubicBezTo>
                  <a:pt x="1799454" y="2447613"/>
                  <a:pt x="1772846" y="2480052"/>
                  <a:pt x="1745688" y="2512078"/>
                </a:cubicBezTo>
                <a:lnTo>
                  <a:pt x="1706140" y="2556669"/>
                </a:lnTo>
                <a:lnTo>
                  <a:pt x="1691578" y="2565297"/>
                </a:lnTo>
                <a:lnTo>
                  <a:pt x="1636556" y="2602487"/>
                </a:lnTo>
                <a:lnTo>
                  <a:pt x="1664420" y="2578670"/>
                </a:lnTo>
                <a:cubicBezTo>
                  <a:pt x="1774766" y="2458175"/>
                  <a:pt x="1871806" y="2326364"/>
                  <a:pt x="1978311" y="2202577"/>
                </a:cubicBezTo>
                <a:cubicBezTo>
                  <a:pt x="2003891" y="2172882"/>
                  <a:pt x="2029403" y="2143049"/>
                  <a:pt x="2051829" y="2110885"/>
                </a:cubicBezTo>
                <a:cubicBezTo>
                  <a:pt x="2066231" y="2090311"/>
                  <a:pt x="2079604" y="2069532"/>
                  <a:pt x="2094897" y="2049575"/>
                </a:cubicBezTo>
                <a:cubicBezTo>
                  <a:pt x="2111082" y="2028521"/>
                  <a:pt x="2127335" y="2007467"/>
                  <a:pt x="2141669" y="1985110"/>
                </a:cubicBezTo>
                <a:lnTo>
                  <a:pt x="2148637" y="1972546"/>
                </a:lnTo>
                <a:close/>
                <a:moveTo>
                  <a:pt x="2179059" y="1935227"/>
                </a:moveTo>
                <a:lnTo>
                  <a:pt x="2179251" y="1935252"/>
                </a:lnTo>
                <a:lnTo>
                  <a:pt x="2179003" y="1935555"/>
                </a:lnTo>
                <a:close/>
                <a:moveTo>
                  <a:pt x="1849894" y="1932552"/>
                </a:moveTo>
                <a:lnTo>
                  <a:pt x="1812322" y="2011067"/>
                </a:lnTo>
                <a:lnTo>
                  <a:pt x="1779552" y="2057503"/>
                </a:lnTo>
                <a:lnTo>
                  <a:pt x="1734921" y="2100393"/>
                </a:lnTo>
                <a:lnTo>
                  <a:pt x="1719923" y="2113055"/>
                </a:lnTo>
                <a:lnTo>
                  <a:pt x="1756043" y="2062468"/>
                </a:lnTo>
                <a:cubicBezTo>
                  <a:pt x="1771474" y="2041174"/>
                  <a:pt x="1787539" y="2019297"/>
                  <a:pt x="1801675" y="1996383"/>
                </a:cubicBezTo>
                <a:lnTo>
                  <a:pt x="1823836" y="1949333"/>
                </a:lnTo>
                <a:close/>
                <a:moveTo>
                  <a:pt x="1849973" y="1932385"/>
                </a:moveTo>
                <a:lnTo>
                  <a:pt x="1850067" y="1932440"/>
                </a:lnTo>
                <a:lnTo>
                  <a:pt x="1849894" y="1932552"/>
                </a:lnTo>
                <a:close/>
                <a:moveTo>
                  <a:pt x="2173293" y="1922445"/>
                </a:moveTo>
                <a:cubicBezTo>
                  <a:pt x="2176542" y="1922599"/>
                  <a:pt x="2179491" y="1924417"/>
                  <a:pt x="2180211" y="1928463"/>
                </a:cubicBezTo>
                <a:lnTo>
                  <a:pt x="2179059" y="1935227"/>
                </a:lnTo>
                <a:lnTo>
                  <a:pt x="2163614" y="1933195"/>
                </a:lnTo>
                <a:cubicBezTo>
                  <a:pt x="2164643" y="1939230"/>
                  <a:pt x="2161420" y="1948077"/>
                  <a:pt x="2158745" y="1954317"/>
                </a:cubicBezTo>
                <a:lnTo>
                  <a:pt x="2148637" y="1972546"/>
                </a:lnTo>
                <a:lnTo>
                  <a:pt x="2098112" y="2034093"/>
                </a:lnTo>
                <a:cubicBezTo>
                  <a:pt x="2070191" y="2066309"/>
                  <a:pt x="2041919" y="2098233"/>
                  <a:pt x="2014864" y="2131185"/>
                </a:cubicBezTo>
                <a:cubicBezTo>
                  <a:pt x="1966790" y="2189821"/>
                  <a:pt x="1921047" y="2250309"/>
                  <a:pt x="1870709" y="2307024"/>
                </a:cubicBezTo>
                <a:cubicBezTo>
                  <a:pt x="1845060" y="2335965"/>
                  <a:pt x="1818657" y="2362368"/>
                  <a:pt x="1789785" y="2389732"/>
                </a:cubicBezTo>
                <a:cubicBezTo>
                  <a:pt x="1760913" y="2417095"/>
                  <a:pt x="1732658" y="2445076"/>
                  <a:pt x="1703511" y="2472096"/>
                </a:cubicBezTo>
                <a:cubicBezTo>
                  <a:pt x="1677039" y="2496717"/>
                  <a:pt x="1650156" y="2522846"/>
                  <a:pt x="1620324" y="2543420"/>
                </a:cubicBezTo>
                <a:cubicBezTo>
                  <a:pt x="1601875" y="2556175"/>
                  <a:pt x="1582467" y="2567423"/>
                  <a:pt x="1563745" y="2579630"/>
                </a:cubicBezTo>
                <a:lnTo>
                  <a:pt x="1552098" y="2588381"/>
                </a:lnTo>
                <a:lnTo>
                  <a:pt x="1584612" y="2545620"/>
                </a:lnTo>
                <a:lnTo>
                  <a:pt x="1614906" y="2526137"/>
                </a:lnTo>
                <a:cubicBezTo>
                  <a:pt x="1646384" y="2503232"/>
                  <a:pt x="1674982" y="2475320"/>
                  <a:pt x="1703305" y="2448711"/>
                </a:cubicBezTo>
                <a:cubicBezTo>
                  <a:pt x="1760844" y="2394670"/>
                  <a:pt x="1818863" y="2340766"/>
                  <a:pt x="1870641" y="2281032"/>
                </a:cubicBezTo>
                <a:cubicBezTo>
                  <a:pt x="1920978" y="2222945"/>
                  <a:pt x="1967338" y="2161360"/>
                  <a:pt x="2016442" y="2102450"/>
                </a:cubicBezTo>
                <a:cubicBezTo>
                  <a:pt x="2065545" y="2043540"/>
                  <a:pt x="2118420" y="1987784"/>
                  <a:pt x="2164575" y="1926405"/>
                </a:cubicBezTo>
                <a:cubicBezTo>
                  <a:pt x="2166495" y="1923799"/>
                  <a:pt x="2170044" y="1922290"/>
                  <a:pt x="2173293" y="1922445"/>
                </a:cubicBezTo>
                <a:close/>
                <a:moveTo>
                  <a:pt x="2785342" y="1911063"/>
                </a:moveTo>
                <a:lnTo>
                  <a:pt x="2782506" y="1916654"/>
                </a:lnTo>
                <a:lnTo>
                  <a:pt x="2780766" y="1915638"/>
                </a:lnTo>
                <a:close/>
                <a:moveTo>
                  <a:pt x="2822326" y="1874078"/>
                </a:moveTo>
                <a:cubicBezTo>
                  <a:pt x="2830144" y="1866260"/>
                  <a:pt x="2842283" y="1878399"/>
                  <a:pt x="2834464" y="1886217"/>
                </a:cubicBezTo>
                <a:cubicBezTo>
                  <a:pt x="2820611" y="1900070"/>
                  <a:pt x="2806758" y="1913923"/>
                  <a:pt x="2792905" y="1927776"/>
                </a:cubicBezTo>
                <a:cubicBezTo>
                  <a:pt x="2789613" y="1931068"/>
                  <a:pt x="2785738" y="1930965"/>
                  <a:pt x="2782832" y="1929045"/>
                </a:cubicBezTo>
                <a:lnTo>
                  <a:pt x="2779753" y="1922081"/>
                </a:lnTo>
                <a:lnTo>
                  <a:pt x="2782506" y="1916654"/>
                </a:lnTo>
                <a:lnTo>
                  <a:pt x="2795100" y="1924004"/>
                </a:lnTo>
                <a:cubicBezTo>
                  <a:pt x="2796677" y="1913443"/>
                  <a:pt x="2800500" y="1903551"/>
                  <a:pt x="2804615" y="1893735"/>
                </a:cubicBezTo>
                <a:lnTo>
                  <a:pt x="2805797" y="1890607"/>
                </a:lnTo>
                <a:close/>
                <a:moveTo>
                  <a:pt x="1337721" y="1862542"/>
                </a:moveTo>
                <a:lnTo>
                  <a:pt x="1306844" y="1891529"/>
                </a:lnTo>
                <a:lnTo>
                  <a:pt x="1316036" y="1883748"/>
                </a:lnTo>
                <a:close/>
                <a:moveTo>
                  <a:pt x="2156996" y="1796026"/>
                </a:moveTo>
                <a:cubicBezTo>
                  <a:pt x="2160168" y="1796995"/>
                  <a:pt x="2162586" y="1799498"/>
                  <a:pt x="2162037" y="1803647"/>
                </a:cubicBezTo>
                <a:cubicBezTo>
                  <a:pt x="2157099" y="1840337"/>
                  <a:pt x="2141394" y="1873599"/>
                  <a:pt x="2122192" y="1906243"/>
                </a:cubicBezTo>
                <a:cubicBezTo>
                  <a:pt x="2102990" y="1938887"/>
                  <a:pt x="2079878" y="1968513"/>
                  <a:pt x="2055326" y="1997317"/>
                </a:cubicBezTo>
                <a:cubicBezTo>
                  <a:pt x="2042639" y="2012130"/>
                  <a:pt x="2029883" y="2026875"/>
                  <a:pt x="2017882" y="2042168"/>
                </a:cubicBezTo>
                <a:cubicBezTo>
                  <a:pt x="2005880" y="2057462"/>
                  <a:pt x="1995593" y="2073578"/>
                  <a:pt x="1981123" y="2086814"/>
                </a:cubicBezTo>
                <a:cubicBezTo>
                  <a:pt x="1968367" y="2098472"/>
                  <a:pt x="1954102" y="2108348"/>
                  <a:pt x="1941415" y="2120144"/>
                </a:cubicBezTo>
                <a:cubicBezTo>
                  <a:pt x="1927288" y="2133243"/>
                  <a:pt x="1915218" y="2148467"/>
                  <a:pt x="1902050" y="2162458"/>
                </a:cubicBezTo>
                <a:cubicBezTo>
                  <a:pt x="1875578" y="2190507"/>
                  <a:pt x="1847049" y="2218762"/>
                  <a:pt x="1823115" y="2247154"/>
                </a:cubicBezTo>
                <a:cubicBezTo>
                  <a:pt x="1799180" y="2275546"/>
                  <a:pt x="1779566" y="2307847"/>
                  <a:pt x="1758924" y="2337611"/>
                </a:cubicBezTo>
                <a:cubicBezTo>
                  <a:pt x="1738281" y="2367375"/>
                  <a:pt x="1716336" y="2396727"/>
                  <a:pt x="1690207" y="2421964"/>
                </a:cubicBezTo>
                <a:cubicBezTo>
                  <a:pt x="1677519" y="2434240"/>
                  <a:pt x="1663255" y="2444939"/>
                  <a:pt x="1651459" y="2457969"/>
                </a:cubicBezTo>
                <a:cubicBezTo>
                  <a:pt x="1639663" y="2470999"/>
                  <a:pt x="1629445" y="2485264"/>
                  <a:pt x="1619501" y="2499734"/>
                </a:cubicBezTo>
                <a:lnTo>
                  <a:pt x="1584612" y="2545620"/>
                </a:lnTo>
                <a:lnTo>
                  <a:pt x="1559562" y="2561730"/>
                </a:lnTo>
                <a:lnTo>
                  <a:pt x="1537707" y="2578122"/>
                </a:lnTo>
                <a:lnTo>
                  <a:pt x="1548246" y="2565982"/>
                </a:lnTo>
                <a:cubicBezTo>
                  <a:pt x="1561825" y="2549592"/>
                  <a:pt x="1575541" y="2533475"/>
                  <a:pt x="1587748" y="2516056"/>
                </a:cubicBezTo>
                <a:cubicBezTo>
                  <a:pt x="1598858" y="2500214"/>
                  <a:pt x="1609419" y="2483961"/>
                  <a:pt x="1621078" y="2468530"/>
                </a:cubicBezTo>
                <a:cubicBezTo>
                  <a:pt x="1631502" y="2454814"/>
                  <a:pt x="1642681" y="2441578"/>
                  <a:pt x="1655505" y="2430194"/>
                </a:cubicBezTo>
                <a:cubicBezTo>
                  <a:pt x="1668330" y="2418810"/>
                  <a:pt x="1681086" y="2407905"/>
                  <a:pt x="1692744" y="2395218"/>
                </a:cubicBezTo>
                <a:cubicBezTo>
                  <a:pt x="1717227" y="2368472"/>
                  <a:pt x="1737732" y="2339257"/>
                  <a:pt x="1758306" y="2308602"/>
                </a:cubicBezTo>
                <a:cubicBezTo>
                  <a:pt x="1778880" y="2277946"/>
                  <a:pt x="1798975" y="2248526"/>
                  <a:pt x="1824006" y="2220476"/>
                </a:cubicBezTo>
                <a:cubicBezTo>
                  <a:pt x="1849038" y="2192427"/>
                  <a:pt x="1875921" y="2166161"/>
                  <a:pt x="1901364" y="2138523"/>
                </a:cubicBezTo>
                <a:cubicBezTo>
                  <a:pt x="1913983" y="2124876"/>
                  <a:pt x="1926396" y="2110474"/>
                  <a:pt x="1940112" y="2099090"/>
                </a:cubicBezTo>
                <a:cubicBezTo>
                  <a:pt x="1953828" y="2087705"/>
                  <a:pt x="1967750" y="2077761"/>
                  <a:pt x="1980231" y="2063908"/>
                </a:cubicBezTo>
                <a:cubicBezTo>
                  <a:pt x="1992713" y="2050055"/>
                  <a:pt x="2002863" y="2033870"/>
                  <a:pt x="2014727" y="2019400"/>
                </a:cubicBezTo>
                <a:cubicBezTo>
                  <a:pt x="2027346" y="2003969"/>
                  <a:pt x="2040513" y="1988950"/>
                  <a:pt x="2053338" y="1973725"/>
                </a:cubicBezTo>
                <a:cubicBezTo>
                  <a:pt x="2074598" y="1948557"/>
                  <a:pt x="2094554" y="1920576"/>
                  <a:pt x="2110259" y="1893213"/>
                </a:cubicBezTo>
                <a:cubicBezTo>
                  <a:pt x="2118112" y="1879531"/>
                  <a:pt x="2125724" y="1865146"/>
                  <a:pt x="2131905" y="1850230"/>
                </a:cubicBezTo>
                <a:lnTo>
                  <a:pt x="2136834" y="1832800"/>
                </a:lnTo>
                <a:lnTo>
                  <a:pt x="2159568" y="1810094"/>
                </a:lnTo>
                <a:lnTo>
                  <a:pt x="2144961" y="1804059"/>
                </a:lnTo>
                <a:lnTo>
                  <a:pt x="2136834" y="1832800"/>
                </a:lnTo>
                <a:lnTo>
                  <a:pt x="2121192" y="1848421"/>
                </a:lnTo>
                <a:cubicBezTo>
                  <a:pt x="2086805" y="1890174"/>
                  <a:pt x="2062322" y="1940413"/>
                  <a:pt x="2029197" y="1983052"/>
                </a:cubicBezTo>
                <a:cubicBezTo>
                  <a:pt x="2006429" y="2012405"/>
                  <a:pt x="1978586" y="2037848"/>
                  <a:pt x="1952319" y="2063908"/>
                </a:cubicBezTo>
                <a:cubicBezTo>
                  <a:pt x="1923927" y="2092026"/>
                  <a:pt x="1894918" y="2120487"/>
                  <a:pt x="1866937" y="2148124"/>
                </a:cubicBezTo>
                <a:cubicBezTo>
                  <a:pt x="1838957" y="2175762"/>
                  <a:pt x="1811319" y="2203537"/>
                  <a:pt x="1784093" y="2232135"/>
                </a:cubicBezTo>
                <a:cubicBezTo>
                  <a:pt x="1756866" y="2260733"/>
                  <a:pt x="1730669" y="2291662"/>
                  <a:pt x="1704128" y="2319437"/>
                </a:cubicBezTo>
                <a:cubicBezTo>
                  <a:pt x="1677588" y="2347212"/>
                  <a:pt x="1649127" y="2372998"/>
                  <a:pt x="1621215" y="2399333"/>
                </a:cubicBezTo>
                <a:cubicBezTo>
                  <a:pt x="1606676" y="2413049"/>
                  <a:pt x="1592274" y="2426902"/>
                  <a:pt x="1578353" y="2441167"/>
                </a:cubicBezTo>
                <a:cubicBezTo>
                  <a:pt x="1565460" y="2454403"/>
                  <a:pt x="1553184" y="2467639"/>
                  <a:pt x="1538713" y="2479229"/>
                </a:cubicBezTo>
                <a:cubicBezTo>
                  <a:pt x="1512653" y="2500146"/>
                  <a:pt x="1485907" y="2518388"/>
                  <a:pt x="1464578" y="2544448"/>
                </a:cubicBezTo>
                <a:cubicBezTo>
                  <a:pt x="1448119" y="2564679"/>
                  <a:pt x="1428918" y="2590397"/>
                  <a:pt x="1400320" y="2591288"/>
                </a:cubicBezTo>
                <a:cubicBezTo>
                  <a:pt x="1392570" y="2591563"/>
                  <a:pt x="1389484" y="2581962"/>
                  <a:pt x="1394284" y="2576681"/>
                </a:cubicBezTo>
                <a:cubicBezTo>
                  <a:pt x="1407178" y="2562485"/>
                  <a:pt x="1423089" y="2551169"/>
                  <a:pt x="1438039" y="2540128"/>
                </a:cubicBezTo>
                <a:lnTo>
                  <a:pt x="1465396" y="2516843"/>
                </a:lnTo>
                <a:lnTo>
                  <a:pt x="1437010" y="2550278"/>
                </a:lnTo>
                <a:cubicBezTo>
                  <a:pt x="1427409" y="2560907"/>
                  <a:pt x="1415475" y="2573320"/>
                  <a:pt x="1400250" y="2573800"/>
                </a:cubicBezTo>
                <a:lnTo>
                  <a:pt x="1406286" y="2588408"/>
                </a:lnTo>
                <a:cubicBezTo>
                  <a:pt x="1428985" y="2563513"/>
                  <a:pt x="1459367" y="2546643"/>
                  <a:pt x="1484055" y="2523806"/>
                </a:cubicBezTo>
                <a:cubicBezTo>
                  <a:pt x="1508744" y="2500969"/>
                  <a:pt x="1528838" y="2475525"/>
                  <a:pt x="1548589" y="2449191"/>
                </a:cubicBezTo>
                <a:lnTo>
                  <a:pt x="1556964" y="2438213"/>
                </a:lnTo>
                <a:lnTo>
                  <a:pt x="1557504" y="2437738"/>
                </a:lnTo>
                <a:cubicBezTo>
                  <a:pt x="1609625" y="2382668"/>
                  <a:pt x="1668124" y="2334388"/>
                  <a:pt x="1718599" y="2277603"/>
                </a:cubicBezTo>
                <a:cubicBezTo>
                  <a:pt x="1770788" y="2218830"/>
                  <a:pt x="1826544" y="2163486"/>
                  <a:pt x="1882505" y="2108348"/>
                </a:cubicBezTo>
                <a:cubicBezTo>
                  <a:pt x="1910211" y="2081053"/>
                  <a:pt x="1937986" y="2053827"/>
                  <a:pt x="1965418" y="2026258"/>
                </a:cubicBezTo>
                <a:cubicBezTo>
                  <a:pt x="1989833" y="2001775"/>
                  <a:pt x="2013081" y="1977497"/>
                  <a:pt x="2032695" y="1948831"/>
                </a:cubicBezTo>
                <a:cubicBezTo>
                  <a:pt x="2068288" y="1896779"/>
                  <a:pt x="2097160" y="1837663"/>
                  <a:pt x="2147430" y="1797612"/>
                </a:cubicBezTo>
                <a:cubicBezTo>
                  <a:pt x="2149899" y="1795623"/>
                  <a:pt x="2153825" y="1795057"/>
                  <a:pt x="2156996" y="1796026"/>
                </a:cubicBezTo>
                <a:close/>
                <a:moveTo>
                  <a:pt x="2072746" y="1775461"/>
                </a:moveTo>
                <a:cubicBezTo>
                  <a:pt x="2078918" y="1770797"/>
                  <a:pt x="2087353" y="1778547"/>
                  <a:pt x="2085364" y="1785130"/>
                </a:cubicBezTo>
                <a:cubicBezTo>
                  <a:pt x="2064516" y="1854602"/>
                  <a:pt x="2015550" y="1910289"/>
                  <a:pt x="1968436" y="1964261"/>
                </a:cubicBezTo>
                <a:cubicBezTo>
                  <a:pt x="1921321" y="2018234"/>
                  <a:pt x="1873041" y="2069669"/>
                  <a:pt x="1824212" y="2123367"/>
                </a:cubicBezTo>
                <a:cubicBezTo>
                  <a:pt x="1775383" y="2177065"/>
                  <a:pt x="1732658" y="2235838"/>
                  <a:pt x="1682594" y="2288439"/>
                </a:cubicBezTo>
                <a:cubicBezTo>
                  <a:pt x="1657905" y="2314431"/>
                  <a:pt x="1632805" y="2340148"/>
                  <a:pt x="1610380" y="2368198"/>
                </a:cubicBezTo>
                <a:lnTo>
                  <a:pt x="1556964" y="2438213"/>
                </a:lnTo>
                <a:lnTo>
                  <a:pt x="1510596" y="2479023"/>
                </a:lnTo>
                <a:lnTo>
                  <a:pt x="1480649" y="2503776"/>
                </a:lnTo>
                <a:lnTo>
                  <a:pt x="1551263" y="2417644"/>
                </a:lnTo>
                <a:cubicBezTo>
                  <a:pt x="1571495" y="2390280"/>
                  <a:pt x="1591657" y="2363603"/>
                  <a:pt x="1614357" y="2337337"/>
                </a:cubicBezTo>
                <a:cubicBezTo>
                  <a:pt x="1637057" y="2311071"/>
                  <a:pt x="1661197" y="2287067"/>
                  <a:pt x="1685337" y="2261076"/>
                </a:cubicBezTo>
                <a:cubicBezTo>
                  <a:pt x="1709478" y="2235084"/>
                  <a:pt x="1730120" y="2207858"/>
                  <a:pt x="1753163" y="2179671"/>
                </a:cubicBezTo>
                <a:cubicBezTo>
                  <a:pt x="1776206" y="2151485"/>
                  <a:pt x="1800552" y="2124327"/>
                  <a:pt x="1825172" y="2097512"/>
                </a:cubicBezTo>
                <a:cubicBezTo>
                  <a:pt x="1872424" y="2046077"/>
                  <a:pt x="1919744" y="1994848"/>
                  <a:pt x="1965555" y="1942110"/>
                </a:cubicBezTo>
                <a:cubicBezTo>
                  <a:pt x="1996828" y="1906106"/>
                  <a:pt x="2028911" y="1868365"/>
                  <a:pt x="2050867" y="1825562"/>
                </a:cubicBezTo>
                <a:lnTo>
                  <a:pt x="2056748" y="1811125"/>
                </a:lnTo>
                <a:lnTo>
                  <a:pt x="2081661" y="1790617"/>
                </a:lnTo>
                <a:lnTo>
                  <a:pt x="2069042" y="1780947"/>
                </a:lnTo>
                <a:lnTo>
                  <a:pt x="2056748" y="1811125"/>
                </a:lnTo>
                <a:lnTo>
                  <a:pt x="1980231" y="1874113"/>
                </a:lnTo>
                <a:cubicBezTo>
                  <a:pt x="1947656" y="1903465"/>
                  <a:pt x="1916555" y="1934429"/>
                  <a:pt x="1887648" y="1967279"/>
                </a:cubicBezTo>
                <a:cubicBezTo>
                  <a:pt x="1862274" y="1996083"/>
                  <a:pt x="1837311" y="2026601"/>
                  <a:pt x="1811113" y="2053004"/>
                </a:cubicBezTo>
                <a:cubicBezTo>
                  <a:pt x="1784916" y="2079407"/>
                  <a:pt x="1757346" y="2104439"/>
                  <a:pt x="1729229" y="2128785"/>
                </a:cubicBezTo>
                <a:lnTo>
                  <a:pt x="1728310" y="2129556"/>
                </a:lnTo>
                <a:lnTo>
                  <a:pt x="1758238" y="2087705"/>
                </a:lnTo>
                <a:lnTo>
                  <a:pt x="1779552" y="2057503"/>
                </a:lnTo>
                <a:lnTo>
                  <a:pt x="1817560" y="2020977"/>
                </a:lnTo>
                <a:cubicBezTo>
                  <a:pt x="1843963" y="1992928"/>
                  <a:pt x="1867555" y="1962478"/>
                  <a:pt x="1893821" y="1934292"/>
                </a:cubicBezTo>
                <a:cubicBezTo>
                  <a:pt x="1948342" y="1875930"/>
                  <a:pt x="2009172" y="1823672"/>
                  <a:pt x="2072746" y="1775461"/>
                </a:cubicBezTo>
                <a:close/>
                <a:moveTo>
                  <a:pt x="2047325" y="1751804"/>
                </a:moveTo>
                <a:cubicBezTo>
                  <a:pt x="2053304" y="1753836"/>
                  <a:pt x="2056390" y="1763236"/>
                  <a:pt x="2049292" y="1767505"/>
                </a:cubicBezTo>
                <a:cubicBezTo>
                  <a:pt x="1978449" y="1809819"/>
                  <a:pt x="1920019" y="1869140"/>
                  <a:pt x="1855279" y="1919684"/>
                </a:cubicBezTo>
                <a:lnTo>
                  <a:pt x="1849913" y="1923816"/>
                </a:lnTo>
                <a:lnTo>
                  <a:pt x="1851850" y="1928463"/>
                </a:lnTo>
                <a:lnTo>
                  <a:pt x="1849973" y="1932385"/>
                </a:lnTo>
                <a:lnTo>
                  <a:pt x="1843609" y="1928671"/>
                </a:lnTo>
                <a:lnTo>
                  <a:pt x="1827853" y="1940804"/>
                </a:lnTo>
                <a:lnTo>
                  <a:pt x="1823836" y="1949333"/>
                </a:lnTo>
                <a:lnTo>
                  <a:pt x="1811730" y="1957129"/>
                </a:lnTo>
                <a:cubicBezTo>
                  <a:pt x="1799386" y="1965359"/>
                  <a:pt x="1787453" y="1974137"/>
                  <a:pt x="1775932" y="1983464"/>
                </a:cubicBezTo>
                <a:cubicBezTo>
                  <a:pt x="1752889" y="2002186"/>
                  <a:pt x="1731423" y="2022692"/>
                  <a:pt x="1710712" y="2043883"/>
                </a:cubicBezTo>
                <a:cubicBezTo>
                  <a:pt x="1673130" y="2082288"/>
                  <a:pt x="1638086" y="2123093"/>
                  <a:pt x="1600435" y="2161429"/>
                </a:cubicBezTo>
                <a:cubicBezTo>
                  <a:pt x="1581850" y="2180357"/>
                  <a:pt x="1562648" y="2198668"/>
                  <a:pt x="1542211" y="2215539"/>
                </a:cubicBezTo>
                <a:cubicBezTo>
                  <a:pt x="1520471" y="2233507"/>
                  <a:pt x="1497154" y="2249554"/>
                  <a:pt x="1474248" y="2266013"/>
                </a:cubicBezTo>
                <a:cubicBezTo>
                  <a:pt x="1422882" y="2302841"/>
                  <a:pt x="1371654" y="2339943"/>
                  <a:pt x="1321316" y="2378210"/>
                </a:cubicBezTo>
                <a:cubicBezTo>
                  <a:pt x="1299986" y="2394395"/>
                  <a:pt x="1282157" y="2412843"/>
                  <a:pt x="1269263" y="2436435"/>
                </a:cubicBezTo>
                <a:cubicBezTo>
                  <a:pt x="1258428" y="2456254"/>
                  <a:pt x="1248895" y="2478131"/>
                  <a:pt x="1229076" y="2490682"/>
                </a:cubicBezTo>
                <a:lnTo>
                  <a:pt x="1228664" y="2490407"/>
                </a:lnTo>
                <a:cubicBezTo>
                  <a:pt x="1219336" y="2496305"/>
                  <a:pt x="1210696" y="2481492"/>
                  <a:pt x="1220022" y="2475594"/>
                </a:cubicBezTo>
                <a:cubicBezTo>
                  <a:pt x="1241763" y="2461809"/>
                  <a:pt x="1248758" y="2433006"/>
                  <a:pt x="1262886" y="2412843"/>
                </a:cubicBezTo>
                <a:cubicBezTo>
                  <a:pt x="1280648" y="2387469"/>
                  <a:pt x="1303553" y="2369226"/>
                  <a:pt x="1328447" y="2351190"/>
                </a:cubicBezTo>
                <a:cubicBezTo>
                  <a:pt x="1379952" y="2313882"/>
                  <a:pt x="1430837" y="2275683"/>
                  <a:pt x="1482409" y="2238444"/>
                </a:cubicBezTo>
                <a:cubicBezTo>
                  <a:pt x="1504972" y="2222191"/>
                  <a:pt x="1527192" y="2205869"/>
                  <a:pt x="1547903" y="2187352"/>
                </a:cubicBezTo>
                <a:cubicBezTo>
                  <a:pt x="1567380" y="2169864"/>
                  <a:pt x="1585896" y="2151348"/>
                  <a:pt x="1603933" y="2132351"/>
                </a:cubicBezTo>
                <a:lnTo>
                  <a:pt x="1668550" y="2063686"/>
                </a:lnTo>
                <a:lnTo>
                  <a:pt x="1592087" y="2127867"/>
                </a:lnTo>
                <a:cubicBezTo>
                  <a:pt x="1565941" y="2150541"/>
                  <a:pt x="1539263" y="2172504"/>
                  <a:pt x="1509431" y="2190300"/>
                </a:cubicBezTo>
                <a:cubicBezTo>
                  <a:pt x="1479530" y="2208131"/>
                  <a:pt x="1445240" y="2218144"/>
                  <a:pt x="1416710" y="2238375"/>
                </a:cubicBezTo>
                <a:cubicBezTo>
                  <a:pt x="1400732" y="2249691"/>
                  <a:pt x="1386262" y="2264093"/>
                  <a:pt x="1371997" y="2276917"/>
                </a:cubicBezTo>
                <a:cubicBezTo>
                  <a:pt x="1357733" y="2289742"/>
                  <a:pt x="1343399" y="2302497"/>
                  <a:pt x="1328379" y="2314361"/>
                </a:cubicBezTo>
                <a:cubicBezTo>
                  <a:pt x="1276190" y="2355647"/>
                  <a:pt x="1223727" y="2399675"/>
                  <a:pt x="1160085" y="2422238"/>
                </a:cubicBezTo>
                <a:lnTo>
                  <a:pt x="1159879" y="2422306"/>
                </a:lnTo>
                <a:cubicBezTo>
                  <a:pt x="1149454" y="2426010"/>
                  <a:pt x="1144997" y="2409414"/>
                  <a:pt x="1155352" y="2405779"/>
                </a:cubicBezTo>
                <a:cubicBezTo>
                  <a:pt x="1191151" y="2393092"/>
                  <a:pt x="1222767" y="2372998"/>
                  <a:pt x="1254657" y="2350229"/>
                </a:cubicBezTo>
                <a:cubicBezTo>
                  <a:pt x="1286546" y="2327461"/>
                  <a:pt x="1317338" y="2302566"/>
                  <a:pt x="1346622" y="2276574"/>
                </a:cubicBezTo>
                <a:cubicBezTo>
                  <a:pt x="1374191" y="2252159"/>
                  <a:pt x="1400115" y="2225413"/>
                  <a:pt x="1433307" y="2208611"/>
                </a:cubicBezTo>
                <a:cubicBezTo>
                  <a:pt x="1448874" y="2200793"/>
                  <a:pt x="1465265" y="2194209"/>
                  <a:pt x="1480627" y="2186528"/>
                </a:cubicBezTo>
                <a:cubicBezTo>
                  <a:pt x="1495989" y="2178848"/>
                  <a:pt x="1510596" y="2169864"/>
                  <a:pt x="1524587" y="2159988"/>
                </a:cubicBezTo>
                <a:cubicBezTo>
                  <a:pt x="1552979" y="2140031"/>
                  <a:pt x="1578353" y="2117126"/>
                  <a:pt x="1605031" y="2093945"/>
                </a:cubicBezTo>
                <a:cubicBezTo>
                  <a:pt x="1631709" y="2070765"/>
                  <a:pt x="1659278" y="2049437"/>
                  <a:pt x="1687601" y="2028452"/>
                </a:cubicBezTo>
                <a:cubicBezTo>
                  <a:pt x="1719491" y="2004723"/>
                  <a:pt x="1750352" y="1979623"/>
                  <a:pt x="1781556" y="1955002"/>
                </a:cubicBezTo>
                <a:cubicBezTo>
                  <a:pt x="1811114" y="1931685"/>
                  <a:pt x="1841495" y="1909534"/>
                  <a:pt x="1870504" y="1885531"/>
                </a:cubicBezTo>
                <a:cubicBezTo>
                  <a:pt x="1925917" y="1839719"/>
                  <a:pt x="1978723" y="1789725"/>
                  <a:pt x="2040651" y="1752691"/>
                </a:cubicBezTo>
                <a:cubicBezTo>
                  <a:pt x="2043017" y="1751268"/>
                  <a:pt x="2045332" y="1751127"/>
                  <a:pt x="2047325" y="1751804"/>
                </a:cubicBezTo>
                <a:close/>
                <a:moveTo>
                  <a:pt x="1968682" y="1732709"/>
                </a:moveTo>
                <a:cubicBezTo>
                  <a:pt x="1974780" y="1732976"/>
                  <a:pt x="1980232" y="1741411"/>
                  <a:pt x="1974882" y="1747686"/>
                </a:cubicBezTo>
                <a:cubicBezTo>
                  <a:pt x="1946765" y="1780741"/>
                  <a:pt x="1915149" y="1811877"/>
                  <a:pt x="1883877" y="1840612"/>
                </a:cubicBezTo>
                <a:cubicBezTo>
                  <a:pt x="1852604" y="1869347"/>
                  <a:pt x="1820783" y="1898013"/>
                  <a:pt x="1788071" y="1925171"/>
                </a:cubicBezTo>
                <a:cubicBezTo>
                  <a:pt x="1729297" y="1973862"/>
                  <a:pt x="1665244" y="2013845"/>
                  <a:pt x="1601327" y="2057942"/>
                </a:cubicBezTo>
                <a:cubicBezTo>
                  <a:pt x="1537411" y="2102039"/>
                  <a:pt x="1474797" y="2148124"/>
                  <a:pt x="1408550" y="2188587"/>
                </a:cubicBezTo>
                <a:cubicBezTo>
                  <a:pt x="1375219" y="2208955"/>
                  <a:pt x="1341410" y="2228500"/>
                  <a:pt x="1308834" y="2249966"/>
                </a:cubicBezTo>
                <a:cubicBezTo>
                  <a:pt x="1287094" y="2264299"/>
                  <a:pt x="1266452" y="2279592"/>
                  <a:pt x="1244301" y="2293788"/>
                </a:cubicBezTo>
                <a:cubicBezTo>
                  <a:pt x="1222149" y="2307984"/>
                  <a:pt x="1199654" y="2322043"/>
                  <a:pt x="1179081" y="2338502"/>
                </a:cubicBezTo>
                <a:cubicBezTo>
                  <a:pt x="1164131" y="2350504"/>
                  <a:pt x="1144242" y="2366072"/>
                  <a:pt x="1140607" y="2386166"/>
                </a:cubicBezTo>
                <a:cubicBezTo>
                  <a:pt x="1138687" y="2397070"/>
                  <a:pt x="1122159" y="2392406"/>
                  <a:pt x="1124080" y="2381639"/>
                </a:cubicBezTo>
                <a:cubicBezTo>
                  <a:pt x="1128332" y="2357842"/>
                  <a:pt x="1150825" y="2339188"/>
                  <a:pt x="1168657" y="2325061"/>
                </a:cubicBezTo>
                <a:cubicBezTo>
                  <a:pt x="1192111" y="2306544"/>
                  <a:pt x="1217485" y="2290702"/>
                  <a:pt x="1242586" y="2274586"/>
                </a:cubicBezTo>
                <a:cubicBezTo>
                  <a:pt x="1265834" y="2259635"/>
                  <a:pt x="1287849" y="2243039"/>
                  <a:pt x="1311097" y="2228089"/>
                </a:cubicBezTo>
                <a:cubicBezTo>
                  <a:pt x="1344359" y="2206692"/>
                  <a:pt x="1378649" y="2187078"/>
                  <a:pt x="1412184" y="2166230"/>
                </a:cubicBezTo>
                <a:cubicBezTo>
                  <a:pt x="1478637" y="2124944"/>
                  <a:pt x="1541594" y="2078241"/>
                  <a:pt x="1606196" y="2033870"/>
                </a:cubicBezTo>
                <a:cubicBezTo>
                  <a:pt x="1670799" y="1989499"/>
                  <a:pt x="1738419" y="1946293"/>
                  <a:pt x="1796300" y="1895544"/>
                </a:cubicBezTo>
                <a:cubicBezTo>
                  <a:pt x="1854182" y="1844795"/>
                  <a:pt x="1912749" y="1794320"/>
                  <a:pt x="1962744" y="1735547"/>
                </a:cubicBezTo>
                <a:cubicBezTo>
                  <a:pt x="1964544" y="1733438"/>
                  <a:pt x="1966649" y="1732620"/>
                  <a:pt x="1968682" y="1732709"/>
                </a:cubicBezTo>
                <a:close/>
                <a:moveTo>
                  <a:pt x="1938698" y="1686178"/>
                </a:moveTo>
                <a:cubicBezTo>
                  <a:pt x="1942410" y="1688330"/>
                  <a:pt x="1944604" y="1692787"/>
                  <a:pt x="1941552" y="1697416"/>
                </a:cubicBezTo>
                <a:cubicBezTo>
                  <a:pt x="1923859" y="1724300"/>
                  <a:pt x="1909663" y="1752074"/>
                  <a:pt x="1882917" y="1771140"/>
                </a:cubicBezTo>
                <a:cubicBezTo>
                  <a:pt x="1869955" y="1780329"/>
                  <a:pt x="1855004" y="1784513"/>
                  <a:pt x="1840534" y="1790548"/>
                </a:cubicBezTo>
                <a:cubicBezTo>
                  <a:pt x="1822086" y="1798160"/>
                  <a:pt x="1808919" y="1811602"/>
                  <a:pt x="1794448" y="1824838"/>
                </a:cubicBezTo>
                <a:cubicBezTo>
                  <a:pt x="1689041" y="1921604"/>
                  <a:pt x="1577324" y="2011170"/>
                  <a:pt x="1463275" y="2097512"/>
                </a:cubicBezTo>
                <a:cubicBezTo>
                  <a:pt x="1348816" y="2184129"/>
                  <a:pt x="1231956" y="2267522"/>
                  <a:pt x="1115919" y="2352012"/>
                </a:cubicBezTo>
                <a:lnTo>
                  <a:pt x="1115986" y="2352150"/>
                </a:lnTo>
                <a:cubicBezTo>
                  <a:pt x="1107072" y="2358665"/>
                  <a:pt x="1098498" y="2343783"/>
                  <a:pt x="1107346" y="2337336"/>
                </a:cubicBezTo>
                <a:cubicBezTo>
                  <a:pt x="1171742" y="2290428"/>
                  <a:pt x="1236414" y="2243930"/>
                  <a:pt x="1300742" y="2196953"/>
                </a:cubicBezTo>
                <a:cubicBezTo>
                  <a:pt x="1415751" y="2113011"/>
                  <a:pt x="1529867" y="2027766"/>
                  <a:pt x="1639595" y="1936966"/>
                </a:cubicBezTo>
                <a:cubicBezTo>
                  <a:pt x="1693910" y="1892046"/>
                  <a:pt x="1747128" y="1845755"/>
                  <a:pt x="1798700" y="1797680"/>
                </a:cubicBezTo>
                <a:cubicBezTo>
                  <a:pt x="1810427" y="1786776"/>
                  <a:pt x="1823389" y="1778958"/>
                  <a:pt x="1838271" y="1773129"/>
                </a:cubicBezTo>
                <a:cubicBezTo>
                  <a:pt x="1851370" y="1767985"/>
                  <a:pt x="1864331" y="1763733"/>
                  <a:pt x="1875784" y="1755161"/>
                </a:cubicBezTo>
                <a:cubicBezTo>
                  <a:pt x="1898827" y="1737947"/>
                  <a:pt x="1911171" y="1712367"/>
                  <a:pt x="1926739" y="1688775"/>
                </a:cubicBezTo>
                <a:cubicBezTo>
                  <a:pt x="1929757" y="1684181"/>
                  <a:pt x="1934986" y="1684026"/>
                  <a:pt x="1938698" y="1686178"/>
                </a:cubicBezTo>
                <a:close/>
                <a:moveTo>
                  <a:pt x="1854568" y="1680957"/>
                </a:moveTo>
                <a:cubicBezTo>
                  <a:pt x="1858263" y="1683117"/>
                  <a:pt x="1860732" y="1687747"/>
                  <a:pt x="1858297" y="1692684"/>
                </a:cubicBezTo>
                <a:cubicBezTo>
                  <a:pt x="1843963" y="1721488"/>
                  <a:pt x="1831825" y="1755366"/>
                  <a:pt x="1807684" y="1778272"/>
                </a:cubicBezTo>
                <a:cubicBezTo>
                  <a:pt x="1783544" y="1801177"/>
                  <a:pt x="1753095" y="1816128"/>
                  <a:pt x="1727377" y="1836428"/>
                </a:cubicBezTo>
                <a:cubicBezTo>
                  <a:pt x="1701660" y="1856727"/>
                  <a:pt x="1680057" y="1880182"/>
                  <a:pt x="1654683" y="1902882"/>
                </a:cubicBezTo>
                <a:cubicBezTo>
                  <a:pt x="1629308" y="1925582"/>
                  <a:pt x="1601122" y="1944784"/>
                  <a:pt x="1573690" y="1964947"/>
                </a:cubicBezTo>
                <a:cubicBezTo>
                  <a:pt x="1518757" y="2005272"/>
                  <a:pt x="1464990" y="2047174"/>
                  <a:pt x="1410196" y="2087705"/>
                </a:cubicBezTo>
                <a:cubicBezTo>
                  <a:pt x="1306983" y="2164034"/>
                  <a:pt x="1197049" y="2231723"/>
                  <a:pt x="1103779" y="2320671"/>
                </a:cubicBezTo>
                <a:lnTo>
                  <a:pt x="1103712" y="2320603"/>
                </a:lnTo>
                <a:cubicBezTo>
                  <a:pt x="1095687" y="2328215"/>
                  <a:pt x="1083549" y="2316076"/>
                  <a:pt x="1091573" y="2308464"/>
                </a:cubicBezTo>
                <a:cubicBezTo>
                  <a:pt x="1143625" y="2258881"/>
                  <a:pt x="1200958" y="2215401"/>
                  <a:pt x="1259387" y="2173773"/>
                </a:cubicBezTo>
                <a:cubicBezTo>
                  <a:pt x="1310961" y="2137082"/>
                  <a:pt x="1363356" y="2101558"/>
                  <a:pt x="1413968" y="2063565"/>
                </a:cubicBezTo>
                <a:cubicBezTo>
                  <a:pt x="1468351" y="2022759"/>
                  <a:pt x="1522255" y="1981406"/>
                  <a:pt x="1577119" y="1941218"/>
                </a:cubicBezTo>
                <a:cubicBezTo>
                  <a:pt x="1604619" y="1921055"/>
                  <a:pt x="1631571" y="1901167"/>
                  <a:pt x="1656534" y="1877919"/>
                </a:cubicBezTo>
                <a:cubicBezTo>
                  <a:pt x="1679920" y="1856110"/>
                  <a:pt x="1702346" y="1832861"/>
                  <a:pt x="1728475" y="1814345"/>
                </a:cubicBezTo>
                <a:cubicBezTo>
                  <a:pt x="1752340" y="1797406"/>
                  <a:pt x="1781075" y="1783278"/>
                  <a:pt x="1800278" y="1761264"/>
                </a:cubicBezTo>
                <a:cubicBezTo>
                  <a:pt x="1819480" y="1739250"/>
                  <a:pt x="1830590" y="1709898"/>
                  <a:pt x="1843483" y="1684043"/>
                </a:cubicBezTo>
                <a:cubicBezTo>
                  <a:pt x="1845952" y="1679105"/>
                  <a:pt x="1850873" y="1678797"/>
                  <a:pt x="1854568" y="1680957"/>
                </a:cubicBezTo>
                <a:close/>
                <a:moveTo>
                  <a:pt x="2642380" y="1646436"/>
                </a:moveTo>
                <a:cubicBezTo>
                  <a:pt x="2646075" y="1648604"/>
                  <a:pt x="2648578" y="1653251"/>
                  <a:pt x="2646212" y="1658188"/>
                </a:cubicBezTo>
                <a:cubicBezTo>
                  <a:pt x="2624404" y="1703657"/>
                  <a:pt x="2603144" y="1749331"/>
                  <a:pt x="2580238" y="1794251"/>
                </a:cubicBezTo>
                <a:cubicBezTo>
                  <a:pt x="2560830" y="1832382"/>
                  <a:pt x="2540530" y="1869758"/>
                  <a:pt x="2514058" y="1903568"/>
                </a:cubicBezTo>
                <a:cubicBezTo>
                  <a:pt x="2491907" y="1931823"/>
                  <a:pt x="2466190" y="1956923"/>
                  <a:pt x="2438826" y="1980172"/>
                </a:cubicBezTo>
                <a:cubicBezTo>
                  <a:pt x="2407005" y="2007123"/>
                  <a:pt x="2377653" y="2036270"/>
                  <a:pt x="2348712" y="2066239"/>
                </a:cubicBezTo>
                <a:cubicBezTo>
                  <a:pt x="2334173" y="2081258"/>
                  <a:pt x="2319017" y="2096963"/>
                  <a:pt x="2304547" y="2110816"/>
                </a:cubicBezTo>
                <a:cubicBezTo>
                  <a:pt x="2290076" y="2124670"/>
                  <a:pt x="2274783" y="2136945"/>
                  <a:pt x="2259352" y="2149633"/>
                </a:cubicBezTo>
                <a:cubicBezTo>
                  <a:pt x="2229040" y="2174390"/>
                  <a:pt x="2202088" y="2202782"/>
                  <a:pt x="2182817" y="2237072"/>
                </a:cubicBezTo>
                <a:cubicBezTo>
                  <a:pt x="2173353" y="2253943"/>
                  <a:pt x="2164781" y="2271156"/>
                  <a:pt x="2153328" y="2286793"/>
                </a:cubicBezTo>
                <a:cubicBezTo>
                  <a:pt x="2144001" y="2299480"/>
                  <a:pt x="2133714" y="2308944"/>
                  <a:pt x="2120478" y="2318134"/>
                </a:cubicBezTo>
                <a:cubicBezTo>
                  <a:pt x="2107242" y="2327323"/>
                  <a:pt x="2093252" y="2335073"/>
                  <a:pt x="2081387" y="2346869"/>
                </a:cubicBezTo>
                <a:cubicBezTo>
                  <a:pt x="2069523" y="2358665"/>
                  <a:pt x="2064654" y="2375604"/>
                  <a:pt x="2059647" y="2390966"/>
                </a:cubicBezTo>
                <a:cubicBezTo>
                  <a:pt x="2054641" y="2406328"/>
                  <a:pt x="2050252" y="2422170"/>
                  <a:pt x="2043051" y="2436709"/>
                </a:cubicBezTo>
                <a:cubicBezTo>
                  <a:pt x="2033656" y="2455705"/>
                  <a:pt x="2022957" y="2474016"/>
                  <a:pt x="2012533" y="2492464"/>
                </a:cubicBezTo>
                <a:lnTo>
                  <a:pt x="1994787" y="2526772"/>
                </a:lnTo>
                <a:lnTo>
                  <a:pt x="2018088" y="2505014"/>
                </a:lnTo>
                <a:cubicBezTo>
                  <a:pt x="2048058" y="2477582"/>
                  <a:pt x="2075352" y="2446447"/>
                  <a:pt x="2101001" y="2415723"/>
                </a:cubicBezTo>
                <a:cubicBezTo>
                  <a:pt x="2126650" y="2384999"/>
                  <a:pt x="2151476" y="2353933"/>
                  <a:pt x="2174931" y="2321494"/>
                </a:cubicBezTo>
                <a:cubicBezTo>
                  <a:pt x="2197630" y="2290153"/>
                  <a:pt x="2219165" y="2257989"/>
                  <a:pt x="2241247" y="2226237"/>
                </a:cubicBezTo>
                <a:cubicBezTo>
                  <a:pt x="2283493" y="2165543"/>
                  <a:pt x="2340277" y="2117880"/>
                  <a:pt x="2390752" y="2064525"/>
                </a:cubicBezTo>
                <a:cubicBezTo>
                  <a:pt x="2417910" y="2035858"/>
                  <a:pt x="2445136" y="2006026"/>
                  <a:pt x="2470305" y="1976880"/>
                </a:cubicBezTo>
                <a:cubicBezTo>
                  <a:pt x="2495474" y="1947733"/>
                  <a:pt x="2518722" y="1917078"/>
                  <a:pt x="2546017" y="1889852"/>
                </a:cubicBezTo>
                <a:cubicBezTo>
                  <a:pt x="2558567" y="1877301"/>
                  <a:pt x="2571529" y="1864683"/>
                  <a:pt x="2582913" y="1851378"/>
                </a:cubicBezTo>
                <a:cubicBezTo>
                  <a:pt x="2594297" y="1838074"/>
                  <a:pt x="2603624" y="1823398"/>
                  <a:pt x="2613225" y="1808790"/>
                </a:cubicBezTo>
                <a:cubicBezTo>
                  <a:pt x="2630508" y="1782387"/>
                  <a:pt x="2648887" y="1755572"/>
                  <a:pt x="2676250" y="1738701"/>
                </a:cubicBezTo>
                <a:cubicBezTo>
                  <a:pt x="2682560" y="1734861"/>
                  <a:pt x="2691132" y="1741239"/>
                  <a:pt x="2688869" y="1748371"/>
                </a:cubicBezTo>
                <a:cubicBezTo>
                  <a:pt x="2680708" y="1774020"/>
                  <a:pt x="2670558" y="1799120"/>
                  <a:pt x="2658900" y="1823398"/>
                </a:cubicBezTo>
                <a:lnTo>
                  <a:pt x="2637795" y="1859521"/>
                </a:lnTo>
                <a:lnTo>
                  <a:pt x="2611922" y="1892183"/>
                </a:lnTo>
                <a:lnTo>
                  <a:pt x="2556923" y="1947431"/>
                </a:lnTo>
                <a:lnTo>
                  <a:pt x="2530767" y="1969182"/>
                </a:lnTo>
                <a:lnTo>
                  <a:pt x="2528041" y="1973378"/>
                </a:lnTo>
                <a:lnTo>
                  <a:pt x="2484501" y="2011307"/>
                </a:lnTo>
                <a:lnTo>
                  <a:pt x="2497119" y="2020977"/>
                </a:lnTo>
                <a:lnTo>
                  <a:pt x="2528041" y="1973378"/>
                </a:lnTo>
                <a:lnTo>
                  <a:pt x="2551023" y="1953357"/>
                </a:lnTo>
                <a:lnTo>
                  <a:pt x="2556923" y="1947431"/>
                </a:lnTo>
                <a:lnTo>
                  <a:pt x="2579073" y="1929011"/>
                </a:lnTo>
                <a:cubicBezTo>
                  <a:pt x="2595052" y="1916118"/>
                  <a:pt x="2610071" y="1902608"/>
                  <a:pt x="2622278" y="1886080"/>
                </a:cubicBezTo>
                <a:lnTo>
                  <a:pt x="2637795" y="1859521"/>
                </a:lnTo>
                <a:lnTo>
                  <a:pt x="2662037" y="1828919"/>
                </a:lnTo>
                <a:cubicBezTo>
                  <a:pt x="2678548" y="1807676"/>
                  <a:pt x="2696002" y="1787325"/>
                  <a:pt x="2717810" y="1771002"/>
                </a:cubicBezTo>
                <a:cubicBezTo>
                  <a:pt x="2722199" y="1767711"/>
                  <a:pt x="2729263" y="1771208"/>
                  <a:pt x="2730429" y="1776146"/>
                </a:cubicBezTo>
                <a:cubicBezTo>
                  <a:pt x="2734063" y="1791851"/>
                  <a:pt x="2725285" y="1807693"/>
                  <a:pt x="2716850" y="1820380"/>
                </a:cubicBezTo>
                <a:cubicBezTo>
                  <a:pt x="2706494" y="1835948"/>
                  <a:pt x="2694013" y="1850144"/>
                  <a:pt x="2681120" y="1863654"/>
                </a:cubicBezTo>
                <a:cubicBezTo>
                  <a:pt x="2676250" y="1868729"/>
                  <a:pt x="2671244" y="1873667"/>
                  <a:pt x="2666443" y="1878810"/>
                </a:cubicBezTo>
                <a:cubicBezTo>
                  <a:pt x="2660683" y="1884982"/>
                  <a:pt x="2653345" y="1889783"/>
                  <a:pt x="2647995" y="1896298"/>
                </a:cubicBezTo>
                <a:lnTo>
                  <a:pt x="2634938" y="1926577"/>
                </a:lnTo>
                <a:lnTo>
                  <a:pt x="2609796" y="1961792"/>
                </a:lnTo>
                <a:lnTo>
                  <a:pt x="2624130" y="1970159"/>
                </a:lnTo>
                <a:cubicBezTo>
                  <a:pt x="2627936" y="1958226"/>
                  <a:pt x="2629736" y="1944802"/>
                  <a:pt x="2632668" y="1931840"/>
                </a:cubicBezTo>
                <a:lnTo>
                  <a:pt x="2634938" y="1926577"/>
                </a:lnTo>
                <a:lnTo>
                  <a:pt x="2654682" y="1898922"/>
                </a:lnTo>
                <a:cubicBezTo>
                  <a:pt x="2670353" y="1878056"/>
                  <a:pt x="2688252" y="1859677"/>
                  <a:pt x="2712941" y="1850967"/>
                </a:cubicBezTo>
                <a:cubicBezTo>
                  <a:pt x="2718084" y="1849184"/>
                  <a:pt x="2723982" y="1853984"/>
                  <a:pt x="2723776" y="1859265"/>
                </a:cubicBezTo>
                <a:cubicBezTo>
                  <a:pt x="2722885" y="1882102"/>
                  <a:pt x="2703682" y="1896230"/>
                  <a:pt x="2692572" y="1914403"/>
                </a:cubicBezTo>
                <a:lnTo>
                  <a:pt x="2682291" y="1936881"/>
                </a:lnTo>
                <a:lnTo>
                  <a:pt x="2675839" y="1943618"/>
                </a:lnTo>
                <a:cubicBezTo>
                  <a:pt x="2671518" y="1952122"/>
                  <a:pt x="2672959" y="1963507"/>
                  <a:pt x="2664660" y="1969679"/>
                </a:cubicBezTo>
                <a:lnTo>
                  <a:pt x="2677279" y="1974822"/>
                </a:lnTo>
                <a:cubicBezTo>
                  <a:pt x="2675016" y="1964638"/>
                  <a:pt x="2676233" y="1953803"/>
                  <a:pt x="2679319" y="1943379"/>
                </a:cubicBezTo>
                <a:lnTo>
                  <a:pt x="2682291" y="1936881"/>
                </a:lnTo>
                <a:lnTo>
                  <a:pt x="2699088" y="1919341"/>
                </a:lnTo>
                <a:cubicBezTo>
                  <a:pt x="2718564" y="1900001"/>
                  <a:pt x="2732692" y="1876616"/>
                  <a:pt x="2749357" y="1854944"/>
                </a:cubicBezTo>
                <a:cubicBezTo>
                  <a:pt x="2755255" y="1847195"/>
                  <a:pt x="2766707" y="1851653"/>
                  <a:pt x="2764993" y="1861528"/>
                </a:cubicBezTo>
                <a:cubicBezTo>
                  <a:pt x="2762044" y="1878673"/>
                  <a:pt x="2753540" y="1894515"/>
                  <a:pt x="2747162" y="1910357"/>
                </a:cubicBezTo>
                <a:cubicBezTo>
                  <a:pt x="2743973" y="1918278"/>
                  <a:pt x="2740698" y="1926679"/>
                  <a:pt x="2738915" y="1935226"/>
                </a:cubicBezTo>
                <a:lnTo>
                  <a:pt x="2739134" y="1943225"/>
                </a:lnTo>
                <a:lnTo>
                  <a:pt x="2725285" y="1957197"/>
                </a:lnTo>
                <a:lnTo>
                  <a:pt x="2739618" y="1960969"/>
                </a:lnTo>
                <a:lnTo>
                  <a:pt x="2739134" y="1943225"/>
                </a:lnTo>
                <a:lnTo>
                  <a:pt x="2747222" y="1935063"/>
                </a:lnTo>
                <a:cubicBezTo>
                  <a:pt x="2754449" y="1927742"/>
                  <a:pt x="2761290" y="1920027"/>
                  <a:pt x="2766845" y="1910563"/>
                </a:cubicBezTo>
                <a:cubicBezTo>
                  <a:pt x="2777955" y="1891635"/>
                  <a:pt x="2783578" y="1869758"/>
                  <a:pt x="2801546" y="1855562"/>
                </a:cubicBezTo>
                <a:cubicBezTo>
                  <a:pt x="2807924" y="1850555"/>
                  <a:pt x="2818280" y="1855013"/>
                  <a:pt x="2815879" y="1863928"/>
                </a:cubicBezTo>
                <a:lnTo>
                  <a:pt x="2805797" y="1890607"/>
                </a:lnTo>
                <a:lnTo>
                  <a:pt x="2785342" y="1911063"/>
                </a:lnTo>
                <a:lnTo>
                  <a:pt x="2793917" y="1894155"/>
                </a:lnTo>
                <a:cubicBezTo>
                  <a:pt x="2798923" y="1884194"/>
                  <a:pt x="2804701" y="1874798"/>
                  <a:pt x="2813685" y="1867700"/>
                </a:cubicBezTo>
                <a:lnTo>
                  <a:pt x="2799352" y="1859334"/>
                </a:lnTo>
                <a:cubicBezTo>
                  <a:pt x="2793865" y="1879839"/>
                  <a:pt x="2781726" y="1898287"/>
                  <a:pt x="2778572" y="1919410"/>
                </a:cubicBezTo>
                <a:lnTo>
                  <a:pt x="2779753" y="1922081"/>
                </a:lnTo>
                <a:lnTo>
                  <a:pt x="2778778" y="1924004"/>
                </a:lnTo>
                <a:cubicBezTo>
                  <a:pt x="2767599" y="1941698"/>
                  <a:pt x="2751277" y="1954043"/>
                  <a:pt x="2737424" y="1969404"/>
                </a:cubicBezTo>
                <a:cubicBezTo>
                  <a:pt x="2732898" y="1974479"/>
                  <a:pt x="2725011" y="1971462"/>
                  <a:pt x="2723091" y="1965633"/>
                </a:cubicBezTo>
                <a:cubicBezTo>
                  <a:pt x="2716850" y="1946431"/>
                  <a:pt x="2721651" y="1928325"/>
                  <a:pt x="2728791" y="1910503"/>
                </a:cubicBezTo>
                <a:lnTo>
                  <a:pt x="2729831" y="1907690"/>
                </a:lnTo>
                <a:lnTo>
                  <a:pt x="2764170" y="1863654"/>
                </a:lnTo>
                <a:lnTo>
                  <a:pt x="2748534" y="1857070"/>
                </a:lnTo>
                <a:lnTo>
                  <a:pt x="2729831" y="1907690"/>
                </a:lnTo>
                <a:lnTo>
                  <a:pt x="2711226" y="1931548"/>
                </a:lnTo>
                <a:cubicBezTo>
                  <a:pt x="2703065" y="1939641"/>
                  <a:pt x="2691955" y="1946019"/>
                  <a:pt x="2689212" y="1957540"/>
                </a:cubicBezTo>
                <a:cubicBezTo>
                  <a:pt x="2686469" y="1969062"/>
                  <a:pt x="2683108" y="1977291"/>
                  <a:pt x="2673301" y="1984561"/>
                </a:cubicBezTo>
                <a:cubicBezTo>
                  <a:pt x="2668912" y="1987784"/>
                  <a:pt x="2661780" y="1984423"/>
                  <a:pt x="2660683" y="1979417"/>
                </a:cubicBezTo>
                <a:cubicBezTo>
                  <a:pt x="2655951" y="1958020"/>
                  <a:pt x="2662603" y="1933880"/>
                  <a:pt x="2672341" y="1914746"/>
                </a:cubicBezTo>
                <a:cubicBezTo>
                  <a:pt x="2677142" y="1905351"/>
                  <a:pt x="2683108" y="1896572"/>
                  <a:pt x="2689898" y="1888480"/>
                </a:cubicBezTo>
                <a:lnTo>
                  <a:pt x="2694615" y="1882693"/>
                </a:lnTo>
                <a:lnTo>
                  <a:pt x="2717398" y="1867563"/>
                </a:lnTo>
                <a:lnTo>
                  <a:pt x="2706563" y="1859265"/>
                </a:lnTo>
                <a:cubicBezTo>
                  <a:pt x="2706323" y="1865266"/>
                  <a:pt x="2703974" y="1870409"/>
                  <a:pt x="2700776" y="1875133"/>
                </a:cubicBezTo>
                <a:lnTo>
                  <a:pt x="2694615" y="1882693"/>
                </a:lnTo>
                <a:lnTo>
                  <a:pt x="2687772" y="1887237"/>
                </a:lnTo>
                <a:cubicBezTo>
                  <a:pt x="2679131" y="1895767"/>
                  <a:pt x="2671587" y="1905625"/>
                  <a:pt x="2664729" y="1914883"/>
                </a:cubicBezTo>
                <a:cubicBezTo>
                  <a:pt x="2650259" y="1934429"/>
                  <a:pt x="2637503" y="1955346"/>
                  <a:pt x="2621798" y="1973931"/>
                </a:cubicBezTo>
                <a:cubicBezTo>
                  <a:pt x="2616243" y="1980514"/>
                  <a:pt x="2604927" y="1973451"/>
                  <a:pt x="2607465" y="1965564"/>
                </a:cubicBezTo>
                <a:cubicBezTo>
                  <a:pt x="2611408" y="1953117"/>
                  <a:pt x="2613585" y="1940172"/>
                  <a:pt x="2616577" y="1927502"/>
                </a:cubicBezTo>
                <a:lnTo>
                  <a:pt x="2627460" y="1899191"/>
                </a:lnTo>
                <a:lnTo>
                  <a:pt x="2650631" y="1869982"/>
                </a:lnTo>
                <a:lnTo>
                  <a:pt x="2661849" y="1858716"/>
                </a:lnTo>
                <a:cubicBezTo>
                  <a:pt x="2674056" y="1846303"/>
                  <a:pt x="2686057" y="1833479"/>
                  <a:pt x="2696413" y="1819489"/>
                </a:cubicBezTo>
                <a:lnTo>
                  <a:pt x="2701483" y="1812093"/>
                </a:lnTo>
                <a:lnTo>
                  <a:pt x="2726314" y="1785816"/>
                </a:lnTo>
                <a:lnTo>
                  <a:pt x="2713695" y="1780672"/>
                </a:lnTo>
                <a:cubicBezTo>
                  <a:pt x="2715204" y="1787187"/>
                  <a:pt x="2712650" y="1794491"/>
                  <a:pt x="2708835" y="1801366"/>
                </a:cubicBezTo>
                <a:lnTo>
                  <a:pt x="2701483" y="1812093"/>
                </a:lnTo>
                <a:lnTo>
                  <a:pt x="2670782" y="1844581"/>
                </a:lnTo>
                <a:lnTo>
                  <a:pt x="2650631" y="1869982"/>
                </a:lnTo>
                <a:lnTo>
                  <a:pt x="2645938" y="1874695"/>
                </a:lnTo>
                <a:cubicBezTo>
                  <a:pt x="2640315" y="1879633"/>
                  <a:pt x="2634760" y="1884502"/>
                  <a:pt x="2630576" y="1891086"/>
                </a:cubicBezTo>
                <a:lnTo>
                  <a:pt x="2627460" y="1899191"/>
                </a:lnTo>
                <a:lnTo>
                  <a:pt x="2620289" y="1908231"/>
                </a:lnTo>
                <a:cubicBezTo>
                  <a:pt x="2600470" y="1929354"/>
                  <a:pt x="2579141" y="1949516"/>
                  <a:pt x="2558636" y="1969816"/>
                </a:cubicBezTo>
                <a:cubicBezTo>
                  <a:pt x="2538130" y="1990116"/>
                  <a:pt x="2516939" y="2009935"/>
                  <a:pt x="2492936" y="2026120"/>
                </a:cubicBezTo>
                <a:cubicBezTo>
                  <a:pt x="2486627" y="2030372"/>
                  <a:pt x="2478329" y="2023308"/>
                  <a:pt x="2480317" y="2016450"/>
                </a:cubicBezTo>
                <a:cubicBezTo>
                  <a:pt x="2486970" y="1993819"/>
                  <a:pt x="2500823" y="1974685"/>
                  <a:pt x="2517488" y="1958294"/>
                </a:cubicBezTo>
                <a:cubicBezTo>
                  <a:pt x="2546977" y="1929217"/>
                  <a:pt x="2584970" y="1908505"/>
                  <a:pt x="2609385" y="1874421"/>
                </a:cubicBezTo>
                <a:cubicBezTo>
                  <a:pt x="2623376" y="1854876"/>
                  <a:pt x="2635411" y="1833634"/>
                  <a:pt x="2645767" y="1811568"/>
                </a:cubicBezTo>
                <a:lnTo>
                  <a:pt x="2658594" y="1778505"/>
                </a:lnTo>
                <a:lnTo>
                  <a:pt x="2684686" y="1753446"/>
                </a:lnTo>
                <a:lnTo>
                  <a:pt x="2672067" y="1743776"/>
                </a:lnTo>
                <a:lnTo>
                  <a:pt x="2658594" y="1778505"/>
                </a:lnTo>
                <a:lnTo>
                  <a:pt x="2646367" y="1790248"/>
                </a:lnTo>
                <a:cubicBezTo>
                  <a:pt x="2635583" y="1804538"/>
                  <a:pt x="2626187" y="1820106"/>
                  <a:pt x="2616380" y="1834713"/>
                </a:cubicBezTo>
                <a:cubicBezTo>
                  <a:pt x="2594503" y="1867220"/>
                  <a:pt x="2564945" y="1893281"/>
                  <a:pt x="2539296" y="1921056"/>
                </a:cubicBezTo>
                <a:cubicBezTo>
                  <a:pt x="2513647" y="1948830"/>
                  <a:pt x="2491290" y="1978937"/>
                  <a:pt x="2465710" y="2007878"/>
                </a:cubicBezTo>
                <a:cubicBezTo>
                  <a:pt x="2440129" y="2036819"/>
                  <a:pt x="2414069" y="2065279"/>
                  <a:pt x="2387186" y="2092917"/>
                </a:cubicBezTo>
                <a:cubicBezTo>
                  <a:pt x="2337259" y="2144352"/>
                  <a:pt x="2282533" y="2191055"/>
                  <a:pt x="2244265" y="2252503"/>
                </a:cubicBezTo>
                <a:cubicBezTo>
                  <a:pt x="2224308" y="2284598"/>
                  <a:pt x="2201128" y="2314636"/>
                  <a:pt x="2178291" y="2345634"/>
                </a:cubicBezTo>
                <a:cubicBezTo>
                  <a:pt x="2155454" y="2376632"/>
                  <a:pt x="2131245" y="2406259"/>
                  <a:pt x="2106419" y="2435680"/>
                </a:cubicBezTo>
                <a:cubicBezTo>
                  <a:pt x="2083239" y="2463249"/>
                  <a:pt x="2058825" y="2489172"/>
                  <a:pt x="2033107" y="2514341"/>
                </a:cubicBezTo>
                <a:cubicBezTo>
                  <a:pt x="2017745" y="2529429"/>
                  <a:pt x="1986198" y="2545339"/>
                  <a:pt x="1990930" y="2571057"/>
                </a:cubicBezTo>
                <a:lnTo>
                  <a:pt x="1990999" y="2571057"/>
                </a:lnTo>
                <a:cubicBezTo>
                  <a:pt x="1992988" y="2581824"/>
                  <a:pt x="1976460" y="2586419"/>
                  <a:pt x="1974471" y="2575583"/>
                </a:cubicBezTo>
                <a:lnTo>
                  <a:pt x="1975017" y="2564994"/>
                </a:lnTo>
                <a:lnTo>
                  <a:pt x="1952937" y="2607679"/>
                </a:lnTo>
                <a:cubicBezTo>
                  <a:pt x="1948616" y="2617828"/>
                  <a:pt x="1933872" y="2609050"/>
                  <a:pt x="1938124" y="2599037"/>
                </a:cubicBezTo>
                <a:cubicBezTo>
                  <a:pt x="1957189" y="2554323"/>
                  <a:pt x="1981741" y="2512421"/>
                  <a:pt x="2005469" y="2470038"/>
                </a:cubicBezTo>
                <a:cubicBezTo>
                  <a:pt x="2016236" y="2450836"/>
                  <a:pt x="2027963" y="2431771"/>
                  <a:pt x="2035164" y="2410923"/>
                </a:cubicBezTo>
                <a:cubicBezTo>
                  <a:pt x="2041199" y="2393435"/>
                  <a:pt x="2045863" y="2375398"/>
                  <a:pt x="2053407" y="2358459"/>
                </a:cubicBezTo>
                <a:cubicBezTo>
                  <a:pt x="2067260" y="2327186"/>
                  <a:pt x="2098738" y="2315459"/>
                  <a:pt x="2123427" y="2294611"/>
                </a:cubicBezTo>
                <a:cubicBezTo>
                  <a:pt x="2151270" y="2271156"/>
                  <a:pt x="2161626" y="2233369"/>
                  <a:pt x="2182954" y="2204840"/>
                </a:cubicBezTo>
                <a:cubicBezTo>
                  <a:pt x="2194819" y="2188998"/>
                  <a:pt x="2207712" y="2173361"/>
                  <a:pt x="2221496" y="2160125"/>
                </a:cubicBezTo>
                <a:cubicBezTo>
                  <a:pt x="2235281" y="2146889"/>
                  <a:pt x="2250300" y="2135094"/>
                  <a:pt x="2265319" y="2123161"/>
                </a:cubicBezTo>
                <a:cubicBezTo>
                  <a:pt x="2297483" y="2097580"/>
                  <a:pt x="2325121" y="2065759"/>
                  <a:pt x="2353718" y="2036407"/>
                </a:cubicBezTo>
                <a:cubicBezTo>
                  <a:pt x="2368463" y="2021251"/>
                  <a:pt x="2383414" y="2006300"/>
                  <a:pt x="2398981" y="1992036"/>
                </a:cubicBezTo>
                <a:cubicBezTo>
                  <a:pt x="2413520" y="1978800"/>
                  <a:pt x="2428814" y="1966593"/>
                  <a:pt x="2443421" y="1953425"/>
                </a:cubicBezTo>
                <a:cubicBezTo>
                  <a:pt x="2469756" y="1929628"/>
                  <a:pt x="2494033" y="1903568"/>
                  <a:pt x="2514401" y="1874421"/>
                </a:cubicBezTo>
                <a:cubicBezTo>
                  <a:pt x="2537170" y="1841914"/>
                  <a:pt x="2555138" y="1806321"/>
                  <a:pt x="2572832" y="1770934"/>
                </a:cubicBezTo>
                <a:cubicBezTo>
                  <a:pt x="2592925" y="1730746"/>
                  <a:pt x="2611991" y="1690010"/>
                  <a:pt x="2631399" y="1649479"/>
                </a:cubicBezTo>
                <a:lnTo>
                  <a:pt x="2631399" y="1649547"/>
                </a:lnTo>
                <a:cubicBezTo>
                  <a:pt x="2633799" y="1644575"/>
                  <a:pt x="2638685" y="1644267"/>
                  <a:pt x="2642380" y="1646436"/>
                </a:cubicBezTo>
                <a:close/>
                <a:moveTo>
                  <a:pt x="2615832" y="1604833"/>
                </a:moveTo>
                <a:cubicBezTo>
                  <a:pt x="2621044" y="1602295"/>
                  <a:pt x="2629479" y="1605244"/>
                  <a:pt x="2628725" y="1612240"/>
                </a:cubicBezTo>
                <a:cubicBezTo>
                  <a:pt x="2623993" y="1654965"/>
                  <a:pt x="2600470" y="1695084"/>
                  <a:pt x="2579141" y="1731500"/>
                </a:cubicBezTo>
                <a:cubicBezTo>
                  <a:pt x="2554933" y="1772785"/>
                  <a:pt x="2527432" y="1811327"/>
                  <a:pt x="2498080" y="1849115"/>
                </a:cubicBezTo>
                <a:cubicBezTo>
                  <a:pt x="2469551" y="1885805"/>
                  <a:pt x="2439924" y="1923181"/>
                  <a:pt x="2404742" y="1953837"/>
                </a:cubicBezTo>
                <a:cubicBezTo>
                  <a:pt x="2371961" y="1982366"/>
                  <a:pt x="2335751" y="2006506"/>
                  <a:pt x="2302215" y="2034075"/>
                </a:cubicBezTo>
                <a:cubicBezTo>
                  <a:pt x="2284933" y="2048340"/>
                  <a:pt x="2268954" y="2062742"/>
                  <a:pt x="2253729" y="2080572"/>
                </a:cubicBezTo>
                <a:cubicBezTo>
                  <a:pt x="2238504" y="2098403"/>
                  <a:pt x="2227532" y="2119114"/>
                  <a:pt x="2216490" y="2139688"/>
                </a:cubicBezTo>
                <a:cubicBezTo>
                  <a:pt x="2206752" y="2157793"/>
                  <a:pt x="2197151" y="2177064"/>
                  <a:pt x="2183709" y="2192838"/>
                </a:cubicBezTo>
                <a:cubicBezTo>
                  <a:pt x="2174451" y="2203742"/>
                  <a:pt x="2162655" y="2211149"/>
                  <a:pt x="2149831" y="2217184"/>
                </a:cubicBezTo>
                <a:cubicBezTo>
                  <a:pt x="2142767" y="2220545"/>
                  <a:pt x="2135600" y="2223545"/>
                  <a:pt x="2128734" y="2227059"/>
                </a:cubicBezTo>
                <a:lnTo>
                  <a:pt x="2112556" y="2237926"/>
                </a:lnTo>
                <a:lnTo>
                  <a:pt x="2114580" y="2234466"/>
                </a:lnTo>
                <a:lnTo>
                  <a:pt x="2135366" y="2205283"/>
                </a:lnTo>
                <a:lnTo>
                  <a:pt x="2151065" y="2197433"/>
                </a:lnTo>
                <a:cubicBezTo>
                  <a:pt x="2164232" y="2190163"/>
                  <a:pt x="2173559" y="2179670"/>
                  <a:pt x="2181377" y="2166983"/>
                </a:cubicBezTo>
                <a:cubicBezTo>
                  <a:pt x="2193310" y="2147644"/>
                  <a:pt x="2203323" y="2127275"/>
                  <a:pt x="2214639" y="2107524"/>
                </a:cubicBezTo>
                <a:cubicBezTo>
                  <a:pt x="2236858" y="2068708"/>
                  <a:pt x="2268680" y="2038601"/>
                  <a:pt x="2303450" y="2011238"/>
                </a:cubicBezTo>
                <a:cubicBezTo>
                  <a:pt x="2338220" y="1983875"/>
                  <a:pt x="2373539" y="1960626"/>
                  <a:pt x="2407211" y="1928462"/>
                </a:cubicBezTo>
                <a:cubicBezTo>
                  <a:pt x="2440884" y="1896298"/>
                  <a:pt x="2470030" y="1858305"/>
                  <a:pt x="2498080" y="1821271"/>
                </a:cubicBezTo>
                <a:cubicBezTo>
                  <a:pt x="2523180" y="1788147"/>
                  <a:pt x="2546223" y="1754269"/>
                  <a:pt x="2567071" y="1718264"/>
                </a:cubicBezTo>
                <a:cubicBezTo>
                  <a:pt x="2576364" y="1702217"/>
                  <a:pt x="2586479" y="1685106"/>
                  <a:pt x="2594795" y="1667301"/>
                </a:cubicBezTo>
                <a:lnTo>
                  <a:pt x="2604644" y="1635213"/>
                </a:lnTo>
                <a:lnTo>
                  <a:pt x="2624610" y="1619578"/>
                </a:lnTo>
                <a:lnTo>
                  <a:pt x="2611717" y="1612171"/>
                </a:lnTo>
                <a:lnTo>
                  <a:pt x="2604644" y="1635213"/>
                </a:lnTo>
                <a:lnTo>
                  <a:pt x="2602151" y="1637165"/>
                </a:lnTo>
                <a:cubicBezTo>
                  <a:pt x="2583650" y="1658424"/>
                  <a:pt x="2574958" y="1688758"/>
                  <a:pt x="2557470" y="1710720"/>
                </a:cubicBezTo>
                <a:cubicBezTo>
                  <a:pt x="2542863" y="1729100"/>
                  <a:pt x="2525786" y="1744050"/>
                  <a:pt x="2507338" y="1759618"/>
                </a:cubicBezTo>
                <a:cubicBezTo>
                  <a:pt x="2488890" y="1775186"/>
                  <a:pt x="2470785" y="1791165"/>
                  <a:pt x="2452954" y="1807487"/>
                </a:cubicBezTo>
                <a:cubicBezTo>
                  <a:pt x="2421270" y="1836496"/>
                  <a:pt x="2390821" y="1866877"/>
                  <a:pt x="2362634" y="1899247"/>
                </a:cubicBezTo>
                <a:cubicBezTo>
                  <a:pt x="2331773" y="1934634"/>
                  <a:pt x="2305301" y="1973108"/>
                  <a:pt x="2278006" y="2011238"/>
                </a:cubicBezTo>
                <a:cubicBezTo>
                  <a:pt x="2251157" y="2048683"/>
                  <a:pt x="2222748" y="2085064"/>
                  <a:pt x="2194828" y="2121798"/>
                </a:cubicBezTo>
                <a:lnTo>
                  <a:pt x="2135366" y="2205283"/>
                </a:lnTo>
                <a:lnTo>
                  <a:pt x="2109506" y="2218212"/>
                </a:lnTo>
                <a:lnTo>
                  <a:pt x="2096021" y="2232275"/>
                </a:lnTo>
                <a:lnTo>
                  <a:pt x="2122878" y="2190986"/>
                </a:lnTo>
                <a:cubicBezTo>
                  <a:pt x="2149556" y="2152513"/>
                  <a:pt x="2178703" y="2116097"/>
                  <a:pt x="2207026" y="2078858"/>
                </a:cubicBezTo>
                <a:cubicBezTo>
                  <a:pt x="2235350" y="2041619"/>
                  <a:pt x="2262507" y="2003420"/>
                  <a:pt x="2289665" y="1965358"/>
                </a:cubicBezTo>
                <a:cubicBezTo>
                  <a:pt x="2315588" y="1929011"/>
                  <a:pt x="2343295" y="1893760"/>
                  <a:pt x="2373333" y="1861665"/>
                </a:cubicBezTo>
                <a:cubicBezTo>
                  <a:pt x="2403371" y="1829570"/>
                  <a:pt x="2435603" y="1799806"/>
                  <a:pt x="2468385" y="1770522"/>
                </a:cubicBezTo>
                <a:cubicBezTo>
                  <a:pt x="2498286" y="1743776"/>
                  <a:pt x="2533947" y="1719910"/>
                  <a:pt x="2554178" y="1684386"/>
                </a:cubicBezTo>
                <a:cubicBezTo>
                  <a:pt x="2570774" y="1655308"/>
                  <a:pt x="2583805" y="1620469"/>
                  <a:pt x="2615832" y="1604833"/>
                </a:cubicBezTo>
                <a:close/>
                <a:moveTo>
                  <a:pt x="145922" y="1591249"/>
                </a:moveTo>
                <a:lnTo>
                  <a:pt x="143458" y="1591940"/>
                </a:lnTo>
                <a:lnTo>
                  <a:pt x="143458" y="1608880"/>
                </a:lnTo>
                <a:cubicBezTo>
                  <a:pt x="132348" y="1609840"/>
                  <a:pt x="132691" y="1592900"/>
                  <a:pt x="143458" y="1591735"/>
                </a:cubicBezTo>
                <a:close/>
                <a:moveTo>
                  <a:pt x="139858" y="1544799"/>
                </a:moveTo>
                <a:lnTo>
                  <a:pt x="128782" y="1551615"/>
                </a:lnTo>
                <a:lnTo>
                  <a:pt x="137270" y="1566167"/>
                </a:lnTo>
                <a:lnTo>
                  <a:pt x="130728" y="1567148"/>
                </a:lnTo>
                <a:cubicBezTo>
                  <a:pt x="124830" y="1565216"/>
                  <a:pt x="121872" y="1555867"/>
                  <a:pt x="128713" y="1551341"/>
                </a:cubicBezTo>
                <a:close/>
                <a:moveTo>
                  <a:pt x="344644" y="1527716"/>
                </a:moveTo>
                <a:lnTo>
                  <a:pt x="353655" y="1539477"/>
                </a:lnTo>
                <a:lnTo>
                  <a:pt x="329117" y="1549419"/>
                </a:lnTo>
                <a:close/>
                <a:moveTo>
                  <a:pt x="347818" y="1523280"/>
                </a:moveTo>
                <a:lnTo>
                  <a:pt x="344644" y="1527716"/>
                </a:lnTo>
                <a:lnTo>
                  <a:pt x="343986" y="1526858"/>
                </a:lnTo>
                <a:lnTo>
                  <a:pt x="322229" y="1552209"/>
                </a:lnTo>
                <a:lnTo>
                  <a:pt x="250614" y="1581225"/>
                </a:lnTo>
                <a:cubicBezTo>
                  <a:pt x="215827" y="1594272"/>
                  <a:pt x="180354" y="1605005"/>
                  <a:pt x="143458" y="1609085"/>
                </a:cubicBezTo>
                <a:lnTo>
                  <a:pt x="143458" y="1608880"/>
                </a:lnTo>
                <a:cubicBezTo>
                  <a:pt x="163345" y="1607165"/>
                  <a:pt x="182068" y="1598936"/>
                  <a:pt x="199625" y="1589814"/>
                </a:cubicBezTo>
                <a:lnTo>
                  <a:pt x="235215" y="1568367"/>
                </a:lnTo>
                <a:lnTo>
                  <a:pt x="248300" y="1564003"/>
                </a:lnTo>
                <a:close/>
                <a:moveTo>
                  <a:pt x="2327752" y="1452174"/>
                </a:moveTo>
                <a:cubicBezTo>
                  <a:pt x="2330659" y="1453340"/>
                  <a:pt x="2332905" y="1456083"/>
                  <a:pt x="2333076" y="1459924"/>
                </a:cubicBezTo>
                <a:cubicBezTo>
                  <a:pt x="2333539" y="1469782"/>
                  <a:pt x="2332369" y="1479345"/>
                  <a:pt x="2330193" y="1488718"/>
                </a:cubicBezTo>
                <a:lnTo>
                  <a:pt x="2323679" y="1508930"/>
                </a:lnTo>
                <a:lnTo>
                  <a:pt x="2286099" y="1562450"/>
                </a:lnTo>
                <a:lnTo>
                  <a:pt x="2300432" y="1570817"/>
                </a:lnTo>
                <a:cubicBezTo>
                  <a:pt x="2305541" y="1552438"/>
                  <a:pt x="2314165" y="1534573"/>
                  <a:pt x="2321280" y="1516373"/>
                </a:cubicBezTo>
                <a:lnTo>
                  <a:pt x="2323679" y="1508930"/>
                </a:lnTo>
                <a:lnTo>
                  <a:pt x="2323972" y="1508512"/>
                </a:lnTo>
                <a:cubicBezTo>
                  <a:pt x="2336128" y="1490064"/>
                  <a:pt x="2349810" y="1473194"/>
                  <a:pt x="2371001" y="1464038"/>
                </a:cubicBezTo>
                <a:cubicBezTo>
                  <a:pt x="2377516" y="1461226"/>
                  <a:pt x="2385814" y="1465821"/>
                  <a:pt x="2383619" y="1473708"/>
                </a:cubicBezTo>
                <a:cubicBezTo>
                  <a:pt x="2377859" y="1494831"/>
                  <a:pt x="2368806" y="1514788"/>
                  <a:pt x="2358656" y="1534127"/>
                </a:cubicBezTo>
                <a:cubicBezTo>
                  <a:pt x="2350084" y="1550312"/>
                  <a:pt x="2341717" y="1567045"/>
                  <a:pt x="2331498" y="1582270"/>
                </a:cubicBezTo>
                <a:cubicBezTo>
                  <a:pt x="2322240" y="1595986"/>
                  <a:pt x="2312090" y="1609016"/>
                  <a:pt x="2303312" y="1623075"/>
                </a:cubicBezTo>
                <a:cubicBezTo>
                  <a:pt x="2299643" y="1628905"/>
                  <a:pt x="2295631" y="1635317"/>
                  <a:pt x="2292776" y="1642072"/>
                </a:cubicBezTo>
                <a:lnTo>
                  <a:pt x="2292304" y="1644842"/>
                </a:lnTo>
                <a:lnTo>
                  <a:pt x="2278349" y="1654828"/>
                </a:lnTo>
                <a:lnTo>
                  <a:pt x="2289184" y="1663126"/>
                </a:lnTo>
                <a:lnTo>
                  <a:pt x="2292304" y="1644842"/>
                </a:lnTo>
                <a:lnTo>
                  <a:pt x="2316754" y="1627344"/>
                </a:lnTo>
                <a:cubicBezTo>
                  <a:pt x="2327641" y="1615480"/>
                  <a:pt x="2337054" y="1601679"/>
                  <a:pt x="2346312" y="1588237"/>
                </a:cubicBezTo>
                <a:cubicBezTo>
                  <a:pt x="2364828" y="1561353"/>
                  <a:pt x="2382453" y="1531795"/>
                  <a:pt x="2408582" y="1511496"/>
                </a:cubicBezTo>
                <a:cubicBezTo>
                  <a:pt x="2414823" y="1506695"/>
                  <a:pt x="2425590" y="1510810"/>
                  <a:pt x="2422915" y="1519862"/>
                </a:cubicBezTo>
                <a:cubicBezTo>
                  <a:pt x="2412423" y="1555147"/>
                  <a:pt x="2393923" y="1586042"/>
                  <a:pt x="2374190" y="1616320"/>
                </a:cubicBezTo>
                <a:lnTo>
                  <a:pt x="2350867" y="1654859"/>
                </a:lnTo>
                <a:lnTo>
                  <a:pt x="2342128" y="1667378"/>
                </a:lnTo>
                <a:cubicBezTo>
                  <a:pt x="2333487" y="1678831"/>
                  <a:pt x="2322857" y="1692410"/>
                  <a:pt x="2308387" y="1696456"/>
                </a:cubicBezTo>
                <a:lnTo>
                  <a:pt x="2318057" y="1709075"/>
                </a:lnTo>
                <a:lnTo>
                  <a:pt x="2350867" y="1654859"/>
                </a:lnTo>
                <a:lnTo>
                  <a:pt x="2369080" y="1628767"/>
                </a:lnTo>
                <a:cubicBezTo>
                  <a:pt x="2394523" y="1594477"/>
                  <a:pt x="2422298" y="1562588"/>
                  <a:pt x="2452473" y="1532344"/>
                </a:cubicBezTo>
                <a:cubicBezTo>
                  <a:pt x="2457274" y="1527475"/>
                  <a:pt x="2468041" y="1530698"/>
                  <a:pt x="2467081" y="1538379"/>
                </a:cubicBezTo>
                <a:cubicBezTo>
                  <a:pt x="2463858" y="1563754"/>
                  <a:pt x="2455971" y="1587688"/>
                  <a:pt x="2444038" y="1610251"/>
                </a:cubicBezTo>
                <a:lnTo>
                  <a:pt x="2421720" y="1643063"/>
                </a:lnTo>
                <a:lnTo>
                  <a:pt x="2409251" y="1650825"/>
                </a:lnTo>
                <a:cubicBezTo>
                  <a:pt x="2390374" y="1664206"/>
                  <a:pt x="2372784" y="1679208"/>
                  <a:pt x="2358176" y="1697142"/>
                </a:cubicBezTo>
                <a:cubicBezTo>
                  <a:pt x="2347409" y="1710378"/>
                  <a:pt x="2339437" y="1725225"/>
                  <a:pt x="2331833" y="1740304"/>
                </a:cubicBezTo>
                <a:lnTo>
                  <a:pt x="2317108" y="1767489"/>
                </a:lnTo>
                <a:lnTo>
                  <a:pt x="2316958" y="1767661"/>
                </a:lnTo>
                <a:lnTo>
                  <a:pt x="2299753" y="1794990"/>
                </a:lnTo>
                <a:lnTo>
                  <a:pt x="2293651" y="1802772"/>
                </a:lnTo>
                <a:cubicBezTo>
                  <a:pt x="2288019" y="1808121"/>
                  <a:pt x="2281401" y="1811979"/>
                  <a:pt x="2273686" y="1811739"/>
                </a:cubicBezTo>
                <a:lnTo>
                  <a:pt x="2281092" y="1824632"/>
                </a:lnTo>
                <a:lnTo>
                  <a:pt x="2299753" y="1794990"/>
                </a:lnTo>
                <a:lnTo>
                  <a:pt x="2307701" y="1784855"/>
                </a:lnTo>
                <a:lnTo>
                  <a:pt x="2317108" y="1767489"/>
                </a:lnTo>
                <a:lnTo>
                  <a:pt x="2361202" y="1716619"/>
                </a:lnTo>
                <a:cubicBezTo>
                  <a:pt x="2376491" y="1699979"/>
                  <a:pt x="2391894" y="1683409"/>
                  <a:pt x="2406127" y="1665987"/>
                </a:cubicBezTo>
                <a:lnTo>
                  <a:pt x="2421720" y="1643063"/>
                </a:lnTo>
                <a:lnTo>
                  <a:pt x="2468041" y="1614229"/>
                </a:lnTo>
                <a:cubicBezTo>
                  <a:pt x="2474899" y="1610251"/>
                  <a:pt x="2481963" y="1616766"/>
                  <a:pt x="2480660" y="1623898"/>
                </a:cubicBezTo>
                <a:cubicBezTo>
                  <a:pt x="2475448" y="1651879"/>
                  <a:pt x="2461595" y="1676602"/>
                  <a:pt x="2444073" y="1698985"/>
                </a:cubicBezTo>
                <a:lnTo>
                  <a:pt x="2398943" y="1745996"/>
                </a:lnTo>
                <a:lnTo>
                  <a:pt x="2373949" y="1769699"/>
                </a:lnTo>
                <a:lnTo>
                  <a:pt x="2373798" y="1769842"/>
                </a:lnTo>
                <a:lnTo>
                  <a:pt x="2320045" y="1815031"/>
                </a:lnTo>
                <a:cubicBezTo>
                  <a:pt x="2309244" y="1824049"/>
                  <a:pt x="2298289" y="1833290"/>
                  <a:pt x="2288045" y="1843209"/>
                </a:cubicBezTo>
                <a:lnTo>
                  <a:pt x="2274881" y="1858513"/>
                </a:lnTo>
                <a:lnTo>
                  <a:pt x="2255169" y="1862831"/>
                </a:lnTo>
                <a:lnTo>
                  <a:pt x="2260312" y="1875450"/>
                </a:lnTo>
                <a:lnTo>
                  <a:pt x="2274881" y="1858513"/>
                </a:lnTo>
                <a:lnTo>
                  <a:pt x="2276377" y="1858185"/>
                </a:lnTo>
                <a:cubicBezTo>
                  <a:pt x="2283510" y="1854070"/>
                  <a:pt x="2290214" y="1848464"/>
                  <a:pt x="2295014" y="1844589"/>
                </a:cubicBezTo>
                <a:cubicBezTo>
                  <a:pt x="2309142" y="1833136"/>
                  <a:pt x="2321829" y="1820123"/>
                  <a:pt x="2334507" y="1807119"/>
                </a:cubicBezTo>
                <a:lnTo>
                  <a:pt x="2373798" y="1769842"/>
                </a:lnTo>
                <a:lnTo>
                  <a:pt x="2385471" y="1760029"/>
                </a:lnTo>
                <a:lnTo>
                  <a:pt x="2398943" y="1745996"/>
                </a:lnTo>
                <a:lnTo>
                  <a:pt x="2437729" y="1709212"/>
                </a:lnTo>
                <a:cubicBezTo>
                  <a:pt x="2459606" y="1687952"/>
                  <a:pt x="2481757" y="1666966"/>
                  <a:pt x="2505555" y="1647833"/>
                </a:cubicBezTo>
                <a:cubicBezTo>
                  <a:pt x="2512275" y="1642415"/>
                  <a:pt x="2521534" y="1647490"/>
                  <a:pt x="2519888" y="1656199"/>
                </a:cubicBezTo>
                <a:cubicBezTo>
                  <a:pt x="2514813" y="1683426"/>
                  <a:pt x="2500411" y="1708320"/>
                  <a:pt x="2484500" y="1730609"/>
                </a:cubicBezTo>
                <a:cubicBezTo>
                  <a:pt x="2454874" y="1772031"/>
                  <a:pt x="2418595" y="1811190"/>
                  <a:pt x="2379504" y="1843766"/>
                </a:cubicBezTo>
                <a:cubicBezTo>
                  <a:pt x="2336299" y="1879839"/>
                  <a:pt x="2288293" y="1909945"/>
                  <a:pt x="2247351" y="1948830"/>
                </a:cubicBezTo>
                <a:cubicBezTo>
                  <a:pt x="2239327" y="1956443"/>
                  <a:pt x="2227188" y="1944304"/>
                  <a:pt x="2235212" y="1936692"/>
                </a:cubicBezTo>
                <a:cubicBezTo>
                  <a:pt x="2257706" y="1915363"/>
                  <a:pt x="2282326" y="1896504"/>
                  <a:pt x="2307152" y="1877987"/>
                </a:cubicBezTo>
                <a:cubicBezTo>
                  <a:pt x="2329441" y="1861391"/>
                  <a:pt x="2351935" y="1844932"/>
                  <a:pt x="2373127" y="1826827"/>
                </a:cubicBezTo>
                <a:cubicBezTo>
                  <a:pt x="2392398" y="1810367"/>
                  <a:pt x="2409885" y="1792193"/>
                  <a:pt x="2426962" y="1773540"/>
                </a:cubicBezTo>
                <a:cubicBezTo>
                  <a:pt x="2450571" y="1747720"/>
                  <a:pt x="2476803" y="1718736"/>
                  <a:pt x="2492146" y="1685866"/>
                </a:cubicBezTo>
                <a:lnTo>
                  <a:pt x="2493267" y="1682448"/>
                </a:lnTo>
                <a:lnTo>
                  <a:pt x="2517693" y="1660040"/>
                </a:lnTo>
                <a:lnTo>
                  <a:pt x="2503360" y="1651673"/>
                </a:lnTo>
                <a:lnTo>
                  <a:pt x="2493267" y="1682448"/>
                </a:lnTo>
                <a:lnTo>
                  <a:pt x="2436357" y="1734655"/>
                </a:lnTo>
                <a:cubicBezTo>
                  <a:pt x="2417704" y="1752897"/>
                  <a:pt x="2398364" y="1770316"/>
                  <a:pt x="2379161" y="1787942"/>
                </a:cubicBezTo>
                <a:cubicBezTo>
                  <a:pt x="2365034" y="1800972"/>
                  <a:pt x="2352553" y="1814482"/>
                  <a:pt x="2338219" y="1828541"/>
                </a:cubicBezTo>
                <a:cubicBezTo>
                  <a:pt x="2323886" y="1842600"/>
                  <a:pt x="2309004" y="1856727"/>
                  <a:pt x="2292202" y="1867975"/>
                </a:cubicBezTo>
                <a:cubicBezTo>
                  <a:pt x="2280475" y="1875793"/>
                  <a:pt x="2265113" y="1884022"/>
                  <a:pt x="2250643" y="1879359"/>
                </a:cubicBezTo>
                <a:cubicBezTo>
                  <a:pt x="2245705" y="1877713"/>
                  <a:pt x="2242276" y="1871541"/>
                  <a:pt x="2245499" y="1866740"/>
                </a:cubicBezTo>
                <a:lnTo>
                  <a:pt x="2284687" y="1825783"/>
                </a:lnTo>
                <a:lnTo>
                  <a:pt x="2295945" y="1822731"/>
                </a:lnTo>
                <a:cubicBezTo>
                  <a:pt x="2302577" y="1818743"/>
                  <a:pt x="2308477" y="1813068"/>
                  <a:pt x="2313745" y="1806596"/>
                </a:cubicBezTo>
                <a:lnTo>
                  <a:pt x="2324483" y="1788732"/>
                </a:lnTo>
                <a:lnTo>
                  <a:pt x="2368051" y="1752760"/>
                </a:lnTo>
                <a:cubicBezTo>
                  <a:pt x="2397729" y="1725705"/>
                  <a:pt x="2431188" y="1695063"/>
                  <a:pt x="2450373" y="1658229"/>
                </a:cubicBezTo>
                <a:lnTo>
                  <a:pt x="2455999" y="1642285"/>
                </a:lnTo>
                <a:lnTo>
                  <a:pt x="2476751" y="1628905"/>
                </a:lnTo>
                <a:lnTo>
                  <a:pt x="2464132" y="1619235"/>
                </a:lnTo>
                <a:lnTo>
                  <a:pt x="2455999" y="1642285"/>
                </a:lnTo>
                <a:lnTo>
                  <a:pt x="2406868" y="1673962"/>
                </a:lnTo>
                <a:cubicBezTo>
                  <a:pt x="2389106" y="1687883"/>
                  <a:pt x="2372098" y="1704137"/>
                  <a:pt x="2360165" y="1723476"/>
                </a:cubicBezTo>
                <a:cubicBezTo>
                  <a:pt x="2352004" y="1736849"/>
                  <a:pt x="2345695" y="1751389"/>
                  <a:pt x="2338562" y="1765310"/>
                </a:cubicBezTo>
                <a:lnTo>
                  <a:pt x="2324483" y="1788732"/>
                </a:lnTo>
                <a:lnTo>
                  <a:pt x="2303792" y="1805815"/>
                </a:lnTo>
                <a:lnTo>
                  <a:pt x="2284687" y="1825783"/>
                </a:lnTo>
                <a:lnTo>
                  <a:pt x="2273754" y="1828747"/>
                </a:lnTo>
                <a:cubicBezTo>
                  <a:pt x="2266896" y="1828541"/>
                  <a:pt x="2263604" y="1821751"/>
                  <a:pt x="2266347" y="1815854"/>
                </a:cubicBezTo>
                <a:cubicBezTo>
                  <a:pt x="2276703" y="1793771"/>
                  <a:pt x="2290556" y="1773745"/>
                  <a:pt x="2305712" y="1754680"/>
                </a:cubicBezTo>
                <a:cubicBezTo>
                  <a:pt x="2345368" y="1704789"/>
                  <a:pt x="2400301" y="1658600"/>
                  <a:pt x="2430092" y="1600694"/>
                </a:cubicBezTo>
                <a:lnTo>
                  <a:pt x="2438279" y="1575046"/>
                </a:lnTo>
                <a:lnTo>
                  <a:pt x="2464612" y="1544345"/>
                </a:lnTo>
                <a:lnTo>
                  <a:pt x="2450005" y="1538310"/>
                </a:lnTo>
                <a:lnTo>
                  <a:pt x="2438279" y="1575046"/>
                </a:lnTo>
                <a:lnTo>
                  <a:pt x="2379024" y="1644129"/>
                </a:lnTo>
                <a:cubicBezTo>
                  <a:pt x="2361948" y="1668612"/>
                  <a:pt x="2344048" y="1704205"/>
                  <a:pt x="2312982" y="1712915"/>
                </a:cubicBezTo>
                <a:cubicBezTo>
                  <a:pt x="2305301" y="1715041"/>
                  <a:pt x="2300294" y="1706812"/>
                  <a:pt x="2303312" y="1700296"/>
                </a:cubicBezTo>
                <a:cubicBezTo>
                  <a:pt x="2325892" y="1652153"/>
                  <a:pt x="2361048" y="1610877"/>
                  <a:pt x="2385865" y="1564171"/>
                </a:cubicBezTo>
                <a:lnTo>
                  <a:pt x="2388364" y="1558208"/>
                </a:lnTo>
                <a:lnTo>
                  <a:pt x="2420721" y="1523566"/>
                </a:lnTo>
                <a:lnTo>
                  <a:pt x="2406388" y="1515199"/>
                </a:lnTo>
                <a:lnTo>
                  <a:pt x="2388364" y="1558208"/>
                </a:lnTo>
                <a:lnTo>
                  <a:pt x="2386145" y="1560584"/>
                </a:lnTo>
                <a:cubicBezTo>
                  <a:pt x="2355583" y="1602098"/>
                  <a:pt x="2333093" y="1652582"/>
                  <a:pt x="2282944" y="1671356"/>
                </a:cubicBezTo>
                <a:cubicBezTo>
                  <a:pt x="2277115" y="1673482"/>
                  <a:pt x="2272794" y="1667995"/>
                  <a:pt x="2272108" y="1663057"/>
                </a:cubicBezTo>
                <a:cubicBezTo>
                  <a:pt x="2270119" y="1648450"/>
                  <a:pt x="2277320" y="1633637"/>
                  <a:pt x="2284384" y="1621292"/>
                </a:cubicBezTo>
                <a:cubicBezTo>
                  <a:pt x="2292888" y="1606410"/>
                  <a:pt x="2303381" y="1592763"/>
                  <a:pt x="2313187" y="1578704"/>
                </a:cubicBezTo>
                <a:cubicBezTo>
                  <a:pt x="2323818" y="1563479"/>
                  <a:pt x="2332321" y="1546951"/>
                  <a:pt x="2341100" y="1530629"/>
                </a:cubicBezTo>
                <a:lnTo>
                  <a:pt x="2355937" y="1495567"/>
                </a:lnTo>
                <a:lnTo>
                  <a:pt x="2379779" y="1478714"/>
                </a:lnTo>
                <a:lnTo>
                  <a:pt x="2367160" y="1469045"/>
                </a:lnTo>
                <a:lnTo>
                  <a:pt x="2355937" y="1495567"/>
                </a:lnTo>
                <a:lnTo>
                  <a:pt x="2354183" y="1496806"/>
                </a:lnTo>
                <a:cubicBezTo>
                  <a:pt x="2332394" y="1519232"/>
                  <a:pt x="2319960" y="1552266"/>
                  <a:pt x="2298306" y="1574383"/>
                </a:cubicBezTo>
                <a:cubicBezTo>
                  <a:pt x="2292271" y="1580487"/>
                  <a:pt x="2281709" y="1574178"/>
                  <a:pt x="2283973" y="1566017"/>
                </a:cubicBezTo>
                <a:cubicBezTo>
                  <a:pt x="2291225" y="1539733"/>
                  <a:pt x="2306617" y="1514144"/>
                  <a:pt x="2313107" y="1487196"/>
                </a:cubicBezTo>
                <a:lnTo>
                  <a:pt x="2313538" y="1483102"/>
                </a:lnTo>
                <a:lnTo>
                  <a:pt x="2330607" y="1465753"/>
                </a:lnTo>
                <a:lnTo>
                  <a:pt x="2315999" y="1459718"/>
                </a:lnTo>
                <a:lnTo>
                  <a:pt x="2313538" y="1483102"/>
                </a:lnTo>
                <a:lnTo>
                  <a:pt x="2307607" y="1489130"/>
                </a:lnTo>
                <a:cubicBezTo>
                  <a:pt x="2300706" y="1497711"/>
                  <a:pt x="2294911" y="1507106"/>
                  <a:pt x="2291242" y="1517393"/>
                </a:cubicBezTo>
                <a:lnTo>
                  <a:pt x="2291173" y="1517668"/>
                </a:lnTo>
                <a:cubicBezTo>
                  <a:pt x="2287539" y="1528023"/>
                  <a:pt x="2270942" y="1523566"/>
                  <a:pt x="2274646" y="1513141"/>
                </a:cubicBezTo>
                <a:cubicBezTo>
                  <a:pt x="2283012" y="1489619"/>
                  <a:pt x="2299883" y="1470073"/>
                  <a:pt x="2318468" y="1453888"/>
                </a:cubicBezTo>
                <a:cubicBezTo>
                  <a:pt x="2321280" y="1451420"/>
                  <a:pt x="2324846" y="1451008"/>
                  <a:pt x="2327752" y="1452174"/>
                </a:cubicBezTo>
                <a:close/>
                <a:moveTo>
                  <a:pt x="1434416" y="1363393"/>
                </a:moveTo>
                <a:lnTo>
                  <a:pt x="1429193" y="1372553"/>
                </a:lnTo>
                <a:cubicBezTo>
                  <a:pt x="1413830" y="1397790"/>
                  <a:pt x="1395108" y="1421244"/>
                  <a:pt x="1376591" y="1444287"/>
                </a:cubicBezTo>
                <a:cubicBezTo>
                  <a:pt x="1356841" y="1468839"/>
                  <a:pt x="1336198" y="1492705"/>
                  <a:pt x="1315280" y="1516228"/>
                </a:cubicBezTo>
                <a:cubicBezTo>
                  <a:pt x="1275025" y="1561422"/>
                  <a:pt x="1242242" y="1612857"/>
                  <a:pt x="1203700" y="1659560"/>
                </a:cubicBezTo>
                <a:cubicBezTo>
                  <a:pt x="1185528" y="1681643"/>
                  <a:pt x="1165639" y="1701874"/>
                  <a:pt x="1145819" y="1722379"/>
                </a:cubicBezTo>
                <a:cubicBezTo>
                  <a:pt x="1126000" y="1742885"/>
                  <a:pt x="1105632" y="1764282"/>
                  <a:pt x="1085811" y="1783347"/>
                </a:cubicBezTo>
                <a:cubicBezTo>
                  <a:pt x="1065992" y="1802412"/>
                  <a:pt x="1045281" y="1820792"/>
                  <a:pt x="1022787" y="1836702"/>
                </a:cubicBezTo>
                <a:cubicBezTo>
                  <a:pt x="1012705" y="1843834"/>
                  <a:pt x="1001939" y="1850967"/>
                  <a:pt x="991857" y="1857345"/>
                </a:cubicBezTo>
                <a:cubicBezTo>
                  <a:pt x="981777" y="1863723"/>
                  <a:pt x="971010" y="1866809"/>
                  <a:pt x="959077" y="1865643"/>
                </a:cubicBezTo>
                <a:cubicBezTo>
                  <a:pt x="948171" y="1864614"/>
                  <a:pt x="948104" y="1847469"/>
                  <a:pt x="959077" y="1848498"/>
                </a:cubicBezTo>
                <a:cubicBezTo>
                  <a:pt x="973616" y="1849938"/>
                  <a:pt x="982737" y="1842737"/>
                  <a:pt x="994190" y="1834988"/>
                </a:cubicBezTo>
                <a:cubicBezTo>
                  <a:pt x="1006328" y="1826758"/>
                  <a:pt x="1018534" y="1819077"/>
                  <a:pt x="1030056" y="1809887"/>
                </a:cubicBezTo>
                <a:cubicBezTo>
                  <a:pt x="1054197" y="1790616"/>
                  <a:pt x="1076348" y="1769014"/>
                  <a:pt x="1098020" y="1746999"/>
                </a:cubicBezTo>
                <a:cubicBezTo>
                  <a:pt x="1137247" y="1707086"/>
                  <a:pt x="1176543" y="1667310"/>
                  <a:pt x="1210971" y="1623075"/>
                </a:cubicBezTo>
                <a:cubicBezTo>
                  <a:pt x="1229076" y="1599758"/>
                  <a:pt x="1246495" y="1575755"/>
                  <a:pt x="1264189" y="1552232"/>
                </a:cubicBezTo>
                <a:lnTo>
                  <a:pt x="1317940" y="1487348"/>
                </a:lnTo>
                <a:lnTo>
                  <a:pt x="1325980" y="1479949"/>
                </a:lnTo>
                <a:cubicBezTo>
                  <a:pt x="1348542" y="1458621"/>
                  <a:pt x="1370693" y="1436881"/>
                  <a:pt x="1392158" y="1414455"/>
                </a:cubicBezTo>
                <a:close/>
                <a:moveTo>
                  <a:pt x="2583598" y="1352939"/>
                </a:moveTo>
                <a:cubicBezTo>
                  <a:pt x="2591348" y="1349647"/>
                  <a:pt x="2599509" y="1356505"/>
                  <a:pt x="2595325" y="1364666"/>
                </a:cubicBezTo>
                <a:lnTo>
                  <a:pt x="2580059" y="1390494"/>
                </a:lnTo>
                <a:lnTo>
                  <a:pt x="2553560" y="1403757"/>
                </a:lnTo>
                <a:lnTo>
                  <a:pt x="2565287" y="1415484"/>
                </a:lnTo>
                <a:lnTo>
                  <a:pt x="2580059" y="1390494"/>
                </a:lnTo>
                <a:lnTo>
                  <a:pt x="2618231" y="1371387"/>
                </a:lnTo>
                <a:cubicBezTo>
                  <a:pt x="2627901" y="1366038"/>
                  <a:pt x="2636542" y="1380851"/>
                  <a:pt x="2626872" y="1386201"/>
                </a:cubicBezTo>
                <a:cubicBezTo>
                  <a:pt x="2605818" y="1397928"/>
                  <a:pt x="2584215" y="1408763"/>
                  <a:pt x="2562201" y="1418570"/>
                </a:cubicBezTo>
                <a:cubicBezTo>
                  <a:pt x="2554452" y="1421999"/>
                  <a:pt x="2546359" y="1414867"/>
                  <a:pt x="2550474" y="1406843"/>
                </a:cubicBezTo>
                <a:lnTo>
                  <a:pt x="2564012" y="1383940"/>
                </a:lnTo>
                <a:lnTo>
                  <a:pt x="2592239" y="1367752"/>
                </a:lnTo>
                <a:lnTo>
                  <a:pt x="2580512" y="1356025"/>
                </a:lnTo>
                <a:lnTo>
                  <a:pt x="2564012" y="1383940"/>
                </a:lnTo>
                <a:lnTo>
                  <a:pt x="2555258" y="1388961"/>
                </a:lnTo>
                <a:cubicBezTo>
                  <a:pt x="2543582" y="1397053"/>
                  <a:pt x="2532301" y="1405780"/>
                  <a:pt x="2520642" y="1413975"/>
                </a:cubicBezTo>
                <a:cubicBezTo>
                  <a:pt x="2514264" y="1418433"/>
                  <a:pt x="2506171" y="1411026"/>
                  <a:pt x="2508023" y="1404306"/>
                </a:cubicBezTo>
                <a:lnTo>
                  <a:pt x="2511108" y="1397882"/>
                </a:lnTo>
                <a:lnTo>
                  <a:pt x="2557058" y="1357191"/>
                </a:lnTo>
                <a:lnTo>
                  <a:pt x="2539718" y="1379092"/>
                </a:lnTo>
                <a:lnTo>
                  <a:pt x="2512001" y="1399162"/>
                </a:lnTo>
                <a:lnTo>
                  <a:pt x="2524619" y="1408832"/>
                </a:lnTo>
                <a:cubicBezTo>
                  <a:pt x="2527260" y="1398991"/>
                  <a:pt x="2532129" y="1389869"/>
                  <a:pt x="2537958" y="1381314"/>
                </a:cubicBezTo>
                <a:lnTo>
                  <a:pt x="2539718" y="1379092"/>
                </a:lnTo>
                <a:lnTo>
                  <a:pt x="2546616" y="1374096"/>
                </a:lnTo>
                <a:cubicBezTo>
                  <a:pt x="2558292" y="1366004"/>
                  <a:pt x="2570362" y="1358563"/>
                  <a:pt x="2583598" y="1352939"/>
                </a:cubicBezTo>
                <a:close/>
                <a:moveTo>
                  <a:pt x="2544919" y="1345053"/>
                </a:moveTo>
                <a:cubicBezTo>
                  <a:pt x="2553217" y="1337646"/>
                  <a:pt x="2564190" y="1348824"/>
                  <a:pt x="2557058" y="1357191"/>
                </a:cubicBezTo>
                <a:close/>
                <a:moveTo>
                  <a:pt x="22824" y="1343511"/>
                </a:moveTo>
                <a:lnTo>
                  <a:pt x="27915" y="1344157"/>
                </a:lnTo>
                <a:lnTo>
                  <a:pt x="23648" y="1353419"/>
                </a:lnTo>
                <a:lnTo>
                  <a:pt x="20662" y="1348133"/>
                </a:lnTo>
                <a:close/>
                <a:moveTo>
                  <a:pt x="25189" y="1338455"/>
                </a:moveTo>
                <a:lnTo>
                  <a:pt x="22824" y="1343511"/>
                </a:lnTo>
                <a:lnTo>
                  <a:pt x="17682" y="1342858"/>
                </a:lnTo>
                <a:lnTo>
                  <a:pt x="20662" y="1348133"/>
                </a:lnTo>
                <a:lnTo>
                  <a:pt x="16584" y="1356848"/>
                </a:lnTo>
                <a:lnTo>
                  <a:pt x="7496" y="1347760"/>
                </a:lnTo>
                <a:lnTo>
                  <a:pt x="8647" y="1345215"/>
                </a:lnTo>
                <a:close/>
                <a:moveTo>
                  <a:pt x="2540325" y="1307950"/>
                </a:moveTo>
                <a:lnTo>
                  <a:pt x="2508675" y="1349156"/>
                </a:lnTo>
                <a:lnTo>
                  <a:pt x="2516628" y="1335056"/>
                </a:lnTo>
                <a:cubicBezTo>
                  <a:pt x="2523433" y="1325113"/>
                  <a:pt x="2531204" y="1315940"/>
                  <a:pt x="2540325" y="1307950"/>
                </a:cubicBezTo>
                <a:close/>
                <a:moveTo>
                  <a:pt x="2540325" y="1307950"/>
                </a:moveTo>
                <a:cubicBezTo>
                  <a:pt x="2548692" y="1300681"/>
                  <a:pt x="2559664" y="1311722"/>
                  <a:pt x="2552464" y="1320089"/>
                </a:cubicBezTo>
                <a:close/>
                <a:moveTo>
                  <a:pt x="1458306" y="1295269"/>
                </a:moveTo>
                <a:lnTo>
                  <a:pt x="1444554" y="1317140"/>
                </a:lnTo>
                <a:cubicBezTo>
                  <a:pt x="1432279" y="1337988"/>
                  <a:pt x="1419454" y="1359317"/>
                  <a:pt x="1403131" y="1377559"/>
                </a:cubicBezTo>
                <a:lnTo>
                  <a:pt x="1402744" y="1377960"/>
                </a:lnTo>
                <a:lnTo>
                  <a:pt x="1427615" y="1341074"/>
                </a:lnTo>
                <a:close/>
                <a:moveTo>
                  <a:pt x="1479560" y="1291906"/>
                </a:moveTo>
                <a:lnTo>
                  <a:pt x="1441194" y="1355202"/>
                </a:lnTo>
                <a:lnTo>
                  <a:pt x="1434416" y="1363393"/>
                </a:lnTo>
                <a:lnTo>
                  <a:pt x="1453015" y="1330771"/>
                </a:lnTo>
                <a:close/>
                <a:moveTo>
                  <a:pt x="2572474" y="1283677"/>
                </a:moveTo>
                <a:lnTo>
                  <a:pt x="2572420" y="1283742"/>
                </a:lnTo>
                <a:lnTo>
                  <a:pt x="2572360" y="1283707"/>
                </a:lnTo>
                <a:close/>
                <a:moveTo>
                  <a:pt x="2572518" y="1283625"/>
                </a:moveTo>
                <a:lnTo>
                  <a:pt x="2572488" y="1283673"/>
                </a:lnTo>
                <a:lnTo>
                  <a:pt x="2572474" y="1283677"/>
                </a:lnTo>
                <a:close/>
                <a:moveTo>
                  <a:pt x="45331" y="1278437"/>
                </a:moveTo>
                <a:lnTo>
                  <a:pt x="23759" y="1311808"/>
                </a:lnTo>
                <a:lnTo>
                  <a:pt x="8647" y="1345215"/>
                </a:lnTo>
                <a:lnTo>
                  <a:pt x="6023" y="1346287"/>
                </a:lnTo>
                <a:lnTo>
                  <a:pt x="7496" y="1347760"/>
                </a:lnTo>
                <a:lnTo>
                  <a:pt x="6984" y="1348893"/>
                </a:lnTo>
                <a:cubicBezTo>
                  <a:pt x="5611" y="1353419"/>
                  <a:pt x="8629" y="1358082"/>
                  <a:pt x="12950" y="1359454"/>
                </a:cubicBezTo>
                <a:lnTo>
                  <a:pt x="18927" y="1359712"/>
                </a:lnTo>
                <a:lnTo>
                  <a:pt x="10687" y="1362883"/>
                </a:lnTo>
                <a:cubicBezTo>
                  <a:pt x="3760" y="1364735"/>
                  <a:pt x="-834" y="1358562"/>
                  <a:pt x="126" y="1352322"/>
                </a:cubicBezTo>
                <a:cubicBezTo>
                  <a:pt x="2388" y="1337234"/>
                  <a:pt x="9606" y="1324410"/>
                  <a:pt x="18393" y="1312417"/>
                </a:cubicBezTo>
                <a:close/>
                <a:moveTo>
                  <a:pt x="45936" y="1277501"/>
                </a:moveTo>
                <a:lnTo>
                  <a:pt x="46030" y="1277556"/>
                </a:lnTo>
                <a:lnTo>
                  <a:pt x="45331" y="1278437"/>
                </a:lnTo>
                <a:close/>
                <a:moveTo>
                  <a:pt x="2557715" y="1275164"/>
                </a:moveTo>
                <a:lnTo>
                  <a:pt x="2572360" y="1283707"/>
                </a:lnTo>
                <a:lnTo>
                  <a:pt x="2561198" y="1286682"/>
                </a:lnTo>
                <a:close/>
                <a:moveTo>
                  <a:pt x="58213" y="1275032"/>
                </a:moveTo>
                <a:cubicBezTo>
                  <a:pt x="61899" y="1277124"/>
                  <a:pt x="64008" y="1281479"/>
                  <a:pt x="60888" y="1286142"/>
                </a:cubicBezTo>
                <a:cubicBezTo>
                  <a:pt x="53789" y="1296772"/>
                  <a:pt x="46348" y="1307402"/>
                  <a:pt x="39747" y="1318469"/>
                </a:cubicBezTo>
                <a:lnTo>
                  <a:pt x="31783" y="1335760"/>
                </a:lnTo>
                <a:lnTo>
                  <a:pt x="25189" y="1338455"/>
                </a:lnTo>
                <a:lnTo>
                  <a:pt x="34218" y="1319155"/>
                </a:lnTo>
                <a:cubicBezTo>
                  <a:pt x="42730" y="1307779"/>
                  <a:pt x="52727" y="1297184"/>
                  <a:pt x="60750" y="1286142"/>
                </a:cubicBezTo>
                <a:lnTo>
                  <a:pt x="46030" y="1277556"/>
                </a:lnTo>
                <a:lnTo>
                  <a:pt x="46073" y="1277501"/>
                </a:lnTo>
                <a:cubicBezTo>
                  <a:pt x="49263" y="1273112"/>
                  <a:pt x="54527" y="1272941"/>
                  <a:pt x="58213" y="1275032"/>
                </a:cubicBezTo>
                <a:close/>
                <a:moveTo>
                  <a:pt x="2514950" y="1273789"/>
                </a:moveTo>
                <a:cubicBezTo>
                  <a:pt x="2517316" y="1274809"/>
                  <a:pt x="2519271" y="1276850"/>
                  <a:pt x="2520025" y="1279421"/>
                </a:cubicBezTo>
                <a:cubicBezTo>
                  <a:pt x="2528323" y="1307813"/>
                  <a:pt x="2503497" y="1333462"/>
                  <a:pt x="2485392" y="1351910"/>
                </a:cubicBezTo>
                <a:cubicBezTo>
                  <a:pt x="2474008" y="1363500"/>
                  <a:pt x="2462075" y="1374473"/>
                  <a:pt x="2451171" y="1386474"/>
                </a:cubicBezTo>
                <a:cubicBezTo>
                  <a:pt x="2446714" y="1391344"/>
                  <a:pt x="2442153" y="1396504"/>
                  <a:pt x="2438330" y="1402094"/>
                </a:cubicBezTo>
                <a:lnTo>
                  <a:pt x="2435343" y="1408548"/>
                </a:lnTo>
                <a:lnTo>
                  <a:pt x="2421613" y="1409449"/>
                </a:lnTo>
                <a:lnTo>
                  <a:pt x="2429911" y="1420284"/>
                </a:lnTo>
                <a:lnTo>
                  <a:pt x="2435343" y="1408548"/>
                </a:lnTo>
                <a:lnTo>
                  <a:pt x="2441614" y="1408136"/>
                </a:lnTo>
                <a:cubicBezTo>
                  <a:pt x="2460391" y="1403555"/>
                  <a:pt x="2475706" y="1389938"/>
                  <a:pt x="2489439" y="1374199"/>
                </a:cubicBezTo>
                <a:lnTo>
                  <a:pt x="2508675" y="1349156"/>
                </a:lnTo>
                <a:lnTo>
                  <a:pt x="2498731" y="1366784"/>
                </a:lnTo>
                <a:lnTo>
                  <a:pt x="2486156" y="1397501"/>
                </a:lnTo>
                <a:lnTo>
                  <a:pt x="2508102" y="1377913"/>
                </a:lnTo>
                <a:lnTo>
                  <a:pt x="2526329" y="1354601"/>
                </a:lnTo>
                <a:cubicBezTo>
                  <a:pt x="2535238" y="1342210"/>
                  <a:pt x="2543772" y="1330119"/>
                  <a:pt x="2552464" y="1320089"/>
                </a:cubicBezTo>
                <a:lnTo>
                  <a:pt x="2517831" y="1369230"/>
                </a:lnTo>
                <a:lnTo>
                  <a:pt x="2544919" y="1345053"/>
                </a:lnTo>
                <a:cubicBezTo>
                  <a:pt x="2537478" y="1353797"/>
                  <a:pt x="2529780" y="1362952"/>
                  <a:pt x="2523179" y="1372750"/>
                </a:cubicBezTo>
                <a:lnTo>
                  <a:pt x="2511108" y="1397882"/>
                </a:lnTo>
                <a:lnTo>
                  <a:pt x="2500479" y="1407295"/>
                </a:lnTo>
                <a:lnTo>
                  <a:pt x="2487655" y="1438732"/>
                </a:lnTo>
                <a:cubicBezTo>
                  <a:pt x="2483541" y="1448882"/>
                  <a:pt x="2466944" y="1444425"/>
                  <a:pt x="2471128" y="1434206"/>
                </a:cubicBezTo>
                <a:lnTo>
                  <a:pt x="2483203" y="1404713"/>
                </a:lnTo>
                <a:lnTo>
                  <a:pt x="2483628" y="1402550"/>
                </a:lnTo>
                <a:lnTo>
                  <a:pt x="2464105" y="1418430"/>
                </a:lnTo>
                <a:cubicBezTo>
                  <a:pt x="2451561" y="1424965"/>
                  <a:pt x="2437575" y="1428274"/>
                  <a:pt x="2421613" y="1426594"/>
                </a:cubicBezTo>
                <a:cubicBezTo>
                  <a:pt x="2415921" y="1426045"/>
                  <a:pt x="2411943" y="1421656"/>
                  <a:pt x="2413315" y="1415758"/>
                </a:cubicBezTo>
                <a:cubicBezTo>
                  <a:pt x="2419693" y="1388052"/>
                  <a:pt x="2446027" y="1366792"/>
                  <a:pt x="2465230" y="1347795"/>
                </a:cubicBezTo>
                <a:cubicBezTo>
                  <a:pt x="2475791" y="1337303"/>
                  <a:pt x="2486833" y="1326741"/>
                  <a:pt x="2495199" y="1314328"/>
                </a:cubicBezTo>
                <a:lnTo>
                  <a:pt x="2501460" y="1302497"/>
                </a:lnTo>
                <a:lnTo>
                  <a:pt x="2516048" y="1289159"/>
                </a:lnTo>
                <a:lnTo>
                  <a:pt x="2503429" y="1284016"/>
                </a:lnTo>
                <a:cubicBezTo>
                  <a:pt x="2505041" y="1289503"/>
                  <a:pt x="2504509" y="1294852"/>
                  <a:pt x="2502812" y="1299944"/>
                </a:cubicBezTo>
                <a:lnTo>
                  <a:pt x="2501460" y="1302497"/>
                </a:lnTo>
                <a:lnTo>
                  <a:pt x="2488830" y="1314046"/>
                </a:lnTo>
                <a:cubicBezTo>
                  <a:pt x="2480575" y="1323501"/>
                  <a:pt x="2472808" y="1333497"/>
                  <a:pt x="2464544" y="1342172"/>
                </a:cubicBezTo>
                <a:cubicBezTo>
                  <a:pt x="2450348" y="1357122"/>
                  <a:pt x="2430460" y="1376667"/>
                  <a:pt x="2407828" y="1370907"/>
                </a:cubicBezTo>
                <a:lnTo>
                  <a:pt x="2407828" y="1370770"/>
                </a:lnTo>
                <a:cubicBezTo>
                  <a:pt x="2397061" y="1368026"/>
                  <a:pt x="2401656" y="1351499"/>
                  <a:pt x="2412355" y="1354242"/>
                </a:cubicBezTo>
                <a:cubicBezTo>
                  <a:pt x="2420310" y="1356299"/>
                  <a:pt x="2428128" y="1351293"/>
                  <a:pt x="2434300" y="1346698"/>
                </a:cubicBezTo>
                <a:cubicBezTo>
                  <a:pt x="2443490" y="1339909"/>
                  <a:pt x="2451377" y="1331268"/>
                  <a:pt x="2458989" y="1322832"/>
                </a:cubicBezTo>
                <a:cubicBezTo>
                  <a:pt x="2474145" y="1306167"/>
                  <a:pt x="2488136" y="1286485"/>
                  <a:pt x="2507407" y="1274278"/>
                </a:cubicBezTo>
                <a:cubicBezTo>
                  <a:pt x="2509807" y="1272769"/>
                  <a:pt x="2512584" y="1272769"/>
                  <a:pt x="2514950" y="1273789"/>
                </a:cubicBezTo>
                <a:close/>
                <a:moveTo>
                  <a:pt x="2453649" y="1253668"/>
                </a:moveTo>
                <a:lnTo>
                  <a:pt x="2448085" y="1259945"/>
                </a:lnTo>
                <a:cubicBezTo>
                  <a:pt x="2410914" y="1301504"/>
                  <a:pt x="2360508" y="1329279"/>
                  <a:pt x="2326081" y="1373582"/>
                </a:cubicBezTo>
                <a:cubicBezTo>
                  <a:pt x="2319292" y="1382291"/>
                  <a:pt x="2307222" y="1370084"/>
                  <a:pt x="2313942" y="1361443"/>
                </a:cubicBezTo>
                <a:cubicBezTo>
                  <a:pt x="2331362" y="1339018"/>
                  <a:pt x="2352862" y="1320741"/>
                  <a:pt x="2374713" y="1302782"/>
                </a:cubicBezTo>
                <a:lnTo>
                  <a:pt x="2418095" y="1263623"/>
                </a:lnTo>
                <a:lnTo>
                  <a:pt x="2422433" y="1263836"/>
                </a:lnTo>
                <a:cubicBezTo>
                  <a:pt x="2431118" y="1262743"/>
                  <a:pt x="2439723" y="1260287"/>
                  <a:pt x="2448077" y="1256944"/>
                </a:cubicBezTo>
                <a:close/>
                <a:moveTo>
                  <a:pt x="168970" y="1250223"/>
                </a:moveTo>
                <a:lnTo>
                  <a:pt x="166364" y="1255281"/>
                </a:lnTo>
                <a:cubicBezTo>
                  <a:pt x="165232" y="1259122"/>
                  <a:pt x="166775" y="1262311"/>
                  <a:pt x="169407" y="1264154"/>
                </a:cubicBezTo>
                <a:lnTo>
                  <a:pt x="178005" y="1264870"/>
                </a:lnTo>
                <a:lnTo>
                  <a:pt x="111165" y="1314389"/>
                </a:lnTo>
                <a:cubicBezTo>
                  <a:pt x="95516" y="1324851"/>
                  <a:pt x="79441" y="1334549"/>
                  <a:pt x="62755" y="1342844"/>
                </a:cubicBezTo>
                <a:lnTo>
                  <a:pt x="59425" y="1344126"/>
                </a:lnTo>
                <a:lnTo>
                  <a:pt x="44609" y="1346277"/>
                </a:lnTo>
                <a:lnTo>
                  <a:pt x="27915" y="1344157"/>
                </a:lnTo>
                <a:lnTo>
                  <a:pt x="31783" y="1335760"/>
                </a:lnTo>
                <a:lnTo>
                  <a:pt x="62473" y="1323218"/>
                </a:lnTo>
                <a:cubicBezTo>
                  <a:pt x="80433" y="1313540"/>
                  <a:pt x="97612" y="1302293"/>
                  <a:pt x="114243" y="1290737"/>
                </a:cubicBezTo>
                <a:close/>
                <a:moveTo>
                  <a:pt x="196244" y="1233634"/>
                </a:moveTo>
                <a:lnTo>
                  <a:pt x="183028" y="1259807"/>
                </a:lnTo>
                <a:lnTo>
                  <a:pt x="170409" y="1250137"/>
                </a:lnTo>
                <a:close/>
                <a:moveTo>
                  <a:pt x="133238" y="1227917"/>
                </a:moveTo>
                <a:lnTo>
                  <a:pt x="133239" y="1227918"/>
                </a:lnTo>
                <a:lnTo>
                  <a:pt x="133034" y="1227986"/>
                </a:lnTo>
                <a:close/>
                <a:moveTo>
                  <a:pt x="1726296" y="1224585"/>
                </a:moveTo>
                <a:lnTo>
                  <a:pt x="1721831" y="1232633"/>
                </a:lnTo>
                <a:cubicBezTo>
                  <a:pt x="1714193" y="1249469"/>
                  <a:pt x="1708278" y="1267523"/>
                  <a:pt x="1700357" y="1282645"/>
                </a:cubicBezTo>
                <a:cubicBezTo>
                  <a:pt x="1690619" y="1301298"/>
                  <a:pt x="1675943" y="1316318"/>
                  <a:pt x="1662364" y="1332228"/>
                </a:cubicBezTo>
                <a:cubicBezTo>
                  <a:pt x="1646590" y="1350745"/>
                  <a:pt x="1631160" y="1369604"/>
                  <a:pt x="1617581" y="1389835"/>
                </a:cubicBezTo>
                <a:cubicBezTo>
                  <a:pt x="1592824" y="1426731"/>
                  <a:pt x="1569644" y="1463422"/>
                  <a:pt x="1543377" y="1500318"/>
                </a:cubicBezTo>
                <a:cubicBezTo>
                  <a:pt x="1517111" y="1537214"/>
                  <a:pt x="1489405" y="1573972"/>
                  <a:pt x="1462179" y="1609223"/>
                </a:cubicBezTo>
                <a:cubicBezTo>
                  <a:pt x="1434953" y="1644473"/>
                  <a:pt x="1407179" y="1679243"/>
                  <a:pt x="1379197" y="1713944"/>
                </a:cubicBezTo>
                <a:cubicBezTo>
                  <a:pt x="1366545" y="1729649"/>
                  <a:pt x="1354663" y="1745783"/>
                  <a:pt x="1342156" y="1761376"/>
                </a:cubicBezTo>
                <a:lnTo>
                  <a:pt x="1306471" y="1800030"/>
                </a:lnTo>
                <a:lnTo>
                  <a:pt x="1381871" y="1730403"/>
                </a:lnTo>
                <a:cubicBezTo>
                  <a:pt x="1408754" y="1707772"/>
                  <a:pt x="1437490" y="1685209"/>
                  <a:pt x="1459778" y="1657845"/>
                </a:cubicBezTo>
                <a:cubicBezTo>
                  <a:pt x="1484261" y="1627876"/>
                  <a:pt x="1507784" y="1597084"/>
                  <a:pt x="1530415" y="1565674"/>
                </a:cubicBezTo>
                <a:cubicBezTo>
                  <a:pt x="1574649" y="1504295"/>
                  <a:pt x="1616346" y="1440172"/>
                  <a:pt x="1653654" y="1375021"/>
                </a:cubicBezTo>
                <a:cubicBezTo>
                  <a:pt x="1672308" y="1342446"/>
                  <a:pt x="1689915" y="1309236"/>
                  <a:pt x="1705843" y="1275263"/>
                </a:cubicBezTo>
                <a:close/>
                <a:moveTo>
                  <a:pt x="1529867" y="1213104"/>
                </a:moveTo>
                <a:cubicBezTo>
                  <a:pt x="1536588" y="1213104"/>
                  <a:pt x="1540223" y="1220305"/>
                  <a:pt x="1537274" y="1225997"/>
                </a:cubicBezTo>
                <a:cubicBezTo>
                  <a:pt x="1523626" y="1252195"/>
                  <a:pt x="1498937" y="1269134"/>
                  <a:pt x="1480078" y="1291148"/>
                </a:cubicBezTo>
                <a:lnTo>
                  <a:pt x="1479560" y="1291906"/>
                </a:lnTo>
                <a:lnTo>
                  <a:pt x="1483096" y="1286073"/>
                </a:lnTo>
                <a:cubicBezTo>
                  <a:pt x="1490296" y="1274758"/>
                  <a:pt x="1497909" y="1263648"/>
                  <a:pt x="1506550" y="1253429"/>
                </a:cubicBezTo>
                <a:cubicBezTo>
                  <a:pt x="1510733" y="1248491"/>
                  <a:pt x="1515122" y="1243759"/>
                  <a:pt x="1519786" y="1239302"/>
                </a:cubicBezTo>
                <a:cubicBezTo>
                  <a:pt x="1522117" y="1237107"/>
                  <a:pt x="1524449" y="1234981"/>
                  <a:pt x="1526918" y="1232924"/>
                </a:cubicBezTo>
                <a:cubicBezTo>
                  <a:pt x="1528290" y="1231827"/>
                  <a:pt x="1529455" y="1230249"/>
                  <a:pt x="1529730" y="1230249"/>
                </a:cubicBezTo>
                <a:lnTo>
                  <a:pt x="1522323" y="1217356"/>
                </a:lnTo>
                <a:cubicBezTo>
                  <a:pt x="1510665" y="1239713"/>
                  <a:pt x="1490091" y="1255007"/>
                  <a:pt x="1473151" y="1273112"/>
                </a:cubicBezTo>
                <a:lnTo>
                  <a:pt x="1458306" y="1295269"/>
                </a:lnTo>
                <a:lnTo>
                  <a:pt x="1483233" y="1255624"/>
                </a:lnTo>
                <a:cubicBezTo>
                  <a:pt x="1490228" y="1246160"/>
                  <a:pt x="1497703" y="1237107"/>
                  <a:pt x="1506070" y="1228878"/>
                </a:cubicBezTo>
                <a:cubicBezTo>
                  <a:pt x="1512310" y="1222705"/>
                  <a:pt x="1520540" y="1213104"/>
                  <a:pt x="1529867" y="1213104"/>
                </a:cubicBezTo>
                <a:close/>
                <a:moveTo>
                  <a:pt x="2044799" y="1212393"/>
                </a:moveTo>
                <a:cubicBezTo>
                  <a:pt x="2048503" y="1214545"/>
                  <a:pt x="2050732" y="1219037"/>
                  <a:pt x="2047783" y="1223735"/>
                </a:cubicBezTo>
                <a:cubicBezTo>
                  <a:pt x="2022957" y="1263236"/>
                  <a:pt x="1989284" y="1295812"/>
                  <a:pt x="1955474" y="1327565"/>
                </a:cubicBezTo>
                <a:cubicBezTo>
                  <a:pt x="1938329" y="1343681"/>
                  <a:pt x="1921115" y="1359660"/>
                  <a:pt x="1904725" y="1376531"/>
                </a:cubicBezTo>
                <a:cubicBezTo>
                  <a:pt x="1887168" y="1394704"/>
                  <a:pt x="1871052" y="1414250"/>
                  <a:pt x="1855004" y="1433795"/>
                </a:cubicBezTo>
                <a:cubicBezTo>
                  <a:pt x="1794654" y="1507313"/>
                  <a:pt x="1736087" y="1585288"/>
                  <a:pt x="1674227" y="1654623"/>
                </a:cubicBezTo>
                <a:cubicBezTo>
                  <a:pt x="1612368" y="1723957"/>
                  <a:pt x="1544474" y="1787531"/>
                  <a:pt x="1477883" y="1852270"/>
                </a:cubicBezTo>
                <a:cubicBezTo>
                  <a:pt x="1461424" y="1868318"/>
                  <a:pt x="1444280" y="1885120"/>
                  <a:pt x="1428711" y="1900756"/>
                </a:cubicBezTo>
                <a:cubicBezTo>
                  <a:pt x="1413144" y="1916393"/>
                  <a:pt x="1399085" y="1932646"/>
                  <a:pt x="1385163" y="1949859"/>
                </a:cubicBezTo>
                <a:cubicBezTo>
                  <a:pt x="1371242" y="1967073"/>
                  <a:pt x="1356772" y="1983670"/>
                  <a:pt x="1340174" y="1998414"/>
                </a:cubicBezTo>
                <a:cubicBezTo>
                  <a:pt x="1324745" y="2012062"/>
                  <a:pt x="1307050" y="2022623"/>
                  <a:pt x="1290043" y="2034076"/>
                </a:cubicBezTo>
                <a:cubicBezTo>
                  <a:pt x="1271732" y="2046420"/>
                  <a:pt x="1257605" y="2060273"/>
                  <a:pt x="1243340" y="2077624"/>
                </a:cubicBezTo>
                <a:lnTo>
                  <a:pt x="1228500" y="2095333"/>
                </a:lnTo>
                <a:lnTo>
                  <a:pt x="1375699" y="1983807"/>
                </a:lnTo>
                <a:cubicBezTo>
                  <a:pt x="1437011" y="1939778"/>
                  <a:pt x="1491736" y="1885189"/>
                  <a:pt x="1546738" y="1834988"/>
                </a:cubicBezTo>
                <a:cubicBezTo>
                  <a:pt x="1601739" y="1784788"/>
                  <a:pt x="1658866" y="1736301"/>
                  <a:pt x="1707695" y="1679723"/>
                </a:cubicBezTo>
                <a:cubicBezTo>
                  <a:pt x="1756524" y="1623144"/>
                  <a:pt x="1799112" y="1561697"/>
                  <a:pt x="1843483" y="1501689"/>
                </a:cubicBezTo>
                <a:cubicBezTo>
                  <a:pt x="1849999" y="1492911"/>
                  <a:pt x="1864880" y="1501484"/>
                  <a:pt x="1858297" y="1510330"/>
                </a:cubicBezTo>
                <a:cubicBezTo>
                  <a:pt x="1808645" y="1577402"/>
                  <a:pt x="1761736" y="1647559"/>
                  <a:pt x="1704746" y="1708732"/>
                </a:cubicBezTo>
                <a:cubicBezTo>
                  <a:pt x="1653791" y="1763459"/>
                  <a:pt x="1596115" y="1812768"/>
                  <a:pt x="1541868" y="1862763"/>
                </a:cubicBezTo>
                <a:cubicBezTo>
                  <a:pt x="1487622" y="1912758"/>
                  <a:pt x="1433650" y="1963164"/>
                  <a:pt x="1373642" y="2006301"/>
                </a:cubicBezTo>
                <a:cubicBezTo>
                  <a:pt x="1319670" y="2045049"/>
                  <a:pt x="1266041" y="2084482"/>
                  <a:pt x="1215633" y="2127756"/>
                </a:cubicBezTo>
                <a:cubicBezTo>
                  <a:pt x="1190911" y="2148982"/>
                  <a:pt x="1166737" y="2171167"/>
                  <a:pt x="1144122" y="2194785"/>
                </a:cubicBezTo>
                <a:lnTo>
                  <a:pt x="1089416" y="2261346"/>
                </a:lnTo>
                <a:lnTo>
                  <a:pt x="1120204" y="2234877"/>
                </a:lnTo>
                <a:cubicBezTo>
                  <a:pt x="1131949" y="2222550"/>
                  <a:pt x="1143350" y="2209777"/>
                  <a:pt x="1156518" y="2199216"/>
                </a:cubicBezTo>
                <a:cubicBezTo>
                  <a:pt x="1186282" y="2175419"/>
                  <a:pt x="1217416" y="2153061"/>
                  <a:pt x="1246426" y="2128304"/>
                </a:cubicBezTo>
                <a:cubicBezTo>
                  <a:pt x="1295735" y="2086333"/>
                  <a:pt x="1344907" y="2044774"/>
                  <a:pt x="1400388" y="2010964"/>
                </a:cubicBezTo>
                <a:cubicBezTo>
                  <a:pt x="1427958" y="1994162"/>
                  <a:pt x="1455526" y="1977702"/>
                  <a:pt x="1479803" y="1957403"/>
                </a:cubicBezTo>
                <a:cubicBezTo>
                  <a:pt x="1504080" y="1937103"/>
                  <a:pt x="1526849" y="1915089"/>
                  <a:pt x="1549892" y="1893418"/>
                </a:cubicBezTo>
                <a:cubicBezTo>
                  <a:pt x="1574238" y="1870512"/>
                  <a:pt x="1598652" y="1849732"/>
                  <a:pt x="1624095" y="1826072"/>
                </a:cubicBezTo>
                <a:cubicBezTo>
                  <a:pt x="1649539" y="1802412"/>
                  <a:pt x="1674913" y="1777517"/>
                  <a:pt x="1698779" y="1753446"/>
                </a:cubicBezTo>
                <a:cubicBezTo>
                  <a:pt x="1722645" y="1729374"/>
                  <a:pt x="1745893" y="1702765"/>
                  <a:pt x="1769622" y="1680339"/>
                </a:cubicBezTo>
                <a:cubicBezTo>
                  <a:pt x="1793351" y="1657914"/>
                  <a:pt x="1819343" y="1638026"/>
                  <a:pt x="1844855" y="1617657"/>
                </a:cubicBezTo>
                <a:cubicBezTo>
                  <a:pt x="1853427" y="1610868"/>
                  <a:pt x="1865634" y="1622938"/>
                  <a:pt x="1856993" y="1629796"/>
                </a:cubicBezTo>
                <a:cubicBezTo>
                  <a:pt x="1827915" y="1652976"/>
                  <a:pt x="1798974" y="1674785"/>
                  <a:pt x="1771954" y="1702011"/>
                </a:cubicBezTo>
                <a:cubicBezTo>
                  <a:pt x="1744933" y="1729237"/>
                  <a:pt x="1719079" y="1757698"/>
                  <a:pt x="1691852" y="1784718"/>
                </a:cubicBezTo>
                <a:cubicBezTo>
                  <a:pt x="1643709" y="1832519"/>
                  <a:pt x="1592411" y="1876958"/>
                  <a:pt x="1543034" y="1923456"/>
                </a:cubicBezTo>
                <a:cubicBezTo>
                  <a:pt x="1520197" y="1944990"/>
                  <a:pt x="1497771" y="1965769"/>
                  <a:pt x="1472122" y="1985315"/>
                </a:cubicBezTo>
                <a:cubicBezTo>
                  <a:pt x="1446474" y="2004860"/>
                  <a:pt x="1418630" y="2019193"/>
                  <a:pt x="1391061" y="2037093"/>
                </a:cubicBezTo>
                <a:cubicBezTo>
                  <a:pt x="1363492" y="2054992"/>
                  <a:pt x="1337432" y="2074400"/>
                  <a:pt x="1311646" y="2095386"/>
                </a:cubicBezTo>
                <a:cubicBezTo>
                  <a:pt x="1285859" y="2116371"/>
                  <a:pt x="1261582" y="2138660"/>
                  <a:pt x="1235179" y="2159234"/>
                </a:cubicBezTo>
                <a:cubicBezTo>
                  <a:pt x="1208776" y="2179808"/>
                  <a:pt x="1180658" y="2199147"/>
                  <a:pt x="1156243" y="2222053"/>
                </a:cubicBezTo>
                <a:cubicBezTo>
                  <a:pt x="1134504" y="2242421"/>
                  <a:pt x="1116261" y="2267110"/>
                  <a:pt x="1090475" y="2282678"/>
                </a:cubicBezTo>
                <a:cubicBezTo>
                  <a:pt x="1085743" y="2285524"/>
                  <a:pt x="1081217" y="2283244"/>
                  <a:pt x="1079056" y="2279540"/>
                </a:cubicBezTo>
                <a:lnTo>
                  <a:pt x="1081178" y="2270621"/>
                </a:lnTo>
                <a:lnTo>
                  <a:pt x="1069816" y="2272966"/>
                </a:lnTo>
                <a:cubicBezTo>
                  <a:pt x="1066113" y="2270814"/>
                  <a:pt x="1063969" y="2266391"/>
                  <a:pt x="1067089" y="2261830"/>
                </a:cubicBezTo>
                <a:cubicBezTo>
                  <a:pt x="1087904" y="2231449"/>
                  <a:pt x="1111769" y="2203383"/>
                  <a:pt x="1137478" y="2177040"/>
                </a:cubicBezTo>
                <a:lnTo>
                  <a:pt x="1152135" y="2163641"/>
                </a:lnTo>
                <a:lnTo>
                  <a:pt x="1128880" y="2175796"/>
                </a:lnTo>
                <a:cubicBezTo>
                  <a:pt x="1121233" y="2180546"/>
                  <a:pt x="1114203" y="2186152"/>
                  <a:pt x="1108375" y="2193593"/>
                </a:cubicBezTo>
                <a:lnTo>
                  <a:pt x="1108443" y="2193593"/>
                </a:lnTo>
                <a:cubicBezTo>
                  <a:pt x="1101654" y="2202234"/>
                  <a:pt x="1089584" y="2190027"/>
                  <a:pt x="1096305" y="2181454"/>
                </a:cubicBezTo>
                <a:cubicBezTo>
                  <a:pt x="1109060" y="2165201"/>
                  <a:pt x="1127440" y="2156628"/>
                  <a:pt x="1145613" y="2147850"/>
                </a:cubicBezTo>
                <a:cubicBezTo>
                  <a:pt x="1154941" y="2143324"/>
                  <a:pt x="1164336" y="2138592"/>
                  <a:pt x="1172566" y="2132145"/>
                </a:cubicBezTo>
                <a:cubicBezTo>
                  <a:pt x="1182167" y="2124670"/>
                  <a:pt x="1190327" y="2114863"/>
                  <a:pt x="1198283" y="2105673"/>
                </a:cubicBezTo>
                <a:cubicBezTo>
                  <a:pt x="1214468" y="2086951"/>
                  <a:pt x="1229350" y="2066994"/>
                  <a:pt x="1245809" y="2048478"/>
                </a:cubicBezTo>
                <a:cubicBezTo>
                  <a:pt x="1261034" y="2031333"/>
                  <a:pt x="1282156" y="2018851"/>
                  <a:pt x="1300330" y="2006850"/>
                </a:cubicBezTo>
                <a:cubicBezTo>
                  <a:pt x="1318504" y="1994848"/>
                  <a:pt x="1334689" y="1981269"/>
                  <a:pt x="1349571" y="1965290"/>
                </a:cubicBezTo>
                <a:cubicBezTo>
                  <a:pt x="1364452" y="1949311"/>
                  <a:pt x="1376933" y="1932372"/>
                  <a:pt x="1391473" y="1915158"/>
                </a:cubicBezTo>
                <a:cubicBezTo>
                  <a:pt x="1406012" y="1897945"/>
                  <a:pt x="1422470" y="1882720"/>
                  <a:pt x="1438862" y="1866535"/>
                </a:cubicBezTo>
                <a:cubicBezTo>
                  <a:pt x="1455251" y="1850350"/>
                  <a:pt x="1471779" y="1834302"/>
                  <a:pt x="1488307" y="1818323"/>
                </a:cubicBezTo>
                <a:cubicBezTo>
                  <a:pt x="1554281" y="1754544"/>
                  <a:pt x="1617992" y="1694399"/>
                  <a:pt x="1680605" y="1621361"/>
                </a:cubicBezTo>
                <a:cubicBezTo>
                  <a:pt x="1743219" y="1548324"/>
                  <a:pt x="1800689" y="1471171"/>
                  <a:pt x="1862822" y="1397722"/>
                </a:cubicBezTo>
                <a:cubicBezTo>
                  <a:pt x="1890186" y="1365352"/>
                  <a:pt x="1921733" y="1335931"/>
                  <a:pt x="1951633" y="1307676"/>
                </a:cubicBezTo>
                <a:cubicBezTo>
                  <a:pt x="1981534" y="1279421"/>
                  <a:pt x="2010955" y="1250138"/>
                  <a:pt x="2032969" y="1215093"/>
                </a:cubicBezTo>
                <a:cubicBezTo>
                  <a:pt x="2035918" y="1210430"/>
                  <a:pt x="2041096" y="1210241"/>
                  <a:pt x="2044799" y="1212393"/>
                </a:cubicBezTo>
                <a:close/>
                <a:moveTo>
                  <a:pt x="2650601" y="1199457"/>
                </a:moveTo>
                <a:cubicBezTo>
                  <a:pt x="2656636" y="1198429"/>
                  <a:pt x="2660682" y="1201858"/>
                  <a:pt x="2661437" y="1207755"/>
                </a:cubicBezTo>
                <a:cubicBezTo>
                  <a:pt x="2663768" y="1225655"/>
                  <a:pt x="2651424" y="1242525"/>
                  <a:pt x="2641000" y="1255830"/>
                </a:cubicBezTo>
                <a:lnTo>
                  <a:pt x="2632696" y="1265927"/>
                </a:lnTo>
                <a:lnTo>
                  <a:pt x="2615968" y="1278187"/>
                </a:lnTo>
                <a:cubicBezTo>
                  <a:pt x="2610482" y="1281685"/>
                  <a:pt x="2603967" y="1286074"/>
                  <a:pt x="2597383" y="1286965"/>
                </a:cubicBezTo>
                <a:lnTo>
                  <a:pt x="2604790" y="1299858"/>
                </a:lnTo>
                <a:lnTo>
                  <a:pt x="2632696" y="1265927"/>
                </a:lnTo>
                <a:lnTo>
                  <a:pt x="2638051" y="1262002"/>
                </a:lnTo>
                <a:cubicBezTo>
                  <a:pt x="2651836" y="1251029"/>
                  <a:pt x="2665346" y="1239028"/>
                  <a:pt x="2680776" y="1230387"/>
                </a:cubicBezTo>
                <a:cubicBezTo>
                  <a:pt x="2690378" y="1224969"/>
                  <a:pt x="2699019" y="1239782"/>
                  <a:pt x="2689418" y="1245200"/>
                </a:cubicBezTo>
                <a:cubicBezTo>
                  <a:pt x="2672478" y="1254664"/>
                  <a:pt x="2658008" y="1268106"/>
                  <a:pt x="2642715" y="1279902"/>
                </a:cubicBezTo>
                <a:cubicBezTo>
                  <a:pt x="2629273" y="1290326"/>
                  <a:pt x="2614665" y="1301847"/>
                  <a:pt x="2597315" y="1304110"/>
                </a:cubicBezTo>
                <a:cubicBezTo>
                  <a:pt x="2590731" y="1305002"/>
                  <a:pt x="2586822" y="1296223"/>
                  <a:pt x="2589908" y="1291217"/>
                </a:cubicBezTo>
                <a:cubicBezTo>
                  <a:pt x="2599098" y="1276473"/>
                  <a:pt x="2611854" y="1264128"/>
                  <a:pt x="2622963" y="1250892"/>
                </a:cubicBezTo>
                <a:cubicBezTo>
                  <a:pt x="2627798" y="1245132"/>
                  <a:pt x="2633645" y="1238411"/>
                  <a:pt x="2638017" y="1231099"/>
                </a:cubicBezTo>
                <a:lnTo>
                  <a:pt x="2640575" y="1221476"/>
                </a:lnTo>
                <a:lnTo>
                  <a:pt x="2655059" y="1216053"/>
                </a:lnTo>
                <a:lnTo>
                  <a:pt x="2644223" y="1207755"/>
                </a:lnTo>
                <a:lnTo>
                  <a:pt x="2640575" y="1221476"/>
                </a:lnTo>
                <a:lnTo>
                  <a:pt x="2629984" y="1225441"/>
                </a:lnTo>
                <a:cubicBezTo>
                  <a:pt x="2622089" y="1229873"/>
                  <a:pt x="2614700" y="1235325"/>
                  <a:pt x="2607944" y="1240948"/>
                </a:cubicBezTo>
                <a:lnTo>
                  <a:pt x="2572518" y="1283625"/>
                </a:lnTo>
                <a:lnTo>
                  <a:pt x="2601893" y="1235385"/>
                </a:lnTo>
                <a:lnTo>
                  <a:pt x="2609966" y="1218689"/>
                </a:lnTo>
                <a:lnTo>
                  <a:pt x="2622526" y="1209942"/>
                </a:lnTo>
                <a:cubicBezTo>
                  <a:pt x="2631365" y="1204995"/>
                  <a:pt x="2640760" y="1201172"/>
                  <a:pt x="2650601" y="1199457"/>
                </a:cubicBezTo>
                <a:close/>
                <a:moveTo>
                  <a:pt x="282982" y="1193687"/>
                </a:moveTo>
                <a:lnTo>
                  <a:pt x="253880" y="1217159"/>
                </a:lnTo>
                <a:cubicBezTo>
                  <a:pt x="230331" y="1235359"/>
                  <a:pt x="205865" y="1252195"/>
                  <a:pt x="178982" y="1264951"/>
                </a:cubicBezTo>
                <a:lnTo>
                  <a:pt x="178005" y="1264870"/>
                </a:lnTo>
                <a:lnTo>
                  <a:pt x="201408" y="1247531"/>
                </a:lnTo>
                <a:close/>
                <a:moveTo>
                  <a:pt x="1354582" y="1185022"/>
                </a:moveTo>
                <a:lnTo>
                  <a:pt x="1223932" y="1312065"/>
                </a:lnTo>
                <a:lnTo>
                  <a:pt x="1192791" y="1341583"/>
                </a:lnTo>
                <a:lnTo>
                  <a:pt x="1231339" y="1292931"/>
                </a:lnTo>
                <a:cubicBezTo>
                  <a:pt x="1249821" y="1272323"/>
                  <a:pt x="1270858" y="1254578"/>
                  <a:pt x="1292289" y="1237261"/>
                </a:cubicBezTo>
                <a:close/>
                <a:moveTo>
                  <a:pt x="1355536" y="1184094"/>
                </a:moveTo>
                <a:lnTo>
                  <a:pt x="1355606" y="1184163"/>
                </a:lnTo>
                <a:lnTo>
                  <a:pt x="1354582" y="1185022"/>
                </a:lnTo>
                <a:close/>
                <a:moveTo>
                  <a:pt x="271253" y="1181332"/>
                </a:moveTo>
                <a:lnTo>
                  <a:pt x="244862" y="1202577"/>
                </a:lnTo>
                <a:lnTo>
                  <a:pt x="196244" y="1233634"/>
                </a:lnTo>
                <a:lnTo>
                  <a:pt x="199149" y="1227882"/>
                </a:lnTo>
                <a:lnTo>
                  <a:pt x="204288" y="1224077"/>
                </a:lnTo>
                <a:close/>
                <a:moveTo>
                  <a:pt x="1343467" y="1171887"/>
                </a:moveTo>
                <a:cubicBezTo>
                  <a:pt x="1351560" y="1164344"/>
                  <a:pt x="1363080" y="1175934"/>
                  <a:pt x="1355606" y="1184026"/>
                </a:cubicBezTo>
                <a:lnTo>
                  <a:pt x="1355536" y="1184094"/>
                </a:lnTo>
                <a:lnTo>
                  <a:pt x="1343467" y="1172025"/>
                </a:lnTo>
                <a:cubicBezTo>
                  <a:pt x="1307702" y="1210567"/>
                  <a:pt x="1269555" y="1246622"/>
                  <a:pt x="1230970" y="1282241"/>
                </a:cubicBezTo>
                <a:lnTo>
                  <a:pt x="1178033" y="1331717"/>
                </a:lnTo>
                <a:lnTo>
                  <a:pt x="1181455" y="1326990"/>
                </a:lnTo>
                <a:cubicBezTo>
                  <a:pt x="1197237" y="1305790"/>
                  <a:pt x="1213782" y="1285216"/>
                  <a:pt x="1232367" y="1266733"/>
                </a:cubicBezTo>
                <a:cubicBezTo>
                  <a:pt x="1267000" y="1232375"/>
                  <a:pt x="1307943" y="1205286"/>
                  <a:pt x="1343467" y="1171887"/>
                </a:cubicBezTo>
                <a:close/>
                <a:moveTo>
                  <a:pt x="1992043" y="1171543"/>
                </a:moveTo>
                <a:cubicBezTo>
                  <a:pt x="1998363" y="1171999"/>
                  <a:pt x="2003738" y="1180306"/>
                  <a:pt x="1997926" y="1186221"/>
                </a:cubicBezTo>
                <a:cubicBezTo>
                  <a:pt x="1927837" y="1257819"/>
                  <a:pt x="1863646" y="1334971"/>
                  <a:pt x="1803844" y="1415347"/>
                </a:cubicBezTo>
                <a:cubicBezTo>
                  <a:pt x="1777098" y="1451214"/>
                  <a:pt x="1750763" y="1488385"/>
                  <a:pt x="1725869" y="1524663"/>
                </a:cubicBezTo>
                <a:cubicBezTo>
                  <a:pt x="1700974" y="1560942"/>
                  <a:pt x="1676080" y="1596466"/>
                  <a:pt x="1645836" y="1628288"/>
                </a:cubicBezTo>
                <a:cubicBezTo>
                  <a:pt x="1615592" y="1660109"/>
                  <a:pt x="1583908" y="1687472"/>
                  <a:pt x="1549618" y="1717853"/>
                </a:cubicBezTo>
                <a:cubicBezTo>
                  <a:pt x="1515328" y="1748234"/>
                  <a:pt x="1483987" y="1781976"/>
                  <a:pt x="1452440" y="1815168"/>
                </a:cubicBezTo>
                <a:cubicBezTo>
                  <a:pt x="1422472" y="1846715"/>
                  <a:pt x="1391541" y="1877302"/>
                  <a:pt x="1361778" y="1908986"/>
                </a:cubicBezTo>
                <a:cubicBezTo>
                  <a:pt x="1333934" y="1938681"/>
                  <a:pt x="1306915" y="1969130"/>
                  <a:pt x="1279071" y="1998825"/>
                </a:cubicBezTo>
                <a:cubicBezTo>
                  <a:pt x="1224207" y="2057461"/>
                  <a:pt x="1165571" y="2113766"/>
                  <a:pt x="1095070" y="2153336"/>
                </a:cubicBezTo>
                <a:lnTo>
                  <a:pt x="1095070" y="2153268"/>
                </a:lnTo>
                <a:cubicBezTo>
                  <a:pt x="1085470" y="2158685"/>
                  <a:pt x="1076829" y="2143872"/>
                  <a:pt x="1086430" y="2138454"/>
                </a:cubicBezTo>
                <a:cubicBezTo>
                  <a:pt x="1165708" y="2093946"/>
                  <a:pt x="1229213" y="2028041"/>
                  <a:pt x="1290111" y="1961655"/>
                </a:cubicBezTo>
                <a:cubicBezTo>
                  <a:pt x="1347719" y="1898836"/>
                  <a:pt x="1406904" y="1837662"/>
                  <a:pt x="1465951" y="1776146"/>
                </a:cubicBezTo>
                <a:cubicBezTo>
                  <a:pt x="1497772" y="1743022"/>
                  <a:pt x="1530896" y="1711955"/>
                  <a:pt x="1565186" y="1681437"/>
                </a:cubicBezTo>
                <a:cubicBezTo>
                  <a:pt x="1597076" y="1653114"/>
                  <a:pt x="1626976" y="1625339"/>
                  <a:pt x="1656123" y="1591460"/>
                </a:cubicBezTo>
                <a:cubicBezTo>
                  <a:pt x="1685269" y="1557582"/>
                  <a:pt x="1708998" y="1518834"/>
                  <a:pt x="1734304" y="1482624"/>
                </a:cubicBezTo>
                <a:cubicBezTo>
                  <a:pt x="1759610" y="1446414"/>
                  <a:pt x="1785602" y="1410683"/>
                  <a:pt x="1812485" y="1375639"/>
                </a:cubicBezTo>
                <a:cubicBezTo>
                  <a:pt x="1866389" y="1305276"/>
                  <a:pt x="1923722" y="1237519"/>
                  <a:pt x="1985787" y="1174082"/>
                </a:cubicBezTo>
                <a:cubicBezTo>
                  <a:pt x="1987725" y="1172111"/>
                  <a:pt x="1989936" y="1171391"/>
                  <a:pt x="1992043" y="1171543"/>
                </a:cubicBezTo>
                <a:close/>
                <a:moveTo>
                  <a:pt x="1405300" y="1168939"/>
                </a:moveTo>
                <a:cubicBezTo>
                  <a:pt x="1408601" y="1171510"/>
                  <a:pt x="1410469" y="1176037"/>
                  <a:pt x="1407727" y="1179980"/>
                </a:cubicBezTo>
                <a:cubicBezTo>
                  <a:pt x="1374876" y="1227437"/>
                  <a:pt x="1339489" y="1273111"/>
                  <a:pt x="1302455" y="1317346"/>
                </a:cubicBezTo>
                <a:cubicBezTo>
                  <a:pt x="1236825" y="1395664"/>
                  <a:pt x="1165982" y="1469387"/>
                  <a:pt x="1094452" y="1542494"/>
                </a:cubicBezTo>
                <a:lnTo>
                  <a:pt x="924433" y="1719647"/>
                </a:lnTo>
                <a:lnTo>
                  <a:pt x="906705" y="1732756"/>
                </a:lnTo>
                <a:cubicBezTo>
                  <a:pt x="896183" y="1739438"/>
                  <a:pt x="885180" y="1745199"/>
                  <a:pt x="873556" y="1749605"/>
                </a:cubicBezTo>
                <a:lnTo>
                  <a:pt x="881923" y="1763939"/>
                </a:lnTo>
                <a:lnTo>
                  <a:pt x="924433" y="1719647"/>
                </a:lnTo>
                <a:lnTo>
                  <a:pt x="936967" y="1710378"/>
                </a:lnTo>
                <a:lnTo>
                  <a:pt x="979083" y="1671524"/>
                </a:lnTo>
                <a:lnTo>
                  <a:pt x="980336" y="1667035"/>
                </a:lnTo>
                <a:lnTo>
                  <a:pt x="991854" y="1659741"/>
                </a:lnTo>
                <a:lnTo>
                  <a:pt x="992200" y="1659423"/>
                </a:lnTo>
                <a:lnTo>
                  <a:pt x="992349" y="1659428"/>
                </a:lnTo>
                <a:lnTo>
                  <a:pt x="1040609" y="1628870"/>
                </a:lnTo>
                <a:cubicBezTo>
                  <a:pt x="1059460" y="1614331"/>
                  <a:pt x="1077206" y="1598284"/>
                  <a:pt x="1094247" y="1581653"/>
                </a:cubicBezTo>
                <a:cubicBezTo>
                  <a:pt x="1157067" y="1520411"/>
                  <a:pt x="1211451" y="1451077"/>
                  <a:pt x="1279825" y="1395527"/>
                </a:cubicBezTo>
                <a:cubicBezTo>
                  <a:pt x="1317613" y="1364803"/>
                  <a:pt x="1357115" y="1335382"/>
                  <a:pt x="1385713" y="1295263"/>
                </a:cubicBezTo>
                <a:cubicBezTo>
                  <a:pt x="1412664" y="1257475"/>
                  <a:pt x="1432484" y="1215162"/>
                  <a:pt x="1461424" y="1178608"/>
                </a:cubicBezTo>
                <a:cubicBezTo>
                  <a:pt x="1467391" y="1171133"/>
                  <a:pt x="1476923" y="1179637"/>
                  <a:pt x="1475757" y="1186975"/>
                </a:cubicBezTo>
                <a:cubicBezTo>
                  <a:pt x="1466636" y="1243348"/>
                  <a:pt x="1435639" y="1293000"/>
                  <a:pt x="1401075" y="1337303"/>
                </a:cubicBezTo>
                <a:cubicBezTo>
                  <a:pt x="1368568" y="1378930"/>
                  <a:pt x="1331535" y="1416718"/>
                  <a:pt x="1295873" y="1455672"/>
                </a:cubicBezTo>
                <a:cubicBezTo>
                  <a:pt x="1278110" y="1475080"/>
                  <a:pt x="1261583" y="1495311"/>
                  <a:pt x="1244574" y="1515268"/>
                </a:cubicBezTo>
                <a:cubicBezTo>
                  <a:pt x="1225509" y="1537693"/>
                  <a:pt x="1205004" y="1558816"/>
                  <a:pt x="1183745" y="1579116"/>
                </a:cubicBezTo>
                <a:lnTo>
                  <a:pt x="1129095" y="1626328"/>
                </a:lnTo>
                <a:lnTo>
                  <a:pt x="1059546" y="1681368"/>
                </a:lnTo>
                <a:cubicBezTo>
                  <a:pt x="1032937" y="1700982"/>
                  <a:pt x="1005710" y="1719567"/>
                  <a:pt x="980404" y="1740964"/>
                </a:cubicBezTo>
                <a:cubicBezTo>
                  <a:pt x="957362" y="1760441"/>
                  <a:pt x="937611" y="1784101"/>
                  <a:pt x="910933" y="1798915"/>
                </a:cubicBezTo>
                <a:lnTo>
                  <a:pt x="921289" y="1812356"/>
                </a:lnTo>
                <a:cubicBezTo>
                  <a:pt x="929793" y="1801521"/>
                  <a:pt x="940834" y="1792674"/>
                  <a:pt x="950710" y="1783004"/>
                </a:cubicBezTo>
                <a:cubicBezTo>
                  <a:pt x="961203" y="1772648"/>
                  <a:pt x="971970" y="1762567"/>
                  <a:pt x="982874" y="1752692"/>
                </a:cubicBezTo>
                <a:cubicBezTo>
                  <a:pt x="1004956" y="1732598"/>
                  <a:pt x="1027725" y="1713258"/>
                  <a:pt x="1050698" y="1694056"/>
                </a:cubicBezTo>
                <a:lnTo>
                  <a:pt x="1129095" y="1626328"/>
                </a:lnTo>
                <a:lnTo>
                  <a:pt x="1129566" y="1625956"/>
                </a:lnTo>
                <a:cubicBezTo>
                  <a:pt x="1153774" y="1607028"/>
                  <a:pt x="1178121" y="1588168"/>
                  <a:pt x="1201918" y="1568623"/>
                </a:cubicBezTo>
                <a:cubicBezTo>
                  <a:pt x="1249856" y="1529189"/>
                  <a:pt x="1295393" y="1486327"/>
                  <a:pt x="1339833" y="1442984"/>
                </a:cubicBezTo>
                <a:lnTo>
                  <a:pt x="1402744" y="1377960"/>
                </a:lnTo>
                <a:lnTo>
                  <a:pt x="1377431" y="1415501"/>
                </a:lnTo>
                <a:cubicBezTo>
                  <a:pt x="1359240" y="1439247"/>
                  <a:pt x="1339867" y="1462118"/>
                  <a:pt x="1320150" y="1484681"/>
                </a:cubicBezTo>
                <a:lnTo>
                  <a:pt x="1317940" y="1487348"/>
                </a:lnTo>
                <a:lnTo>
                  <a:pt x="1257537" y="1542940"/>
                </a:lnTo>
                <a:cubicBezTo>
                  <a:pt x="1234374" y="1563531"/>
                  <a:pt x="1211005" y="1583437"/>
                  <a:pt x="1187859" y="1601816"/>
                </a:cubicBezTo>
                <a:cubicBezTo>
                  <a:pt x="1141568" y="1638574"/>
                  <a:pt x="1095825" y="1676499"/>
                  <a:pt x="1047751" y="1710858"/>
                </a:cubicBezTo>
                <a:cubicBezTo>
                  <a:pt x="1024365" y="1727591"/>
                  <a:pt x="1001047" y="1744668"/>
                  <a:pt x="979925" y="1764213"/>
                </a:cubicBezTo>
                <a:cubicBezTo>
                  <a:pt x="960791" y="1781907"/>
                  <a:pt x="942480" y="1800903"/>
                  <a:pt x="919506" y="1813659"/>
                </a:cubicBezTo>
                <a:cubicBezTo>
                  <a:pt x="910453" y="1818734"/>
                  <a:pt x="903457" y="1807487"/>
                  <a:pt x="909149" y="1800218"/>
                </a:cubicBezTo>
                <a:cubicBezTo>
                  <a:pt x="918820" y="1787873"/>
                  <a:pt x="931507" y="1777655"/>
                  <a:pt x="942755" y="1766751"/>
                </a:cubicBezTo>
                <a:cubicBezTo>
                  <a:pt x="954756" y="1755092"/>
                  <a:pt x="967032" y="1743776"/>
                  <a:pt x="979445" y="1732666"/>
                </a:cubicBezTo>
                <a:cubicBezTo>
                  <a:pt x="1003515" y="1711132"/>
                  <a:pt x="1028342" y="1690352"/>
                  <a:pt x="1053168" y="1669710"/>
                </a:cubicBezTo>
                <a:cubicBezTo>
                  <a:pt x="1097813" y="1632539"/>
                  <a:pt x="1142734" y="1595506"/>
                  <a:pt x="1184155" y="1554701"/>
                </a:cubicBezTo>
                <a:cubicBezTo>
                  <a:pt x="1222698" y="1516708"/>
                  <a:pt x="1256645" y="1472748"/>
                  <a:pt x="1292307" y="1434138"/>
                </a:cubicBezTo>
                <a:cubicBezTo>
                  <a:pt x="1327967" y="1395527"/>
                  <a:pt x="1364795" y="1357671"/>
                  <a:pt x="1396274" y="1315426"/>
                </a:cubicBezTo>
                <a:cubicBezTo>
                  <a:pt x="1411053" y="1295606"/>
                  <a:pt x="1424769" y="1274706"/>
                  <a:pt x="1435793" y="1252589"/>
                </a:cubicBezTo>
                <a:lnTo>
                  <a:pt x="1438659" y="1243986"/>
                </a:lnTo>
                <a:lnTo>
                  <a:pt x="1473494" y="1190816"/>
                </a:lnTo>
                <a:lnTo>
                  <a:pt x="1459162" y="1182449"/>
                </a:lnTo>
                <a:lnTo>
                  <a:pt x="1438659" y="1243986"/>
                </a:lnTo>
                <a:lnTo>
                  <a:pt x="1430007" y="1257193"/>
                </a:lnTo>
                <a:cubicBezTo>
                  <a:pt x="1416436" y="1279936"/>
                  <a:pt x="1402754" y="1302601"/>
                  <a:pt x="1385850" y="1323106"/>
                </a:cubicBezTo>
                <a:cubicBezTo>
                  <a:pt x="1355057" y="1360483"/>
                  <a:pt x="1314731" y="1388326"/>
                  <a:pt x="1277974" y="1419256"/>
                </a:cubicBezTo>
                <a:cubicBezTo>
                  <a:pt x="1244094" y="1447716"/>
                  <a:pt x="1213646" y="1480155"/>
                  <a:pt x="1183675" y="1512593"/>
                </a:cubicBezTo>
                <a:cubicBezTo>
                  <a:pt x="1140162" y="1559656"/>
                  <a:pt x="1096146" y="1609767"/>
                  <a:pt x="1043991" y="1648112"/>
                </a:cubicBezTo>
                <a:lnTo>
                  <a:pt x="1001296" y="1674335"/>
                </a:lnTo>
                <a:lnTo>
                  <a:pt x="945558" y="1725156"/>
                </a:lnTo>
                <a:cubicBezTo>
                  <a:pt x="924957" y="1742010"/>
                  <a:pt x="902908" y="1756772"/>
                  <a:pt x="878082" y="1766202"/>
                </a:cubicBezTo>
                <a:cubicBezTo>
                  <a:pt x="869510" y="1769425"/>
                  <a:pt x="864435" y="1757698"/>
                  <a:pt x="869715" y="1751868"/>
                </a:cubicBezTo>
                <a:cubicBezTo>
                  <a:pt x="908189" y="1709417"/>
                  <a:pt x="947761" y="1667995"/>
                  <a:pt x="987674" y="1626984"/>
                </a:cubicBezTo>
                <a:lnTo>
                  <a:pt x="1055198" y="1557168"/>
                </a:lnTo>
                <a:lnTo>
                  <a:pt x="1166531" y="1450528"/>
                </a:lnTo>
                <a:cubicBezTo>
                  <a:pt x="1205483" y="1409654"/>
                  <a:pt x="1244506" y="1368849"/>
                  <a:pt x="1282568" y="1327152"/>
                </a:cubicBezTo>
                <a:cubicBezTo>
                  <a:pt x="1325499" y="1280107"/>
                  <a:pt x="1367195" y="1231963"/>
                  <a:pt x="1406355" y="1181694"/>
                </a:cubicBezTo>
                <a:lnTo>
                  <a:pt x="1392912" y="1171339"/>
                </a:lnTo>
                <a:cubicBezTo>
                  <a:pt x="1334895" y="1255075"/>
                  <a:pt x="1268988" y="1332845"/>
                  <a:pt x="1199861" y="1407597"/>
                </a:cubicBezTo>
                <a:lnTo>
                  <a:pt x="1055198" y="1557168"/>
                </a:lnTo>
                <a:lnTo>
                  <a:pt x="1052619" y="1559639"/>
                </a:lnTo>
                <a:cubicBezTo>
                  <a:pt x="1033005" y="1575686"/>
                  <a:pt x="1012294" y="1590157"/>
                  <a:pt x="992200" y="1605587"/>
                </a:cubicBezTo>
                <a:cubicBezTo>
                  <a:pt x="975467" y="1618412"/>
                  <a:pt x="959488" y="1632196"/>
                  <a:pt x="943028" y="1645364"/>
                </a:cubicBezTo>
                <a:cubicBezTo>
                  <a:pt x="911550" y="1670464"/>
                  <a:pt x="875339" y="1700159"/>
                  <a:pt x="834191" y="1706057"/>
                </a:cubicBezTo>
                <a:cubicBezTo>
                  <a:pt x="826511" y="1707154"/>
                  <a:pt x="821436" y="1700708"/>
                  <a:pt x="824522" y="1693438"/>
                </a:cubicBezTo>
                <a:cubicBezTo>
                  <a:pt x="843244" y="1649753"/>
                  <a:pt x="883569" y="1622869"/>
                  <a:pt x="922866" y="1596809"/>
                </a:cubicBezTo>
                <a:cubicBezTo>
                  <a:pt x="962162" y="1570749"/>
                  <a:pt x="998989" y="1541808"/>
                  <a:pt x="1033348" y="1509438"/>
                </a:cubicBezTo>
                <a:lnTo>
                  <a:pt x="1110809" y="1419293"/>
                </a:lnTo>
                <a:lnTo>
                  <a:pt x="1192791" y="1341583"/>
                </a:lnTo>
                <a:lnTo>
                  <a:pt x="1181790" y="1355468"/>
                </a:lnTo>
                <a:cubicBezTo>
                  <a:pt x="1166102" y="1377028"/>
                  <a:pt x="1150963" y="1398785"/>
                  <a:pt x="1135533" y="1419187"/>
                </a:cubicBezTo>
                <a:cubicBezTo>
                  <a:pt x="1104672" y="1459992"/>
                  <a:pt x="1071615" y="1498397"/>
                  <a:pt x="1033623" y="1532755"/>
                </a:cubicBezTo>
                <a:cubicBezTo>
                  <a:pt x="999606" y="1563479"/>
                  <a:pt x="963397" y="1590568"/>
                  <a:pt x="925335" y="1615943"/>
                </a:cubicBezTo>
                <a:cubicBezTo>
                  <a:pt x="908361" y="1627259"/>
                  <a:pt x="891010" y="1639157"/>
                  <a:pt x="875829" y="1653070"/>
                </a:cubicBezTo>
                <a:lnTo>
                  <a:pt x="854421" y="1681941"/>
                </a:lnTo>
                <a:lnTo>
                  <a:pt x="829666" y="1689666"/>
                </a:lnTo>
                <a:lnTo>
                  <a:pt x="839336" y="1702285"/>
                </a:lnTo>
                <a:lnTo>
                  <a:pt x="854421" y="1681941"/>
                </a:lnTo>
                <a:lnTo>
                  <a:pt x="861641" y="1679688"/>
                </a:lnTo>
                <a:cubicBezTo>
                  <a:pt x="871807" y="1674939"/>
                  <a:pt x="881511" y="1669058"/>
                  <a:pt x="890838" y="1662920"/>
                </a:cubicBezTo>
                <a:cubicBezTo>
                  <a:pt x="911892" y="1649067"/>
                  <a:pt x="931438" y="1633088"/>
                  <a:pt x="950847" y="1617177"/>
                </a:cubicBezTo>
                <a:cubicBezTo>
                  <a:pt x="986920" y="1587551"/>
                  <a:pt x="1025462" y="1561216"/>
                  <a:pt x="1060643" y="1530629"/>
                </a:cubicBezTo>
                <a:cubicBezTo>
                  <a:pt x="1100283" y="1496134"/>
                  <a:pt x="1136081" y="1457729"/>
                  <a:pt x="1172292" y="1419735"/>
                </a:cubicBezTo>
                <a:cubicBezTo>
                  <a:pt x="1249170" y="1339017"/>
                  <a:pt x="1325705" y="1257681"/>
                  <a:pt x="1394284" y="1169624"/>
                </a:cubicBezTo>
                <a:cubicBezTo>
                  <a:pt x="1397267" y="1165750"/>
                  <a:pt x="1402000" y="1166367"/>
                  <a:pt x="1405300" y="1168939"/>
                </a:cubicBezTo>
                <a:close/>
                <a:moveTo>
                  <a:pt x="2553629" y="1140615"/>
                </a:moveTo>
                <a:cubicBezTo>
                  <a:pt x="2561379" y="1137186"/>
                  <a:pt x="2569471" y="1144250"/>
                  <a:pt x="2565357" y="1152343"/>
                </a:cubicBezTo>
                <a:lnTo>
                  <a:pt x="2552431" y="1169883"/>
                </a:lnTo>
                <a:lnTo>
                  <a:pt x="2553363" y="1169008"/>
                </a:lnTo>
                <a:cubicBezTo>
                  <a:pt x="2562613" y="1161601"/>
                  <a:pt x="2572592" y="1155223"/>
                  <a:pt x="2583599" y="1150902"/>
                </a:cubicBezTo>
                <a:cubicBezTo>
                  <a:pt x="2591074" y="1147954"/>
                  <a:pt x="2596354" y="1157555"/>
                  <a:pt x="2593268" y="1163521"/>
                </a:cubicBezTo>
                <a:cubicBezTo>
                  <a:pt x="2585244" y="1179226"/>
                  <a:pt x="2574066" y="1193079"/>
                  <a:pt x="2564122" y="1207618"/>
                </a:cubicBezTo>
                <a:cubicBezTo>
                  <a:pt x="2559733" y="1214031"/>
                  <a:pt x="2554726" y="1221009"/>
                  <a:pt x="2550757" y="1228398"/>
                </a:cubicBezTo>
                <a:lnTo>
                  <a:pt x="2546415" y="1242535"/>
                </a:lnTo>
                <a:lnTo>
                  <a:pt x="2537307" y="1243348"/>
                </a:lnTo>
                <a:lnTo>
                  <a:pt x="2543616" y="1251646"/>
                </a:lnTo>
                <a:lnTo>
                  <a:pt x="2546415" y="1242535"/>
                </a:lnTo>
                <a:lnTo>
                  <a:pt x="2548364" y="1242361"/>
                </a:lnTo>
                <a:cubicBezTo>
                  <a:pt x="2559381" y="1237781"/>
                  <a:pt x="2569848" y="1224163"/>
                  <a:pt x="2575917" y="1217219"/>
                </a:cubicBezTo>
                <a:cubicBezTo>
                  <a:pt x="2587713" y="1203640"/>
                  <a:pt x="2598000" y="1187524"/>
                  <a:pt x="2612128" y="1176208"/>
                </a:cubicBezTo>
                <a:cubicBezTo>
                  <a:pt x="2618163" y="1171408"/>
                  <a:pt x="2629547" y="1175660"/>
                  <a:pt x="2626461" y="1184575"/>
                </a:cubicBezTo>
                <a:lnTo>
                  <a:pt x="2609966" y="1218689"/>
                </a:lnTo>
                <a:lnTo>
                  <a:pt x="2597795" y="1227164"/>
                </a:lnTo>
                <a:cubicBezTo>
                  <a:pt x="2581815" y="1240194"/>
                  <a:pt x="2566659" y="1256241"/>
                  <a:pt x="2557675" y="1275032"/>
                </a:cubicBezTo>
                <a:lnTo>
                  <a:pt x="2557715" y="1275164"/>
                </a:lnTo>
                <a:lnTo>
                  <a:pt x="2557607" y="1275101"/>
                </a:lnTo>
                <a:lnTo>
                  <a:pt x="2581116" y="1236826"/>
                </a:lnTo>
                <a:lnTo>
                  <a:pt x="2582364" y="1235736"/>
                </a:lnTo>
                <a:cubicBezTo>
                  <a:pt x="2596491" y="1220511"/>
                  <a:pt x="2607876" y="1201515"/>
                  <a:pt x="2624198" y="1188484"/>
                </a:cubicBezTo>
                <a:lnTo>
                  <a:pt x="2609865" y="1180118"/>
                </a:lnTo>
                <a:cubicBezTo>
                  <a:pt x="2603967" y="1197332"/>
                  <a:pt x="2595395" y="1213259"/>
                  <a:pt x="2586051" y="1228792"/>
                </a:cubicBezTo>
                <a:lnTo>
                  <a:pt x="2581116" y="1236826"/>
                </a:lnTo>
                <a:lnTo>
                  <a:pt x="2560307" y="1254999"/>
                </a:lnTo>
                <a:cubicBezTo>
                  <a:pt x="2551881" y="1260133"/>
                  <a:pt x="2542520" y="1262894"/>
                  <a:pt x="2532644" y="1260013"/>
                </a:cubicBezTo>
                <a:cubicBezTo>
                  <a:pt x="2529077" y="1258916"/>
                  <a:pt x="2526197" y="1255487"/>
                  <a:pt x="2526334" y="1251715"/>
                </a:cubicBezTo>
                <a:cubicBezTo>
                  <a:pt x="2526814" y="1233884"/>
                  <a:pt x="2536621" y="1217700"/>
                  <a:pt x="2546291" y="1203298"/>
                </a:cubicBezTo>
                <a:lnTo>
                  <a:pt x="2555293" y="1189709"/>
                </a:lnTo>
                <a:lnTo>
                  <a:pt x="2558122" y="1186830"/>
                </a:lnTo>
                <a:cubicBezTo>
                  <a:pt x="2567191" y="1178797"/>
                  <a:pt x="2576981" y="1171888"/>
                  <a:pt x="2587988" y="1167568"/>
                </a:cubicBezTo>
                <a:lnTo>
                  <a:pt x="2578318" y="1154949"/>
                </a:lnTo>
                <a:lnTo>
                  <a:pt x="2555293" y="1189709"/>
                </a:lnTo>
                <a:lnTo>
                  <a:pt x="2532575" y="1212830"/>
                </a:lnTo>
                <a:cubicBezTo>
                  <a:pt x="2516321" y="1230455"/>
                  <a:pt x="2501508" y="1249246"/>
                  <a:pt x="2485460" y="1267009"/>
                </a:cubicBezTo>
                <a:cubicBezTo>
                  <a:pt x="2455423" y="1300338"/>
                  <a:pt x="2429088" y="1350882"/>
                  <a:pt x="2380053" y="1357328"/>
                </a:cubicBezTo>
                <a:lnTo>
                  <a:pt x="2380259" y="1357191"/>
                </a:lnTo>
                <a:cubicBezTo>
                  <a:pt x="2369355" y="1358631"/>
                  <a:pt x="2369492" y="1341486"/>
                  <a:pt x="2380259" y="1340046"/>
                </a:cubicBezTo>
                <a:cubicBezTo>
                  <a:pt x="2403850" y="1336960"/>
                  <a:pt x="2422641" y="1316112"/>
                  <a:pt x="2437112" y="1299241"/>
                </a:cubicBezTo>
                <a:cubicBezTo>
                  <a:pt x="2451582" y="1282370"/>
                  <a:pt x="2465024" y="1264677"/>
                  <a:pt x="2479631" y="1247943"/>
                </a:cubicBezTo>
                <a:lnTo>
                  <a:pt x="2500060" y="1224617"/>
                </a:lnTo>
                <a:lnTo>
                  <a:pt x="2493828" y="1230044"/>
                </a:lnTo>
                <a:lnTo>
                  <a:pt x="2453649" y="1253668"/>
                </a:lnTo>
                <a:lnTo>
                  <a:pt x="2495996" y="1205891"/>
                </a:lnTo>
                <a:lnTo>
                  <a:pt x="2522657" y="1182175"/>
                </a:lnTo>
                <a:lnTo>
                  <a:pt x="2524938" y="1179036"/>
                </a:lnTo>
                <a:lnTo>
                  <a:pt x="2529076" y="1175328"/>
                </a:lnTo>
                <a:cubicBezTo>
                  <a:pt x="2539386" y="1167495"/>
                  <a:pt x="2550389" y="1160693"/>
                  <a:pt x="2562339" y="1155429"/>
                </a:cubicBezTo>
                <a:lnTo>
                  <a:pt x="2550612" y="1143701"/>
                </a:lnTo>
                <a:lnTo>
                  <a:pt x="2524938" y="1179036"/>
                </a:lnTo>
                <a:lnTo>
                  <a:pt x="2499966" y="1201412"/>
                </a:lnTo>
                <a:lnTo>
                  <a:pt x="2495996" y="1205891"/>
                </a:lnTo>
                <a:lnTo>
                  <a:pt x="2487038" y="1213859"/>
                </a:lnTo>
                <a:cubicBezTo>
                  <a:pt x="2475688" y="1222569"/>
                  <a:pt x="2461715" y="1232444"/>
                  <a:pt x="2446799" y="1239225"/>
                </a:cubicBezTo>
                <a:lnTo>
                  <a:pt x="2442397" y="1240634"/>
                </a:lnTo>
                <a:lnTo>
                  <a:pt x="2490288" y="1186916"/>
                </a:lnTo>
                <a:cubicBezTo>
                  <a:pt x="2508984" y="1168030"/>
                  <a:pt x="2529455" y="1151280"/>
                  <a:pt x="2553629" y="1140615"/>
                </a:cubicBezTo>
                <a:close/>
                <a:moveTo>
                  <a:pt x="2325395" y="1132455"/>
                </a:moveTo>
                <a:cubicBezTo>
                  <a:pt x="2328893" y="1129437"/>
                  <a:pt x="2334036" y="1128957"/>
                  <a:pt x="2337534" y="1132455"/>
                </a:cubicBezTo>
                <a:cubicBezTo>
                  <a:pt x="2340620" y="1135609"/>
                  <a:pt x="2341031" y="1141576"/>
                  <a:pt x="2337534" y="1144593"/>
                </a:cubicBezTo>
                <a:cubicBezTo>
                  <a:pt x="2329235" y="1151794"/>
                  <a:pt x="2323955" y="1158995"/>
                  <a:pt x="2318880" y="1168733"/>
                </a:cubicBezTo>
                <a:cubicBezTo>
                  <a:pt x="2318194" y="1169968"/>
                  <a:pt x="2317645" y="1171202"/>
                  <a:pt x="2317028" y="1172437"/>
                </a:cubicBezTo>
                <a:cubicBezTo>
                  <a:pt x="2316685" y="1173191"/>
                  <a:pt x="2316411" y="1173877"/>
                  <a:pt x="2316068" y="1174563"/>
                </a:cubicBezTo>
                <a:cubicBezTo>
                  <a:pt x="2315451" y="1175934"/>
                  <a:pt x="2316411" y="1173671"/>
                  <a:pt x="2315862" y="1175043"/>
                </a:cubicBezTo>
                <a:cubicBezTo>
                  <a:pt x="2314834" y="1177580"/>
                  <a:pt x="2313942" y="1180117"/>
                  <a:pt x="2313119" y="1182724"/>
                </a:cubicBezTo>
                <a:cubicBezTo>
                  <a:pt x="2312365" y="1185124"/>
                  <a:pt x="2311679" y="1187593"/>
                  <a:pt x="2311130" y="1190062"/>
                </a:cubicBezTo>
                <a:cubicBezTo>
                  <a:pt x="2310856" y="1191296"/>
                  <a:pt x="2310582" y="1192599"/>
                  <a:pt x="2310376" y="1193902"/>
                </a:cubicBezTo>
                <a:cubicBezTo>
                  <a:pt x="2310239" y="1194588"/>
                  <a:pt x="2310102" y="1195342"/>
                  <a:pt x="2310033" y="1196028"/>
                </a:cubicBezTo>
                <a:cubicBezTo>
                  <a:pt x="2310170" y="1195137"/>
                  <a:pt x="2310033" y="1195754"/>
                  <a:pt x="2310033" y="1196302"/>
                </a:cubicBezTo>
                <a:lnTo>
                  <a:pt x="2309964" y="1196302"/>
                </a:lnTo>
                <a:cubicBezTo>
                  <a:pt x="2309416" y="1200897"/>
                  <a:pt x="2306467" y="1204875"/>
                  <a:pt x="2301392" y="1204875"/>
                </a:cubicBezTo>
                <a:cubicBezTo>
                  <a:pt x="2297140" y="1204875"/>
                  <a:pt x="2292271" y="1200897"/>
                  <a:pt x="2292819" y="1196302"/>
                </a:cubicBezTo>
                <a:cubicBezTo>
                  <a:pt x="2295631" y="1172299"/>
                  <a:pt x="2307016" y="1148434"/>
                  <a:pt x="2325395" y="1132455"/>
                </a:cubicBezTo>
                <a:close/>
                <a:moveTo>
                  <a:pt x="745587" y="1111195"/>
                </a:moveTo>
                <a:cubicBezTo>
                  <a:pt x="752238" y="1106737"/>
                  <a:pt x="759646" y="1114075"/>
                  <a:pt x="758206" y="1120864"/>
                </a:cubicBezTo>
                <a:cubicBezTo>
                  <a:pt x="752925" y="1145279"/>
                  <a:pt x="736466" y="1165647"/>
                  <a:pt x="719252" y="1182998"/>
                </a:cubicBezTo>
                <a:cubicBezTo>
                  <a:pt x="699501" y="1202955"/>
                  <a:pt x="677144" y="1219962"/>
                  <a:pt x="655679" y="1237930"/>
                </a:cubicBezTo>
                <a:cubicBezTo>
                  <a:pt x="613638" y="1273043"/>
                  <a:pt x="581200" y="1316043"/>
                  <a:pt x="545336" y="1356985"/>
                </a:cubicBezTo>
                <a:lnTo>
                  <a:pt x="491147" y="1407093"/>
                </a:lnTo>
                <a:lnTo>
                  <a:pt x="422853" y="1453820"/>
                </a:lnTo>
                <a:lnTo>
                  <a:pt x="414679" y="1460773"/>
                </a:lnTo>
                <a:lnTo>
                  <a:pt x="400907" y="1470005"/>
                </a:lnTo>
                <a:cubicBezTo>
                  <a:pt x="374367" y="1486533"/>
                  <a:pt x="347277" y="1501963"/>
                  <a:pt x="319640" y="1516640"/>
                </a:cubicBezTo>
                <a:cubicBezTo>
                  <a:pt x="299889" y="1527201"/>
                  <a:pt x="281235" y="1539820"/>
                  <a:pt x="262444" y="1551958"/>
                </a:cubicBezTo>
                <a:lnTo>
                  <a:pt x="235215" y="1568367"/>
                </a:lnTo>
                <a:lnTo>
                  <a:pt x="196580" y="1581254"/>
                </a:lnTo>
                <a:lnTo>
                  <a:pt x="145922" y="1591249"/>
                </a:lnTo>
                <a:lnTo>
                  <a:pt x="175604" y="1582922"/>
                </a:lnTo>
                <a:cubicBezTo>
                  <a:pt x="185994" y="1578345"/>
                  <a:pt x="195989" y="1572670"/>
                  <a:pt x="205385" y="1567320"/>
                </a:cubicBezTo>
                <a:cubicBezTo>
                  <a:pt x="228497" y="1554153"/>
                  <a:pt x="250648" y="1539271"/>
                  <a:pt x="273074" y="1524869"/>
                </a:cubicBezTo>
                <a:cubicBezTo>
                  <a:pt x="292139" y="1512662"/>
                  <a:pt x="311684" y="1501963"/>
                  <a:pt x="331504" y="1491059"/>
                </a:cubicBezTo>
                <a:cubicBezTo>
                  <a:pt x="359279" y="1475834"/>
                  <a:pt x="387122" y="1458964"/>
                  <a:pt x="412978" y="1442230"/>
                </a:cubicBezTo>
                <a:cubicBezTo>
                  <a:pt x="438832" y="1425497"/>
                  <a:pt x="465921" y="1408763"/>
                  <a:pt x="489512" y="1388875"/>
                </a:cubicBezTo>
                <a:cubicBezTo>
                  <a:pt x="511252" y="1370633"/>
                  <a:pt x="530317" y="1348961"/>
                  <a:pt x="548217" y="1327564"/>
                </a:cubicBezTo>
                <a:cubicBezTo>
                  <a:pt x="566116" y="1306168"/>
                  <a:pt x="583464" y="1284290"/>
                  <a:pt x="602735" y="1264128"/>
                </a:cubicBezTo>
                <a:cubicBezTo>
                  <a:pt x="618988" y="1247120"/>
                  <a:pt x="636133" y="1232101"/>
                  <a:pt x="654650" y="1216876"/>
                </a:cubicBezTo>
                <a:cubicBezTo>
                  <a:pt x="673166" y="1201652"/>
                  <a:pt x="692026" y="1186633"/>
                  <a:pt x="708828" y="1169419"/>
                </a:cubicBezTo>
                <a:cubicBezTo>
                  <a:pt x="716132" y="1161944"/>
                  <a:pt x="723212" y="1153937"/>
                  <a:pt x="729033" y="1145193"/>
                </a:cubicBezTo>
                <a:lnTo>
                  <a:pt x="729042" y="1145174"/>
                </a:lnTo>
                <a:lnTo>
                  <a:pt x="754297" y="1126214"/>
                </a:lnTo>
                <a:lnTo>
                  <a:pt x="741677" y="1116544"/>
                </a:lnTo>
                <a:lnTo>
                  <a:pt x="729042" y="1145174"/>
                </a:lnTo>
                <a:lnTo>
                  <a:pt x="616177" y="1229907"/>
                </a:lnTo>
                <a:cubicBezTo>
                  <a:pt x="576469" y="1262276"/>
                  <a:pt x="535941" y="1297115"/>
                  <a:pt x="498976" y="1329073"/>
                </a:cubicBezTo>
                <a:cubicBezTo>
                  <a:pt x="462011" y="1361032"/>
                  <a:pt x="425459" y="1392853"/>
                  <a:pt x="384722" y="1420079"/>
                </a:cubicBezTo>
                <a:cubicBezTo>
                  <a:pt x="305032" y="1473434"/>
                  <a:pt x="217318" y="1513348"/>
                  <a:pt x="137423" y="1566429"/>
                </a:cubicBezTo>
                <a:lnTo>
                  <a:pt x="137270" y="1566167"/>
                </a:lnTo>
                <a:lnTo>
                  <a:pt x="137354" y="1566154"/>
                </a:lnTo>
                <a:cubicBezTo>
                  <a:pt x="218827" y="1515611"/>
                  <a:pt x="301946" y="1467605"/>
                  <a:pt x="379647" y="1411301"/>
                </a:cubicBezTo>
                <a:cubicBezTo>
                  <a:pt x="418497" y="1383149"/>
                  <a:pt x="454262" y="1353282"/>
                  <a:pt x="488183" y="1321761"/>
                </a:cubicBezTo>
                <a:lnTo>
                  <a:pt x="524491" y="1284712"/>
                </a:lnTo>
                <a:lnTo>
                  <a:pt x="623283" y="1202080"/>
                </a:lnTo>
                <a:cubicBezTo>
                  <a:pt x="662948" y="1170345"/>
                  <a:pt x="703512" y="1139759"/>
                  <a:pt x="745587" y="1111195"/>
                </a:cubicBezTo>
                <a:close/>
                <a:moveTo>
                  <a:pt x="2537582" y="1094392"/>
                </a:moveTo>
                <a:cubicBezTo>
                  <a:pt x="2544371" y="1091306"/>
                  <a:pt x="2555138" y="1098507"/>
                  <a:pt x="2549309" y="1106120"/>
                </a:cubicBezTo>
                <a:cubicBezTo>
                  <a:pt x="2537787" y="1121276"/>
                  <a:pt x="2524277" y="1134992"/>
                  <a:pt x="2511247" y="1148091"/>
                </a:cubicBezTo>
                <a:cubicBezTo>
                  <a:pt x="2498217" y="1161189"/>
                  <a:pt x="2486901" y="1175454"/>
                  <a:pt x="2474420" y="1188964"/>
                </a:cubicBezTo>
                <a:cubicBezTo>
                  <a:pt x="2463379" y="1200966"/>
                  <a:pt x="2450143" y="1210961"/>
                  <a:pt x="2437738" y="1221668"/>
                </a:cubicBezTo>
                <a:lnTo>
                  <a:pt x="2416559" y="1246377"/>
                </a:lnTo>
                <a:lnTo>
                  <a:pt x="2400902" y="1246023"/>
                </a:lnTo>
                <a:lnTo>
                  <a:pt x="2406045" y="1258642"/>
                </a:lnTo>
                <a:lnTo>
                  <a:pt x="2416559" y="1246377"/>
                </a:lnTo>
                <a:lnTo>
                  <a:pt x="2423928" y="1246543"/>
                </a:lnTo>
                <a:lnTo>
                  <a:pt x="2442397" y="1240634"/>
                </a:lnTo>
                <a:lnTo>
                  <a:pt x="2437592" y="1246023"/>
                </a:lnTo>
                <a:lnTo>
                  <a:pt x="2418095" y="1263623"/>
                </a:lnTo>
                <a:lnTo>
                  <a:pt x="2396307" y="1262550"/>
                </a:lnTo>
                <a:cubicBezTo>
                  <a:pt x="2390684" y="1261179"/>
                  <a:pt x="2388695" y="1254664"/>
                  <a:pt x="2391163" y="1249932"/>
                </a:cubicBezTo>
                <a:cubicBezTo>
                  <a:pt x="2406594" y="1220305"/>
                  <a:pt x="2435809" y="1203640"/>
                  <a:pt x="2458646" y="1180529"/>
                </a:cubicBezTo>
                <a:lnTo>
                  <a:pt x="2492480" y="1142832"/>
                </a:lnTo>
                <a:lnTo>
                  <a:pt x="2546154" y="1109206"/>
                </a:lnTo>
                <a:lnTo>
                  <a:pt x="2534427" y="1097479"/>
                </a:lnTo>
                <a:cubicBezTo>
                  <a:pt x="2522974" y="1112566"/>
                  <a:pt x="2509258" y="1125665"/>
                  <a:pt x="2495885" y="1139038"/>
                </a:cubicBezTo>
                <a:lnTo>
                  <a:pt x="2492480" y="1142832"/>
                </a:lnTo>
                <a:lnTo>
                  <a:pt x="2489970" y="1144405"/>
                </a:lnTo>
                <a:cubicBezTo>
                  <a:pt x="2472380" y="1157863"/>
                  <a:pt x="2455423" y="1172300"/>
                  <a:pt x="2437592" y="1185467"/>
                </a:cubicBezTo>
                <a:cubicBezTo>
                  <a:pt x="2430666" y="1190610"/>
                  <a:pt x="2421339" y="1180598"/>
                  <a:pt x="2425865" y="1173740"/>
                </a:cubicBezTo>
                <a:lnTo>
                  <a:pt x="2445805" y="1140744"/>
                </a:lnTo>
                <a:lnTo>
                  <a:pt x="2466122" y="1124773"/>
                </a:lnTo>
                <a:lnTo>
                  <a:pt x="2490840" y="1102813"/>
                </a:lnTo>
                <a:lnTo>
                  <a:pt x="2478397" y="1119698"/>
                </a:lnTo>
                <a:lnTo>
                  <a:pt x="2464527" y="1142790"/>
                </a:lnTo>
                <a:lnTo>
                  <a:pt x="2429020" y="1170653"/>
                </a:lnTo>
                <a:lnTo>
                  <a:pt x="2440747" y="1182381"/>
                </a:lnTo>
                <a:lnTo>
                  <a:pt x="2464527" y="1142790"/>
                </a:lnTo>
                <a:lnTo>
                  <a:pt x="2481347" y="1129591"/>
                </a:lnTo>
                <a:cubicBezTo>
                  <a:pt x="2498937" y="1116132"/>
                  <a:pt x="2517180" y="1103651"/>
                  <a:pt x="2537582" y="1094392"/>
                </a:cubicBezTo>
                <a:close/>
                <a:moveTo>
                  <a:pt x="2151228" y="1093433"/>
                </a:moveTo>
                <a:cubicBezTo>
                  <a:pt x="2154048" y="1094067"/>
                  <a:pt x="2156483" y="1096039"/>
                  <a:pt x="2157237" y="1099330"/>
                </a:cubicBezTo>
                <a:cubicBezTo>
                  <a:pt x="2163958" y="1128271"/>
                  <a:pt x="2148939" y="1157760"/>
                  <a:pt x="2134331" y="1181832"/>
                </a:cubicBezTo>
                <a:lnTo>
                  <a:pt x="2111555" y="1215949"/>
                </a:lnTo>
                <a:lnTo>
                  <a:pt x="2097315" y="1229838"/>
                </a:lnTo>
                <a:cubicBezTo>
                  <a:pt x="2090526" y="1235616"/>
                  <a:pt x="2083171" y="1240605"/>
                  <a:pt x="2075078" y="1243485"/>
                </a:cubicBezTo>
                <a:lnTo>
                  <a:pt x="2084748" y="1256104"/>
                </a:lnTo>
                <a:lnTo>
                  <a:pt x="2111555" y="1215949"/>
                </a:lnTo>
                <a:lnTo>
                  <a:pt x="2116158" y="1211459"/>
                </a:lnTo>
                <a:cubicBezTo>
                  <a:pt x="2128913" y="1198291"/>
                  <a:pt x="2140846" y="1184164"/>
                  <a:pt x="2154425" y="1171751"/>
                </a:cubicBezTo>
                <a:cubicBezTo>
                  <a:pt x="2162586" y="1164344"/>
                  <a:pt x="2174725" y="1176414"/>
                  <a:pt x="2166564" y="1183890"/>
                </a:cubicBezTo>
                <a:cubicBezTo>
                  <a:pt x="2151888" y="1197331"/>
                  <a:pt x="2139132" y="1212693"/>
                  <a:pt x="2125142" y="1226820"/>
                </a:cubicBezTo>
                <a:cubicBezTo>
                  <a:pt x="2111974" y="1240125"/>
                  <a:pt x="2097504" y="1253704"/>
                  <a:pt x="2079604" y="1260082"/>
                </a:cubicBezTo>
                <a:cubicBezTo>
                  <a:pt x="2072335" y="1262619"/>
                  <a:pt x="2066437" y="1253567"/>
                  <a:pt x="2069935" y="1247463"/>
                </a:cubicBezTo>
                <a:cubicBezTo>
                  <a:pt x="2083651" y="1223391"/>
                  <a:pt x="2101550" y="1201926"/>
                  <a:pt x="2116226" y="1178472"/>
                </a:cubicBezTo>
                <a:cubicBezTo>
                  <a:pt x="2122776" y="1168048"/>
                  <a:pt x="2130388" y="1155857"/>
                  <a:pt x="2135617" y="1143042"/>
                </a:cubicBezTo>
                <a:lnTo>
                  <a:pt x="2138005" y="1124665"/>
                </a:lnTo>
                <a:lnTo>
                  <a:pt x="2155042" y="1107628"/>
                </a:lnTo>
                <a:lnTo>
                  <a:pt x="2140709" y="1103857"/>
                </a:lnTo>
                <a:lnTo>
                  <a:pt x="2138005" y="1124665"/>
                </a:lnTo>
                <a:lnTo>
                  <a:pt x="2083445" y="1179226"/>
                </a:lnTo>
                <a:lnTo>
                  <a:pt x="2083445" y="1179295"/>
                </a:lnTo>
                <a:cubicBezTo>
                  <a:pt x="2076381" y="1187798"/>
                  <a:pt x="2064311" y="1175591"/>
                  <a:pt x="2071306" y="1167156"/>
                </a:cubicBezTo>
                <a:cubicBezTo>
                  <a:pt x="2092772" y="1141095"/>
                  <a:pt x="2117803" y="1118121"/>
                  <a:pt x="2142904" y="1095558"/>
                </a:cubicBezTo>
                <a:cubicBezTo>
                  <a:pt x="2145202" y="1093501"/>
                  <a:pt x="2148408" y="1092798"/>
                  <a:pt x="2151228" y="1093433"/>
                </a:cubicBezTo>
                <a:close/>
                <a:moveTo>
                  <a:pt x="1923336" y="1089377"/>
                </a:moveTo>
                <a:cubicBezTo>
                  <a:pt x="1927477" y="1090500"/>
                  <a:pt x="1930614" y="1094187"/>
                  <a:pt x="1928591" y="1099330"/>
                </a:cubicBezTo>
                <a:cubicBezTo>
                  <a:pt x="1911034" y="1143975"/>
                  <a:pt x="1878939" y="1181146"/>
                  <a:pt x="1847529" y="1216670"/>
                </a:cubicBezTo>
                <a:cubicBezTo>
                  <a:pt x="1832304" y="1233884"/>
                  <a:pt x="1816120" y="1250617"/>
                  <a:pt x="1802129" y="1268860"/>
                </a:cubicBezTo>
                <a:cubicBezTo>
                  <a:pt x="1785807" y="1290188"/>
                  <a:pt x="1771886" y="1313574"/>
                  <a:pt x="1758032" y="1336548"/>
                </a:cubicBezTo>
                <a:cubicBezTo>
                  <a:pt x="1732795" y="1378382"/>
                  <a:pt x="1708586" y="1418844"/>
                  <a:pt x="1681566" y="1461226"/>
                </a:cubicBezTo>
                <a:lnTo>
                  <a:pt x="1657011" y="1500358"/>
                </a:lnTo>
                <a:lnTo>
                  <a:pt x="1717571" y="1413015"/>
                </a:lnTo>
                <a:cubicBezTo>
                  <a:pt x="1729092" y="1396830"/>
                  <a:pt x="1741848" y="1380577"/>
                  <a:pt x="1755701" y="1367204"/>
                </a:cubicBezTo>
                <a:cubicBezTo>
                  <a:pt x="1769554" y="1353831"/>
                  <a:pt x="1785054" y="1342378"/>
                  <a:pt x="1799181" y="1329279"/>
                </a:cubicBezTo>
                <a:cubicBezTo>
                  <a:pt x="1829905" y="1300818"/>
                  <a:pt x="1847324" y="1261248"/>
                  <a:pt x="1867624" y="1225312"/>
                </a:cubicBezTo>
                <a:cubicBezTo>
                  <a:pt x="1876471" y="1209607"/>
                  <a:pt x="1887718" y="1195822"/>
                  <a:pt x="1898896" y="1182243"/>
                </a:cubicBezTo>
                <a:cubicBezTo>
                  <a:pt x="1910075" y="1168665"/>
                  <a:pt x="1922419" y="1153989"/>
                  <a:pt x="1925848" y="1136226"/>
                </a:cubicBezTo>
                <a:lnTo>
                  <a:pt x="1925917" y="1136226"/>
                </a:lnTo>
                <a:cubicBezTo>
                  <a:pt x="1927974" y="1125322"/>
                  <a:pt x="1944502" y="1129986"/>
                  <a:pt x="1942445" y="1140753"/>
                </a:cubicBezTo>
                <a:cubicBezTo>
                  <a:pt x="1938741" y="1160092"/>
                  <a:pt x="1925848" y="1176208"/>
                  <a:pt x="1913710" y="1191159"/>
                </a:cubicBezTo>
                <a:cubicBezTo>
                  <a:pt x="1907126" y="1199320"/>
                  <a:pt x="1900268" y="1207138"/>
                  <a:pt x="1894027" y="1215573"/>
                </a:cubicBezTo>
                <a:cubicBezTo>
                  <a:pt x="1887306" y="1224626"/>
                  <a:pt x="1882094" y="1234639"/>
                  <a:pt x="1876608" y="1244514"/>
                </a:cubicBezTo>
                <a:cubicBezTo>
                  <a:pt x="1865018" y="1265294"/>
                  <a:pt x="1853771" y="1286348"/>
                  <a:pt x="1840878" y="1306373"/>
                </a:cubicBezTo>
                <a:cubicBezTo>
                  <a:pt x="1828945" y="1324890"/>
                  <a:pt x="1813720" y="1339977"/>
                  <a:pt x="1796918" y="1354037"/>
                </a:cubicBezTo>
                <a:cubicBezTo>
                  <a:pt x="1781830" y="1366655"/>
                  <a:pt x="1767428" y="1378519"/>
                  <a:pt x="1753850" y="1394087"/>
                </a:cubicBezTo>
                <a:cubicBezTo>
                  <a:pt x="1740271" y="1409655"/>
                  <a:pt x="1728612" y="1426800"/>
                  <a:pt x="1717091" y="1443945"/>
                </a:cubicBezTo>
                <a:cubicBezTo>
                  <a:pt x="1694254" y="1478029"/>
                  <a:pt x="1670456" y="1511496"/>
                  <a:pt x="1646591" y="1544895"/>
                </a:cubicBezTo>
                <a:cubicBezTo>
                  <a:pt x="1598036" y="1612857"/>
                  <a:pt x="1547767" y="1679997"/>
                  <a:pt x="1489679" y="1740211"/>
                </a:cubicBezTo>
                <a:cubicBezTo>
                  <a:pt x="1460465" y="1770386"/>
                  <a:pt x="1428301" y="1797269"/>
                  <a:pt x="1398400" y="1826690"/>
                </a:cubicBezTo>
                <a:cubicBezTo>
                  <a:pt x="1368431" y="1856179"/>
                  <a:pt x="1339559" y="1886903"/>
                  <a:pt x="1307531" y="1914198"/>
                </a:cubicBezTo>
                <a:cubicBezTo>
                  <a:pt x="1291963" y="1927502"/>
                  <a:pt x="1275573" y="1939641"/>
                  <a:pt x="1260897" y="1953974"/>
                </a:cubicBezTo>
                <a:cubicBezTo>
                  <a:pt x="1246976" y="1967622"/>
                  <a:pt x="1234083" y="1982229"/>
                  <a:pt x="1221463" y="1997042"/>
                </a:cubicBezTo>
                <a:cubicBezTo>
                  <a:pt x="1195608" y="2027355"/>
                  <a:pt x="1170715" y="2058559"/>
                  <a:pt x="1140745" y="2084962"/>
                </a:cubicBezTo>
                <a:cubicBezTo>
                  <a:pt x="1132515" y="2092232"/>
                  <a:pt x="1120308" y="2080161"/>
                  <a:pt x="1128607" y="2072824"/>
                </a:cubicBezTo>
                <a:cubicBezTo>
                  <a:pt x="1161799" y="2043540"/>
                  <a:pt x="1188751" y="2008427"/>
                  <a:pt x="1217692" y="1975165"/>
                </a:cubicBezTo>
                <a:lnTo>
                  <a:pt x="1229854" y="1962692"/>
                </a:lnTo>
                <a:lnTo>
                  <a:pt x="1168176" y="2015559"/>
                </a:lnTo>
                <a:cubicBezTo>
                  <a:pt x="1147602" y="2029412"/>
                  <a:pt x="1120925" y="2043745"/>
                  <a:pt x="1095413" y="2036475"/>
                </a:cubicBezTo>
                <a:cubicBezTo>
                  <a:pt x="1089927" y="2034898"/>
                  <a:pt x="1087595" y="2028726"/>
                  <a:pt x="1090270" y="2023857"/>
                </a:cubicBezTo>
                <a:cubicBezTo>
                  <a:pt x="1105494" y="1995808"/>
                  <a:pt x="1132927" y="1978457"/>
                  <a:pt x="1159056" y="1961723"/>
                </a:cubicBezTo>
                <a:cubicBezTo>
                  <a:pt x="1172703" y="1952945"/>
                  <a:pt x="1186556" y="1944236"/>
                  <a:pt x="1198626" y="1933331"/>
                </a:cubicBezTo>
                <a:cubicBezTo>
                  <a:pt x="1213370" y="1920095"/>
                  <a:pt x="1226058" y="1904322"/>
                  <a:pt x="1238403" y="1888891"/>
                </a:cubicBezTo>
                <a:cubicBezTo>
                  <a:pt x="1249786" y="1874661"/>
                  <a:pt x="1260571" y="1859351"/>
                  <a:pt x="1271424" y="1844332"/>
                </a:cubicBezTo>
                <a:lnTo>
                  <a:pt x="1303549" y="1803196"/>
                </a:lnTo>
                <a:lnTo>
                  <a:pt x="1301360" y="1805567"/>
                </a:lnTo>
                <a:cubicBezTo>
                  <a:pt x="1286477" y="1818872"/>
                  <a:pt x="1270361" y="1827650"/>
                  <a:pt x="1251433" y="1834028"/>
                </a:cubicBezTo>
                <a:cubicBezTo>
                  <a:pt x="1234700" y="1839583"/>
                  <a:pt x="1217006" y="1843972"/>
                  <a:pt x="1202536" y="1854533"/>
                </a:cubicBezTo>
                <a:cubicBezTo>
                  <a:pt x="1183675" y="1868318"/>
                  <a:pt x="1170303" y="1888137"/>
                  <a:pt x="1154873" y="1906791"/>
                </a:cubicBezTo>
                <a:cubicBezTo>
                  <a:pt x="1139442" y="1925445"/>
                  <a:pt x="1123599" y="1944990"/>
                  <a:pt x="1101037" y="1956786"/>
                </a:cubicBezTo>
                <a:cubicBezTo>
                  <a:pt x="1078474" y="1968582"/>
                  <a:pt x="1054472" y="1966387"/>
                  <a:pt x="1033349" y="1952465"/>
                </a:cubicBezTo>
                <a:cubicBezTo>
                  <a:pt x="1028685" y="1949380"/>
                  <a:pt x="1027656" y="1943207"/>
                  <a:pt x="1031634" y="1939024"/>
                </a:cubicBezTo>
                <a:cubicBezTo>
                  <a:pt x="1057558" y="1911798"/>
                  <a:pt x="1086773" y="1888549"/>
                  <a:pt x="1116125" y="1864889"/>
                </a:cubicBezTo>
                <a:cubicBezTo>
                  <a:pt x="1145476" y="1841229"/>
                  <a:pt x="1173526" y="1816814"/>
                  <a:pt x="1200067" y="1790068"/>
                </a:cubicBezTo>
                <a:cubicBezTo>
                  <a:pt x="1295599" y="1693850"/>
                  <a:pt x="1378786" y="1585151"/>
                  <a:pt x="1459368" y="1476383"/>
                </a:cubicBezTo>
                <a:cubicBezTo>
                  <a:pt x="1479255" y="1449500"/>
                  <a:pt x="1499212" y="1422617"/>
                  <a:pt x="1517728" y="1394704"/>
                </a:cubicBezTo>
                <a:cubicBezTo>
                  <a:pt x="1527330" y="1380165"/>
                  <a:pt x="1536519" y="1365421"/>
                  <a:pt x="1545160" y="1350333"/>
                </a:cubicBezTo>
                <a:cubicBezTo>
                  <a:pt x="1552224" y="1337989"/>
                  <a:pt x="1558465" y="1325233"/>
                  <a:pt x="1566352" y="1313437"/>
                </a:cubicBezTo>
                <a:cubicBezTo>
                  <a:pt x="1581919" y="1290189"/>
                  <a:pt x="1600230" y="1268860"/>
                  <a:pt x="1615866" y="1245680"/>
                </a:cubicBezTo>
                <a:cubicBezTo>
                  <a:pt x="1623102" y="1234947"/>
                  <a:pt x="1630251" y="1223511"/>
                  <a:pt x="1635506" y="1211424"/>
                </a:cubicBezTo>
                <a:lnTo>
                  <a:pt x="1635793" y="1210100"/>
                </a:lnTo>
                <a:lnTo>
                  <a:pt x="1658386" y="1179295"/>
                </a:lnTo>
                <a:lnTo>
                  <a:pt x="1643779" y="1173260"/>
                </a:lnTo>
                <a:lnTo>
                  <a:pt x="1635793" y="1210100"/>
                </a:lnTo>
                <a:lnTo>
                  <a:pt x="1587063" y="1276541"/>
                </a:lnTo>
                <a:cubicBezTo>
                  <a:pt x="1565049" y="1307402"/>
                  <a:pt x="1543240" y="1338400"/>
                  <a:pt x="1521020" y="1369124"/>
                </a:cubicBezTo>
                <a:cubicBezTo>
                  <a:pt x="1481107" y="1424331"/>
                  <a:pt x="1439959" y="1478715"/>
                  <a:pt x="1394354" y="1529327"/>
                </a:cubicBezTo>
                <a:cubicBezTo>
                  <a:pt x="1350943" y="1577539"/>
                  <a:pt x="1301221" y="1618892"/>
                  <a:pt x="1255891" y="1665115"/>
                </a:cubicBezTo>
                <a:cubicBezTo>
                  <a:pt x="1172429" y="1750086"/>
                  <a:pt x="1093424" y="1847470"/>
                  <a:pt x="981914" y="1896847"/>
                </a:cubicBezTo>
                <a:lnTo>
                  <a:pt x="981914" y="1897053"/>
                </a:lnTo>
                <a:cubicBezTo>
                  <a:pt x="971901" y="1901442"/>
                  <a:pt x="963193" y="1886697"/>
                  <a:pt x="973272" y="1882240"/>
                </a:cubicBezTo>
                <a:cubicBezTo>
                  <a:pt x="1035338" y="1854739"/>
                  <a:pt x="1087939" y="1811259"/>
                  <a:pt x="1136150" y="1764145"/>
                </a:cubicBezTo>
                <a:cubicBezTo>
                  <a:pt x="1178944" y="1722311"/>
                  <a:pt x="1218720" y="1677460"/>
                  <a:pt x="1261376" y="1635420"/>
                </a:cubicBezTo>
                <a:cubicBezTo>
                  <a:pt x="1284076" y="1612994"/>
                  <a:pt x="1307257" y="1593449"/>
                  <a:pt x="1331328" y="1570132"/>
                </a:cubicBezTo>
                <a:cubicBezTo>
                  <a:pt x="1355401" y="1546815"/>
                  <a:pt x="1378238" y="1522263"/>
                  <a:pt x="1400115" y="1496889"/>
                </a:cubicBezTo>
                <a:cubicBezTo>
                  <a:pt x="1444691" y="1445316"/>
                  <a:pt x="1485016" y="1390315"/>
                  <a:pt x="1524586" y="1334834"/>
                </a:cubicBezTo>
                <a:cubicBezTo>
                  <a:pt x="1544338" y="1307265"/>
                  <a:pt x="1562854" y="1280313"/>
                  <a:pt x="1583702" y="1252058"/>
                </a:cubicBezTo>
                <a:cubicBezTo>
                  <a:pt x="1604551" y="1223803"/>
                  <a:pt x="1623753" y="1194382"/>
                  <a:pt x="1646179" y="1167293"/>
                </a:cubicBezTo>
                <a:cubicBezTo>
                  <a:pt x="1648648" y="1164276"/>
                  <a:pt x="1652249" y="1164070"/>
                  <a:pt x="1655258" y="1165476"/>
                </a:cubicBezTo>
                <a:cubicBezTo>
                  <a:pt x="1658266" y="1166882"/>
                  <a:pt x="1660684" y="1169899"/>
                  <a:pt x="1660786" y="1173328"/>
                </a:cubicBezTo>
                <a:cubicBezTo>
                  <a:pt x="1661609" y="1203915"/>
                  <a:pt x="1646727" y="1230798"/>
                  <a:pt x="1629102" y="1256516"/>
                </a:cubicBezTo>
                <a:cubicBezTo>
                  <a:pt x="1611477" y="1282233"/>
                  <a:pt x="1590355" y="1305619"/>
                  <a:pt x="1574444" y="1332434"/>
                </a:cubicBezTo>
                <a:cubicBezTo>
                  <a:pt x="1566146" y="1346424"/>
                  <a:pt x="1558876" y="1360963"/>
                  <a:pt x="1550441" y="1374885"/>
                </a:cubicBezTo>
                <a:cubicBezTo>
                  <a:pt x="1541457" y="1389698"/>
                  <a:pt x="1531925" y="1404168"/>
                  <a:pt x="1522117" y="1418433"/>
                </a:cubicBezTo>
                <a:cubicBezTo>
                  <a:pt x="1502847" y="1446482"/>
                  <a:pt x="1482478" y="1473983"/>
                  <a:pt x="1461973" y="1501141"/>
                </a:cubicBezTo>
                <a:cubicBezTo>
                  <a:pt x="1420689" y="1555730"/>
                  <a:pt x="1379608" y="1609771"/>
                  <a:pt x="1335854" y="1663195"/>
                </a:cubicBezTo>
                <a:cubicBezTo>
                  <a:pt x="1292100" y="1716619"/>
                  <a:pt x="1245741" y="1769425"/>
                  <a:pt x="1197118" y="1816952"/>
                </a:cubicBezTo>
                <a:cubicBezTo>
                  <a:pt x="1172806" y="1840715"/>
                  <a:pt x="1146197" y="1861906"/>
                  <a:pt x="1119794" y="1883320"/>
                </a:cubicBezTo>
                <a:lnTo>
                  <a:pt x="1052849" y="1942888"/>
                </a:lnTo>
                <a:lnTo>
                  <a:pt x="1041990" y="1937584"/>
                </a:lnTo>
                <a:lnTo>
                  <a:pt x="1043705" y="1951025"/>
                </a:lnTo>
                <a:lnTo>
                  <a:pt x="1052849" y="1942888"/>
                </a:lnTo>
                <a:lnTo>
                  <a:pt x="1058664" y="1945728"/>
                </a:lnTo>
                <a:cubicBezTo>
                  <a:pt x="1064518" y="1947511"/>
                  <a:pt x="1070656" y="1948180"/>
                  <a:pt x="1077034" y="1947185"/>
                </a:cubicBezTo>
                <a:cubicBezTo>
                  <a:pt x="1088830" y="1945265"/>
                  <a:pt x="1099459" y="1938475"/>
                  <a:pt x="1108443" y="1930931"/>
                </a:cubicBezTo>
                <a:cubicBezTo>
                  <a:pt x="1129841" y="1912964"/>
                  <a:pt x="1146163" y="1889646"/>
                  <a:pt x="1164200" y="1868524"/>
                </a:cubicBezTo>
                <a:cubicBezTo>
                  <a:pt x="1171675" y="1859745"/>
                  <a:pt x="1179561" y="1851036"/>
                  <a:pt x="1188613" y="1843698"/>
                </a:cubicBezTo>
                <a:cubicBezTo>
                  <a:pt x="1200341" y="1834302"/>
                  <a:pt x="1214056" y="1828336"/>
                  <a:pt x="1228185" y="1823535"/>
                </a:cubicBezTo>
                <a:cubicBezTo>
                  <a:pt x="1246563" y="1817294"/>
                  <a:pt x="1265904" y="1812357"/>
                  <a:pt x="1281128" y="1800355"/>
                </a:cubicBezTo>
                <a:cubicBezTo>
                  <a:pt x="1296353" y="1788354"/>
                  <a:pt x="1309451" y="1774295"/>
                  <a:pt x="1322482" y="1759138"/>
                </a:cubicBezTo>
                <a:cubicBezTo>
                  <a:pt x="1335512" y="1743982"/>
                  <a:pt x="1346417" y="1727386"/>
                  <a:pt x="1358898" y="1711887"/>
                </a:cubicBezTo>
                <a:cubicBezTo>
                  <a:pt x="1372477" y="1695016"/>
                  <a:pt x="1386124" y="1678077"/>
                  <a:pt x="1399635" y="1661138"/>
                </a:cubicBezTo>
                <a:cubicBezTo>
                  <a:pt x="1427341" y="1626436"/>
                  <a:pt x="1454979" y="1591117"/>
                  <a:pt x="1481381" y="1556005"/>
                </a:cubicBezTo>
                <a:cubicBezTo>
                  <a:pt x="1507784" y="1520892"/>
                  <a:pt x="1533776" y="1485024"/>
                  <a:pt x="1558328" y="1448951"/>
                </a:cubicBezTo>
                <a:cubicBezTo>
                  <a:pt x="1582879" y="1412878"/>
                  <a:pt x="1605031" y="1375296"/>
                  <a:pt x="1632531" y="1341349"/>
                </a:cubicBezTo>
                <a:cubicBezTo>
                  <a:pt x="1645424" y="1325439"/>
                  <a:pt x="1659003" y="1310077"/>
                  <a:pt x="1672239" y="1294440"/>
                </a:cubicBezTo>
                <a:cubicBezTo>
                  <a:pt x="1682595" y="1282096"/>
                  <a:pt x="1689247" y="1267214"/>
                  <a:pt x="1695556" y="1252538"/>
                </a:cubicBezTo>
                <a:cubicBezTo>
                  <a:pt x="1707764" y="1224214"/>
                  <a:pt x="1718599" y="1193353"/>
                  <a:pt x="1745002" y="1175111"/>
                </a:cubicBezTo>
                <a:lnTo>
                  <a:pt x="1746367" y="1174853"/>
                </a:lnTo>
                <a:lnTo>
                  <a:pt x="1747951" y="1170927"/>
                </a:lnTo>
                <a:lnTo>
                  <a:pt x="1748020" y="1171064"/>
                </a:lnTo>
                <a:cubicBezTo>
                  <a:pt x="1751517" y="1160640"/>
                  <a:pt x="1768045" y="1165098"/>
                  <a:pt x="1764547" y="1175591"/>
                </a:cubicBezTo>
                <a:cubicBezTo>
                  <a:pt x="1737664" y="1255829"/>
                  <a:pt x="1699534" y="1331748"/>
                  <a:pt x="1656534" y="1404442"/>
                </a:cubicBezTo>
                <a:cubicBezTo>
                  <a:pt x="1617649" y="1470142"/>
                  <a:pt x="1575335" y="1534059"/>
                  <a:pt x="1529935" y="1595438"/>
                </a:cubicBezTo>
                <a:cubicBezTo>
                  <a:pt x="1507784" y="1625407"/>
                  <a:pt x="1485633" y="1657022"/>
                  <a:pt x="1459572" y="1683769"/>
                </a:cubicBezTo>
                <a:cubicBezTo>
                  <a:pt x="1434953" y="1709075"/>
                  <a:pt x="1408138" y="1730677"/>
                  <a:pt x="1380499" y="1754063"/>
                </a:cubicBezTo>
                <a:cubicBezTo>
                  <a:pt x="1352862" y="1777449"/>
                  <a:pt x="1325705" y="1801589"/>
                  <a:pt x="1303897" y="1830530"/>
                </a:cubicBezTo>
                <a:cubicBezTo>
                  <a:pt x="1282087" y="1859471"/>
                  <a:pt x="1261240" y="1889166"/>
                  <a:pt x="1237717" y="1916804"/>
                </a:cubicBezTo>
                <a:cubicBezTo>
                  <a:pt x="1227086" y="1929216"/>
                  <a:pt x="1216320" y="1941561"/>
                  <a:pt x="1203564" y="1951779"/>
                </a:cubicBezTo>
                <a:cubicBezTo>
                  <a:pt x="1192179" y="1960832"/>
                  <a:pt x="1180041" y="1968787"/>
                  <a:pt x="1167834" y="1976605"/>
                </a:cubicBezTo>
                <a:cubicBezTo>
                  <a:pt x="1156004" y="1984183"/>
                  <a:pt x="1143813" y="1991813"/>
                  <a:pt x="1132849" y="2000728"/>
                </a:cubicBezTo>
                <a:lnTo>
                  <a:pt x="1115927" y="2020228"/>
                </a:lnTo>
                <a:lnTo>
                  <a:pt x="1100076" y="2019948"/>
                </a:lnTo>
                <a:lnTo>
                  <a:pt x="1105219" y="2032567"/>
                </a:lnTo>
                <a:lnTo>
                  <a:pt x="1115927" y="2020228"/>
                </a:lnTo>
                <a:lnTo>
                  <a:pt x="1120754" y="2020313"/>
                </a:lnTo>
                <a:cubicBezTo>
                  <a:pt x="1141662" y="2015970"/>
                  <a:pt x="1162570" y="1999408"/>
                  <a:pt x="1177229" y="1987784"/>
                </a:cubicBezTo>
                <a:cubicBezTo>
                  <a:pt x="1204798" y="1965975"/>
                  <a:pt x="1229419" y="1940738"/>
                  <a:pt x="1254450" y="1916118"/>
                </a:cubicBezTo>
                <a:cubicBezTo>
                  <a:pt x="1316652" y="1854944"/>
                  <a:pt x="1381734" y="1796240"/>
                  <a:pt x="1446542" y="1737810"/>
                </a:cubicBezTo>
                <a:cubicBezTo>
                  <a:pt x="1476511" y="1710858"/>
                  <a:pt x="1507167" y="1684523"/>
                  <a:pt x="1533981" y="1654348"/>
                </a:cubicBezTo>
                <a:cubicBezTo>
                  <a:pt x="1564225" y="1620263"/>
                  <a:pt x="1586857" y="1580350"/>
                  <a:pt x="1610928" y="1541808"/>
                </a:cubicBezTo>
                <a:cubicBezTo>
                  <a:pt x="1637195" y="1499700"/>
                  <a:pt x="1663803" y="1457866"/>
                  <a:pt x="1690412" y="1415964"/>
                </a:cubicBezTo>
                <a:cubicBezTo>
                  <a:pt x="1714964" y="1377216"/>
                  <a:pt x="1736910" y="1336959"/>
                  <a:pt x="1761599" y="1298280"/>
                </a:cubicBezTo>
                <a:cubicBezTo>
                  <a:pt x="1773669" y="1279284"/>
                  <a:pt x="1786219" y="1260767"/>
                  <a:pt x="1800895" y="1243691"/>
                </a:cubicBezTo>
                <a:cubicBezTo>
                  <a:pt x="1814062" y="1228329"/>
                  <a:pt x="1827710" y="1213378"/>
                  <a:pt x="1841083" y="1198154"/>
                </a:cubicBezTo>
                <a:cubicBezTo>
                  <a:pt x="1868446" y="1167018"/>
                  <a:pt x="1896701" y="1133826"/>
                  <a:pt x="1912063" y="1094803"/>
                </a:cubicBezTo>
                <a:cubicBezTo>
                  <a:pt x="1914052" y="1089694"/>
                  <a:pt x="1919196" y="1088254"/>
                  <a:pt x="1923336" y="1089377"/>
                </a:cubicBezTo>
                <a:close/>
                <a:moveTo>
                  <a:pt x="1089310" y="1079442"/>
                </a:moveTo>
                <a:lnTo>
                  <a:pt x="1089491" y="1079678"/>
                </a:lnTo>
                <a:lnTo>
                  <a:pt x="1088725" y="1080312"/>
                </a:lnTo>
                <a:close/>
                <a:moveTo>
                  <a:pt x="1211467" y="1077033"/>
                </a:moveTo>
                <a:cubicBezTo>
                  <a:pt x="1214604" y="1079253"/>
                  <a:pt x="1216182" y="1083317"/>
                  <a:pt x="1213508" y="1087740"/>
                </a:cubicBezTo>
                <a:cubicBezTo>
                  <a:pt x="1185938" y="1133071"/>
                  <a:pt x="1152539" y="1174562"/>
                  <a:pt x="1117702" y="1214476"/>
                </a:cubicBezTo>
                <a:cubicBezTo>
                  <a:pt x="1085743" y="1251097"/>
                  <a:pt x="1052757" y="1286004"/>
                  <a:pt x="1019769" y="1322489"/>
                </a:cubicBezTo>
                <a:cubicBezTo>
                  <a:pt x="986782" y="1358974"/>
                  <a:pt x="956195" y="1397516"/>
                  <a:pt x="921906" y="1432766"/>
                </a:cubicBezTo>
                <a:cubicBezTo>
                  <a:pt x="887615" y="1468016"/>
                  <a:pt x="850857" y="1501894"/>
                  <a:pt x="811011" y="1530835"/>
                </a:cubicBezTo>
                <a:cubicBezTo>
                  <a:pt x="792221" y="1544483"/>
                  <a:pt x="772573" y="1557067"/>
                  <a:pt x="753473" y="1570337"/>
                </a:cubicBezTo>
                <a:lnTo>
                  <a:pt x="722685" y="1595093"/>
                </a:lnTo>
                <a:lnTo>
                  <a:pt x="695455" y="1599621"/>
                </a:lnTo>
                <a:lnTo>
                  <a:pt x="699226" y="1613954"/>
                </a:lnTo>
                <a:lnTo>
                  <a:pt x="722685" y="1595093"/>
                </a:lnTo>
                <a:lnTo>
                  <a:pt x="725870" y="1594563"/>
                </a:lnTo>
                <a:cubicBezTo>
                  <a:pt x="735916" y="1590603"/>
                  <a:pt x="745552" y="1585151"/>
                  <a:pt x="753816" y="1580556"/>
                </a:cubicBezTo>
                <a:cubicBezTo>
                  <a:pt x="775967" y="1568211"/>
                  <a:pt x="796815" y="1553535"/>
                  <a:pt x="817321" y="1538722"/>
                </a:cubicBezTo>
                <a:cubicBezTo>
                  <a:pt x="860114" y="1507792"/>
                  <a:pt x="905720" y="1481115"/>
                  <a:pt x="947966" y="1449431"/>
                </a:cubicBezTo>
                <a:cubicBezTo>
                  <a:pt x="1000361" y="1410203"/>
                  <a:pt x="1046379" y="1362677"/>
                  <a:pt x="1092053" y="1315974"/>
                </a:cubicBezTo>
                <a:cubicBezTo>
                  <a:pt x="1113860" y="1293617"/>
                  <a:pt x="1137316" y="1271397"/>
                  <a:pt x="1156587" y="1246777"/>
                </a:cubicBezTo>
                <a:cubicBezTo>
                  <a:pt x="1170713" y="1228809"/>
                  <a:pt x="1182579" y="1209058"/>
                  <a:pt x="1194853" y="1189787"/>
                </a:cubicBezTo>
                <a:cubicBezTo>
                  <a:pt x="1218033" y="1153508"/>
                  <a:pt x="1244026" y="1108314"/>
                  <a:pt x="1285036" y="1089866"/>
                </a:cubicBezTo>
                <a:cubicBezTo>
                  <a:pt x="1289495" y="1087877"/>
                  <a:pt x="1296763" y="1088974"/>
                  <a:pt x="1297656" y="1095009"/>
                </a:cubicBezTo>
                <a:cubicBezTo>
                  <a:pt x="1300878" y="1116818"/>
                  <a:pt x="1293403" y="1138146"/>
                  <a:pt x="1284626" y="1157828"/>
                </a:cubicBezTo>
                <a:cubicBezTo>
                  <a:pt x="1274476" y="1180597"/>
                  <a:pt x="1261308" y="1201925"/>
                  <a:pt x="1247660" y="1222774"/>
                </a:cubicBezTo>
                <a:cubicBezTo>
                  <a:pt x="1235111" y="1241976"/>
                  <a:pt x="1223178" y="1261659"/>
                  <a:pt x="1210284" y="1280655"/>
                </a:cubicBezTo>
                <a:cubicBezTo>
                  <a:pt x="1194305" y="1304315"/>
                  <a:pt x="1176543" y="1326672"/>
                  <a:pt x="1157821" y="1348207"/>
                </a:cubicBezTo>
                <a:cubicBezTo>
                  <a:pt x="1119827" y="1391892"/>
                  <a:pt x="1078748" y="1431943"/>
                  <a:pt x="1032731" y="1467056"/>
                </a:cubicBezTo>
                <a:cubicBezTo>
                  <a:pt x="990966" y="1498945"/>
                  <a:pt x="947212" y="1527543"/>
                  <a:pt x="901811" y="1553878"/>
                </a:cubicBezTo>
                <a:cubicBezTo>
                  <a:pt x="883672" y="1564371"/>
                  <a:pt x="863629" y="1575515"/>
                  <a:pt x="845713" y="1588939"/>
                </a:cubicBezTo>
                <a:lnTo>
                  <a:pt x="815376" y="1623057"/>
                </a:lnTo>
                <a:lnTo>
                  <a:pt x="797227" y="1625064"/>
                </a:lnTo>
                <a:lnTo>
                  <a:pt x="802370" y="1637683"/>
                </a:lnTo>
                <a:lnTo>
                  <a:pt x="815376" y="1623057"/>
                </a:lnTo>
                <a:lnTo>
                  <a:pt x="822344" y="1622286"/>
                </a:lnTo>
                <a:cubicBezTo>
                  <a:pt x="830711" y="1619680"/>
                  <a:pt x="838820" y="1615909"/>
                  <a:pt x="845918" y="1612514"/>
                </a:cubicBezTo>
                <a:cubicBezTo>
                  <a:pt x="865258" y="1603324"/>
                  <a:pt x="883569" y="1592008"/>
                  <a:pt x="901399" y="1580144"/>
                </a:cubicBezTo>
                <a:cubicBezTo>
                  <a:pt x="981776" y="1526720"/>
                  <a:pt x="1047339" y="1457043"/>
                  <a:pt x="1115850" y="1389835"/>
                </a:cubicBezTo>
                <a:lnTo>
                  <a:pt x="1178033" y="1331717"/>
                </a:lnTo>
                <a:lnTo>
                  <a:pt x="1135120" y="1391000"/>
                </a:lnTo>
                <a:lnTo>
                  <a:pt x="1110809" y="1419293"/>
                </a:lnTo>
                <a:lnTo>
                  <a:pt x="1105494" y="1424330"/>
                </a:lnTo>
                <a:cubicBezTo>
                  <a:pt x="1067021" y="1463558"/>
                  <a:pt x="1027861" y="1502169"/>
                  <a:pt x="985891" y="1537762"/>
                </a:cubicBezTo>
                <a:cubicBezTo>
                  <a:pt x="955373" y="1563616"/>
                  <a:pt x="923072" y="1587414"/>
                  <a:pt x="888918" y="1608262"/>
                </a:cubicBezTo>
                <a:cubicBezTo>
                  <a:pt x="861554" y="1624995"/>
                  <a:pt x="826236" y="1646598"/>
                  <a:pt x="792700" y="1641386"/>
                </a:cubicBezTo>
                <a:cubicBezTo>
                  <a:pt x="786803" y="1640426"/>
                  <a:pt x="785362" y="1633156"/>
                  <a:pt x="787558" y="1628767"/>
                </a:cubicBezTo>
                <a:cubicBezTo>
                  <a:pt x="808817" y="1585493"/>
                  <a:pt x="857302" y="1559502"/>
                  <a:pt x="897286" y="1536390"/>
                </a:cubicBezTo>
                <a:cubicBezTo>
                  <a:pt x="941725" y="1510741"/>
                  <a:pt x="984588" y="1482280"/>
                  <a:pt x="1025324" y="1451008"/>
                </a:cubicBezTo>
                <a:cubicBezTo>
                  <a:pt x="1070793" y="1416101"/>
                  <a:pt x="1111324" y="1375707"/>
                  <a:pt x="1148700" y="1332296"/>
                </a:cubicBezTo>
                <a:cubicBezTo>
                  <a:pt x="1181755" y="1293960"/>
                  <a:pt x="1208502" y="1251577"/>
                  <a:pt x="1235934" y="1209195"/>
                </a:cubicBezTo>
                <a:cubicBezTo>
                  <a:pt x="1247866" y="1190815"/>
                  <a:pt x="1259251" y="1172025"/>
                  <a:pt x="1268441" y="1152136"/>
                </a:cubicBezTo>
                <a:cubicBezTo>
                  <a:pt x="1272042" y="1144284"/>
                  <a:pt x="1275881" y="1135505"/>
                  <a:pt x="1278496" y="1126479"/>
                </a:cubicBezTo>
                <a:lnTo>
                  <a:pt x="1279698" y="1114395"/>
                </a:lnTo>
                <a:lnTo>
                  <a:pt x="1293815" y="1104473"/>
                </a:lnTo>
                <a:lnTo>
                  <a:pt x="1281197" y="1099330"/>
                </a:lnTo>
                <a:lnTo>
                  <a:pt x="1279698" y="1114395"/>
                </a:lnTo>
                <a:lnTo>
                  <a:pt x="1263700" y="1125639"/>
                </a:lnTo>
                <a:cubicBezTo>
                  <a:pt x="1254810" y="1134272"/>
                  <a:pt x="1246940" y="1144079"/>
                  <a:pt x="1239706" y="1153851"/>
                </a:cubicBezTo>
                <a:cubicBezTo>
                  <a:pt x="1222835" y="1176551"/>
                  <a:pt x="1208365" y="1200897"/>
                  <a:pt x="1192934" y="1224557"/>
                </a:cubicBezTo>
                <a:cubicBezTo>
                  <a:pt x="1160907" y="1273729"/>
                  <a:pt x="1117975" y="1314671"/>
                  <a:pt x="1076554" y="1355956"/>
                </a:cubicBezTo>
                <a:cubicBezTo>
                  <a:pt x="1052619" y="1379753"/>
                  <a:pt x="1028754" y="1403894"/>
                  <a:pt x="1003447" y="1426251"/>
                </a:cubicBezTo>
                <a:cubicBezTo>
                  <a:pt x="979718" y="1447236"/>
                  <a:pt x="954481" y="1466370"/>
                  <a:pt x="928490" y="1484406"/>
                </a:cubicBezTo>
                <a:cubicBezTo>
                  <a:pt x="903938" y="1501483"/>
                  <a:pt x="878014" y="1516502"/>
                  <a:pt x="853531" y="1533578"/>
                </a:cubicBezTo>
                <a:cubicBezTo>
                  <a:pt x="836866" y="1545237"/>
                  <a:pt x="820613" y="1557581"/>
                  <a:pt x="803880" y="1569103"/>
                </a:cubicBezTo>
                <a:cubicBezTo>
                  <a:pt x="784952" y="1582202"/>
                  <a:pt x="765406" y="1594820"/>
                  <a:pt x="744488" y="1604490"/>
                </a:cubicBezTo>
                <a:cubicBezTo>
                  <a:pt x="727687" y="1612171"/>
                  <a:pt x="709719" y="1618549"/>
                  <a:pt x="691066" y="1615943"/>
                </a:cubicBezTo>
                <a:cubicBezTo>
                  <a:pt x="684482" y="1615051"/>
                  <a:pt x="683179" y="1605724"/>
                  <a:pt x="687294" y="1601610"/>
                </a:cubicBezTo>
                <a:cubicBezTo>
                  <a:pt x="724327" y="1564988"/>
                  <a:pt x="770618" y="1540231"/>
                  <a:pt x="811835" y="1508889"/>
                </a:cubicBezTo>
                <a:cubicBezTo>
                  <a:pt x="850994" y="1479126"/>
                  <a:pt x="887478" y="1444493"/>
                  <a:pt x="920945" y="1408900"/>
                </a:cubicBezTo>
                <a:cubicBezTo>
                  <a:pt x="954413" y="1373307"/>
                  <a:pt x="984931" y="1335108"/>
                  <a:pt x="1017849" y="1298966"/>
                </a:cubicBezTo>
                <a:cubicBezTo>
                  <a:pt x="1049773" y="1263922"/>
                  <a:pt x="1082640" y="1229254"/>
                  <a:pt x="1113715" y="1193164"/>
                </a:cubicBezTo>
                <a:lnTo>
                  <a:pt x="1136237" y="1162909"/>
                </a:lnTo>
                <a:lnTo>
                  <a:pt x="1143033" y="1156131"/>
                </a:lnTo>
                <a:cubicBezTo>
                  <a:pt x="1165108" y="1132745"/>
                  <a:pt x="1187345" y="1109548"/>
                  <a:pt x="1212273" y="1089180"/>
                </a:cubicBezTo>
                <a:lnTo>
                  <a:pt x="1198832" y="1078824"/>
                </a:lnTo>
                <a:lnTo>
                  <a:pt x="1136237" y="1162909"/>
                </a:lnTo>
                <a:lnTo>
                  <a:pt x="1074771" y="1224214"/>
                </a:lnTo>
                <a:cubicBezTo>
                  <a:pt x="1029508" y="1263647"/>
                  <a:pt x="986851" y="1307059"/>
                  <a:pt x="942411" y="1346218"/>
                </a:cubicBezTo>
                <a:cubicBezTo>
                  <a:pt x="897970" y="1385377"/>
                  <a:pt x="851336" y="1421793"/>
                  <a:pt x="802508" y="1455260"/>
                </a:cubicBezTo>
                <a:cubicBezTo>
                  <a:pt x="780836" y="1470142"/>
                  <a:pt x="758343" y="1483789"/>
                  <a:pt x="736946" y="1499014"/>
                </a:cubicBezTo>
                <a:cubicBezTo>
                  <a:pt x="718909" y="1511838"/>
                  <a:pt x="701352" y="1525212"/>
                  <a:pt x="683316" y="1537967"/>
                </a:cubicBezTo>
                <a:cubicBezTo>
                  <a:pt x="650260" y="1561422"/>
                  <a:pt x="612404" y="1588991"/>
                  <a:pt x="570848" y="1593106"/>
                </a:cubicBezTo>
                <a:cubicBezTo>
                  <a:pt x="563647" y="1593860"/>
                  <a:pt x="559258" y="1583093"/>
                  <a:pt x="564813" y="1578498"/>
                </a:cubicBezTo>
                <a:cubicBezTo>
                  <a:pt x="606849" y="1543728"/>
                  <a:pt x="648065" y="1507998"/>
                  <a:pt x="690037" y="1473159"/>
                </a:cubicBezTo>
                <a:cubicBezTo>
                  <a:pt x="727824" y="1441818"/>
                  <a:pt x="767738" y="1410066"/>
                  <a:pt x="806349" y="1382839"/>
                </a:cubicBezTo>
                <a:cubicBezTo>
                  <a:pt x="844958" y="1355613"/>
                  <a:pt x="885763" y="1330101"/>
                  <a:pt x="920328" y="1299652"/>
                </a:cubicBezTo>
                <a:cubicBezTo>
                  <a:pt x="954893" y="1269202"/>
                  <a:pt x="987125" y="1235667"/>
                  <a:pt x="1013253" y="1196988"/>
                </a:cubicBezTo>
                <a:cubicBezTo>
                  <a:pt x="1026318" y="1177649"/>
                  <a:pt x="1038114" y="1157486"/>
                  <a:pt x="1050253" y="1137547"/>
                </a:cubicBezTo>
                <a:lnTo>
                  <a:pt x="1054055" y="1131889"/>
                </a:lnTo>
                <a:lnTo>
                  <a:pt x="1099664" y="1092883"/>
                </a:lnTo>
                <a:lnTo>
                  <a:pt x="1089491" y="1079678"/>
                </a:lnTo>
                <a:lnTo>
                  <a:pt x="1091024" y="1078413"/>
                </a:lnTo>
                <a:cubicBezTo>
                  <a:pt x="1099940" y="1072721"/>
                  <a:pt x="1106935" y="1084791"/>
                  <a:pt x="1101380" y="1091854"/>
                </a:cubicBezTo>
                <a:cubicBezTo>
                  <a:pt x="1069010" y="1133208"/>
                  <a:pt x="1046926" y="1181489"/>
                  <a:pt x="1015586" y="1223528"/>
                </a:cubicBezTo>
                <a:cubicBezTo>
                  <a:pt x="987880" y="1260698"/>
                  <a:pt x="954893" y="1293685"/>
                  <a:pt x="918820" y="1323723"/>
                </a:cubicBezTo>
                <a:cubicBezTo>
                  <a:pt x="882746" y="1353762"/>
                  <a:pt x="842696" y="1377833"/>
                  <a:pt x="804703" y="1405265"/>
                </a:cubicBezTo>
                <a:cubicBezTo>
                  <a:pt x="764960" y="1433932"/>
                  <a:pt x="726881" y="1464758"/>
                  <a:pt x="689299" y="1496211"/>
                </a:cubicBezTo>
                <a:lnTo>
                  <a:pt x="608934" y="1563909"/>
                </a:lnTo>
                <a:lnTo>
                  <a:pt x="602597" y="1567285"/>
                </a:lnTo>
                <a:cubicBezTo>
                  <a:pt x="592378" y="1571795"/>
                  <a:pt x="581749" y="1575207"/>
                  <a:pt x="570848" y="1576304"/>
                </a:cubicBezTo>
                <a:lnTo>
                  <a:pt x="576879" y="1590911"/>
                </a:lnTo>
                <a:lnTo>
                  <a:pt x="608934" y="1563909"/>
                </a:lnTo>
                <a:lnTo>
                  <a:pt x="631880" y="1551683"/>
                </a:lnTo>
                <a:cubicBezTo>
                  <a:pt x="653688" y="1538722"/>
                  <a:pt x="674332" y="1523909"/>
                  <a:pt x="694837" y="1508889"/>
                </a:cubicBezTo>
                <a:cubicBezTo>
                  <a:pt x="734477" y="1479880"/>
                  <a:pt x="776036" y="1453751"/>
                  <a:pt x="816087" y="1425290"/>
                </a:cubicBezTo>
                <a:cubicBezTo>
                  <a:pt x="864092" y="1391138"/>
                  <a:pt x="909698" y="1353693"/>
                  <a:pt x="953110" y="1313848"/>
                </a:cubicBezTo>
                <a:cubicBezTo>
                  <a:pt x="974781" y="1293891"/>
                  <a:pt x="996451" y="1273111"/>
                  <a:pt x="1017575" y="1253360"/>
                </a:cubicBezTo>
                <a:cubicBezTo>
                  <a:pt x="1038698" y="1233609"/>
                  <a:pt x="1060848" y="1214956"/>
                  <a:pt x="1081833" y="1195067"/>
                </a:cubicBezTo>
                <a:cubicBezTo>
                  <a:pt x="1122159" y="1156731"/>
                  <a:pt x="1156861" y="1112634"/>
                  <a:pt x="1200066" y="1077384"/>
                </a:cubicBezTo>
                <a:cubicBezTo>
                  <a:pt x="1203632" y="1074435"/>
                  <a:pt x="1208330" y="1074812"/>
                  <a:pt x="1211467" y="1077033"/>
                </a:cubicBezTo>
                <a:close/>
                <a:moveTo>
                  <a:pt x="1014284" y="1074367"/>
                </a:moveTo>
                <a:cubicBezTo>
                  <a:pt x="1022650" y="1067235"/>
                  <a:pt x="1034789" y="1079305"/>
                  <a:pt x="1026422" y="1086506"/>
                </a:cubicBezTo>
                <a:lnTo>
                  <a:pt x="1025110" y="1087712"/>
                </a:lnTo>
                <a:lnTo>
                  <a:pt x="1025187" y="1089729"/>
                </a:lnTo>
                <a:cubicBezTo>
                  <a:pt x="991102" y="1126899"/>
                  <a:pt x="957362" y="1164481"/>
                  <a:pt x="922523" y="1200965"/>
                </a:cubicBezTo>
                <a:cubicBezTo>
                  <a:pt x="861692" y="1264745"/>
                  <a:pt x="796952" y="1329416"/>
                  <a:pt x="720555" y="1374336"/>
                </a:cubicBezTo>
                <a:cubicBezTo>
                  <a:pt x="701763" y="1385377"/>
                  <a:pt x="683658" y="1395321"/>
                  <a:pt x="664594" y="1408145"/>
                </a:cubicBezTo>
                <a:cubicBezTo>
                  <a:pt x="645527" y="1420970"/>
                  <a:pt x="628864" y="1436195"/>
                  <a:pt x="612266" y="1451968"/>
                </a:cubicBezTo>
                <a:lnTo>
                  <a:pt x="532747" y="1533165"/>
                </a:lnTo>
                <a:lnTo>
                  <a:pt x="510703" y="1537487"/>
                </a:lnTo>
                <a:lnTo>
                  <a:pt x="514475" y="1551821"/>
                </a:lnTo>
                <a:lnTo>
                  <a:pt x="532747" y="1533165"/>
                </a:lnTo>
                <a:lnTo>
                  <a:pt x="537415" y="1532250"/>
                </a:lnTo>
                <a:cubicBezTo>
                  <a:pt x="546090" y="1528298"/>
                  <a:pt x="554286" y="1522880"/>
                  <a:pt x="561247" y="1518216"/>
                </a:cubicBezTo>
                <a:cubicBezTo>
                  <a:pt x="580102" y="1505529"/>
                  <a:pt x="597247" y="1490441"/>
                  <a:pt x="614325" y="1475491"/>
                </a:cubicBezTo>
                <a:cubicBezTo>
                  <a:pt x="648065" y="1445864"/>
                  <a:pt x="684345" y="1420284"/>
                  <a:pt x="721652" y="1395321"/>
                </a:cubicBezTo>
                <a:cubicBezTo>
                  <a:pt x="744969" y="1379685"/>
                  <a:pt x="768354" y="1364049"/>
                  <a:pt x="790712" y="1347109"/>
                </a:cubicBezTo>
                <a:cubicBezTo>
                  <a:pt x="814371" y="1329141"/>
                  <a:pt x="836592" y="1309185"/>
                  <a:pt x="859291" y="1290051"/>
                </a:cubicBezTo>
                <a:cubicBezTo>
                  <a:pt x="901948" y="1254183"/>
                  <a:pt x="945566" y="1218933"/>
                  <a:pt x="984038" y="1178540"/>
                </a:cubicBezTo>
                <a:cubicBezTo>
                  <a:pt x="1000772" y="1160949"/>
                  <a:pt x="1017145" y="1142450"/>
                  <a:pt x="1034522" y="1125082"/>
                </a:cubicBezTo>
                <a:lnTo>
                  <a:pt x="1088725" y="1080312"/>
                </a:lnTo>
                <a:lnTo>
                  <a:pt x="1054055" y="1131889"/>
                </a:lnTo>
                <a:lnTo>
                  <a:pt x="1036134" y="1147216"/>
                </a:lnTo>
                <a:cubicBezTo>
                  <a:pt x="1016718" y="1167533"/>
                  <a:pt x="998029" y="1189239"/>
                  <a:pt x="976975" y="1209881"/>
                </a:cubicBezTo>
                <a:cubicBezTo>
                  <a:pt x="934866" y="1251166"/>
                  <a:pt x="887889" y="1287719"/>
                  <a:pt x="842902" y="1325781"/>
                </a:cubicBezTo>
                <a:cubicBezTo>
                  <a:pt x="820545" y="1344709"/>
                  <a:pt x="797501" y="1363500"/>
                  <a:pt x="774115" y="1379891"/>
                </a:cubicBezTo>
                <a:cubicBezTo>
                  <a:pt x="750730" y="1396281"/>
                  <a:pt x="726796" y="1411849"/>
                  <a:pt x="703272" y="1427897"/>
                </a:cubicBezTo>
                <a:cubicBezTo>
                  <a:pt x="684139" y="1440995"/>
                  <a:pt x="664868" y="1454300"/>
                  <a:pt x="647106" y="1469250"/>
                </a:cubicBezTo>
                <a:cubicBezTo>
                  <a:pt x="632087" y="1481869"/>
                  <a:pt x="617616" y="1495242"/>
                  <a:pt x="602460" y="1507792"/>
                </a:cubicBezTo>
                <a:cubicBezTo>
                  <a:pt x="576468" y="1529326"/>
                  <a:pt x="542456" y="1558473"/>
                  <a:pt x="506177" y="1553535"/>
                </a:cubicBezTo>
                <a:cubicBezTo>
                  <a:pt x="499387" y="1552575"/>
                  <a:pt x="498496" y="1543385"/>
                  <a:pt x="502405" y="1539202"/>
                </a:cubicBezTo>
                <a:cubicBezTo>
                  <a:pt x="538615" y="1500797"/>
                  <a:pt x="574891" y="1462392"/>
                  <a:pt x="613707" y="1426593"/>
                </a:cubicBezTo>
                <a:cubicBezTo>
                  <a:pt x="646419" y="1396418"/>
                  <a:pt x="684002" y="1376050"/>
                  <a:pt x="721995" y="1353007"/>
                </a:cubicBezTo>
                <a:cubicBezTo>
                  <a:pt x="759988" y="1329964"/>
                  <a:pt x="794073" y="1300681"/>
                  <a:pt x="826785" y="1270780"/>
                </a:cubicBezTo>
                <a:lnTo>
                  <a:pt x="867208" y="1230572"/>
                </a:lnTo>
                <a:lnTo>
                  <a:pt x="841873" y="1246229"/>
                </a:lnTo>
                <a:cubicBezTo>
                  <a:pt x="822260" y="1257201"/>
                  <a:pt x="801891" y="1266734"/>
                  <a:pt x="782208" y="1277432"/>
                </a:cubicBezTo>
                <a:cubicBezTo>
                  <a:pt x="739346" y="1300818"/>
                  <a:pt x="705125" y="1335383"/>
                  <a:pt x="668229" y="1366861"/>
                </a:cubicBezTo>
                <a:cubicBezTo>
                  <a:pt x="591488" y="1432286"/>
                  <a:pt x="512692" y="1495243"/>
                  <a:pt x="433688" y="1557925"/>
                </a:cubicBezTo>
                <a:cubicBezTo>
                  <a:pt x="425253" y="1564577"/>
                  <a:pt x="413251" y="1553467"/>
                  <a:pt x="421550" y="1545786"/>
                </a:cubicBezTo>
                <a:cubicBezTo>
                  <a:pt x="464001" y="1506490"/>
                  <a:pt x="499799" y="1461021"/>
                  <a:pt x="535872" y="1416101"/>
                </a:cubicBezTo>
                <a:cubicBezTo>
                  <a:pt x="552125" y="1395870"/>
                  <a:pt x="568534" y="1375673"/>
                  <a:pt x="585684" y="1356154"/>
                </a:cubicBezTo>
                <a:lnTo>
                  <a:pt x="587467" y="1354318"/>
                </a:lnTo>
                <a:lnTo>
                  <a:pt x="716874" y="1246989"/>
                </a:lnTo>
                <a:lnTo>
                  <a:pt x="734409" y="1236696"/>
                </a:lnTo>
                <a:cubicBezTo>
                  <a:pt x="779929" y="1212059"/>
                  <a:pt x="837986" y="1185068"/>
                  <a:pt x="870968" y="1141577"/>
                </a:cubicBezTo>
                <a:lnTo>
                  <a:pt x="880078" y="1122160"/>
                </a:lnTo>
                <a:lnTo>
                  <a:pt x="906818" y="1101731"/>
                </a:lnTo>
                <a:lnTo>
                  <a:pt x="894199" y="1092061"/>
                </a:lnTo>
                <a:lnTo>
                  <a:pt x="880078" y="1122160"/>
                </a:lnTo>
                <a:lnTo>
                  <a:pt x="719115" y="1245131"/>
                </a:lnTo>
                <a:lnTo>
                  <a:pt x="716874" y="1246989"/>
                </a:lnTo>
                <a:lnTo>
                  <a:pt x="685210" y="1265577"/>
                </a:lnTo>
                <a:cubicBezTo>
                  <a:pt x="669428" y="1275924"/>
                  <a:pt x="654307" y="1287240"/>
                  <a:pt x="639973" y="1300270"/>
                </a:cubicBezTo>
                <a:lnTo>
                  <a:pt x="587467" y="1354318"/>
                </a:lnTo>
                <a:lnTo>
                  <a:pt x="559944" y="1377148"/>
                </a:lnTo>
                <a:cubicBezTo>
                  <a:pt x="511321" y="1416993"/>
                  <a:pt x="456251" y="1447717"/>
                  <a:pt x="407285" y="1486944"/>
                </a:cubicBezTo>
                <a:cubicBezTo>
                  <a:pt x="388015" y="1502443"/>
                  <a:pt x="370046" y="1519246"/>
                  <a:pt x="355781" y="1539477"/>
                </a:cubicBezTo>
                <a:cubicBezTo>
                  <a:pt x="343094" y="1557513"/>
                  <a:pt x="331847" y="1576510"/>
                  <a:pt x="319091" y="1594478"/>
                </a:cubicBezTo>
                <a:cubicBezTo>
                  <a:pt x="294471" y="1629042"/>
                  <a:pt x="261964" y="1661206"/>
                  <a:pt x="216221" y="1657571"/>
                </a:cubicBezTo>
                <a:cubicBezTo>
                  <a:pt x="208677" y="1657023"/>
                  <a:pt x="205180" y="1648793"/>
                  <a:pt x="210186" y="1642964"/>
                </a:cubicBezTo>
                <a:cubicBezTo>
                  <a:pt x="230280" y="1619578"/>
                  <a:pt x="256477" y="1602365"/>
                  <a:pt x="281578" y="1584877"/>
                </a:cubicBezTo>
                <a:cubicBezTo>
                  <a:pt x="293065" y="1576853"/>
                  <a:pt x="305187" y="1568623"/>
                  <a:pt x="316176" y="1559262"/>
                </a:cubicBezTo>
                <a:lnTo>
                  <a:pt x="322229" y="1552209"/>
                </a:lnTo>
                <a:lnTo>
                  <a:pt x="329117" y="1549419"/>
                </a:lnTo>
                <a:lnTo>
                  <a:pt x="322246" y="1559022"/>
                </a:lnTo>
                <a:cubicBezTo>
                  <a:pt x="316108" y="1568486"/>
                  <a:pt x="309627" y="1578550"/>
                  <a:pt x="302556" y="1588260"/>
                </a:cubicBezTo>
                <a:lnTo>
                  <a:pt x="296980" y="1594766"/>
                </a:lnTo>
                <a:lnTo>
                  <a:pt x="296460" y="1595164"/>
                </a:lnTo>
                <a:cubicBezTo>
                  <a:pt x="283498" y="1604285"/>
                  <a:pt x="270194" y="1613149"/>
                  <a:pt x="257515" y="1622767"/>
                </a:cubicBezTo>
                <a:lnTo>
                  <a:pt x="243112" y="1635917"/>
                </a:lnTo>
                <a:lnTo>
                  <a:pt x="216290" y="1640289"/>
                </a:lnTo>
                <a:lnTo>
                  <a:pt x="222325" y="1654897"/>
                </a:lnTo>
                <a:lnTo>
                  <a:pt x="243112" y="1635917"/>
                </a:lnTo>
                <a:lnTo>
                  <a:pt x="251063" y="1634622"/>
                </a:lnTo>
                <a:cubicBezTo>
                  <a:pt x="261486" y="1630150"/>
                  <a:pt x="270823" y="1623414"/>
                  <a:pt x="279323" y="1615369"/>
                </a:cubicBezTo>
                <a:lnTo>
                  <a:pt x="296980" y="1594766"/>
                </a:lnTo>
                <a:lnTo>
                  <a:pt x="331075" y="1568658"/>
                </a:lnTo>
                <a:cubicBezTo>
                  <a:pt x="341962" y="1558954"/>
                  <a:pt x="351701" y="1548118"/>
                  <a:pt x="358799" y="1535362"/>
                </a:cubicBezTo>
                <a:cubicBezTo>
                  <a:pt x="362091" y="1529395"/>
                  <a:pt x="356467" y="1519931"/>
                  <a:pt x="349129" y="1522743"/>
                </a:cubicBezTo>
                <a:lnTo>
                  <a:pt x="347818" y="1523280"/>
                </a:lnTo>
                <a:lnTo>
                  <a:pt x="358113" y="1508890"/>
                </a:lnTo>
                <a:lnTo>
                  <a:pt x="414679" y="1460773"/>
                </a:lnTo>
                <a:lnTo>
                  <a:pt x="481626" y="1415896"/>
                </a:lnTo>
                <a:lnTo>
                  <a:pt x="491147" y="1407093"/>
                </a:lnTo>
                <a:lnTo>
                  <a:pt x="499731" y="1401219"/>
                </a:lnTo>
                <a:cubicBezTo>
                  <a:pt x="526340" y="1382703"/>
                  <a:pt x="551234" y="1362266"/>
                  <a:pt x="576126" y="1341623"/>
                </a:cubicBezTo>
                <a:cubicBezTo>
                  <a:pt x="681465" y="1254390"/>
                  <a:pt x="785225" y="1164481"/>
                  <a:pt x="898177" y="1086917"/>
                </a:cubicBezTo>
                <a:cubicBezTo>
                  <a:pt x="904760" y="1082391"/>
                  <a:pt x="912235" y="1089866"/>
                  <a:pt x="910796" y="1096587"/>
                </a:cubicBezTo>
                <a:cubicBezTo>
                  <a:pt x="901881" y="1137872"/>
                  <a:pt x="871568" y="1170173"/>
                  <a:pt x="839953" y="1193765"/>
                </a:cubicBezTo>
                <a:cubicBezTo>
                  <a:pt x="808338" y="1217356"/>
                  <a:pt x="773019" y="1235256"/>
                  <a:pt x="738455" y="1253978"/>
                </a:cubicBezTo>
                <a:cubicBezTo>
                  <a:pt x="722338" y="1262756"/>
                  <a:pt x="706222" y="1271603"/>
                  <a:pt x="690859" y="1281684"/>
                </a:cubicBezTo>
                <a:cubicBezTo>
                  <a:pt x="672618" y="1293617"/>
                  <a:pt x="656296" y="1308088"/>
                  <a:pt x="640590" y="1323175"/>
                </a:cubicBezTo>
                <a:cubicBezTo>
                  <a:pt x="602906" y="1359420"/>
                  <a:pt x="570420" y="1400311"/>
                  <a:pt x="537741" y="1441030"/>
                </a:cubicBezTo>
                <a:lnTo>
                  <a:pt x="501632" y="1481599"/>
                </a:lnTo>
                <a:lnTo>
                  <a:pt x="421618" y="1545717"/>
                </a:lnTo>
                <a:lnTo>
                  <a:pt x="433757" y="1557856"/>
                </a:lnTo>
                <a:lnTo>
                  <a:pt x="501632" y="1481599"/>
                </a:lnTo>
                <a:lnTo>
                  <a:pt x="554526" y="1439213"/>
                </a:lnTo>
                <a:cubicBezTo>
                  <a:pt x="593819" y="1407186"/>
                  <a:pt x="632773" y="1374748"/>
                  <a:pt x="671178" y="1341692"/>
                </a:cubicBezTo>
                <a:cubicBezTo>
                  <a:pt x="690106" y="1325438"/>
                  <a:pt x="708280" y="1307951"/>
                  <a:pt x="727755" y="1292383"/>
                </a:cubicBezTo>
                <a:cubicBezTo>
                  <a:pt x="745106" y="1278461"/>
                  <a:pt x="763898" y="1267488"/>
                  <a:pt x="783855" y="1257064"/>
                </a:cubicBezTo>
                <a:cubicBezTo>
                  <a:pt x="803810" y="1246640"/>
                  <a:pt x="824248" y="1236970"/>
                  <a:pt x="843587" y="1225380"/>
                </a:cubicBezTo>
                <a:cubicBezTo>
                  <a:pt x="854286" y="1218934"/>
                  <a:pt x="865670" y="1212076"/>
                  <a:pt x="874516" y="1203709"/>
                </a:cubicBezTo>
                <a:cubicBezTo>
                  <a:pt x="883363" y="1195342"/>
                  <a:pt x="891868" y="1186564"/>
                  <a:pt x="900577" y="1178129"/>
                </a:cubicBezTo>
                <a:cubicBezTo>
                  <a:pt x="937405" y="1142398"/>
                  <a:pt x="975330" y="1107766"/>
                  <a:pt x="1014284" y="1074367"/>
                </a:cubicBezTo>
                <a:close/>
                <a:moveTo>
                  <a:pt x="558369" y="1070605"/>
                </a:moveTo>
                <a:lnTo>
                  <a:pt x="493651" y="1120928"/>
                </a:lnTo>
                <a:lnTo>
                  <a:pt x="421480" y="1163589"/>
                </a:lnTo>
                <a:cubicBezTo>
                  <a:pt x="390483" y="1181763"/>
                  <a:pt x="362502" y="1202269"/>
                  <a:pt x="335482" y="1225929"/>
                </a:cubicBezTo>
                <a:cubicBezTo>
                  <a:pt x="303043" y="1254356"/>
                  <a:pt x="272028" y="1284325"/>
                  <a:pt x="240970" y="1314252"/>
                </a:cubicBezTo>
                <a:lnTo>
                  <a:pt x="180386" y="1370549"/>
                </a:lnTo>
                <a:lnTo>
                  <a:pt x="137834" y="1387983"/>
                </a:lnTo>
                <a:lnTo>
                  <a:pt x="146201" y="1402316"/>
                </a:lnTo>
                <a:lnTo>
                  <a:pt x="180386" y="1370549"/>
                </a:lnTo>
                <a:lnTo>
                  <a:pt x="192946" y="1365403"/>
                </a:lnTo>
                <a:cubicBezTo>
                  <a:pt x="210735" y="1356591"/>
                  <a:pt x="227948" y="1346595"/>
                  <a:pt x="244613" y="1335725"/>
                </a:cubicBezTo>
                <a:cubicBezTo>
                  <a:pt x="334831" y="1276832"/>
                  <a:pt x="407071" y="1195912"/>
                  <a:pt x="487866" y="1125427"/>
                </a:cubicBezTo>
                <a:lnTo>
                  <a:pt x="493651" y="1120928"/>
                </a:lnTo>
                <a:lnTo>
                  <a:pt x="508029" y="1112429"/>
                </a:lnTo>
                <a:cubicBezTo>
                  <a:pt x="523459" y="1102211"/>
                  <a:pt x="538324" y="1091101"/>
                  <a:pt x="551860" y="1078636"/>
                </a:cubicBezTo>
                <a:lnTo>
                  <a:pt x="558563" y="1070801"/>
                </a:lnTo>
                <a:close/>
                <a:moveTo>
                  <a:pt x="1773600" y="1063051"/>
                </a:moveTo>
                <a:cubicBezTo>
                  <a:pt x="1776618" y="1063462"/>
                  <a:pt x="1780184" y="1065931"/>
                  <a:pt x="1780733" y="1069223"/>
                </a:cubicBezTo>
                <a:cubicBezTo>
                  <a:pt x="1783339" y="1085271"/>
                  <a:pt x="1783339" y="1101524"/>
                  <a:pt x="1783339" y="1117709"/>
                </a:cubicBezTo>
                <a:cubicBezTo>
                  <a:pt x="1783339" y="1122510"/>
                  <a:pt x="1779430" y="1126076"/>
                  <a:pt x="1774766" y="1126282"/>
                </a:cubicBezTo>
                <a:cubicBezTo>
                  <a:pt x="1770103" y="1126487"/>
                  <a:pt x="1766194" y="1122167"/>
                  <a:pt x="1766194" y="1117709"/>
                </a:cubicBezTo>
                <a:lnTo>
                  <a:pt x="1765961" y="1097758"/>
                </a:lnTo>
                <a:lnTo>
                  <a:pt x="1779773" y="1075876"/>
                </a:lnTo>
                <a:lnTo>
                  <a:pt x="1764136" y="1073818"/>
                </a:lnTo>
                <a:cubicBezTo>
                  <a:pt x="1764274" y="1074710"/>
                  <a:pt x="1764411" y="1075601"/>
                  <a:pt x="1764548" y="1076561"/>
                </a:cubicBezTo>
                <a:cubicBezTo>
                  <a:pt x="1764616" y="1077178"/>
                  <a:pt x="1764616" y="1077110"/>
                  <a:pt x="1764548" y="1076287"/>
                </a:cubicBezTo>
                <a:cubicBezTo>
                  <a:pt x="1764548" y="1076836"/>
                  <a:pt x="1764685" y="1077384"/>
                  <a:pt x="1764754" y="1077864"/>
                </a:cubicBezTo>
                <a:cubicBezTo>
                  <a:pt x="1764959" y="1079510"/>
                  <a:pt x="1765097" y="1081156"/>
                  <a:pt x="1765234" y="1082734"/>
                </a:cubicBezTo>
                <a:cubicBezTo>
                  <a:pt x="1765576" y="1086574"/>
                  <a:pt x="1765782" y="1090346"/>
                  <a:pt x="1765919" y="1094186"/>
                </a:cubicBezTo>
                <a:lnTo>
                  <a:pt x="1765961" y="1097758"/>
                </a:lnTo>
                <a:lnTo>
                  <a:pt x="1755358" y="1114555"/>
                </a:lnTo>
                <a:lnTo>
                  <a:pt x="1755358" y="1114623"/>
                </a:lnTo>
                <a:cubicBezTo>
                  <a:pt x="1752341" y="1118395"/>
                  <a:pt x="1746306" y="1117435"/>
                  <a:pt x="1743220" y="1114623"/>
                </a:cubicBezTo>
                <a:cubicBezTo>
                  <a:pt x="1739516" y="1111263"/>
                  <a:pt x="1740408" y="1105982"/>
                  <a:pt x="1743220" y="1102484"/>
                </a:cubicBezTo>
                <a:cubicBezTo>
                  <a:pt x="1743837" y="1101662"/>
                  <a:pt x="1743905" y="1101593"/>
                  <a:pt x="1743357" y="1102279"/>
                </a:cubicBezTo>
                <a:cubicBezTo>
                  <a:pt x="1743700" y="1101867"/>
                  <a:pt x="1743974" y="1101387"/>
                  <a:pt x="1744317" y="1100976"/>
                </a:cubicBezTo>
                <a:cubicBezTo>
                  <a:pt x="1744797" y="1100290"/>
                  <a:pt x="1745277" y="1099673"/>
                  <a:pt x="1745757" y="1098987"/>
                </a:cubicBezTo>
                <a:cubicBezTo>
                  <a:pt x="1746854" y="1097410"/>
                  <a:pt x="1747952" y="1095832"/>
                  <a:pt x="1748980" y="1094255"/>
                </a:cubicBezTo>
                <a:cubicBezTo>
                  <a:pt x="1750900" y="1091306"/>
                  <a:pt x="1752752" y="1088289"/>
                  <a:pt x="1754535" y="1085271"/>
                </a:cubicBezTo>
                <a:cubicBezTo>
                  <a:pt x="1758101" y="1079305"/>
                  <a:pt x="1761462" y="1073132"/>
                  <a:pt x="1765028" y="1067166"/>
                </a:cubicBezTo>
                <a:cubicBezTo>
                  <a:pt x="1766811" y="1064148"/>
                  <a:pt x="1770240" y="1062571"/>
                  <a:pt x="1773600" y="1063051"/>
                </a:cubicBezTo>
                <a:close/>
                <a:moveTo>
                  <a:pt x="2134743" y="1061748"/>
                </a:moveTo>
                <a:cubicBezTo>
                  <a:pt x="2138446" y="1063874"/>
                  <a:pt x="2140641" y="1069772"/>
                  <a:pt x="2137829" y="1073475"/>
                </a:cubicBezTo>
                <a:cubicBezTo>
                  <a:pt x="2129462" y="1084585"/>
                  <a:pt x="2119381" y="1094118"/>
                  <a:pt x="2109985" y="1104268"/>
                </a:cubicBezTo>
                <a:cubicBezTo>
                  <a:pt x="2107654" y="1106874"/>
                  <a:pt x="2105322" y="1109480"/>
                  <a:pt x="2103059" y="1112154"/>
                </a:cubicBezTo>
                <a:cubicBezTo>
                  <a:pt x="2102510" y="1112840"/>
                  <a:pt x="2102030" y="1113457"/>
                  <a:pt x="2101481" y="1114143"/>
                </a:cubicBezTo>
                <a:cubicBezTo>
                  <a:pt x="2101413" y="1114280"/>
                  <a:pt x="2100110" y="1115995"/>
                  <a:pt x="2100659" y="1115240"/>
                </a:cubicBezTo>
                <a:cubicBezTo>
                  <a:pt x="2101070" y="1114623"/>
                  <a:pt x="2099767" y="1116406"/>
                  <a:pt x="2099630" y="1116612"/>
                </a:cubicBezTo>
                <a:cubicBezTo>
                  <a:pt x="2099150" y="1117229"/>
                  <a:pt x="2098670" y="1117915"/>
                  <a:pt x="2098258" y="1118532"/>
                </a:cubicBezTo>
                <a:cubicBezTo>
                  <a:pt x="2096681" y="1120864"/>
                  <a:pt x="2095309" y="1123264"/>
                  <a:pt x="2094075" y="1125802"/>
                </a:cubicBezTo>
                <a:cubicBezTo>
                  <a:pt x="2093115" y="1127790"/>
                  <a:pt x="2094623" y="1124224"/>
                  <a:pt x="2093938" y="1126213"/>
                </a:cubicBezTo>
                <a:cubicBezTo>
                  <a:pt x="2093732" y="1126762"/>
                  <a:pt x="2093526" y="1127379"/>
                  <a:pt x="2093320" y="1127996"/>
                </a:cubicBezTo>
                <a:cubicBezTo>
                  <a:pt x="2092978" y="1129162"/>
                  <a:pt x="2092703" y="1130328"/>
                  <a:pt x="2092566" y="1131562"/>
                </a:cubicBezTo>
                <a:lnTo>
                  <a:pt x="2092497" y="1131494"/>
                </a:lnTo>
                <a:cubicBezTo>
                  <a:pt x="2091812" y="1136089"/>
                  <a:pt x="2085982" y="1138558"/>
                  <a:pt x="2081936" y="1137460"/>
                </a:cubicBezTo>
                <a:cubicBezTo>
                  <a:pt x="2077067" y="1136089"/>
                  <a:pt x="2075352" y="1131494"/>
                  <a:pt x="2075970" y="1126899"/>
                </a:cubicBezTo>
                <a:cubicBezTo>
                  <a:pt x="2077753" y="1114212"/>
                  <a:pt x="2087834" y="1103102"/>
                  <a:pt x="2096064" y="1094049"/>
                </a:cubicBezTo>
                <a:cubicBezTo>
                  <a:pt x="2100864" y="1088700"/>
                  <a:pt x="2105939" y="1083625"/>
                  <a:pt x="2110877" y="1078413"/>
                </a:cubicBezTo>
                <a:cubicBezTo>
                  <a:pt x="2113209" y="1075944"/>
                  <a:pt x="2115609" y="1073407"/>
                  <a:pt x="2117872" y="1070869"/>
                </a:cubicBezTo>
                <a:cubicBezTo>
                  <a:pt x="2118901" y="1069703"/>
                  <a:pt x="2119998" y="1068469"/>
                  <a:pt x="2121027" y="1067234"/>
                </a:cubicBezTo>
                <a:cubicBezTo>
                  <a:pt x="2121575" y="1066686"/>
                  <a:pt x="2122055" y="1066068"/>
                  <a:pt x="2122536" y="1065451"/>
                </a:cubicBezTo>
                <a:cubicBezTo>
                  <a:pt x="2123701" y="1064080"/>
                  <a:pt x="2121850" y="1066411"/>
                  <a:pt x="2123016" y="1064834"/>
                </a:cubicBezTo>
                <a:cubicBezTo>
                  <a:pt x="2125827" y="1061131"/>
                  <a:pt x="2130354" y="1059142"/>
                  <a:pt x="2134743" y="1061748"/>
                </a:cubicBezTo>
                <a:close/>
                <a:moveTo>
                  <a:pt x="1536279" y="1060207"/>
                </a:moveTo>
                <a:lnTo>
                  <a:pt x="1536176" y="1060445"/>
                </a:lnTo>
                <a:lnTo>
                  <a:pt x="1536192" y="1060495"/>
                </a:lnTo>
                <a:lnTo>
                  <a:pt x="1536107" y="1060445"/>
                </a:lnTo>
                <a:close/>
                <a:moveTo>
                  <a:pt x="2519065" y="1055096"/>
                </a:moveTo>
                <a:cubicBezTo>
                  <a:pt x="2527089" y="1051599"/>
                  <a:pt x="2537787" y="1062023"/>
                  <a:pt x="2529421" y="1068538"/>
                </a:cubicBezTo>
                <a:lnTo>
                  <a:pt x="2490840" y="1102813"/>
                </a:lnTo>
                <a:lnTo>
                  <a:pt x="2499794" y="1090663"/>
                </a:lnTo>
                <a:cubicBezTo>
                  <a:pt x="2507750" y="1081962"/>
                  <a:pt x="2516802" y="1074641"/>
                  <a:pt x="2527775" y="1069909"/>
                </a:cubicBezTo>
                <a:lnTo>
                  <a:pt x="2517419" y="1056468"/>
                </a:lnTo>
                <a:lnTo>
                  <a:pt x="2477958" y="1091638"/>
                </a:lnTo>
                <a:lnTo>
                  <a:pt x="2489053" y="1077145"/>
                </a:lnTo>
                <a:cubicBezTo>
                  <a:pt x="2497702" y="1067955"/>
                  <a:pt x="2507544" y="1060068"/>
                  <a:pt x="2519065" y="1055096"/>
                </a:cubicBezTo>
                <a:close/>
                <a:moveTo>
                  <a:pt x="634544" y="1052305"/>
                </a:moveTo>
                <a:lnTo>
                  <a:pt x="618851" y="1080454"/>
                </a:lnTo>
                <a:cubicBezTo>
                  <a:pt x="610930" y="1090141"/>
                  <a:pt x="601602" y="1098816"/>
                  <a:pt x="592378" y="1106737"/>
                </a:cubicBezTo>
                <a:cubicBezTo>
                  <a:pt x="570368" y="1125596"/>
                  <a:pt x="546365" y="1141850"/>
                  <a:pt x="522568" y="1158309"/>
                </a:cubicBezTo>
                <a:cubicBezTo>
                  <a:pt x="513790" y="1164413"/>
                  <a:pt x="505011" y="1170448"/>
                  <a:pt x="496576" y="1176963"/>
                </a:cubicBezTo>
                <a:cubicBezTo>
                  <a:pt x="485878" y="1185261"/>
                  <a:pt x="476208" y="1194931"/>
                  <a:pt x="465715" y="1203503"/>
                </a:cubicBezTo>
                <a:cubicBezTo>
                  <a:pt x="446238" y="1219345"/>
                  <a:pt x="425733" y="1233953"/>
                  <a:pt x="407148" y="1250823"/>
                </a:cubicBezTo>
                <a:cubicBezTo>
                  <a:pt x="397066" y="1260013"/>
                  <a:pt x="387602" y="1269889"/>
                  <a:pt x="378962" y="1280450"/>
                </a:cubicBezTo>
                <a:cubicBezTo>
                  <a:pt x="369703" y="1291766"/>
                  <a:pt x="362091" y="1304247"/>
                  <a:pt x="353450" y="1316112"/>
                </a:cubicBezTo>
                <a:cubicBezTo>
                  <a:pt x="338293" y="1336754"/>
                  <a:pt x="320394" y="1355134"/>
                  <a:pt x="300642" y="1371387"/>
                </a:cubicBezTo>
                <a:cubicBezTo>
                  <a:pt x="241493" y="1420096"/>
                  <a:pt x="168378" y="1451098"/>
                  <a:pt x="107858" y="1497782"/>
                </a:cubicBezTo>
                <a:lnTo>
                  <a:pt x="70357" y="1533800"/>
                </a:lnTo>
                <a:lnTo>
                  <a:pt x="48749" y="1536596"/>
                </a:lnTo>
                <a:lnTo>
                  <a:pt x="52521" y="1550930"/>
                </a:lnTo>
                <a:lnTo>
                  <a:pt x="70357" y="1533800"/>
                </a:lnTo>
                <a:lnTo>
                  <a:pt x="83656" y="1532079"/>
                </a:lnTo>
                <a:cubicBezTo>
                  <a:pt x="94885" y="1527784"/>
                  <a:pt x="105533" y="1521406"/>
                  <a:pt x="115066" y="1515062"/>
                </a:cubicBezTo>
                <a:cubicBezTo>
                  <a:pt x="137217" y="1500386"/>
                  <a:pt x="156899" y="1482487"/>
                  <a:pt x="177405" y="1465685"/>
                </a:cubicBezTo>
                <a:cubicBezTo>
                  <a:pt x="219719" y="1430983"/>
                  <a:pt x="271771" y="1409723"/>
                  <a:pt x="318748" y="1383457"/>
                </a:cubicBezTo>
                <a:cubicBezTo>
                  <a:pt x="365725" y="1357191"/>
                  <a:pt x="407148" y="1324273"/>
                  <a:pt x="446033" y="1287171"/>
                </a:cubicBezTo>
                <a:cubicBezTo>
                  <a:pt x="518796" y="1217631"/>
                  <a:pt x="586343" y="1133277"/>
                  <a:pt x="679750" y="1090346"/>
                </a:cubicBezTo>
                <a:cubicBezTo>
                  <a:pt x="688529" y="1086300"/>
                  <a:pt x="696757" y="1096244"/>
                  <a:pt x="690106" y="1103788"/>
                </a:cubicBezTo>
                <a:cubicBezTo>
                  <a:pt x="655267" y="1143290"/>
                  <a:pt x="620977" y="1183272"/>
                  <a:pt x="585658" y="1222294"/>
                </a:cubicBezTo>
                <a:lnTo>
                  <a:pt x="524491" y="1284712"/>
                </a:lnTo>
                <a:lnTo>
                  <a:pt x="506383" y="1299858"/>
                </a:lnTo>
                <a:cubicBezTo>
                  <a:pt x="468595" y="1332365"/>
                  <a:pt x="431837" y="1366244"/>
                  <a:pt x="390963" y="1394841"/>
                </a:cubicBezTo>
                <a:cubicBezTo>
                  <a:pt x="350089" y="1423439"/>
                  <a:pt x="310039" y="1446139"/>
                  <a:pt x="268205" y="1469456"/>
                </a:cubicBezTo>
                <a:lnTo>
                  <a:pt x="139858" y="1544799"/>
                </a:lnTo>
                <a:lnTo>
                  <a:pt x="265736" y="1467331"/>
                </a:lnTo>
                <a:cubicBezTo>
                  <a:pt x="345220" y="1417267"/>
                  <a:pt x="422510" y="1362540"/>
                  <a:pt x="489581" y="1297938"/>
                </a:cubicBezTo>
                <a:cubicBezTo>
                  <a:pt x="523117" y="1265637"/>
                  <a:pt x="554835" y="1231587"/>
                  <a:pt x="585873" y="1196894"/>
                </a:cubicBezTo>
                <a:lnTo>
                  <a:pt x="639417" y="1135994"/>
                </a:lnTo>
                <a:lnTo>
                  <a:pt x="688459" y="1105434"/>
                </a:lnTo>
                <a:lnTo>
                  <a:pt x="678103" y="1091992"/>
                </a:lnTo>
                <a:lnTo>
                  <a:pt x="639417" y="1135994"/>
                </a:lnTo>
                <a:lnTo>
                  <a:pt x="614693" y="1151400"/>
                </a:lnTo>
                <a:cubicBezTo>
                  <a:pt x="591779" y="1169265"/>
                  <a:pt x="570300" y="1189102"/>
                  <a:pt x="549520" y="1209195"/>
                </a:cubicBezTo>
                <a:cubicBezTo>
                  <a:pt x="511184" y="1246297"/>
                  <a:pt x="474768" y="1285456"/>
                  <a:pt x="435060" y="1321118"/>
                </a:cubicBezTo>
                <a:cubicBezTo>
                  <a:pt x="393363" y="1358631"/>
                  <a:pt x="347483" y="1388532"/>
                  <a:pt x="297831" y="1414524"/>
                </a:cubicBezTo>
                <a:cubicBezTo>
                  <a:pt x="270605" y="1428720"/>
                  <a:pt x="243036" y="1442505"/>
                  <a:pt x="216770" y="1458415"/>
                </a:cubicBezTo>
                <a:cubicBezTo>
                  <a:pt x="197842" y="1469868"/>
                  <a:pt x="181520" y="1484956"/>
                  <a:pt x="164512" y="1499083"/>
                </a:cubicBezTo>
                <a:cubicBezTo>
                  <a:pt x="131525" y="1526446"/>
                  <a:pt x="90240" y="1561217"/>
                  <a:pt x="44221" y="1553398"/>
                </a:cubicBezTo>
                <a:cubicBezTo>
                  <a:pt x="37226" y="1552233"/>
                  <a:pt x="36883" y="1543523"/>
                  <a:pt x="40449" y="1539065"/>
                </a:cubicBezTo>
                <a:cubicBezTo>
                  <a:pt x="76592" y="1494282"/>
                  <a:pt x="125490" y="1463010"/>
                  <a:pt x="174387" y="1433932"/>
                </a:cubicBezTo>
                <a:cubicBezTo>
                  <a:pt x="217661" y="1408146"/>
                  <a:pt x="262444" y="1383389"/>
                  <a:pt x="300163" y="1349579"/>
                </a:cubicBezTo>
                <a:cubicBezTo>
                  <a:pt x="319640" y="1332091"/>
                  <a:pt x="334659" y="1313437"/>
                  <a:pt x="350089" y="1290943"/>
                </a:cubicBezTo>
                <a:cubicBezTo>
                  <a:pt x="365520" y="1268449"/>
                  <a:pt x="383763" y="1248217"/>
                  <a:pt x="404610" y="1230592"/>
                </a:cubicBezTo>
                <a:cubicBezTo>
                  <a:pt x="423881" y="1214270"/>
                  <a:pt x="444455" y="1199663"/>
                  <a:pt x="463658" y="1183272"/>
                </a:cubicBezTo>
                <a:cubicBezTo>
                  <a:pt x="481763" y="1167842"/>
                  <a:pt x="499868" y="1153508"/>
                  <a:pt x="519482" y="1139930"/>
                </a:cubicBezTo>
                <a:cubicBezTo>
                  <a:pt x="540536" y="1125391"/>
                  <a:pt x="561796" y="1110920"/>
                  <a:pt x="581132" y="1094118"/>
                </a:cubicBezTo>
                <a:cubicBezTo>
                  <a:pt x="588984" y="1087329"/>
                  <a:pt x="597231" y="1079888"/>
                  <a:pt x="604295" y="1071581"/>
                </a:cubicBezTo>
                <a:lnTo>
                  <a:pt x="605399" y="1069675"/>
                </a:lnTo>
                <a:close/>
                <a:moveTo>
                  <a:pt x="634618" y="1052172"/>
                </a:moveTo>
                <a:lnTo>
                  <a:pt x="634692" y="1052216"/>
                </a:lnTo>
                <a:lnTo>
                  <a:pt x="634544" y="1052305"/>
                </a:lnTo>
                <a:close/>
                <a:moveTo>
                  <a:pt x="455473" y="1051098"/>
                </a:moveTo>
                <a:lnTo>
                  <a:pt x="378730" y="1116741"/>
                </a:lnTo>
                <a:cubicBezTo>
                  <a:pt x="350192" y="1135660"/>
                  <a:pt x="319880" y="1152240"/>
                  <a:pt x="290561" y="1169007"/>
                </a:cubicBezTo>
                <a:lnTo>
                  <a:pt x="271253" y="1181332"/>
                </a:lnTo>
                <a:lnTo>
                  <a:pt x="313398" y="1147405"/>
                </a:lnTo>
                <a:cubicBezTo>
                  <a:pt x="336134" y="1129677"/>
                  <a:pt x="361080" y="1115155"/>
                  <a:pt x="385735" y="1100213"/>
                </a:cubicBezTo>
                <a:close/>
                <a:moveTo>
                  <a:pt x="456320" y="1050501"/>
                </a:moveTo>
                <a:lnTo>
                  <a:pt x="468175" y="1050655"/>
                </a:lnTo>
                <a:cubicBezTo>
                  <a:pt x="471064" y="1053570"/>
                  <a:pt x="472025" y="1058457"/>
                  <a:pt x="468458" y="1062640"/>
                </a:cubicBezTo>
                <a:cubicBezTo>
                  <a:pt x="443358" y="1092129"/>
                  <a:pt x="411880" y="1115652"/>
                  <a:pt x="379443" y="1136500"/>
                </a:cubicBezTo>
                <a:cubicBezTo>
                  <a:pt x="349678" y="1155634"/>
                  <a:pt x="318063" y="1173054"/>
                  <a:pt x="287956" y="1190404"/>
                </a:cubicBezTo>
                <a:lnTo>
                  <a:pt x="282982" y="1193687"/>
                </a:lnTo>
                <a:lnTo>
                  <a:pt x="323275" y="1161189"/>
                </a:lnTo>
                <a:cubicBezTo>
                  <a:pt x="346318" y="1143153"/>
                  <a:pt x="372652" y="1129025"/>
                  <a:pt x="397410" y="1113595"/>
                </a:cubicBezTo>
                <a:cubicBezTo>
                  <a:pt x="422167" y="1098164"/>
                  <a:pt x="446650" y="1082116"/>
                  <a:pt x="468389" y="1062571"/>
                </a:cubicBezTo>
                <a:close/>
                <a:moveTo>
                  <a:pt x="456251" y="1050432"/>
                </a:moveTo>
                <a:lnTo>
                  <a:pt x="456320" y="1050501"/>
                </a:lnTo>
                <a:lnTo>
                  <a:pt x="455473" y="1051098"/>
                </a:lnTo>
                <a:close/>
                <a:moveTo>
                  <a:pt x="2476614" y="1032739"/>
                </a:moveTo>
                <a:lnTo>
                  <a:pt x="2476638" y="1032758"/>
                </a:lnTo>
                <a:lnTo>
                  <a:pt x="2476336" y="1033081"/>
                </a:lnTo>
                <a:close/>
                <a:moveTo>
                  <a:pt x="2489439" y="1030562"/>
                </a:moveTo>
                <a:cubicBezTo>
                  <a:pt x="2492611" y="1032979"/>
                  <a:pt x="2494274" y="1037300"/>
                  <a:pt x="2491633" y="1041449"/>
                </a:cubicBezTo>
                <a:cubicBezTo>
                  <a:pt x="2478809" y="1061611"/>
                  <a:pt x="2462281" y="1079168"/>
                  <a:pt x="2446782" y="1097204"/>
                </a:cubicBezTo>
                <a:cubicBezTo>
                  <a:pt x="2439033" y="1106223"/>
                  <a:pt x="2431077" y="1115532"/>
                  <a:pt x="2424065" y="1125434"/>
                </a:cubicBezTo>
                <a:lnTo>
                  <a:pt x="2416140" y="1140198"/>
                </a:lnTo>
                <a:lnTo>
                  <a:pt x="2413692" y="1141679"/>
                </a:lnTo>
                <a:cubicBezTo>
                  <a:pt x="2408891" y="1144096"/>
                  <a:pt x="2403851" y="1145931"/>
                  <a:pt x="2398707" y="1146376"/>
                </a:cubicBezTo>
                <a:lnTo>
                  <a:pt x="2407006" y="1157212"/>
                </a:lnTo>
                <a:lnTo>
                  <a:pt x="2416140" y="1140198"/>
                </a:lnTo>
                <a:lnTo>
                  <a:pt x="2427237" y="1133483"/>
                </a:lnTo>
                <a:cubicBezTo>
                  <a:pt x="2438621" y="1125939"/>
                  <a:pt x="2449114" y="1117161"/>
                  <a:pt x="2459401" y="1108177"/>
                </a:cubicBezTo>
                <a:lnTo>
                  <a:pt x="2477958" y="1091638"/>
                </a:lnTo>
                <a:lnTo>
                  <a:pt x="2466190" y="1107011"/>
                </a:lnTo>
                <a:lnTo>
                  <a:pt x="2445805" y="1140744"/>
                </a:lnTo>
                <a:lnTo>
                  <a:pt x="2434943" y="1149283"/>
                </a:lnTo>
                <a:cubicBezTo>
                  <a:pt x="2423653" y="1156646"/>
                  <a:pt x="2411498" y="1162287"/>
                  <a:pt x="2398570" y="1163453"/>
                </a:cubicBezTo>
                <a:cubicBezTo>
                  <a:pt x="2393152" y="1163933"/>
                  <a:pt x="2388558" y="1157555"/>
                  <a:pt x="2390272" y="1152617"/>
                </a:cubicBezTo>
                <a:lnTo>
                  <a:pt x="2403447" y="1126725"/>
                </a:lnTo>
                <a:lnTo>
                  <a:pt x="2407323" y="1124885"/>
                </a:lnTo>
                <a:cubicBezTo>
                  <a:pt x="2418167" y="1117812"/>
                  <a:pt x="2427991" y="1108143"/>
                  <a:pt x="2435398" y="1101113"/>
                </a:cubicBezTo>
                <a:cubicBezTo>
                  <a:pt x="2454669" y="1082734"/>
                  <a:pt x="2471333" y="1061954"/>
                  <a:pt x="2490056" y="1043094"/>
                </a:cubicBezTo>
                <a:lnTo>
                  <a:pt x="2476638" y="1032758"/>
                </a:lnTo>
                <a:lnTo>
                  <a:pt x="2478191" y="1031093"/>
                </a:lnTo>
                <a:cubicBezTo>
                  <a:pt x="2481586" y="1027630"/>
                  <a:pt x="2486267" y="1028144"/>
                  <a:pt x="2489439" y="1030562"/>
                </a:cubicBezTo>
                <a:close/>
                <a:moveTo>
                  <a:pt x="575988" y="1024989"/>
                </a:moveTo>
                <a:cubicBezTo>
                  <a:pt x="583190" y="1020737"/>
                  <a:pt x="592448" y="1029378"/>
                  <a:pt x="587715" y="1036716"/>
                </a:cubicBezTo>
                <a:lnTo>
                  <a:pt x="566603" y="1061402"/>
                </a:lnTo>
                <a:lnTo>
                  <a:pt x="571511" y="1060384"/>
                </a:lnTo>
                <a:lnTo>
                  <a:pt x="572491" y="1059622"/>
                </a:lnTo>
                <a:cubicBezTo>
                  <a:pt x="574788" y="1058079"/>
                  <a:pt x="577047" y="1057852"/>
                  <a:pt x="579001" y="1058475"/>
                </a:cubicBezTo>
                <a:lnTo>
                  <a:pt x="579341" y="1058762"/>
                </a:lnTo>
                <a:lnTo>
                  <a:pt x="596125" y="1055285"/>
                </a:lnTo>
                <a:cubicBezTo>
                  <a:pt x="605529" y="1051496"/>
                  <a:pt x="614359" y="1046147"/>
                  <a:pt x="622555" y="1039734"/>
                </a:cubicBezTo>
                <a:cubicBezTo>
                  <a:pt x="628727" y="1034934"/>
                  <a:pt x="639631" y="1039117"/>
                  <a:pt x="636888" y="1048101"/>
                </a:cubicBezTo>
                <a:lnTo>
                  <a:pt x="634618" y="1052172"/>
                </a:lnTo>
                <a:lnTo>
                  <a:pt x="620360" y="1043849"/>
                </a:lnTo>
                <a:lnTo>
                  <a:pt x="605399" y="1069675"/>
                </a:lnTo>
                <a:lnTo>
                  <a:pt x="602632" y="1071324"/>
                </a:lnTo>
                <a:lnTo>
                  <a:pt x="578728" y="1076342"/>
                </a:lnTo>
                <a:lnTo>
                  <a:pt x="487524" y="1148708"/>
                </a:lnTo>
                <a:cubicBezTo>
                  <a:pt x="381362" y="1243554"/>
                  <a:pt x="282058" y="1359317"/>
                  <a:pt x="142361" y="1404511"/>
                </a:cubicBezTo>
                <a:cubicBezTo>
                  <a:pt x="134405" y="1407048"/>
                  <a:pt x="127547" y="1395801"/>
                  <a:pt x="133994" y="1390178"/>
                </a:cubicBezTo>
                <a:cubicBezTo>
                  <a:pt x="170409" y="1358631"/>
                  <a:pt x="205043" y="1325164"/>
                  <a:pt x="239744" y="1291697"/>
                </a:cubicBezTo>
                <a:lnTo>
                  <a:pt x="280948" y="1253558"/>
                </a:lnTo>
                <a:lnTo>
                  <a:pt x="309079" y="1237656"/>
                </a:lnTo>
                <a:cubicBezTo>
                  <a:pt x="354410" y="1210498"/>
                  <a:pt x="396244" y="1178060"/>
                  <a:pt x="437735" y="1145416"/>
                </a:cubicBezTo>
                <a:lnTo>
                  <a:pt x="500128" y="1097263"/>
                </a:lnTo>
                <a:lnTo>
                  <a:pt x="502320" y="1095970"/>
                </a:lnTo>
                <a:lnTo>
                  <a:pt x="512040" y="1088338"/>
                </a:lnTo>
                <a:lnTo>
                  <a:pt x="584561" y="1039734"/>
                </a:lnTo>
                <a:lnTo>
                  <a:pt x="572833" y="1028007"/>
                </a:lnTo>
                <a:cubicBezTo>
                  <a:pt x="563785" y="1041997"/>
                  <a:pt x="553013" y="1054359"/>
                  <a:pt x="541076" y="1065537"/>
                </a:cubicBezTo>
                <a:lnTo>
                  <a:pt x="512040" y="1088338"/>
                </a:lnTo>
                <a:lnTo>
                  <a:pt x="509401" y="1090106"/>
                </a:lnTo>
                <a:lnTo>
                  <a:pt x="500128" y="1097263"/>
                </a:lnTo>
                <a:lnTo>
                  <a:pt x="417092" y="1146239"/>
                </a:lnTo>
                <a:cubicBezTo>
                  <a:pt x="387054" y="1163658"/>
                  <a:pt x="359210" y="1182860"/>
                  <a:pt x="332876" y="1205492"/>
                </a:cubicBezTo>
                <a:lnTo>
                  <a:pt x="280948" y="1253558"/>
                </a:lnTo>
                <a:lnTo>
                  <a:pt x="266010" y="1262002"/>
                </a:lnTo>
                <a:cubicBezTo>
                  <a:pt x="249551" y="1271809"/>
                  <a:pt x="233298" y="1281890"/>
                  <a:pt x="216907" y="1291697"/>
                </a:cubicBezTo>
                <a:cubicBezTo>
                  <a:pt x="182206" y="1312545"/>
                  <a:pt x="146818" y="1332845"/>
                  <a:pt x="109031" y="1347658"/>
                </a:cubicBezTo>
                <a:cubicBezTo>
                  <a:pt x="94184" y="1353488"/>
                  <a:pt x="78067" y="1358854"/>
                  <a:pt x="61710" y="1361554"/>
                </a:cubicBezTo>
                <a:lnTo>
                  <a:pt x="18927" y="1359712"/>
                </a:lnTo>
                <a:lnTo>
                  <a:pt x="59425" y="1344126"/>
                </a:lnTo>
                <a:lnTo>
                  <a:pt x="72109" y="1342284"/>
                </a:lnTo>
                <a:cubicBezTo>
                  <a:pt x="90360" y="1337749"/>
                  <a:pt x="108173" y="1330068"/>
                  <a:pt x="123913" y="1322832"/>
                </a:cubicBezTo>
                <a:cubicBezTo>
                  <a:pt x="160260" y="1306167"/>
                  <a:pt x="194550" y="1285388"/>
                  <a:pt x="228634" y="1264676"/>
                </a:cubicBezTo>
                <a:cubicBezTo>
                  <a:pt x="260455" y="1245337"/>
                  <a:pt x="293648" y="1227986"/>
                  <a:pt x="324852" y="1207618"/>
                </a:cubicBezTo>
                <a:cubicBezTo>
                  <a:pt x="411606" y="1150902"/>
                  <a:pt x="486495" y="1077727"/>
                  <a:pt x="575988" y="1024989"/>
                </a:cubicBezTo>
                <a:close/>
                <a:moveTo>
                  <a:pt x="405942" y="1021043"/>
                </a:moveTo>
                <a:lnTo>
                  <a:pt x="358799" y="1078825"/>
                </a:lnTo>
                <a:cubicBezTo>
                  <a:pt x="327321" y="1107903"/>
                  <a:pt x="291248" y="1129231"/>
                  <a:pt x="257095" y="1156731"/>
                </a:cubicBezTo>
                <a:cubicBezTo>
                  <a:pt x="240019" y="1170482"/>
                  <a:pt x="224622" y="1185569"/>
                  <a:pt x="211935" y="1202560"/>
                </a:cubicBezTo>
                <a:lnTo>
                  <a:pt x="199149" y="1227882"/>
                </a:lnTo>
                <a:lnTo>
                  <a:pt x="168970" y="1250223"/>
                </a:lnTo>
                <a:lnTo>
                  <a:pt x="201271" y="1187524"/>
                </a:lnTo>
                <a:cubicBezTo>
                  <a:pt x="227605" y="1154125"/>
                  <a:pt x="263473" y="1130328"/>
                  <a:pt x="297626" y="1105708"/>
                </a:cubicBezTo>
                <a:lnTo>
                  <a:pt x="330879" y="1078713"/>
                </a:lnTo>
                <a:lnTo>
                  <a:pt x="334796" y="1076356"/>
                </a:lnTo>
                <a:close/>
                <a:moveTo>
                  <a:pt x="405973" y="1021005"/>
                </a:moveTo>
                <a:lnTo>
                  <a:pt x="405982" y="1021012"/>
                </a:lnTo>
                <a:lnTo>
                  <a:pt x="405942" y="1021043"/>
                </a:lnTo>
                <a:close/>
                <a:moveTo>
                  <a:pt x="2219073" y="997497"/>
                </a:moveTo>
                <a:lnTo>
                  <a:pt x="2213851" y="1007365"/>
                </a:lnTo>
                <a:lnTo>
                  <a:pt x="2213198" y="1007090"/>
                </a:lnTo>
                <a:close/>
                <a:moveTo>
                  <a:pt x="1608254" y="991797"/>
                </a:moveTo>
                <a:cubicBezTo>
                  <a:pt x="1612985" y="990082"/>
                  <a:pt x="1617238" y="993717"/>
                  <a:pt x="1618815" y="997763"/>
                </a:cubicBezTo>
                <a:cubicBezTo>
                  <a:pt x="1624096" y="1011205"/>
                  <a:pt x="1618746" y="1025949"/>
                  <a:pt x="1613260" y="1038431"/>
                </a:cubicBezTo>
                <a:cubicBezTo>
                  <a:pt x="1607019" y="1052696"/>
                  <a:pt x="1598104" y="1066000"/>
                  <a:pt x="1593372" y="1080882"/>
                </a:cubicBezTo>
                <a:cubicBezTo>
                  <a:pt x="1590011" y="1091375"/>
                  <a:pt x="1573484" y="1086917"/>
                  <a:pt x="1576844" y="1076356"/>
                </a:cubicBezTo>
                <a:cubicBezTo>
                  <a:pt x="1581096" y="1063051"/>
                  <a:pt x="1588297" y="1050981"/>
                  <a:pt x="1594400" y="1038500"/>
                </a:cubicBezTo>
                <a:cubicBezTo>
                  <a:pt x="1597006" y="1033219"/>
                  <a:pt x="1600144" y="1027150"/>
                  <a:pt x="1602047" y="1020917"/>
                </a:cubicBezTo>
                <a:lnTo>
                  <a:pt x="1602117" y="1015533"/>
                </a:lnTo>
                <a:lnTo>
                  <a:pt x="1612848" y="1008324"/>
                </a:lnTo>
                <a:lnTo>
                  <a:pt x="1602287" y="1002358"/>
                </a:lnTo>
                <a:lnTo>
                  <a:pt x="1602117" y="1015533"/>
                </a:lnTo>
                <a:lnTo>
                  <a:pt x="1576390" y="1032816"/>
                </a:lnTo>
                <a:cubicBezTo>
                  <a:pt x="1566043" y="1043575"/>
                  <a:pt x="1557539" y="1056296"/>
                  <a:pt x="1550989" y="1069086"/>
                </a:cubicBezTo>
                <a:cubicBezTo>
                  <a:pt x="1548452" y="1074058"/>
                  <a:pt x="1543600" y="1074367"/>
                  <a:pt x="1539956" y="1072198"/>
                </a:cubicBezTo>
                <a:lnTo>
                  <a:pt x="1536192" y="1060495"/>
                </a:lnTo>
                <a:lnTo>
                  <a:pt x="1550921" y="1069086"/>
                </a:lnTo>
                <a:lnTo>
                  <a:pt x="1574971" y="1013330"/>
                </a:lnTo>
                <a:close/>
                <a:moveTo>
                  <a:pt x="2469619" y="972594"/>
                </a:moveTo>
                <a:lnTo>
                  <a:pt x="2469757" y="972700"/>
                </a:lnTo>
                <a:lnTo>
                  <a:pt x="2468932" y="973584"/>
                </a:lnTo>
                <a:close/>
                <a:moveTo>
                  <a:pt x="2482204" y="970323"/>
                </a:moveTo>
                <a:cubicBezTo>
                  <a:pt x="2485376" y="972852"/>
                  <a:pt x="2487142" y="977361"/>
                  <a:pt x="2484707" y="981441"/>
                </a:cubicBezTo>
                <a:cubicBezTo>
                  <a:pt x="2469379" y="1007193"/>
                  <a:pt x="2451411" y="1031128"/>
                  <a:pt x="2433555" y="1055139"/>
                </a:cubicBezTo>
                <a:lnTo>
                  <a:pt x="2395105" y="1111623"/>
                </a:lnTo>
                <a:lnTo>
                  <a:pt x="2389458" y="1114975"/>
                </a:lnTo>
                <a:cubicBezTo>
                  <a:pt x="2385540" y="1116750"/>
                  <a:pt x="2381494" y="1117744"/>
                  <a:pt x="2377928" y="1116681"/>
                </a:cubicBezTo>
                <a:lnTo>
                  <a:pt x="2383071" y="1129300"/>
                </a:lnTo>
                <a:lnTo>
                  <a:pt x="2395105" y="1111623"/>
                </a:lnTo>
                <a:lnTo>
                  <a:pt x="2400216" y="1108588"/>
                </a:lnTo>
                <a:cubicBezTo>
                  <a:pt x="2410846" y="1101387"/>
                  <a:pt x="2420310" y="1092404"/>
                  <a:pt x="2429431" y="1083351"/>
                </a:cubicBezTo>
                <a:lnTo>
                  <a:pt x="2476336" y="1033081"/>
                </a:lnTo>
                <a:lnTo>
                  <a:pt x="2429766" y="1090389"/>
                </a:lnTo>
                <a:cubicBezTo>
                  <a:pt x="2421660" y="1099806"/>
                  <a:pt x="2413861" y="1109414"/>
                  <a:pt x="2407052" y="1119642"/>
                </a:cubicBezTo>
                <a:lnTo>
                  <a:pt x="2403447" y="1126725"/>
                </a:lnTo>
                <a:lnTo>
                  <a:pt x="2390466" y="1132891"/>
                </a:lnTo>
                <a:cubicBezTo>
                  <a:pt x="2384708" y="1134473"/>
                  <a:pt x="2378871" y="1134752"/>
                  <a:pt x="2373127" y="1133072"/>
                </a:cubicBezTo>
                <a:cubicBezTo>
                  <a:pt x="2367778" y="1131494"/>
                  <a:pt x="2365240" y="1125322"/>
                  <a:pt x="2367984" y="1120453"/>
                </a:cubicBezTo>
                <a:lnTo>
                  <a:pt x="2411881" y="1055934"/>
                </a:lnTo>
                <a:lnTo>
                  <a:pt x="2418913" y="1050862"/>
                </a:lnTo>
                <a:cubicBezTo>
                  <a:pt x="2442753" y="1030305"/>
                  <a:pt x="2463859" y="1005959"/>
                  <a:pt x="2483061" y="982950"/>
                </a:cubicBezTo>
                <a:lnTo>
                  <a:pt x="2469757" y="972700"/>
                </a:lnTo>
                <a:lnTo>
                  <a:pt x="2471265" y="971085"/>
                </a:lnTo>
                <a:cubicBezTo>
                  <a:pt x="2474454" y="967245"/>
                  <a:pt x="2479032" y="967794"/>
                  <a:pt x="2482204" y="970323"/>
                </a:cubicBezTo>
                <a:close/>
                <a:moveTo>
                  <a:pt x="2258726" y="966212"/>
                </a:moveTo>
                <a:lnTo>
                  <a:pt x="2228217" y="1016348"/>
                </a:lnTo>
                <a:cubicBezTo>
                  <a:pt x="2223623" y="1025127"/>
                  <a:pt x="2210044" y="1018954"/>
                  <a:pt x="2212581" y="1009765"/>
                </a:cubicBezTo>
                <a:lnTo>
                  <a:pt x="2213851" y="1007365"/>
                </a:lnTo>
                <a:lnTo>
                  <a:pt x="2228835" y="1013674"/>
                </a:lnTo>
                <a:cubicBezTo>
                  <a:pt x="2233070" y="998089"/>
                  <a:pt x="2240789" y="985076"/>
                  <a:pt x="2250574" y="973593"/>
                </a:cubicBezTo>
                <a:close/>
                <a:moveTo>
                  <a:pt x="257094" y="965942"/>
                </a:moveTo>
                <a:cubicBezTo>
                  <a:pt x="265392" y="959907"/>
                  <a:pt x="273622" y="972594"/>
                  <a:pt x="267450" y="979384"/>
                </a:cubicBezTo>
                <a:cubicBezTo>
                  <a:pt x="235389" y="1014874"/>
                  <a:pt x="200687" y="1048461"/>
                  <a:pt x="167692" y="1083454"/>
                </a:cubicBezTo>
                <a:lnTo>
                  <a:pt x="121973" y="1140909"/>
                </a:lnTo>
                <a:lnTo>
                  <a:pt x="108139" y="1155840"/>
                </a:lnTo>
                <a:cubicBezTo>
                  <a:pt x="99155" y="1164824"/>
                  <a:pt x="83313" y="1182655"/>
                  <a:pt x="70762" y="1183066"/>
                </a:cubicBezTo>
                <a:lnTo>
                  <a:pt x="78169" y="1195959"/>
                </a:lnTo>
                <a:lnTo>
                  <a:pt x="121973" y="1140909"/>
                </a:lnTo>
                <a:lnTo>
                  <a:pt x="146861" y="1114050"/>
                </a:lnTo>
                <a:cubicBezTo>
                  <a:pt x="159625" y="1099982"/>
                  <a:pt x="172638" y="1086163"/>
                  <a:pt x="187074" y="1073750"/>
                </a:cubicBezTo>
                <a:cubicBezTo>
                  <a:pt x="227742" y="1038843"/>
                  <a:pt x="280893" y="1020669"/>
                  <a:pt x="317719" y="981167"/>
                </a:cubicBezTo>
                <a:cubicBezTo>
                  <a:pt x="325331" y="973074"/>
                  <a:pt x="337059" y="985076"/>
                  <a:pt x="329858" y="993306"/>
                </a:cubicBezTo>
                <a:cubicBezTo>
                  <a:pt x="297694" y="1030133"/>
                  <a:pt x="261826" y="1063051"/>
                  <a:pt x="228085" y="1098507"/>
                </a:cubicBezTo>
                <a:cubicBezTo>
                  <a:pt x="211214" y="1116235"/>
                  <a:pt x="195407" y="1134718"/>
                  <a:pt x="181211" y="1154323"/>
                </a:cubicBezTo>
                <a:lnTo>
                  <a:pt x="153132" y="1201533"/>
                </a:lnTo>
                <a:lnTo>
                  <a:pt x="159077" y="1198771"/>
                </a:lnTo>
                <a:cubicBezTo>
                  <a:pt x="166998" y="1192599"/>
                  <a:pt x="174147" y="1185124"/>
                  <a:pt x="180285" y="1178951"/>
                </a:cubicBezTo>
                <a:cubicBezTo>
                  <a:pt x="195510" y="1163589"/>
                  <a:pt x="209500" y="1147062"/>
                  <a:pt x="224588" y="1131494"/>
                </a:cubicBezTo>
                <a:cubicBezTo>
                  <a:pt x="238921" y="1116681"/>
                  <a:pt x="254009" y="1104885"/>
                  <a:pt x="271771" y="1094392"/>
                </a:cubicBezTo>
                <a:cubicBezTo>
                  <a:pt x="315045" y="1068812"/>
                  <a:pt x="356879" y="1043163"/>
                  <a:pt x="393981" y="1008873"/>
                </a:cubicBezTo>
                <a:cubicBezTo>
                  <a:pt x="401044" y="1002289"/>
                  <a:pt x="412429" y="1010656"/>
                  <a:pt x="407422" y="1019229"/>
                </a:cubicBezTo>
                <a:lnTo>
                  <a:pt x="405973" y="1021005"/>
                </a:lnTo>
                <a:lnTo>
                  <a:pt x="392540" y="1010656"/>
                </a:lnTo>
                <a:cubicBezTo>
                  <a:pt x="380917" y="1030442"/>
                  <a:pt x="366377" y="1047569"/>
                  <a:pt x="350150" y="1063068"/>
                </a:cubicBezTo>
                <a:lnTo>
                  <a:pt x="330879" y="1078713"/>
                </a:lnTo>
                <a:lnTo>
                  <a:pt x="269028" y="1115926"/>
                </a:lnTo>
                <a:cubicBezTo>
                  <a:pt x="251951" y="1126282"/>
                  <a:pt x="238167" y="1141575"/>
                  <a:pt x="224725" y="1156183"/>
                </a:cubicBezTo>
                <a:cubicBezTo>
                  <a:pt x="209775" y="1172436"/>
                  <a:pt x="195373" y="1189307"/>
                  <a:pt x="178778" y="1203915"/>
                </a:cubicBezTo>
                <a:cubicBezTo>
                  <a:pt x="172227" y="1209676"/>
                  <a:pt x="165266" y="1215213"/>
                  <a:pt x="157706" y="1219551"/>
                </a:cubicBezTo>
                <a:lnTo>
                  <a:pt x="133238" y="1227917"/>
                </a:lnTo>
                <a:lnTo>
                  <a:pt x="125061" y="1220219"/>
                </a:lnTo>
                <a:lnTo>
                  <a:pt x="130920" y="1213452"/>
                </a:lnTo>
                <a:lnTo>
                  <a:pt x="129193" y="1208235"/>
                </a:lnTo>
                <a:cubicBezTo>
                  <a:pt x="150247" y="1163384"/>
                  <a:pt x="179942" y="1124499"/>
                  <a:pt x="214095" y="1088357"/>
                </a:cubicBezTo>
                <a:lnTo>
                  <a:pt x="250160" y="1051049"/>
                </a:lnTo>
                <a:lnTo>
                  <a:pt x="254145" y="1048238"/>
                </a:lnTo>
                <a:cubicBezTo>
                  <a:pt x="281234" y="1032465"/>
                  <a:pt x="308186" y="1016486"/>
                  <a:pt x="329789" y="993374"/>
                </a:cubicBezTo>
                <a:lnTo>
                  <a:pt x="317650" y="981235"/>
                </a:lnTo>
                <a:lnTo>
                  <a:pt x="250160" y="1051049"/>
                </a:lnTo>
                <a:lnTo>
                  <a:pt x="191738" y="1092267"/>
                </a:lnTo>
                <a:cubicBezTo>
                  <a:pt x="177610" y="1105023"/>
                  <a:pt x="165060" y="1119699"/>
                  <a:pt x="152235" y="1133826"/>
                </a:cubicBezTo>
                <a:cubicBezTo>
                  <a:pt x="138177" y="1149394"/>
                  <a:pt x="124118" y="1165167"/>
                  <a:pt x="108413" y="1179226"/>
                </a:cubicBezTo>
                <a:cubicBezTo>
                  <a:pt x="98126" y="1188484"/>
                  <a:pt x="85370" y="1199800"/>
                  <a:pt x="70762" y="1200280"/>
                </a:cubicBezTo>
                <a:cubicBezTo>
                  <a:pt x="64316" y="1200486"/>
                  <a:pt x="59995" y="1192805"/>
                  <a:pt x="63356" y="1187387"/>
                </a:cubicBezTo>
                <a:cubicBezTo>
                  <a:pt x="88971" y="1145622"/>
                  <a:pt x="120688" y="1108640"/>
                  <a:pt x="154139" y="1073082"/>
                </a:cubicBezTo>
                <a:lnTo>
                  <a:pt x="205612" y="1019270"/>
                </a:lnTo>
                <a:lnTo>
                  <a:pt x="265666" y="980755"/>
                </a:lnTo>
                <a:lnTo>
                  <a:pt x="255311" y="967314"/>
                </a:lnTo>
                <a:lnTo>
                  <a:pt x="205612" y="1019270"/>
                </a:lnTo>
                <a:lnTo>
                  <a:pt x="195304" y="1025881"/>
                </a:lnTo>
                <a:cubicBezTo>
                  <a:pt x="172809" y="1040009"/>
                  <a:pt x="149218" y="1054479"/>
                  <a:pt x="131319" y="1074367"/>
                </a:cubicBezTo>
                <a:cubicBezTo>
                  <a:pt x="115682" y="1091718"/>
                  <a:pt x="103132" y="1111538"/>
                  <a:pt x="88250" y="1129505"/>
                </a:cubicBezTo>
                <a:cubicBezTo>
                  <a:pt x="72203" y="1148845"/>
                  <a:pt x="53000" y="1164481"/>
                  <a:pt x="29957" y="1174837"/>
                </a:cubicBezTo>
                <a:lnTo>
                  <a:pt x="30025" y="1174905"/>
                </a:lnTo>
                <a:cubicBezTo>
                  <a:pt x="20012" y="1179363"/>
                  <a:pt x="11304" y="1164618"/>
                  <a:pt x="21384" y="1160092"/>
                </a:cubicBezTo>
                <a:cubicBezTo>
                  <a:pt x="44771" y="1149600"/>
                  <a:pt x="63150" y="1133689"/>
                  <a:pt x="79129" y="1113801"/>
                </a:cubicBezTo>
                <a:cubicBezTo>
                  <a:pt x="93874" y="1095490"/>
                  <a:pt x="106561" y="1075670"/>
                  <a:pt x="122678" y="1058525"/>
                </a:cubicBezTo>
                <a:cubicBezTo>
                  <a:pt x="140714" y="1039323"/>
                  <a:pt x="164580" y="1024990"/>
                  <a:pt x="186731" y="1011068"/>
                </a:cubicBezTo>
                <a:cubicBezTo>
                  <a:pt x="210323" y="996255"/>
                  <a:pt x="234463" y="982264"/>
                  <a:pt x="257094" y="965942"/>
                </a:cubicBezTo>
                <a:close/>
                <a:moveTo>
                  <a:pt x="2241105" y="961516"/>
                </a:moveTo>
                <a:lnTo>
                  <a:pt x="2219073" y="997497"/>
                </a:lnTo>
                <a:lnTo>
                  <a:pt x="2235209" y="967001"/>
                </a:lnTo>
                <a:close/>
                <a:moveTo>
                  <a:pt x="1514850" y="938971"/>
                </a:moveTo>
                <a:lnTo>
                  <a:pt x="1515053" y="939127"/>
                </a:lnTo>
                <a:lnTo>
                  <a:pt x="1514336" y="939621"/>
                </a:lnTo>
                <a:close/>
                <a:moveTo>
                  <a:pt x="2063419" y="938441"/>
                </a:moveTo>
                <a:cubicBezTo>
                  <a:pt x="2067602" y="939401"/>
                  <a:pt x="2070963" y="944819"/>
                  <a:pt x="2069385" y="949003"/>
                </a:cubicBezTo>
                <a:cubicBezTo>
                  <a:pt x="2065819" y="958398"/>
                  <a:pt x="2061087" y="967245"/>
                  <a:pt x="2055738" y="975817"/>
                </a:cubicBezTo>
                <a:cubicBezTo>
                  <a:pt x="2050732" y="983704"/>
                  <a:pt x="2045451" y="991453"/>
                  <a:pt x="2040787" y="999546"/>
                </a:cubicBezTo>
                <a:cubicBezTo>
                  <a:pt x="2038387" y="1003729"/>
                  <a:pt x="2033175" y="1004827"/>
                  <a:pt x="2029060" y="1002632"/>
                </a:cubicBezTo>
                <a:cubicBezTo>
                  <a:pt x="2024945" y="1000438"/>
                  <a:pt x="2023711" y="994814"/>
                  <a:pt x="2025974" y="990905"/>
                </a:cubicBezTo>
                <a:cubicBezTo>
                  <a:pt x="2030500" y="983018"/>
                  <a:pt x="2035644" y="975543"/>
                  <a:pt x="2040513" y="967862"/>
                </a:cubicBezTo>
                <a:cubicBezTo>
                  <a:pt x="2042982" y="963953"/>
                  <a:pt x="2045382" y="959975"/>
                  <a:pt x="2047577" y="955861"/>
                </a:cubicBezTo>
                <a:cubicBezTo>
                  <a:pt x="2048674" y="953872"/>
                  <a:pt x="2049634" y="951883"/>
                  <a:pt x="2050594" y="949894"/>
                </a:cubicBezTo>
                <a:cubicBezTo>
                  <a:pt x="2050937" y="949277"/>
                  <a:pt x="2051212" y="948591"/>
                  <a:pt x="2051486" y="947974"/>
                </a:cubicBezTo>
                <a:cubicBezTo>
                  <a:pt x="2051623" y="947562"/>
                  <a:pt x="2051966" y="946876"/>
                  <a:pt x="2051623" y="947700"/>
                </a:cubicBezTo>
                <a:cubicBezTo>
                  <a:pt x="2052103" y="946602"/>
                  <a:pt x="2052515" y="945574"/>
                  <a:pt x="2052926" y="944476"/>
                </a:cubicBezTo>
                <a:lnTo>
                  <a:pt x="2052858" y="944408"/>
                </a:lnTo>
                <a:cubicBezTo>
                  <a:pt x="2054572" y="939950"/>
                  <a:pt x="2058550" y="937344"/>
                  <a:pt x="2063419" y="938441"/>
                </a:cubicBezTo>
                <a:close/>
                <a:moveTo>
                  <a:pt x="2391163" y="926303"/>
                </a:moveTo>
                <a:lnTo>
                  <a:pt x="2391717" y="926626"/>
                </a:lnTo>
                <a:lnTo>
                  <a:pt x="2391369" y="926714"/>
                </a:lnTo>
                <a:lnTo>
                  <a:pt x="2389047" y="929075"/>
                </a:lnTo>
                <a:close/>
                <a:moveTo>
                  <a:pt x="2402839" y="923808"/>
                </a:moveTo>
                <a:cubicBezTo>
                  <a:pt x="2406440" y="925925"/>
                  <a:pt x="2408686" y="930451"/>
                  <a:pt x="2406182" y="935355"/>
                </a:cubicBezTo>
                <a:cubicBezTo>
                  <a:pt x="2395073" y="957026"/>
                  <a:pt x="2378631" y="974686"/>
                  <a:pt x="2362497" y="992534"/>
                </a:cubicBezTo>
                <a:lnTo>
                  <a:pt x="2340322" y="1023443"/>
                </a:lnTo>
                <a:lnTo>
                  <a:pt x="2310994" y="1038225"/>
                </a:lnTo>
                <a:lnTo>
                  <a:pt x="2320663" y="1050844"/>
                </a:lnTo>
                <a:lnTo>
                  <a:pt x="2340322" y="1023443"/>
                </a:lnTo>
                <a:lnTo>
                  <a:pt x="2343852" y="1021664"/>
                </a:lnTo>
                <a:cubicBezTo>
                  <a:pt x="2353685" y="1014189"/>
                  <a:pt x="2362703" y="1005205"/>
                  <a:pt x="2371824" y="996049"/>
                </a:cubicBezTo>
                <a:cubicBezTo>
                  <a:pt x="2390066" y="977738"/>
                  <a:pt x="2408171" y="958604"/>
                  <a:pt x="2431420" y="946671"/>
                </a:cubicBezTo>
                <a:cubicBezTo>
                  <a:pt x="2439032" y="942762"/>
                  <a:pt x="2447262" y="950649"/>
                  <a:pt x="2443147" y="958398"/>
                </a:cubicBezTo>
                <a:cubicBezTo>
                  <a:pt x="2429911" y="983156"/>
                  <a:pt x="2411223" y="1004004"/>
                  <a:pt x="2392767" y="1024990"/>
                </a:cubicBezTo>
                <a:lnTo>
                  <a:pt x="2361345" y="1068228"/>
                </a:lnTo>
                <a:lnTo>
                  <a:pt x="2334105" y="1079785"/>
                </a:lnTo>
                <a:lnTo>
                  <a:pt x="2343775" y="1092404"/>
                </a:lnTo>
                <a:lnTo>
                  <a:pt x="2361345" y="1068228"/>
                </a:lnTo>
                <a:lnTo>
                  <a:pt x="2374545" y="1062627"/>
                </a:lnTo>
                <a:cubicBezTo>
                  <a:pt x="2387240" y="1055143"/>
                  <a:pt x="2399183" y="1046112"/>
                  <a:pt x="2410478" y="1036185"/>
                </a:cubicBezTo>
                <a:lnTo>
                  <a:pt x="2468932" y="973584"/>
                </a:lnTo>
                <a:lnTo>
                  <a:pt x="2418442" y="1046292"/>
                </a:lnTo>
                <a:lnTo>
                  <a:pt x="2411881" y="1055934"/>
                </a:lnTo>
                <a:lnTo>
                  <a:pt x="2380998" y="1078214"/>
                </a:lnTo>
                <a:cubicBezTo>
                  <a:pt x="2367607" y="1085957"/>
                  <a:pt x="2353428" y="1092112"/>
                  <a:pt x="2338357" y="1096038"/>
                </a:cubicBezTo>
                <a:cubicBezTo>
                  <a:pt x="2330744" y="1098027"/>
                  <a:pt x="2325464" y="1090003"/>
                  <a:pt x="2328687" y="1083420"/>
                </a:cubicBezTo>
                <a:cubicBezTo>
                  <a:pt x="2341032" y="1058114"/>
                  <a:pt x="2359274" y="1036991"/>
                  <a:pt x="2377730" y="1016005"/>
                </a:cubicBezTo>
                <a:lnTo>
                  <a:pt x="2384063" y="1007627"/>
                </a:lnTo>
                <a:lnTo>
                  <a:pt x="2408129" y="983922"/>
                </a:lnTo>
                <a:cubicBezTo>
                  <a:pt x="2417850" y="975106"/>
                  <a:pt x="2428146" y="967125"/>
                  <a:pt x="2439787" y="961141"/>
                </a:cubicBezTo>
                <a:lnTo>
                  <a:pt x="2428059" y="949414"/>
                </a:lnTo>
                <a:lnTo>
                  <a:pt x="2384063" y="1007627"/>
                </a:lnTo>
                <a:lnTo>
                  <a:pt x="2379916" y="1011711"/>
                </a:lnTo>
                <a:cubicBezTo>
                  <a:pt x="2361228" y="1030356"/>
                  <a:pt x="2341752" y="1047690"/>
                  <a:pt x="2315314" y="1054410"/>
                </a:cubicBezTo>
                <a:cubicBezTo>
                  <a:pt x="2307565" y="1056331"/>
                  <a:pt x="2302695" y="1048444"/>
                  <a:pt x="2305644" y="1041792"/>
                </a:cubicBezTo>
                <a:cubicBezTo>
                  <a:pt x="2315554" y="1019332"/>
                  <a:pt x="2331396" y="1001295"/>
                  <a:pt x="2347529" y="983456"/>
                </a:cubicBezTo>
                <a:lnTo>
                  <a:pt x="2361174" y="965584"/>
                </a:lnTo>
                <a:lnTo>
                  <a:pt x="2374156" y="961416"/>
                </a:lnTo>
                <a:cubicBezTo>
                  <a:pt x="2387803" y="955998"/>
                  <a:pt x="2398227" y="947494"/>
                  <a:pt x="2405977" y="934944"/>
                </a:cubicBezTo>
                <a:lnTo>
                  <a:pt x="2391717" y="926626"/>
                </a:lnTo>
                <a:close/>
                <a:moveTo>
                  <a:pt x="1862421" y="921885"/>
                </a:moveTo>
                <a:cubicBezTo>
                  <a:pt x="1868545" y="922187"/>
                  <a:pt x="1873984" y="930571"/>
                  <a:pt x="1868583" y="936795"/>
                </a:cubicBezTo>
                <a:cubicBezTo>
                  <a:pt x="1856170" y="951060"/>
                  <a:pt x="1847598" y="968273"/>
                  <a:pt x="1839299" y="985898"/>
                </a:cubicBezTo>
                <a:lnTo>
                  <a:pt x="1827054" y="1021159"/>
                </a:lnTo>
                <a:lnTo>
                  <a:pt x="1811662" y="1030750"/>
                </a:lnTo>
                <a:lnTo>
                  <a:pt x="1819960" y="1041585"/>
                </a:lnTo>
                <a:lnTo>
                  <a:pt x="1827054" y="1021159"/>
                </a:lnTo>
                <a:lnTo>
                  <a:pt x="1830179" y="1019212"/>
                </a:lnTo>
                <a:cubicBezTo>
                  <a:pt x="1835459" y="1012971"/>
                  <a:pt x="1839883" y="1005547"/>
                  <a:pt x="1843552" y="1000575"/>
                </a:cubicBezTo>
                <a:cubicBezTo>
                  <a:pt x="1854181" y="986241"/>
                  <a:pt x="1865771" y="971840"/>
                  <a:pt x="1883328" y="966353"/>
                </a:cubicBezTo>
                <a:cubicBezTo>
                  <a:pt x="1890666" y="964090"/>
                  <a:pt x="1896495" y="972662"/>
                  <a:pt x="1892998" y="978972"/>
                </a:cubicBezTo>
                <a:cubicBezTo>
                  <a:pt x="1884974" y="993477"/>
                  <a:pt x="1874293" y="1006575"/>
                  <a:pt x="1864709" y="1020214"/>
                </a:cubicBezTo>
                <a:lnTo>
                  <a:pt x="1848647" y="1053131"/>
                </a:lnTo>
                <a:lnTo>
                  <a:pt x="1837036" y="1054136"/>
                </a:lnTo>
                <a:lnTo>
                  <a:pt x="1843003" y="1064697"/>
                </a:lnTo>
                <a:lnTo>
                  <a:pt x="1848647" y="1053131"/>
                </a:lnTo>
                <a:lnTo>
                  <a:pt x="1850640" y="1052958"/>
                </a:lnTo>
                <a:cubicBezTo>
                  <a:pt x="1863328" y="1048641"/>
                  <a:pt x="1873384" y="1036116"/>
                  <a:pt x="1881819" y="1026292"/>
                </a:cubicBezTo>
                <a:cubicBezTo>
                  <a:pt x="1887168" y="1019983"/>
                  <a:pt x="1895672" y="1025743"/>
                  <a:pt x="1896427" y="1032327"/>
                </a:cubicBezTo>
                <a:cubicBezTo>
                  <a:pt x="1898416" y="1049267"/>
                  <a:pt x="1891626" y="1062863"/>
                  <a:pt x="1883654" y="1076107"/>
                </a:cubicBezTo>
                <a:lnTo>
                  <a:pt x="1871106" y="1102420"/>
                </a:lnTo>
                <a:lnTo>
                  <a:pt x="1857816" y="1107216"/>
                </a:lnTo>
                <a:lnTo>
                  <a:pt x="1863783" y="1117778"/>
                </a:lnTo>
                <a:lnTo>
                  <a:pt x="1871106" y="1102420"/>
                </a:lnTo>
                <a:lnTo>
                  <a:pt x="1873804" y="1101447"/>
                </a:lnTo>
                <a:cubicBezTo>
                  <a:pt x="1878819" y="1097615"/>
                  <a:pt x="1883294" y="1092712"/>
                  <a:pt x="1886551" y="1089248"/>
                </a:cubicBezTo>
                <a:cubicBezTo>
                  <a:pt x="1893684" y="1081636"/>
                  <a:pt x="1899376" y="1073749"/>
                  <a:pt x="1905891" y="1064971"/>
                </a:cubicBezTo>
                <a:cubicBezTo>
                  <a:pt x="1912406" y="1056193"/>
                  <a:pt x="1927288" y="1064765"/>
                  <a:pt x="1920704" y="1073612"/>
                </a:cubicBezTo>
                <a:cubicBezTo>
                  <a:pt x="1905205" y="1094529"/>
                  <a:pt x="1883602" y="1128408"/>
                  <a:pt x="1853290" y="1123744"/>
                </a:cubicBezTo>
                <a:cubicBezTo>
                  <a:pt x="1848421" y="1122990"/>
                  <a:pt x="1846569" y="1117298"/>
                  <a:pt x="1847323" y="1113183"/>
                </a:cubicBezTo>
                <a:cubicBezTo>
                  <a:pt x="1849895" y="1098644"/>
                  <a:pt x="1858793" y="1086077"/>
                  <a:pt x="1866603" y="1073312"/>
                </a:cubicBezTo>
                <a:lnTo>
                  <a:pt x="1870768" y="1059898"/>
                </a:lnTo>
                <a:lnTo>
                  <a:pt x="1893958" y="1038294"/>
                </a:lnTo>
                <a:lnTo>
                  <a:pt x="1879350" y="1032258"/>
                </a:lnTo>
                <a:lnTo>
                  <a:pt x="1870768" y="1059898"/>
                </a:lnTo>
                <a:lnTo>
                  <a:pt x="1867246" y="1063180"/>
                </a:lnTo>
                <a:cubicBezTo>
                  <a:pt x="1857285" y="1069412"/>
                  <a:pt x="1845986" y="1072721"/>
                  <a:pt x="1832510" y="1070526"/>
                </a:cubicBezTo>
                <a:cubicBezTo>
                  <a:pt x="1827778" y="1069703"/>
                  <a:pt x="1825652" y="1064148"/>
                  <a:pt x="1826544" y="1059965"/>
                </a:cubicBezTo>
                <a:lnTo>
                  <a:pt x="1839394" y="1033204"/>
                </a:lnTo>
                <a:lnTo>
                  <a:pt x="1851627" y="1018646"/>
                </a:lnTo>
                <a:cubicBezTo>
                  <a:pt x="1861828" y="1003849"/>
                  <a:pt x="1871430" y="987922"/>
                  <a:pt x="1887923" y="982744"/>
                </a:cubicBezTo>
                <a:lnTo>
                  <a:pt x="1878253" y="970125"/>
                </a:lnTo>
                <a:cubicBezTo>
                  <a:pt x="1869852" y="985350"/>
                  <a:pt x="1858828" y="999032"/>
                  <a:pt x="1848952" y="1013297"/>
                </a:cubicBezTo>
                <a:lnTo>
                  <a:pt x="1839394" y="1033204"/>
                </a:lnTo>
                <a:lnTo>
                  <a:pt x="1834938" y="1038506"/>
                </a:lnTo>
                <a:cubicBezTo>
                  <a:pt x="1828601" y="1043853"/>
                  <a:pt x="1821177" y="1047432"/>
                  <a:pt x="1811730" y="1047758"/>
                </a:cubicBezTo>
                <a:cubicBezTo>
                  <a:pt x="1805627" y="1047963"/>
                  <a:pt x="1802541" y="1042134"/>
                  <a:pt x="1803432" y="1036922"/>
                </a:cubicBezTo>
                <a:cubicBezTo>
                  <a:pt x="1806793" y="1016142"/>
                  <a:pt x="1815777" y="995568"/>
                  <a:pt x="1824486" y="977120"/>
                </a:cubicBezTo>
                <a:cubicBezTo>
                  <a:pt x="1833196" y="958672"/>
                  <a:pt x="1843003" y="939950"/>
                  <a:pt x="1856444" y="924519"/>
                </a:cubicBezTo>
                <a:lnTo>
                  <a:pt x="1856444" y="924656"/>
                </a:lnTo>
                <a:cubicBezTo>
                  <a:pt x="1858262" y="922581"/>
                  <a:pt x="1860379" y="921784"/>
                  <a:pt x="1862421" y="921885"/>
                </a:cubicBezTo>
                <a:close/>
                <a:moveTo>
                  <a:pt x="1716792" y="919201"/>
                </a:moveTo>
                <a:lnTo>
                  <a:pt x="1716542" y="919513"/>
                </a:lnTo>
                <a:lnTo>
                  <a:pt x="1716486" y="919305"/>
                </a:lnTo>
                <a:close/>
                <a:moveTo>
                  <a:pt x="2045863" y="885223"/>
                </a:moveTo>
                <a:lnTo>
                  <a:pt x="2045863" y="885292"/>
                </a:lnTo>
                <a:cubicBezTo>
                  <a:pt x="2049223" y="881863"/>
                  <a:pt x="2054572" y="882137"/>
                  <a:pt x="2058001" y="885292"/>
                </a:cubicBezTo>
                <a:cubicBezTo>
                  <a:pt x="2061430" y="888447"/>
                  <a:pt x="2061156" y="894207"/>
                  <a:pt x="2058001" y="897431"/>
                </a:cubicBezTo>
                <a:cubicBezTo>
                  <a:pt x="2056218" y="899214"/>
                  <a:pt x="2054503" y="901065"/>
                  <a:pt x="2052926" y="902985"/>
                </a:cubicBezTo>
                <a:cubicBezTo>
                  <a:pt x="2052446" y="903534"/>
                  <a:pt x="2051966" y="904083"/>
                  <a:pt x="2051555" y="904632"/>
                </a:cubicBezTo>
                <a:cubicBezTo>
                  <a:pt x="2050663" y="905729"/>
                  <a:pt x="2052240" y="903740"/>
                  <a:pt x="2051349" y="904906"/>
                </a:cubicBezTo>
                <a:cubicBezTo>
                  <a:pt x="2050595" y="905934"/>
                  <a:pt x="2049840" y="906963"/>
                  <a:pt x="2049086" y="908061"/>
                </a:cubicBezTo>
                <a:cubicBezTo>
                  <a:pt x="2046205" y="912175"/>
                  <a:pt x="2043531" y="916496"/>
                  <a:pt x="2040925" y="920816"/>
                </a:cubicBezTo>
                <a:cubicBezTo>
                  <a:pt x="2035438" y="930075"/>
                  <a:pt x="2030363" y="939607"/>
                  <a:pt x="2024671" y="948728"/>
                </a:cubicBezTo>
                <a:cubicBezTo>
                  <a:pt x="2022134" y="952843"/>
                  <a:pt x="2016990" y="953940"/>
                  <a:pt x="2012944" y="951814"/>
                </a:cubicBezTo>
                <a:cubicBezTo>
                  <a:pt x="2008898" y="949688"/>
                  <a:pt x="2007458" y="943928"/>
                  <a:pt x="2009858" y="940087"/>
                </a:cubicBezTo>
                <a:cubicBezTo>
                  <a:pt x="2021379" y="921571"/>
                  <a:pt x="2030363" y="900928"/>
                  <a:pt x="2045863" y="885223"/>
                </a:cubicBezTo>
                <a:close/>
                <a:moveTo>
                  <a:pt x="2353471" y="870196"/>
                </a:moveTo>
                <a:cubicBezTo>
                  <a:pt x="2356651" y="871524"/>
                  <a:pt x="2359171" y="874456"/>
                  <a:pt x="2358794" y="878023"/>
                </a:cubicBezTo>
                <a:cubicBezTo>
                  <a:pt x="2355845" y="906963"/>
                  <a:pt x="2333076" y="921639"/>
                  <a:pt x="2316960" y="943036"/>
                </a:cubicBezTo>
                <a:cubicBezTo>
                  <a:pt x="2308902" y="953734"/>
                  <a:pt x="2302284" y="966079"/>
                  <a:pt x="2297226" y="979058"/>
                </a:cubicBezTo>
                <a:lnTo>
                  <a:pt x="2291537" y="1000902"/>
                </a:lnTo>
                <a:lnTo>
                  <a:pt x="2291533" y="1000906"/>
                </a:lnTo>
                <a:cubicBezTo>
                  <a:pt x="2287085" y="1004407"/>
                  <a:pt x="2282121" y="1007073"/>
                  <a:pt x="2276292" y="1008325"/>
                </a:cubicBezTo>
                <a:lnTo>
                  <a:pt x="2286853" y="1018886"/>
                </a:lnTo>
                <a:lnTo>
                  <a:pt x="2291537" y="1000902"/>
                </a:lnTo>
                <a:lnTo>
                  <a:pt x="2303681" y="988479"/>
                </a:lnTo>
                <a:cubicBezTo>
                  <a:pt x="2311216" y="979298"/>
                  <a:pt x="2318092" y="969097"/>
                  <a:pt x="2327110" y="962513"/>
                </a:cubicBezTo>
                <a:cubicBezTo>
                  <a:pt x="2342694" y="951146"/>
                  <a:pt x="2362832" y="950078"/>
                  <a:pt x="2378088" y="940216"/>
                </a:cubicBezTo>
                <a:lnTo>
                  <a:pt x="2389047" y="929075"/>
                </a:lnTo>
                <a:lnTo>
                  <a:pt x="2361174" y="965584"/>
                </a:lnTo>
                <a:lnTo>
                  <a:pt x="2355253" y="967485"/>
                </a:lnTo>
                <a:cubicBezTo>
                  <a:pt x="2348918" y="969491"/>
                  <a:pt x="2342746" y="971840"/>
                  <a:pt x="2337328" y="975612"/>
                </a:cubicBezTo>
                <a:cubicBezTo>
                  <a:pt x="2316137" y="990288"/>
                  <a:pt x="2308388" y="1018474"/>
                  <a:pt x="2280681" y="1024372"/>
                </a:cubicBezTo>
                <a:cubicBezTo>
                  <a:pt x="2273686" y="1025812"/>
                  <a:pt x="2269228" y="1020326"/>
                  <a:pt x="2270120" y="1013811"/>
                </a:cubicBezTo>
                <a:cubicBezTo>
                  <a:pt x="2273686" y="987613"/>
                  <a:pt x="2284110" y="961690"/>
                  <a:pt x="2298101" y="939470"/>
                </a:cubicBezTo>
                <a:lnTo>
                  <a:pt x="2314580" y="920702"/>
                </a:lnTo>
                <a:lnTo>
                  <a:pt x="2322700" y="914725"/>
                </a:lnTo>
                <a:cubicBezTo>
                  <a:pt x="2335065" y="905197"/>
                  <a:pt x="2346655" y="895116"/>
                  <a:pt x="2356050" y="883440"/>
                </a:cubicBezTo>
                <a:lnTo>
                  <a:pt x="2341443" y="877405"/>
                </a:lnTo>
                <a:cubicBezTo>
                  <a:pt x="2340140" y="890264"/>
                  <a:pt x="2332545" y="900637"/>
                  <a:pt x="2323655" y="910366"/>
                </a:cubicBezTo>
                <a:lnTo>
                  <a:pt x="2314580" y="920702"/>
                </a:lnTo>
                <a:lnTo>
                  <a:pt x="2284702" y="942693"/>
                </a:lnTo>
                <a:lnTo>
                  <a:pt x="2258726" y="966212"/>
                </a:lnTo>
                <a:lnTo>
                  <a:pt x="2270831" y="946319"/>
                </a:lnTo>
                <a:lnTo>
                  <a:pt x="2280850" y="926457"/>
                </a:lnTo>
                <a:lnTo>
                  <a:pt x="2309292" y="905107"/>
                </a:lnTo>
                <a:cubicBezTo>
                  <a:pt x="2322082" y="895086"/>
                  <a:pt x="2334174" y="884434"/>
                  <a:pt x="2344186" y="871987"/>
                </a:cubicBezTo>
                <a:cubicBezTo>
                  <a:pt x="2346450" y="869141"/>
                  <a:pt x="2350290" y="868867"/>
                  <a:pt x="2353471" y="870196"/>
                </a:cubicBezTo>
                <a:close/>
                <a:moveTo>
                  <a:pt x="1561534" y="869458"/>
                </a:moveTo>
                <a:cubicBezTo>
                  <a:pt x="1564945" y="870547"/>
                  <a:pt x="1567894" y="873633"/>
                  <a:pt x="1568134" y="877611"/>
                </a:cubicBezTo>
                <a:cubicBezTo>
                  <a:pt x="1569232" y="895579"/>
                  <a:pt x="1560728" y="913753"/>
                  <a:pt x="1553115" y="929526"/>
                </a:cubicBezTo>
                <a:cubicBezTo>
                  <a:pt x="1544543" y="947425"/>
                  <a:pt x="1534324" y="964365"/>
                  <a:pt x="1524517" y="981578"/>
                </a:cubicBezTo>
                <a:cubicBezTo>
                  <a:pt x="1513750" y="1000575"/>
                  <a:pt x="1502366" y="1019023"/>
                  <a:pt x="1490844" y="1037539"/>
                </a:cubicBezTo>
                <a:cubicBezTo>
                  <a:pt x="1484535" y="1047689"/>
                  <a:pt x="1478294" y="1058233"/>
                  <a:pt x="1473425" y="1069283"/>
                </a:cubicBezTo>
                <a:lnTo>
                  <a:pt x="1469968" y="1082370"/>
                </a:lnTo>
                <a:lnTo>
                  <a:pt x="1468582" y="1084500"/>
                </a:lnTo>
                <a:cubicBezTo>
                  <a:pt x="1464356" y="1089832"/>
                  <a:pt x="1459367" y="1094324"/>
                  <a:pt x="1453401" y="1095764"/>
                </a:cubicBezTo>
                <a:lnTo>
                  <a:pt x="1464236" y="1104062"/>
                </a:lnTo>
                <a:lnTo>
                  <a:pt x="1469968" y="1082370"/>
                </a:lnTo>
                <a:lnTo>
                  <a:pt x="1479186" y="1068195"/>
                </a:lnTo>
                <a:cubicBezTo>
                  <a:pt x="1487415" y="1054753"/>
                  <a:pt x="1494342" y="1040489"/>
                  <a:pt x="1502709" y="1027115"/>
                </a:cubicBezTo>
                <a:cubicBezTo>
                  <a:pt x="1512790" y="1010931"/>
                  <a:pt x="1526781" y="996666"/>
                  <a:pt x="1539948" y="982950"/>
                </a:cubicBezTo>
                <a:cubicBezTo>
                  <a:pt x="1555310" y="966971"/>
                  <a:pt x="1571837" y="952295"/>
                  <a:pt x="1590011" y="939539"/>
                </a:cubicBezTo>
                <a:cubicBezTo>
                  <a:pt x="1595909" y="935424"/>
                  <a:pt x="1605442" y="942351"/>
                  <a:pt x="1602630" y="949209"/>
                </a:cubicBezTo>
                <a:lnTo>
                  <a:pt x="1574971" y="1013330"/>
                </a:lnTo>
                <a:lnTo>
                  <a:pt x="1565854" y="1019229"/>
                </a:lnTo>
                <a:lnTo>
                  <a:pt x="1536279" y="1060207"/>
                </a:lnTo>
                <a:lnTo>
                  <a:pt x="1571364" y="978967"/>
                </a:lnTo>
                <a:lnTo>
                  <a:pt x="1598790" y="954352"/>
                </a:lnTo>
                <a:lnTo>
                  <a:pt x="1586171" y="944682"/>
                </a:lnTo>
                <a:lnTo>
                  <a:pt x="1571364" y="978967"/>
                </a:lnTo>
                <a:lnTo>
                  <a:pt x="1545914" y="1001809"/>
                </a:lnTo>
                <a:cubicBezTo>
                  <a:pt x="1533639" y="1015114"/>
                  <a:pt x="1521705" y="1028418"/>
                  <a:pt x="1512653" y="1044192"/>
                </a:cubicBezTo>
                <a:cubicBezTo>
                  <a:pt x="1504492" y="1058525"/>
                  <a:pt x="1497085" y="1073338"/>
                  <a:pt x="1487690" y="1086917"/>
                </a:cubicBezTo>
                <a:cubicBezTo>
                  <a:pt x="1480420" y="1097478"/>
                  <a:pt x="1471231" y="1109206"/>
                  <a:pt x="1458133" y="1112360"/>
                </a:cubicBezTo>
                <a:cubicBezTo>
                  <a:pt x="1453057" y="1113526"/>
                  <a:pt x="1446886" y="1109823"/>
                  <a:pt x="1447297" y="1104062"/>
                </a:cubicBezTo>
                <a:cubicBezTo>
                  <a:pt x="1448102" y="1092198"/>
                  <a:pt x="1450854" y="1080955"/>
                  <a:pt x="1454869" y="1070137"/>
                </a:cubicBezTo>
                <a:lnTo>
                  <a:pt x="1459169" y="1061227"/>
                </a:lnTo>
                <a:lnTo>
                  <a:pt x="1480695" y="1032807"/>
                </a:lnTo>
                <a:cubicBezTo>
                  <a:pt x="1495028" y="1011342"/>
                  <a:pt x="1510321" y="990699"/>
                  <a:pt x="1522940" y="968136"/>
                </a:cubicBezTo>
                <a:cubicBezTo>
                  <a:pt x="1538782" y="939950"/>
                  <a:pt x="1552292" y="910529"/>
                  <a:pt x="1567243" y="881931"/>
                </a:cubicBezTo>
                <a:lnTo>
                  <a:pt x="1551263" y="877611"/>
                </a:lnTo>
                <a:cubicBezTo>
                  <a:pt x="1552292" y="895510"/>
                  <a:pt x="1542211" y="914027"/>
                  <a:pt x="1534324" y="929457"/>
                </a:cubicBezTo>
                <a:cubicBezTo>
                  <a:pt x="1525683" y="946259"/>
                  <a:pt x="1515602" y="962307"/>
                  <a:pt x="1506618" y="978904"/>
                </a:cubicBezTo>
                <a:cubicBezTo>
                  <a:pt x="1495748" y="998998"/>
                  <a:pt x="1481724" y="1018423"/>
                  <a:pt x="1470014" y="1038757"/>
                </a:cubicBezTo>
                <a:lnTo>
                  <a:pt x="1459169" y="1061227"/>
                </a:lnTo>
                <a:lnTo>
                  <a:pt x="1440644" y="1085683"/>
                </a:lnTo>
                <a:cubicBezTo>
                  <a:pt x="1426997" y="1099604"/>
                  <a:pt x="1409234" y="1112086"/>
                  <a:pt x="1388866" y="1110303"/>
                </a:cubicBezTo>
                <a:cubicBezTo>
                  <a:pt x="1382077" y="1109754"/>
                  <a:pt x="1378579" y="1103582"/>
                  <a:pt x="1381460" y="1097410"/>
                </a:cubicBezTo>
                <a:cubicBezTo>
                  <a:pt x="1396205" y="1065932"/>
                  <a:pt x="1415990" y="1037591"/>
                  <a:pt x="1437217" y="1010210"/>
                </a:cubicBezTo>
                <a:lnTo>
                  <a:pt x="1472260" y="965892"/>
                </a:lnTo>
                <a:lnTo>
                  <a:pt x="1485727" y="959341"/>
                </a:lnTo>
                <a:lnTo>
                  <a:pt x="1514336" y="939621"/>
                </a:lnTo>
                <a:lnTo>
                  <a:pt x="1451686" y="1018851"/>
                </a:lnTo>
                <a:lnTo>
                  <a:pt x="1407745" y="1087574"/>
                </a:lnTo>
                <a:lnTo>
                  <a:pt x="1388524" y="1093158"/>
                </a:lnTo>
                <a:lnTo>
                  <a:pt x="1395930" y="1106051"/>
                </a:lnTo>
                <a:lnTo>
                  <a:pt x="1407745" y="1087574"/>
                </a:lnTo>
                <a:lnTo>
                  <a:pt x="1414018" y="1085752"/>
                </a:lnTo>
                <a:cubicBezTo>
                  <a:pt x="1421579" y="1080711"/>
                  <a:pt x="1428232" y="1073819"/>
                  <a:pt x="1434061" y="1067235"/>
                </a:cubicBezTo>
                <a:cubicBezTo>
                  <a:pt x="1447639" y="1051804"/>
                  <a:pt x="1458613" y="1034316"/>
                  <a:pt x="1470065" y="1017377"/>
                </a:cubicBezTo>
                <a:cubicBezTo>
                  <a:pt x="1484261" y="996460"/>
                  <a:pt x="1498731" y="976229"/>
                  <a:pt x="1510870" y="954009"/>
                </a:cubicBezTo>
                <a:cubicBezTo>
                  <a:pt x="1525409" y="927469"/>
                  <a:pt x="1538096" y="900037"/>
                  <a:pt x="1552155" y="873290"/>
                </a:cubicBezTo>
                <a:cubicBezTo>
                  <a:pt x="1554247" y="869278"/>
                  <a:pt x="1558122" y="868369"/>
                  <a:pt x="1561534" y="869458"/>
                </a:cubicBezTo>
                <a:close/>
                <a:moveTo>
                  <a:pt x="2303810" y="863981"/>
                </a:moveTo>
                <a:cubicBezTo>
                  <a:pt x="2307016" y="865626"/>
                  <a:pt x="2309108" y="869004"/>
                  <a:pt x="2307633" y="873359"/>
                </a:cubicBezTo>
                <a:lnTo>
                  <a:pt x="2280850" y="926457"/>
                </a:lnTo>
                <a:lnTo>
                  <a:pt x="2270206" y="934447"/>
                </a:lnTo>
                <a:lnTo>
                  <a:pt x="2241105" y="961516"/>
                </a:lnTo>
                <a:lnTo>
                  <a:pt x="2254852" y="939067"/>
                </a:lnTo>
                <a:lnTo>
                  <a:pt x="2261732" y="925543"/>
                </a:lnTo>
                <a:lnTo>
                  <a:pt x="2264985" y="921228"/>
                </a:lnTo>
                <a:cubicBezTo>
                  <a:pt x="2277218" y="905146"/>
                  <a:pt x="2290111" y="889646"/>
                  <a:pt x="2305233" y="876582"/>
                </a:cubicBezTo>
                <a:lnTo>
                  <a:pt x="2290899" y="868215"/>
                </a:lnTo>
                <a:lnTo>
                  <a:pt x="2261732" y="925543"/>
                </a:lnTo>
                <a:lnTo>
                  <a:pt x="2228698" y="969371"/>
                </a:lnTo>
                <a:cubicBezTo>
                  <a:pt x="2205518" y="998038"/>
                  <a:pt x="2176028" y="1032190"/>
                  <a:pt x="2137417" y="1038225"/>
                </a:cubicBezTo>
                <a:cubicBezTo>
                  <a:pt x="2130422" y="1039323"/>
                  <a:pt x="2123633" y="1032602"/>
                  <a:pt x="2127748" y="1025607"/>
                </a:cubicBezTo>
                <a:cubicBezTo>
                  <a:pt x="2152848" y="982744"/>
                  <a:pt x="2173834" y="936041"/>
                  <a:pt x="2207643" y="899076"/>
                </a:cubicBezTo>
                <a:lnTo>
                  <a:pt x="2207781" y="899625"/>
                </a:lnTo>
                <a:cubicBezTo>
                  <a:pt x="2215256" y="891464"/>
                  <a:pt x="2227326" y="903603"/>
                  <a:pt x="2219919" y="911764"/>
                </a:cubicBezTo>
                <a:cubicBezTo>
                  <a:pt x="2203563" y="929663"/>
                  <a:pt x="2190327" y="950049"/>
                  <a:pt x="2178146" y="971146"/>
                </a:cubicBezTo>
                <a:lnTo>
                  <a:pt x="2153807" y="1014849"/>
                </a:lnTo>
                <a:lnTo>
                  <a:pt x="2133028" y="1022178"/>
                </a:lnTo>
                <a:lnTo>
                  <a:pt x="2142698" y="1034796"/>
                </a:lnTo>
                <a:lnTo>
                  <a:pt x="2153807" y="1014849"/>
                </a:lnTo>
                <a:lnTo>
                  <a:pt x="2159148" y="1012966"/>
                </a:lnTo>
                <a:cubicBezTo>
                  <a:pt x="2183577" y="999473"/>
                  <a:pt x="2203135" y="974823"/>
                  <a:pt x="2219645" y="954146"/>
                </a:cubicBezTo>
                <a:cubicBezTo>
                  <a:pt x="2243442" y="924383"/>
                  <a:pt x="2264222" y="890093"/>
                  <a:pt x="2293300" y="864992"/>
                </a:cubicBezTo>
                <a:cubicBezTo>
                  <a:pt x="2296283" y="862420"/>
                  <a:pt x="2300604" y="862335"/>
                  <a:pt x="2303810" y="863981"/>
                </a:cubicBezTo>
                <a:close/>
                <a:moveTo>
                  <a:pt x="2211018" y="854562"/>
                </a:moveTo>
                <a:cubicBezTo>
                  <a:pt x="2216962" y="854752"/>
                  <a:pt x="2222491" y="863226"/>
                  <a:pt x="2217450" y="869655"/>
                </a:cubicBezTo>
                <a:cubicBezTo>
                  <a:pt x="2176645" y="921707"/>
                  <a:pt x="2133646" y="971908"/>
                  <a:pt x="2088040" y="1019845"/>
                </a:cubicBezTo>
                <a:cubicBezTo>
                  <a:pt x="2084234" y="1023857"/>
                  <a:pt x="2079296" y="1022829"/>
                  <a:pt x="2076262" y="1019794"/>
                </a:cubicBezTo>
                <a:lnTo>
                  <a:pt x="2076158" y="1016307"/>
                </a:lnTo>
                <a:lnTo>
                  <a:pt x="2066094" y="1018955"/>
                </a:lnTo>
                <a:cubicBezTo>
                  <a:pt x="2061842" y="1016691"/>
                  <a:pt x="2061019" y="1011205"/>
                  <a:pt x="2063008" y="1007227"/>
                </a:cubicBezTo>
                <a:cubicBezTo>
                  <a:pt x="2064654" y="1003867"/>
                  <a:pt x="2066437" y="1000575"/>
                  <a:pt x="2068083" y="997215"/>
                </a:cubicBezTo>
                <a:cubicBezTo>
                  <a:pt x="2068837" y="995706"/>
                  <a:pt x="2069592" y="994197"/>
                  <a:pt x="2070278" y="992688"/>
                </a:cubicBezTo>
                <a:cubicBezTo>
                  <a:pt x="2070621" y="991934"/>
                  <a:pt x="2070964" y="991180"/>
                  <a:pt x="2071306" y="990425"/>
                </a:cubicBezTo>
                <a:cubicBezTo>
                  <a:pt x="2071443" y="990014"/>
                  <a:pt x="2072609" y="987751"/>
                  <a:pt x="2071649" y="989602"/>
                </a:cubicBezTo>
                <a:cubicBezTo>
                  <a:pt x="2073090" y="986859"/>
                  <a:pt x="2073912" y="983567"/>
                  <a:pt x="2074667" y="980618"/>
                </a:cubicBezTo>
                <a:cubicBezTo>
                  <a:pt x="2074872" y="979727"/>
                  <a:pt x="2075078" y="978904"/>
                  <a:pt x="2075216" y="978012"/>
                </a:cubicBezTo>
                <a:cubicBezTo>
                  <a:pt x="2075284" y="977738"/>
                  <a:pt x="2075627" y="975200"/>
                  <a:pt x="2075490" y="976503"/>
                </a:cubicBezTo>
                <a:cubicBezTo>
                  <a:pt x="2075353" y="977807"/>
                  <a:pt x="2075627" y="975132"/>
                  <a:pt x="2075627" y="974926"/>
                </a:cubicBezTo>
                <a:cubicBezTo>
                  <a:pt x="2075695" y="974035"/>
                  <a:pt x="2075695" y="973074"/>
                  <a:pt x="2075695" y="972183"/>
                </a:cubicBezTo>
                <a:lnTo>
                  <a:pt x="2075695" y="972252"/>
                </a:lnTo>
                <a:cubicBezTo>
                  <a:pt x="2075764" y="967451"/>
                  <a:pt x="2079673" y="963885"/>
                  <a:pt x="2084268" y="963679"/>
                </a:cubicBezTo>
                <a:cubicBezTo>
                  <a:pt x="2088863" y="963473"/>
                  <a:pt x="2092840" y="967794"/>
                  <a:pt x="2092840" y="972252"/>
                </a:cubicBezTo>
                <a:lnTo>
                  <a:pt x="2088186" y="993450"/>
                </a:lnTo>
                <a:lnTo>
                  <a:pt x="2205312" y="857516"/>
                </a:lnTo>
                <a:cubicBezTo>
                  <a:pt x="2207009" y="855356"/>
                  <a:pt x="2209037" y="854499"/>
                  <a:pt x="2211018" y="854562"/>
                </a:cubicBezTo>
                <a:close/>
                <a:moveTo>
                  <a:pt x="1783871" y="850664"/>
                </a:moveTo>
                <a:cubicBezTo>
                  <a:pt x="1789824" y="852660"/>
                  <a:pt x="1792923" y="862111"/>
                  <a:pt x="1785876" y="866432"/>
                </a:cubicBezTo>
                <a:cubicBezTo>
                  <a:pt x="1772298" y="874799"/>
                  <a:pt x="1762011" y="888035"/>
                  <a:pt x="1750695" y="899076"/>
                </a:cubicBezTo>
                <a:cubicBezTo>
                  <a:pt x="1745414" y="904219"/>
                  <a:pt x="1739671" y="909534"/>
                  <a:pt x="1733310" y="913615"/>
                </a:cubicBezTo>
                <a:lnTo>
                  <a:pt x="1716792" y="919201"/>
                </a:lnTo>
                <a:lnTo>
                  <a:pt x="1744677" y="884357"/>
                </a:lnTo>
                <a:lnTo>
                  <a:pt x="1745968" y="879809"/>
                </a:lnTo>
                <a:lnTo>
                  <a:pt x="1777235" y="851619"/>
                </a:lnTo>
                <a:cubicBezTo>
                  <a:pt x="1779584" y="850161"/>
                  <a:pt x="1781886" y="849998"/>
                  <a:pt x="1783871" y="850664"/>
                </a:cubicBezTo>
                <a:close/>
                <a:moveTo>
                  <a:pt x="1529730" y="839138"/>
                </a:moveTo>
                <a:cubicBezTo>
                  <a:pt x="1534187" y="840166"/>
                  <a:pt x="1536930" y="845379"/>
                  <a:pt x="1535696" y="849699"/>
                </a:cubicBezTo>
                <a:cubicBezTo>
                  <a:pt x="1531444" y="864375"/>
                  <a:pt x="1524449" y="878434"/>
                  <a:pt x="1521843" y="893590"/>
                </a:cubicBezTo>
                <a:cubicBezTo>
                  <a:pt x="1521020" y="898322"/>
                  <a:pt x="1515465" y="900517"/>
                  <a:pt x="1511281" y="899557"/>
                </a:cubicBezTo>
                <a:cubicBezTo>
                  <a:pt x="1506481" y="898459"/>
                  <a:pt x="1504561" y="893385"/>
                  <a:pt x="1505315" y="888996"/>
                </a:cubicBezTo>
                <a:cubicBezTo>
                  <a:pt x="1507921" y="873839"/>
                  <a:pt x="1514916" y="859849"/>
                  <a:pt x="1519168" y="845104"/>
                </a:cubicBezTo>
                <a:cubicBezTo>
                  <a:pt x="1520540" y="840509"/>
                  <a:pt x="1525272" y="838109"/>
                  <a:pt x="1529730" y="839138"/>
                </a:cubicBezTo>
                <a:close/>
                <a:moveTo>
                  <a:pt x="1735607" y="835365"/>
                </a:moveTo>
                <a:cubicBezTo>
                  <a:pt x="1740956" y="832896"/>
                  <a:pt x="1746169" y="835022"/>
                  <a:pt x="1748226" y="840509"/>
                </a:cubicBezTo>
                <a:cubicBezTo>
                  <a:pt x="1750884" y="847658"/>
                  <a:pt x="1751617" y="855108"/>
                  <a:pt x="1750875" y="862526"/>
                </a:cubicBezTo>
                <a:lnTo>
                  <a:pt x="1745968" y="879809"/>
                </a:lnTo>
                <a:lnTo>
                  <a:pt x="1743082" y="882411"/>
                </a:lnTo>
                <a:cubicBezTo>
                  <a:pt x="1735196" y="890366"/>
                  <a:pt x="1724292" y="903259"/>
                  <a:pt x="1712221" y="903534"/>
                </a:cubicBezTo>
                <a:lnTo>
                  <a:pt x="1716486" y="919305"/>
                </a:lnTo>
                <a:lnTo>
                  <a:pt x="1712221" y="920747"/>
                </a:lnTo>
                <a:cubicBezTo>
                  <a:pt x="1702826" y="921022"/>
                  <a:pt x="1701729" y="909500"/>
                  <a:pt x="1707901" y="904768"/>
                </a:cubicBezTo>
                <a:cubicBezTo>
                  <a:pt x="1716097" y="898459"/>
                  <a:pt x="1724000" y="888755"/>
                  <a:pt x="1728878" y="878022"/>
                </a:cubicBezTo>
                <a:lnTo>
                  <a:pt x="1730572" y="858243"/>
                </a:lnTo>
                <a:lnTo>
                  <a:pt x="1744317" y="850247"/>
                </a:lnTo>
                <a:lnTo>
                  <a:pt x="1731698" y="845104"/>
                </a:lnTo>
                <a:lnTo>
                  <a:pt x="1730572" y="858243"/>
                </a:lnTo>
                <a:lnTo>
                  <a:pt x="1708244" y="871233"/>
                </a:lnTo>
                <a:cubicBezTo>
                  <a:pt x="1694871" y="878228"/>
                  <a:pt x="1681155" y="880834"/>
                  <a:pt x="1666136" y="878776"/>
                </a:cubicBezTo>
                <a:lnTo>
                  <a:pt x="1665999" y="878776"/>
                </a:lnTo>
                <a:cubicBezTo>
                  <a:pt x="1661404" y="878159"/>
                  <a:pt x="1658866" y="872193"/>
                  <a:pt x="1660032" y="868215"/>
                </a:cubicBezTo>
                <a:cubicBezTo>
                  <a:pt x="1661472" y="863346"/>
                  <a:pt x="1665999" y="861631"/>
                  <a:pt x="1670593" y="862249"/>
                </a:cubicBezTo>
                <a:cubicBezTo>
                  <a:pt x="1695488" y="865678"/>
                  <a:pt x="1714622" y="845104"/>
                  <a:pt x="1735607" y="835365"/>
                </a:cubicBezTo>
                <a:close/>
                <a:moveTo>
                  <a:pt x="1326828" y="813351"/>
                </a:moveTo>
                <a:cubicBezTo>
                  <a:pt x="1330025" y="815768"/>
                  <a:pt x="1331705" y="820072"/>
                  <a:pt x="1328996" y="824187"/>
                </a:cubicBezTo>
                <a:cubicBezTo>
                  <a:pt x="1318573" y="840029"/>
                  <a:pt x="1309451" y="857243"/>
                  <a:pt x="1302044" y="874319"/>
                </a:cubicBezTo>
                <a:lnTo>
                  <a:pt x="1294781" y="899268"/>
                </a:lnTo>
                <a:lnTo>
                  <a:pt x="1273378" y="921091"/>
                </a:lnTo>
                <a:lnTo>
                  <a:pt x="1286270" y="928497"/>
                </a:lnTo>
                <a:lnTo>
                  <a:pt x="1294781" y="899268"/>
                </a:lnTo>
                <a:lnTo>
                  <a:pt x="1308740" y="885035"/>
                </a:lnTo>
                <a:cubicBezTo>
                  <a:pt x="1319155" y="871524"/>
                  <a:pt x="1329716" y="858100"/>
                  <a:pt x="1344976" y="849493"/>
                </a:cubicBezTo>
                <a:cubicBezTo>
                  <a:pt x="1350118" y="846613"/>
                  <a:pt x="1358623" y="850179"/>
                  <a:pt x="1357868" y="856900"/>
                </a:cubicBezTo>
                <a:lnTo>
                  <a:pt x="1351742" y="877115"/>
                </a:lnTo>
                <a:lnTo>
                  <a:pt x="1348096" y="880740"/>
                </a:lnTo>
                <a:cubicBezTo>
                  <a:pt x="1334706" y="897431"/>
                  <a:pt x="1321898" y="914713"/>
                  <a:pt x="1306227" y="929389"/>
                </a:cubicBezTo>
                <a:lnTo>
                  <a:pt x="1320560" y="937756"/>
                </a:lnTo>
                <a:cubicBezTo>
                  <a:pt x="1324573" y="915124"/>
                  <a:pt x="1341624" y="898472"/>
                  <a:pt x="1351345" y="878425"/>
                </a:cubicBezTo>
                <a:lnTo>
                  <a:pt x="1351742" y="877115"/>
                </a:lnTo>
                <a:lnTo>
                  <a:pt x="1393462" y="835640"/>
                </a:lnTo>
                <a:cubicBezTo>
                  <a:pt x="1400799" y="830634"/>
                  <a:pt x="1409167" y="840303"/>
                  <a:pt x="1405189" y="847367"/>
                </a:cubicBezTo>
                <a:cubicBezTo>
                  <a:pt x="1386414" y="880594"/>
                  <a:pt x="1358228" y="909925"/>
                  <a:pt x="1339725" y="943721"/>
                </a:cubicBezTo>
                <a:lnTo>
                  <a:pt x="1330702" y="965764"/>
                </a:lnTo>
                <a:lnTo>
                  <a:pt x="1319190" y="968754"/>
                </a:lnTo>
                <a:lnTo>
                  <a:pt x="1325155" y="979315"/>
                </a:lnTo>
                <a:lnTo>
                  <a:pt x="1330702" y="965764"/>
                </a:lnTo>
                <a:lnTo>
                  <a:pt x="1333480" y="965042"/>
                </a:lnTo>
                <a:cubicBezTo>
                  <a:pt x="1338632" y="962410"/>
                  <a:pt x="1343741" y="958947"/>
                  <a:pt x="1347513" y="956341"/>
                </a:cubicBezTo>
                <a:cubicBezTo>
                  <a:pt x="1361367" y="946740"/>
                  <a:pt x="1373916" y="935355"/>
                  <a:pt x="1386123" y="923903"/>
                </a:cubicBezTo>
                <a:cubicBezTo>
                  <a:pt x="1408343" y="903123"/>
                  <a:pt x="1428505" y="879668"/>
                  <a:pt x="1451822" y="860055"/>
                </a:cubicBezTo>
                <a:cubicBezTo>
                  <a:pt x="1457241" y="855460"/>
                  <a:pt x="1466567" y="858134"/>
                  <a:pt x="1466430" y="866089"/>
                </a:cubicBezTo>
                <a:cubicBezTo>
                  <a:pt x="1466019" y="891053"/>
                  <a:pt x="1453949" y="914644"/>
                  <a:pt x="1442016" y="936041"/>
                </a:cubicBezTo>
                <a:lnTo>
                  <a:pt x="1414089" y="986140"/>
                </a:lnTo>
                <a:lnTo>
                  <a:pt x="1409621" y="989885"/>
                </a:lnTo>
                <a:cubicBezTo>
                  <a:pt x="1405446" y="992517"/>
                  <a:pt x="1400834" y="994197"/>
                  <a:pt x="1395451" y="993854"/>
                </a:cubicBezTo>
                <a:lnTo>
                  <a:pt x="1403748" y="1004690"/>
                </a:lnTo>
                <a:lnTo>
                  <a:pt x="1414089" y="986140"/>
                </a:lnTo>
                <a:lnTo>
                  <a:pt x="1421168" y="980207"/>
                </a:lnTo>
                <a:cubicBezTo>
                  <a:pt x="1429191" y="972594"/>
                  <a:pt x="1436941" y="965119"/>
                  <a:pt x="1446199" y="959015"/>
                </a:cubicBezTo>
                <a:cubicBezTo>
                  <a:pt x="1464098" y="947151"/>
                  <a:pt x="1488719" y="944477"/>
                  <a:pt x="1502640" y="927057"/>
                </a:cubicBezTo>
                <a:cubicBezTo>
                  <a:pt x="1508675" y="919445"/>
                  <a:pt x="1521843" y="929663"/>
                  <a:pt x="1516082" y="937413"/>
                </a:cubicBezTo>
                <a:lnTo>
                  <a:pt x="1514850" y="938971"/>
                </a:lnTo>
                <a:lnTo>
                  <a:pt x="1501612" y="928772"/>
                </a:lnTo>
                <a:lnTo>
                  <a:pt x="1472260" y="965892"/>
                </a:lnTo>
                <a:lnTo>
                  <a:pt x="1453264" y="975132"/>
                </a:lnTo>
                <a:cubicBezTo>
                  <a:pt x="1435020" y="987613"/>
                  <a:pt x="1420756" y="1012576"/>
                  <a:pt x="1395794" y="1010931"/>
                </a:cubicBezTo>
                <a:cubicBezTo>
                  <a:pt x="1390856" y="1010656"/>
                  <a:pt x="1385163" y="1005581"/>
                  <a:pt x="1387495" y="1000095"/>
                </a:cubicBezTo>
                <a:cubicBezTo>
                  <a:pt x="1397234" y="976915"/>
                  <a:pt x="1411224" y="955861"/>
                  <a:pt x="1423706" y="934121"/>
                </a:cubicBezTo>
                <a:cubicBezTo>
                  <a:pt x="1429603" y="923834"/>
                  <a:pt x="1435964" y="912895"/>
                  <a:pt x="1440902" y="901485"/>
                </a:cubicBezTo>
                <a:lnTo>
                  <a:pt x="1443107" y="892453"/>
                </a:lnTo>
                <a:lnTo>
                  <a:pt x="1464167" y="872056"/>
                </a:lnTo>
                <a:lnTo>
                  <a:pt x="1449559" y="866021"/>
                </a:lnTo>
                <a:lnTo>
                  <a:pt x="1443107" y="892453"/>
                </a:lnTo>
                <a:lnTo>
                  <a:pt x="1392365" y="941596"/>
                </a:lnTo>
                <a:cubicBezTo>
                  <a:pt x="1379197" y="953666"/>
                  <a:pt x="1365412" y="965668"/>
                  <a:pt x="1350188" y="975132"/>
                </a:cubicBezTo>
                <a:cubicBezTo>
                  <a:pt x="1339626" y="981647"/>
                  <a:pt x="1327556" y="987545"/>
                  <a:pt x="1314868" y="985213"/>
                </a:cubicBezTo>
                <a:cubicBezTo>
                  <a:pt x="1310273" y="984321"/>
                  <a:pt x="1307804" y="978835"/>
                  <a:pt x="1308903" y="974652"/>
                </a:cubicBezTo>
                <a:cubicBezTo>
                  <a:pt x="1312331" y="961639"/>
                  <a:pt x="1317539" y="949491"/>
                  <a:pt x="1323826" y="937874"/>
                </a:cubicBezTo>
                <a:lnTo>
                  <a:pt x="1330370" y="927601"/>
                </a:lnTo>
                <a:lnTo>
                  <a:pt x="1358863" y="894104"/>
                </a:lnTo>
                <a:cubicBezTo>
                  <a:pt x="1371722" y="877817"/>
                  <a:pt x="1385129" y="862112"/>
                  <a:pt x="1402376" y="850316"/>
                </a:cubicBezTo>
                <a:lnTo>
                  <a:pt x="1390650" y="838589"/>
                </a:lnTo>
                <a:cubicBezTo>
                  <a:pt x="1377723" y="861494"/>
                  <a:pt x="1360715" y="882497"/>
                  <a:pt x="1345224" y="904280"/>
                </a:cubicBezTo>
                <a:lnTo>
                  <a:pt x="1330370" y="927601"/>
                </a:lnTo>
                <a:lnTo>
                  <a:pt x="1318640" y="941390"/>
                </a:lnTo>
                <a:cubicBezTo>
                  <a:pt x="1312057" y="947562"/>
                  <a:pt x="1302868" y="941253"/>
                  <a:pt x="1304308" y="933024"/>
                </a:cubicBezTo>
                <a:lnTo>
                  <a:pt x="1321561" y="895922"/>
                </a:lnTo>
                <a:lnTo>
                  <a:pt x="1353891" y="864169"/>
                </a:lnTo>
                <a:lnTo>
                  <a:pt x="1340998" y="856763"/>
                </a:lnTo>
                <a:cubicBezTo>
                  <a:pt x="1339489" y="870616"/>
                  <a:pt x="1330094" y="882549"/>
                  <a:pt x="1322550" y="893796"/>
                </a:cubicBezTo>
                <a:lnTo>
                  <a:pt x="1321561" y="895922"/>
                </a:lnTo>
                <a:lnTo>
                  <a:pt x="1317861" y="899556"/>
                </a:lnTo>
                <a:cubicBezTo>
                  <a:pt x="1307428" y="913084"/>
                  <a:pt x="1297072" y="926748"/>
                  <a:pt x="1282294" y="935767"/>
                </a:cubicBezTo>
                <a:cubicBezTo>
                  <a:pt x="1277082" y="938922"/>
                  <a:pt x="1268852" y="934944"/>
                  <a:pt x="1269400" y="928360"/>
                </a:cubicBezTo>
                <a:lnTo>
                  <a:pt x="1281297" y="883415"/>
                </a:lnTo>
                <a:lnTo>
                  <a:pt x="1288791" y="873462"/>
                </a:lnTo>
                <a:cubicBezTo>
                  <a:pt x="1300930" y="856814"/>
                  <a:pt x="1313394" y="840441"/>
                  <a:pt x="1327899" y="825765"/>
                </a:cubicBezTo>
                <a:lnTo>
                  <a:pt x="1314458" y="815409"/>
                </a:lnTo>
                <a:cubicBezTo>
                  <a:pt x="1303622" y="831868"/>
                  <a:pt x="1293181" y="850144"/>
                  <a:pt x="1285037" y="869287"/>
                </a:cubicBezTo>
                <a:lnTo>
                  <a:pt x="1281297" y="883415"/>
                </a:lnTo>
                <a:lnTo>
                  <a:pt x="1251638" y="922805"/>
                </a:lnTo>
                <a:lnTo>
                  <a:pt x="1251432" y="923011"/>
                </a:lnTo>
                <a:cubicBezTo>
                  <a:pt x="1244300" y="931446"/>
                  <a:pt x="1232229" y="919308"/>
                  <a:pt x="1239293" y="910872"/>
                </a:cubicBezTo>
                <a:cubicBezTo>
                  <a:pt x="1265766" y="879326"/>
                  <a:pt x="1286545" y="843252"/>
                  <a:pt x="1315554" y="813831"/>
                </a:cubicBezTo>
                <a:cubicBezTo>
                  <a:pt x="1318915" y="810402"/>
                  <a:pt x="1323630" y="810933"/>
                  <a:pt x="1326828" y="813351"/>
                </a:cubicBezTo>
                <a:close/>
                <a:moveTo>
                  <a:pt x="2165123" y="779061"/>
                </a:moveTo>
                <a:cubicBezTo>
                  <a:pt x="2169787" y="780365"/>
                  <a:pt x="2171981" y="785097"/>
                  <a:pt x="2171090" y="789623"/>
                </a:cubicBezTo>
                <a:lnTo>
                  <a:pt x="2161525" y="814766"/>
                </a:lnTo>
                <a:lnTo>
                  <a:pt x="2179320" y="802996"/>
                </a:lnTo>
                <a:cubicBezTo>
                  <a:pt x="2183572" y="801212"/>
                  <a:pt x="2188510" y="801624"/>
                  <a:pt x="2191047" y="806081"/>
                </a:cubicBezTo>
                <a:cubicBezTo>
                  <a:pt x="2193105" y="809716"/>
                  <a:pt x="2192281" y="815957"/>
                  <a:pt x="2187961" y="817809"/>
                </a:cubicBezTo>
                <a:cubicBezTo>
                  <a:pt x="2166084" y="827067"/>
                  <a:pt x="2148870" y="844212"/>
                  <a:pt x="2134194" y="863963"/>
                </a:cubicBezTo>
                <a:cubicBezTo>
                  <a:pt x="2126856" y="873838"/>
                  <a:pt x="2120084" y="884400"/>
                  <a:pt x="2114486" y="895527"/>
                </a:cubicBezTo>
                <a:lnTo>
                  <a:pt x="2109072" y="910477"/>
                </a:lnTo>
                <a:lnTo>
                  <a:pt x="2113894" y="903046"/>
                </a:lnTo>
                <a:cubicBezTo>
                  <a:pt x="2122038" y="894225"/>
                  <a:pt x="2131450" y="886321"/>
                  <a:pt x="2140914" y="878640"/>
                </a:cubicBezTo>
                <a:cubicBezTo>
                  <a:pt x="2159843" y="863278"/>
                  <a:pt x="2180759" y="849013"/>
                  <a:pt x="2196053" y="829811"/>
                </a:cubicBezTo>
                <a:lnTo>
                  <a:pt x="2208123" y="829811"/>
                </a:lnTo>
                <a:cubicBezTo>
                  <a:pt x="2211689" y="833377"/>
                  <a:pt x="2211003" y="838315"/>
                  <a:pt x="2208123" y="841950"/>
                </a:cubicBezTo>
                <a:cubicBezTo>
                  <a:pt x="2193447" y="860398"/>
                  <a:pt x="2173490" y="874251"/>
                  <a:pt x="2155248" y="888996"/>
                </a:cubicBezTo>
                <a:cubicBezTo>
                  <a:pt x="2138994" y="902163"/>
                  <a:pt x="2118832" y="917319"/>
                  <a:pt x="2111014" y="937550"/>
                </a:cubicBezTo>
                <a:cubicBezTo>
                  <a:pt x="2109299" y="941871"/>
                  <a:pt x="2105321" y="944820"/>
                  <a:pt x="2100452" y="943516"/>
                </a:cubicBezTo>
                <a:lnTo>
                  <a:pt x="2095255" y="934316"/>
                </a:lnTo>
                <a:lnTo>
                  <a:pt x="2091812" y="936324"/>
                </a:lnTo>
                <a:cubicBezTo>
                  <a:pt x="2087680" y="935183"/>
                  <a:pt x="2084131" y="931343"/>
                  <a:pt x="2085297" y="925959"/>
                </a:cubicBezTo>
                <a:cubicBezTo>
                  <a:pt x="2088143" y="912894"/>
                  <a:pt x="2093064" y="900001"/>
                  <a:pt x="2099210" y="887811"/>
                </a:cubicBezTo>
                <a:lnTo>
                  <a:pt x="2102044" y="883290"/>
                </a:lnTo>
                <a:lnTo>
                  <a:pt x="2099972" y="875417"/>
                </a:lnTo>
                <a:cubicBezTo>
                  <a:pt x="2114168" y="842910"/>
                  <a:pt x="2147498" y="820964"/>
                  <a:pt x="2154562" y="785028"/>
                </a:cubicBezTo>
                <a:cubicBezTo>
                  <a:pt x="2155453" y="780502"/>
                  <a:pt x="2160940" y="777896"/>
                  <a:pt x="2165123" y="779061"/>
                </a:cubicBezTo>
                <a:close/>
                <a:moveTo>
                  <a:pt x="2063668" y="777158"/>
                </a:moveTo>
                <a:cubicBezTo>
                  <a:pt x="2067809" y="778290"/>
                  <a:pt x="2071101" y="782044"/>
                  <a:pt x="2069386" y="787291"/>
                </a:cubicBezTo>
                <a:cubicBezTo>
                  <a:pt x="2060265" y="815683"/>
                  <a:pt x="2039554" y="836326"/>
                  <a:pt x="2024672" y="861495"/>
                </a:cubicBezTo>
                <a:cubicBezTo>
                  <a:pt x="2016922" y="874662"/>
                  <a:pt x="2010133" y="887761"/>
                  <a:pt x="2005332" y="901957"/>
                </a:cubicBezTo>
                <a:cubicBezTo>
                  <a:pt x="2000532" y="916153"/>
                  <a:pt x="1996143" y="930418"/>
                  <a:pt x="1990039" y="944134"/>
                </a:cubicBezTo>
                <a:cubicBezTo>
                  <a:pt x="1985581" y="954215"/>
                  <a:pt x="1970768" y="945505"/>
                  <a:pt x="1975226" y="935493"/>
                </a:cubicBezTo>
                <a:cubicBezTo>
                  <a:pt x="1981398" y="921639"/>
                  <a:pt x="1985376" y="906895"/>
                  <a:pt x="1990450" y="892630"/>
                </a:cubicBezTo>
                <a:cubicBezTo>
                  <a:pt x="1995251" y="879188"/>
                  <a:pt x="2001423" y="867118"/>
                  <a:pt x="2008693" y="854911"/>
                </a:cubicBezTo>
                <a:cubicBezTo>
                  <a:pt x="2023095" y="830702"/>
                  <a:pt x="2044149" y="810060"/>
                  <a:pt x="2052927" y="782765"/>
                </a:cubicBezTo>
                <a:lnTo>
                  <a:pt x="2052858" y="782765"/>
                </a:lnTo>
                <a:cubicBezTo>
                  <a:pt x="2054539" y="777518"/>
                  <a:pt x="2059528" y="776027"/>
                  <a:pt x="2063668" y="777158"/>
                </a:cubicBezTo>
                <a:close/>
                <a:moveTo>
                  <a:pt x="2022750" y="769735"/>
                </a:moveTo>
                <a:lnTo>
                  <a:pt x="2034616" y="769940"/>
                </a:lnTo>
                <a:cubicBezTo>
                  <a:pt x="2037651" y="772975"/>
                  <a:pt x="2038731" y="777964"/>
                  <a:pt x="2034821" y="781873"/>
                </a:cubicBezTo>
                <a:cubicBezTo>
                  <a:pt x="2024260" y="792503"/>
                  <a:pt x="2014659" y="804641"/>
                  <a:pt x="2006704" y="816849"/>
                </a:cubicBezTo>
                <a:cubicBezTo>
                  <a:pt x="1998748" y="829056"/>
                  <a:pt x="1991273" y="842223"/>
                  <a:pt x="1988530" y="856693"/>
                </a:cubicBezTo>
                <a:cubicBezTo>
                  <a:pt x="1987638" y="861220"/>
                  <a:pt x="1982152" y="863826"/>
                  <a:pt x="1977969" y="862660"/>
                </a:cubicBezTo>
                <a:cubicBezTo>
                  <a:pt x="1973305" y="861357"/>
                  <a:pt x="1971111" y="856625"/>
                  <a:pt x="1972002" y="852099"/>
                </a:cubicBezTo>
                <a:cubicBezTo>
                  <a:pt x="1975020" y="836325"/>
                  <a:pt x="1982975" y="821855"/>
                  <a:pt x="1991959" y="808139"/>
                </a:cubicBezTo>
                <a:close/>
                <a:moveTo>
                  <a:pt x="2022683" y="769734"/>
                </a:moveTo>
                <a:lnTo>
                  <a:pt x="2022751" y="769734"/>
                </a:lnTo>
                <a:lnTo>
                  <a:pt x="2022750" y="769735"/>
                </a:lnTo>
                <a:close/>
                <a:moveTo>
                  <a:pt x="1753575" y="747515"/>
                </a:moveTo>
                <a:cubicBezTo>
                  <a:pt x="1757552" y="749846"/>
                  <a:pt x="1758993" y="755264"/>
                  <a:pt x="1756661" y="759242"/>
                </a:cubicBezTo>
                <a:cubicBezTo>
                  <a:pt x="1754809" y="762328"/>
                  <a:pt x="1753232" y="765483"/>
                  <a:pt x="1751723" y="768774"/>
                </a:cubicBezTo>
                <a:cubicBezTo>
                  <a:pt x="1751312" y="769597"/>
                  <a:pt x="1750969" y="770420"/>
                  <a:pt x="1750626" y="771243"/>
                </a:cubicBezTo>
                <a:cubicBezTo>
                  <a:pt x="1750420" y="771655"/>
                  <a:pt x="1749597" y="773575"/>
                  <a:pt x="1750420" y="771655"/>
                </a:cubicBezTo>
                <a:cubicBezTo>
                  <a:pt x="1749734" y="773301"/>
                  <a:pt x="1749117" y="774947"/>
                  <a:pt x="1748431" y="776592"/>
                </a:cubicBezTo>
                <a:cubicBezTo>
                  <a:pt x="1745825" y="783176"/>
                  <a:pt x="1743219" y="789760"/>
                  <a:pt x="1739722" y="795932"/>
                </a:cubicBezTo>
                <a:cubicBezTo>
                  <a:pt x="1731835" y="809854"/>
                  <a:pt x="1718942" y="818769"/>
                  <a:pt x="1703031" y="821032"/>
                </a:cubicBezTo>
                <a:lnTo>
                  <a:pt x="1703031" y="820964"/>
                </a:lnTo>
                <a:cubicBezTo>
                  <a:pt x="1698437" y="821650"/>
                  <a:pt x="1693842" y="819935"/>
                  <a:pt x="1692470" y="814997"/>
                </a:cubicBezTo>
                <a:cubicBezTo>
                  <a:pt x="1691304" y="810951"/>
                  <a:pt x="1693842" y="805053"/>
                  <a:pt x="1698437" y="804436"/>
                </a:cubicBezTo>
                <a:cubicBezTo>
                  <a:pt x="1702346" y="803887"/>
                  <a:pt x="1706186" y="802927"/>
                  <a:pt x="1709889" y="801556"/>
                </a:cubicBezTo>
                <a:cubicBezTo>
                  <a:pt x="1707969" y="802241"/>
                  <a:pt x="1710712" y="801213"/>
                  <a:pt x="1711055" y="801007"/>
                </a:cubicBezTo>
                <a:cubicBezTo>
                  <a:pt x="1711672" y="800664"/>
                  <a:pt x="1712221" y="800390"/>
                  <a:pt x="1712838" y="800047"/>
                </a:cubicBezTo>
                <a:cubicBezTo>
                  <a:pt x="1713661" y="799635"/>
                  <a:pt x="1714347" y="799155"/>
                  <a:pt x="1715101" y="798675"/>
                </a:cubicBezTo>
                <a:cubicBezTo>
                  <a:pt x="1715307" y="798538"/>
                  <a:pt x="1717296" y="797098"/>
                  <a:pt x="1716336" y="797852"/>
                </a:cubicBezTo>
                <a:cubicBezTo>
                  <a:pt x="1715376" y="798607"/>
                  <a:pt x="1717227" y="797029"/>
                  <a:pt x="1717433" y="796892"/>
                </a:cubicBezTo>
                <a:cubicBezTo>
                  <a:pt x="1718050" y="796344"/>
                  <a:pt x="1718667" y="795795"/>
                  <a:pt x="1719216" y="795178"/>
                </a:cubicBezTo>
                <a:cubicBezTo>
                  <a:pt x="1720176" y="794149"/>
                  <a:pt x="1721136" y="793052"/>
                  <a:pt x="1722028" y="791954"/>
                </a:cubicBezTo>
                <a:cubicBezTo>
                  <a:pt x="1720588" y="793806"/>
                  <a:pt x="1722234" y="791611"/>
                  <a:pt x="1722508" y="791200"/>
                </a:cubicBezTo>
                <a:cubicBezTo>
                  <a:pt x="1722851" y="790651"/>
                  <a:pt x="1723194" y="790171"/>
                  <a:pt x="1723537" y="789623"/>
                </a:cubicBezTo>
                <a:cubicBezTo>
                  <a:pt x="1724360" y="788320"/>
                  <a:pt x="1725114" y="786948"/>
                  <a:pt x="1725869" y="785576"/>
                </a:cubicBezTo>
                <a:cubicBezTo>
                  <a:pt x="1727377" y="782833"/>
                  <a:pt x="1728612" y="780021"/>
                  <a:pt x="1729846" y="777210"/>
                </a:cubicBezTo>
                <a:cubicBezTo>
                  <a:pt x="1730189" y="776387"/>
                  <a:pt x="1730120" y="776455"/>
                  <a:pt x="1729709" y="777484"/>
                </a:cubicBezTo>
                <a:cubicBezTo>
                  <a:pt x="1729846" y="777073"/>
                  <a:pt x="1730052" y="776661"/>
                  <a:pt x="1730189" y="776250"/>
                </a:cubicBezTo>
                <a:cubicBezTo>
                  <a:pt x="1730463" y="775632"/>
                  <a:pt x="1730669" y="775015"/>
                  <a:pt x="1730943" y="774398"/>
                </a:cubicBezTo>
                <a:cubicBezTo>
                  <a:pt x="1731629" y="772821"/>
                  <a:pt x="1732246" y="771175"/>
                  <a:pt x="1732932" y="769529"/>
                </a:cubicBezTo>
                <a:cubicBezTo>
                  <a:pt x="1735538" y="763082"/>
                  <a:pt x="1738281" y="756636"/>
                  <a:pt x="1741848" y="750601"/>
                </a:cubicBezTo>
                <a:cubicBezTo>
                  <a:pt x="1744248" y="746623"/>
                  <a:pt x="1749597" y="745183"/>
                  <a:pt x="1753575" y="747515"/>
                </a:cubicBezTo>
                <a:close/>
                <a:moveTo>
                  <a:pt x="1564294" y="744428"/>
                </a:moveTo>
                <a:cubicBezTo>
                  <a:pt x="1566351" y="744840"/>
                  <a:pt x="1568408" y="746554"/>
                  <a:pt x="1569437" y="748337"/>
                </a:cubicBezTo>
                <a:cubicBezTo>
                  <a:pt x="1570672" y="750395"/>
                  <a:pt x="1570740" y="752589"/>
                  <a:pt x="1570329" y="754921"/>
                </a:cubicBezTo>
                <a:cubicBezTo>
                  <a:pt x="1567654" y="770557"/>
                  <a:pt x="1556407" y="782216"/>
                  <a:pt x="1543308" y="790103"/>
                </a:cubicBezTo>
                <a:lnTo>
                  <a:pt x="1543171" y="790103"/>
                </a:lnTo>
                <a:cubicBezTo>
                  <a:pt x="1539056" y="792571"/>
                  <a:pt x="1533981" y="790926"/>
                  <a:pt x="1531444" y="787016"/>
                </a:cubicBezTo>
                <a:cubicBezTo>
                  <a:pt x="1528906" y="783108"/>
                  <a:pt x="1530689" y="777621"/>
                  <a:pt x="1534530" y="775289"/>
                </a:cubicBezTo>
                <a:cubicBezTo>
                  <a:pt x="1535970" y="774398"/>
                  <a:pt x="1537410" y="773506"/>
                  <a:pt x="1538782" y="772546"/>
                </a:cubicBezTo>
                <a:lnTo>
                  <a:pt x="1540312" y="771454"/>
                </a:lnTo>
                <a:lnTo>
                  <a:pt x="1540153" y="771586"/>
                </a:lnTo>
                <a:cubicBezTo>
                  <a:pt x="1539331" y="772203"/>
                  <a:pt x="1541800" y="770352"/>
                  <a:pt x="1540702" y="771175"/>
                </a:cubicBezTo>
                <a:lnTo>
                  <a:pt x="1540312" y="771454"/>
                </a:lnTo>
                <a:lnTo>
                  <a:pt x="1540976" y="770900"/>
                </a:lnTo>
                <a:cubicBezTo>
                  <a:pt x="1543377" y="768911"/>
                  <a:pt x="1545640" y="766785"/>
                  <a:pt x="1547629" y="764385"/>
                </a:cubicBezTo>
                <a:cubicBezTo>
                  <a:pt x="1547903" y="764111"/>
                  <a:pt x="1548177" y="763699"/>
                  <a:pt x="1548452" y="763425"/>
                </a:cubicBezTo>
                <a:cubicBezTo>
                  <a:pt x="1548109" y="763699"/>
                  <a:pt x="1547149" y="765139"/>
                  <a:pt x="1547972" y="763974"/>
                </a:cubicBezTo>
                <a:cubicBezTo>
                  <a:pt x="1548452" y="763356"/>
                  <a:pt x="1548863" y="762671"/>
                  <a:pt x="1549275" y="762053"/>
                </a:cubicBezTo>
                <a:cubicBezTo>
                  <a:pt x="1550098" y="760750"/>
                  <a:pt x="1550852" y="759379"/>
                  <a:pt x="1551538" y="758007"/>
                </a:cubicBezTo>
                <a:lnTo>
                  <a:pt x="1551851" y="757343"/>
                </a:lnTo>
                <a:lnTo>
                  <a:pt x="1551812" y="757459"/>
                </a:lnTo>
                <a:cubicBezTo>
                  <a:pt x="1551263" y="758830"/>
                  <a:pt x="1551812" y="757116"/>
                  <a:pt x="1552087" y="756841"/>
                </a:cubicBezTo>
                <a:lnTo>
                  <a:pt x="1551851" y="757343"/>
                </a:lnTo>
                <a:lnTo>
                  <a:pt x="1552566" y="755195"/>
                </a:lnTo>
                <a:cubicBezTo>
                  <a:pt x="1553115" y="753618"/>
                  <a:pt x="1553458" y="752041"/>
                  <a:pt x="1553732" y="750395"/>
                </a:cubicBezTo>
                <a:cubicBezTo>
                  <a:pt x="1554555" y="745663"/>
                  <a:pt x="1560110" y="743468"/>
                  <a:pt x="1564294" y="744428"/>
                </a:cubicBezTo>
                <a:close/>
                <a:moveTo>
                  <a:pt x="1148906" y="689908"/>
                </a:moveTo>
                <a:cubicBezTo>
                  <a:pt x="1156243" y="685244"/>
                  <a:pt x="1164885" y="694434"/>
                  <a:pt x="1160633" y="701635"/>
                </a:cubicBezTo>
                <a:cubicBezTo>
                  <a:pt x="1151203" y="717648"/>
                  <a:pt x="1137590" y="730199"/>
                  <a:pt x="1124191" y="742869"/>
                </a:cubicBezTo>
                <a:lnTo>
                  <a:pt x="1101878" y="769497"/>
                </a:lnTo>
                <a:lnTo>
                  <a:pt x="1097656" y="771316"/>
                </a:lnTo>
                <a:cubicBezTo>
                  <a:pt x="1093034" y="772589"/>
                  <a:pt x="1088401" y="773027"/>
                  <a:pt x="1083892" y="772204"/>
                </a:cubicBezTo>
                <a:lnTo>
                  <a:pt x="1089036" y="784822"/>
                </a:lnTo>
                <a:lnTo>
                  <a:pt x="1101878" y="769497"/>
                </a:lnTo>
                <a:lnTo>
                  <a:pt x="1111350" y="765414"/>
                </a:lnTo>
                <a:cubicBezTo>
                  <a:pt x="1120274" y="760373"/>
                  <a:pt x="1128606" y="753687"/>
                  <a:pt x="1135258" y="748749"/>
                </a:cubicBezTo>
                <a:cubicBezTo>
                  <a:pt x="1151649" y="736611"/>
                  <a:pt x="1167286" y="721935"/>
                  <a:pt x="1185871" y="713019"/>
                </a:cubicBezTo>
                <a:cubicBezTo>
                  <a:pt x="1193139" y="709522"/>
                  <a:pt x="1202467" y="716928"/>
                  <a:pt x="1197597" y="724746"/>
                </a:cubicBezTo>
                <a:cubicBezTo>
                  <a:pt x="1183813" y="746726"/>
                  <a:pt x="1164543" y="763339"/>
                  <a:pt x="1144611" y="779361"/>
                </a:cubicBezTo>
                <a:lnTo>
                  <a:pt x="1125029" y="796922"/>
                </a:lnTo>
                <a:lnTo>
                  <a:pt x="1077309" y="816987"/>
                </a:lnTo>
                <a:lnTo>
                  <a:pt x="1087663" y="830428"/>
                </a:lnTo>
                <a:lnTo>
                  <a:pt x="1125029" y="796922"/>
                </a:lnTo>
                <a:lnTo>
                  <a:pt x="1161387" y="781633"/>
                </a:lnTo>
                <a:cubicBezTo>
                  <a:pt x="1189454" y="770043"/>
                  <a:pt x="1216834" y="757150"/>
                  <a:pt x="1241351" y="738462"/>
                </a:cubicBezTo>
                <a:cubicBezTo>
                  <a:pt x="1249170" y="732427"/>
                  <a:pt x="1258565" y="745389"/>
                  <a:pt x="1251708" y="751904"/>
                </a:cubicBezTo>
                <a:cubicBezTo>
                  <a:pt x="1207422" y="794029"/>
                  <a:pt x="1153530" y="825507"/>
                  <a:pt x="1107423" y="865492"/>
                </a:cubicBezTo>
                <a:lnTo>
                  <a:pt x="1090172" y="883007"/>
                </a:lnTo>
                <a:lnTo>
                  <a:pt x="1088324" y="883929"/>
                </a:lnTo>
                <a:cubicBezTo>
                  <a:pt x="1077977" y="888481"/>
                  <a:pt x="1067227" y="892356"/>
                  <a:pt x="1056186" y="894688"/>
                </a:cubicBezTo>
                <a:lnTo>
                  <a:pt x="1064553" y="909021"/>
                </a:lnTo>
                <a:lnTo>
                  <a:pt x="1090172" y="883007"/>
                </a:lnTo>
                <a:lnTo>
                  <a:pt x="1118045" y="869107"/>
                </a:lnTo>
                <a:cubicBezTo>
                  <a:pt x="1136904" y="859026"/>
                  <a:pt x="1155900" y="849288"/>
                  <a:pt x="1175241" y="840029"/>
                </a:cubicBezTo>
                <a:cubicBezTo>
                  <a:pt x="1211863" y="822473"/>
                  <a:pt x="1249307" y="802996"/>
                  <a:pt x="1276534" y="772135"/>
                </a:cubicBezTo>
                <a:cubicBezTo>
                  <a:pt x="1283872" y="763837"/>
                  <a:pt x="1295941" y="776044"/>
                  <a:pt x="1288672" y="784274"/>
                </a:cubicBezTo>
                <a:cubicBezTo>
                  <a:pt x="1260553" y="816163"/>
                  <a:pt x="1221806" y="836669"/>
                  <a:pt x="1183951" y="854843"/>
                </a:cubicBezTo>
                <a:cubicBezTo>
                  <a:pt x="1163651" y="864581"/>
                  <a:pt x="1144105" y="874731"/>
                  <a:pt x="1124012" y="885361"/>
                </a:cubicBezTo>
                <a:cubicBezTo>
                  <a:pt x="1103918" y="895991"/>
                  <a:pt x="1083206" y="906483"/>
                  <a:pt x="1060781" y="911215"/>
                </a:cubicBezTo>
                <a:cubicBezTo>
                  <a:pt x="1052003" y="913067"/>
                  <a:pt x="1047064" y="903466"/>
                  <a:pt x="1052414" y="896882"/>
                </a:cubicBezTo>
                <a:cubicBezTo>
                  <a:pt x="1078439" y="865026"/>
                  <a:pt x="1110466" y="839789"/>
                  <a:pt x="1143368" y="815494"/>
                </a:cubicBezTo>
                <a:lnTo>
                  <a:pt x="1165100" y="798387"/>
                </a:lnTo>
                <a:lnTo>
                  <a:pt x="1169934" y="796352"/>
                </a:lnTo>
                <a:cubicBezTo>
                  <a:pt x="1197992" y="784771"/>
                  <a:pt x="1225372" y="771895"/>
                  <a:pt x="1249925" y="753207"/>
                </a:cubicBezTo>
                <a:lnTo>
                  <a:pt x="1239569" y="739765"/>
                </a:lnTo>
                <a:lnTo>
                  <a:pt x="1165100" y="798387"/>
                </a:lnTo>
                <a:lnTo>
                  <a:pt x="1085881" y="831731"/>
                </a:lnTo>
                <a:cubicBezTo>
                  <a:pt x="1076966" y="836189"/>
                  <a:pt x="1069284" y="825765"/>
                  <a:pt x="1075526" y="818289"/>
                </a:cubicBezTo>
                <a:lnTo>
                  <a:pt x="1120651" y="778140"/>
                </a:lnTo>
                <a:lnTo>
                  <a:pt x="1138276" y="767609"/>
                </a:lnTo>
                <a:cubicBezTo>
                  <a:pt x="1156792" y="754373"/>
                  <a:pt x="1173869" y="737639"/>
                  <a:pt x="1194512" y="727764"/>
                </a:cubicBezTo>
                <a:lnTo>
                  <a:pt x="1182785" y="716037"/>
                </a:lnTo>
                <a:cubicBezTo>
                  <a:pt x="1169481" y="737262"/>
                  <a:pt x="1150621" y="753327"/>
                  <a:pt x="1131110" y="768835"/>
                </a:cubicBezTo>
                <a:lnTo>
                  <a:pt x="1120651" y="778140"/>
                </a:lnTo>
                <a:lnTo>
                  <a:pt x="1110586" y="784154"/>
                </a:lnTo>
                <a:cubicBezTo>
                  <a:pt x="1100677" y="788405"/>
                  <a:pt x="1090167" y="790651"/>
                  <a:pt x="1079296" y="788663"/>
                </a:cubicBezTo>
                <a:cubicBezTo>
                  <a:pt x="1073537" y="787566"/>
                  <a:pt x="1071822" y="780570"/>
                  <a:pt x="1074154" y="776044"/>
                </a:cubicBezTo>
                <a:cubicBezTo>
                  <a:pt x="1082795" y="759413"/>
                  <a:pt x="1095979" y="746606"/>
                  <a:pt x="1109361" y="733962"/>
                </a:cubicBezTo>
                <a:lnTo>
                  <a:pt x="1122415" y="719216"/>
                </a:lnTo>
                <a:lnTo>
                  <a:pt x="1124046" y="718300"/>
                </a:lnTo>
                <a:cubicBezTo>
                  <a:pt x="1135584" y="713551"/>
                  <a:pt x="1148528" y="710310"/>
                  <a:pt x="1157478" y="704584"/>
                </a:cubicBezTo>
                <a:lnTo>
                  <a:pt x="1145751" y="692857"/>
                </a:lnTo>
                <a:lnTo>
                  <a:pt x="1122415" y="719216"/>
                </a:lnTo>
                <a:lnTo>
                  <a:pt x="1108467" y="727055"/>
                </a:lnTo>
                <a:cubicBezTo>
                  <a:pt x="1104076" y="730683"/>
                  <a:pt x="1100712" y="735187"/>
                  <a:pt x="1099048" y="741068"/>
                </a:cubicBezTo>
                <a:lnTo>
                  <a:pt x="1099117" y="741137"/>
                </a:lnTo>
                <a:cubicBezTo>
                  <a:pt x="1096100" y="751767"/>
                  <a:pt x="1079572" y="747241"/>
                  <a:pt x="1082588" y="736611"/>
                </a:cubicBezTo>
                <a:cubicBezTo>
                  <a:pt x="1091505" y="705064"/>
                  <a:pt x="1125383" y="704927"/>
                  <a:pt x="1148906" y="689908"/>
                </a:cubicBezTo>
                <a:close/>
                <a:moveTo>
                  <a:pt x="1854113" y="614881"/>
                </a:moveTo>
                <a:cubicBezTo>
                  <a:pt x="1857199" y="611246"/>
                  <a:pt x="1863097" y="611931"/>
                  <a:pt x="1866251" y="614881"/>
                </a:cubicBezTo>
                <a:cubicBezTo>
                  <a:pt x="1869886" y="618241"/>
                  <a:pt x="1869132" y="623590"/>
                  <a:pt x="1866251" y="627019"/>
                </a:cubicBezTo>
                <a:cubicBezTo>
                  <a:pt x="1854661" y="640872"/>
                  <a:pt x="1838819" y="650473"/>
                  <a:pt x="1822909" y="658429"/>
                </a:cubicBezTo>
                <a:lnTo>
                  <a:pt x="1822840" y="658360"/>
                </a:lnTo>
                <a:cubicBezTo>
                  <a:pt x="1818520" y="660486"/>
                  <a:pt x="1813788" y="659389"/>
                  <a:pt x="1811113" y="655274"/>
                </a:cubicBezTo>
                <a:cubicBezTo>
                  <a:pt x="1808713" y="651571"/>
                  <a:pt x="1810153" y="645536"/>
                  <a:pt x="1814199" y="643547"/>
                </a:cubicBezTo>
                <a:cubicBezTo>
                  <a:pt x="1821537" y="639912"/>
                  <a:pt x="1828807" y="635934"/>
                  <a:pt x="1835596" y="631340"/>
                </a:cubicBezTo>
                <a:cubicBezTo>
                  <a:pt x="1837379" y="630105"/>
                  <a:pt x="1839094" y="628871"/>
                  <a:pt x="1840877" y="627568"/>
                </a:cubicBezTo>
                <a:cubicBezTo>
                  <a:pt x="1841768" y="626951"/>
                  <a:pt x="1839848" y="628459"/>
                  <a:pt x="1841082" y="627431"/>
                </a:cubicBezTo>
                <a:cubicBezTo>
                  <a:pt x="1841563" y="627088"/>
                  <a:pt x="1842043" y="626676"/>
                  <a:pt x="1842454" y="626333"/>
                </a:cubicBezTo>
                <a:cubicBezTo>
                  <a:pt x="1843277" y="625716"/>
                  <a:pt x="1844100" y="625030"/>
                  <a:pt x="1844854" y="624344"/>
                </a:cubicBezTo>
                <a:cubicBezTo>
                  <a:pt x="1848146" y="621396"/>
                  <a:pt x="1851232" y="618241"/>
                  <a:pt x="1854113" y="614881"/>
                </a:cubicBezTo>
                <a:close/>
                <a:moveTo>
                  <a:pt x="2075066" y="607591"/>
                </a:moveTo>
                <a:cubicBezTo>
                  <a:pt x="2081267" y="607945"/>
                  <a:pt x="2086668" y="616303"/>
                  <a:pt x="2081113" y="622424"/>
                </a:cubicBezTo>
                <a:cubicBezTo>
                  <a:pt x="2055052" y="651022"/>
                  <a:pt x="2033793" y="685655"/>
                  <a:pt x="1996485" y="700880"/>
                </a:cubicBezTo>
                <a:lnTo>
                  <a:pt x="1996485" y="700811"/>
                </a:lnTo>
                <a:cubicBezTo>
                  <a:pt x="1992164" y="702594"/>
                  <a:pt x="1987021" y="698891"/>
                  <a:pt x="1985924" y="694845"/>
                </a:cubicBezTo>
                <a:cubicBezTo>
                  <a:pt x="1984552" y="689975"/>
                  <a:pt x="1987638" y="686066"/>
                  <a:pt x="1991890" y="684283"/>
                </a:cubicBezTo>
                <a:cubicBezTo>
                  <a:pt x="2008075" y="677700"/>
                  <a:pt x="2021242" y="665424"/>
                  <a:pt x="2032832" y="652668"/>
                </a:cubicBezTo>
                <a:cubicBezTo>
                  <a:pt x="2045314" y="638952"/>
                  <a:pt x="2056424" y="624002"/>
                  <a:pt x="2068974" y="610286"/>
                </a:cubicBezTo>
                <a:cubicBezTo>
                  <a:pt x="2070843" y="608245"/>
                  <a:pt x="2072999" y="607474"/>
                  <a:pt x="2075066" y="607591"/>
                </a:cubicBezTo>
                <a:close/>
                <a:moveTo>
                  <a:pt x="2206503" y="595421"/>
                </a:moveTo>
                <a:cubicBezTo>
                  <a:pt x="2210215" y="597582"/>
                  <a:pt x="2212479" y="602091"/>
                  <a:pt x="2209564" y="606789"/>
                </a:cubicBezTo>
                <a:cubicBezTo>
                  <a:pt x="2190910" y="637101"/>
                  <a:pt x="2172393" y="667413"/>
                  <a:pt x="2156414" y="699235"/>
                </a:cubicBezTo>
                <a:cubicBezTo>
                  <a:pt x="2151476" y="709110"/>
                  <a:pt x="2136663" y="700401"/>
                  <a:pt x="2141601" y="690593"/>
                </a:cubicBezTo>
                <a:cubicBezTo>
                  <a:pt x="2157580" y="658772"/>
                  <a:pt x="2176097" y="628392"/>
                  <a:pt x="2194750" y="598148"/>
                </a:cubicBezTo>
                <a:cubicBezTo>
                  <a:pt x="2197631" y="593450"/>
                  <a:pt x="2202791" y="593261"/>
                  <a:pt x="2206503" y="595421"/>
                </a:cubicBezTo>
                <a:close/>
                <a:moveTo>
                  <a:pt x="2139603" y="593209"/>
                </a:moveTo>
                <a:cubicBezTo>
                  <a:pt x="2143315" y="595369"/>
                  <a:pt x="2145544" y="599861"/>
                  <a:pt x="2142561" y="604525"/>
                </a:cubicBezTo>
                <a:cubicBezTo>
                  <a:pt x="2133440" y="618790"/>
                  <a:pt x="2124524" y="633260"/>
                  <a:pt x="2114717" y="646908"/>
                </a:cubicBezTo>
                <a:cubicBezTo>
                  <a:pt x="2104910" y="660555"/>
                  <a:pt x="2094280" y="674134"/>
                  <a:pt x="2081113" y="684764"/>
                </a:cubicBezTo>
                <a:lnTo>
                  <a:pt x="2081182" y="684832"/>
                </a:lnTo>
                <a:cubicBezTo>
                  <a:pt x="2077547" y="687781"/>
                  <a:pt x="2072609" y="688399"/>
                  <a:pt x="2069043" y="684832"/>
                </a:cubicBezTo>
                <a:cubicBezTo>
                  <a:pt x="2066026" y="681815"/>
                  <a:pt x="2065408" y="675643"/>
                  <a:pt x="2069043" y="672694"/>
                </a:cubicBezTo>
                <a:cubicBezTo>
                  <a:pt x="2094143" y="652394"/>
                  <a:pt x="2110671" y="622767"/>
                  <a:pt x="2127748" y="595884"/>
                </a:cubicBezTo>
                <a:cubicBezTo>
                  <a:pt x="2130697" y="591220"/>
                  <a:pt x="2135891" y="591049"/>
                  <a:pt x="2139603" y="593209"/>
                </a:cubicBezTo>
                <a:close/>
                <a:moveTo>
                  <a:pt x="2162861" y="586900"/>
                </a:moveTo>
                <a:cubicBezTo>
                  <a:pt x="2167799" y="586900"/>
                  <a:pt x="2171022" y="590878"/>
                  <a:pt x="2171433" y="595473"/>
                </a:cubicBezTo>
                <a:cubicBezTo>
                  <a:pt x="2172668" y="609806"/>
                  <a:pt x="2166907" y="624276"/>
                  <a:pt x="2160392" y="636621"/>
                </a:cubicBezTo>
                <a:cubicBezTo>
                  <a:pt x="2153877" y="648965"/>
                  <a:pt x="2145647" y="660349"/>
                  <a:pt x="2136594" y="670911"/>
                </a:cubicBezTo>
                <a:cubicBezTo>
                  <a:pt x="2133577" y="674477"/>
                  <a:pt x="2127542" y="673997"/>
                  <a:pt x="2124456" y="670911"/>
                </a:cubicBezTo>
                <a:cubicBezTo>
                  <a:pt x="2121027" y="667413"/>
                  <a:pt x="2121438" y="662269"/>
                  <a:pt x="2124456" y="658772"/>
                </a:cubicBezTo>
                <a:cubicBezTo>
                  <a:pt x="2132068" y="649856"/>
                  <a:pt x="2139132" y="639981"/>
                  <a:pt x="2145099" y="628940"/>
                </a:cubicBezTo>
                <a:cubicBezTo>
                  <a:pt x="2148253" y="623110"/>
                  <a:pt x="2150585" y="617967"/>
                  <a:pt x="2152436" y="611589"/>
                </a:cubicBezTo>
                <a:cubicBezTo>
                  <a:pt x="2154151" y="605691"/>
                  <a:pt x="2154837" y="601850"/>
                  <a:pt x="2154288" y="595541"/>
                </a:cubicBezTo>
                <a:lnTo>
                  <a:pt x="2154288" y="595473"/>
                </a:lnTo>
                <a:cubicBezTo>
                  <a:pt x="2153877" y="590809"/>
                  <a:pt x="2158540" y="586900"/>
                  <a:pt x="2162861" y="586900"/>
                </a:cubicBezTo>
                <a:close/>
                <a:moveTo>
                  <a:pt x="1552498" y="585734"/>
                </a:moveTo>
                <a:cubicBezTo>
                  <a:pt x="1556339" y="587791"/>
                  <a:pt x="1558190" y="593826"/>
                  <a:pt x="1555584" y="597461"/>
                </a:cubicBezTo>
                <a:cubicBezTo>
                  <a:pt x="1543651" y="614263"/>
                  <a:pt x="1534187" y="632986"/>
                  <a:pt x="1519580" y="647730"/>
                </a:cubicBezTo>
                <a:cubicBezTo>
                  <a:pt x="1516219" y="651159"/>
                  <a:pt x="1510870" y="650885"/>
                  <a:pt x="1507441" y="647730"/>
                </a:cubicBezTo>
                <a:cubicBezTo>
                  <a:pt x="1504012" y="644576"/>
                  <a:pt x="1504286" y="638815"/>
                  <a:pt x="1507441" y="635592"/>
                </a:cubicBezTo>
                <a:cubicBezTo>
                  <a:pt x="1509293" y="633740"/>
                  <a:pt x="1511007" y="631888"/>
                  <a:pt x="1512722" y="629899"/>
                </a:cubicBezTo>
                <a:cubicBezTo>
                  <a:pt x="1513476" y="629076"/>
                  <a:pt x="1514162" y="628185"/>
                  <a:pt x="1514847" y="627362"/>
                </a:cubicBezTo>
                <a:cubicBezTo>
                  <a:pt x="1515328" y="626882"/>
                  <a:pt x="1515739" y="626333"/>
                  <a:pt x="1516151" y="625785"/>
                </a:cubicBezTo>
                <a:cubicBezTo>
                  <a:pt x="1515602" y="626539"/>
                  <a:pt x="1516013" y="625990"/>
                  <a:pt x="1516288" y="625579"/>
                </a:cubicBezTo>
                <a:cubicBezTo>
                  <a:pt x="1519168" y="621670"/>
                  <a:pt x="1521911" y="617692"/>
                  <a:pt x="1524586" y="613646"/>
                </a:cubicBezTo>
                <a:cubicBezTo>
                  <a:pt x="1530004" y="605416"/>
                  <a:pt x="1535147" y="596912"/>
                  <a:pt x="1540839" y="588889"/>
                </a:cubicBezTo>
                <a:lnTo>
                  <a:pt x="1540771" y="588820"/>
                </a:lnTo>
                <a:cubicBezTo>
                  <a:pt x="1543583" y="584911"/>
                  <a:pt x="1548109" y="583402"/>
                  <a:pt x="1552498" y="585734"/>
                </a:cubicBezTo>
                <a:close/>
                <a:moveTo>
                  <a:pt x="2004304" y="582512"/>
                </a:moveTo>
                <a:cubicBezTo>
                  <a:pt x="2007184" y="578877"/>
                  <a:pt x="2013494" y="579562"/>
                  <a:pt x="2016443" y="582512"/>
                </a:cubicBezTo>
                <a:cubicBezTo>
                  <a:pt x="2020009" y="586078"/>
                  <a:pt x="2019323" y="591015"/>
                  <a:pt x="2016443" y="594650"/>
                </a:cubicBezTo>
                <a:cubicBezTo>
                  <a:pt x="2015002" y="596433"/>
                  <a:pt x="2017060" y="593827"/>
                  <a:pt x="2016237" y="594925"/>
                </a:cubicBezTo>
                <a:cubicBezTo>
                  <a:pt x="2016031" y="595267"/>
                  <a:pt x="2015757" y="595542"/>
                  <a:pt x="2015551" y="595885"/>
                </a:cubicBezTo>
                <a:cubicBezTo>
                  <a:pt x="2015002" y="596639"/>
                  <a:pt x="2014454" y="597462"/>
                  <a:pt x="2013905" y="598216"/>
                </a:cubicBezTo>
                <a:cubicBezTo>
                  <a:pt x="2012739" y="599931"/>
                  <a:pt x="2011642" y="601645"/>
                  <a:pt x="2010545" y="603360"/>
                </a:cubicBezTo>
                <a:cubicBezTo>
                  <a:pt x="2008007" y="607269"/>
                  <a:pt x="2005675" y="611315"/>
                  <a:pt x="2003275" y="615293"/>
                </a:cubicBezTo>
                <a:cubicBezTo>
                  <a:pt x="1993400" y="632095"/>
                  <a:pt x="1983661" y="649103"/>
                  <a:pt x="1971317" y="664190"/>
                </a:cubicBezTo>
                <a:cubicBezTo>
                  <a:pt x="1960824" y="676946"/>
                  <a:pt x="1946902" y="689359"/>
                  <a:pt x="1929483" y="689634"/>
                </a:cubicBezTo>
                <a:lnTo>
                  <a:pt x="1929483" y="689565"/>
                </a:lnTo>
                <a:cubicBezTo>
                  <a:pt x="1918442" y="689771"/>
                  <a:pt x="1918442" y="672626"/>
                  <a:pt x="1929483" y="672420"/>
                </a:cubicBezTo>
                <a:cubicBezTo>
                  <a:pt x="1932569" y="672351"/>
                  <a:pt x="1936478" y="671323"/>
                  <a:pt x="1939564" y="669677"/>
                </a:cubicBezTo>
                <a:cubicBezTo>
                  <a:pt x="1943885" y="667345"/>
                  <a:pt x="1946491" y="665356"/>
                  <a:pt x="1949920" y="662064"/>
                </a:cubicBezTo>
                <a:cubicBezTo>
                  <a:pt x="1957875" y="654589"/>
                  <a:pt x="1964253" y="645742"/>
                  <a:pt x="1970220" y="636690"/>
                </a:cubicBezTo>
                <a:cubicBezTo>
                  <a:pt x="1981878" y="618928"/>
                  <a:pt x="1991068" y="599245"/>
                  <a:pt x="2004304" y="582512"/>
                </a:cubicBezTo>
                <a:close/>
                <a:moveTo>
                  <a:pt x="1960343" y="577916"/>
                </a:moveTo>
                <a:cubicBezTo>
                  <a:pt x="1963429" y="574419"/>
                  <a:pt x="1969396" y="574830"/>
                  <a:pt x="1972482" y="577916"/>
                </a:cubicBezTo>
                <a:cubicBezTo>
                  <a:pt x="1975911" y="581345"/>
                  <a:pt x="1975500" y="586557"/>
                  <a:pt x="1972482" y="590055"/>
                </a:cubicBezTo>
                <a:cubicBezTo>
                  <a:pt x="1968024" y="595130"/>
                  <a:pt x="1964595" y="599588"/>
                  <a:pt x="1960961" y="604457"/>
                </a:cubicBezTo>
                <a:cubicBezTo>
                  <a:pt x="1956571" y="610355"/>
                  <a:pt x="1952182" y="616184"/>
                  <a:pt x="1947656" y="621945"/>
                </a:cubicBezTo>
                <a:cubicBezTo>
                  <a:pt x="1939632" y="632095"/>
                  <a:pt x="1930991" y="642176"/>
                  <a:pt x="1919950" y="649171"/>
                </a:cubicBezTo>
                <a:lnTo>
                  <a:pt x="1919813" y="649102"/>
                </a:lnTo>
                <a:cubicBezTo>
                  <a:pt x="1915903" y="651571"/>
                  <a:pt x="1910349" y="649925"/>
                  <a:pt x="1908085" y="646016"/>
                </a:cubicBezTo>
                <a:cubicBezTo>
                  <a:pt x="1905685" y="641901"/>
                  <a:pt x="1907262" y="636758"/>
                  <a:pt x="1911171" y="634289"/>
                </a:cubicBezTo>
                <a:cubicBezTo>
                  <a:pt x="1912474" y="633466"/>
                  <a:pt x="1913709" y="632575"/>
                  <a:pt x="1914943" y="631683"/>
                </a:cubicBezTo>
                <a:cubicBezTo>
                  <a:pt x="1913983" y="632369"/>
                  <a:pt x="1915012" y="631614"/>
                  <a:pt x="1915423" y="631272"/>
                </a:cubicBezTo>
                <a:cubicBezTo>
                  <a:pt x="1915972" y="630860"/>
                  <a:pt x="1916521" y="630380"/>
                  <a:pt x="1917001" y="629969"/>
                </a:cubicBezTo>
                <a:cubicBezTo>
                  <a:pt x="1919332" y="627911"/>
                  <a:pt x="1921596" y="625785"/>
                  <a:pt x="1923722" y="623522"/>
                </a:cubicBezTo>
                <a:cubicBezTo>
                  <a:pt x="1928111" y="618927"/>
                  <a:pt x="1932157" y="613989"/>
                  <a:pt x="1936066" y="608983"/>
                </a:cubicBezTo>
                <a:cubicBezTo>
                  <a:pt x="1939358" y="604800"/>
                  <a:pt x="1943747" y="598902"/>
                  <a:pt x="1947519" y="593895"/>
                </a:cubicBezTo>
                <a:cubicBezTo>
                  <a:pt x="1951702" y="588478"/>
                  <a:pt x="1955886" y="583060"/>
                  <a:pt x="1960343" y="577916"/>
                </a:cubicBezTo>
                <a:close/>
                <a:moveTo>
                  <a:pt x="1497703" y="576614"/>
                </a:moveTo>
                <a:cubicBezTo>
                  <a:pt x="1505041" y="571950"/>
                  <a:pt x="1513751" y="581140"/>
                  <a:pt x="1509430" y="588341"/>
                </a:cubicBezTo>
                <a:cubicBezTo>
                  <a:pt x="1499349" y="605349"/>
                  <a:pt x="1490982" y="624002"/>
                  <a:pt x="1477815" y="638953"/>
                </a:cubicBezTo>
                <a:cubicBezTo>
                  <a:pt x="1469654" y="648211"/>
                  <a:pt x="1458269" y="651846"/>
                  <a:pt x="1446336" y="653286"/>
                </a:cubicBezTo>
                <a:cubicBezTo>
                  <a:pt x="1435021" y="654658"/>
                  <a:pt x="1422608" y="653972"/>
                  <a:pt x="1413350" y="661721"/>
                </a:cubicBezTo>
                <a:lnTo>
                  <a:pt x="1413350" y="661790"/>
                </a:lnTo>
                <a:cubicBezTo>
                  <a:pt x="1409783" y="664739"/>
                  <a:pt x="1404709" y="665287"/>
                  <a:pt x="1401211" y="661790"/>
                </a:cubicBezTo>
                <a:cubicBezTo>
                  <a:pt x="1398126" y="658704"/>
                  <a:pt x="1397645" y="652600"/>
                  <a:pt x="1401211" y="649651"/>
                </a:cubicBezTo>
                <a:cubicBezTo>
                  <a:pt x="1412046" y="640530"/>
                  <a:pt x="1424254" y="638130"/>
                  <a:pt x="1437970" y="636964"/>
                </a:cubicBezTo>
                <a:lnTo>
                  <a:pt x="1439137" y="636792"/>
                </a:lnTo>
                <a:lnTo>
                  <a:pt x="1436873" y="639776"/>
                </a:lnTo>
                <a:cubicBezTo>
                  <a:pt x="1434952" y="643959"/>
                  <a:pt x="1435708" y="649034"/>
                  <a:pt x="1439959" y="651503"/>
                </a:cubicBezTo>
                <a:cubicBezTo>
                  <a:pt x="1443662" y="653629"/>
                  <a:pt x="1449765" y="652669"/>
                  <a:pt x="1451686" y="648417"/>
                </a:cubicBezTo>
                <a:cubicBezTo>
                  <a:pt x="1457241" y="636278"/>
                  <a:pt x="1466430" y="625991"/>
                  <a:pt x="1475757" y="616664"/>
                </a:cubicBezTo>
                <a:cubicBezTo>
                  <a:pt x="1485084" y="607337"/>
                  <a:pt x="1495165" y="598491"/>
                  <a:pt x="1506344" y="591427"/>
                </a:cubicBezTo>
                <a:lnTo>
                  <a:pt x="1494617" y="579700"/>
                </a:lnTo>
                <a:cubicBezTo>
                  <a:pt x="1485153" y="595542"/>
                  <a:pt x="1477540" y="613921"/>
                  <a:pt x="1464990" y="627568"/>
                </a:cubicBezTo>
                <a:cubicBezTo>
                  <a:pt x="1461493" y="631374"/>
                  <a:pt x="1457189" y="633518"/>
                  <a:pt x="1452535" y="634812"/>
                </a:cubicBezTo>
                <a:lnTo>
                  <a:pt x="1439137" y="636792"/>
                </a:lnTo>
                <a:lnTo>
                  <a:pt x="1463619" y="604526"/>
                </a:lnTo>
                <a:cubicBezTo>
                  <a:pt x="1473974" y="594170"/>
                  <a:pt x="1485290" y="584432"/>
                  <a:pt x="1497703" y="576614"/>
                </a:cubicBezTo>
                <a:close/>
                <a:moveTo>
                  <a:pt x="1911789" y="550279"/>
                </a:moveTo>
                <a:cubicBezTo>
                  <a:pt x="1914807" y="546507"/>
                  <a:pt x="1920842" y="547398"/>
                  <a:pt x="1923928" y="550279"/>
                </a:cubicBezTo>
                <a:cubicBezTo>
                  <a:pt x="1925505" y="551719"/>
                  <a:pt x="1926465" y="554188"/>
                  <a:pt x="1926465" y="556314"/>
                </a:cubicBezTo>
                <a:cubicBezTo>
                  <a:pt x="1926465" y="558714"/>
                  <a:pt x="1925368" y="560497"/>
                  <a:pt x="1923928" y="562349"/>
                </a:cubicBezTo>
                <a:cubicBezTo>
                  <a:pt x="1923585" y="562760"/>
                  <a:pt x="1923242" y="563172"/>
                  <a:pt x="1922899" y="563652"/>
                </a:cubicBezTo>
                <a:cubicBezTo>
                  <a:pt x="1922831" y="563789"/>
                  <a:pt x="1921870" y="564955"/>
                  <a:pt x="1922556" y="564132"/>
                </a:cubicBezTo>
                <a:cubicBezTo>
                  <a:pt x="1923242" y="563309"/>
                  <a:pt x="1922350" y="564475"/>
                  <a:pt x="1922213" y="564612"/>
                </a:cubicBezTo>
                <a:cubicBezTo>
                  <a:pt x="1921939" y="565023"/>
                  <a:pt x="1921665" y="565366"/>
                  <a:pt x="1921390" y="565709"/>
                </a:cubicBezTo>
                <a:cubicBezTo>
                  <a:pt x="1920293" y="567081"/>
                  <a:pt x="1919264" y="568521"/>
                  <a:pt x="1918236" y="569961"/>
                </a:cubicBezTo>
                <a:cubicBezTo>
                  <a:pt x="1916178" y="572773"/>
                  <a:pt x="1914189" y="575585"/>
                  <a:pt x="1912201" y="578465"/>
                </a:cubicBezTo>
                <a:cubicBezTo>
                  <a:pt x="1907812" y="584774"/>
                  <a:pt x="1903354" y="590947"/>
                  <a:pt x="1898553" y="596982"/>
                </a:cubicBezTo>
                <a:cubicBezTo>
                  <a:pt x="1895536" y="600753"/>
                  <a:pt x="1889501" y="599862"/>
                  <a:pt x="1886415" y="596982"/>
                </a:cubicBezTo>
                <a:cubicBezTo>
                  <a:pt x="1884837" y="595542"/>
                  <a:pt x="1883877" y="593073"/>
                  <a:pt x="1883877" y="590947"/>
                </a:cubicBezTo>
                <a:cubicBezTo>
                  <a:pt x="1883877" y="588546"/>
                  <a:pt x="1884974" y="586763"/>
                  <a:pt x="1886415" y="584912"/>
                </a:cubicBezTo>
                <a:cubicBezTo>
                  <a:pt x="1886757" y="584500"/>
                  <a:pt x="1887100" y="584089"/>
                  <a:pt x="1887443" y="583608"/>
                </a:cubicBezTo>
                <a:cubicBezTo>
                  <a:pt x="1887512" y="583471"/>
                  <a:pt x="1888472" y="582306"/>
                  <a:pt x="1887786" y="583129"/>
                </a:cubicBezTo>
                <a:cubicBezTo>
                  <a:pt x="1887100" y="583952"/>
                  <a:pt x="1887992" y="582786"/>
                  <a:pt x="1888129" y="582648"/>
                </a:cubicBezTo>
                <a:cubicBezTo>
                  <a:pt x="1888403" y="582237"/>
                  <a:pt x="1888678" y="581894"/>
                  <a:pt x="1888952" y="581551"/>
                </a:cubicBezTo>
                <a:cubicBezTo>
                  <a:pt x="1890049" y="580179"/>
                  <a:pt x="1891078" y="578739"/>
                  <a:pt x="1892107" y="577299"/>
                </a:cubicBezTo>
                <a:cubicBezTo>
                  <a:pt x="1894164" y="574487"/>
                  <a:pt x="1896153" y="571676"/>
                  <a:pt x="1898142" y="568795"/>
                </a:cubicBezTo>
                <a:cubicBezTo>
                  <a:pt x="1902531" y="562486"/>
                  <a:pt x="1906989" y="556314"/>
                  <a:pt x="1911789" y="550279"/>
                </a:cubicBezTo>
                <a:close/>
                <a:moveTo>
                  <a:pt x="1384492" y="543076"/>
                </a:moveTo>
                <a:cubicBezTo>
                  <a:pt x="1390812" y="543532"/>
                  <a:pt x="1396187" y="551839"/>
                  <a:pt x="1390375" y="557754"/>
                </a:cubicBezTo>
                <a:cubicBezTo>
                  <a:pt x="1375493" y="572910"/>
                  <a:pt x="1369389" y="594444"/>
                  <a:pt x="1354645" y="609806"/>
                </a:cubicBezTo>
                <a:cubicBezTo>
                  <a:pt x="1347170" y="617556"/>
                  <a:pt x="1337775" y="622562"/>
                  <a:pt x="1328104" y="627088"/>
                </a:cubicBezTo>
                <a:cubicBezTo>
                  <a:pt x="1319120" y="631272"/>
                  <a:pt x="1310069" y="635729"/>
                  <a:pt x="1303827" y="643753"/>
                </a:cubicBezTo>
                <a:lnTo>
                  <a:pt x="1303897" y="643822"/>
                </a:lnTo>
                <a:cubicBezTo>
                  <a:pt x="1301084" y="647525"/>
                  <a:pt x="1296627" y="649514"/>
                  <a:pt x="1292168" y="646908"/>
                </a:cubicBezTo>
                <a:cubicBezTo>
                  <a:pt x="1288534" y="644782"/>
                  <a:pt x="1286271" y="638815"/>
                  <a:pt x="1289082" y="635181"/>
                </a:cubicBezTo>
                <a:cubicBezTo>
                  <a:pt x="1296420" y="625648"/>
                  <a:pt x="1305336" y="619064"/>
                  <a:pt x="1316104" y="613921"/>
                </a:cubicBezTo>
                <a:cubicBezTo>
                  <a:pt x="1325018" y="609600"/>
                  <a:pt x="1334278" y="605828"/>
                  <a:pt x="1341616" y="598559"/>
                </a:cubicBezTo>
                <a:cubicBezTo>
                  <a:pt x="1348953" y="591290"/>
                  <a:pt x="1353822" y="581894"/>
                  <a:pt x="1358898" y="573047"/>
                </a:cubicBezTo>
                <a:cubicBezTo>
                  <a:pt x="1364520" y="563309"/>
                  <a:pt x="1370487" y="553502"/>
                  <a:pt x="1378237" y="545615"/>
                </a:cubicBezTo>
                <a:cubicBezTo>
                  <a:pt x="1380174" y="543643"/>
                  <a:pt x="1382385" y="542923"/>
                  <a:pt x="1384492" y="543076"/>
                </a:cubicBezTo>
                <a:close/>
                <a:moveTo>
                  <a:pt x="1341205" y="540952"/>
                </a:moveTo>
                <a:cubicBezTo>
                  <a:pt x="1344907" y="537865"/>
                  <a:pt x="1349640" y="537591"/>
                  <a:pt x="1353343" y="540952"/>
                </a:cubicBezTo>
                <a:cubicBezTo>
                  <a:pt x="1356567" y="543901"/>
                  <a:pt x="1356772" y="550210"/>
                  <a:pt x="1353343" y="553090"/>
                </a:cubicBezTo>
                <a:cubicBezTo>
                  <a:pt x="1339902" y="564269"/>
                  <a:pt x="1325363" y="574213"/>
                  <a:pt x="1314046" y="587723"/>
                </a:cubicBezTo>
                <a:cubicBezTo>
                  <a:pt x="1310960" y="591358"/>
                  <a:pt x="1305062" y="590672"/>
                  <a:pt x="1301908" y="587723"/>
                </a:cubicBezTo>
                <a:cubicBezTo>
                  <a:pt x="1298273" y="584363"/>
                  <a:pt x="1299027" y="579013"/>
                  <a:pt x="1301908" y="575584"/>
                </a:cubicBezTo>
                <a:cubicBezTo>
                  <a:pt x="1313223" y="562143"/>
                  <a:pt x="1327762" y="552130"/>
                  <a:pt x="1341205" y="540952"/>
                </a:cubicBezTo>
                <a:close/>
                <a:moveTo>
                  <a:pt x="1807094" y="518621"/>
                </a:moveTo>
                <a:lnTo>
                  <a:pt x="1807136" y="518663"/>
                </a:lnTo>
                <a:lnTo>
                  <a:pt x="1806998" y="518663"/>
                </a:lnTo>
                <a:close/>
                <a:moveTo>
                  <a:pt x="1755838" y="509542"/>
                </a:moveTo>
                <a:cubicBezTo>
                  <a:pt x="1759541" y="511667"/>
                  <a:pt x="1761736" y="517565"/>
                  <a:pt x="1758924" y="521269"/>
                </a:cubicBezTo>
                <a:cubicBezTo>
                  <a:pt x="1746923" y="537179"/>
                  <a:pt x="1740476" y="556245"/>
                  <a:pt x="1733618" y="574761"/>
                </a:cubicBezTo>
                <a:cubicBezTo>
                  <a:pt x="1727103" y="592455"/>
                  <a:pt x="1720176" y="610971"/>
                  <a:pt x="1706803" y="624687"/>
                </a:cubicBezTo>
                <a:lnTo>
                  <a:pt x="1706735" y="624687"/>
                </a:lnTo>
                <a:cubicBezTo>
                  <a:pt x="1698985" y="632574"/>
                  <a:pt x="1686846" y="620435"/>
                  <a:pt x="1694596" y="612549"/>
                </a:cubicBezTo>
                <a:cubicBezTo>
                  <a:pt x="1706872" y="599999"/>
                  <a:pt x="1712633" y="582099"/>
                  <a:pt x="1718599" y="565983"/>
                </a:cubicBezTo>
                <a:cubicBezTo>
                  <a:pt x="1725388" y="547535"/>
                  <a:pt x="1732109" y="528470"/>
                  <a:pt x="1744111" y="512628"/>
                </a:cubicBezTo>
                <a:cubicBezTo>
                  <a:pt x="1746923" y="508924"/>
                  <a:pt x="1751449" y="507004"/>
                  <a:pt x="1755838" y="509542"/>
                </a:cubicBezTo>
                <a:close/>
                <a:moveTo>
                  <a:pt x="1735127" y="500421"/>
                </a:moveTo>
                <a:cubicBezTo>
                  <a:pt x="1738968" y="502478"/>
                  <a:pt x="1740819" y="508513"/>
                  <a:pt x="1738213" y="512148"/>
                </a:cubicBezTo>
                <a:cubicBezTo>
                  <a:pt x="1732727" y="519829"/>
                  <a:pt x="1726966" y="527304"/>
                  <a:pt x="1721686" y="535191"/>
                </a:cubicBezTo>
                <a:cubicBezTo>
                  <a:pt x="1719080" y="539100"/>
                  <a:pt x="1716611" y="543078"/>
                  <a:pt x="1714348" y="547192"/>
                </a:cubicBezTo>
                <a:cubicBezTo>
                  <a:pt x="1713319" y="549113"/>
                  <a:pt x="1712290" y="551170"/>
                  <a:pt x="1711330" y="553159"/>
                </a:cubicBezTo>
                <a:cubicBezTo>
                  <a:pt x="1710987" y="553776"/>
                  <a:pt x="1710713" y="554462"/>
                  <a:pt x="1710439" y="555079"/>
                </a:cubicBezTo>
                <a:cubicBezTo>
                  <a:pt x="1710301" y="555491"/>
                  <a:pt x="1709958" y="556176"/>
                  <a:pt x="1710301" y="555353"/>
                </a:cubicBezTo>
                <a:cubicBezTo>
                  <a:pt x="1709821" y="556451"/>
                  <a:pt x="1709410" y="557479"/>
                  <a:pt x="1708998" y="558577"/>
                </a:cubicBezTo>
                <a:lnTo>
                  <a:pt x="1708998" y="558645"/>
                </a:lnTo>
                <a:cubicBezTo>
                  <a:pt x="1707284" y="563103"/>
                  <a:pt x="1703306" y="565709"/>
                  <a:pt x="1698437" y="564612"/>
                </a:cubicBezTo>
                <a:cubicBezTo>
                  <a:pt x="1694254" y="563652"/>
                  <a:pt x="1690893" y="558234"/>
                  <a:pt x="1692471" y="554050"/>
                </a:cubicBezTo>
                <a:cubicBezTo>
                  <a:pt x="1699671" y="535260"/>
                  <a:pt x="1711810" y="519760"/>
                  <a:pt x="1723400" y="503507"/>
                </a:cubicBezTo>
                <a:cubicBezTo>
                  <a:pt x="1726212" y="499598"/>
                  <a:pt x="1730670" y="498089"/>
                  <a:pt x="1735127" y="500421"/>
                </a:cubicBezTo>
                <a:close/>
                <a:moveTo>
                  <a:pt x="1923448" y="485539"/>
                </a:moveTo>
                <a:cubicBezTo>
                  <a:pt x="1927083" y="482384"/>
                  <a:pt x="1931952" y="482178"/>
                  <a:pt x="1935586" y="485539"/>
                </a:cubicBezTo>
                <a:cubicBezTo>
                  <a:pt x="1938810" y="488488"/>
                  <a:pt x="1939015" y="494728"/>
                  <a:pt x="1935586" y="497677"/>
                </a:cubicBezTo>
                <a:cubicBezTo>
                  <a:pt x="1919813" y="511119"/>
                  <a:pt x="1904040" y="524561"/>
                  <a:pt x="1889364" y="539237"/>
                </a:cubicBezTo>
                <a:cubicBezTo>
                  <a:pt x="1885935" y="542597"/>
                  <a:pt x="1880654" y="542392"/>
                  <a:pt x="1877225" y="539237"/>
                </a:cubicBezTo>
                <a:cubicBezTo>
                  <a:pt x="1873796" y="536082"/>
                  <a:pt x="1874070" y="530253"/>
                  <a:pt x="1877225" y="527098"/>
                </a:cubicBezTo>
                <a:cubicBezTo>
                  <a:pt x="1891901" y="512491"/>
                  <a:pt x="1907743" y="499049"/>
                  <a:pt x="1923448" y="485539"/>
                </a:cubicBezTo>
                <a:close/>
                <a:moveTo>
                  <a:pt x="1845952" y="472646"/>
                </a:moveTo>
                <a:cubicBezTo>
                  <a:pt x="1850067" y="474841"/>
                  <a:pt x="1851232" y="480464"/>
                  <a:pt x="1849038" y="484373"/>
                </a:cubicBezTo>
                <a:cubicBezTo>
                  <a:pt x="1844374" y="492534"/>
                  <a:pt x="1839642" y="500764"/>
                  <a:pt x="1832647" y="507553"/>
                </a:cubicBezTo>
                <a:lnTo>
                  <a:pt x="1807094" y="518621"/>
                </a:lnTo>
                <a:lnTo>
                  <a:pt x="1798563" y="510091"/>
                </a:lnTo>
                <a:cubicBezTo>
                  <a:pt x="1798357" y="505427"/>
                  <a:pt x="1802678" y="501518"/>
                  <a:pt x="1807136" y="501518"/>
                </a:cubicBezTo>
                <a:lnTo>
                  <a:pt x="1809698" y="501347"/>
                </a:lnTo>
                <a:lnTo>
                  <a:pt x="1809536" y="501381"/>
                </a:lnTo>
                <a:cubicBezTo>
                  <a:pt x="1808096" y="501724"/>
                  <a:pt x="1811319" y="501244"/>
                  <a:pt x="1810222" y="501312"/>
                </a:cubicBezTo>
                <a:lnTo>
                  <a:pt x="1809698" y="501347"/>
                </a:lnTo>
                <a:lnTo>
                  <a:pt x="1810839" y="501107"/>
                </a:lnTo>
                <a:cubicBezTo>
                  <a:pt x="1811662" y="500901"/>
                  <a:pt x="1812553" y="500627"/>
                  <a:pt x="1813376" y="500352"/>
                </a:cubicBezTo>
                <a:lnTo>
                  <a:pt x="1813612" y="500254"/>
                </a:lnTo>
                <a:lnTo>
                  <a:pt x="1812965" y="500558"/>
                </a:lnTo>
                <a:lnTo>
                  <a:pt x="1814199" y="500010"/>
                </a:lnTo>
                <a:lnTo>
                  <a:pt x="1813612" y="500254"/>
                </a:lnTo>
                <a:lnTo>
                  <a:pt x="1814131" y="500010"/>
                </a:lnTo>
                <a:lnTo>
                  <a:pt x="1818269" y="497439"/>
                </a:lnTo>
                <a:lnTo>
                  <a:pt x="1817628" y="497952"/>
                </a:lnTo>
                <a:lnTo>
                  <a:pt x="1818657" y="497198"/>
                </a:lnTo>
                <a:lnTo>
                  <a:pt x="1818269" y="497439"/>
                </a:lnTo>
                <a:lnTo>
                  <a:pt x="1818314" y="497403"/>
                </a:lnTo>
                <a:cubicBezTo>
                  <a:pt x="1818657" y="497129"/>
                  <a:pt x="1819000" y="496786"/>
                  <a:pt x="1819343" y="496512"/>
                </a:cubicBezTo>
                <a:cubicBezTo>
                  <a:pt x="1819960" y="495963"/>
                  <a:pt x="1820577" y="495346"/>
                  <a:pt x="1821194" y="494729"/>
                </a:cubicBezTo>
                <a:lnTo>
                  <a:pt x="1824879" y="490518"/>
                </a:lnTo>
                <a:lnTo>
                  <a:pt x="1824760" y="490683"/>
                </a:lnTo>
                <a:cubicBezTo>
                  <a:pt x="1823869" y="491917"/>
                  <a:pt x="1825721" y="489517"/>
                  <a:pt x="1825035" y="490340"/>
                </a:cubicBezTo>
                <a:lnTo>
                  <a:pt x="1824879" y="490518"/>
                </a:lnTo>
                <a:lnTo>
                  <a:pt x="1825652" y="489448"/>
                </a:lnTo>
                <a:cubicBezTo>
                  <a:pt x="1826269" y="488625"/>
                  <a:pt x="1826886" y="487802"/>
                  <a:pt x="1827435" y="486911"/>
                </a:cubicBezTo>
                <a:cubicBezTo>
                  <a:pt x="1829836" y="483276"/>
                  <a:pt x="1832030" y="479504"/>
                  <a:pt x="1834225" y="475732"/>
                </a:cubicBezTo>
                <a:cubicBezTo>
                  <a:pt x="1836625" y="471549"/>
                  <a:pt x="1841837" y="470451"/>
                  <a:pt x="1845952" y="472646"/>
                </a:cubicBezTo>
                <a:close/>
                <a:moveTo>
                  <a:pt x="1829905" y="451866"/>
                </a:moveTo>
                <a:cubicBezTo>
                  <a:pt x="1834020" y="454061"/>
                  <a:pt x="1835254" y="459684"/>
                  <a:pt x="1832991" y="463593"/>
                </a:cubicBezTo>
                <a:cubicBezTo>
                  <a:pt x="1827916" y="472303"/>
                  <a:pt x="1821332" y="480121"/>
                  <a:pt x="1814817" y="487802"/>
                </a:cubicBezTo>
                <a:cubicBezTo>
                  <a:pt x="1813240" y="489654"/>
                  <a:pt x="1811594" y="491574"/>
                  <a:pt x="1810017" y="493494"/>
                </a:cubicBezTo>
                <a:cubicBezTo>
                  <a:pt x="1809262" y="494386"/>
                  <a:pt x="1808508" y="495346"/>
                  <a:pt x="1807753" y="496237"/>
                </a:cubicBezTo>
                <a:cubicBezTo>
                  <a:pt x="1807342" y="496717"/>
                  <a:pt x="1806931" y="497266"/>
                  <a:pt x="1806519" y="497746"/>
                </a:cubicBezTo>
                <a:cubicBezTo>
                  <a:pt x="1806382" y="497883"/>
                  <a:pt x="1805147" y="499529"/>
                  <a:pt x="1805765" y="498706"/>
                </a:cubicBezTo>
                <a:cubicBezTo>
                  <a:pt x="1806313" y="498020"/>
                  <a:pt x="1805353" y="499255"/>
                  <a:pt x="1805284" y="499392"/>
                </a:cubicBezTo>
                <a:cubicBezTo>
                  <a:pt x="1804873" y="499872"/>
                  <a:pt x="1804530" y="500352"/>
                  <a:pt x="1804119" y="500901"/>
                </a:cubicBezTo>
                <a:cubicBezTo>
                  <a:pt x="1803433" y="501861"/>
                  <a:pt x="1802747" y="502752"/>
                  <a:pt x="1802130" y="503712"/>
                </a:cubicBezTo>
                <a:cubicBezTo>
                  <a:pt x="1800758" y="505701"/>
                  <a:pt x="1799455" y="507690"/>
                  <a:pt x="1798289" y="509748"/>
                </a:cubicBezTo>
                <a:cubicBezTo>
                  <a:pt x="1795889" y="513931"/>
                  <a:pt x="1790677" y="515028"/>
                  <a:pt x="1786562" y="512834"/>
                </a:cubicBezTo>
                <a:cubicBezTo>
                  <a:pt x="1782447" y="510639"/>
                  <a:pt x="1781213" y="505015"/>
                  <a:pt x="1783476" y="501106"/>
                </a:cubicBezTo>
                <a:cubicBezTo>
                  <a:pt x="1788551" y="492397"/>
                  <a:pt x="1795135" y="484579"/>
                  <a:pt x="1801650" y="476898"/>
                </a:cubicBezTo>
                <a:cubicBezTo>
                  <a:pt x="1803227" y="475046"/>
                  <a:pt x="1804873" y="473126"/>
                  <a:pt x="1806450" y="471206"/>
                </a:cubicBezTo>
                <a:cubicBezTo>
                  <a:pt x="1807205" y="470314"/>
                  <a:pt x="1807959" y="469354"/>
                  <a:pt x="1808713" y="468462"/>
                </a:cubicBezTo>
                <a:cubicBezTo>
                  <a:pt x="1809125" y="467982"/>
                  <a:pt x="1809536" y="467434"/>
                  <a:pt x="1809948" y="466954"/>
                </a:cubicBezTo>
                <a:cubicBezTo>
                  <a:pt x="1810085" y="466816"/>
                  <a:pt x="1811320" y="465171"/>
                  <a:pt x="1810702" y="465994"/>
                </a:cubicBezTo>
                <a:cubicBezTo>
                  <a:pt x="1810154" y="466679"/>
                  <a:pt x="1811114" y="465445"/>
                  <a:pt x="1811182" y="465308"/>
                </a:cubicBezTo>
                <a:cubicBezTo>
                  <a:pt x="1811594" y="464828"/>
                  <a:pt x="1811937" y="464348"/>
                  <a:pt x="1812348" y="463799"/>
                </a:cubicBezTo>
                <a:cubicBezTo>
                  <a:pt x="1813034" y="462839"/>
                  <a:pt x="1813720" y="461947"/>
                  <a:pt x="1814337" y="460987"/>
                </a:cubicBezTo>
                <a:cubicBezTo>
                  <a:pt x="1815709" y="458998"/>
                  <a:pt x="1817012" y="457009"/>
                  <a:pt x="1818178" y="454952"/>
                </a:cubicBezTo>
                <a:cubicBezTo>
                  <a:pt x="1820578" y="450769"/>
                  <a:pt x="1825790" y="449671"/>
                  <a:pt x="1829905" y="451866"/>
                </a:cubicBezTo>
                <a:close/>
                <a:moveTo>
                  <a:pt x="1268892" y="434995"/>
                </a:moveTo>
                <a:cubicBezTo>
                  <a:pt x="1274973" y="437207"/>
                  <a:pt x="1278008" y="446517"/>
                  <a:pt x="1270705" y="450426"/>
                </a:cubicBezTo>
                <a:cubicBezTo>
                  <a:pt x="1249101" y="462016"/>
                  <a:pt x="1234837" y="482521"/>
                  <a:pt x="1221120" y="502135"/>
                </a:cubicBezTo>
                <a:cubicBezTo>
                  <a:pt x="1208090" y="520789"/>
                  <a:pt x="1194512" y="541431"/>
                  <a:pt x="1173664" y="552130"/>
                </a:cubicBezTo>
                <a:lnTo>
                  <a:pt x="1173664" y="552061"/>
                </a:lnTo>
                <a:cubicBezTo>
                  <a:pt x="1163857" y="557068"/>
                  <a:pt x="1155215" y="542254"/>
                  <a:pt x="1165022" y="537248"/>
                </a:cubicBezTo>
                <a:cubicBezTo>
                  <a:pt x="1184773" y="527167"/>
                  <a:pt x="1197049" y="506661"/>
                  <a:pt x="1209393" y="489036"/>
                </a:cubicBezTo>
                <a:cubicBezTo>
                  <a:pt x="1223863" y="468462"/>
                  <a:pt x="1239501" y="447751"/>
                  <a:pt x="1262064" y="435613"/>
                </a:cubicBezTo>
                <a:cubicBezTo>
                  <a:pt x="1264498" y="434310"/>
                  <a:pt x="1266864" y="434258"/>
                  <a:pt x="1268892" y="434995"/>
                </a:cubicBezTo>
                <a:close/>
                <a:moveTo>
                  <a:pt x="2162779" y="423622"/>
                </a:moveTo>
                <a:lnTo>
                  <a:pt x="2158266" y="425257"/>
                </a:lnTo>
                <a:lnTo>
                  <a:pt x="2163974" y="432710"/>
                </a:lnTo>
                <a:lnTo>
                  <a:pt x="2169444" y="427451"/>
                </a:lnTo>
                <a:close/>
                <a:moveTo>
                  <a:pt x="2071101" y="418536"/>
                </a:moveTo>
                <a:lnTo>
                  <a:pt x="2071413" y="418940"/>
                </a:lnTo>
                <a:lnTo>
                  <a:pt x="2037565" y="456324"/>
                </a:lnTo>
                <a:lnTo>
                  <a:pt x="2032710" y="465307"/>
                </a:lnTo>
                <a:lnTo>
                  <a:pt x="2026095" y="463439"/>
                </a:lnTo>
                <a:cubicBezTo>
                  <a:pt x="2023935" y="459735"/>
                  <a:pt x="2024158" y="454643"/>
                  <a:pt x="2028924" y="451866"/>
                </a:cubicBezTo>
                <a:cubicBezTo>
                  <a:pt x="2044629" y="442745"/>
                  <a:pt x="2059236" y="432321"/>
                  <a:pt x="2071101" y="418536"/>
                </a:cubicBezTo>
                <a:close/>
                <a:moveTo>
                  <a:pt x="1227909" y="418536"/>
                </a:moveTo>
                <a:cubicBezTo>
                  <a:pt x="1231544" y="415656"/>
                  <a:pt x="1236482" y="414970"/>
                  <a:pt x="1240048" y="418536"/>
                </a:cubicBezTo>
                <a:cubicBezTo>
                  <a:pt x="1243067" y="421554"/>
                  <a:pt x="1243684" y="427795"/>
                  <a:pt x="1240048" y="430675"/>
                </a:cubicBezTo>
                <a:cubicBezTo>
                  <a:pt x="1226949" y="441168"/>
                  <a:pt x="1214605" y="452758"/>
                  <a:pt x="1203633" y="465514"/>
                </a:cubicBezTo>
                <a:cubicBezTo>
                  <a:pt x="1193551" y="477172"/>
                  <a:pt x="1183745" y="490545"/>
                  <a:pt x="1179903" y="505427"/>
                </a:cubicBezTo>
                <a:lnTo>
                  <a:pt x="1179835" y="505427"/>
                </a:lnTo>
                <a:cubicBezTo>
                  <a:pt x="1177093" y="516126"/>
                  <a:pt x="1160565" y="511599"/>
                  <a:pt x="1163308" y="500901"/>
                </a:cubicBezTo>
                <a:cubicBezTo>
                  <a:pt x="1167766" y="483687"/>
                  <a:pt x="1178463" y="468805"/>
                  <a:pt x="1189848" y="455295"/>
                </a:cubicBezTo>
                <a:cubicBezTo>
                  <a:pt x="1201232" y="441785"/>
                  <a:pt x="1214125" y="429578"/>
                  <a:pt x="1227909" y="418536"/>
                </a:cubicBezTo>
                <a:close/>
                <a:moveTo>
                  <a:pt x="2073021" y="417164"/>
                </a:moveTo>
                <a:cubicBezTo>
                  <a:pt x="2081525" y="411267"/>
                  <a:pt x="2089274" y="423748"/>
                  <a:pt x="2083376" y="430606"/>
                </a:cubicBezTo>
                <a:lnTo>
                  <a:pt x="2081032" y="432457"/>
                </a:lnTo>
                <a:lnTo>
                  <a:pt x="2081456" y="431978"/>
                </a:lnTo>
                <a:lnTo>
                  <a:pt x="2071413" y="418940"/>
                </a:lnTo>
                <a:close/>
                <a:moveTo>
                  <a:pt x="1854044" y="367649"/>
                </a:moveTo>
                <a:cubicBezTo>
                  <a:pt x="1857130" y="363946"/>
                  <a:pt x="1863028" y="364769"/>
                  <a:pt x="1866183" y="367649"/>
                </a:cubicBezTo>
                <a:cubicBezTo>
                  <a:pt x="1869818" y="371010"/>
                  <a:pt x="1869063" y="376359"/>
                  <a:pt x="1866183" y="379788"/>
                </a:cubicBezTo>
                <a:cubicBezTo>
                  <a:pt x="1855004" y="393230"/>
                  <a:pt x="1842728" y="405711"/>
                  <a:pt x="1831550" y="419084"/>
                </a:cubicBezTo>
                <a:cubicBezTo>
                  <a:pt x="1828464" y="422788"/>
                  <a:pt x="1822566" y="421965"/>
                  <a:pt x="1819411" y="419084"/>
                </a:cubicBezTo>
                <a:cubicBezTo>
                  <a:pt x="1815777" y="415724"/>
                  <a:pt x="1816531" y="410375"/>
                  <a:pt x="1819411" y="406946"/>
                </a:cubicBezTo>
                <a:cubicBezTo>
                  <a:pt x="1830590" y="393504"/>
                  <a:pt x="1842866" y="381023"/>
                  <a:pt x="1854044" y="367649"/>
                </a:cubicBezTo>
                <a:close/>
                <a:moveTo>
                  <a:pt x="1410401" y="349202"/>
                </a:moveTo>
                <a:cubicBezTo>
                  <a:pt x="1413898" y="346116"/>
                  <a:pt x="1419110" y="345773"/>
                  <a:pt x="1422539" y="349202"/>
                </a:cubicBezTo>
                <a:cubicBezTo>
                  <a:pt x="1425694" y="352357"/>
                  <a:pt x="1426037" y="358254"/>
                  <a:pt x="1422539" y="361341"/>
                </a:cubicBezTo>
                <a:cubicBezTo>
                  <a:pt x="1417740" y="365593"/>
                  <a:pt x="1413830" y="370256"/>
                  <a:pt x="1410676" y="374645"/>
                </a:cubicBezTo>
                <a:cubicBezTo>
                  <a:pt x="1407040" y="379789"/>
                  <a:pt x="1403680" y="385069"/>
                  <a:pt x="1400319" y="390418"/>
                </a:cubicBezTo>
                <a:cubicBezTo>
                  <a:pt x="1393393" y="401460"/>
                  <a:pt x="1386192" y="412707"/>
                  <a:pt x="1376385" y="421417"/>
                </a:cubicBezTo>
                <a:cubicBezTo>
                  <a:pt x="1372887" y="424503"/>
                  <a:pt x="1367675" y="424846"/>
                  <a:pt x="1364247" y="421417"/>
                </a:cubicBezTo>
                <a:cubicBezTo>
                  <a:pt x="1361092" y="418262"/>
                  <a:pt x="1360749" y="412364"/>
                  <a:pt x="1364247" y="409278"/>
                </a:cubicBezTo>
                <a:cubicBezTo>
                  <a:pt x="1369047" y="405026"/>
                  <a:pt x="1372957" y="400363"/>
                  <a:pt x="1376111" y="395973"/>
                </a:cubicBezTo>
                <a:cubicBezTo>
                  <a:pt x="1379745" y="390830"/>
                  <a:pt x="1383106" y="385549"/>
                  <a:pt x="1386466" y="380200"/>
                </a:cubicBezTo>
                <a:cubicBezTo>
                  <a:pt x="1393393" y="369159"/>
                  <a:pt x="1400594" y="357912"/>
                  <a:pt x="1410401" y="349202"/>
                </a:cubicBezTo>
                <a:close/>
                <a:moveTo>
                  <a:pt x="2179055" y="295214"/>
                </a:moveTo>
                <a:lnTo>
                  <a:pt x="2155522" y="327530"/>
                </a:lnTo>
                <a:cubicBezTo>
                  <a:pt x="2140915" y="346733"/>
                  <a:pt x="2126650" y="366278"/>
                  <a:pt x="2114786" y="387332"/>
                </a:cubicBezTo>
                <a:cubicBezTo>
                  <a:pt x="2109368" y="397002"/>
                  <a:pt x="2094555" y="388292"/>
                  <a:pt x="2099972" y="378691"/>
                </a:cubicBezTo>
                <a:cubicBezTo>
                  <a:pt x="2112317" y="356745"/>
                  <a:pt x="2127336" y="336514"/>
                  <a:pt x="2142561" y="316489"/>
                </a:cubicBezTo>
                <a:lnTo>
                  <a:pt x="2156045" y="299193"/>
                </a:lnTo>
                <a:lnTo>
                  <a:pt x="2156122" y="300287"/>
                </a:lnTo>
                <a:cubicBezTo>
                  <a:pt x="2158163" y="302876"/>
                  <a:pt x="2161592" y="304419"/>
                  <a:pt x="2165123" y="303459"/>
                </a:cubicBezTo>
                <a:close/>
                <a:moveTo>
                  <a:pt x="1823458" y="278496"/>
                </a:moveTo>
                <a:cubicBezTo>
                  <a:pt x="1826956" y="275959"/>
                  <a:pt x="1833334" y="277673"/>
                  <a:pt x="1835185" y="281582"/>
                </a:cubicBezTo>
                <a:cubicBezTo>
                  <a:pt x="1836625" y="284669"/>
                  <a:pt x="1837654" y="287617"/>
                  <a:pt x="1837174" y="291046"/>
                </a:cubicBezTo>
                <a:cubicBezTo>
                  <a:pt x="1837037" y="292144"/>
                  <a:pt x="1836831" y="293035"/>
                  <a:pt x="1836557" y="294064"/>
                </a:cubicBezTo>
                <a:cubicBezTo>
                  <a:pt x="1836420" y="294407"/>
                  <a:pt x="1836420" y="294750"/>
                  <a:pt x="1836283" y="295093"/>
                </a:cubicBezTo>
                <a:cubicBezTo>
                  <a:pt x="1836008" y="295710"/>
                  <a:pt x="1836351" y="293378"/>
                  <a:pt x="1836351" y="295093"/>
                </a:cubicBezTo>
                <a:cubicBezTo>
                  <a:pt x="1836214" y="299893"/>
                  <a:pt x="1832511" y="303459"/>
                  <a:pt x="1827779" y="303665"/>
                </a:cubicBezTo>
                <a:lnTo>
                  <a:pt x="1823898" y="299784"/>
                </a:lnTo>
                <a:lnTo>
                  <a:pt x="1827024" y="297219"/>
                </a:lnTo>
                <a:cubicBezTo>
                  <a:pt x="1827504" y="296807"/>
                  <a:pt x="1828053" y="296396"/>
                  <a:pt x="1828533" y="295984"/>
                </a:cubicBezTo>
                <a:cubicBezTo>
                  <a:pt x="1829630" y="295093"/>
                  <a:pt x="1826956" y="297150"/>
                  <a:pt x="1828945" y="295641"/>
                </a:cubicBezTo>
                <a:cubicBezTo>
                  <a:pt x="1829973" y="294818"/>
                  <a:pt x="1831070" y="294064"/>
                  <a:pt x="1832099" y="293310"/>
                </a:cubicBezTo>
                <a:lnTo>
                  <a:pt x="1820372" y="290224"/>
                </a:lnTo>
                <a:cubicBezTo>
                  <a:pt x="1820303" y="288852"/>
                  <a:pt x="1820235" y="288578"/>
                  <a:pt x="1820235" y="289469"/>
                </a:cubicBezTo>
                <a:cubicBezTo>
                  <a:pt x="1820372" y="286863"/>
                  <a:pt x="1820372" y="288235"/>
                  <a:pt x="1820166" y="289058"/>
                </a:cubicBezTo>
                <a:cubicBezTo>
                  <a:pt x="1819618" y="291046"/>
                  <a:pt x="1819275" y="293035"/>
                  <a:pt x="1819206" y="295093"/>
                </a:cubicBezTo>
                <a:lnTo>
                  <a:pt x="1823898" y="299784"/>
                </a:lnTo>
                <a:lnTo>
                  <a:pt x="1821675" y="301608"/>
                </a:lnTo>
                <a:lnTo>
                  <a:pt x="1815542" y="306830"/>
                </a:lnTo>
                <a:lnTo>
                  <a:pt x="1816806" y="307163"/>
                </a:lnTo>
                <a:cubicBezTo>
                  <a:pt x="1819206" y="310866"/>
                  <a:pt x="1817697" y="316833"/>
                  <a:pt x="1813720" y="318890"/>
                </a:cubicBezTo>
                <a:cubicBezTo>
                  <a:pt x="1811525" y="320056"/>
                  <a:pt x="1809330" y="321290"/>
                  <a:pt x="1807342" y="322730"/>
                </a:cubicBezTo>
                <a:cubicBezTo>
                  <a:pt x="1807067" y="322936"/>
                  <a:pt x="1805353" y="324376"/>
                  <a:pt x="1806930" y="323005"/>
                </a:cubicBezTo>
                <a:cubicBezTo>
                  <a:pt x="1806587" y="323279"/>
                  <a:pt x="1806244" y="323553"/>
                  <a:pt x="1805901" y="323828"/>
                </a:cubicBezTo>
                <a:cubicBezTo>
                  <a:pt x="1804941" y="324651"/>
                  <a:pt x="1804050" y="325474"/>
                  <a:pt x="1803227" y="326297"/>
                </a:cubicBezTo>
                <a:cubicBezTo>
                  <a:pt x="1802404" y="327120"/>
                  <a:pt x="1801581" y="328011"/>
                  <a:pt x="1800826" y="328903"/>
                </a:cubicBezTo>
                <a:cubicBezTo>
                  <a:pt x="1800621" y="329108"/>
                  <a:pt x="1799523" y="330480"/>
                  <a:pt x="1800278" y="329520"/>
                </a:cubicBezTo>
                <a:cubicBezTo>
                  <a:pt x="1801032" y="328560"/>
                  <a:pt x="1799935" y="330000"/>
                  <a:pt x="1799798" y="330206"/>
                </a:cubicBezTo>
                <a:cubicBezTo>
                  <a:pt x="1798563" y="331989"/>
                  <a:pt x="1797466" y="333909"/>
                  <a:pt x="1796506" y="335829"/>
                </a:cubicBezTo>
                <a:cubicBezTo>
                  <a:pt x="1795889" y="337064"/>
                  <a:pt x="1795957" y="336172"/>
                  <a:pt x="1796506" y="335692"/>
                </a:cubicBezTo>
                <a:cubicBezTo>
                  <a:pt x="1796232" y="335898"/>
                  <a:pt x="1795957" y="337132"/>
                  <a:pt x="1795889" y="337407"/>
                </a:cubicBezTo>
                <a:cubicBezTo>
                  <a:pt x="1795614" y="338298"/>
                  <a:pt x="1795340" y="339258"/>
                  <a:pt x="1795134" y="340218"/>
                </a:cubicBezTo>
                <a:cubicBezTo>
                  <a:pt x="1795066" y="340287"/>
                  <a:pt x="1794791" y="341933"/>
                  <a:pt x="1794791" y="341933"/>
                </a:cubicBezTo>
                <a:cubicBezTo>
                  <a:pt x="1794723" y="341864"/>
                  <a:pt x="1794929" y="339738"/>
                  <a:pt x="1794860" y="341659"/>
                </a:cubicBezTo>
                <a:cubicBezTo>
                  <a:pt x="1794860" y="342687"/>
                  <a:pt x="1794791" y="343784"/>
                  <a:pt x="1794860" y="344813"/>
                </a:cubicBezTo>
                <a:lnTo>
                  <a:pt x="1794860" y="345362"/>
                </a:lnTo>
                <a:lnTo>
                  <a:pt x="1794997" y="345910"/>
                </a:lnTo>
                <a:cubicBezTo>
                  <a:pt x="1795203" y="346871"/>
                  <a:pt x="1795409" y="347762"/>
                  <a:pt x="1795752" y="348722"/>
                </a:cubicBezTo>
                <a:lnTo>
                  <a:pt x="1795958" y="349340"/>
                </a:lnTo>
                <a:lnTo>
                  <a:pt x="1795752" y="348928"/>
                </a:lnTo>
                <a:cubicBezTo>
                  <a:pt x="1796163" y="349957"/>
                  <a:pt x="1796300" y="350162"/>
                  <a:pt x="1796026" y="349545"/>
                </a:cubicBezTo>
                <a:lnTo>
                  <a:pt x="1795958" y="349340"/>
                </a:lnTo>
                <a:lnTo>
                  <a:pt x="1796437" y="350300"/>
                </a:lnTo>
                <a:cubicBezTo>
                  <a:pt x="1796986" y="351328"/>
                  <a:pt x="1797603" y="352288"/>
                  <a:pt x="1798289" y="353249"/>
                </a:cubicBezTo>
                <a:lnTo>
                  <a:pt x="1798358" y="353386"/>
                </a:lnTo>
                <a:cubicBezTo>
                  <a:pt x="1801101" y="357295"/>
                  <a:pt x="1798906" y="362781"/>
                  <a:pt x="1795272" y="365113"/>
                </a:cubicBezTo>
                <a:cubicBezTo>
                  <a:pt x="1791157" y="367719"/>
                  <a:pt x="1786082" y="365730"/>
                  <a:pt x="1783544" y="362027"/>
                </a:cubicBezTo>
                <a:cubicBezTo>
                  <a:pt x="1776481" y="351877"/>
                  <a:pt x="1776412" y="339258"/>
                  <a:pt x="1781281" y="328217"/>
                </a:cubicBezTo>
                <a:lnTo>
                  <a:pt x="1782442" y="327039"/>
                </a:lnTo>
                <a:lnTo>
                  <a:pt x="1774149" y="324856"/>
                </a:lnTo>
                <a:cubicBezTo>
                  <a:pt x="1771749" y="321153"/>
                  <a:pt x="1773258" y="315187"/>
                  <a:pt x="1777235" y="313129"/>
                </a:cubicBezTo>
                <a:cubicBezTo>
                  <a:pt x="1781693" y="310866"/>
                  <a:pt x="1786013" y="308191"/>
                  <a:pt x="1790128" y="305311"/>
                </a:cubicBezTo>
                <a:cubicBezTo>
                  <a:pt x="1791157" y="304557"/>
                  <a:pt x="1792186" y="303802"/>
                  <a:pt x="1793214" y="303048"/>
                </a:cubicBezTo>
                <a:cubicBezTo>
                  <a:pt x="1793763" y="302636"/>
                  <a:pt x="1793969" y="302499"/>
                  <a:pt x="1793283" y="303048"/>
                </a:cubicBezTo>
                <a:cubicBezTo>
                  <a:pt x="1793832" y="302636"/>
                  <a:pt x="1794311" y="302294"/>
                  <a:pt x="1794792" y="301882"/>
                </a:cubicBezTo>
                <a:cubicBezTo>
                  <a:pt x="1796575" y="300442"/>
                  <a:pt x="1798358" y="299002"/>
                  <a:pt x="1800072" y="297562"/>
                </a:cubicBezTo>
                <a:cubicBezTo>
                  <a:pt x="1807753" y="291046"/>
                  <a:pt x="1815297" y="284394"/>
                  <a:pt x="1823458" y="278496"/>
                </a:cubicBezTo>
                <a:close/>
                <a:moveTo>
                  <a:pt x="2094417" y="268346"/>
                </a:moveTo>
                <a:cubicBezTo>
                  <a:pt x="2097709" y="265054"/>
                  <a:pt x="2103264" y="265054"/>
                  <a:pt x="2106556" y="268346"/>
                </a:cubicBezTo>
                <a:cubicBezTo>
                  <a:pt x="2109848" y="271638"/>
                  <a:pt x="2109848" y="277193"/>
                  <a:pt x="2106556" y="280485"/>
                </a:cubicBezTo>
                <a:cubicBezTo>
                  <a:pt x="2088039" y="299138"/>
                  <a:pt x="2074049" y="328285"/>
                  <a:pt x="2045040" y="331508"/>
                </a:cubicBezTo>
                <a:lnTo>
                  <a:pt x="2045040" y="331439"/>
                </a:lnTo>
                <a:cubicBezTo>
                  <a:pt x="2040239" y="331988"/>
                  <a:pt x="2036673" y="327050"/>
                  <a:pt x="2036467" y="322867"/>
                </a:cubicBezTo>
                <a:cubicBezTo>
                  <a:pt x="2036261" y="317861"/>
                  <a:pt x="2040582" y="314775"/>
                  <a:pt x="2045040" y="314294"/>
                </a:cubicBezTo>
                <a:cubicBezTo>
                  <a:pt x="2042777" y="314569"/>
                  <a:pt x="2045246" y="314226"/>
                  <a:pt x="2045725" y="314157"/>
                </a:cubicBezTo>
                <a:cubicBezTo>
                  <a:pt x="2046480" y="314020"/>
                  <a:pt x="2047234" y="313814"/>
                  <a:pt x="2047989" y="313609"/>
                </a:cubicBezTo>
                <a:cubicBezTo>
                  <a:pt x="2048675" y="313403"/>
                  <a:pt x="2049292" y="313197"/>
                  <a:pt x="2049909" y="312991"/>
                </a:cubicBezTo>
                <a:cubicBezTo>
                  <a:pt x="2050389" y="312854"/>
                  <a:pt x="2052241" y="311963"/>
                  <a:pt x="2050389" y="312854"/>
                </a:cubicBezTo>
                <a:cubicBezTo>
                  <a:pt x="2052926" y="311688"/>
                  <a:pt x="2055327" y="310317"/>
                  <a:pt x="2057590" y="308739"/>
                </a:cubicBezTo>
                <a:cubicBezTo>
                  <a:pt x="2057796" y="308602"/>
                  <a:pt x="2059853" y="307094"/>
                  <a:pt x="2059030" y="307711"/>
                </a:cubicBezTo>
                <a:cubicBezTo>
                  <a:pt x="2058207" y="308328"/>
                  <a:pt x="2059922" y="306888"/>
                  <a:pt x="2060127" y="306751"/>
                </a:cubicBezTo>
                <a:cubicBezTo>
                  <a:pt x="2061362" y="305722"/>
                  <a:pt x="2062528" y="304625"/>
                  <a:pt x="2063693" y="303527"/>
                </a:cubicBezTo>
                <a:cubicBezTo>
                  <a:pt x="2065888" y="301470"/>
                  <a:pt x="2068014" y="299207"/>
                  <a:pt x="2070071" y="296944"/>
                </a:cubicBezTo>
                <a:cubicBezTo>
                  <a:pt x="2078438" y="287617"/>
                  <a:pt x="2085570" y="277261"/>
                  <a:pt x="2094417" y="268346"/>
                </a:cubicBezTo>
                <a:close/>
                <a:moveTo>
                  <a:pt x="2195222" y="258946"/>
                </a:moveTo>
                <a:lnTo>
                  <a:pt x="2170198" y="299481"/>
                </a:lnTo>
                <a:lnTo>
                  <a:pt x="2163071" y="290180"/>
                </a:lnTo>
                <a:lnTo>
                  <a:pt x="2164815" y="287943"/>
                </a:lnTo>
                <a:lnTo>
                  <a:pt x="2169468" y="280939"/>
                </a:lnTo>
                <a:lnTo>
                  <a:pt x="2187129" y="269237"/>
                </a:lnTo>
                <a:close/>
                <a:moveTo>
                  <a:pt x="1686572" y="257785"/>
                </a:moveTo>
                <a:cubicBezTo>
                  <a:pt x="1690755" y="259980"/>
                  <a:pt x="1691852" y="265603"/>
                  <a:pt x="1689658" y="269512"/>
                </a:cubicBezTo>
                <a:cubicBezTo>
                  <a:pt x="1677382" y="291389"/>
                  <a:pt x="1657288" y="306957"/>
                  <a:pt x="1639800" y="324376"/>
                </a:cubicBezTo>
                <a:lnTo>
                  <a:pt x="1639732" y="324513"/>
                </a:lnTo>
                <a:cubicBezTo>
                  <a:pt x="1636303" y="327874"/>
                  <a:pt x="1631022" y="327668"/>
                  <a:pt x="1627593" y="324513"/>
                </a:cubicBezTo>
                <a:cubicBezTo>
                  <a:pt x="1624164" y="321359"/>
                  <a:pt x="1624438" y="315529"/>
                  <a:pt x="1627593" y="312375"/>
                </a:cubicBezTo>
                <a:cubicBezTo>
                  <a:pt x="1636028" y="304008"/>
                  <a:pt x="1644944" y="296190"/>
                  <a:pt x="1653310" y="287823"/>
                </a:cubicBezTo>
                <a:cubicBezTo>
                  <a:pt x="1657562" y="283571"/>
                  <a:pt x="1661677" y="279251"/>
                  <a:pt x="1665449" y="274656"/>
                </a:cubicBezTo>
                <a:cubicBezTo>
                  <a:pt x="1665998" y="274038"/>
                  <a:pt x="1666547" y="273353"/>
                  <a:pt x="1667095" y="272667"/>
                </a:cubicBezTo>
                <a:cubicBezTo>
                  <a:pt x="1667918" y="271570"/>
                  <a:pt x="1667095" y="272667"/>
                  <a:pt x="1667575" y="271981"/>
                </a:cubicBezTo>
                <a:cubicBezTo>
                  <a:pt x="1668467" y="270815"/>
                  <a:pt x="1669290" y="269649"/>
                  <a:pt x="1670113" y="268484"/>
                </a:cubicBezTo>
                <a:cubicBezTo>
                  <a:pt x="1671827" y="266015"/>
                  <a:pt x="1673405" y="263477"/>
                  <a:pt x="1674845" y="260871"/>
                </a:cubicBezTo>
                <a:cubicBezTo>
                  <a:pt x="1677176" y="256688"/>
                  <a:pt x="1682388" y="255590"/>
                  <a:pt x="1686572" y="257785"/>
                </a:cubicBezTo>
                <a:close/>
                <a:moveTo>
                  <a:pt x="1646042" y="242972"/>
                </a:moveTo>
                <a:cubicBezTo>
                  <a:pt x="1649745" y="239885"/>
                  <a:pt x="1654546" y="239611"/>
                  <a:pt x="1658181" y="242972"/>
                </a:cubicBezTo>
                <a:cubicBezTo>
                  <a:pt x="1661404" y="245920"/>
                  <a:pt x="1661678" y="252230"/>
                  <a:pt x="1658181" y="255110"/>
                </a:cubicBezTo>
                <a:cubicBezTo>
                  <a:pt x="1654683" y="257991"/>
                  <a:pt x="1651460" y="261214"/>
                  <a:pt x="1648442" y="264643"/>
                </a:cubicBezTo>
                <a:cubicBezTo>
                  <a:pt x="1646933" y="266289"/>
                  <a:pt x="1645493" y="268003"/>
                  <a:pt x="1644121" y="269718"/>
                </a:cubicBezTo>
                <a:cubicBezTo>
                  <a:pt x="1643367" y="270609"/>
                  <a:pt x="1642681" y="271569"/>
                  <a:pt x="1641927" y="272461"/>
                </a:cubicBezTo>
                <a:cubicBezTo>
                  <a:pt x="1642681" y="271501"/>
                  <a:pt x="1642270" y="272049"/>
                  <a:pt x="1641790" y="272667"/>
                </a:cubicBezTo>
                <a:cubicBezTo>
                  <a:pt x="1641515" y="273010"/>
                  <a:pt x="1641241" y="273421"/>
                  <a:pt x="1640967" y="273764"/>
                </a:cubicBezTo>
                <a:cubicBezTo>
                  <a:pt x="1635206" y="281376"/>
                  <a:pt x="1629720" y="289263"/>
                  <a:pt x="1623616" y="296601"/>
                </a:cubicBezTo>
                <a:lnTo>
                  <a:pt x="1623479" y="296670"/>
                </a:lnTo>
                <a:cubicBezTo>
                  <a:pt x="1620393" y="300373"/>
                  <a:pt x="1614495" y="299550"/>
                  <a:pt x="1611340" y="296670"/>
                </a:cubicBezTo>
                <a:cubicBezTo>
                  <a:pt x="1607706" y="293309"/>
                  <a:pt x="1608460" y="287960"/>
                  <a:pt x="1611340" y="284531"/>
                </a:cubicBezTo>
                <a:cubicBezTo>
                  <a:pt x="1612095" y="283639"/>
                  <a:pt x="1612780" y="282679"/>
                  <a:pt x="1613535" y="281788"/>
                </a:cubicBezTo>
                <a:cubicBezTo>
                  <a:pt x="1613878" y="281308"/>
                  <a:pt x="1614289" y="280896"/>
                  <a:pt x="1614632" y="280416"/>
                </a:cubicBezTo>
                <a:cubicBezTo>
                  <a:pt x="1615181" y="279799"/>
                  <a:pt x="1615592" y="279250"/>
                  <a:pt x="1614838" y="280210"/>
                </a:cubicBezTo>
                <a:cubicBezTo>
                  <a:pt x="1616209" y="278427"/>
                  <a:pt x="1617581" y="276644"/>
                  <a:pt x="1618884" y="274861"/>
                </a:cubicBezTo>
                <a:cubicBezTo>
                  <a:pt x="1621559" y="271295"/>
                  <a:pt x="1624165" y="267660"/>
                  <a:pt x="1626908" y="264094"/>
                </a:cubicBezTo>
                <a:cubicBezTo>
                  <a:pt x="1632737" y="256482"/>
                  <a:pt x="1638704" y="249144"/>
                  <a:pt x="1646042" y="242972"/>
                </a:cubicBezTo>
                <a:close/>
                <a:moveTo>
                  <a:pt x="2313796" y="240409"/>
                </a:moveTo>
                <a:cubicBezTo>
                  <a:pt x="2316823" y="243452"/>
                  <a:pt x="2318057" y="248595"/>
                  <a:pt x="2314491" y="252779"/>
                </a:cubicBezTo>
                <a:cubicBezTo>
                  <a:pt x="2294671" y="276027"/>
                  <a:pt x="2279720" y="302019"/>
                  <a:pt x="2260724" y="326845"/>
                </a:cubicBezTo>
                <a:cubicBezTo>
                  <a:pt x="2241727" y="351671"/>
                  <a:pt x="2219096" y="372725"/>
                  <a:pt x="2190292" y="385755"/>
                </a:cubicBezTo>
                <a:lnTo>
                  <a:pt x="2190224" y="385824"/>
                </a:lnTo>
                <a:lnTo>
                  <a:pt x="2189995" y="385746"/>
                </a:lnTo>
                <a:lnTo>
                  <a:pt x="2174311" y="419445"/>
                </a:lnTo>
                <a:lnTo>
                  <a:pt x="2173399" y="419776"/>
                </a:lnTo>
                <a:lnTo>
                  <a:pt x="2173559" y="420045"/>
                </a:lnTo>
                <a:lnTo>
                  <a:pt x="2173450" y="421297"/>
                </a:lnTo>
                <a:lnTo>
                  <a:pt x="2174311" y="419445"/>
                </a:lnTo>
                <a:lnTo>
                  <a:pt x="2177083" y="418442"/>
                </a:lnTo>
                <a:cubicBezTo>
                  <a:pt x="2183006" y="414301"/>
                  <a:pt x="2188407" y="409072"/>
                  <a:pt x="2192761" y="405094"/>
                </a:cubicBezTo>
                <a:cubicBezTo>
                  <a:pt x="2205449" y="393436"/>
                  <a:pt x="2216970" y="380611"/>
                  <a:pt x="2228286" y="367650"/>
                </a:cubicBezTo>
                <a:cubicBezTo>
                  <a:pt x="2232675" y="362643"/>
                  <a:pt x="2236858" y="357363"/>
                  <a:pt x="2241453" y="352493"/>
                </a:cubicBezTo>
                <a:cubicBezTo>
                  <a:pt x="2249751" y="343715"/>
                  <a:pt x="2259901" y="336309"/>
                  <a:pt x="2269365" y="328765"/>
                </a:cubicBezTo>
                <a:cubicBezTo>
                  <a:pt x="2288773" y="313266"/>
                  <a:pt x="2308456" y="298109"/>
                  <a:pt x="2325464" y="279867"/>
                </a:cubicBezTo>
                <a:cubicBezTo>
                  <a:pt x="2333008" y="271775"/>
                  <a:pt x="2345077" y="283913"/>
                  <a:pt x="2337602" y="292006"/>
                </a:cubicBezTo>
                <a:cubicBezTo>
                  <a:pt x="2319634" y="311414"/>
                  <a:pt x="2298512" y="327187"/>
                  <a:pt x="2277938" y="343715"/>
                </a:cubicBezTo>
                <a:cubicBezTo>
                  <a:pt x="2268954" y="350916"/>
                  <a:pt x="2259352" y="358048"/>
                  <a:pt x="2251740" y="366758"/>
                </a:cubicBezTo>
                <a:cubicBezTo>
                  <a:pt x="2246665" y="372587"/>
                  <a:pt x="2241659" y="378485"/>
                  <a:pt x="2236515" y="384315"/>
                </a:cubicBezTo>
                <a:cubicBezTo>
                  <a:pt x="2224171" y="398305"/>
                  <a:pt x="2211484" y="412227"/>
                  <a:pt x="2197013" y="424091"/>
                </a:cubicBezTo>
                <a:cubicBezTo>
                  <a:pt x="2191698" y="428480"/>
                  <a:pt x="2185680" y="433263"/>
                  <a:pt x="2179165" y="436847"/>
                </a:cubicBezTo>
                <a:lnTo>
                  <a:pt x="2171924" y="438778"/>
                </a:lnTo>
                <a:lnTo>
                  <a:pt x="2171544" y="443122"/>
                </a:lnTo>
                <a:cubicBezTo>
                  <a:pt x="2169877" y="450678"/>
                  <a:pt x="2167404" y="458124"/>
                  <a:pt x="2164695" y="465530"/>
                </a:cubicBezTo>
                <a:lnTo>
                  <a:pt x="2160218" y="479267"/>
                </a:lnTo>
                <a:lnTo>
                  <a:pt x="2154601" y="482497"/>
                </a:lnTo>
                <a:cubicBezTo>
                  <a:pt x="2146903" y="488175"/>
                  <a:pt x="2140041" y="494951"/>
                  <a:pt x="2134537" y="503507"/>
                </a:cubicBezTo>
                <a:lnTo>
                  <a:pt x="2150173" y="510090"/>
                </a:lnTo>
                <a:lnTo>
                  <a:pt x="2160218" y="479267"/>
                </a:lnTo>
                <a:lnTo>
                  <a:pt x="2179680" y="468077"/>
                </a:lnTo>
                <a:cubicBezTo>
                  <a:pt x="2197373" y="459753"/>
                  <a:pt x="2216319" y="453100"/>
                  <a:pt x="2232332" y="442676"/>
                </a:cubicBezTo>
                <a:cubicBezTo>
                  <a:pt x="2239190" y="438219"/>
                  <a:pt x="2246048" y="445557"/>
                  <a:pt x="2244951" y="452346"/>
                </a:cubicBezTo>
                <a:cubicBezTo>
                  <a:pt x="2240682" y="478012"/>
                  <a:pt x="2221368" y="495423"/>
                  <a:pt x="2207580" y="515920"/>
                </a:cubicBezTo>
                <a:lnTo>
                  <a:pt x="2201181" y="528475"/>
                </a:lnTo>
                <a:lnTo>
                  <a:pt x="2192487" y="528195"/>
                </a:lnTo>
                <a:lnTo>
                  <a:pt x="2196396" y="537865"/>
                </a:lnTo>
                <a:lnTo>
                  <a:pt x="2201181" y="528475"/>
                </a:lnTo>
                <a:lnTo>
                  <a:pt x="2201307" y="528479"/>
                </a:lnTo>
                <a:cubicBezTo>
                  <a:pt x="2209906" y="525448"/>
                  <a:pt x="2217570" y="514016"/>
                  <a:pt x="2221839" y="508102"/>
                </a:cubicBezTo>
                <a:cubicBezTo>
                  <a:pt x="2230549" y="495963"/>
                  <a:pt x="2237956" y="481904"/>
                  <a:pt x="2249066" y="471754"/>
                </a:cubicBezTo>
                <a:cubicBezTo>
                  <a:pt x="2257227" y="464347"/>
                  <a:pt x="2269365" y="476418"/>
                  <a:pt x="2261204" y="483893"/>
                </a:cubicBezTo>
                <a:cubicBezTo>
                  <a:pt x="2239876" y="503370"/>
                  <a:pt x="2222045" y="560497"/>
                  <a:pt x="2183846" y="543009"/>
                </a:cubicBezTo>
                <a:cubicBezTo>
                  <a:pt x="2180623" y="541500"/>
                  <a:pt x="2178840" y="536631"/>
                  <a:pt x="2179937" y="533339"/>
                </a:cubicBezTo>
                <a:cubicBezTo>
                  <a:pt x="2187755" y="509628"/>
                  <a:pt x="2208034" y="492127"/>
                  <a:pt x="2220028" y="470798"/>
                </a:cubicBezTo>
                <a:lnTo>
                  <a:pt x="2221427" y="466998"/>
                </a:lnTo>
                <a:lnTo>
                  <a:pt x="2241110" y="457489"/>
                </a:lnTo>
                <a:lnTo>
                  <a:pt x="2228492" y="447820"/>
                </a:lnTo>
                <a:lnTo>
                  <a:pt x="2221427" y="466998"/>
                </a:lnTo>
                <a:lnTo>
                  <a:pt x="2192419" y="481012"/>
                </a:lnTo>
                <a:cubicBezTo>
                  <a:pt x="2176439" y="488350"/>
                  <a:pt x="2159226" y="496923"/>
                  <a:pt x="2149419" y="512148"/>
                </a:cubicBezTo>
                <a:cubicBezTo>
                  <a:pt x="2144001" y="520652"/>
                  <a:pt x="2132068" y="514960"/>
                  <a:pt x="2133783" y="505564"/>
                </a:cubicBezTo>
                <a:cubicBezTo>
                  <a:pt x="2137640" y="484167"/>
                  <a:pt x="2149599" y="463349"/>
                  <a:pt x="2154527" y="441836"/>
                </a:cubicBezTo>
                <a:lnTo>
                  <a:pt x="2154531" y="441789"/>
                </a:lnTo>
                <a:lnTo>
                  <a:pt x="2155417" y="440938"/>
                </a:lnTo>
                <a:lnTo>
                  <a:pt x="2154646" y="440551"/>
                </a:lnTo>
                <a:lnTo>
                  <a:pt x="2154531" y="441789"/>
                </a:lnTo>
                <a:lnTo>
                  <a:pt x="2129651" y="465710"/>
                </a:lnTo>
                <a:cubicBezTo>
                  <a:pt x="2118284" y="480498"/>
                  <a:pt x="2107757" y="496168"/>
                  <a:pt x="2094898" y="509267"/>
                </a:cubicBezTo>
                <a:cubicBezTo>
                  <a:pt x="2088863" y="515440"/>
                  <a:pt x="2078370" y="509062"/>
                  <a:pt x="2080565" y="500901"/>
                </a:cubicBezTo>
                <a:cubicBezTo>
                  <a:pt x="2084405" y="486567"/>
                  <a:pt x="2091537" y="472783"/>
                  <a:pt x="2097367" y="459958"/>
                </a:cubicBezTo>
                <a:cubicBezTo>
                  <a:pt x="2100282" y="453546"/>
                  <a:pt x="2103505" y="446585"/>
                  <a:pt x="2105751" y="439419"/>
                </a:cubicBezTo>
                <a:lnTo>
                  <a:pt x="2106073" y="436634"/>
                </a:lnTo>
                <a:lnTo>
                  <a:pt x="2120890" y="422788"/>
                </a:lnTo>
                <a:lnTo>
                  <a:pt x="2108271" y="417645"/>
                </a:lnTo>
                <a:lnTo>
                  <a:pt x="2106073" y="436634"/>
                </a:lnTo>
                <a:lnTo>
                  <a:pt x="2097204" y="444922"/>
                </a:lnTo>
                <a:cubicBezTo>
                  <a:pt x="2090595" y="453769"/>
                  <a:pt x="2084817" y="463524"/>
                  <a:pt x="2078507" y="472509"/>
                </a:cubicBezTo>
                <a:cubicBezTo>
                  <a:pt x="2065888" y="490476"/>
                  <a:pt x="2051007" y="508307"/>
                  <a:pt x="2028718" y="513725"/>
                </a:cubicBezTo>
                <a:cubicBezTo>
                  <a:pt x="2023849" y="514891"/>
                  <a:pt x="2017265" y="511188"/>
                  <a:pt x="2017882" y="505427"/>
                </a:cubicBezTo>
                <a:cubicBezTo>
                  <a:pt x="2018877" y="496580"/>
                  <a:pt x="2021414" y="487990"/>
                  <a:pt x="2024895" y="479769"/>
                </a:cubicBezTo>
                <a:lnTo>
                  <a:pt x="2032710" y="465307"/>
                </a:lnTo>
                <a:lnTo>
                  <a:pt x="2037565" y="466679"/>
                </a:lnTo>
                <a:lnTo>
                  <a:pt x="2037771" y="466611"/>
                </a:lnTo>
                <a:lnTo>
                  <a:pt x="2081032" y="432457"/>
                </a:lnTo>
                <a:lnTo>
                  <a:pt x="2052172" y="465033"/>
                </a:lnTo>
                <a:cubicBezTo>
                  <a:pt x="2048332" y="471034"/>
                  <a:pt x="2044423" y="477549"/>
                  <a:pt x="2041268" y="484364"/>
                </a:cubicBezTo>
                <a:lnTo>
                  <a:pt x="2040480" y="486976"/>
                </a:lnTo>
                <a:lnTo>
                  <a:pt x="2024055" y="497197"/>
                </a:lnTo>
                <a:lnTo>
                  <a:pt x="2034890" y="505495"/>
                </a:lnTo>
                <a:lnTo>
                  <a:pt x="2040480" y="486976"/>
                </a:lnTo>
                <a:lnTo>
                  <a:pt x="2050338" y="480841"/>
                </a:lnTo>
                <a:cubicBezTo>
                  <a:pt x="2057573" y="473177"/>
                  <a:pt x="2063625" y="463970"/>
                  <a:pt x="2069523" y="455226"/>
                </a:cubicBezTo>
                <a:cubicBezTo>
                  <a:pt x="2081319" y="437738"/>
                  <a:pt x="2093183" y="418536"/>
                  <a:pt x="2112111" y="407975"/>
                </a:cubicBezTo>
                <a:cubicBezTo>
                  <a:pt x="2116432" y="405643"/>
                  <a:pt x="2123976" y="407426"/>
                  <a:pt x="2124730" y="413118"/>
                </a:cubicBezTo>
                <a:cubicBezTo>
                  <a:pt x="2125896" y="421588"/>
                  <a:pt x="2125266" y="429646"/>
                  <a:pt x="2123536" y="437457"/>
                </a:cubicBezTo>
                <a:lnTo>
                  <a:pt x="2118165" y="453196"/>
                </a:lnTo>
                <a:lnTo>
                  <a:pt x="2082691" y="497129"/>
                </a:lnTo>
                <a:lnTo>
                  <a:pt x="2097024" y="505495"/>
                </a:lnTo>
                <a:cubicBezTo>
                  <a:pt x="2101173" y="489893"/>
                  <a:pt x="2109266" y="475269"/>
                  <a:pt x="2115738" y="460310"/>
                </a:cubicBezTo>
                <a:lnTo>
                  <a:pt x="2118165" y="453196"/>
                </a:lnTo>
                <a:lnTo>
                  <a:pt x="2119004" y="452158"/>
                </a:lnTo>
                <a:lnTo>
                  <a:pt x="2157296" y="415834"/>
                </a:lnTo>
                <a:lnTo>
                  <a:pt x="2174854" y="377791"/>
                </a:lnTo>
                <a:lnTo>
                  <a:pt x="2192134" y="348989"/>
                </a:lnTo>
                <a:lnTo>
                  <a:pt x="2197828" y="345541"/>
                </a:lnTo>
                <a:cubicBezTo>
                  <a:pt x="2208964" y="335794"/>
                  <a:pt x="2218959" y="324513"/>
                  <a:pt x="2228286" y="313746"/>
                </a:cubicBezTo>
                <a:cubicBezTo>
                  <a:pt x="2246940" y="292212"/>
                  <a:pt x="2265045" y="266220"/>
                  <a:pt x="2286784" y="245783"/>
                </a:cubicBezTo>
                <a:cubicBezTo>
                  <a:pt x="2262507" y="274244"/>
                  <a:pt x="2240562" y="304282"/>
                  <a:pt x="2219988" y="335897"/>
                </a:cubicBezTo>
                <a:lnTo>
                  <a:pt x="2209755" y="352811"/>
                </a:lnTo>
                <a:lnTo>
                  <a:pt x="2219122" y="346759"/>
                </a:lnTo>
                <a:cubicBezTo>
                  <a:pt x="2230292" y="337064"/>
                  <a:pt x="2240219" y="325919"/>
                  <a:pt x="2249203" y="313815"/>
                </a:cubicBezTo>
                <a:cubicBezTo>
                  <a:pt x="2267170" y="289606"/>
                  <a:pt x="2282738" y="263683"/>
                  <a:pt x="2302352" y="240640"/>
                </a:cubicBezTo>
                <a:cubicBezTo>
                  <a:pt x="2305953" y="236422"/>
                  <a:pt x="2310770" y="237365"/>
                  <a:pt x="2313796" y="240409"/>
                </a:cubicBezTo>
                <a:close/>
                <a:moveTo>
                  <a:pt x="2274646" y="233644"/>
                </a:moveTo>
                <a:cubicBezTo>
                  <a:pt x="2249409" y="263202"/>
                  <a:pt x="2226297" y="294680"/>
                  <a:pt x="2205174" y="327256"/>
                </a:cubicBezTo>
                <a:lnTo>
                  <a:pt x="2192134" y="348989"/>
                </a:lnTo>
                <a:lnTo>
                  <a:pt x="2160529" y="368130"/>
                </a:lnTo>
                <a:cubicBezTo>
                  <a:pt x="2150036" y="371627"/>
                  <a:pt x="2145578" y="355099"/>
                  <a:pt x="2156003" y="351602"/>
                </a:cubicBezTo>
                <a:cubicBezTo>
                  <a:pt x="2181994" y="342892"/>
                  <a:pt x="2202225" y="318066"/>
                  <a:pt x="2219370" y="297904"/>
                </a:cubicBezTo>
                <a:cubicBezTo>
                  <a:pt x="2237613" y="276507"/>
                  <a:pt x="2254072" y="252984"/>
                  <a:pt x="2274646" y="233644"/>
                </a:cubicBezTo>
                <a:close/>
                <a:moveTo>
                  <a:pt x="2274646" y="233644"/>
                </a:moveTo>
                <a:cubicBezTo>
                  <a:pt x="2282807" y="226032"/>
                  <a:pt x="2293917" y="237485"/>
                  <a:pt x="2286784" y="245783"/>
                </a:cubicBezTo>
                <a:close/>
                <a:moveTo>
                  <a:pt x="1636372" y="225415"/>
                </a:moveTo>
                <a:cubicBezTo>
                  <a:pt x="1640350" y="222741"/>
                  <a:pt x="1645699" y="224798"/>
                  <a:pt x="1648099" y="228501"/>
                </a:cubicBezTo>
                <a:cubicBezTo>
                  <a:pt x="1650705" y="232548"/>
                  <a:pt x="1648716" y="237760"/>
                  <a:pt x="1645013" y="240229"/>
                </a:cubicBezTo>
                <a:cubicBezTo>
                  <a:pt x="1630063" y="250173"/>
                  <a:pt x="1614358" y="259020"/>
                  <a:pt x="1598790" y="267935"/>
                </a:cubicBezTo>
                <a:cubicBezTo>
                  <a:pt x="1594607" y="270335"/>
                  <a:pt x="1589532" y="268689"/>
                  <a:pt x="1587063" y="264849"/>
                </a:cubicBezTo>
                <a:cubicBezTo>
                  <a:pt x="1584594" y="261008"/>
                  <a:pt x="1586240" y="255316"/>
                  <a:pt x="1590149" y="253122"/>
                </a:cubicBezTo>
                <a:cubicBezTo>
                  <a:pt x="1605785" y="244206"/>
                  <a:pt x="1621421" y="235359"/>
                  <a:pt x="1636372" y="225415"/>
                </a:cubicBezTo>
                <a:close/>
                <a:moveTo>
                  <a:pt x="2282076" y="201915"/>
                </a:moveTo>
                <a:lnTo>
                  <a:pt x="2282121" y="201960"/>
                </a:lnTo>
                <a:cubicBezTo>
                  <a:pt x="2259970" y="221300"/>
                  <a:pt x="2234458" y="236525"/>
                  <a:pt x="2216078" y="259911"/>
                </a:cubicBezTo>
                <a:cubicBezTo>
                  <a:pt x="2208706" y="269306"/>
                  <a:pt x="2202071" y="278530"/>
                  <a:pt x="2194227" y="286236"/>
                </a:cubicBezTo>
                <a:lnTo>
                  <a:pt x="2179055" y="295214"/>
                </a:lnTo>
                <a:lnTo>
                  <a:pt x="2198522" y="268483"/>
                </a:lnTo>
                <a:cubicBezTo>
                  <a:pt x="2203048" y="260665"/>
                  <a:pt x="2206683" y="250789"/>
                  <a:pt x="2211329" y="241728"/>
                </a:cubicBezTo>
                <a:lnTo>
                  <a:pt x="2219428" y="232346"/>
                </a:lnTo>
                <a:lnTo>
                  <a:pt x="2233644" y="219169"/>
                </a:lnTo>
                <a:lnTo>
                  <a:pt x="2257158" y="214442"/>
                </a:lnTo>
                <a:close/>
                <a:moveTo>
                  <a:pt x="2219603" y="198588"/>
                </a:moveTo>
                <a:lnTo>
                  <a:pt x="2218341" y="199080"/>
                </a:lnTo>
                <a:lnTo>
                  <a:pt x="2218805" y="200218"/>
                </a:lnTo>
                <a:close/>
                <a:moveTo>
                  <a:pt x="2269982" y="189753"/>
                </a:moveTo>
                <a:cubicBezTo>
                  <a:pt x="2278280" y="182552"/>
                  <a:pt x="2289733" y="193799"/>
                  <a:pt x="2282121" y="201892"/>
                </a:cubicBezTo>
                <a:lnTo>
                  <a:pt x="2282076" y="201915"/>
                </a:lnTo>
                <a:lnTo>
                  <a:pt x="2269982" y="189822"/>
                </a:lnTo>
                <a:lnTo>
                  <a:pt x="2269674" y="189998"/>
                </a:lnTo>
                <a:close/>
                <a:moveTo>
                  <a:pt x="2132822" y="115893"/>
                </a:moveTo>
                <a:cubicBezTo>
                  <a:pt x="2137005" y="116853"/>
                  <a:pt x="2140366" y="122271"/>
                  <a:pt x="2138789" y="126455"/>
                </a:cubicBezTo>
                <a:cubicBezTo>
                  <a:pt x="2131450" y="145931"/>
                  <a:pt x="2119792" y="162870"/>
                  <a:pt x="2106556" y="178781"/>
                </a:cubicBezTo>
                <a:cubicBezTo>
                  <a:pt x="2103470" y="182484"/>
                  <a:pt x="2097572" y="181661"/>
                  <a:pt x="2094417" y="178781"/>
                </a:cubicBezTo>
                <a:cubicBezTo>
                  <a:pt x="2090783" y="175421"/>
                  <a:pt x="2091537" y="170071"/>
                  <a:pt x="2094417" y="166642"/>
                </a:cubicBezTo>
                <a:cubicBezTo>
                  <a:pt x="2095857" y="164928"/>
                  <a:pt x="2097298" y="163145"/>
                  <a:pt x="2098738" y="161362"/>
                </a:cubicBezTo>
                <a:cubicBezTo>
                  <a:pt x="2099081" y="160882"/>
                  <a:pt x="2099424" y="160470"/>
                  <a:pt x="2099766" y="160059"/>
                </a:cubicBezTo>
                <a:cubicBezTo>
                  <a:pt x="2100041" y="159647"/>
                  <a:pt x="2100864" y="158550"/>
                  <a:pt x="2100178" y="159510"/>
                </a:cubicBezTo>
                <a:cubicBezTo>
                  <a:pt x="2100864" y="158687"/>
                  <a:pt x="2101481" y="157796"/>
                  <a:pt x="2102167" y="156904"/>
                </a:cubicBezTo>
                <a:cubicBezTo>
                  <a:pt x="2104841" y="153269"/>
                  <a:pt x="2107310" y="149840"/>
                  <a:pt x="2109848" y="145863"/>
                </a:cubicBezTo>
                <a:cubicBezTo>
                  <a:pt x="2112385" y="141885"/>
                  <a:pt x="2114717" y="137839"/>
                  <a:pt x="2116911" y="133655"/>
                </a:cubicBezTo>
                <a:cubicBezTo>
                  <a:pt x="2118077" y="131529"/>
                  <a:pt x="2119106" y="129266"/>
                  <a:pt x="2120135" y="127072"/>
                </a:cubicBezTo>
                <a:cubicBezTo>
                  <a:pt x="2120340" y="126523"/>
                  <a:pt x="2120615" y="126043"/>
                  <a:pt x="2120821" y="125494"/>
                </a:cubicBezTo>
                <a:cubicBezTo>
                  <a:pt x="2120958" y="125151"/>
                  <a:pt x="2121301" y="124329"/>
                  <a:pt x="2120958" y="125151"/>
                </a:cubicBezTo>
                <a:cubicBezTo>
                  <a:pt x="2121438" y="124123"/>
                  <a:pt x="2121849" y="123026"/>
                  <a:pt x="2122261" y="121928"/>
                </a:cubicBezTo>
                <a:lnTo>
                  <a:pt x="2122261" y="121860"/>
                </a:lnTo>
                <a:cubicBezTo>
                  <a:pt x="2123975" y="117402"/>
                  <a:pt x="2127953" y="114796"/>
                  <a:pt x="2132822" y="115893"/>
                </a:cubicBezTo>
                <a:close/>
                <a:moveTo>
                  <a:pt x="2027098" y="114136"/>
                </a:moveTo>
                <a:cubicBezTo>
                  <a:pt x="2031239" y="115258"/>
                  <a:pt x="2034445" y="118979"/>
                  <a:pt x="2032559" y="124191"/>
                </a:cubicBezTo>
                <a:cubicBezTo>
                  <a:pt x="2024946" y="145245"/>
                  <a:pt x="2015482" y="165614"/>
                  <a:pt x="2004921" y="185433"/>
                </a:cubicBezTo>
                <a:lnTo>
                  <a:pt x="1976401" y="232716"/>
                </a:lnTo>
                <a:lnTo>
                  <a:pt x="1966782" y="242852"/>
                </a:lnTo>
                <a:lnTo>
                  <a:pt x="1959779" y="252943"/>
                </a:lnTo>
                <a:lnTo>
                  <a:pt x="1938536" y="276936"/>
                </a:lnTo>
                <a:cubicBezTo>
                  <a:pt x="1932749" y="283828"/>
                  <a:pt x="1927434" y="290982"/>
                  <a:pt x="1923249" y="298577"/>
                </a:cubicBezTo>
                <a:lnTo>
                  <a:pt x="1921846" y="302581"/>
                </a:lnTo>
                <a:lnTo>
                  <a:pt x="1917285" y="307129"/>
                </a:lnTo>
                <a:cubicBezTo>
                  <a:pt x="1913984" y="309820"/>
                  <a:pt x="1910315" y="311895"/>
                  <a:pt x="1906440" y="312032"/>
                </a:cubicBezTo>
                <a:lnTo>
                  <a:pt x="1914738" y="322867"/>
                </a:lnTo>
                <a:lnTo>
                  <a:pt x="1921846" y="302581"/>
                </a:lnTo>
                <a:lnTo>
                  <a:pt x="1925917" y="298522"/>
                </a:lnTo>
                <a:cubicBezTo>
                  <a:pt x="1933872" y="289880"/>
                  <a:pt x="1940730" y="280211"/>
                  <a:pt x="1947520" y="270610"/>
                </a:cubicBezTo>
                <a:lnTo>
                  <a:pt x="1959779" y="252943"/>
                </a:lnTo>
                <a:lnTo>
                  <a:pt x="1973648" y="237280"/>
                </a:lnTo>
                <a:lnTo>
                  <a:pt x="1976401" y="232716"/>
                </a:lnTo>
                <a:lnTo>
                  <a:pt x="1989902" y="218489"/>
                </a:lnTo>
                <a:cubicBezTo>
                  <a:pt x="1992097" y="216826"/>
                  <a:pt x="1994261" y="216526"/>
                  <a:pt x="1996142" y="217110"/>
                </a:cubicBezTo>
                <a:lnTo>
                  <a:pt x="2000158" y="220585"/>
                </a:lnTo>
                <a:lnTo>
                  <a:pt x="2038937" y="164378"/>
                </a:lnTo>
                <a:lnTo>
                  <a:pt x="2038937" y="164310"/>
                </a:lnTo>
                <a:cubicBezTo>
                  <a:pt x="2041885" y="160675"/>
                  <a:pt x="2048058" y="161292"/>
                  <a:pt x="2051075" y="164310"/>
                </a:cubicBezTo>
                <a:cubicBezTo>
                  <a:pt x="2054641" y="167876"/>
                  <a:pt x="2053956" y="172814"/>
                  <a:pt x="2051075" y="176449"/>
                </a:cubicBezTo>
                <a:cubicBezTo>
                  <a:pt x="2032833" y="199286"/>
                  <a:pt x="2017197" y="224043"/>
                  <a:pt x="2001560" y="248663"/>
                </a:cubicBezTo>
                <a:cubicBezTo>
                  <a:pt x="1998612" y="253326"/>
                  <a:pt x="1993417" y="253498"/>
                  <a:pt x="1989705" y="251338"/>
                </a:cubicBezTo>
                <a:lnTo>
                  <a:pt x="1986364" y="247385"/>
                </a:lnTo>
                <a:lnTo>
                  <a:pt x="1977489" y="257648"/>
                </a:lnTo>
                <a:cubicBezTo>
                  <a:pt x="1969876" y="268209"/>
                  <a:pt x="1962607" y="279045"/>
                  <a:pt x="1954857" y="289606"/>
                </a:cubicBezTo>
                <a:cubicBezTo>
                  <a:pt x="1943473" y="305105"/>
                  <a:pt x="1927974" y="328285"/>
                  <a:pt x="1906440" y="329108"/>
                </a:cubicBezTo>
                <a:cubicBezTo>
                  <a:pt x="1900268" y="329383"/>
                  <a:pt x="1897387" y="323485"/>
                  <a:pt x="1898142" y="318273"/>
                </a:cubicBezTo>
                <a:cubicBezTo>
                  <a:pt x="1903217" y="283503"/>
                  <a:pt x="1934421" y="258128"/>
                  <a:pt x="1955612" y="232479"/>
                </a:cubicBezTo>
                <a:cubicBezTo>
                  <a:pt x="1968094" y="217323"/>
                  <a:pt x="1977626" y="199561"/>
                  <a:pt x="1987021" y="182347"/>
                </a:cubicBezTo>
                <a:cubicBezTo>
                  <a:pt x="1998063" y="162116"/>
                  <a:pt x="2008076" y="141268"/>
                  <a:pt x="2015962" y="119596"/>
                </a:cubicBezTo>
                <a:lnTo>
                  <a:pt x="2016031" y="119665"/>
                </a:lnTo>
                <a:cubicBezTo>
                  <a:pt x="2017883" y="114487"/>
                  <a:pt x="2022958" y="113013"/>
                  <a:pt x="2027098" y="114136"/>
                </a:cubicBezTo>
                <a:close/>
                <a:moveTo>
                  <a:pt x="2167064" y="105853"/>
                </a:moveTo>
                <a:lnTo>
                  <a:pt x="2167048" y="105882"/>
                </a:lnTo>
                <a:lnTo>
                  <a:pt x="2167044" y="105880"/>
                </a:lnTo>
                <a:close/>
                <a:moveTo>
                  <a:pt x="2112865" y="92713"/>
                </a:moveTo>
                <a:cubicBezTo>
                  <a:pt x="2116294" y="89284"/>
                  <a:pt x="2121575" y="89558"/>
                  <a:pt x="2125004" y="92713"/>
                </a:cubicBezTo>
                <a:cubicBezTo>
                  <a:pt x="2128433" y="95868"/>
                  <a:pt x="2128159" y="101697"/>
                  <a:pt x="2125004" y="104852"/>
                </a:cubicBezTo>
                <a:cubicBezTo>
                  <a:pt x="2109436" y="120488"/>
                  <a:pt x="2095995" y="138182"/>
                  <a:pt x="2077066" y="150114"/>
                </a:cubicBezTo>
                <a:lnTo>
                  <a:pt x="2076998" y="150183"/>
                </a:lnTo>
                <a:cubicBezTo>
                  <a:pt x="2072952" y="152720"/>
                  <a:pt x="2067808" y="151074"/>
                  <a:pt x="2065271" y="147097"/>
                </a:cubicBezTo>
                <a:cubicBezTo>
                  <a:pt x="2062733" y="143119"/>
                  <a:pt x="2064585" y="137770"/>
                  <a:pt x="2068357" y="135370"/>
                </a:cubicBezTo>
                <a:cubicBezTo>
                  <a:pt x="2070688" y="133861"/>
                  <a:pt x="2073020" y="132284"/>
                  <a:pt x="2075283" y="130569"/>
                </a:cubicBezTo>
                <a:cubicBezTo>
                  <a:pt x="2074323" y="131255"/>
                  <a:pt x="2075146" y="130638"/>
                  <a:pt x="2075695" y="130226"/>
                </a:cubicBezTo>
                <a:cubicBezTo>
                  <a:pt x="2076243" y="129815"/>
                  <a:pt x="2076724" y="129403"/>
                  <a:pt x="2077203" y="128992"/>
                </a:cubicBezTo>
                <a:cubicBezTo>
                  <a:pt x="2078301" y="128100"/>
                  <a:pt x="2079398" y="127209"/>
                  <a:pt x="2080427" y="126249"/>
                </a:cubicBezTo>
                <a:cubicBezTo>
                  <a:pt x="2084404" y="122751"/>
                  <a:pt x="2088108" y="119048"/>
                  <a:pt x="2091743" y="115276"/>
                </a:cubicBezTo>
                <a:cubicBezTo>
                  <a:pt x="2098875" y="107801"/>
                  <a:pt x="2105596" y="99982"/>
                  <a:pt x="2112865" y="92713"/>
                </a:cubicBezTo>
                <a:close/>
                <a:moveTo>
                  <a:pt x="1989833" y="54445"/>
                </a:moveTo>
                <a:lnTo>
                  <a:pt x="1989902" y="54445"/>
                </a:lnTo>
                <a:cubicBezTo>
                  <a:pt x="1999709" y="49439"/>
                  <a:pt x="2008350" y="64184"/>
                  <a:pt x="1998543" y="69258"/>
                </a:cubicBezTo>
                <a:cubicBezTo>
                  <a:pt x="1976734" y="80437"/>
                  <a:pt x="1964322" y="103343"/>
                  <a:pt x="1953692" y="124397"/>
                </a:cubicBezTo>
                <a:cubicBezTo>
                  <a:pt x="1942307" y="146822"/>
                  <a:pt x="1932775" y="170483"/>
                  <a:pt x="1917070" y="190371"/>
                </a:cubicBezTo>
                <a:cubicBezTo>
                  <a:pt x="1914190" y="194006"/>
                  <a:pt x="1907880" y="193388"/>
                  <a:pt x="1904931" y="190371"/>
                </a:cubicBezTo>
                <a:cubicBezTo>
                  <a:pt x="1901434" y="186805"/>
                  <a:pt x="1902051" y="181867"/>
                  <a:pt x="1904931" y="178232"/>
                </a:cubicBezTo>
                <a:cubicBezTo>
                  <a:pt x="1935449" y="139553"/>
                  <a:pt x="1942513" y="78791"/>
                  <a:pt x="1989833" y="54445"/>
                </a:cubicBezTo>
                <a:close/>
                <a:moveTo>
                  <a:pt x="1949397" y="52139"/>
                </a:moveTo>
                <a:cubicBezTo>
                  <a:pt x="1953091" y="54307"/>
                  <a:pt x="1955543" y="58936"/>
                  <a:pt x="1953074" y="63840"/>
                </a:cubicBezTo>
                <a:cubicBezTo>
                  <a:pt x="1932294" y="104851"/>
                  <a:pt x="1898553" y="138592"/>
                  <a:pt x="1882299" y="181935"/>
                </a:cubicBezTo>
                <a:cubicBezTo>
                  <a:pt x="1878459" y="192222"/>
                  <a:pt x="1861863" y="187764"/>
                  <a:pt x="1865772" y="177409"/>
                </a:cubicBezTo>
                <a:cubicBezTo>
                  <a:pt x="1882642" y="132420"/>
                  <a:pt x="1916795" y="97650"/>
                  <a:pt x="1938261" y="55199"/>
                </a:cubicBezTo>
                <a:cubicBezTo>
                  <a:pt x="1940764" y="50262"/>
                  <a:pt x="1945702" y="49970"/>
                  <a:pt x="1949397" y="52139"/>
                </a:cubicBezTo>
                <a:close/>
                <a:moveTo>
                  <a:pt x="1904039" y="51154"/>
                </a:moveTo>
                <a:cubicBezTo>
                  <a:pt x="1908154" y="52320"/>
                  <a:pt x="1911651" y="57395"/>
                  <a:pt x="1910005" y="61715"/>
                </a:cubicBezTo>
                <a:cubicBezTo>
                  <a:pt x="1902599" y="80986"/>
                  <a:pt x="1888266" y="94565"/>
                  <a:pt x="1872766" y="107458"/>
                </a:cubicBezTo>
                <a:cubicBezTo>
                  <a:pt x="1857267" y="120351"/>
                  <a:pt x="1841837" y="133107"/>
                  <a:pt x="1832921" y="151623"/>
                </a:cubicBezTo>
                <a:cubicBezTo>
                  <a:pt x="1830933" y="155807"/>
                  <a:pt x="1824966" y="156904"/>
                  <a:pt x="1821194" y="154710"/>
                </a:cubicBezTo>
                <a:cubicBezTo>
                  <a:pt x="1816942" y="152241"/>
                  <a:pt x="1816119" y="147166"/>
                  <a:pt x="1818108" y="142982"/>
                </a:cubicBezTo>
                <a:cubicBezTo>
                  <a:pt x="1827092" y="124329"/>
                  <a:pt x="1842248" y="110544"/>
                  <a:pt x="1857953" y="97582"/>
                </a:cubicBezTo>
                <a:cubicBezTo>
                  <a:pt x="1871669" y="86267"/>
                  <a:pt x="1886894" y="74402"/>
                  <a:pt x="1893478" y="57257"/>
                </a:cubicBezTo>
                <a:lnTo>
                  <a:pt x="1893478" y="57120"/>
                </a:lnTo>
                <a:cubicBezTo>
                  <a:pt x="1895192" y="52800"/>
                  <a:pt x="1899170" y="49851"/>
                  <a:pt x="1904039" y="51154"/>
                </a:cubicBezTo>
                <a:close/>
                <a:moveTo>
                  <a:pt x="2033176" y="49782"/>
                </a:moveTo>
                <a:cubicBezTo>
                  <a:pt x="2036810" y="51977"/>
                  <a:pt x="2039074" y="57806"/>
                  <a:pt x="2036262" y="61509"/>
                </a:cubicBezTo>
                <a:cubicBezTo>
                  <a:pt x="2002589" y="105332"/>
                  <a:pt x="1988050" y="162939"/>
                  <a:pt x="1944845" y="199561"/>
                </a:cubicBezTo>
                <a:cubicBezTo>
                  <a:pt x="1936478" y="206625"/>
                  <a:pt x="1924271" y="194555"/>
                  <a:pt x="1932706" y="187422"/>
                </a:cubicBezTo>
                <a:cubicBezTo>
                  <a:pt x="1974677" y="151898"/>
                  <a:pt x="1988667" y="95525"/>
                  <a:pt x="2021449" y="52868"/>
                </a:cubicBezTo>
                <a:cubicBezTo>
                  <a:pt x="2024260" y="49233"/>
                  <a:pt x="2028787" y="47176"/>
                  <a:pt x="2033176" y="49782"/>
                </a:cubicBezTo>
                <a:close/>
                <a:moveTo>
                  <a:pt x="1861040" y="32637"/>
                </a:moveTo>
                <a:cubicBezTo>
                  <a:pt x="1864606" y="29619"/>
                  <a:pt x="1869681" y="29139"/>
                  <a:pt x="1873178" y="32637"/>
                </a:cubicBezTo>
                <a:cubicBezTo>
                  <a:pt x="1876264" y="35723"/>
                  <a:pt x="1876676" y="41758"/>
                  <a:pt x="1873178" y="44775"/>
                </a:cubicBezTo>
                <a:cubicBezTo>
                  <a:pt x="1863303" y="53211"/>
                  <a:pt x="1852947" y="60960"/>
                  <a:pt x="1843209" y="69601"/>
                </a:cubicBezTo>
                <a:cubicBezTo>
                  <a:pt x="1838065" y="74196"/>
                  <a:pt x="1832990" y="79065"/>
                  <a:pt x="1828464" y="84277"/>
                </a:cubicBezTo>
                <a:cubicBezTo>
                  <a:pt x="1827916" y="84894"/>
                  <a:pt x="1827435" y="85512"/>
                  <a:pt x="1826887" y="86129"/>
                </a:cubicBezTo>
                <a:cubicBezTo>
                  <a:pt x="1826681" y="86335"/>
                  <a:pt x="1825241" y="88118"/>
                  <a:pt x="1825790" y="87432"/>
                </a:cubicBezTo>
                <a:cubicBezTo>
                  <a:pt x="1826338" y="86746"/>
                  <a:pt x="1824966" y="88529"/>
                  <a:pt x="1824829" y="88735"/>
                </a:cubicBezTo>
                <a:cubicBezTo>
                  <a:pt x="1824418" y="89352"/>
                  <a:pt x="1823938" y="89969"/>
                  <a:pt x="1823526" y="90587"/>
                </a:cubicBezTo>
                <a:cubicBezTo>
                  <a:pt x="1821812" y="93124"/>
                  <a:pt x="1820303" y="95730"/>
                  <a:pt x="1819069" y="98473"/>
                </a:cubicBezTo>
                <a:cubicBezTo>
                  <a:pt x="1817080" y="102862"/>
                  <a:pt x="1811113" y="103548"/>
                  <a:pt x="1807342" y="101559"/>
                </a:cubicBezTo>
                <a:cubicBezTo>
                  <a:pt x="1802952" y="99228"/>
                  <a:pt x="1802404" y="93878"/>
                  <a:pt x="1804255" y="89832"/>
                </a:cubicBezTo>
                <a:cubicBezTo>
                  <a:pt x="1809879" y="77351"/>
                  <a:pt x="1820509" y="66995"/>
                  <a:pt x="1830384" y="58080"/>
                </a:cubicBezTo>
                <a:cubicBezTo>
                  <a:pt x="1840260" y="49164"/>
                  <a:pt x="1850958" y="41278"/>
                  <a:pt x="1861040" y="32637"/>
                </a:cubicBezTo>
                <a:close/>
                <a:moveTo>
                  <a:pt x="2154288" y="20224"/>
                </a:moveTo>
                <a:lnTo>
                  <a:pt x="2154288" y="20225"/>
                </a:lnTo>
                <a:lnTo>
                  <a:pt x="2154220" y="20293"/>
                </a:lnTo>
                <a:close/>
                <a:moveTo>
                  <a:pt x="2162792" y="11720"/>
                </a:moveTo>
                <a:cubicBezTo>
                  <a:pt x="2166975" y="11514"/>
                  <a:pt x="2171982" y="15835"/>
                  <a:pt x="2171365" y="20293"/>
                </a:cubicBezTo>
                <a:cubicBezTo>
                  <a:pt x="2169993" y="30717"/>
                  <a:pt x="2167044" y="40386"/>
                  <a:pt x="2162792" y="50056"/>
                </a:cubicBezTo>
                <a:cubicBezTo>
                  <a:pt x="2158952" y="58834"/>
                  <a:pt x="2154151" y="67133"/>
                  <a:pt x="2149419" y="75431"/>
                </a:cubicBezTo>
                <a:cubicBezTo>
                  <a:pt x="2147019" y="79614"/>
                  <a:pt x="2141807" y="80712"/>
                  <a:pt x="2137692" y="78517"/>
                </a:cubicBezTo>
                <a:cubicBezTo>
                  <a:pt x="2133577" y="76322"/>
                  <a:pt x="2132411" y="70699"/>
                  <a:pt x="2134606" y="66790"/>
                </a:cubicBezTo>
                <a:cubicBezTo>
                  <a:pt x="2139063" y="59040"/>
                  <a:pt x="2143521" y="51222"/>
                  <a:pt x="2147224" y="43061"/>
                </a:cubicBezTo>
                <a:cubicBezTo>
                  <a:pt x="2147704" y="42101"/>
                  <a:pt x="2148116" y="41141"/>
                  <a:pt x="2148527" y="40181"/>
                </a:cubicBezTo>
                <a:cubicBezTo>
                  <a:pt x="2148253" y="40798"/>
                  <a:pt x="2148322" y="40661"/>
                  <a:pt x="2148733" y="39701"/>
                </a:cubicBezTo>
                <a:cubicBezTo>
                  <a:pt x="2149007" y="39152"/>
                  <a:pt x="2149213" y="38603"/>
                  <a:pt x="2149419" y="38055"/>
                </a:cubicBezTo>
                <a:cubicBezTo>
                  <a:pt x="2150173" y="36066"/>
                  <a:pt x="2150859" y="34146"/>
                  <a:pt x="2151476" y="32088"/>
                </a:cubicBezTo>
                <a:cubicBezTo>
                  <a:pt x="2152094" y="30031"/>
                  <a:pt x="2152642" y="28042"/>
                  <a:pt x="2153122" y="25985"/>
                </a:cubicBezTo>
                <a:cubicBezTo>
                  <a:pt x="2153397" y="24750"/>
                  <a:pt x="2153671" y="23584"/>
                  <a:pt x="2153877" y="22419"/>
                </a:cubicBezTo>
                <a:cubicBezTo>
                  <a:pt x="2154014" y="21801"/>
                  <a:pt x="2154151" y="21253"/>
                  <a:pt x="2154220" y="20635"/>
                </a:cubicBezTo>
                <a:lnTo>
                  <a:pt x="2154288" y="20225"/>
                </a:lnTo>
                <a:close/>
                <a:moveTo>
                  <a:pt x="2235349" y="4793"/>
                </a:moveTo>
                <a:cubicBezTo>
                  <a:pt x="2243716" y="-2340"/>
                  <a:pt x="2255923" y="9730"/>
                  <a:pt x="2247488" y="16931"/>
                </a:cubicBezTo>
                <a:lnTo>
                  <a:pt x="2238488" y="27821"/>
                </a:lnTo>
                <a:lnTo>
                  <a:pt x="2234851" y="29277"/>
                </a:lnTo>
                <a:lnTo>
                  <a:pt x="2210252" y="48484"/>
                </a:lnTo>
                <a:lnTo>
                  <a:pt x="2206751" y="56571"/>
                </a:lnTo>
                <a:cubicBezTo>
                  <a:pt x="2202980" y="62126"/>
                  <a:pt x="2198659" y="67338"/>
                  <a:pt x="2194270" y="72482"/>
                </a:cubicBezTo>
                <a:cubicBezTo>
                  <a:pt x="2192418" y="74676"/>
                  <a:pt x="2190498" y="76871"/>
                  <a:pt x="2188646" y="79065"/>
                </a:cubicBezTo>
                <a:cubicBezTo>
                  <a:pt x="2187686" y="80163"/>
                  <a:pt x="2186795" y="81328"/>
                  <a:pt x="2185835" y="82494"/>
                </a:cubicBezTo>
                <a:cubicBezTo>
                  <a:pt x="2184326" y="84346"/>
                  <a:pt x="2186795" y="81123"/>
                  <a:pt x="2185423" y="82974"/>
                </a:cubicBezTo>
                <a:cubicBezTo>
                  <a:pt x="2185012" y="83523"/>
                  <a:pt x="2184600" y="84072"/>
                  <a:pt x="2184189" y="84620"/>
                </a:cubicBezTo>
                <a:lnTo>
                  <a:pt x="2182324" y="85111"/>
                </a:lnTo>
                <a:lnTo>
                  <a:pt x="2167064" y="105853"/>
                </a:lnTo>
                <a:lnTo>
                  <a:pt x="2177636" y="86344"/>
                </a:lnTo>
                <a:lnTo>
                  <a:pt x="2172461" y="87706"/>
                </a:lnTo>
                <a:cubicBezTo>
                  <a:pt x="2168621" y="85717"/>
                  <a:pt x="2166769" y="79614"/>
                  <a:pt x="2169375" y="75979"/>
                </a:cubicBezTo>
                <a:cubicBezTo>
                  <a:pt x="2172736" y="71247"/>
                  <a:pt x="2176508" y="66789"/>
                  <a:pt x="2180279" y="62400"/>
                </a:cubicBezTo>
                <a:cubicBezTo>
                  <a:pt x="2182131" y="60274"/>
                  <a:pt x="2183983" y="58148"/>
                  <a:pt x="2185766" y="55954"/>
                </a:cubicBezTo>
                <a:cubicBezTo>
                  <a:pt x="2186726" y="54856"/>
                  <a:pt x="2187686" y="53691"/>
                  <a:pt x="2188578" y="52525"/>
                </a:cubicBezTo>
                <a:cubicBezTo>
                  <a:pt x="2189126" y="51839"/>
                  <a:pt x="2188029" y="53279"/>
                  <a:pt x="2188921" y="52045"/>
                </a:cubicBezTo>
                <a:cubicBezTo>
                  <a:pt x="2189332" y="51565"/>
                  <a:pt x="2189675" y="51016"/>
                  <a:pt x="2190087" y="50467"/>
                </a:cubicBezTo>
                <a:cubicBezTo>
                  <a:pt x="2191664" y="48273"/>
                  <a:pt x="2193173" y="46010"/>
                  <a:pt x="2194476" y="43678"/>
                </a:cubicBezTo>
                <a:cubicBezTo>
                  <a:pt x="2195161" y="42512"/>
                  <a:pt x="2195642" y="41278"/>
                  <a:pt x="2196327" y="40112"/>
                </a:cubicBezTo>
                <a:cubicBezTo>
                  <a:pt x="2196807" y="39220"/>
                  <a:pt x="2195847" y="41415"/>
                  <a:pt x="2196396" y="39906"/>
                </a:cubicBezTo>
                <a:cubicBezTo>
                  <a:pt x="2196602" y="39289"/>
                  <a:pt x="2196876" y="38672"/>
                  <a:pt x="2197082" y="37986"/>
                </a:cubicBezTo>
                <a:cubicBezTo>
                  <a:pt x="2197356" y="36957"/>
                  <a:pt x="2197562" y="35860"/>
                  <a:pt x="2197836" y="34763"/>
                </a:cubicBezTo>
                <a:cubicBezTo>
                  <a:pt x="2197836" y="34282"/>
                  <a:pt x="2197836" y="33734"/>
                  <a:pt x="2197836" y="33185"/>
                </a:cubicBezTo>
                <a:cubicBezTo>
                  <a:pt x="2197836" y="32568"/>
                  <a:pt x="2197699" y="31882"/>
                  <a:pt x="2197699" y="31265"/>
                </a:cubicBezTo>
                <a:cubicBezTo>
                  <a:pt x="2197768" y="32294"/>
                  <a:pt x="2197905" y="32362"/>
                  <a:pt x="2197630" y="31265"/>
                </a:cubicBezTo>
                <a:cubicBezTo>
                  <a:pt x="2197493" y="30716"/>
                  <a:pt x="2197356" y="30236"/>
                  <a:pt x="2197219" y="29688"/>
                </a:cubicBezTo>
                <a:cubicBezTo>
                  <a:pt x="2196670" y="27630"/>
                  <a:pt x="2197973" y="31128"/>
                  <a:pt x="2197013" y="29208"/>
                </a:cubicBezTo>
                <a:lnTo>
                  <a:pt x="2197150" y="29276"/>
                </a:lnTo>
                <a:cubicBezTo>
                  <a:pt x="2195161" y="25093"/>
                  <a:pt x="2195984" y="20018"/>
                  <a:pt x="2200236" y="17549"/>
                </a:cubicBezTo>
                <a:cubicBezTo>
                  <a:pt x="2204008" y="15354"/>
                  <a:pt x="2209975" y="16452"/>
                  <a:pt x="2211964" y="20635"/>
                </a:cubicBezTo>
                <a:lnTo>
                  <a:pt x="2213324" y="31434"/>
                </a:lnTo>
                <a:lnTo>
                  <a:pt x="2235349" y="4930"/>
                </a:lnTo>
                <a:close/>
                <a:moveTo>
                  <a:pt x="2375595" y="335"/>
                </a:moveTo>
                <a:cubicBezTo>
                  <a:pt x="2382659" y="-1791"/>
                  <a:pt x="2389243" y="6645"/>
                  <a:pt x="2385265" y="12954"/>
                </a:cubicBezTo>
                <a:cubicBezTo>
                  <a:pt x="2363799" y="46695"/>
                  <a:pt x="2332596" y="71864"/>
                  <a:pt x="2307701" y="102725"/>
                </a:cubicBezTo>
                <a:lnTo>
                  <a:pt x="2289234" y="126701"/>
                </a:lnTo>
                <a:lnTo>
                  <a:pt x="2278829" y="137701"/>
                </a:lnTo>
                <a:cubicBezTo>
                  <a:pt x="2268473" y="150320"/>
                  <a:pt x="2259969" y="164310"/>
                  <a:pt x="2249751" y="176997"/>
                </a:cubicBezTo>
                <a:cubicBezTo>
                  <a:pt x="2246425" y="181112"/>
                  <a:pt x="2241710" y="187284"/>
                  <a:pt x="2236258" y="192102"/>
                </a:cubicBezTo>
                <a:lnTo>
                  <a:pt x="2222140" y="197601"/>
                </a:lnTo>
                <a:lnTo>
                  <a:pt x="2220040" y="203246"/>
                </a:lnTo>
                <a:lnTo>
                  <a:pt x="2221465" y="206744"/>
                </a:lnTo>
                <a:lnTo>
                  <a:pt x="2229499" y="203942"/>
                </a:lnTo>
                <a:lnTo>
                  <a:pt x="2266553" y="156149"/>
                </a:lnTo>
                <a:lnTo>
                  <a:pt x="2289234" y="126701"/>
                </a:lnTo>
                <a:lnTo>
                  <a:pt x="2322034" y="92027"/>
                </a:lnTo>
                <a:cubicBezTo>
                  <a:pt x="2338699" y="75705"/>
                  <a:pt x="2356256" y="60206"/>
                  <a:pt x="2375801" y="47450"/>
                </a:cubicBezTo>
                <a:cubicBezTo>
                  <a:pt x="2380670" y="44295"/>
                  <a:pt x="2386774" y="47587"/>
                  <a:pt x="2388420" y="52593"/>
                </a:cubicBezTo>
                <a:cubicBezTo>
                  <a:pt x="2391849" y="63223"/>
                  <a:pt x="2390117" y="74144"/>
                  <a:pt x="2386165" y="84569"/>
                </a:cubicBezTo>
                <a:lnTo>
                  <a:pt x="2371311" y="112218"/>
                </a:lnTo>
                <a:lnTo>
                  <a:pt x="2366817" y="116990"/>
                </a:lnTo>
                <a:lnTo>
                  <a:pt x="2351735" y="141686"/>
                </a:lnTo>
                <a:lnTo>
                  <a:pt x="2350958" y="142845"/>
                </a:lnTo>
                <a:lnTo>
                  <a:pt x="2350811" y="143198"/>
                </a:lnTo>
                <a:lnTo>
                  <a:pt x="2350221" y="144165"/>
                </a:lnTo>
                <a:cubicBezTo>
                  <a:pt x="2344254" y="153183"/>
                  <a:pt x="2337191" y="161052"/>
                  <a:pt x="2327041" y="164447"/>
                </a:cubicBezTo>
                <a:lnTo>
                  <a:pt x="2337602" y="175009"/>
                </a:lnTo>
                <a:lnTo>
                  <a:pt x="2350811" y="143198"/>
                </a:lnTo>
                <a:lnTo>
                  <a:pt x="2351735" y="141686"/>
                </a:lnTo>
                <a:lnTo>
                  <a:pt x="2370589" y="113561"/>
                </a:lnTo>
                <a:lnTo>
                  <a:pt x="2371311" y="112218"/>
                </a:lnTo>
                <a:lnTo>
                  <a:pt x="2394626" y="87457"/>
                </a:lnTo>
                <a:cubicBezTo>
                  <a:pt x="2404759" y="78431"/>
                  <a:pt x="2415303" y="69807"/>
                  <a:pt x="2424904" y="60343"/>
                </a:cubicBezTo>
                <a:cubicBezTo>
                  <a:pt x="2432791" y="52593"/>
                  <a:pt x="2444930" y="64732"/>
                  <a:pt x="2437043" y="72481"/>
                </a:cubicBezTo>
                <a:cubicBezTo>
                  <a:pt x="2416812" y="92438"/>
                  <a:pt x="2391986" y="108623"/>
                  <a:pt x="2376692" y="133106"/>
                </a:cubicBezTo>
                <a:cubicBezTo>
                  <a:pt x="2364760" y="152171"/>
                  <a:pt x="2354335" y="173363"/>
                  <a:pt x="2331567" y="180975"/>
                </a:cubicBezTo>
                <a:cubicBezTo>
                  <a:pt x="2324709" y="183238"/>
                  <a:pt x="2320114" y="176380"/>
                  <a:pt x="2321006" y="170414"/>
                </a:cubicBezTo>
                <a:cubicBezTo>
                  <a:pt x="2324297" y="149017"/>
                  <a:pt x="2339385" y="130020"/>
                  <a:pt x="2350906" y="112326"/>
                </a:cubicBezTo>
                <a:cubicBezTo>
                  <a:pt x="2355638" y="105056"/>
                  <a:pt x="2362376" y="95918"/>
                  <a:pt x="2367177" y="86274"/>
                </a:cubicBezTo>
                <a:lnTo>
                  <a:pt x="2371898" y="73091"/>
                </a:lnTo>
                <a:lnTo>
                  <a:pt x="2384442" y="62332"/>
                </a:lnTo>
                <a:lnTo>
                  <a:pt x="2371823" y="57188"/>
                </a:lnTo>
                <a:cubicBezTo>
                  <a:pt x="2373332" y="61834"/>
                  <a:pt x="2373370" y="66695"/>
                  <a:pt x="2372432" y="71599"/>
                </a:cubicBezTo>
                <a:lnTo>
                  <a:pt x="2371898" y="73091"/>
                </a:lnTo>
                <a:lnTo>
                  <a:pt x="2325669" y="112738"/>
                </a:lnTo>
                <a:cubicBezTo>
                  <a:pt x="2311884" y="126797"/>
                  <a:pt x="2297345" y="140856"/>
                  <a:pt x="2285755" y="156766"/>
                </a:cubicBezTo>
                <a:cubicBezTo>
                  <a:pt x="2277800" y="167671"/>
                  <a:pt x="2268096" y="184130"/>
                  <a:pt x="2256240" y="196997"/>
                </a:cubicBezTo>
                <a:lnTo>
                  <a:pt x="2256126" y="197088"/>
                </a:lnTo>
                <a:lnTo>
                  <a:pt x="2257689" y="196843"/>
                </a:lnTo>
                <a:lnTo>
                  <a:pt x="2269674" y="189998"/>
                </a:lnTo>
                <a:lnTo>
                  <a:pt x="2237587" y="215514"/>
                </a:lnTo>
                <a:lnTo>
                  <a:pt x="2233644" y="219169"/>
                </a:lnTo>
                <a:lnTo>
                  <a:pt x="2230206" y="219860"/>
                </a:lnTo>
                <a:lnTo>
                  <a:pt x="2219428" y="232346"/>
                </a:lnTo>
                <a:lnTo>
                  <a:pt x="2207300" y="243588"/>
                </a:lnTo>
                <a:lnTo>
                  <a:pt x="2195222" y="258946"/>
                </a:lnTo>
                <a:lnTo>
                  <a:pt x="2205534" y="242242"/>
                </a:lnTo>
                <a:lnTo>
                  <a:pt x="2215504" y="215441"/>
                </a:lnTo>
                <a:lnTo>
                  <a:pt x="2213815" y="215677"/>
                </a:lnTo>
                <a:lnTo>
                  <a:pt x="2212074" y="214114"/>
                </a:lnTo>
                <a:lnTo>
                  <a:pt x="2198154" y="231304"/>
                </a:lnTo>
                <a:cubicBezTo>
                  <a:pt x="2193379" y="239971"/>
                  <a:pt x="2189470" y="249246"/>
                  <a:pt x="2184806" y="257853"/>
                </a:cubicBezTo>
                <a:lnTo>
                  <a:pt x="2169468" y="280939"/>
                </a:lnTo>
                <a:lnTo>
                  <a:pt x="2160529" y="286862"/>
                </a:lnTo>
                <a:lnTo>
                  <a:pt x="2163071" y="290180"/>
                </a:lnTo>
                <a:lnTo>
                  <a:pt x="2156045" y="299193"/>
                </a:lnTo>
                <a:lnTo>
                  <a:pt x="2155454" y="290840"/>
                </a:lnTo>
                <a:cubicBezTo>
                  <a:pt x="2166907" y="272598"/>
                  <a:pt x="2179302" y="254527"/>
                  <a:pt x="2189752" y="235582"/>
                </a:cubicBezTo>
                <a:lnTo>
                  <a:pt x="2195002" y="221543"/>
                </a:lnTo>
                <a:lnTo>
                  <a:pt x="2200777" y="218274"/>
                </a:lnTo>
                <a:lnTo>
                  <a:pt x="2208457" y="210868"/>
                </a:lnTo>
                <a:lnTo>
                  <a:pt x="2208131" y="210576"/>
                </a:lnTo>
                <a:cubicBezTo>
                  <a:pt x="2207077" y="208098"/>
                  <a:pt x="2207060" y="205218"/>
                  <a:pt x="2208671" y="203058"/>
                </a:cubicBezTo>
                <a:lnTo>
                  <a:pt x="2227148" y="179122"/>
                </a:lnTo>
                <a:lnTo>
                  <a:pt x="2212375" y="175077"/>
                </a:lnTo>
                <a:lnTo>
                  <a:pt x="2195002" y="221543"/>
                </a:lnTo>
                <a:lnTo>
                  <a:pt x="2157991" y="242491"/>
                </a:lnTo>
                <a:cubicBezTo>
                  <a:pt x="2151750" y="245577"/>
                  <a:pt x="2142766" y="240434"/>
                  <a:pt x="2145372" y="232821"/>
                </a:cubicBezTo>
                <a:cubicBezTo>
                  <a:pt x="2148836" y="222705"/>
                  <a:pt x="2153259" y="212556"/>
                  <a:pt x="2156877" y="202209"/>
                </a:cubicBezTo>
                <a:lnTo>
                  <a:pt x="2159021" y="191985"/>
                </a:lnTo>
                <a:lnTo>
                  <a:pt x="2176439" y="177820"/>
                </a:lnTo>
                <a:lnTo>
                  <a:pt x="2163546" y="170414"/>
                </a:lnTo>
                <a:lnTo>
                  <a:pt x="2159021" y="191985"/>
                </a:lnTo>
                <a:lnTo>
                  <a:pt x="2141189" y="206487"/>
                </a:lnTo>
                <a:lnTo>
                  <a:pt x="2141189" y="206555"/>
                </a:lnTo>
                <a:cubicBezTo>
                  <a:pt x="2133371" y="214373"/>
                  <a:pt x="2121232" y="202235"/>
                  <a:pt x="2129050" y="194417"/>
                </a:cubicBezTo>
                <a:cubicBezTo>
                  <a:pt x="2140846" y="182621"/>
                  <a:pt x="2152848" y="170825"/>
                  <a:pt x="2167730" y="163007"/>
                </a:cubicBezTo>
                <a:cubicBezTo>
                  <a:pt x="2173284" y="160058"/>
                  <a:pt x="2180760" y="163624"/>
                  <a:pt x="2180623" y="170414"/>
                </a:cubicBezTo>
                <a:cubicBezTo>
                  <a:pt x="2180349" y="182244"/>
                  <a:pt x="2177520" y="193508"/>
                  <a:pt x="2173825" y="204558"/>
                </a:cubicBezTo>
                <a:lnTo>
                  <a:pt x="2169295" y="216969"/>
                </a:lnTo>
                <a:lnTo>
                  <a:pt x="2149213" y="227746"/>
                </a:lnTo>
                <a:lnTo>
                  <a:pt x="2161832" y="237416"/>
                </a:lnTo>
                <a:lnTo>
                  <a:pt x="2169295" y="216969"/>
                </a:lnTo>
                <a:lnTo>
                  <a:pt x="2186881" y="207532"/>
                </a:lnTo>
                <a:cubicBezTo>
                  <a:pt x="2198814" y="199337"/>
                  <a:pt x="2208707" y="189102"/>
                  <a:pt x="2212307" y="175077"/>
                </a:cubicBezTo>
                <a:cubicBezTo>
                  <a:pt x="2213713" y="169625"/>
                  <a:pt x="2218290" y="168099"/>
                  <a:pt x="2222293" y="169265"/>
                </a:cubicBezTo>
                <a:lnTo>
                  <a:pt x="2227907" y="178138"/>
                </a:lnTo>
                <a:lnTo>
                  <a:pt x="2291996" y="95113"/>
                </a:lnTo>
                <a:cubicBezTo>
                  <a:pt x="2304306" y="79305"/>
                  <a:pt x="2318502" y="65126"/>
                  <a:pt x="2332321" y="50647"/>
                </a:cubicBezTo>
                <a:lnTo>
                  <a:pt x="2340911" y="40206"/>
                </a:lnTo>
                <a:lnTo>
                  <a:pt x="2344631" y="40113"/>
                </a:lnTo>
                <a:lnTo>
                  <a:pt x="2344528" y="40180"/>
                </a:lnTo>
                <a:lnTo>
                  <a:pt x="2344666" y="40112"/>
                </a:lnTo>
                <a:lnTo>
                  <a:pt x="2344631" y="40113"/>
                </a:lnTo>
                <a:lnTo>
                  <a:pt x="2380053" y="17000"/>
                </a:lnTo>
                <a:lnTo>
                  <a:pt x="2370383" y="4381"/>
                </a:lnTo>
                <a:lnTo>
                  <a:pt x="2349882" y="29301"/>
                </a:lnTo>
                <a:lnTo>
                  <a:pt x="2349741" y="29893"/>
                </a:lnTo>
                <a:lnTo>
                  <a:pt x="2348835" y="30574"/>
                </a:lnTo>
                <a:lnTo>
                  <a:pt x="2340911" y="40206"/>
                </a:lnTo>
                <a:lnTo>
                  <a:pt x="2335845" y="40332"/>
                </a:lnTo>
                <a:lnTo>
                  <a:pt x="2308113" y="61165"/>
                </a:lnTo>
                <a:cubicBezTo>
                  <a:pt x="2296386" y="73030"/>
                  <a:pt x="2287539" y="86814"/>
                  <a:pt x="2278143" y="100462"/>
                </a:cubicBezTo>
                <a:cubicBezTo>
                  <a:pt x="2261341" y="124808"/>
                  <a:pt x="2240424" y="157383"/>
                  <a:pt x="2206751" y="155806"/>
                </a:cubicBezTo>
                <a:cubicBezTo>
                  <a:pt x="2200305" y="155532"/>
                  <a:pt x="2195984" y="148742"/>
                  <a:pt x="2199345" y="142913"/>
                </a:cubicBezTo>
                <a:cubicBezTo>
                  <a:pt x="2210866" y="123230"/>
                  <a:pt x="2225474" y="105537"/>
                  <a:pt x="2237887" y="86403"/>
                </a:cubicBezTo>
                <a:cubicBezTo>
                  <a:pt x="2243751" y="77384"/>
                  <a:pt x="2249957" y="67577"/>
                  <a:pt x="2254432" y="57230"/>
                </a:cubicBezTo>
                <a:lnTo>
                  <a:pt x="2257977" y="38560"/>
                </a:lnTo>
                <a:lnTo>
                  <a:pt x="2271422" y="33116"/>
                </a:lnTo>
                <a:lnTo>
                  <a:pt x="2260587" y="24818"/>
                </a:lnTo>
                <a:lnTo>
                  <a:pt x="2257977" y="38560"/>
                </a:lnTo>
                <a:lnTo>
                  <a:pt x="2242459" y="44844"/>
                </a:lnTo>
                <a:cubicBezTo>
                  <a:pt x="2216044" y="60767"/>
                  <a:pt x="2196910" y="87963"/>
                  <a:pt x="2181788" y="114658"/>
                </a:cubicBezTo>
                <a:cubicBezTo>
                  <a:pt x="2176302" y="124328"/>
                  <a:pt x="2162037" y="115824"/>
                  <a:pt x="2166975" y="106017"/>
                </a:cubicBezTo>
                <a:lnTo>
                  <a:pt x="2167048" y="105882"/>
                </a:lnTo>
                <a:lnTo>
                  <a:pt x="2181857" y="114521"/>
                </a:lnTo>
                <a:cubicBezTo>
                  <a:pt x="2190533" y="97238"/>
                  <a:pt x="2199465" y="79219"/>
                  <a:pt x="2209966" y="62331"/>
                </a:cubicBezTo>
                <a:lnTo>
                  <a:pt x="2238488" y="27821"/>
                </a:lnTo>
                <a:lnTo>
                  <a:pt x="2266896" y="16451"/>
                </a:lnTo>
                <a:cubicBezTo>
                  <a:pt x="2272725" y="15148"/>
                  <a:pt x="2277183" y="19057"/>
                  <a:pt x="2277732" y="24749"/>
                </a:cubicBezTo>
                <a:cubicBezTo>
                  <a:pt x="2279995" y="48410"/>
                  <a:pt x="2267513" y="71452"/>
                  <a:pt x="2255375" y="90792"/>
                </a:cubicBezTo>
                <a:lnTo>
                  <a:pt x="2226438" y="133452"/>
                </a:lnTo>
                <a:lnTo>
                  <a:pt x="2206751" y="138661"/>
                </a:lnTo>
                <a:lnTo>
                  <a:pt x="2214158" y="151554"/>
                </a:lnTo>
                <a:lnTo>
                  <a:pt x="2226438" y="133452"/>
                </a:lnTo>
                <a:lnTo>
                  <a:pt x="2227765" y="133101"/>
                </a:lnTo>
                <a:cubicBezTo>
                  <a:pt x="2246854" y="121794"/>
                  <a:pt x="2260484" y="95935"/>
                  <a:pt x="2271491" y="79682"/>
                </a:cubicBezTo>
                <a:cubicBezTo>
                  <a:pt x="2290007" y="52387"/>
                  <a:pt x="2312913" y="32088"/>
                  <a:pt x="2341100" y="15080"/>
                </a:cubicBezTo>
                <a:lnTo>
                  <a:pt x="2349165" y="17296"/>
                </a:lnTo>
                <a:close/>
              </a:path>
            </a:pathLst>
          </a:custGeom>
          <a:solidFill>
            <a:schemeClr val="accent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" name="Africa">
            <a:extLst>
              <a:ext uri="{FF2B5EF4-FFF2-40B4-BE49-F238E27FC236}">
                <a16:creationId xmlns:a16="http://schemas.microsoft.com/office/drawing/2014/main" id="{B721AC5B-8DE4-8885-1097-11373AEF1067}"/>
              </a:ext>
            </a:extLst>
          </p:cNvPr>
          <p:cNvSpPr/>
          <p:nvPr/>
        </p:nvSpPr>
        <p:spPr>
          <a:xfrm rot="20700000">
            <a:off x="5955031" y="8391889"/>
            <a:ext cx="6533258" cy="6841996"/>
          </a:xfrm>
          <a:custGeom>
            <a:avLst/>
            <a:gdLst>
              <a:gd name="connsiteX0" fmla="*/ 904035 w 1727768"/>
              <a:gd name="connsiteY0" fmla="*/ 1725658 h 1809417"/>
              <a:gd name="connsiteX1" fmla="*/ 915961 w 1727768"/>
              <a:gd name="connsiteY1" fmla="*/ 1737583 h 1809417"/>
              <a:gd name="connsiteX2" fmla="*/ 904591 w 1727768"/>
              <a:gd name="connsiteY2" fmla="*/ 1737683 h 1809417"/>
              <a:gd name="connsiteX3" fmla="*/ 904028 w 1727768"/>
              <a:gd name="connsiteY3" fmla="*/ 1725494 h 1809417"/>
              <a:gd name="connsiteX4" fmla="*/ 904035 w 1727768"/>
              <a:gd name="connsiteY4" fmla="*/ 1725658 h 1809417"/>
              <a:gd name="connsiteX5" fmla="*/ 903956 w 1727768"/>
              <a:gd name="connsiteY5" fmla="*/ 1725579 h 1809417"/>
              <a:gd name="connsiteX6" fmla="*/ 904228 w 1727768"/>
              <a:gd name="connsiteY6" fmla="*/ 1725253 h 1809417"/>
              <a:gd name="connsiteX7" fmla="*/ 904028 w 1727768"/>
              <a:gd name="connsiteY7" fmla="*/ 1725494 h 1809417"/>
              <a:gd name="connsiteX8" fmla="*/ 904025 w 1727768"/>
              <a:gd name="connsiteY8" fmla="*/ 1725442 h 1809417"/>
              <a:gd name="connsiteX9" fmla="*/ 1214141 w 1727768"/>
              <a:gd name="connsiteY9" fmla="*/ 1486956 h 1809417"/>
              <a:gd name="connsiteX10" fmla="*/ 1204362 w 1727768"/>
              <a:gd name="connsiteY10" fmla="*/ 1502334 h 1809417"/>
              <a:gd name="connsiteX11" fmla="*/ 1161748 w 1727768"/>
              <a:gd name="connsiteY11" fmla="*/ 1562838 h 1809417"/>
              <a:gd name="connsiteX12" fmla="*/ 1063953 w 1727768"/>
              <a:gd name="connsiteY12" fmla="*/ 1679082 h 1809417"/>
              <a:gd name="connsiteX13" fmla="*/ 1020534 w 1727768"/>
              <a:gd name="connsiteY13" fmla="*/ 1737950 h 1809417"/>
              <a:gd name="connsiteX14" fmla="*/ 1004335 w 1727768"/>
              <a:gd name="connsiteY14" fmla="*/ 1770174 h 1809417"/>
              <a:gd name="connsiteX15" fmla="*/ 975142 w 1727768"/>
              <a:gd name="connsiteY15" fmla="*/ 1793473 h 1809417"/>
              <a:gd name="connsiteX16" fmla="*/ 987761 w 1727768"/>
              <a:gd name="connsiteY16" fmla="*/ 1803143 h 1809417"/>
              <a:gd name="connsiteX17" fmla="*/ 1004335 w 1727768"/>
              <a:gd name="connsiteY17" fmla="*/ 1770174 h 1809417"/>
              <a:gd name="connsiteX18" fmla="*/ 1048866 w 1727768"/>
              <a:gd name="connsiteY18" fmla="*/ 1734632 h 1809417"/>
              <a:gd name="connsiteX19" fmla="*/ 1107433 w 1727768"/>
              <a:gd name="connsiteY19" fmla="*/ 1671881 h 1809417"/>
              <a:gd name="connsiteX20" fmla="*/ 1135139 w 1727768"/>
              <a:gd name="connsiteY20" fmla="*/ 1642391 h 1809417"/>
              <a:gd name="connsiteX21" fmla="*/ 1168538 w 1727768"/>
              <a:gd name="connsiteY21" fmla="*/ 1615508 h 1809417"/>
              <a:gd name="connsiteX22" fmla="*/ 1310704 w 1727768"/>
              <a:gd name="connsiteY22" fmla="*/ 1512981 h 1809417"/>
              <a:gd name="connsiteX23" fmla="*/ 1322843 w 1727768"/>
              <a:gd name="connsiteY23" fmla="*/ 1525119 h 1809417"/>
              <a:gd name="connsiteX24" fmla="*/ 1245210 w 1727768"/>
              <a:gd name="connsiteY24" fmla="*/ 1584784 h 1809417"/>
              <a:gd name="connsiteX25" fmla="*/ 1171144 w 1727768"/>
              <a:gd name="connsiteY25" fmla="*/ 1634711 h 1809417"/>
              <a:gd name="connsiteX26" fmla="*/ 1109285 w 1727768"/>
              <a:gd name="connsiteY26" fmla="*/ 1695335 h 1809417"/>
              <a:gd name="connsiteX27" fmla="*/ 983715 w 1727768"/>
              <a:gd name="connsiteY27" fmla="*/ 1808355 h 1809417"/>
              <a:gd name="connsiteX28" fmla="*/ 971096 w 1727768"/>
              <a:gd name="connsiteY28" fmla="*/ 1798685 h 1809417"/>
              <a:gd name="connsiteX29" fmla="*/ 1058604 w 1727768"/>
              <a:gd name="connsiteY29" fmla="*/ 1658576 h 1809417"/>
              <a:gd name="connsiteX30" fmla="*/ 1156673 w 1727768"/>
              <a:gd name="connsiteY30" fmla="*/ 1541510 h 1809417"/>
              <a:gd name="connsiteX31" fmla="*/ 1169924 w 1727768"/>
              <a:gd name="connsiteY31" fmla="*/ 1522076 h 1809417"/>
              <a:gd name="connsiteX32" fmla="*/ 1202113 w 1727768"/>
              <a:gd name="connsiteY32" fmla="*/ 1474584 h 1809417"/>
              <a:gd name="connsiteX33" fmla="*/ 1199536 w 1727768"/>
              <a:gd name="connsiteY33" fmla="*/ 1478648 h 1809417"/>
              <a:gd name="connsiteX34" fmla="*/ 1169924 w 1727768"/>
              <a:gd name="connsiteY34" fmla="*/ 1522076 h 1809417"/>
              <a:gd name="connsiteX35" fmla="*/ 1153313 w 1727768"/>
              <a:gd name="connsiteY35" fmla="*/ 1535270 h 1809417"/>
              <a:gd name="connsiteX36" fmla="*/ 916095 w 1727768"/>
              <a:gd name="connsiteY36" fmla="*/ 1737717 h 1809417"/>
              <a:gd name="connsiteX37" fmla="*/ 915961 w 1727768"/>
              <a:gd name="connsiteY37" fmla="*/ 1737583 h 1809417"/>
              <a:gd name="connsiteX38" fmla="*/ 916163 w 1727768"/>
              <a:gd name="connsiteY38" fmla="*/ 1737581 h 1809417"/>
              <a:gd name="connsiteX39" fmla="*/ 990904 w 1727768"/>
              <a:gd name="connsiteY39" fmla="*/ 1644571 h 1809417"/>
              <a:gd name="connsiteX40" fmla="*/ 1030966 w 1727768"/>
              <a:gd name="connsiteY40" fmla="*/ 1607279 h 1809417"/>
              <a:gd name="connsiteX41" fmla="*/ 1152473 w 1727768"/>
              <a:gd name="connsiteY41" fmla="*/ 1514636 h 1809417"/>
              <a:gd name="connsiteX42" fmla="*/ 795073 w 1727768"/>
              <a:gd name="connsiteY42" fmla="*/ 1353318 h 1809417"/>
              <a:gd name="connsiteX43" fmla="*/ 741764 w 1727768"/>
              <a:gd name="connsiteY43" fmla="*/ 1426227 h 1809417"/>
              <a:gd name="connsiteX44" fmla="*/ 726951 w 1727768"/>
              <a:gd name="connsiteY44" fmla="*/ 1417586 h 1809417"/>
              <a:gd name="connsiteX45" fmla="*/ 761743 w 1727768"/>
              <a:gd name="connsiteY45" fmla="*/ 1370411 h 1809417"/>
              <a:gd name="connsiteX46" fmla="*/ 767344 w 1727768"/>
              <a:gd name="connsiteY46" fmla="*/ 1368757 h 1809417"/>
              <a:gd name="connsiteX47" fmla="*/ 705235 w 1727768"/>
              <a:gd name="connsiteY47" fmla="*/ 1328161 h 1809417"/>
              <a:gd name="connsiteX48" fmla="*/ 715300 w 1727768"/>
              <a:gd name="connsiteY48" fmla="*/ 1335915 h 1809417"/>
              <a:gd name="connsiteX49" fmla="*/ 711725 w 1727768"/>
              <a:gd name="connsiteY49" fmla="*/ 1340251 h 1809417"/>
              <a:gd name="connsiteX50" fmla="*/ 705871 w 1727768"/>
              <a:gd name="connsiteY50" fmla="*/ 1340417 h 1809417"/>
              <a:gd name="connsiteX51" fmla="*/ 703908 w 1727768"/>
              <a:gd name="connsiteY51" fmla="*/ 1329735 h 1809417"/>
              <a:gd name="connsiteX52" fmla="*/ 705985 w 1727768"/>
              <a:gd name="connsiteY52" fmla="*/ 1327270 h 1809417"/>
              <a:gd name="connsiteX53" fmla="*/ 705235 w 1727768"/>
              <a:gd name="connsiteY53" fmla="*/ 1328161 h 1809417"/>
              <a:gd name="connsiteX54" fmla="*/ 705142 w 1727768"/>
              <a:gd name="connsiteY54" fmla="*/ 1328089 h 1809417"/>
              <a:gd name="connsiteX55" fmla="*/ 789950 w 1727768"/>
              <a:gd name="connsiteY55" fmla="*/ 1271092 h 1809417"/>
              <a:gd name="connsiteX56" fmla="*/ 715871 w 1727768"/>
              <a:gd name="connsiteY56" fmla="*/ 1361846 h 1809417"/>
              <a:gd name="connsiteX57" fmla="*/ 699656 w 1727768"/>
              <a:gd name="connsiteY57" fmla="*/ 1362791 h 1809417"/>
              <a:gd name="connsiteX58" fmla="*/ 704799 w 1727768"/>
              <a:gd name="connsiteY58" fmla="*/ 1375410 h 1809417"/>
              <a:gd name="connsiteX59" fmla="*/ 715871 w 1727768"/>
              <a:gd name="connsiteY59" fmla="*/ 1361846 h 1809417"/>
              <a:gd name="connsiteX60" fmla="*/ 739064 w 1727768"/>
              <a:gd name="connsiteY60" fmla="*/ 1360494 h 1809417"/>
              <a:gd name="connsiteX61" fmla="*/ 776260 w 1727768"/>
              <a:gd name="connsiteY61" fmla="*/ 1346263 h 1809417"/>
              <a:gd name="connsiteX62" fmla="*/ 782386 w 1727768"/>
              <a:gd name="connsiteY62" fmla="*/ 1342422 h 1809417"/>
              <a:gd name="connsiteX63" fmla="*/ 761743 w 1727768"/>
              <a:gd name="connsiteY63" fmla="*/ 1370411 h 1809417"/>
              <a:gd name="connsiteX64" fmla="*/ 731872 w 1727768"/>
              <a:gd name="connsiteY64" fmla="*/ 1379233 h 1809417"/>
              <a:gd name="connsiteX65" fmla="*/ 695061 w 1727768"/>
              <a:gd name="connsiteY65" fmla="*/ 1379319 h 1809417"/>
              <a:gd name="connsiteX66" fmla="*/ 689917 w 1727768"/>
              <a:gd name="connsiteY66" fmla="*/ 1366700 h 1809417"/>
              <a:gd name="connsiteX67" fmla="*/ 711725 w 1727768"/>
              <a:gd name="connsiteY67" fmla="*/ 1340251 h 1809417"/>
              <a:gd name="connsiteX68" fmla="*/ 717349 w 1727768"/>
              <a:gd name="connsiteY68" fmla="*/ 1340091 h 1809417"/>
              <a:gd name="connsiteX69" fmla="*/ 1268824 w 1727768"/>
              <a:gd name="connsiteY69" fmla="*/ 1263454 h 1809417"/>
              <a:gd name="connsiteX70" fmla="*/ 1244542 w 1727768"/>
              <a:gd name="connsiteY70" fmla="*/ 1296449 h 1809417"/>
              <a:gd name="connsiteX71" fmla="*/ 1160377 w 1727768"/>
              <a:gd name="connsiteY71" fmla="*/ 1422181 h 1809417"/>
              <a:gd name="connsiteX72" fmla="*/ 1048591 w 1727768"/>
              <a:gd name="connsiteY72" fmla="*/ 1572783 h 1809417"/>
              <a:gd name="connsiteX73" fmla="*/ 990904 w 1727768"/>
              <a:gd name="connsiteY73" fmla="*/ 1644571 h 1809417"/>
              <a:gd name="connsiteX74" fmla="*/ 904228 w 1727768"/>
              <a:gd name="connsiteY74" fmla="*/ 1725253 h 1809417"/>
              <a:gd name="connsiteX75" fmla="*/ 981563 w 1727768"/>
              <a:gd name="connsiteY75" fmla="*/ 1632568 h 1809417"/>
              <a:gd name="connsiteX76" fmla="*/ 1054695 w 1727768"/>
              <a:gd name="connsiteY76" fmla="*/ 1535955 h 1809417"/>
              <a:gd name="connsiteX77" fmla="*/ 1158662 w 1727768"/>
              <a:gd name="connsiteY77" fmla="*/ 1394543 h 1809417"/>
              <a:gd name="connsiteX78" fmla="*/ 1215283 w 1727768"/>
              <a:gd name="connsiteY78" fmla="*/ 1309590 h 1809417"/>
              <a:gd name="connsiteX79" fmla="*/ 1714590 w 1727768"/>
              <a:gd name="connsiteY79" fmla="*/ 1256157 h 1809417"/>
              <a:gd name="connsiteX80" fmla="*/ 1715464 w 1727768"/>
              <a:gd name="connsiteY80" fmla="*/ 1268630 h 1809417"/>
              <a:gd name="connsiteX81" fmla="*/ 1585093 w 1727768"/>
              <a:gd name="connsiteY81" fmla="*/ 1509483 h 1809417"/>
              <a:gd name="connsiteX82" fmla="*/ 1569457 w 1727768"/>
              <a:gd name="connsiteY82" fmla="*/ 1502899 h 1809417"/>
              <a:gd name="connsiteX83" fmla="*/ 1584834 w 1727768"/>
              <a:gd name="connsiteY83" fmla="*/ 1442567 h 1809417"/>
              <a:gd name="connsiteX84" fmla="*/ 1592457 w 1727768"/>
              <a:gd name="connsiteY84" fmla="*/ 1423039 h 1809417"/>
              <a:gd name="connsiteX85" fmla="*/ 1600044 w 1727768"/>
              <a:gd name="connsiteY85" fmla="*/ 1414979 h 1809417"/>
              <a:gd name="connsiteX86" fmla="*/ 1600181 w 1727768"/>
              <a:gd name="connsiteY86" fmla="*/ 1415116 h 1809417"/>
              <a:gd name="connsiteX87" fmla="*/ 1600093 w 1727768"/>
              <a:gd name="connsiteY87" fmla="*/ 1403478 h 1809417"/>
              <a:gd name="connsiteX88" fmla="*/ 1607399 w 1727768"/>
              <a:gd name="connsiteY88" fmla="*/ 1384762 h 1809417"/>
              <a:gd name="connsiteX89" fmla="*/ 1648946 w 1727768"/>
              <a:gd name="connsiteY89" fmla="*/ 1296573 h 1809417"/>
              <a:gd name="connsiteX90" fmla="*/ 1670132 w 1727768"/>
              <a:gd name="connsiteY90" fmla="*/ 1284746 h 1809417"/>
              <a:gd name="connsiteX91" fmla="*/ 1660463 w 1727768"/>
              <a:gd name="connsiteY91" fmla="*/ 1272127 h 1809417"/>
              <a:gd name="connsiteX92" fmla="*/ 1648946 w 1727768"/>
              <a:gd name="connsiteY92" fmla="*/ 1296573 h 1809417"/>
              <a:gd name="connsiteX93" fmla="*/ 1635182 w 1727768"/>
              <a:gd name="connsiteY93" fmla="*/ 1304257 h 1809417"/>
              <a:gd name="connsiteX94" fmla="*/ 1610674 w 1727768"/>
              <a:gd name="connsiteY94" fmla="*/ 1335495 h 1809417"/>
              <a:gd name="connsiteX95" fmla="*/ 1599873 w 1727768"/>
              <a:gd name="connsiteY95" fmla="*/ 1374483 h 1809417"/>
              <a:gd name="connsiteX96" fmla="*/ 1600093 w 1727768"/>
              <a:gd name="connsiteY96" fmla="*/ 1403478 h 1809417"/>
              <a:gd name="connsiteX97" fmla="*/ 1592457 w 1727768"/>
              <a:gd name="connsiteY97" fmla="*/ 1423039 h 1809417"/>
              <a:gd name="connsiteX98" fmla="*/ 1592346 w 1727768"/>
              <a:gd name="connsiteY98" fmla="*/ 1423158 h 1809417"/>
              <a:gd name="connsiteX99" fmla="*/ 1582899 w 1727768"/>
              <a:gd name="connsiteY99" fmla="*/ 1414979 h 1809417"/>
              <a:gd name="connsiteX100" fmla="*/ 1596683 w 1727768"/>
              <a:gd name="connsiteY100" fmla="*/ 1324797 h 1809417"/>
              <a:gd name="connsiteX101" fmla="*/ 1665469 w 1727768"/>
              <a:gd name="connsiteY101" fmla="*/ 1268081 h 1809417"/>
              <a:gd name="connsiteX102" fmla="*/ 1675138 w 1727768"/>
              <a:gd name="connsiteY102" fmla="*/ 1280700 h 1809417"/>
              <a:gd name="connsiteX103" fmla="*/ 1623095 w 1727768"/>
              <a:gd name="connsiteY103" fmla="*/ 1391362 h 1809417"/>
              <a:gd name="connsiteX104" fmla="*/ 1609625 w 1727768"/>
              <a:gd name="connsiteY104" fmla="*/ 1425948 h 1809417"/>
              <a:gd name="connsiteX105" fmla="*/ 1602650 w 1727768"/>
              <a:gd name="connsiteY105" fmla="*/ 1441151 h 1809417"/>
              <a:gd name="connsiteX106" fmla="*/ 1570280 w 1727768"/>
              <a:gd name="connsiteY106" fmla="*/ 1500841 h 1809417"/>
              <a:gd name="connsiteX107" fmla="*/ 1585916 w 1727768"/>
              <a:gd name="connsiteY107" fmla="*/ 1507425 h 1809417"/>
              <a:gd name="connsiteX108" fmla="*/ 1600986 w 1727768"/>
              <a:gd name="connsiteY108" fmla="*/ 1448130 h 1809417"/>
              <a:gd name="connsiteX109" fmla="*/ 1609625 w 1727768"/>
              <a:gd name="connsiteY109" fmla="*/ 1425948 h 1809417"/>
              <a:gd name="connsiteX110" fmla="*/ 1631522 w 1727768"/>
              <a:gd name="connsiteY110" fmla="*/ 1378220 h 1809417"/>
              <a:gd name="connsiteX111" fmla="*/ 1703325 w 1727768"/>
              <a:gd name="connsiteY111" fmla="*/ 1256491 h 1809417"/>
              <a:gd name="connsiteX112" fmla="*/ 1714590 w 1727768"/>
              <a:gd name="connsiteY112" fmla="*/ 1256157 h 1809417"/>
              <a:gd name="connsiteX113" fmla="*/ 821248 w 1727768"/>
              <a:gd name="connsiteY113" fmla="*/ 1207415 h 1809417"/>
              <a:gd name="connsiteX114" fmla="*/ 788708 w 1727768"/>
              <a:gd name="connsiteY114" fmla="*/ 1246882 h 1809417"/>
              <a:gd name="connsiteX115" fmla="*/ 705985 w 1727768"/>
              <a:gd name="connsiteY115" fmla="*/ 1327270 h 1809417"/>
              <a:gd name="connsiteX116" fmla="*/ 780409 w 1727768"/>
              <a:gd name="connsiteY116" fmla="*/ 1238936 h 1809417"/>
              <a:gd name="connsiteX117" fmla="*/ 798038 w 1727768"/>
              <a:gd name="connsiteY117" fmla="*/ 1220579 h 1809417"/>
              <a:gd name="connsiteX118" fmla="*/ 803486 w 1727768"/>
              <a:gd name="connsiteY118" fmla="*/ 1221379 h 1809417"/>
              <a:gd name="connsiteX119" fmla="*/ 838285 w 1727768"/>
              <a:gd name="connsiteY119" fmla="*/ 1178672 h 1809417"/>
              <a:gd name="connsiteX120" fmla="*/ 806366 w 1727768"/>
              <a:gd name="connsiteY120" fmla="*/ 1218293 h 1809417"/>
              <a:gd name="connsiteX121" fmla="*/ 803238 w 1727768"/>
              <a:gd name="connsiteY121" fmla="*/ 1215165 h 1809417"/>
              <a:gd name="connsiteX122" fmla="*/ 1459823 w 1727768"/>
              <a:gd name="connsiteY122" fmla="*/ 1165512 h 1809417"/>
              <a:gd name="connsiteX123" fmla="*/ 1463569 w 1727768"/>
              <a:gd name="connsiteY123" fmla="*/ 1174813 h 1809417"/>
              <a:gd name="connsiteX124" fmla="*/ 1378530 w 1727768"/>
              <a:gd name="connsiteY124" fmla="*/ 1330489 h 1809417"/>
              <a:gd name="connsiteX125" fmla="*/ 1273611 w 1727768"/>
              <a:gd name="connsiteY125" fmla="*/ 1439720 h 1809417"/>
              <a:gd name="connsiteX126" fmla="*/ 1214141 w 1727768"/>
              <a:gd name="connsiteY126" fmla="*/ 1486956 h 1809417"/>
              <a:gd name="connsiteX127" fmla="*/ 1242975 w 1727768"/>
              <a:gd name="connsiteY127" fmla="*/ 1441614 h 1809417"/>
              <a:gd name="connsiteX128" fmla="*/ 1271819 w 1727768"/>
              <a:gd name="connsiteY128" fmla="*/ 1418341 h 1809417"/>
              <a:gd name="connsiteX129" fmla="*/ 1416095 w 1727768"/>
              <a:gd name="connsiteY129" fmla="*/ 1240697 h 1809417"/>
              <a:gd name="connsiteX130" fmla="*/ 1431270 w 1727768"/>
              <a:gd name="connsiteY130" fmla="*/ 1206181 h 1809417"/>
              <a:gd name="connsiteX131" fmla="*/ 1461443 w 1727768"/>
              <a:gd name="connsiteY131" fmla="*/ 1178516 h 1809417"/>
              <a:gd name="connsiteX132" fmla="*/ 1447110 w 1727768"/>
              <a:gd name="connsiteY132" fmla="*/ 1170150 h 1809417"/>
              <a:gd name="connsiteX133" fmla="*/ 1431270 w 1727768"/>
              <a:gd name="connsiteY133" fmla="*/ 1206181 h 1809417"/>
              <a:gd name="connsiteX134" fmla="*/ 1395872 w 1727768"/>
              <a:gd name="connsiteY134" fmla="*/ 1238635 h 1809417"/>
              <a:gd name="connsiteX135" fmla="*/ 1337862 w 1727768"/>
              <a:gd name="connsiteY135" fmla="*/ 1306212 h 1809417"/>
              <a:gd name="connsiteX136" fmla="*/ 1243427 w 1727768"/>
              <a:gd name="connsiteY136" fmla="*/ 1440903 h 1809417"/>
              <a:gd name="connsiteX137" fmla="*/ 1242975 w 1727768"/>
              <a:gd name="connsiteY137" fmla="*/ 1441614 h 1809417"/>
              <a:gd name="connsiteX138" fmla="*/ 1202113 w 1727768"/>
              <a:gd name="connsiteY138" fmla="*/ 1474584 h 1809417"/>
              <a:gd name="connsiteX139" fmla="*/ 1240341 w 1727768"/>
              <a:gd name="connsiteY139" fmla="*/ 1414294 h 1809417"/>
              <a:gd name="connsiteX140" fmla="*/ 1449236 w 1727768"/>
              <a:gd name="connsiteY140" fmla="*/ 1166446 h 1809417"/>
              <a:gd name="connsiteX141" fmla="*/ 1459823 w 1727768"/>
              <a:gd name="connsiteY141" fmla="*/ 1165512 h 1809417"/>
              <a:gd name="connsiteX142" fmla="*/ 900900 w 1727768"/>
              <a:gd name="connsiteY142" fmla="*/ 1140067 h 1809417"/>
              <a:gd name="connsiteX143" fmla="*/ 859893 w 1727768"/>
              <a:gd name="connsiteY143" fmla="*/ 1180180 h 1809417"/>
              <a:gd name="connsiteX144" fmla="*/ 718584 w 1727768"/>
              <a:gd name="connsiteY144" fmla="*/ 1338445 h 1809417"/>
              <a:gd name="connsiteX145" fmla="*/ 715300 w 1727768"/>
              <a:gd name="connsiteY145" fmla="*/ 1335915 h 1809417"/>
              <a:gd name="connsiteX146" fmla="*/ 788708 w 1727768"/>
              <a:gd name="connsiteY146" fmla="*/ 1246882 h 1809417"/>
              <a:gd name="connsiteX147" fmla="*/ 863515 w 1727768"/>
              <a:gd name="connsiteY147" fmla="*/ 1174186 h 1809417"/>
              <a:gd name="connsiteX148" fmla="*/ 869924 w 1727768"/>
              <a:gd name="connsiteY148" fmla="*/ 1169147 h 1809417"/>
              <a:gd name="connsiteX149" fmla="*/ 906105 w 1727768"/>
              <a:gd name="connsiteY149" fmla="*/ 1110856 h 1809417"/>
              <a:gd name="connsiteX150" fmla="*/ 862671 w 1727768"/>
              <a:gd name="connsiteY150" fmla="*/ 1153279 h 1809417"/>
              <a:gd name="connsiteX151" fmla="*/ 838285 w 1727768"/>
              <a:gd name="connsiteY151" fmla="*/ 1178672 h 1809417"/>
              <a:gd name="connsiteX152" fmla="*/ 854251 w 1727768"/>
              <a:gd name="connsiteY152" fmla="*/ 1158852 h 1809417"/>
              <a:gd name="connsiteX153" fmla="*/ 867309 w 1727768"/>
              <a:gd name="connsiteY153" fmla="*/ 1148401 h 1809417"/>
              <a:gd name="connsiteX154" fmla="*/ 932931 w 1727768"/>
              <a:gd name="connsiteY154" fmla="*/ 1109789 h 1809417"/>
              <a:gd name="connsiteX155" fmla="*/ 931534 w 1727768"/>
              <a:gd name="connsiteY155" fmla="*/ 1111308 h 1809417"/>
              <a:gd name="connsiteX156" fmla="*/ 900900 w 1727768"/>
              <a:gd name="connsiteY156" fmla="*/ 1140067 h 1809417"/>
              <a:gd name="connsiteX157" fmla="*/ 913880 w 1727768"/>
              <a:gd name="connsiteY157" fmla="*/ 1127370 h 1809417"/>
              <a:gd name="connsiteX158" fmla="*/ 936304 w 1727768"/>
              <a:gd name="connsiteY158" fmla="*/ 1081360 h 1809417"/>
              <a:gd name="connsiteX159" fmla="*/ 934268 w 1727768"/>
              <a:gd name="connsiteY159" fmla="*/ 1083601 h 1809417"/>
              <a:gd name="connsiteX160" fmla="*/ 906105 w 1727768"/>
              <a:gd name="connsiteY160" fmla="*/ 1110856 h 1809417"/>
              <a:gd name="connsiteX161" fmla="*/ 1439155 w 1727768"/>
              <a:gd name="connsiteY161" fmla="*/ 1067142 h 1809417"/>
              <a:gd name="connsiteX162" fmla="*/ 1448824 w 1727768"/>
              <a:gd name="connsiteY162" fmla="*/ 1079761 h 1809417"/>
              <a:gd name="connsiteX163" fmla="*/ 1313036 w 1727768"/>
              <a:gd name="connsiteY163" fmla="*/ 1225357 h 1809417"/>
              <a:gd name="connsiteX164" fmla="*/ 1268824 w 1727768"/>
              <a:gd name="connsiteY164" fmla="*/ 1263454 h 1809417"/>
              <a:gd name="connsiteX165" fmla="*/ 1314329 w 1727768"/>
              <a:gd name="connsiteY165" fmla="*/ 1201622 h 1809417"/>
              <a:gd name="connsiteX166" fmla="*/ 1314451 w 1727768"/>
              <a:gd name="connsiteY166" fmla="*/ 1201516 h 1809417"/>
              <a:gd name="connsiteX167" fmla="*/ 1377370 w 1727768"/>
              <a:gd name="connsiteY167" fmla="*/ 1138921 h 1809417"/>
              <a:gd name="connsiteX168" fmla="*/ 1405633 w 1727768"/>
              <a:gd name="connsiteY168" fmla="*/ 1105102 h 1809417"/>
              <a:gd name="connsiteX169" fmla="*/ 1412179 w 1727768"/>
              <a:gd name="connsiteY169" fmla="*/ 1100012 h 1809417"/>
              <a:gd name="connsiteX170" fmla="*/ 1443818 w 1727768"/>
              <a:gd name="connsiteY170" fmla="*/ 1083601 h 1809417"/>
              <a:gd name="connsiteX171" fmla="*/ 1434148 w 1727768"/>
              <a:gd name="connsiteY171" fmla="*/ 1070983 h 1809417"/>
              <a:gd name="connsiteX172" fmla="*/ 1405633 w 1727768"/>
              <a:gd name="connsiteY172" fmla="*/ 1105102 h 1809417"/>
              <a:gd name="connsiteX173" fmla="*/ 1383588 w 1727768"/>
              <a:gd name="connsiteY173" fmla="*/ 1122247 h 1809417"/>
              <a:gd name="connsiteX174" fmla="*/ 1334159 w 1727768"/>
              <a:gd name="connsiteY174" fmla="*/ 1174676 h 1809417"/>
              <a:gd name="connsiteX175" fmla="*/ 1314329 w 1727768"/>
              <a:gd name="connsiteY175" fmla="*/ 1201622 h 1809417"/>
              <a:gd name="connsiteX176" fmla="*/ 1253986 w 1727768"/>
              <a:gd name="connsiteY176" fmla="*/ 1253796 h 1809417"/>
              <a:gd name="connsiteX177" fmla="*/ 1338273 w 1727768"/>
              <a:gd name="connsiteY177" fmla="*/ 1144089 h 1809417"/>
              <a:gd name="connsiteX178" fmla="*/ 1439155 w 1727768"/>
              <a:gd name="connsiteY178" fmla="*/ 1067142 h 1809417"/>
              <a:gd name="connsiteX179" fmla="*/ 1303190 w 1727768"/>
              <a:gd name="connsiteY179" fmla="*/ 1020742 h 1809417"/>
              <a:gd name="connsiteX180" fmla="*/ 1177042 w 1727768"/>
              <a:gd name="connsiteY180" fmla="*/ 1165692 h 1809417"/>
              <a:gd name="connsiteX181" fmla="*/ 1129470 w 1727768"/>
              <a:gd name="connsiteY181" fmla="*/ 1215705 h 1809417"/>
              <a:gd name="connsiteX182" fmla="*/ 1113331 w 1727768"/>
              <a:gd name="connsiteY182" fmla="*/ 1228922 h 1809417"/>
              <a:gd name="connsiteX183" fmla="*/ 835347 w 1727768"/>
              <a:gd name="connsiteY183" fmla="*/ 1493403 h 1809417"/>
              <a:gd name="connsiteX184" fmla="*/ 828834 w 1727768"/>
              <a:gd name="connsiteY184" fmla="*/ 1507684 h 1809417"/>
              <a:gd name="connsiteX185" fmla="*/ 797726 w 1727768"/>
              <a:gd name="connsiteY185" fmla="*/ 1536092 h 1809417"/>
              <a:gd name="connsiteX186" fmla="*/ 812059 w 1727768"/>
              <a:gd name="connsiteY186" fmla="*/ 1544459 h 1809417"/>
              <a:gd name="connsiteX187" fmla="*/ 828834 w 1727768"/>
              <a:gd name="connsiteY187" fmla="*/ 1507684 h 1809417"/>
              <a:gd name="connsiteX188" fmla="*/ 1003260 w 1727768"/>
              <a:gd name="connsiteY188" fmla="*/ 1348389 h 1809417"/>
              <a:gd name="connsiteX189" fmla="*/ 1129470 w 1727768"/>
              <a:gd name="connsiteY189" fmla="*/ 1215705 h 1809417"/>
              <a:gd name="connsiteX190" fmla="*/ 1199330 w 1727768"/>
              <a:gd name="connsiteY190" fmla="*/ 1158491 h 1809417"/>
              <a:gd name="connsiteX191" fmla="*/ 1284850 w 1727768"/>
              <a:gd name="connsiteY191" fmla="*/ 1066388 h 1809417"/>
              <a:gd name="connsiteX192" fmla="*/ 1326075 w 1727768"/>
              <a:gd name="connsiteY192" fmla="*/ 1022742 h 1809417"/>
              <a:gd name="connsiteX193" fmla="*/ 1321257 w 1727768"/>
              <a:gd name="connsiteY193" fmla="*/ 1028704 h 1809417"/>
              <a:gd name="connsiteX194" fmla="*/ 1167509 w 1727768"/>
              <a:gd name="connsiteY194" fmla="*/ 1201696 h 1809417"/>
              <a:gd name="connsiteX195" fmla="*/ 809864 w 1727768"/>
              <a:gd name="connsiteY195" fmla="*/ 1548025 h 1809417"/>
              <a:gd name="connsiteX196" fmla="*/ 795531 w 1727768"/>
              <a:gd name="connsiteY196" fmla="*/ 1539658 h 1809417"/>
              <a:gd name="connsiteX197" fmla="*/ 941607 w 1727768"/>
              <a:gd name="connsiteY197" fmla="*/ 1339953 h 1809417"/>
              <a:gd name="connsiteX198" fmla="*/ 1119915 w 1727768"/>
              <a:gd name="connsiteY198" fmla="*/ 1202176 h 1809417"/>
              <a:gd name="connsiteX199" fmla="*/ 1206051 w 1727768"/>
              <a:gd name="connsiteY199" fmla="*/ 1128453 h 1809417"/>
              <a:gd name="connsiteX200" fmla="*/ 1296165 w 1727768"/>
              <a:gd name="connsiteY200" fmla="*/ 1027914 h 1809417"/>
              <a:gd name="connsiteX201" fmla="*/ 677418 w 1727768"/>
              <a:gd name="connsiteY201" fmla="*/ 1013687 h 1809417"/>
              <a:gd name="connsiteX202" fmla="*/ 677337 w 1727768"/>
              <a:gd name="connsiteY202" fmla="*/ 1013816 h 1809417"/>
              <a:gd name="connsiteX203" fmla="*/ 677299 w 1727768"/>
              <a:gd name="connsiteY203" fmla="*/ 1013787 h 1809417"/>
              <a:gd name="connsiteX204" fmla="*/ 1063309 w 1727768"/>
              <a:gd name="connsiteY204" fmla="*/ 967787 h 1809417"/>
              <a:gd name="connsiteX205" fmla="*/ 1046053 w 1727768"/>
              <a:gd name="connsiteY205" fmla="*/ 986835 h 1809417"/>
              <a:gd name="connsiteX206" fmla="*/ 942635 w 1727768"/>
              <a:gd name="connsiteY206" fmla="*/ 1099242 h 1809417"/>
              <a:gd name="connsiteX207" fmla="*/ 913880 w 1727768"/>
              <a:gd name="connsiteY207" fmla="*/ 1127370 h 1809417"/>
              <a:gd name="connsiteX208" fmla="*/ 870420 w 1727768"/>
              <a:gd name="connsiteY208" fmla="*/ 1167475 h 1809417"/>
              <a:gd name="connsiteX209" fmla="*/ 863515 w 1727768"/>
              <a:gd name="connsiteY209" fmla="*/ 1174186 h 1809417"/>
              <a:gd name="connsiteX210" fmla="*/ 821248 w 1727768"/>
              <a:gd name="connsiteY210" fmla="*/ 1207415 h 1809417"/>
              <a:gd name="connsiteX211" fmla="*/ 840382 w 1727768"/>
              <a:gd name="connsiteY211" fmla="*/ 1184208 h 1809417"/>
              <a:gd name="connsiteX212" fmla="*/ 993367 w 1727768"/>
              <a:gd name="connsiteY212" fmla="*/ 1031533 h 1809417"/>
              <a:gd name="connsiteX213" fmla="*/ 1125325 w 1727768"/>
              <a:gd name="connsiteY213" fmla="*/ 899332 h 1809417"/>
              <a:gd name="connsiteX214" fmla="*/ 1089506 w 1727768"/>
              <a:gd name="connsiteY214" fmla="*/ 943912 h 1809417"/>
              <a:gd name="connsiteX215" fmla="*/ 1063309 w 1727768"/>
              <a:gd name="connsiteY215" fmla="*/ 967787 h 1809417"/>
              <a:gd name="connsiteX216" fmla="*/ 775647 w 1727768"/>
              <a:gd name="connsiteY216" fmla="*/ 887078 h 1809417"/>
              <a:gd name="connsiteX217" fmla="*/ 718889 w 1727768"/>
              <a:gd name="connsiteY217" fmla="*/ 978702 h 1809417"/>
              <a:gd name="connsiteX218" fmla="*/ 677418 w 1727768"/>
              <a:gd name="connsiteY218" fmla="*/ 1013687 h 1809417"/>
              <a:gd name="connsiteX219" fmla="*/ 731918 w 1727768"/>
              <a:gd name="connsiteY219" fmla="*/ 926236 h 1809417"/>
              <a:gd name="connsiteX220" fmla="*/ 744070 w 1727768"/>
              <a:gd name="connsiteY220" fmla="*/ 916867 h 1809417"/>
              <a:gd name="connsiteX221" fmla="*/ 1119388 w 1727768"/>
              <a:gd name="connsiteY221" fmla="*/ 880581 h 1809417"/>
              <a:gd name="connsiteX222" fmla="*/ 1084099 w 1727768"/>
              <a:gd name="connsiteY222" fmla="*/ 924865 h 1809417"/>
              <a:gd name="connsiteX223" fmla="*/ 1012929 w 1727768"/>
              <a:gd name="connsiteY223" fmla="*/ 1006517 h 1809417"/>
              <a:gd name="connsiteX224" fmla="*/ 936304 w 1727768"/>
              <a:gd name="connsiteY224" fmla="*/ 1081360 h 1809417"/>
              <a:gd name="connsiteX225" fmla="*/ 1047528 w 1727768"/>
              <a:gd name="connsiteY225" fmla="*/ 958889 h 1809417"/>
              <a:gd name="connsiteX226" fmla="*/ 635937 w 1727768"/>
              <a:gd name="connsiteY226" fmla="*/ 858568 h 1809417"/>
              <a:gd name="connsiteX227" fmla="*/ 634712 w 1727768"/>
              <a:gd name="connsiteY227" fmla="*/ 860237 h 1809417"/>
              <a:gd name="connsiteX228" fmla="*/ 634571 w 1727768"/>
              <a:gd name="connsiteY228" fmla="*/ 860096 h 1809417"/>
              <a:gd name="connsiteX229" fmla="*/ 562490 w 1727768"/>
              <a:gd name="connsiteY229" fmla="*/ 816514 h 1809417"/>
              <a:gd name="connsiteX230" fmla="*/ 562154 w 1727768"/>
              <a:gd name="connsiteY230" fmla="*/ 817031 h 1809417"/>
              <a:gd name="connsiteX231" fmla="*/ 562041 w 1727768"/>
              <a:gd name="connsiteY231" fmla="*/ 816918 h 1809417"/>
              <a:gd name="connsiteX232" fmla="*/ 323381 w 1727768"/>
              <a:gd name="connsiteY232" fmla="*/ 781617 h 1809417"/>
              <a:gd name="connsiteX233" fmla="*/ 321850 w 1727768"/>
              <a:gd name="connsiteY233" fmla="*/ 784593 h 1809417"/>
              <a:gd name="connsiteX234" fmla="*/ 321397 w 1727768"/>
              <a:gd name="connsiteY234" fmla="*/ 784329 h 1809417"/>
              <a:gd name="connsiteX235" fmla="*/ 321438 w 1727768"/>
              <a:gd name="connsiteY235" fmla="*/ 784318 h 1809417"/>
              <a:gd name="connsiteX236" fmla="*/ 488599 w 1727768"/>
              <a:gd name="connsiteY236" fmla="*/ 779449 h 1809417"/>
              <a:gd name="connsiteX237" fmla="*/ 488225 w 1727768"/>
              <a:gd name="connsiteY237" fmla="*/ 780067 h 1809417"/>
              <a:gd name="connsiteX238" fmla="*/ 488072 w 1727768"/>
              <a:gd name="connsiteY238" fmla="*/ 779914 h 1809417"/>
              <a:gd name="connsiteX239" fmla="*/ 1303671 w 1727768"/>
              <a:gd name="connsiteY239" fmla="*/ 710725 h 1809417"/>
              <a:gd name="connsiteX240" fmla="*/ 1288895 w 1727768"/>
              <a:gd name="connsiteY240" fmla="*/ 728151 h 1809417"/>
              <a:gd name="connsiteX241" fmla="*/ 1160308 w 1727768"/>
              <a:gd name="connsiteY241" fmla="*/ 860716 h 1809417"/>
              <a:gd name="connsiteX242" fmla="*/ 1125325 w 1727768"/>
              <a:gd name="connsiteY242" fmla="*/ 899332 h 1809417"/>
              <a:gd name="connsiteX243" fmla="*/ 1151392 w 1727768"/>
              <a:gd name="connsiteY243" fmla="*/ 866889 h 1809417"/>
              <a:gd name="connsiteX244" fmla="*/ 1219629 w 1727768"/>
              <a:gd name="connsiteY244" fmla="*/ 791039 h 1809417"/>
              <a:gd name="connsiteX245" fmla="*/ 1288827 w 1727768"/>
              <a:gd name="connsiteY245" fmla="*/ 725477 h 1809417"/>
              <a:gd name="connsiteX246" fmla="*/ 1288457 w 1727768"/>
              <a:gd name="connsiteY246" fmla="*/ 702503 h 1809417"/>
              <a:gd name="connsiteX247" fmla="*/ 1161405 w 1727768"/>
              <a:gd name="connsiteY247" fmla="*/ 834793 h 1809417"/>
              <a:gd name="connsiteX248" fmla="*/ 1119388 w 1727768"/>
              <a:gd name="connsiteY248" fmla="*/ 880581 h 1809417"/>
              <a:gd name="connsiteX249" fmla="*/ 1151667 w 1727768"/>
              <a:gd name="connsiteY249" fmla="*/ 840074 h 1809417"/>
              <a:gd name="connsiteX250" fmla="*/ 1219021 w 1727768"/>
              <a:gd name="connsiteY250" fmla="*/ 768442 h 1809417"/>
              <a:gd name="connsiteX251" fmla="*/ 1714435 w 1727768"/>
              <a:gd name="connsiteY251" fmla="*/ 638037 h 1809417"/>
              <a:gd name="connsiteX252" fmla="*/ 1727328 w 1727768"/>
              <a:gd name="connsiteY252" fmla="*/ 645444 h 1809417"/>
              <a:gd name="connsiteX253" fmla="*/ 1695849 w 1727768"/>
              <a:gd name="connsiteY253" fmla="*/ 735490 h 1809417"/>
              <a:gd name="connsiteX254" fmla="*/ 1617188 w 1727768"/>
              <a:gd name="connsiteY254" fmla="*/ 823752 h 1809417"/>
              <a:gd name="connsiteX255" fmla="*/ 1549088 w 1727768"/>
              <a:gd name="connsiteY255" fmla="*/ 883417 h 1809417"/>
              <a:gd name="connsiteX256" fmla="*/ 1498888 w 1727768"/>
              <a:gd name="connsiteY256" fmla="*/ 925593 h 1809417"/>
              <a:gd name="connsiteX257" fmla="*/ 1451293 w 1727768"/>
              <a:gd name="connsiteY257" fmla="*/ 973325 h 1809417"/>
              <a:gd name="connsiteX258" fmla="*/ 1362688 w 1727768"/>
              <a:gd name="connsiteY258" fmla="*/ 1077223 h 1809417"/>
              <a:gd name="connsiteX259" fmla="*/ 1268459 w 1727768"/>
              <a:gd name="connsiteY259" fmla="*/ 1187295 h 1809417"/>
              <a:gd name="connsiteX260" fmla="*/ 900756 w 1727768"/>
              <a:gd name="connsiteY260" fmla="*/ 1615344 h 1809417"/>
              <a:gd name="connsiteX261" fmla="*/ 841068 w 1727768"/>
              <a:gd name="connsiteY261" fmla="*/ 1659331 h 1809417"/>
              <a:gd name="connsiteX262" fmla="*/ 851424 w 1727768"/>
              <a:gd name="connsiteY262" fmla="*/ 1672772 h 1809417"/>
              <a:gd name="connsiteX263" fmla="*/ 900756 w 1727768"/>
              <a:gd name="connsiteY263" fmla="*/ 1615344 h 1809417"/>
              <a:gd name="connsiteX264" fmla="*/ 909211 w 1727768"/>
              <a:gd name="connsiteY264" fmla="*/ 1609113 h 1809417"/>
              <a:gd name="connsiteX265" fmla="*/ 966707 w 1727768"/>
              <a:gd name="connsiteY265" fmla="*/ 1548917 h 1809417"/>
              <a:gd name="connsiteX266" fmla="*/ 1069028 w 1727768"/>
              <a:gd name="connsiteY266" fmla="*/ 1425542 h 1809417"/>
              <a:gd name="connsiteX267" fmla="*/ 1120532 w 1727768"/>
              <a:gd name="connsiteY267" fmla="*/ 1369511 h 1809417"/>
              <a:gd name="connsiteX268" fmla="*/ 1180196 w 1727768"/>
              <a:gd name="connsiteY268" fmla="*/ 1317597 h 1809417"/>
              <a:gd name="connsiteX269" fmla="*/ 1253986 w 1727768"/>
              <a:gd name="connsiteY269" fmla="*/ 1253796 h 1809417"/>
              <a:gd name="connsiteX270" fmla="*/ 1242536 w 1727768"/>
              <a:gd name="connsiteY270" fmla="*/ 1268699 h 1809417"/>
              <a:gd name="connsiteX271" fmla="*/ 1215283 w 1727768"/>
              <a:gd name="connsiteY271" fmla="*/ 1309590 h 1809417"/>
              <a:gd name="connsiteX272" fmla="*/ 1177179 w 1727768"/>
              <a:gd name="connsiteY272" fmla="*/ 1342423 h 1809417"/>
              <a:gd name="connsiteX273" fmla="*/ 1118886 w 1727768"/>
              <a:gd name="connsiteY273" fmla="*/ 1395503 h 1809417"/>
              <a:gd name="connsiteX274" fmla="*/ 1067588 w 1727768"/>
              <a:gd name="connsiteY274" fmla="*/ 1453728 h 1809417"/>
              <a:gd name="connsiteX275" fmla="*/ 963072 w 1727768"/>
              <a:gd name="connsiteY275" fmla="*/ 1578749 h 1809417"/>
              <a:gd name="connsiteX276" fmla="*/ 849641 w 1727768"/>
              <a:gd name="connsiteY276" fmla="*/ 1674281 h 1809417"/>
              <a:gd name="connsiteX277" fmla="*/ 839285 w 1727768"/>
              <a:gd name="connsiteY277" fmla="*/ 1660840 h 1809417"/>
              <a:gd name="connsiteX278" fmla="*/ 1070126 w 1727768"/>
              <a:gd name="connsiteY278" fmla="*/ 1392280 h 1809417"/>
              <a:gd name="connsiteX279" fmla="*/ 1276483 w 1727768"/>
              <a:gd name="connsiteY279" fmla="*/ 1152113 h 1809417"/>
              <a:gd name="connsiteX280" fmla="*/ 1365362 w 1727768"/>
              <a:gd name="connsiteY280" fmla="*/ 1047323 h 1809417"/>
              <a:gd name="connsiteX281" fmla="*/ 1453213 w 1727768"/>
              <a:gd name="connsiteY281" fmla="*/ 946510 h 1809417"/>
              <a:gd name="connsiteX282" fmla="*/ 1615679 w 1727768"/>
              <a:gd name="connsiteY282" fmla="*/ 801669 h 1809417"/>
              <a:gd name="connsiteX283" fmla="*/ 1683436 w 1727768"/>
              <a:gd name="connsiteY283" fmla="*/ 723556 h 1809417"/>
              <a:gd name="connsiteX284" fmla="*/ 1703625 w 1727768"/>
              <a:gd name="connsiteY284" fmla="*/ 686686 h 1809417"/>
              <a:gd name="connsiteX285" fmla="*/ 1707105 w 1727768"/>
              <a:gd name="connsiteY285" fmla="*/ 664909 h 1809417"/>
              <a:gd name="connsiteX286" fmla="*/ 1723076 w 1727768"/>
              <a:gd name="connsiteY286" fmla="*/ 653056 h 1809417"/>
              <a:gd name="connsiteX287" fmla="*/ 1710183 w 1727768"/>
              <a:gd name="connsiteY287" fmla="*/ 645650 h 1809417"/>
              <a:gd name="connsiteX288" fmla="*/ 1707105 w 1727768"/>
              <a:gd name="connsiteY288" fmla="*/ 664909 h 1809417"/>
              <a:gd name="connsiteX289" fmla="*/ 1661620 w 1727768"/>
              <a:gd name="connsiteY289" fmla="*/ 698665 h 1809417"/>
              <a:gd name="connsiteX290" fmla="*/ 1496282 w 1727768"/>
              <a:gd name="connsiteY290" fmla="*/ 858659 h 1809417"/>
              <a:gd name="connsiteX291" fmla="*/ 1388748 w 1727768"/>
              <a:gd name="connsiteY291" fmla="*/ 956386 h 1809417"/>
              <a:gd name="connsiteX292" fmla="*/ 1326075 w 1727768"/>
              <a:gd name="connsiteY292" fmla="*/ 1022742 h 1809417"/>
              <a:gd name="connsiteX293" fmla="*/ 1394000 w 1727768"/>
              <a:gd name="connsiteY293" fmla="*/ 938684 h 1809417"/>
              <a:gd name="connsiteX294" fmla="*/ 1417936 w 1727768"/>
              <a:gd name="connsiteY294" fmla="*/ 905157 h 1809417"/>
              <a:gd name="connsiteX295" fmla="*/ 1508832 w 1727768"/>
              <a:gd name="connsiteY295" fmla="*/ 822860 h 1809417"/>
              <a:gd name="connsiteX296" fmla="*/ 1714435 w 1727768"/>
              <a:gd name="connsiteY296" fmla="*/ 638037 h 1809417"/>
              <a:gd name="connsiteX297" fmla="*/ 1585153 w 1727768"/>
              <a:gd name="connsiteY297" fmla="*/ 620567 h 1809417"/>
              <a:gd name="connsiteX298" fmla="*/ 1587424 w 1727768"/>
              <a:gd name="connsiteY298" fmla="*/ 631453 h 1809417"/>
              <a:gd name="connsiteX299" fmla="*/ 1552242 w 1727768"/>
              <a:gd name="connsiteY299" fmla="*/ 695129 h 1809417"/>
              <a:gd name="connsiteX300" fmla="*/ 1542583 w 1727768"/>
              <a:gd name="connsiteY300" fmla="*/ 708581 h 1809417"/>
              <a:gd name="connsiteX301" fmla="*/ 1550923 w 1727768"/>
              <a:gd name="connsiteY301" fmla="*/ 699819 h 1809417"/>
              <a:gd name="connsiteX302" fmla="*/ 1584956 w 1727768"/>
              <a:gd name="connsiteY302" fmla="*/ 675276 h 1809417"/>
              <a:gd name="connsiteX303" fmla="*/ 1585024 w 1727768"/>
              <a:gd name="connsiteY303" fmla="*/ 675071 h 1809417"/>
              <a:gd name="connsiteX304" fmla="*/ 1593665 w 1727768"/>
              <a:gd name="connsiteY304" fmla="*/ 689884 h 1809417"/>
              <a:gd name="connsiteX305" fmla="*/ 1523988 w 1727768"/>
              <a:gd name="connsiteY305" fmla="*/ 754486 h 1809417"/>
              <a:gd name="connsiteX306" fmla="*/ 1461169 w 1727768"/>
              <a:gd name="connsiteY306" fmla="*/ 844600 h 1809417"/>
              <a:gd name="connsiteX307" fmla="*/ 1417936 w 1727768"/>
              <a:gd name="connsiteY307" fmla="*/ 905157 h 1809417"/>
              <a:gd name="connsiteX308" fmla="*/ 1404453 w 1727768"/>
              <a:gd name="connsiteY308" fmla="*/ 917364 h 1809417"/>
              <a:gd name="connsiteX309" fmla="*/ 1303190 w 1727768"/>
              <a:gd name="connsiteY309" fmla="*/ 1020742 h 1809417"/>
              <a:gd name="connsiteX310" fmla="*/ 1341771 w 1727768"/>
              <a:gd name="connsiteY310" fmla="*/ 976411 h 1809417"/>
              <a:gd name="connsiteX311" fmla="*/ 1413094 w 1727768"/>
              <a:gd name="connsiteY311" fmla="*/ 884994 h 1809417"/>
              <a:gd name="connsiteX312" fmla="*/ 1464529 w 1727768"/>
              <a:gd name="connsiteY312" fmla="*/ 808664 h 1809417"/>
              <a:gd name="connsiteX313" fmla="*/ 1484249 w 1727768"/>
              <a:gd name="connsiteY313" fmla="*/ 781735 h 1809417"/>
              <a:gd name="connsiteX314" fmla="*/ 1410830 w 1727768"/>
              <a:gd name="connsiteY314" fmla="*/ 860785 h 1809417"/>
              <a:gd name="connsiteX315" fmla="*/ 1203376 w 1727768"/>
              <a:gd name="connsiteY315" fmla="*/ 1042728 h 1809417"/>
              <a:gd name="connsiteX316" fmla="*/ 1085075 w 1727768"/>
              <a:gd name="connsiteY316" fmla="*/ 1136751 h 1809417"/>
              <a:gd name="connsiteX317" fmla="*/ 1002025 w 1727768"/>
              <a:gd name="connsiteY317" fmla="*/ 1201285 h 1809417"/>
              <a:gd name="connsiteX318" fmla="*/ 847651 w 1727768"/>
              <a:gd name="connsiteY318" fmla="*/ 1324043 h 1809417"/>
              <a:gd name="connsiteX319" fmla="*/ 795073 w 1727768"/>
              <a:gd name="connsiteY319" fmla="*/ 1353318 h 1809417"/>
              <a:gd name="connsiteX320" fmla="*/ 806808 w 1727768"/>
              <a:gd name="connsiteY320" fmla="*/ 1337268 h 1809417"/>
              <a:gd name="connsiteX321" fmla="*/ 827677 w 1727768"/>
              <a:gd name="connsiteY321" fmla="*/ 1314020 h 1809417"/>
              <a:gd name="connsiteX322" fmla="*/ 866374 w 1727768"/>
              <a:gd name="connsiteY322" fmla="*/ 1289753 h 1809417"/>
              <a:gd name="connsiteX323" fmla="*/ 1009020 w 1727768"/>
              <a:gd name="connsiteY323" fmla="*/ 1173441 h 1809417"/>
              <a:gd name="connsiteX324" fmla="*/ 1109147 w 1727768"/>
              <a:gd name="connsiteY324" fmla="*/ 1096563 h 1809417"/>
              <a:gd name="connsiteX325" fmla="*/ 1223127 w 1727768"/>
              <a:gd name="connsiteY325" fmla="*/ 1004186 h 1809417"/>
              <a:gd name="connsiteX326" fmla="*/ 1421392 w 1727768"/>
              <a:gd name="connsiteY326" fmla="*/ 826632 h 1809417"/>
              <a:gd name="connsiteX327" fmla="*/ 1506011 w 1727768"/>
              <a:gd name="connsiteY327" fmla="*/ 731255 h 1809417"/>
              <a:gd name="connsiteX328" fmla="*/ 1548030 w 1727768"/>
              <a:gd name="connsiteY328" fmla="*/ 662908 h 1809417"/>
              <a:gd name="connsiteX329" fmla="*/ 1586121 w 1727768"/>
              <a:gd name="connsiteY329" fmla="*/ 633168 h 1809417"/>
              <a:gd name="connsiteX330" fmla="*/ 1572679 w 1727768"/>
              <a:gd name="connsiteY330" fmla="*/ 622813 h 1809417"/>
              <a:gd name="connsiteX331" fmla="*/ 1548030 w 1727768"/>
              <a:gd name="connsiteY331" fmla="*/ 662908 h 1809417"/>
              <a:gd name="connsiteX332" fmla="*/ 1378118 w 1727768"/>
              <a:gd name="connsiteY332" fmla="*/ 795565 h 1809417"/>
              <a:gd name="connsiteX333" fmla="*/ 1201799 w 1727768"/>
              <a:gd name="connsiteY333" fmla="*/ 940201 h 1809417"/>
              <a:gd name="connsiteX334" fmla="*/ 1117102 w 1727768"/>
              <a:gd name="connsiteY334" fmla="*/ 1018245 h 1809417"/>
              <a:gd name="connsiteX335" fmla="*/ 1036452 w 1727768"/>
              <a:gd name="connsiteY335" fmla="*/ 1100198 h 1809417"/>
              <a:gd name="connsiteX336" fmla="*/ 880210 w 1727768"/>
              <a:gd name="connsiteY336" fmla="*/ 1255498 h 1809417"/>
              <a:gd name="connsiteX337" fmla="*/ 827677 w 1727768"/>
              <a:gd name="connsiteY337" fmla="*/ 1314020 h 1809417"/>
              <a:gd name="connsiteX338" fmla="*/ 782386 w 1727768"/>
              <a:gd name="connsiteY338" fmla="*/ 1342422 h 1809417"/>
              <a:gd name="connsiteX339" fmla="*/ 800512 w 1727768"/>
              <a:gd name="connsiteY339" fmla="*/ 1317845 h 1809417"/>
              <a:gd name="connsiteX340" fmla="*/ 884205 w 1727768"/>
              <a:gd name="connsiteY340" fmla="*/ 1226385 h 1809417"/>
              <a:gd name="connsiteX341" fmla="*/ 1040979 w 1727768"/>
              <a:gd name="connsiteY341" fmla="*/ 1071120 h 1809417"/>
              <a:gd name="connsiteX342" fmla="*/ 1209480 w 1727768"/>
              <a:gd name="connsiteY342" fmla="*/ 910917 h 1809417"/>
              <a:gd name="connsiteX343" fmla="*/ 1573982 w 1727768"/>
              <a:gd name="connsiteY343" fmla="*/ 621098 h 1809417"/>
              <a:gd name="connsiteX344" fmla="*/ 1585153 w 1727768"/>
              <a:gd name="connsiteY344" fmla="*/ 620567 h 1809417"/>
              <a:gd name="connsiteX345" fmla="*/ 1474331 w 1727768"/>
              <a:gd name="connsiteY345" fmla="*/ 606272 h 1809417"/>
              <a:gd name="connsiteX346" fmla="*/ 1317013 w 1727768"/>
              <a:gd name="connsiteY346" fmla="*/ 773140 h 1809417"/>
              <a:gd name="connsiteX347" fmla="*/ 1015947 w 1727768"/>
              <a:gd name="connsiteY347" fmla="*/ 1056307 h 1809417"/>
              <a:gd name="connsiteX348" fmla="*/ 789950 w 1727768"/>
              <a:gd name="connsiteY348" fmla="*/ 1271092 h 1809417"/>
              <a:gd name="connsiteX349" fmla="*/ 838702 w 1727768"/>
              <a:gd name="connsiteY349" fmla="*/ 1211367 h 1809417"/>
              <a:gd name="connsiteX350" fmla="*/ 987623 w 1727768"/>
              <a:gd name="connsiteY350" fmla="*/ 1060696 h 1809417"/>
              <a:gd name="connsiteX351" fmla="*/ 1305080 w 1727768"/>
              <a:gd name="connsiteY351" fmla="*/ 771700 h 1809417"/>
              <a:gd name="connsiteX352" fmla="*/ 1475126 w 1727768"/>
              <a:gd name="connsiteY352" fmla="*/ 605429 h 1809417"/>
              <a:gd name="connsiteX353" fmla="*/ 1475159 w 1727768"/>
              <a:gd name="connsiteY353" fmla="*/ 605462 h 1809417"/>
              <a:gd name="connsiteX354" fmla="*/ 1474331 w 1727768"/>
              <a:gd name="connsiteY354" fmla="*/ 606272 h 1809417"/>
              <a:gd name="connsiteX355" fmla="*/ 1469170 w 1727768"/>
              <a:gd name="connsiteY355" fmla="*/ 590580 h 1809417"/>
              <a:gd name="connsiteX356" fmla="*/ 1475159 w 1727768"/>
              <a:gd name="connsiteY356" fmla="*/ 605393 h 1809417"/>
              <a:gd name="connsiteX357" fmla="*/ 1475126 w 1727768"/>
              <a:gd name="connsiteY357" fmla="*/ 605429 h 1809417"/>
              <a:gd name="connsiteX358" fmla="*/ 1463020 w 1727768"/>
              <a:gd name="connsiteY358" fmla="*/ 593323 h 1809417"/>
              <a:gd name="connsiteX359" fmla="*/ 1174298 w 1727768"/>
              <a:gd name="connsiteY359" fmla="*/ 887051 h 1809417"/>
              <a:gd name="connsiteX360" fmla="*/ 932931 w 1727768"/>
              <a:gd name="connsiteY360" fmla="*/ 1109789 h 1809417"/>
              <a:gd name="connsiteX361" fmla="*/ 942635 w 1727768"/>
              <a:gd name="connsiteY361" fmla="*/ 1099242 h 1809417"/>
              <a:gd name="connsiteX362" fmla="*/ 1011695 w 1727768"/>
              <a:gd name="connsiteY362" fmla="*/ 1031687 h 1809417"/>
              <a:gd name="connsiteX363" fmla="*/ 1083678 w 1727768"/>
              <a:gd name="connsiteY363" fmla="*/ 951165 h 1809417"/>
              <a:gd name="connsiteX364" fmla="*/ 1089506 w 1727768"/>
              <a:gd name="connsiteY364" fmla="*/ 943912 h 1809417"/>
              <a:gd name="connsiteX365" fmla="*/ 1152421 w 1727768"/>
              <a:gd name="connsiteY365" fmla="*/ 886571 h 1809417"/>
              <a:gd name="connsiteX366" fmla="*/ 1463020 w 1727768"/>
              <a:gd name="connsiteY366" fmla="*/ 593254 h 1809417"/>
              <a:gd name="connsiteX367" fmla="*/ 1469170 w 1727768"/>
              <a:gd name="connsiteY367" fmla="*/ 590580 h 1809417"/>
              <a:gd name="connsiteX368" fmla="*/ 1424245 w 1727768"/>
              <a:gd name="connsiteY368" fmla="*/ 568526 h 1809417"/>
              <a:gd name="connsiteX369" fmla="*/ 1363476 w 1727768"/>
              <a:gd name="connsiteY369" fmla="*/ 651291 h 1809417"/>
              <a:gd name="connsiteX370" fmla="*/ 1303671 w 1727768"/>
              <a:gd name="connsiteY370" fmla="*/ 710725 h 1809417"/>
              <a:gd name="connsiteX371" fmla="*/ 1425539 w 1727768"/>
              <a:gd name="connsiteY371" fmla="*/ 566573 h 1809417"/>
              <a:gd name="connsiteX372" fmla="*/ 1425781 w 1727768"/>
              <a:gd name="connsiteY372" fmla="*/ 566714 h 1809417"/>
              <a:gd name="connsiteX373" fmla="*/ 1424245 w 1727768"/>
              <a:gd name="connsiteY373" fmla="*/ 568526 h 1809417"/>
              <a:gd name="connsiteX374" fmla="*/ 1425575 w 1727768"/>
              <a:gd name="connsiteY374" fmla="*/ 566714 h 1809417"/>
              <a:gd name="connsiteX375" fmla="*/ 1422669 w 1727768"/>
              <a:gd name="connsiteY375" fmla="*/ 555450 h 1809417"/>
              <a:gd name="connsiteX376" fmla="*/ 1425539 w 1727768"/>
              <a:gd name="connsiteY376" fmla="*/ 566573 h 1809417"/>
              <a:gd name="connsiteX377" fmla="*/ 1410968 w 1727768"/>
              <a:gd name="connsiteY377" fmla="*/ 558073 h 1809417"/>
              <a:gd name="connsiteX378" fmla="*/ 1290335 w 1727768"/>
              <a:gd name="connsiteY378" fmla="*/ 700719 h 1809417"/>
              <a:gd name="connsiteX379" fmla="*/ 1288457 w 1727768"/>
              <a:gd name="connsiteY379" fmla="*/ 702503 h 1809417"/>
              <a:gd name="connsiteX380" fmla="*/ 1290507 w 1727768"/>
              <a:gd name="connsiteY380" fmla="*/ 700368 h 1809417"/>
              <a:gd name="connsiteX381" fmla="*/ 1410762 w 1727768"/>
              <a:gd name="connsiteY381" fmla="*/ 558073 h 1809417"/>
              <a:gd name="connsiteX382" fmla="*/ 1422669 w 1727768"/>
              <a:gd name="connsiteY382" fmla="*/ 555450 h 1809417"/>
              <a:gd name="connsiteX383" fmla="*/ 22558 w 1727768"/>
              <a:gd name="connsiteY383" fmla="*/ 491736 h 1809417"/>
              <a:gd name="connsiteX384" fmla="*/ 21606 w 1727768"/>
              <a:gd name="connsiteY384" fmla="*/ 493334 h 1809417"/>
              <a:gd name="connsiteX385" fmla="*/ 21219 w 1727768"/>
              <a:gd name="connsiteY385" fmla="*/ 492947 h 1809417"/>
              <a:gd name="connsiteX386" fmla="*/ 306649 w 1727768"/>
              <a:gd name="connsiteY386" fmla="*/ 435553 h 1809417"/>
              <a:gd name="connsiteX387" fmla="*/ 293320 w 1727768"/>
              <a:gd name="connsiteY387" fmla="*/ 462541 h 1809417"/>
              <a:gd name="connsiteX388" fmla="*/ 254778 w 1727768"/>
              <a:gd name="connsiteY388" fmla="*/ 540379 h 1809417"/>
              <a:gd name="connsiteX389" fmla="*/ 243811 w 1727768"/>
              <a:gd name="connsiteY389" fmla="*/ 560469 h 1809417"/>
              <a:gd name="connsiteX390" fmla="*/ 240102 w 1727768"/>
              <a:gd name="connsiteY390" fmla="*/ 565685 h 1809417"/>
              <a:gd name="connsiteX391" fmla="*/ 211847 w 1727768"/>
              <a:gd name="connsiteY391" fmla="*/ 592911 h 1809417"/>
              <a:gd name="connsiteX392" fmla="*/ 179958 w 1727768"/>
              <a:gd name="connsiteY392" fmla="*/ 608205 h 1809417"/>
              <a:gd name="connsiteX393" fmla="*/ 146010 w 1727768"/>
              <a:gd name="connsiteY393" fmla="*/ 627956 h 1809417"/>
              <a:gd name="connsiteX394" fmla="*/ 116864 w 1727768"/>
              <a:gd name="connsiteY394" fmla="*/ 662177 h 1809417"/>
              <a:gd name="connsiteX395" fmla="*/ 68584 w 1727768"/>
              <a:gd name="connsiteY395" fmla="*/ 717727 h 1809417"/>
              <a:gd name="connsiteX396" fmla="*/ 55965 w 1727768"/>
              <a:gd name="connsiteY396" fmla="*/ 708058 h 1809417"/>
              <a:gd name="connsiteX397" fmla="*/ 97570 w 1727768"/>
              <a:gd name="connsiteY397" fmla="*/ 587120 h 1809417"/>
              <a:gd name="connsiteX398" fmla="*/ 139252 w 1727768"/>
              <a:gd name="connsiteY398" fmla="*/ 529387 h 1809417"/>
              <a:gd name="connsiteX399" fmla="*/ 128892 w 1727768"/>
              <a:gd name="connsiteY399" fmla="*/ 551421 h 1809417"/>
              <a:gd name="connsiteX400" fmla="*/ 85223 w 1727768"/>
              <a:gd name="connsiteY400" fmla="*/ 678382 h 1809417"/>
              <a:gd name="connsiteX401" fmla="*/ 60628 w 1727768"/>
              <a:gd name="connsiteY401" fmla="*/ 703531 h 1809417"/>
              <a:gd name="connsiteX402" fmla="*/ 73247 w 1727768"/>
              <a:gd name="connsiteY402" fmla="*/ 713201 h 1809417"/>
              <a:gd name="connsiteX403" fmla="*/ 85223 w 1727768"/>
              <a:gd name="connsiteY403" fmla="*/ 678382 h 1809417"/>
              <a:gd name="connsiteX404" fmla="*/ 90684 w 1727768"/>
              <a:gd name="connsiteY404" fmla="*/ 672799 h 1809417"/>
              <a:gd name="connsiteX405" fmla="*/ 115287 w 1727768"/>
              <a:gd name="connsiteY405" fmla="*/ 636871 h 1809417"/>
              <a:gd name="connsiteX406" fmla="*/ 187364 w 1727768"/>
              <a:gd name="connsiteY406" fmla="*/ 587220 h 1809417"/>
              <a:gd name="connsiteX407" fmla="*/ 217402 w 1727768"/>
              <a:gd name="connsiteY407" fmla="*/ 566165 h 1809417"/>
              <a:gd name="connsiteX408" fmla="*/ 243600 w 1727768"/>
              <a:gd name="connsiteY408" fmla="*/ 535853 h 1809417"/>
              <a:gd name="connsiteX409" fmla="*/ 285708 w 1727768"/>
              <a:gd name="connsiteY409" fmla="*/ 469536 h 1809417"/>
              <a:gd name="connsiteX410" fmla="*/ 329285 w 1727768"/>
              <a:gd name="connsiteY410" fmla="*/ 429939 h 1809417"/>
              <a:gd name="connsiteX411" fmla="*/ 301276 w 1727768"/>
              <a:gd name="connsiteY411" fmla="*/ 487367 h 1809417"/>
              <a:gd name="connsiteX412" fmla="*/ 261499 w 1727768"/>
              <a:gd name="connsiteY412" fmla="*/ 566165 h 1809417"/>
              <a:gd name="connsiteX413" fmla="*/ 222683 w 1727768"/>
              <a:gd name="connsiteY413" fmla="*/ 634265 h 1809417"/>
              <a:gd name="connsiteX414" fmla="*/ 177926 w 1727768"/>
              <a:gd name="connsiteY414" fmla="*/ 696579 h 1809417"/>
              <a:gd name="connsiteX415" fmla="*/ 151114 w 1727768"/>
              <a:gd name="connsiteY415" fmla="*/ 747789 h 1809417"/>
              <a:gd name="connsiteX416" fmla="*/ 132020 w 1727768"/>
              <a:gd name="connsiteY416" fmla="*/ 753526 h 1809417"/>
              <a:gd name="connsiteX417" fmla="*/ 142581 w 1727768"/>
              <a:gd name="connsiteY417" fmla="*/ 764087 h 1809417"/>
              <a:gd name="connsiteX418" fmla="*/ 151114 w 1727768"/>
              <a:gd name="connsiteY418" fmla="*/ 747789 h 1809417"/>
              <a:gd name="connsiteX419" fmla="*/ 170173 w 1727768"/>
              <a:gd name="connsiteY419" fmla="*/ 742063 h 1809417"/>
              <a:gd name="connsiteX420" fmla="*/ 195274 w 1727768"/>
              <a:gd name="connsiteY420" fmla="*/ 726446 h 1809417"/>
              <a:gd name="connsiteX421" fmla="*/ 193605 w 1727768"/>
              <a:gd name="connsiteY421" fmla="*/ 729523 h 1809417"/>
              <a:gd name="connsiteX422" fmla="*/ 184848 w 1727768"/>
              <a:gd name="connsiteY422" fmla="*/ 751978 h 1809417"/>
              <a:gd name="connsiteX423" fmla="*/ 170641 w 1727768"/>
              <a:gd name="connsiteY423" fmla="*/ 759790 h 1809417"/>
              <a:gd name="connsiteX424" fmla="*/ 135998 w 1727768"/>
              <a:gd name="connsiteY424" fmla="*/ 769436 h 1809417"/>
              <a:gd name="connsiteX425" fmla="*/ 125436 w 1727768"/>
              <a:gd name="connsiteY425" fmla="*/ 758875 h 1809417"/>
              <a:gd name="connsiteX426" fmla="*/ 215619 w 1727768"/>
              <a:gd name="connsiteY426" fmla="*/ 612114 h 1809417"/>
              <a:gd name="connsiteX427" fmla="*/ 243811 w 1727768"/>
              <a:gd name="connsiteY427" fmla="*/ 560469 h 1809417"/>
              <a:gd name="connsiteX428" fmla="*/ 286188 w 1727768"/>
              <a:gd name="connsiteY428" fmla="*/ 500877 h 1809417"/>
              <a:gd name="connsiteX429" fmla="*/ 1442765 w 1727768"/>
              <a:gd name="connsiteY429" fmla="*/ 416078 h 1809417"/>
              <a:gd name="connsiteX430" fmla="*/ 1384504 w 1727768"/>
              <a:gd name="connsiteY430" fmla="*/ 503415 h 1809417"/>
              <a:gd name="connsiteX431" fmla="*/ 1317013 w 1727768"/>
              <a:gd name="connsiteY431" fmla="*/ 586876 h 1809417"/>
              <a:gd name="connsiteX432" fmla="*/ 1188631 w 1727768"/>
              <a:gd name="connsiteY432" fmla="*/ 733706 h 1809417"/>
              <a:gd name="connsiteX433" fmla="*/ 1127801 w 1727768"/>
              <a:gd name="connsiteY433" fmla="*/ 809830 h 1809417"/>
              <a:gd name="connsiteX434" fmla="*/ 1067725 w 1727768"/>
              <a:gd name="connsiteY434" fmla="*/ 893566 h 1809417"/>
              <a:gd name="connsiteX435" fmla="*/ 937123 w 1727768"/>
              <a:gd name="connsiteY435" fmla="*/ 1055981 h 1809417"/>
              <a:gd name="connsiteX436" fmla="*/ 854251 w 1727768"/>
              <a:gd name="connsiteY436" fmla="*/ 1158852 h 1809417"/>
              <a:gd name="connsiteX437" fmla="*/ 794639 w 1727768"/>
              <a:gd name="connsiteY437" fmla="*/ 1206566 h 1809417"/>
              <a:gd name="connsiteX438" fmla="*/ 803238 w 1727768"/>
              <a:gd name="connsiteY438" fmla="*/ 1215165 h 1809417"/>
              <a:gd name="connsiteX439" fmla="*/ 798038 w 1727768"/>
              <a:gd name="connsiteY439" fmla="*/ 1220579 h 1809417"/>
              <a:gd name="connsiteX440" fmla="*/ 793148 w 1727768"/>
              <a:gd name="connsiteY440" fmla="*/ 1219861 h 1809417"/>
              <a:gd name="connsiteX441" fmla="*/ 791759 w 1727768"/>
              <a:gd name="connsiteY441" fmla="*/ 1209651 h 1809417"/>
              <a:gd name="connsiteX442" fmla="*/ 938931 w 1727768"/>
              <a:gd name="connsiteY442" fmla="*/ 1027435 h 1809417"/>
              <a:gd name="connsiteX443" fmla="*/ 1069096 w 1727768"/>
              <a:gd name="connsiteY443" fmla="*/ 863186 h 1809417"/>
              <a:gd name="connsiteX444" fmla="*/ 1127252 w 1727768"/>
              <a:gd name="connsiteY444" fmla="*/ 782604 h 1809417"/>
              <a:gd name="connsiteX445" fmla="*/ 1189111 w 1727768"/>
              <a:gd name="connsiteY445" fmla="*/ 707029 h 1809417"/>
              <a:gd name="connsiteX446" fmla="*/ 1316388 w 1727768"/>
              <a:gd name="connsiteY446" fmla="*/ 561777 h 1809417"/>
              <a:gd name="connsiteX447" fmla="*/ 1347075 w 1727768"/>
              <a:gd name="connsiteY447" fmla="*/ 523098 h 1809417"/>
              <a:gd name="connsiteX448" fmla="*/ 1442842 w 1727768"/>
              <a:gd name="connsiteY448" fmla="*/ 415963 h 1809417"/>
              <a:gd name="connsiteX449" fmla="*/ 1442857 w 1727768"/>
              <a:gd name="connsiteY449" fmla="*/ 415975 h 1809417"/>
              <a:gd name="connsiteX450" fmla="*/ 1442765 w 1727768"/>
              <a:gd name="connsiteY450" fmla="*/ 416078 h 1809417"/>
              <a:gd name="connsiteX451" fmla="*/ 202301 w 1727768"/>
              <a:gd name="connsiteY451" fmla="*/ 403436 h 1809417"/>
              <a:gd name="connsiteX452" fmla="*/ 210649 w 1727768"/>
              <a:gd name="connsiteY452" fmla="*/ 406105 h 1809417"/>
              <a:gd name="connsiteX453" fmla="*/ 220115 w 1727768"/>
              <a:gd name="connsiteY453" fmla="*/ 405514 h 1809417"/>
              <a:gd name="connsiteX454" fmla="*/ 170974 w 1727768"/>
              <a:gd name="connsiteY454" fmla="*/ 485447 h 1809417"/>
              <a:gd name="connsiteX455" fmla="*/ 139252 w 1727768"/>
              <a:gd name="connsiteY455" fmla="*/ 529387 h 1809417"/>
              <a:gd name="connsiteX456" fmla="*/ 185201 w 1727768"/>
              <a:gd name="connsiteY456" fmla="*/ 431662 h 1809417"/>
              <a:gd name="connsiteX457" fmla="*/ 197926 w 1727768"/>
              <a:gd name="connsiteY457" fmla="*/ 384085 h 1809417"/>
              <a:gd name="connsiteX458" fmla="*/ 211939 w 1727768"/>
              <a:gd name="connsiteY458" fmla="*/ 387528 h 1809417"/>
              <a:gd name="connsiteX459" fmla="*/ 202301 w 1727768"/>
              <a:gd name="connsiteY459" fmla="*/ 403436 h 1809417"/>
              <a:gd name="connsiteX460" fmla="*/ 198972 w 1727768"/>
              <a:gd name="connsiteY460" fmla="*/ 402372 h 1809417"/>
              <a:gd name="connsiteX461" fmla="*/ 201766 w 1727768"/>
              <a:gd name="connsiteY461" fmla="*/ 396430 h 1809417"/>
              <a:gd name="connsiteX462" fmla="*/ 190039 w 1727768"/>
              <a:gd name="connsiteY462" fmla="*/ 399516 h 1809417"/>
              <a:gd name="connsiteX463" fmla="*/ 198972 w 1727768"/>
              <a:gd name="connsiteY463" fmla="*/ 402372 h 1809417"/>
              <a:gd name="connsiteX464" fmla="*/ 185201 w 1727768"/>
              <a:gd name="connsiteY464" fmla="*/ 431662 h 1809417"/>
              <a:gd name="connsiteX465" fmla="*/ 161304 w 1727768"/>
              <a:gd name="connsiteY465" fmla="*/ 471105 h 1809417"/>
              <a:gd name="connsiteX466" fmla="*/ 117517 w 1727768"/>
              <a:gd name="connsiteY466" fmla="*/ 533184 h 1809417"/>
              <a:gd name="connsiteX467" fmla="*/ 186198 w 1727768"/>
              <a:gd name="connsiteY467" fmla="*/ 387171 h 1809417"/>
              <a:gd name="connsiteX468" fmla="*/ 197926 w 1727768"/>
              <a:gd name="connsiteY468" fmla="*/ 384085 h 1809417"/>
              <a:gd name="connsiteX469" fmla="*/ 1331819 w 1727768"/>
              <a:gd name="connsiteY469" fmla="*/ 354827 h 1809417"/>
              <a:gd name="connsiteX470" fmla="*/ 1281532 w 1727768"/>
              <a:gd name="connsiteY470" fmla="*/ 438744 h 1809417"/>
              <a:gd name="connsiteX471" fmla="*/ 1217092 w 1727768"/>
              <a:gd name="connsiteY471" fmla="*/ 527280 h 1809417"/>
              <a:gd name="connsiteX472" fmla="*/ 1092208 w 1727768"/>
              <a:gd name="connsiteY472" fmla="*/ 684055 h 1809417"/>
              <a:gd name="connsiteX473" fmla="*/ 977748 w 1727768"/>
              <a:gd name="connsiteY473" fmla="*/ 833628 h 1809417"/>
              <a:gd name="connsiteX474" fmla="*/ 796574 w 1727768"/>
              <a:gd name="connsiteY474" fmla="*/ 1054255 h 1809417"/>
              <a:gd name="connsiteX475" fmla="*/ 775998 w 1727768"/>
              <a:gd name="connsiteY475" fmla="*/ 1087312 h 1809417"/>
              <a:gd name="connsiteX476" fmla="*/ 734563 w 1727768"/>
              <a:gd name="connsiteY476" fmla="*/ 1123309 h 1809417"/>
              <a:gd name="connsiteX477" fmla="*/ 746290 w 1727768"/>
              <a:gd name="connsiteY477" fmla="*/ 1135036 h 1809417"/>
              <a:gd name="connsiteX478" fmla="*/ 775998 w 1727768"/>
              <a:gd name="connsiteY478" fmla="*/ 1087312 h 1809417"/>
              <a:gd name="connsiteX479" fmla="*/ 811793 w 1727768"/>
              <a:gd name="connsiteY479" fmla="*/ 1056213 h 1809417"/>
              <a:gd name="connsiteX480" fmla="*/ 880433 w 1727768"/>
              <a:gd name="connsiteY480" fmla="*/ 979908 h 1809417"/>
              <a:gd name="connsiteX481" fmla="*/ 1018690 w 1727768"/>
              <a:gd name="connsiteY481" fmla="*/ 839868 h 1809417"/>
              <a:gd name="connsiteX482" fmla="*/ 1159416 w 1727768"/>
              <a:gd name="connsiteY482" fmla="*/ 692421 h 1809417"/>
              <a:gd name="connsiteX483" fmla="*/ 1430582 w 1727768"/>
              <a:gd name="connsiteY483" fmla="*/ 403836 h 1809417"/>
              <a:gd name="connsiteX484" fmla="*/ 1444023 w 1727768"/>
              <a:gd name="connsiteY484" fmla="*/ 414192 h 1809417"/>
              <a:gd name="connsiteX485" fmla="*/ 1442842 w 1727768"/>
              <a:gd name="connsiteY485" fmla="*/ 415963 h 1809417"/>
              <a:gd name="connsiteX486" fmla="*/ 1429416 w 1727768"/>
              <a:gd name="connsiteY486" fmla="*/ 405620 h 1809417"/>
              <a:gd name="connsiteX487" fmla="*/ 1376351 w 1727768"/>
              <a:gd name="connsiteY487" fmla="*/ 486199 h 1809417"/>
              <a:gd name="connsiteX488" fmla="*/ 1347075 w 1727768"/>
              <a:gd name="connsiteY488" fmla="*/ 523098 h 1809417"/>
              <a:gd name="connsiteX489" fmla="*/ 1292256 w 1727768"/>
              <a:gd name="connsiteY489" fmla="*/ 584408 h 1809417"/>
              <a:gd name="connsiteX490" fmla="*/ 1152284 w 1727768"/>
              <a:gd name="connsiteY490" fmla="*/ 724105 h 1809417"/>
              <a:gd name="connsiteX491" fmla="*/ 1010460 w 1727768"/>
              <a:gd name="connsiteY491" fmla="*/ 873130 h 1809417"/>
              <a:gd name="connsiteX492" fmla="*/ 935708 w 1727768"/>
              <a:gd name="connsiteY492" fmla="*/ 946236 h 1809417"/>
              <a:gd name="connsiteX493" fmla="*/ 873438 w 1727768"/>
              <a:gd name="connsiteY493" fmla="*/ 1013650 h 1809417"/>
              <a:gd name="connsiteX494" fmla="*/ 743273 w 1727768"/>
              <a:gd name="connsiteY494" fmla="*/ 1138191 h 1809417"/>
              <a:gd name="connsiteX495" fmla="*/ 731546 w 1727768"/>
              <a:gd name="connsiteY495" fmla="*/ 1126464 h 1809417"/>
              <a:gd name="connsiteX496" fmla="*/ 853412 w 1727768"/>
              <a:gd name="connsiteY496" fmla="*/ 953643 h 1809417"/>
              <a:gd name="connsiteX497" fmla="*/ 976513 w 1727768"/>
              <a:gd name="connsiteY497" fmla="*/ 808322 h 1809417"/>
              <a:gd name="connsiteX498" fmla="*/ 1071912 w 1727768"/>
              <a:gd name="connsiteY498" fmla="*/ 683399 h 1809417"/>
              <a:gd name="connsiteX499" fmla="*/ 1100901 w 1727768"/>
              <a:gd name="connsiteY499" fmla="*/ 655037 h 1809417"/>
              <a:gd name="connsiteX500" fmla="*/ 1225253 w 1727768"/>
              <a:gd name="connsiteY500" fmla="*/ 512261 h 1809417"/>
              <a:gd name="connsiteX501" fmla="*/ 1284909 w 1727768"/>
              <a:gd name="connsiteY501" fmla="*/ 430831 h 1809417"/>
              <a:gd name="connsiteX502" fmla="*/ 1337789 w 1727768"/>
              <a:gd name="connsiteY502" fmla="*/ 344844 h 1809417"/>
              <a:gd name="connsiteX503" fmla="*/ 1337930 w 1727768"/>
              <a:gd name="connsiteY503" fmla="*/ 344926 h 1809417"/>
              <a:gd name="connsiteX504" fmla="*/ 1331819 w 1727768"/>
              <a:gd name="connsiteY504" fmla="*/ 354827 h 1809417"/>
              <a:gd name="connsiteX505" fmla="*/ 1337793 w 1727768"/>
              <a:gd name="connsiteY505" fmla="*/ 344858 h 1809417"/>
              <a:gd name="connsiteX506" fmla="*/ 1334321 w 1727768"/>
              <a:gd name="connsiteY506" fmla="*/ 333234 h 1809417"/>
              <a:gd name="connsiteX507" fmla="*/ 1337789 w 1727768"/>
              <a:gd name="connsiteY507" fmla="*/ 344844 h 1809417"/>
              <a:gd name="connsiteX508" fmla="*/ 1323117 w 1727768"/>
              <a:gd name="connsiteY508" fmla="*/ 336285 h 1809417"/>
              <a:gd name="connsiteX509" fmla="*/ 1091522 w 1727768"/>
              <a:gd name="connsiteY509" fmla="*/ 657720 h 1809417"/>
              <a:gd name="connsiteX510" fmla="*/ 1071912 w 1727768"/>
              <a:gd name="connsiteY510" fmla="*/ 683399 h 1809417"/>
              <a:gd name="connsiteX511" fmla="*/ 965541 w 1727768"/>
              <a:gd name="connsiteY511" fmla="*/ 787473 h 1809417"/>
              <a:gd name="connsiteX512" fmla="*/ 689643 w 1727768"/>
              <a:gd name="connsiteY512" fmla="*/ 1025994 h 1809417"/>
              <a:gd name="connsiteX513" fmla="*/ 676201 w 1727768"/>
              <a:gd name="connsiteY513" fmla="*/ 1015639 h 1809417"/>
              <a:gd name="connsiteX514" fmla="*/ 677337 w 1727768"/>
              <a:gd name="connsiteY514" fmla="*/ 1013816 h 1809417"/>
              <a:gd name="connsiteX515" fmla="*/ 690740 w 1727768"/>
              <a:gd name="connsiteY515" fmla="*/ 1024143 h 1809417"/>
              <a:gd name="connsiteX516" fmla="*/ 718889 w 1727768"/>
              <a:gd name="connsiteY516" fmla="*/ 978702 h 1809417"/>
              <a:gd name="connsiteX517" fmla="*/ 829889 w 1727768"/>
              <a:gd name="connsiteY517" fmla="*/ 885063 h 1809417"/>
              <a:gd name="connsiteX518" fmla="*/ 1103523 w 1727768"/>
              <a:gd name="connsiteY518" fmla="*/ 626859 h 1809417"/>
              <a:gd name="connsiteX519" fmla="*/ 1322979 w 1727768"/>
              <a:gd name="connsiteY519" fmla="*/ 336217 h 1809417"/>
              <a:gd name="connsiteX520" fmla="*/ 1334321 w 1727768"/>
              <a:gd name="connsiteY520" fmla="*/ 333234 h 1809417"/>
              <a:gd name="connsiteX521" fmla="*/ 135550 w 1727768"/>
              <a:gd name="connsiteY521" fmla="*/ 323720 h 1809417"/>
              <a:gd name="connsiteX522" fmla="*/ 127837 w 1727768"/>
              <a:gd name="connsiteY522" fmla="*/ 336559 h 1809417"/>
              <a:gd name="connsiteX523" fmla="*/ 116807 w 1727768"/>
              <a:gd name="connsiteY523" fmla="*/ 357556 h 1809417"/>
              <a:gd name="connsiteX524" fmla="*/ 111446 w 1727768"/>
              <a:gd name="connsiteY524" fmla="*/ 366323 h 1809417"/>
              <a:gd name="connsiteX525" fmla="*/ 107957 w 1727768"/>
              <a:gd name="connsiteY525" fmla="*/ 374401 h 1809417"/>
              <a:gd name="connsiteX526" fmla="*/ 82197 w 1727768"/>
              <a:gd name="connsiteY526" fmla="*/ 423434 h 1809417"/>
              <a:gd name="connsiteX527" fmla="*/ 54041 w 1727768"/>
              <a:gd name="connsiteY527" fmla="*/ 463264 h 1809417"/>
              <a:gd name="connsiteX528" fmla="*/ 22558 w 1727768"/>
              <a:gd name="connsiteY528" fmla="*/ 491736 h 1809417"/>
              <a:gd name="connsiteX529" fmla="*/ 58346 w 1727768"/>
              <a:gd name="connsiteY529" fmla="*/ 431638 h 1809417"/>
              <a:gd name="connsiteX530" fmla="*/ 100165 w 1727768"/>
              <a:gd name="connsiteY530" fmla="*/ 373181 h 1809417"/>
              <a:gd name="connsiteX531" fmla="*/ 688004 w 1727768"/>
              <a:gd name="connsiteY531" fmla="*/ 308496 h 1809417"/>
              <a:gd name="connsiteX532" fmla="*/ 618266 w 1727768"/>
              <a:gd name="connsiteY532" fmla="*/ 407843 h 1809417"/>
              <a:gd name="connsiteX533" fmla="*/ 615784 w 1727768"/>
              <a:gd name="connsiteY533" fmla="*/ 410489 h 1809417"/>
              <a:gd name="connsiteX534" fmla="*/ 512776 w 1727768"/>
              <a:gd name="connsiteY534" fmla="*/ 523989 h 1809417"/>
              <a:gd name="connsiteX535" fmla="*/ 415770 w 1727768"/>
              <a:gd name="connsiteY535" fmla="*/ 653151 h 1809417"/>
              <a:gd name="connsiteX536" fmla="*/ 323381 w 1727768"/>
              <a:gd name="connsiteY536" fmla="*/ 781617 h 1809417"/>
              <a:gd name="connsiteX537" fmla="*/ 374484 w 1727768"/>
              <a:gd name="connsiteY537" fmla="*/ 682257 h 1809417"/>
              <a:gd name="connsiteX538" fmla="*/ 413130 w 1727768"/>
              <a:gd name="connsiteY538" fmla="*/ 628573 h 1809417"/>
              <a:gd name="connsiteX539" fmla="*/ 510788 w 1727768"/>
              <a:gd name="connsiteY539" fmla="*/ 500260 h 1809417"/>
              <a:gd name="connsiteX540" fmla="*/ 614206 w 1727768"/>
              <a:gd name="connsiteY540" fmla="*/ 388474 h 1809417"/>
              <a:gd name="connsiteX541" fmla="*/ 831900 w 1727768"/>
              <a:gd name="connsiteY541" fmla="*/ 300722 h 1809417"/>
              <a:gd name="connsiteX542" fmla="*/ 805339 w 1727768"/>
              <a:gd name="connsiteY542" fmla="*/ 334708 h 1809417"/>
              <a:gd name="connsiteX543" fmla="*/ 639581 w 1727768"/>
              <a:gd name="connsiteY543" fmla="*/ 557387 h 1809417"/>
              <a:gd name="connsiteX544" fmla="*/ 557911 w 1727768"/>
              <a:gd name="connsiteY544" fmla="*/ 664818 h 1809417"/>
              <a:gd name="connsiteX545" fmla="*/ 518045 w 1727768"/>
              <a:gd name="connsiteY545" fmla="*/ 730750 h 1809417"/>
              <a:gd name="connsiteX546" fmla="*/ 476498 w 1727768"/>
              <a:gd name="connsiteY546" fmla="*/ 768339 h 1809417"/>
              <a:gd name="connsiteX547" fmla="*/ 488072 w 1727768"/>
              <a:gd name="connsiteY547" fmla="*/ 779914 h 1809417"/>
              <a:gd name="connsiteX548" fmla="*/ 484796 w 1727768"/>
              <a:gd name="connsiteY548" fmla="*/ 782809 h 1809417"/>
              <a:gd name="connsiteX549" fmla="*/ 473069 w 1727768"/>
              <a:gd name="connsiteY549" fmla="*/ 771083 h 1809417"/>
              <a:gd name="connsiteX550" fmla="*/ 550770 w 1727768"/>
              <a:gd name="connsiteY550" fmla="*/ 645101 h 1809417"/>
              <a:gd name="connsiteX551" fmla="*/ 634643 w 1727768"/>
              <a:gd name="connsiteY551" fmla="*/ 535304 h 1809417"/>
              <a:gd name="connsiteX552" fmla="*/ 716185 w 1727768"/>
              <a:gd name="connsiteY552" fmla="*/ 425028 h 1809417"/>
              <a:gd name="connsiteX553" fmla="*/ 716954 w 1727768"/>
              <a:gd name="connsiteY553" fmla="*/ 424025 h 1809417"/>
              <a:gd name="connsiteX554" fmla="*/ 780993 w 1727768"/>
              <a:gd name="connsiteY554" fmla="*/ 356791 h 1809417"/>
              <a:gd name="connsiteX555" fmla="*/ 156709 w 1727768"/>
              <a:gd name="connsiteY555" fmla="*/ 289999 h 1809417"/>
              <a:gd name="connsiteX556" fmla="*/ 141984 w 1727768"/>
              <a:gd name="connsiteY556" fmla="*/ 314725 h 1809417"/>
              <a:gd name="connsiteX557" fmla="*/ 135550 w 1727768"/>
              <a:gd name="connsiteY557" fmla="*/ 323720 h 1809417"/>
              <a:gd name="connsiteX558" fmla="*/ 152388 w 1727768"/>
              <a:gd name="connsiteY558" fmla="*/ 295686 h 1809417"/>
              <a:gd name="connsiteX559" fmla="*/ 822131 w 1727768"/>
              <a:gd name="connsiteY559" fmla="*/ 286720 h 1809417"/>
              <a:gd name="connsiteX560" fmla="*/ 716954 w 1727768"/>
              <a:gd name="connsiteY560" fmla="*/ 424025 h 1809417"/>
              <a:gd name="connsiteX561" fmla="*/ 657274 w 1727768"/>
              <a:gd name="connsiteY561" fmla="*/ 486681 h 1809417"/>
              <a:gd name="connsiteX562" fmla="*/ 562154 w 1727768"/>
              <a:gd name="connsiteY562" fmla="*/ 609371 h 1809417"/>
              <a:gd name="connsiteX563" fmla="*/ 467719 w 1727768"/>
              <a:gd name="connsiteY563" fmla="*/ 734461 h 1809417"/>
              <a:gd name="connsiteX564" fmla="*/ 355385 w 1727768"/>
              <a:gd name="connsiteY564" fmla="*/ 829032 h 1809417"/>
              <a:gd name="connsiteX565" fmla="*/ 342767 w 1727768"/>
              <a:gd name="connsiteY565" fmla="*/ 819363 h 1809417"/>
              <a:gd name="connsiteX566" fmla="*/ 411072 w 1727768"/>
              <a:gd name="connsiteY566" fmla="*/ 691393 h 1809417"/>
              <a:gd name="connsiteX567" fmla="*/ 499403 w 1727768"/>
              <a:gd name="connsiteY567" fmla="*/ 574395 h 1809417"/>
              <a:gd name="connsiteX568" fmla="*/ 539797 w 1727768"/>
              <a:gd name="connsiteY568" fmla="*/ 521451 h 1809417"/>
              <a:gd name="connsiteX569" fmla="*/ 583962 w 1727768"/>
              <a:gd name="connsiteY569" fmla="*/ 456712 h 1809417"/>
              <a:gd name="connsiteX570" fmla="*/ 618266 w 1727768"/>
              <a:gd name="connsiteY570" fmla="*/ 407843 h 1809417"/>
              <a:gd name="connsiteX571" fmla="*/ 702328 w 1727768"/>
              <a:gd name="connsiteY571" fmla="*/ 318237 h 1809417"/>
              <a:gd name="connsiteX572" fmla="*/ 691976 w 1727768"/>
              <a:gd name="connsiteY572" fmla="*/ 333336 h 1809417"/>
              <a:gd name="connsiteX573" fmla="*/ 587186 w 1727768"/>
              <a:gd name="connsiteY573" fmla="*/ 483595 h 1809417"/>
              <a:gd name="connsiteX574" fmla="*/ 505781 w 1727768"/>
              <a:gd name="connsiteY574" fmla="*/ 594695 h 1809417"/>
              <a:gd name="connsiteX575" fmla="*/ 417656 w 1727768"/>
              <a:gd name="connsiteY575" fmla="*/ 712926 h 1809417"/>
              <a:gd name="connsiteX576" fmla="*/ 384395 w 1727768"/>
              <a:gd name="connsiteY576" fmla="*/ 766385 h 1809417"/>
              <a:gd name="connsiteX577" fmla="*/ 371295 w 1727768"/>
              <a:gd name="connsiteY577" fmla="*/ 797127 h 1809417"/>
              <a:gd name="connsiteX578" fmla="*/ 347156 w 1727768"/>
              <a:gd name="connsiteY578" fmla="*/ 814493 h 1809417"/>
              <a:gd name="connsiteX579" fmla="*/ 359774 w 1727768"/>
              <a:gd name="connsiteY579" fmla="*/ 824163 h 1809417"/>
              <a:gd name="connsiteX580" fmla="*/ 371295 w 1727768"/>
              <a:gd name="connsiteY580" fmla="*/ 797127 h 1809417"/>
              <a:gd name="connsiteX581" fmla="*/ 413858 w 1727768"/>
              <a:gd name="connsiteY581" fmla="*/ 766505 h 1809417"/>
              <a:gd name="connsiteX582" fmla="*/ 469914 w 1727768"/>
              <a:gd name="connsiteY582" fmla="*/ 706068 h 1809417"/>
              <a:gd name="connsiteX583" fmla="*/ 562428 w 1727768"/>
              <a:gd name="connsiteY583" fmla="*/ 580362 h 1809417"/>
              <a:gd name="connsiteX584" fmla="*/ 659263 w 1727768"/>
              <a:gd name="connsiteY584" fmla="*/ 459592 h 1809417"/>
              <a:gd name="connsiteX585" fmla="*/ 782261 w 1727768"/>
              <a:gd name="connsiteY585" fmla="*/ 331442 h 1809417"/>
              <a:gd name="connsiteX586" fmla="*/ 1256868 w 1727768"/>
              <a:gd name="connsiteY586" fmla="*/ 273192 h 1809417"/>
              <a:gd name="connsiteX587" fmla="*/ 1268596 w 1727768"/>
              <a:gd name="connsiteY587" fmla="*/ 284919 h 1809417"/>
              <a:gd name="connsiteX588" fmla="*/ 1150844 w 1727768"/>
              <a:gd name="connsiteY588" fmla="*/ 456163 h 1809417"/>
              <a:gd name="connsiteX589" fmla="*/ 1027331 w 1727768"/>
              <a:gd name="connsiteY589" fmla="*/ 598261 h 1809417"/>
              <a:gd name="connsiteX590" fmla="*/ 922404 w 1727768"/>
              <a:gd name="connsiteY590" fmla="*/ 728357 h 1809417"/>
              <a:gd name="connsiteX591" fmla="*/ 804172 w 1727768"/>
              <a:gd name="connsiteY591" fmla="*/ 860168 h 1809417"/>
              <a:gd name="connsiteX592" fmla="*/ 775647 w 1727768"/>
              <a:gd name="connsiteY592" fmla="*/ 887078 h 1809417"/>
              <a:gd name="connsiteX593" fmla="*/ 794605 w 1727768"/>
              <a:gd name="connsiteY593" fmla="*/ 856474 h 1809417"/>
              <a:gd name="connsiteX594" fmla="*/ 825030 w 1727768"/>
              <a:gd name="connsiteY594" fmla="*/ 811853 h 1809417"/>
              <a:gd name="connsiteX595" fmla="*/ 924393 w 1727768"/>
              <a:gd name="connsiteY595" fmla="*/ 698456 h 1809417"/>
              <a:gd name="connsiteX596" fmla="*/ 1029389 w 1727768"/>
              <a:gd name="connsiteY596" fmla="*/ 569114 h 1809417"/>
              <a:gd name="connsiteX597" fmla="*/ 1206319 w 1727768"/>
              <a:gd name="connsiteY597" fmla="*/ 355528 h 1809417"/>
              <a:gd name="connsiteX598" fmla="*/ 1230320 w 1727768"/>
              <a:gd name="connsiteY598" fmla="*/ 315174 h 1809417"/>
              <a:gd name="connsiteX599" fmla="*/ 1265304 w 1727768"/>
              <a:gd name="connsiteY599" fmla="*/ 287799 h 1809417"/>
              <a:gd name="connsiteX600" fmla="*/ 1253577 w 1727768"/>
              <a:gd name="connsiteY600" fmla="*/ 276072 h 1809417"/>
              <a:gd name="connsiteX601" fmla="*/ 1230320 w 1727768"/>
              <a:gd name="connsiteY601" fmla="*/ 315174 h 1809417"/>
              <a:gd name="connsiteX602" fmla="*/ 1189669 w 1727768"/>
              <a:gd name="connsiteY602" fmla="*/ 346984 h 1809417"/>
              <a:gd name="connsiteX603" fmla="*/ 1122520 w 1727768"/>
              <a:gd name="connsiteY603" fmla="*/ 415838 h 1809417"/>
              <a:gd name="connsiteX604" fmla="*/ 1010529 w 1727768"/>
              <a:gd name="connsiteY604" fmla="*/ 554918 h 1809417"/>
              <a:gd name="connsiteX605" fmla="*/ 905670 w 1727768"/>
              <a:gd name="connsiteY605" fmla="*/ 693587 h 1809417"/>
              <a:gd name="connsiteX606" fmla="*/ 825030 w 1727768"/>
              <a:gd name="connsiteY606" fmla="*/ 811853 h 1809417"/>
              <a:gd name="connsiteX607" fmla="*/ 809315 w 1727768"/>
              <a:gd name="connsiteY607" fmla="*/ 829787 h 1809417"/>
              <a:gd name="connsiteX608" fmla="*/ 765051 w 1727768"/>
              <a:gd name="connsiteY608" fmla="*/ 873070 h 1809417"/>
              <a:gd name="connsiteX609" fmla="*/ 795188 w 1727768"/>
              <a:gd name="connsiteY609" fmla="*/ 824712 h 1809417"/>
              <a:gd name="connsiteX610" fmla="*/ 835663 w 1727768"/>
              <a:gd name="connsiteY610" fmla="*/ 766480 h 1809417"/>
              <a:gd name="connsiteX611" fmla="*/ 853035 w 1727768"/>
              <a:gd name="connsiteY611" fmla="*/ 744062 h 1809417"/>
              <a:gd name="connsiteX612" fmla="*/ 902122 w 1727768"/>
              <a:gd name="connsiteY612" fmla="*/ 670943 h 1809417"/>
              <a:gd name="connsiteX613" fmla="*/ 1013478 w 1727768"/>
              <a:gd name="connsiteY613" fmla="*/ 523303 h 1809417"/>
              <a:gd name="connsiteX614" fmla="*/ 1256868 w 1727768"/>
              <a:gd name="connsiteY614" fmla="*/ 273192 h 1809417"/>
              <a:gd name="connsiteX615" fmla="*/ 172997 w 1727768"/>
              <a:gd name="connsiteY615" fmla="*/ 241891 h 1809417"/>
              <a:gd name="connsiteX616" fmla="*/ 123859 w 1727768"/>
              <a:gd name="connsiteY616" fmla="*/ 310088 h 1809417"/>
              <a:gd name="connsiteX617" fmla="*/ 77430 w 1727768"/>
              <a:gd name="connsiteY617" fmla="*/ 398419 h 1809417"/>
              <a:gd name="connsiteX618" fmla="*/ 9879 w 1727768"/>
              <a:gd name="connsiteY618" fmla="*/ 481606 h 1809417"/>
              <a:gd name="connsiteX619" fmla="*/ 21219 w 1727768"/>
              <a:gd name="connsiteY619" fmla="*/ 492947 h 1809417"/>
              <a:gd name="connsiteX620" fmla="*/ 17834 w 1727768"/>
              <a:gd name="connsiteY620" fmla="*/ 496008 h 1809417"/>
              <a:gd name="connsiteX621" fmla="*/ 6107 w 1727768"/>
              <a:gd name="connsiteY621" fmla="*/ 484281 h 1809417"/>
              <a:gd name="connsiteX622" fmla="*/ 163224 w 1727768"/>
              <a:gd name="connsiteY622" fmla="*/ 243976 h 1809417"/>
              <a:gd name="connsiteX623" fmla="*/ 163910 w 1727768"/>
              <a:gd name="connsiteY623" fmla="*/ 244388 h 1809417"/>
              <a:gd name="connsiteX624" fmla="*/ 895207 w 1727768"/>
              <a:gd name="connsiteY624" fmla="*/ 219716 h 1809417"/>
              <a:gd name="connsiteX625" fmla="*/ 848450 w 1727768"/>
              <a:gd name="connsiteY625" fmla="*/ 282493 h 1809417"/>
              <a:gd name="connsiteX626" fmla="*/ 831900 w 1727768"/>
              <a:gd name="connsiteY626" fmla="*/ 300722 h 1809417"/>
              <a:gd name="connsiteX627" fmla="*/ 907023 w 1727768"/>
              <a:gd name="connsiteY627" fmla="*/ 203851 h 1809417"/>
              <a:gd name="connsiteX628" fmla="*/ 907386 w 1727768"/>
              <a:gd name="connsiteY628" fmla="*/ 204131 h 1809417"/>
              <a:gd name="connsiteX629" fmla="*/ 895207 w 1727768"/>
              <a:gd name="connsiteY629" fmla="*/ 219716 h 1809417"/>
              <a:gd name="connsiteX630" fmla="*/ 905843 w 1727768"/>
              <a:gd name="connsiteY630" fmla="*/ 190981 h 1809417"/>
              <a:gd name="connsiteX631" fmla="*/ 908346 w 1727768"/>
              <a:gd name="connsiteY631" fmla="*/ 202074 h 1809417"/>
              <a:gd name="connsiteX632" fmla="*/ 907023 w 1727768"/>
              <a:gd name="connsiteY632" fmla="*/ 203851 h 1809417"/>
              <a:gd name="connsiteX633" fmla="*/ 893944 w 1727768"/>
              <a:gd name="connsiteY633" fmla="*/ 193776 h 1809417"/>
              <a:gd name="connsiteX634" fmla="*/ 841285 w 1727768"/>
              <a:gd name="connsiteY634" fmla="*/ 265235 h 1809417"/>
              <a:gd name="connsiteX635" fmla="*/ 822131 w 1727768"/>
              <a:gd name="connsiteY635" fmla="*/ 286720 h 1809417"/>
              <a:gd name="connsiteX636" fmla="*/ 894904 w 1727768"/>
              <a:gd name="connsiteY636" fmla="*/ 191718 h 1809417"/>
              <a:gd name="connsiteX637" fmla="*/ 905843 w 1727768"/>
              <a:gd name="connsiteY637" fmla="*/ 190981 h 1809417"/>
              <a:gd name="connsiteX638" fmla="*/ 1184608 w 1727768"/>
              <a:gd name="connsiteY638" fmla="*/ 189388 h 1809417"/>
              <a:gd name="connsiteX639" fmla="*/ 1117889 w 1727768"/>
              <a:gd name="connsiteY639" fmla="*/ 298587 h 1809417"/>
              <a:gd name="connsiteX640" fmla="*/ 1084459 w 1727768"/>
              <a:gd name="connsiteY640" fmla="*/ 343897 h 1809417"/>
              <a:gd name="connsiteX641" fmla="*/ 984607 w 1727768"/>
              <a:gd name="connsiteY641" fmla="*/ 468576 h 1809417"/>
              <a:gd name="connsiteX642" fmla="*/ 867266 w 1727768"/>
              <a:gd name="connsiteY642" fmla="*/ 599838 h 1809417"/>
              <a:gd name="connsiteX643" fmla="*/ 635937 w 1727768"/>
              <a:gd name="connsiteY643" fmla="*/ 858568 h 1809417"/>
              <a:gd name="connsiteX644" fmla="*/ 730356 w 1727768"/>
              <a:gd name="connsiteY644" fmla="*/ 729882 h 1809417"/>
              <a:gd name="connsiteX645" fmla="*/ 755069 w 1727768"/>
              <a:gd name="connsiteY645" fmla="*/ 702777 h 1809417"/>
              <a:gd name="connsiteX646" fmla="*/ 869324 w 1727768"/>
              <a:gd name="connsiteY646" fmla="*/ 571652 h 1809417"/>
              <a:gd name="connsiteX647" fmla="*/ 986047 w 1727768"/>
              <a:gd name="connsiteY647" fmla="*/ 441899 h 1809417"/>
              <a:gd name="connsiteX648" fmla="*/ 1085428 w 1727768"/>
              <a:gd name="connsiteY648" fmla="*/ 313963 h 1809417"/>
              <a:gd name="connsiteX649" fmla="*/ 1184860 w 1727768"/>
              <a:gd name="connsiteY649" fmla="*/ 188975 h 1809417"/>
              <a:gd name="connsiteX650" fmla="*/ 1184908 w 1727768"/>
              <a:gd name="connsiteY650" fmla="*/ 189012 h 1809417"/>
              <a:gd name="connsiteX651" fmla="*/ 1184608 w 1727768"/>
              <a:gd name="connsiteY651" fmla="*/ 189388 h 1809417"/>
              <a:gd name="connsiteX652" fmla="*/ 1197265 w 1727768"/>
              <a:gd name="connsiteY652" fmla="*/ 186575 h 1809417"/>
              <a:gd name="connsiteX653" fmla="*/ 1199742 w 1727768"/>
              <a:gd name="connsiteY653" fmla="*/ 197617 h 1809417"/>
              <a:gd name="connsiteX654" fmla="*/ 1107845 w 1727768"/>
              <a:gd name="connsiteY654" fmla="*/ 345910 h 1809417"/>
              <a:gd name="connsiteX655" fmla="*/ 1129310 w 1727768"/>
              <a:gd name="connsiteY655" fmla="*/ 322226 h 1809417"/>
              <a:gd name="connsiteX656" fmla="*/ 1229779 w 1727768"/>
              <a:gd name="connsiteY656" fmla="*/ 199811 h 1809417"/>
              <a:gd name="connsiteX657" fmla="*/ 1229436 w 1727768"/>
              <a:gd name="connsiteY657" fmla="*/ 199605 h 1809417"/>
              <a:gd name="connsiteX658" fmla="*/ 1245964 w 1727768"/>
              <a:gd name="connsiteY658" fmla="*/ 204131 h 1809417"/>
              <a:gd name="connsiteX659" fmla="*/ 1133493 w 1727768"/>
              <a:gd name="connsiteY659" fmla="*/ 341566 h 1809417"/>
              <a:gd name="connsiteX660" fmla="*/ 1078972 w 1727768"/>
              <a:gd name="connsiteY660" fmla="*/ 406100 h 1809417"/>
              <a:gd name="connsiteX661" fmla="*/ 1019513 w 1727768"/>
              <a:gd name="connsiteY661" fmla="*/ 493402 h 1809417"/>
              <a:gd name="connsiteX662" fmla="*/ 963072 w 1727768"/>
              <a:gd name="connsiteY662" fmla="*/ 579950 h 1809417"/>
              <a:gd name="connsiteX663" fmla="*/ 907316 w 1727768"/>
              <a:gd name="connsiteY663" fmla="*/ 663206 h 1809417"/>
              <a:gd name="connsiteX664" fmla="*/ 902122 w 1727768"/>
              <a:gd name="connsiteY664" fmla="*/ 670943 h 1809417"/>
              <a:gd name="connsiteX665" fmla="*/ 901402 w 1727768"/>
              <a:gd name="connsiteY665" fmla="*/ 671899 h 1809417"/>
              <a:gd name="connsiteX666" fmla="*/ 835663 w 1727768"/>
              <a:gd name="connsiteY666" fmla="*/ 766480 h 1809417"/>
              <a:gd name="connsiteX667" fmla="*/ 793405 w 1727768"/>
              <a:gd name="connsiteY667" fmla="*/ 821009 h 1809417"/>
              <a:gd name="connsiteX668" fmla="*/ 733397 w 1727768"/>
              <a:gd name="connsiteY668" fmla="*/ 889521 h 1809417"/>
              <a:gd name="connsiteX669" fmla="*/ 713777 w 1727768"/>
              <a:gd name="connsiteY669" fmla="*/ 917632 h 1809417"/>
              <a:gd name="connsiteX670" fmla="*/ 669686 w 1727768"/>
              <a:gd name="connsiteY670" fmla="*/ 952271 h 1809417"/>
              <a:gd name="connsiteX671" fmla="*/ 681414 w 1727768"/>
              <a:gd name="connsiteY671" fmla="*/ 963998 h 1809417"/>
              <a:gd name="connsiteX672" fmla="*/ 713777 w 1727768"/>
              <a:gd name="connsiteY672" fmla="*/ 917632 h 1809417"/>
              <a:gd name="connsiteX673" fmla="*/ 742793 w 1727768"/>
              <a:gd name="connsiteY673" fmla="*/ 894835 h 1809417"/>
              <a:gd name="connsiteX674" fmla="*/ 765051 w 1727768"/>
              <a:gd name="connsiteY674" fmla="*/ 873070 h 1809417"/>
              <a:gd name="connsiteX675" fmla="*/ 731918 w 1727768"/>
              <a:gd name="connsiteY675" fmla="*/ 926236 h 1809417"/>
              <a:gd name="connsiteX676" fmla="*/ 678670 w 1727768"/>
              <a:gd name="connsiteY676" fmla="*/ 967290 h 1809417"/>
              <a:gd name="connsiteX677" fmla="*/ 666943 w 1727768"/>
              <a:gd name="connsiteY677" fmla="*/ 955563 h 1809417"/>
              <a:gd name="connsiteX678" fmla="*/ 791484 w 1727768"/>
              <a:gd name="connsiteY678" fmla="*/ 797623 h 1809417"/>
              <a:gd name="connsiteX679" fmla="*/ 904573 w 1727768"/>
              <a:gd name="connsiteY679" fmla="*/ 636872 h 1809417"/>
              <a:gd name="connsiteX680" fmla="*/ 961494 w 1727768"/>
              <a:gd name="connsiteY680" fmla="*/ 552518 h 1809417"/>
              <a:gd name="connsiteX681" fmla="*/ 1008201 w 1727768"/>
              <a:gd name="connsiteY681" fmla="*/ 480679 h 1809417"/>
              <a:gd name="connsiteX682" fmla="*/ 999935 w 1727768"/>
              <a:gd name="connsiteY682" fmla="*/ 491688 h 1809417"/>
              <a:gd name="connsiteX683" fmla="*/ 892778 w 1727768"/>
              <a:gd name="connsiteY683" fmla="*/ 620892 h 1809417"/>
              <a:gd name="connsiteX684" fmla="*/ 676202 w 1727768"/>
              <a:gd name="connsiteY684" fmla="*/ 878685 h 1809417"/>
              <a:gd name="connsiteX685" fmla="*/ 664064 w 1727768"/>
              <a:gd name="connsiteY685" fmla="*/ 866546 h 1809417"/>
              <a:gd name="connsiteX686" fmla="*/ 783805 w 1727768"/>
              <a:gd name="connsiteY686" fmla="*/ 721910 h 1809417"/>
              <a:gd name="connsiteX687" fmla="*/ 999351 w 1727768"/>
              <a:gd name="connsiteY687" fmla="*/ 464873 h 1809417"/>
              <a:gd name="connsiteX688" fmla="*/ 1098124 w 1727768"/>
              <a:gd name="connsiteY688" fmla="*/ 330936 h 1809417"/>
              <a:gd name="connsiteX689" fmla="*/ 1117889 w 1727768"/>
              <a:gd name="connsiteY689" fmla="*/ 298587 h 1809417"/>
              <a:gd name="connsiteX690" fmla="*/ 1139118 w 1727768"/>
              <a:gd name="connsiteY690" fmla="*/ 269814 h 1809417"/>
              <a:gd name="connsiteX691" fmla="*/ 1198302 w 1727768"/>
              <a:gd name="connsiteY691" fmla="*/ 199331 h 1809417"/>
              <a:gd name="connsiteX692" fmla="*/ 1184908 w 1727768"/>
              <a:gd name="connsiteY692" fmla="*/ 189012 h 1809417"/>
              <a:gd name="connsiteX693" fmla="*/ 1186301 w 1727768"/>
              <a:gd name="connsiteY693" fmla="*/ 187261 h 1809417"/>
              <a:gd name="connsiteX694" fmla="*/ 1197265 w 1727768"/>
              <a:gd name="connsiteY694" fmla="*/ 186575 h 1809417"/>
              <a:gd name="connsiteX695" fmla="*/ 803819 w 1727768"/>
              <a:gd name="connsiteY695" fmla="*/ 170203 h 1809417"/>
              <a:gd name="connsiteX696" fmla="*/ 767029 w 1727768"/>
              <a:gd name="connsiteY696" fmla="*/ 236570 h 1809417"/>
              <a:gd name="connsiteX697" fmla="*/ 717693 w 1727768"/>
              <a:gd name="connsiteY697" fmla="*/ 301858 h 1809417"/>
              <a:gd name="connsiteX698" fmla="*/ 702328 w 1727768"/>
              <a:gd name="connsiteY698" fmla="*/ 318237 h 1809417"/>
              <a:gd name="connsiteX699" fmla="*/ 806640 w 1727768"/>
              <a:gd name="connsiteY699" fmla="*/ 165103 h 1809417"/>
              <a:gd name="connsiteX700" fmla="*/ 807122 w 1727768"/>
              <a:gd name="connsiteY700" fmla="*/ 165384 h 1809417"/>
              <a:gd name="connsiteX701" fmla="*/ 803819 w 1727768"/>
              <a:gd name="connsiteY701" fmla="*/ 170203 h 1809417"/>
              <a:gd name="connsiteX702" fmla="*/ 806642 w 1727768"/>
              <a:gd name="connsiteY702" fmla="*/ 165109 h 1809417"/>
              <a:gd name="connsiteX703" fmla="*/ 1112732 w 1727768"/>
              <a:gd name="connsiteY703" fmla="*/ 158140 h 1809417"/>
              <a:gd name="connsiteX704" fmla="*/ 1117515 w 1727768"/>
              <a:gd name="connsiteY704" fmla="*/ 167990 h 1809417"/>
              <a:gd name="connsiteX705" fmla="*/ 1044409 w 1727768"/>
              <a:gd name="connsiteY705" fmla="*/ 316465 h 1809417"/>
              <a:gd name="connsiteX706" fmla="*/ 944830 w 1727768"/>
              <a:gd name="connsiteY706" fmla="*/ 445533 h 1809417"/>
              <a:gd name="connsiteX707" fmla="*/ 848750 w 1727768"/>
              <a:gd name="connsiteY707" fmla="*/ 559444 h 1809417"/>
              <a:gd name="connsiteX708" fmla="*/ 743891 w 1727768"/>
              <a:gd name="connsiteY708" fmla="*/ 711435 h 1809417"/>
              <a:gd name="connsiteX709" fmla="*/ 730356 w 1727768"/>
              <a:gd name="connsiteY709" fmla="*/ 729882 h 1809417"/>
              <a:gd name="connsiteX710" fmla="*/ 622573 w 1727768"/>
              <a:gd name="connsiteY710" fmla="*/ 848098 h 1809417"/>
              <a:gd name="connsiteX711" fmla="*/ 634571 w 1727768"/>
              <a:gd name="connsiteY711" fmla="*/ 860096 h 1809417"/>
              <a:gd name="connsiteX712" fmla="*/ 634506 w 1727768"/>
              <a:gd name="connsiteY712" fmla="*/ 860168 h 1809417"/>
              <a:gd name="connsiteX713" fmla="*/ 622367 w 1727768"/>
              <a:gd name="connsiteY713" fmla="*/ 848029 h 1809417"/>
              <a:gd name="connsiteX714" fmla="*/ 743342 w 1727768"/>
              <a:gd name="connsiteY714" fmla="*/ 681037 h 1809417"/>
              <a:gd name="connsiteX715" fmla="*/ 845664 w 1727768"/>
              <a:gd name="connsiteY715" fmla="*/ 535579 h 1809417"/>
              <a:gd name="connsiteX716" fmla="*/ 940990 w 1727768"/>
              <a:gd name="connsiteY716" fmla="*/ 423039 h 1809417"/>
              <a:gd name="connsiteX717" fmla="*/ 1038785 w 1727768"/>
              <a:gd name="connsiteY717" fmla="*/ 293354 h 1809417"/>
              <a:gd name="connsiteX718" fmla="*/ 1075038 w 1727768"/>
              <a:gd name="connsiteY718" fmla="*/ 230775 h 1809417"/>
              <a:gd name="connsiteX719" fmla="*/ 1082361 w 1727768"/>
              <a:gd name="connsiteY719" fmla="*/ 211468 h 1809417"/>
              <a:gd name="connsiteX720" fmla="*/ 1116280 w 1727768"/>
              <a:gd name="connsiteY720" fmla="*/ 169841 h 1809417"/>
              <a:gd name="connsiteX721" fmla="*/ 1100644 w 1727768"/>
              <a:gd name="connsiteY721" fmla="*/ 163258 h 1809417"/>
              <a:gd name="connsiteX722" fmla="*/ 1082361 w 1727768"/>
              <a:gd name="connsiteY722" fmla="*/ 211468 h 1809417"/>
              <a:gd name="connsiteX723" fmla="*/ 989202 w 1727768"/>
              <a:gd name="connsiteY723" fmla="*/ 325792 h 1809417"/>
              <a:gd name="connsiteX724" fmla="*/ 746154 w 1727768"/>
              <a:gd name="connsiteY724" fmla="*/ 586876 h 1809417"/>
              <a:gd name="connsiteX725" fmla="*/ 694993 w 1727768"/>
              <a:gd name="connsiteY725" fmla="*/ 652096 h 1809417"/>
              <a:gd name="connsiteX726" fmla="*/ 654394 w 1727768"/>
              <a:gd name="connsiteY726" fmla="*/ 713887 h 1809417"/>
              <a:gd name="connsiteX727" fmla="*/ 611909 w 1727768"/>
              <a:gd name="connsiteY727" fmla="*/ 771914 h 1809417"/>
              <a:gd name="connsiteX728" fmla="*/ 562490 w 1727768"/>
              <a:gd name="connsiteY728" fmla="*/ 816514 h 1809417"/>
              <a:gd name="connsiteX729" fmla="*/ 601125 w 1727768"/>
              <a:gd name="connsiteY729" fmla="*/ 756930 h 1809417"/>
              <a:gd name="connsiteX730" fmla="*/ 609149 w 1727768"/>
              <a:gd name="connsiteY730" fmla="*/ 749274 h 1809417"/>
              <a:gd name="connsiteX731" fmla="*/ 655011 w 1727768"/>
              <a:gd name="connsiteY731" fmla="*/ 682340 h 1809417"/>
              <a:gd name="connsiteX732" fmla="*/ 750269 w 1727768"/>
              <a:gd name="connsiteY732" fmla="*/ 556976 h 1809417"/>
              <a:gd name="connsiteX733" fmla="*/ 871998 w 1727768"/>
              <a:gd name="connsiteY733" fmla="*/ 427428 h 1809417"/>
              <a:gd name="connsiteX734" fmla="*/ 1101879 w 1727768"/>
              <a:gd name="connsiteY734" fmla="*/ 161406 h 1809417"/>
              <a:gd name="connsiteX735" fmla="*/ 1112732 w 1727768"/>
              <a:gd name="connsiteY735" fmla="*/ 158140 h 1809417"/>
              <a:gd name="connsiteX736" fmla="*/ 803170 w 1727768"/>
              <a:gd name="connsiteY736" fmla="*/ 153486 h 1809417"/>
              <a:gd name="connsiteX737" fmla="*/ 806640 w 1727768"/>
              <a:gd name="connsiteY737" fmla="*/ 165103 h 1809417"/>
              <a:gd name="connsiteX738" fmla="*/ 792308 w 1727768"/>
              <a:gd name="connsiteY738" fmla="*/ 156743 h 1809417"/>
              <a:gd name="connsiteX739" fmla="*/ 713905 w 1727768"/>
              <a:gd name="connsiteY739" fmla="*/ 280427 h 1809417"/>
              <a:gd name="connsiteX740" fmla="*/ 688004 w 1727768"/>
              <a:gd name="connsiteY740" fmla="*/ 308496 h 1809417"/>
              <a:gd name="connsiteX741" fmla="*/ 688873 w 1727768"/>
              <a:gd name="connsiteY741" fmla="*/ 307259 h 1809417"/>
              <a:gd name="connsiteX742" fmla="*/ 791828 w 1727768"/>
              <a:gd name="connsiteY742" fmla="*/ 156469 h 1809417"/>
              <a:gd name="connsiteX743" fmla="*/ 803170 w 1727768"/>
              <a:gd name="connsiteY743" fmla="*/ 153486 h 1809417"/>
              <a:gd name="connsiteX744" fmla="*/ 998777 w 1727768"/>
              <a:gd name="connsiteY744" fmla="*/ 140285 h 1809417"/>
              <a:gd name="connsiteX745" fmla="*/ 966215 w 1727768"/>
              <a:gd name="connsiteY745" fmla="*/ 203965 h 1809417"/>
              <a:gd name="connsiteX746" fmla="*/ 935974 w 1727768"/>
              <a:gd name="connsiteY746" fmla="*/ 250293 h 1809417"/>
              <a:gd name="connsiteX747" fmla="*/ 903888 w 1727768"/>
              <a:gd name="connsiteY747" fmla="*/ 292531 h 1809417"/>
              <a:gd name="connsiteX748" fmla="*/ 889268 w 1727768"/>
              <a:gd name="connsiteY748" fmla="*/ 313056 h 1809417"/>
              <a:gd name="connsiteX749" fmla="*/ 835171 w 1727768"/>
              <a:gd name="connsiteY749" fmla="*/ 382919 h 1809417"/>
              <a:gd name="connsiteX750" fmla="*/ 739734 w 1727768"/>
              <a:gd name="connsiteY750" fmla="*/ 512030 h 1809417"/>
              <a:gd name="connsiteX751" fmla="*/ 709288 w 1727768"/>
              <a:gd name="connsiteY751" fmla="*/ 557988 h 1809417"/>
              <a:gd name="connsiteX752" fmla="*/ 605771 w 1727768"/>
              <a:gd name="connsiteY752" fmla="*/ 675910 h 1809417"/>
              <a:gd name="connsiteX753" fmla="*/ 488599 w 1727768"/>
              <a:gd name="connsiteY753" fmla="*/ 779449 h 1809417"/>
              <a:gd name="connsiteX754" fmla="*/ 518045 w 1727768"/>
              <a:gd name="connsiteY754" fmla="*/ 730750 h 1809417"/>
              <a:gd name="connsiteX755" fmla="*/ 611120 w 1727768"/>
              <a:gd name="connsiteY755" fmla="*/ 646541 h 1809417"/>
              <a:gd name="connsiteX756" fmla="*/ 812265 w 1727768"/>
              <a:gd name="connsiteY756" fmla="*/ 392658 h 1809417"/>
              <a:gd name="connsiteX757" fmla="*/ 904780 w 1727768"/>
              <a:gd name="connsiteY757" fmla="*/ 262999 h 1809417"/>
              <a:gd name="connsiteX758" fmla="*/ 999900 w 1727768"/>
              <a:gd name="connsiteY758" fmla="*/ 138089 h 1809417"/>
              <a:gd name="connsiteX759" fmla="*/ 1000252 w 1727768"/>
              <a:gd name="connsiteY759" fmla="*/ 138360 h 1809417"/>
              <a:gd name="connsiteX760" fmla="*/ 998777 w 1727768"/>
              <a:gd name="connsiteY760" fmla="*/ 140285 h 1809417"/>
              <a:gd name="connsiteX761" fmla="*/ 1012167 w 1727768"/>
              <a:gd name="connsiteY761" fmla="*/ 135638 h 1809417"/>
              <a:gd name="connsiteX762" fmla="*/ 1015056 w 1727768"/>
              <a:gd name="connsiteY762" fmla="*/ 146936 h 1809417"/>
              <a:gd name="connsiteX763" fmla="*/ 930909 w 1727768"/>
              <a:gd name="connsiteY763" fmla="*/ 288553 h 1809417"/>
              <a:gd name="connsiteX764" fmla="*/ 839560 w 1727768"/>
              <a:gd name="connsiteY764" fmla="*/ 405414 h 1809417"/>
              <a:gd name="connsiteX765" fmla="*/ 748966 w 1727768"/>
              <a:gd name="connsiteY765" fmla="*/ 528927 h 1809417"/>
              <a:gd name="connsiteX766" fmla="*/ 601125 w 1727768"/>
              <a:gd name="connsiteY766" fmla="*/ 756930 h 1809417"/>
              <a:gd name="connsiteX767" fmla="*/ 550427 w 1727768"/>
              <a:gd name="connsiteY767" fmla="*/ 805304 h 1809417"/>
              <a:gd name="connsiteX768" fmla="*/ 562041 w 1727768"/>
              <a:gd name="connsiteY768" fmla="*/ 816918 h 1809417"/>
              <a:gd name="connsiteX769" fmla="*/ 558725 w 1727768"/>
              <a:gd name="connsiteY769" fmla="*/ 819911 h 1809417"/>
              <a:gd name="connsiteX770" fmla="*/ 546998 w 1727768"/>
              <a:gd name="connsiteY770" fmla="*/ 808184 h 1809417"/>
              <a:gd name="connsiteX771" fmla="*/ 651034 w 1727768"/>
              <a:gd name="connsiteY771" fmla="*/ 645924 h 1809417"/>
              <a:gd name="connsiteX772" fmla="*/ 709288 w 1727768"/>
              <a:gd name="connsiteY772" fmla="*/ 557988 h 1809417"/>
              <a:gd name="connsiteX773" fmla="*/ 712344 w 1727768"/>
              <a:gd name="connsiteY773" fmla="*/ 554507 h 1809417"/>
              <a:gd name="connsiteX774" fmla="*/ 809736 w 1727768"/>
              <a:gd name="connsiteY774" fmla="*/ 424702 h 1809417"/>
              <a:gd name="connsiteX775" fmla="*/ 889268 w 1727768"/>
              <a:gd name="connsiteY775" fmla="*/ 313056 h 1809417"/>
              <a:gd name="connsiteX776" fmla="*/ 925817 w 1727768"/>
              <a:gd name="connsiteY776" fmla="*/ 265854 h 1809417"/>
              <a:gd name="connsiteX777" fmla="*/ 935974 w 1727768"/>
              <a:gd name="connsiteY777" fmla="*/ 250293 h 1809417"/>
              <a:gd name="connsiteX778" fmla="*/ 1013342 w 1727768"/>
              <a:gd name="connsiteY778" fmla="*/ 148444 h 1809417"/>
              <a:gd name="connsiteX779" fmla="*/ 1000252 w 1727768"/>
              <a:gd name="connsiteY779" fmla="*/ 138360 h 1809417"/>
              <a:gd name="connsiteX780" fmla="*/ 1001615 w 1727768"/>
              <a:gd name="connsiteY780" fmla="*/ 136580 h 1809417"/>
              <a:gd name="connsiteX781" fmla="*/ 1012167 w 1727768"/>
              <a:gd name="connsiteY781" fmla="*/ 135638 h 1809417"/>
              <a:gd name="connsiteX782" fmla="*/ 738353 w 1727768"/>
              <a:gd name="connsiteY782" fmla="*/ 96414 h 1809417"/>
              <a:gd name="connsiteX783" fmla="*/ 704124 w 1727768"/>
              <a:gd name="connsiteY783" fmla="*/ 158329 h 1809417"/>
              <a:gd name="connsiteX784" fmla="*/ 565857 w 1727768"/>
              <a:gd name="connsiteY784" fmla="*/ 340332 h 1809417"/>
              <a:gd name="connsiteX785" fmla="*/ 521006 w 1727768"/>
              <a:gd name="connsiteY785" fmla="*/ 401848 h 1809417"/>
              <a:gd name="connsiteX786" fmla="*/ 501950 w 1727768"/>
              <a:gd name="connsiteY786" fmla="*/ 432806 h 1809417"/>
              <a:gd name="connsiteX787" fmla="*/ 488842 w 1727768"/>
              <a:gd name="connsiteY787" fmla="*/ 449305 h 1809417"/>
              <a:gd name="connsiteX788" fmla="*/ 442002 w 1727768"/>
              <a:gd name="connsiteY788" fmla="*/ 515073 h 1809417"/>
              <a:gd name="connsiteX789" fmla="*/ 367455 w 1727768"/>
              <a:gd name="connsiteY789" fmla="*/ 650587 h 1809417"/>
              <a:gd name="connsiteX790" fmla="*/ 275627 w 1727768"/>
              <a:gd name="connsiteY790" fmla="*/ 786238 h 1809417"/>
              <a:gd name="connsiteX791" fmla="*/ 173031 w 1727768"/>
              <a:gd name="connsiteY791" fmla="*/ 829718 h 1809417"/>
              <a:gd name="connsiteX792" fmla="*/ 166722 w 1727768"/>
              <a:gd name="connsiteY792" fmla="*/ 821420 h 1809417"/>
              <a:gd name="connsiteX793" fmla="*/ 176126 w 1727768"/>
              <a:gd name="connsiteY793" fmla="*/ 774340 h 1809417"/>
              <a:gd name="connsiteX794" fmla="*/ 184848 w 1727768"/>
              <a:gd name="connsiteY794" fmla="*/ 751978 h 1809417"/>
              <a:gd name="connsiteX795" fmla="*/ 202050 w 1727768"/>
              <a:gd name="connsiteY795" fmla="*/ 742519 h 1809417"/>
              <a:gd name="connsiteX796" fmla="*/ 211709 w 1727768"/>
              <a:gd name="connsiteY796" fmla="*/ 733699 h 1809417"/>
              <a:gd name="connsiteX797" fmla="*/ 207801 w 1727768"/>
              <a:gd name="connsiteY797" fmla="*/ 741044 h 1809417"/>
              <a:gd name="connsiteX798" fmla="*/ 192637 w 1727768"/>
              <a:gd name="connsiteY798" fmla="*/ 780486 h 1809417"/>
              <a:gd name="connsiteX799" fmla="*/ 186027 w 1727768"/>
              <a:gd name="connsiteY799" fmla="*/ 813726 h 1809417"/>
              <a:gd name="connsiteX800" fmla="*/ 178106 w 1727768"/>
              <a:gd name="connsiteY800" fmla="*/ 813534 h 1809417"/>
              <a:gd name="connsiteX801" fmla="*/ 184415 w 1727768"/>
              <a:gd name="connsiteY801" fmla="*/ 821832 h 1809417"/>
              <a:gd name="connsiteX802" fmla="*/ 186027 w 1727768"/>
              <a:gd name="connsiteY802" fmla="*/ 813726 h 1809417"/>
              <a:gd name="connsiteX803" fmla="*/ 208840 w 1727768"/>
              <a:gd name="connsiteY803" fmla="*/ 814278 h 1809417"/>
              <a:gd name="connsiteX804" fmla="*/ 281662 w 1727768"/>
              <a:gd name="connsiteY804" fmla="*/ 753800 h 1809417"/>
              <a:gd name="connsiteX805" fmla="*/ 369376 w 1727768"/>
              <a:gd name="connsiteY805" fmla="*/ 612868 h 1809417"/>
              <a:gd name="connsiteX806" fmla="*/ 437407 w 1727768"/>
              <a:gd name="connsiteY806" fmla="*/ 491482 h 1809417"/>
              <a:gd name="connsiteX807" fmla="*/ 582522 w 1727768"/>
              <a:gd name="connsiteY807" fmla="*/ 305561 h 1809417"/>
              <a:gd name="connsiteX808" fmla="*/ 665367 w 1727768"/>
              <a:gd name="connsiteY808" fmla="*/ 201277 h 1809417"/>
              <a:gd name="connsiteX809" fmla="*/ 740942 w 1727768"/>
              <a:gd name="connsiteY809" fmla="*/ 91729 h 1809417"/>
              <a:gd name="connsiteX810" fmla="*/ 741419 w 1727768"/>
              <a:gd name="connsiteY810" fmla="*/ 92008 h 1809417"/>
              <a:gd name="connsiteX811" fmla="*/ 738353 w 1727768"/>
              <a:gd name="connsiteY811" fmla="*/ 96414 h 1809417"/>
              <a:gd name="connsiteX812" fmla="*/ 752790 w 1727768"/>
              <a:gd name="connsiteY812" fmla="*/ 89046 h 1809417"/>
              <a:gd name="connsiteX813" fmla="*/ 756235 w 1727768"/>
              <a:gd name="connsiteY813" fmla="*/ 100644 h 1809417"/>
              <a:gd name="connsiteX814" fmla="*/ 664818 w 1727768"/>
              <a:gd name="connsiteY814" fmla="*/ 243359 h 1809417"/>
              <a:gd name="connsiteX815" fmla="*/ 568806 w 1727768"/>
              <a:gd name="connsiteY815" fmla="*/ 365432 h 1809417"/>
              <a:gd name="connsiteX816" fmla="*/ 484247 w 1727768"/>
              <a:gd name="connsiteY816" fmla="*/ 495460 h 1809417"/>
              <a:gd name="connsiteX817" fmla="*/ 397699 w 1727768"/>
              <a:gd name="connsiteY817" fmla="*/ 637121 h 1809417"/>
              <a:gd name="connsiteX818" fmla="*/ 374484 w 1727768"/>
              <a:gd name="connsiteY818" fmla="*/ 682257 h 1809417"/>
              <a:gd name="connsiteX819" fmla="*/ 307036 w 1727768"/>
              <a:gd name="connsiteY819" fmla="*/ 775951 h 1809417"/>
              <a:gd name="connsiteX820" fmla="*/ 321397 w 1727768"/>
              <a:gd name="connsiteY820" fmla="*/ 784329 h 1809417"/>
              <a:gd name="connsiteX821" fmla="*/ 309917 w 1727768"/>
              <a:gd name="connsiteY821" fmla="*/ 787173 h 1809417"/>
              <a:gd name="connsiteX822" fmla="*/ 306625 w 1727768"/>
              <a:gd name="connsiteY822" fmla="*/ 775677 h 1809417"/>
              <a:gd name="connsiteX823" fmla="*/ 393584 w 1727768"/>
              <a:gd name="connsiteY823" fmla="*/ 609302 h 1809417"/>
              <a:gd name="connsiteX824" fmla="*/ 480269 w 1727768"/>
              <a:gd name="connsiteY824" fmla="*/ 468028 h 1809417"/>
              <a:gd name="connsiteX825" fmla="*/ 501950 w 1727768"/>
              <a:gd name="connsiteY825" fmla="*/ 432806 h 1809417"/>
              <a:gd name="connsiteX826" fmla="*/ 573401 w 1727768"/>
              <a:gd name="connsiteY826" fmla="*/ 342869 h 1809417"/>
              <a:gd name="connsiteX827" fmla="*/ 755755 w 1727768"/>
              <a:gd name="connsiteY827" fmla="*/ 100370 h 1809417"/>
              <a:gd name="connsiteX828" fmla="*/ 741419 w 1727768"/>
              <a:gd name="connsiteY828" fmla="*/ 92008 h 1809417"/>
              <a:gd name="connsiteX829" fmla="*/ 741422 w 1727768"/>
              <a:gd name="connsiteY829" fmla="*/ 92003 h 1809417"/>
              <a:gd name="connsiteX830" fmla="*/ 752790 w 1727768"/>
              <a:gd name="connsiteY830" fmla="*/ 89046 h 1809417"/>
              <a:gd name="connsiteX831" fmla="*/ 322803 w 1727768"/>
              <a:gd name="connsiteY831" fmla="*/ 79377 h 1809417"/>
              <a:gd name="connsiteX832" fmla="*/ 288837 w 1727768"/>
              <a:gd name="connsiteY832" fmla="*/ 111437 h 1809417"/>
              <a:gd name="connsiteX833" fmla="*/ 255533 w 1727768"/>
              <a:gd name="connsiteY833" fmla="*/ 153863 h 1809417"/>
              <a:gd name="connsiteX834" fmla="*/ 234522 w 1727768"/>
              <a:gd name="connsiteY834" fmla="*/ 188754 h 1809417"/>
              <a:gd name="connsiteX835" fmla="*/ 180986 w 1727768"/>
              <a:gd name="connsiteY835" fmla="*/ 258036 h 1809417"/>
              <a:gd name="connsiteX836" fmla="*/ 156709 w 1727768"/>
              <a:gd name="connsiteY836" fmla="*/ 289999 h 1809417"/>
              <a:gd name="connsiteX837" fmla="*/ 178723 w 1727768"/>
              <a:gd name="connsiteY837" fmla="*/ 253029 h 1809417"/>
              <a:gd name="connsiteX838" fmla="*/ 175046 w 1727768"/>
              <a:gd name="connsiteY838" fmla="*/ 241328 h 1809417"/>
              <a:gd name="connsiteX839" fmla="*/ 172997 w 1727768"/>
              <a:gd name="connsiteY839" fmla="*/ 241891 h 1809417"/>
              <a:gd name="connsiteX840" fmla="*/ 180438 w 1727768"/>
              <a:gd name="connsiteY840" fmla="*/ 231563 h 1809417"/>
              <a:gd name="connsiteX841" fmla="*/ 250869 w 1727768"/>
              <a:gd name="connsiteY841" fmla="*/ 142889 h 1809417"/>
              <a:gd name="connsiteX842" fmla="*/ 287140 w 1727768"/>
              <a:gd name="connsiteY842" fmla="*/ 105831 h 1809417"/>
              <a:gd name="connsiteX843" fmla="*/ 328708 w 1727768"/>
              <a:gd name="connsiteY843" fmla="*/ 74996 h 1809417"/>
              <a:gd name="connsiteX844" fmla="*/ 337349 w 1727768"/>
              <a:gd name="connsiteY844" fmla="*/ 89809 h 1809417"/>
              <a:gd name="connsiteX845" fmla="*/ 271100 w 1727768"/>
              <a:gd name="connsiteY845" fmla="*/ 162983 h 1809417"/>
              <a:gd name="connsiteX846" fmla="*/ 242503 w 1727768"/>
              <a:gd name="connsiteY846" fmla="*/ 209686 h 1809417"/>
              <a:gd name="connsiteX847" fmla="*/ 230638 w 1727768"/>
              <a:gd name="connsiteY847" fmla="*/ 248777 h 1809417"/>
              <a:gd name="connsiteX848" fmla="*/ 224329 w 1727768"/>
              <a:gd name="connsiteY848" fmla="*/ 257075 h 1809417"/>
              <a:gd name="connsiteX849" fmla="*/ 166036 w 1727768"/>
              <a:gd name="connsiteY849" fmla="*/ 307893 h 1809417"/>
              <a:gd name="connsiteX850" fmla="*/ 77568 w 1727768"/>
              <a:gd name="connsiteY850" fmla="*/ 492716 h 1809417"/>
              <a:gd name="connsiteX851" fmla="*/ 48490 w 1727768"/>
              <a:gd name="connsiteY851" fmla="*/ 575561 h 1809417"/>
              <a:gd name="connsiteX852" fmla="*/ 24841 w 1727768"/>
              <a:gd name="connsiteY852" fmla="*/ 638853 h 1809417"/>
              <a:gd name="connsiteX853" fmla="*/ 7205 w 1727768"/>
              <a:gd name="connsiteY853" fmla="*/ 647227 h 1809417"/>
              <a:gd name="connsiteX854" fmla="*/ 17766 w 1727768"/>
              <a:gd name="connsiteY854" fmla="*/ 657788 h 1809417"/>
              <a:gd name="connsiteX855" fmla="*/ 24841 w 1727768"/>
              <a:gd name="connsiteY855" fmla="*/ 638853 h 1809417"/>
              <a:gd name="connsiteX856" fmla="*/ 26956 w 1727768"/>
              <a:gd name="connsiteY856" fmla="*/ 637849 h 1809417"/>
              <a:gd name="connsiteX857" fmla="*/ 44238 w 1727768"/>
              <a:gd name="connsiteY857" fmla="*/ 623430 h 1809417"/>
              <a:gd name="connsiteX858" fmla="*/ 89706 w 1727768"/>
              <a:gd name="connsiteY858" fmla="*/ 572612 h 1809417"/>
              <a:gd name="connsiteX859" fmla="*/ 117517 w 1727768"/>
              <a:gd name="connsiteY859" fmla="*/ 533184 h 1809417"/>
              <a:gd name="connsiteX860" fmla="*/ 112338 w 1727768"/>
              <a:gd name="connsiteY860" fmla="*/ 544194 h 1809417"/>
              <a:gd name="connsiteX861" fmla="*/ 97570 w 1727768"/>
              <a:gd name="connsiteY861" fmla="*/ 587120 h 1809417"/>
              <a:gd name="connsiteX862" fmla="*/ 87992 w 1727768"/>
              <a:gd name="connsiteY862" fmla="*/ 600387 h 1809417"/>
              <a:gd name="connsiteX863" fmla="*/ 47530 w 1727768"/>
              <a:gd name="connsiteY863" fmla="*/ 642220 h 1809417"/>
              <a:gd name="connsiteX864" fmla="*/ 11114 w 1727768"/>
              <a:gd name="connsiteY864" fmla="*/ 663206 h 1809417"/>
              <a:gd name="connsiteX865" fmla="*/ 552 w 1727768"/>
              <a:gd name="connsiteY865" fmla="*/ 652645 h 1809417"/>
              <a:gd name="connsiteX866" fmla="*/ 31208 w 1727768"/>
              <a:gd name="connsiteY866" fmla="*/ 568703 h 1809417"/>
              <a:gd name="connsiteX867" fmla="*/ 68267 w 1727768"/>
              <a:gd name="connsiteY867" fmla="*/ 466279 h 1809417"/>
              <a:gd name="connsiteX868" fmla="*/ 107957 w 1727768"/>
              <a:gd name="connsiteY868" fmla="*/ 374401 h 1809417"/>
              <a:gd name="connsiteX869" fmla="*/ 116807 w 1727768"/>
              <a:gd name="connsiteY869" fmla="*/ 357556 h 1809417"/>
              <a:gd name="connsiteX870" fmla="*/ 162264 w 1727768"/>
              <a:gd name="connsiteY870" fmla="*/ 283204 h 1809417"/>
              <a:gd name="connsiteX871" fmla="*/ 187553 w 1727768"/>
              <a:gd name="connsiteY871" fmla="*/ 257256 h 1809417"/>
              <a:gd name="connsiteX872" fmla="*/ 214420 w 1727768"/>
              <a:gd name="connsiteY872" fmla="*/ 242567 h 1809417"/>
              <a:gd name="connsiteX873" fmla="*/ 212807 w 1727768"/>
              <a:gd name="connsiteY873" fmla="*/ 248297 h 1809417"/>
              <a:gd name="connsiteX874" fmla="*/ 219117 w 1727768"/>
              <a:gd name="connsiteY874" fmla="*/ 239999 h 1809417"/>
              <a:gd name="connsiteX875" fmla="*/ 214420 w 1727768"/>
              <a:gd name="connsiteY875" fmla="*/ 242567 h 1809417"/>
              <a:gd name="connsiteX876" fmla="*/ 225220 w 1727768"/>
              <a:gd name="connsiteY876" fmla="*/ 204200 h 1809417"/>
              <a:gd name="connsiteX877" fmla="*/ 234522 w 1727768"/>
              <a:gd name="connsiteY877" fmla="*/ 188754 h 1809417"/>
              <a:gd name="connsiteX878" fmla="*/ 249772 w 1727768"/>
              <a:gd name="connsiteY878" fmla="*/ 169018 h 1809417"/>
              <a:gd name="connsiteX879" fmla="*/ 336594 w 1727768"/>
              <a:gd name="connsiteY879" fmla="*/ 89329 h 1809417"/>
              <a:gd name="connsiteX880" fmla="*/ 328377 w 1727768"/>
              <a:gd name="connsiteY880" fmla="*/ 75242 h 1809417"/>
              <a:gd name="connsiteX881" fmla="*/ 327953 w 1727768"/>
              <a:gd name="connsiteY881" fmla="*/ 74515 h 1809417"/>
              <a:gd name="connsiteX882" fmla="*/ 328377 w 1727768"/>
              <a:gd name="connsiteY882" fmla="*/ 75242 h 1809417"/>
              <a:gd name="connsiteX883" fmla="*/ 322803 w 1727768"/>
              <a:gd name="connsiteY883" fmla="*/ 79377 h 1809417"/>
              <a:gd name="connsiteX884" fmla="*/ 452861 w 1727768"/>
              <a:gd name="connsiteY884" fmla="*/ 40876 h 1809417"/>
              <a:gd name="connsiteX885" fmla="*/ 437502 w 1727768"/>
              <a:gd name="connsiteY885" fmla="*/ 89980 h 1809417"/>
              <a:gd name="connsiteX886" fmla="*/ 418935 w 1727768"/>
              <a:gd name="connsiteY886" fmla="*/ 119801 h 1809417"/>
              <a:gd name="connsiteX887" fmla="*/ 410935 w 1727768"/>
              <a:gd name="connsiteY887" fmla="*/ 129585 h 1809417"/>
              <a:gd name="connsiteX888" fmla="*/ 374108 w 1727768"/>
              <a:gd name="connsiteY888" fmla="*/ 171830 h 1809417"/>
              <a:gd name="connsiteX889" fmla="*/ 341669 w 1727768"/>
              <a:gd name="connsiteY889" fmla="*/ 219014 h 1809417"/>
              <a:gd name="connsiteX890" fmla="*/ 278576 w 1727768"/>
              <a:gd name="connsiteY890" fmla="*/ 315643 h 1809417"/>
              <a:gd name="connsiteX891" fmla="*/ 234342 w 1727768"/>
              <a:gd name="connsiteY891" fmla="*/ 382371 h 1809417"/>
              <a:gd name="connsiteX892" fmla="*/ 233039 w 1727768"/>
              <a:gd name="connsiteY892" fmla="*/ 384492 h 1809417"/>
              <a:gd name="connsiteX893" fmla="*/ 216245 w 1727768"/>
              <a:gd name="connsiteY893" fmla="*/ 388586 h 1809417"/>
              <a:gd name="connsiteX894" fmla="*/ 211939 w 1727768"/>
              <a:gd name="connsiteY894" fmla="*/ 387528 h 1809417"/>
              <a:gd name="connsiteX895" fmla="*/ 225700 w 1727768"/>
              <a:gd name="connsiteY895" fmla="*/ 364814 h 1809417"/>
              <a:gd name="connsiteX896" fmla="*/ 249566 w 1727768"/>
              <a:gd name="connsiteY896" fmla="*/ 329427 h 1809417"/>
              <a:gd name="connsiteX897" fmla="*/ 280839 w 1727768"/>
              <a:gd name="connsiteY897" fmla="*/ 283067 h 1809417"/>
              <a:gd name="connsiteX898" fmla="*/ 342286 w 1727768"/>
              <a:gd name="connsiteY898" fmla="*/ 187261 h 1809417"/>
              <a:gd name="connsiteX899" fmla="*/ 431900 w 1727768"/>
              <a:gd name="connsiteY899" fmla="*/ 79441 h 1809417"/>
              <a:gd name="connsiteX900" fmla="*/ 453043 w 1727768"/>
              <a:gd name="connsiteY900" fmla="*/ 40294 h 1809417"/>
              <a:gd name="connsiteX901" fmla="*/ 453168 w 1727768"/>
              <a:gd name="connsiteY901" fmla="*/ 40311 h 1809417"/>
              <a:gd name="connsiteX902" fmla="*/ 452861 w 1727768"/>
              <a:gd name="connsiteY902" fmla="*/ 40876 h 1809417"/>
              <a:gd name="connsiteX903" fmla="*/ 464025 w 1727768"/>
              <a:gd name="connsiteY903" fmla="*/ 32759 h 1809417"/>
              <a:gd name="connsiteX904" fmla="*/ 470943 w 1727768"/>
              <a:gd name="connsiteY904" fmla="*/ 40911 h 1809417"/>
              <a:gd name="connsiteX905" fmla="*/ 417930 w 1727768"/>
              <a:gd name="connsiteY905" fmla="*/ 154411 h 1809417"/>
              <a:gd name="connsiteX906" fmla="*/ 352848 w 1727768"/>
              <a:gd name="connsiteY906" fmla="*/ 245965 h 1809417"/>
              <a:gd name="connsiteX907" fmla="*/ 312523 w 1727768"/>
              <a:gd name="connsiteY907" fmla="*/ 317974 h 1809417"/>
              <a:gd name="connsiteX908" fmla="*/ 229854 w 1727768"/>
              <a:gd name="connsiteY908" fmla="*/ 404906 h 1809417"/>
              <a:gd name="connsiteX909" fmla="*/ 220115 w 1727768"/>
              <a:gd name="connsiteY909" fmla="*/ 405514 h 1809417"/>
              <a:gd name="connsiteX910" fmla="*/ 233039 w 1727768"/>
              <a:gd name="connsiteY910" fmla="*/ 384492 h 1809417"/>
              <a:gd name="connsiteX911" fmla="*/ 233227 w 1727768"/>
              <a:gd name="connsiteY911" fmla="*/ 384446 h 1809417"/>
              <a:gd name="connsiteX912" fmla="*/ 261842 w 1727768"/>
              <a:gd name="connsiteY912" fmla="*/ 361042 h 1809417"/>
              <a:gd name="connsiteX913" fmla="*/ 345098 w 1727768"/>
              <a:gd name="connsiteY913" fmla="*/ 224225 h 1809417"/>
              <a:gd name="connsiteX914" fmla="*/ 409769 w 1727768"/>
              <a:gd name="connsiteY914" fmla="*/ 134523 h 1809417"/>
              <a:gd name="connsiteX915" fmla="*/ 418935 w 1727768"/>
              <a:gd name="connsiteY915" fmla="*/ 119801 h 1809417"/>
              <a:gd name="connsiteX916" fmla="*/ 444411 w 1727768"/>
              <a:gd name="connsiteY916" fmla="*/ 88643 h 1809417"/>
              <a:gd name="connsiteX917" fmla="*/ 469914 w 1727768"/>
              <a:gd name="connsiteY917" fmla="*/ 42557 h 1809417"/>
              <a:gd name="connsiteX918" fmla="*/ 453168 w 1727768"/>
              <a:gd name="connsiteY918" fmla="*/ 40311 h 1809417"/>
              <a:gd name="connsiteX919" fmla="*/ 454072 w 1727768"/>
              <a:gd name="connsiteY919" fmla="*/ 38648 h 1809417"/>
              <a:gd name="connsiteX920" fmla="*/ 464025 w 1727768"/>
              <a:gd name="connsiteY920" fmla="*/ 32759 h 1809417"/>
              <a:gd name="connsiteX921" fmla="*/ 567405 w 1727768"/>
              <a:gd name="connsiteY921" fmla="*/ 23822 h 1809417"/>
              <a:gd name="connsiteX922" fmla="*/ 525164 w 1727768"/>
              <a:gd name="connsiteY922" fmla="*/ 109972 h 1809417"/>
              <a:gd name="connsiteX923" fmla="*/ 473206 w 1727768"/>
              <a:gd name="connsiteY923" fmla="*/ 199743 h 1809417"/>
              <a:gd name="connsiteX924" fmla="*/ 372599 w 1727768"/>
              <a:gd name="connsiteY924" fmla="*/ 358642 h 1809417"/>
              <a:gd name="connsiteX925" fmla="*/ 329285 w 1727768"/>
              <a:gd name="connsiteY925" fmla="*/ 429939 h 1809417"/>
              <a:gd name="connsiteX926" fmla="*/ 376165 w 1727768"/>
              <a:gd name="connsiteY926" fmla="*/ 333816 h 1809417"/>
              <a:gd name="connsiteX927" fmla="*/ 465593 w 1727768"/>
              <a:gd name="connsiteY927" fmla="*/ 182803 h 1809417"/>
              <a:gd name="connsiteX928" fmla="*/ 687958 w 1727768"/>
              <a:gd name="connsiteY928" fmla="*/ 19063 h 1809417"/>
              <a:gd name="connsiteX929" fmla="*/ 636984 w 1727768"/>
              <a:gd name="connsiteY929" fmla="*/ 131848 h 1809417"/>
              <a:gd name="connsiteX930" fmla="*/ 567915 w 1727768"/>
              <a:gd name="connsiteY930" fmla="*/ 245965 h 1809417"/>
              <a:gd name="connsiteX931" fmla="*/ 499197 w 1727768"/>
              <a:gd name="connsiteY931" fmla="*/ 338342 h 1809417"/>
              <a:gd name="connsiteX932" fmla="*/ 436584 w 1727768"/>
              <a:gd name="connsiteY932" fmla="*/ 413575 h 1809417"/>
              <a:gd name="connsiteX933" fmla="*/ 351613 w 1727768"/>
              <a:gd name="connsiteY933" fmla="*/ 551215 h 1809417"/>
              <a:gd name="connsiteX934" fmla="*/ 255190 w 1727768"/>
              <a:gd name="connsiteY934" fmla="*/ 693998 h 1809417"/>
              <a:gd name="connsiteX935" fmla="*/ 211709 w 1727768"/>
              <a:gd name="connsiteY935" fmla="*/ 733699 h 1809417"/>
              <a:gd name="connsiteX936" fmla="*/ 236362 w 1727768"/>
              <a:gd name="connsiteY936" fmla="*/ 687358 h 1809417"/>
              <a:gd name="connsiteX937" fmla="*/ 259236 w 1727768"/>
              <a:gd name="connsiteY937" fmla="*/ 663617 h 1809417"/>
              <a:gd name="connsiteX938" fmla="*/ 350585 w 1727768"/>
              <a:gd name="connsiteY938" fmla="*/ 520285 h 1809417"/>
              <a:gd name="connsiteX939" fmla="*/ 433635 w 1727768"/>
              <a:gd name="connsiteY939" fmla="*/ 391012 h 1809417"/>
              <a:gd name="connsiteX940" fmla="*/ 502764 w 1727768"/>
              <a:gd name="connsiteY940" fmla="*/ 307550 h 1809417"/>
              <a:gd name="connsiteX941" fmla="*/ 561649 w 1727768"/>
              <a:gd name="connsiteY941" fmla="*/ 225075 h 1809417"/>
              <a:gd name="connsiteX942" fmla="*/ 575321 w 1727768"/>
              <a:gd name="connsiteY942" fmla="*/ 212430 h 1809417"/>
              <a:gd name="connsiteX943" fmla="*/ 633066 w 1727768"/>
              <a:gd name="connsiteY943" fmla="*/ 115252 h 1809417"/>
              <a:gd name="connsiteX944" fmla="*/ 570739 w 1727768"/>
              <a:gd name="connsiteY944" fmla="*/ 17024 h 1809417"/>
              <a:gd name="connsiteX945" fmla="*/ 571481 w 1727768"/>
              <a:gd name="connsiteY945" fmla="*/ 17457 h 1809417"/>
              <a:gd name="connsiteX946" fmla="*/ 567405 w 1727768"/>
              <a:gd name="connsiteY946" fmla="*/ 23822 h 1809417"/>
              <a:gd name="connsiteX947" fmla="*/ 690878 w 1727768"/>
              <a:gd name="connsiteY947" fmla="*/ 12602 h 1809417"/>
              <a:gd name="connsiteX948" fmla="*/ 691496 w 1727768"/>
              <a:gd name="connsiteY948" fmla="*/ 12862 h 1809417"/>
              <a:gd name="connsiteX949" fmla="*/ 687958 w 1727768"/>
              <a:gd name="connsiteY949" fmla="*/ 19063 h 1809417"/>
              <a:gd name="connsiteX950" fmla="*/ 567246 w 1727768"/>
              <a:gd name="connsiteY950" fmla="*/ 5258 h 1809417"/>
              <a:gd name="connsiteX951" fmla="*/ 570795 w 1727768"/>
              <a:gd name="connsiteY951" fmla="*/ 16908 h 1809417"/>
              <a:gd name="connsiteX952" fmla="*/ 570739 w 1727768"/>
              <a:gd name="connsiteY952" fmla="*/ 17024 h 1809417"/>
              <a:gd name="connsiteX953" fmla="*/ 556668 w 1727768"/>
              <a:gd name="connsiteY953" fmla="*/ 8816 h 1809417"/>
              <a:gd name="connsiteX954" fmla="*/ 374450 w 1727768"/>
              <a:gd name="connsiteY954" fmla="*/ 325518 h 1809417"/>
              <a:gd name="connsiteX955" fmla="*/ 306649 w 1727768"/>
              <a:gd name="connsiteY955" fmla="*/ 435553 h 1809417"/>
              <a:gd name="connsiteX956" fmla="*/ 370336 w 1727768"/>
              <a:gd name="connsiteY956" fmla="*/ 306590 h 1809417"/>
              <a:gd name="connsiteX957" fmla="*/ 555982 w 1727768"/>
              <a:gd name="connsiteY957" fmla="*/ 8267 h 1809417"/>
              <a:gd name="connsiteX958" fmla="*/ 567246 w 1727768"/>
              <a:gd name="connsiteY958" fmla="*/ 5258 h 1809417"/>
              <a:gd name="connsiteX959" fmla="*/ 687407 w 1727768"/>
              <a:gd name="connsiteY959" fmla="*/ 629 h 1809417"/>
              <a:gd name="connsiteX960" fmla="*/ 691907 w 1727768"/>
              <a:gd name="connsiteY960" fmla="*/ 10324 h 1809417"/>
              <a:gd name="connsiteX961" fmla="*/ 690878 w 1727768"/>
              <a:gd name="connsiteY961" fmla="*/ 12602 h 1809417"/>
              <a:gd name="connsiteX962" fmla="*/ 675860 w 1727768"/>
              <a:gd name="connsiteY962" fmla="*/ 6278 h 1809417"/>
              <a:gd name="connsiteX963" fmla="*/ 569012 w 1727768"/>
              <a:gd name="connsiteY963" fmla="*/ 214762 h 1809417"/>
              <a:gd name="connsiteX964" fmla="*/ 561649 w 1727768"/>
              <a:gd name="connsiteY964" fmla="*/ 225075 h 1809417"/>
              <a:gd name="connsiteX965" fmla="*/ 516669 w 1727768"/>
              <a:gd name="connsiteY965" fmla="*/ 266677 h 1809417"/>
              <a:gd name="connsiteX966" fmla="*/ 455032 w 1727768"/>
              <a:gd name="connsiteY966" fmla="*/ 317837 h 1809417"/>
              <a:gd name="connsiteX967" fmla="*/ 400374 w 1727768"/>
              <a:gd name="connsiteY967" fmla="*/ 394990 h 1809417"/>
              <a:gd name="connsiteX968" fmla="*/ 350242 w 1727768"/>
              <a:gd name="connsiteY968" fmla="*/ 488807 h 1809417"/>
              <a:gd name="connsiteX969" fmla="*/ 298327 w 1727768"/>
              <a:gd name="connsiteY969" fmla="*/ 583242 h 1809417"/>
              <a:gd name="connsiteX970" fmla="*/ 251692 w 1727768"/>
              <a:gd name="connsiteY970" fmla="*/ 658543 h 1809417"/>
              <a:gd name="connsiteX971" fmla="*/ 236362 w 1727768"/>
              <a:gd name="connsiteY971" fmla="*/ 687358 h 1809417"/>
              <a:gd name="connsiteX972" fmla="*/ 203832 w 1727768"/>
              <a:gd name="connsiteY972" fmla="*/ 721122 h 1809417"/>
              <a:gd name="connsiteX973" fmla="*/ 195274 w 1727768"/>
              <a:gd name="connsiteY973" fmla="*/ 726446 h 1809417"/>
              <a:gd name="connsiteX974" fmla="*/ 243120 w 1727768"/>
              <a:gd name="connsiteY974" fmla="*/ 638243 h 1809417"/>
              <a:gd name="connsiteX975" fmla="*/ 292703 w 1727768"/>
              <a:gd name="connsiteY975" fmla="*/ 558073 h 1809417"/>
              <a:gd name="connsiteX976" fmla="*/ 343521 w 1727768"/>
              <a:gd name="connsiteY976" fmla="*/ 463090 h 1809417"/>
              <a:gd name="connsiteX977" fmla="*/ 394339 w 1727768"/>
              <a:gd name="connsiteY977" fmla="*/ 369546 h 1809417"/>
              <a:gd name="connsiteX978" fmla="*/ 450849 w 1727768"/>
              <a:gd name="connsiteY978" fmla="*/ 297194 h 1809417"/>
              <a:gd name="connsiteX979" fmla="*/ 573607 w 1727768"/>
              <a:gd name="connsiteY979" fmla="*/ 184518 h 1809417"/>
              <a:gd name="connsiteX980" fmla="*/ 676271 w 1727768"/>
              <a:gd name="connsiteY980" fmla="*/ 3741 h 1809417"/>
              <a:gd name="connsiteX981" fmla="*/ 687407 w 1727768"/>
              <a:gd name="connsiteY981" fmla="*/ 629 h 180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</a:cxnLst>
            <a:rect l="l" t="t" r="r" b="b"/>
            <a:pathLst>
              <a:path w="1727768" h="1809417">
                <a:moveTo>
                  <a:pt x="904035" y="1725658"/>
                </a:moveTo>
                <a:lnTo>
                  <a:pt x="915961" y="1737583"/>
                </a:lnTo>
                <a:lnTo>
                  <a:pt x="904591" y="1737683"/>
                </a:lnTo>
                <a:close/>
                <a:moveTo>
                  <a:pt x="904028" y="1725494"/>
                </a:moveTo>
                <a:lnTo>
                  <a:pt x="904035" y="1725658"/>
                </a:lnTo>
                <a:lnTo>
                  <a:pt x="903956" y="1725579"/>
                </a:lnTo>
                <a:close/>
                <a:moveTo>
                  <a:pt x="904228" y="1725253"/>
                </a:moveTo>
                <a:lnTo>
                  <a:pt x="904028" y="1725494"/>
                </a:lnTo>
                <a:lnTo>
                  <a:pt x="904025" y="1725442"/>
                </a:lnTo>
                <a:close/>
                <a:moveTo>
                  <a:pt x="1214141" y="1486956"/>
                </a:moveTo>
                <a:lnTo>
                  <a:pt x="1204362" y="1502334"/>
                </a:lnTo>
                <a:cubicBezTo>
                  <a:pt x="1191186" y="1522719"/>
                  <a:pt x="1177419" y="1542950"/>
                  <a:pt x="1161748" y="1562838"/>
                </a:cubicBezTo>
                <a:cubicBezTo>
                  <a:pt x="1130407" y="1602615"/>
                  <a:pt x="1094403" y="1641500"/>
                  <a:pt x="1063953" y="1679082"/>
                </a:cubicBezTo>
                <a:cubicBezTo>
                  <a:pt x="1048729" y="1697873"/>
                  <a:pt x="1033744" y="1717384"/>
                  <a:pt x="1020534" y="1737950"/>
                </a:cubicBezTo>
                <a:lnTo>
                  <a:pt x="1004335" y="1770174"/>
                </a:lnTo>
                <a:lnTo>
                  <a:pt x="975142" y="1793473"/>
                </a:lnTo>
                <a:lnTo>
                  <a:pt x="987761" y="1803143"/>
                </a:lnTo>
                <a:lnTo>
                  <a:pt x="1004335" y="1770174"/>
                </a:lnTo>
                <a:lnTo>
                  <a:pt x="1048866" y="1734632"/>
                </a:lnTo>
                <a:cubicBezTo>
                  <a:pt x="1069165" y="1714469"/>
                  <a:pt x="1088162" y="1693004"/>
                  <a:pt x="1107433" y="1671881"/>
                </a:cubicBezTo>
                <a:cubicBezTo>
                  <a:pt x="1116554" y="1661937"/>
                  <a:pt x="1125675" y="1651992"/>
                  <a:pt x="1135139" y="1642391"/>
                </a:cubicBezTo>
                <a:cubicBezTo>
                  <a:pt x="1145083" y="1632241"/>
                  <a:pt x="1157016" y="1623806"/>
                  <a:pt x="1168538" y="1615508"/>
                </a:cubicBezTo>
                <a:cubicBezTo>
                  <a:pt x="1215789" y="1581355"/>
                  <a:pt x="1269008" y="1554266"/>
                  <a:pt x="1310704" y="1512981"/>
                </a:cubicBezTo>
                <a:cubicBezTo>
                  <a:pt x="1318591" y="1505231"/>
                  <a:pt x="1330730" y="1517370"/>
                  <a:pt x="1322843" y="1525119"/>
                </a:cubicBezTo>
                <a:cubicBezTo>
                  <a:pt x="1299526" y="1548094"/>
                  <a:pt x="1272437" y="1566816"/>
                  <a:pt x="1245210" y="1584784"/>
                </a:cubicBezTo>
                <a:cubicBezTo>
                  <a:pt x="1220316" y="1601175"/>
                  <a:pt x="1194598" y="1617291"/>
                  <a:pt x="1171144" y="1634711"/>
                </a:cubicBezTo>
                <a:cubicBezTo>
                  <a:pt x="1147690" y="1652130"/>
                  <a:pt x="1128830" y="1673801"/>
                  <a:pt x="1109285" y="1695335"/>
                </a:cubicBezTo>
                <a:cubicBezTo>
                  <a:pt x="1071429" y="1736963"/>
                  <a:pt x="1032887" y="1779894"/>
                  <a:pt x="983715" y="1808355"/>
                </a:cubicBezTo>
                <a:cubicBezTo>
                  <a:pt x="977543" y="1811921"/>
                  <a:pt x="968559" y="1805955"/>
                  <a:pt x="971096" y="1798685"/>
                </a:cubicBezTo>
                <a:cubicBezTo>
                  <a:pt x="989613" y="1746222"/>
                  <a:pt x="1023560" y="1701027"/>
                  <a:pt x="1058604" y="1658576"/>
                </a:cubicBezTo>
                <a:cubicBezTo>
                  <a:pt x="1090974" y="1619349"/>
                  <a:pt x="1125881" y="1582109"/>
                  <a:pt x="1156673" y="1541510"/>
                </a:cubicBezTo>
                <a:lnTo>
                  <a:pt x="1169924" y="1522076"/>
                </a:lnTo>
                <a:close/>
                <a:moveTo>
                  <a:pt x="1202113" y="1474584"/>
                </a:moveTo>
                <a:lnTo>
                  <a:pt x="1199536" y="1478648"/>
                </a:lnTo>
                <a:lnTo>
                  <a:pt x="1169924" y="1522076"/>
                </a:lnTo>
                <a:lnTo>
                  <a:pt x="1153313" y="1535270"/>
                </a:lnTo>
                <a:cubicBezTo>
                  <a:pt x="1070194" y="1597746"/>
                  <a:pt x="985429" y="1659536"/>
                  <a:pt x="916095" y="1737717"/>
                </a:cubicBezTo>
                <a:lnTo>
                  <a:pt x="915961" y="1737583"/>
                </a:lnTo>
                <a:lnTo>
                  <a:pt x="916163" y="1737581"/>
                </a:lnTo>
                <a:lnTo>
                  <a:pt x="990904" y="1644571"/>
                </a:lnTo>
                <a:lnTo>
                  <a:pt x="1030966" y="1607279"/>
                </a:lnTo>
                <a:cubicBezTo>
                  <a:pt x="1070743" y="1575355"/>
                  <a:pt x="1111788" y="1545300"/>
                  <a:pt x="1152473" y="1514636"/>
                </a:cubicBezTo>
                <a:close/>
                <a:moveTo>
                  <a:pt x="795073" y="1353318"/>
                </a:moveTo>
                <a:lnTo>
                  <a:pt x="741764" y="1426227"/>
                </a:lnTo>
                <a:cubicBezTo>
                  <a:pt x="735866" y="1435554"/>
                  <a:pt x="720984" y="1426913"/>
                  <a:pt x="726951" y="1417586"/>
                </a:cubicBezTo>
                <a:lnTo>
                  <a:pt x="761743" y="1370411"/>
                </a:lnTo>
                <a:lnTo>
                  <a:pt x="767344" y="1368757"/>
                </a:lnTo>
                <a:close/>
                <a:moveTo>
                  <a:pt x="705235" y="1328161"/>
                </a:moveTo>
                <a:lnTo>
                  <a:pt x="715300" y="1335915"/>
                </a:lnTo>
                <a:lnTo>
                  <a:pt x="711725" y="1340251"/>
                </a:lnTo>
                <a:lnTo>
                  <a:pt x="705871" y="1340417"/>
                </a:lnTo>
                <a:cubicBezTo>
                  <a:pt x="702588" y="1337948"/>
                  <a:pt x="700891" y="1333644"/>
                  <a:pt x="703908" y="1329735"/>
                </a:cubicBezTo>
                <a:close/>
                <a:moveTo>
                  <a:pt x="705985" y="1327270"/>
                </a:moveTo>
                <a:lnTo>
                  <a:pt x="705235" y="1328161"/>
                </a:lnTo>
                <a:lnTo>
                  <a:pt x="705142" y="1328089"/>
                </a:lnTo>
                <a:close/>
                <a:moveTo>
                  <a:pt x="789950" y="1271092"/>
                </a:moveTo>
                <a:lnTo>
                  <a:pt x="715871" y="1361846"/>
                </a:lnTo>
                <a:lnTo>
                  <a:pt x="699656" y="1362791"/>
                </a:lnTo>
                <a:lnTo>
                  <a:pt x="704799" y="1375410"/>
                </a:lnTo>
                <a:lnTo>
                  <a:pt x="715871" y="1361846"/>
                </a:lnTo>
                <a:lnTo>
                  <a:pt x="739064" y="1360494"/>
                </a:lnTo>
                <a:cubicBezTo>
                  <a:pt x="752086" y="1357116"/>
                  <a:pt x="764739" y="1351750"/>
                  <a:pt x="776260" y="1346263"/>
                </a:cubicBezTo>
                <a:lnTo>
                  <a:pt x="782386" y="1342422"/>
                </a:lnTo>
                <a:lnTo>
                  <a:pt x="761743" y="1370411"/>
                </a:lnTo>
                <a:lnTo>
                  <a:pt x="731872" y="1379233"/>
                </a:lnTo>
                <a:cubicBezTo>
                  <a:pt x="719716" y="1381308"/>
                  <a:pt x="707337" y="1381651"/>
                  <a:pt x="695061" y="1379319"/>
                </a:cubicBezTo>
                <a:cubicBezTo>
                  <a:pt x="689917" y="1378290"/>
                  <a:pt x="686831" y="1371020"/>
                  <a:pt x="689917" y="1366700"/>
                </a:cubicBezTo>
                <a:lnTo>
                  <a:pt x="711725" y="1340251"/>
                </a:lnTo>
                <a:lnTo>
                  <a:pt x="717349" y="1340091"/>
                </a:lnTo>
                <a:close/>
                <a:moveTo>
                  <a:pt x="1268824" y="1263454"/>
                </a:moveTo>
                <a:lnTo>
                  <a:pt x="1244542" y="1296449"/>
                </a:lnTo>
                <a:cubicBezTo>
                  <a:pt x="1216527" y="1338394"/>
                  <a:pt x="1189421" y="1380999"/>
                  <a:pt x="1160377" y="1422181"/>
                </a:cubicBezTo>
                <a:cubicBezTo>
                  <a:pt x="1124441" y="1473205"/>
                  <a:pt x="1085899" y="1522719"/>
                  <a:pt x="1048591" y="1572783"/>
                </a:cubicBezTo>
                <a:lnTo>
                  <a:pt x="990904" y="1644571"/>
                </a:lnTo>
                <a:lnTo>
                  <a:pt x="904228" y="1725253"/>
                </a:lnTo>
                <a:lnTo>
                  <a:pt x="981563" y="1632568"/>
                </a:lnTo>
                <a:cubicBezTo>
                  <a:pt x="1006501" y="1600798"/>
                  <a:pt x="1030692" y="1568428"/>
                  <a:pt x="1054695" y="1535955"/>
                </a:cubicBezTo>
                <a:cubicBezTo>
                  <a:pt x="1089465" y="1488978"/>
                  <a:pt x="1125812" y="1442892"/>
                  <a:pt x="1158662" y="1394543"/>
                </a:cubicBezTo>
                <a:lnTo>
                  <a:pt x="1215283" y="1309590"/>
                </a:lnTo>
                <a:close/>
                <a:moveTo>
                  <a:pt x="1714590" y="1256157"/>
                </a:moveTo>
                <a:cubicBezTo>
                  <a:pt x="1717607" y="1259200"/>
                  <a:pt x="1718893" y="1264378"/>
                  <a:pt x="1715464" y="1268630"/>
                </a:cubicBezTo>
                <a:cubicBezTo>
                  <a:pt x="1657102" y="1340570"/>
                  <a:pt x="1634059" y="1431987"/>
                  <a:pt x="1585093" y="1509483"/>
                </a:cubicBezTo>
                <a:cubicBezTo>
                  <a:pt x="1579675" y="1518124"/>
                  <a:pt x="1567880" y="1512226"/>
                  <a:pt x="1569457" y="1502899"/>
                </a:cubicBezTo>
                <a:cubicBezTo>
                  <a:pt x="1573006" y="1482240"/>
                  <a:pt x="1578321" y="1462193"/>
                  <a:pt x="1584834" y="1442567"/>
                </a:cubicBezTo>
                <a:lnTo>
                  <a:pt x="1592457" y="1423039"/>
                </a:lnTo>
                <a:lnTo>
                  <a:pt x="1600044" y="1414979"/>
                </a:lnTo>
                <a:lnTo>
                  <a:pt x="1600181" y="1415116"/>
                </a:lnTo>
                <a:lnTo>
                  <a:pt x="1600093" y="1403478"/>
                </a:lnTo>
                <a:lnTo>
                  <a:pt x="1607399" y="1384762"/>
                </a:lnTo>
                <a:lnTo>
                  <a:pt x="1648946" y="1296573"/>
                </a:lnTo>
                <a:lnTo>
                  <a:pt x="1670132" y="1284746"/>
                </a:lnTo>
                <a:lnTo>
                  <a:pt x="1660463" y="1272127"/>
                </a:lnTo>
                <a:lnTo>
                  <a:pt x="1648946" y="1296573"/>
                </a:lnTo>
                <a:lnTo>
                  <a:pt x="1635182" y="1304257"/>
                </a:lnTo>
                <a:cubicBezTo>
                  <a:pt x="1625059" y="1312761"/>
                  <a:pt x="1616675" y="1323219"/>
                  <a:pt x="1610674" y="1335495"/>
                </a:cubicBezTo>
                <a:cubicBezTo>
                  <a:pt x="1604673" y="1347771"/>
                  <a:pt x="1601347" y="1360990"/>
                  <a:pt x="1599873" y="1374483"/>
                </a:cubicBezTo>
                <a:lnTo>
                  <a:pt x="1600093" y="1403478"/>
                </a:lnTo>
                <a:lnTo>
                  <a:pt x="1592457" y="1423039"/>
                </a:lnTo>
                <a:lnTo>
                  <a:pt x="1592346" y="1423158"/>
                </a:lnTo>
                <a:cubicBezTo>
                  <a:pt x="1588059" y="1423140"/>
                  <a:pt x="1583482" y="1420397"/>
                  <a:pt x="1582899" y="1414979"/>
                </a:cubicBezTo>
                <a:cubicBezTo>
                  <a:pt x="1579675" y="1384393"/>
                  <a:pt x="1582350" y="1352709"/>
                  <a:pt x="1596683" y="1324797"/>
                </a:cubicBezTo>
                <a:cubicBezTo>
                  <a:pt x="1611016" y="1296885"/>
                  <a:pt x="1636185" y="1278162"/>
                  <a:pt x="1665469" y="1268081"/>
                </a:cubicBezTo>
                <a:cubicBezTo>
                  <a:pt x="1673218" y="1265475"/>
                  <a:pt x="1677950" y="1274527"/>
                  <a:pt x="1675138" y="1280700"/>
                </a:cubicBezTo>
                <a:cubicBezTo>
                  <a:pt x="1658268" y="1317733"/>
                  <a:pt x="1639443" y="1354098"/>
                  <a:pt x="1623095" y="1391362"/>
                </a:cubicBezTo>
                <a:lnTo>
                  <a:pt x="1609625" y="1425948"/>
                </a:lnTo>
                <a:lnTo>
                  <a:pt x="1602650" y="1441151"/>
                </a:lnTo>
                <a:cubicBezTo>
                  <a:pt x="1592877" y="1461580"/>
                  <a:pt x="1582522" y="1481468"/>
                  <a:pt x="1570280" y="1500841"/>
                </a:cubicBezTo>
                <a:lnTo>
                  <a:pt x="1585916" y="1507425"/>
                </a:lnTo>
                <a:cubicBezTo>
                  <a:pt x="1589397" y="1487108"/>
                  <a:pt x="1594605" y="1467409"/>
                  <a:pt x="1600986" y="1448130"/>
                </a:cubicBezTo>
                <a:lnTo>
                  <a:pt x="1609625" y="1425948"/>
                </a:lnTo>
                <a:lnTo>
                  <a:pt x="1631522" y="1378220"/>
                </a:lnTo>
                <a:cubicBezTo>
                  <a:pt x="1651341" y="1335152"/>
                  <a:pt x="1673356" y="1293456"/>
                  <a:pt x="1703325" y="1256491"/>
                </a:cubicBezTo>
                <a:cubicBezTo>
                  <a:pt x="1706823" y="1252205"/>
                  <a:pt x="1711572" y="1253113"/>
                  <a:pt x="1714590" y="1256157"/>
                </a:cubicBezTo>
                <a:close/>
                <a:moveTo>
                  <a:pt x="821248" y="1207415"/>
                </a:moveTo>
                <a:lnTo>
                  <a:pt x="788708" y="1246882"/>
                </a:lnTo>
                <a:lnTo>
                  <a:pt x="705985" y="1327270"/>
                </a:lnTo>
                <a:lnTo>
                  <a:pt x="780409" y="1238936"/>
                </a:lnTo>
                <a:lnTo>
                  <a:pt x="798038" y="1220579"/>
                </a:lnTo>
                <a:lnTo>
                  <a:pt x="803486" y="1221379"/>
                </a:lnTo>
                <a:close/>
                <a:moveTo>
                  <a:pt x="838285" y="1178672"/>
                </a:moveTo>
                <a:lnTo>
                  <a:pt x="806366" y="1218293"/>
                </a:lnTo>
                <a:lnTo>
                  <a:pt x="803238" y="1215165"/>
                </a:lnTo>
                <a:close/>
                <a:moveTo>
                  <a:pt x="1459823" y="1165512"/>
                </a:moveTo>
                <a:cubicBezTo>
                  <a:pt x="1463055" y="1167064"/>
                  <a:pt x="1465147" y="1170321"/>
                  <a:pt x="1463569" y="1174813"/>
                </a:cubicBezTo>
                <a:cubicBezTo>
                  <a:pt x="1444024" y="1231186"/>
                  <a:pt x="1415083" y="1283375"/>
                  <a:pt x="1378530" y="1330489"/>
                </a:cubicBezTo>
                <a:cubicBezTo>
                  <a:pt x="1347223" y="1370849"/>
                  <a:pt x="1311699" y="1406425"/>
                  <a:pt x="1273611" y="1439720"/>
                </a:cubicBezTo>
                <a:lnTo>
                  <a:pt x="1214141" y="1486956"/>
                </a:lnTo>
                <a:lnTo>
                  <a:pt x="1242975" y="1441614"/>
                </a:lnTo>
                <a:lnTo>
                  <a:pt x="1271819" y="1418341"/>
                </a:lnTo>
                <a:cubicBezTo>
                  <a:pt x="1329324" y="1366803"/>
                  <a:pt x="1379962" y="1308205"/>
                  <a:pt x="1416095" y="1240697"/>
                </a:cubicBezTo>
                <a:lnTo>
                  <a:pt x="1431270" y="1206181"/>
                </a:lnTo>
                <a:lnTo>
                  <a:pt x="1461443" y="1178516"/>
                </a:lnTo>
                <a:lnTo>
                  <a:pt x="1447110" y="1170150"/>
                </a:lnTo>
                <a:lnTo>
                  <a:pt x="1431270" y="1206181"/>
                </a:lnTo>
                <a:lnTo>
                  <a:pt x="1395872" y="1238635"/>
                </a:lnTo>
                <a:cubicBezTo>
                  <a:pt x="1375393" y="1260127"/>
                  <a:pt x="1356173" y="1282861"/>
                  <a:pt x="1337862" y="1306212"/>
                </a:cubicBezTo>
                <a:cubicBezTo>
                  <a:pt x="1303983" y="1349349"/>
                  <a:pt x="1273328" y="1394955"/>
                  <a:pt x="1243427" y="1440903"/>
                </a:cubicBezTo>
                <a:lnTo>
                  <a:pt x="1242975" y="1441614"/>
                </a:lnTo>
                <a:lnTo>
                  <a:pt x="1202113" y="1474584"/>
                </a:lnTo>
                <a:lnTo>
                  <a:pt x="1240341" y="1414294"/>
                </a:lnTo>
                <a:cubicBezTo>
                  <a:pt x="1299526" y="1324317"/>
                  <a:pt x="1363854" y="1233654"/>
                  <a:pt x="1449236" y="1166446"/>
                </a:cubicBezTo>
                <a:cubicBezTo>
                  <a:pt x="1452219" y="1164115"/>
                  <a:pt x="1456591" y="1163960"/>
                  <a:pt x="1459823" y="1165512"/>
                </a:cubicBezTo>
                <a:close/>
                <a:moveTo>
                  <a:pt x="900900" y="1140067"/>
                </a:moveTo>
                <a:lnTo>
                  <a:pt x="859893" y="1180180"/>
                </a:lnTo>
                <a:cubicBezTo>
                  <a:pt x="810018" y="1230431"/>
                  <a:pt x="761892" y="1282312"/>
                  <a:pt x="718584" y="1338445"/>
                </a:cubicBezTo>
                <a:lnTo>
                  <a:pt x="715300" y="1335915"/>
                </a:lnTo>
                <a:lnTo>
                  <a:pt x="788708" y="1246882"/>
                </a:lnTo>
                <a:lnTo>
                  <a:pt x="863515" y="1174186"/>
                </a:lnTo>
                <a:lnTo>
                  <a:pt x="869924" y="1169147"/>
                </a:lnTo>
                <a:close/>
                <a:moveTo>
                  <a:pt x="906105" y="1110856"/>
                </a:moveTo>
                <a:lnTo>
                  <a:pt x="862671" y="1153279"/>
                </a:lnTo>
                <a:lnTo>
                  <a:pt x="838285" y="1178672"/>
                </a:lnTo>
                <a:lnTo>
                  <a:pt x="854251" y="1158852"/>
                </a:lnTo>
                <a:lnTo>
                  <a:pt x="867309" y="1148401"/>
                </a:lnTo>
                <a:close/>
                <a:moveTo>
                  <a:pt x="932931" y="1109789"/>
                </a:moveTo>
                <a:lnTo>
                  <a:pt x="931534" y="1111308"/>
                </a:lnTo>
                <a:lnTo>
                  <a:pt x="900900" y="1140067"/>
                </a:lnTo>
                <a:lnTo>
                  <a:pt x="913880" y="1127370"/>
                </a:lnTo>
                <a:close/>
                <a:moveTo>
                  <a:pt x="936304" y="1081360"/>
                </a:moveTo>
                <a:lnTo>
                  <a:pt x="934268" y="1083601"/>
                </a:lnTo>
                <a:lnTo>
                  <a:pt x="906105" y="1110856"/>
                </a:lnTo>
                <a:close/>
                <a:moveTo>
                  <a:pt x="1439155" y="1067142"/>
                </a:moveTo>
                <a:cubicBezTo>
                  <a:pt x="1445875" y="1064605"/>
                  <a:pt x="1453145" y="1073932"/>
                  <a:pt x="1448824" y="1079761"/>
                </a:cubicBezTo>
                <a:cubicBezTo>
                  <a:pt x="1409116" y="1133185"/>
                  <a:pt x="1362071" y="1180574"/>
                  <a:pt x="1313036" y="1225357"/>
                </a:cubicBezTo>
                <a:lnTo>
                  <a:pt x="1268824" y="1263454"/>
                </a:lnTo>
                <a:lnTo>
                  <a:pt x="1314329" y="1201622"/>
                </a:lnTo>
                <a:lnTo>
                  <a:pt x="1314451" y="1201516"/>
                </a:lnTo>
                <a:cubicBezTo>
                  <a:pt x="1336169" y="1181350"/>
                  <a:pt x="1357281" y="1160581"/>
                  <a:pt x="1377370" y="1138921"/>
                </a:cubicBezTo>
                <a:lnTo>
                  <a:pt x="1405633" y="1105102"/>
                </a:lnTo>
                <a:lnTo>
                  <a:pt x="1412179" y="1100012"/>
                </a:lnTo>
                <a:cubicBezTo>
                  <a:pt x="1422198" y="1093438"/>
                  <a:pt x="1432725" y="1087836"/>
                  <a:pt x="1443818" y="1083601"/>
                </a:cubicBezTo>
                <a:lnTo>
                  <a:pt x="1434148" y="1070983"/>
                </a:lnTo>
                <a:lnTo>
                  <a:pt x="1405633" y="1105102"/>
                </a:lnTo>
                <a:lnTo>
                  <a:pt x="1383588" y="1122247"/>
                </a:lnTo>
                <a:cubicBezTo>
                  <a:pt x="1365466" y="1138483"/>
                  <a:pt x="1349144" y="1157017"/>
                  <a:pt x="1334159" y="1174676"/>
                </a:cubicBezTo>
                <a:lnTo>
                  <a:pt x="1314329" y="1201622"/>
                </a:lnTo>
                <a:lnTo>
                  <a:pt x="1253986" y="1253796"/>
                </a:lnTo>
                <a:lnTo>
                  <a:pt x="1338273" y="1144089"/>
                </a:lnTo>
                <a:cubicBezTo>
                  <a:pt x="1366665" y="1113022"/>
                  <a:pt x="1399241" y="1082367"/>
                  <a:pt x="1439155" y="1067142"/>
                </a:cubicBezTo>
                <a:close/>
                <a:moveTo>
                  <a:pt x="1303190" y="1020742"/>
                </a:moveTo>
                <a:lnTo>
                  <a:pt x="1177042" y="1165692"/>
                </a:lnTo>
                <a:lnTo>
                  <a:pt x="1129470" y="1215705"/>
                </a:lnTo>
                <a:lnTo>
                  <a:pt x="1113331" y="1228922"/>
                </a:lnTo>
                <a:cubicBezTo>
                  <a:pt x="1011799" y="1306032"/>
                  <a:pt x="897559" y="1380149"/>
                  <a:pt x="835347" y="1493403"/>
                </a:cubicBezTo>
                <a:lnTo>
                  <a:pt x="828834" y="1507684"/>
                </a:lnTo>
                <a:lnTo>
                  <a:pt x="797726" y="1536092"/>
                </a:lnTo>
                <a:lnTo>
                  <a:pt x="812059" y="1544459"/>
                </a:lnTo>
                <a:lnTo>
                  <a:pt x="828834" y="1507684"/>
                </a:lnTo>
                <a:lnTo>
                  <a:pt x="1003260" y="1348389"/>
                </a:lnTo>
                <a:lnTo>
                  <a:pt x="1129470" y="1215705"/>
                </a:lnTo>
                <a:lnTo>
                  <a:pt x="1199330" y="1158491"/>
                </a:lnTo>
                <a:cubicBezTo>
                  <a:pt x="1230603" y="1130030"/>
                  <a:pt x="1257006" y="1098003"/>
                  <a:pt x="1284850" y="1066388"/>
                </a:cubicBezTo>
                <a:lnTo>
                  <a:pt x="1326075" y="1022742"/>
                </a:lnTo>
                <a:lnTo>
                  <a:pt x="1321257" y="1028704"/>
                </a:lnTo>
                <a:cubicBezTo>
                  <a:pt x="1271374" y="1087648"/>
                  <a:pt x="1219184" y="1144741"/>
                  <a:pt x="1167509" y="1201696"/>
                </a:cubicBezTo>
                <a:cubicBezTo>
                  <a:pt x="1055929" y="1324592"/>
                  <a:pt x="937012" y="1441246"/>
                  <a:pt x="809864" y="1548025"/>
                </a:cubicBezTo>
                <a:cubicBezTo>
                  <a:pt x="803967" y="1552963"/>
                  <a:pt x="792308" y="1548437"/>
                  <a:pt x="795531" y="1539658"/>
                </a:cubicBezTo>
                <a:cubicBezTo>
                  <a:pt x="824746" y="1460174"/>
                  <a:pt x="878513" y="1395092"/>
                  <a:pt x="941607" y="1339953"/>
                </a:cubicBezTo>
                <a:cubicBezTo>
                  <a:pt x="998185" y="1290439"/>
                  <a:pt x="1060593" y="1248193"/>
                  <a:pt x="1119915" y="1202176"/>
                </a:cubicBezTo>
                <a:cubicBezTo>
                  <a:pt x="1149815" y="1179065"/>
                  <a:pt x="1178962" y="1154856"/>
                  <a:pt x="1206051" y="1128453"/>
                </a:cubicBezTo>
                <a:cubicBezTo>
                  <a:pt x="1238284" y="1097043"/>
                  <a:pt x="1265921" y="1061176"/>
                  <a:pt x="1296165" y="1027914"/>
                </a:cubicBezTo>
                <a:close/>
                <a:moveTo>
                  <a:pt x="677418" y="1013687"/>
                </a:moveTo>
                <a:lnTo>
                  <a:pt x="677337" y="1013816"/>
                </a:lnTo>
                <a:lnTo>
                  <a:pt x="677299" y="1013787"/>
                </a:lnTo>
                <a:close/>
                <a:moveTo>
                  <a:pt x="1063309" y="967787"/>
                </a:moveTo>
                <a:lnTo>
                  <a:pt x="1046053" y="986835"/>
                </a:lnTo>
                <a:lnTo>
                  <a:pt x="942635" y="1099242"/>
                </a:lnTo>
                <a:lnTo>
                  <a:pt x="913880" y="1127370"/>
                </a:lnTo>
                <a:lnTo>
                  <a:pt x="870420" y="1167475"/>
                </a:lnTo>
                <a:lnTo>
                  <a:pt x="863515" y="1174186"/>
                </a:lnTo>
                <a:lnTo>
                  <a:pt x="821248" y="1207415"/>
                </a:lnTo>
                <a:lnTo>
                  <a:pt x="840382" y="1184208"/>
                </a:lnTo>
                <a:cubicBezTo>
                  <a:pt x="889348" y="1131539"/>
                  <a:pt x="940852" y="1080893"/>
                  <a:pt x="993367" y="1031533"/>
                </a:cubicBezTo>
                <a:close/>
                <a:moveTo>
                  <a:pt x="1125325" y="899332"/>
                </a:moveTo>
                <a:lnTo>
                  <a:pt x="1089506" y="943912"/>
                </a:lnTo>
                <a:lnTo>
                  <a:pt x="1063309" y="967787"/>
                </a:lnTo>
                <a:close/>
                <a:moveTo>
                  <a:pt x="775647" y="887078"/>
                </a:moveTo>
                <a:lnTo>
                  <a:pt x="718889" y="978702"/>
                </a:lnTo>
                <a:lnTo>
                  <a:pt x="677418" y="1013687"/>
                </a:lnTo>
                <a:lnTo>
                  <a:pt x="731918" y="926236"/>
                </a:lnTo>
                <a:lnTo>
                  <a:pt x="744070" y="916867"/>
                </a:lnTo>
                <a:close/>
                <a:moveTo>
                  <a:pt x="1119388" y="880581"/>
                </a:moveTo>
                <a:lnTo>
                  <a:pt x="1084099" y="924865"/>
                </a:lnTo>
                <a:cubicBezTo>
                  <a:pt x="1061604" y="953231"/>
                  <a:pt x="1038510" y="981074"/>
                  <a:pt x="1012929" y="1006517"/>
                </a:cubicBezTo>
                <a:lnTo>
                  <a:pt x="936304" y="1081360"/>
                </a:lnTo>
                <a:lnTo>
                  <a:pt x="1047528" y="958889"/>
                </a:lnTo>
                <a:close/>
                <a:moveTo>
                  <a:pt x="635937" y="858568"/>
                </a:moveTo>
                <a:lnTo>
                  <a:pt x="634712" y="860237"/>
                </a:lnTo>
                <a:lnTo>
                  <a:pt x="634571" y="860096"/>
                </a:lnTo>
                <a:close/>
                <a:moveTo>
                  <a:pt x="562490" y="816514"/>
                </a:moveTo>
                <a:lnTo>
                  <a:pt x="562154" y="817031"/>
                </a:lnTo>
                <a:lnTo>
                  <a:pt x="562041" y="816918"/>
                </a:lnTo>
                <a:close/>
                <a:moveTo>
                  <a:pt x="323381" y="781617"/>
                </a:moveTo>
                <a:lnTo>
                  <a:pt x="321850" y="784593"/>
                </a:lnTo>
                <a:lnTo>
                  <a:pt x="321397" y="784329"/>
                </a:lnTo>
                <a:lnTo>
                  <a:pt x="321438" y="784318"/>
                </a:lnTo>
                <a:close/>
                <a:moveTo>
                  <a:pt x="488599" y="779449"/>
                </a:moveTo>
                <a:lnTo>
                  <a:pt x="488225" y="780067"/>
                </a:lnTo>
                <a:lnTo>
                  <a:pt x="488072" y="779914"/>
                </a:lnTo>
                <a:close/>
                <a:moveTo>
                  <a:pt x="1303671" y="710725"/>
                </a:moveTo>
                <a:lnTo>
                  <a:pt x="1288895" y="728151"/>
                </a:lnTo>
                <a:cubicBezTo>
                  <a:pt x="1246993" y="773345"/>
                  <a:pt x="1203033" y="816345"/>
                  <a:pt x="1160308" y="860716"/>
                </a:cubicBezTo>
                <a:lnTo>
                  <a:pt x="1125325" y="899332"/>
                </a:lnTo>
                <a:lnTo>
                  <a:pt x="1151392" y="866889"/>
                </a:lnTo>
                <a:cubicBezTo>
                  <a:pt x="1172995" y="840554"/>
                  <a:pt x="1195421" y="815042"/>
                  <a:pt x="1219629" y="791039"/>
                </a:cubicBezTo>
                <a:cubicBezTo>
                  <a:pt x="1242192" y="768613"/>
                  <a:pt x="1265647" y="747148"/>
                  <a:pt x="1288827" y="725477"/>
                </a:cubicBezTo>
                <a:close/>
                <a:moveTo>
                  <a:pt x="1288457" y="702503"/>
                </a:moveTo>
                <a:lnTo>
                  <a:pt x="1161405" y="834793"/>
                </a:lnTo>
                <a:lnTo>
                  <a:pt x="1119388" y="880581"/>
                </a:lnTo>
                <a:lnTo>
                  <a:pt x="1151667" y="840074"/>
                </a:lnTo>
                <a:cubicBezTo>
                  <a:pt x="1172893" y="814871"/>
                  <a:pt x="1195627" y="791331"/>
                  <a:pt x="1219021" y="768442"/>
                </a:cubicBezTo>
                <a:close/>
                <a:moveTo>
                  <a:pt x="1714435" y="638037"/>
                </a:moveTo>
                <a:cubicBezTo>
                  <a:pt x="1720401" y="634265"/>
                  <a:pt x="1726710" y="639409"/>
                  <a:pt x="1727328" y="645444"/>
                </a:cubicBezTo>
                <a:cubicBezTo>
                  <a:pt x="1730757" y="677814"/>
                  <a:pt x="1713612" y="709703"/>
                  <a:pt x="1695849" y="735490"/>
                </a:cubicBezTo>
                <a:cubicBezTo>
                  <a:pt x="1673424" y="767996"/>
                  <a:pt x="1645855" y="796732"/>
                  <a:pt x="1617188" y="823752"/>
                </a:cubicBezTo>
                <a:cubicBezTo>
                  <a:pt x="1595243" y="844463"/>
                  <a:pt x="1572268" y="864077"/>
                  <a:pt x="1549088" y="883417"/>
                </a:cubicBezTo>
                <a:cubicBezTo>
                  <a:pt x="1532286" y="897476"/>
                  <a:pt x="1515415" y="910369"/>
                  <a:pt x="1498888" y="925593"/>
                </a:cubicBezTo>
                <a:cubicBezTo>
                  <a:pt x="1482360" y="940818"/>
                  <a:pt x="1466587" y="956866"/>
                  <a:pt x="1451293" y="973325"/>
                </a:cubicBezTo>
                <a:cubicBezTo>
                  <a:pt x="1420364" y="1006723"/>
                  <a:pt x="1391629" y="1042111"/>
                  <a:pt x="1362688" y="1077223"/>
                </a:cubicBezTo>
                <a:cubicBezTo>
                  <a:pt x="1331964" y="1114531"/>
                  <a:pt x="1300074" y="1150741"/>
                  <a:pt x="1268459" y="1187295"/>
                </a:cubicBezTo>
                <a:lnTo>
                  <a:pt x="900756" y="1615344"/>
                </a:lnTo>
                <a:lnTo>
                  <a:pt x="841068" y="1659331"/>
                </a:lnTo>
                <a:lnTo>
                  <a:pt x="851424" y="1672772"/>
                </a:lnTo>
                <a:lnTo>
                  <a:pt x="900756" y="1615344"/>
                </a:lnTo>
                <a:lnTo>
                  <a:pt x="909211" y="1609113"/>
                </a:lnTo>
                <a:cubicBezTo>
                  <a:pt x="930068" y="1589911"/>
                  <a:pt x="949151" y="1569045"/>
                  <a:pt x="966707" y="1548917"/>
                </a:cubicBezTo>
                <a:cubicBezTo>
                  <a:pt x="1001820" y="1508660"/>
                  <a:pt x="1034395" y="1466209"/>
                  <a:pt x="1069028" y="1425542"/>
                </a:cubicBezTo>
                <a:cubicBezTo>
                  <a:pt x="1085487" y="1406271"/>
                  <a:pt x="1101672" y="1387959"/>
                  <a:pt x="1120532" y="1369511"/>
                </a:cubicBezTo>
                <a:cubicBezTo>
                  <a:pt x="1139391" y="1351063"/>
                  <a:pt x="1160034" y="1334536"/>
                  <a:pt x="1180196" y="1317597"/>
                </a:cubicBezTo>
                <a:lnTo>
                  <a:pt x="1253986" y="1253796"/>
                </a:lnTo>
                <a:lnTo>
                  <a:pt x="1242536" y="1268699"/>
                </a:lnTo>
                <a:lnTo>
                  <a:pt x="1215283" y="1309590"/>
                </a:lnTo>
                <a:lnTo>
                  <a:pt x="1177179" y="1342423"/>
                </a:lnTo>
                <a:cubicBezTo>
                  <a:pt x="1157016" y="1359430"/>
                  <a:pt x="1136785" y="1376781"/>
                  <a:pt x="1118886" y="1395503"/>
                </a:cubicBezTo>
                <a:cubicBezTo>
                  <a:pt x="1100987" y="1414226"/>
                  <a:pt x="1084116" y="1433839"/>
                  <a:pt x="1067588" y="1453728"/>
                </a:cubicBezTo>
                <a:cubicBezTo>
                  <a:pt x="1032887" y="1495493"/>
                  <a:pt x="999625" y="1538561"/>
                  <a:pt x="963072" y="1578749"/>
                </a:cubicBezTo>
                <a:cubicBezTo>
                  <a:pt x="929811" y="1615302"/>
                  <a:pt x="893258" y="1650415"/>
                  <a:pt x="849641" y="1674281"/>
                </a:cubicBezTo>
                <a:cubicBezTo>
                  <a:pt x="840863" y="1679150"/>
                  <a:pt x="833044" y="1668040"/>
                  <a:pt x="839285" y="1660840"/>
                </a:cubicBezTo>
                <a:cubicBezTo>
                  <a:pt x="916643" y="1571686"/>
                  <a:pt x="993385" y="1481983"/>
                  <a:pt x="1070126" y="1392280"/>
                </a:cubicBezTo>
                <a:cubicBezTo>
                  <a:pt x="1138774" y="1312042"/>
                  <a:pt x="1207354" y="1231872"/>
                  <a:pt x="1276483" y="1152113"/>
                </a:cubicBezTo>
                <a:cubicBezTo>
                  <a:pt x="1306521" y="1117480"/>
                  <a:pt x="1337039" y="1081750"/>
                  <a:pt x="1365362" y="1047323"/>
                </a:cubicBezTo>
                <a:cubicBezTo>
                  <a:pt x="1393686" y="1012895"/>
                  <a:pt x="1422215" y="978605"/>
                  <a:pt x="1453213" y="946510"/>
                </a:cubicBezTo>
                <a:cubicBezTo>
                  <a:pt x="1503757" y="894183"/>
                  <a:pt x="1563559" y="852350"/>
                  <a:pt x="1615679" y="801669"/>
                </a:cubicBezTo>
                <a:cubicBezTo>
                  <a:pt x="1640368" y="777666"/>
                  <a:pt x="1664234" y="752223"/>
                  <a:pt x="1683436" y="723556"/>
                </a:cubicBezTo>
                <a:cubicBezTo>
                  <a:pt x="1691049" y="712206"/>
                  <a:pt x="1698473" y="699793"/>
                  <a:pt x="1703625" y="686686"/>
                </a:cubicBezTo>
                <a:lnTo>
                  <a:pt x="1707105" y="664909"/>
                </a:lnTo>
                <a:lnTo>
                  <a:pt x="1723076" y="653056"/>
                </a:lnTo>
                <a:lnTo>
                  <a:pt x="1710183" y="645650"/>
                </a:lnTo>
                <a:lnTo>
                  <a:pt x="1707105" y="664909"/>
                </a:lnTo>
                <a:lnTo>
                  <a:pt x="1661620" y="698665"/>
                </a:lnTo>
                <a:cubicBezTo>
                  <a:pt x="1603151" y="748023"/>
                  <a:pt x="1552243" y="806813"/>
                  <a:pt x="1496282" y="858659"/>
                </a:cubicBezTo>
                <a:cubicBezTo>
                  <a:pt x="1460689" y="891646"/>
                  <a:pt x="1424753" y="921067"/>
                  <a:pt x="1388748" y="956386"/>
                </a:cubicBezTo>
                <a:lnTo>
                  <a:pt x="1326075" y="1022742"/>
                </a:lnTo>
                <a:lnTo>
                  <a:pt x="1394000" y="938684"/>
                </a:lnTo>
                <a:lnTo>
                  <a:pt x="1417936" y="905157"/>
                </a:lnTo>
                <a:lnTo>
                  <a:pt x="1508832" y="822860"/>
                </a:lnTo>
                <a:cubicBezTo>
                  <a:pt x="1574600" y="758738"/>
                  <a:pt x="1636322" y="687758"/>
                  <a:pt x="1714435" y="638037"/>
                </a:cubicBezTo>
                <a:close/>
                <a:moveTo>
                  <a:pt x="1585153" y="620567"/>
                </a:moveTo>
                <a:cubicBezTo>
                  <a:pt x="1588093" y="622796"/>
                  <a:pt x="1589550" y="626927"/>
                  <a:pt x="1587424" y="631453"/>
                </a:cubicBezTo>
                <a:cubicBezTo>
                  <a:pt x="1577103" y="653519"/>
                  <a:pt x="1565273" y="674710"/>
                  <a:pt x="1552242" y="695129"/>
                </a:cubicBezTo>
                <a:lnTo>
                  <a:pt x="1542583" y="708581"/>
                </a:lnTo>
                <a:lnTo>
                  <a:pt x="1550923" y="699819"/>
                </a:lnTo>
                <a:cubicBezTo>
                  <a:pt x="1561347" y="690398"/>
                  <a:pt x="1572612" y="681963"/>
                  <a:pt x="1584956" y="675276"/>
                </a:cubicBezTo>
                <a:lnTo>
                  <a:pt x="1585024" y="675071"/>
                </a:lnTo>
                <a:cubicBezTo>
                  <a:pt x="1594694" y="669790"/>
                  <a:pt x="1603335" y="684603"/>
                  <a:pt x="1593665" y="689884"/>
                </a:cubicBezTo>
                <a:cubicBezTo>
                  <a:pt x="1565616" y="705109"/>
                  <a:pt x="1543602" y="729797"/>
                  <a:pt x="1523988" y="754486"/>
                </a:cubicBezTo>
                <a:cubicBezTo>
                  <a:pt x="1501219" y="783152"/>
                  <a:pt x="1481331" y="814082"/>
                  <a:pt x="1461169" y="844600"/>
                </a:cubicBezTo>
                <a:lnTo>
                  <a:pt x="1417936" y="905157"/>
                </a:lnTo>
                <a:lnTo>
                  <a:pt x="1404453" y="917364"/>
                </a:lnTo>
                <a:lnTo>
                  <a:pt x="1303190" y="1020742"/>
                </a:lnTo>
                <a:lnTo>
                  <a:pt x="1341771" y="976411"/>
                </a:lnTo>
                <a:cubicBezTo>
                  <a:pt x="1366048" y="946373"/>
                  <a:pt x="1390463" y="916266"/>
                  <a:pt x="1413094" y="884994"/>
                </a:cubicBezTo>
                <a:cubicBezTo>
                  <a:pt x="1431062" y="860168"/>
                  <a:pt x="1447522" y="834176"/>
                  <a:pt x="1464529" y="808664"/>
                </a:cubicBezTo>
                <a:lnTo>
                  <a:pt x="1484249" y="781735"/>
                </a:lnTo>
                <a:lnTo>
                  <a:pt x="1410830" y="860785"/>
                </a:lnTo>
                <a:cubicBezTo>
                  <a:pt x="1344445" y="924221"/>
                  <a:pt x="1274288" y="984366"/>
                  <a:pt x="1203376" y="1042728"/>
                </a:cubicBezTo>
                <a:cubicBezTo>
                  <a:pt x="1164491" y="1074755"/>
                  <a:pt x="1124989" y="1106027"/>
                  <a:pt x="1085075" y="1136751"/>
                </a:cubicBezTo>
                <a:cubicBezTo>
                  <a:pt x="1057232" y="1158148"/>
                  <a:pt x="1028977" y="1178790"/>
                  <a:pt x="1002025" y="1201285"/>
                </a:cubicBezTo>
                <a:cubicBezTo>
                  <a:pt x="951550" y="1243393"/>
                  <a:pt x="902035" y="1286941"/>
                  <a:pt x="847651" y="1324043"/>
                </a:cubicBezTo>
                <a:lnTo>
                  <a:pt x="795073" y="1353318"/>
                </a:lnTo>
                <a:lnTo>
                  <a:pt x="806808" y="1337268"/>
                </a:lnTo>
                <a:lnTo>
                  <a:pt x="827677" y="1314020"/>
                </a:lnTo>
                <a:lnTo>
                  <a:pt x="866374" y="1289753"/>
                </a:lnTo>
                <a:cubicBezTo>
                  <a:pt x="915751" y="1253200"/>
                  <a:pt x="961151" y="1211846"/>
                  <a:pt x="1009020" y="1173441"/>
                </a:cubicBezTo>
                <a:cubicBezTo>
                  <a:pt x="1041801" y="1147106"/>
                  <a:pt x="1076023" y="1122486"/>
                  <a:pt x="1109147" y="1096563"/>
                </a:cubicBezTo>
                <a:cubicBezTo>
                  <a:pt x="1147689" y="1066388"/>
                  <a:pt x="1185682" y="1035664"/>
                  <a:pt x="1223127" y="1004186"/>
                </a:cubicBezTo>
                <a:cubicBezTo>
                  <a:pt x="1290884" y="947196"/>
                  <a:pt x="1361247" y="886640"/>
                  <a:pt x="1421392" y="826632"/>
                </a:cubicBezTo>
                <a:cubicBezTo>
                  <a:pt x="1451464" y="796629"/>
                  <a:pt x="1480234" y="765031"/>
                  <a:pt x="1506011" y="731255"/>
                </a:cubicBezTo>
                <a:lnTo>
                  <a:pt x="1548030" y="662908"/>
                </a:lnTo>
                <a:lnTo>
                  <a:pt x="1586121" y="633168"/>
                </a:lnTo>
                <a:lnTo>
                  <a:pt x="1572679" y="622813"/>
                </a:lnTo>
                <a:lnTo>
                  <a:pt x="1548030" y="662908"/>
                </a:lnTo>
                <a:lnTo>
                  <a:pt x="1378118" y="795565"/>
                </a:lnTo>
                <a:cubicBezTo>
                  <a:pt x="1318247" y="842406"/>
                  <a:pt x="1258926" y="890069"/>
                  <a:pt x="1201799" y="940201"/>
                </a:cubicBezTo>
                <a:cubicBezTo>
                  <a:pt x="1172926" y="965575"/>
                  <a:pt x="1144603" y="991567"/>
                  <a:pt x="1117102" y="1018245"/>
                </a:cubicBezTo>
                <a:cubicBezTo>
                  <a:pt x="1089602" y="1044923"/>
                  <a:pt x="1063404" y="1072903"/>
                  <a:pt x="1036452" y="1100198"/>
                </a:cubicBezTo>
                <a:cubicBezTo>
                  <a:pt x="984880" y="1152353"/>
                  <a:pt x="931062" y="1202640"/>
                  <a:pt x="880210" y="1255498"/>
                </a:cubicBezTo>
                <a:lnTo>
                  <a:pt x="827677" y="1314020"/>
                </a:lnTo>
                <a:lnTo>
                  <a:pt x="782386" y="1342422"/>
                </a:lnTo>
                <a:lnTo>
                  <a:pt x="800512" y="1317845"/>
                </a:lnTo>
                <a:cubicBezTo>
                  <a:pt x="827009" y="1286153"/>
                  <a:pt x="855196" y="1255840"/>
                  <a:pt x="884205" y="1226385"/>
                </a:cubicBezTo>
                <a:cubicBezTo>
                  <a:pt x="935845" y="1173990"/>
                  <a:pt x="989818" y="1123995"/>
                  <a:pt x="1040979" y="1071120"/>
                </a:cubicBezTo>
                <a:cubicBezTo>
                  <a:pt x="1095020" y="1015365"/>
                  <a:pt x="1150569" y="961598"/>
                  <a:pt x="1209480" y="910917"/>
                </a:cubicBezTo>
                <a:cubicBezTo>
                  <a:pt x="1327163" y="809625"/>
                  <a:pt x="1452733" y="718001"/>
                  <a:pt x="1573982" y="621098"/>
                </a:cubicBezTo>
                <a:cubicBezTo>
                  <a:pt x="1577789" y="618012"/>
                  <a:pt x="1582212" y="618338"/>
                  <a:pt x="1585153" y="620567"/>
                </a:cubicBezTo>
                <a:close/>
                <a:moveTo>
                  <a:pt x="1474331" y="606272"/>
                </a:moveTo>
                <a:lnTo>
                  <a:pt x="1317013" y="773140"/>
                </a:lnTo>
                <a:cubicBezTo>
                  <a:pt x="1219492" y="870455"/>
                  <a:pt x="1117582" y="963244"/>
                  <a:pt x="1015947" y="1056307"/>
                </a:cubicBezTo>
                <a:lnTo>
                  <a:pt x="789950" y="1271092"/>
                </a:lnTo>
                <a:lnTo>
                  <a:pt x="838702" y="1211367"/>
                </a:lnTo>
                <a:cubicBezTo>
                  <a:pt x="886331" y="1159212"/>
                  <a:pt x="936463" y="1109285"/>
                  <a:pt x="987623" y="1060696"/>
                </a:cubicBezTo>
                <a:cubicBezTo>
                  <a:pt x="1091385" y="962146"/>
                  <a:pt x="1199947" y="868740"/>
                  <a:pt x="1305080" y="771700"/>
                </a:cubicBezTo>
                <a:close/>
                <a:moveTo>
                  <a:pt x="1475126" y="605429"/>
                </a:moveTo>
                <a:lnTo>
                  <a:pt x="1475159" y="605462"/>
                </a:lnTo>
                <a:lnTo>
                  <a:pt x="1474331" y="606272"/>
                </a:lnTo>
                <a:close/>
                <a:moveTo>
                  <a:pt x="1469170" y="590580"/>
                </a:moveTo>
                <a:cubicBezTo>
                  <a:pt x="1475352" y="590927"/>
                  <a:pt x="1480559" y="599221"/>
                  <a:pt x="1475159" y="605393"/>
                </a:cubicBezTo>
                <a:lnTo>
                  <a:pt x="1475126" y="605429"/>
                </a:lnTo>
                <a:lnTo>
                  <a:pt x="1463020" y="593323"/>
                </a:lnTo>
                <a:cubicBezTo>
                  <a:pt x="1372357" y="696536"/>
                  <a:pt x="1274425" y="793028"/>
                  <a:pt x="1174298" y="887051"/>
                </a:cubicBezTo>
                <a:lnTo>
                  <a:pt x="932931" y="1109789"/>
                </a:lnTo>
                <a:lnTo>
                  <a:pt x="942635" y="1099242"/>
                </a:lnTo>
                <a:lnTo>
                  <a:pt x="1011695" y="1031687"/>
                </a:lnTo>
                <a:cubicBezTo>
                  <a:pt x="1037413" y="1006312"/>
                  <a:pt x="1060901" y="979052"/>
                  <a:pt x="1083678" y="951165"/>
                </a:cubicBezTo>
                <a:lnTo>
                  <a:pt x="1089506" y="943912"/>
                </a:lnTo>
                <a:lnTo>
                  <a:pt x="1152421" y="886571"/>
                </a:lnTo>
                <a:cubicBezTo>
                  <a:pt x="1258446" y="791519"/>
                  <a:pt x="1365019" y="696673"/>
                  <a:pt x="1463020" y="593254"/>
                </a:cubicBezTo>
                <a:cubicBezTo>
                  <a:pt x="1464940" y="591231"/>
                  <a:pt x="1467109" y="590464"/>
                  <a:pt x="1469170" y="590580"/>
                </a:cubicBezTo>
                <a:close/>
                <a:moveTo>
                  <a:pt x="1424245" y="568526"/>
                </a:moveTo>
                <a:lnTo>
                  <a:pt x="1363476" y="651291"/>
                </a:lnTo>
                <a:lnTo>
                  <a:pt x="1303671" y="710725"/>
                </a:lnTo>
                <a:close/>
                <a:moveTo>
                  <a:pt x="1425539" y="566573"/>
                </a:moveTo>
                <a:lnTo>
                  <a:pt x="1425781" y="566714"/>
                </a:lnTo>
                <a:lnTo>
                  <a:pt x="1424245" y="568526"/>
                </a:lnTo>
                <a:lnTo>
                  <a:pt x="1425575" y="566714"/>
                </a:lnTo>
                <a:close/>
                <a:moveTo>
                  <a:pt x="1422669" y="555450"/>
                </a:moveTo>
                <a:lnTo>
                  <a:pt x="1425539" y="566573"/>
                </a:lnTo>
                <a:lnTo>
                  <a:pt x="1410968" y="558073"/>
                </a:lnTo>
                <a:cubicBezTo>
                  <a:pt x="1380518" y="612937"/>
                  <a:pt x="1335530" y="657926"/>
                  <a:pt x="1290335" y="700719"/>
                </a:cubicBezTo>
                <a:lnTo>
                  <a:pt x="1288457" y="702503"/>
                </a:lnTo>
                <a:lnTo>
                  <a:pt x="1290507" y="700368"/>
                </a:lnTo>
                <a:cubicBezTo>
                  <a:pt x="1332478" y="654617"/>
                  <a:pt x="1372975" y="607554"/>
                  <a:pt x="1410762" y="558073"/>
                </a:cubicBezTo>
                <a:cubicBezTo>
                  <a:pt x="1414020" y="553787"/>
                  <a:pt x="1419095" y="553462"/>
                  <a:pt x="1422669" y="555450"/>
                </a:cubicBezTo>
                <a:close/>
                <a:moveTo>
                  <a:pt x="22558" y="491736"/>
                </a:moveTo>
                <a:lnTo>
                  <a:pt x="21606" y="493334"/>
                </a:lnTo>
                <a:lnTo>
                  <a:pt x="21219" y="492947"/>
                </a:lnTo>
                <a:close/>
                <a:moveTo>
                  <a:pt x="306649" y="435553"/>
                </a:moveTo>
                <a:lnTo>
                  <a:pt x="293320" y="462541"/>
                </a:lnTo>
                <a:cubicBezTo>
                  <a:pt x="280839" y="488670"/>
                  <a:pt x="268151" y="514730"/>
                  <a:pt x="254778" y="540379"/>
                </a:cubicBezTo>
                <a:lnTo>
                  <a:pt x="243811" y="560469"/>
                </a:lnTo>
                <a:lnTo>
                  <a:pt x="240102" y="565685"/>
                </a:lnTo>
                <a:cubicBezTo>
                  <a:pt x="231667" y="575218"/>
                  <a:pt x="222409" y="585642"/>
                  <a:pt x="211847" y="592911"/>
                </a:cubicBezTo>
                <a:cubicBezTo>
                  <a:pt x="202246" y="599495"/>
                  <a:pt x="190519" y="603404"/>
                  <a:pt x="179958" y="608205"/>
                </a:cubicBezTo>
                <a:cubicBezTo>
                  <a:pt x="168025" y="613623"/>
                  <a:pt x="156297" y="619795"/>
                  <a:pt x="146010" y="627956"/>
                </a:cubicBezTo>
                <a:cubicBezTo>
                  <a:pt x="134009" y="637488"/>
                  <a:pt x="125574" y="649765"/>
                  <a:pt x="116864" y="662177"/>
                </a:cubicBezTo>
                <a:cubicBezTo>
                  <a:pt x="103011" y="682065"/>
                  <a:pt x="89501" y="704560"/>
                  <a:pt x="68584" y="717727"/>
                </a:cubicBezTo>
                <a:cubicBezTo>
                  <a:pt x="62069" y="721842"/>
                  <a:pt x="54182" y="715052"/>
                  <a:pt x="55965" y="708058"/>
                </a:cubicBezTo>
                <a:lnTo>
                  <a:pt x="97570" y="587120"/>
                </a:lnTo>
                <a:lnTo>
                  <a:pt x="139252" y="529387"/>
                </a:lnTo>
                <a:lnTo>
                  <a:pt x="128892" y="551421"/>
                </a:lnTo>
                <a:lnTo>
                  <a:pt x="85223" y="678382"/>
                </a:lnTo>
                <a:lnTo>
                  <a:pt x="60628" y="703531"/>
                </a:lnTo>
                <a:lnTo>
                  <a:pt x="73247" y="713201"/>
                </a:lnTo>
                <a:lnTo>
                  <a:pt x="85223" y="678382"/>
                </a:lnTo>
                <a:lnTo>
                  <a:pt x="90684" y="672799"/>
                </a:lnTo>
                <a:cubicBezTo>
                  <a:pt x="99256" y="660771"/>
                  <a:pt x="106920" y="647878"/>
                  <a:pt x="115287" y="636871"/>
                </a:cubicBezTo>
                <a:cubicBezTo>
                  <a:pt x="134078" y="612046"/>
                  <a:pt x="159726" y="599769"/>
                  <a:pt x="187364" y="587220"/>
                </a:cubicBezTo>
                <a:cubicBezTo>
                  <a:pt x="199229" y="581802"/>
                  <a:pt x="207938" y="575630"/>
                  <a:pt x="217402" y="566165"/>
                </a:cubicBezTo>
                <a:cubicBezTo>
                  <a:pt x="226866" y="556701"/>
                  <a:pt x="235576" y="546551"/>
                  <a:pt x="243600" y="535853"/>
                </a:cubicBezTo>
                <a:cubicBezTo>
                  <a:pt x="259305" y="514867"/>
                  <a:pt x="272609" y="492236"/>
                  <a:pt x="285708" y="469536"/>
                </a:cubicBezTo>
                <a:close/>
                <a:moveTo>
                  <a:pt x="329285" y="429939"/>
                </a:moveTo>
                <a:lnTo>
                  <a:pt x="301276" y="487367"/>
                </a:lnTo>
                <a:cubicBezTo>
                  <a:pt x="288520" y="513908"/>
                  <a:pt x="275421" y="540242"/>
                  <a:pt x="261499" y="566165"/>
                </a:cubicBezTo>
                <a:cubicBezTo>
                  <a:pt x="249086" y="589208"/>
                  <a:pt x="237290" y="612526"/>
                  <a:pt x="222683" y="634265"/>
                </a:cubicBezTo>
                <a:cubicBezTo>
                  <a:pt x="208693" y="655148"/>
                  <a:pt x="192525" y="675431"/>
                  <a:pt x="177926" y="696579"/>
                </a:cubicBezTo>
                <a:lnTo>
                  <a:pt x="151114" y="747789"/>
                </a:lnTo>
                <a:lnTo>
                  <a:pt x="132020" y="753526"/>
                </a:lnTo>
                <a:lnTo>
                  <a:pt x="142581" y="764087"/>
                </a:lnTo>
                <a:lnTo>
                  <a:pt x="151114" y="747789"/>
                </a:lnTo>
                <a:lnTo>
                  <a:pt x="170173" y="742063"/>
                </a:lnTo>
                <a:lnTo>
                  <a:pt x="195274" y="726446"/>
                </a:lnTo>
                <a:lnTo>
                  <a:pt x="193605" y="729523"/>
                </a:lnTo>
                <a:lnTo>
                  <a:pt x="184848" y="751978"/>
                </a:lnTo>
                <a:lnTo>
                  <a:pt x="170641" y="759790"/>
                </a:lnTo>
                <a:cubicBezTo>
                  <a:pt x="159633" y="764400"/>
                  <a:pt x="148086" y="767739"/>
                  <a:pt x="135998" y="769436"/>
                </a:cubicBezTo>
                <a:cubicBezTo>
                  <a:pt x="129963" y="770260"/>
                  <a:pt x="123242" y="765802"/>
                  <a:pt x="125436" y="758875"/>
                </a:cubicBezTo>
                <a:cubicBezTo>
                  <a:pt x="142993" y="703462"/>
                  <a:pt x="185375" y="660532"/>
                  <a:pt x="215619" y="612114"/>
                </a:cubicBezTo>
                <a:lnTo>
                  <a:pt x="243811" y="560469"/>
                </a:lnTo>
                <a:lnTo>
                  <a:pt x="286188" y="500877"/>
                </a:lnTo>
                <a:close/>
                <a:moveTo>
                  <a:pt x="1442765" y="416078"/>
                </a:moveTo>
                <a:lnTo>
                  <a:pt x="1384504" y="503415"/>
                </a:lnTo>
                <a:cubicBezTo>
                  <a:pt x="1363048" y="532047"/>
                  <a:pt x="1340262" y="559719"/>
                  <a:pt x="1317013" y="586876"/>
                </a:cubicBezTo>
                <a:cubicBezTo>
                  <a:pt x="1274768" y="636254"/>
                  <a:pt x="1230671" y="684055"/>
                  <a:pt x="1188631" y="733706"/>
                </a:cubicBezTo>
                <a:cubicBezTo>
                  <a:pt x="1167646" y="758532"/>
                  <a:pt x="1147140" y="783701"/>
                  <a:pt x="1127801" y="809830"/>
                </a:cubicBezTo>
                <a:cubicBezTo>
                  <a:pt x="1107364" y="837468"/>
                  <a:pt x="1088299" y="866066"/>
                  <a:pt x="1067725" y="893566"/>
                </a:cubicBezTo>
                <a:cubicBezTo>
                  <a:pt x="1026097" y="949219"/>
                  <a:pt x="981623" y="1002609"/>
                  <a:pt x="937123" y="1055981"/>
                </a:cubicBezTo>
                <a:lnTo>
                  <a:pt x="854251" y="1158852"/>
                </a:lnTo>
                <a:lnTo>
                  <a:pt x="794639" y="1206566"/>
                </a:lnTo>
                <a:lnTo>
                  <a:pt x="803238" y="1215165"/>
                </a:lnTo>
                <a:lnTo>
                  <a:pt x="798038" y="1220579"/>
                </a:lnTo>
                <a:lnTo>
                  <a:pt x="793148" y="1219861"/>
                </a:lnTo>
                <a:cubicBezTo>
                  <a:pt x="790422" y="1217178"/>
                  <a:pt x="789187" y="1213046"/>
                  <a:pt x="791759" y="1209651"/>
                </a:cubicBezTo>
                <a:cubicBezTo>
                  <a:pt x="838668" y="1147175"/>
                  <a:pt x="888937" y="1087442"/>
                  <a:pt x="938931" y="1027435"/>
                </a:cubicBezTo>
                <a:cubicBezTo>
                  <a:pt x="983646" y="973736"/>
                  <a:pt x="1028017" y="919764"/>
                  <a:pt x="1069096" y="863186"/>
                </a:cubicBezTo>
                <a:cubicBezTo>
                  <a:pt x="1088573" y="836371"/>
                  <a:pt x="1107433" y="808390"/>
                  <a:pt x="1127252" y="782604"/>
                </a:cubicBezTo>
                <a:cubicBezTo>
                  <a:pt x="1147072" y="756818"/>
                  <a:pt x="1167852" y="731717"/>
                  <a:pt x="1189111" y="707029"/>
                </a:cubicBezTo>
                <a:cubicBezTo>
                  <a:pt x="1230945" y="658406"/>
                  <a:pt x="1274854" y="611000"/>
                  <a:pt x="1316388" y="561777"/>
                </a:cubicBezTo>
                <a:lnTo>
                  <a:pt x="1347075" y="523098"/>
                </a:lnTo>
                <a:close/>
                <a:moveTo>
                  <a:pt x="1442842" y="415963"/>
                </a:moveTo>
                <a:lnTo>
                  <a:pt x="1442857" y="415975"/>
                </a:lnTo>
                <a:lnTo>
                  <a:pt x="1442765" y="416078"/>
                </a:lnTo>
                <a:close/>
                <a:moveTo>
                  <a:pt x="202301" y="403436"/>
                </a:moveTo>
                <a:lnTo>
                  <a:pt x="210649" y="406105"/>
                </a:lnTo>
                <a:lnTo>
                  <a:pt x="220115" y="405514"/>
                </a:lnTo>
                <a:lnTo>
                  <a:pt x="170974" y="485447"/>
                </a:lnTo>
                <a:lnTo>
                  <a:pt x="139252" y="529387"/>
                </a:lnTo>
                <a:lnTo>
                  <a:pt x="185201" y="431662"/>
                </a:lnTo>
                <a:close/>
                <a:moveTo>
                  <a:pt x="197926" y="384085"/>
                </a:moveTo>
                <a:lnTo>
                  <a:pt x="211939" y="387528"/>
                </a:lnTo>
                <a:lnTo>
                  <a:pt x="202301" y="403436"/>
                </a:lnTo>
                <a:lnTo>
                  <a:pt x="198972" y="402372"/>
                </a:lnTo>
                <a:lnTo>
                  <a:pt x="201766" y="396430"/>
                </a:lnTo>
                <a:lnTo>
                  <a:pt x="190039" y="399516"/>
                </a:lnTo>
                <a:lnTo>
                  <a:pt x="198972" y="402372"/>
                </a:lnTo>
                <a:lnTo>
                  <a:pt x="185201" y="431662"/>
                </a:lnTo>
                <a:lnTo>
                  <a:pt x="161304" y="471105"/>
                </a:lnTo>
                <a:lnTo>
                  <a:pt x="117517" y="533184"/>
                </a:lnTo>
                <a:lnTo>
                  <a:pt x="186198" y="387171"/>
                </a:lnTo>
                <a:cubicBezTo>
                  <a:pt x="188324" y="382851"/>
                  <a:pt x="194016" y="382097"/>
                  <a:pt x="197926" y="384085"/>
                </a:cubicBezTo>
                <a:close/>
                <a:moveTo>
                  <a:pt x="1331819" y="354827"/>
                </a:moveTo>
                <a:lnTo>
                  <a:pt x="1281532" y="438744"/>
                </a:lnTo>
                <a:cubicBezTo>
                  <a:pt x="1261121" y="469022"/>
                  <a:pt x="1239346" y="498408"/>
                  <a:pt x="1217092" y="527280"/>
                </a:cubicBezTo>
                <a:cubicBezTo>
                  <a:pt x="1176287" y="580224"/>
                  <a:pt x="1133562" y="631591"/>
                  <a:pt x="1092208" y="684055"/>
                </a:cubicBezTo>
                <a:cubicBezTo>
                  <a:pt x="1053323" y="733364"/>
                  <a:pt x="1017730" y="785141"/>
                  <a:pt x="977748" y="833628"/>
                </a:cubicBezTo>
                <a:cubicBezTo>
                  <a:pt x="917414" y="906871"/>
                  <a:pt x="851295" y="976565"/>
                  <a:pt x="796574" y="1054255"/>
                </a:cubicBezTo>
                <a:lnTo>
                  <a:pt x="775998" y="1087312"/>
                </a:lnTo>
                <a:lnTo>
                  <a:pt x="734563" y="1123309"/>
                </a:lnTo>
                <a:lnTo>
                  <a:pt x="746290" y="1135036"/>
                </a:lnTo>
                <a:lnTo>
                  <a:pt x="775998" y="1087312"/>
                </a:lnTo>
                <a:lnTo>
                  <a:pt x="811793" y="1056213"/>
                </a:lnTo>
                <a:cubicBezTo>
                  <a:pt x="835513" y="1031447"/>
                  <a:pt x="857802" y="1005146"/>
                  <a:pt x="880433" y="979908"/>
                </a:cubicBezTo>
                <a:cubicBezTo>
                  <a:pt x="924255" y="931079"/>
                  <a:pt x="973221" y="887189"/>
                  <a:pt x="1018690" y="839868"/>
                </a:cubicBezTo>
                <a:cubicBezTo>
                  <a:pt x="1065804" y="790902"/>
                  <a:pt x="1111410" y="740564"/>
                  <a:pt x="1159416" y="692421"/>
                </a:cubicBezTo>
                <a:cubicBezTo>
                  <a:pt x="1252685" y="599015"/>
                  <a:pt x="1349246" y="508215"/>
                  <a:pt x="1430582" y="403836"/>
                </a:cubicBezTo>
                <a:cubicBezTo>
                  <a:pt x="1436685" y="395950"/>
                  <a:pt x="1448687" y="406100"/>
                  <a:pt x="1444023" y="414192"/>
                </a:cubicBezTo>
                <a:lnTo>
                  <a:pt x="1442842" y="415963"/>
                </a:lnTo>
                <a:lnTo>
                  <a:pt x="1429416" y="405620"/>
                </a:lnTo>
                <a:cubicBezTo>
                  <a:pt x="1413248" y="433567"/>
                  <a:pt x="1395375" y="460300"/>
                  <a:pt x="1376351" y="486199"/>
                </a:cubicBezTo>
                <a:lnTo>
                  <a:pt x="1347075" y="523098"/>
                </a:lnTo>
                <a:lnTo>
                  <a:pt x="1292256" y="584408"/>
                </a:lnTo>
                <a:cubicBezTo>
                  <a:pt x="1245964" y="631385"/>
                  <a:pt x="1200496" y="675276"/>
                  <a:pt x="1152284" y="724105"/>
                </a:cubicBezTo>
                <a:cubicBezTo>
                  <a:pt x="1104072" y="772934"/>
                  <a:pt x="1058466" y="824095"/>
                  <a:pt x="1010460" y="873130"/>
                </a:cubicBezTo>
                <a:cubicBezTo>
                  <a:pt x="986046" y="898024"/>
                  <a:pt x="960946" y="922164"/>
                  <a:pt x="935708" y="946236"/>
                </a:cubicBezTo>
                <a:cubicBezTo>
                  <a:pt x="913625" y="967359"/>
                  <a:pt x="893669" y="990881"/>
                  <a:pt x="873438" y="1013650"/>
                </a:cubicBezTo>
                <a:cubicBezTo>
                  <a:pt x="833593" y="1058501"/>
                  <a:pt x="793336" y="1104450"/>
                  <a:pt x="743273" y="1138191"/>
                </a:cubicBezTo>
                <a:cubicBezTo>
                  <a:pt x="735798" y="1143266"/>
                  <a:pt x="727705" y="1133596"/>
                  <a:pt x="731546" y="1126464"/>
                </a:cubicBezTo>
                <a:cubicBezTo>
                  <a:pt x="764944" y="1064193"/>
                  <a:pt x="808218" y="1007821"/>
                  <a:pt x="853412" y="953643"/>
                </a:cubicBezTo>
                <a:cubicBezTo>
                  <a:pt x="894080" y="904882"/>
                  <a:pt x="936806" y="857425"/>
                  <a:pt x="976513" y="808322"/>
                </a:cubicBezTo>
                <a:lnTo>
                  <a:pt x="1071912" y="683399"/>
                </a:lnTo>
                <a:lnTo>
                  <a:pt x="1100901" y="655037"/>
                </a:lnTo>
                <a:cubicBezTo>
                  <a:pt x="1144500" y="609354"/>
                  <a:pt x="1186266" y="561948"/>
                  <a:pt x="1225253" y="512261"/>
                </a:cubicBezTo>
                <a:cubicBezTo>
                  <a:pt x="1246033" y="485790"/>
                  <a:pt x="1266024" y="458684"/>
                  <a:pt x="1284909" y="430831"/>
                </a:cubicBezTo>
                <a:close/>
                <a:moveTo>
                  <a:pt x="1337789" y="344844"/>
                </a:moveTo>
                <a:lnTo>
                  <a:pt x="1337930" y="344926"/>
                </a:lnTo>
                <a:lnTo>
                  <a:pt x="1331819" y="354827"/>
                </a:lnTo>
                <a:lnTo>
                  <a:pt x="1337793" y="344858"/>
                </a:lnTo>
                <a:close/>
                <a:moveTo>
                  <a:pt x="1334321" y="333234"/>
                </a:moveTo>
                <a:lnTo>
                  <a:pt x="1337789" y="344844"/>
                </a:lnTo>
                <a:lnTo>
                  <a:pt x="1323117" y="336285"/>
                </a:lnTo>
                <a:cubicBezTo>
                  <a:pt x="1262080" y="453968"/>
                  <a:pt x="1173612" y="554576"/>
                  <a:pt x="1091522" y="657720"/>
                </a:cubicBezTo>
                <a:lnTo>
                  <a:pt x="1071912" y="683399"/>
                </a:lnTo>
                <a:lnTo>
                  <a:pt x="965541" y="787473"/>
                </a:lnTo>
                <a:cubicBezTo>
                  <a:pt x="876249" y="870044"/>
                  <a:pt x="783049" y="948156"/>
                  <a:pt x="689643" y="1025994"/>
                </a:cubicBezTo>
                <a:cubicBezTo>
                  <a:pt x="682511" y="1031961"/>
                  <a:pt x="670784" y="1024417"/>
                  <a:pt x="676201" y="1015639"/>
                </a:cubicBezTo>
                <a:lnTo>
                  <a:pt x="677337" y="1013816"/>
                </a:lnTo>
                <a:lnTo>
                  <a:pt x="690740" y="1024143"/>
                </a:lnTo>
                <a:lnTo>
                  <a:pt x="718889" y="978702"/>
                </a:lnTo>
                <a:lnTo>
                  <a:pt x="829889" y="885063"/>
                </a:lnTo>
                <a:cubicBezTo>
                  <a:pt x="924873" y="803178"/>
                  <a:pt x="1017730" y="718413"/>
                  <a:pt x="1103523" y="626859"/>
                </a:cubicBezTo>
                <a:cubicBezTo>
                  <a:pt x="1186642" y="538185"/>
                  <a:pt x="1263864" y="442722"/>
                  <a:pt x="1322979" y="336217"/>
                </a:cubicBezTo>
                <a:cubicBezTo>
                  <a:pt x="1325688" y="331348"/>
                  <a:pt x="1330661" y="331074"/>
                  <a:pt x="1334321" y="333234"/>
                </a:cubicBezTo>
                <a:close/>
                <a:moveTo>
                  <a:pt x="135550" y="323720"/>
                </a:moveTo>
                <a:lnTo>
                  <a:pt x="127837" y="336559"/>
                </a:lnTo>
                <a:lnTo>
                  <a:pt x="116807" y="357556"/>
                </a:lnTo>
                <a:lnTo>
                  <a:pt x="111446" y="366323"/>
                </a:lnTo>
                <a:lnTo>
                  <a:pt x="107957" y="374401"/>
                </a:lnTo>
                <a:lnTo>
                  <a:pt x="82197" y="423434"/>
                </a:lnTo>
                <a:cubicBezTo>
                  <a:pt x="73779" y="437501"/>
                  <a:pt x="64581" y="450973"/>
                  <a:pt x="54041" y="463264"/>
                </a:cubicBezTo>
                <a:lnTo>
                  <a:pt x="22558" y="491736"/>
                </a:lnTo>
                <a:lnTo>
                  <a:pt x="58346" y="431638"/>
                </a:lnTo>
                <a:cubicBezTo>
                  <a:pt x="71721" y="411792"/>
                  <a:pt x="85943" y="392487"/>
                  <a:pt x="100165" y="373181"/>
                </a:cubicBezTo>
                <a:close/>
                <a:moveTo>
                  <a:pt x="688004" y="308496"/>
                </a:moveTo>
                <a:lnTo>
                  <a:pt x="618266" y="407843"/>
                </a:lnTo>
                <a:lnTo>
                  <a:pt x="615784" y="410489"/>
                </a:lnTo>
                <a:cubicBezTo>
                  <a:pt x="579710" y="446973"/>
                  <a:pt x="545009" y="484006"/>
                  <a:pt x="512776" y="523989"/>
                </a:cubicBezTo>
                <a:cubicBezTo>
                  <a:pt x="479001" y="565960"/>
                  <a:pt x="447163" y="609388"/>
                  <a:pt x="415770" y="653151"/>
                </a:cubicBezTo>
                <a:lnTo>
                  <a:pt x="323381" y="781617"/>
                </a:lnTo>
                <a:lnTo>
                  <a:pt x="374484" y="682257"/>
                </a:lnTo>
                <a:lnTo>
                  <a:pt x="413130" y="628573"/>
                </a:lnTo>
                <a:cubicBezTo>
                  <a:pt x="444608" y="585025"/>
                  <a:pt x="476703" y="541819"/>
                  <a:pt x="510788" y="500260"/>
                </a:cubicBezTo>
                <a:cubicBezTo>
                  <a:pt x="543157" y="460895"/>
                  <a:pt x="578476" y="424754"/>
                  <a:pt x="614206" y="388474"/>
                </a:cubicBezTo>
                <a:close/>
                <a:moveTo>
                  <a:pt x="831900" y="300722"/>
                </a:moveTo>
                <a:lnTo>
                  <a:pt x="805339" y="334708"/>
                </a:lnTo>
                <a:cubicBezTo>
                  <a:pt x="749034" y="408157"/>
                  <a:pt x="694582" y="486750"/>
                  <a:pt x="639581" y="557387"/>
                </a:cubicBezTo>
                <a:cubicBezTo>
                  <a:pt x="612081" y="592706"/>
                  <a:pt x="583997" y="628110"/>
                  <a:pt x="557911" y="664818"/>
                </a:cubicBezTo>
                <a:lnTo>
                  <a:pt x="518045" y="730750"/>
                </a:lnTo>
                <a:lnTo>
                  <a:pt x="476498" y="768339"/>
                </a:lnTo>
                <a:lnTo>
                  <a:pt x="488072" y="779914"/>
                </a:lnTo>
                <a:lnTo>
                  <a:pt x="484796" y="782809"/>
                </a:lnTo>
                <a:cubicBezTo>
                  <a:pt x="477252" y="788502"/>
                  <a:pt x="469777" y="777941"/>
                  <a:pt x="473069" y="771083"/>
                </a:cubicBezTo>
                <a:cubicBezTo>
                  <a:pt x="494534" y="726506"/>
                  <a:pt x="521829" y="685083"/>
                  <a:pt x="550770" y="645101"/>
                </a:cubicBezTo>
                <a:cubicBezTo>
                  <a:pt x="577790" y="607794"/>
                  <a:pt x="606525" y="571446"/>
                  <a:pt x="634643" y="535304"/>
                </a:cubicBezTo>
                <a:cubicBezTo>
                  <a:pt x="662761" y="499163"/>
                  <a:pt x="689438" y="462129"/>
                  <a:pt x="716185" y="425028"/>
                </a:cubicBezTo>
                <a:lnTo>
                  <a:pt x="716954" y="424025"/>
                </a:lnTo>
                <a:lnTo>
                  <a:pt x="780993" y="356791"/>
                </a:lnTo>
                <a:close/>
                <a:moveTo>
                  <a:pt x="156709" y="289999"/>
                </a:moveTo>
                <a:lnTo>
                  <a:pt x="141984" y="314725"/>
                </a:lnTo>
                <a:lnTo>
                  <a:pt x="135550" y="323720"/>
                </a:lnTo>
                <a:lnTo>
                  <a:pt x="152388" y="295686"/>
                </a:lnTo>
                <a:close/>
                <a:moveTo>
                  <a:pt x="822131" y="286720"/>
                </a:moveTo>
                <a:lnTo>
                  <a:pt x="716954" y="424025"/>
                </a:lnTo>
                <a:lnTo>
                  <a:pt x="657274" y="486681"/>
                </a:lnTo>
                <a:cubicBezTo>
                  <a:pt x="622916" y="525634"/>
                  <a:pt x="592261" y="566714"/>
                  <a:pt x="562154" y="609371"/>
                </a:cubicBezTo>
                <a:cubicBezTo>
                  <a:pt x="532047" y="652027"/>
                  <a:pt x="501941" y="694959"/>
                  <a:pt x="467719" y="734461"/>
                </a:cubicBezTo>
                <a:cubicBezTo>
                  <a:pt x="435555" y="771494"/>
                  <a:pt x="399071" y="806058"/>
                  <a:pt x="355385" y="829032"/>
                </a:cubicBezTo>
                <a:cubicBezTo>
                  <a:pt x="348939" y="832393"/>
                  <a:pt x="340572" y="826838"/>
                  <a:pt x="342767" y="819363"/>
                </a:cubicBezTo>
                <a:cubicBezTo>
                  <a:pt x="356277" y="772865"/>
                  <a:pt x="383160" y="731512"/>
                  <a:pt x="411072" y="691393"/>
                </a:cubicBezTo>
                <a:cubicBezTo>
                  <a:pt x="438984" y="651273"/>
                  <a:pt x="469365" y="612937"/>
                  <a:pt x="499403" y="574395"/>
                </a:cubicBezTo>
                <a:cubicBezTo>
                  <a:pt x="513051" y="556838"/>
                  <a:pt x="526630" y="539350"/>
                  <a:pt x="539797" y="521451"/>
                </a:cubicBezTo>
                <a:cubicBezTo>
                  <a:pt x="555296" y="500397"/>
                  <a:pt x="569286" y="478315"/>
                  <a:pt x="583962" y="456712"/>
                </a:cubicBezTo>
                <a:lnTo>
                  <a:pt x="618266" y="407843"/>
                </a:lnTo>
                <a:lnTo>
                  <a:pt x="702328" y="318237"/>
                </a:lnTo>
                <a:lnTo>
                  <a:pt x="691976" y="333336"/>
                </a:lnTo>
                <a:cubicBezTo>
                  <a:pt x="656589" y="383125"/>
                  <a:pt x="621133" y="432846"/>
                  <a:pt x="587186" y="483595"/>
                </a:cubicBezTo>
                <a:cubicBezTo>
                  <a:pt x="561605" y="521863"/>
                  <a:pt x="534105" y="558416"/>
                  <a:pt x="505781" y="594695"/>
                </a:cubicBezTo>
                <a:cubicBezTo>
                  <a:pt x="475537" y="633442"/>
                  <a:pt x="445156" y="672190"/>
                  <a:pt x="417656" y="712926"/>
                </a:cubicBezTo>
                <a:cubicBezTo>
                  <a:pt x="406032" y="730140"/>
                  <a:pt x="394493" y="747903"/>
                  <a:pt x="384395" y="766385"/>
                </a:cubicBezTo>
                <a:lnTo>
                  <a:pt x="371295" y="797127"/>
                </a:lnTo>
                <a:lnTo>
                  <a:pt x="347156" y="814493"/>
                </a:lnTo>
                <a:lnTo>
                  <a:pt x="359774" y="824163"/>
                </a:lnTo>
                <a:lnTo>
                  <a:pt x="371295" y="797127"/>
                </a:lnTo>
                <a:lnTo>
                  <a:pt x="413858" y="766505"/>
                </a:lnTo>
                <a:cubicBezTo>
                  <a:pt x="434098" y="747903"/>
                  <a:pt x="452563" y="727226"/>
                  <a:pt x="469914" y="706068"/>
                </a:cubicBezTo>
                <a:cubicBezTo>
                  <a:pt x="502901" y="665812"/>
                  <a:pt x="532322" y="622469"/>
                  <a:pt x="562428" y="580362"/>
                </a:cubicBezTo>
                <a:cubicBezTo>
                  <a:pt x="592535" y="538253"/>
                  <a:pt x="624425" y="497860"/>
                  <a:pt x="659263" y="459592"/>
                </a:cubicBezTo>
                <a:cubicBezTo>
                  <a:pt x="699005" y="415907"/>
                  <a:pt x="741576" y="374467"/>
                  <a:pt x="782261" y="331442"/>
                </a:cubicBezTo>
                <a:close/>
                <a:moveTo>
                  <a:pt x="1256868" y="273192"/>
                </a:moveTo>
                <a:cubicBezTo>
                  <a:pt x="1264549" y="268254"/>
                  <a:pt x="1272230" y="277718"/>
                  <a:pt x="1268596" y="284919"/>
                </a:cubicBezTo>
                <a:cubicBezTo>
                  <a:pt x="1237323" y="347052"/>
                  <a:pt x="1195352" y="402945"/>
                  <a:pt x="1150844" y="456163"/>
                </a:cubicBezTo>
                <a:cubicBezTo>
                  <a:pt x="1110587" y="504306"/>
                  <a:pt x="1067999" y="550460"/>
                  <a:pt x="1027331" y="598261"/>
                </a:cubicBezTo>
                <a:cubicBezTo>
                  <a:pt x="991258" y="640712"/>
                  <a:pt x="957928" y="685426"/>
                  <a:pt x="922404" y="728357"/>
                </a:cubicBezTo>
                <a:cubicBezTo>
                  <a:pt x="884753" y="773826"/>
                  <a:pt x="845731" y="818266"/>
                  <a:pt x="804172" y="860168"/>
                </a:cubicBezTo>
                <a:lnTo>
                  <a:pt x="775647" y="887078"/>
                </a:lnTo>
                <a:lnTo>
                  <a:pt x="794605" y="856474"/>
                </a:lnTo>
                <a:lnTo>
                  <a:pt x="825030" y="811853"/>
                </a:lnTo>
                <a:lnTo>
                  <a:pt x="924393" y="698456"/>
                </a:lnTo>
                <a:cubicBezTo>
                  <a:pt x="959505" y="655388"/>
                  <a:pt x="993041" y="611154"/>
                  <a:pt x="1029389" y="569114"/>
                </a:cubicBezTo>
                <a:cubicBezTo>
                  <a:pt x="1089620" y="499472"/>
                  <a:pt x="1154247" y="431758"/>
                  <a:pt x="1206319" y="355528"/>
                </a:cubicBezTo>
                <a:lnTo>
                  <a:pt x="1230320" y="315174"/>
                </a:lnTo>
                <a:lnTo>
                  <a:pt x="1265304" y="287799"/>
                </a:lnTo>
                <a:lnTo>
                  <a:pt x="1253577" y="276072"/>
                </a:lnTo>
                <a:lnTo>
                  <a:pt x="1230320" y="315174"/>
                </a:lnTo>
                <a:lnTo>
                  <a:pt x="1189669" y="346984"/>
                </a:lnTo>
                <a:cubicBezTo>
                  <a:pt x="1166034" y="368672"/>
                  <a:pt x="1143814" y="391972"/>
                  <a:pt x="1122520" y="415838"/>
                </a:cubicBezTo>
                <a:cubicBezTo>
                  <a:pt x="1082881" y="460278"/>
                  <a:pt x="1045368" y="508627"/>
                  <a:pt x="1010529" y="554918"/>
                </a:cubicBezTo>
                <a:cubicBezTo>
                  <a:pt x="975690" y="601210"/>
                  <a:pt x="940235" y="647090"/>
                  <a:pt x="905670" y="693587"/>
                </a:cubicBezTo>
                <a:lnTo>
                  <a:pt x="825030" y="811853"/>
                </a:lnTo>
                <a:lnTo>
                  <a:pt x="809315" y="829787"/>
                </a:lnTo>
                <a:lnTo>
                  <a:pt x="765051" y="873070"/>
                </a:lnTo>
                <a:lnTo>
                  <a:pt x="795188" y="824712"/>
                </a:lnTo>
                <a:lnTo>
                  <a:pt x="835663" y="766480"/>
                </a:lnTo>
                <a:lnTo>
                  <a:pt x="853035" y="744062"/>
                </a:lnTo>
                <a:lnTo>
                  <a:pt x="902122" y="670943"/>
                </a:lnTo>
                <a:lnTo>
                  <a:pt x="1013478" y="523303"/>
                </a:lnTo>
                <a:cubicBezTo>
                  <a:pt x="1083567" y="431337"/>
                  <a:pt x="1158662" y="336697"/>
                  <a:pt x="1256868" y="273192"/>
                </a:cubicBezTo>
                <a:close/>
                <a:moveTo>
                  <a:pt x="172997" y="241891"/>
                </a:moveTo>
                <a:lnTo>
                  <a:pt x="123859" y="310088"/>
                </a:lnTo>
                <a:cubicBezTo>
                  <a:pt x="107606" y="337931"/>
                  <a:pt x="93410" y="369272"/>
                  <a:pt x="77430" y="398419"/>
                </a:cubicBezTo>
                <a:cubicBezTo>
                  <a:pt x="60217" y="429760"/>
                  <a:pt x="39986" y="461170"/>
                  <a:pt x="9879" y="481606"/>
                </a:cubicBezTo>
                <a:lnTo>
                  <a:pt x="21219" y="492947"/>
                </a:lnTo>
                <a:lnTo>
                  <a:pt x="17834" y="496008"/>
                </a:lnTo>
                <a:cubicBezTo>
                  <a:pt x="10222" y="501151"/>
                  <a:pt x="2541" y="491344"/>
                  <a:pt x="6107" y="484281"/>
                </a:cubicBezTo>
                <a:cubicBezTo>
                  <a:pt x="49450" y="398419"/>
                  <a:pt x="119882" y="329839"/>
                  <a:pt x="163224" y="243976"/>
                </a:cubicBezTo>
                <a:lnTo>
                  <a:pt x="163910" y="244388"/>
                </a:lnTo>
                <a:close/>
                <a:moveTo>
                  <a:pt x="895207" y="219716"/>
                </a:moveTo>
                <a:lnTo>
                  <a:pt x="848450" y="282493"/>
                </a:lnTo>
                <a:lnTo>
                  <a:pt x="831900" y="300722"/>
                </a:lnTo>
                <a:close/>
                <a:moveTo>
                  <a:pt x="907023" y="203851"/>
                </a:moveTo>
                <a:lnTo>
                  <a:pt x="907386" y="204131"/>
                </a:lnTo>
                <a:lnTo>
                  <a:pt x="895207" y="219716"/>
                </a:lnTo>
                <a:close/>
                <a:moveTo>
                  <a:pt x="905843" y="190981"/>
                </a:moveTo>
                <a:cubicBezTo>
                  <a:pt x="909083" y="193536"/>
                  <a:pt x="910918" y="198062"/>
                  <a:pt x="908346" y="202074"/>
                </a:cubicBezTo>
                <a:lnTo>
                  <a:pt x="907023" y="203851"/>
                </a:lnTo>
                <a:lnTo>
                  <a:pt x="893944" y="193776"/>
                </a:lnTo>
                <a:cubicBezTo>
                  <a:pt x="877845" y="218791"/>
                  <a:pt x="860096" y="242451"/>
                  <a:pt x="841285" y="265235"/>
                </a:cubicBezTo>
                <a:lnTo>
                  <a:pt x="822131" y="286720"/>
                </a:lnTo>
                <a:lnTo>
                  <a:pt x="894904" y="191718"/>
                </a:lnTo>
                <a:cubicBezTo>
                  <a:pt x="897956" y="187844"/>
                  <a:pt x="902603" y="188427"/>
                  <a:pt x="905843" y="190981"/>
                </a:cubicBezTo>
                <a:close/>
                <a:moveTo>
                  <a:pt x="1184608" y="189388"/>
                </a:moveTo>
                <a:lnTo>
                  <a:pt x="1117889" y="298587"/>
                </a:lnTo>
                <a:lnTo>
                  <a:pt x="1084459" y="343897"/>
                </a:lnTo>
                <a:cubicBezTo>
                  <a:pt x="1053118" y="387035"/>
                  <a:pt x="1021023" y="429486"/>
                  <a:pt x="984607" y="468576"/>
                </a:cubicBezTo>
                <a:cubicBezTo>
                  <a:pt x="944625" y="511576"/>
                  <a:pt x="905877" y="555604"/>
                  <a:pt x="867266" y="599838"/>
                </a:cubicBezTo>
                <a:lnTo>
                  <a:pt x="635937" y="858568"/>
                </a:lnTo>
                <a:lnTo>
                  <a:pt x="730356" y="729882"/>
                </a:lnTo>
                <a:lnTo>
                  <a:pt x="755069" y="702777"/>
                </a:lnTo>
                <a:cubicBezTo>
                  <a:pt x="793269" y="659229"/>
                  <a:pt x="830988" y="615475"/>
                  <a:pt x="869324" y="571652"/>
                </a:cubicBezTo>
                <a:cubicBezTo>
                  <a:pt x="907660" y="527829"/>
                  <a:pt x="947231" y="485241"/>
                  <a:pt x="986047" y="441899"/>
                </a:cubicBezTo>
                <a:cubicBezTo>
                  <a:pt x="1022155" y="401608"/>
                  <a:pt x="1053667" y="357683"/>
                  <a:pt x="1085428" y="313963"/>
                </a:cubicBezTo>
                <a:close/>
                <a:moveTo>
                  <a:pt x="1184860" y="188975"/>
                </a:moveTo>
                <a:lnTo>
                  <a:pt x="1184908" y="189012"/>
                </a:lnTo>
                <a:lnTo>
                  <a:pt x="1184608" y="189388"/>
                </a:lnTo>
                <a:close/>
                <a:moveTo>
                  <a:pt x="1197265" y="186575"/>
                </a:moveTo>
                <a:cubicBezTo>
                  <a:pt x="1200326" y="189044"/>
                  <a:pt x="1201971" y="193468"/>
                  <a:pt x="1199742" y="197617"/>
                </a:cubicBezTo>
                <a:lnTo>
                  <a:pt x="1107845" y="345910"/>
                </a:lnTo>
                <a:lnTo>
                  <a:pt x="1129310" y="322226"/>
                </a:lnTo>
                <a:cubicBezTo>
                  <a:pt x="1166480" y="285810"/>
                  <a:pt x="1209617" y="249189"/>
                  <a:pt x="1229779" y="199811"/>
                </a:cubicBezTo>
                <a:lnTo>
                  <a:pt x="1229436" y="199605"/>
                </a:lnTo>
                <a:cubicBezTo>
                  <a:pt x="1233551" y="189456"/>
                  <a:pt x="1250148" y="193913"/>
                  <a:pt x="1245964" y="204131"/>
                </a:cubicBezTo>
                <a:cubicBezTo>
                  <a:pt x="1223058" y="260024"/>
                  <a:pt x="1175327" y="300007"/>
                  <a:pt x="1133493" y="341566"/>
                </a:cubicBezTo>
                <a:cubicBezTo>
                  <a:pt x="1113193" y="361729"/>
                  <a:pt x="1095225" y="382577"/>
                  <a:pt x="1078972" y="406100"/>
                </a:cubicBezTo>
                <a:cubicBezTo>
                  <a:pt x="1058946" y="435041"/>
                  <a:pt x="1038578" y="464735"/>
                  <a:pt x="1019513" y="493402"/>
                </a:cubicBezTo>
                <a:cubicBezTo>
                  <a:pt x="1000448" y="522069"/>
                  <a:pt x="982205" y="552586"/>
                  <a:pt x="963072" y="579950"/>
                </a:cubicBezTo>
                <a:cubicBezTo>
                  <a:pt x="943938" y="607314"/>
                  <a:pt x="925627" y="635294"/>
                  <a:pt x="907316" y="663206"/>
                </a:cubicBezTo>
                <a:lnTo>
                  <a:pt x="902122" y="670943"/>
                </a:lnTo>
                <a:lnTo>
                  <a:pt x="901402" y="671899"/>
                </a:lnTo>
                <a:lnTo>
                  <a:pt x="835663" y="766480"/>
                </a:lnTo>
                <a:lnTo>
                  <a:pt x="793405" y="821009"/>
                </a:lnTo>
                <a:cubicBezTo>
                  <a:pt x="773585" y="843812"/>
                  <a:pt x="752823" y="866169"/>
                  <a:pt x="733397" y="889521"/>
                </a:cubicBezTo>
                <a:lnTo>
                  <a:pt x="713777" y="917632"/>
                </a:lnTo>
                <a:lnTo>
                  <a:pt x="669686" y="952271"/>
                </a:lnTo>
                <a:lnTo>
                  <a:pt x="681414" y="963998"/>
                </a:lnTo>
                <a:lnTo>
                  <a:pt x="713777" y="917632"/>
                </a:lnTo>
                <a:lnTo>
                  <a:pt x="742793" y="894835"/>
                </a:lnTo>
                <a:lnTo>
                  <a:pt x="765051" y="873070"/>
                </a:lnTo>
                <a:lnTo>
                  <a:pt x="731918" y="926236"/>
                </a:lnTo>
                <a:lnTo>
                  <a:pt x="678670" y="967290"/>
                </a:lnTo>
                <a:cubicBezTo>
                  <a:pt x="671195" y="972296"/>
                  <a:pt x="663103" y="962695"/>
                  <a:pt x="666943" y="955563"/>
                </a:cubicBezTo>
                <a:cubicBezTo>
                  <a:pt x="698901" y="896241"/>
                  <a:pt x="748965" y="847618"/>
                  <a:pt x="791484" y="797623"/>
                </a:cubicBezTo>
                <a:cubicBezTo>
                  <a:pt x="834004" y="747628"/>
                  <a:pt x="868568" y="691598"/>
                  <a:pt x="904573" y="636872"/>
                </a:cubicBezTo>
                <a:cubicBezTo>
                  <a:pt x="923158" y="608548"/>
                  <a:pt x="943458" y="581527"/>
                  <a:pt x="961494" y="552518"/>
                </a:cubicBezTo>
                <a:lnTo>
                  <a:pt x="1008201" y="480679"/>
                </a:lnTo>
                <a:lnTo>
                  <a:pt x="999935" y="491688"/>
                </a:lnTo>
                <a:cubicBezTo>
                  <a:pt x="965096" y="535322"/>
                  <a:pt x="929160" y="578167"/>
                  <a:pt x="892778" y="620892"/>
                </a:cubicBezTo>
                <a:cubicBezTo>
                  <a:pt x="820015" y="706343"/>
                  <a:pt x="745948" y="790696"/>
                  <a:pt x="676202" y="878685"/>
                </a:cubicBezTo>
                <a:cubicBezTo>
                  <a:pt x="669344" y="887325"/>
                  <a:pt x="657274" y="875118"/>
                  <a:pt x="664064" y="866546"/>
                </a:cubicBezTo>
                <a:cubicBezTo>
                  <a:pt x="702949" y="817511"/>
                  <a:pt x="743205" y="769574"/>
                  <a:pt x="783805" y="721910"/>
                </a:cubicBezTo>
                <a:cubicBezTo>
                  <a:pt x="856362" y="636803"/>
                  <a:pt x="930086" y="552655"/>
                  <a:pt x="999351" y="464873"/>
                </a:cubicBezTo>
                <a:cubicBezTo>
                  <a:pt x="1033710" y="421325"/>
                  <a:pt x="1066920" y="376799"/>
                  <a:pt x="1098124" y="330936"/>
                </a:cubicBezTo>
                <a:lnTo>
                  <a:pt x="1117889" y="298587"/>
                </a:lnTo>
                <a:lnTo>
                  <a:pt x="1139118" y="269814"/>
                </a:lnTo>
                <a:cubicBezTo>
                  <a:pt x="1157806" y="245486"/>
                  <a:pt x="1177248" y="221757"/>
                  <a:pt x="1198302" y="199331"/>
                </a:cubicBezTo>
                <a:lnTo>
                  <a:pt x="1184908" y="189012"/>
                </a:lnTo>
                <a:lnTo>
                  <a:pt x="1186301" y="187261"/>
                </a:lnTo>
                <a:cubicBezTo>
                  <a:pt x="1189730" y="183592"/>
                  <a:pt x="1194205" y="184107"/>
                  <a:pt x="1197265" y="186575"/>
                </a:cubicBezTo>
                <a:close/>
                <a:moveTo>
                  <a:pt x="803819" y="170203"/>
                </a:moveTo>
                <a:lnTo>
                  <a:pt x="767029" y="236570"/>
                </a:lnTo>
                <a:cubicBezTo>
                  <a:pt x="751967" y="259287"/>
                  <a:pt x="735284" y="280976"/>
                  <a:pt x="717693" y="301858"/>
                </a:cubicBezTo>
                <a:lnTo>
                  <a:pt x="702328" y="318237"/>
                </a:lnTo>
                <a:close/>
                <a:moveTo>
                  <a:pt x="806640" y="165103"/>
                </a:moveTo>
                <a:lnTo>
                  <a:pt x="807122" y="165384"/>
                </a:lnTo>
                <a:lnTo>
                  <a:pt x="803819" y="170203"/>
                </a:lnTo>
                <a:lnTo>
                  <a:pt x="806642" y="165109"/>
                </a:lnTo>
                <a:close/>
                <a:moveTo>
                  <a:pt x="1112732" y="158140"/>
                </a:moveTo>
                <a:cubicBezTo>
                  <a:pt x="1116264" y="159469"/>
                  <a:pt x="1118784" y="162984"/>
                  <a:pt x="1117515" y="167990"/>
                </a:cubicBezTo>
                <a:cubicBezTo>
                  <a:pt x="1103867" y="221688"/>
                  <a:pt x="1074927" y="271477"/>
                  <a:pt x="1044409" y="316465"/>
                </a:cubicBezTo>
                <a:cubicBezTo>
                  <a:pt x="1013890" y="361454"/>
                  <a:pt x="979738" y="403905"/>
                  <a:pt x="944830" y="445533"/>
                </a:cubicBezTo>
                <a:cubicBezTo>
                  <a:pt x="913009" y="483458"/>
                  <a:pt x="878513" y="519874"/>
                  <a:pt x="848750" y="559444"/>
                </a:cubicBezTo>
                <a:cubicBezTo>
                  <a:pt x="811751" y="608616"/>
                  <a:pt x="778181" y="660292"/>
                  <a:pt x="743891" y="711435"/>
                </a:cubicBezTo>
                <a:lnTo>
                  <a:pt x="730356" y="729882"/>
                </a:lnTo>
                <a:lnTo>
                  <a:pt x="622573" y="848098"/>
                </a:lnTo>
                <a:lnTo>
                  <a:pt x="634571" y="860096"/>
                </a:lnTo>
                <a:lnTo>
                  <a:pt x="634506" y="860168"/>
                </a:lnTo>
                <a:cubicBezTo>
                  <a:pt x="626756" y="868192"/>
                  <a:pt x="615303" y="856327"/>
                  <a:pt x="622367" y="848029"/>
                </a:cubicBezTo>
                <a:cubicBezTo>
                  <a:pt x="666807" y="795497"/>
                  <a:pt x="705143" y="738232"/>
                  <a:pt x="743342" y="681037"/>
                </a:cubicBezTo>
                <a:cubicBezTo>
                  <a:pt x="776124" y="631933"/>
                  <a:pt x="807945" y="581116"/>
                  <a:pt x="845664" y="535579"/>
                </a:cubicBezTo>
                <a:cubicBezTo>
                  <a:pt x="877005" y="497722"/>
                  <a:pt x="909580" y="460826"/>
                  <a:pt x="940990" y="423039"/>
                </a:cubicBezTo>
                <a:cubicBezTo>
                  <a:pt x="975623" y="381411"/>
                  <a:pt x="1009296" y="338823"/>
                  <a:pt x="1038785" y="293354"/>
                </a:cubicBezTo>
                <a:cubicBezTo>
                  <a:pt x="1051850" y="273226"/>
                  <a:pt x="1064331" y="252412"/>
                  <a:pt x="1075038" y="230775"/>
                </a:cubicBezTo>
                <a:lnTo>
                  <a:pt x="1082361" y="211468"/>
                </a:lnTo>
                <a:lnTo>
                  <a:pt x="1116280" y="169841"/>
                </a:lnTo>
                <a:lnTo>
                  <a:pt x="1100644" y="163258"/>
                </a:lnTo>
                <a:lnTo>
                  <a:pt x="1082361" y="211468"/>
                </a:lnTo>
                <a:lnTo>
                  <a:pt x="989202" y="325792"/>
                </a:lnTo>
                <a:cubicBezTo>
                  <a:pt x="910540" y="415015"/>
                  <a:pt x="823718" y="496694"/>
                  <a:pt x="746154" y="586876"/>
                </a:cubicBezTo>
                <a:cubicBezTo>
                  <a:pt x="728118" y="607794"/>
                  <a:pt x="710767" y="629396"/>
                  <a:pt x="694993" y="652096"/>
                </a:cubicBezTo>
                <a:cubicBezTo>
                  <a:pt x="680935" y="672327"/>
                  <a:pt x="667973" y="693313"/>
                  <a:pt x="654394" y="713887"/>
                </a:cubicBezTo>
                <a:cubicBezTo>
                  <a:pt x="641261" y="733810"/>
                  <a:pt x="627477" y="753698"/>
                  <a:pt x="611909" y="771914"/>
                </a:cubicBezTo>
                <a:lnTo>
                  <a:pt x="562490" y="816514"/>
                </a:lnTo>
                <a:lnTo>
                  <a:pt x="601125" y="756930"/>
                </a:lnTo>
                <a:lnTo>
                  <a:pt x="609149" y="749274"/>
                </a:lnTo>
                <a:cubicBezTo>
                  <a:pt x="625985" y="727809"/>
                  <a:pt x="640678" y="704526"/>
                  <a:pt x="655011" y="682340"/>
                </a:cubicBezTo>
                <a:cubicBezTo>
                  <a:pt x="683678" y="637969"/>
                  <a:pt x="715087" y="596409"/>
                  <a:pt x="750269" y="556976"/>
                </a:cubicBezTo>
                <a:cubicBezTo>
                  <a:pt x="789702" y="512673"/>
                  <a:pt x="830645" y="469879"/>
                  <a:pt x="871998" y="427428"/>
                </a:cubicBezTo>
                <a:cubicBezTo>
                  <a:pt x="953814" y="343349"/>
                  <a:pt x="1031447" y="255224"/>
                  <a:pt x="1101879" y="161406"/>
                </a:cubicBezTo>
                <a:cubicBezTo>
                  <a:pt x="1104657" y="157669"/>
                  <a:pt x="1109200" y="156812"/>
                  <a:pt x="1112732" y="158140"/>
                </a:cubicBezTo>
                <a:close/>
                <a:moveTo>
                  <a:pt x="803170" y="153486"/>
                </a:moveTo>
                <a:lnTo>
                  <a:pt x="806640" y="165103"/>
                </a:lnTo>
                <a:lnTo>
                  <a:pt x="792308" y="156743"/>
                </a:lnTo>
                <a:cubicBezTo>
                  <a:pt x="772249" y="201903"/>
                  <a:pt x="744851" y="242468"/>
                  <a:pt x="713905" y="280427"/>
                </a:cubicBezTo>
                <a:lnTo>
                  <a:pt x="688004" y="308496"/>
                </a:lnTo>
                <a:lnTo>
                  <a:pt x="688873" y="307259"/>
                </a:lnTo>
                <a:cubicBezTo>
                  <a:pt x="724089" y="257607"/>
                  <a:pt x="758979" y="207732"/>
                  <a:pt x="791828" y="156469"/>
                </a:cubicBezTo>
                <a:cubicBezTo>
                  <a:pt x="794880" y="151703"/>
                  <a:pt x="799681" y="151377"/>
                  <a:pt x="803170" y="153486"/>
                </a:cubicBezTo>
                <a:close/>
                <a:moveTo>
                  <a:pt x="998777" y="140285"/>
                </a:moveTo>
                <a:lnTo>
                  <a:pt x="966215" y="203965"/>
                </a:lnTo>
                <a:lnTo>
                  <a:pt x="935974" y="250293"/>
                </a:lnTo>
                <a:lnTo>
                  <a:pt x="903888" y="292531"/>
                </a:lnTo>
                <a:lnTo>
                  <a:pt x="889268" y="313056"/>
                </a:lnTo>
                <a:lnTo>
                  <a:pt x="835171" y="382919"/>
                </a:lnTo>
                <a:cubicBezTo>
                  <a:pt x="801704" y="424856"/>
                  <a:pt x="770158" y="468045"/>
                  <a:pt x="739734" y="512030"/>
                </a:cubicBezTo>
                <a:lnTo>
                  <a:pt x="709288" y="557988"/>
                </a:lnTo>
                <a:lnTo>
                  <a:pt x="605771" y="675910"/>
                </a:lnTo>
                <a:lnTo>
                  <a:pt x="488599" y="779449"/>
                </a:lnTo>
                <a:lnTo>
                  <a:pt x="518045" y="730750"/>
                </a:lnTo>
                <a:lnTo>
                  <a:pt x="611120" y="646541"/>
                </a:lnTo>
                <a:cubicBezTo>
                  <a:pt x="685324" y="567811"/>
                  <a:pt x="750612" y="479069"/>
                  <a:pt x="812265" y="392658"/>
                </a:cubicBezTo>
                <a:cubicBezTo>
                  <a:pt x="843092" y="349453"/>
                  <a:pt x="873576" y="305956"/>
                  <a:pt x="904780" y="262999"/>
                </a:cubicBezTo>
                <a:close/>
                <a:moveTo>
                  <a:pt x="999900" y="138089"/>
                </a:moveTo>
                <a:lnTo>
                  <a:pt x="1000252" y="138360"/>
                </a:lnTo>
                <a:lnTo>
                  <a:pt x="998777" y="140285"/>
                </a:lnTo>
                <a:close/>
                <a:moveTo>
                  <a:pt x="1012167" y="135638"/>
                </a:moveTo>
                <a:cubicBezTo>
                  <a:pt x="1015125" y="138261"/>
                  <a:pt x="1016805" y="142924"/>
                  <a:pt x="1015056" y="146936"/>
                </a:cubicBezTo>
                <a:cubicBezTo>
                  <a:pt x="993179" y="197548"/>
                  <a:pt x="963416" y="244182"/>
                  <a:pt x="930909" y="288553"/>
                </a:cubicBezTo>
                <a:cubicBezTo>
                  <a:pt x="901694" y="328467"/>
                  <a:pt x="871381" y="365363"/>
                  <a:pt x="839560" y="405414"/>
                </a:cubicBezTo>
                <a:cubicBezTo>
                  <a:pt x="807739" y="445464"/>
                  <a:pt x="777769" y="486612"/>
                  <a:pt x="748966" y="528927"/>
                </a:cubicBezTo>
                <a:lnTo>
                  <a:pt x="601125" y="756930"/>
                </a:lnTo>
                <a:lnTo>
                  <a:pt x="550427" y="805304"/>
                </a:lnTo>
                <a:lnTo>
                  <a:pt x="562041" y="816918"/>
                </a:lnTo>
                <a:lnTo>
                  <a:pt x="558725" y="819911"/>
                </a:lnTo>
                <a:cubicBezTo>
                  <a:pt x="551593" y="824575"/>
                  <a:pt x="542334" y="815316"/>
                  <a:pt x="546998" y="808184"/>
                </a:cubicBezTo>
                <a:cubicBezTo>
                  <a:pt x="582111" y="754349"/>
                  <a:pt x="616332" y="699965"/>
                  <a:pt x="651034" y="645924"/>
                </a:cubicBezTo>
                <a:lnTo>
                  <a:pt x="709288" y="557988"/>
                </a:lnTo>
                <a:lnTo>
                  <a:pt x="712344" y="554507"/>
                </a:lnTo>
                <a:cubicBezTo>
                  <a:pt x="746051" y="512159"/>
                  <a:pt x="778164" y="468628"/>
                  <a:pt x="809736" y="424702"/>
                </a:cubicBezTo>
                <a:lnTo>
                  <a:pt x="889268" y="313056"/>
                </a:lnTo>
                <a:lnTo>
                  <a:pt x="925817" y="265854"/>
                </a:lnTo>
                <a:lnTo>
                  <a:pt x="935974" y="250293"/>
                </a:lnTo>
                <a:lnTo>
                  <a:pt x="1013342" y="148444"/>
                </a:lnTo>
                <a:lnTo>
                  <a:pt x="1000252" y="138360"/>
                </a:lnTo>
                <a:lnTo>
                  <a:pt x="1001615" y="136580"/>
                </a:lnTo>
                <a:cubicBezTo>
                  <a:pt x="1004975" y="132431"/>
                  <a:pt x="1009210" y="133014"/>
                  <a:pt x="1012167" y="135638"/>
                </a:cubicBezTo>
                <a:close/>
                <a:moveTo>
                  <a:pt x="738353" y="96414"/>
                </a:moveTo>
                <a:lnTo>
                  <a:pt x="704124" y="158329"/>
                </a:lnTo>
                <a:cubicBezTo>
                  <a:pt x="663301" y="222507"/>
                  <a:pt x="612149" y="280359"/>
                  <a:pt x="565857" y="340332"/>
                </a:cubicBezTo>
                <a:cubicBezTo>
                  <a:pt x="550358" y="360425"/>
                  <a:pt x="535202" y="380794"/>
                  <a:pt x="521006" y="401848"/>
                </a:cubicBezTo>
                <a:lnTo>
                  <a:pt x="501950" y="432806"/>
                </a:lnTo>
                <a:lnTo>
                  <a:pt x="488842" y="449305"/>
                </a:lnTo>
                <a:cubicBezTo>
                  <a:pt x="472246" y="471182"/>
                  <a:pt x="456129" y="491756"/>
                  <a:pt x="442002" y="515073"/>
                </a:cubicBezTo>
                <a:cubicBezTo>
                  <a:pt x="415324" y="559170"/>
                  <a:pt x="392624" y="605668"/>
                  <a:pt x="367455" y="650587"/>
                </a:cubicBezTo>
                <a:cubicBezTo>
                  <a:pt x="340915" y="697907"/>
                  <a:pt x="312728" y="746188"/>
                  <a:pt x="275627" y="786238"/>
                </a:cubicBezTo>
                <a:cubicBezTo>
                  <a:pt x="250184" y="813739"/>
                  <a:pt x="212945" y="843160"/>
                  <a:pt x="173031" y="829718"/>
                </a:cubicBezTo>
                <a:cubicBezTo>
                  <a:pt x="169602" y="828553"/>
                  <a:pt x="166447" y="825329"/>
                  <a:pt x="166722" y="821420"/>
                </a:cubicBezTo>
                <a:cubicBezTo>
                  <a:pt x="167922" y="805338"/>
                  <a:pt x="171351" y="789651"/>
                  <a:pt x="176126" y="774340"/>
                </a:cubicBezTo>
                <a:lnTo>
                  <a:pt x="184848" y="751978"/>
                </a:lnTo>
                <a:lnTo>
                  <a:pt x="202050" y="742519"/>
                </a:lnTo>
                <a:lnTo>
                  <a:pt x="211709" y="733699"/>
                </a:lnTo>
                <a:lnTo>
                  <a:pt x="207801" y="741044"/>
                </a:lnTo>
                <a:cubicBezTo>
                  <a:pt x="202143" y="753766"/>
                  <a:pt x="196811" y="766967"/>
                  <a:pt x="192637" y="780486"/>
                </a:cubicBezTo>
                <a:lnTo>
                  <a:pt x="186027" y="813726"/>
                </a:lnTo>
                <a:lnTo>
                  <a:pt x="178106" y="813534"/>
                </a:lnTo>
                <a:lnTo>
                  <a:pt x="184415" y="821832"/>
                </a:lnTo>
                <a:lnTo>
                  <a:pt x="186027" y="813726"/>
                </a:lnTo>
                <a:lnTo>
                  <a:pt x="208840" y="814278"/>
                </a:lnTo>
                <a:cubicBezTo>
                  <a:pt x="238495" y="806290"/>
                  <a:pt x="264380" y="775609"/>
                  <a:pt x="281662" y="753800"/>
                </a:cubicBezTo>
                <a:cubicBezTo>
                  <a:pt x="316020" y="710458"/>
                  <a:pt x="343041" y="661286"/>
                  <a:pt x="369376" y="612868"/>
                </a:cubicBezTo>
                <a:cubicBezTo>
                  <a:pt x="391390" y="572269"/>
                  <a:pt x="411484" y="529818"/>
                  <a:pt x="437407" y="491482"/>
                </a:cubicBezTo>
                <a:cubicBezTo>
                  <a:pt x="481367" y="426536"/>
                  <a:pt x="533007" y="366323"/>
                  <a:pt x="582522" y="305561"/>
                </a:cubicBezTo>
                <a:cubicBezTo>
                  <a:pt x="610537" y="271169"/>
                  <a:pt x="638518" y="236639"/>
                  <a:pt x="665367" y="201277"/>
                </a:cubicBezTo>
                <a:close/>
                <a:moveTo>
                  <a:pt x="740942" y="91729"/>
                </a:moveTo>
                <a:lnTo>
                  <a:pt x="741419" y="92008"/>
                </a:lnTo>
                <a:lnTo>
                  <a:pt x="738353" y="96414"/>
                </a:lnTo>
                <a:close/>
                <a:moveTo>
                  <a:pt x="752790" y="89046"/>
                </a:moveTo>
                <a:cubicBezTo>
                  <a:pt x="756321" y="91164"/>
                  <a:pt x="758533" y="95707"/>
                  <a:pt x="756235" y="100644"/>
                </a:cubicBezTo>
                <a:cubicBezTo>
                  <a:pt x="732301" y="152079"/>
                  <a:pt x="699314" y="198576"/>
                  <a:pt x="664818" y="243359"/>
                </a:cubicBezTo>
                <a:cubicBezTo>
                  <a:pt x="633203" y="284370"/>
                  <a:pt x="600147" y="323872"/>
                  <a:pt x="568806" y="365432"/>
                </a:cubicBezTo>
                <a:cubicBezTo>
                  <a:pt x="537465" y="406991"/>
                  <a:pt x="511336" y="451157"/>
                  <a:pt x="484247" y="495460"/>
                </a:cubicBezTo>
                <a:cubicBezTo>
                  <a:pt x="455409" y="542609"/>
                  <a:pt x="425663" y="589380"/>
                  <a:pt x="397699" y="637121"/>
                </a:cubicBezTo>
                <a:lnTo>
                  <a:pt x="374484" y="682257"/>
                </a:lnTo>
                <a:lnTo>
                  <a:pt x="307036" y="775951"/>
                </a:lnTo>
                <a:lnTo>
                  <a:pt x="321397" y="784329"/>
                </a:lnTo>
                <a:lnTo>
                  <a:pt x="309917" y="787173"/>
                </a:lnTo>
                <a:cubicBezTo>
                  <a:pt x="306505" y="785158"/>
                  <a:pt x="304465" y="780752"/>
                  <a:pt x="306625" y="775677"/>
                </a:cubicBezTo>
                <a:cubicBezTo>
                  <a:pt x="331108" y="718001"/>
                  <a:pt x="361489" y="663069"/>
                  <a:pt x="393584" y="609302"/>
                </a:cubicBezTo>
                <a:cubicBezTo>
                  <a:pt x="421908" y="561845"/>
                  <a:pt x="451672" y="515279"/>
                  <a:pt x="480269" y="468028"/>
                </a:cubicBezTo>
                <a:lnTo>
                  <a:pt x="501950" y="432806"/>
                </a:lnTo>
                <a:lnTo>
                  <a:pt x="573401" y="342869"/>
                </a:lnTo>
                <a:cubicBezTo>
                  <a:pt x="637249" y="264482"/>
                  <a:pt x="702194" y="186301"/>
                  <a:pt x="755755" y="100370"/>
                </a:cubicBezTo>
                <a:lnTo>
                  <a:pt x="741419" y="92008"/>
                </a:lnTo>
                <a:lnTo>
                  <a:pt x="741422" y="92003"/>
                </a:lnTo>
                <a:cubicBezTo>
                  <a:pt x="744406" y="87237"/>
                  <a:pt x="749258" y="86929"/>
                  <a:pt x="752790" y="89046"/>
                </a:cubicBezTo>
                <a:close/>
                <a:moveTo>
                  <a:pt x="322803" y="79377"/>
                </a:moveTo>
                <a:lnTo>
                  <a:pt x="288837" y="111437"/>
                </a:lnTo>
                <a:cubicBezTo>
                  <a:pt x="276861" y="124973"/>
                  <a:pt x="265854" y="139427"/>
                  <a:pt x="255533" y="153863"/>
                </a:cubicBezTo>
                <a:lnTo>
                  <a:pt x="234522" y="188754"/>
                </a:lnTo>
                <a:lnTo>
                  <a:pt x="180986" y="258036"/>
                </a:lnTo>
                <a:lnTo>
                  <a:pt x="156709" y="289999"/>
                </a:lnTo>
                <a:lnTo>
                  <a:pt x="178723" y="253029"/>
                </a:lnTo>
                <a:cubicBezTo>
                  <a:pt x="181192" y="248126"/>
                  <a:pt x="178741" y="243497"/>
                  <a:pt x="175046" y="241328"/>
                </a:cubicBezTo>
                <a:lnTo>
                  <a:pt x="172997" y="241891"/>
                </a:lnTo>
                <a:lnTo>
                  <a:pt x="180438" y="231563"/>
                </a:lnTo>
                <a:cubicBezTo>
                  <a:pt x="203000" y="201320"/>
                  <a:pt x="225769" y="171076"/>
                  <a:pt x="250869" y="142889"/>
                </a:cubicBezTo>
                <a:cubicBezTo>
                  <a:pt x="262288" y="130065"/>
                  <a:pt x="274272" y="117430"/>
                  <a:pt x="287140" y="105831"/>
                </a:cubicBezTo>
                <a:close/>
                <a:moveTo>
                  <a:pt x="328708" y="74996"/>
                </a:moveTo>
                <a:cubicBezTo>
                  <a:pt x="338515" y="69303"/>
                  <a:pt x="345853" y="83362"/>
                  <a:pt x="337349" y="89809"/>
                </a:cubicBezTo>
                <a:cubicBezTo>
                  <a:pt x="311494" y="109422"/>
                  <a:pt x="289823" y="136786"/>
                  <a:pt x="271100" y="162983"/>
                </a:cubicBezTo>
                <a:cubicBezTo>
                  <a:pt x="260471" y="177797"/>
                  <a:pt x="250595" y="193296"/>
                  <a:pt x="242503" y="209686"/>
                </a:cubicBezTo>
                <a:cubicBezTo>
                  <a:pt x="236536" y="221756"/>
                  <a:pt x="230844" y="235130"/>
                  <a:pt x="230638" y="248777"/>
                </a:cubicBezTo>
                <a:cubicBezTo>
                  <a:pt x="230570" y="252617"/>
                  <a:pt x="228032" y="255978"/>
                  <a:pt x="224329" y="257075"/>
                </a:cubicBezTo>
                <a:cubicBezTo>
                  <a:pt x="199297" y="264482"/>
                  <a:pt x="180506" y="287388"/>
                  <a:pt x="166036" y="307893"/>
                </a:cubicBezTo>
                <a:cubicBezTo>
                  <a:pt x="126740" y="363580"/>
                  <a:pt x="101296" y="429280"/>
                  <a:pt x="77568" y="492716"/>
                </a:cubicBezTo>
                <a:cubicBezTo>
                  <a:pt x="67350" y="520080"/>
                  <a:pt x="58057" y="547872"/>
                  <a:pt x="48490" y="575561"/>
                </a:cubicBezTo>
                <a:lnTo>
                  <a:pt x="24841" y="638853"/>
                </a:lnTo>
                <a:lnTo>
                  <a:pt x="7205" y="647227"/>
                </a:lnTo>
                <a:lnTo>
                  <a:pt x="17766" y="657788"/>
                </a:lnTo>
                <a:lnTo>
                  <a:pt x="24841" y="638853"/>
                </a:lnTo>
                <a:lnTo>
                  <a:pt x="26956" y="637849"/>
                </a:lnTo>
                <a:cubicBezTo>
                  <a:pt x="33145" y="633528"/>
                  <a:pt x="38923" y="628368"/>
                  <a:pt x="44238" y="623430"/>
                </a:cubicBezTo>
                <a:cubicBezTo>
                  <a:pt x="60903" y="607930"/>
                  <a:pt x="75647" y="590443"/>
                  <a:pt x="89706" y="572612"/>
                </a:cubicBezTo>
                <a:lnTo>
                  <a:pt x="117517" y="533184"/>
                </a:lnTo>
                <a:lnTo>
                  <a:pt x="112338" y="544194"/>
                </a:lnTo>
                <a:lnTo>
                  <a:pt x="97570" y="587120"/>
                </a:lnTo>
                <a:lnTo>
                  <a:pt x="87992" y="600387"/>
                </a:lnTo>
                <a:cubicBezTo>
                  <a:pt x="75510" y="615200"/>
                  <a:pt x="62411" y="629739"/>
                  <a:pt x="47530" y="642220"/>
                </a:cubicBezTo>
                <a:cubicBezTo>
                  <a:pt x="36968" y="651136"/>
                  <a:pt x="24898" y="660052"/>
                  <a:pt x="11114" y="663206"/>
                </a:cubicBezTo>
                <a:cubicBezTo>
                  <a:pt x="5490" y="664440"/>
                  <a:pt x="-2122" y="659091"/>
                  <a:pt x="552" y="652645"/>
                </a:cubicBezTo>
                <a:cubicBezTo>
                  <a:pt x="12005" y="625144"/>
                  <a:pt x="21401" y="596752"/>
                  <a:pt x="31208" y="568703"/>
                </a:cubicBezTo>
                <a:cubicBezTo>
                  <a:pt x="43175" y="534482"/>
                  <a:pt x="55211" y="500175"/>
                  <a:pt x="68267" y="466279"/>
                </a:cubicBezTo>
                <a:lnTo>
                  <a:pt x="107957" y="374401"/>
                </a:lnTo>
                <a:lnTo>
                  <a:pt x="116807" y="357556"/>
                </a:lnTo>
                <a:lnTo>
                  <a:pt x="162264" y="283204"/>
                </a:lnTo>
                <a:cubicBezTo>
                  <a:pt x="169739" y="273946"/>
                  <a:pt x="178123" y="264877"/>
                  <a:pt x="187553" y="257256"/>
                </a:cubicBezTo>
                <a:lnTo>
                  <a:pt x="214420" y="242567"/>
                </a:lnTo>
                <a:lnTo>
                  <a:pt x="212807" y="248297"/>
                </a:lnTo>
                <a:lnTo>
                  <a:pt x="219117" y="239999"/>
                </a:lnTo>
                <a:lnTo>
                  <a:pt x="214420" y="242567"/>
                </a:lnTo>
                <a:lnTo>
                  <a:pt x="225220" y="204200"/>
                </a:lnTo>
                <a:lnTo>
                  <a:pt x="234522" y="188754"/>
                </a:lnTo>
                <a:lnTo>
                  <a:pt x="249772" y="169018"/>
                </a:lnTo>
                <a:cubicBezTo>
                  <a:pt x="273981" y="140352"/>
                  <a:pt x="302510" y="109148"/>
                  <a:pt x="336594" y="89329"/>
                </a:cubicBezTo>
                <a:lnTo>
                  <a:pt x="328377" y="75242"/>
                </a:lnTo>
                <a:close/>
                <a:moveTo>
                  <a:pt x="327953" y="74515"/>
                </a:moveTo>
                <a:lnTo>
                  <a:pt x="328377" y="75242"/>
                </a:lnTo>
                <a:lnTo>
                  <a:pt x="322803" y="79377"/>
                </a:lnTo>
                <a:close/>
                <a:moveTo>
                  <a:pt x="452861" y="40876"/>
                </a:moveTo>
                <a:lnTo>
                  <a:pt x="437502" y="89980"/>
                </a:lnTo>
                <a:lnTo>
                  <a:pt x="418935" y="119801"/>
                </a:lnTo>
                <a:lnTo>
                  <a:pt x="410935" y="129585"/>
                </a:lnTo>
                <a:cubicBezTo>
                  <a:pt x="398591" y="143644"/>
                  <a:pt x="386452" y="156948"/>
                  <a:pt x="374108" y="171830"/>
                </a:cubicBezTo>
                <a:cubicBezTo>
                  <a:pt x="361763" y="186712"/>
                  <a:pt x="351956" y="202691"/>
                  <a:pt x="341669" y="219014"/>
                </a:cubicBezTo>
                <a:cubicBezTo>
                  <a:pt x="321164" y="251589"/>
                  <a:pt x="300110" y="283753"/>
                  <a:pt x="278576" y="315643"/>
                </a:cubicBezTo>
                <a:cubicBezTo>
                  <a:pt x="263625" y="337794"/>
                  <a:pt x="247852" y="359328"/>
                  <a:pt x="234342" y="382371"/>
                </a:cubicBezTo>
                <a:lnTo>
                  <a:pt x="233039" y="384492"/>
                </a:lnTo>
                <a:lnTo>
                  <a:pt x="216245" y="388586"/>
                </a:lnTo>
                <a:lnTo>
                  <a:pt x="211939" y="387528"/>
                </a:lnTo>
                <a:lnTo>
                  <a:pt x="225700" y="364814"/>
                </a:lnTo>
                <a:cubicBezTo>
                  <a:pt x="232901" y="352539"/>
                  <a:pt x="241542" y="341155"/>
                  <a:pt x="249566" y="329427"/>
                </a:cubicBezTo>
                <a:cubicBezTo>
                  <a:pt x="260059" y="313997"/>
                  <a:pt x="270552" y="298566"/>
                  <a:pt x="280839" y="283067"/>
                </a:cubicBezTo>
                <a:cubicBezTo>
                  <a:pt x="301824" y="251452"/>
                  <a:pt x="321987" y="219356"/>
                  <a:pt x="342286" y="187261"/>
                </a:cubicBezTo>
                <a:cubicBezTo>
                  <a:pt x="367027" y="148273"/>
                  <a:pt x="405076" y="117348"/>
                  <a:pt x="431900" y="79441"/>
                </a:cubicBezTo>
                <a:close/>
                <a:moveTo>
                  <a:pt x="453043" y="40294"/>
                </a:moveTo>
                <a:lnTo>
                  <a:pt x="453168" y="40311"/>
                </a:lnTo>
                <a:lnTo>
                  <a:pt x="452861" y="40876"/>
                </a:lnTo>
                <a:close/>
                <a:moveTo>
                  <a:pt x="464025" y="32759"/>
                </a:moveTo>
                <a:cubicBezTo>
                  <a:pt x="467942" y="33093"/>
                  <a:pt x="471354" y="35768"/>
                  <a:pt x="470943" y="40911"/>
                </a:cubicBezTo>
                <a:cubicBezTo>
                  <a:pt x="467445" y="83157"/>
                  <a:pt x="441865" y="120876"/>
                  <a:pt x="417930" y="154411"/>
                </a:cubicBezTo>
                <a:cubicBezTo>
                  <a:pt x="396122" y="184929"/>
                  <a:pt x="373285" y="214487"/>
                  <a:pt x="352848" y="245965"/>
                </a:cubicBezTo>
                <a:cubicBezTo>
                  <a:pt x="337897" y="269077"/>
                  <a:pt x="326102" y="294108"/>
                  <a:pt x="312523" y="317974"/>
                </a:cubicBezTo>
                <a:cubicBezTo>
                  <a:pt x="295036" y="348784"/>
                  <a:pt x="266823" y="395719"/>
                  <a:pt x="229854" y="404906"/>
                </a:cubicBezTo>
                <a:lnTo>
                  <a:pt x="220115" y="405514"/>
                </a:lnTo>
                <a:lnTo>
                  <a:pt x="233039" y="384492"/>
                </a:lnTo>
                <a:lnTo>
                  <a:pt x="233227" y="384446"/>
                </a:lnTo>
                <a:cubicBezTo>
                  <a:pt x="244029" y="379405"/>
                  <a:pt x="253716" y="370404"/>
                  <a:pt x="261842" y="361042"/>
                </a:cubicBezTo>
                <a:cubicBezTo>
                  <a:pt x="296818" y="320717"/>
                  <a:pt x="316295" y="268802"/>
                  <a:pt x="345098" y="224225"/>
                </a:cubicBezTo>
                <a:cubicBezTo>
                  <a:pt x="365055" y="193227"/>
                  <a:pt x="388852" y="164835"/>
                  <a:pt x="409769" y="134523"/>
                </a:cubicBezTo>
                <a:lnTo>
                  <a:pt x="418935" y="119801"/>
                </a:lnTo>
                <a:lnTo>
                  <a:pt x="444411" y="88643"/>
                </a:lnTo>
                <a:cubicBezTo>
                  <a:pt x="454724" y="74327"/>
                  <a:pt x="463708" y="59154"/>
                  <a:pt x="469914" y="42557"/>
                </a:cubicBezTo>
                <a:lnTo>
                  <a:pt x="453168" y="40311"/>
                </a:lnTo>
                <a:lnTo>
                  <a:pt x="454072" y="38648"/>
                </a:lnTo>
                <a:cubicBezTo>
                  <a:pt x="455684" y="34431"/>
                  <a:pt x="460107" y="32425"/>
                  <a:pt x="464025" y="32759"/>
                </a:cubicBezTo>
                <a:close/>
                <a:moveTo>
                  <a:pt x="567405" y="23822"/>
                </a:moveTo>
                <a:lnTo>
                  <a:pt x="525164" y="109972"/>
                </a:lnTo>
                <a:cubicBezTo>
                  <a:pt x="508713" y="140370"/>
                  <a:pt x="491208" y="170219"/>
                  <a:pt x="473206" y="199743"/>
                </a:cubicBezTo>
                <a:cubicBezTo>
                  <a:pt x="440562" y="253235"/>
                  <a:pt x="406203" y="305698"/>
                  <a:pt x="372599" y="358642"/>
                </a:cubicBezTo>
                <a:lnTo>
                  <a:pt x="329285" y="429939"/>
                </a:lnTo>
                <a:lnTo>
                  <a:pt x="376165" y="333816"/>
                </a:lnTo>
                <a:cubicBezTo>
                  <a:pt x="402705" y="283478"/>
                  <a:pt x="434115" y="232112"/>
                  <a:pt x="465593" y="182803"/>
                </a:cubicBezTo>
                <a:close/>
                <a:moveTo>
                  <a:pt x="687958" y="19063"/>
                </a:moveTo>
                <a:lnTo>
                  <a:pt x="636984" y="131848"/>
                </a:lnTo>
                <a:cubicBezTo>
                  <a:pt x="616196" y="171145"/>
                  <a:pt x="593050" y="209206"/>
                  <a:pt x="567915" y="245965"/>
                </a:cubicBezTo>
                <a:cubicBezTo>
                  <a:pt x="546312" y="277649"/>
                  <a:pt x="523200" y="308373"/>
                  <a:pt x="499197" y="338342"/>
                </a:cubicBezTo>
                <a:cubicBezTo>
                  <a:pt x="478761" y="363717"/>
                  <a:pt x="456129" y="387514"/>
                  <a:pt x="436584" y="413575"/>
                </a:cubicBezTo>
                <a:cubicBezTo>
                  <a:pt x="404214" y="456712"/>
                  <a:pt x="378634" y="504718"/>
                  <a:pt x="351613" y="551215"/>
                </a:cubicBezTo>
                <a:cubicBezTo>
                  <a:pt x="322741" y="600730"/>
                  <a:pt x="293046" y="650656"/>
                  <a:pt x="255190" y="693998"/>
                </a:cubicBezTo>
                <a:lnTo>
                  <a:pt x="211709" y="733699"/>
                </a:lnTo>
                <a:lnTo>
                  <a:pt x="236362" y="687358"/>
                </a:lnTo>
                <a:lnTo>
                  <a:pt x="259236" y="663617"/>
                </a:lnTo>
                <a:cubicBezTo>
                  <a:pt x="294212" y="618972"/>
                  <a:pt x="322261" y="569251"/>
                  <a:pt x="350585" y="520285"/>
                </a:cubicBezTo>
                <a:cubicBezTo>
                  <a:pt x="376096" y="476051"/>
                  <a:pt x="401060" y="430514"/>
                  <a:pt x="433635" y="391012"/>
                </a:cubicBezTo>
                <a:cubicBezTo>
                  <a:pt x="456609" y="363168"/>
                  <a:pt x="479446" y="337588"/>
                  <a:pt x="502764" y="307550"/>
                </a:cubicBezTo>
                <a:lnTo>
                  <a:pt x="561649" y="225075"/>
                </a:lnTo>
                <a:lnTo>
                  <a:pt x="575321" y="212430"/>
                </a:lnTo>
                <a:cubicBezTo>
                  <a:pt x="598913" y="183077"/>
                  <a:pt x="616126" y="148650"/>
                  <a:pt x="633066" y="115252"/>
                </a:cubicBezTo>
                <a:close/>
                <a:moveTo>
                  <a:pt x="570739" y="17024"/>
                </a:moveTo>
                <a:lnTo>
                  <a:pt x="571481" y="17457"/>
                </a:lnTo>
                <a:lnTo>
                  <a:pt x="567405" y="23822"/>
                </a:lnTo>
                <a:close/>
                <a:moveTo>
                  <a:pt x="690878" y="12602"/>
                </a:moveTo>
                <a:lnTo>
                  <a:pt x="691496" y="12862"/>
                </a:lnTo>
                <a:lnTo>
                  <a:pt x="687958" y="19063"/>
                </a:lnTo>
                <a:close/>
                <a:moveTo>
                  <a:pt x="567246" y="5258"/>
                </a:moveTo>
                <a:cubicBezTo>
                  <a:pt x="570744" y="7393"/>
                  <a:pt x="572956" y="11971"/>
                  <a:pt x="570795" y="16908"/>
                </a:cubicBezTo>
                <a:lnTo>
                  <a:pt x="570739" y="17024"/>
                </a:lnTo>
                <a:lnTo>
                  <a:pt x="556668" y="8816"/>
                </a:lnTo>
                <a:cubicBezTo>
                  <a:pt x="507907" y="120807"/>
                  <a:pt x="440013" y="222991"/>
                  <a:pt x="374450" y="325518"/>
                </a:cubicBezTo>
                <a:lnTo>
                  <a:pt x="306649" y="435553"/>
                </a:lnTo>
                <a:lnTo>
                  <a:pt x="370336" y="306590"/>
                </a:lnTo>
                <a:cubicBezTo>
                  <a:pt x="426503" y="203720"/>
                  <a:pt x="494534" y="107982"/>
                  <a:pt x="555982" y="8267"/>
                </a:cubicBezTo>
                <a:cubicBezTo>
                  <a:pt x="558965" y="3432"/>
                  <a:pt x="563749" y="3124"/>
                  <a:pt x="567246" y="5258"/>
                </a:cubicBezTo>
                <a:close/>
                <a:moveTo>
                  <a:pt x="687407" y="629"/>
                </a:moveTo>
                <a:cubicBezTo>
                  <a:pt x="691119" y="1992"/>
                  <a:pt x="693725" y="5490"/>
                  <a:pt x="691907" y="10324"/>
                </a:cubicBezTo>
                <a:lnTo>
                  <a:pt x="690878" y="12602"/>
                </a:lnTo>
                <a:lnTo>
                  <a:pt x="675860" y="6278"/>
                </a:lnTo>
                <a:cubicBezTo>
                  <a:pt x="648222" y="79590"/>
                  <a:pt x="611737" y="149199"/>
                  <a:pt x="569012" y="214762"/>
                </a:cubicBezTo>
                <a:lnTo>
                  <a:pt x="561649" y="225075"/>
                </a:lnTo>
                <a:lnTo>
                  <a:pt x="516669" y="266677"/>
                </a:lnTo>
                <a:cubicBezTo>
                  <a:pt x="495529" y="283067"/>
                  <a:pt x="473892" y="298943"/>
                  <a:pt x="455032" y="317837"/>
                </a:cubicBezTo>
                <a:cubicBezTo>
                  <a:pt x="432195" y="340743"/>
                  <a:pt x="416559" y="367283"/>
                  <a:pt x="400374" y="394990"/>
                </a:cubicBezTo>
                <a:cubicBezTo>
                  <a:pt x="382474" y="425576"/>
                  <a:pt x="366701" y="456918"/>
                  <a:pt x="350242" y="488807"/>
                </a:cubicBezTo>
                <a:cubicBezTo>
                  <a:pt x="333783" y="520697"/>
                  <a:pt x="317186" y="552655"/>
                  <a:pt x="298327" y="583242"/>
                </a:cubicBezTo>
                <a:cubicBezTo>
                  <a:pt x="282896" y="608411"/>
                  <a:pt x="266780" y="633168"/>
                  <a:pt x="251692" y="658543"/>
                </a:cubicBezTo>
                <a:lnTo>
                  <a:pt x="236362" y="687358"/>
                </a:lnTo>
                <a:lnTo>
                  <a:pt x="203832" y="721122"/>
                </a:lnTo>
                <a:lnTo>
                  <a:pt x="195274" y="726446"/>
                </a:lnTo>
                <a:lnTo>
                  <a:pt x="243120" y="638243"/>
                </a:lnTo>
                <a:cubicBezTo>
                  <a:pt x="259373" y="611359"/>
                  <a:pt x="276861" y="585162"/>
                  <a:pt x="292703" y="558073"/>
                </a:cubicBezTo>
                <a:cubicBezTo>
                  <a:pt x="310877" y="527075"/>
                  <a:pt x="327267" y="494705"/>
                  <a:pt x="343521" y="463090"/>
                </a:cubicBezTo>
                <a:cubicBezTo>
                  <a:pt x="359774" y="431474"/>
                  <a:pt x="376988" y="400545"/>
                  <a:pt x="394339" y="369546"/>
                </a:cubicBezTo>
                <a:cubicBezTo>
                  <a:pt x="409358" y="342732"/>
                  <a:pt x="428286" y="318111"/>
                  <a:pt x="450849" y="297194"/>
                </a:cubicBezTo>
                <a:cubicBezTo>
                  <a:pt x="491859" y="259133"/>
                  <a:pt x="541717" y="231838"/>
                  <a:pt x="573607" y="184518"/>
                </a:cubicBezTo>
                <a:cubicBezTo>
                  <a:pt x="612492" y="126910"/>
                  <a:pt x="636015" y="60525"/>
                  <a:pt x="676271" y="3741"/>
                </a:cubicBezTo>
                <a:cubicBezTo>
                  <a:pt x="678877" y="38"/>
                  <a:pt x="683695" y="-734"/>
                  <a:pt x="687407" y="629"/>
                </a:cubicBezTo>
                <a:close/>
              </a:path>
            </a:pathLst>
          </a:custGeom>
          <a:solidFill>
            <a:schemeClr val="accent4">
              <a:lumMod val="50000"/>
              <a:alpha val="40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" name="oceania">
            <a:extLst>
              <a:ext uri="{FF2B5EF4-FFF2-40B4-BE49-F238E27FC236}">
                <a16:creationId xmlns:a16="http://schemas.microsoft.com/office/drawing/2014/main" id="{7E436169-1C26-0CE3-91FB-D50249DB2D95}"/>
              </a:ext>
            </a:extLst>
          </p:cNvPr>
          <p:cNvSpPr/>
          <p:nvPr/>
        </p:nvSpPr>
        <p:spPr>
          <a:xfrm rot="900000">
            <a:off x="15404135" y="6237288"/>
            <a:ext cx="5685459" cy="3252027"/>
          </a:xfrm>
          <a:custGeom>
            <a:avLst/>
            <a:gdLst>
              <a:gd name="connsiteX0" fmla="*/ 1510392 w 1635972"/>
              <a:gd name="connsiteY0" fmla="*/ 761791 h 935760"/>
              <a:gd name="connsiteX1" fmla="*/ 1522531 w 1635972"/>
              <a:gd name="connsiteY1" fmla="*/ 773929 h 935760"/>
              <a:gd name="connsiteX2" fmla="*/ 1439343 w 1635972"/>
              <a:gd name="connsiteY2" fmla="*/ 922954 h 935760"/>
              <a:gd name="connsiteX3" fmla="*/ 1424736 w 1635972"/>
              <a:gd name="connsiteY3" fmla="*/ 916919 h 935760"/>
              <a:gd name="connsiteX4" fmla="*/ 1429784 w 1635972"/>
              <a:gd name="connsiteY4" fmla="*/ 891794 h 935760"/>
              <a:gd name="connsiteX5" fmla="*/ 1436180 w 1635972"/>
              <a:gd name="connsiteY5" fmla="*/ 882500 h 935760"/>
              <a:gd name="connsiteX6" fmla="*/ 1464924 w 1635972"/>
              <a:gd name="connsiteY6" fmla="*/ 827627 h 935760"/>
              <a:gd name="connsiteX7" fmla="*/ 1449287 w 1635972"/>
              <a:gd name="connsiteY7" fmla="*/ 821044 h 935760"/>
              <a:gd name="connsiteX8" fmla="*/ 1434466 w 1635972"/>
              <a:gd name="connsiteY8" fmla="*/ 868493 h 935760"/>
              <a:gd name="connsiteX9" fmla="*/ 1429784 w 1635972"/>
              <a:gd name="connsiteY9" fmla="*/ 891794 h 935760"/>
              <a:gd name="connsiteX10" fmla="*/ 1401213 w 1635972"/>
              <a:gd name="connsiteY10" fmla="*/ 933309 h 935760"/>
              <a:gd name="connsiteX11" fmla="*/ 1386880 w 1635972"/>
              <a:gd name="connsiteY11" fmla="*/ 924942 h 935760"/>
              <a:gd name="connsiteX12" fmla="*/ 1416780 w 1635972"/>
              <a:gd name="connsiteY12" fmla="*/ 848407 h 935760"/>
              <a:gd name="connsiteX13" fmla="*/ 1416780 w 1635972"/>
              <a:gd name="connsiteY13" fmla="*/ 848476 h 935760"/>
              <a:gd name="connsiteX14" fmla="*/ 1428584 w 1635972"/>
              <a:gd name="connsiteY14" fmla="*/ 848579 h 935760"/>
              <a:gd name="connsiteX15" fmla="*/ 1428898 w 1635972"/>
              <a:gd name="connsiteY15" fmla="*/ 859861 h 935760"/>
              <a:gd name="connsiteX16" fmla="*/ 1422550 w 1635972"/>
              <a:gd name="connsiteY16" fmla="*/ 872093 h 935760"/>
              <a:gd name="connsiteX17" fmla="*/ 1389075 w 1635972"/>
              <a:gd name="connsiteY17" fmla="*/ 921239 h 935760"/>
              <a:gd name="connsiteX18" fmla="*/ 1403408 w 1635972"/>
              <a:gd name="connsiteY18" fmla="*/ 929606 h 935760"/>
              <a:gd name="connsiteX19" fmla="*/ 1428919 w 1635972"/>
              <a:gd name="connsiteY19" fmla="*/ 860614 h 935760"/>
              <a:gd name="connsiteX20" fmla="*/ 1428898 w 1635972"/>
              <a:gd name="connsiteY20" fmla="*/ 859861 h 935760"/>
              <a:gd name="connsiteX21" fmla="*/ 1450110 w 1635972"/>
              <a:gd name="connsiteY21" fmla="*/ 818986 h 935760"/>
              <a:gd name="connsiteX22" fmla="*/ 1465747 w 1635972"/>
              <a:gd name="connsiteY22" fmla="*/ 825570 h 935760"/>
              <a:gd name="connsiteX23" fmla="*/ 1451388 w 1635972"/>
              <a:gd name="connsiteY23" fmla="*/ 870773 h 935760"/>
              <a:gd name="connsiteX24" fmla="*/ 1449460 w 1635972"/>
              <a:gd name="connsiteY24" fmla="*/ 880051 h 935760"/>
              <a:gd name="connsiteX25" fmla="*/ 1427205 w 1635972"/>
              <a:gd name="connsiteY25" fmla="*/ 910815 h 935760"/>
              <a:gd name="connsiteX26" fmla="*/ 1441812 w 1635972"/>
              <a:gd name="connsiteY26" fmla="*/ 916850 h 935760"/>
              <a:gd name="connsiteX27" fmla="*/ 1449460 w 1635972"/>
              <a:gd name="connsiteY27" fmla="*/ 880051 h 935760"/>
              <a:gd name="connsiteX28" fmla="*/ 1452191 w 1635972"/>
              <a:gd name="connsiteY28" fmla="*/ 876275 h 935760"/>
              <a:gd name="connsiteX29" fmla="*/ 1510392 w 1635972"/>
              <a:gd name="connsiteY29" fmla="*/ 761791 h 935760"/>
              <a:gd name="connsiteX30" fmla="*/ 825484 w 1635972"/>
              <a:gd name="connsiteY30" fmla="*/ 738678 h 935760"/>
              <a:gd name="connsiteX31" fmla="*/ 831450 w 1635972"/>
              <a:gd name="connsiteY31" fmla="*/ 749240 h 935760"/>
              <a:gd name="connsiteX32" fmla="*/ 824637 w 1635972"/>
              <a:gd name="connsiteY32" fmla="*/ 768561 h 935760"/>
              <a:gd name="connsiteX33" fmla="*/ 803264 w 1635972"/>
              <a:gd name="connsiteY33" fmla="*/ 796354 h 935760"/>
              <a:gd name="connsiteX34" fmla="*/ 817872 w 1635972"/>
              <a:gd name="connsiteY34" fmla="*/ 802389 h 935760"/>
              <a:gd name="connsiteX35" fmla="*/ 822270 w 1635972"/>
              <a:gd name="connsiteY35" fmla="*/ 775274 h 935760"/>
              <a:gd name="connsiteX36" fmla="*/ 824637 w 1635972"/>
              <a:gd name="connsiteY36" fmla="*/ 768561 h 935760"/>
              <a:gd name="connsiteX37" fmla="*/ 836594 w 1635972"/>
              <a:gd name="connsiteY37" fmla="*/ 753012 h 935760"/>
              <a:gd name="connsiteX38" fmla="*/ 846264 w 1635972"/>
              <a:gd name="connsiteY38" fmla="*/ 749102 h 935760"/>
              <a:gd name="connsiteX39" fmla="*/ 852573 w 1635972"/>
              <a:gd name="connsiteY39" fmla="*/ 757401 h 935760"/>
              <a:gd name="connsiteX40" fmla="*/ 839130 w 1635972"/>
              <a:gd name="connsiteY40" fmla="*/ 823222 h 935760"/>
              <a:gd name="connsiteX41" fmla="*/ 839469 w 1635972"/>
              <a:gd name="connsiteY41" fmla="*/ 825946 h 935760"/>
              <a:gd name="connsiteX42" fmla="*/ 827542 w 1635972"/>
              <a:gd name="connsiteY42" fmla="*/ 841480 h 935760"/>
              <a:gd name="connsiteX43" fmla="*/ 841875 w 1635972"/>
              <a:gd name="connsiteY43" fmla="*/ 845252 h 935760"/>
              <a:gd name="connsiteX44" fmla="*/ 839469 w 1635972"/>
              <a:gd name="connsiteY44" fmla="*/ 825946 h 935760"/>
              <a:gd name="connsiteX45" fmla="*/ 855916 w 1635972"/>
              <a:gd name="connsiteY45" fmla="*/ 804524 h 935760"/>
              <a:gd name="connsiteX46" fmla="*/ 878222 w 1635972"/>
              <a:gd name="connsiteY46" fmla="*/ 763505 h 935760"/>
              <a:gd name="connsiteX47" fmla="*/ 893035 w 1635972"/>
              <a:gd name="connsiteY47" fmla="*/ 772145 h 935760"/>
              <a:gd name="connsiteX48" fmla="*/ 839680 w 1635972"/>
              <a:gd name="connsiteY48" fmla="*/ 853618 h 935760"/>
              <a:gd name="connsiteX49" fmla="*/ 825347 w 1635972"/>
              <a:gd name="connsiteY49" fmla="*/ 849847 h 935760"/>
              <a:gd name="connsiteX50" fmla="*/ 824798 w 1635972"/>
              <a:gd name="connsiteY50" fmla="*/ 802663 h 935760"/>
              <a:gd name="connsiteX51" fmla="*/ 826952 w 1635972"/>
              <a:gd name="connsiteY51" fmla="*/ 793490 h 935760"/>
              <a:gd name="connsiteX52" fmla="*/ 851407 w 1635972"/>
              <a:gd name="connsiteY52" fmla="*/ 761721 h 935760"/>
              <a:gd name="connsiteX53" fmla="*/ 835428 w 1635972"/>
              <a:gd name="connsiteY53" fmla="*/ 757401 h 935760"/>
              <a:gd name="connsiteX54" fmla="*/ 826952 w 1635972"/>
              <a:gd name="connsiteY54" fmla="*/ 793490 h 935760"/>
              <a:gd name="connsiteX55" fmla="*/ 815403 w 1635972"/>
              <a:gd name="connsiteY55" fmla="*/ 808493 h 935760"/>
              <a:gd name="connsiteX56" fmla="*/ 800795 w 1635972"/>
              <a:gd name="connsiteY56" fmla="*/ 802458 h 935760"/>
              <a:gd name="connsiteX57" fmla="*/ 814991 w 1635972"/>
              <a:gd name="connsiteY57" fmla="*/ 744713 h 935760"/>
              <a:gd name="connsiteX58" fmla="*/ 814922 w 1635972"/>
              <a:gd name="connsiteY58" fmla="*/ 744645 h 935760"/>
              <a:gd name="connsiteX59" fmla="*/ 825484 w 1635972"/>
              <a:gd name="connsiteY59" fmla="*/ 738678 h 935760"/>
              <a:gd name="connsiteX60" fmla="*/ 1566011 w 1635972"/>
              <a:gd name="connsiteY60" fmla="*/ 652199 h 935760"/>
              <a:gd name="connsiteX61" fmla="*/ 1576573 w 1635972"/>
              <a:gd name="connsiteY61" fmla="*/ 658166 h 935760"/>
              <a:gd name="connsiteX62" fmla="*/ 1574636 w 1635972"/>
              <a:gd name="connsiteY62" fmla="*/ 689464 h 935760"/>
              <a:gd name="connsiteX63" fmla="*/ 1557438 w 1635972"/>
              <a:gd name="connsiteY63" fmla="*/ 708092 h 935760"/>
              <a:gd name="connsiteX64" fmla="*/ 1573075 w 1635972"/>
              <a:gd name="connsiteY64" fmla="*/ 714676 h 935760"/>
              <a:gd name="connsiteX65" fmla="*/ 1574636 w 1635972"/>
              <a:gd name="connsiteY65" fmla="*/ 689464 h 935760"/>
              <a:gd name="connsiteX66" fmla="*/ 1598655 w 1635972"/>
              <a:gd name="connsiteY66" fmla="*/ 663447 h 935760"/>
              <a:gd name="connsiteX67" fmla="*/ 1611274 w 1635972"/>
              <a:gd name="connsiteY67" fmla="*/ 673116 h 935760"/>
              <a:gd name="connsiteX68" fmla="*/ 1598192 w 1635972"/>
              <a:gd name="connsiteY68" fmla="*/ 702409 h 935760"/>
              <a:gd name="connsiteX69" fmla="*/ 1595214 w 1635972"/>
              <a:gd name="connsiteY69" fmla="*/ 714755 h 935760"/>
              <a:gd name="connsiteX70" fmla="*/ 1592826 w 1635972"/>
              <a:gd name="connsiteY70" fmla="*/ 717831 h 935760"/>
              <a:gd name="connsiteX71" fmla="*/ 1589260 w 1635972"/>
              <a:gd name="connsiteY71" fmla="*/ 721122 h 935760"/>
              <a:gd name="connsiteX72" fmla="*/ 1588780 w 1635972"/>
              <a:gd name="connsiteY72" fmla="*/ 721397 h 935760"/>
              <a:gd name="connsiteX73" fmla="*/ 1587134 w 1635972"/>
              <a:gd name="connsiteY73" fmla="*/ 722425 h 935760"/>
              <a:gd name="connsiteX74" fmla="*/ 1585145 w 1635972"/>
              <a:gd name="connsiteY74" fmla="*/ 723523 h 935760"/>
              <a:gd name="connsiteX75" fmla="*/ 1584391 w 1635972"/>
              <a:gd name="connsiteY75" fmla="*/ 723797 h 935760"/>
              <a:gd name="connsiteX76" fmla="*/ 1579933 w 1635972"/>
              <a:gd name="connsiteY76" fmla="*/ 724895 h 935760"/>
              <a:gd name="connsiteX77" fmla="*/ 1590768 w 1635972"/>
              <a:gd name="connsiteY77" fmla="*/ 733192 h 935760"/>
              <a:gd name="connsiteX78" fmla="*/ 1595214 w 1635972"/>
              <a:gd name="connsiteY78" fmla="*/ 714755 h 935760"/>
              <a:gd name="connsiteX79" fmla="*/ 1597832 w 1635972"/>
              <a:gd name="connsiteY79" fmla="*/ 711384 h 935760"/>
              <a:gd name="connsiteX80" fmla="*/ 1602976 w 1635972"/>
              <a:gd name="connsiteY80" fmla="*/ 702400 h 935760"/>
              <a:gd name="connsiteX81" fmla="*/ 1619023 w 1635972"/>
              <a:gd name="connsiteY81" fmla="*/ 661526 h 935760"/>
              <a:gd name="connsiteX82" fmla="*/ 1629585 w 1635972"/>
              <a:gd name="connsiteY82" fmla="*/ 655560 h 935760"/>
              <a:gd name="connsiteX83" fmla="*/ 1635551 w 1635972"/>
              <a:gd name="connsiteY83" fmla="*/ 666121 h 935760"/>
              <a:gd name="connsiteX84" fmla="*/ 1616898 w 1635972"/>
              <a:gd name="connsiteY84" fmla="*/ 712756 h 935760"/>
              <a:gd name="connsiteX85" fmla="*/ 1584459 w 1635972"/>
              <a:gd name="connsiteY85" fmla="*/ 741422 h 935760"/>
              <a:gd name="connsiteX86" fmla="*/ 1573623 w 1635972"/>
              <a:gd name="connsiteY86" fmla="*/ 733124 h 935760"/>
              <a:gd name="connsiteX87" fmla="*/ 1579048 w 1635972"/>
              <a:gd name="connsiteY87" fmla="*/ 709267 h 935760"/>
              <a:gd name="connsiteX88" fmla="*/ 1607365 w 1635972"/>
              <a:gd name="connsiteY88" fmla="*/ 678123 h 935760"/>
              <a:gd name="connsiteX89" fmla="*/ 1594746 w 1635972"/>
              <a:gd name="connsiteY89" fmla="*/ 668453 h 935760"/>
              <a:gd name="connsiteX90" fmla="*/ 1581227 w 1635972"/>
              <a:gd name="connsiteY90" fmla="*/ 699683 h 935760"/>
              <a:gd name="connsiteX91" fmla="*/ 1579048 w 1635972"/>
              <a:gd name="connsiteY91" fmla="*/ 709267 h 935760"/>
              <a:gd name="connsiteX92" fmla="*/ 1572321 w 1635972"/>
              <a:gd name="connsiteY92" fmla="*/ 716665 h 935760"/>
              <a:gd name="connsiteX93" fmla="*/ 1561622 w 1635972"/>
              <a:gd name="connsiteY93" fmla="*/ 720162 h 935760"/>
              <a:gd name="connsiteX94" fmla="*/ 1556684 w 1635972"/>
              <a:gd name="connsiteY94" fmla="*/ 710081 h 935760"/>
              <a:gd name="connsiteX95" fmla="*/ 1560182 w 1635972"/>
              <a:gd name="connsiteY95" fmla="*/ 662624 h 935760"/>
              <a:gd name="connsiteX96" fmla="*/ 1560044 w 1635972"/>
              <a:gd name="connsiteY96" fmla="*/ 662761 h 935760"/>
              <a:gd name="connsiteX97" fmla="*/ 1566011 w 1635972"/>
              <a:gd name="connsiteY97" fmla="*/ 652199 h 935760"/>
              <a:gd name="connsiteX98" fmla="*/ 1540 w 1635972"/>
              <a:gd name="connsiteY98" fmla="*/ 378076 h 935760"/>
              <a:gd name="connsiteX99" fmla="*/ 1334 w 1635972"/>
              <a:gd name="connsiteY99" fmla="*/ 378681 h 935760"/>
              <a:gd name="connsiteX100" fmla="*/ 1222 w 1635972"/>
              <a:gd name="connsiteY100" fmla="*/ 378634 h 935760"/>
              <a:gd name="connsiteX101" fmla="*/ 982545 w 1635972"/>
              <a:gd name="connsiteY101" fmla="*/ 322407 h 935760"/>
              <a:gd name="connsiteX102" fmla="*/ 947762 w 1635972"/>
              <a:gd name="connsiteY102" fmla="*/ 399619 h 935760"/>
              <a:gd name="connsiteX103" fmla="*/ 929383 w 1635972"/>
              <a:gd name="connsiteY103" fmla="*/ 469982 h 935760"/>
              <a:gd name="connsiteX104" fmla="*/ 902020 w 1635972"/>
              <a:gd name="connsiteY104" fmla="*/ 541511 h 935760"/>
              <a:gd name="connsiteX105" fmla="*/ 869667 w 1635972"/>
              <a:gd name="connsiteY105" fmla="*/ 612698 h 935760"/>
              <a:gd name="connsiteX106" fmla="*/ 853213 w 1635972"/>
              <a:gd name="connsiteY106" fmla="*/ 662579 h 935760"/>
              <a:gd name="connsiteX107" fmla="*/ 834674 w 1635972"/>
              <a:gd name="connsiteY107" fmla="*/ 676202 h 935760"/>
              <a:gd name="connsiteX108" fmla="*/ 845235 w 1635972"/>
              <a:gd name="connsiteY108" fmla="*/ 686764 h 935760"/>
              <a:gd name="connsiteX109" fmla="*/ 853213 w 1635972"/>
              <a:gd name="connsiteY109" fmla="*/ 662579 h 935760"/>
              <a:gd name="connsiteX110" fmla="*/ 857725 w 1635972"/>
              <a:gd name="connsiteY110" fmla="*/ 659263 h 935760"/>
              <a:gd name="connsiteX111" fmla="*/ 874451 w 1635972"/>
              <a:gd name="connsiteY111" fmla="*/ 635740 h 935760"/>
              <a:gd name="connsiteX112" fmla="*/ 922388 w 1635972"/>
              <a:gd name="connsiteY112" fmla="*/ 535682 h 935760"/>
              <a:gd name="connsiteX113" fmla="*/ 1009827 w 1635972"/>
              <a:gd name="connsiteY113" fmla="*/ 395916 h 935760"/>
              <a:gd name="connsiteX114" fmla="*/ 1024641 w 1635972"/>
              <a:gd name="connsiteY114" fmla="*/ 404557 h 935760"/>
              <a:gd name="connsiteX115" fmla="*/ 969640 w 1635972"/>
              <a:gd name="connsiteY115" fmla="*/ 486510 h 935760"/>
              <a:gd name="connsiteX116" fmla="*/ 907574 w 1635972"/>
              <a:gd name="connsiteY116" fmla="*/ 608377 h 935760"/>
              <a:gd name="connsiteX117" fmla="*/ 839338 w 1635972"/>
              <a:gd name="connsiteY117" fmla="*/ 692730 h 935760"/>
              <a:gd name="connsiteX118" fmla="*/ 828776 w 1635972"/>
              <a:gd name="connsiteY118" fmla="*/ 682169 h 935760"/>
              <a:gd name="connsiteX119" fmla="*/ 857580 w 1635972"/>
              <a:gd name="connsiteY119" fmla="*/ 597678 h 935760"/>
              <a:gd name="connsiteX120" fmla="*/ 890498 w 1635972"/>
              <a:gd name="connsiteY120" fmla="*/ 525807 h 935760"/>
              <a:gd name="connsiteX121" fmla="*/ 916353 w 1635972"/>
              <a:gd name="connsiteY121" fmla="*/ 452494 h 935760"/>
              <a:gd name="connsiteX122" fmla="*/ 920484 w 1635972"/>
              <a:gd name="connsiteY122" fmla="*/ 437546 h 935760"/>
              <a:gd name="connsiteX123" fmla="*/ 939327 w 1635972"/>
              <a:gd name="connsiteY123" fmla="*/ 405997 h 935760"/>
              <a:gd name="connsiteX124" fmla="*/ 979892 w 1635972"/>
              <a:gd name="connsiteY124" fmla="*/ 309925 h 935760"/>
              <a:gd name="connsiteX125" fmla="*/ 983081 w 1635972"/>
              <a:gd name="connsiteY125" fmla="*/ 321370 h 935760"/>
              <a:gd name="connsiteX126" fmla="*/ 982545 w 1635972"/>
              <a:gd name="connsiteY126" fmla="*/ 322407 h 935760"/>
              <a:gd name="connsiteX127" fmla="*/ 983012 w 1635972"/>
              <a:gd name="connsiteY127" fmla="*/ 321370 h 935760"/>
              <a:gd name="connsiteX128" fmla="*/ 968253 w 1635972"/>
              <a:gd name="connsiteY128" fmla="*/ 312759 h 935760"/>
              <a:gd name="connsiteX129" fmla="*/ 968268 w 1635972"/>
              <a:gd name="connsiteY129" fmla="*/ 312728 h 935760"/>
              <a:gd name="connsiteX130" fmla="*/ 979892 w 1635972"/>
              <a:gd name="connsiteY130" fmla="*/ 309925 h 935760"/>
              <a:gd name="connsiteX131" fmla="*/ 75931 w 1635972"/>
              <a:gd name="connsiteY131" fmla="*/ 227372 h 935760"/>
              <a:gd name="connsiteX132" fmla="*/ 78374 w 1635972"/>
              <a:gd name="connsiteY132" fmla="*/ 238251 h 935760"/>
              <a:gd name="connsiteX133" fmla="*/ 55355 w 1635972"/>
              <a:gd name="connsiteY133" fmla="*/ 284095 h 935760"/>
              <a:gd name="connsiteX134" fmla="*/ 53497 w 1635972"/>
              <a:gd name="connsiteY134" fmla="*/ 286780 h 935760"/>
              <a:gd name="connsiteX135" fmla="*/ 1540 w 1635972"/>
              <a:gd name="connsiteY135" fmla="*/ 378076 h 935760"/>
              <a:gd name="connsiteX136" fmla="*/ 27102 w 1635972"/>
              <a:gd name="connsiteY136" fmla="*/ 302896 h 935760"/>
              <a:gd name="connsiteX137" fmla="*/ 63835 w 1635972"/>
              <a:gd name="connsiteY137" fmla="*/ 229747 h 935760"/>
              <a:gd name="connsiteX138" fmla="*/ 63561 w 1635972"/>
              <a:gd name="connsiteY138" fmla="*/ 229609 h 935760"/>
              <a:gd name="connsiteX139" fmla="*/ 75931 w 1635972"/>
              <a:gd name="connsiteY139" fmla="*/ 227372 h 935760"/>
              <a:gd name="connsiteX140" fmla="*/ 885280 w 1635972"/>
              <a:gd name="connsiteY140" fmla="*/ 222242 h 935760"/>
              <a:gd name="connsiteX141" fmla="*/ 841327 w 1635972"/>
              <a:gd name="connsiteY141" fmla="*/ 316089 h 935760"/>
              <a:gd name="connsiteX142" fmla="*/ 785011 w 1635972"/>
              <a:gd name="connsiteY142" fmla="*/ 419299 h 935760"/>
              <a:gd name="connsiteX143" fmla="*/ 777547 w 1635972"/>
              <a:gd name="connsiteY143" fmla="*/ 429452 h 935760"/>
              <a:gd name="connsiteX144" fmla="*/ 716922 w 1635972"/>
              <a:gd name="connsiteY144" fmla="*/ 523063 h 935760"/>
              <a:gd name="connsiteX145" fmla="*/ 647245 w 1635972"/>
              <a:gd name="connsiteY145" fmla="*/ 629774 h 935760"/>
              <a:gd name="connsiteX146" fmla="*/ 660686 w 1635972"/>
              <a:gd name="connsiteY146" fmla="*/ 640129 h 935760"/>
              <a:gd name="connsiteX147" fmla="*/ 752472 w 1635972"/>
              <a:gd name="connsiteY147" fmla="*/ 478932 h 935760"/>
              <a:gd name="connsiteX148" fmla="*/ 785011 w 1635972"/>
              <a:gd name="connsiteY148" fmla="*/ 419299 h 935760"/>
              <a:gd name="connsiteX149" fmla="*/ 825896 w 1635972"/>
              <a:gd name="connsiteY149" fmla="*/ 363683 h 935760"/>
              <a:gd name="connsiteX150" fmla="*/ 885629 w 1635972"/>
              <a:gd name="connsiteY150" fmla="*/ 291331 h 935760"/>
              <a:gd name="connsiteX151" fmla="*/ 942139 w 1635972"/>
              <a:gd name="connsiteY151" fmla="*/ 249772 h 935760"/>
              <a:gd name="connsiteX152" fmla="*/ 951809 w 1635972"/>
              <a:gd name="connsiteY152" fmla="*/ 262391 h 935760"/>
              <a:gd name="connsiteX153" fmla="*/ 897837 w 1635972"/>
              <a:gd name="connsiteY153" fmla="*/ 350311 h 935760"/>
              <a:gd name="connsiteX154" fmla="*/ 810920 w 1635972"/>
              <a:gd name="connsiteY154" fmla="*/ 508147 h 935760"/>
              <a:gd name="connsiteX155" fmla="*/ 754262 w 1635972"/>
              <a:gd name="connsiteY155" fmla="*/ 635778 h 935760"/>
              <a:gd name="connsiteX156" fmla="*/ 725220 w 1635972"/>
              <a:gd name="connsiteY156" fmla="*/ 663104 h 935760"/>
              <a:gd name="connsiteX157" fmla="*/ 737839 w 1635972"/>
              <a:gd name="connsiteY157" fmla="*/ 672773 h 935760"/>
              <a:gd name="connsiteX158" fmla="*/ 754262 w 1635972"/>
              <a:gd name="connsiteY158" fmla="*/ 635778 h 935760"/>
              <a:gd name="connsiteX159" fmla="*/ 792566 w 1635972"/>
              <a:gd name="connsiteY159" fmla="*/ 599736 h 935760"/>
              <a:gd name="connsiteX160" fmla="*/ 968200 w 1635972"/>
              <a:gd name="connsiteY160" fmla="*/ 312728 h 935760"/>
              <a:gd name="connsiteX161" fmla="*/ 968253 w 1635972"/>
              <a:gd name="connsiteY161" fmla="*/ 312759 h 935760"/>
              <a:gd name="connsiteX162" fmla="*/ 936318 w 1635972"/>
              <a:gd name="connsiteY162" fmla="*/ 380246 h 935760"/>
              <a:gd name="connsiteX163" fmla="*/ 920484 w 1635972"/>
              <a:gd name="connsiteY163" fmla="*/ 437546 h 935760"/>
              <a:gd name="connsiteX164" fmla="*/ 851219 w 1635972"/>
              <a:gd name="connsiteY164" fmla="*/ 553513 h 935760"/>
              <a:gd name="connsiteX165" fmla="*/ 733999 w 1635972"/>
              <a:gd name="connsiteY165" fmla="*/ 677986 h 935760"/>
              <a:gd name="connsiteX166" fmla="*/ 721380 w 1635972"/>
              <a:gd name="connsiteY166" fmla="*/ 668316 h 935760"/>
              <a:gd name="connsiteX167" fmla="*/ 761294 w 1635972"/>
              <a:gd name="connsiteY167" fmla="*/ 572647 h 935760"/>
              <a:gd name="connsiteX168" fmla="*/ 843658 w 1635972"/>
              <a:gd name="connsiteY168" fmla="*/ 410232 h 935760"/>
              <a:gd name="connsiteX169" fmla="*/ 919372 w 1635972"/>
              <a:gd name="connsiteY169" fmla="*/ 283594 h 935760"/>
              <a:gd name="connsiteX170" fmla="*/ 946803 w 1635972"/>
              <a:gd name="connsiteY170" fmla="*/ 266506 h 935760"/>
              <a:gd name="connsiteX171" fmla="*/ 937133 w 1635972"/>
              <a:gd name="connsiteY171" fmla="*/ 253887 h 935760"/>
              <a:gd name="connsiteX172" fmla="*/ 919372 w 1635972"/>
              <a:gd name="connsiteY172" fmla="*/ 283594 h 935760"/>
              <a:gd name="connsiteX173" fmla="*/ 917519 w 1635972"/>
              <a:gd name="connsiteY173" fmla="*/ 284748 h 935760"/>
              <a:gd name="connsiteX174" fmla="*/ 884875 w 1635972"/>
              <a:gd name="connsiteY174" fmla="*/ 317803 h 935760"/>
              <a:gd name="connsiteX175" fmla="*/ 780839 w 1635972"/>
              <a:gd name="connsiteY175" fmla="*/ 453249 h 935760"/>
              <a:gd name="connsiteX176" fmla="*/ 659452 w 1635972"/>
              <a:gd name="connsiteY176" fmla="*/ 642118 h 935760"/>
              <a:gd name="connsiteX177" fmla="*/ 646010 w 1635972"/>
              <a:gd name="connsiteY177" fmla="*/ 631763 h 935760"/>
              <a:gd name="connsiteX178" fmla="*/ 697857 w 1635972"/>
              <a:gd name="connsiteY178" fmla="*/ 540003 h 935760"/>
              <a:gd name="connsiteX179" fmla="*/ 789309 w 1635972"/>
              <a:gd name="connsiteY179" fmla="*/ 378669 h 935760"/>
              <a:gd name="connsiteX180" fmla="*/ 818935 w 1635972"/>
              <a:gd name="connsiteY180" fmla="*/ 318587 h 935760"/>
              <a:gd name="connsiteX181" fmla="*/ 885901 w 1635972"/>
              <a:gd name="connsiteY181" fmla="*/ 220916 h 935760"/>
              <a:gd name="connsiteX182" fmla="*/ 886109 w 1635972"/>
              <a:gd name="connsiteY182" fmla="*/ 221037 h 935760"/>
              <a:gd name="connsiteX183" fmla="*/ 885280 w 1635972"/>
              <a:gd name="connsiteY183" fmla="*/ 222242 h 935760"/>
              <a:gd name="connsiteX184" fmla="*/ 580806 w 1635972"/>
              <a:gd name="connsiteY184" fmla="*/ 99557 h 935760"/>
              <a:gd name="connsiteX185" fmla="*/ 581202 w 1635972"/>
              <a:gd name="connsiteY185" fmla="*/ 99788 h 935760"/>
              <a:gd name="connsiteX186" fmla="*/ 577000 w 1635972"/>
              <a:gd name="connsiteY186" fmla="*/ 105178 h 935760"/>
              <a:gd name="connsiteX187" fmla="*/ 770277 w 1635972"/>
              <a:gd name="connsiteY187" fmla="*/ 49587 h 935760"/>
              <a:gd name="connsiteX188" fmla="*/ 782896 w 1635972"/>
              <a:gd name="connsiteY188" fmla="*/ 59257 h 935760"/>
              <a:gd name="connsiteX189" fmla="*/ 731667 w 1635972"/>
              <a:gd name="connsiteY189" fmla="*/ 159589 h 935760"/>
              <a:gd name="connsiteX190" fmla="*/ 674883 w 1635972"/>
              <a:gd name="connsiteY190" fmla="*/ 247715 h 935760"/>
              <a:gd name="connsiteX191" fmla="*/ 620705 w 1635972"/>
              <a:gd name="connsiteY191" fmla="*/ 334811 h 935760"/>
              <a:gd name="connsiteX192" fmla="*/ 563363 w 1635972"/>
              <a:gd name="connsiteY192" fmla="*/ 426511 h 935760"/>
              <a:gd name="connsiteX193" fmla="*/ 526009 w 1635972"/>
              <a:gd name="connsiteY193" fmla="*/ 503175 h 935760"/>
              <a:gd name="connsiteX194" fmla="*/ 505490 w 1635972"/>
              <a:gd name="connsiteY194" fmla="*/ 513051 h 935760"/>
              <a:gd name="connsiteX195" fmla="*/ 516051 w 1635972"/>
              <a:gd name="connsiteY195" fmla="*/ 523612 h 935760"/>
              <a:gd name="connsiteX196" fmla="*/ 526009 w 1635972"/>
              <a:gd name="connsiteY196" fmla="*/ 503175 h 935760"/>
              <a:gd name="connsiteX197" fmla="*/ 546990 w 1635972"/>
              <a:gd name="connsiteY197" fmla="*/ 493077 h 935760"/>
              <a:gd name="connsiteX198" fmla="*/ 582574 w 1635972"/>
              <a:gd name="connsiteY198" fmla="*/ 463330 h 935760"/>
              <a:gd name="connsiteX199" fmla="*/ 699709 w 1635972"/>
              <a:gd name="connsiteY199" fmla="*/ 326856 h 935760"/>
              <a:gd name="connsiteX200" fmla="*/ 841327 w 1635972"/>
              <a:gd name="connsiteY200" fmla="*/ 134078 h 935760"/>
              <a:gd name="connsiteX201" fmla="*/ 855660 w 1635972"/>
              <a:gd name="connsiteY201" fmla="*/ 142444 h 935760"/>
              <a:gd name="connsiteX202" fmla="*/ 806076 w 1635972"/>
              <a:gd name="connsiteY202" fmla="*/ 247852 h 935760"/>
              <a:gd name="connsiteX203" fmla="*/ 758550 w 1635972"/>
              <a:gd name="connsiteY203" fmla="*/ 339955 h 935760"/>
              <a:gd name="connsiteX204" fmla="*/ 714385 w 1635972"/>
              <a:gd name="connsiteY204" fmla="*/ 424171 h 935760"/>
              <a:gd name="connsiteX205" fmla="*/ 662444 w 1635972"/>
              <a:gd name="connsiteY205" fmla="*/ 501152 h 935760"/>
              <a:gd name="connsiteX206" fmla="*/ 627584 w 1635972"/>
              <a:gd name="connsiteY206" fmla="*/ 560861 h 935760"/>
              <a:gd name="connsiteX207" fmla="*/ 623806 w 1635972"/>
              <a:gd name="connsiteY207" fmla="*/ 563531 h 935760"/>
              <a:gd name="connsiteX208" fmla="*/ 608291 w 1635972"/>
              <a:gd name="connsiteY208" fmla="*/ 568326 h 935760"/>
              <a:gd name="connsiteX209" fmla="*/ 615698 w 1635972"/>
              <a:gd name="connsiteY209" fmla="*/ 581219 h 935760"/>
              <a:gd name="connsiteX210" fmla="*/ 627584 w 1635972"/>
              <a:gd name="connsiteY210" fmla="*/ 560861 h 935760"/>
              <a:gd name="connsiteX211" fmla="*/ 637824 w 1635972"/>
              <a:gd name="connsiteY211" fmla="*/ 553624 h 935760"/>
              <a:gd name="connsiteX212" fmla="*/ 660618 w 1635972"/>
              <a:gd name="connsiteY212" fmla="*/ 528687 h 935760"/>
              <a:gd name="connsiteX213" fmla="*/ 738045 w 1635972"/>
              <a:gd name="connsiteY213" fmla="*/ 405106 h 935760"/>
              <a:gd name="connsiteX214" fmla="*/ 769935 w 1635972"/>
              <a:gd name="connsiteY214" fmla="*/ 359500 h 935760"/>
              <a:gd name="connsiteX215" fmla="*/ 803470 w 1635972"/>
              <a:gd name="connsiteY215" fmla="*/ 310191 h 935760"/>
              <a:gd name="connsiteX216" fmla="*/ 871159 w 1635972"/>
              <a:gd name="connsiteY216" fmla="*/ 212122 h 935760"/>
              <a:gd name="connsiteX217" fmla="*/ 885972 w 1635972"/>
              <a:gd name="connsiteY217" fmla="*/ 220763 h 935760"/>
              <a:gd name="connsiteX218" fmla="*/ 885901 w 1635972"/>
              <a:gd name="connsiteY218" fmla="*/ 220916 h 935760"/>
              <a:gd name="connsiteX219" fmla="*/ 871296 w 1635972"/>
              <a:gd name="connsiteY219" fmla="*/ 212396 h 935760"/>
              <a:gd name="connsiteX220" fmla="*/ 818935 w 1635972"/>
              <a:gd name="connsiteY220" fmla="*/ 318587 h 935760"/>
              <a:gd name="connsiteX221" fmla="*/ 807242 w 1635972"/>
              <a:gd name="connsiteY221" fmla="*/ 335566 h 935760"/>
              <a:gd name="connsiteX222" fmla="*/ 746686 w 1635972"/>
              <a:gd name="connsiteY222" fmla="*/ 424651 h 935760"/>
              <a:gd name="connsiteX223" fmla="*/ 708830 w 1635972"/>
              <a:gd name="connsiteY223" fmla="*/ 489528 h 935760"/>
              <a:gd name="connsiteX224" fmla="*/ 660824 w 1635972"/>
              <a:gd name="connsiteY224" fmla="*/ 554816 h 935760"/>
              <a:gd name="connsiteX225" fmla="*/ 608360 w 1635972"/>
              <a:gd name="connsiteY225" fmla="*/ 585745 h 935760"/>
              <a:gd name="connsiteX226" fmla="*/ 600953 w 1635972"/>
              <a:gd name="connsiteY226" fmla="*/ 572852 h 935760"/>
              <a:gd name="connsiteX227" fmla="*/ 652937 w 1635972"/>
              <a:gd name="connsiteY227" fmla="*/ 485070 h 935760"/>
              <a:gd name="connsiteX228" fmla="*/ 704235 w 1635972"/>
              <a:gd name="connsiteY228" fmla="*/ 408466 h 935760"/>
              <a:gd name="connsiteX229" fmla="*/ 748126 w 1635972"/>
              <a:gd name="connsiteY229" fmla="*/ 323084 h 935760"/>
              <a:gd name="connsiteX230" fmla="*/ 795472 w 1635972"/>
              <a:gd name="connsiteY230" fmla="*/ 231487 h 935760"/>
              <a:gd name="connsiteX231" fmla="*/ 801201 w 1635972"/>
              <a:gd name="connsiteY231" fmla="*/ 219285 h 935760"/>
              <a:gd name="connsiteX232" fmla="*/ 853602 w 1635972"/>
              <a:gd name="connsiteY232" fmla="*/ 146559 h 935760"/>
              <a:gd name="connsiteX233" fmla="*/ 839269 w 1635972"/>
              <a:gd name="connsiteY233" fmla="*/ 138192 h 935760"/>
              <a:gd name="connsiteX234" fmla="*/ 801201 w 1635972"/>
              <a:gd name="connsiteY234" fmla="*/ 219285 h 935760"/>
              <a:gd name="connsiteX235" fmla="*/ 773501 w 1635972"/>
              <a:gd name="connsiteY235" fmla="*/ 257728 h 935760"/>
              <a:gd name="connsiteX236" fmla="*/ 647520 w 1635972"/>
              <a:gd name="connsiteY236" fmla="*/ 419165 h 935760"/>
              <a:gd name="connsiteX237" fmla="*/ 579694 w 1635972"/>
              <a:gd name="connsiteY237" fmla="*/ 489459 h 935760"/>
              <a:gd name="connsiteX238" fmla="*/ 510154 w 1635972"/>
              <a:gd name="connsiteY238" fmla="*/ 529990 h 935760"/>
              <a:gd name="connsiteX239" fmla="*/ 499592 w 1635972"/>
              <a:gd name="connsiteY239" fmla="*/ 519429 h 935760"/>
              <a:gd name="connsiteX240" fmla="*/ 546704 w 1635972"/>
              <a:gd name="connsiteY240" fmla="*/ 423819 h 935760"/>
              <a:gd name="connsiteX241" fmla="*/ 574756 w 1635972"/>
              <a:gd name="connsiteY241" fmla="*/ 378291 h 935760"/>
              <a:gd name="connsiteX242" fmla="*/ 583359 w 1635972"/>
              <a:gd name="connsiteY242" fmla="*/ 362621 h 935760"/>
              <a:gd name="connsiteX243" fmla="*/ 610006 w 1635972"/>
              <a:gd name="connsiteY243" fmla="*/ 320204 h 935760"/>
              <a:gd name="connsiteX244" fmla="*/ 664115 w 1635972"/>
              <a:gd name="connsiteY244" fmla="*/ 233244 h 935760"/>
              <a:gd name="connsiteX245" fmla="*/ 720214 w 1635972"/>
              <a:gd name="connsiteY245" fmla="*/ 146800 h 935760"/>
              <a:gd name="connsiteX246" fmla="*/ 743943 w 1635972"/>
              <a:gd name="connsiteY246" fmla="*/ 99676 h 935760"/>
              <a:gd name="connsiteX247" fmla="*/ 779056 w 1635972"/>
              <a:gd name="connsiteY247" fmla="*/ 64675 h 935760"/>
              <a:gd name="connsiteX248" fmla="*/ 766437 w 1635972"/>
              <a:gd name="connsiteY248" fmla="*/ 55005 h 935760"/>
              <a:gd name="connsiteX249" fmla="*/ 743943 w 1635972"/>
              <a:gd name="connsiteY249" fmla="*/ 99676 h 935760"/>
              <a:gd name="connsiteX250" fmla="*/ 727887 w 1635972"/>
              <a:gd name="connsiteY250" fmla="*/ 115681 h 935760"/>
              <a:gd name="connsiteX251" fmla="*/ 687364 w 1635972"/>
              <a:gd name="connsiteY251" fmla="*/ 175843 h 935760"/>
              <a:gd name="connsiteX252" fmla="*/ 621253 w 1635972"/>
              <a:gd name="connsiteY252" fmla="*/ 293595 h 935760"/>
              <a:gd name="connsiteX253" fmla="*/ 583359 w 1635972"/>
              <a:gd name="connsiteY253" fmla="*/ 362621 h 935760"/>
              <a:gd name="connsiteX254" fmla="*/ 553222 w 1635972"/>
              <a:gd name="connsiteY254" fmla="*/ 410592 h 935760"/>
              <a:gd name="connsiteX255" fmla="*/ 546704 w 1635972"/>
              <a:gd name="connsiteY255" fmla="*/ 423819 h 935760"/>
              <a:gd name="connsiteX256" fmla="*/ 514543 w 1635972"/>
              <a:gd name="connsiteY256" fmla="*/ 476017 h 935760"/>
              <a:gd name="connsiteX257" fmla="*/ 447746 w 1635972"/>
              <a:gd name="connsiteY257" fmla="*/ 529990 h 935760"/>
              <a:gd name="connsiteX258" fmla="*/ 436910 w 1635972"/>
              <a:gd name="connsiteY258" fmla="*/ 521692 h 935760"/>
              <a:gd name="connsiteX259" fmla="*/ 459885 w 1635972"/>
              <a:gd name="connsiteY259" fmla="*/ 427326 h 935760"/>
              <a:gd name="connsiteX260" fmla="*/ 553702 w 1635972"/>
              <a:gd name="connsiteY260" fmla="*/ 270003 h 935760"/>
              <a:gd name="connsiteX261" fmla="*/ 599033 w 1635972"/>
              <a:gd name="connsiteY261" fmla="*/ 193845 h 935760"/>
              <a:gd name="connsiteX262" fmla="*/ 612060 w 1635972"/>
              <a:gd name="connsiteY262" fmla="*/ 156235 h 935760"/>
              <a:gd name="connsiteX263" fmla="*/ 642239 w 1635972"/>
              <a:gd name="connsiteY263" fmla="*/ 118853 h 935760"/>
              <a:gd name="connsiteX264" fmla="*/ 627906 w 1635972"/>
              <a:gd name="connsiteY264" fmla="*/ 110486 h 935760"/>
              <a:gd name="connsiteX265" fmla="*/ 612060 w 1635972"/>
              <a:gd name="connsiteY265" fmla="*/ 156235 h 935760"/>
              <a:gd name="connsiteX266" fmla="*/ 551439 w 1635972"/>
              <a:gd name="connsiteY266" fmla="*/ 231324 h 935760"/>
              <a:gd name="connsiteX267" fmla="*/ 486288 w 1635972"/>
              <a:gd name="connsiteY267" fmla="*/ 334331 h 935760"/>
              <a:gd name="connsiteX268" fmla="*/ 451586 w 1635972"/>
              <a:gd name="connsiteY268" fmla="*/ 404831 h 935760"/>
              <a:gd name="connsiteX269" fmla="*/ 405638 w 1635972"/>
              <a:gd name="connsiteY269" fmla="*/ 485619 h 935760"/>
              <a:gd name="connsiteX270" fmla="*/ 350842 w 1635972"/>
              <a:gd name="connsiteY270" fmla="*/ 533487 h 935760"/>
              <a:gd name="connsiteX271" fmla="*/ 340281 w 1635972"/>
              <a:gd name="connsiteY271" fmla="*/ 522926 h 935760"/>
              <a:gd name="connsiteX272" fmla="*/ 383487 w 1635972"/>
              <a:gd name="connsiteY272" fmla="*/ 423485 h 935760"/>
              <a:gd name="connsiteX273" fmla="*/ 424085 w 1635972"/>
              <a:gd name="connsiteY273" fmla="*/ 335840 h 935760"/>
              <a:gd name="connsiteX274" fmla="*/ 462354 w 1635972"/>
              <a:gd name="connsiteY274" fmla="*/ 252858 h 935760"/>
              <a:gd name="connsiteX275" fmla="*/ 464075 w 1635972"/>
              <a:gd name="connsiteY275" fmla="*/ 250025 h 935760"/>
              <a:gd name="connsiteX276" fmla="*/ 577000 w 1635972"/>
              <a:gd name="connsiteY276" fmla="*/ 105178 h 935760"/>
              <a:gd name="connsiteX277" fmla="*/ 521126 w 1635972"/>
              <a:gd name="connsiteY277" fmla="*/ 187707 h 935760"/>
              <a:gd name="connsiteX278" fmla="*/ 472503 w 1635972"/>
              <a:gd name="connsiteY278" fmla="*/ 269386 h 935760"/>
              <a:gd name="connsiteX279" fmla="*/ 434853 w 1635972"/>
              <a:gd name="connsiteY279" fmla="*/ 352573 h 935760"/>
              <a:gd name="connsiteX280" fmla="*/ 394425 w 1635972"/>
              <a:gd name="connsiteY280" fmla="*/ 439328 h 935760"/>
              <a:gd name="connsiteX281" fmla="*/ 368078 w 1635972"/>
              <a:gd name="connsiteY281" fmla="*/ 500257 h 935760"/>
              <a:gd name="connsiteX282" fmla="*/ 345904 w 1635972"/>
              <a:gd name="connsiteY282" fmla="*/ 516548 h 935760"/>
              <a:gd name="connsiteX283" fmla="*/ 356466 w 1635972"/>
              <a:gd name="connsiteY283" fmla="*/ 527110 h 935760"/>
              <a:gd name="connsiteX284" fmla="*/ 368078 w 1635972"/>
              <a:gd name="connsiteY284" fmla="*/ 500257 h 935760"/>
              <a:gd name="connsiteX285" fmla="*/ 378900 w 1635972"/>
              <a:gd name="connsiteY285" fmla="*/ 492305 h 935760"/>
              <a:gd name="connsiteX286" fmla="*/ 402688 w 1635972"/>
              <a:gd name="connsiteY286" fmla="*/ 458187 h 935760"/>
              <a:gd name="connsiteX287" fmla="*/ 483201 w 1635972"/>
              <a:gd name="connsiteY287" fmla="*/ 304362 h 935760"/>
              <a:gd name="connsiteX288" fmla="*/ 629825 w 1635972"/>
              <a:gd name="connsiteY288" fmla="*/ 106303 h 935760"/>
              <a:gd name="connsiteX289" fmla="*/ 644159 w 1635972"/>
              <a:gd name="connsiteY289" fmla="*/ 114669 h 935760"/>
              <a:gd name="connsiteX290" fmla="*/ 611857 w 1635972"/>
              <a:gd name="connsiteY290" fmla="*/ 205401 h 935760"/>
              <a:gd name="connsiteX291" fmla="*/ 515297 w 1635972"/>
              <a:gd name="connsiteY291" fmla="*/ 359089 h 935760"/>
              <a:gd name="connsiteX292" fmla="*/ 460432 w 1635972"/>
              <a:gd name="connsiteY292" fmla="*/ 478000 h 935760"/>
              <a:gd name="connsiteX293" fmla="*/ 455905 w 1635972"/>
              <a:gd name="connsiteY293" fmla="*/ 507814 h 935760"/>
              <a:gd name="connsiteX294" fmla="*/ 443014 w 1635972"/>
              <a:gd name="connsiteY294" fmla="*/ 513051 h 935760"/>
              <a:gd name="connsiteX295" fmla="*/ 453850 w 1635972"/>
              <a:gd name="connsiteY295" fmla="*/ 521349 h 935760"/>
              <a:gd name="connsiteX296" fmla="*/ 455905 w 1635972"/>
              <a:gd name="connsiteY296" fmla="*/ 507814 h 935760"/>
              <a:gd name="connsiteX297" fmla="*/ 462259 w 1635972"/>
              <a:gd name="connsiteY297" fmla="*/ 505233 h 935760"/>
              <a:gd name="connsiteX298" fmla="*/ 478264 w 1635972"/>
              <a:gd name="connsiteY298" fmla="*/ 491654 h 935760"/>
              <a:gd name="connsiteX299" fmla="*/ 514611 w 1635972"/>
              <a:gd name="connsiteY299" fmla="*/ 445774 h 935760"/>
              <a:gd name="connsiteX300" fmla="*/ 570778 w 1635972"/>
              <a:gd name="connsiteY300" fmla="*/ 348870 h 935760"/>
              <a:gd name="connsiteX301" fmla="*/ 619813 w 1635972"/>
              <a:gd name="connsiteY301" fmla="*/ 259990 h 935760"/>
              <a:gd name="connsiteX302" fmla="*/ 688324 w 1635972"/>
              <a:gd name="connsiteY302" fmla="*/ 141896 h 935760"/>
              <a:gd name="connsiteX303" fmla="*/ 770277 w 1635972"/>
              <a:gd name="connsiteY303" fmla="*/ 49587 h 935760"/>
              <a:gd name="connsiteX304" fmla="*/ 525659 w 1635972"/>
              <a:gd name="connsiteY304" fmla="*/ 13191 h 935760"/>
              <a:gd name="connsiteX305" fmla="*/ 511525 w 1635972"/>
              <a:gd name="connsiteY305" fmla="*/ 65035 h 935760"/>
              <a:gd name="connsiteX306" fmla="*/ 487865 w 1635972"/>
              <a:gd name="connsiteY306" fmla="*/ 116384 h 935760"/>
              <a:gd name="connsiteX307" fmla="*/ 287442 w 1635972"/>
              <a:gd name="connsiteY307" fmla="*/ 441302 h 935760"/>
              <a:gd name="connsiteX308" fmla="*/ 236064 w 1635972"/>
              <a:gd name="connsiteY308" fmla="*/ 537200 h 935760"/>
              <a:gd name="connsiteX309" fmla="*/ 219991 w 1635972"/>
              <a:gd name="connsiteY309" fmla="*/ 540483 h 935760"/>
              <a:gd name="connsiteX310" fmla="*/ 227398 w 1635972"/>
              <a:gd name="connsiteY310" fmla="*/ 553376 h 935760"/>
              <a:gd name="connsiteX311" fmla="*/ 236064 w 1635972"/>
              <a:gd name="connsiteY311" fmla="*/ 537200 h 935760"/>
              <a:gd name="connsiteX312" fmla="*/ 237070 w 1635972"/>
              <a:gd name="connsiteY312" fmla="*/ 536995 h 935760"/>
              <a:gd name="connsiteX313" fmla="*/ 278559 w 1635972"/>
              <a:gd name="connsiteY313" fmla="*/ 496866 h 935760"/>
              <a:gd name="connsiteX314" fmla="*/ 381772 w 1635972"/>
              <a:gd name="connsiteY314" fmla="*/ 330902 h 935760"/>
              <a:gd name="connsiteX315" fmla="*/ 456387 w 1635972"/>
              <a:gd name="connsiteY315" fmla="*/ 231461 h 935760"/>
              <a:gd name="connsiteX316" fmla="*/ 566115 w 1635972"/>
              <a:gd name="connsiteY316" fmla="*/ 90735 h 935760"/>
              <a:gd name="connsiteX317" fmla="*/ 580928 w 1635972"/>
              <a:gd name="connsiteY317" fmla="*/ 99376 h 935760"/>
              <a:gd name="connsiteX318" fmla="*/ 580806 w 1635972"/>
              <a:gd name="connsiteY318" fmla="*/ 99557 h 935760"/>
              <a:gd name="connsiteX319" fmla="*/ 566389 w 1635972"/>
              <a:gd name="connsiteY319" fmla="*/ 91146 h 935760"/>
              <a:gd name="connsiteX320" fmla="*/ 512263 w 1635972"/>
              <a:gd name="connsiteY320" fmla="*/ 170691 h 935760"/>
              <a:gd name="connsiteX321" fmla="*/ 464075 w 1635972"/>
              <a:gd name="connsiteY321" fmla="*/ 250025 h 935760"/>
              <a:gd name="connsiteX322" fmla="*/ 455290 w 1635972"/>
              <a:gd name="connsiteY322" fmla="*/ 261293 h 935760"/>
              <a:gd name="connsiteX323" fmla="*/ 389178 w 1635972"/>
              <a:gd name="connsiteY323" fmla="*/ 352848 h 935760"/>
              <a:gd name="connsiteX324" fmla="*/ 337743 w 1635972"/>
              <a:gd name="connsiteY324" fmla="*/ 440767 h 935760"/>
              <a:gd name="connsiteX325" fmla="*/ 278833 w 1635972"/>
              <a:gd name="connsiteY325" fmla="*/ 523818 h 935760"/>
              <a:gd name="connsiteX326" fmla="*/ 220266 w 1635972"/>
              <a:gd name="connsiteY326" fmla="*/ 558039 h 935760"/>
              <a:gd name="connsiteX327" fmla="*/ 212859 w 1635972"/>
              <a:gd name="connsiteY327" fmla="*/ 545146 h 935760"/>
              <a:gd name="connsiteX328" fmla="*/ 290835 w 1635972"/>
              <a:gd name="connsiteY328" fmla="*/ 404831 h 935760"/>
              <a:gd name="connsiteX329" fmla="*/ 422645 w 1635972"/>
              <a:gd name="connsiteY329" fmla="*/ 197034 h 935760"/>
              <a:gd name="connsiteX330" fmla="*/ 477784 w 1635972"/>
              <a:gd name="connsiteY330" fmla="*/ 99170 h 935760"/>
              <a:gd name="connsiteX331" fmla="*/ 497664 w 1635972"/>
              <a:gd name="connsiteY331" fmla="*/ 54079 h 935760"/>
              <a:gd name="connsiteX332" fmla="*/ 497843 w 1635972"/>
              <a:gd name="connsiteY332" fmla="*/ 53393 h 935760"/>
              <a:gd name="connsiteX333" fmla="*/ 525688 w 1635972"/>
              <a:gd name="connsiteY333" fmla="*/ 13088 h 935760"/>
              <a:gd name="connsiteX334" fmla="*/ 525721 w 1635972"/>
              <a:gd name="connsiteY334" fmla="*/ 13102 h 935760"/>
              <a:gd name="connsiteX335" fmla="*/ 525659 w 1635972"/>
              <a:gd name="connsiteY335" fmla="*/ 13191 h 935760"/>
              <a:gd name="connsiteX336" fmla="*/ 521195 w 1635972"/>
              <a:gd name="connsiteY336" fmla="*/ 724 h 935760"/>
              <a:gd name="connsiteX337" fmla="*/ 526338 w 1635972"/>
              <a:gd name="connsiteY337" fmla="*/ 10702 h 935760"/>
              <a:gd name="connsiteX338" fmla="*/ 525688 w 1635972"/>
              <a:gd name="connsiteY338" fmla="*/ 13088 h 935760"/>
              <a:gd name="connsiteX339" fmla="*/ 510085 w 1635972"/>
              <a:gd name="connsiteY339" fmla="*/ 6519 h 935760"/>
              <a:gd name="connsiteX340" fmla="*/ 497843 w 1635972"/>
              <a:gd name="connsiteY340" fmla="*/ 53393 h 935760"/>
              <a:gd name="connsiteX341" fmla="*/ 429298 w 1635972"/>
              <a:gd name="connsiteY341" fmla="*/ 152457 h 935760"/>
              <a:gd name="connsiteX342" fmla="*/ 342133 w 1635972"/>
              <a:gd name="connsiteY342" fmla="*/ 274324 h 935760"/>
              <a:gd name="connsiteX343" fmla="*/ 262099 w 1635972"/>
              <a:gd name="connsiteY343" fmla="*/ 390292 h 935760"/>
              <a:gd name="connsiteX344" fmla="*/ 230278 w 1635972"/>
              <a:gd name="connsiteY344" fmla="*/ 448449 h 935760"/>
              <a:gd name="connsiteX345" fmla="*/ 208196 w 1635972"/>
              <a:gd name="connsiteY345" fmla="*/ 497552 h 935760"/>
              <a:gd name="connsiteX346" fmla="*/ 148394 w 1635972"/>
              <a:gd name="connsiteY346" fmla="*/ 584511 h 935760"/>
              <a:gd name="connsiteX347" fmla="*/ 135776 w 1635972"/>
              <a:gd name="connsiteY347" fmla="*/ 579368 h 935760"/>
              <a:gd name="connsiteX348" fmla="*/ 159023 w 1635972"/>
              <a:gd name="connsiteY348" fmla="*/ 488019 h 935760"/>
              <a:gd name="connsiteX349" fmla="*/ 211282 w 1635972"/>
              <a:gd name="connsiteY349" fmla="*/ 392898 h 935760"/>
              <a:gd name="connsiteX350" fmla="*/ 235079 w 1635972"/>
              <a:gd name="connsiteY350" fmla="*/ 350036 h 935760"/>
              <a:gd name="connsiteX351" fmla="*/ 253253 w 1635972"/>
              <a:gd name="connsiteY351" fmla="*/ 310534 h 935760"/>
              <a:gd name="connsiteX352" fmla="*/ 312369 w 1635972"/>
              <a:gd name="connsiteY352" fmla="*/ 196623 h 935760"/>
              <a:gd name="connsiteX353" fmla="*/ 337229 w 1635972"/>
              <a:gd name="connsiteY353" fmla="*/ 140858 h 935760"/>
              <a:gd name="connsiteX354" fmla="*/ 342368 w 1635972"/>
              <a:gd name="connsiteY354" fmla="*/ 117649 h 935760"/>
              <a:gd name="connsiteX355" fmla="*/ 364969 w 1635972"/>
              <a:gd name="connsiteY355" fmla="*/ 87580 h 935760"/>
              <a:gd name="connsiteX356" fmla="*/ 350362 w 1635972"/>
              <a:gd name="connsiteY356" fmla="*/ 81545 h 935760"/>
              <a:gd name="connsiteX357" fmla="*/ 342368 w 1635972"/>
              <a:gd name="connsiteY357" fmla="*/ 117649 h 935760"/>
              <a:gd name="connsiteX358" fmla="*/ 312120 w 1635972"/>
              <a:gd name="connsiteY358" fmla="*/ 157892 h 935760"/>
              <a:gd name="connsiteX359" fmla="*/ 270330 w 1635972"/>
              <a:gd name="connsiteY359" fmla="*/ 235507 h 935760"/>
              <a:gd name="connsiteX360" fmla="*/ 209773 w 1635972"/>
              <a:gd name="connsiteY360" fmla="*/ 360803 h 935760"/>
              <a:gd name="connsiteX361" fmla="*/ 171711 w 1635972"/>
              <a:gd name="connsiteY361" fmla="*/ 445294 h 935760"/>
              <a:gd name="connsiteX362" fmla="*/ 121373 w 1635972"/>
              <a:gd name="connsiteY362" fmla="*/ 544255 h 935760"/>
              <a:gd name="connsiteX363" fmla="*/ 70075 w 1635972"/>
              <a:gd name="connsiteY363" fmla="*/ 595896 h 935760"/>
              <a:gd name="connsiteX364" fmla="*/ 60406 w 1635972"/>
              <a:gd name="connsiteY364" fmla="*/ 583277 h 935760"/>
              <a:gd name="connsiteX365" fmla="*/ 114446 w 1635972"/>
              <a:gd name="connsiteY365" fmla="*/ 466210 h 935760"/>
              <a:gd name="connsiteX366" fmla="*/ 162247 w 1635972"/>
              <a:gd name="connsiteY366" fmla="*/ 361900 h 935760"/>
              <a:gd name="connsiteX367" fmla="*/ 204081 w 1635972"/>
              <a:gd name="connsiteY367" fmla="*/ 280633 h 935760"/>
              <a:gd name="connsiteX368" fmla="*/ 225452 w 1635972"/>
              <a:gd name="connsiteY368" fmla="*/ 241372 h 935760"/>
              <a:gd name="connsiteX369" fmla="*/ 226507 w 1635972"/>
              <a:gd name="connsiteY369" fmla="*/ 240239 h 935760"/>
              <a:gd name="connsiteX370" fmla="*/ 257574 w 1635972"/>
              <a:gd name="connsiteY370" fmla="*/ 185307 h 935760"/>
              <a:gd name="connsiteX371" fmla="*/ 286583 w 1635972"/>
              <a:gd name="connsiteY371" fmla="*/ 124065 h 935760"/>
              <a:gd name="connsiteX372" fmla="*/ 270603 w 1635972"/>
              <a:gd name="connsiteY372" fmla="*/ 119744 h 935760"/>
              <a:gd name="connsiteX373" fmla="*/ 248727 w 1635972"/>
              <a:gd name="connsiteY373" fmla="*/ 198611 h 935760"/>
              <a:gd name="connsiteX374" fmla="*/ 225452 w 1635972"/>
              <a:gd name="connsiteY374" fmla="*/ 241372 h 935760"/>
              <a:gd name="connsiteX375" fmla="*/ 188034 w 1635972"/>
              <a:gd name="connsiteY375" fmla="*/ 281525 h 935760"/>
              <a:gd name="connsiteX376" fmla="*/ 163002 w 1635972"/>
              <a:gd name="connsiteY376" fmla="*/ 316432 h 935760"/>
              <a:gd name="connsiteX377" fmla="*/ 130701 w 1635972"/>
              <a:gd name="connsiteY377" fmla="*/ 381172 h 935760"/>
              <a:gd name="connsiteX378" fmla="*/ 90238 w 1635972"/>
              <a:gd name="connsiteY378" fmla="*/ 451809 h 935760"/>
              <a:gd name="connsiteX379" fmla="*/ 43604 w 1635972"/>
              <a:gd name="connsiteY379" fmla="*/ 481778 h 935760"/>
              <a:gd name="connsiteX380" fmla="*/ 35306 w 1635972"/>
              <a:gd name="connsiteY380" fmla="*/ 470943 h 935760"/>
              <a:gd name="connsiteX381" fmla="*/ 56222 w 1635972"/>
              <a:gd name="connsiteY381" fmla="*/ 419439 h 935760"/>
              <a:gd name="connsiteX382" fmla="*/ 99291 w 1635972"/>
              <a:gd name="connsiteY382" fmla="*/ 307036 h 935760"/>
              <a:gd name="connsiteX383" fmla="*/ 111953 w 1635972"/>
              <a:gd name="connsiteY383" fmla="*/ 258396 h 935760"/>
              <a:gd name="connsiteX384" fmla="*/ 111719 w 1635972"/>
              <a:gd name="connsiteY384" fmla="*/ 232874 h 935760"/>
              <a:gd name="connsiteX385" fmla="*/ 125831 w 1635972"/>
              <a:gd name="connsiteY385" fmla="*/ 212396 h 935760"/>
              <a:gd name="connsiteX386" fmla="*/ 111498 w 1635972"/>
              <a:gd name="connsiteY386" fmla="*/ 208624 h 935760"/>
              <a:gd name="connsiteX387" fmla="*/ 111719 w 1635972"/>
              <a:gd name="connsiteY387" fmla="*/ 232874 h 935760"/>
              <a:gd name="connsiteX388" fmla="*/ 67281 w 1635972"/>
              <a:gd name="connsiteY388" fmla="*/ 297358 h 935760"/>
              <a:gd name="connsiteX389" fmla="*/ 16240 w 1635972"/>
              <a:gd name="connsiteY389" fmla="*/ 387412 h 935760"/>
              <a:gd name="connsiteX390" fmla="*/ 604 w 1635972"/>
              <a:gd name="connsiteY390" fmla="*/ 380828 h 935760"/>
              <a:gd name="connsiteX391" fmla="*/ 1334 w 1635972"/>
              <a:gd name="connsiteY391" fmla="*/ 378681 h 935760"/>
              <a:gd name="connsiteX392" fmla="*/ 16857 w 1635972"/>
              <a:gd name="connsiteY392" fmla="*/ 385218 h 935760"/>
              <a:gd name="connsiteX393" fmla="*/ 42652 w 1635972"/>
              <a:gd name="connsiteY393" fmla="*/ 309394 h 935760"/>
              <a:gd name="connsiteX394" fmla="*/ 55355 w 1635972"/>
              <a:gd name="connsiteY394" fmla="*/ 284095 h 935760"/>
              <a:gd name="connsiteX395" fmla="*/ 113487 w 1635972"/>
              <a:gd name="connsiteY395" fmla="*/ 200120 h 935760"/>
              <a:gd name="connsiteX396" fmla="*/ 127820 w 1635972"/>
              <a:gd name="connsiteY396" fmla="*/ 203892 h 935760"/>
              <a:gd name="connsiteX397" fmla="*/ 128506 w 1635972"/>
              <a:gd name="connsiteY397" fmla="*/ 257933 h 935760"/>
              <a:gd name="connsiteX398" fmla="*/ 95750 w 1635972"/>
              <a:gd name="connsiteY398" fmla="*/ 368373 h 935760"/>
              <a:gd name="connsiteX399" fmla="*/ 57624 w 1635972"/>
              <a:gd name="connsiteY399" fmla="*/ 460738 h 935760"/>
              <a:gd name="connsiteX400" fmla="*/ 56895 w 1635972"/>
              <a:gd name="connsiteY400" fmla="*/ 461352 h 935760"/>
              <a:gd name="connsiteX401" fmla="*/ 43329 w 1635972"/>
              <a:gd name="connsiteY401" fmla="*/ 464427 h 935760"/>
              <a:gd name="connsiteX402" fmla="*/ 51628 w 1635972"/>
              <a:gd name="connsiteY402" fmla="*/ 475263 h 935760"/>
              <a:gd name="connsiteX403" fmla="*/ 57624 w 1635972"/>
              <a:gd name="connsiteY403" fmla="*/ 460738 h 935760"/>
              <a:gd name="connsiteX404" fmla="*/ 68944 w 1635972"/>
              <a:gd name="connsiteY404" fmla="*/ 451192 h 935760"/>
              <a:gd name="connsiteX405" fmla="*/ 86947 w 1635972"/>
              <a:gd name="connsiteY405" fmla="*/ 425611 h 935760"/>
              <a:gd name="connsiteX406" fmla="*/ 153194 w 1635972"/>
              <a:gd name="connsiteY406" fmla="*/ 299561 h 935760"/>
              <a:gd name="connsiteX407" fmla="*/ 185907 w 1635972"/>
              <a:gd name="connsiteY407" fmla="*/ 258139 h 935760"/>
              <a:gd name="connsiteX408" fmla="*/ 221706 w 1635972"/>
              <a:gd name="connsiteY408" fmla="*/ 217677 h 935760"/>
              <a:gd name="connsiteX409" fmla="*/ 271495 w 1635972"/>
              <a:gd name="connsiteY409" fmla="*/ 115149 h 935760"/>
              <a:gd name="connsiteX410" fmla="*/ 287475 w 1635972"/>
              <a:gd name="connsiteY410" fmla="*/ 119470 h 935760"/>
              <a:gd name="connsiteX411" fmla="*/ 261620 w 1635972"/>
              <a:gd name="connsiteY411" fmla="*/ 210544 h 935760"/>
              <a:gd name="connsiteX412" fmla="*/ 215328 w 1635972"/>
              <a:gd name="connsiteY412" fmla="*/ 294692 h 935760"/>
              <a:gd name="connsiteX413" fmla="*/ 194000 w 1635972"/>
              <a:gd name="connsiteY413" fmla="*/ 332822 h 935760"/>
              <a:gd name="connsiteX414" fmla="*/ 172877 w 1635972"/>
              <a:gd name="connsiteY414" fmla="*/ 379320 h 935760"/>
              <a:gd name="connsiteX415" fmla="*/ 90025 w 1635972"/>
              <a:gd name="connsiteY415" fmla="*/ 558948 h 935760"/>
              <a:gd name="connsiteX416" fmla="*/ 89553 w 1635972"/>
              <a:gd name="connsiteY416" fmla="*/ 559685 h 935760"/>
              <a:gd name="connsiteX417" fmla="*/ 65275 w 1635972"/>
              <a:gd name="connsiteY417" fmla="*/ 579025 h 935760"/>
              <a:gd name="connsiteX418" fmla="*/ 74945 w 1635972"/>
              <a:gd name="connsiteY418" fmla="*/ 591643 h 935760"/>
              <a:gd name="connsiteX419" fmla="*/ 90025 w 1635972"/>
              <a:gd name="connsiteY419" fmla="*/ 558948 h 935760"/>
              <a:gd name="connsiteX420" fmla="*/ 117327 w 1635972"/>
              <a:gd name="connsiteY420" fmla="*/ 516342 h 935760"/>
              <a:gd name="connsiteX421" fmla="*/ 201200 w 1635972"/>
              <a:gd name="connsiteY421" fmla="*/ 339200 h 935760"/>
              <a:gd name="connsiteX422" fmla="*/ 352626 w 1635972"/>
              <a:gd name="connsiteY422" fmla="*/ 75236 h 935760"/>
              <a:gd name="connsiteX423" fmla="*/ 367233 w 1635972"/>
              <a:gd name="connsiteY423" fmla="*/ 81271 h 935760"/>
              <a:gd name="connsiteX424" fmla="*/ 325125 w 1635972"/>
              <a:gd name="connsiteY424" fmla="*/ 208693 h 935760"/>
              <a:gd name="connsiteX425" fmla="*/ 266832 w 1635972"/>
              <a:gd name="connsiteY425" fmla="*/ 321095 h 935760"/>
              <a:gd name="connsiteX426" fmla="*/ 225821 w 1635972"/>
              <a:gd name="connsiteY426" fmla="*/ 401334 h 935760"/>
              <a:gd name="connsiteX427" fmla="*/ 173563 w 1635972"/>
              <a:gd name="connsiteY427" fmla="*/ 496455 h 935760"/>
              <a:gd name="connsiteX428" fmla="*/ 156144 w 1635972"/>
              <a:gd name="connsiteY428" fmla="*/ 540345 h 935760"/>
              <a:gd name="connsiteX429" fmla="*/ 154534 w 1635972"/>
              <a:gd name="connsiteY429" fmla="*/ 553988 h 935760"/>
              <a:gd name="connsiteX430" fmla="*/ 139478 w 1635972"/>
              <a:gd name="connsiteY430" fmla="*/ 569492 h 935760"/>
              <a:gd name="connsiteX431" fmla="*/ 152098 w 1635972"/>
              <a:gd name="connsiteY431" fmla="*/ 574635 h 935760"/>
              <a:gd name="connsiteX432" fmla="*/ 154534 w 1635972"/>
              <a:gd name="connsiteY432" fmla="*/ 553988 h 935760"/>
              <a:gd name="connsiteX433" fmla="*/ 159632 w 1635972"/>
              <a:gd name="connsiteY433" fmla="*/ 548738 h 935760"/>
              <a:gd name="connsiteX434" fmla="*/ 175209 w 1635972"/>
              <a:gd name="connsiteY434" fmla="*/ 524229 h 935760"/>
              <a:gd name="connsiteX435" fmla="*/ 202229 w 1635972"/>
              <a:gd name="connsiteY435" fmla="*/ 468474 h 935760"/>
              <a:gd name="connsiteX436" fmla="*/ 259631 w 1635972"/>
              <a:gd name="connsiteY436" fmla="*/ 360598 h 935760"/>
              <a:gd name="connsiteX437" fmla="*/ 340555 w 1635972"/>
              <a:gd name="connsiteY437" fmla="*/ 247235 h 935760"/>
              <a:gd name="connsiteX438" fmla="*/ 510702 w 1635972"/>
              <a:gd name="connsiteY438" fmla="*/ 4118 h 935760"/>
              <a:gd name="connsiteX439" fmla="*/ 521195 w 1635972"/>
              <a:gd name="connsiteY439" fmla="*/ 724 h 9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1635972" h="935760">
                <a:moveTo>
                  <a:pt x="1510392" y="761791"/>
                </a:moveTo>
                <a:cubicBezTo>
                  <a:pt x="1518416" y="754247"/>
                  <a:pt x="1530623" y="766386"/>
                  <a:pt x="1522531" y="773929"/>
                </a:cubicBezTo>
                <a:cubicBezTo>
                  <a:pt x="1479737" y="814117"/>
                  <a:pt x="1482481" y="882423"/>
                  <a:pt x="1439343" y="922954"/>
                </a:cubicBezTo>
                <a:cubicBezTo>
                  <a:pt x="1434063" y="927960"/>
                  <a:pt x="1424599" y="924531"/>
                  <a:pt x="1424736" y="916919"/>
                </a:cubicBezTo>
                <a:lnTo>
                  <a:pt x="1429784" y="891794"/>
                </a:lnTo>
                <a:lnTo>
                  <a:pt x="1436180" y="882500"/>
                </a:lnTo>
                <a:cubicBezTo>
                  <a:pt x="1445824" y="864232"/>
                  <a:pt x="1454432" y="845287"/>
                  <a:pt x="1464924" y="827627"/>
                </a:cubicBezTo>
                <a:lnTo>
                  <a:pt x="1449287" y="821044"/>
                </a:lnTo>
                <a:cubicBezTo>
                  <a:pt x="1445619" y="837023"/>
                  <a:pt x="1439618" y="852677"/>
                  <a:pt x="1434466" y="868493"/>
                </a:cubicBezTo>
                <a:lnTo>
                  <a:pt x="1429784" y="891794"/>
                </a:lnTo>
                <a:lnTo>
                  <a:pt x="1401213" y="933309"/>
                </a:lnTo>
                <a:cubicBezTo>
                  <a:pt x="1395178" y="939413"/>
                  <a:pt x="1384617" y="933172"/>
                  <a:pt x="1386880" y="924942"/>
                </a:cubicBezTo>
                <a:cubicBezTo>
                  <a:pt x="1394149" y="898745"/>
                  <a:pt x="1397167" y="868981"/>
                  <a:pt x="1416780" y="848407"/>
                </a:cubicBezTo>
                <a:lnTo>
                  <a:pt x="1416780" y="848476"/>
                </a:lnTo>
                <a:cubicBezTo>
                  <a:pt x="1420620" y="844499"/>
                  <a:pt x="1425558" y="845545"/>
                  <a:pt x="1428584" y="848579"/>
                </a:cubicBezTo>
                <a:lnTo>
                  <a:pt x="1428898" y="859861"/>
                </a:lnTo>
                <a:lnTo>
                  <a:pt x="1422550" y="872093"/>
                </a:lnTo>
                <a:cubicBezTo>
                  <a:pt x="1413318" y="889830"/>
                  <a:pt x="1403100" y="906906"/>
                  <a:pt x="1389075" y="921239"/>
                </a:cubicBezTo>
                <a:lnTo>
                  <a:pt x="1403408" y="929606"/>
                </a:lnTo>
                <a:cubicBezTo>
                  <a:pt x="1409785" y="906769"/>
                  <a:pt x="1411843" y="878514"/>
                  <a:pt x="1428919" y="860614"/>
                </a:cubicBezTo>
                <a:lnTo>
                  <a:pt x="1428898" y="859861"/>
                </a:lnTo>
                <a:lnTo>
                  <a:pt x="1450110" y="818986"/>
                </a:lnTo>
                <a:cubicBezTo>
                  <a:pt x="1455185" y="810414"/>
                  <a:pt x="1467873" y="816243"/>
                  <a:pt x="1465747" y="825570"/>
                </a:cubicBezTo>
                <a:cubicBezTo>
                  <a:pt x="1462284" y="840692"/>
                  <a:pt x="1456437" y="855660"/>
                  <a:pt x="1451388" y="870773"/>
                </a:cubicBezTo>
                <a:lnTo>
                  <a:pt x="1449460" y="880051"/>
                </a:lnTo>
                <a:lnTo>
                  <a:pt x="1427205" y="910815"/>
                </a:lnTo>
                <a:lnTo>
                  <a:pt x="1441812" y="916850"/>
                </a:lnTo>
                <a:lnTo>
                  <a:pt x="1449460" y="880051"/>
                </a:lnTo>
                <a:lnTo>
                  <a:pt x="1452191" y="876275"/>
                </a:lnTo>
                <a:cubicBezTo>
                  <a:pt x="1471495" y="838210"/>
                  <a:pt x="1478039" y="792189"/>
                  <a:pt x="1510392" y="761791"/>
                </a:cubicBezTo>
                <a:close/>
                <a:moveTo>
                  <a:pt x="825484" y="738678"/>
                </a:moveTo>
                <a:cubicBezTo>
                  <a:pt x="829599" y="739844"/>
                  <a:pt x="833165" y="744919"/>
                  <a:pt x="831450" y="749240"/>
                </a:cubicBezTo>
                <a:lnTo>
                  <a:pt x="824637" y="768561"/>
                </a:lnTo>
                <a:lnTo>
                  <a:pt x="803264" y="796354"/>
                </a:lnTo>
                <a:lnTo>
                  <a:pt x="817872" y="802389"/>
                </a:lnTo>
                <a:cubicBezTo>
                  <a:pt x="817975" y="793405"/>
                  <a:pt x="819724" y="784250"/>
                  <a:pt x="822270" y="775274"/>
                </a:cubicBezTo>
                <a:lnTo>
                  <a:pt x="824637" y="768561"/>
                </a:lnTo>
                <a:lnTo>
                  <a:pt x="836594" y="753012"/>
                </a:lnTo>
                <a:cubicBezTo>
                  <a:pt x="838857" y="749925"/>
                  <a:pt x="842354" y="748005"/>
                  <a:pt x="846264" y="749102"/>
                </a:cubicBezTo>
                <a:cubicBezTo>
                  <a:pt x="849624" y="750063"/>
                  <a:pt x="852985" y="753697"/>
                  <a:pt x="852573" y="757401"/>
                </a:cubicBezTo>
                <a:cubicBezTo>
                  <a:pt x="850001" y="779158"/>
                  <a:pt x="840023" y="801185"/>
                  <a:pt x="839130" y="823222"/>
                </a:cubicBezTo>
                <a:lnTo>
                  <a:pt x="839469" y="825946"/>
                </a:lnTo>
                <a:lnTo>
                  <a:pt x="827542" y="841480"/>
                </a:lnTo>
                <a:lnTo>
                  <a:pt x="841875" y="845252"/>
                </a:lnTo>
                <a:lnTo>
                  <a:pt x="839469" y="825946"/>
                </a:lnTo>
                <a:lnTo>
                  <a:pt x="855916" y="804524"/>
                </a:lnTo>
                <a:cubicBezTo>
                  <a:pt x="864129" y="791245"/>
                  <a:pt x="871330" y="777289"/>
                  <a:pt x="878222" y="763505"/>
                </a:cubicBezTo>
                <a:cubicBezTo>
                  <a:pt x="883160" y="753629"/>
                  <a:pt x="897973" y="762338"/>
                  <a:pt x="893035" y="772145"/>
                </a:cubicBezTo>
                <a:cubicBezTo>
                  <a:pt x="878496" y="801086"/>
                  <a:pt x="862586" y="830438"/>
                  <a:pt x="839680" y="853618"/>
                </a:cubicBezTo>
                <a:cubicBezTo>
                  <a:pt x="835017" y="858350"/>
                  <a:pt x="827267" y="855882"/>
                  <a:pt x="825347" y="849847"/>
                </a:cubicBezTo>
                <a:cubicBezTo>
                  <a:pt x="820409" y="834279"/>
                  <a:pt x="821507" y="817820"/>
                  <a:pt x="824798" y="802663"/>
                </a:cubicBezTo>
                <a:lnTo>
                  <a:pt x="826952" y="793490"/>
                </a:lnTo>
                <a:lnTo>
                  <a:pt x="851407" y="761721"/>
                </a:lnTo>
                <a:lnTo>
                  <a:pt x="835428" y="757401"/>
                </a:lnTo>
                <a:lnTo>
                  <a:pt x="826952" y="793490"/>
                </a:lnTo>
                <a:lnTo>
                  <a:pt x="815403" y="808493"/>
                </a:lnTo>
                <a:cubicBezTo>
                  <a:pt x="810259" y="813773"/>
                  <a:pt x="800727" y="809864"/>
                  <a:pt x="800795" y="802458"/>
                </a:cubicBezTo>
                <a:cubicBezTo>
                  <a:pt x="801070" y="782844"/>
                  <a:pt x="807859" y="762750"/>
                  <a:pt x="814991" y="744713"/>
                </a:cubicBezTo>
                <a:lnTo>
                  <a:pt x="814922" y="744645"/>
                </a:lnTo>
                <a:cubicBezTo>
                  <a:pt x="816637" y="740324"/>
                  <a:pt x="820615" y="737307"/>
                  <a:pt x="825484" y="738678"/>
                </a:cubicBezTo>
                <a:close/>
                <a:moveTo>
                  <a:pt x="1566011" y="652199"/>
                </a:moveTo>
                <a:cubicBezTo>
                  <a:pt x="1570263" y="651034"/>
                  <a:pt x="1575681" y="653640"/>
                  <a:pt x="1576573" y="658166"/>
                </a:cubicBezTo>
                <a:lnTo>
                  <a:pt x="1574636" y="689464"/>
                </a:lnTo>
                <a:lnTo>
                  <a:pt x="1557438" y="708092"/>
                </a:lnTo>
                <a:lnTo>
                  <a:pt x="1573075" y="714676"/>
                </a:lnTo>
                <a:lnTo>
                  <a:pt x="1574636" y="689464"/>
                </a:lnTo>
                <a:lnTo>
                  <a:pt x="1598655" y="663447"/>
                </a:lnTo>
                <a:cubicBezTo>
                  <a:pt x="1604484" y="659057"/>
                  <a:pt x="1613948" y="666464"/>
                  <a:pt x="1611274" y="673116"/>
                </a:cubicBezTo>
                <a:cubicBezTo>
                  <a:pt x="1607399" y="682683"/>
                  <a:pt x="1602324" y="692422"/>
                  <a:pt x="1598192" y="702409"/>
                </a:cubicBezTo>
                <a:lnTo>
                  <a:pt x="1595214" y="714755"/>
                </a:lnTo>
                <a:lnTo>
                  <a:pt x="1592826" y="717831"/>
                </a:lnTo>
                <a:cubicBezTo>
                  <a:pt x="1591728" y="718996"/>
                  <a:pt x="1590563" y="720094"/>
                  <a:pt x="1589260" y="721122"/>
                </a:cubicBezTo>
                <a:cubicBezTo>
                  <a:pt x="1590220" y="720368"/>
                  <a:pt x="1589260" y="721122"/>
                  <a:pt x="1588780" y="721397"/>
                </a:cubicBezTo>
                <a:cubicBezTo>
                  <a:pt x="1588231" y="721740"/>
                  <a:pt x="1587682" y="722083"/>
                  <a:pt x="1587134" y="722425"/>
                </a:cubicBezTo>
                <a:cubicBezTo>
                  <a:pt x="1586448" y="722837"/>
                  <a:pt x="1585762" y="723180"/>
                  <a:pt x="1585145" y="723523"/>
                </a:cubicBezTo>
                <a:cubicBezTo>
                  <a:pt x="1583225" y="724551"/>
                  <a:pt x="1586516" y="723248"/>
                  <a:pt x="1584391" y="723797"/>
                </a:cubicBezTo>
                <a:cubicBezTo>
                  <a:pt x="1582882" y="724208"/>
                  <a:pt x="1581441" y="724620"/>
                  <a:pt x="1579933" y="724895"/>
                </a:cubicBezTo>
                <a:lnTo>
                  <a:pt x="1590768" y="733192"/>
                </a:lnTo>
                <a:lnTo>
                  <a:pt x="1595214" y="714755"/>
                </a:lnTo>
                <a:lnTo>
                  <a:pt x="1597832" y="711384"/>
                </a:lnTo>
                <a:cubicBezTo>
                  <a:pt x="1599753" y="708504"/>
                  <a:pt x="1601398" y="705486"/>
                  <a:pt x="1602976" y="702400"/>
                </a:cubicBezTo>
                <a:cubicBezTo>
                  <a:pt x="1609490" y="689507"/>
                  <a:pt x="1613811" y="675448"/>
                  <a:pt x="1619023" y="661526"/>
                </a:cubicBezTo>
                <a:cubicBezTo>
                  <a:pt x="1620669" y="657206"/>
                  <a:pt x="1624784" y="654257"/>
                  <a:pt x="1629585" y="655560"/>
                </a:cubicBezTo>
                <a:cubicBezTo>
                  <a:pt x="1633768" y="656726"/>
                  <a:pt x="1637197" y="661801"/>
                  <a:pt x="1635551" y="666121"/>
                </a:cubicBezTo>
                <a:cubicBezTo>
                  <a:pt x="1629653" y="681757"/>
                  <a:pt x="1624716" y="697942"/>
                  <a:pt x="1616898" y="712756"/>
                </a:cubicBezTo>
                <a:cubicBezTo>
                  <a:pt x="1610108" y="725580"/>
                  <a:pt x="1599684" y="739022"/>
                  <a:pt x="1584459" y="741422"/>
                </a:cubicBezTo>
                <a:cubicBezTo>
                  <a:pt x="1579110" y="742245"/>
                  <a:pt x="1573555" y="739159"/>
                  <a:pt x="1573623" y="733124"/>
                </a:cubicBezTo>
                <a:lnTo>
                  <a:pt x="1579048" y="709267"/>
                </a:lnTo>
                <a:lnTo>
                  <a:pt x="1607365" y="678123"/>
                </a:lnTo>
                <a:lnTo>
                  <a:pt x="1594746" y="668453"/>
                </a:lnTo>
                <a:cubicBezTo>
                  <a:pt x="1590665" y="678569"/>
                  <a:pt x="1585453" y="688942"/>
                  <a:pt x="1581227" y="699683"/>
                </a:cubicBezTo>
                <a:lnTo>
                  <a:pt x="1579048" y="709267"/>
                </a:lnTo>
                <a:lnTo>
                  <a:pt x="1572321" y="716665"/>
                </a:lnTo>
                <a:cubicBezTo>
                  <a:pt x="1570057" y="720368"/>
                  <a:pt x="1565600" y="721740"/>
                  <a:pt x="1561622" y="720162"/>
                </a:cubicBezTo>
                <a:cubicBezTo>
                  <a:pt x="1558055" y="718722"/>
                  <a:pt x="1555176" y="713990"/>
                  <a:pt x="1556684" y="710081"/>
                </a:cubicBezTo>
                <a:cubicBezTo>
                  <a:pt x="1562719" y="694719"/>
                  <a:pt x="1563336" y="678740"/>
                  <a:pt x="1560182" y="662624"/>
                </a:cubicBezTo>
                <a:lnTo>
                  <a:pt x="1560044" y="662761"/>
                </a:lnTo>
                <a:cubicBezTo>
                  <a:pt x="1559153" y="658166"/>
                  <a:pt x="1561279" y="653503"/>
                  <a:pt x="1566011" y="652199"/>
                </a:cubicBezTo>
                <a:close/>
                <a:moveTo>
                  <a:pt x="1540" y="378076"/>
                </a:moveTo>
                <a:lnTo>
                  <a:pt x="1334" y="378681"/>
                </a:lnTo>
                <a:lnTo>
                  <a:pt x="1222" y="378634"/>
                </a:lnTo>
                <a:close/>
                <a:moveTo>
                  <a:pt x="982545" y="322407"/>
                </a:moveTo>
                <a:lnTo>
                  <a:pt x="947762" y="399619"/>
                </a:lnTo>
                <a:cubicBezTo>
                  <a:pt x="940973" y="422868"/>
                  <a:pt x="935829" y="446597"/>
                  <a:pt x="929383" y="469982"/>
                </a:cubicBezTo>
                <a:cubicBezTo>
                  <a:pt x="922525" y="494808"/>
                  <a:pt x="912718" y="518126"/>
                  <a:pt x="902020" y="541511"/>
                </a:cubicBezTo>
                <a:cubicBezTo>
                  <a:pt x="891218" y="565172"/>
                  <a:pt x="879783" y="588695"/>
                  <a:pt x="869667" y="612698"/>
                </a:cubicBezTo>
                <a:lnTo>
                  <a:pt x="853213" y="662579"/>
                </a:lnTo>
                <a:lnTo>
                  <a:pt x="834674" y="676202"/>
                </a:lnTo>
                <a:lnTo>
                  <a:pt x="845235" y="686764"/>
                </a:lnTo>
                <a:lnTo>
                  <a:pt x="853213" y="662579"/>
                </a:lnTo>
                <a:lnTo>
                  <a:pt x="857725" y="659263"/>
                </a:lnTo>
                <a:cubicBezTo>
                  <a:pt x="864249" y="652062"/>
                  <a:pt x="869719" y="643764"/>
                  <a:pt x="874451" y="635740"/>
                </a:cubicBezTo>
                <a:cubicBezTo>
                  <a:pt x="893310" y="603988"/>
                  <a:pt x="905929" y="568669"/>
                  <a:pt x="922388" y="535682"/>
                </a:cubicBezTo>
                <a:cubicBezTo>
                  <a:pt x="946939" y="486373"/>
                  <a:pt x="977938" y="440630"/>
                  <a:pt x="1009827" y="395916"/>
                </a:cubicBezTo>
                <a:cubicBezTo>
                  <a:pt x="1016206" y="387001"/>
                  <a:pt x="1031087" y="395573"/>
                  <a:pt x="1024641" y="404557"/>
                </a:cubicBezTo>
                <a:cubicBezTo>
                  <a:pt x="1005575" y="431372"/>
                  <a:pt x="986922" y="458461"/>
                  <a:pt x="969640" y="486510"/>
                </a:cubicBezTo>
                <a:cubicBezTo>
                  <a:pt x="945568" y="525601"/>
                  <a:pt x="926434" y="566612"/>
                  <a:pt x="907574" y="608377"/>
                </a:cubicBezTo>
                <a:cubicBezTo>
                  <a:pt x="892830" y="641021"/>
                  <a:pt x="874519" y="678534"/>
                  <a:pt x="839338" y="692730"/>
                </a:cubicBezTo>
                <a:cubicBezTo>
                  <a:pt x="832822" y="695337"/>
                  <a:pt x="827542" y="687861"/>
                  <a:pt x="828776" y="682169"/>
                </a:cubicBezTo>
                <a:cubicBezTo>
                  <a:pt x="835086" y="652954"/>
                  <a:pt x="845715" y="625042"/>
                  <a:pt x="857580" y="597678"/>
                </a:cubicBezTo>
                <a:cubicBezTo>
                  <a:pt x="868072" y="573470"/>
                  <a:pt x="879731" y="549741"/>
                  <a:pt x="890498" y="525807"/>
                </a:cubicBezTo>
                <a:cubicBezTo>
                  <a:pt x="901266" y="501872"/>
                  <a:pt x="909769" y="477869"/>
                  <a:pt x="916353" y="452494"/>
                </a:cubicBezTo>
                <a:lnTo>
                  <a:pt x="920484" y="437546"/>
                </a:lnTo>
                <a:lnTo>
                  <a:pt x="939327" y="405997"/>
                </a:lnTo>
                <a:close/>
                <a:moveTo>
                  <a:pt x="979892" y="309925"/>
                </a:moveTo>
                <a:cubicBezTo>
                  <a:pt x="983458" y="311992"/>
                  <a:pt x="985618" y="316432"/>
                  <a:pt x="983081" y="321370"/>
                </a:cubicBezTo>
                <a:lnTo>
                  <a:pt x="982545" y="322407"/>
                </a:lnTo>
                <a:lnTo>
                  <a:pt x="983012" y="321370"/>
                </a:lnTo>
                <a:lnTo>
                  <a:pt x="968253" y="312759"/>
                </a:lnTo>
                <a:lnTo>
                  <a:pt x="968268" y="312728"/>
                </a:lnTo>
                <a:cubicBezTo>
                  <a:pt x="971354" y="308168"/>
                  <a:pt x="976326" y="307859"/>
                  <a:pt x="979892" y="309925"/>
                </a:cubicBezTo>
                <a:close/>
                <a:moveTo>
                  <a:pt x="75931" y="227372"/>
                </a:moveTo>
                <a:cubicBezTo>
                  <a:pt x="79643" y="229524"/>
                  <a:pt x="81700" y="233862"/>
                  <a:pt x="78374" y="238251"/>
                </a:cubicBezTo>
                <a:lnTo>
                  <a:pt x="55355" y="284095"/>
                </a:lnTo>
                <a:lnTo>
                  <a:pt x="53497" y="286780"/>
                </a:lnTo>
                <a:lnTo>
                  <a:pt x="1540" y="378076"/>
                </a:lnTo>
                <a:lnTo>
                  <a:pt x="27102" y="302896"/>
                </a:lnTo>
                <a:cubicBezTo>
                  <a:pt x="36180" y="277067"/>
                  <a:pt x="46965" y="252036"/>
                  <a:pt x="63835" y="229747"/>
                </a:cubicBezTo>
                <a:lnTo>
                  <a:pt x="63561" y="229609"/>
                </a:lnTo>
                <a:cubicBezTo>
                  <a:pt x="66853" y="225255"/>
                  <a:pt x="72219" y="225221"/>
                  <a:pt x="75931" y="227372"/>
                </a:cubicBezTo>
                <a:close/>
                <a:moveTo>
                  <a:pt x="885280" y="222242"/>
                </a:moveTo>
                <a:lnTo>
                  <a:pt x="841327" y="316089"/>
                </a:lnTo>
                <a:lnTo>
                  <a:pt x="785011" y="419299"/>
                </a:lnTo>
                <a:lnTo>
                  <a:pt x="777547" y="429452"/>
                </a:lnTo>
                <a:cubicBezTo>
                  <a:pt x="754915" y="459421"/>
                  <a:pt x="735301" y="490282"/>
                  <a:pt x="716922" y="523063"/>
                </a:cubicBezTo>
                <a:cubicBezTo>
                  <a:pt x="696211" y="559959"/>
                  <a:pt x="676186" y="598433"/>
                  <a:pt x="647245" y="629774"/>
                </a:cubicBezTo>
                <a:lnTo>
                  <a:pt x="660686" y="640129"/>
                </a:lnTo>
                <a:cubicBezTo>
                  <a:pt x="690518" y="585986"/>
                  <a:pt x="721740" y="532596"/>
                  <a:pt x="752472" y="478932"/>
                </a:cubicBezTo>
                <a:lnTo>
                  <a:pt x="785011" y="419299"/>
                </a:lnTo>
                <a:lnTo>
                  <a:pt x="825896" y="363683"/>
                </a:lnTo>
                <a:cubicBezTo>
                  <a:pt x="844687" y="338721"/>
                  <a:pt x="864026" y="313963"/>
                  <a:pt x="885629" y="291331"/>
                </a:cubicBezTo>
                <a:cubicBezTo>
                  <a:pt x="901334" y="274873"/>
                  <a:pt x="919782" y="256493"/>
                  <a:pt x="942139" y="249772"/>
                </a:cubicBezTo>
                <a:cubicBezTo>
                  <a:pt x="949203" y="247646"/>
                  <a:pt x="955786" y="256081"/>
                  <a:pt x="951809" y="262391"/>
                </a:cubicBezTo>
                <a:cubicBezTo>
                  <a:pt x="933498" y="291469"/>
                  <a:pt x="915393" y="320752"/>
                  <a:pt x="897837" y="350311"/>
                </a:cubicBezTo>
                <a:cubicBezTo>
                  <a:pt x="867147" y="401952"/>
                  <a:pt x="837880" y="454484"/>
                  <a:pt x="810920" y="508147"/>
                </a:cubicBezTo>
                <a:lnTo>
                  <a:pt x="754262" y="635778"/>
                </a:lnTo>
                <a:lnTo>
                  <a:pt x="725220" y="663104"/>
                </a:lnTo>
                <a:lnTo>
                  <a:pt x="737839" y="672773"/>
                </a:lnTo>
                <a:lnTo>
                  <a:pt x="754262" y="635778"/>
                </a:lnTo>
                <a:lnTo>
                  <a:pt x="792566" y="599736"/>
                </a:lnTo>
                <a:cubicBezTo>
                  <a:pt x="867044" y="515245"/>
                  <a:pt x="917107" y="412169"/>
                  <a:pt x="968200" y="312728"/>
                </a:cubicBezTo>
                <a:lnTo>
                  <a:pt x="968253" y="312759"/>
                </a:lnTo>
                <a:lnTo>
                  <a:pt x="936318" y="380246"/>
                </a:lnTo>
                <a:lnTo>
                  <a:pt x="920484" y="437546"/>
                </a:lnTo>
                <a:lnTo>
                  <a:pt x="851219" y="553513"/>
                </a:lnTo>
                <a:cubicBezTo>
                  <a:pt x="817992" y="600336"/>
                  <a:pt x="779913" y="643319"/>
                  <a:pt x="733999" y="677986"/>
                </a:cubicBezTo>
                <a:cubicBezTo>
                  <a:pt x="728101" y="682443"/>
                  <a:pt x="718842" y="674968"/>
                  <a:pt x="721380" y="668316"/>
                </a:cubicBezTo>
                <a:cubicBezTo>
                  <a:pt x="733724" y="636083"/>
                  <a:pt x="747097" y="604125"/>
                  <a:pt x="761294" y="572647"/>
                </a:cubicBezTo>
                <a:cubicBezTo>
                  <a:pt x="786291" y="517269"/>
                  <a:pt x="814049" y="463245"/>
                  <a:pt x="843658" y="410232"/>
                </a:cubicBezTo>
                <a:lnTo>
                  <a:pt x="919372" y="283594"/>
                </a:lnTo>
                <a:lnTo>
                  <a:pt x="946803" y="266506"/>
                </a:lnTo>
                <a:lnTo>
                  <a:pt x="937133" y="253887"/>
                </a:lnTo>
                <a:lnTo>
                  <a:pt x="919372" y="283594"/>
                </a:lnTo>
                <a:lnTo>
                  <a:pt x="917519" y="284748"/>
                </a:lnTo>
                <a:cubicBezTo>
                  <a:pt x="905791" y="294898"/>
                  <a:pt x="895093" y="306213"/>
                  <a:pt x="884875" y="317803"/>
                </a:cubicBezTo>
                <a:cubicBezTo>
                  <a:pt x="847224" y="360529"/>
                  <a:pt x="815129" y="407917"/>
                  <a:pt x="780839" y="453249"/>
                </a:cubicBezTo>
                <a:cubicBezTo>
                  <a:pt x="735645" y="512982"/>
                  <a:pt x="710613" y="586637"/>
                  <a:pt x="659452" y="642118"/>
                </a:cubicBezTo>
                <a:cubicBezTo>
                  <a:pt x="652663" y="649525"/>
                  <a:pt x="641416" y="640061"/>
                  <a:pt x="646010" y="631763"/>
                </a:cubicBezTo>
                <a:cubicBezTo>
                  <a:pt x="662950" y="600970"/>
                  <a:pt x="680369" y="570452"/>
                  <a:pt x="697857" y="540003"/>
                </a:cubicBezTo>
                <a:cubicBezTo>
                  <a:pt x="728615" y="486442"/>
                  <a:pt x="759750" y="432967"/>
                  <a:pt x="789309" y="378669"/>
                </a:cubicBezTo>
                <a:lnTo>
                  <a:pt x="818935" y="318587"/>
                </a:lnTo>
                <a:close/>
                <a:moveTo>
                  <a:pt x="885901" y="220916"/>
                </a:moveTo>
                <a:lnTo>
                  <a:pt x="886109" y="221037"/>
                </a:lnTo>
                <a:lnTo>
                  <a:pt x="885280" y="222242"/>
                </a:lnTo>
                <a:close/>
                <a:moveTo>
                  <a:pt x="580806" y="99557"/>
                </a:moveTo>
                <a:lnTo>
                  <a:pt x="581202" y="99788"/>
                </a:lnTo>
                <a:lnTo>
                  <a:pt x="577000" y="105178"/>
                </a:lnTo>
                <a:close/>
                <a:moveTo>
                  <a:pt x="770277" y="49587"/>
                </a:moveTo>
                <a:cubicBezTo>
                  <a:pt x="776244" y="45266"/>
                  <a:pt x="785365" y="52467"/>
                  <a:pt x="782896" y="59257"/>
                </a:cubicBezTo>
                <a:cubicBezTo>
                  <a:pt x="769866" y="94575"/>
                  <a:pt x="751418" y="127562"/>
                  <a:pt x="731667" y="159589"/>
                </a:cubicBezTo>
                <a:cubicBezTo>
                  <a:pt x="713288" y="189353"/>
                  <a:pt x="693331" y="218911"/>
                  <a:pt x="674883" y="247715"/>
                </a:cubicBezTo>
                <a:cubicBezTo>
                  <a:pt x="656434" y="276518"/>
                  <a:pt x="639221" y="306008"/>
                  <a:pt x="620705" y="334811"/>
                </a:cubicBezTo>
                <a:cubicBezTo>
                  <a:pt x="601228" y="365021"/>
                  <a:pt x="581460" y="395316"/>
                  <a:pt x="563363" y="426511"/>
                </a:cubicBezTo>
                <a:lnTo>
                  <a:pt x="526009" y="503175"/>
                </a:lnTo>
                <a:lnTo>
                  <a:pt x="505490" y="513051"/>
                </a:lnTo>
                <a:lnTo>
                  <a:pt x="516051" y="523612"/>
                </a:lnTo>
                <a:lnTo>
                  <a:pt x="526009" y="503175"/>
                </a:lnTo>
                <a:lnTo>
                  <a:pt x="546990" y="493077"/>
                </a:lnTo>
                <a:cubicBezTo>
                  <a:pt x="559788" y="484213"/>
                  <a:pt x="571601" y="473720"/>
                  <a:pt x="582574" y="463330"/>
                </a:cubicBezTo>
                <a:cubicBezTo>
                  <a:pt x="626259" y="422045"/>
                  <a:pt x="661647" y="373216"/>
                  <a:pt x="699709" y="326856"/>
                </a:cubicBezTo>
                <a:cubicBezTo>
                  <a:pt x="750321" y="265203"/>
                  <a:pt x="792429" y="197103"/>
                  <a:pt x="841327" y="134078"/>
                </a:cubicBezTo>
                <a:cubicBezTo>
                  <a:pt x="846470" y="127494"/>
                  <a:pt x="858814" y="134695"/>
                  <a:pt x="855660" y="142444"/>
                </a:cubicBezTo>
                <a:cubicBezTo>
                  <a:pt x="840915" y="178380"/>
                  <a:pt x="823907" y="213287"/>
                  <a:pt x="806076" y="247852"/>
                </a:cubicBezTo>
                <a:cubicBezTo>
                  <a:pt x="790234" y="278576"/>
                  <a:pt x="773981" y="309025"/>
                  <a:pt x="758550" y="339955"/>
                </a:cubicBezTo>
                <a:cubicBezTo>
                  <a:pt x="744354" y="368484"/>
                  <a:pt x="731324" y="397150"/>
                  <a:pt x="714385" y="424171"/>
                </a:cubicBezTo>
                <a:cubicBezTo>
                  <a:pt x="697960" y="450369"/>
                  <a:pt x="679769" y="475503"/>
                  <a:pt x="662444" y="501152"/>
                </a:cubicBezTo>
                <a:lnTo>
                  <a:pt x="627584" y="560861"/>
                </a:lnTo>
                <a:lnTo>
                  <a:pt x="623806" y="563531"/>
                </a:lnTo>
                <a:cubicBezTo>
                  <a:pt x="618874" y="566123"/>
                  <a:pt x="613692" y="567863"/>
                  <a:pt x="608291" y="568326"/>
                </a:cubicBezTo>
                <a:lnTo>
                  <a:pt x="615698" y="581219"/>
                </a:lnTo>
                <a:lnTo>
                  <a:pt x="627584" y="560861"/>
                </a:lnTo>
                <a:lnTo>
                  <a:pt x="637824" y="553624"/>
                </a:lnTo>
                <a:cubicBezTo>
                  <a:pt x="646627" y="545883"/>
                  <a:pt x="654309" y="536437"/>
                  <a:pt x="660618" y="528687"/>
                </a:cubicBezTo>
                <a:cubicBezTo>
                  <a:pt x="691479" y="490694"/>
                  <a:pt x="712259" y="446391"/>
                  <a:pt x="738045" y="405106"/>
                </a:cubicBezTo>
                <a:cubicBezTo>
                  <a:pt x="747852" y="389469"/>
                  <a:pt x="759442" y="374725"/>
                  <a:pt x="769935" y="359500"/>
                </a:cubicBezTo>
                <a:cubicBezTo>
                  <a:pt x="781182" y="343109"/>
                  <a:pt x="792360" y="326650"/>
                  <a:pt x="803470" y="310191"/>
                </a:cubicBezTo>
                <a:cubicBezTo>
                  <a:pt x="825690" y="277273"/>
                  <a:pt x="847910" y="244354"/>
                  <a:pt x="871159" y="212122"/>
                </a:cubicBezTo>
                <a:cubicBezTo>
                  <a:pt x="877742" y="203000"/>
                  <a:pt x="890292" y="210681"/>
                  <a:pt x="885972" y="220763"/>
                </a:cubicBezTo>
                <a:lnTo>
                  <a:pt x="885901" y="220916"/>
                </a:lnTo>
                <a:lnTo>
                  <a:pt x="871296" y="212396"/>
                </a:lnTo>
                <a:lnTo>
                  <a:pt x="818935" y="318587"/>
                </a:lnTo>
                <a:lnTo>
                  <a:pt x="807242" y="335566"/>
                </a:lnTo>
                <a:cubicBezTo>
                  <a:pt x="787148" y="365192"/>
                  <a:pt x="764585" y="393721"/>
                  <a:pt x="746686" y="424651"/>
                </a:cubicBezTo>
                <a:cubicBezTo>
                  <a:pt x="734136" y="446323"/>
                  <a:pt x="722066" y="468268"/>
                  <a:pt x="708830" y="489528"/>
                </a:cubicBezTo>
                <a:cubicBezTo>
                  <a:pt x="694634" y="512433"/>
                  <a:pt x="679409" y="535202"/>
                  <a:pt x="660824" y="554816"/>
                </a:cubicBezTo>
                <a:cubicBezTo>
                  <a:pt x="646765" y="569698"/>
                  <a:pt x="629483" y="583962"/>
                  <a:pt x="608360" y="585745"/>
                </a:cubicBezTo>
                <a:cubicBezTo>
                  <a:pt x="601228" y="586363"/>
                  <a:pt x="598485" y="578202"/>
                  <a:pt x="600953" y="572852"/>
                </a:cubicBezTo>
                <a:cubicBezTo>
                  <a:pt x="615218" y="541854"/>
                  <a:pt x="633735" y="513188"/>
                  <a:pt x="652937" y="485070"/>
                </a:cubicBezTo>
                <a:cubicBezTo>
                  <a:pt x="670356" y="459695"/>
                  <a:pt x="687501" y="435898"/>
                  <a:pt x="704235" y="408466"/>
                </a:cubicBezTo>
                <a:cubicBezTo>
                  <a:pt x="720968" y="381034"/>
                  <a:pt x="733656" y="351750"/>
                  <a:pt x="748126" y="323084"/>
                </a:cubicBezTo>
                <a:cubicBezTo>
                  <a:pt x="763591" y="292395"/>
                  <a:pt x="779828" y="262083"/>
                  <a:pt x="795472" y="231487"/>
                </a:cubicBezTo>
                <a:lnTo>
                  <a:pt x="801201" y="219285"/>
                </a:lnTo>
                <a:lnTo>
                  <a:pt x="853602" y="146559"/>
                </a:lnTo>
                <a:lnTo>
                  <a:pt x="839269" y="138192"/>
                </a:lnTo>
                <a:lnTo>
                  <a:pt x="801201" y="219285"/>
                </a:lnTo>
                <a:lnTo>
                  <a:pt x="773501" y="257728"/>
                </a:lnTo>
                <a:cubicBezTo>
                  <a:pt x="733999" y="313209"/>
                  <a:pt x="691479" y="367112"/>
                  <a:pt x="647520" y="419165"/>
                </a:cubicBezTo>
                <a:cubicBezTo>
                  <a:pt x="626534" y="444059"/>
                  <a:pt x="604520" y="468336"/>
                  <a:pt x="579694" y="489459"/>
                </a:cubicBezTo>
                <a:cubicBezTo>
                  <a:pt x="559326" y="506810"/>
                  <a:pt x="536419" y="523132"/>
                  <a:pt x="510154" y="529990"/>
                </a:cubicBezTo>
                <a:cubicBezTo>
                  <a:pt x="504324" y="531499"/>
                  <a:pt x="497192" y="525807"/>
                  <a:pt x="499592" y="519429"/>
                </a:cubicBezTo>
                <a:lnTo>
                  <a:pt x="546704" y="423819"/>
                </a:lnTo>
                <a:lnTo>
                  <a:pt x="574756" y="378291"/>
                </a:lnTo>
                <a:lnTo>
                  <a:pt x="583359" y="362621"/>
                </a:lnTo>
                <a:lnTo>
                  <a:pt x="610006" y="320204"/>
                </a:lnTo>
                <a:cubicBezTo>
                  <a:pt x="628454" y="291469"/>
                  <a:pt x="645599" y="261911"/>
                  <a:pt x="664115" y="233244"/>
                </a:cubicBezTo>
                <a:cubicBezTo>
                  <a:pt x="682563" y="204647"/>
                  <a:pt x="702211" y="176169"/>
                  <a:pt x="720214" y="146800"/>
                </a:cubicBezTo>
                <a:lnTo>
                  <a:pt x="743943" y="99676"/>
                </a:lnTo>
                <a:lnTo>
                  <a:pt x="779056" y="64675"/>
                </a:lnTo>
                <a:lnTo>
                  <a:pt x="766437" y="55005"/>
                </a:lnTo>
                <a:lnTo>
                  <a:pt x="743943" y="99676"/>
                </a:lnTo>
                <a:lnTo>
                  <a:pt x="727887" y="115681"/>
                </a:lnTo>
                <a:cubicBezTo>
                  <a:pt x="712927" y="134901"/>
                  <a:pt x="699743" y="155646"/>
                  <a:pt x="687364" y="175843"/>
                </a:cubicBezTo>
                <a:cubicBezTo>
                  <a:pt x="663842" y="214248"/>
                  <a:pt x="643062" y="254230"/>
                  <a:pt x="621253" y="293595"/>
                </a:cubicBezTo>
                <a:lnTo>
                  <a:pt x="583359" y="362621"/>
                </a:lnTo>
                <a:lnTo>
                  <a:pt x="553222" y="410592"/>
                </a:lnTo>
                <a:lnTo>
                  <a:pt x="546704" y="423819"/>
                </a:lnTo>
                <a:lnTo>
                  <a:pt x="514543" y="476017"/>
                </a:lnTo>
                <a:cubicBezTo>
                  <a:pt x="498427" y="497346"/>
                  <a:pt x="476275" y="525944"/>
                  <a:pt x="447746" y="529990"/>
                </a:cubicBezTo>
                <a:cubicBezTo>
                  <a:pt x="442602" y="530676"/>
                  <a:pt x="436567" y="527864"/>
                  <a:pt x="436910" y="521692"/>
                </a:cubicBezTo>
                <a:cubicBezTo>
                  <a:pt x="438624" y="488979"/>
                  <a:pt x="447128" y="457432"/>
                  <a:pt x="459885" y="427326"/>
                </a:cubicBezTo>
                <a:cubicBezTo>
                  <a:pt x="483819" y="370885"/>
                  <a:pt x="521469" y="319038"/>
                  <a:pt x="553702" y="270003"/>
                </a:cubicBezTo>
                <a:cubicBezTo>
                  <a:pt x="569818" y="245486"/>
                  <a:pt x="585797" y="220266"/>
                  <a:pt x="599033" y="193845"/>
                </a:cubicBezTo>
                <a:lnTo>
                  <a:pt x="612060" y="156235"/>
                </a:lnTo>
                <a:lnTo>
                  <a:pt x="642239" y="118853"/>
                </a:lnTo>
                <a:lnTo>
                  <a:pt x="627906" y="110486"/>
                </a:lnTo>
                <a:lnTo>
                  <a:pt x="612060" y="156235"/>
                </a:lnTo>
                <a:lnTo>
                  <a:pt x="551439" y="231324"/>
                </a:lnTo>
                <a:cubicBezTo>
                  <a:pt x="527916" y="264448"/>
                  <a:pt x="505970" y="298807"/>
                  <a:pt x="486288" y="334331"/>
                </a:cubicBezTo>
                <a:cubicBezTo>
                  <a:pt x="473601" y="357237"/>
                  <a:pt x="463108" y="381377"/>
                  <a:pt x="451586" y="404831"/>
                </a:cubicBezTo>
                <a:cubicBezTo>
                  <a:pt x="437939" y="432607"/>
                  <a:pt x="423674" y="460381"/>
                  <a:pt x="405638" y="485619"/>
                </a:cubicBezTo>
                <a:cubicBezTo>
                  <a:pt x="391647" y="505233"/>
                  <a:pt x="374502" y="525669"/>
                  <a:pt x="350842" y="533487"/>
                </a:cubicBezTo>
                <a:cubicBezTo>
                  <a:pt x="344945" y="535408"/>
                  <a:pt x="337949" y="528961"/>
                  <a:pt x="340281" y="522926"/>
                </a:cubicBezTo>
                <a:cubicBezTo>
                  <a:pt x="353174" y="489116"/>
                  <a:pt x="368192" y="456198"/>
                  <a:pt x="383487" y="423485"/>
                </a:cubicBezTo>
                <a:cubicBezTo>
                  <a:pt x="397134" y="394339"/>
                  <a:pt x="411124" y="365329"/>
                  <a:pt x="424085" y="335840"/>
                </a:cubicBezTo>
                <a:cubicBezTo>
                  <a:pt x="436361" y="307860"/>
                  <a:pt x="447746" y="279810"/>
                  <a:pt x="462354" y="252858"/>
                </a:cubicBezTo>
                <a:lnTo>
                  <a:pt x="464075" y="250025"/>
                </a:lnTo>
                <a:lnTo>
                  <a:pt x="577000" y="105178"/>
                </a:lnTo>
                <a:lnTo>
                  <a:pt x="521126" y="187707"/>
                </a:lnTo>
                <a:cubicBezTo>
                  <a:pt x="503844" y="214248"/>
                  <a:pt x="486699" y="242365"/>
                  <a:pt x="472503" y="269386"/>
                </a:cubicBezTo>
                <a:cubicBezTo>
                  <a:pt x="458307" y="296406"/>
                  <a:pt x="447334" y="324730"/>
                  <a:pt x="434853" y="352573"/>
                </a:cubicBezTo>
                <a:cubicBezTo>
                  <a:pt x="421789" y="381686"/>
                  <a:pt x="407901" y="410421"/>
                  <a:pt x="394425" y="439328"/>
                </a:cubicBezTo>
                <a:lnTo>
                  <a:pt x="368078" y="500257"/>
                </a:lnTo>
                <a:lnTo>
                  <a:pt x="345904" y="516548"/>
                </a:lnTo>
                <a:lnTo>
                  <a:pt x="356466" y="527110"/>
                </a:lnTo>
                <a:lnTo>
                  <a:pt x="368078" y="500257"/>
                </a:lnTo>
                <a:lnTo>
                  <a:pt x="378900" y="492305"/>
                </a:lnTo>
                <a:cubicBezTo>
                  <a:pt x="388219" y="481470"/>
                  <a:pt x="396002" y="468988"/>
                  <a:pt x="402688" y="458187"/>
                </a:cubicBezTo>
                <a:cubicBezTo>
                  <a:pt x="433276" y="408878"/>
                  <a:pt x="453850" y="354288"/>
                  <a:pt x="483201" y="304362"/>
                </a:cubicBezTo>
                <a:cubicBezTo>
                  <a:pt x="525036" y="233313"/>
                  <a:pt x="574756" y="167613"/>
                  <a:pt x="629825" y="106303"/>
                </a:cubicBezTo>
                <a:cubicBezTo>
                  <a:pt x="636066" y="99376"/>
                  <a:pt x="645530" y="106988"/>
                  <a:pt x="644159" y="114669"/>
                </a:cubicBezTo>
                <a:cubicBezTo>
                  <a:pt x="638604" y="146491"/>
                  <a:pt x="626602" y="176734"/>
                  <a:pt x="611857" y="205401"/>
                </a:cubicBezTo>
                <a:cubicBezTo>
                  <a:pt x="584152" y="259305"/>
                  <a:pt x="546021" y="309711"/>
                  <a:pt x="515297" y="359089"/>
                </a:cubicBezTo>
                <a:cubicBezTo>
                  <a:pt x="492254" y="396122"/>
                  <a:pt x="470947" y="435624"/>
                  <a:pt x="460432" y="478000"/>
                </a:cubicBezTo>
                <a:lnTo>
                  <a:pt x="455905" y="507814"/>
                </a:lnTo>
                <a:lnTo>
                  <a:pt x="443014" y="513051"/>
                </a:lnTo>
                <a:lnTo>
                  <a:pt x="453850" y="521349"/>
                </a:lnTo>
                <a:lnTo>
                  <a:pt x="455905" y="507814"/>
                </a:lnTo>
                <a:lnTo>
                  <a:pt x="462259" y="505233"/>
                </a:lnTo>
                <a:cubicBezTo>
                  <a:pt x="468097" y="501341"/>
                  <a:pt x="473395" y="496489"/>
                  <a:pt x="478264" y="491654"/>
                </a:cubicBezTo>
                <a:cubicBezTo>
                  <a:pt x="492117" y="477869"/>
                  <a:pt x="503775" y="461959"/>
                  <a:pt x="514611" y="445774"/>
                </a:cubicBezTo>
                <a:cubicBezTo>
                  <a:pt x="535391" y="414707"/>
                  <a:pt x="553222" y="381789"/>
                  <a:pt x="570778" y="348870"/>
                </a:cubicBezTo>
                <a:cubicBezTo>
                  <a:pt x="586689" y="319038"/>
                  <a:pt x="603628" y="289754"/>
                  <a:pt x="619813" y="259990"/>
                </a:cubicBezTo>
                <a:cubicBezTo>
                  <a:pt x="641553" y="220009"/>
                  <a:pt x="663155" y="179889"/>
                  <a:pt x="688324" y="141896"/>
                </a:cubicBezTo>
                <a:cubicBezTo>
                  <a:pt x="711025" y="107606"/>
                  <a:pt x="736674" y="73864"/>
                  <a:pt x="770277" y="49587"/>
                </a:cubicBezTo>
                <a:close/>
                <a:moveTo>
                  <a:pt x="525659" y="13191"/>
                </a:moveTo>
                <a:lnTo>
                  <a:pt x="511525" y="65035"/>
                </a:lnTo>
                <a:cubicBezTo>
                  <a:pt x="504650" y="82677"/>
                  <a:pt x="496301" y="99822"/>
                  <a:pt x="487865" y="116384"/>
                </a:cubicBezTo>
                <a:cubicBezTo>
                  <a:pt x="430104" y="229850"/>
                  <a:pt x="352707" y="332167"/>
                  <a:pt x="287442" y="441302"/>
                </a:cubicBezTo>
                <a:lnTo>
                  <a:pt x="236064" y="537200"/>
                </a:lnTo>
                <a:lnTo>
                  <a:pt x="219991" y="540483"/>
                </a:lnTo>
                <a:lnTo>
                  <a:pt x="227398" y="553376"/>
                </a:lnTo>
                <a:lnTo>
                  <a:pt x="236064" y="537200"/>
                </a:lnTo>
                <a:lnTo>
                  <a:pt x="237070" y="536995"/>
                </a:lnTo>
                <a:cubicBezTo>
                  <a:pt x="253715" y="528961"/>
                  <a:pt x="268683" y="509365"/>
                  <a:pt x="278559" y="496866"/>
                </a:cubicBezTo>
                <a:cubicBezTo>
                  <a:pt x="319021" y="445636"/>
                  <a:pt x="347824" y="386383"/>
                  <a:pt x="381772" y="330902"/>
                </a:cubicBezTo>
                <a:cubicBezTo>
                  <a:pt x="403306" y="295652"/>
                  <a:pt x="430943" y="263899"/>
                  <a:pt x="456387" y="231461"/>
                </a:cubicBezTo>
                <a:cubicBezTo>
                  <a:pt x="493077" y="184621"/>
                  <a:pt x="530042" y="138055"/>
                  <a:pt x="566115" y="90735"/>
                </a:cubicBezTo>
                <a:cubicBezTo>
                  <a:pt x="572630" y="82162"/>
                  <a:pt x="587306" y="90118"/>
                  <a:pt x="580928" y="99376"/>
                </a:cubicBezTo>
                <a:lnTo>
                  <a:pt x="580806" y="99557"/>
                </a:lnTo>
                <a:lnTo>
                  <a:pt x="566389" y="91146"/>
                </a:lnTo>
                <a:cubicBezTo>
                  <a:pt x="548284" y="117584"/>
                  <a:pt x="529922" y="143919"/>
                  <a:pt x="512263" y="170691"/>
                </a:cubicBezTo>
                <a:lnTo>
                  <a:pt x="464075" y="250025"/>
                </a:lnTo>
                <a:lnTo>
                  <a:pt x="455290" y="261293"/>
                </a:lnTo>
                <a:cubicBezTo>
                  <a:pt x="432041" y="291126"/>
                  <a:pt x="408381" y="320204"/>
                  <a:pt x="389178" y="352848"/>
                </a:cubicBezTo>
                <a:cubicBezTo>
                  <a:pt x="371896" y="382063"/>
                  <a:pt x="355437" y="411895"/>
                  <a:pt x="337743" y="440767"/>
                </a:cubicBezTo>
                <a:cubicBezTo>
                  <a:pt x="320050" y="469639"/>
                  <a:pt x="301533" y="498649"/>
                  <a:pt x="278833" y="523818"/>
                </a:cubicBezTo>
                <a:cubicBezTo>
                  <a:pt x="264568" y="539660"/>
                  <a:pt x="243652" y="560371"/>
                  <a:pt x="220266" y="558039"/>
                </a:cubicBezTo>
                <a:cubicBezTo>
                  <a:pt x="213476" y="557353"/>
                  <a:pt x="209979" y="551387"/>
                  <a:pt x="212859" y="545146"/>
                </a:cubicBezTo>
                <a:cubicBezTo>
                  <a:pt x="235422" y="496523"/>
                  <a:pt x="262443" y="450231"/>
                  <a:pt x="290835" y="404831"/>
                </a:cubicBezTo>
                <a:cubicBezTo>
                  <a:pt x="334314" y="335223"/>
                  <a:pt x="379783" y="266986"/>
                  <a:pt x="422645" y="197034"/>
                </a:cubicBezTo>
                <a:cubicBezTo>
                  <a:pt x="442191" y="165145"/>
                  <a:pt x="461256" y="132775"/>
                  <a:pt x="477784" y="99170"/>
                </a:cubicBezTo>
                <a:cubicBezTo>
                  <a:pt x="484985" y="84563"/>
                  <a:pt x="491946" y="69527"/>
                  <a:pt x="497664" y="54079"/>
                </a:cubicBezTo>
                <a:lnTo>
                  <a:pt x="497843" y="53393"/>
                </a:lnTo>
                <a:close/>
                <a:moveTo>
                  <a:pt x="525688" y="13088"/>
                </a:moveTo>
                <a:lnTo>
                  <a:pt x="525721" y="13102"/>
                </a:lnTo>
                <a:lnTo>
                  <a:pt x="525659" y="13191"/>
                </a:lnTo>
                <a:close/>
                <a:moveTo>
                  <a:pt x="521195" y="724"/>
                </a:moveTo>
                <a:cubicBezTo>
                  <a:pt x="524538" y="2233"/>
                  <a:pt x="526990" y="5970"/>
                  <a:pt x="526338" y="10702"/>
                </a:cubicBezTo>
                <a:lnTo>
                  <a:pt x="525688" y="13088"/>
                </a:lnTo>
                <a:lnTo>
                  <a:pt x="510085" y="6519"/>
                </a:lnTo>
                <a:lnTo>
                  <a:pt x="497843" y="53393"/>
                </a:lnTo>
                <a:lnTo>
                  <a:pt x="429298" y="152457"/>
                </a:lnTo>
                <a:cubicBezTo>
                  <a:pt x="400905" y="193468"/>
                  <a:pt x="372102" y="234342"/>
                  <a:pt x="342133" y="274324"/>
                </a:cubicBezTo>
                <a:cubicBezTo>
                  <a:pt x="313878" y="312043"/>
                  <a:pt x="286102" y="349624"/>
                  <a:pt x="262099" y="390292"/>
                </a:cubicBezTo>
                <a:cubicBezTo>
                  <a:pt x="250921" y="409289"/>
                  <a:pt x="239605" y="428491"/>
                  <a:pt x="230278" y="448449"/>
                </a:cubicBezTo>
                <a:cubicBezTo>
                  <a:pt x="222666" y="464702"/>
                  <a:pt x="215739" y="481230"/>
                  <a:pt x="208196" y="497552"/>
                </a:cubicBezTo>
                <a:cubicBezTo>
                  <a:pt x="193588" y="529167"/>
                  <a:pt x="176992" y="563183"/>
                  <a:pt x="148394" y="584511"/>
                </a:cubicBezTo>
                <a:cubicBezTo>
                  <a:pt x="144211" y="587597"/>
                  <a:pt x="136599" y="584511"/>
                  <a:pt x="135776" y="579368"/>
                </a:cubicBezTo>
                <a:cubicBezTo>
                  <a:pt x="130701" y="548026"/>
                  <a:pt x="145857" y="515520"/>
                  <a:pt x="159023" y="488019"/>
                </a:cubicBezTo>
                <a:cubicBezTo>
                  <a:pt x="174660" y="455375"/>
                  <a:pt x="193246" y="424240"/>
                  <a:pt x="211282" y="392898"/>
                </a:cubicBezTo>
                <a:cubicBezTo>
                  <a:pt x="219443" y="378771"/>
                  <a:pt x="227536" y="364575"/>
                  <a:pt x="235079" y="350036"/>
                </a:cubicBezTo>
                <a:cubicBezTo>
                  <a:pt x="241800" y="337143"/>
                  <a:pt x="247081" y="323701"/>
                  <a:pt x="253253" y="310534"/>
                </a:cubicBezTo>
                <a:cubicBezTo>
                  <a:pt x="271290" y="271786"/>
                  <a:pt x="293304" y="234890"/>
                  <a:pt x="312369" y="196623"/>
                </a:cubicBezTo>
                <a:cubicBezTo>
                  <a:pt x="321285" y="178758"/>
                  <a:pt x="330234" y="160104"/>
                  <a:pt x="337229" y="140858"/>
                </a:cubicBezTo>
                <a:lnTo>
                  <a:pt x="342368" y="117649"/>
                </a:lnTo>
                <a:lnTo>
                  <a:pt x="364969" y="87580"/>
                </a:lnTo>
                <a:lnTo>
                  <a:pt x="350362" y="81545"/>
                </a:lnTo>
                <a:lnTo>
                  <a:pt x="342368" y="117649"/>
                </a:lnTo>
                <a:lnTo>
                  <a:pt x="312120" y="157892"/>
                </a:lnTo>
                <a:cubicBezTo>
                  <a:pt x="296733" y="182941"/>
                  <a:pt x="283189" y="209207"/>
                  <a:pt x="270330" y="235507"/>
                </a:cubicBezTo>
                <a:cubicBezTo>
                  <a:pt x="250029" y="277204"/>
                  <a:pt x="230142" y="319106"/>
                  <a:pt x="209773" y="360803"/>
                </a:cubicBezTo>
                <a:cubicBezTo>
                  <a:pt x="196194" y="388578"/>
                  <a:pt x="184467" y="417176"/>
                  <a:pt x="171711" y="445294"/>
                </a:cubicBezTo>
                <a:cubicBezTo>
                  <a:pt x="156486" y="478966"/>
                  <a:pt x="140713" y="512708"/>
                  <a:pt x="121373" y="544255"/>
                </a:cubicBezTo>
                <a:cubicBezTo>
                  <a:pt x="110195" y="562428"/>
                  <a:pt x="93461" y="591780"/>
                  <a:pt x="70075" y="595896"/>
                </a:cubicBezTo>
                <a:cubicBezTo>
                  <a:pt x="62326" y="597199"/>
                  <a:pt x="57320" y="590341"/>
                  <a:pt x="60406" y="583277"/>
                </a:cubicBezTo>
                <a:cubicBezTo>
                  <a:pt x="77551" y="543843"/>
                  <a:pt x="96068" y="505027"/>
                  <a:pt x="114446" y="466210"/>
                </a:cubicBezTo>
                <a:cubicBezTo>
                  <a:pt x="130769" y="431646"/>
                  <a:pt x="147091" y="397014"/>
                  <a:pt x="162247" y="361900"/>
                </a:cubicBezTo>
                <a:cubicBezTo>
                  <a:pt x="174454" y="333714"/>
                  <a:pt x="188445" y="307516"/>
                  <a:pt x="204081" y="280633"/>
                </a:cubicBezTo>
                <a:lnTo>
                  <a:pt x="225452" y="241372"/>
                </a:lnTo>
                <a:lnTo>
                  <a:pt x="226507" y="240239"/>
                </a:lnTo>
                <a:cubicBezTo>
                  <a:pt x="240154" y="223712"/>
                  <a:pt x="249550" y="205058"/>
                  <a:pt x="257574" y="185307"/>
                </a:cubicBezTo>
                <a:cubicBezTo>
                  <a:pt x="266078" y="164321"/>
                  <a:pt x="273141" y="142513"/>
                  <a:pt x="286583" y="124065"/>
                </a:cubicBezTo>
                <a:lnTo>
                  <a:pt x="270603" y="119744"/>
                </a:lnTo>
                <a:cubicBezTo>
                  <a:pt x="270330" y="147245"/>
                  <a:pt x="260248" y="173991"/>
                  <a:pt x="248727" y="198611"/>
                </a:cubicBezTo>
                <a:lnTo>
                  <a:pt x="225452" y="241372"/>
                </a:lnTo>
                <a:lnTo>
                  <a:pt x="188034" y="281525"/>
                </a:lnTo>
                <a:cubicBezTo>
                  <a:pt x="178501" y="292223"/>
                  <a:pt x="170339" y="304087"/>
                  <a:pt x="163002" y="316432"/>
                </a:cubicBezTo>
                <a:cubicBezTo>
                  <a:pt x="150726" y="337074"/>
                  <a:pt x="141262" y="359569"/>
                  <a:pt x="130701" y="381172"/>
                </a:cubicBezTo>
                <a:cubicBezTo>
                  <a:pt x="118836" y="405517"/>
                  <a:pt x="106629" y="430137"/>
                  <a:pt x="90238" y="451809"/>
                </a:cubicBezTo>
                <a:cubicBezTo>
                  <a:pt x="79539" y="465936"/>
                  <a:pt x="63492" y="484316"/>
                  <a:pt x="43604" y="481778"/>
                </a:cubicBezTo>
                <a:cubicBezTo>
                  <a:pt x="38597" y="481161"/>
                  <a:pt x="33179" y="476772"/>
                  <a:pt x="35306" y="470943"/>
                </a:cubicBezTo>
                <a:cubicBezTo>
                  <a:pt x="41752" y="453592"/>
                  <a:pt x="49022" y="436515"/>
                  <a:pt x="56222" y="419439"/>
                </a:cubicBezTo>
                <a:cubicBezTo>
                  <a:pt x="71721" y="382474"/>
                  <a:pt x="87358" y="345373"/>
                  <a:pt x="99291" y="307036"/>
                </a:cubicBezTo>
                <a:cubicBezTo>
                  <a:pt x="104023" y="291846"/>
                  <a:pt x="109081" y="275215"/>
                  <a:pt x="111953" y="258396"/>
                </a:cubicBezTo>
                <a:lnTo>
                  <a:pt x="111719" y="232874"/>
                </a:lnTo>
                <a:lnTo>
                  <a:pt x="125831" y="212396"/>
                </a:lnTo>
                <a:lnTo>
                  <a:pt x="111498" y="208624"/>
                </a:lnTo>
                <a:lnTo>
                  <a:pt x="111719" y="232874"/>
                </a:lnTo>
                <a:lnTo>
                  <a:pt x="67281" y="297358"/>
                </a:lnTo>
                <a:cubicBezTo>
                  <a:pt x="50445" y="327491"/>
                  <a:pt x="34860" y="358472"/>
                  <a:pt x="16240" y="387412"/>
                </a:cubicBezTo>
                <a:cubicBezTo>
                  <a:pt x="11234" y="395230"/>
                  <a:pt x="-3099" y="390224"/>
                  <a:pt x="604" y="380828"/>
                </a:cubicBezTo>
                <a:lnTo>
                  <a:pt x="1334" y="378681"/>
                </a:lnTo>
                <a:lnTo>
                  <a:pt x="16857" y="385218"/>
                </a:lnTo>
                <a:cubicBezTo>
                  <a:pt x="26664" y="360392"/>
                  <a:pt x="33831" y="334503"/>
                  <a:pt x="42652" y="309394"/>
                </a:cubicBezTo>
                <a:lnTo>
                  <a:pt x="55355" y="284095"/>
                </a:lnTo>
                <a:lnTo>
                  <a:pt x="113487" y="200120"/>
                </a:lnTo>
                <a:cubicBezTo>
                  <a:pt x="117875" y="195388"/>
                  <a:pt x="126312" y="197788"/>
                  <a:pt x="127820" y="203892"/>
                </a:cubicBezTo>
                <a:cubicBezTo>
                  <a:pt x="132347" y="221586"/>
                  <a:pt x="131180" y="240034"/>
                  <a:pt x="128506" y="257933"/>
                </a:cubicBezTo>
                <a:cubicBezTo>
                  <a:pt x="122814" y="296132"/>
                  <a:pt x="110229" y="332548"/>
                  <a:pt x="95750" y="368373"/>
                </a:cubicBezTo>
                <a:lnTo>
                  <a:pt x="57624" y="460738"/>
                </a:lnTo>
                <a:lnTo>
                  <a:pt x="56895" y="461352"/>
                </a:lnTo>
                <a:cubicBezTo>
                  <a:pt x="52604" y="463780"/>
                  <a:pt x="48061" y="465028"/>
                  <a:pt x="43329" y="464427"/>
                </a:cubicBezTo>
                <a:lnTo>
                  <a:pt x="51628" y="475263"/>
                </a:lnTo>
                <a:lnTo>
                  <a:pt x="57624" y="460738"/>
                </a:lnTo>
                <a:lnTo>
                  <a:pt x="68944" y="451192"/>
                </a:lnTo>
                <a:cubicBezTo>
                  <a:pt x="76385" y="442945"/>
                  <a:pt x="82558" y="432641"/>
                  <a:pt x="86947" y="425611"/>
                </a:cubicBezTo>
                <a:cubicBezTo>
                  <a:pt x="112115" y="385286"/>
                  <a:pt x="127134" y="339269"/>
                  <a:pt x="153194" y="299561"/>
                </a:cubicBezTo>
                <a:cubicBezTo>
                  <a:pt x="163002" y="284611"/>
                  <a:pt x="173495" y="271100"/>
                  <a:pt x="185907" y="258139"/>
                </a:cubicBezTo>
                <a:cubicBezTo>
                  <a:pt x="198321" y="245177"/>
                  <a:pt x="211693" y="232696"/>
                  <a:pt x="221706" y="217677"/>
                </a:cubicBezTo>
                <a:cubicBezTo>
                  <a:pt x="242966" y="185787"/>
                  <a:pt x="248864" y="146148"/>
                  <a:pt x="271495" y="115149"/>
                </a:cubicBezTo>
                <a:cubicBezTo>
                  <a:pt x="276227" y="108703"/>
                  <a:pt x="287543" y="110349"/>
                  <a:pt x="287475" y="119470"/>
                </a:cubicBezTo>
                <a:cubicBezTo>
                  <a:pt x="287200" y="151429"/>
                  <a:pt x="275404" y="181672"/>
                  <a:pt x="261620" y="210544"/>
                </a:cubicBezTo>
                <a:cubicBezTo>
                  <a:pt x="247835" y="239416"/>
                  <a:pt x="231376" y="266986"/>
                  <a:pt x="215328" y="294692"/>
                </a:cubicBezTo>
                <a:cubicBezTo>
                  <a:pt x="208058" y="307311"/>
                  <a:pt x="200789" y="319929"/>
                  <a:pt x="194000" y="332822"/>
                </a:cubicBezTo>
                <a:cubicBezTo>
                  <a:pt x="186044" y="347910"/>
                  <a:pt x="179735" y="363683"/>
                  <a:pt x="172877" y="379320"/>
                </a:cubicBezTo>
                <a:lnTo>
                  <a:pt x="90025" y="558948"/>
                </a:lnTo>
                <a:lnTo>
                  <a:pt x="89553" y="559685"/>
                </a:lnTo>
                <a:cubicBezTo>
                  <a:pt x="82968" y="567846"/>
                  <a:pt x="74533" y="577379"/>
                  <a:pt x="65275" y="579025"/>
                </a:cubicBezTo>
                <a:lnTo>
                  <a:pt x="74945" y="591643"/>
                </a:lnTo>
                <a:lnTo>
                  <a:pt x="90025" y="558948"/>
                </a:lnTo>
                <a:lnTo>
                  <a:pt x="117327" y="516342"/>
                </a:lnTo>
                <a:cubicBezTo>
                  <a:pt x="149011" y="459078"/>
                  <a:pt x="171368" y="397356"/>
                  <a:pt x="201200" y="339200"/>
                </a:cubicBezTo>
                <a:cubicBezTo>
                  <a:pt x="247355" y="249155"/>
                  <a:pt x="281988" y="150057"/>
                  <a:pt x="352626" y="75236"/>
                </a:cubicBezTo>
                <a:cubicBezTo>
                  <a:pt x="357563" y="69955"/>
                  <a:pt x="367644" y="73864"/>
                  <a:pt x="367233" y="81271"/>
                </a:cubicBezTo>
                <a:cubicBezTo>
                  <a:pt x="364832" y="126328"/>
                  <a:pt x="345081" y="168985"/>
                  <a:pt x="325125" y="208693"/>
                </a:cubicBezTo>
                <a:cubicBezTo>
                  <a:pt x="306128" y="246412"/>
                  <a:pt x="284525" y="282759"/>
                  <a:pt x="266832" y="321095"/>
                </a:cubicBezTo>
                <a:cubicBezTo>
                  <a:pt x="254145" y="348527"/>
                  <a:pt x="240977" y="375068"/>
                  <a:pt x="225821" y="401334"/>
                </a:cubicBezTo>
                <a:cubicBezTo>
                  <a:pt x="207785" y="432675"/>
                  <a:pt x="189199" y="463810"/>
                  <a:pt x="173563" y="496455"/>
                </a:cubicBezTo>
                <a:cubicBezTo>
                  <a:pt x="166773" y="510650"/>
                  <a:pt x="160533" y="525190"/>
                  <a:pt x="156144" y="540345"/>
                </a:cubicBezTo>
                <a:lnTo>
                  <a:pt x="154534" y="553988"/>
                </a:lnTo>
                <a:lnTo>
                  <a:pt x="139478" y="569492"/>
                </a:lnTo>
                <a:lnTo>
                  <a:pt x="152098" y="574635"/>
                </a:lnTo>
                <a:lnTo>
                  <a:pt x="154534" y="553988"/>
                </a:lnTo>
                <a:lnTo>
                  <a:pt x="159632" y="548738"/>
                </a:lnTo>
                <a:cubicBezTo>
                  <a:pt x="165470" y="540946"/>
                  <a:pt x="170545" y="532528"/>
                  <a:pt x="175209" y="524229"/>
                </a:cubicBezTo>
                <a:cubicBezTo>
                  <a:pt x="185359" y="506261"/>
                  <a:pt x="193863" y="487333"/>
                  <a:pt x="202229" y="468474"/>
                </a:cubicBezTo>
                <a:cubicBezTo>
                  <a:pt x="218757" y="431029"/>
                  <a:pt x="237959" y="395367"/>
                  <a:pt x="259631" y="360598"/>
                </a:cubicBezTo>
                <a:cubicBezTo>
                  <a:pt x="284251" y="321027"/>
                  <a:pt x="312986" y="284679"/>
                  <a:pt x="340555" y="247235"/>
                </a:cubicBezTo>
                <a:cubicBezTo>
                  <a:pt x="399259" y="167613"/>
                  <a:pt x="453781" y="85043"/>
                  <a:pt x="510702" y="4118"/>
                </a:cubicBezTo>
                <a:cubicBezTo>
                  <a:pt x="513617" y="-65"/>
                  <a:pt x="517851" y="-785"/>
                  <a:pt x="521195" y="724"/>
                </a:cubicBezTo>
                <a:close/>
              </a:path>
            </a:pathLst>
          </a:custGeom>
          <a:solidFill>
            <a:schemeClr val="accent6">
              <a:lumMod val="75000"/>
              <a:alpha val="35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2" name="eurasia">
            <a:extLst>
              <a:ext uri="{FF2B5EF4-FFF2-40B4-BE49-F238E27FC236}">
                <a16:creationId xmlns:a16="http://schemas.microsoft.com/office/drawing/2014/main" id="{B9623A0D-7397-C951-8112-5B2D014BA7ED}"/>
              </a:ext>
            </a:extLst>
          </p:cNvPr>
          <p:cNvSpPr/>
          <p:nvPr/>
        </p:nvSpPr>
        <p:spPr>
          <a:xfrm rot="20700000">
            <a:off x="13072254" y="-6878743"/>
            <a:ext cx="12514616" cy="7978866"/>
          </a:xfrm>
          <a:custGeom>
            <a:avLst/>
            <a:gdLst>
              <a:gd name="connsiteX0" fmla="*/ 3334426 w 5462919"/>
              <a:gd name="connsiteY0" fmla="*/ 3445518 h 3482959"/>
              <a:gd name="connsiteX1" fmla="*/ 3334317 w 5462919"/>
              <a:gd name="connsiteY1" fmla="*/ 3445582 h 3482959"/>
              <a:gd name="connsiteX2" fmla="*/ 3334353 w 5462919"/>
              <a:gd name="connsiteY2" fmla="*/ 3445537 h 3482959"/>
              <a:gd name="connsiteX3" fmla="*/ 3334479 w 5462919"/>
              <a:gd name="connsiteY3" fmla="*/ 3445486 h 3482959"/>
              <a:gd name="connsiteX4" fmla="*/ 3334455 w 5462919"/>
              <a:gd name="connsiteY4" fmla="*/ 3445510 h 3482959"/>
              <a:gd name="connsiteX5" fmla="*/ 3334426 w 5462919"/>
              <a:gd name="connsiteY5" fmla="*/ 3445518 h 3482959"/>
              <a:gd name="connsiteX6" fmla="*/ 3334682 w 5462919"/>
              <a:gd name="connsiteY6" fmla="*/ 3445451 h 3482959"/>
              <a:gd name="connsiteX7" fmla="*/ 3334623 w 5462919"/>
              <a:gd name="connsiteY7" fmla="*/ 3445549 h 3482959"/>
              <a:gd name="connsiteX8" fmla="*/ 3334634 w 5462919"/>
              <a:gd name="connsiteY8" fmla="*/ 3445463 h 3482959"/>
              <a:gd name="connsiteX9" fmla="*/ 3334688 w 5462919"/>
              <a:gd name="connsiteY9" fmla="*/ 3445439 h 3482959"/>
              <a:gd name="connsiteX10" fmla="*/ 3334688 w 5462919"/>
              <a:gd name="connsiteY10" fmla="*/ 3445449 h 3482959"/>
              <a:gd name="connsiteX11" fmla="*/ 3334682 w 5462919"/>
              <a:gd name="connsiteY11" fmla="*/ 3445451 h 3482959"/>
              <a:gd name="connsiteX12" fmla="*/ 3334847 w 5462919"/>
              <a:gd name="connsiteY12" fmla="*/ 3445407 h 3482959"/>
              <a:gd name="connsiteX13" fmla="*/ 3334645 w 5462919"/>
              <a:gd name="connsiteY13" fmla="*/ 3446180 h 3482959"/>
              <a:gd name="connsiteX14" fmla="*/ 3334688 w 5462919"/>
              <a:gd name="connsiteY14" fmla="*/ 3445449 h 3482959"/>
              <a:gd name="connsiteX15" fmla="*/ 3334643 w 5462919"/>
              <a:gd name="connsiteY15" fmla="*/ 3445389 h 3482959"/>
              <a:gd name="connsiteX16" fmla="*/ 3334634 w 5462919"/>
              <a:gd name="connsiteY16" fmla="*/ 3445463 h 3482959"/>
              <a:gd name="connsiteX17" fmla="*/ 3334573 w 5462919"/>
              <a:gd name="connsiteY17" fmla="*/ 3445479 h 3482959"/>
              <a:gd name="connsiteX18" fmla="*/ 3334602 w 5462919"/>
              <a:gd name="connsiteY18" fmla="*/ 3445414 h 3482959"/>
              <a:gd name="connsiteX19" fmla="*/ 3334640 w 5462919"/>
              <a:gd name="connsiteY19" fmla="*/ 3445325 h 3482959"/>
              <a:gd name="connsiteX20" fmla="*/ 3334602 w 5462919"/>
              <a:gd name="connsiteY20" fmla="*/ 3445414 h 3482959"/>
              <a:gd name="connsiteX21" fmla="*/ 3334479 w 5462919"/>
              <a:gd name="connsiteY21" fmla="*/ 3445486 h 3482959"/>
              <a:gd name="connsiteX22" fmla="*/ 3334759 w 5462919"/>
              <a:gd name="connsiteY22" fmla="*/ 3445321 h 3482959"/>
              <a:gd name="connsiteX23" fmla="*/ 3334688 w 5462919"/>
              <a:gd name="connsiteY23" fmla="*/ 3445439 h 3482959"/>
              <a:gd name="connsiteX24" fmla="*/ 3334693 w 5462919"/>
              <a:gd name="connsiteY24" fmla="*/ 3445360 h 3482959"/>
              <a:gd name="connsiteX25" fmla="*/ 3334546 w 5462919"/>
              <a:gd name="connsiteY25" fmla="*/ 3445296 h 3482959"/>
              <a:gd name="connsiteX26" fmla="*/ 3334353 w 5462919"/>
              <a:gd name="connsiteY26" fmla="*/ 3445537 h 3482959"/>
              <a:gd name="connsiteX27" fmla="*/ 3334122 w 5462919"/>
              <a:gd name="connsiteY27" fmla="*/ 3445597 h 3482959"/>
              <a:gd name="connsiteX28" fmla="*/ 3334443 w 5462919"/>
              <a:gd name="connsiteY28" fmla="*/ 3445340 h 3482959"/>
              <a:gd name="connsiteX29" fmla="*/ 3334655 w 5462919"/>
              <a:gd name="connsiteY29" fmla="*/ 3445292 h 3482959"/>
              <a:gd name="connsiteX30" fmla="*/ 3334652 w 5462919"/>
              <a:gd name="connsiteY30" fmla="*/ 3445313 h 3482959"/>
              <a:gd name="connsiteX31" fmla="*/ 3334640 w 5462919"/>
              <a:gd name="connsiteY31" fmla="*/ 3445325 h 3482959"/>
              <a:gd name="connsiteX32" fmla="*/ 3334698 w 5462919"/>
              <a:gd name="connsiteY32" fmla="*/ 3445267 h 3482959"/>
              <a:gd name="connsiteX33" fmla="*/ 3334693 w 5462919"/>
              <a:gd name="connsiteY33" fmla="*/ 3445360 h 3482959"/>
              <a:gd name="connsiteX34" fmla="*/ 3334643 w 5462919"/>
              <a:gd name="connsiteY34" fmla="*/ 3445389 h 3482959"/>
              <a:gd name="connsiteX35" fmla="*/ 3334652 w 5462919"/>
              <a:gd name="connsiteY35" fmla="*/ 3445313 h 3482959"/>
              <a:gd name="connsiteX36" fmla="*/ 3334620 w 5462919"/>
              <a:gd name="connsiteY36" fmla="*/ 3445264 h 3482959"/>
              <a:gd name="connsiteX37" fmla="*/ 3334546 w 5462919"/>
              <a:gd name="connsiteY37" fmla="*/ 3445296 h 3482959"/>
              <a:gd name="connsiteX38" fmla="*/ 3334569 w 5462919"/>
              <a:gd name="connsiteY38" fmla="*/ 3445267 h 3482959"/>
              <a:gd name="connsiteX39" fmla="*/ 3334668 w 5462919"/>
              <a:gd name="connsiteY39" fmla="*/ 3445261 h 3482959"/>
              <a:gd name="connsiteX40" fmla="*/ 3334655 w 5462919"/>
              <a:gd name="connsiteY40" fmla="*/ 3445292 h 3482959"/>
              <a:gd name="connsiteX41" fmla="*/ 3334658 w 5462919"/>
              <a:gd name="connsiteY41" fmla="*/ 3445262 h 3482959"/>
              <a:gd name="connsiteX42" fmla="*/ 3334707 w 5462919"/>
              <a:gd name="connsiteY42" fmla="*/ 3445259 h 3482959"/>
              <a:gd name="connsiteX43" fmla="*/ 3334698 w 5462919"/>
              <a:gd name="connsiteY43" fmla="*/ 3445267 h 3482959"/>
              <a:gd name="connsiteX44" fmla="*/ 3334699 w 5462919"/>
              <a:gd name="connsiteY44" fmla="*/ 3445259 h 3482959"/>
              <a:gd name="connsiteX45" fmla="*/ 3334880 w 5462919"/>
              <a:gd name="connsiteY45" fmla="*/ 3445249 h 3482959"/>
              <a:gd name="connsiteX46" fmla="*/ 3334759 w 5462919"/>
              <a:gd name="connsiteY46" fmla="*/ 3445321 h 3482959"/>
              <a:gd name="connsiteX47" fmla="*/ 3334799 w 5462919"/>
              <a:gd name="connsiteY47" fmla="*/ 3445253 h 3482959"/>
              <a:gd name="connsiteX48" fmla="*/ 3334660 w 5462919"/>
              <a:gd name="connsiteY48" fmla="*/ 3445246 h 3482959"/>
              <a:gd name="connsiteX49" fmla="*/ 3334658 w 5462919"/>
              <a:gd name="connsiteY49" fmla="*/ 3445262 h 3482959"/>
              <a:gd name="connsiteX50" fmla="*/ 3334620 w 5462919"/>
              <a:gd name="connsiteY50" fmla="*/ 3445264 h 3482959"/>
              <a:gd name="connsiteX51" fmla="*/ 3334890 w 5462919"/>
              <a:gd name="connsiteY51" fmla="*/ 3445243 h 3482959"/>
              <a:gd name="connsiteX52" fmla="*/ 3334889 w 5462919"/>
              <a:gd name="connsiteY52" fmla="*/ 3445248 h 3482959"/>
              <a:gd name="connsiteX53" fmla="*/ 3334880 w 5462919"/>
              <a:gd name="connsiteY53" fmla="*/ 3445249 h 3482959"/>
              <a:gd name="connsiteX54" fmla="*/ 3334598 w 5462919"/>
              <a:gd name="connsiteY54" fmla="*/ 3445231 h 3482959"/>
              <a:gd name="connsiteX55" fmla="*/ 3334569 w 5462919"/>
              <a:gd name="connsiteY55" fmla="*/ 3445267 h 3482959"/>
              <a:gd name="connsiteX56" fmla="*/ 3334532 w 5462919"/>
              <a:gd name="connsiteY56" fmla="*/ 3445269 h 3482959"/>
              <a:gd name="connsiteX57" fmla="*/ 3334576 w 5462919"/>
              <a:gd name="connsiteY57" fmla="*/ 3445234 h 3482959"/>
              <a:gd name="connsiteX58" fmla="*/ 3334701 w 5462919"/>
              <a:gd name="connsiteY58" fmla="*/ 3445229 h 3482959"/>
              <a:gd name="connsiteX59" fmla="*/ 3334699 w 5462919"/>
              <a:gd name="connsiteY59" fmla="*/ 3445259 h 3482959"/>
              <a:gd name="connsiteX60" fmla="*/ 3334668 w 5462919"/>
              <a:gd name="connsiteY60" fmla="*/ 3445261 h 3482959"/>
              <a:gd name="connsiteX61" fmla="*/ 3334678 w 5462919"/>
              <a:gd name="connsiteY61" fmla="*/ 3445239 h 3482959"/>
              <a:gd name="connsiteX62" fmla="*/ 3334686 w 5462919"/>
              <a:gd name="connsiteY62" fmla="*/ 3445220 h 3482959"/>
              <a:gd name="connsiteX63" fmla="*/ 3334678 w 5462919"/>
              <a:gd name="connsiteY63" fmla="*/ 3445239 h 3482959"/>
              <a:gd name="connsiteX64" fmla="*/ 3334660 w 5462919"/>
              <a:gd name="connsiteY64" fmla="*/ 3445246 h 3482959"/>
              <a:gd name="connsiteX65" fmla="*/ 3334663 w 5462919"/>
              <a:gd name="connsiteY65" fmla="*/ 3445223 h 3482959"/>
              <a:gd name="connsiteX66" fmla="*/ 3334733 w 5462919"/>
              <a:gd name="connsiteY66" fmla="*/ 3445215 h 3482959"/>
              <a:gd name="connsiteX67" fmla="*/ 3334701 w 5462919"/>
              <a:gd name="connsiteY67" fmla="*/ 3445229 h 3482959"/>
              <a:gd name="connsiteX68" fmla="*/ 3334701 w 5462919"/>
              <a:gd name="connsiteY68" fmla="*/ 3445219 h 3482959"/>
              <a:gd name="connsiteX69" fmla="*/ 3335620 w 5462919"/>
              <a:gd name="connsiteY69" fmla="*/ 3445205 h 3482959"/>
              <a:gd name="connsiteX70" fmla="*/ 3334847 w 5462919"/>
              <a:gd name="connsiteY70" fmla="*/ 3445407 h 3482959"/>
              <a:gd name="connsiteX71" fmla="*/ 3334889 w 5462919"/>
              <a:gd name="connsiteY71" fmla="*/ 3445248 h 3482959"/>
              <a:gd name="connsiteX72" fmla="*/ 3334828 w 5462919"/>
              <a:gd name="connsiteY72" fmla="*/ 3445203 h 3482959"/>
              <a:gd name="connsiteX73" fmla="*/ 3334799 w 5462919"/>
              <a:gd name="connsiteY73" fmla="*/ 3445253 h 3482959"/>
              <a:gd name="connsiteX74" fmla="*/ 3334707 w 5462919"/>
              <a:gd name="connsiteY74" fmla="*/ 3445259 h 3482959"/>
              <a:gd name="connsiteX75" fmla="*/ 3334753 w 5462919"/>
              <a:gd name="connsiteY75" fmla="*/ 3445212 h 3482959"/>
              <a:gd name="connsiteX76" fmla="*/ 3334764 w 5462919"/>
              <a:gd name="connsiteY76" fmla="*/ 3445202 h 3482959"/>
              <a:gd name="connsiteX77" fmla="*/ 3334753 w 5462919"/>
              <a:gd name="connsiteY77" fmla="*/ 3445212 h 3482959"/>
              <a:gd name="connsiteX78" fmla="*/ 3334733 w 5462919"/>
              <a:gd name="connsiteY78" fmla="*/ 3445215 h 3482959"/>
              <a:gd name="connsiteX79" fmla="*/ 3334990 w 5462919"/>
              <a:gd name="connsiteY79" fmla="*/ 3445184 h 3482959"/>
              <a:gd name="connsiteX80" fmla="*/ 3334890 w 5462919"/>
              <a:gd name="connsiteY80" fmla="*/ 3445243 h 3482959"/>
              <a:gd name="connsiteX81" fmla="*/ 3334903 w 5462919"/>
              <a:gd name="connsiteY81" fmla="*/ 3445194 h 3482959"/>
              <a:gd name="connsiteX82" fmla="*/ 3334704 w 5462919"/>
              <a:gd name="connsiteY82" fmla="*/ 3445179 h 3482959"/>
              <a:gd name="connsiteX83" fmla="*/ 3334701 w 5462919"/>
              <a:gd name="connsiteY83" fmla="*/ 3445219 h 3482959"/>
              <a:gd name="connsiteX84" fmla="*/ 3334686 w 5462919"/>
              <a:gd name="connsiteY84" fmla="*/ 3445220 h 3482959"/>
              <a:gd name="connsiteX85" fmla="*/ 3334671 w 5462919"/>
              <a:gd name="connsiteY85" fmla="*/ 3445158 h 3482959"/>
              <a:gd name="connsiteX86" fmla="*/ 3334663 w 5462919"/>
              <a:gd name="connsiteY86" fmla="*/ 3445223 h 3482959"/>
              <a:gd name="connsiteX87" fmla="*/ 3334598 w 5462919"/>
              <a:gd name="connsiteY87" fmla="*/ 3445231 h 3482959"/>
              <a:gd name="connsiteX88" fmla="*/ 3334630 w 5462919"/>
              <a:gd name="connsiteY88" fmla="*/ 3445191 h 3482959"/>
              <a:gd name="connsiteX89" fmla="*/ 3334918 w 5462919"/>
              <a:gd name="connsiteY89" fmla="*/ 3445135 h 3482959"/>
              <a:gd name="connsiteX90" fmla="*/ 3334903 w 5462919"/>
              <a:gd name="connsiteY90" fmla="*/ 3445194 h 3482959"/>
              <a:gd name="connsiteX91" fmla="*/ 3334828 w 5462919"/>
              <a:gd name="connsiteY91" fmla="*/ 3445203 h 3482959"/>
              <a:gd name="connsiteX92" fmla="*/ 3334852 w 5462919"/>
              <a:gd name="connsiteY92" fmla="*/ 3445163 h 3482959"/>
              <a:gd name="connsiteX93" fmla="*/ 3334735 w 5462919"/>
              <a:gd name="connsiteY93" fmla="*/ 3445107 h 3482959"/>
              <a:gd name="connsiteX94" fmla="*/ 3334704 w 5462919"/>
              <a:gd name="connsiteY94" fmla="*/ 3445179 h 3482959"/>
              <a:gd name="connsiteX95" fmla="*/ 3334707 w 5462919"/>
              <a:gd name="connsiteY95" fmla="*/ 3445130 h 3482959"/>
              <a:gd name="connsiteX96" fmla="*/ 3334709 w 5462919"/>
              <a:gd name="connsiteY96" fmla="*/ 3445093 h 3482959"/>
              <a:gd name="connsiteX97" fmla="*/ 3334707 w 5462919"/>
              <a:gd name="connsiteY97" fmla="*/ 3445130 h 3482959"/>
              <a:gd name="connsiteX98" fmla="*/ 3334671 w 5462919"/>
              <a:gd name="connsiteY98" fmla="*/ 3445158 h 3482959"/>
              <a:gd name="connsiteX99" fmla="*/ 3334673 w 5462919"/>
              <a:gd name="connsiteY99" fmla="*/ 3445137 h 3482959"/>
              <a:gd name="connsiteX100" fmla="*/ 3334925 w 5462919"/>
              <a:gd name="connsiteY100" fmla="*/ 3445040 h 3482959"/>
              <a:gd name="connsiteX101" fmla="*/ 3334852 w 5462919"/>
              <a:gd name="connsiteY101" fmla="*/ 3445163 h 3482959"/>
              <a:gd name="connsiteX102" fmla="*/ 3334764 w 5462919"/>
              <a:gd name="connsiteY102" fmla="*/ 3445202 h 3482959"/>
              <a:gd name="connsiteX103" fmla="*/ 3334958 w 5462919"/>
              <a:gd name="connsiteY103" fmla="*/ 3444985 h 3482959"/>
              <a:gd name="connsiteX104" fmla="*/ 3334950 w 5462919"/>
              <a:gd name="connsiteY104" fmla="*/ 3445016 h 3482959"/>
              <a:gd name="connsiteX105" fmla="*/ 3334925 w 5462919"/>
              <a:gd name="connsiteY105" fmla="*/ 3445040 h 3482959"/>
              <a:gd name="connsiteX106" fmla="*/ 3335022 w 5462919"/>
              <a:gd name="connsiteY106" fmla="*/ 3444877 h 3482959"/>
              <a:gd name="connsiteX107" fmla="*/ 3334958 w 5462919"/>
              <a:gd name="connsiteY107" fmla="*/ 3444985 h 3482959"/>
              <a:gd name="connsiteX108" fmla="*/ 3334976 w 5462919"/>
              <a:gd name="connsiteY108" fmla="*/ 3444914 h 3482959"/>
              <a:gd name="connsiteX109" fmla="*/ 3335037 w 5462919"/>
              <a:gd name="connsiteY109" fmla="*/ 3444683 h 3482959"/>
              <a:gd name="connsiteX110" fmla="*/ 3334976 w 5462919"/>
              <a:gd name="connsiteY110" fmla="*/ 3444914 h 3482959"/>
              <a:gd name="connsiteX111" fmla="*/ 3334735 w 5462919"/>
              <a:gd name="connsiteY111" fmla="*/ 3445107 h 3482959"/>
              <a:gd name="connsiteX112" fmla="*/ 3334779 w 5462919"/>
              <a:gd name="connsiteY112" fmla="*/ 3445005 h 3482959"/>
              <a:gd name="connsiteX113" fmla="*/ 3389738 w 5462919"/>
              <a:gd name="connsiteY113" fmla="*/ 3438440 h 3482959"/>
              <a:gd name="connsiteX114" fmla="*/ 3396322 w 5462919"/>
              <a:gd name="connsiteY114" fmla="*/ 3439331 h 3482959"/>
              <a:gd name="connsiteX115" fmla="*/ 3400231 w 5462919"/>
              <a:gd name="connsiteY115" fmla="*/ 3444474 h 3482959"/>
              <a:gd name="connsiteX116" fmla="*/ 3399339 w 5462919"/>
              <a:gd name="connsiteY116" fmla="*/ 3451058 h 3482959"/>
              <a:gd name="connsiteX117" fmla="*/ 3395362 w 5462919"/>
              <a:gd name="connsiteY117" fmla="*/ 3459836 h 3482959"/>
              <a:gd name="connsiteX118" fmla="*/ 3387544 w 5462919"/>
              <a:gd name="connsiteY118" fmla="*/ 3470123 h 3482959"/>
              <a:gd name="connsiteX119" fmla="*/ 3381509 w 5462919"/>
              <a:gd name="connsiteY119" fmla="*/ 3472661 h 3482959"/>
              <a:gd name="connsiteX120" fmla="*/ 3375473 w 5462919"/>
              <a:gd name="connsiteY120" fmla="*/ 3470123 h 3482959"/>
              <a:gd name="connsiteX121" fmla="*/ 3372936 w 5462919"/>
              <a:gd name="connsiteY121" fmla="*/ 3464088 h 3482959"/>
              <a:gd name="connsiteX122" fmla="*/ 3375473 w 5462919"/>
              <a:gd name="connsiteY122" fmla="*/ 3458053 h 3482959"/>
              <a:gd name="connsiteX123" fmla="*/ 3377891 w 5462919"/>
              <a:gd name="connsiteY123" fmla="*/ 3455357 h 3482959"/>
              <a:gd name="connsiteX124" fmla="*/ 3377668 w 5462919"/>
              <a:gd name="connsiteY124" fmla="*/ 3455790 h 3482959"/>
              <a:gd name="connsiteX125" fmla="*/ 3379040 w 5462919"/>
              <a:gd name="connsiteY125" fmla="*/ 3454076 h 3482959"/>
              <a:gd name="connsiteX126" fmla="*/ 3377891 w 5462919"/>
              <a:gd name="connsiteY126" fmla="*/ 3455357 h 3482959"/>
              <a:gd name="connsiteX127" fmla="*/ 3384526 w 5462919"/>
              <a:gd name="connsiteY127" fmla="*/ 3442486 h 3482959"/>
              <a:gd name="connsiteX128" fmla="*/ 3384594 w 5462919"/>
              <a:gd name="connsiteY128" fmla="*/ 3442348 h 3482959"/>
              <a:gd name="connsiteX129" fmla="*/ 3389738 w 5462919"/>
              <a:gd name="connsiteY129" fmla="*/ 3438440 h 3482959"/>
              <a:gd name="connsiteX130" fmla="*/ 3336452 w 5462919"/>
              <a:gd name="connsiteY130" fmla="*/ 3427809 h 3482959"/>
              <a:gd name="connsiteX131" fmla="*/ 3336383 w 5462919"/>
              <a:gd name="connsiteY131" fmla="*/ 3428015 h 3482959"/>
              <a:gd name="connsiteX132" fmla="*/ 3342418 w 5462919"/>
              <a:gd name="connsiteY132" fmla="*/ 3430552 h 3482959"/>
              <a:gd name="connsiteX133" fmla="*/ 3344956 w 5462919"/>
              <a:gd name="connsiteY133" fmla="*/ 3436587 h 3482959"/>
              <a:gd name="connsiteX134" fmla="*/ 3344201 w 5462919"/>
              <a:gd name="connsiteY134" fmla="*/ 3439879 h 3482959"/>
              <a:gd name="connsiteX135" fmla="*/ 3342418 w 5462919"/>
              <a:gd name="connsiteY135" fmla="*/ 3442623 h 3482959"/>
              <a:gd name="connsiteX136" fmla="*/ 3336383 w 5462919"/>
              <a:gd name="connsiteY136" fmla="*/ 3445160 h 3482959"/>
              <a:gd name="connsiteX137" fmla="*/ 3335620 w 5462919"/>
              <a:gd name="connsiteY137" fmla="*/ 3445205 h 3482959"/>
              <a:gd name="connsiteX138" fmla="*/ 3336315 w 5462919"/>
              <a:gd name="connsiteY138" fmla="*/ 3445023 h 3482959"/>
              <a:gd name="connsiteX139" fmla="*/ 3334990 w 5462919"/>
              <a:gd name="connsiteY139" fmla="*/ 3445184 h 3482959"/>
              <a:gd name="connsiteX140" fmla="*/ 3335492 w 5462919"/>
              <a:gd name="connsiteY140" fmla="*/ 3444886 h 3482959"/>
              <a:gd name="connsiteX141" fmla="*/ 3334918 w 5462919"/>
              <a:gd name="connsiteY141" fmla="*/ 3445135 h 3482959"/>
              <a:gd name="connsiteX142" fmla="*/ 3334950 w 5462919"/>
              <a:gd name="connsiteY142" fmla="*/ 3445016 h 3482959"/>
              <a:gd name="connsiteX143" fmla="*/ 3335354 w 5462919"/>
              <a:gd name="connsiteY143" fmla="*/ 3444611 h 3482959"/>
              <a:gd name="connsiteX144" fmla="*/ 3335022 w 5462919"/>
              <a:gd name="connsiteY144" fmla="*/ 3444877 h 3482959"/>
              <a:gd name="connsiteX145" fmla="*/ 3335423 w 5462919"/>
              <a:gd name="connsiteY145" fmla="*/ 3444200 h 3482959"/>
              <a:gd name="connsiteX146" fmla="*/ 3335037 w 5462919"/>
              <a:gd name="connsiteY146" fmla="*/ 3444683 h 3482959"/>
              <a:gd name="connsiteX147" fmla="*/ 3335217 w 5462919"/>
              <a:gd name="connsiteY147" fmla="*/ 3443994 h 3482959"/>
              <a:gd name="connsiteX148" fmla="*/ 3334779 w 5462919"/>
              <a:gd name="connsiteY148" fmla="*/ 3445005 h 3482959"/>
              <a:gd name="connsiteX149" fmla="*/ 3334709 w 5462919"/>
              <a:gd name="connsiteY149" fmla="*/ 3445093 h 3482959"/>
              <a:gd name="connsiteX150" fmla="*/ 3334737 w 5462919"/>
              <a:gd name="connsiteY150" fmla="*/ 3444611 h 3482959"/>
              <a:gd name="connsiteX151" fmla="*/ 3334673 w 5462919"/>
              <a:gd name="connsiteY151" fmla="*/ 3445137 h 3482959"/>
              <a:gd name="connsiteX152" fmla="*/ 3334630 w 5462919"/>
              <a:gd name="connsiteY152" fmla="*/ 3445191 h 3482959"/>
              <a:gd name="connsiteX153" fmla="*/ 3334576 w 5462919"/>
              <a:gd name="connsiteY153" fmla="*/ 3445234 h 3482959"/>
              <a:gd name="connsiteX154" fmla="*/ 3334051 w 5462919"/>
              <a:gd name="connsiteY154" fmla="*/ 3445297 h 3482959"/>
              <a:gd name="connsiteX155" fmla="*/ 3334532 w 5462919"/>
              <a:gd name="connsiteY155" fmla="*/ 3445269 h 3482959"/>
              <a:gd name="connsiteX156" fmla="*/ 3334443 w 5462919"/>
              <a:gd name="connsiteY156" fmla="*/ 3445340 h 3482959"/>
              <a:gd name="connsiteX157" fmla="*/ 3333434 w 5462919"/>
              <a:gd name="connsiteY157" fmla="*/ 3445777 h 3482959"/>
              <a:gd name="connsiteX158" fmla="*/ 3334122 w 5462919"/>
              <a:gd name="connsiteY158" fmla="*/ 3445597 h 3482959"/>
              <a:gd name="connsiteX159" fmla="*/ 3333640 w 5462919"/>
              <a:gd name="connsiteY159" fmla="*/ 3445983 h 3482959"/>
              <a:gd name="connsiteX160" fmla="*/ 3334317 w 5462919"/>
              <a:gd name="connsiteY160" fmla="*/ 3445582 h 3482959"/>
              <a:gd name="connsiteX161" fmla="*/ 3334051 w 5462919"/>
              <a:gd name="connsiteY161" fmla="*/ 3445914 h 3482959"/>
              <a:gd name="connsiteX162" fmla="*/ 3334455 w 5462919"/>
              <a:gd name="connsiteY162" fmla="*/ 3445510 h 3482959"/>
              <a:gd name="connsiteX163" fmla="*/ 3334573 w 5462919"/>
              <a:gd name="connsiteY163" fmla="*/ 3445479 h 3482959"/>
              <a:gd name="connsiteX164" fmla="*/ 3334325 w 5462919"/>
              <a:gd name="connsiteY164" fmla="*/ 3446052 h 3482959"/>
              <a:gd name="connsiteX165" fmla="*/ 3334623 w 5462919"/>
              <a:gd name="connsiteY165" fmla="*/ 3445549 h 3482959"/>
              <a:gd name="connsiteX166" fmla="*/ 3334463 w 5462919"/>
              <a:gd name="connsiteY166" fmla="*/ 3446874 h 3482959"/>
              <a:gd name="connsiteX167" fmla="*/ 3334645 w 5462919"/>
              <a:gd name="connsiteY167" fmla="*/ 3446180 h 3482959"/>
              <a:gd name="connsiteX168" fmla="*/ 3334600 w 5462919"/>
              <a:gd name="connsiteY168" fmla="*/ 3446943 h 3482959"/>
              <a:gd name="connsiteX169" fmla="*/ 3332063 w 5462919"/>
              <a:gd name="connsiteY169" fmla="*/ 3452978 h 3482959"/>
              <a:gd name="connsiteX170" fmla="*/ 3326028 w 5462919"/>
              <a:gd name="connsiteY170" fmla="*/ 3455516 h 3482959"/>
              <a:gd name="connsiteX171" fmla="*/ 3322736 w 5462919"/>
              <a:gd name="connsiteY171" fmla="*/ 3454761 h 3482959"/>
              <a:gd name="connsiteX172" fmla="*/ 3319992 w 5462919"/>
              <a:gd name="connsiteY172" fmla="*/ 3452978 h 3482959"/>
              <a:gd name="connsiteX173" fmla="*/ 3317455 w 5462919"/>
              <a:gd name="connsiteY173" fmla="*/ 3446943 h 3482959"/>
              <a:gd name="connsiteX174" fmla="*/ 3318278 w 5462919"/>
              <a:gd name="connsiteY174" fmla="*/ 3440497 h 3482959"/>
              <a:gd name="connsiteX175" fmla="*/ 3319649 w 5462919"/>
              <a:gd name="connsiteY175" fmla="*/ 3437068 h 3482959"/>
              <a:gd name="connsiteX176" fmla="*/ 3320403 w 5462919"/>
              <a:gd name="connsiteY176" fmla="*/ 3435696 h 3482959"/>
              <a:gd name="connsiteX177" fmla="*/ 3322667 w 5462919"/>
              <a:gd name="connsiteY177" fmla="*/ 3432884 h 3482959"/>
              <a:gd name="connsiteX178" fmla="*/ 3324107 w 5462919"/>
              <a:gd name="connsiteY178" fmla="*/ 3431718 h 3482959"/>
              <a:gd name="connsiteX179" fmla="*/ 3325547 w 5462919"/>
              <a:gd name="connsiteY179" fmla="*/ 3430621 h 3482959"/>
              <a:gd name="connsiteX180" fmla="*/ 3328907 w 5462919"/>
              <a:gd name="connsiteY180" fmla="*/ 3429043 h 3482959"/>
              <a:gd name="connsiteX181" fmla="*/ 3330485 w 5462919"/>
              <a:gd name="connsiteY181" fmla="*/ 3428564 h 3482959"/>
              <a:gd name="connsiteX182" fmla="*/ 3334463 w 5462919"/>
              <a:gd name="connsiteY182" fmla="*/ 3427946 h 3482959"/>
              <a:gd name="connsiteX183" fmla="*/ 3336452 w 5462919"/>
              <a:gd name="connsiteY183" fmla="*/ 3427809 h 3482959"/>
              <a:gd name="connsiteX184" fmla="*/ 4115842 w 5462919"/>
              <a:gd name="connsiteY184" fmla="*/ 3418153 h 3482959"/>
              <a:gd name="connsiteX185" fmla="*/ 4124697 w 5462919"/>
              <a:gd name="connsiteY185" fmla="*/ 3420547 h 3482959"/>
              <a:gd name="connsiteX186" fmla="*/ 4120416 w 5462919"/>
              <a:gd name="connsiteY186" fmla="*/ 3429757 h 3482959"/>
              <a:gd name="connsiteX187" fmla="*/ 4114697 w 5462919"/>
              <a:gd name="connsiteY187" fmla="*/ 3422460 h 3482959"/>
              <a:gd name="connsiteX188" fmla="*/ 4115910 w 5462919"/>
              <a:gd name="connsiteY188" fmla="*/ 3417895 h 3482959"/>
              <a:gd name="connsiteX189" fmla="*/ 4115842 w 5462919"/>
              <a:gd name="connsiteY189" fmla="*/ 3418153 h 3482959"/>
              <a:gd name="connsiteX190" fmla="*/ 4115794 w 5462919"/>
              <a:gd name="connsiteY190" fmla="*/ 3418140 h 3482959"/>
              <a:gd name="connsiteX191" fmla="*/ 4141064 w 5462919"/>
              <a:gd name="connsiteY191" fmla="*/ 3388360 h 3482959"/>
              <a:gd name="connsiteX192" fmla="*/ 4131774 w 5462919"/>
              <a:gd name="connsiteY192" fmla="*/ 3422460 h 3482959"/>
              <a:gd name="connsiteX193" fmla="*/ 4124697 w 5462919"/>
              <a:gd name="connsiteY193" fmla="*/ 3420547 h 3482959"/>
              <a:gd name="connsiteX194" fmla="*/ 4133334 w 5462919"/>
              <a:gd name="connsiteY194" fmla="*/ 3401963 h 3482959"/>
              <a:gd name="connsiteX195" fmla="*/ 4175750 w 5462919"/>
              <a:gd name="connsiteY195" fmla="*/ 3331995 h 3482959"/>
              <a:gd name="connsiteX196" fmla="*/ 4179985 w 5462919"/>
              <a:gd name="connsiteY196" fmla="*/ 3341604 h 3482959"/>
              <a:gd name="connsiteX197" fmla="*/ 4152210 w 5462919"/>
              <a:gd name="connsiteY197" fmla="*/ 3403258 h 3482959"/>
              <a:gd name="connsiteX198" fmla="*/ 4136789 w 5462919"/>
              <a:gd name="connsiteY198" fmla="*/ 3432867 h 3482959"/>
              <a:gd name="connsiteX199" fmla="*/ 4134433 w 5462919"/>
              <a:gd name="connsiteY199" fmla="*/ 3447291 h 3482959"/>
              <a:gd name="connsiteX200" fmla="*/ 4118880 w 5462919"/>
              <a:gd name="connsiteY200" fmla="*/ 3460111 h 3482959"/>
              <a:gd name="connsiteX201" fmla="*/ 4131499 w 5462919"/>
              <a:gd name="connsiteY201" fmla="*/ 3465254 h 3482959"/>
              <a:gd name="connsiteX202" fmla="*/ 4134433 w 5462919"/>
              <a:gd name="connsiteY202" fmla="*/ 3447291 h 3482959"/>
              <a:gd name="connsiteX203" fmla="*/ 4147521 w 5462919"/>
              <a:gd name="connsiteY203" fmla="*/ 3436502 h 3482959"/>
              <a:gd name="connsiteX204" fmla="*/ 4168189 w 5462919"/>
              <a:gd name="connsiteY204" fmla="*/ 3405178 h 3482959"/>
              <a:gd name="connsiteX205" fmla="*/ 4210709 w 5462919"/>
              <a:gd name="connsiteY205" fmla="*/ 3343593 h 3482959"/>
              <a:gd name="connsiteX206" fmla="*/ 4225042 w 5462919"/>
              <a:gd name="connsiteY206" fmla="*/ 3347365 h 3482959"/>
              <a:gd name="connsiteX207" fmla="*/ 4218938 w 5462919"/>
              <a:gd name="connsiteY207" fmla="*/ 3409499 h 3482959"/>
              <a:gd name="connsiteX208" fmla="*/ 4206320 w 5462919"/>
              <a:gd name="connsiteY208" fmla="*/ 3441371 h 3482959"/>
              <a:gd name="connsiteX209" fmla="*/ 4202464 w 5462919"/>
              <a:gd name="connsiteY209" fmla="*/ 3455980 h 3482959"/>
              <a:gd name="connsiteX210" fmla="*/ 4186775 w 5462919"/>
              <a:gd name="connsiteY210" fmla="*/ 3466077 h 3482959"/>
              <a:gd name="connsiteX211" fmla="*/ 4197610 w 5462919"/>
              <a:gd name="connsiteY211" fmla="*/ 3474375 h 3482959"/>
              <a:gd name="connsiteX212" fmla="*/ 4202464 w 5462919"/>
              <a:gd name="connsiteY212" fmla="*/ 3455980 h 3482959"/>
              <a:gd name="connsiteX213" fmla="*/ 4215467 w 5462919"/>
              <a:gd name="connsiteY213" fmla="*/ 3447612 h 3482959"/>
              <a:gd name="connsiteX214" fmla="*/ 4235878 w 5462919"/>
              <a:gd name="connsiteY214" fmla="*/ 3419169 h 3482959"/>
              <a:gd name="connsiteX215" fmla="*/ 4276614 w 5462919"/>
              <a:gd name="connsiteY215" fmla="*/ 3360876 h 3482959"/>
              <a:gd name="connsiteX216" fmla="*/ 4290947 w 5462919"/>
              <a:gd name="connsiteY216" fmla="*/ 3364647 h 3482959"/>
              <a:gd name="connsiteX217" fmla="*/ 4290947 w 5462919"/>
              <a:gd name="connsiteY217" fmla="*/ 3462785 h 3482959"/>
              <a:gd name="connsiteX218" fmla="*/ 4274419 w 5462919"/>
              <a:gd name="connsiteY218" fmla="*/ 3458259 h 3482959"/>
              <a:gd name="connsiteX219" fmla="*/ 4274419 w 5462919"/>
              <a:gd name="connsiteY219" fmla="*/ 3390979 h 3482959"/>
              <a:gd name="connsiteX220" fmla="*/ 4288753 w 5462919"/>
              <a:gd name="connsiteY220" fmla="*/ 3373014 h 3482959"/>
              <a:gd name="connsiteX221" fmla="*/ 4274419 w 5462919"/>
              <a:gd name="connsiteY221" fmla="*/ 3369242 h 3482959"/>
              <a:gd name="connsiteX222" fmla="*/ 4274419 w 5462919"/>
              <a:gd name="connsiteY222" fmla="*/ 3390979 h 3482959"/>
              <a:gd name="connsiteX223" fmla="*/ 4265532 w 5462919"/>
              <a:gd name="connsiteY223" fmla="*/ 3402117 h 3482959"/>
              <a:gd name="connsiteX224" fmla="*/ 4191369 w 5462919"/>
              <a:gd name="connsiteY224" fmla="*/ 3482673 h 3482959"/>
              <a:gd name="connsiteX225" fmla="*/ 4180534 w 5462919"/>
              <a:gd name="connsiteY225" fmla="*/ 3474375 h 3482959"/>
              <a:gd name="connsiteX226" fmla="*/ 4199873 w 5462919"/>
              <a:gd name="connsiteY226" fmla="*/ 3411899 h 3482959"/>
              <a:gd name="connsiteX227" fmla="*/ 4209603 w 5462919"/>
              <a:gd name="connsiteY227" fmla="*/ 3382358 h 3482959"/>
              <a:gd name="connsiteX228" fmla="*/ 4209282 w 5462919"/>
              <a:gd name="connsiteY228" fmla="*/ 3372761 h 3482959"/>
              <a:gd name="connsiteX229" fmla="*/ 4222916 w 5462919"/>
              <a:gd name="connsiteY229" fmla="*/ 3355663 h 3482959"/>
              <a:gd name="connsiteX230" fmla="*/ 4208583 w 5462919"/>
              <a:gd name="connsiteY230" fmla="*/ 3351891 h 3482959"/>
              <a:gd name="connsiteX231" fmla="*/ 4209282 w 5462919"/>
              <a:gd name="connsiteY231" fmla="*/ 3372761 h 3482959"/>
              <a:gd name="connsiteX232" fmla="*/ 4199014 w 5462919"/>
              <a:gd name="connsiteY232" fmla="*/ 3385638 h 3482959"/>
              <a:gd name="connsiteX233" fmla="*/ 4127590 w 5462919"/>
              <a:gd name="connsiteY233" fmla="*/ 3474855 h 3482959"/>
              <a:gd name="connsiteX234" fmla="*/ 4114971 w 5462919"/>
              <a:gd name="connsiteY234" fmla="*/ 3469712 h 3482959"/>
              <a:gd name="connsiteX235" fmla="*/ 4118315 w 5462919"/>
              <a:gd name="connsiteY235" fmla="*/ 3434278 h 3482959"/>
              <a:gd name="connsiteX236" fmla="*/ 4120416 w 5462919"/>
              <a:gd name="connsiteY236" fmla="*/ 3429757 h 3482959"/>
              <a:gd name="connsiteX237" fmla="*/ 4121067 w 5462919"/>
              <a:gd name="connsiteY237" fmla="*/ 3430587 h 3482959"/>
              <a:gd name="connsiteX238" fmla="*/ 4130676 w 5462919"/>
              <a:gd name="connsiteY238" fmla="*/ 3426781 h 3482959"/>
              <a:gd name="connsiteX239" fmla="*/ 4177859 w 5462919"/>
              <a:gd name="connsiteY239" fmla="*/ 3345308 h 3482959"/>
              <a:gd name="connsiteX240" fmla="*/ 4163526 w 5462919"/>
              <a:gd name="connsiteY240" fmla="*/ 3336941 h 3482959"/>
              <a:gd name="connsiteX241" fmla="*/ 4151310 w 5462919"/>
              <a:gd name="connsiteY241" fmla="*/ 3370330 h 3482959"/>
              <a:gd name="connsiteX242" fmla="*/ 4141064 w 5462919"/>
              <a:gd name="connsiteY242" fmla="*/ 3388360 h 3482959"/>
              <a:gd name="connsiteX243" fmla="*/ 4150162 w 5462919"/>
              <a:gd name="connsiteY243" fmla="*/ 3354966 h 3482959"/>
              <a:gd name="connsiteX244" fmla="*/ 4165652 w 5462919"/>
              <a:gd name="connsiteY244" fmla="*/ 3333238 h 3482959"/>
              <a:gd name="connsiteX245" fmla="*/ 4175750 w 5462919"/>
              <a:gd name="connsiteY245" fmla="*/ 3331995 h 3482959"/>
              <a:gd name="connsiteX246" fmla="*/ 4082713 w 5462919"/>
              <a:gd name="connsiteY246" fmla="*/ 3313864 h 3482959"/>
              <a:gd name="connsiteX247" fmla="*/ 4089871 w 5462919"/>
              <a:gd name="connsiteY247" fmla="*/ 3324254 h 3482959"/>
              <a:gd name="connsiteX248" fmla="*/ 4087226 w 5462919"/>
              <a:gd name="connsiteY248" fmla="*/ 3383368 h 3482959"/>
              <a:gd name="connsiteX249" fmla="*/ 4078144 w 5462919"/>
              <a:gd name="connsiteY249" fmla="*/ 3386181 h 3482959"/>
              <a:gd name="connsiteX250" fmla="*/ 4086716 w 5462919"/>
              <a:gd name="connsiteY250" fmla="*/ 3394754 h 3482959"/>
              <a:gd name="connsiteX251" fmla="*/ 4087226 w 5462919"/>
              <a:gd name="connsiteY251" fmla="*/ 3383368 h 3482959"/>
              <a:gd name="connsiteX252" fmla="*/ 4098544 w 5462919"/>
              <a:gd name="connsiteY252" fmla="*/ 3379862 h 3482959"/>
              <a:gd name="connsiteX253" fmla="*/ 4140071 w 5462919"/>
              <a:gd name="connsiteY253" fmla="*/ 3328025 h 3482959"/>
              <a:gd name="connsiteX254" fmla="*/ 4155708 w 5462919"/>
              <a:gd name="connsiteY254" fmla="*/ 3334609 h 3482959"/>
              <a:gd name="connsiteX255" fmla="*/ 4150162 w 5462919"/>
              <a:gd name="connsiteY255" fmla="*/ 3354966 h 3482959"/>
              <a:gd name="connsiteX256" fmla="*/ 4137020 w 5462919"/>
              <a:gd name="connsiteY256" fmla="*/ 3373400 h 3482959"/>
              <a:gd name="connsiteX257" fmla="*/ 4115910 w 5462919"/>
              <a:gd name="connsiteY257" fmla="*/ 3417895 h 3482959"/>
              <a:gd name="connsiteX258" fmla="*/ 4127073 w 5462919"/>
              <a:gd name="connsiteY258" fmla="*/ 3375895 h 3482959"/>
              <a:gd name="connsiteX259" fmla="*/ 4154885 w 5462919"/>
              <a:gd name="connsiteY259" fmla="*/ 3336667 h 3482959"/>
              <a:gd name="connsiteX260" fmla="*/ 4139249 w 5462919"/>
              <a:gd name="connsiteY260" fmla="*/ 3330083 h 3482959"/>
              <a:gd name="connsiteX261" fmla="*/ 4127073 w 5462919"/>
              <a:gd name="connsiteY261" fmla="*/ 3375895 h 3482959"/>
              <a:gd name="connsiteX262" fmla="*/ 4123998 w 5462919"/>
              <a:gd name="connsiteY262" fmla="*/ 3380232 h 3482959"/>
              <a:gd name="connsiteX263" fmla="*/ 4078144 w 5462919"/>
              <a:gd name="connsiteY263" fmla="*/ 3403326 h 3482959"/>
              <a:gd name="connsiteX264" fmla="*/ 4069571 w 5462919"/>
              <a:gd name="connsiteY264" fmla="*/ 3394754 h 3482959"/>
              <a:gd name="connsiteX265" fmla="*/ 4073343 w 5462919"/>
              <a:gd name="connsiteY265" fmla="*/ 3319728 h 3482959"/>
              <a:gd name="connsiteX266" fmla="*/ 4082713 w 5462919"/>
              <a:gd name="connsiteY266" fmla="*/ 3313864 h 3482959"/>
              <a:gd name="connsiteX267" fmla="*/ 3165344 w 5462919"/>
              <a:gd name="connsiteY267" fmla="*/ 3264315 h 3482959"/>
              <a:gd name="connsiteX268" fmla="*/ 3165329 w 5462919"/>
              <a:gd name="connsiteY268" fmla="*/ 3264358 h 3482959"/>
              <a:gd name="connsiteX269" fmla="*/ 3165275 w 5462919"/>
              <a:gd name="connsiteY269" fmla="*/ 3264384 h 3482959"/>
              <a:gd name="connsiteX270" fmla="*/ 3176445 w 5462919"/>
              <a:gd name="connsiteY270" fmla="*/ 3258906 h 3482959"/>
              <a:gd name="connsiteX271" fmla="*/ 3181803 w 5462919"/>
              <a:gd name="connsiteY271" fmla="*/ 3268910 h 3482959"/>
              <a:gd name="connsiteX272" fmla="*/ 3158596 w 5462919"/>
              <a:gd name="connsiteY272" fmla="*/ 3335661 h 3482959"/>
              <a:gd name="connsiteX273" fmla="*/ 3145799 w 5462919"/>
              <a:gd name="connsiteY273" fmla="*/ 3337764 h 3482959"/>
              <a:gd name="connsiteX274" fmla="*/ 3154097 w 5462919"/>
              <a:gd name="connsiteY274" fmla="*/ 3348600 h 3482959"/>
              <a:gd name="connsiteX275" fmla="*/ 3158596 w 5462919"/>
              <a:gd name="connsiteY275" fmla="*/ 3335661 h 3482959"/>
              <a:gd name="connsiteX276" fmla="*/ 3162700 w 5462919"/>
              <a:gd name="connsiteY276" fmla="*/ 3334986 h 3482959"/>
              <a:gd name="connsiteX277" fmla="*/ 3197302 w 5462919"/>
              <a:gd name="connsiteY277" fmla="*/ 3296959 h 3482959"/>
              <a:gd name="connsiteX278" fmla="*/ 3213281 w 5462919"/>
              <a:gd name="connsiteY278" fmla="*/ 3301280 h 3482959"/>
              <a:gd name="connsiteX279" fmla="*/ 3211936 w 5462919"/>
              <a:gd name="connsiteY279" fmla="*/ 3346997 h 3482959"/>
              <a:gd name="connsiteX280" fmla="*/ 3212415 w 5462919"/>
              <a:gd name="connsiteY280" fmla="*/ 3367374 h 3482959"/>
              <a:gd name="connsiteX281" fmla="*/ 3197371 w 5462919"/>
              <a:gd name="connsiteY281" fmla="*/ 3390502 h 3482959"/>
              <a:gd name="connsiteX282" fmla="*/ 3213007 w 5462919"/>
              <a:gd name="connsiteY282" fmla="*/ 3392560 h 3482959"/>
              <a:gd name="connsiteX283" fmla="*/ 3212415 w 5462919"/>
              <a:gd name="connsiteY283" fmla="*/ 3367374 h 3482959"/>
              <a:gd name="connsiteX284" fmla="*/ 3221682 w 5462919"/>
              <a:gd name="connsiteY284" fmla="*/ 3353126 h 3482959"/>
              <a:gd name="connsiteX285" fmla="*/ 3250726 w 5462919"/>
              <a:gd name="connsiteY285" fmla="*/ 3319453 h 3482959"/>
              <a:gd name="connsiteX286" fmla="*/ 3262864 w 5462919"/>
              <a:gd name="connsiteY286" fmla="*/ 3331592 h 3482959"/>
              <a:gd name="connsiteX287" fmla="*/ 3212184 w 5462919"/>
              <a:gd name="connsiteY287" fmla="*/ 3399143 h 3482959"/>
              <a:gd name="connsiteX288" fmla="*/ 3196548 w 5462919"/>
              <a:gd name="connsiteY288" fmla="*/ 3397086 h 3482959"/>
              <a:gd name="connsiteX289" fmla="*/ 3195124 w 5462919"/>
              <a:gd name="connsiteY289" fmla="*/ 3349200 h 3482959"/>
              <a:gd name="connsiteX290" fmla="*/ 3195662 w 5462919"/>
              <a:gd name="connsiteY290" fmla="*/ 3326745 h 3482959"/>
              <a:gd name="connsiteX291" fmla="*/ 3212252 w 5462919"/>
              <a:gd name="connsiteY291" fmla="*/ 3305532 h 3482959"/>
              <a:gd name="connsiteX292" fmla="*/ 3196273 w 5462919"/>
              <a:gd name="connsiteY292" fmla="*/ 3301211 h 3482959"/>
              <a:gd name="connsiteX293" fmla="*/ 3195662 w 5462919"/>
              <a:gd name="connsiteY293" fmla="*/ 3326745 h 3482959"/>
              <a:gd name="connsiteX294" fmla="*/ 3185266 w 5462919"/>
              <a:gd name="connsiteY294" fmla="*/ 3340037 h 3482959"/>
              <a:gd name="connsiteX295" fmla="*/ 3145936 w 5462919"/>
              <a:gd name="connsiteY295" fmla="*/ 3354841 h 3482959"/>
              <a:gd name="connsiteX296" fmla="*/ 3137637 w 5462919"/>
              <a:gd name="connsiteY296" fmla="*/ 3344005 h 3482959"/>
              <a:gd name="connsiteX297" fmla="*/ 3165329 w 5462919"/>
              <a:gd name="connsiteY297" fmla="*/ 3264358 h 3482959"/>
              <a:gd name="connsiteX298" fmla="*/ 3132014 w 5462919"/>
              <a:gd name="connsiteY298" fmla="*/ 3234019 h 3482959"/>
              <a:gd name="connsiteX299" fmla="*/ 3140586 w 5462919"/>
              <a:gd name="connsiteY299" fmla="*/ 3242300 h 3482959"/>
              <a:gd name="connsiteX300" fmla="*/ 3129888 w 5462919"/>
              <a:gd name="connsiteY300" fmla="*/ 3313898 h 3482959"/>
              <a:gd name="connsiteX301" fmla="*/ 3113360 w 5462919"/>
              <a:gd name="connsiteY301" fmla="*/ 3309371 h 3482959"/>
              <a:gd name="connsiteX302" fmla="*/ 3123441 w 5462919"/>
              <a:gd name="connsiteY302" fmla="*/ 3242300 h 3482959"/>
              <a:gd name="connsiteX303" fmla="*/ 3132014 w 5462919"/>
              <a:gd name="connsiteY303" fmla="*/ 3234019 h 3482959"/>
              <a:gd name="connsiteX304" fmla="*/ 3112126 w 5462919"/>
              <a:gd name="connsiteY304" fmla="*/ 3231465 h 3482959"/>
              <a:gd name="connsiteX305" fmla="*/ 3115213 w 5462919"/>
              <a:gd name="connsiteY305" fmla="*/ 3243192 h 3482959"/>
              <a:gd name="connsiteX306" fmla="*/ 3113909 w 5462919"/>
              <a:gd name="connsiteY306" fmla="*/ 3245867 h 3482959"/>
              <a:gd name="connsiteX307" fmla="*/ 3113292 w 5462919"/>
              <a:gd name="connsiteY307" fmla="*/ 3247238 h 3482959"/>
              <a:gd name="connsiteX308" fmla="*/ 3111303 w 5462919"/>
              <a:gd name="connsiteY308" fmla="*/ 3252587 h 3482959"/>
              <a:gd name="connsiteX309" fmla="*/ 3108217 w 5462919"/>
              <a:gd name="connsiteY309" fmla="*/ 3263629 h 3482959"/>
              <a:gd name="connsiteX310" fmla="*/ 3107120 w 5462919"/>
              <a:gd name="connsiteY310" fmla="*/ 3269184 h 3482959"/>
              <a:gd name="connsiteX311" fmla="*/ 3106640 w 5462919"/>
              <a:gd name="connsiteY311" fmla="*/ 3272133 h 3482959"/>
              <a:gd name="connsiteX312" fmla="*/ 3106503 w 5462919"/>
              <a:gd name="connsiteY312" fmla="*/ 3273504 h 3482959"/>
              <a:gd name="connsiteX313" fmla="*/ 3105885 w 5462919"/>
              <a:gd name="connsiteY313" fmla="*/ 3283928 h 3482959"/>
              <a:gd name="connsiteX314" fmla="*/ 3097313 w 5462919"/>
              <a:gd name="connsiteY314" fmla="*/ 3292501 h 3482959"/>
              <a:gd name="connsiteX315" fmla="*/ 3088740 w 5462919"/>
              <a:gd name="connsiteY315" fmla="*/ 3283928 h 3482959"/>
              <a:gd name="connsiteX316" fmla="*/ 3100330 w 5462919"/>
              <a:gd name="connsiteY316" fmla="*/ 3234551 h 3482959"/>
              <a:gd name="connsiteX317" fmla="*/ 3100399 w 5462919"/>
              <a:gd name="connsiteY317" fmla="*/ 3234551 h 3482959"/>
              <a:gd name="connsiteX318" fmla="*/ 3112126 w 5462919"/>
              <a:gd name="connsiteY318" fmla="*/ 3231465 h 3482959"/>
              <a:gd name="connsiteX319" fmla="*/ 3082293 w 5462919"/>
              <a:gd name="connsiteY319" fmla="*/ 3206364 h 3482959"/>
              <a:gd name="connsiteX320" fmla="*/ 3088259 w 5462919"/>
              <a:gd name="connsiteY320" fmla="*/ 3216926 h 3482959"/>
              <a:gd name="connsiteX321" fmla="*/ 3073515 w 5462919"/>
              <a:gd name="connsiteY321" fmla="*/ 3250187 h 3482959"/>
              <a:gd name="connsiteX322" fmla="*/ 3061788 w 5462919"/>
              <a:gd name="connsiteY322" fmla="*/ 3253273 h 3482959"/>
              <a:gd name="connsiteX323" fmla="*/ 3058702 w 5462919"/>
              <a:gd name="connsiteY323" fmla="*/ 3241546 h 3482959"/>
              <a:gd name="connsiteX324" fmla="*/ 3063228 w 5462919"/>
              <a:gd name="connsiteY324" fmla="*/ 3233865 h 3482959"/>
              <a:gd name="connsiteX325" fmla="*/ 3065217 w 5462919"/>
              <a:gd name="connsiteY325" fmla="*/ 3229750 h 3482959"/>
              <a:gd name="connsiteX326" fmla="*/ 3065902 w 5462919"/>
              <a:gd name="connsiteY326" fmla="*/ 3228241 h 3482959"/>
              <a:gd name="connsiteX327" fmla="*/ 3066294 w 5462919"/>
              <a:gd name="connsiteY327" fmla="*/ 3227403 h 3482959"/>
              <a:gd name="connsiteX328" fmla="*/ 3066177 w 5462919"/>
              <a:gd name="connsiteY328" fmla="*/ 3227693 h 3482959"/>
              <a:gd name="connsiteX329" fmla="*/ 3066383 w 5462919"/>
              <a:gd name="connsiteY329" fmla="*/ 3227213 h 3482959"/>
              <a:gd name="connsiteX330" fmla="*/ 3066294 w 5462919"/>
              <a:gd name="connsiteY330" fmla="*/ 3227403 h 3482959"/>
              <a:gd name="connsiteX331" fmla="*/ 3067617 w 5462919"/>
              <a:gd name="connsiteY331" fmla="*/ 3224127 h 3482959"/>
              <a:gd name="connsiteX332" fmla="*/ 3069125 w 5462919"/>
              <a:gd name="connsiteY332" fmla="*/ 3220012 h 3482959"/>
              <a:gd name="connsiteX333" fmla="*/ 3071731 w 5462919"/>
              <a:gd name="connsiteY333" fmla="*/ 3212331 h 3482959"/>
              <a:gd name="connsiteX334" fmla="*/ 3082293 w 5462919"/>
              <a:gd name="connsiteY334" fmla="*/ 3206364 h 3482959"/>
              <a:gd name="connsiteX335" fmla="*/ 3465587 w 5462919"/>
              <a:gd name="connsiteY335" fmla="*/ 3187710 h 3482959"/>
              <a:gd name="connsiteX336" fmla="*/ 3477726 w 5462919"/>
              <a:gd name="connsiteY336" fmla="*/ 3199849 h 3482959"/>
              <a:gd name="connsiteX337" fmla="*/ 3419706 w 5462919"/>
              <a:gd name="connsiteY337" fmla="*/ 3262668 h 3482959"/>
              <a:gd name="connsiteX338" fmla="*/ 3379381 w 5462919"/>
              <a:gd name="connsiteY338" fmla="*/ 3338175 h 3482959"/>
              <a:gd name="connsiteX339" fmla="*/ 3362854 w 5462919"/>
              <a:gd name="connsiteY339" fmla="*/ 3333648 h 3482959"/>
              <a:gd name="connsiteX340" fmla="*/ 3371130 w 5462919"/>
              <a:gd name="connsiteY340" fmla="*/ 3317973 h 3482959"/>
              <a:gd name="connsiteX341" fmla="*/ 3366352 w 5462919"/>
              <a:gd name="connsiteY341" fmla="*/ 3309371 h 3482959"/>
              <a:gd name="connsiteX342" fmla="*/ 3397213 w 5462919"/>
              <a:gd name="connsiteY342" fmla="*/ 3221521 h 3482959"/>
              <a:gd name="connsiteX343" fmla="*/ 3405786 w 5462919"/>
              <a:gd name="connsiteY343" fmla="*/ 3212948 h 3482959"/>
              <a:gd name="connsiteX344" fmla="*/ 3414358 w 5462919"/>
              <a:gd name="connsiteY344" fmla="*/ 3221521 h 3482959"/>
              <a:gd name="connsiteX345" fmla="*/ 3405257 w 5462919"/>
              <a:gd name="connsiteY345" fmla="*/ 3253631 h 3482959"/>
              <a:gd name="connsiteX346" fmla="*/ 3188318 w 5462919"/>
              <a:gd name="connsiteY346" fmla="*/ 3144848 h 3482959"/>
              <a:gd name="connsiteX347" fmla="*/ 3191405 w 5462919"/>
              <a:gd name="connsiteY347" fmla="*/ 3156575 h 3482959"/>
              <a:gd name="connsiteX348" fmla="*/ 3171448 w 5462919"/>
              <a:gd name="connsiteY348" fmla="*/ 3220354 h 3482959"/>
              <a:gd name="connsiteX349" fmla="*/ 3160886 w 5462919"/>
              <a:gd name="connsiteY349" fmla="*/ 3226321 h 3482959"/>
              <a:gd name="connsiteX350" fmla="*/ 3154920 w 5462919"/>
              <a:gd name="connsiteY350" fmla="*/ 3215760 h 3482959"/>
              <a:gd name="connsiteX351" fmla="*/ 3176591 w 5462919"/>
              <a:gd name="connsiteY351" fmla="*/ 3147865 h 3482959"/>
              <a:gd name="connsiteX352" fmla="*/ 3176591 w 5462919"/>
              <a:gd name="connsiteY352" fmla="*/ 3147934 h 3482959"/>
              <a:gd name="connsiteX353" fmla="*/ 3188318 w 5462919"/>
              <a:gd name="connsiteY353" fmla="*/ 3144848 h 3482959"/>
              <a:gd name="connsiteX354" fmla="*/ 3585628 w 5462919"/>
              <a:gd name="connsiteY354" fmla="*/ 3130344 h 3482959"/>
              <a:gd name="connsiteX355" fmla="*/ 3591157 w 5462919"/>
              <a:gd name="connsiteY355" fmla="*/ 3138196 h 3482959"/>
              <a:gd name="connsiteX356" fmla="*/ 3544386 w 5462919"/>
              <a:gd name="connsiteY356" fmla="*/ 3248610 h 3482959"/>
              <a:gd name="connsiteX357" fmla="*/ 3479921 w 5462919"/>
              <a:gd name="connsiteY357" fmla="*/ 3358886 h 3482959"/>
              <a:gd name="connsiteX358" fmla="*/ 3463393 w 5462919"/>
              <a:gd name="connsiteY358" fmla="*/ 3354360 h 3482959"/>
              <a:gd name="connsiteX359" fmla="*/ 3525458 w 5462919"/>
              <a:gd name="connsiteY359" fmla="*/ 3246278 h 3482959"/>
              <a:gd name="connsiteX360" fmla="*/ 3557373 w 5462919"/>
              <a:gd name="connsiteY360" fmla="*/ 3195263 h 3482959"/>
              <a:gd name="connsiteX361" fmla="*/ 3560114 w 5462919"/>
              <a:gd name="connsiteY361" fmla="*/ 3185885 h 3482959"/>
              <a:gd name="connsiteX362" fmla="*/ 3588620 w 5462919"/>
              <a:gd name="connsiteY362" fmla="*/ 3144368 h 3482959"/>
              <a:gd name="connsiteX363" fmla="*/ 3574012 w 5462919"/>
              <a:gd name="connsiteY363" fmla="*/ 3138333 h 3482959"/>
              <a:gd name="connsiteX364" fmla="*/ 3560114 w 5462919"/>
              <a:gd name="connsiteY364" fmla="*/ 3185885 h 3482959"/>
              <a:gd name="connsiteX365" fmla="*/ 3508381 w 5462919"/>
              <a:gd name="connsiteY365" fmla="*/ 3261229 h 3482959"/>
              <a:gd name="connsiteX366" fmla="*/ 3420530 w 5462919"/>
              <a:gd name="connsiteY366" fmla="*/ 3360601 h 3482959"/>
              <a:gd name="connsiteX367" fmla="*/ 3407912 w 5462919"/>
              <a:gd name="connsiteY367" fmla="*/ 3350931 h 3482959"/>
              <a:gd name="connsiteX368" fmla="*/ 3498026 w 5462919"/>
              <a:gd name="connsiteY368" fmla="*/ 3167274 h 3482959"/>
              <a:gd name="connsiteX369" fmla="*/ 3498163 w 5462919"/>
              <a:gd name="connsiteY369" fmla="*/ 3167205 h 3482959"/>
              <a:gd name="connsiteX370" fmla="*/ 3514691 w 5462919"/>
              <a:gd name="connsiteY370" fmla="*/ 3171732 h 3482959"/>
              <a:gd name="connsiteX371" fmla="*/ 3468194 w 5462919"/>
              <a:gd name="connsiteY371" fmla="*/ 3262918 h 3482959"/>
              <a:gd name="connsiteX372" fmla="*/ 3443801 w 5462919"/>
              <a:gd name="connsiteY372" fmla="*/ 3314632 h 3482959"/>
              <a:gd name="connsiteX373" fmla="*/ 3411958 w 5462919"/>
              <a:gd name="connsiteY373" fmla="*/ 3345719 h 3482959"/>
              <a:gd name="connsiteX374" fmla="*/ 3424577 w 5462919"/>
              <a:gd name="connsiteY374" fmla="*/ 3355389 h 3482959"/>
              <a:gd name="connsiteX375" fmla="*/ 3443801 w 5462919"/>
              <a:gd name="connsiteY375" fmla="*/ 3314632 h 3482959"/>
              <a:gd name="connsiteX376" fmla="*/ 3459261 w 5462919"/>
              <a:gd name="connsiteY376" fmla="*/ 3299539 h 3482959"/>
              <a:gd name="connsiteX377" fmla="*/ 3498232 w 5462919"/>
              <a:gd name="connsiteY377" fmla="*/ 3245798 h 3482959"/>
              <a:gd name="connsiteX378" fmla="*/ 3576550 w 5462919"/>
              <a:gd name="connsiteY378" fmla="*/ 3132161 h 3482959"/>
              <a:gd name="connsiteX379" fmla="*/ 3585628 w 5462919"/>
              <a:gd name="connsiteY379" fmla="*/ 3130344 h 3482959"/>
              <a:gd name="connsiteX380" fmla="*/ 3144701 w 5462919"/>
              <a:gd name="connsiteY380" fmla="*/ 3126606 h 3482959"/>
              <a:gd name="connsiteX381" fmla="*/ 3150668 w 5462919"/>
              <a:gd name="connsiteY381" fmla="*/ 3137167 h 3482959"/>
              <a:gd name="connsiteX382" fmla="*/ 3133317 w 5462919"/>
              <a:gd name="connsiteY382" fmla="*/ 3192649 h 3482959"/>
              <a:gd name="connsiteX383" fmla="*/ 3122756 w 5462919"/>
              <a:gd name="connsiteY383" fmla="*/ 3198615 h 3482959"/>
              <a:gd name="connsiteX384" fmla="*/ 3116789 w 5462919"/>
              <a:gd name="connsiteY384" fmla="*/ 3188054 h 3482959"/>
              <a:gd name="connsiteX385" fmla="*/ 3134140 w 5462919"/>
              <a:gd name="connsiteY385" fmla="*/ 3132573 h 3482959"/>
              <a:gd name="connsiteX386" fmla="*/ 3144701 w 5462919"/>
              <a:gd name="connsiteY386" fmla="*/ 3126606 h 3482959"/>
              <a:gd name="connsiteX387" fmla="*/ 3118092 w 5462919"/>
              <a:gd name="connsiteY387" fmla="*/ 3098557 h 3482959"/>
              <a:gd name="connsiteX388" fmla="*/ 3126664 w 5462919"/>
              <a:gd name="connsiteY388" fmla="*/ 3107130 h 3482959"/>
              <a:gd name="connsiteX389" fmla="*/ 3122001 w 5462919"/>
              <a:gd name="connsiteY389" fmla="*/ 3135727 h 3482959"/>
              <a:gd name="connsiteX390" fmla="*/ 3110274 w 5462919"/>
              <a:gd name="connsiteY390" fmla="*/ 3138814 h 3482959"/>
              <a:gd name="connsiteX391" fmla="*/ 3106365 w 5462919"/>
              <a:gd name="connsiteY391" fmla="*/ 3133670 h 3482959"/>
              <a:gd name="connsiteX392" fmla="*/ 3107251 w 5462919"/>
              <a:gd name="connsiteY392" fmla="*/ 3127129 h 3482959"/>
              <a:gd name="connsiteX393" fmla="*/ 3107805 w 5462919"/>
              <a:gd name="connsiteY393" fmla="*/ 3125852 h 3482959"/>
              <a:gd name="connsiteX394" fmla="*/ 3107257 w 5462919"/>
              <a:gd name="connsiteY394" fmla="*/ 3127086 h 3482959"/>
              <a:gd name="connsiteX395" fmla="*/ 3107251 w 5462919"/>
              <a:gd name="connsiteY395" fmla="*/ 3127129 h 3482959"/>
              <a:gd name="connsiteX396" fmla="*/ 3106913 w 5462919"/>
              <a:gd name="connsiteY396" fmla="*/ 3127909 h 3482959"/>
              <a:gd name="connsiteX397" fmla="*/ 3108973 w 5462919"/>
              <a:gd name="connsiteY397" fmla="*/ 3119735 h 3482959"/>
              <a:gd name="connsiteX398" fmla="*/ 3108902 w 5462919"/>
              <a:gd name="connsiteY398" fmla="*/ 3121188 h 3482959"/>
              <a:gd name="connsiteX399" fmla="*/ 3109177 w 5462919"/>
              <a:gd name="connsiteY399" fmla="*/ 3118925 h 3482959"/>
              <a:gd name="connsiteX400" fmla="*/ 3108973 w 5462919"/>
              <a:gd name="connsiteY400" fmla="*/ 3119735 h 3482959"/>
              <a:gd name="connsiteX401" fmla="*/ 3109588 w 5462919"/>
              <a:gd name="connsiteY401" fmla="*/ 3107130 h 3482959"/>
              <a:gd name="connsiteX402" fmla="*/ 3109519 w 5462919"/>
              <a:gd name="connsiteY402" fmla="*/ 3107130 h 3482959"/>
              <a:gd name="connsiteX403" fmla="*/ 3118092 w 5462919"/>
              <a:gd name="connsiteY403" fmla="*/ 3098557 h 3482959"/>
              <a:gd name="connsiteX404" fmla="*/ 2638650 w 5462919"/>
              <a:gd name="connsiteY404" fmla="*/ 3081548 h 3482959"/>
              <a:gd name="connsiteX405" fmla="*/ 2644616 w 5462919"/>
              <a:gd name="connsiteY405" fmla="*/ 3092110 h 3482959"/>
              <a:gd name="connsiteX406" fmla="*/ 2621642 w 5462919"/>
              <a:gd name="connsiteY406" fmla="*/ 3147865 h 3482959"/>
              <a:gd name="connsiteX407" fmla="*/ 2621642 w 5462919"/>
              <a:gd name="connsiteY407" fmla="*/ 3147797 h 3482959"/>
              <a:gd name="connsiteX408" fmla="*/ 2609503 w 5462919"/>
              <a:gd name="connsiteY408" fmla="*/ 3147797 h 3482959"/>
              <a:gd name="connsiteX409" fmla="*/ 2609503 w 5462919"/>
              <a:gd name="connsiteY409" fmla="*/ 3135658 h 3482959"/>
              <a:gd name="connsiteX410" fmla="*/ 2612178 w 5462919"/>
              <a:gd name="connsiteY410" fmla="*/ 3132778 h 3482959"/>
              <a:gd name="connsiteX411" fmla="*/ 2613206 w 5462919"/>
              <a:gd name="connsiteY411" fmla="*/ 3131612 h 3482959"/>
              <a:gd name="connsiteX412" fmla="*/ 2613549 w 5462919"/>
              <a:gd name="connsiteY412" fmla="*/ 3131200 h 3482959"/>
              <a:gd name="connsiteX413" fmla="*/ 2617047 w 5462919"/>
              <a:gd name="connsiteY413" fmla="*/ 3125851 h 3482959"/>
              <a:gd name="connsiteX414" fmla="*/ 2620133 w 5462919"/>
              <a:gd name="connsiteY414" fmla="*/ 3119885 h 3482959"/>
              <a:gd name="connsiteX415" fmla="*/ 2620819 w 5462919"/>
              <a:gd name="connsiteY415" fmla="*/ 3118170 h 3482959"/>
              <a:gd name="connsiteX416" fmla="*/ 2621847 w 5462919"/>
              <a:gd name="connsiteY416" fmla="*/ 3115358 h 3482959"/>
              <a:gd name="connsiteX417" fmla="*/ 2628088 w 5462919"/>
              <a:gd name="connsiteY417" fmla="*/ 3087515 h 3482959"/>
              <a:gd name="connsiteX418" fmla="*/ 2638650 w 5462919"/>
              <a:gd name="connsiteY418" fmla="*/ 3081548 h 3482959"/>
              <a:gd name="connsiteX419" fmla="*/ 3095950 w 5462919"/>
              <a:gd name="connsiteY419" fmla="*/ 3050388 h 3482959"/>
              <a:gd name="connsiteX420" fmla="*/ 3101222 w 5462919"/>
              <a:gd name="connsiteY420" fmla="*/ 3054322 h 3482959"/>
              <a:gd name="connsiteX421" fmla="*/ 3102113 w 5462919"/>
              <a:gd name="connsiteY421" fmla="*/ 3060906 h 3482959"/>
              <a:gd name="connsiteX422" fmla="*/ 3098736 w 5462919"/>
              <a:gd name="connsiteY422" fmla="*/ 3065349 h 3482959"/>
              <a:gd name="connsiteX423" fmla="*/ 3105885 w 5462919"/>
              <a:gd name="connsiteY423" fmla="*/ 3072497 h 3482959"/>
              <a:gd name="connsiteX424" fmla="*/ 3094295 w 5462919"/>
              <a:gd name="connsiteY424" fmla="*/ 3118445 h 3482959"/>
              <a:gd name="connsiteX425" fmla="*/ 3082568 w 5462919"/>
              <a:gd name="connsiteY425" fmla="*/ 3121531 h 3482959"/>
              <a:gd name="connsiteX426" fmla="*/ 3079482 w 5462919"/>
              <a:gd name="connsiteY426" fmla="*/ 3109804 h 3482959"/>
              <a:gd name="connsiteX427" fmla="*/ 3081951 w 5462919"/>
              <a:gd name="connsiteY427" fmla="*/ 3104592 h 3482959"/>
              <a:gd name="connsiteX428" fmla="*/ 3082019 w 5462919"/>
              <a:gd name="connsiteY428" fmla="*/ 3104386 h 3482959"/>
              <a:gd name="connsiteX429" fmla="*/ 3082500 w 5462919"/>
              <a:gd name="connsiteY429" fmla="*/ 3103289 h 3482959"/>
              <a:gd name="connsiteX430" fmla="*/ 3083460 w 5462919"/>
              <a:gd name="connsiteY430" fmla="*/ 3100683 h 3482959"/>
              <a:gd name="connsiteX431" fmla="*/ 3086408 w 5462919"/>
              <a:gd name="connsiteY431" fmla="*/ 3091013 h 3482959"/>
              <a:gd name="connsiteX432" fmla="*/ 3087575 w 5462919"/>
              <a:gd name="connsiteY432" fmla="*/ 3085801 h 3482959"/>
              <a:gd name="connsiteX433" fmla="*/ 3087986 w 5462919"/>
              <a:gd name="connsiteY433" fmla="*/ 3083606 h 3482959"/>
              <a:gd name="connsiteX434" fmla="*/ 3088123 w 5462919"/>
              <a:gd name="connsiteY434" fmla="*/ 3082921 h 3482959"/>
              <a:gd name="connsiteX435" fmla="*/ 3088528 w 5462919"/>
              <a:gd name="connsiteY435" fmla="*/ 3076085 h 3482959"/>
              <a:gd name="connsiteX436" fmla="*/ 3088397 w 5462919"/>
              <a:gd name="connsiteY436" fmla="*/ 3076268 h 3482959"/>
              <a:gd name="connsiteX437" fmla="*/ 3085723 w 5462919"/>
              <a:gd name="connsiteY437" fmla="*/ 3080726 h 3482959"/>
              <a:gd name="connsiteX438" fmla="*/ 3084503 w 5462919"/>
              <a:gd name="connsiteY438" fmla="*/ 3083232 h 3482959"/>
              <a:gd name="connsiteX439" fmla="*/ 3084694 w 5462919"/>
              <a:gd name="connsiteY439" fmla="*/ 3082714 h 3482959"/>
              <a:gd name="connsiteX440" fmla="*/ 3084488 w 5462919"/>
              <a:gd name="connsiteY440" fmla="*/ 3083263 h 3482959"/>
              <a:gd name="connsiteX441" fmla="*/ 3084503 w 5462919"/>
              <a:gd name="connsiteY441" fmla="*/ 3083232 h 3482959"/>
              <a:gd name="connsiteX442" fmla="*/ 3084214 w 5462919"/>
              <a:gd name="connsiteY442" fmla="*/ 3084017 h 3482959"/>
              <a:gd name="connsiteX443" fmla="*/ 3082706 w 5462919"/>
              <a:gd name="connsiteY443" fmla="*/ 3088681 h 3482959"/>
              <a:gd name="connsiteX444" fmla="*/ 3082156 w 5462919"/>
              <a:gd name="connsiteY444" fmla="*/ 3091081 h 3482959"/>
              <a:gd name="connsiteX445" fmla="*/ 3081950 w 5462919"/>
              <a:gd name="connsiteY445" fmla="*/ 3092384 h 3482959"/>
              <a:gd name="connsiteX446" fmla="*/ 3081950 w 5462919"/>
              <a:gd name="connsiteY446" fmla="*/ 3091973 h 3482959"/>
              <a:gd name="connsiteX447" fmla="*/ 3081677 w 5462919"/>
              <a:gd name="connsiteY447" fmla="*/ 3096774 h 3482959"/>
              <a:gd name="connsiteX448" fmla="*/ 3081608 w 5462919"/>
              <a:gd name="connsiteY448" fmla="*/ 3096774 h 3482959"/>
              <a:gd name="connsiteX449" fmla="*/ 3073036 w 5462919"/>
              <a:gd name="connsiteY449" fmla="*/ 3105346 h 3482959"/>
              <a:gd name="connsiteX450" fmla="*/ 3064463 w 5462919"/>
              <a:gd name="connsiteY450" fmla="*/ 3096774 h 3482959"/>
              <a:gd name="connsiteX451" fmla="*/ 3070840 w 5462919"/>
              <a:gd name="connsiteY451" fmla="*/ 3072084 h 3482959"/>
              <a:gd name="connsiteX452" fmla="*/ 3089495 w 5462919"/>
              <a:gd name="connsiteY452" fmla="*/ 3051236 h 3482959"/>
              <a:gd name="connsiteX453" fmla="*/ 3095950 w 5462919"/>
              <a:gd name="connsiteY453" fmla="*/ 3050388 h 3482959"/>
              <a:gd name="connsiteX454" fmla="*/ 2477966 w 5462919"/>
              <a:gd name="connsiteY454" fmla="*/ 3000145 h 3482959"/>
              <a:gd name="connsiteX455" fmla="*/ 2477829 w 5462919"/>
              <a:gd name="connsiteY455" fmla="*/ 3000213 h 3482959"/>
              <a:gd name="connsiteX456" fmla="*/ 2477888 w 5462919"/>
              <a:gd name="connsiteY456" fmla="*/ 3000156 h 3482959"/>
              <a:gd name="connsiteX457" fmla="*/ 3144004 w 5462919"/>
              <a:gd name="connsiteY457" fmla="*/ 2967656 h 3482959"/>
              <a:gd name="connsiteX458" fmla="*/ 3134277 w 5462919"/>
              <a:gd name="connsiteY458" fmla="*/ 2973330 h 3482959"/>
              <a:gd name="connsiteX459" fmla="*/ 3134208 w 5462919"/>
              <a:gd name="connsiteY459" fmla="*/ 2973398 h 3482959"/>
              <a:gd name="connsiteX460" fmla="*/ 3133054 w 5462919"/>
              <a:gd name="connsiteY460" fmla="*/ 2973342 h 3482959"/>
              <a:gd name="connsiteX461" fmla="*/ 3140793 w 5462919"/>
              <a:gd name="connsiteY461" fmla="*/ 2981080 h 3482959"/>
              <a:gd name="connsiteX462" fmla="*/ 3078453 w 5462919"/>
              <a:gd name="connsiteY462" fmla="*/ 2925461 h 3482959"/>
              <a:gd name="connsiteX463" fmla="*/ 3077905 w 5462919"/>
              <a:gd name="connsiteY463" fmla="*/ 2925736 h 3482959"/>
              <a:gd name="connsiteX464" fmla="*/ 3077917 w 5462919"/>
              <a:gd name="connsiteY464" fmla="*/ 2925711 h 3482959"/>
              <a:gd name="connsiteX465" fmla="*/ 3295422 w 5462919"/>
              <a:gd name="connsiteY465" fmla="*/ 2874523 h 3482959"/>
              <a:gd name="connsiteX466" fmla="*/ 3299555 w 5462919"/>
              <a:gd name="connsiteY466" fmla="*/ 2884107 h 3482959"/>
              <a:gd name="connsiteX467" fmla="*/ 3272380 w 5462919"/>
              <a:gd name="connsiteY467" fmla="*/ 2970938 h 3482959"/>
              <a:gd name="connsiteX468" fmla="*/ 3263213 w 5462919"/>
              <a:gd name="connsiteY468" fmla="*/ 2998941 h 3482959"/>
              <a:gd name="connsiteX469" fmla="*/ 3228438 w 5462919"/>
              <a:gd name="connsiteY469" fmla="*/ 3050825 h 3482959"/>
              <a:gd name="connsiteX470" fmla="*/ 3244073 w 5462919"/>
              <a:gd name="connsiteY470" fmla="*/ 3057409 h 3482959"/>
              <a:gd name="connsiteX471" fmla="*/ 3263213 w 5462919"/>
              <a:gd name="connsiteY471" fmla="*/ 2998941 h 3482959"/>
              <a:gd name="connsiteX472" fmla="*/ 3274472 w 5462919"/>
              <a:gd name="connsiteY472" fmla="*/ 2982142 h 3482959"/>
              <a:gd name="connsiteX473" fmla="*/ 3318551 w 5462919"/>
              <a:gd name="connsiteY473" fmla="*/ 2912225 h 3482959"/>
              <a:gd name="connsiteX474" fmla="*/ 3333364 w 5462919"/>
              <a:gd name="connsiteY474" fmla="*/ 2920866 h 3482959"/>
              <a:gd name="connsiteX475" fmla="*/ 3243250 w 5462919"/>
              <a:gd name="connsiteY475" fmla="*/ 3059466 h 3482959"/>
              <a:gd name="connsiteX476" fmla="*/ 3227614 w 5462919"/>
              <a:gd name="connsiteY476" fmla="*/ 3052882 h 3482959"/>
              <a:gd name="connsiteX477" fmla="*/ 3255946 w 5462919"/>
              <a:gd name="connsiteY477" fmla="*/ 2966412 h 3482959"/>
              <a:gd name="connsiteX478" fmla="*/ 3270566 w 5462919"/>
              <a:gd name="connsiteY478" fmla="*/ 2919655 h 3482959"/>
              <a:gd name="connsiteX479" fmla="*/ 3297429 w 5462919"/>
              <a:gd name="connsiteY479" fmla="*/ 2887947 h 3482959"/>
              <a:gd name="connsiteX480" fmla="*/ 3283096 w 5462919"/>
              <a:gd name="connsiteY480" fmla="*/ 2879580 h 3482959"/>
              <a:gd name="connsiteX481" fmla="*/ 3270566 w 5462919"/>
              <a:gd name="connsiteY481" fmla="*/ 2919655 h 3482959"/>
              <a:gd name="connsiteX482" fmla="*/ 3243191 w 5462919"/>
              <a:gd name="connsiteY482" fmla="*/ 2951967 h 3482959"/>
              <a:gd name="connsiteX483" fmla="*/ 3201760 w 5462919"/>
              <a:gd name="connsiteY483" fmla="*/ 3024833 h 3482959"/>
              <a:gd name="connsiteX484" fmla="*/ 3201623 w 5462919"/>
              <a:gd name="connsiteY484" fmla="*/ 3024765 h 3482959"/>
              <a:gd name="connsiteX485" fmla="*/ 3186809 w 5462919"/>
              <a:gd name="connsiteY485" fmla="*/ 3016123 h 3482959"/>
              <a:gd name="connsiteX486" fmla="*/ 3285221 w 5462919"/>
              <a:gd name="connsiteY486" fmla="*/ 2875740 h 3482959"/>
              <a:gd name="connsiteX487" fmla="*/ 3295422 w 5462919"/>
              <a:gd name="connsiteY487" fmla="*/ 2874523 h 3482959"/>
              <a:gd name="connsiteX488" fmla="*/ 3659624 w 5462919"/>
              <a:gd name="connsiteY488" fmla="*/ 2865453 h 3482959"/>
              <a:gd name="connsiteX489" fmla="*/ 3671738 w 5462919"/>
              <a:gd name="connsiteY489" fmla="*/ 2865453 h 3482959"/>
              <a:gd name="connsiteX490" fmla="*/ 3671738 w 5462919"/>
              <a:gd name="connsiteY490" fmla="*/ 2877592 h 3482959"/>
              <a:gd name="connsiteX491" fmla="*/ 3669064 w 5462919"/>
              <a:gd name="connsiteY491" fmla="*/ 2880403 h 3482959"/>
              <a:gd name="connsiteX492" fmla="*/ 3667966 w 5462919"/>
              <a:gd name="connsiteY492" fmla="*/ 2881706 h 3482959"/>
              <a:gd name="connsiteX493" fmla="*/ 3667281 w 5462919"/>
              <a:gd name="connsiteY493" fmla="*/ 2882530 h 3482959"/>
              <a:gd name="connsiteX494" fmla="*/ 3666663 w 5462919"/>
              <a:gd name="connsiteY494" fmla="*/ 2883421 h 3482959"/>
              <a:gd name="connsiteX495" fmla="*/ 3665429 w 5462919"/>
              <a:gd name="connsiteY495" fmla="*/ 2885204 h 3482959"/>
              <a:gd name="connsiteX496" fmla="*/ 3663509 w 5462919"/>
              <a:gd name="connsiteY496" fmla="*/ 2888153 h 3482959"/>
              <a:gd name="connsiteX497" fmla="*/ 3660080 w 5462919"/>
              <a:gd name="connsiteY497" fmla="*/ 2894394 h 3482959"/>
              <a:gd name="connsiteX498" fmla="*/ 3658571 w 5462919"/>
              <a:gd name="connsiteY498" fmla="*/ 2897617 h 3482959"/>
              <a:gd name="connsiteX499" fmla="*/ 3657817 w 5462919"/>
              <a:gd name="connsiteY499" fmla="*/ 2899263 h 3482959"/>
              <a:gd name="connsiteX500" fmla="*/ 3657611 w 5462919"/>
              <a:gd name="connsiteY500" fmla="*/ 2899743 h 3482959"/>
              <a:gd name="connsiteX501" fmla="*/ 3649724 w 5462919"/>
              <a:gd name="connsiteY501" fmla="*/ 2929233 h 3482959"/>
              <a:gd name="connsiteX502" fmla="*/ 3639162 w 5462919"/>
              <a:gd name="connsiteY502" fmla="*/ 2935199 h 3482959"/>
              <a:gd name="connsiteX503" fmla="*/ 3633196 w 5462919"/>
              <a:gd name="connsiteY503" fmla="*/ 2924637 h 3482959"/>
              <a:gd name="connsiteX504" fmla="*/ 3641958 w 5462919"/>
              <a:gd name="connsiteY504" fmla="*/ 2892903 h 3482959"/>
              <a:gd name="connsiteX505" fmla="*/ 3659668 w 5462919"/>
              <a:gd name="connsiteY505" fmla="*/ 2865385 h 3482959"/>
              <a:gd name="connsiteX506" fmla="*/ 3659624 w 5462919"/>
              <a:gd name="connsiteY506" fmla="*/ 2865453 h 3482959"/>
              <a:gd name="connsiteX507" fmla="*/ 3659600 w 5462919"/>
              <a:gd name="connsiteY507" fmla="*/ 2865453 h 3482959"/>
              <a:gd name="connsiteX508" fmla="*/ 2911598 w 5462919"/>
              <a:gd name="connsiteY508" fmla="*/ 2773214 h 3482959"/>
              <a:gd name="connsiteX509" fmla="*/ 2911529 w 5462919"/>
              <a:gd name="connsiteY509" fmla="*/ 2773282 h 3482959"/>
              <a:gd name="connsiteX510" fmla="*/ 2911545 w 5462919"/>
              <a:gd name="connsiteY510" fmla="*/ 2773242 h 3482959"/>
              <a:gd name="connsiteX511" fmla="*/ 1575458 w 5462919"/>
              <a:gd name="connsiteY511" fmla="*/ 2753329 h 3482959"/>
              <a:gd name="connsiteX512" fmla="*/ 1587524 w 5462919"/>
              <a:gd name="connsiteY512" fmla="*/ 2765395 h 3482959"/>
              <a:gd name="connsiteX513" fmla="*/ 1592116 w 5462919"/>
              <a:gd name="connsiteY513" fmla="*/ 2759863 h 3482959"/>
              <a:gd name="connsiteX514" fmla="*/ 1589462 w 5462919"/>
              <a:gd name="connsiteY514" fmla="*/ 2763762 h 3482959"/>
              <a:gd name="connsiteX515" fmla="*/ 1587592 w 5462919"/>
              <a:gd name="connsiteY515" fmla="*/ 2765395 h 3482959"/>
              <a:gd name="connsiteX516" fmla="*/ 1576148 w 5462919"/>
              <a:gd name="connsiteY516" fmla="*/ 2765601 h 3482959"/>
              <a:gd name="connsiteX517" fmla="*/ 1575636 w 5462919"/>
              <a:gd name="connsiteY517" fmla="*/ 2753037 h 3482959"/>
              <a:gd name="connsiteX518" fmla="*/ 1575454 w 5462919"/>
              <a:gd name="connsiteY518" fmla="*/ 2753256 h 3482959"/>
              <a:gd name="connsiteX519" fmla="*/ 1575458 w 5462919"/>
              <a:gd name="connsiteY519" fmla="*/ 2753329 h 3482959"/>
              <a:gd name="connsiteX520" fmla="*/ 1575385 w 5462919"/>
              <a:gd name="connsiteY520" fmla="*/ 2753256 h 3482959"/>
              <a:gd name="connsiteX521" fmla="*/ 2029865 w 5462919"/>
              <a:gd name="connsiteY521" fmla="*/ 2747290 h 3482959"/>
              <a:gd name="connsiteX522" fmla="*/ 2041592 w 5462919"/>
              <a:gd name="connsiteY522" fmla="*/ 2759017 h 3482959"/>
              <a:gd name="connsiteX523" fmla="*/ 1972609 w 5462919"/>
              <a:gd name="connsiteY523" fmla="*/ 2844365 h 3482959"/>
              <a:gd name="connsiteX524" fmla="*/ 1942214 w 5462919"/>
              <a:gd name="connsiteY524" fmla="*/ 2877521 h 3482959"/>
              <a:gd name="connsiteX525" fmla="*/ 1930064 w 5462919"/>
              <a:gd name="connsiteY525" fmla="*/ 2888120 h 3482959"/>
              <a:gd name="connsiteX526" fmla="*/ 1886602 w 5462919"/>
              <a:gd name="connsiteY526" fmla="*/ 2913665 h 3482959"/>
              <a:gd name="connsiteX527" fmla="*/ 1898328 w 5462919"/>
              <a:gd name="connsiteY527" fmla="*/ 2925392 h 3482959"/>
              <a:gd name="connsiteX528" fmla="*/ 1942214 w 5462919"/>
              <a:gd name="connsiteY528" fmla="*/ 2877521 h 3482959"/>
              <a:gd name="connsiteX529" fmla="*/ 1968075 w 5462919"/>
              <a:gd name="connsiteY529" fmla="*/ 2854961 h 3482959"/>
              <a:gd name="connsiteX530" fmla="*/ 1980213 w 5462919"/>
              <a:gd name="connsiteY530" fmla="*/ 2867099 h 3482959"/>
              <a:gd name="connsiteX531" fmla="*/ 1895311 w 5462919"/>
              <a:gd name="connsiteY531" fmla="*/ 2928478 h 3482959"/>
              <a:gd name="connsiteX532" fmla="*/ 1883584 w 5462919"/>
              <a:gd name="connsiteY532" fmla="*/ 2916751 h 3482959"/>
              <a:gd name="connsiteX533" fmla="*/ 1995040 w 5462919"/>
              <a:gd name="connsiteY533" fmla="*/ 2795197 h 3482959"/>
              <a:gd name="connsiteX534" fmla="*/ 2002685 w 5462919"/>
              <a:gd name="connsiteY534" fmla="*/ 2784425 h 3482959"/>
              <a:gd name="connsiteX535" fmla="*/ 2038575 w 5462919"/>
              <a:gd name="connsiteY535" fmla="*/ 2762103 h 3482959"/>
              <a:gd name="connsiteX536" fmla="*/ 2026847 w 5462919"/>
              <a:gd name="connsiteY536" fmla="*/ 2750376 h 3482959"/>
              <a:gd name="connsiteX537" fmla="*/ 2002685 w 5462919"/>
              <a:gd name="connsiteY537" fmla="*/ 2784425 h 3482959"/>
              <a:gd name="connsiteX538" fmla="*/ 1951684 w 5462919"/>
              <a:gd name="connsiteY538" fmla="*/ 2816144 h 3482959"/>
              <a:gd name="connsiteX539" fmla="*/ 1875148 w 5462919"/>
              <a:gd name="connsiteY539" fmla="*/ 2860173 h 3482959"/>
              <a:gd name="connsiteX540" fmla="*/ 1842230 w 5462919"/>
              <a:gd name="connsiteY540" fmla="*/ 2882598 h 3482959"/>
              <a:gd name="connsiteX541" fmla="*/ 1813838 w 5462919"/>
              <a:gd name="connsiteY541" fmla="*/ 2906601 h 3482959"/>
              <a:gd name="connsiteX542" fmla="*/ 1689982 w 5462919"/>
              <a:gd name="connsiteY542" fmla="*/ 2980256 h 3482959"/>
              <a:gd name="connsiteX543" fmla="*/ 1680313 w 5462919"/>
              <a:gd name="connsiteY543" fmla="*/ 2967637 h 3482959"/>
              <a:gd name="connsiteX544" fmla="*/ 1733256 w 5462919"/>
              <a:gd name="connsiteY544" fmla="*/ 2900977 h 3482959"/>
              <a:gd name="connsiteX545" fmla="*/ 1747406 w 5462919"/>
              <a:gd name="connsiteY545" fmla="*/ 2887328 h 3482959"/>
              <a:gd name="connsiteX546" fmla="*/ 1781331 w 5462919"/>
              <a:gd name="connsiteY546" fmla="*/ 2857018 h 3482959"/>
              <a:gd name="connsiteX547" fmla="*/ 1845454 w 5462919"/>
              <a:gd name="connsiteY547" fmla="*/ 2809852 h 3482959"/>
              <a:gd name="connsiteX548" fmla="*/ 1879349 w 5462919"/>
              <a:gd name="connsiteY548" fmla="*/ 2787118 h 3482959"/>
              <a:gd name="connsiteX549" fmla="*/ 1795613 w 5462919"/>
              <a:gd name="connsiteY549" fmla="*/ 2860541 h 3482959"/>
              <a:gd name="connsiteX550" fmla="*/ 1742294 w 5462919"/>
              <a:gd name="connsiteY550" fmla="*/ 2915844 h 3482959"/>
              <a:gd name="connsiteX551" fmla="*/ 1712298 w 5462919"/>
              <a:gd name="connsiteY551" fmla="*/ 2954134 h 3482959"/>
              <a:gd name="connsiteX552" fmla="*/ 1685388 w 5462919"/>
              <a:gd name="connsiteY552" fmla="*/ 2963523 h 3482959"/>
              <a:gd name="connsiteX553" fmla="*/ 1695057 w 5462919"/>
              <a:gd name="connsiteY553" fmla="*/ 2976141 h 3482959"/>
              <a:gd name="connsiteX554" fmla="*/ 1712298 w 5462919"/>
              <a:gd name="connsiteY554" fmla="*/ 2954134 h 3482959"/>
              <a:gd name="connsiteX555" fmla="*/ 1722979 w 5462919"/>
              <a:gd name="connsiteY555" fmla="*/ 2950407 h 3482959"/>
              <a:gd name="connsiteX556" fmla="*/ 1756505 w 5462919"/>
              <a:gd name="connsiteY556" fmla="*/ 2929781 h 3482959"/>
              <a:gd name="connsiteX557" fmla="*/ 1816101 w 5462919"/>
              <a:gd name="connsiteY557" fmla="*/ 2882118 h 3482959"/>
              <a:gd name="connsiteX558" fmla="*/ 1843328 w 5462919"/>
              <a:gd name="connsiteY558" fmla="*/ 2859487 h 3482959"/>
              <a:gd name="connsiteX559" fmla="*/ 1878577 w 5462919"/>
              <a:gd name="connsiteY559" fmla="*/ 2838158 h 3482959"/>
              <a:gd name="connsiteX560" fmla="*/ 2029865 w 5462919"/>
              <a:gd name="connsiteY560" fmla="*/ 2747290 h 3482959"/>
              <a:gd name="connsiteX561" fmla="*/ 1604120 w 5462919"/>
              <a:gd name="connsiteY561" fmla="*/ 2745402 h 3482959"/>
              <a:gd name="connsiteX562" fmla="*/ 1592116 w 5462919"/>
              <a:gd name="connsiteY562" fmla="*/ 2759863 h 3482959"/>
              <a:gd name="connsiteX563" fmla="*/ 1598592 w 5462919"/>
              <a:gd name="connsiteY563" fmla="*/ 2750350 h 3482959"/>
              <a:gd name="connsiteX564" fmla="*/ 1972935 w 5462919"/>
              <a:gd name="connsiteY564" fmla="*/ 2707443 h 3482959"/>
              <a:gd name="connsiteX565" fmla="*/ 1911633 w 5462919"/>
              <a:gd name="connsiteY565" fmla="*/ 2765464 h 3482959"/>
              <a:gd name="connsiteX566" fmla="*/ 1879349 w 5462919"/>
              <a:gd name="connsiteY566" fmla="*/ 2787118 h 3482959"/>
              <a:gd name="connsiteX567" fmla="*/ 1911084 w 5462919"/>
              <a:gd name="connsiteY567" fmla="*/ 2759291 h 3482959"/>
              <a:gd name="connsiteX568" fmla="*/ 1975385 w 5462919"/>
              <a:gd name="connsiteY568" fmla="*/ 2705123 h 3482959"/>
              <a:gd name="connsiteX569" fmla="*/ 1975550 w 5462919"/>
              <a:gd name="connsiteY569" fmla="*/ 2705250 h 3482959"/>
              <a:gd name="connsiteX570" fmla="*/ 1972935 w 5462919"/>
              <a:gd name="connsiteY570" fmla="*/ 2707443 h 3482959"/>
              <a:gd name="connsiteX571" fmla="*/ 1975181 w 5462919"/>
              <a:gd name="connsiteY571" fmla="*/ 2693129 h 3482959"/>
              <a:gd name="connsiteX572" fmla="*/ 1976990 w 5462919"/>
              <a:gd name="connsiteY572" fmla="*/ 2703604 h 3482959"/>
              <a:gd name="connsiteX573" fmla="*/ 1975385 w 5462919"/>
              <a:gd name="connsiteY573" fmla="*/ 2705123 h 3482959"/>
              <a:gd name="connsiteX574" fmla="*/ 1962108 w 5462919"/>
              <a:gd name="connsiteY574" fmla="*/ 2694895 h 3482959"/>
              <a:gd name="connsiteX575" fmla="*/ 1905950 w 5462919"/>
              <a:gd name="connsiteY575" fmla="*/ 2748490 h 3482959"/>
              <a:gd name="connsiteX576" fmla="*/ 1866935 w 5462919"/>
              <a:gd name="connsiteY576" fmla="*/ 2774710 h 3482959"/>
              <a:gd name="connsiteX577" fmla="*/ 1963548 w 5462919"/>
              <a:gd name="connsiteY577" fmla="*/ 2693249 h 3482959"/>
              <a:gd name="connsiteX578" fmla="*/ 1975181 w 5462919"/>
              <a:gd name="connsiteY578" fmla="*/ 2693129 h 3482959"/>
              <a:gd name="connsiteX579" fmla="*/ 2043101 w 5462919"/>
              <a:gd name="connsiteY579" fmla="*/ 2673567 h 3482959"/>
              <a:gd name="connsiteX580" fmla="*/ 2042758 w 5462919"/>
              <a:gd name="connsiteY580" fmla="*/ 2673909 h 3482959"/>
              <a:gd name="connsiteX581" fmla="*/ 2042799 w 5462919"/>
              <a:gd name="connsiteY581" fmla="*/ 2673754 h 3482959"/>
              <a:gd name="connsiteX582" fmla="*/ 1826800 w 5462919"/>
              <a:gd name="connsiteY582" fmla="*/ 2645723 h 3482959"/>
              <a:gd name="connsiteX583" fmla="*/ 1826828 w 5462919"/>
              <a:gd name="connsiteY583" fmla="*/ 2645789 h 3482959"/>
              <a:gd name="connsiteX584" fmla="*/ 1826481 w 5462919"/>
              <a:gd name="connsiteY584" fmla="*/ 2645971 h 3482959"/>
              <a:gd name="connsiteX585" fmla="*/ 1828651 w 5462919"/>
              <a:gd name="connsiteY585" fmla="*/ 2644831 h 3482959"/>
              <a:gd name="connsiteX586" fmla="*/ 1835235 w 5462919"/>
              <a:gd name="connsiteY586" fmla="*/ 2660468 h 3482959"/>
              <a:gd name="connsiteX587" fmla="*/ 1719721 w 5462919"/>
              <a:gd name="connsiteY587" fmla="*/ 2762438 h 3482959"/>
              <a:gd name="connsiteX588" fmla="*/ 1634338 w 5462919"/>
              <a:gd name="connsiteY588" fmla="*/ 2855409 h 3482959"/>
              <a:gd name="connsiteX589" fmla="*/ 1609127 w 5462919"/>
              <a:gd name="connsiteY589" fmla="*/ 2861681 h 3482959"/>
              <a:gd name="connsiteX590" fmla="*/ 1615162 w 5462919"/>
              <a:gd name="connsiteY590" fmla="*/ 2876289 h 3482959"/>
              <a:gd name="connsiteX591" fmla="*/ 1634338 w 5462919"/>
              <a:gd name="connsiteY591" fmla="*/ 2855409 h 3482959"/>
              <a:gd name="connsiteX592" fmla="*/ 1639585 w 5462919"/>
              <a:gd name="connsiteY592" fmla="*/ 2854104 h 3482959"/>
              <a:gd name="connsiteX593" fmla="*/ 1667831 w 5462919"/>
              <a:gd name="connsiteY593" fmla="*/ 2840353 h 3482959"/>
              <a:gd name="connsiteX594" fmla="*/ 1865616 w 5462919"/>
              <a:gd name="connsiteY594" fmla="*/ 2709434 h 3482959"/>
              <a:gd name="connsiteX595" fmla="*/ 1875286 w 5462919"/>
              <a:gd name="connsiteY595" fmla="*/ 2722052 h 3482959"/>
              <a:gd name="connsiteX596" fmla="*/ 1714269 w 5462919"/>
              <a:gd name="connsiteY596" fmla="*/ 2886870 h 3482959"/>
              <a:gd name="connsiteX597" fmla="*/ 1694441 w 5462919"/>
              <a:gd name="connsiteY597" fmla="*/ 2908770 h 3482959"/>
              <a:gd name="connsiteX598" fmla="*/ 1690411 w 5462919"/>
              <a:gd name="connsiteY598" fmla="*/ 2911942 h 3482959"/>
              <a:gd name="connsiteX599" fmla="*/ 1653018 w 5462919"/>
              <a:gd name="connsiteY599" fmla="*/ 2931221 h 3482959"/>
              <a:gd name="connsiteX600" fmla="*/ 1662688 w 5462919"/>
              <a:gd name="connsiteY600" fmla="*/ 2943840 h 3482959"/>
              <a:gd name="connsiteX601" fmla="*/ 1694441 w 5462919"/>
              <a:gd name="connsiteY601" fmla="*/ 2908770 h 3482959"/>
              <a:gd name="connsiteX602" fmla="*/ 1723587 w 5462919"/>
              <a:gd name="connsiteY602" fmla="*/ 2885822 h 3482959"/>
              <a:gd name="connsiteX603" fmla="*/ 1779754 w 5462919"/>
              <a:gd name="connsiteY603" fmla="*/ 2835826 h 3482959"/>
              <a:gd name="connsiteX604" fmla="*/ 1841202 w 5462919"/>
              <a:gd name="connsiteY604" fmla="*/ 2792004 h 3482959"/>
              <a:gd name="connsiteX605" fmla="*/ 1866935 w 5462919"/>
              <a:gd name="connsiteY605" fmla="*/ 2774710 h 3482959"/>
              <a:gd name="connsiteX606" fmla="*/ 1844879 w 5462919"/>
              <a:gd name="connsiteY606" fmla="*/ 2793307 h 3482959"/>
              <a:gd name="connsiteX607" fmla="*/ 1747406 w 5462919"/>
              <a:gd name="connsiteY607" fmla="*/ 2887328 h 3482959"/>
              <a:gd name="connsiteX608" fmla="*/ 1723647 w 5462919"/>
              <a:gd name="connsiteY608" fmla="*/ 2908556 h 3482959"/>
              <a:gd name="connsiteX609" fmla="*/ 1657681 w 5462919"/>
              <a:gd name="connsiteY609" fmla="*/ 2947749 h 3482959"/>
              <a:gd name="connsiteX610" fmla="*/ 1648011 w 5462919"/>
              <a:gd name="connsiteY610" fmla="*/ 2935131 h 3482959"/>
              <a:gd name="connsiteX611" fmla="*/ 1811893 w 5462919"/>
              <a:gd name="connsiteY611" fmla="*/ 2772706 h 3482959"/>
              <a:gd name="connsiteX612" fmla="*/ 1837612 w 5462919"/>
              <a:gd name="connsiteY612" fmla="*/ 2741366 h 3482959"/>
              <a:gd name="connsiteX613" fmla="*/ 1870279 w 5462919"/>
              <a:gd name="connsiteY613" fmla="*/ 2725962 h 3482959"/>
              <a:gd name="connsiteX614" fmla="*/ 1860609 w 5462919"/>
              <a:gd name="connsiteY614" fmla="*/ 2713343 h 3482959"/>
              <a:gd name="connsiteX615" fmla="*/ 1837612 w 5462919"/>
              <a:gd name="connsiteY615" fmla="*/ 2741366 h 3482959"/>
              <a:gd name="connsiteX616" fmla="*/ 1811232 w 5462919"/>
              <a:gd name="connsiteY616" fmla="*/ 2753805 h 3482959"/>
              <a:gd name="connsiteX617" fmla="*/ 1711928 w 5462919"/>
              <a:gd name="connsiteY617" fmla="*/ 2831232 h 3482959"/>
              <a:gd name="connsiteX618" fmla="*/ 1609264 w 5462919"/>
              <a:gd name="connsiteY618" fmla="*/ 2878826 h 3482959"/>
              <a:gd name="connsiteX619" fmla="*/ 1603229 w 5462919"/>
              <a:gd name="connsiteY619" fmla="*/ 2864219 h 3482959"/>
              <a:gd name="connsiteX620" fmla="*/ 1709460 w 5462919"/>
              <a:gd name="connsiteY620" fmla="*/ 2748953 h 3482959"/>
              <a:gd name="connsiteX621" fmla="*/ 1747582 w 5462919"/>
              <a:gd name="connsiteY621" fmla="*/ 2711075 h 3482959"/>
              <a:gd name="connsiteX622" fmla="*/ 1764349 w 5462919"/>
              <a:gd name="connsiteY622" fmla="*/ 2698384 h 3482959"/>
              <a:gd name="connsiteX623" fmla="*/ 1833383 w 5462919"/>
              <a:gd name="connsiteY623" fmla="*/ 2661359 h 3482959"/>
              <a:gd name="connsiteX624" fmla="*/ 1826828 w 5462919"/>
              <a:gd name="connsiteY624" fmla="*/ 2645789 h 3482959"/>
              <a:gd name="connsiteX625" fmla="*/ 1766587 w 5462919"/>
              <a:gd name="connsiteY625" fmla="*/ 2608690 h 3482959"/>
              <a:gd name="connsiteX626" fmla="*/ 1776942 w 5462919"/>
              <a:gd name="connsiteY626" fmla="*/ 2622131 h 3482959"/>
              <a:gd name="connsiteX627" fmla="*/ 1666871 w 5462919"/>
              <a:gd name="connsiteY627" fmla="*/ 2712382 h 3482959"/>
              <a:gd name="connsiteX628" fmla="*/ 1611664 w 5462919"/>
              <a:gd name="connsiteY628" fmla="*/ 2761966 h 3482959"/>
              <a:gd name="connsiteX629" fmla="*/ 1591365 w 5462919"/>
              <a:gd name="connsiteY629" fmla="*/ 2785644 h 3482959"/>
              <a:gd name="connsiteX630" fmla="*/ 1585705 w 5462919"/>
              <a:gd name="connsiteY630" fmla="*/ 2795411 h 3482959"/>
              <a:gd name="connsiteX631" fmla="*/ 1565235 w 5462919"/>
              <a:gd name="connsiteY631" fmla="*/ 2801948 h 3482959"/>
              <a:gd name="connsiteX632" fmla="*/ 1575797 w 5462919"/>
              <a:gd name="connsiteY632" fmla="*/ 2812510 h 3482959"/>
              <a:gd name="connsiteX633" fmla="*/ 1585705 w 5462919"/>
              <a:gd name="connsiteY633" fmla="*/ 2795411 h 3482959"/>
              <a:gd name="connsiteX634" fmla="*/ 1601202 w 5462919"/>
              <a:gd name="connsiteY634" fmla="*/ 2790462 h 3482959"/>
              <a:gd name="connsiteX635" fmla="*/ 1696978 w 5462919"/>
              <a:gd name="connsiteY635" fmla="*/ 2727882 h 3482959"/>
              <a:gd name="connsiteX636" fmla="*/ 1759651 w 5462919"/>
              <a:gd name="connsiteY636" fmla="*/ 2681084 h 3482959"/>
              <a:gd name="connsiteX637" fmla="*/ 1826481 w 5462919"/>
              <a:gd name="connsiteY637" fmla="*/ 2645971 h 3482959"/>
              <a:gd name="connsiteX638" fmla="*/ 1764844 w 5462919"/>
              <a:gd name="connsiteY638" fmla="*/ 2693924 h 3482959"/>
              <a:gd name="connsiteX639" fmla="*/ 1747582 w 5462919"/>
              <a:gd name="connsiteY639" fmla="*/ 2711075 h 3482959"/>
              <a:gd name="connsiteX640" fmla="*/ 1701641 w 5462919"/>
              <a:gd name="connsiteY640" fmla="*/ 2745850 h 3482959"/>
              <a:gd name="connsiteX641" fmla="*/ 1569967 w 5462919"/>
              <a:gd name="connsiteY641" fmla="*/ 2818476 h 3482959"/>
              <a:gd name="connsiteX642" fmla="*/ 1559406 w 5462919"/>
              <a:gd name="connsiteY642" fmla="*/ 2807915 h 3482959"/>
              <a:gd name="connsiteX643" fmla="*/ 1589462 w 5462919"/>
              <a:gd name="connsiteY643" fmla="*/ 2763762 h 3482959"/>
              <a:gd name="connsiteX644" fmla="*/ 1676352 w 5462919"/>
              <a:gd name="connsiteY644" fmla="*/ 2687865 h 3482959"/>
              <a:gd name="connsiteX645" fmla="*/ 1775296 w 5462919"/>
              <a:gd name="connsiteY645" fmla="*/ 2623503 h 3482959"/>
              <a:gd name="connsiteX646" fmla="*/ 1764940 w 5462919"/>
              <a:gd name="connsiteY646" fmla="*/ 2610061 h 3482959"/>
              <a:gd name="connsiteX647" fmla="*/ 1650892 w 5462919"/>
              <a:gd name="connsiteY647" fmla="*/ 2703536 h 3482959"/>
              <a:gd name="connsiteX648" fmla="*/ 1604120 w 5462919"/>
              <a:gd name="connsiteY648" fmla="*/ 2745402 h 3482959"/>
              <a:gd name="connsiteX649" fmla="*/ 1656187 w 5462919"/>
              <a:gd name="connsiteY649" fmla="*/ 2682676 h 3482959"/>
              <a:gd name="connsiteX650" fmla="*/ 1665791 w 5462919"/>
              <a:gd name="connsiteY650" fmla="*/ 2674287 h 3482959"/>
              <a:gd name="connsiteX651" fmla="*/ 1766587 w 5462919"/>
              <a:gd name="connsiteY651" fmla="*/ 2608690 h 3482959"/>
              <a:gd name="connsiteX652" fmla="*/ 1518313 w 5462919"/>
              <a:gd name="connsiteY652" fmla="*/ 2585981 h 3482959"/>
              <a:gd name="connsiteX653" fmla="*/ 1505941 w 5462919"/>
              <a:gd name="connsiteY653" fmla="*/ 2615684 h 3482959"/>
              <a:gd name="connsiteX654" fmla="*/ 1489781 w 5462919"/>
              <a:gd name="connsiteY654" fmla="*/ 2625603 h 3482959"/>
              <a:gd name="connsiteX655" fmla="*/ 1461474 w 5462919"/>
              <a:gd name="connsiteY655" fmla="*/ 2633996 h 3482959"/>
              <a:gd name="connsiteX656" fmla="*/ 1461200 w 5462919"/>
              <a:gd name="connsiteY656" fmla="*/ 2633859 h 3482959"/>
              <a:gd name="connsiteX657" fmla="*/ 1461200 w 5462919"/>
              <a:gd name="connsiteY657" fmla="*/ 2616714 h 3482959"/>
              <a:gd name="connsiteX658" fmla="*/ 1516406 w 5462919"/>
              <a:gd name="connsiteY658" fmla="*/ 2587704 h 3482959"/>
              <a:gd name="connsiteX659" fmla="*/ 3198463 w 5462919"/>
              <a:gd name="connsiteY659" fmla="*/ 2581333 h 3482959"/>
              <a:gd name="connsiteX660" fmla="*/ 3140174 w 5462919"/>
              <a:gd name="connsiteY660" fmla="*/ 2687694 h 3482959"/>
              <a:gd name="connsiteX661" fmla="*/ 3080647 w 5462919"/>
              <a:gd name="connsiteY661" fmla="*/ 2802977 h 3482959"/>
              <a:gd name="connsiteX662" fmla="*/ 3053832 w 5462919"/>
              <a:gd name="connsiteY662" fmla="*/ 2858733 h 3482959"/>
              <a:gd name="connsiteX663" fmla="*/ 3021600 w 5462919"/>
              <a:gd name="connsiteY663" fmla="*/ 2914214 h 3482959"/>
              <a:gd name="connsiteX664" fmla="*/ 3006786 w 5462919"/>
              <a:gd name="connsiteY664" fmla="*/ 2905573 h 3482959"/>
              <a:gd name="connsiteX665" fmla="*/ 3039019 w 5462919"/>
              <a:gd name="connsiteY665" fmla="*/ 2850091 h 3482959"/>
              <a:gd name="connsiteX666" fmla="*/ 3065834 w 5462919"/>
              <a:gd name="connsiteY666" fmla="*/ 2794336 h 3482959"/>
              <a:gd name="connsiteX667" fmla="*/ 3095255 w 5462919"/>
              <a:gd name="connsiteY667" fmla="*/ 2736660 h 3482959"/>
              <a:gd name="connsiteX668" fmla="*/ 3096579 w 5462919"/>
              <a:gd name="connsiteY668" fmla="*/ 2734161 h 3482959"/>
              <a:gd name="connsiteX669" fmla="*/ 3120861 w 5462919"/>
              <a:gd name="connsiteY669" fmla="*/ 2701847 h 3482959"/>
              <a:gd name="connsiteX670" fmla="*/ 3174807 w 5462919"/>
              <a:gd name="connsiteY670" fmla="*/ 2618634 h 3482959"/>
              <a:gd name="connsiteX671" fmla="*/ 1781068 w 5462919"/>
              <a:gd name="connsiteY671" fmla="*/ 2562615 h 3482959"/>
              <a:gd name="connsiteX672" fmla="*/ 1677638 w 5462919"/>
              <a:gd name="connsiteY672" fmla="*/ 2656833 h 3482959"/>
              <a:gd name="connsiteX673" fmla="*/ 1656187 w 5462919"/>
              <a:gd name="connsiteY673" fmla="*/ 2682676 h 3482959"/>
              <a:gd name="connsiteX674" fmla="*/ 1575636 w 5462919"/>
              <a:gd name="connsiteY674" fmla="*/ 2753037 h 3482959"/>
              <a:gd name="connsiteX675" fmla="*/ 1640888 w 5462919"/>
              <a:gd name="connsiteY675" fmla="*/ 2674427 h 3482959"/>
              <a:gd name="connsiteX676" fmla="*/ 1655761 w 5462919"/>
              <a:gd name="connsiteY676" fmla="*/ 2663965 h 3482959"/>
              <a:gd name="connsiteX677" fmla="*/ 3476587 w 5462919"/>
              <a:gd name="connsiteY677" fmla="*/ 2462488 h 3482959"/>
              <a:gd name="connsiteX678" fmla="*/ 3440967 w 5462919"/>
              <a:gd name="connsiteY678" fmla="*/ 2511169 h 3482959"/>
              <a:gd name="connsiteX679" fmla="*/ 3345298 w 5462919"/>
              <a:gd name="connsiteY679" fmla="*/ 2663485 h 3482959"/>
              <a:gd name="connsiteX680" fmla="*/ 3289131 w 5462919"/>
              <a:gd name="connsiteY680" fmla="*/ 2781991 h 3482959"/>
              <a:gd name="connsiteX681" fmla="*/ 3263842 w 5462919"/>
              <a:gd name="connsiteY681" fmla="*/ 2840250 h 3482959"/>
              <a:gd name="connsiteX682" fmla="*/ 3252134 w 5462919"/>
              <a:gd name="connsiteY682" fmla="*/ 2860451 h 3482959"/>
              <a:gd name="connsiteX683" fmla="*/ 3310880 w 5462919"/>
              <a:gd name="connsiteY683" fmla="*/ 2777868 h 3482959"/>
              <a:gd name="connsiteX684" fmla="*/ 3380960 w 5462919"/>
              <a:gd name="connsiteY684" fmla="*/ 2658616 h 3482959"/>
              <a:gd name="connsiteX685" fmla="*/ 3461618 w 5462919"/>
              <a:gd name="connsiteY685" fmla="*/ 2490279 h 3482959"/>
              <a:gd name="connsiteX686" fmla="*/ 3204427 w 5462919"/>
              <a:gd name="connsiteY686" fmla="*/ 2442423 h 3482959"/>
              <a:gd name="connsiteX687" fmla="*/ 3195553 w 5462919"/>
              <a:gd name="connsiteY687" fmla="*/ 2459588 h 3482959"/>
              <a:gd name="connsiteX688" fmla="*/ 3142986 w 5462919"/>
              <a:gd name="connsiteY688" fmla="*/ 2565827 h 3482959"/>
              <a:gd name="connsiteX689" fmla="*/ 3021531 w 5462919"/>
              <a:gd name="connsiteY689" fmla="*/ 2716086 h 3482959"/>
              <a:gd name="connsiteX690" fmla="*/ 2969273 w 5462919"/>
              <a:gd name="connsiteY690" fmla="*/ 2801057 h 3482959"/>
              <a:gd name="connsiteX691" fmla="*/ 2960229 w 5462919"/>
              <a:gd name="connsiteY691" fmla="*/ 2839111 h 3482959"/>
              <a:gd name="connsiteX692" fmla="*/ 2954722 w 5462919"/>
              <a:gd name="connsiteY692" fmla="*/ 2851054 h 3482959"/>
              <a:gd name="connsiteX693" fmla="*/ 2935669 w 5462919"/>
              <a:gd name="connsiteY693" fmla="*/ 2859898 h 3482959"/>
              <a:gd name="connsiteX694" fmla="*/ 2944036 w 5462919"/>
              <a:gd name="connsiteY694" fmla="*/ 2874232 h 3482959"/>
              <a:gd name="connsiteX695" fmla="*/ 2954722 w 5462919"/>
              <a:gd name="connsiteY695" fmla="*/ 2851054 h 3482959"/>
              <a:gd name="connsiteX696" fmla="*/ 2965364 w 5462919"/>
              <a:gd name="connsiteY696" fmla="*/ 2846114 h 3482959"/>
              <a:gd name="connsiteX697" fmla="*/ 3084282 w 5462919"/>
              <a:gd name="connsiteY697" fmla="*/ 2723904 h 3482959"/>
              <a:gd name="connsiteX698" fmla="*/ 3186914 w 5462919"/>
              <a:gd name="connsiteY698" fmla="*/ 2566229 h 3482959"/>
              <a:gd name="connsiteX699" fmla="*/ 3156223 w 5462919"/>
              <a:gd name="connsiteY699" fmla="*/ 2621583 h 3482959"/>
              <a:gd name="connsiteX700" fmla="*/ 3096579 w 5462919"/>
              <a:gd name="connsiteY700" fmla="*/ 2734161 h 3482959"/>
              <a:gd name="connsiteX701" fmla="*/ 3061307 w 5462919"/>
              <a:gd name="connsiteY701" fmla="*/ 2781100 h 3482959"/>
              <a:gd name="connsiteX702" fmla="*/ 2940127 w 5462919"/>
              <a:gd name="connsiteY702" fmla="*/ 2876495 h 3482959"/>
              <a:gd name="connsiteX703" fmla="*/ 2931760 w 5462919"/>
              <a:gd name="connsiteY703" fmla="*/ 2862162 h 3482959"/>
              <a:gd name="connsiteX704" fmla="*/ 2944104 w 5462919"/>
              <a:gd name="connsiteY704" fmla="*/ 2831163 h 3482959"/>
              <a:gd name="connsiteX705" fmla="*/ 3040391 w 5462919"/>
              <a:gd name="connsiteY705" fmla="*/ 2668149 h 3482959"/>
              <a:gd name="connsiteX706" fmla="*/ 3102524 w 5462919"/>
              <a:gd name="connsiteY706" fmla="*/ 2597648 h 3482959"/>
              <a:gd name="connsiteX707" fmla="*/ 3130890 w 5462919"/>
              <a:gd name="connsiteY707" fmla="*/ 2552986 h 3482959"/>
              <a:gd name="connsiteX708" fmla="*/ 3141137 w 5462919"/>
              <a:gd name="connsiteY708" fmla="*/ 2532464 h 3482959"/>
              <a:gd name="connsiteX709" fmla="*/ 3142301 w 5462919"/>
              <a:gd name="connsiteY709" fmla="*/ 2531058 h 3482959"/>
              <a:gd name="connsiteX710" fmla="*/ 1282762 w 5462919"/>
              <a:gd name="connsiteY710" fmla="*/ 2367969 h 3482959"/>
              <a:gd name="connsiteX711" fmla="*/ 1282617 w 5462919"/>
              <a:gd name="connsiteY711" fmla="*/ 2368180 h 3482959"/>
              <a:gd name="connsiteX712" fmla="*/ 1282570 w 5462919"/>
              <a:gd name="connsiteY712" fmla="*/ 2368118 h 3482959"/>
              <a:gd name="connsiteX713" fmla="*/ 1731130 w 5462919"/>
              <a:gd name="connsiteY713" fmla="*/ 2339102 h 3482959"/>
              <a:gd name="connsiteX714" fmla="*/ 1712951 w 5462919"/>
              <a:gd name="connsiteY714" fmla="*/ 2367439 h 3482959"/>
              <a:gd name="connsiteX715" fmla="*/ 1737025 w 5462919"/>
              <a:gd name="connsiteY715" fmla="*/ 2344996 h 3482959"/>
              <a:gd name="connsiteX716" fmla="*/ 3841611 w 5462919"/>
              <a:gd name="connsiteY716" fmla="*/ 2333958 h 3482959"/>
              <a:gd name="connsiteX717" fmla="*/ 3854230 w 5462919"/>
              <a:gd name="connsiteY717" fmla="*/ 2343628 h 3482959"/>
              <a:gd name="connsiteX718" fmla="*/ 3813436 w 5462919"/>
              <a:gd name="connsiteY718" fmla="*/ 2448436 h 3482959"/>
              <a:gd name="connsiteX719" fmla="*/ 3795114 w 5462919"/>
              <a:gd name="connsiteY719" fmla="*/ 2457814 h 3482959"/>
              <a:gd name="connsiteX720" fmla="*/ 3805675 w 5462919"/>
              <a:gd name="connsiteY720" fmla="*/ 2468375 h 3482959"/>
              <a:gd name="connsiteX721" fmla="*/ 3813436 w 5462919"/>
              <a:gd name="connsiteY721" fmla="*/ 2448436 h 3482959"/>
              <a:gd name="connsiteX722" fmla="*/ 3818485 w 5462919"/>
              <a:gd name="connsiteY722" fmla="*/ 2445852 h 3482959"/>
              <a:gd name="connsiteX723" fmla="*/ 3851487 w 5462919"/>
              <a:gd name="connsiteY723" fmla="*/ 2373666 h 3482959"/>
              <a:gd name="connsiteX724" fmla="*/ 3868014 w 5462919"/>
              <a:gd name="connsiteY724" fmla="*/ 2378192 h 3482959"/>
              <a:gd name="connsiteX725" fmla="*/ 3799640 w 5462919"/>
              <a:gd name="connsiteY725" fmla="*/ 2474273 h 3482959"/>
              <a:gd name="connsiteX726" fmla="*/ 3789079 w 5462919"/>
              <a:gd name="connsiteY726" fmla="*/ 2463712 h 3482959"/>
              <a:gd name="connsiteX727" fmla="*/ 3823916 w 5462919"/>
              <a:gd name="connsiteY727" fmla="*/ 2374210 h 3482959"/>
              <a:gd name="connsiteX728" fmla="*/ 3832636 w 5462919"/>
              <a:gd name="connsiteY728" fmla="*/ 2363937 h 3482959"/>
              <a:gd name="connsiteX729" fmla="*/ 3850252 w 5462919"/>
              <a:gd name="connsiteY729" fmla="*/ 2348634 h 3482959"/>
              <a:gd name="connsiteX730" fmla="*/ 3837634 w 5462919"/>
              <a:gd name="connsiteY730" fmla="*/ 2338965 h 3482959"/>
              <a:gd name="connsiteX731" fmla="*/ 3823916 w 5462919"/>
              <a:gd name="connsiteY731" fmla="*/ 2374210 h 3482959"/>
              <a:gd name="connsiteX732" fmla="*/ 3817334 w 5462919"/>
              <a:gd name="connsiteY732" fmla="*/ 2381964 h 3482959"/>
              <a:gd name="connsiteX733" fmla="*/ 3817334 w 5462919"/>
              <a:gd name="connsiteY733" fmla="*/ 2382102 h 3482959"/>
              <a:gd name="connsiteX734" fmla="*/ 3805195 w 5462919"/>
              <a:gd name="connsiteY734" fmla="*/ 2369963 h 3482959"/>
              <a:gd name="connsiteX735" fmla="*/ 3841611 w 5462919"/>
              <a:gd name="connsiteY735" fmla="*/ 2333958 h 3482959"/>
              <a:gd name="connsiteX736" fmla="*/ 4174293 w 5462919"/>
              <a:gd name="connsiteY736" fmla="*/ 2306046 h 3482959"/>
              <a:gd name="connsiteX737" fmla="*/ 4186911 w 5462919"/>
              <a:gd name="connsiteY737" fmla="*/ 2315716 h 3482959"/>
              <a:gd name="connsiteX738" fmla="*/ 4144461 w 5462919"/>
              <a:gd name="connsiteY738" fmla="*/ 2414814 h 3482959"/>
              <a:gd name="connsiteX739" fmla="*/ 4129647 w 5462919"/>
              <a:gd name="connsiteY739" fmla="*/ 2406173 h 3482959"/>
              <a:gd name="connsiteX740" fmla="*/ 4156614 w 5462919"/>
              <a:gd name="connsiteY740" fmla="*/ 2343296 h 3482959"/>
              <a:gd name="connsiteX741" fmla="*/ 4183003 w 5462919"/>
              <a:gd name="connsiteY741" fmla="*/ 2320859 h 3482959"/>
              <a:gd name="connsiteX742" fmla="*/ 4170384 w 5462919"/>
              <a:gd name="connsiteY742" fmla="*/ 2311189 h 3482959"/>
              <a:gd name="connsiteX743" fmla="*/ 4156614 w 5462919"/>
              <a:gd name="connsiteY743" fmla="*/ 2343296 h 3482959"/>
              <a:gd name="connsiteX744" fmla="*/ 4113454 w 5462919"/>
              <a:gd name="connsiteY744" fmla="*/ 2379992 h 3482959"/>
              <a:gd name="connsiteX745" fmla="*/ 4054347 w 5462919"/>
              <a:gd name="connsiteY745" fmla="*/ 2449515 h 3482959"/>
              <a:gd name="connsiteX746" fmla="*/ 4054347 w 5462919"/>
              <a:gd name="connsiteY746" fmla="*/ 2449447 h 3482959"/>
              <a:gd name="connsiteX747" fmla="*/ 4039533 w 5462919"/>
              <a:gd name="connsiteY747" fmla="*/ 2440806 h 3482959"/>
              <a:gd name="connsiteX748" fmla="*/ 4174293 w 5462919"/>
              <a:gd name="connsiteY748" fmla="*/ 2306046 h 3482959"/>
              <a:gd name="connsiteX749" fmla="*/ 2224660 w 5462919"/>
              <a:gd name="connsiteY749" fmla="*/ 2297199 h 3482959"/>
              <a:gd name="connsiteX750" fmla="*/ 2213445 w 5462919"/>
              <a:gd name="connsiteY750" fmla="*/ 2309750 h 3482959"/>
              <a:gd name="connsiteX751" fmla="*/ 2207636 w 5462919"/>
              <a:gd name="connsiteY751" fmla="*/ 2319717 h 3482959"/>
              <a:gd name="connsiteX752" fmla="*/ 2224289 w 5462919"/>
              <a:gd name="connsiteY752" fmla="*/ 2297680 h 3482959"/>
              <a:gd name="connsiteX753" fmla="*/ 2229296 w 5462919"/>
              <a:gd name="connsiteY753" fmla="*/ 2269630 h 3482959"/>
              <a:gd name="connsiteX754" fmla="*/ 2228832 w 5462919"/>
              <a:gd name="connsiteY754" fmla="*/ 2291795 h 3482959"/>
              <a:gd name="connsiteX755" fmla="*/ 2241914 w 5462919"/>
              <a:gd name="connsiteY755" fmla="*/ 2274843 h 3482959"/>
              <a:gd name="connsiteX756" fmla="*/ 945891 w 5462919"/>
              <a:gd name="connsiteY756" fmla="*/ 2255621 h 3482959"/>
              <a:gd name="connsiteX757" fmla="*/ 945615 w 5462919"/>
              <a:gd name="connsiteY757" fmla="*/ 2256258 h 3482959"/>
              <a:gd name="connsiteX758" fmla="*/ 945728 w 5462919"/>
              <a:gd name="connsiteY758" fmla="*/ 2255825 h 3482959"/>
              <a:gd name="connsiteX759" fmla="*/ 945845 w 5462919"/>
              <a:gd name="connsiteY759" fmla="*/ 2255376 h 3482959"/>
              <a:gd name="connsiteX760" fmla="*/ 945728 w 5462919"/>
              <a:gd name="connsiteY760" fmla="*/ 2255825 h 3482959"/>
              <a:gd name="connsiteX761" fmla="*/ 945272 w 5462919"/>
              <a:gd name="connsiteY761" fmla="*/ 2256395 h 3482959"/>
              <a:gd name="connsiteX762" fmla="*/ 1332269 w 5462919"/>
              <a:gd name="connsiteY762" fmla="*/ 2239180 h 3482959"/>
              <a:gd name="connsiteX763" fmla="*/ 1344887 w 5462919"/>
              <a:gd name="connsiteY763" fmla="*/ 2248850 h 3482959"/>
              <a:gd name="connsiteX764" fmla="*/ 1320902 w 5462919"/>
              <a:gd name="connsiteY764" fmla="*/ 2312193 h 3482959"/>
              <a:gd name="connsiteX765" fmla="*/ 1315284 w 5462919"/>
              <a:gd name="connsiteY765" fmla="*/ 2320409 h 3482959"/>
              <a:gd name="connsiteX766" fmla="*/ 1309898 w 5462919"/>
              <a:gd name="connsiteY766" fmla="*/ 2325481 h 3482959"/>
              <a:gd name="connsiteX767" fmla="*/ 1272261 w 5462919"/>
              <a:gd name="connsiteY767" fmla="*/ 2354738 h 3482959"/>
              <a:gd name="connsiteX768" fmla="*/ 1282570 w 5462919"/>
              <a:gd name="connsiteY768" fmla="*/ 2368118 h 3482959"/>
              <a:gd name="connsiteX769" fmla="*/ 1280902 w 5462919"/>
              <a:gd name="connsiteY769" fmla="*/ 2369414 h 3482959"/>
              <a:gd name="connsiteX770" fmla="*/ 1270547 w 5462919"/>
              <a:gd name="connsiteY770" fmla="*/ 2355972 h 3482959"/>
              <a:gd name="connsiteX771" fmla="*/ 1306174 w 5462919"/>
              <a:gd name="connsiteY771" fmla="*/ 2303500 h 3482959"/>
              <a:gd name="connsiteX772" fmla="*/ 1314288 w 5462919"/>
              <a:gd name="connsiteY772" fmla="*/ 2281876 h 3482959"/>
              <a:gd name="connsiteX773" fmla="*/ 1315074 w 5462919"/>
              <a:gd name="connsiteY773" fmla="*/ 2280842 h 3482959"/>
              <a:gd name="connsiteX774" fmla="*/ 1341047 w 5462919"/>
              <a:gd name="connsiteY774" fmla="*/ 2253857 h 3482959"/>
              <a:gd name="connsiteX775" fmla="*/ 1328428 w 5462919"/>
              <a:gd name="connsiteY775" fmla="*/ 2244187 h 3482959"/>
              <a:gd name="connsiteX776" fmla="*/ 1314288 w 5462919"/>
              <a:gd name="connsiteY776" fmla="*/ 2281876 h 3482959"/>
              <a:gd name="connsiteX777" fmla="*/ 1291627 w 5462919"/>
              <a:gd name="connsiteY777" fmla="*/ 2311679 h 3482959"/>
              <a:gd name="connsiteX778" fmla="*/ 1230427 w 5462919"/>
              <a:gd name="connsiteY778" fmla="*/ 2352063 h 3482959"/>
              <a:gd name="connsiteX779" fmla="*/ 1222129 w 5462919"/>
              <a:gd name="connsiteY779" fmla="*/ 2341227 h 3482959"/>
              <a:gd name="connsiteX780" fmla="*/ 1259986 w 5462919"/>
              <a:gd name="connsiteY780" fmla="*/ 2265241 h 3482959"/>
              <a:gd name="connsiteX781" fmla="*/ 1259986 w 5462919"/>
              <a:gd name="connsiteY781" fmla="*/ 2265378 h 3482959"/>
              <a:gd name="connsiteX782" fmla="*/ 1274799 w 5462919"/>
              <a:gd name="connsiteY782" fmla="*/ 2274019 h 3482959"/>
              <a:gd name="connsiteX783" fmla="*/ 1248664 w 5462919"/>
              <a:gd name="connsiteY783" fmla="*/ 2325991 h 3482959"/>
              <a:gd name="connsiteX784" fmla="*/ 1230359 w 5462919"/>
              <a:gd name="connsiteY784" fmla="*/ 2335056 h 3482959"/>
              <a:gd name="connsiteX785" fmla="*/ 1238657 w 5462919"/>
              <a:gd name="connsiteY785" fmla="*/ 2345891 h 3482959"/>
              <a:gd name="connsiteX786" fmla="*/ 1248664 w 5462919"/>
              <a:gd name="connsiteY786" fmla="*/ 2325991 h 3482959"/>
              <a:gd name="connsiteX787" fmla="*/ 1260654 w 5462919"/>
              <a:gd name="connsiteY787" fmla="*/ 2320054 h 3482959"/>
              <a:gd name="connsiteX788" fmla="*/ 1283645 w 5462919"/>
              <a:gd name="connsiteY788" fmla="*/ 2294250 h 3482959"/>
              <a:gd name="connsiteX789" fmla="*/ 1332269 w 5462919"/>
              <a:gd name="connsiteY789" fmla="*/ 2239180 h 3482959"/>
              <a:gd name="connsiteX790" fmla="*/ 955422 w 5462919"/>
              <a:gd name="connsiteY790" fmla="*/ 2239044 h 3482959"/>
              <a:gd name="connsiteX791" fmla="*/ 961457 w 5462919"/>
              <a:gd name="connsiteY791" fmla="*/ 2241581 h 3482959"/>
              <a:gd name="connsiteX792" fmla="*/ 963994 w 5462919"/>
              <a:gd name="connsiteY792" fmla="*/ 2247617 h 3482959"/>
              <a:gd name="connsiteX793" fmla="*/ 958028 w 5462919"/>
              <a:gd name="connsiteY793" fmla="*/ 2267573 h 3482959"/>
              <a:gd name="connsiteX794" fmla="*/ 951993 w 5462919"/>
              <a:gd name="connsiteY794" fmla="*/ 2270111 h 3482959"/>
              <a:gd name="connsiteX795" fmla="*/ 945957 w 5462919"/>
              <a:gd name="connsiteY795" fmla="*/ 2267573 h 3482959"/>
              <a:gd name="connsiteX796" fmla="*/ 943420 w 5462919"/>
              <a:gd name="connsiteY796" fmla="*/ 2261538 h 3482959"/>
              <a:gd name="connsiteX797" fmla="*/ 945926 w 5462919"/>
              <a:gd name="connsiteY797" fmla="*/ 2255577 h 3482959"/>
              <a:gd name="connsiteX798" fmla="*/ 946643 w 5462919"/>
              <a:gd name="connsiteY798" fmla="*/ 2254680 h 3482959"/>
              <a:gd name="connsiteX799" fmla="*/ 945957 w 5462919"/>
              <a:gd name="connsiteY799" fmla="*/ 2255503 h 3482959"/>
              <a:gd name="connsiteX800" fmla="*/ 945926 w 5462919"/>
              <a:gd name="connsiteY800" fmla="*/ 2255577 h 3482959"/>
              <a:gd name="connsiteX801" fmla="*/ 945891 w 5462919"/>
              <a:gd name="connsiteY801" fmla="*/ 2255621 h 3482959"/>
              <a:gd name="connsiteX802" fmla="*/ 946506 w 5462919"/>
              <a:gd name="connsiteY802" fmla="*/ 2254200 h 3482959"/>
              <a:gd name="connsiteX803" fmla="*/ 945845 w 5462919"/>
              <a:gd name="connsiteY803" fmla="*/ 2255376 h 3482959"/>
              <a:gd name="connsiteX804" fmla="*/ 946661 w 5462919"/>
              <a:gd name="connsiteY804" fmla="*/ 2252248 h 3482959"/>
              <a:gd name="connsiteX805" fmla="*/ 946575 w 5462919"/>
              <a:gd name="connsiteY805" fmla="*/ 2253789 h 3482959"/>
              <a:gd name="connsiteX806" fmla="*/ 946849 w 5462919"/>
              <a:gd name="connsiteY806" fmla="*/ 2251526 h 3482959"/>
              <a:gd name="connsiteX807" fmla="*/ 946661 w 5462919"/>
              <a:gd name="connsiteY807" fmla="*/ 2252248 h 3482959"/>
              <a:gd name="connsiteX808" fmla="*/ 946918 w 5462919"/>
              <a:gd name="connsiteY808" fmla="*/ 2247617 h 3482959"/>
              <a:gd name="connsiteX809" fmla="*/ 946849 w 5462919"/>
              <a:gd name="connsiteY809" fmla="*/ 2247617 h 3482959"/>
              <a:gd name="connsiteX810" fmla="*/ 949386 w 5462919"/>
              <a:gd name="connsiteY810" fmla="*/ 2241581 h 3482959"/>
              <a:gd name="connsiteX811" fmla="*/ 955422 w 5462919"/>
              <a:gd name="connsiteY811" fmla="*/ 2239044 h 3482959"/>
              <a:gd name="connsiteX812" fmla="*/ 3260084 w 5462919"/>
              <a:gd name="connsiteY812" fmla="*/ 2220186 h 3482959"/>
              <a:gd name="connsiteX813" fmla="*/ 3233717 w 5462919"/>
              <a:gd name="connsiteY813" fmla="*/ 2248988 h 3482959"/>
              <a:gd name="connsiteX814" fmla="*/ 3101221 w 5462919"/>
              <a:gd name="connsiteY814" fmla="*/ 2404870 h 3482959"/>
              <a:gd name="connsiteX815" fmla="*/ 2966736 w 5462919"/>
              <a:gd name="connsiteY815" fmla="*/ 2572891 h 3482959"/>
              <a:gd name="connsiteX816" fmla="*/ 2914752 w 5462919"/>
              <a:gd name="connsiteY816" fmla="*/ 2655719 h 3482959"/>
              <a:gd name="connsiteX817" fmla="*/ 2883012 w 5462919"/>
              <a:gd name="connsiteY817" fmla="*/ 2730844 h 3482959"/>
              <a:gd name="connsiteX818" fmla="*/ 2866197 w 5462919"/>
              <a:gd name="connsiteY818" fmla="*/ 2735083 h 3482959"/>
              <a:gd name="connsiteX819" fmla="*/ 2876759 w 5462919"/>
              <a:gd name="connsiteY819" fmla="*/ 2745644 h 3482959"/>
              <a:gd name="connsiteX820" fmla="*/ 2883012 w 5462919"/>
              <a:gd name="connsiteY820" fmla="*/ 2730844 h 3482959"/>
              <a:gd name="connsiteX821" fmla="*/ 2898842 w 5462919"/>
              <a:gd name="connsiteY821" fmla="*/ 2726853 h 3482959"/>
              <a:gd name="connsiteX822" fmla="*/ 2915981 w 5462919"/>
              <a:gd name="connsiteY822" fmla="*/ 2718802 h 3482959"/>
              <a:gd name="connsiteX823" fmla="*/ 2936646 w 5462919"/>
              <a:gd name="connsiteY823" fmla="*/ 2669503 h 3482959"/>
              <a:gd name="connsiteX824" fmla="*/ 2992522 w 5462919"/>
              <a:gd name="connsiteY824" fmla="*/ 2577417 h 3482959"/>
              <a:gd name="connsiteX825" fmla="*/ 3227134 w 5462919"/>
              <a:gd name="connsiteY825" fmla="*/ 2266545 h 3482959"/>
              <a:gd name="connsiteX826" fmla="*/ 4183826 w 5462919"/>
              <a:gd name="connsiteY826" fmla="*/ 2216344 h 3482959"/>
              <a:gd name="connsiteX827" fmla="*/ 4183757 w 5462919"/>
              <a:gd name="connsiteY827" fmla="*/ 2216481 h 3482959"/>
              <a:gd name="connsiteX828" fmla="*/ 4183768 w 5462919"/>
              <a:gd name="connsiteY828" fmla="*/ 2216402 h 3482959"/>
              <a:gd name="connsiteX829" fmla="*/ 949318 w 5462919"/>
              <a:gd name="connsiteY829" fmla="*/ 2215932 h 3482959"/>
              <a:gd name="connsiteX830" fmla="*/ 952405 w 5462919"/>
              <a:gd name="connsiteY830" fmla="*/ 2227659 h 3482959"/>
              <a:gd name="connsiteX831" fmla="*/ 942598 w 5462919"/>
              <a:gd name="connsiteY831" fmla="*/ 2243021 h 3482959"/>
              <a:gd name="connsiteX832" fmla="*/ 938483 w 5462919"/>
              <a:gd name="connsiteY832" fmla="*/ 2250702 h 3482959"/>
              <a:gd name="connsiteX833" fmla="*/ 937660 w 5462919"/>
              <a:gd name="connsiteY833" fmla="*/ 2252485 h 3482959"/>
              <a:gd name="connsiteX834" fmla="*/ 937473 w 5462919"/>
              <a:gd name="connsiteY834" fmla="*/ 2252898 h 3482959"/>
              <a:gd name="connsiteX835" fmla="*/ 937523 w 5462919"/>
              <a:gd name="connsiteY835" fmla="*/ 2252760 h 3482959"/>
              <a:gd name="connsiteX836" fmla="*/ 937317 w 5462919"/>
              <a:gd name="connsiteY836" fmla="*/ 2253240 h 3482959"/>
              <a:gd name="connsiteX837" fmla="*/ 937473 w 5462919"/>
              <a:gd name="connsiteY837" fmla="*/ 2252898 h 3482959"/>
              <a:gd name="connsiteX838" fmla="*/ 936014 w 5462919"/>
              <a:gd name="connsiteY838" fmla="*/ 2256874 h 3482959"/>
              <a:gd name="connsiteX839" fmla="*/ 925453 w 5462919"/>
              <a:gd name="connsiteY839" fmla="*/ 2262841 h 3482959"/>
              <a:gd name="connsiteX840" fmla="*/ 919486 w 5462919"/>
              <a:gd name="connsiteY840" fmla="*/ 2252280 h 3482959"/>
              <a:gd name="connsiteX841" fmla="*/ 937660 w 5462919"/>
              <a:gd name="connsiteY841" fmla="*/ 2219018 h 3482959"/>
              <a:gd name="connsiteX842" fmla="*/ 937592 w 5462919"/>
              <a:gd name="connsiteY842" fmla="*/ 2219018 h 3482959"/>
              <a:gd name="connsiteX843" fmla="*/ 949318 w 5462919"/>
              <a:gd name="connsiteY843" fmla="*/ 2215932 h 3482959"/>
              <a:gd name="connsiteX844" fmla="*/ 416026 w 5462919"/>
              <a:gd name="connsiteY844" fmla="*/ 2184023 h 3482959"/>
              <a:gd name="connsiteX845" fmla="*/ 416178 w 5462919"/>
              <a:gd name="connsiteY845" fmla="*/ 2184043 h 3482959"/>
              <a:gd name="connsiteX846" fmla="*/ 415974 w 5462919"/>
              <a:gd name="connsiteY846" fmla="*/ 2184437 h 3482959"/>
              <a:gd name="connsiteX847" fmla="*/ 408857 w 5462919"/>
              <a:gd name="connsiteY847" fmla="*/ 2173456 h 3482959"/>
              <a:gd name="connsiteX848" fmla="*/ 416315 w 5462919"/>
              <a:gd name="connsiteY848" fmla="*/ 2181711 h 3482959"/>
              <a:gd name="connsiteX849" fmla="*/ 416026 w 5462919"/>
              <a:gd name="connsiteY849" fmla="*/ 2184023 h 3482959"/>
              <a:gd name="connsiteX850" fmla="*/ 399307 w 5462919"/>
              <a:gd name="connsiteY850" fmla="*/ 2181780 h 3482959"/>
              <a:gd name="connsiteX851" fmla="*/ 393763 w 5462919"/>
              <a:gd name="connsiteY851" fmla="*/ 2224237 h 3482959"/>
              <a:gd name="connsiteX852" fmla="*/ 385300 w 5462919"/>
              <a:gd name="connsiteY852" fmla="*/ 2243631 h 3482959"/>
              <a:gd name="connsiteX853" fmla="*/ 338271 w 5462919"/>
              <a:gd name="connsiteY853" fmla="*/ 2290822 h 3482959"/>
              <a:gd name="connsiteX854" fmla="*/ 325652 w 5462919"/>
              <a:gd name="connsiteY854" fmla="*/ 2281152 h 3482959"/>
              <a:gd name="connsiteX855" fmla="*/ 348764 w 5462919"/>
              <a:gd name="connsiteY855" fmla="*/ 2179517 h 3482959"/>
              <a:gd name="connsiteX856" fmla="*/ 348627 w 5462919"/>
              <a:gd name="connsiteY856" fmla="*/ 2179517 h 3482959"/>
              <a:gd name="connsiteX857" fmla="*/ 365154 w 5462919"/>
              <a:gd name="connsiteY857" fmla="*/ 2184043 h 3482959"/>
              <a:gd name="connsiteX858" fmla="*/ 348672 w 5462919"/>
              <a:gd name="connsiteY858" fmla="*/ 2256528 h 3482959"/>
              <a:gd name="connsiteX859" fmla="*/ 329424 w 5462919"/>
              <a:gd name="connsiteY859" fmla="*/ 2276009 h 3482959"/>
              <a:gd name="connsiteX860" fmla="*/ 342043 w 5462919"/>
              <a:gd name="connsiteY860" fmla="*/ 2285678 h 3482959"/>
              <a:gd name="connsiteX861" fmla="*/ 348672 w 5462919"/>
              <a:gd name="connsiteY861" fmla="*/ 2256528 h 3482959"/>
              <a:gd name="connsiteX862" fmla="*/ 371815 w 5462919"/>
              <a:gd name="connsiteY862" fmla="*/ 2233104 h 3482959"/>
              <a:gd name="connsiteX863" fmla="*/ 399444 w 5462919"/>
              <a:gd name="connsiteY863" fmla="*/ 2179448 h 3482959"/>
              <a:gd name="connsiteX864" fmla="*/ 408857 w 5462919"/>
              <a:gd name="connsiteY864" fmla="*/ 2173456 h 3482959"/>
              <a:gd name="connsiteX865" fmla="*/ 4212721 w 5462919"/>
              <a:gd name="connsiteY865" fmla="*/ 2146584 h 3482959"/>
              <a:gd name="connsiteX866" fmla="*/ 4196973 w 5462919"/>
              <a:gd name="connsiteY866" fmla="*/ 2180729 h 3482959"/>
              <a:gd name="connsiteX867" fmla="*/ 4195827 w 5462919"/>
              <a:gd name="connsiteY867" fmla="*/ 2181711 h 3482959"/>
              <a:gd name="connsiteX868" fmla="*/ 4187941 w 5462919"/>
              <a:gd name="connsiteY868" fmla="*/ 2198582 h 3482959"/>
              <a:gd name="connsiteX869" fmla="*/ 4185403 w 5462919"/>
              <a:gd name="connsiteY869" fmla="*/ 2207634 h 3482959"/>
              <a:gd name="connsiteX870" fmla="*/ 4184374 w 5462919"/>
              <a:gd name="connsiteY870" fmla="*/ 2212709 h 3482959"/>
              <a:gd name="connsiteX871" fmla="*/ 4183963 w 5462919"/>
              <a:gd name="connsiteY871" fmla="*/ 2215041 h 3482959"/>
              <a:gd name="connsiteX872" fmla="*/ 4183768 w 5462919"/>
              <a:gd name="connsiteY872" fmla="*/ 2216402 h 3482959"/>
              <a:gd name="connsiteX873" fmla="*/ 4175253 w 5462919"/>
              <a:gd name="connsiteY873" fmla="*/ 2224917 h 3482959"/>
              <a:gd name="connsiteX874" fmla="*/ 4166681 w 5462919"/>
              <a:gd name="connsiteY874" fmla="*/ 2216344 h 3482959"/>
              <a:gd name="connsiteX875" fmla="*/ 4181563 w 5462919"/>
              <a:gd name="connsiteY875" fmla="*/ 2172179 h 3482959"/>
              <a:gd name="connsiteX876" fmla="*/ 4212904 w 5462919"/>
              <a:gd name="connsiteY876" fmla="*/ 2146187 h 3482959"/>
              <a:gd name="connsiteX877" fmla="*/ 4213020 w 5462919"/>
              <a:gd name="connsiteY877" fmla="*/ 2146339 h 3482959"/>
              <a:gd name="connsiteX878" fmla="*/ 4212721 w 5462919"/>
              <a:gd name="connsiteY878" fmla="*/ 2146584 h 3482959"/>
              <a:gd name="connsiteX879" fmla="*/ 4218047 w 5462919"/>
              <a:gd name="connsiteY879" fmla="*/ 2142209 h 3482959"/>
              <a:gd name="connsiteX880" fmla="*/ 4227717 w 5462919"/>
              <a:gd name="connsiteY880" fmla="*/ 2154828 h 3482959"/>
              <a:gd name="connsiteX881" fmla="*/ 4206937 w 5462919"/>
              <a:gd name="connsiteY881" fmla="*/ 2199885 h 3482959"/>
              <a:gd name="connsiteX882" fmla="*/ 4195210 w 5462919"/>
              <a:gd name="connsiteY882" fmla="*/ 2202971 h 3482959"/>
              <a:gd name="connsiteX883" fmla="*/ 4192124 w 5462919"/>
              <a:gd name="connsiteY883" fmla="*/ 2191244 h 3482959"/>
              <a:gd name="connsiteX884" fmla="*/ 4196973 w 5462919"/>
              <a:gd name="connsiteY884" fmla="*/ 2180729 h 3482959"/>
              <a:gd name="connsiteX885" fmla="*/ 4222574 w 5462919"/>
              <a:gd name="connsiteY885" fmla="*/ 2158805 h 3482959"/>
              <a:gd name="connsiteX886" fmla="*/ 4213020 w 5462919"/>
              <a:gd name="connsiteY886" fmla="*/ 2146339 h 3482959"/>
              <a:gd name="connsiteX887" fmla="*/ 3748061 w 5462919"/>
              <a:gd name="connsiteY887" fmla="*/ 2130076 h 3482959"/>
              <a:gd name="connsiteX888" fmla="*/ 3734695 w 5462919"/>
              <a:gd name="connsiteY888" fmla="*/ 2167446 h 3482959"/>
              <a:gd name="connsiteX889" fmla="*/ 3730999 w 5462919"/>
              <a:gd name="connsiteY889" fmla="*/ 2175272 h 3482959"/>
              <a:gd name="connsiteX890" fmla="*/ 3743808 w 5462919"/>
              <a:gd name="connsiteY890" fmla="*/ 2137820 h 3482959"/>
              <a:gd name="connsiteX891" fmla="*/ 3739456 w 5462919"/>
              <a:gd name="connsiteY891" fmla="*/ 2105997 h 3482959"/>
              <a:gd name="connsiteX892" fmla="*/ 3735724 w 5462919"/>
              <a:gd name="connsiteY892" fmla="*/ 2116834 h 3482959"/>
              <a:gd name="connsiteX893" fmla="*/ 3730912 w 5462919"/>
              <a:gd name="connsiteY893" fmla="*/ 2127234 h 3482959"/>
              <a:gd name="connsiteX894" fmla="*/ 3739358 w 5462919"/>
              <a:gd name="connsiteY894" fmla="*/ 2106162 h 3482959"/>
              <a:gd name="connsiteX895" fmla="*/ 3410897 w 5462919"/>
              <a:gd name="connsiteY895" fmla="*/ 2090353 h 3482959"/>
              <a:gd name="connsiteX896" fmla="*/ 3361071 w 5462919"/>
              <a:gd name="connsiteY896" fmla="*/ 2194330 h 3482959"/>
              <a:gd name="connsiteX897" fmla="*/ 3252235 w 5462919"/>
              <a:gd name="connsiteY897" fmla="*/ 2374215 h 3482959"/>
              <a:gd name="connsiteX898" fmla="*/ 3204427 w 5462919"/>
              <a:gd name="connsiteY898" fmla="*/ 2442423 h 3482959"/>
              <a:gd name="connsiteX899" fmla="*/ 3249971 w 5462919"/>
              <a:gd name="connsiteY899" fmla="*/ 2354327 h 3482959"/>
              <a:gd name="connsiteX900" fmla="*/ 3318551 w 5462919"/>
              <a:gd name="connsiteY900" fmla="*/ 2245490 h 3482959"/>
              <a:gd name="connsiteX901" fmla="*/ 3385280 w 5462919"/>
              <a:gd name="connsiteY901" fmla="*/ 2133568 h 3482959"/>
              <a:gd name="connsiteX902" fmla="*/ 3405775 w 5462919"/>
              <a:gd name="connsiteY902" fmla="*/ 2064487 h 3482959"/>
              <a:gd name="connsiteX903" fmla="*/ 3379725 w 5462919"/>
              <a:gd name="connsiteY903" fmla="*/ 2120195 h 3482959"/>
              <a:gd name="connsiteX904" fmla="*/ 3316836 w 5462919"/>
              <a:gd name="connsiteY904" fmla="*/ 2238290 h 3482959"/>
              <a:gd name="connsiteX905" fmla="*/ 3261493 w 5462919"/>
              <a:gd name="connsiteY905" fmla="*/ 2327444 h 3482959"/>
              <a:gd name="connsiteX906" fmla="*/ 3185340 w 5462919"/>
              <a:gd name="connsiteY906" fmla="*/ 2441540 h 3482959"/>
              <a:gd name="connsiteX907" fmla="*/ 3206491 w 5462919"/>
              <a:gd name="connsiteY907" fmla="*/ 2397532 h 3482959"/>
              <a:gd name="connsiteX908" fmla="*/ 3268351 w 5462919"/>
              <a:gd name="connsiteY908" fmla="*/ 2293565 h 3482959"/>
              <a:gd name="connsiteX909" fmla="*/ 3402288 w 5462919"/>
              <a:gd name="connsiteY909" fmla="*/ 2070268 h 3482959"/>
              <a:gd name="connsiteX910" fmla="*/ 3410221 w 5462919"/>
              <a:gd name="connsiteY910" fmla="*/ 2057117 h 3482959"/>
              <a:gd name="connsiteX911" fmla="*/ 3405775 w 5462919"/>
              <a:gd name="connsiteY911" fmla="*/ 2064487 h 3482959"/>
              <a:gd name="connsiteX912" fmla="*/ 3408333 w 5462919"/>
              <a:gd name="connsiteY912" fmla="*/ 2059019 h 3482959"/>
              <a:gd name="connsiteX913" fmla="*/ 1890686 w 5462919"/>
              <a:gd name="connsiteY913" fmla="*/ 2041220 h 3482959"/>
              <a:gd name="connsiteX914" fmla="*/ 1862941 w 5462919"/>
              <a:gd name="connsiteY914" fmla="*/ 2063341 h 3482959"/>
              <a:gd name="connsiteX915" fmla="*/ 1744777 w 5462919"/>
              <a:gd name="connsiteY915" fmla="*/ 2173481 h 3482959"/>
              <a:gd name="connsiteX916" fmla="*/ 1662756 w 5462919"/>
              <a:gd name="connsiteY916" fmla="*/ 2267298 h 3482959"/>
              <a:gd name="connsiteX917" fmla="*/ 1646887 w 5462919"/>
              <a:gd name="connsiteY917" fmla="*/ 2284719 h 3482959"/>
              <a:gd name="connsiteX918" fmla="*/ 1769193 w 5462919"/>
              <a:gd name="connsiteY918" fmla="*/ 2173756 h 3482959"/>
              <a:gd name="connsiteX919" fmla="*/ 1884613 w 5462919"/>
              <a:gd name="connsiteY919" fmla="*/ 2049077 h 3482959"/>
              <a:gd name="connsiteX920" fmla="*/ 3460751 w 5462919"/>
              <a:gd name="connsiteY920" fmla="*/ 2006249 h 3482959"/>
              <a:gd name="connsiteX921" fmla="*/ 3410897 w 5462919"/>
              <a:gd name="connsiteY921" fmla="*/ 2090353 h 3482959"/>
              <a:gd name="connsiteX922" fmla="*/ 3442296 w 5462919"/>
              <a:gd name="connsiteY922" fmla="*/ 2024827 h 3482959"/>
              <a:gd name="connsiteX923" fmla="*/ 1989814 w 5462919"/>
              <a:gd name="connsiteY923" fmla="*/ 1965958 h 3482959"/>
              <a:gd name="connsiteX924" fmla="*/ 1989745 w 5462919"/>
              <a:gd name="connsiteY924" fmla="*/ 1966027 h 3482959"/>
              <a:gd name="connsiteX925" fmla="*/ 1989800 w 5462919"/>
              <a:gd name="connsiteY925" fmla="*/ 1965965 h 3482959"/>
              <a:gd name="connsiteX926" fmla="*/ 611373 w 5462919"/>
              <a:gd name="connsiteY926" fmla="*/ 1931248 h 3482959"/>
              <a:gd name="connsiteX927" fmla="*/ 617117 w 5462919"/>
              <a:gd name="connsiteY927" fmla="*/ 1941407 h 3482959"/>
              <a:gd name="connsiteX928" fmla="*/ 548125 w 5462919"/>
              <a:gd name="connsiteY928" fmla="*/ 2105519 h 3482959"/>
              <a:gd name="connsiteX929" fmla="*/ 530980 w 5462919"/>
              <a:gd name="connsiteY929" fmla="*/ 2105519 h 3482959"/>
              <a:gd name="connsiteX930" fmla="*/ 600589 w 5462919"/>
              <a:gd name="connsiteY930" fmla="*/ 1936881 h 3482959"/>
              <a:gd name="connsiteX931" fmla="*/ 611373 w 5462919"/>
              <a:gd name="connsiteY931" fmla="*/ 1931248 h 3482959"/>
              <a:gd name="connsiteX932" fmla="*/ 3491664 w 5462919"/>
              <a:gd name="connsiteY932" fmla="*/ 1922113 h 3482959"/>
              <a:gd name="connsiteX933" fmla="*/ 3491615 w 5462919"/>
              <a:gd name="connsiteY933" fmla="*/ 1922195 h 3482959"/>
              <a:gd name="connsiteX934" fmla="*/ 3491642 w 5462919"/>
              <a:gd name="connsiteY934" fmla="*/ 1922138 h 3482959"/>
              <a:gd name="connsiteX935" fmla="*/ 2514471 w 5462919"/>
              <a:gd name="connsiteY935" fmla="*/ 1921347 h 3482959"/>
              <a:gd name="connsiteX936" fmla="*/ 2506495 w 5462919"/>
              <a:gd name="connsiteY936" fmla="*/ 1933931 h 3482959"/>
              <a:gd name="connsiteX937" fmla="*/ 2351093 w 5462919"/>
              <a:gd name="connsiteY937" fmla="*/ 2160451 h 3482959"/>
              <a:gd name="connsiteX938" fmla="*/ 2268386 w 5462919"/>
              <a:gd name="connsiteY938" fmla="*/ 2268396 h 3482959"/>
              <a:gd name="connsiteX939" fmla="*/ 2245940 w 5462919"/>
              <a:gd name="connsiteY939" fmla="*/ 2297877 h 3482959"/>
              <a:gd name="connsiteX940" fmla="*/ 2245498 w 5462919"/>
              <a:gd name="connsiteY940" fmla="*/ 2314156 h 3482959"/>
              <a:gd name="connsiteX941" fmla="*/ 2235125 w 5462919"/>
              <a:gd name="connsiteY941" fmla="*/ 2357893 h 3482959"/>
              <a:gd name="connsiteX942" fmla="*/ 2152897 w 5462919"/>
              <a:gd name="connsiteY942" fmla="*/ 2520908 h 3482959"/>
              <a:gd name="connsiteX943" fmla="*/ 2110695 w 5462919"/>
              <a:gd name="connsiteY943" fmla="*/ 2594665 h 3482959"/>
              <a:gd name="connsiteX944" fmla="*/ 2091475 w 5462919"/>
              <a:gd name="connsiteY944" fmla="*/ 2644176 h 3482959"/>
              <a:gd name="connsiteX945" fmla="*/ 2067447 w 5462919"/>
              <a:gd name="connsiteY945" fmla="*/ 2663897 h 3482959"/>
              <a:gd name="connsiteX946" fmla="*/ 2080065 w 5462919"/>
              <a:gd name="connsiteY946" fmla="*/ 2673567 h 3482959"/>
              <a:gd name="connsiteX947" fmla="*/ 2091475 w 5462919"/>
              <a:gd name="connsiteY947" fmla="*/ 2644176 h 3482959"/>
              <a:gd name="connsiteX948" fmla="*/ 2100546 w 5462919"/>
              <a:gd name="connsiteY948" fmla="*/ 2636731 h 3482959"/>
              <a:gd name="connsiteX949" fmla="*/ 2126906 w 5462919"/>
              <a:gd name="connsiteY949" fmla="*/ 2602723 h 3482959"/>
              <a:gd name="connsiteX950" fmla="*/ 2173403 w 5462919"/>
              <a:gd name="connsiteY950" fmla="*/ 2520222 h 3482959"/>
              <a:gd name="connsiteX951" fmla="*/ 2209613 w 5462919"/>
              <a:gd name="connsiteY951" fmla="*/ 2451505 h 3482959"/>
              <a:gd name="connsiteX952" fmla="*/ 2271953 w 5462919"/>
              <a:gd name="connsiteY952" fmla="*/ 2355904 h 3482959"/>
              <a:gd name="connsiteX953" fmla="*/ 2391556 w 5462919"/>
              <a:gd name="connsiteY953" fmla="*/ 2162783 h 3482959"/>
              <a:gd name="connsiteX954" fmla="*/ 2492866 w 5462919"/>
              <a:gd name="connsiteY954" fmla="*/ 1965118 h 3482959"/>
              <a:gd name="connsiteX955" fmla="*/ 1076689 w 5462919"/>
              <a:gd name="connsiteY955" fmla="*/ 1851646 h 3482959"/>
              <a:gd name="connsiteX956" fmla="*/ 1067276 w 5462919"/>
              <a:gd name="connsiteY956" fmla="*/ 1864185 h 3482959"/>
              <a:gd name="connsiteX957" fmla="*/ 1037063 w 5462919"/>
              <a:gd name="connsiteY957" fmla="*/ 1920761 h 3482959"/>
              <a:gd name="connsiteX958" fmla="*/ 1009806 w 5462919"/>
              <a:gd name="connsiteY958" fmla="*/ 1959786 h 3482959"/>
              <a:gd name="connsiteX959" fmla="*/ 961388 w 5462919"/>
              <a:gd name="connsiteY959" fmla="*/ 2047362 h 3482959"/>
              <a:gd name="connsiteX960" fmla="*/ 946388 w 5462919"/>
              <a:gd name="connsiteY960" fmla="*/ 2070890 h 3482959"/>
              <a:gd name="connsiteX961" fmla="*/ 924998 w 5462919"/>
              <a:gd name="connsiteY961" fmla="*/ 2093748 h 3482959"/>
              <a:gd name="connsiteX962" fmla="*/ 924954 w 5462919"/>
              <a:gd name="connsiteY962" fmla="*/ 2093771 h 3482959"/>
              <a:gd name="connsiteX963" fmla="*/ 932192 w 5462919"/>
              <a:gd name="connsiteY963" fmla="*/ 2067443 h 3482959"/>
              <a:gd name="connsiteX964" fmla="*/ 938541 w 5462919"/>
              <a:gd name="connsiteY964" fmla="*/ 2053648 h 3482959"/>
              <a:gd name="connsiteX965" fmla="*/ 957822 w 5462919"/>
              <a:gd name="connsiteY965" fmla="*/ 2029394 h 3482959"/>
              <a:gd name="connsiteX966" fmla="*/ 1005970 w 5462919"/>
              <a:gd name="connsiteY966" fmla="*/ 1940955 h 3482959"/>
              <a:gd name="connsiteX967" fmla="*/ 1030243 w 5462919"/>
              <a:gd name="connsiteY967" fmla="*/ 1905539 h 3482959"/>
              <a:gd name="connsiteX968" fmla="*/ 1063989 w 5462919"/>
              <a:gd name="connsiteY968" fmla="*/ 1839758 h 3482959"/>
              <a:gd name="connsiteX969" fmla="*/ 1012892 w 5462919"/>
              <a:gd name="connsiteY969" fmla="*/ 1928239 h 3482959"/>
              <a:gd name="connsiteX970" fmla="*/ 1005970 w 5462919"/>
              <a:gd name="connsiteY970" fmla="*/ 1940955 h 3482959"/>
              <a:gd name="connsiteX971" fmla="*/ 958586 w 5462919"/>
              <a:gd name="connsiteY971" fmla="*/ 2010089 h 3482959"/>
              <a:gd name="connsiteX972" fmla="*/ 938541 w 5462919"/>
              <a:gd name="connsiteY972" fmla="*/ 2053648 h 3482959"/>
              <a:gd name="connsiteX973" fmla="*/ 923678 w 5462919"/>
              <a:gd name="connsiteY973" fmla="*/ 2072342 h 3482959"/>
              <a:gd name="connsiteX974" fmla="*/ 910447 w 5462919"/>
              <a:gd name="connsiteY974" fmla="*/ 2082685 h 3482959"/>
              <a:gd name="connsiteX975" fmla="*/ 918003 w 5462919"/>
              <a:gd name="connsiteY975" fmla="*/ 2056029 h 3482959"/>
              <a:gd name="connsiteX976" fmla="*/ 925321 w 5462919"/>
              <a:gd name="connsiteY976" fmla="*/ 2040854 h 3482959"/>
              <a:gd name="connsiteX977" fmla="*/ 960840 w 5462919"/>
              <a:gd name="connsiteY977" fmla="*/ 1991469 h 3482959"/>
              <a:gd name="connsiteX978" fmla="*/ 1002674 w 5462919"/>
              <a:gd name="connsiteY978" fmla="*/ 1932996 h 3482959"/>
              <a:gd name="connsiteX979" fmla="*/ 1036474 w 5462919"/>
              <a:gd name="connsiteY979" fmla="*/ 1871356 h 3482959"/>
              <a:gd name="connsiteX980" fmla="*/ 511289 w 5462919"/>
              <a:gd name="connsiteY980" fmla="*/ 1796368 h 3482959"/>
              <a:gd name="connsiteX981" fmla="*/ 516647 w 5462919"/>
              <a:gd name="connsiteY981" fmla="*/ 1806372 h 3482959"/>
              <a:gd name="connsiteX982" fmla="*/ 496210 w 5462919"/>
              <a:gd name="connsiteY982" fmla="*/ 1855338 h 3482959"/>
              <a:gd name="connsiteX983" fmla="*/ 488195 w 5462919"/>
              <a:gd name="connsiteY983" fmla="*/ 1877670 h 3482959"/>
              <a:gd name="connsiteX984" fmla="*/ 487398 w 5462919"/>
              <a:gd name="connsiteY984" fmla="*/ 1885422 h 3482959"/>
              <a:gd name="connsiteX985" fmla="*/ 474950 w 5462919"/>
              <a:gd name="connsiteY985" fmla="*/ 1892783 h 3482959"/>
              <a:gd name="connsiteX986" fmla="*/ 485786 w 5462919"/>
              <a:gd name="connsiteY986" fmla="*/ 1901081 h 3482959"/>
              <a:gd name="connsiteX987" fmla="*/ 487398 w 5462919"/>
              <a:gd name="connsiteY987" fmla="*/ 1885422 h 3482959"/>
              <a:gd name="connsiteX988" fmla="*/ 495447 w 5462919"/>
              <a:gd name="connsiteY988" fmla="*/ 1880661 h 3482959"/>
              <a:gd name="connsiteX989" fmla="*/ 511572 w 5462919"/>
              <a:gd name="connsiteY989" fmla="*/ 1862676 h 3482959"/>
              <a:gd name="connsiteX990" fmla="*/ 539141 w 5462919"/>
              <a:gd name="connsiteY990" fmla="*/ 1820500 h 3482959"/>
              <a:gd name="connsiteX991" fmla="*/ 554777 w 5462919"/>
              <a:gd name="connsiteY991" fmla="*/ 1822557 h 3482959"/>
              <a:gd name="connsiteX992" fmla="*/ 530500 w 5462919"/>
              <a:gd name="connsiteY992" fmla="*/ 1927621 h 3482959"/>
              <a:gd name="connsiteX993" fmla="*/ 513972 w 5462919"/>
              <a:gd name="connsiteY993" fmla="*/ 1923095 h 3482959"/>
              <a:gd name="connsiteX994" fmla="*/ 532309 w 5462919"/>
              <a:gd name="connsiteY994" fmla="*/ 1876229 h 3482959"/>
              <a:gd name="connsiteX995" fmla="*/ 534473 w 5462919"/>
              <a:gd name="connsiteY995" fmla="*/ 1858350 h 3482959"/>
              <a:gd name="connsiteX996" fmla="*/ 553886 w 5462919"/>
              <a:gd name="connsiteY996" fmla="*/ 1829209 h 3482959"/>
              <a:gd name="connsiteX997" fmla="*/ 538249 w 5462919"/>
              <a:gd name="connsiteY997" fmla="*/ 1827152 h 3482959"/>
              <a:gd name="connsiteX998" fmla="*/ 534473 w 5462919"/>
              <a:gd name="connsiteY998" fmla="*/ 1858350 h 3482959"/>
              <a:gd name="connsiteX999" fmla="*/ 522545 w 5462919"/>
              <a:gd name="connsiteY999" fmla="*/ 1876255 h 3482959"/>
              <a:gd name="connsiteX1000" fmla="*/ 479476 w 5462919"/>
              <a:gd name="connsiteY1000" fmla="*/ 1909379 h 3482959"/>
              <a:gd name="connsiteX1001" fmla="*/ 468641 w 5462919"/>
              <a:gd name="connsiteY1001" fmla="*/ 1901081 h 3482959"/>
              <a:gd name="connsiteX1002" fmla="*/ 478997 w 5462919"/>
              <a:gd name="connsiteY1002" fmla="*/ 1852389 h 3482959"/>
              <a:gd name="connsiteX1003" fmla="*/ 500119 w 5462919"/>
              <a:gd name="connsiteY1003" fmla="*/ 1801708 h 3482959"/>
              <a:gd name="connsiteX1004" fmla="*/ 500119 w 5462919"/>
              <a:gd name="connsiteY1004" fmla="*/ 1801846 h 3482959"/>
              <a:gd name="connsiteX1005" fmla="*/ 511289 w 5462919"/>
              <a:gd name="connsiteY1005" fmla="*/ 1796368 h 3482959"/>
              <a:gd name="connsiteX1006" fmla="*/ 495319 w 5462919"/>
              <a:gd name="connsiteY1006" fmla="*/ 1780518 h 3482959"/>
              <a:gd name="connsiteX1007" fmla="*/ 507457 w 5462919"/>
              <a:gd name="connsiteY1007" fmla="*/ 1780518 h 3482959"/>
              <a:gd name="connsiteX1008" fmla="*/ 507457 w 5462919"/>
              <a:gd name="connsiteY1008" fmla="*/ 1792657 h 3482959"/>
              <a:gd name="connsiteX1009" fmla="*/ 502245 w 5462919"/>
              <a:gd name="connsiteY1009" fmla="*/ 1798417 h 3482959"/>
              <a:gd name="connsiteX1010" fmla="*/ 499845 w 5462919"/>
              <a:gd name="connsiteY1010" fmla="*/ 1801366 h 3482959"/>
              <a:gd name="connsiteX1011" fmla="*/ 499639 w 5462919"/>
              <a:gd name="connsiteY1011" fmla="*/ 1801641 h 3482959"/>
              <a:gd name="connsiteX1012" fmla="*/ 498404 w 5462919"/>
              <a:gd name="connsiteY1012" fmla="*/ 1803355 h 3482959"/>
              <a:gd name="connsiteX1013" fmla="*/ 489969 w 5462919"/>
              <a:gd name="connsiteY1013" fmla="*/ 1816042 h 3482959"/>
              <a:gd name="connsiteX1014" fmla="*/ 474196 w 5462919"/>
              <a:gd name="connsiteY1014" fmla="*/ 1842994 h 3482959"/>
              <a:gd name="connsiteX1015" fmla="*/ 462469 w 5462919"/>
              <a:gd name="connsiteY1015" fmla="*/ 1846080 h 3482959"/>
              <a:gd name="connsiteX1016" fmla="*/ 459382 w 5462919"/>
              <a:gd name="connsiteY1016" fmla="*/ 1834353 h 3482959"/>
              <a:gd name="connsiteX1017" fmla="*/ 495387 w 5462919"/>
              <a:gd name="connsiteY1017" fmla="*/ 1780655 h 3482959"/>
              <a:gd name="connsiteX1018" fmla="*/ 380944 w 5462919"/>
              <a:gd name="connsiteY1018" fmla="*/ 1779592 h 3482959"/>
              <a:gd name="connsiteX1019" fmla="*/ 384082 w 5462919"/>
              <a:gd name="connsiteY1019" fmla="*/ 1791010 h 3482959"/>
              <a:gd name="connsiteX1020" fmla="*/ 313444 w 5462919"/>
              <a:gd name="connsiteY1020" fmla="*/ 1893263 h 3482959"/>
              <a:gd name="connsiteX1021" fmla="*/ 301306 w 5462919"/>
              <a:gd name="connsiteY1021" fmla="*/ 1881125 h 3482959"/>
              <a:gd name="connsiteX1022" fmla="*/ 369269 w 5462919"/>
              <a:gd name="connsiteY1022" fmla="*/ 1782369 h 3482959"/>
              <a:gd name="connsiteX1023" fmla="*/ 380944 w 5462919"/>
              <a:gd name="connsiteY1023" fmla="*/ 1779592 h 3482959"/>
              <a:gd name="connsiteX1024" fmla="*/ 3603151 w 5462919"/>
              <a:gd name="connsiteY1024" fmla="*/ 1777617 h 3482959"/>
              <a:gd name="connsiteX1025" fmla="*/ 3576961 w 5462919"/>
              <a:gd name="connsiteY1025" fmla="*/ 1831404 h 3482959"/>
              <a:gd name="connsiteX1026" fmla="*/ 3547317 w 5462919"/>
              <a:gd name="connsiteY1026" fmla="*/ 1881468 h 3482959"/>
              <a:gd name="connsiteX1027" fmla="*/ 3516221 w 5462919"/>
              <a:gd name="connsiteY1027" fmla="*/ 1926045 h 3482959"/>
              <a:gd name="connsiteX1028" fmla="*/ 3507254 w 5462919"/>
              <a:gd name="connsiteY1028" fmla="*/ 1935061 h 3482959"/>
              <a:gd name="connsiteX1029" fmla="*/ 3497816 w 5462919"/>
              <a:gd name="connsiteY1029" fmla="*/ 1943721 h 3482959"/>
              <a:gd name="connsiteX1030" fmla="*/ 3520245 w 5462919"/>
              <a:gd name="connsiteY1030" fmla="*/ 1905882 h 3482959"/>
              <a:gd name="connsiteX1031" fmla="*/ 2590163 w 5462919"/>
              <a:gd name="connsiteY1031" fmla="*/ 1768242 h 3482959"/>
              <a:gd name="connsiteX1032" fmla="*/ 2589363 w 5462919"/>
              <a:gd name="connsiteY1032" fmla="*/ 1770695 h 3482959"/>
              <a:gd name="connsiteX1033" fmla="*/ 2590723 w 5462919"/>
              <a:gd name="connsiteY1033" fmla="*/ 1768478 h 3482959"/>
              <a:gd name="connsiteX1034" fmla="*/ 3592644 w 5462919"/>
              <a:gd name="connsiteY1034" fmla="*/ 1761857 h 3482959"/>
              <a:gd name="connsiteX1035" fmla="*/ 3585602 w 5462919"/>
              <a:gd name="connsiteY1035" fmla="*/ 1777706 h 3482959"/>
              <a:gd name="connsiteX1036" fmla="*/ 3528055 w 5462919"/>
              <a:gd name="connsiteY1036" fmla="*/ 1880705 h 3482959"/>
              <a:gd name="connsiteX1037" fmla="*/ 3491664 w 5462919"/>
              <a:gd name="connsiteY1037" fmla="*/ 1922113 h 3482959"/>
              <a:gd name="connsiteX1038" fmla="*/ 3536704 w 5462919"/>
              <a:gd name="connsiteY1038" fmla="*/ 1847452 h 3482959"/>
              <a:gd name="connsiteX1039" fmla="*/ 1085792 w 5462919"/>
              <a:gd name="connsiteY1039" fmla="*/ 1759875 h 3482959"/>
              <a:gd name="connsiteX1040" fmla="*/ 1097931 w 5462919"/>
              <a:gd name="connsiteY1040" fmla="*/ 1772014 h 3482959"/>
              <a:gd name="connsiteX1041" fmla="*/ 1047302 w 5462919"/>
              <a:gd name="connsiteY1041" fmla="*/ 1825524 h 3482959"/>
              <a:gd name="connsiteX1042" fmla="*/ 1037924 w 5462919"/>
              <a:gd name="connsiteY1042" fmla="*/ 1868711 h 3482959"/>
              <a:gd name="connsiteX1043" fmla="*/ 1036474 w 5462919"/>
              <a:gd name="connsiteY1043" fmla="*/ 1871356 h 3482959"/>
              <a:gd name="connsiteX1044" fmla="*/ 1025631 w 5462919"/>
              <a:gd name="connsiteY1044" fmla="*/ 1883807 h 3482959"/>
              <a:gd name="connsiteX1045" fmla="*/ 948770 w 5462919"/>
              <a:gd name="connsiteY1045" fmla="*/ 1992224 h 3482959"/>
              <a:gd name="connsiteX1046" fmla="*/ 925321 w 5462919"/>
              <a:gd name="connsiteY1046" fmla="*/ 2040854 h 3482959"/>
              <a:gd name="connsiteX1047" fmla="*/ 919949 w 5462919"/>
              <a:gd name="connsiteY1047" fmla="*/ 2048322 h 3482959"/>
              <a:gd name="connsiteX1048" fmla="*/ 897566 w 5462919"/>
              <a:gd name="connsiteY1048" fmla="*/ 2091071 h 3482959"/>
              <a:gd name="connsiteX1049" fmla="*/ 877035 w 5462919"/>
              <a:gd name="connsiteY1049" fmla="*/ 2099551 h 3482959"/>
              <a:gd name="connsiteX1050" fmla="*/ 887596 w 5462919"/>
              <a:gd name="connsiteY1050" fmla="*/ 2110113 h 3482959"/>
              <a:gd name="connsiteX1051" fmla="*/ 897566 w 5462919"/>
              <a:gd name="connsiteY1051" fmla="*/ 2091071 h 3482959"/>
              <a:gd name="connsiteX1052" fmla="*/ 902128 w 5462919"/>
              <a:gd name="connsiteY1052" fmla="*/ 2089187 h 3482959"/>
              <a:gd name="connsiteX1053" fmla="*/ 910447 w 5462919"/>
              <a:gd name="connsiteY1053" fmla="*/ 2082685 h 3482959"/>
              <a:gd name="connsiteX1054" fmla="*/ 904283 w 5462919"/>
              <a:gd name="connsiteY1054" fmla="*/ 2104431 h 3482959"/>
              <a:gd name="connsiteX1055" fmla="*/ 881561 w 5462919"/>
              <a:gd name="connsiteY1055" fmla="*/ 2116148 h 3482959"/>
              <a:gd name="connsiteX1056" fmla="*/ 871000 w 5462919"/>
              <a:gd name="connsiteY1056" fmla="*/ 2105586 h 3482959"/>
              <a:gd name="connsiteX1057" fmla="*/ 906113 w 5462919"/>
              <a:gd name="connsiteY1057" fmla="*/ 2038721 h 3482959"/>
              <a:gd name="connsiteX1058" fmla="*/ 990055 w 5462919"/>
              <a:gd name="connsiteY1058" fmla="*/ 1920969 h 3482959"/>
              <a:gd name="connsiteX1059" fmla="*/ 1022750 w 5462919"/>
              <a:gd name="connsiteY1059" fmla="*/ 1860430 h 3482959"/>
              <a:gd name="connsiteX1060" fmla="*/ 1025224 w 5462919"/>
              <a:gd name="connsiteY1060" fmla="*/ 1848859 h 3482959"/>
              <a:gd name="connsiteX1061" fmla="*/ 1011177 w 5462919"/>
              <a:gd name="connsiteY1061" fmla="*/ 1863705 h 3482959"/>
              <a:gd name="connsiteX1062" fmla="*/ 942597 w 5462919"/>
              <a:gd name="connsiteY1062" fmla="*/ 1953065 h 3482959"/>
              <a:gd name="connsiteX1063" fmla="*/ 899117 w 5462919"/>
              <a:gd name="connsiteY1063" fmla="*/ 2028572 h 3482959"/>
              <a:gd name="connsiteX1064" fmla="*/ 855158 w 5462919"/>
              <a:gd name="connsiteY1064" fmla="*/ 2103255 h 3482959"/>
              <a:gd name="connsiteX1065" fmla="*/ 845872 w 5462919"/>
              <a:gd name="connsiteY1065" fmla="*/ 2114062 h 3482959"/>
              <a:gd name="connsiteX1066" fmla="*/ 820679 w 5462919"/>
              <a:gd name="connsiteY1066" fmla="*/ 2182107 h 3482959"/>
              <a:gd name="connsiteX1067" fmla="*/ 806535 w 5462919"/>
              <a:gd name="connsiteY1067" fmla="*/ 2187060 h 3482959"/>
              <a:gd name="connsiteX1068" fmla="*/ 814833 w 5462919"/>
              <a:gd name="connsiteY1068" fmla="*/ 2197896 h 3482959"/>
              <a:gd name="connsiteX1069" fmla="*/ 820679 w 5462919"/>
              <a:gd name="connsiteY1069" fmla="*/ 2182107 h 3482959"/>
              <a:gd name="connsiteX1070" fmla="*/ 821100 w 5462919"/>
              <a:gd name="connsiteY1070" fmla="*/ 2181960 h 3482959"/>
              <a:gd name="connsiteX1071" fmla="*/ 832527 w 5462919"/>
              <a:gd name="connsiteY1071" fmla="*/ 2171149 h 3482959"/>
              <a:gd name="connsiteX1072" fmla="*/ 855912 w 5462919"/>
              <a:gd name="connsiteY1072" fmla="*/ 2141043 h 3482959"/>
              <a:gd name="connsiteX1073" fmla="*/ 870246 w 5462919"/>
              <a:gd name="connsiteY1073" fmla="*/ 2149410 h 3482959"/>
              <a:gd name="connsiteX1074" fmla="*/ 855081 w 5462919"/>
              <a:gd name="connsiteY1074" fmla="*/ 2178376 h 3482959"/>
              <a:gd name="connsiteX1075" fmla="*/ 850962 w 5462919"/>
              <a:gd name="connsiteY1075" fmla="*/ 2188210 h 3482959"/>
              <a:gd name="connsiteX1076" fmla="*/ 831978 w 5462919"/>
              <a:gd name="connsiteY1076" fmla="*/ 2197758 h 3482959"/>
              <a:gd name="connsiteX1077" fmla="*/ 842539 w 5462919"/>
              <a:gd name="connsiteY1077" fmla="*/ 2208320 h 3482959"/>
              <a:gd name="connsiteX1078" fmla="*/ 850962 w 5462919"/>
              <a:gd name="connsiteY1078" fmla="*/ 2188210 h 3482959"/>
              <a:gd name="connsiteX1079" fmla="*/ 878475 w 5462919"/>
              <a:gd name="connsiteY1079" fmla="*/ 2174373 h 3482959"/>
              <a:gd name="connsiteX1080" fmla="*/ 891369 w 5462919"/>
              <a:gd name="connsiteY1080" fmla="*/ 2181779 h 3482959"/>
              <a:gd name="connsiteX1081" fmla="*/ 891581 w 5462919"/>
              <a:gd name="connsiteY1081" fmla="*/ 2199560 h 3482959"/>
              <a:gd name="connsiteX1082" fmla="*/ 890614 w 5462919"/>
              <a:gd name="connsiteY1082" fmla="*/ 2199953 h 3482959"/>
              <a:gd name="connsiteX1083" fmla="*/ 871549 w 5462919"/>
              <a:gd name="connsiteY1083" fmla="*/ 2219430 h 3482959"/>
              <a:gd name="connsiteX1084" fmla="*/ 883276 w 5462919"/>
              <a:gd name="connsiteY1084" fmla="*/ 2231157 h 3482959"/>
              <a:gd name="connsiteX1085" fmla="*/ 891643 w 5462919"/>
              <a:gd name="connsiteY1085" fmla="*/ 2204754 h 3482959"/>
              <a:gd name="connsiteX1086" fmla="*/ 891581 w 5462919"/>
              <a:gd name="connsiteY1086" fmla="*/ 2199560 h 3482959"/>
              <a:gd name="connsiteX1087" fmla="*/ 896860 w 5462919"/>
              <a:gd name="connsiteY1087" fmla="*/ 2197413 h 3482959"/>
              <a:gd name="connsiteX1088" fmla="*/ 902753 w 5462919"/>
              <a:gd name="connsiteY1088" fmla="*/ 2212092 h 3482959"/>
              <a:gd name="connsiteX1089" fmla="*/ 880190 w 5462919"/>
              <a:gd name="connsiteY1089" fmla="*/ 2234243 h 3482959"/>
              <a:gd name="connsiteX1090" fmla="*/ 868463 w 5462919"/>
              <a:gd name="connsiteY1090" fmla="*/ 2222516 h 3482959"/>
              <a:gd name="connsiteX1091" fmla="*/ 874249 w 5462919"/>
              <a:gd name="connsiteY1091" fmla="*/ 2202662 h 3482959"/>
              <a:gd name="connsiteX1092" fmla="*/ 874241 w 5462919"/>
              <a:gd name="connsiteY1092" fmla="*/ 2195580 h 3482959"/>
              <a:gd name="connsiteX1093" fmla="*/ 887116 w 5462919"/>
              <a:gd name="connsiteY1093" fmla="*/ 2189186 h 3482959"/>
              <a:gd name="connsiteX1094" fmla="*/ 874224 w 5462919"/>
              <a:gd name="connsiteY1094" fmla="*/ 2181779 h 3482959"/>
              <a:gd name="connsiteX1095" fmla="*/ 874241 w 5462919"/>
              <a:gd name="connsiteY1095" fmla="*/ 2195580 h 3482959"/>
              <a:gd name="connsiteX1096" fmla="*/ 836573 w 5462919"/>
              <a:gd name="connsiteY1096" fmla="*/ 2214286 h 3482959"/>
              <a:gd name="connsiteX1097" fmla="*/ 826012 w 5462919"/>
              <a:gd name="connsiteY1097" fmla="*/ 2203725 h 3482959"/>
              <a:gd name="connsiteX1098" fmla="*/ 828928 w 5462919"/>
              <a:gd name="connsiteY1098" fmla="*/ 2196737 h 3482959"/>
              <a:gd name="connsiteX1099" fmla="*/ 842257 w 5462919"/>
              <a:gd name="connsiteY1099" fmla="*/ 2185997 h 3482959"/>
              <a:gd name="connsiteX1100" fmla="*/ 868051 w 5462919"/>
              <a:gd name="connsiteY1100" fmla="*/ 2153181 h 3482959"/>
              <a:gd name="connsiteX1101" fmla="*/ 853718 w 5462919"/>
              <a:gd name="connsiteY1101" fmla="*/ 2144815 h 3482959"/>
              <a:gd name="connsiteX1102" fmla="*/ 838528 w 5462919"/>
              <a:gd name="connsiteY1102" fmla="*/ 2173730 h 3482959"/>
              <a:gd name="connsiteX1103" fmla="*/ 828928 w 5462919"/>
              <a:gd name="connsiteY1103" fmla="*/ 2196737 h 3482959"/>
              <a:gd name="connsiteX1104" fmla="*/ 826418 w 5462919"/>
              <a:gd name="connsiteY1104" fmla="*/ 2198760 h 3482959"/>
              <a:gd name="connsiteX1105" fmla="*/ 806535 w 5462919"/>
              <a:gd name="connsiteY1105" fmla="*/ 2204205 h 3482959"/>
              <a:gd name="connsiteX1106" fmla="*/ 798237 w 5462919"/>
              <a:gd name="connsiteY1106" fmla="*/ 2193369 h 3482959"/>
              <a:gd name="connsiteX1107" fmla="*/ 817873 w 5462919"/>
              <a:gd name="connsiteY1107" fmla="*/ 2140334 h 3482959"/>
              <a:gd name="connsiteX1108" fmla="*/ 800431 w 5462919"/>
              <a:gd name="connsiteY1108" fmla="*/ 2152221 h 3482959"/>
              <a:gd name="connsiteX1109" fmla="*/ 787812 w 5462919"/>
              <a:gd name="connsiteY1109" fmla="*/ 2142552 h 3482959"/>
              <a:gd name="connsiteX1110" fmla="*/ 821210 w 5462919"/>
              <a:gd name="connsiteY1110" fmla="*/ 2057101 h 3482959"/>
              <a:gd name="connsiteX1111" fmla="*/ 961214 w 5462919"/>
              <a:gd name="connsiteY1111" fmla="*/ 1852329 h 3482959"/>
              <a:gd name="connsiteX1112" fmla="*/ 966653 w 5462919"/>
              <a:gd name="connsiteY1112" fmla="*/ 1842503 h 3482959"/>
              <a:gd name="connsiteX1113" fmla="*/ 1014675 w 5462919"/>
              <a:gd name="connsiteY1113" fmla="*/ 1790393 h 3482959"/>
              <a:gd name="connsiteX1114" fmla="*/ 1001233 w 5462919"/>
              <a:gd name="connsiteY1114" fmla="*/ 1780038 h 3482959"/>
              <a:gd name="connsiteX1115" fmla="*/ 966653 w 5462919"/>
              <a:gd name="connsiteY1115" fmla="*/ 1842503 h 3482959"/>
              <a:gd name="connsiteX1116" fmla="*/ 925246 w 5462919"/>
              <a:gd name="connsiteY1116" fmla="*/ 1887434 h 3482959"/>
              <a:gd name="connsiteX1117" fmla="*/ 853306 w 5462919"/>
              <a:gd name="connsiteY1117" fmla="*/ 1979468 h 3482959"/>
              <a:gd name="connsiteX1118" fmla="*/ 819085 w 5462919"/>
              <a:gd name="connsiteY1118" fmla="*/ 2047568 h 3482959"/>
              <a:gd name="connsiteX1119" fmla="*/ 783423 w 5462919"/>
              <a:gd name="connsiteY1119" fmla="*/ 2123898 h 3482959"/>
              <a:gd name="connsiteX1120" fmla="*/ 735691 w 5462919"/>
              <a:gd name="connsiteY1120" fmla="*/ 2175264 h 3482959"/>
              <a:gd name="connsiteX1121" fmla="*/ 723073 w 5462919"/>
              <a:gd name="connsiteY1121" fmla="*/ 2165594 h 3482959"/>
              <a:gd name="connsiteX1122" fmla="*/ 753042 w 5462919"/>
              <a:gd name="connsiteY1122" fmla="*/ 2089059 h 3482959"/>
              <a:gd name="connsiteX1123" fmla="*/ 842127 w 5462919"/>
              <a:gd name="connsiteY1123" fmla="*/ 1959649 h 3482959"/>
              <a:gd name="connsiteX1124" fmla="*/ 879632 w 5462919"/>
              <a:gd name="connsiteY1124" fmla="*/ 1896409 h 3482959"/>
              <a:gd name="connsiteX1125" fmla="*/ 889037 w 5462919"/>
              <a:gd name="connsiteY1125" fmla="*/ 1861015 h 3482959"/>
              <a:gd name="connsiteX1126" fmla="*/ 912971 w 5462919"/>
              <a:gd name="connsiteY1126" fmla="*/ 1831953 h 3482959"/>
              <a:gd name="connsiteX1127" fmla="*/ 898363 w 5462919"/>
              <a:gd name="connsiteY1127" fmla="*/ 1825918 h 3482959"/>
              <a:gd name="connsiteX1128" fmla="*/ 889037 w 5462919"/>
              <a:gd name="connsiteY1128" fmla="*/ 1861015 h 3482959"/>
              <a:gd name="connsiteX1129" fmla="*/ 840001 w 5462919"/>
              <a:gd name="connsiteY1129" fmla="*/ 1920558 h 3482959"/>
              <a:gd name="connsiteX1130" fmla="*/ 782257 w 5462919"/>
              <a:gd name="connsiteY1130" fmla="*/ 2004431 h 3482959"/>
              <a:gd name="connsiteX1131" fmla="*/ 748653 w 5462919"/>
              <a:gd name="connsiteY1131" fmla="*/ 2073354 h 3482959"/>
              <a:gd name="connsiteX1132" fmla="*/ 666357 w 5462919"/>
              <a:gd name="connsiteY1132" fmla="*/ 2184523 h 3482959"/>
              <a:gd name="connsiteX1133" fmla="*/ 654630 w 5462919"/>
              <a:gd name="connsiteY1133" fmla="*/ 2172795 h 3482959"/>
              <a:gd name="connsiteX1134" fmla="*/ 706888 w 5462919"/>
              <a:gd name="connsiteY1134" fmla="*/ 2089882 h 3482959"/>
              <a:gd name="connsiteX1135" fmla="*/ 795176 w 5462919"/>
              <a:gd name="connsiteY1135" fmla="*/ 1947390 h 3482959"/>
              <a:gd name="connsiteX1136" fmla="*/ 834086 w 5462919"/>
              <a:gd name="connsiteY1136" fmla="*/ 1864584 h 3482959"/>
              <a:gd name="connsiteX1137" fmla="*/ 767513 w 5462919"/>
              <a:gd name="connsiteY1137" fmla="*/ 1960952 h 3482959"/>
              <a:gd name="connsiteX1138" fmla="*/ 711621 w 5462919"/>
              <a:gd name="connsiteY1138" fmla="*/ 2035430 h 3482959"/>
              <a:gd name="connsiteX1139" fmla="*/ 675822 w 5462919"/>
              <a:gd name="connsiteY1139" fmla="*/ 2083779 h 3482959"/>
              <a:gd name="connsiteX1140" fmla="*/ 622672 w 5462919"/>
              <a:gd name="connsiteY1140" fmla="*/ 2177596 h 3482959"/>
              <a:gd name="connsiteX1141" fmla="*/ 559922 w 5462919"/>
              <a:gd name="connsiteY1141" fmla="*/ 2278958 h 3482959"/>
              <a:gd name="connsiteX1142" fmla="*/ 497925 w 5462919"/>
              <a:gd name="connsiteY1142" fmla="*/ 2333204 h 3482959"/>
              <a:gd name="connsiteX1143" fmla="*/ 487364 w 5462919"/>
              <a:gd name="connsiteY1143" fmla="*/ 2322643 h 3482959"/>
              <a:gd name="connsiteX1144" fmla="*/ 501706 w 5462919"/>
              <a:gd name="connsiteY1144" fmla="*/ 2265259 h 3482959"/>
              <a:gd name="connsiteX1145" fmla="*/ 503813 w 5462919"/>
              <a:gd name="connsiteY1145" fmla="*/ 2260107 h 3482959"/>
              <a:gd name="connsiteX1146" fmla="*/ 520625 w 5462919"/>
              <a:gd name="connsiteY1146" fmla="*/ 2233763 h 3482959"/>
              <a:gd name="connsiteX1147" fmla="*/ 569934 w 5462919"/>
              <a:gd name="connsiteY1147" fmla="*/ 2136037 h 3482959"/>
              <a:gd name="connsiteX1148" fmla="*/ 598946 w 5462919"/>
              <a:gd name="connsiteY1148" fmla="*/ 2085683 h 3482959"/>
              <a:gd name="connsiteX1149" fmla="*/ 642766 w 5462919"/>
              <a:gd name="connsiteY1149" fmla="*/ 2021851 h 3482959"/>
              <a:gd name="connsiteX1150" fmla="*/ 702894 w 5462919"/>
              <a:gd name="connsiteY1150" fmla="*/ 1930657 h 3482959"/>
              <a:gd name="connsiteX1151" fmla="*/ 708334 w 5462919"/>
              <a:gd name="connsiteY1151" fmla="*/ 1919538 h 3482959"/>
              <a:gd name="connsiteX1152" fmla="*/ 765113 w 5462919"/>
              <a:gd name="connsiteY1152" fmla="*/ 1841143 h 3482959"/>
              <a:gd name="connsiteX1153" fmla="*/ 750780 w 5462919"/>
              <a:gd name="connsiteY1153" fmla="*/ 1832776 h 3482959"/>
              <a:gd name="connsiteX1154" fmla="*/ 708334 w 5462919"/>
              <a:gd name="connsiteY1154" fmla="*/ 1919538 h 3482959"/>
              <a:gd name="connsiteX1155" fmla="*/ 641532 w 5462919"/>
              <a:gd name="connsiteY1155" fmla="*/ 2011770 h 3482959"/>
              <a:gd name="connsiteX1156" fmla="*/ 598946 w 5462919"/>
              <a:gd name="connsiteY1156" fmla="*/ 2085683 h 3482959"/>
              <a:gd name="connsiteX1157" fmla="*/ 579639 w 5462919"/>
              <a:gd name="connsiteY1157" fmla="*/ 2113809 h 3482959"/>
              <a:gd name="connsiteX1158" fmla="*/ 524123 w 5462919"/>
              <a:gd name="connsiteY1158" fmla="*/ 2210446 h 3482959"/>
              <a:gd name="connsiteX1159" fmla="*/ 503813 w 5462919"/>
              <a:gd name="connsiteY1159" fmla="*/ 2260107 h 3482959"/>
              <a:gd name="connsiteX1160" fmla="*/ 457600 w 5462919"/>
              <a:gd name="connsiteY1160" fmla="*/ 2332519 h 3482959"/>
              <a:gd name="connsiteX1161" fmla="*/ 394027 w 5462919"/>
              <a:gd name="connsiteY1161" fmla="*/ 2375107 h 3482959"/>
              <a:gd name="connsiteX1162" fmla="*/ 385728 w 5462919"/>
              <a:gd name="connsiteY1162" fmla="*/ 2364271 h 3482959"/>
              <a:gd name="connsiteX1163" fmla="*/ 429825 w 5462919"/>
              <a:gd name="connsiteY1163" fmla="*/ 2283895 h 3482959"/>
              <a:gd name="connsiteX1164" fmla="*/ 453897 w 5462919"/>
              <a:gd name="connsiteY1164" fmla="*/ 2246125 h 3482959"/>
              <a:gd name="connsiteX1165" fmla="*/ 457000 w 5462919"/>
              <a:gd name="connsiteY1165" fmla="*/ 2222626 h 3482959"/>
              <a:gd name="connsiteX1166" fmla="*/ 472276 w 5462919"/>
              <a:gd name="connsiteY1166" fmla="*/ 2207634 h 3482959"/>
              <a:gd name="connsiteX1167" fmla="*/ 459658 w 5462919"/>
              <a:gd name="connsiteY1167" fmla="*/ 2202491 h 3482959"/>
              <a:gd name="connsiteX1168" fmla="*/ 457000 w 5462919"/>
              <a:gd name="connsiteY1168" fmla="*/ 2222626 h 3482959"/>
              <a:gd name="connsiteX1169" fmla="*/ 438707 w 5462919"/>
              <a:gd name="connsiteY1169" fmla="*/ 2240579 h 3482959"/>
              <a:gd name="connsiteX1170" fmla="*/ 412749 w 5462919"/>
              <a:gd name="connsiteY1170" fmla="*/ 2280261 h 3482959"/>
              <a:gd name="connsiteX1171" fmla="*/ 352124 w 5462919"/>
              <a:gd name="connsiteY1171" fmla="*/ 2350898 h 3482959"/>
              <a:gd name="connsiteX1172" fmla="*/ 339505 w 5462919"/>
              <a:gd name="connsiteY1172" fmla="*/ 2341228 h 3482959"/>
              <a:gd name="connsiteX1173" fmla="*/ 376659 w 5462919"/>
              <a:gd name="connsiteY1173" fmla="*/ 2263433 h 3482959"/>
              <a:gd name="connsiteX1174" fmla="*/ 385300 w 5462919"/>
              <a:gd name="connsiteY1174" fmla="*/ 2243631 h 3482959"/>
              <a:gd name="connsiteX1175" fmla="*/ 385455 w 5462919"/>
              <a:gd name="connsiteY1175" fmla="*/ 2243476 h 3482959"/>
              <a:gd name="connsiteX1176" fmla="*/ 415974 w 5462919"/>
              <a:gd name="connsiteY1176" fmla="*/ 2184437 h 3482959"/>
              <a:gd name="connsiteX1177" fmla="*/ 410820 w 5462919"/>
              <a:gd name="connsiteY1177" fmla="*/ 2225666 h 3482959"/>
              <a:gd name="connsiteX1178" fmla="*/ 372724 w 5462919"/>
              <a:gd name="connsiteY1178" fmla="*/ 2304934 h 3482959"/>
              <a:gd name="connsiteX1179" fmla="*/ 371171 w 5462919"/>
              <a:gd name="connsiteY1179" fmla="*/ 2308710 h 3482959"/>
              <a:gd name="connsiteX1180" fmla="*/ 343346 w 5462919"/>
              <a:gd name="connsiteY1180" fmla="*/ 2336016 h 3482959"/>
              <a:gd name="connsiteX1181" fmla="*/ 355965 w 5462919"/>
              <a:gd name="connsiteY1181" fmla="*/ 2345686 h 3482959"/>
              <a:gd name="connsiteX1182" fmla="*/ 371171 w 5462919"/>
              <a:gd name="connsiteY1182" fmla="*/ 2308710 h 3482959"/>
              <a:gd name="connsiteX1183" fmla="*/ 376916 w 5462919"/>
              <a:gd name="connsiteY1183" fmla="*/ 2303072 h 3482959"/>
              <a:gd name="connsiteX1184" fmla="*/ 402873 w 5462919"/>
              <a:gd name="connsiteY1184" fmla="*/ 2263390 h 3482959"/>
              <a:gd name="connsiteX1185" fmla="*/ 463498 w 5462919"/>
              <a:gd name="connsiteY1185" fmla="*/ 2192753 h 3482959"/>
              <a:gd name="connsiteX1186" fmla="*/ 476117 w 5462919"/>
              <a:gd name="connsiteY1186" fmla="*/ 2197896 h 3482959"/>
              <a:gd name="connsiteX1187" fmla="*/ 449439 w 5462919"/>
              <a:gd name="connsiteY1187" fmla="*/ 2286159 h 3482959"/>
              <a:gd name="connsiteX1188" fmla="*/ 420516 w 5462919"/>
              <a:gd name="connsiteY1188" fmla="*/ 2324752 h 3482959"/>
              <a:gd name="connsiteX1189" fmla="*/ 408213 w 5462919"/>
              <a:gd name="connsiteY1189" fmla="*/ 2354317 h 3482959"/>
              <a:gd name="connsiteX1190" fmla="*/ 393889 w 5462919"/>
              <a:gd name="connsiteY1190" fmla="*/ 2357962 h 3482959"/>
              <a:gd name="connsiteX1191" fmla="*/ 402188 w 5462919"/>
              <a:gd name="connsiteY1191" fmla="*/ 2368797 h 3482959"/>
              <a:gd name="connsiteX1192" fmla="*/ 408213 w 5462919"/>
              <a:gd name="connsiteY1192" fmla="*/ 2354317 h 3482959"/>
              <a:gd name="connsiteX1193" fmla="*/ 409354 w 5462919"/>
              <a:gd name="connsiteY1193" fmla="*/ 2354027 h 3482959"/>
              <a:gd name="connsiteX1194" fmla="*/ 423379 w 5462919"/>
              <a:gd name="connsiteY1194" fmla="*/ 2343971 h 3482959"/>
              <a:gd name="connsiteX1195" fmla="*/ 458355 w 5462919"/>
              <a:gd name="connsiteY1195" fmla="*/ 2303098 h 3482959"/>
              <a:gd name="connsiteX1196" fmla="*/ 561842 w 5462919"/>
              <a:gd name="connsiteY1196" fmla="*/ 2113406 h 3482959"/>
              <a:gd name="connsiteX1197" fmla="*/ 596406 w 5462919"/>
              <a:gd name="connsiteY1197" fmla="*/ 2052575 h 3482959"/>
              <a:gd name="connsiteX1198" fmla="*/ 643863 w 5462919"/>
              <a:gd name="connsiteY1198" fmla="*/ 1976314 h 3482959"/>
              <a:gd name="connsiteX1199" fmla="*/ 752906 w 5462919"/>
              <a:gd name="connsiteY1199" fmla="*/ 1829073 h 3482959"/>
              <a:gd name="connsiteX1200" fmla="*/ 767239 w 5462919"/>
              <a:gd name="connsiteY1200" fmla="*/ 1837440 h 3482959"/>
              <a:gd name="connsiteX1201" fmla="*/ 714021 w 5462919"/>
              <a:gd name="connsiteY1201" fmla="*/ 1944973 h 3482959"/>
              <a:gd name="connsiteX1202" fmla="*/ 588657 w 5462919"/>
              <a:gd name="connsiteY1202" fmla="*/ 2131579 h 3482959"/>
              <a:gd name="connsiteX1203" fmla="*/ 536082 w 5462919"/>
              <a:gd name="connsiteY1203" fmla="*/ 2225217 h 3482959"/>
              <a:gd name="connsiteX1204" fmla="*/ 509822 w 5462919"/>
              <a:gd name="connsiteY1204" fmla="*/ 2308268 h 3482959"/>
              <a:gd name="connsiteX1205" fmla="*/ 493262 w 5462919"/>
              <a:gd name="connsiteY1205" fmla="*/ 2316677 h 3482959"/>
              <a:gd name="connsiteX1206" fmla="*/ 503823 w 5462919"/>
              <a:gd name="connsiteY1206" fmla="*/ 2327238 h 3482959"/>
              <a:gd name="connsiteX1207" fmla="*/ 509822 w 5462919"/>
              <a:gd name="connsiteY1207" fmla="*/ 2308268 h 3482959"/>
              <a:gd name="connsiteX1208" fmla="*/ 510261 w 5462919"/>
              <a:gd name="connsiteY1208" fmla="*/ 2308044 h 3482959"/>
              <a:gd name="connsiteX1209" fmla="*/ 524534 w 5462919"/>
              <a:gd name="connsiteY1209" fmla="*/ 2294937 h 3482959"/>
              <a:gd name="connsiteX1210" fmla="*/ 558344 w 5462919"/>
              <a:gd name="connsiteY1210" fmla="*/ 2251457 h 3482959"/>
              <a:gd name="connsiteX1211" fmla="*/ 618626 w 5462919"/>
              <a:gd name="connsiteY1211" fmla="*/ 2149547 h 3482959"/>
              <a:gd name="connsiteX1212" fmla="*/ 668141 w 5462919"/>
              <a:gd name="connsiteY1212" fmla="*/ 2064097 h 3482959"/>
              <a:gd name="connsiteX1213" fmla="*/ 714569 w 5462919"/>
              <a:gd name="connsiteY1213" fmla="*/ 2003540 h 3482959"/>
              <a:gd name="connsiteX1214" fmla="*/ 769159 w 5462919"/>
              <a:gd name="connsiteY1214" fmla="*/ 1929680 h 3482959"/>
              <a:gd name="connsiteX1215" fmla="*/ 871755 w 5462919"/>
              <a:gd name="connsiteY1215" fmla="*/ 1779970 h 3482959"/>
              <a:gd name="connsiteX1216" fmla="*/ 883688 w 5462919"/>
              <a:gd name="connsiteY1216" fmla="*/ 1777346 h 3482959"/>
              <a:gd name="connsiteX1217" fmla="*/ 886568 w 5462919"/>
              <a:gd name="connsiteY1217" fmla="*/ 1788611 h 3482959"/>
              <a:gd name="connsiteX1218" fmla="*/ 880938 w 5462919"/>
              <a:gd name="connsiteY1218" fmla="*/ 1796761 h 3482959"/>
              <a:gd name="connsiteX1219" fmla="*/ 883001 w 5462919"/>
              <a:gd name="connsiteY1219" fmla="*/ 1800543 h 3482959"/>
              <a:gd name="connsiteX1220" fmla="*/ 848016 w 5462919"/>
              <a:gd name="connsiteY1220" fmla="*/ 1883705 h 3482959"/>
              <a:gd name="connsiteX1221" fmla="*/ 837233 w 5462919"/>
              <a:gd name="connsiteY1221" fmla="*/ 1896684 h 3482959"/>
              <a:gd name="connsiteX1222" fmla="*/ 778828 w 5462919"/>
              <a:gd name="connsiteY1222" fmla="*/ 1977548 h 3482959"/>
              <a:gd name="connsiteX1223" fmla="*/ 740629 w 5462919"/>
              <a:gd name="connsiteY1223" fmla="*/ 2049146 h 3482959"/>
              <a:gd name="connsiteX1224" fmla="*/ 710179 w 5462919"/>
              <a:gd name="connsiteY1224" fmla="*/ 2115737 h 3482959"/>
              <a:gd name="connsiteX1225" fmla="*/ 657853 w 5462919"/>
              <a:gd name="connsiteY1225" fmla="*/ 2169778 h 3482959"/>
              <a:gd name="connsiteX1226" fmla="*/ 669580 w 5462919"/>
              <a:gd name="connsiteY1226" fmla="*/ 2181505 h 3482959"/>
              <a:gd name="connsiteX1227" fmla="*/ 844802 w 5462919"/>
              <a:gd name="connsiteY1227" fmla="*/ 1891343 h 3482959"/>
              <a:gd name="connsiteX1228" fmla="*/ 848016 w 5462919"/>
              <a:gd name="connsiteY1228" fmla="*/ 1883705 h 3482959"/>
              <a:gd name="connsiteX1229" fmla="*/ 901038 w 5462919"/>
              <a:gd name="connsiteY1229" fmla="*/ 1819883 h 3482959"/>
              <a:gd name="connsiteX1230" fmla="*/ 915645 w 5462919"/>
              <a:gd name="connsiteY1230" fmla="*/ 1825918 h 3482959"/>
              <a:gd name="connsiteX1231" fmla="*/ 897102 w 5462919"/>
              <a:gd name="connsiteY1231" fmla="*/ 1896245 h 3482959"/>
              <a:gd name="connsiteX1232" fmla="*/ 851797 w 5462919"/>
              <a:gd name="connsiteY1232" fmla="*/ 1951762 h 3482959"/>
              <a:gd name="connsiteX1233" fmla="*/ 811266 w 5462919"/>
              <a:gd name="connsiteY1233" fmla="*/ 2022811 h 3482959"/>
              <a:gd name="connsiteX1234" fmla="*/ 799218 w 5462919"/>
              <a:gd name="connsiteY1234" fmla="*/ 2049896 h 3482959"/>
              <a:gd name="connsiteX1235" fmla="*/ 766964 w 5462919"/>
              <a:gd name="connsiteY1235" fmla="*/ 2099175 h 3482959"/>
              <a:gd name="connsiteX1236" fmla="*/ 751962 w 5462919"/>
              <a:gd name="connsiteY1236" fmla="*/ 2138206 h 3482959"/>
              <a:gd name="connsiteX1237" fmla="*/ 727050 w 5462919"/>
              <a:gd name="connsiteY1237" fmla="*/ 2160520 h 3482959"/>
              <a:gd name="connsiteX1238" fmla="*/ 739669 w 5462919"/>
              <a:gd name="connsiteY1238" fmla="*/ 2170189 h 3482959"/>
              <a:gd name="connsiteX1239" fmla="*/ 751962 w 5462919"/>
              <a:gd name="connsiteY1239" fmla="*/ 2138206 h 3482959"/>
              <a:gd name="connsiteX1240" fmla="*/ 756728 w 5462919"/>
              <a:gd name="connsiteY1240" fmla="*/ 2133937 h 3482959"/>
              <a:gd name="connsiteX1241" fmla="*/ 777251 w 5462919"/>
              <a:gd name="connsiteY1241" fmla="*/ 2099278 h 3482959"/>
              <a:gd name="connsiteX1242" fmla="*/ 799218 w 5462919"/>
              <a:gd name="connsiteY1242" fmla="*/ 2049896 h 3482959"/>
              <a:gd name="connsiteX1243" fmla="*/ 808866 w 5462919"/>
              <a:gd name="connsiteY1243" fmla="*/ 2035155 h 3482959"/>
              <a:gd name="connsiteX1244" fmla="*/ 895140 w 5462919"/>
              <a:gd name="connsiteY1244" fmla="*/ 1903687 h 3482959"/>
              <a:gd name="connsiteX1245" fmla="*/ 897102 w 5462919"/>
              <a:gd name="connsiteY1245" fmla="*/ 1896245 h 3482959"/>
              <a:gd name="connsiteX1246" fmla="*/ 924475 w 5462919"/>
              <a:gd name="connsiteY1246" fmla="*/ 1862703 h 3482959"/>
              <a:gd name="connsiteX1247" fmla="*/ 1002605 w 5462919"/>
              <a:gd name="connsiteY1247" fmla="*/ 1778323 h 3482959"/>
              <a:gd name="connsiteX1248" fmla="*/ 1016047 w 5462919"/>
              <a:gd name="connsiteY1248" fmla="*/ 1788679 h 3482959"/>
              <a:gd name="connsiteX1249" fmla="*/ 970989 w 5462919"/>
              <a:gd name="connsiteY1249" fmla="*/ 1868437 h 3482959"/>
              <a:gd name="connsiteX1250" fmla="*/ 833109 w 5462919"/>
              <a:gd name="connsiteY1250" fmla="*/ 2070924 h 3482959"/>
              <a:gd name="connsiteX1251" fmla="*/ 814202 w 5462919"/>
              <a:gd name="connsiteY1251" fmla="*/ 2120973 h 3482959"/>
              <a:gd name="connsiteX1252" fmla="*/ 791721 w 5462919"/>
              <a:gd name="connsiteY1252" fmla="*/ 2137408 h 3482959"/>
              <a:gd name="connsiteX1253" fmla="*/ 804340 w 5462919"/>
              <a:gd name="connsiteY1253" fmla="*/ 2147078 h 3482959"/>
              <a:gd name="connsiteX1254" fmla="*/ 814202 w 5462919"/>
              <a:gd name="connsiteY1254" fmla="*/ 2120973 h 3482959"/>
              <a:gd name="connsiteX1255" fmla="*/ 825737 w 5462919"/>
              <a:gd name="connsiteY1255" fmla="*/ 2112540 h 3482959"/>
              <a:gd name="connsiteX1256" fmla="*/ 830529 w 5462919"/>
              <a:gd name="connsiteY1256" fmla="*/ 2106149 h 3482959"/>
              <a:gd name="connsiteX1257" fmla="*/ 832870 w 5462919"/>
              <a:gd name="connsiteY1257" fmla="*/ 2099826 h 3482959"/>
              <a:gd name="connsiteX1258" fmla="*/ 832938 w 5462919"/>
              <a:gd name="connsiteY1258" fmla="*/ 2099826 h 3482959"/>
              <a:gd name="connsiteX1259" fmla="*/ 836728 w 5462919"/>
              <a:gd name="connsiteY1259" fmla="*/ 2097884 h 3482959"/>
              <a:gd name="connsiteX1260" fmla="*/ 851523 w 5462919"/>
              <a:gd name="connsiteY1260" fmla="*/ 2078155 h 3482959"/>
              <a:gd name="connsiteX1261" fmla="*/ 892945 w 5462919"/>
              <a:gd name="connsiteY1261" fmla="*/ 2003060 h 3482959"/>
              <a:gd name="connsiteX1262" fmla="*/ 911462 w 5462919"/>
              <a:gd name="connsiteY1262" fmla="*/ 1968358 h 3482959"/>
              <a:gd name="connsiteX1263" fmla="*/ 941431 w 5462919"/>
              <a:gd name="connsiteY1263" fmla="*/ 1925427 h 3482959"/>
              <a:gd name="connsiteX1264" fmla="*/ 1009703 w 5462919"/>
              <a:gd name="connsiteY1264" fmla="*/ 1839205 h 3482959"/>
              <a:gd name="connsiteX1265" fmla="*/ 1032330 w 5462919"/>
              <a:gd name="connsiteY1265" fmla="*/ 1815614 h 3482959"/>
              <a:gd name="connsiteX1266" fmla="*/ 1037032 w 5462919"/>
              <a:gd name="connsiteY1266" fmla="*/ 1793616 h 3482959"/>
              <a:gd name="connsiteX1267" fmla="*/ 1037101 w 5462919"/>
              <a:gd name="connsiteY1267" fmla="*/ 1793547 h 3482959"/>
              <a:gd name="connsiteX1268" fmla="*/ 1045725 w 5462919"/>
              <a:gd name="connsiteY1268" fmla="*/ 1785266 h 3482959"/>
              <a:gd name="connsiteX1269" fmla="*/ 1053858 w 5462919"/>
              <a:gd name="connsiteY1269" fmla="*/ 1793170 h 3482959"/>
              <a:gd name="connsiteX1270" fmla="*/ 4032913 w 5462919"/>
              <a:gd name="connsiteY1270" fmla="*/ 1743076 h 3482959"/>
              <a:gd name="connsiteX1271" fmla="*/ 4039190 w 5462919"/>
              <a:gd name="connsiteY1271" fmla="*/ 1758092 h 3482959"/>
              <a:gd name="connsiteX1272" fmla="*/ 3933646 w 5462919"/>
              <a:gd name="connsiteY1272" fmla="*/ 1922958 h 3482959"/>
              <a:gd name="connsiteX1273" fmla="*/ 3892154 w 5462919"/>
              <a:gd name="connsiteY1273" fmla="*/ 1998122 h 3482959"/>
              <a:gd name="connsiteX1274" fmla="*/ 3859579 w 5462919"/>
              <a:gd name="connsiteY1274" fmla="*/ 2056484 h 3482959"/>
              <a:gd name="connsiteX1275" fmla="*/ 3834623 w 5462919"/>
              <a:gd name="connsiteY1275" fmla="*/ 2133930 h 3482959"/>
              <a:gd name="connsiteX1276" fmla="*/ 3842092 w 5462919"/>
              <a:gd name="connsiteY1276" fmla="*/ 2123143 h 3482959"/>
              <a:gd name="connsiteX1277" fmla="*/ 3921850 w 5462919"/>
              <a:gd name="connsiteY1277" fmla="*/ 1988315 h 3482959"/>
              <a:gd name="connsiteX1278" fmla="*/ 3996945 w 5462919"/>
              <a:gd name="connsiteY1278" fmla="*/ 1869260 h 3482959"/>
              <a:gd name="connsiteX1279" fmla="*/ 4063262 w 5462919"/>
              <a:gd name="connsiteY1279" fmla="*/ 1800269 h 3482959"/>
              <a:gd name="connsiteX1280" fmla="*/ 4075881 w 5462919"/>
              <a:gd name="connsiteY1280" fmla="*/ 1809939 h 3482959"/>
              <a:gd name="connsiteX1281" fmla="*/ 4035350 w 5462919"/>
              <a:gd name="connsiteY1281" fmla="*/ 1923850 h 3482959"/>
              <a:gd name="connsiteX1282" fmla="*/ 3899562 w 5462919"/>
              <a:gd name="connsiteY1282" fmla="*/ 2125681 h 3482959"/>
              <a:gd name="connsiteX1283" fmla="*/ 3831445 w 5462919"/>
              <a:gd name="connsiteY1283" fmla="*/ 2223622 h 3482959"/>
              <a:gd name="connsiteX1284" fmla="*/ 3783275 w 5462919"/>
              <a:gd name="connsiteY1284" fmla="*/ 2319060 h 3482959"/>
              <a:gd name="connsiteX1285" fmla="*/ 3771866 w 5462919"/>
              <a:gd name="connsiteY1285" fmla="*/ 2319283 h 3482959"/>
              <a:gd name="connsiteX1286" fmla="*/ 3777832 w 5462919"/>
              <a:gd name="connsiteY1286" fmla="*/ 2329844 h 3482959"/>
              <a:gd name="connsiteX1287" fmla="*/ 3783275 w 5462919"/>
              <a:gd name="connsiteY1287" fmla="*/ 2319060 h 3482959"/>
              <a:gd name="connsiteX1288" fmla="*/ 3785924 w 5462919"/>
              <a:gd name="connsiteY1288" fmla="*/ 2319008 h 3482959"/>
              <a:gd name="connsiteX1289" fmla="*/ 3802795 w 5462919"/>
              <a:gd name="connsiteY1289" fmla="*/ 2310847 h 3482959"/>
              <a:gd name="connsiteX1290" fmla="*/ 3841954 w 5462919"/>
              <a:gd name="connsiteY1290" fmla="*/ 2273814 h 3482959"/>
              <a:gd name="connsiteX1291" fmla="*/ 3921027 w 5462919"/>
              <a:gd name="connsiteY1291" fmla="*/ 2158668 h 3482959"/>
              <a:gd name="connsiteX1292" fmla="*/ 4002706 w 5462919"/>
              <a:gd name="connsiteY1292" fmla="*/ 2014924 h 3482959"/>
              <a:gd name="connsiteX1293" fmla="*/ 4077870 w 5462919"/>
              <a:gd name="connsiteY1293" fmla="*/ 1880782 h 3482959"/>
              <a:gd name="connsiteX1294" fmla="*/ 4137809 w 5462919"/>
              <a:gd name="connsiteY1294" fmla="*/ 1794645 h 3482959"/>
              <a:gd name="connsiteX1295" fmla="*/ 4148087 w 5462919"/>
              <a:gd name="connsiteY1295" fmla="*/ 1793454 h 3482959"/>
              <a:gd name="connsiteX1296" fmla="*/ 4152142 w 5462919"/>
              <a:gd name="connsiteY1296" fmla="*/ 1803012 h 3482959"/>
              <a:gd name="connsiteX1297" fmla="*/ 4120869 w 5462919"/>
              <a:gd name="connsiteY1297" fmla="*/ 1888120 h 3482959"/>
              <a:gd name="connsiteX1298" fmla="*/ 4010309 w 5462919"/>
              <a:gd name="connsiteY1298" fmla="*/ 2106645 h 3482959"/>
              <a:gd name="connsiteX1299" fmla="*/ 3995745 w 5462919"/>
              <a:gd name="connsiteY1299" fmla="*/ 2152737 h 3482959"/>
              <a:gd name="connsiteX1300" fmla="*/ 3973148 w 5462919"/>
              <a:gd name="connsiteY1300" fmla="*/ 2174647 h 3482959"/>
              <a:gd name="connsiteX1301" fmla="*/ 3985766 w 5462919"/>
              <a:gd name="connsiteY1301" fmla="*/ 2184317 h 3482959"/>
              <a:gd name="connsiteX1302" fmla="*/ 3995745 w 5462919"/>
              <a:gd name="connsiteY1302" fmla="*/ 2152737 h 3482959"/>
              <a:gd name="connsiteX1303" fmla="*/ 4027326 w 5462919"/>
              <a:gd name="connsiteY1303" fmla="*/ 2122115 h 3482959"/>
              <a:gd name="connsiteX1304" fmla="*/ 4165514 w 5462919"/>
              <a:gd name="connsiteY1304" fmla="*/ 1877901 h 3482959"/>
              <a:gd name="connsiteX1305" fmla="*/ 4177653 w 5462919"/>
              <a:gd name="connsiteY1305" fmla="*/ 1890040 h 3482959"/>
              <a:gd name="connsiteX1306" fmla="*/ 4134036 w 5462919"/>
              <a:gd name="connsiteY1306" fmla="*/ 1956700 h 3482959"/>
              <a:gd name="connsiteX1307" fmla="*/ 3981789 w 5462919"/>
              <a:gd name="connsiteY1307" fmla="*/ 2189460 h 3482959"/>
              <a:gd name="connsiteX1308" fmla="*/ 3969170 w 5462919"/>
              <a:gd name="connsiteY1308" fmla="*/ 2179791 h 3482959"/>
              <a:gd name="connsiteX1309" fmla="*/ 3996945 w 5462919"/>
              <a:gd name="connsiteY1309" fmla="*/ 2094683 h 3482959"/>
              <a:gd name="connsiteX1310" fmla="*/ 4107919 w 5462919"/>
              <a:gd name="connsiteY1310" fmla="*/ 1875473 h 3482959"/>
              <a:gd name="connsiteX1311" fmla="*/ 4116908 w 5462919"/>
              <a:gd name="connsiteY1311" fmla="*/ 1850422 h 3482959"/>
              <a:gd name="connsiteX1312" fmla="*/ 4118675 w 5462919"/>
              <a:gd name="connsiteY1312" fmla="*/ 1847520 h 3482959"/>
              <a:gd name="connsiteX1313" fmla="*/ 4149879 w 5462919"/>
              <a:gd name="connsiteY1313" fmla="*/ 1806853 h 3482959"/>
              <a:gd name="connsiteX1314" fmla="*/ 4135545 w 5462919"/>
              <a:gd name="connsiteY1314" fmla="*/ 1798486 h 3482959"/>
              <a:gd name="connsiteX1315" fmla="*/ 4116908 w 5462919"/>
              <a:gd name="connsiteY1315" fmla="*/ 1850422 h 3482959"/>
              <a:gd name="connsiteX1316" fmla="*/ 4080887 w 5462919"/>
              <a:gd name="connsiteY1316" fmla="*/ 1909585 h 3482959"/>
              <a:gd name="connsiteX1317" fmla="*/ 3919587 w 5462919"/>
              <a:gd name="connsiteY1317" fmla="*/ 2193712 h 3482959"/>
              <a:gd name="connsiteX1318" fmla="*/ 3839348 w 5462919"/>
              <a:gd name="connsiteY1318" fmla="*/ 2302138 h 3482959"/>
              <a:gd name="connsiteX1319" fmla="*/ 3767271 w 5462919"/>
              <a:gd name="connsiteY1319" fmla="*/ 2335879 h 3482959"/>
              <a:gd name="connsiteX1320" fmla="*/ 3761304 w 5462919"/>
              <a:gd name="connsiteY1320" fmla="*/ 2325318 h 3482959"/>
              <a:gd name="connsiteX1321" fmla="*/ 3819391 w 5462919"/>
              <a:gd name="connsiteY1321" fmla="*/ 2211406 h 3482959"/>
              <a:gd name="connsiteX1322" fmla="*/ 3962518 w 5462919"/>
              <a:gd name="connsiteY1322" fmla="*/ 2009575 h 3482959"/>
              <a:gd name="connsiteX1323" fmla="*/ 4044994 w 5462919"/>
              <a:gd name="connsiteY1323" fmla="*/ 1860372 h 3482959"/>
              <a:gd name="connsiteX1324" fmla="*/ 4052396 w 5462919"/>
              <a:gd name="connsiteY1324" fmla="*/ 1832040 h 3482959"/>
              <a:gd name="connsiteX1325" fmla="*/ 4071972 w 5462919"/>
              <a:gd name="connsiteY1325" fmla="*/ 1815082 h 3482959"/>
              <a:gd name="connsiteX1326" fmla="*/ 4059353 w 5462919"/>
              <a:gd name="connsiteY1326" fmla="*/ 1805412 h 3482959"/>
              <a:gd name="connsiteX1327" fmla="*/ 4052396 w 5462919"/>
              <a:gd name="connsiteY1327" fmla="*/ 1832040 h 3482959"/>
              <a:gd name="connsiteX1328" fmla="*/ 4037613 w 5462919"/>
              <a:gd name="connsiteY1328" fmla="*/ 1844846 h 3482959"/>
              <a:gd name="connsiteX1329" fmla="*/ 3998865 w 5462919"/>
              <a:gd name="connsiteY1329" fmla="*/ 1896692 h 3482959"/>
              <a:gd name="connsiteX1330" fmla="*/ 3840582 w 5462919"/>
              <a:gd name="connsiteY1330" fmla="*/ 2158119 h 3482959"/>
              <a:gd name="connsiteX1331" fmla="*/ 3810009 w 5462919"/>
              <a:gd name="connsiteY1331" fmla="*/ 2203957 h 3482959"/>
              <a:gd name="connsiteX1332" fmla="*/ 3810000 w 5462919"/>
              <a:gd name="connsiteY1332" fmla="*/ 2203981 h 3482959"/>
              <a:gd name="connsiteX1333" fmla="*/ 3726927 w 5462919"/>
              <a:gd name="connsiteY1333" fmla="*/ 2286782 h 3482959"/>
              <a:gd name="connsiteX1334" fmla="*/ 3723288 w 5462919"/>
              <a:gd name="connsiteY1334" fmla="*/ 2286866 h 3482959"/>
              <a:gd name="connsiteX1335" fmla="*/ 3716940 w 5462919"/>
              <a:gd name="connsiteY1335" fmla="*/ 2289121 h 3482959"/>
              <a:gd name="connsiteX1336" fmla="*/ 3698005 w 5462919"/>
              <a:gd name="connsiteY1336" fmla="*/ 2287324 h 3482959"/>
              <a:gd name="connsiteX1337" fmla="*/ 3691695 w 5462919"/>
              <a:gd name="connsiteY1337" fmla="*/ 2279026 h 3482959"/>
              <a:gd name="connsiteX1338" fmla="*/ 3695193 w 5462919"/>
              <a:gd name="connsiteY1338" fmla="*/ 2245284 h 3482959"/>
              <a:gd name="connsiteX1339" fmla="*/ 3696427 w 5462919"/>
              <a:gd name="connsiteY1339" fmla="*/ 2240090 h 3482959"/>
              <a:gd name="connsiteX1340" fmla="*/ 3709748 w 5462919"/>
              <a:gd name="connsiteY1340" fmla="*/ 2220263 h 3482959"/>
              <a:gd name="connsiteX1341" fmla="*/ 3730999 w 5462919"/>
              <a:gd name="connsiteY1341" fmla="*/ 2175272 h 3482959"/>
              <a:gd name="connsiteX1342" fmla="*/ 3720131 w 5462919"/>
              <a:gd name="connsiteY1342" fmla="*/ 2207047 h 3482959"/>
              <a:gd name="connsiteX1343" fmla="*/ 3710133 w 5462919"/>
              <a:gd name="connsiteY1343" fmla="*/ 2270021 h 3482959"/>
              <a:gd name="connsiteX1344" fmla="*/ 3719863 w 5462919"/>
              <a:gd name="connsiteY1344" fmla="*/ 2269794 h 3482959"/>
              <a:gd name="connsiteX1345" fmla="*/ 3730581 w 5462919"/>
              <a:gd name="connsiteY1345" fmla="*/ 2265173 h 3482959"/>
              <a:gd name="connsiteX1346" fmla="*/ 3767545 w 5462919"/>
              <a:gd name="connsiteY1346" fmla="*/ 2230814 h 3482959"/>
              <a:gd name="connsiteX1347" fmla="*/ 3798107 w 5462919"/>
              <a:gd name="connsiteY1347" fmla="*/ 2186673 h 3482959"/>
              <a:gd name="connsiteX1348" fmla="*/ 3802872 w 5462919"/>
              <a:gd name="connsiteY1348" fmla="*/ 2176199 h 3482959"/>
              <a:gd name="connsiteX1349" fmla="*/ 3818843 w 5462919"/>
              <a:gd name="connsiteY1349" fmla="*/ 2125681 h 3482959"/>
              <a:gd name="connsiteX1350" fmla="*/ 3852447 w 5462919"/>
              <a:gd name="connsiteY1350" fmla="*/ 2031932 h 3482959"/>
              <a:gd name="connsiteX1351" fmla="*/ 3893527 w 5462919"/>
              <a:gd name="connsiteY1351" fmla="*/ 1960540 h 3482959"/>
              <a:gd name="connsiteX1352" fmla="*/ 3934606 w 5462919"/>
              <a:gd name="connsiteY1352" fmla="*/ 1885925 h 3482959"/>
              <a:gd name="connsiteX1353" fmla="*/ 4027052 w 5462919"/>
              <a:gd name="connsiteY1353" fmla="*/ 1745953 h 3482959"/>
              <a:gd name="connsiteX1354" fmla="*/ 4032913 w 5462919"/>
              <a:gd name="connsiteY1354" fmla="*/ 1743076 h 3482959"/>
              <a:gd name="connsiteX1355" fmla="*/ 2295858 w 5462919"/>
              <a:gd name="connsiteY1355" fmla="*/ 1705394 h 3482959"/>
              <a:gd name="connsiteX1356" fmla="*/ 2296024 w 5462919"/>
              <a:gd name="connsiteY1356" fmla="*/ 1705491 h 3482959"/>
              <a:gd name="connsiteX1357" fmla="*/ 2294548 w 5462919"/>
              <a:gd name="connsiteY1357" fmla="*/ 1708007 h 3482959"/>
              <a:gd name="connsiteX1358" fmla="*/ 2295887 w 5462919"/>
              <a:gd name="connsiteY1358" fmla="*/ 1705491 h 3482959"/>
              <a:gd name="connsiteX1359" fmla="*/ 477366 w 5462919"/>
              <a:gd name="connsiteY1359" fmla="*/ 1660226 h 3482959"/>
              <a:gd name="connsiteX1360" fmla="*/ 483249 w 5462919"/>
              <a:gd name="connsiteY1360" fmla="*/ 1674905 h 3482959"/>
              <a:gd name="connsiteX1361" fmla="*/ 436066 w 5462919"/>
              <a:gd name="connsiteY1361" fmla="*/ 1766733 h 3482959"/>
              <a:gd name="connsiteX1362" fmla="*/ 421252 w 5462919"/>
              <a:gd name="connsiteY1362" fmla="*/ 1758093 h 3482959"/>
              <a:gd name="connsiteX1363" fmla="*/ 471110 w 5462919"/>
              <a:gd name="connsiteY1363" fmla="*/ 1662766 h 3482959"/>
              <a:gd name="connsiteX1364" fmla="*/ 477366 w 5462919"/>
              <a:gd name="connsiteY1364" fmla="*/ 1660226 h 3482959"/>
              <a:gd name="connsiteX1365" fmla="*/ 4665761 w 5462919"/>
              <a:gd name="connsiteY1365" fmla="*/ 1653829 h 3482959"/>
              <a:gd name="connsiteX1366" fmla="*/ 4644709 w 5462919"/>
              <a:gd name="connsiteY1366" fmla="*/ 1685895 h 3482959"/>
              <a:gd name="connsiteX1367" fmla="*/ 4608678 w 5462919"/>
              <a:gd name="connsiteY1367" fmla="*/ 1760561 h 3482959"/>
              <a:gd name="connsiteX1368" fmla="*/ 4582893 w 5462919"/>
              <a:gd name="connsiteY1368" fmla="*/ 1834559 h 3482959"/>
              <a:gd name="connsiteX1369" fmla="*/ 4580192 w 5462919"/>
              <a:gd name="connsiteY1369" fmla="*/ 1855229 h 3482959"/>
              <a:gd name="connsiteX1370" fmla="*/ 4559575 w 5462919"/>
              <a:gd name="connsiteY1370" fmla="*/ 1886406 h 3482959"/>
              <a:gd name="connsiteX1371" fmla="*/ 4575554 w 5462919"/>
              <a:gd name="connsiteY1371" fmla="*/ 1890726 h 3482959"/>
              <a:gd name="connsiteX1372" fmla="*/ 4580192 w 5462919"/>
              <a:gd name="connsiteY1372" fmla="*/ 1855229 h 3482959"/>
              <a:gd name="connsiteX1373" fmla="*/ 4635493 w 5462919"/>
              <a:gd name="connsiteY1373" fmla="*/ 1771603 h 3482959"/>
              <a:gd name="connsiteX1374" fmla="*/ 4722041 w 5462919"/>
              <a:gd name="connsiteY1374" fmla="*/ 1668390 h 3482959"/>
              <a:gd name="connsiteX1375" fmla="*/ 4730682 w 5462919"/>
              <a:gd name="connsiteY1375" fmla="*/ 1683203 h 3482959"/>
              <a:gd name="connsiteX1376" fmla="*/ 4647426 w 5462919"/>
              <a:gd name="connsiteY1376" fmla="*/ 1784496 h 3482959"/>
              <a:gd name="connsiteX1377" fmla="*/ 4574320 w 5462919"/>
              <a:gd name="connsiteY1377" fmla="*/ 1894978 h 3482959"/>
              <a:gd name="connsiteX1378" fmla="*/ 4558340 w 5462919"/>
              <a:gd name="connsiteY1378" fmla="*/ 1890658 h 3482959"/>
              <a:gd name="connsiteX1379" fmla="*/ 4568627 w 5462919"/>
              <a:gd name="connsiteY1379" fmla="*/ 1821255 h 3482959"/>
              <a:gd name="connsiteX1380" fmla="*/ 4598374 w 5462919"/>
              <a:gd name="connsiteY1380" fmla="*/ 1740193 h 3482959"/>
              <a:gd name="connsiteX1381" fmla="*/ 4608770 w 5462919"/>
              <a:gd name="connsiteY1381" fmla="*/ 1720110 h 3482959"/>
              <a:gd name="connsiteX1382" fmla="*/ 4636110 w 5462919"/>
              <a:gd name="connsiteY1382" fmla="*/ 1685055 h 3482959"/>
              <a:gd name="connsiteX1383" fmla="*/ 4653108 w 5462919"/>
              <a:gd name="connsiteY1383" fmla="*/ 1641665 h 3482959"/>
              <a:gd name="connsiteX1384" fmla="*/ 4638099 w 5462919"/>
              <a:gd name="connsiteY1384" fmla="*/ 1663452 h 3482959"/>
              <a:gd name="connsiteX1385" fmla="*/ 4608770 w 5462919"/>
              <a:gd name="connsiteY1385" fmla="*/ 1720110 h 3482959"/>
              <a:gd name="connsiteX1386" fmla="*/ 4588842 w 5462919"/>
              <a:gd name="connsiteY1386" fmla="*/ 1745663 h 3482959"/>
              <a:gd name="connsiteX1387" fmla="*/ 4561221 w 5462919"/>
              <a:gd name="connsiteY1387" fmla="*/ 1816660 h 3482959"/>
              <a:gd name="connsiteX1388" fmla="*/ 4561427 w 5462919"/>
              <a:gd name="connsiteY1388" fmla="*/ 1816797 h 3482959"/>
              <a:gd name="connsiteX1389" fmla="*/ 4544899 w 5462919"/>
              <a:gd name="connsiteY1389" fmla="*/ 1812271 h 3482959"/>
              <a:gd name="connsiteX1390" fmla="*/ 4566913 w 5462919"/>
              <a:gd name="connsiteY1390" fmla="*/ 1749726 h 3482959"/>
              <a:gd name="connsiteX1391" fmla="*/ 4643191 w 5462919"/>
              <a:gd name="connsiteY1391" fmla="*/ 1652694 h 3482959"/>
              <a:gd name="connsiteX1392" fmla="*/ 443404 w 5462919"/>
              <a:gd name="connsiteY1392" fmla="*/ 1631493 h 3482959"/>
              <a:gd name="connsiteX1393" fmla="*/ 455542 w 5462919"/>
              <a:gd name="connsiteY1393" fmla="*/ 1643632 h 3482959"/>
              <a:gd name="connsiteX1394" fmla="*/ 408359 w 5462919"/>
              <a:gd name="connsiteY1394" fmla="*/ 1718178 h 3482959"/>
              <a:gd name="connsiteX1395" fmla="*/ 396632 w 5462919"/>
              <a:gd name="connsiteY1395" fmla="*/ 1721264 h 3482959"/>
              <a:gd name="connsiteX1396" fmla="*/ 393546 w 5462919"/>
              <a:gd name="connsiteY1396" fmla="*/ 1709537 h 3482959"/>
              <a:gd name="connsiteX1397" fmla="*/ 443404 w 5462919"/>
              <a:gd name="connsiteY1397" fmla="*/ 1631562 h 3482959"/>
              <a:gd name="connsiteX1398" fmla="*/ 4214385 w 5462919"/>
              <a:gd name="connsiteY1398" fmla="*/ 1593432 h 3482959"/>
              <a:gd name="connsiteX1399" fmla="*/ 4227648 w 5462919"/>
              <a:gd name="connsiteY1399" fmla="*/ 1603650 h 3482959"/>
              <a:gd name="connsiteX1400" fmla="*/ 4234473 w 5462919"/>
              <a:gd name="connsiteY1400" fmla="*/ 1594984 h 3482959"/>
              <a:gd name="connsiteX1401" fmla="*/ 4226413 w 5462919"/>
              <a:gd name="connsiteY1401" fmla="*/ 1605570 h 3482959"/>
              <a:gd name="connsiteX1402" fmla="*/ 4212972 w 5462919"/>
              <a:gd name="connsiteY1402" fmla="*/ 1595215 h 3482959"/>
              <a:gd name="connsiteX1403" fmla="*/ 3683245 w 5462919"/>
              <a:gd name="connsiteY1403" fmla="*/ 1592240 h 3482959"/>
              <a:gd name="connsiteX1404" fmla="*/ 3672433 w 5462919"/>
              <a:gd name="connsiteY1404" fmla="*/ 1617983 h 3482959"/>
              <a:gd name="connsiteX1405" fmla="*/ 3648633 w 5462919"/>
              <a:gd name="connsiteY1405" fmla="*/ 1676188 h 3482959"/>
              <a:gd name="connsiteX1406" fmla="*/ 3592644 w 5462919"/>
              <a:gd name="connsiteY1406" fmla="*/ 1761857 h 3482959"/>
              <a:gd name="connsiteX1407" fmla="*/ 3633608 w 5462919"/>
              <a:gd name="connsiteY1407" fmla="*/ 1669667 h 3482959"/>
              <a:gd name="connsiteX1408" fmla="*/ 3635229 w 5462919"/>
              <a:gd name="connsiteY1408" fmla="*/ 1665567 h 3482959"/>
              <a:gd name="connsiteX1409" fmla="*/ 4420838 w 5462919"/>
              <a:gd name="connsiteY1409" fmla="*/ 1588151 h 3482959"/>
              <a:gd name="connsiteX1410" fmla="*/ 4435651 w 5462919"/>
              <a:gd name="connsiteY1410" fmla="*/ 1596792 h 3482959"/>
              <a:gd name="connsiteX1411" fmla="*/ 4420838 w 5462919"/>
              <a:gd name="connsiteY1411" fmla="*/ 1588151 h 3482959"/>
              <a:gd name="connsiteX1412" fmla="*/ 3668093 w 5462919"/>
              <a:gd name="connsiteY1412" fmla="*/ 1582472 h 3482959"/>
              <a:gd name="connsiteX1413" fmla="*/ 3635229 w 5462919"/>
              <a:gd name="connsiteY1413" fmla="*/ 1665567 h 3482959"/>
              <a:gd name="connsiteX1414" fmla="*/ 3605628 w 5462919"/>
              <a:gd name="connsiteY1414" fmla="*/ 1710772 h 3482959"/>
              <a:gd name="connsiteX1415" fmla="*/ 3536361 w 5462919"/>
              <a:gd name="connsiteY1415" fmla="*/ 1829758 h 3482959"/>
              <a:gd name="connsiteX1416" fmla="*/ 3491642 w 5462919"/>
              <a:gd name="connsiteY1416" fmla="*/ 1922138 h 3482959"/>
              <a:gd name="connsiteX1417" fmla="*/ 3451323 w 5462919"/>
              <a:gd name="connsiteY1417" fmla="*/ 1968016 h 3482959"/>
              <a:gd name="connsiteX1418" fmla="*/ 3450692 w 5462919"/>
              <a:gd name="connsiteY1418" fmla="*/ 1968435 h 3482959"/>
              <a:gd name="connsiteX1419" fmla="*/ 3493156 w 5462919"/>
              <a:gd name="connsiteY1419" fmla="*/ 1877627 h 3482959"/>
              <a:gd name="connsiteX1420" fmla="*/ 3627916 w 5462919"/>
              <a:gd name="connsiteY1420" fmla="*/ 1643632 h 3482959"/>
              <a:gd name="connsiteX1421" fmla="*/ 1264237 w 5462919"/>
              <a:gd name="connsiteY1421" fmla="*/ 1572846 h 3482959"/>
              <a:gd name="connsiteX1422" fmla="*/ 1196507 w 5462919"/>
              <a:gd name="connsiteY1422" fmla="*/ 1683631 h 3482959"/>
              <a:gd name="connsiteX1423" fmla="*/ 1112470 w 5462919"/>
              <a:gd name="connsiteY1423" fmla="*/ 1784083 h 3482959"/>
              <a:gd name="connsiteX1424" fmla="*/ 1063989 w 5462919"/>
              <a:gd name="connsiteY1424" fmla="*/ 1839758 h 3482959"/>
              <a:gd name="connsiteX1425" fmla="*/ 1068853 w 5462919"/>
              <a:gd name="connsiteY1425" fmla="*/ 1831335 h 3482959"/>
              <a:gd name="connsiteX1426" fmla="*/ 1168183 w 5462919"/>
              <a:gd name="connsiteY1426" fmla="*/ 1702696 h 3482959"/>
              <a:gd name="connsiteX1427" fmla="*/ 1264649 w 5462919"/>
              <a:gd name="connsiteY1427" fmla="*/ 1572171 h 3482959"/>
              <a:gd name="connsiteX1428" fmla="*/ 1264710 w 5462919"/>
              <a:gd name="connsiteY1428" fmla="*/ 1572206 h 3482959"/>
              <a:gd name="connsiteX1429" fmla="*/ 1264237 w 5462919"/>
              <a:gd name="connsiteY1429" fmla="*/ 1572846 h 3482959"/>
              <a:gd name="connsiteX1430" fmla="*/ 1276154 w 5462919"/>
              <a:gd name="connsiteY1430" fmla="*/ 1569171 h 3482959"/>
              <a:gd name="connsiteX1431" fmla="*/ 1279600 w 5462919"/>
              <a:gd name="connsiteY1431" fmla="*/ 1580744 h 3482959"/>
              <a:gd name="connsiteX1432" fmla="*/ 1214967 w 5462919"/>
              <a:gd name="connsiteY1432" fmla="*/ 1684216 h 3482959"/>
              <a:gd name="connsiteX1433" fmla="*/ 1160196 w 5462919"/>
              <a:gd name="connsiteY1433" fmla="*/ 1753726 h 3482959"/>
              <a:gd name="connsiteX1434" fmla="*/ 1117545 w 5462919"/>
              <a:gd name="connsiteY1434" fmla="*/ 1804238 h 3482959"/>
              <a:gd name="connsiteX1435" fmla="*/ 1076689 w 5462919"/>
              <a:gd name="connsiteY1435" fmla="*/ 1851646 h 3482959"/>
              <a:gd name="connsiteX1436" fmla="*/ 1167608 w 5462919"/>
              <a:gd name="connsiteY1436" fmla="*/ 1730522 h 3482959"/>
              <a:gd name="connsiteX1437" fmla="*/ 1279462 w 5462919"/>
              <a:gd name="connsiteY1437" fmla="*/ 1580812 h 3482959"/>
              <a:gd name="connsiteX1438" fmla="*/ 1264710 w 5462919"/>
              <a:gd name="connsiteY1438" fmla="*/ 1572206 h 3482959"/>
              <a:gd name="connsiteX1439" fmla="*/ 1264786 w 5462919"/>
              <a:gd name="connsiteY1439" fmla="*/ 1572103 h 3482959"/>
              <a:gd name="connsiteX1440" fmla="*/ 1276154 w 5462919"/>
              <a:gd name="connsiteY1440" fmla="*/ 1569171 h 3482959"/>
              <a:gd name="connsiteX1441" fmla="*/ 4372366 w 5462919"/>
              <a:gd name="connsiteY1441" fmla="*/ 1560424 h 3482959"/>
              <a:gd name="connsiteX1442" fmla="*/ 4387097 w 5462919"/>
              <a:gd name="connsiteY1442" fmla="*/ 1569017 h 3482959"/>
              <a:gd name="connsiteX1443" fmla="*/ 4390885 w 5462919"/>
              <a:gd name="connsiteY1443" fmla="*/ 1563143 h 3482959"/>
              <a:gd name="connsiteX1444" fmla="*/ 4387165 w 5462919"/>
              <a:gd name="connsiteY1444" fmla="*/ 1569086 h 3482959"/>
              <a:gd name="connsiteX1445" fmla="*/ 4372352 w 5462919"/>
              <a:gd name="connsiteY1445" fmla="*/ 1560445 h 3482959"/>
              <a:gd name="connsiteX1446" fmla="*/ 4728899 w 5462919"/>
              <a:gd name="connsiteY1446" fmla="*/ 1557427 h 3482959"/>
              <a:gd name="connsiteX1447" fmla="*/ 4740627 w 5462919"/>
              <a:gd name="connsiteY1447" fmla="*/ 1569155 h 3482959"/>
              <a:gd name="connsiteX1448" fmla="*/ 4689551 w 5462919"/>
              <a:gd name="connsiteY1448" fmla="*/ 1628777 h 3482959"/>
              <a:gd name="connsiteX1449" fmla="*/ 4665761 w 5462919"/>
              <a:gd name="connsiteY1449" fmla="*/ 1653829 h 3482959"/>
              <a:gd name="connsiteX1450" fmla="*/ 4690151 w 5462919"/>
              <a:gd name="connsiteY1450" fmla="*/ 1616681 h 3482959"/>
              <a:gd name="connsiteX1451" fmla="*/ 4737677 w 5462919"/>
              <a:gd name="connsiteY1451" fmla="*/ 1572378 h 3482959"/>
              <a:gd name="connsiteX1452" fmla="*/ 4725950 w 5462919"/>
              <a:gd name="connsiteY1452" fmla="*/ 1560651 h 3482959"/>
              <a:gd name="connsiteX1453" fmla="*/ 4653108 w 5462919"/>
              <a:gd name="connsiteY1453" fmla="*/ 1641665 h 3482959"/>
              <a:gd name="connsiteX1454" fmla="*/ 4683499 w 5462919"/>
              <a:gd name="connsiteY1454" fmla="*/ 1597547 h 3482959"/>
              <a:gd name="connsiteX1455" fmla="*/ 4728899 w 5462919"/>
              <a:gd name="connsiteY1455" fmla="*/ 1557427 h 3482959"/>
              <a:gd name="connsiteX1456" fmla="*/ 4816264 w 5462919"/>
              <a:gd name="connsiteY1456" fmla="*/ 1521777 h 3482959"/>
              <a:gd name="connsiteX1457" fmla="*/ 4820603 w 5462919"/>
              <a:gd name="connsiteY1457" fmla="*/ 1537063 h 3482959"/>
              <a:gd name="connsiteX1458" fmla="*/ 4786027 w 5462919"/>
              <a:gd name="connsiteY1458" fmla="*/ 1558388 h 3482959"/>
              <a:gd name="connsiteX1459" fmla="*/ 4785958 w 5462919"/>
              <a:gd name="connsiteY1459" fmla="*/ 1558319 h 3482959"/>
              <a:gd name="connsiteX1460" fmla="*/ 4777317 w 5462919"/>
              <a:gd name="connsiteY1460" fmla="*/ 1543506 h 3482959"/>
              <a:gd name="connsiteX1461" fmla="*/ 4663823 w 5462919"/>
              <a:gd name="connsiteY1461" fmla="*/ 1472133 h 3482959"/>
              <a:gd name="connsiteX1462" fmla="*/ 4658370 w 5462919"/>
              <a:gd name="connsiteY1462" fmla="*/ 1473147 h 3482959"/>
              <a:gd name="connsiteX1463" fmla="*/ 4637070 w 5462919"/>
              <a:gd name="connsiteY1463" fmla="*/ 1496323 h 3482959"/>
              <a:gd name="connsiteX1464" fmla="*/ 4651404 w 5462919"/>
              <a:gd name="connsiteY1464" fmla="*/ 1504689 h 3482959"/>
              <a:gd name="connsiteX1465" fmla="*/ 4919482 w 5462919"/>
              <a:gd name="connsiteY1465" fmla="*/ 1472022 h 3482959"/>
              <a:gd name="connsiteX1466" fmla="*/ 4843154 w 5462919"/>
              <a:gd name="connsiteY1466" fmla="*/ 1570869 h 3482959"/>
              <a:gd name="connsiteX1467" fmla="*/ 4829713 w 5462919"/>
              <a:gd name="connsiteY1467" fmla="*/ 1569155 h 3482959"/>
              <a:gd name="connsiteX1468" fmla="*/ 4820603 w 5462919"/>
              <a:gd name="connsiteY1468" fmla="*/ 1537063 h 3482959"/>
              <a:gd name="connsiteX1469" fmla="*/ 4835922 w 5462919"/>
              <a:gd name="connsiteY1469" fmla="*/ 1527616 h 3482959"/>
              <a:gd name="connsiteX1470" fmla="*/ 4840735 w 5462919"/>
              <a:gd name="connsiteY1470" fmla="*/ 1545983 h 3482959"/>
              <a:gd name="connsiteX1471" fmla="*/ 4831084 w 5462919"/>
              <a:gd name="connsiteY1471" fmla="*/ 1558730 h 3482959"/>
              <a:gd name="connsiteX1472" fmla="*/ 4844525 w 5462919"/>
              <a:gd name="connsiteY1472" fmla="*/ 1560445 h 3482959"/>
              <a:gd name="connsiteX1473" fmla="*/ 4840735 w 5462919"/>
              <a:gd name="connsiteY1473" fmla="*/ 1545983 h 3482959"/>
              <a:gd name="connsiteX1474" fmla="*/ 4871040 w 5462919"/>
              <a:gd name="connsiteY1474" fmla="*/ 1505957 h 3482959"/>
              <a:gd name="connsiteX1475" fmla="*/ 4903813 w 5462919"/>
              <a:gd name="connsiteY1475" fmla="*/ 1485744 h 3482959"/>
              <a:gd name="connsiteX1476" fmla="*/ 4901764 w 5462919"/>
              <a:gd name="connsiteY1476" fmla="*/ 1465377 h 3482959"/>
              <a:gd name="connsiteX1477" fmla="*/ 4871040 w 5462919"/>
              <a:gd name="connsiteY1477" fmla="*/ 1505957 h 3482959"/>
              <a:gd name="connsiteX1478" fmla="*/ 4835922 w 5462919"/>
              <a:gd name="connsiteY1478" fmla="*/ 1527616 h 3482959"/>
              <a:gd name="connsiteX1479" fmla="*/ 4832080 w 5462919"/>
              <a:gd name="connsiteY1479" fmla="*/ 1512954 h 3482959"/>
              <a:gd name="connsiteX1480" fmla="*/ 4841422 w 5462919"/>
              <a:gd name="connsiteY1480" fmla="*/ 1507741 h 3482959"/>
              <a:gd name="connsiteX1481" fmla="*/ 4901516 w 5462919"/>
              <a:gd name="connsiteY1481" fmla="*/ 1465599 h 3482959"/>
              <a:gd name="connsiteX1482" fmla="*/ 4718516 w 5462919"/>
              <a:gd name="connsiteY1482" fmla="*/ 1430583 h 3482959"/>
              <a:gd name="connsiteX1483" fmla="*/ 4714928 w 5462919"/>
              <a:gd name="connsiteY1483" fmla="*/ 1438398 h 3482959"/>
              <a:gd name="connsiteX1484" fmla="*/ 4701878 w 5462919"/>
              <a:gd name="connsiteY1484" fmla="*/ 1452282 h 3482959"/>
              <a:gd name="connsiteX1485" fmla="*/ 4694198 w 5462919"/>
              <a:gd name="connsiteY1485" fmla="*/ 1446396 h 3482959"/>
              <a:gd name="connsiteX1486" fmla="*/ 968932 w 5462919"/>
              <a:gd name="connsiteY1486" fmla="*/ 1425479 h 3482959"/>
              <a:gd name="connsiteX1487" fmla="*/ 969051 w 5462919"/>
              <a:gd name="connsiteY1487" fmla="*/ 1425570 h 3482959"/>
              <a:gd name="connsiteX1488" fmla="*/ 967983 w 5462919"/>
              <a:gd name="connsiteY1488" fmla="*/ 1426933 h 3482959"/>
              <a:gd name="connsiteX1489" fmla="*/ 981140 w 5462919"/>
              <a:gd name="connsiteY1489" fmla="*/ 1423156 h 3482959"/>
              <a:gd name="connsiteX1490" fmla="*/ 983745 w 5462919"/>
              <a:gd name="connsiteY1490" fmla="*/ 1434325 h 3482959"/>
              <a:gd name="connsiteX1491" fmla="*/ 902410 w 5462919"/>
              <a:gd name="connsiteY1491" fmla="*/ 1558592 h 3482959"/>
              <a:gd name="connsiteX1492" fmla="*/ 867974 w 5462919"/>
              <a:gd name="connsiteY1492" fmla="*/ 1622792 h 3482959"/>
              <a:gd name="connsiteX1493" fmla="*/ 856568 w 5462919"/>
              <a:gd name="connsiteY1493" fmla="*/ 1677456 h 3482959"/>
              <a:gd name="connsiteX1494" fmla="*/ 842402 w 5462919"/>
              <a:gd name="connsiteY1494" fmla="*/ 1685122 h 3482959"/>
              <a:gd name="connsiteX1495" fmla="*/ 853237 w 5462919"/>
              <a:gd name="connsiteY1495" fmla="*/ 1693421 h 3482959"/>
              <a:gd name="connsiteX1496" fmla="*/ 856568 w 5462919"/>
              <a:gd name="connsiteY1496" fmla="*/ 1677456 h 3482959"/>
              <a:gd name="connsiteX1497" fmla="*/ 861759 w 5462919"/>
              <a:gd name="connsiteY1497" fmla="*/ 1674647 h 3482959"/>
              <a:gd name="connsiteX1498" fmla="*/ 877104 w 5462919"/>
              <a:gd name="connsiteY1498" fmla="*/ 1658513 h 3482959"/>
              <a:gd name="connsiteX1499" fmla="*/ 911325 w 5462919"/>
              <a:gd name="connsiteY1499" fmla="*/ 1607764 h 3482959"/>
              <a:gd name="connsiteX1500" fmla="*/ 969001 w 5462919"/>
              <a:gd name="connsiteY1500" fmla="*/ 1508803 h 3482959"/>
              <a:gd name="connsiteX1501" fmla="*/ 984637 w 5462919"/>
              <a:gd name="connsiteY1501" fmla="*/ 1515387 h 3482959"/>
              <a:gd name="connsiteX1502" fmla="*/ 932448 w 5462919"/>
              <a:gd name="connsiteY1502" fmla="*/ 1623126 h 3482959"/>
              <a:gd name="connsiteX1503" fmla="*/ 905016 w 5462919"/>
              <a:gd name="connsiteY1503" fmla="*/ 1674956 h 3482959"/>
              <a:gd name="connsiteX1504" fmla="*/ 896035 w 5462919"/>
              <a:gd name="connsiteY1504" fmla="*/ 1712110 h 3482959"/>
              <a:gd name="connsiteX1505" fmla="*/ 878475 w 5462919"/>
              <a:gd name="connsiteY1505" fmla="*/ 1724007 h 3482959"/>
              <a:gd name="connsiteX1506" fmla="*/ 891368 w 5462919"/>
              <a:gd name="connsiteY1506" fmla="*/ 1731414 h 3482959"/>
              <a:gd name="connsiteX1507" fmla="*/ 896035 w 5462919"/>
              <a:gd name="connsiteY1507" fmla="*/ 1712110 h 3482959"/>
              <a:gd name="connsiteX1508" fmla="*/ 917686 w 5462919"/>
              <a:gd name="connsiteY1508" fmla="*/ 1697441 h 3482959"/>
              <a:gd name="connsiteX1509" fmla="*/ 948152 w 5462919"/>
              <a:gd name="connsiteY1509" fmla="*/ 1661257 h 3482959"/>
              <a:gd name="connsiteX1510" fmla="*/ 962965 w 5462919"/>
              <a:gd name="connsiteY1510" fmla="*/ 1669898 h 3482959"/>
              <a:gd name="connsiteX1511" fmla="*/ 887116 w 5462919"/>
              <a:gd name="connsiteY1511" fmla="*/ 1738821 h 3482959"/>
              <a:gd name="connsiteX1512" fmla="*/ 874223 w 5462919"/>
              <a:gd name="connsiteY1512" fmla="*/ 1731414 h 3482959"/>
              <a:gd name="connsiteX1513" fmla="*/ 887031 w 5462919"/>
              <a:gd name="connsiteY1513" fmla="*/ 1674116 h 3482959"/>
              <a:gd name="connsiteX1514" fmla="*/ 889611 w 5462919"/>
              <a:gd name="connsiteY1514" fmla="*/ 1669015 h 3482959"/>
              <a:gd name="connsiteX1515" fmla="*/ 922709 w 5462919"/>
              <a:gd name="connsiteY1515" fmla="*/ 1622029 h 3482959"/>
              <a:gd name="connsiteX1516" fmla="*/ 983745 w 5462919"/>
              <a:gd name="connsiteY1516" fmla="*/ 1517376 h 3482959"/>
              <a:gd name="connsiteX1517" fmla="*/ 968109 w 5462919"/>
              <a:gd name="connsiteY1517" fmla="*/ 1510792 h 3482959"/>
              <a:gd name="connsiteX1518" fmla="*/ 913725 w 5462919"/>
              <a:gd name="connsiteY1518" fmla="*/ 1621343 h 3482959"/>
              <a:gd name="connsiteX1519" fmla="*/ 889611 w 5462919"/>
              <a:gd name="connsiteY1519" fmla="*/ 1669015 h 3482959"/>
              <a:gd name="connsiteX1520" fmla="*/ 885607 w 5462919"/>
              <a:gd name="connsiteY1520" fmla="*/ 1674698 h 3482959"/>
              <a:gd name="connsiteX1521" fmla="*/ 846928 w 5462919"/>
              <a:gd name="connsiteY1521" fmla="*/ 1701513 h 3482959"/>
              <a:gd name="connsiteX1522" fmla="*/ 836092 w 5462919"/>
              <a:gd name="connsiteY1522" fmla="*/ 1693215 h 3482959"/>
              <a:gd name="connsiteX1523" fmla="*/ 847937 w 5462919"/>
              <a:gd name="connsiteY1523" fmla="*/ 1633326 h 3482959"/>
              <a:gd name="connsiteX1524" fmla="*/ 855501 w 5462919"/>
              <a:gd name="connsiteY1524" fmla="*/ 1623126 h 3482959"/>
              <a:gd name="connsiteX1525" fmla="*/ 883070 w 5462919"/>
              <a:gd name="connsiteY1525" fmla="*/ 1569085 h 3482959"/>
              <a:gd name="connsiteX1526" fmla="*/ 925590 w 5462919"/>
              <a:gd name="connsiteY1526" fmla="*/ 1508598 h 3482959"/>
              <a:gd name="connsiteX1527" fmla="*/ 982374 w 5462919"/>
              <a:gd name="connsiteY1527" fmla="*/ 1435834 h 3482959"/>
              <a:gd name="connsiteX1528" fmla="*/ 969051 w 5462919"/>
              <a:gd name="connsiteY1528" fmla="*/ 1425570 h 3482959"/>
              <a:gd name="connsiteX1529" fmla="*/ 970304 w 5462919"/>
              <a:gd name="connsiteY1529" fmla="*/ 1423970 h 3482959"/>
              <a:gd name="connsiteX1530" fmla="*/ 981140 w 5462919"/>
              <a:gd name="connsiteY1530" fmla="*/ 1423156 h 3482959"/>
              <a:gd name="connsiteX1531" fmla="*/ 2407559 w 5462919"/>
              <a:gd name="connsiteY1531" fmla="*/ 1393774 h 3482959"/>
              <a:gd name="connsiteX1532" fmla="*/ 2338200 w 5462919"/>
              <a:gd name="connsiteY1532" fmla="*/ 1502357 h 3482959"/>
              <a:gd name="connsiteX1533" fmla="*/ 2238279 w 5462919"/>
              <a:gd name="connsiteY1533" fmla="*/ 1663795 h 3482959"/>
              <a:gd name="connsiteX1534" fmla="*/ 2216241 w 5462919"/>
              <a:gd name="connsiteY1534" fmla="*/ 1692269 h 3482959"/>
              <a:gd name="connsiteX1535" fmla="*/ 2243046 w 5462919"/>
              <a:gd name="connsiteY1535" fmla="*/ 1631031 h 3482959"/>
              <a:gd name="connsiteX1536" fmla="*/ 2255271 w 5462919"/>
              <a:gd name="connsiteY1536" fmla="*/ 1605979 h 3482959"/>
              <a:gd name="connsiteX1537" fmla="*/ 2336601 w 5462919"/>
              <a:gd name="connsiteY1537" fmla="*/ 1471786 h 3482959"/>
              <a:gd name="connsiteX1538" fmla="*/ 2396502 w 5462919"/>
              <a:gd name="connsiteY1538" fmla="*/ 1379750 h 3482959"/>
              <a:gd name="connsiteX1539" fmla="*/ 2339229 w 5462919"/>
              <a:gd name="connsiteY1539" fmla="*/ 1467450 h 3482959"/>
              <a:gd name="connsiteX1540" fmla="*/ 2336601 w 5462919"/>
              <a:gd name="connsiteY1540" fmla="*/ 1471786 h 3482959"/>
              <a:gd name="connsiteX1541" fmla="*/ 2327570 w 5462919"/>
              <a:gd name="connsiteY1541" fmla="*/ 1481715 h 3482959"/>
              <a:gd name="connsiteX1542" fmla="*/ 2280807 w 5462919"/>
              <a:gd name="connsiteY1542" fmla="*/ 1553647 h 3482959"/>
              <a:gd name="connsiteX1543" fmla="*/ 2255271 w 5462919"/>
              <a:gd name="connsiteY1543" fmla="*/ 1605979 h 3482959"/>
              <a:gd name="connsiteX1544" fmla="*/ 2242051 w 5462919"/>
              <a:gd name="connsiteY1544" fmla="*/ 1627790 h 3482959"/>
              <a:gd name="connsiteX1545" fmla="*/ 2207139 w 5462919"/>
              <a:gd name="connsiteY1545" fmla="*/ 1674314 h 3482959"/>
              <a:gd name="connsiteX1546" fmla="*/ 2249869 w 5462919"/>
              <a:gd name="connsiteY1546" fmla="*/ 1577864 h 3482959"/>
              <a:gd name="connsiteX1547" fmla="*/ 2339366 w 5462919"/>
              <a:gd name="connsiteY1547" fmla="*/ 1440635 h 3482959"/>
              <a:gd name="connsiteX1548" fmla="*/ 4874254 w 5462919"/>
              <a:gd name="connsiteY1548" fmla="*/ 1373355 h 3482959"/>
              <a:gd name="connsiteX1549" fmla="*/ 4846113 w 5462919"/>
              <a:gd name="connsiteY1549" fmla="*/ 1405633 h 3482959"/>
              <a:gd name="connsiteX1550" fmla="*/ 4801359 w 5462919"/>
              <a:gd name="connsiteY1550" fmla="*/ 1474120 h 3482959"/>
              <a:gd name="connsiteX1551" fmla="*/ 4798234 w 5462919"/>
              <a:gd name="connsiteY1551" fmla="*/ 1475843 h 3482959"/>
              <a:gd name="connsiteX1552" fmla="*/ 4781775 w 5462919"/>
              <a:gd name="connsiteY1552" fmla="*/ 1479863 h 3482959"/>
              <a:gd name="connsiteX1553" fmla="*/ 4789181 w 5462919"/>
              <a:gd name="connsiteY1553" fmla="*/ 1492756 h 3482959"/>
              <a:gd name="connsiteX1554" fmla="*/ 4801359 w 5462919"/>
              <a:gd name="connsiteY1554" fmla="*/ 1474120 h 3482959"/>
              <a:gd name="connsiteX1555" fmla="*/ 4813459 w 5462919"/>
              <a:gd name="connsiteY1555" fmla="*/ 1467450 h 3482959"/>
              <a:gd name="connsiteX1556" fmla="*/ 4826961 w 5462919"/>
              <a:gd name="connsiteY1556" fmla="*/ 1456672 h 3482959"/>
              <a:gd name="connsiteX1557" fmla="*/ 4847509 w 5462919"/>
              <a:gd name="connsiteY1557" fmla="*/ 1412981 h 3482959"/>
              <a:gd name="connsiteX1558" fmla="*/ 2919569 w 5462919"/>
              <a:gd name="connsiteY1558" fmla="*/ 1346809 h 3482959"/>
              <a:gd name="connsiteX1559" fmla="*/ 2880916 w 5462919"/>
              <a:gd name="connsiteY1559" fmla="*/ 1431506 h 3482959"/>
              <a:gd name="connsiteX1560" fmla="*/ 2804339 w 5462919"/>
              <a:gd name="connsiteY1560" fmla="*/ 1598918 h 3482959"/>
              <a:gd name="connsiteX1561" fmla="*/ 2636112 w 5462919"/>
              <a:gd name="connsiteY1561" fmla="*/ 1979331 h 3482959"/>
              <a:gd name="connsiteX1562" fmla="*/ 2539826 w 5462919"/>
              <a:gd name="connsiteY1562" fmla="*/ 2162783 h 3482959"/>
              <a:gd name="connsiteX1563" fmla="*/ 2433527 w 5462919"/>
              <a:gd name="connsiteY1563" fmla="*/ 2333684 h 3482959"/>
              <a:gd name="connsiteX1564" fmla="*/ 2288480 w 5462919"/>
              <a:gd name="connsiteY1564" fmla="*/ 2597237 h 3482959"/>
              <a:gd name="connsiteX1565" fmla="*/ 2264572 w 5462919"/>
              <a:gd name="connsiteY1565" fmla="*/ 2666606 h 3482959"/>
              <a:gd name="connsiteX1566" fmla="*/ 2243149 w 5462919"/>
              <a:gd name="connsiteY1566" fmla="*/ 2682482 h 3482959"/>
              <a:gd name="connsiteX1567" fmla="*/ 2255767 w 5462919"/>
              <a:gd name="connsiteY1567" fmla="*/ 2692152 h 3482959"/>
              <a:gd name="connsiteX1568" fmla="*/ 2264572 w 5462919"/>
              <a:gd name="connsiteY1568" fmla="*/ 2666606 h 3482959"/>
              <a:gd name="connsiteX1569" fmla="*/ 2272021 w 5462919"/>
              <a:gd name="connsiteY1569" fmla="*/ 2661085 h 3482959"/>
              <a:gd name="connsiteX1570" fmla="*/ 2334223 w 5462919"/>
              <a:gd name="connsiteY1570" fmla="*/ 2521594 h 3482959"/>
              <a:gd name="connsiteX1571" fmla="*/ 2445940 w 5462919"/>
              <a:gd name="connsiteY1571" fmla="*/ 2341708 h 3482959"/>
              <a:gd name="connsiteX1572" fmla="*/ 2514108 w 5462919"/>
              <a:gd name="connsiteY1572" fmla="*/ 2252691 h 3482959"/>
              <a:gd name="connsiteX1573" fmla="*/ 2578573 w 5462919"/>
              <a:gd name="connsiteY1573" fmla="*/ 2158874 h 3482959"/>
              <a:gd name="connsiteX1574" fmla="*/ 2696600 w 5462919"/>
              <a:gd name="connsiteY1574" fmla="*/ 1970622 h 3482959"/>
              <a:gd name="connsiteX1575" fmla="*/ 2796880 w 5462919"/>
              <a:gd name="connsiteY1575" fmla="*/ 1778829 h 3482959"/>
              <a:gd name="connsiteX1576" fmla="*/ 2823421 w 5462919"/>
              <a:gd name="connsiteY1576" fmla="*/ 1719537 h 3482959"/>
              <a:gd name="connsiteX1577" fmla="*/ 2851162 w 5462919"/>
              <a:gd name="connsiteY1577" fmla="*/ 1582468 h 3482959"/>
              <a:gd name="connsiteX1578" fmla="*/ 2890269 w 5462919"/>
              <a:gd name="connsiteY1578" fmla="*/ 1435560 h 3482959"/>
              <a:gd name="connsiteX1579" fmla="*/ 4095945 w 5462919"/>
              <a:gd name="connsiteY1579" fmla="*/ 1335123 h 3482959"/>
              <a:gd name="connsiteX1580" fmla="*/ 4024484 w 5462919"/>
              <a:gd name="connsiteY1580" fmla="*/ 1434509 h 3482959"/>
              <a:gd name="connsiteX1581" fmla="*/ 4016902 w 5462919"/>
              <a:gd name="connsiteY1581" fmla="*/ 1442144 h 3482959"/>
              <a:gd name="connsiteX1582" fmla="*/ 3876451 w 5462919"/>
              <a:gd name="connsiteY1582" fmla="*/ 1637254 h 3482959"/>
              <a:gd name="connsiteX1583" fmla="*/ 3750126 w 5462919"/>
              <a:gd name="connsiteY1583" fmla="*/ 1849852 h 3482959"/>
              <a:gd name="connsiteX1584" fmla="*/ 3611595 w 5462919"/>
              <a:gd name="connsiteY1584" fmla="*/ 2059501 h 3482959"/>
              <a:gd name="connsiteX1585" fmla="*/ 3322255 w 5462919"/>
              <a:gd name="connsiteY1585" fmla="*/ 2479074 h 3482959"/>
              <a:gd name="connsiteX1586" fmla="*/ 3189973 w 5462919"/>
              <a:gd name="connsiteY1586" fmla="*/ 2696927 h 3482959"/>
              <a:gd name="connsiteX1587" fmla="*/ 3077917 w 5462919"/>
              <a:gd name="connsiteY1587" fmla="*/ 2925711 h 3482959"/>
              <a:gd name="connsiteX1588" fmla="*/ 3067026 w 5462919"/>
              <a:gd name="connsiteY1588" fmla="*/ 2930785 h 3482959"/>
              <a:gd name="connsiteX1589" fmla="*/ 3061926 w 5462919"/>
              <a:gd name="connsiteY1589" fmla="*/ 2920935 h 3482959"/>
              <a:gd name="connsiteX1590" fmla="*/ 3086683 w 5462919"/>
              <a:gd name="connsiteY1590" fmla="*/ 2864014 h 3482959"/>
              <a:gd name="connsiteX1591" fmla="*/ 3340155 w 5462919"/>
              <a:gd name="connsiteY1591" fmla="*/ 2421398 h 3482959"/>
              <a:gd name="connsiteX1592" fmla="*/ 3632374 w 5462919"/>
              <a:gd name="connsiteY1592" fmla="*/ 1999494 h 3482959"/>
              <a:gd name="connsiteX1593" fmla="*/ 3766723 w 5462919"/>
              <a:gd name="connsiteY1593" fmla="*/ 1788336 h 3482959"/>
              <a:gd name="connsiteX1594" fmla="*/ 3895379 w 5462919"/>
              <a:gd name="connsiteY1594" fmla="*/ 1576355 h 3482959"/>
              <a:gd name="connsiteX1595" fmla="*/ 4040631 w 5462919"/>
              <a:gd name="connsiteY1595" fmla="*/ 1391738 h 3482959"/>
              <a:gd name="connsiteX1596" fmla="*/ 2370872 w 5462919"/>
              <a:gd name="connsiteY1596" fmla="*/ 1329074 h 3482959"/>
              <a:gd name="connsiteX1597" fmla="*/ 2341099 w 5462919"/>
              <a:gd name="connsiteY1597" fmla="*/ 1372150 h 3482959"/>
              <a:gd name="connsiteX1598" fmla="*/ 2297172 w 5462919"/>
              <a:gd name="connsiteY1598" fmla="*/ 1449330 h 3482959"/>
              <a:gd name="connsiteX1599" fmla="*/ 2298124 w 5462919"/>
              <a:gd name="connsiteY1599" fmla="*/ 1448059 h 3482959"/>
              <a:gd name="connsiteX1600" fmla="*/ 2368051 w 5462919"/>
              <a:gd name="connsiteY1600" fmla="*/ 1334536 h 3482959"/>
              <a:gd name="connsiteX1601" fmla="*/ 2698234 w 5462919"/>
              <a:gd name="connsiteY1601" fmla="*/ 1302746 h 3482959"/>
              <a:gd name="connsiteX1602" fmla="*/ 2686929 w 5462919"/>
              <a:gd name="connsiteY1602" fmla="*/ 1316780 h 3482959"/>
              <a:gd name="connsiteX1603" fmla="*/ 2627128 w 5462919"/>
              <a:gd name="connsiteY1603" fmla="*/ 1416632 h 3482959"/>
              <a:gd name="connsiteX1604" fmla="*/ 2583374 w 5462919"/>
              <a:gd name="connsiteY1604" fmla="*/ 1543437 h 3482959"/>
              <a:gd name="connsiteX1605" fmla="*/ 2581607 w 5462919"/>
              <a:gd name="connsiteY1605" fmla="*/ 1549004 h 3482959"/>
              <a:gd name="connsiteX1606" fmla="*/ 2629048 w 5462919"/>
              <a:gd name="connsiteY1606" fmla="*/ 1451402 h 3482959"/>
              <a:gd name="connsiteX1607" fmla="*/ 5099231 w 5462919"/>
              <a:gd name="connsiteY1607" fmla="*/ 1299087 h 3482959"/>
              <a:gd name="connsiteX1608" fmla="*/ 5099620 w 5462919"/>
              <a:gd name="connsiteY1608" fmla="*/ 1299314 h 3482959"/>
              <a:gd name="connsiteX1609" fmla="*/ 5098626 w 5462919"/>
              <a:gd name="connsiteY1609" fmla="*/ 1300641 h 3482959"/>
              <a:gd name="connsiteX1610" fmla="*/ 5111593 w 5462919"/>
              <a:gd name="connsiteY1610" fmla="*/ 1294046 h 3482959"/>
              <a:gd name="connsiteX1611" fmla="*/ 5115828 w 5462919"/>
              <a:gd name="connsiteY1611" fmla="*/ 1303681 h 3482959"/>
              <a:gd name="connsiteX1612" fmla="*/ 5087144 w 5462919"/>
              <a:gd name="connsiteY1612" fmla="*/ 1377354 h 3482959"/>
              <a:gd name="connsiteX1613" fmla="*/ 5061640 w 5462919"/>
              <a:gd name="connsiteY1613" fmla="*/ 1431746 h 3482959"/>
              <a:gd name="connsiteX1614" fmla="*/ 5042858 w 5462919"/>
              <a:gd name="connsiteY1614" fmla="*/ 1438715 h 3482959"/>
              <a:gd name="connsiteX1615" fmla="*/ 5053420 w 5462919"/>
              <a:gd name="connsiteY1615" fmla="*/ 1449277 h 3482959"/>
              <a:gd name="connsiteX1616" fmla="*/ 5061640 w 5462919"/>
              <a:gd name="connsiteY1616" fmla="*/ 1431746 h 3482959"/>
              <a:gd name="connsiteX1617" fmla="*/ 5088533 w 5462919"/>
              <a:gd name="connsiteY1617" fmla="*/ 1421768 h 3482959"/>
              <a:gd name="connsiteX1618" fmla="*/ 5130915 w 5462919"/>
              <a:gd name="connsiteY1618" fmla="*/ 1397979 h 3482959"/>
              <a:gd name="connsiteX1619" fmla="*/ 5139556 w 5462919"/>
              <a:gd name="connsiteY1619" fmla="*/ 1412792 h 3482959"/>
              <a:gd name="connsiteX1620" fmla="*/ 5047385 w 5462919"/>
              <a:gd name="connsiteY1620" fmla="*/ 1455243 h 3482959"/>
              <a:gd name="connsiteX1621" fmla="*/ 5036823 w 5462919"/>
              <a:gd name="connsiteY1621" fmla="*/ 1444682 h 3482959"/>
              <a:gd name="connsiteX1622" fmla="*/ 5070573 w 5462919"/>
              <a:gd name="connsiteY1622" fmla="*/ 1372682 h 3482959"/>
              <a:gd name="connsiteX1623" fmla="*/ 5081821 w 5462919"/>
              <a:gd name="connsiteY1623" fmla="*/ 1343797 h 3482959"/>
              <a:gd name="connsiteX1624" fmla="*/ 5113564 w 5462919"/>
              <a:gd name="connsiteY1624" fmla="*/ 1307453 h 3482959"/>
              <a:gd name="connsiteX1625" fmla="*/ 5099620 w 5462919"/>
              <a:gd name="connsiteY1625" fmla="*/ 1299314 h 3482959"/>
              <a:gd name="connsiteX1626" fmla="*/ 5102730 w 5462919"/>
              <a:gd name="connsiteY1626" fmla="*/ 1295160 h 3482959"/>
              <a:gd name="connsiteX1627" fmla="*/ 4589524 w 5462919"/>
              <a:gd name="connsiteY1627" fmla="*/ 1292727 h 3482959"/>
              <a:gd name="connsiteX1628" fmla="*/ 4581169 w 5462919"/>
              <a:gd name="connsiteY1628" fmla="*/ 1306407 h 3482959"/>
              <a:gd name="connsiteX1629" fmla="*/ 4535341 w 5462919"/>
              <a:gd name="connsiteY1629" fmla="*/ 1362274 h 3482959"/>
              <a:gd name="connsiteX1630" fmla="*/ 4456072 w 5462919"/>
              <a:gd name="connsiteY1630" fmla="*/ 1462049 h 3482959"/>
              <a:gd name="connsiteX1631" fmla="*/ 4390885 w 5462919"/>
              <a:gd name="connsiteY1631" fmla="*/ 1563143 h 3482959"/>
              <a:gd name="connsiteX1632" fmla="*/ 4457636 w 5462919"/>
              <a:gd name="connsiteY1632" fmla="*/ 1456493 h 3482959"/>
              <a:gd name="connsiteX1633" fmla="*/ 4537758 w 5462919"/>
              <a:gd name="connsiteY1633" fmla="*/ 1350830 h 3482959"/>
              <a:gd name="connsiteX1634" fmla="*/ 4485818 w 5462919"/>
              <a:gd name="connsiteY1634" fmla="*/ 1290811 h 3482959"/>
              <a:gd name="connsiteX1635" fmla="*/ 4422003 w 5462919"/>
              <a:gd name="connsiteY1635" fmla="*/ 1369381 h 3482959"/>
              <a:gd name="connsiteX1636" fmla="*/ 4321817 w 5462919"/>
              <a:gd name="connsiteY1636" fmla="*/ 1484073 h 3482959"/>
              <a:gd name="connsiteX1637" fmla="*/ 4234473 w 5462919"/>
              <a:gd name="connsiteY1637" fmla="*/ 1594984 h 3482959"/>
              <a:gd name="connsiteX1638" fmla="*/ 4318542 w 5462919"/>
              <a:gd name="connsiteY1638" fmla="*/ 1484562 h 3482959"/>
              <a:gd name="connsiteX1639" fmla="*/ 4410619 w 5462919"/>
              <a:gd name="connsiteY1639" fmla="*/ 1363552 h 3482959"/>
              <a:gd name="connsiteX1640" fmla="*/ 4434486 w 5462919"/>
              <a:gd name="connsiteY1640" fmla="*/ 1335777 h 3482959"/>
              <a:gd name="connsiteX1641" fmla="*/ 4461095 w 5462919"/>
              <a:gd name="connsiteY1641" fmla="*/ 1311294 h 3482959"/>
              <a:gd name="connsiteX1642" fmla="*/ 4473910 w 5462919"/>
              <a:gd name="connsiteY1642" fmla="*/ 1278308 h 3482959"/>
              <a:gd name="connsiteX1643" fmla="*/ 4417760 w 5462919"/>
              <a:gd name="connsiteY1643" fmla="*/ 1348601 h 3482959"/>
              <a:gd name="connsiteX1644" fmla="*/ 4317762 w 5462919"/>
              <a:gd name="connsiteY1644" fmla="*/ 1462993 h 3482959"/>
              <a:gd name="connsiteX1645" fmla="*/ 4214385 w 5462919"/>
              <a:gd name="connsiteY1645" fmla="*/ 1593432 h 3482959"/>
              <a:gd name="connsiteX1646" fmla="*/ 4214207 w 5462919"/>
              <a:gd name="connsiteY1646" fmla="*/ 1593295 h 3482959"/>
              <a:gd name="connsiteX1647" fmla="*/ 4315910 w 5462919"/>
              <a:gd name="connsiteY1647" fmla="*/ 1458878 h 3482959"/>
              <a:gd name="connsiteX1648" fmla="*/ 4408904 w 5462919"/>
              <a:gd name="connsiteY1648" fmla="*/ 1338863 h 3482959"/>
              <a:gd name="connsiteX1649" fmla="*/ 4433525 w 5462919"/>
              <a:gd name="connsiteY1649" fmla="*/ 1312254 h 3482959"/>
              <a:gd name="connsiteX1650" fmla="*/ 4462260 w 5462919"/>
              <a:gd name="connsiteY1650" fmla="*/ 1287908 h 3482959"/>
              <a:gd name="connsiteX1651" fmla="*/ 1160340 w 5462919"/>
              <a:gd name="connsiteY1651" fmla="*/ 1271137 h 3482959"/>
              <a:gd name="connsiteX1652" fmla="*/ 1160270 w 5462919"/>
              <a:gd name="connsiteY1652" fmla="*/ 1271242 h 3482959"/>
              <a:gd name="connsiteX1653" fmla="*/ 1160161 w 5462919"/>
              <a:gd name="connsiteY1653" fmla="*/ 1271178 h 3482959"/>
              <a:gd name="connsiteX1654" fmla="*/ 62837 w 5462919"/>
              <a:gd name="connsiteY1654" fmla="*/ 1265585 h 3482959"/>
              <a:gd name="connsiteX1655" fmla="*/ 69711 w 5462919"/>
              <a:gd name="connsiteY1655" fmla="*/ 1275975 h 3482959"/>
              <a:gd name="connsiteX1656" fmla="*/ 39262 w 5462919"/>
              <a:gd name="connsiteY1656" fmla="*/ 1325695 h 3482959"/>
              <a:gd name="connsiteX1657" fmla="*/ 22383 w 5462919"/>
              <a:gd name="connsiteY1657" fmla="*/ 1347453 h 3482959"/>
              <a:gd name="connsiteX1658" fmla="*/ 19939 w 5462919"/>
              <a:gd name="connsiteY1658" fmla="*/ 1362405 h 3482959"/>
              <a:gd name="connsiteX1659" fmla="*/ 17385 w 5462919"/>
              <a:gd name="connsiteY1659" fmla="*/ 1364237 h 3482959"/>
              <a:gd name="connsiteX1660" fmla="*/ 12996 w 5462919"/>
              <a:gd name="connsiteY1660" fmla="*/ 1366158 h 3482959"/>
              <a:gd name="connsiteX1661" fmla="*/ 13750 w 5462919"/>
              <a:gd name="connsiteY1661" fmla="*/ 1366843 h 3482959"/>
              <a:gd name="connsiteX1662" fmla="*/ 18002 w 5462919"/>
              <a:gd name="connsiteY1662" fmla="*/ 1374250 h 3482959"/>
              <a:gd name="connsiteX1663" fmla="*/ 19939 w 5462919"/>
              <a:gd name="connsiteY1663" fmla="*/ 1362405 h 3482959"/>
              <a:gd name="connsiteX1664" fmla="*/ 30004 w 5462919"/>
              <a:gd name="connsiteY1664" fmla="*/ 1355185 h 3482959"/>
              <a:gd name="connsiteX1665" fmla="*/ 89326 w 5462919"/>
              <a:gd name="connsiteY1665" fmla="*/ 1289897 h 3482959"/>
              <a:gd name="connsiteX1666" fmla="*/ 104396 w 5462919"/>
              <a:gd name="connsiteY1666" fmla="*/ 1267976 h 3482959"/>
              <a:gd name="connsiteX1667" fmla="*/ 97418 w 5462919"/>
              <a:gd name="connsiteY1667" fmla="*/ 1297852 h 3482959"/>
              <a:gd name="connsiteX1668" fmla="*/ 86381 w 5462919"/>
              <a:gd name="connsiteY1668" fmla="*/ 1319042 h 3482959"/>
              <a:gd name="connsiteX1669" fmla="*/ 64637 w 5462919"/>
              <a:gd name="connsiteY1669" fmla="*/ 1345584 h 3482959"/>
              <a:gd name="connsiteX1670" fmla="*/ 20266 w 5462919"/>
              <a:gd name="connsiteY1670" fmla="*/ 1381725 h 3482959"/>
              <a:gd name="connsiteX1671" fmla="*/ 789 w 5462919"/>
              <a:gd name="connsiteY1671" fmla="*/ 1374250 h 3482959"/>
              <a:gd name="connsiteX1672" fmla="*/ 9430 w 5462919"/>
              <a:gd name="connsiteY1672" fmla="*/ 1334336 h 3482959"/>
              <a:gd name="connsiteX1673" fmla="*/ 53047 w 5462919"/>
              <a:gd name="connsiteY1673" fmla="*/ 1271449 h 3482959"/>
              <a:gd name="connsiteX1674" fmla="*/ 53184 w 5462919"/>
              <a:gd name="connsiteY1674" fmla="*/ 1271449 h 3482959"/>
              <a:gd name="connsiteX1675" fmla="*/ 62837 w 5462919"/>
              <a:gd name="connsiteY1675" fmla="*/ 1265585 h 3482959"/>
              <a:gd name="connsiteX1676" fmla="*/ 1145744 w 5462919"/>
              <a:gd name="connsiteY1676" fmla="*/ 1262769 h 3482959"/>
              <a:gd name="connsiteX1677" fmla="*/ 1160161 w 5462919"/>
              <a:gd name="connsiteY1677" fmla="*/ 1271178 h 3482959"/>
              <a:gd name="connsiteX1678" fmla="*/ 1148698 w 5462919"/>
              <a:gd name="connsiteY1678" fmla="*/ 1273832 h 3482959"/>
              <a:gd name="connsiteX1679" fmla="*/ 1145972 w 5462919"/>
              <a:gd name="connsiteY1679" fmla="*/ 1261988 h 3482959"/>
              <a:gd name="connsiteX1680" fmla="*/ 1145662 w 5462919"/>
              <a:gd name="connsiteY1680" fmla="*/ 1262464 h 3482959"/>
              <a:gd name="connsiteX1681" fmla="*/ 1145744 w 5462919"/>
              <a:gd name="connsiteY1681" fmla="*/ 1262769 h 3482959"/>
              <a:gd name="connsiteX1682" fmla="*/ 1145457 w 5462919"/>
              <a:gd name="connsiteY1682" fmla="*/ 1262602 h 3482959"/>
              <a:gd name="connsiteX1683" fmla="*/ 171880 w 5462919"/>
              <a:gd name="connsiteY1683" fmla="*/ 1261294 h 3482959"/>
              <a:gd name="connsiteX1684" fmla="*/ 177322 w 5462919"/>
              <a:gd name="connsiteY1684" fmla="*/ 1263862 h 3482959"/>
              <a:gd name="connsiteX1685" fmla="*/ 178274 w 5462919"/>
              <a:gd name="connsiteY1685" fmla="*/ 1276386 h 3482959"/>
              <a:gd name="connsiteX1686" fmla="*/ 149196 w 5462919"/>
              <a:gd name="connsiteY1686" fmla="*/ 1352579 h 3482959"/>
              <a:gd name="connsiteX1687" fmla="*/ 111820 w 5462919"/>
              <a:gd name="connsiteY1687" fmla="*/ 1376719 h 3482959"/>
              <a:gd name="connsiteX1688" fmla="*/ 65665 w 5462919"/>
              <a:gd name="connsiteY1688" fmla="*/ 1388583 h 3482959"/>
              <a:gd name="connsiteX1689" fmla="*/ 53047 w 5462919"/>
              <a:gd name="connsiteY1689" fmla="*/ 1378913 h 3482959"/>
              <a:gd name="connsiteX1690" fmla="*/ 76107 w 5462919"/>
              <a:gd name="connsiteY1690" fmla="*/ 1338769 h 3482959"/>
              <a:gd name="connsiteX1691" fmla="*/ 86381 w 5462919"/>
              <a:gd name="connsiteY1691" fmla="*/ 1319042 h 3482959"/>
              <a:gd name="connsiteX1692" fmla="*/ 112506 w 5462919"/>
              <a:gd name="connsiteY1692" fmla="*/ 1287153 h 3482959"/>
              <a:gd name="connsiteX1693" fmla="*/ 120956 w 5462919"/>
              <a:gd name="connsiteY1693" fmla="*/ 1274005 h 3482959"/>
              <a:gd name="connsiteX1694" fmla="*/ 111683 w 5462919"/>
              <a:gd name="connsiteY1694" fmla="*/ 1309511 h 3482959"/>
              <a:gd name="connsiteX1695" fmla="*/ 90869 w 5462919"/>
              <a:gd name="connsiteY1695" fmla="*/ 1346630 h 3482959"/>
              <a:gd name="connsiteX1696" fmla="*/ 80253 w 5462919"/>
              <a:gd name="connsiteY1696" fmla="*/ 1365040 h 3482959"/>
              <a:gd name="connsiteX1697" fmla="*/ 79322 w 5462919"/>
              <a:gd name="connsiteY1697" fmla="*/ 1365206 h 3482959"/>
              <a:gd name="connsiteX1698" fmla="*/ 57024 w 5462919"/>
              <a:gd name="connsiteY1698" fmla="*/ 1373770 h 3482959"/>
              <a:gd name="connsiteX1699" fmla="*/ 69643 w 5462919"/>
              <a:gd name="connsiteY1699" fmla="*/ 1383440 h 3482959"/>
              <a:gd name="connsiteX1700" fmla="*/ 80253 w 5462919"/>
              <a:gd name="connsiteY1700" fmla="*/ 1365040 h 3482959"/>
              <a:gd name="connsiteX1701" fmla="*/ 102904 w 5462919"/>
              <a:gd name="connsiteY1701" fmla="*/ 1361014 h 3482959"/>
              <a:gd name="connsiteX1702" fmla="*/ 137126 w 5462919"/>
              <a:gd name="connsiteY1702" fmla="*/ 1339274 h 3482959"/>
              <a:gd name="connsiteX1703" fmla="*/ 166135 w 5462919"/>
              <a:gd name="connsiteY1703" fmla="*/ 1264248 h 3482959"/>
              <a:gd name="connsiteX1704" fmla="*/ 171880 w 5462919"/>
              <a:gd name="connsiteY1704" fmla="*/ 1261294 h 3482959"/>
              <a:gd name="connsiteX1705" fmla="*/ 1407424 w 5462919"/>
              <a:gd name="connsiteY1705" fmla="*/ 1259944 h 3482959"/>
              <a:gd name="connsiteX1706" fmla="*/ 1409901 w 5462919"/>
              <a:gd name="connsiteY1706" fmla="*/ 1271037 h 3482959"/>
              <a:gd name="connsiteX1707" fmla="*/ 1408444 w 5462919"/>
              <a:gd name="connsiteY1707" fmla="*/ 1272960 h 3482959"/>
              <a:gd name="connsiteX1708" fmla="*/ 1395088 w 5462919"/>
              <a:gd name="connsiteY1708" fmla="*/ 1262670 h 3482959"/>
              <a:gd name="connsiteX1709" fmla="*/ 1393748 w 5462919"/>
              <a:gd name="connsiteY1709" fmla="*/ 1264296 h 3482959"/>
              <a:gd name="connsiteX1710" fmla="*/ 1396460 w 5462919"/>
              <a:gd name="connsiteY1710" fmla="*/ 1260681 h 3482959"/>
              <a:gd name="connsiteX1711" fmla="*/ 1407424 w 5462919"/>
              <a:gd name="connsiteY1711" fmla="*/ 1259944 h 3482959"/>
              <a:gd name="connsiteX1712" fmla="*/ 4621137 w 5462919"/>
              <a:gd name="connsiteY1712" fmla="*/ 1228175 h 3482959"/>
              <a:gd name="connsiteX1713" fmla="*/ 4608953 w 5462919"/>
              <a:gd name="connsiteY1713" fmla="*/ 1245457 h 3482959"/>
              <a:gd name="connsiteX1714" fmla="*/ 4448887 w 5462919"/>
              <a:gd name="connsiteY1714" fmla="*/ 1444065 h 3482959"/>
              <a:gd name="connsiteX1715" fmla="*/ 4372366 w 5462919"/>
              <a:gd name="connsiteY1715" fmla="*/ 1560424 h 3482959"/>
              <a:gd name="connsiteX1716" fmla="*/ 4372283 w 5462919"/>
              <a:gd name="connsiteY1716" fmla="*/ 1560376 h 3482959"/>
              <a:gd name="connsiteX1717" fmla="*/ 4453893 w 5462919"/>
              <a:gd name="connsiteY1717" fmla="*/ 1431720 h 3482959"/>
              <a:gd name="connsiteX1718" fmla="*/ 134889 w 5462919"/>
              <a:gd name="connsiteY1718" fmla="*/ 1228175 h 3482959"/>
              <a:gd name="connsiteX1719" fmla="*/ 139252 w 5462919"/>
              <a:gd name="connsiteY1719" fmla="*/ 1235581 h 3482959"/>
              <a:gd name="connsiteX1720" fmla="*/ 131502 w 5462919"/>
              <a:gd name="connsiteY1720" fmla="*/ 1257595 h 3482959"/>
              <a:gd name="connsiteX1721" fmla="*/ 120956 w 5462919"/>
              <a:gd name="connsiteY1721" fmla="*/ 1274005 h 3482959"/>
              <a:gd name="connsiteX1722" fmla="*/ 121695 w 5462919"/>
              <a:gd name="connsiteY1722" fmla="*/ 1271174 h 3482959"/>
              <a:gd name="connsiteX1723" fmla="*/ 135068 w 5462919"/>
              <a:gd name="connsiteY1723" fmla="*/ 1242988 h 3482959"/>
              <a:gd name="connsiteX1724" fmla="*/ 122175 w 5462919"/>
              <a:gd name="connsiteY1724" fmla="*/ 1235581 h 3482959"/>
              <a:gd name="connsiteX1725" fmla="*/ 122175 w 5462919"/>
              <a:gd name="connsiteY1725" fmla="*/ 1235787 h 3482959"/>
              <a:gd name="connsiteX1726" fmla="*/ 121695 w 5462919"/>
              <a:gd name="connsiteY1726" fmla="*/ 1237707 h 3482959"/>
              <a:gd name="connsiteX1727" fmla="*/ 120187 w 5462919"/>
              <a:gd name="connsiteY1727" fmla="*/ 1241891 h 3482959"/>
              <a:gd name="connsiteX1728" fmla="*/ 112711 w 5462919"/>
              <a:gd name="connsiteY1728" fmla="*/ 1255881 h 3482959"/>
              <a:gd name="connsiteX1729" fmla="*/ 104396 w 5462919"/>
              <a:gd name="connsiteY1729" fmla="*/ 1267976 h 3482959"/>
              <a:gd name="connsiteX1730" fmla="*/ 106282 w 5462919"/>
              <a:gd name="connsiteY1730" fmla="*/ 1259902 h 3482959"/>
              <a:gd name="connsiteX1731" fmla="*/ 126359 w 5462919"/>
              <a:gd name="connsiteY1731" fmla="*/ 1228175 h 3482959"/>
              <a:gd name="connsiteX1732" fmla="*/ 134889 w 5462919"/>
              <a:gd name="connsiteY1732" fmla="*/ 1228175 h 3482959"/>
              <a:gd name="connsiteX1733" fmla="*/ 4203068 w 5462919"/>
              <a:gd name="connsiteY1733" fmla="*/ 1209606 h 3482959"/>
              <a:gd name="connsiteX1734" fmla="*/ 4164966 w 5462919"/>
              <a:gd name="connsiteY1734" fmla="*/ 1277072 h 3482959"/>
              <a:gd name="connsiteX1735" fmla="*/ 4113681 w 5462919"/>
              <a:gd name="connsiteY1735" fmla="*/ 1340532 h 3482959"/>
              <a:gd name="connsiteX1736" fmla="*/ 4129442 w 5462919"/>
              <a:gd name="connsiteY1736" fmla="*/ 1318632 h 3482959"/>
              <a:gd name="connsiteX1737" fmla="*/ 4673716 w 5462919"/>
              <a:gd name="connsiteY1737" fmla="*/ 1198228 h 3482959"/>
              <a:gd name="connsiteX1738" fmla="*/ 4633441 w 5462919"/>
              <a:gd name="connsiteY1738" fmla="*/ 1250667 h 3482959"/>
              <a:gd name="connsiteX1739" fmla="*/ 4561521 w 5462919"/>
              <a:gd name="connsiteY1739" fmla="*/ 1362557 h 3482959"/>
              <a:gd name="connsiteX1740" fmla="*/ 4517254 w 5462919"/>
              <a:gd name="connsiteY1740" fmla="*/ 1444935 h 3482959"/>
              <a:gd name="connsiteX1741" fmla="*/ 4505122 w 5462919"/>
              <a:gd name="connsiteY1741" fmla="*/ 1460524 h 3482959"/>
              <a:gd name="connsiteX1742" fmla="*/ 4420838 w 5462919"/>
              <a:gd name="connsiteY1742" fmla="*/ 1588151 h 3482959"/>
              <a:gd name="connsiteX1743" fmla="*/ 4486332 w 5462919"/>
              <a:gd name="connsiteY1743" fmla="*/ 1461690 h 3482959"/>
              <a:gd name="connsiteX1744" fmla="*/ 4581169 w 5462919"/>
              <a:gd name="connsiteY1744" fmla="*/ 1306407 h 3482959"/>
              <a:gd name="connsiteX1745" fmla="*/ 4616268 w 5462919"/>
              <a:gd name="connsiteY1745" fmla="*/ 1263619 h 3482959"/>
              <a:gd name="connsiteX1746" fmla="*/ 4619535 w 5462919"/>
              <a:gd name="connsiteY1746" fmla="*/ 1259042 h 3482959"/>
              <a:gd name="connsiteX1747" fmla="*/ 4192919 w 5462919"/>
              <a:gd name="connsiteY1747" fmla="*/ 1193378 h 3482959"/>
              <a:gd name="connsiteX1748" fmla="*/ 4180466 w 5462919"/>
              <a:gd name="connsiteY1748" fmla="*/ 1218368 h 3482959"/>
              <a:gd name="connsiteX1749" fmla="*/ 4119361 w 5462919"/>
              <a:gd name="connsiteY1749" fmla="*/ 1311156 h 3482959"/>
              <a:gd name="connsiteX1750" fmla="*/ 4095945 w 5462919"/>
              <a:gd name="connsiteY1750" fmla="*/ 1335123 h 3482959"/>
              <a:gd name="connsiteX1751" fmla="*/ 4144736 w 5462919"/>
              <a:gd name="connsiteY1751" fmla="*/ 1267265 h 3482959"/>
              <a:gd name="connsiteX1752" fmla="*/ 2571762 w 5462919"/>
              <a:gd name="connsiteY1752" fmla="*/ 1184862 h 3482959"/>
              <a:gd name="connsiteX1753" fmla="*/ 2552651 w 5462919"/>
              <a:gd name="connsiteY1753" fmla="*/ 1199645 h 3482959"/>
              <a:gd name="connsiteX1754" fmla="*/ 2556123 w 5462919"/>
              <a:gd name="connsiteY1754" fmla="*/ 1202306 h 3482959"/>
              <a:gd name="connsiteX1755" fmla="*/ 2571990 w 5462919"/>
              <a:gd name="connsiteY1755" fmla="*/ 1185038 h 3482959"/>
              <a:gd name="connsiteX1756" fmla="*/ 1870893 w 5462919"/>
              <a:gd name="connsiteY1756" fmla="*/ 1161605 h 3482959"/>
              <a:gd name="connsiteX1757" fmla="*/ 1681547 w 5462919"/>
              <a:gd name="connsiteY1757" fmla="*/ 1427194 h 3482959"/>
              <a:gd name="connsiteX1758" fmla="*/ 1473201 w 5462919"/>
              <a:gd name="connsiteY1758" fmla="*/ 1682997 h 3482959"/>
              <a:gd name="connsiteX1759" fmla="*/ 1362650 w 5462919"/>
              <a:gd name="connsiteY1759" fmla="*/ 1807607 h 3482959"/>
              <a:gd name="connsiteX1760" fmla="*/ 1255666 w 5462919"/>
              <a:gd name="connsiteY1760" fmla="*/ 1932354 h 3482959"/>
              <a:gd name="connsiteX1761" fmla="*/ 1202516 w 5462919"/>
              <a:gd name="connsiteY1761" fmla="*/ 1999014 h 3482959"/>
              <a:gd name="connsiteX1762" fmla="*/ 1175643 w 5462919"/>
              <a:gd name="connsiteY1762" fmla="*/ 2036814 h 3482959"/>
              <a:gd name="connsiteX1763" fmla="*/ 1214585 w 5462919"/>
              <a:gd name="connsiteY1763" fmla="*/ 1990373 h 3482959"/>
              <a:gd name="connsiteX1764" fmla="*/ 1255254 w 5462919"/>
              <a:gd name="connsiteY1764" fmla="*/ 1939007 h 3482959"/>
              <a:gd name="connsiteX1765" fmla="*/ 1308403 w 5462919"/>
              <a:gd name="connsiteY1765" fmla="*/ 1879822 h 3482959"/>
              <a:gd name="connsiteX1766" fmla="*/ 1417239 w 5462919"/>
              <a:gd name="connsiteY1766" fmla="*/ 1773249 h 3482959"/>
              <a:gd name="connsiteX1767" fmla="*/ 1613996 w 5462919"/>
              <a:gd name="connsiteY1767" fmla="*/ 1580127 h 3482959"/>
              <a:gd name="connsiteX1768" fmla="*/ 1782908 w 5462919"/>
              <a:gd name="connsiteY1768" fmla="*/ 1355596 h 3482959"/>
              <a:gd name="connsiteX1769" fmla="*/ 1845187 w 5462919"/>
              <a:gd name="connsiteY1769" fmla="*/ 1237999 h 3482959"/>
              <a:gd name="connsiteX1770" fmla="*/ 4696704 w 5462919"/>
              <a:gd name="connsiteY1770" fmla="*/ 1146647 h 3482959"/>
              <a:gd name="connsiteX1771" fmla="*/ 4690220 w 5462919"/>
              <a:gd name="connsiteY1771" fmla="*/ 1160006 h 3482959"/>
              <a:gd name="connsiteX1772" fmla="*/ 4619535 w 5462919"/>
              <a:gd name="connsiteY1772" fmla="*/ 1259042 h 3482959"/>
              <a:gd name="connsiteX1773" fmla="*/ 4589524 w 5462919"/>
              <a:gd name="connsiteY1773" fmla="*/ 1292727 h 3482959"/>
              <a:gd name="connsiteX1774" fmla="*/ 4629116 w 5462919"/>
              <a:gd name="connsiteY1774" fmla="*/ 1227900 h 3482959"/>
              <a:gd name="connsiteX1775" fmla="*/ 4670075 w 5462919"/>
              <a:gd name="connsiteY1775" fmla="*/ 1175310 h 3482959"/>
              <a:gd name="connsiteX1776" fmla="*/ 1608441 w 5462919"/>
              <a:gd name="connsiteY1776" fmla="*/ 1146358 h 3482959"/>
              <a:gd name="connsiteX1777" fmla="*/ 1608896 w 5462919"/>
              <a:gd name="connsiteY1777" fmla="*/ 1146420 h 3482959"/>
              <a:gd name="connsiteX1778" fmla="*/ 1609058 w 5462919"/>
              <a:gd name="connsiteY1778" fmla="*/ 1146633 h 3482959"/>
              <a:gd name="connsiteX1779" fmla="*/ 1605148 w 5462919"/>
              <a:gd name="connsiteY1779" fmla="*/ 1141489 h 3482959"/>
              <a:gd name="connsiteX1780" fmla="*/ 1605445 w 5462919"/>
              <a:gd name="connsiteY1780" fmla="*/ 1141880 h 3482959"/>
              <a:gd name="connsiteX1781" fmla="*/ 1605354 w 5462919"/>
              <a:gd name="connsiteY1781" fmla="*/ 1142038 h 3482959"/>
              <a:gd name="connsiteX1782" fmla="*/ 5283094 w 5462919"/>
              <a:gd name="connsiteY1782" fmla="*/ 1134426 h 3482959"/>
              <a:gd name="connsiteX1783" fmla="*/ 5295713 w 5462919"/>
              <a:gd name="connsiteY1783" fmla="*/ 1144095 h 3482959"/>
              <a:gd name="connsiteX1784" fmla="*/ 5263617 w 5462919"/>
              <a:gd name="connsiteY1784" fmla="*/ 1228037 h 3482959"/>
              <a:gd name="connsiteX1785" fmla="*/ 5248161 w 5462919"/>
              <a:gd name="connsiteY1785" fmla="*/ 1267145 h 3482959"/>
              <a:gd name="connsiteX1786" fmla="*/ 5245379 w 5462919"/>
              <a:gd name="connsiteY1786" fmla="*/ 1282202 h 3482959"/>
              <a:gd name="connsiteX1787" fmla="*/ 5225967 w 5462919"/>
              <a:gd name="connsiteY1787" fmla="*/ 1302172 h 3482959"/>
              <a:gd name="connsiteX1788" fmla="*/ 5240574 w 5462919"/>
              <a:gd name="connsiteY1788" fmla="*/ 1308207 h 3482959"/>
              <a:gd name="connsiteX1789" fmla="*/ 5245379 w 5462919"/>
              <a:gd name="connsiteY1789" fmla="*/ 1282202 h 3482959"/>
              <a:gd name="connsiteX1790" fmla="*/ 5272439 w 5462919"/>
              <a:gd name="connsiteY1790" fmla="*/ 1254364 h 3482959"/>
              <a:gd name="connsiteX1791" fmla="*/ 5326780 w 5462919"/>
              <a:gd name="connsiteY1791" fmla="*/ 1216790 h 3482959"/>
              <a:gd name="connsiteX1792" fmla="*/ 5337341 w 5462919"/>
              <a:gd name="connsiteY1792" fmla="*/ 1227351 h 3482959"/>
              <a:gd name="connsiteX1793" fmla="*/ 5325581 w 5462919"/>
              <a:gd name="connsiteY1793" fmla="*/ 1267362 h 3482959"/>
              <a:gd name="connsiteX1794" fmla="*/ 5295301 w 5462919"/>
              <a:gd name="connsiteY1794" fmla="*/ 1295314 h 3482959"/>
              <a:gd name="connsiteX1795" fmla="*/ 5308743 w 5462919"/>
              <a:gd name="connsiteY1795" fmla="*/ 1305670 h 3482959"/>
              <a:gd name="connsiteX1796" fmla="*/ 5325536 w 5462919"/>
              <a:gd name="connsiteY1796" fmla="*/ 1267514 h 3482959"/>
              <a:gd name="connsiteX1797" fmla="*/ 5325581 w 5462919"/>
              <a:gd name="connsiteY1797" fmla="*/ 1267362 h 3482959"/>
              <a:gd name="connsiteX1798" fmla="*/ 5385415 w 5462919"/>
              <a:gd name="connsiteY1798" fmla="*/ 1212127 h 3482959"/>
              <a:gd name="connsiteX1799" fmla="*/ 5398858 w 5462919"/>
              <a:gd name="connsiteY1799" fmla="*/ 1222482 h 3482959"/>
              <a:gd name="connsiteX1800" fmla="*/ 5377066 w 5462919"/>
              <a:gd name="connsiteY1800" fmla="*/ 1264531 h 3482959"/>
              <a:gd name="connsiteX1801" fmla="*/ 5374406 w 5462919"/>
              <a:gd name="connsiteY1801" fmla="*/ 1274716 h 3482959"/>
              <a:gd name="connsiteX1802" fmla="*/ 5349411 w 5462919"/>
              <a:gd name="connsiteY1802" fmla="*/ 1303955 h 3482959"/>
              <a:gd name="connsiteX1803" fmla="*/ 5365047 w 5462919"/>
              <a:gd name="connsiteY1803" fmla="*/ 1310539 h 3482959"/>
              <a:gd name="connsiteX1804" fmla="*/ 5374406 w 5462919"/>
              <a:gd name="connsiteY1804" fmla="*/ 1274716 h 3482959"/>
              <a:gd name="connsiteX1805" fmla="*/ 5394785 w 5462919"/>
              <a:gd name="connsiteY1805" fmla="*/ 1250875 h 3482959"/>
              <a:gd name="connsiteX1806" fmla="*/ 5447824 w 5462919"/>
              <a:gd name="connsiteY1806" fmla="*/ 1205200 h 3482959"/>
              <a:gd name="connsiteX1807" fmla="*/ 5459962 w 5462919"/>
              <a:gd name="connsiteY1807" fmla="*/ 1217339 h 3482959"/>
              <a:gd name="connsiteX1808" fmla="*/ 5364293 w 5462919"/>
              <a:gd name="connsiteY1808" fmla="*/ 1312665 h 3482959"/>
              <a:gd name="connsiteX1809" fmla="*/ 5348656 w 5462919"/>
              <a:gd name="connsiteY1809" fmla="*/ 1306081 h 3482959"/>
              <a:gd name="connsiteX1810" fmla="*/ 5361352 w 5462919"/>
              <a:gd name="connsiteY1810" fmla="*/ 1257938 h 3482959"/>
              <a:gd name="connsiteX1811" fmla="*/ 5361542 w 5462919"/>
              <a:gd name="connsiteY1811" fmla="*/ 1257573 h 3482959"/>
              <a:gd name="connsiteX1812" fmla="*/ 5397623 w 5462919"/>
              <a:gd name="connsiteY1812" fmla="*/ 1224265 h 3482959"/>
              <a:gd name="connsiteX1813" fmla="*/ 5384181 w 5462919"/>
              <a:gd name="connsiteY1813" fmla="*/ 1213910 h 3482959"/>
              <a:gd name="connsiteX1814" fmla="*/ 5361542 w 5462919"/>
              <a:gd name="connsiteY1814" fmla="*/ 1257573 h 3482959"/>
              <a:gd name="connsiteX1815" fmla="*/ 5307508 w 5462919"/>
              <a:gd name="connsiteY1815" fmla="*/ 1307453 h 3482959"/>
              <a:gd name="connsiteX1816" fmla="*/ 5294067 w 5462919"/>
              <a:gd name="connsiteY1816" fmla="*/ 1297097 h 3482959"/>
              <a:gd name="connsiteX1817" fmla="*/ 5309849 w 5462919"/>
              <a:gd name="connsiteY1817" fmla="*/ 1260973 h 3482959"/>
              <a:gd name="connsiteX1818" fmla="*/ 5314993 w 5462919"/>
              <a:gd name="connsiteY1818" fmla="*/ 1243328 h 3482959"/>
              <a:gd name="connsiteX1819" fmla="*/ 5331511 w 5462919"/>
              <a:gd name="connsiteY1819" fmla="*/ 1233455 h 3482959"/>
              <a:gd name="connsiteX1820" fmla="*/ 5320951 w 5462919"/>
              <a:gd name="connsiteY1820" fmla="*/ 1222894 h 3482959"/>
              <a:gd name="connsiteX1821" fmla="*/ 5314993 w 5462919"/>
              <a:gd name="connsiteY1821" fmla="*/ 1243328 h 3482959"/>
              <a:gd name="connsiteX1822" fmla="*/ 5305408 w 5462919"/>
              <a:gd name="connsiteY1822" fmla="*/ 1249057 h 3482959"/>
              <a:gd name="connsiteX1823" fmla="*/ 5282134 w 5462919"/>
              <a:gd name="connsiteY1823" fmla="*/ 1269597 h 3482959"/>
              <a:gd name="connsiteX1824" fmla="*/ 5238243 w 5462919"/>
              <a:gd name="connsiteY1824" fmla="*/ 1314448 h 3482959"/>
              <a:gd name="connsiteX1825" fmla="*/ 5223635 w 5462919"/>
              <a:gd name="connsiteY1825" fmla="*/ 1308413 h 3482959"/>
              <a:gd name="connsiteX1826" fmla="*/ 5245786 w 5462919"/>
              <a:gd name="connsiteY1826" fmla="*/ 1227146 h 3482959"/>
              <a:gd name="connsiteX1827" fmla="*/ 5266741 w 5462919"/>
              <a:gd name="connsiteY1827" fmla="*/ 1172663 h 3482959"/>
              <a:gd name="connsiteX1828" fmla="*/ 5292009 w 5462919"/>
              <a:gd name="connsiteY1828" fmla="*/ 1149445 h 3482959"/>
              <a:gd name="connsiteX1829" fmla="*/ 5279391 w 5462919"/>
              <a:gd name="connsiteY1829" fmla="*/ 1139775 h 3482959"/>
              <a:gd name="connsiteX1830" fmla="*/ 5266741 w 5462919"/>
              <a:gd name="connsiteY1830" fmla="*/ 1172663 h 3482959"/>
              <a:gd name="connsiteX1831" fmla="*/ 5246353 w 5462919"/>
              <a:gd name="connsiteY1831" fmla="*/ 1191398 h 3482959"/>
              <a:gd name="connsiteX1832" fmla="*/ 5219727 w 5462919"/>
              <a:gd name="connsiteY1832" fmla="*/ 1248268 h 3482959"/>
              <a:gd name="connsiteX1833" fmla="*/ 5219452 w 5462919"/>
              <a:gd name="connsiteY1833" fmla="*/ 1248063 h 3482959"/>
              <a:gd name="connsiteX1834" fmla="*/ 5202924 w 5462919"/>
              <a:gd name="connsiteY1834" fmla="*/ 1243536 h 3482959"/>
              <a:gd name="connsiteX1835" fmla="*/ 5283094 w 5462919"/>
              <a:gd name="connsiteY1835" fmla="*/ 1134426 h 3482959"/>
              <a:gd name="connsiteX1836" fmla="*/ 4031194 w 5462919"/>
              <a:gd name="connsiteY1836" fmla="*/ 1130389 h 3482959"/>
              <a:gd name="connsiteX1837" fmla="*/ 4003599 w 5462919"/>
              <a:gd name="connsiteY1837" fmla="*/ 1193240 h 3482959"/>
              <a:gd name="connsiteX1838" fmla="*/ 3953328 w 5462919"/>
              <a:gd name="connsiteY1838" fmla="*/ 1260201 h 3482959"/>
              <a:gd name="connsiteX1839" fmla="*/ 3820008 w 5462919"/>
              <a:gd name="connsiteY1839" fmla="*/ 1450648 h 3482959"/>
              <a:gd name="connsiteX1840" fmla="*/ 3666526 w 5462919"/>
              <a:gd name="connsiteY1840" fmla="*/ 1679568 h 3482959"/>
              <a:gd name="connsiteX1841" fmla="*/ 3603151 w 5462919"/>
              <a:gd name="connsiteY1841" fmla="*/ 1777617 h 3482959"/>
              <a:gd name="connsiteX1842" fmla="*/ 3628165 w 5462919"/>
              <a:gd name="connsiteY1842" fmla="*/ 1726243 h 3482959"/>
              <a:gd name="connsiteX1843" fmla="*/ 3648633 w 5462919"/>
              <a:gd name="connsiteY1843" fmla="*/ 1676188 h 3482959"/>
              <a:gd name="connsiteX1844" fmla="*/ 3684700 w 5462919"/>
              <a:gd name="connsiteY1844" fmla="*/ 1621001 h 3482959"/>
              <a:gd name="connsiteX1845" fmla="*/ 3838936 w 5462919"/>
              <a:gd name="connsiteY1845" fmla="*/ 1392081 h 3482959"/>
              <a:gd name="connsiteX1846" fmla="*/ 3907036 w 5462919"/>
              <a:gd name="connsiteY1846" fmla="*/ 1292777 h 3482959"/>
              <a:gd name="connsiteX1847" fmla="*/ 3961420 w 5462919"/>
              <a:gd name="connsiteY1847" fmla="*/ 1222208 h 3482959"/>
              <a:gd name="connsiteX1848" fmla="*/ 4024463 w 5462919"/>
              <a:gd name="connsiteY1848" fmla="*/ 1140401 h 3482959"/>
              <a:gd name="connsiteX1849" fmla="*/ 4127375 w 5462919"/>
              <a:gd name="connsiteY1849" fmla="*/ 1108750 h 3482959"/>
              <a:gd name="connsiteX1850" fmla="*/ 4076866 w 5462919"/>
              <a:gd name="connsiteY1850" fmla="*/ 1224926 h 3482959"/>
              <a:gd name="connsiteX1851" fmla="*/ 4021085 w 5462919"/>
              <a:gd name="connsiteY1851" fmla="*/ 1338863 h 3482959"/>
              <a:gd name="connsiteX1852" fmla="*/ 3871238 w 5462919"/>
              <a:gd name="connsiteY1852" fmla="*/ 1565862 h 3482959"/>
              <a:gd name="connsiteX1853" fmla="*/ 3703834 w 5462919"/>
              <a:gd name="connsiteY1853" fmla="*/ 1805549 h 3482959"/>
              <a:gd name="connsiteX1854" fmla="*/ 3547952 w 5462919"/>
              <a:gd name="connsiteY1854" fmla="*/ 2040573 h 3482959"/>
              <a:gd name="connsiteX1855" fmla="*/ 3412231 w 5462919"/>
              <a:gd name="connsiteY1855" fmla="*/ 2269425 h 3482959"/>
              <a:gd name="connsiteX1856" fmla="*/ 3335970 w 5462919"/>
              <a:gd name="connsiteY1856" fmla="*/ 2381279 h 3482959"/>
              <a:gd name="connsiteX1857" fmla="*/ 3274317 w 5462919"/>
              <a:gd name="connsiteY1857" fmla="*/ 2461723 h 3482959"/>
              <a:gd name="connsiteX1858" fmla="*/ 3198463 w 5462919"/>
              <a:gd name="connsiteY1858" fmla="*/ 2581333 h 3482959"/>
              <a:gd name="connsiteX1859" fmla="*/ 3266568 w 5462919"/>
              <a:gd name="connsiteY1859" fmla="*/ 2457059 h 3482959"/>
              <a:gd name="connsiteX1860" fmla="*/ 3296492 w 5462919"/>
              <a:gd name="connsiteY1860" fmla="*/ 2403590 h 3482959"/>
              <a:gd name="connsiteX1861" fmla="*/ 3367200 w 5462919"/>
              <a:gd name="connsiteY1861" fmla="*/ 2307067 h 3482959"/>
              <a:gd name="connsiteX1862" fmla="*/ 3438635 w 5462919"/>
              <a:gd name="connsiteY1862" fmla="*/ 2193369 h 3482959"/>
              <a:gd name="connsiteX1863" fmla="*/ 3549381 w 5462919"/>
              <a:gd name="connsiteY1863" fmla="*/ 2006733 h 3482959"/>
              <a:gd name="connsiteX1864" fmla="*/ 3665223 w 5462919"/>
              <a:gd name="connsiteY1864" fmla="*/ 1851498 h 3482959"/>
              <a:gd name="connsiteX1865" fmla="*/ 3776206 w 5462919"/>
              <a:gd name="connsiteY1865" fmla="*/ 1671949 h 3482959"/>
              <a:gd name="connsiteX1866" fmla="*/ 3900933 w 5462919"/>
              <a:gd name="connsiteY1866" fmla="*/ 1493031 h 3482959"/>
              <a:gd name="connsiteX1867" fmla="*/ 3976988 w 5462919"/>
              <a:gd name="connsiteY1867" fmla="*/ 1380765 h 3482959"/>
              <a:gd name="connsiteX1868" fmla="*/ 4036378 w 5462919"/>
              <a:gd name="connsiteY1868" fmla="*/ 1271654 h 3482959"/>
              <a:gd name="connsiteX1869" fmla="*/ 4081221 w 5462919"/>
              <a:gd name="connsiteY1869" fmla="*/ 1170691 h 3482959"/>
              <a:gd name="connsiteX1870" fmla="*/ 1474644 w 5462919"/>
              <a:gd name="connsiteY1870" fmla="*/ 1106965 h 3482959"/>
              <a:gd name="connsiteX1871" fmla="*/ 1418548 w 5462919"/>
              <a:gd name="connsiteY1871" fmla="*/ 1200417 h 3482959"/>
              <a:gd name="connsiteX1872" fmla="*/ 1415516 w 5462919"/>
              <a:gd name="connsiteY1872" fmla="*/ 1201111 h 3482959"/>
              <a:gd name="connsiteX1873" fmla="*/ 1412507 w 5462919"/>
              <a:gd name="connsiteY1873" fmla="*/ 1189769 h 3482959"/>
              <a:gd name="connsiteX1874" fmla="*/ 1474915 w 5462919"/>
              <a:gd name="connsiteY1874" fmla="*/ 1106513 h 3482959"/>
              <a:gd name="connsiteX1875" fmla="*/ 1474958 w 5462919"/>
              <a:gd name="connsiteY1875" fmla="*/ 1106546 h 3482959"/>
              <a:gd name="connsiteX1876" fmla="*/ 1474644 w 5462919"/>
              <a:gd name="connsiteY1876" fmla="*/ 1106965 h 3482959"/>
              <a:gd name="connsiteX1877" fmla="*/ 1548913 w 5462919"/>
              <a:gd name="connsiteY1877" fmla="*/ 1096757 h 3482959"/>
              <a:gd name="connsiteX1878" fmla="*/ 1552890 w 5462919"/>
              <a:gd name="connsiteY1878" fmla="*/ 1106239 h 3482959"/>
              <a:gd name="connsiteX1879" fmla="*/ 1521773 w 5462919"/>
              <a:gd name="connsiteY1879" fmla="*/ 1178265 h 3482959"/>
              <a:gd name="connsiteX1880" fmla="*/ 1502328 w 5462919"/>
              <a:gd name="connsiteY1880" fmla="*/ 1212448 h 3482959"/>
              <a:gd name="connsiteX1881" fmla="*/ 1471006 w 5462919"/>
              <a:gd name="connsiteY1881" fmla="*/ 1235169 h 3482959"/>
              <a:gd name="connsiteX1882" fmla="*/ 1482733 w 5462919"/>
              <a:gd name="connsiteY1882" fmla="*/ 1246897 h 3482959"/>
              <a:gd name="connsiteX1883" fmla="*/ 1502328 w 5462919"/>
              <a:gd name="connsiteY1883" fmla="*/ 1212448 h 3482959"/>
              <a:gd name="connsiteX1884" fmla="*/ 1596572 w 5462919"/>
              <a:gd name="connsiteY1884" fmla="*/ 1144086 h 3482959"/>
              <a:gd name="connsiteX1885" fmla="*/ 1603503 w 5462919"/>
              <a:gd name="connsiteY1885" fmla="*/ 1150610 h 3482959"/>
              <a:gd name="connsiteX1886" fmla="*/ 1615024 w 5462919"/>
              <a:gd name="connsiteY1886" fmla="*/ 1147250 h 3482959"/>
              <a:gd name="connsiteX1887" fmla="*/ 1608896 w 5462919"/>
              <a:gd name="connsiteY1887" fmla="*/ 1146420 h 3482959"/>
              <a:gd name="connsiteX1888" fmla="*/ 1605445 w 5462919"/>
              <a:gd name="connsiteY1888" fmla="*/ 1141880 h 3482959"/>
              <a:gd name="connsiteX1889" fmla="*/ 1609606 w 5462919"/>
              <a:gd name="connsiteY1889" fmla="*/ 1134631 h 3482959"/>
              <a:gd name="connsiteX1890" fmla="*/ 1596572 w 5462919"/>
              <a:gd name="connsiteY1890" fmla="*/ 1144086 h 3482959"/>
              <a:gd name="connsiteX1891" fmla="*/ 1595325 w 5462919"/>
              <a:gd name="connsiteY1891" fmla="*/ 1142912 h 3482959"/>
              <a:gd name="connsiteX1892" fmla="*/ 1603503 w 5462919"/>
              <a:gd name="connsiteY1892" fmla="*/ 1133465 h 3482959"/>
              <a:gd name="connsiteX1893" fmla="*/ 1616053 w 5462919"/>
              <a:gd name="connsiteY1893" fmla="*/ 1131133 h 3482959"/>
              <a:gd name="connsiteX1894" fmla="*/ 1622499 w 5462919"/>
              <a:gd name="connsiteY1894" fmla="*/ 1142038 h 3482959"/>
              <a:gd name="connsiteX1895" fmla="*/ 1618247 w 5462919"/>
              <a:gd name="connsiteY1895" fmla="*/ 1149444 h 3482959"/>
              <a:gd name="connsiteX1896" fmla="*/ 1479647 w 5462919"/>
              <a:gd name="connsiteY1896" fmla="*/ 1249983 h 3482959"/>
              <a:gd name="connsiteX1897" fmla="*/ 1467920 w 5462919"/>
              <a:gd name="connsiteY1897" fmla="*/ 1238255 h 3482959"/>
              <a:gd name="connsiteX1898" fmla="*/ 1505974 w 5462919"/>
              <a:gd name="connsiteY1898" fmla="*/ 1171595 h 3482959"/>
              <a:gd name="connsiteX1899" fmla="*/ 1518665 w 5462919"/>
              <a:gd name="connsiteY1899" fmla="*/ 1142381 h 3482959"/>
              <a:gd name="connsiteX1900" fmla="*/ 1520431 w 5462919"/>
              <a:gd name="connsiteY1900" fmla="*/ 1140353 h 3482959"/>
              <a:gd name="connsiteX1901" fmla="*/ 1550696 w 5462919"/>
              <a:gd name="connsiteY1901" fmla="*/ 1110011 h 3482959"/>
              <a:gd name="connsiteX1902" fmla="*/ 1536363 w 5462919"/>
              <a:gd name="connsiteY1902" fmla="*/ 1101644 h 3482959"/>
              <a:gd name="connsiteX1903" fmla="*/ 1518665 w 5462919"/>
              <a:gd name="connsiteY1903" fmla="*/ 1142381 h 3482959"/>
              <a:gd name="connsiteX1904" fmla="*/ 1491529 w 5462919"/>
              <a:gd name="connsiteY1904" fmla="*/ 1173550 h 3482959"/>
              <a:gd name="connsiteX1905" fmla="*/ 1422177 w 5462919"/>
              <a:gd name="connsiteY1905" fmla="*/ 1223099 h 3482959"/>
              <a:gd name="connsiteX1906" fmla="*/ 1412507 w 5462919"/>
              <a:gd name="connsiteY1906" fmla="*/ 1210481 h 3482959"/>
              <a:gd name="connsiteX1907" fmla="*/ 1418548 w 5462919"/>
              <a:gd name="connsiteY1907" fmla="*/ 1200417 h 3482959"/>
              <a:gd name="connsiteX1908" fmla="*/ 1427321 w 5462919"/>
              <a:gd name="connsiteY1908" fmla="*/ 1198410 h 3482959"/>
              <a:gd name="connsiteX1909" fmla="*/ 1427321 w 5462919"/>
              <a:gd name="connsiteY1909" fmla="*/ 1198342 h 3482959"/>
              <a:gd name="connsiteX1910" fmla="*/ 1488357 w 5462919"/>
              <a:gd name="connsiteY1910" fmla="*/ 1116869 h 3482959"/>
              <a:gd name="connsiteX1911" fmla="*/ 1474958 w 5462919"/>
              <a:gd name="connsiteY1911" fmla="*/ 1106546 h 3482959"/>
              <a:gd name="connsiteX1912" fmla="*/ 1476218 w 5462919"/>
              <a:gd name="connsiteY1912" fmla="*/ 1104867 h 3482959"/>
              <a:gd name="connsiteX1913" fmla="*/ 1489660 w 5462919"/>
              <a:gd name="connsiteY1913" fmla="*/ 1115223 h 3482959"/>
              <a:gd name="connsiteX1914" fmla="*/ 1443633 w 5462919"/>
              <a:gd name="connsiteY1914" fmla="*/ 1191900 h 3482959"/>
              <a:gd name="connsiteX1915" fmla="*/ 1417582 w 5462919"/>
              <a:gd name="connsiteY1915" fmla="*/ 1206571 h 3482959"/>
              <a:gd name="connsiteX1916" fmla="*/ 1427252 w 5462919"/>
              <a:gd name="connsiteY1916" fmla="*/ 1219190 h 3482959"/>
              <a:gd name="connsiteX1917" fmla="*/ 1443633 w 5462919"/>
              <a:gd name="connsiteY1917" fmla="*/ 1191900 h 3482959"/>
              <a:gd name="connsiteX1918" fmla="*/ 1452532 w 5462919"/>
              <a:gd name="connsiteY1918" fmla="*/ 1186889 h 3482959"/>
              <a:gd name="connsiteX1919" fmla="*/ 1481773 w 5462919"/>
              <a:gd name="connsiteY1919" fmla="*/ 1157948 h 3482959"/>
              <a:gd name="connsiteX1920" fmla="*/ 1538557 w 5462919"/>
              <a:gd name="connsiteY1920" fmla="*/ 1097872 h 3482959"/>
              <a:gd name="connsiteX1921" fmla="*/ 1548913 w 5462919"/>
              <a:gd name="connsiteY1921" fmla="*/ 1096757 h 3482959"/>
              <a:gd name="connsiteX1922" fmla="*/ 4114191 w 5462919"/>
              <a:gd name="connsiteY1922" fmla="*/ 1096458 h 3482959"/>
              <a:gd name="connsiteX1923" fmla="*/ 4081221 w 5462919"/>
              <a:gd name="connsiteY1923" fmla="*/ 1170691 h 3482959"/>
              <a:gd name="connsiteX1924" fmla="*/ 4041453 w 5462919"/>
              <a:gd name="connsiteY1924" fmla="*/ 1224060 h 3482959"/>
              <a:gd name="connsiteX1925" fmla="*/ 3925553 w 5462919"/>
              <a:gd name="connsiteY1925" fmla="*/ 1412243 h 3482959"/>
              <a:gd name="connsiteX1926" fmla="*/ 3799983 w 5462919"/>
              <a:gd name="connsiteY1926" fmla="*/ 1633482 h 3482959"/>
              <a:gd name="connsiteX1927" fmla="*/ 3776206 w 5462919"/>
              <a:gd name="connsiteY1927" fmla="*/ 1671949 h 3482959"/>
              <a:gd name="connsiteX1928" fmla="*/ 3735038 w 5462919"/>
              <a:gd name="connsiteY1928" fmla="*/ 1731003 h 3482959"/>
              <a:gd name="connsiteX1929" fmla="*/ 3572640 w 5462919"/>
              <a:gd name="connsiteY1929" fmla="*/ 1967535 h 3482959"/>
              <a:gd name="connsiteX1930" fmla="*/ 3549381 w 5462919"/>
              <a:gd name="connsiteY1930" fmla="*/ 2006733 h 3482959"/>
              <a:gd name="connsiteX1931" fmla="*/ 3522234 w 5462919"/>
              <a:gd name="connsiteY1931" fmla="*/ 2043111 h 3482959"/>
              <a:gd name="connsiteX1932" fmla="*/ 3390423 w 5462919"/>
              <a:gd name="connsiteY1932" fmla="*/ 2235752 h 3482959"/>
              <a:gd name="connsiteX1933" fmla="*/ 3296492 w 5462919"/>
              <a:gd name="connsiteY1933" fmla="*/ 2403590 h 3482959"/>
              <a:gd name="connsiteX1934" fmla="*/ 3286662 w 5462919"/>
              <a:gd name="connsiteY1934" fmla="*/ 2417009 h 3482959"/>
              <a:gd name="connsiteX1935" fmla="*/ 3192844 w 5462919"/>
              <a:gd name="connsiteY1935" fmla="*/ 2557118 h 3482959"/>
              <a:gd name="connsiteX1936" fmla="*/ 3186914 w 5462919"/>
              <a:gd name="connsiteY1936" fmla="*/ 2566229 h 3482959"/>
              <a:gd name="connsiteX1937" fmla="*/ 3281587 w 5462919"/>
              <a:gd name="connsiteY1937" fmla="*/ 2395475 h 3482959"/>
              <a:gd name="connsiteX1938" fmla="*/ 3344612 w 5462919"/>
              <a:gd name="connsiteY1938" fmla="*/ 2283484 h 3482959"/>
              <a:gd name="connsiteX1939" fmla="*/ 3404207 w 5462919"/>
              <a:gd name="connsiteY1939" fmla="*/ 2180202 h 3482959"/>
              <a:gd name="connsiteX1940" fmla="*/ 3540956 w 5462919"/>
              <a:gd name="connsiteY1940" fmla="*/ 1990784 h 3482959"/>
              <a:gd name="connsiteX1941" fmla="*/ 3682916 w 5462919"/>
              <a:gd name="connsiteY1941" fmla="*/ 1794508 h 3482959"/>
              <a:gd name="connsiteX1942" fmla="*/ 3724761 w 5462919"/>
              <a:gd name="connsiteY1942" fmla="*/ 1724362 h 3482959"/>
              <a:gd name="connsiteX1943" fmla="*/ 3729345 w 5462919"/>
              <a:gd name="connsiteY1943" fmla="*/ 1718933 h 3482959"/>
              <a:gd name="connsiteX1944" fmla="*/ 3955248 w 5462919"/>
              <a:gd name="connsiteY1944" fmla="*/ 1341880 h 3482959"/>
              <a:gd name="connsiteX1945" fmla="*/ 3981917 w 5462919"/>
              <a:gd name="connsiteY1945" fmla="*/ 1282941 h 3482959"/>
              <a:gd name="connsiteX1946" fmla="*/ 3993653 w 5462919"/>
              <a:gd name="connsiteY1946" fmla="*/ 1263288 h 3482959"/>
              <a:gd name="connsiteX1947" fmla="*/ 4053935 w 5462919"/>
              <a:gd name="connsiteY1947" fmla="*/ 1178385 h 3482959"/>
              <a:gd name="connsiteX1948" fmla="*/ 5073128 w 5462919"/>
              <a:gd name="connsiteY1948" fmla="*/ 1080680 h 3482959"/>
              <a:gd name="connsiteX1949" fmla="*/ 5071005 w 5462919"/>
              <a:gd name="connsiteY1949" fmla="*/ 1084868 h 3482959"/>
              <a:gd name="connsiteX1950" fmla="*/ 5069579 w 5462919"/>
              <a:gd name="connsiteY1950" fmla="*/ 1085854 h 3482959"/>
              <a:gd name="connsiteX1951" fmla="*/ 5068645 w 5462919"/>
              <a:gd name="connsiteY1951" fmla="*/ 1089522 h 3482959"/>
              <a:gd name="connsiteX1952" fmla="*/ 5071005 w 5462919"/>
              <a:gd name="connsiteY1952" fmla="*/ 1084868 h 3482959"/>
              <a:gd name="connsiteX1953" fmla="*/ 5075275 w 5462919"/>
              <a:gd name="connsiteY1953" fmla="*/ 1081913 h 3482959"/>
              <a:gd name="connsiteX1954" fmla="*/ 1463941 w 5462919"/>
              <a:gd name="connsiteY1954" fmla="*/ 1075375 h 3482959"/>
              <a:gd name="connsiteX1955" fmla="*/ 1463942 w 5462919"/>
              <a:gd name="connsiteY1955" fmla="*/ 1075447 h 3482959"/>
              <a:gd name="connsiteX1956" fmla="*/ 1382675 w 5462919"/>
              <a:gd name="connsiteY1956" fmla="*/ 1173036 h 3482959"/>
              <a:gd name="connsiteX1957" fmla="*/ 1248619 w 5462919"/>
              <a:gd name="connsiteY1957" fmla="*/ 1358434 h 3482959"/>
              <a:gd name="connsiteX1958" fmla="*/ 1160061 w 5462919"/>
              <a:gd name="connsiteY1958" fmla="*/ 1508815 h 3482959"/>
              <a:gd name="connsiteX1959" fmla="*/ 1119122 w 5462919"/>
              <a:gd name="connsiteY1959" fmla="*/ 1545151 h 3482959"/>
              <a:gd name="connsiteX1960" fmla="*/ 1132564 w 5462919"/>
              <a:gd name="connsiteY1960" fmla="*/ 1555507 h 3482959"/>
              <a:gd name="connsiteX1961" fmla="*/ 1160061 w 5462919"/>
              <a:gd name="connsiteY1961" fmla="*/ 1508815 h 3482959"/>
              <a:gd name="connsiteX1962" fmla="*/ 1183793 w 5462919"/>
              <a:gd name="connsiteY1962" fmla="*/ 1487750 h 3482959"/>
              <a:gd name="connsiteX1963" fmla="*/ 1296796 w 5462919"/>
              <a:gd name="connsiteY1963" fmla="*/ 1381871 h 3482959"/>
              <a:gd name="connsiteX1964" fmla="*/ 1393748 w 5462919"/>
              <a:gd name="connsiteY1964" fmla="*/ 1264296 h 3482959"/>
              <a:gd name="connsiteX1965" fmla="*/ 1295528 w 5462919"/>
              <a:gd name="connsiteY1965" fmla="*/ 1395184 h 3482959"/>
              <a:gd name="connsiteX1966" fmla="*/ 1284614 w 5462919"/>
              <a:gd name="connsiteY1966" fmla="*/ 1414810 h 3482959"/>
              <a:gd name="connsiteX1967" fmla="*/ 1249125 w 5462919"/>
              <a:gd name="connsiteY1967" fmla="*/ 1451394 h 3482959"/>
              <a:gd name="connsiteX1968" fmla="*/ 1131329 w 5462919"/>
              <a:gd name="connsiteY1968" fmla="*/ 1556947 h 3482959"/>
              <a:gd name="connsiteX1969" fmla="*/ 1117888 w 5462919"/>
              <a:gd name="connsiteY1969" fmla="*/ 1546591 h 3482959"/>
              <a:gd name="connsiteX1970" fmla="*/ 1180364 w 5462919"/>
              <a:gd name="connsiteY1970" fmla="*/ 1435217 h 3482959"/>
              <a:gd name="connsiteX1971" fmla="*/ 1307794 w 5462919"/>
              <a:gd name="connsiteY1971" fmla="*/ 1243065 h 3482959"/>
              <a:gd name="connsiteX1972" fmla="*/ 1366939 w 5462919"/>
              <a:gd name="connsiteY1972" fmla="*/ 1169225 h 3482959"/>
              <a:gd name="connsiteX1973" fmla="*/ 1463937 w 5462919"/>
              <a:gd name="connsiteY1973" fmla="*/ 1075099 h 3482959"/>
              <a:gd name="connsiteX1974" fmla="*/ 1464079 w 5462919"/>
              <a:gd name="connsiteY1974" fmla="*/ 1075241 h 3482959"/>
              <a:gd name="connsiteX1975" fmla="*/ 1463941 w 5462919"/>
              <a:gd name="connsiteY1975" fmla="*/ 1075375 h 3482959"/>
              <a:gd name="connsiteX1976" fmla="*/ 5213470 w 5462919"/>
              <a:gd name="connsiteY1976" fmla="*/ 1069441 h 3482959"/>
              <a:gd name="connsiteX1977" fmla="*/ 5209759 w 5462919"/>
              <a:gd name="connsiteY1977" fmla="*/ 1079939 h 3482959"/>
              <a:gd name="connsiteX1978" fmla="*/ 5217532 w 5462919"/>
              <a:gd name="connsiteY1978" fmla="*/ 1071812 h 3482959"/>
              <a:gd name="connsiteX1979" fmla="*/ 1452154 w 5462919"/>
              <a:gd name="connsiteY1979" fmla="*/ 1063315 h 3482959"/>
              <a:gd name="connsiteX1980" fmla="*/ 1463763 w 5462919"/>
              <a:gd name="connsiteY1980" fmla="*/ 1063539 h 3482959"/>
              <a:gd name="connsiteX1981" fmla="*/ 1463937 w 5462919"/>
              <a:gd name="connsiteY1981" fmla="*/ 1075099 h 3482959"/>
              <a:gd name="connsiteX1982" fmla="*/ 3850918 w 5462919"/>
              <a:gd name="connsiteY1982" fmla="*/ 1063178 h 3482959"/>
              <a:gd name="connsiteX1983" fmla="*/ 3821517 w 5462919"/>
              <a:gd name="connsiteY1983" fmla="*/ 1115361 h 3482959"/>
              <a:gd name="connsiteX1984" fmla="*/ 3764596 w 5462919"/>
              <a:gd name="connsiteY1984" fmla="*/ 1239353 h 3482959"/>
              <a:gd name="connsiteX1985" fmla="*/ 3649999 w 5462919"/>
              <a:gd name="connsiteY1985" fmla="*/ 1488093 h 3482959"/>
              <a:gd name="connsiteX1986" fmla="*/ 3509410 w 5462919"/>
              <a:gd name="connsiteY1986" fmla="*/ 1731415 h 3482959"/>
              <a:gd name="connsiteX1987" fmla="*/ 3335354 w 5462919"/>
              <a:gd name="connsiteY1987" fmla="*/ 1937635 h 3482959"/>
              <a:gd name="connsiteX1988" fmla="*/ 3250314 w 5462919"/>
              <a:gd name="connsiteY1988" fmla="*/ 2040574 h 3482959"/>
              <a:gd name="connsiteX1989" fmla="*/ 3183226 w 5462919"/>
              <a:gd name="connsiteY1989" fmla="*/ 2131213 h 3482959"/>
              <a:gd name="connsiteX1990" fmla="*/ 3219659 w 5462919"/>
              <a:gd name="connsiteY1990" fmla="*/ 2089403 h 3482959"/>
              <a:gd name="connsiteX1991" fmla="*/ 3302024 w 5462919"/>
              <a:gd name="connsiteY1991" fmla="*/ 1983995 h 3482959"/>
              <a:gd name="connsiteX1992" fmla="*/ 3391452 w 5462919"/>
              <a:gd name="connsiteY1992" fmla="*/ 1887503 h 3482959"/>
              <a:gd name="connsiteX1993" fmla="*/ 3550764 w 5462919"/>
              <a:gd name="connsiteY1993" fmla="*/ 1692256 h 3482959"/>
              <a:gd name="connsiteX1994" fmla="*/ 3680037 w 5462919"/>
              <a:gd name="connsiteY1994" fmla="*/ 1476023 h 3482959"/>
              <a:gd name="connsiteX1995" fmla="*/ 3765350 w 5462919"/>
              <a:gd name="connsiteY1995" fmla="*/ 1271860 h 3482959"/>
              <a:gd name="connsiteX1996" fmla="*/ 1451941 w 5462919"/>
              <a:gd name="connsiteY1996" fmla="*/ 1063102 h 3482959"/>
              <a:gd name="connsiteX1997" fmla="*/ 1452154 w 5462919"/>
              <a:gd name="connsiteY1997" fmla="*/ 1063315 h 3482959"/>
              <a:gd name="connsiteX1998" fmla="*/ 1451804 w 5462919"/>
              <a:gd name="connsiteY1998" fmla="*/ 1063308 h 3482959"/>
              <a:gd name="connsiteX1999" fmla="*/ 1451680 w 5462919"/>
              <a:gd name="connsiteY1999" fmla="*/ 1063429 h 3482959"/>
              <a:gd name="connsiteX2000" fmla="*/ 4899115 w 5462919"/>
              <a:gd name="connsiteY2000" fmla="*/ 1061320 h 3482959"/>
              <a:gd name="connsiteX2001" fmla="*/ 4899168 w 5462919"/>
              <a:gd name="connsiteY2001" fmla="*/ 1061361 h 3482959"/>
              <a:gd name="connsiteX2002" fmla="*/ 4898904 w 5462919"/>
              <a:gd name="connsiteY2002" fmla="*/ 1061699 h 3482959"/>
              <a:gd name="connsiteX2003" fmla="*/ 5085378 w 5462919"/>
              <a:gd name="connsiteY2003" fmla="*/ 1056519 h 3482959"/>
              <a:gd name="connsiteX2004" fmla="*/ 5077441 w 5462919"/>
              <a:gd name="connsiteY2004" fmla="*/ 1072174 h 3482959"/>
              <a:gd name="connsiteX2005" fmla="*/ 5083973 w 5462919"/>
              <a:gd name="connsiteY2005" fmla="*/ 1072232 h 3482959"/>
              <a:gd name="connsiteX2006" fmla="*/ 5085497 w 5462919"/>
              <a:gd name="connsiteY2006" fmla="*/ 1074839 h 3482959"/>
              <a:gd name="connsiteX2007" fmla="*/ 5097997 w 5462919"/>
              <a:gd name="connsiteY2007" fmla="*/ 1066189 h 3482959"/>
              <a:gd name="connsiteX2008" fmla="*/ 3329704 w 5462919"/>
              <a:gd name="connsiteY2008" fmla="*/ 1046505 h 3482959"/>
              <a:gd name="connsiteX2009" fmla="*/ 3319238 w 5462919"/>
              <a:gd name="connsiteY2009" fmla="*/ 1067422 h 3482959"/>
              <a:gd name="connsiteX2010" fmla="*/ 3263687 w 5462919"/>
              <a:gd name="connsiteY2010" fmla="*/ 1159731 h 3482959"/>
              <a:gd name="connsiteX2011" fmla="*/ 3158006 w 5462919"/>
              <a:gd name="connsiteY2011" fmla="*/ 1370066 h 3482959"/>
              <a:gd name="connsiteX2012" fmla="*/ 3105748 w 5462919"/>
              <a:gd name="connsiteY2012" fmla="*/ 1476914 h 3482959"/>
              <a:gd name="connsiteX2013" fmla="*/ 3062542 w 5462919"/>
              <a:gd name="connsiteY2013" fmla="*/ 1585682 h 3482959"/>
              <a:gd name="connsiteX2014" fmla="*/ 3049559 w 5462919"/>
              <a:gd name="connsiteY2014" fmla="*/ 1624271 h 3482959"/>
              <a:gd name="connsiteX2015" fmla="*/ 3050953 w 5462919"/>
              <a:gd name="connsiteY2015" fmla="*/ 1621892 h 3482959"/>
              <a:gd name="connsiteX2016" fmla="*/ 3158349 w 5462919"/>
              <a:gd name="connsiteY2016" fmla="*/ 1414712 h 3482959"/>
              <a:gd name="connsiteX2017" fmla="*/ 3277267 w 5462919"/>
              <a:gd name="connsiteY2017" fmla="*/ 1196490 h 3482959"/>
              <a:gd name="connsiteX2018" fmla="*/ 3321089 w 5462919"/>
              <a:gd name="connsiteY2018" fmla="*/ 1080864 h 3482959"/>
              <a:gd name="connsiteX2019" fmla="*/ 4855104 w 5462919"/>
              <a:gd name="connsiteY2019" fmla="*/ 1044483 h 3482959"/>
              <a:gd name="connsiteX2020" fmla="*/ 4859338 w 5462919"/>
              <a:gd name="connsiteY2020" fmla="*/ 1054119 h 3482959"/>
              <a:gd name="connsiteX2021" fmla="*/ 4819836 w 5462919"/>
              <a:gd name="connsiteY2021" fmla="*/ 1148211 h 3482959"/>
              <a:gd name="connsiteX2022" fmla="*/ 4643157 w 5462919"/>
              <a:gd name="connsiteY2022" fmla="*/ 1385985 h 3482959"/>
              <a:gd name="connsiteX2023" fmla="*/ 4613024 w 5462919"/>
              <a:gd name="connsiteY2023" fmla="*/ 1439945 h 3482959"/>
              <a:gd name="connsiteX2024" fmla="*/ 4583372 w 5462919"/>
              <a:gd name="connsiteY2024" fmla="*/ 1460318 h 3482959"/>
              <a:gd name="connsiteX2025" fmla="*/ 4595099 w 5462919"/>
              <a:gd name="connsiteY2025" fmla="*/ 1472045 h 3482959"/>
              <a:gd name="connsiteX2026" fmla="*/ 4613024 w 5462919"/>
              <a:gd name="connsiteY2026" fmla="*/ 1439945 h 3482959"/>
              <a:gd name="connsiteX2027" fmla="*/ 4622712 w 5462919"/>
              <a:gd name="connsiteY2027" fmla="*/ 1433289 h 3482959"/>
              <a:gd name="connsiteX2028" fmla="*/ 4656548 w 5462919"/>
              <a:gd name="connsiteY2028" fmla="*/ 1399419 h 3482959"/>
              <a:gd name="connsiteX2029" fmla="*/ 4784929 w 5462919"/>
              <a:gd name="connsiteY2029" fmla="*/ 1221180 h 3482959"/>
              <a:gd name="connsiteX2030" fmla="*/ 4839364 w 5462919"/>
              <a:gd name="connsiteY2030" fmla="*/ 1137932 h 3482959"/>
              <a:gd name="connsiteX2031" fmla="*/ 4898904 w 5462919"/>
              <a:gd name="connsiteY2031" fmla="*/ 1061699 h 3482959"/>
              <a:gd name="connsiteX2032" fmla="*/ 4850495 w 5462919"/>
              <a:gd name="connsiteY2032" fmla="*/ 1148781 h 3482959"/>
              <a:gd name="connsiteX2033" fmla="*/ 4676641 w 5462919"/>
              <a:gd name="connsiteY2033" fmla="*/ 1393315 h 3482959"/>
              <a:gd name="connsiteX2034" fmla="*/ 4671493 w 5462919"/>
              <a:gd name="connsiteY2034" fmla="*/ 1406447 h 3482959"/>
              <a:gd name="connsiteX2035" fmla="*/ 4658879 w 5462919"/>
              <a:gd name="connsiteY2035" fmla="*/ 1421982 h 3482959"/>
              <a:gd name="connsiteX2036" fmla="*/ 4592014 w 5462919"/>
              <a:gd name="connsiteY2036" fmla="*/ 1475063 h 3482959"/>
              <a:gd name="connsiteX2037" fmla="*/ 4580287 w 5462919"/>
              <a:gd name="connsiteY2037" fmla="*/ 1463336 h 3482959"/>
              <a:gd name="connsiteX2038" fmla="*/ 4633779 w 5462919"/>
              <a:gd name="connsiteY2038" fmla="*/ 1370204 h 3482959"/>
              <a:gd name="connsiteX2039" fmla="*/ 4756468 w 5462919"/>
              <a:gd name="connsiteY2039" fmla="*/ 1211441 h 3482959"/>
              <a:gd name="connsiteX2040" fmla="*/ 4807920 w 5462919"/>
              <a:gd name="connsiteY2040" fmla="*/ 1134640 h 3482959"/>
              <a:gd name="connsiteX2041" fmla="*/ 4823651 w 5462919"/>
              <a:gd name="connsiteY2041" fmla="*/ 1096231 h 3482959"/>
              <a:gd name="connsiteX2042" fmla="*/ 4857144 w 5462919"/>
              <a:gd name="connsiteY2042" fmla="*/ 1057822 h 3482959"/>
              <a:gd name="connsiteX2043" fmla="*/ 4842810 w 5462919"/>
              <a:gd name="connsiteY2043" fmla="*/ 1049455 h 3482959"/>
              <a:gd name="connsiteX2044" fmla="*/ 4823651 w 5462919"/>
              <a:gd name="connsiteY2044" fmla="*/ 1096231 h 3482959"/>
              <a:gd name="connsiteX2045" fmla="*/ 4760446 w 5462919"/>
              <a:gd name="connsiteY2045" fmla="*/ 1168716 h 3482959"/>
              <a:gd name="connsiteX2046" fmla="*/ 4435651 w 5462919"/>
              <a:gd name="connsiteY2046" fmla="*/ 1596792 h 3482959"/>
              <a:gd name="connsiteX2047" fmla="*/ 4517254 w 5462919"/>
              <a:gd name="connsiteY2047" fmla="*/ 1444935 h 3482959"/>
              <a:gd name="connsiteX2048" fmla="*/ 4669817 w 5462919"/>
              <a:gd name="connsiteY2048" fmla="*/ 1248895 h 3482959"/>
              <a:gd name="connsiteX2049" fmla="*/ 4845005 w 5462919"/>
              <a:gd name="connsiteY2049" fmla="*/ 1045752 h 3482959"/>
              <a:gd name="connsiteX2050" fmla="*/ 4855104 w 5462919"/>
              <a:gd name="connsiteY2050" fmla="*/ 1044483 h 3482959"/>
              <a:gd name="connsiteX2051" fmla="*/ 4747038 w 5462919"/>
              <a:gd name="connsiteY2051" fmla="*/ 1042951 h 3482959"/>
              <a:gd name="connsiteX2052" fmla="*/ 4703828 w 5462919"/>
              <a:gd name="connsiteY2052" fmla="*/ 1131972 h 3482959"/>
              <a:gd name="connsiteX2053" fmla="*/ 4670075 w 5462919"/>
              <a:gd name="connsiteY2053" fmla="*/ 1175310 h 3482959"/>
              <a:gd name="connsiteX2054" fmla="*/ 4622489 w 5462919"/>
              <a:gd name="connsiteY2054" fmla="*/ 1226529 h 3482959"/>
              <a:gd name="connsiteX2055" fmla="*/ 4621137 w 5462919"/>
              <a:gd name="connsiteY2055" fmla="*/ 1228175 h 3482959"/>
              <a:gd name="connsiteX2056" fmla="*/ 4679342 w 5462919"/>
              <a:gd name="connsiteY2056" fmla="*/ 1145613 h 3482959"/>
              <a:gd name="connsiteX2057" fmla="*/ 4708784 w 5462919"/>
              <a:gd name="connsiteY2057" fmla="*/ 1084164 h 3482959"/>
              <a:gd name="connsiteX2058" fmla="*/ 4747390 w 5462919"/>
              <a:gd name="connsiteY2058" fmla="*/ 1042226 h 3482959"/>
              <a:gd name="connsiteX2059" fmla="*/ 4747621 w 5462919"/>
              <a:gd name="connsiteY2059" fmla="*/ 1042323 h 3482959"/>
              <a:gd name="connsiteX2060" fmla="*/ 4747038 w 5462919"/>
              <a:gd name="connsiteY2060" fmla="*/ 1042951 h 3482959"/>
              <a:gd name="connsiteX2061" fmla="*/ 4801866 w 5462919"/>
              <a:gd name="connsiteY2061" fmla="*/ 1033457 h 3482959"/>
              <a:gd name="connsiteX2062" fmla="*/ 4696704 w 5462919"/>
              <a:gd name="connsiteY2062" fmla="*/ 1146647 h 3482959"/>
              <a:gd name="connsiteX2063" fmla="*/ 4703828 w 5462919"/>
              <a:gd name="connsiteY2063" fmla="*/ 1131972 h 3482959"/>
              <a:gd name="connsiteX2064" fmla="*/ 4709928 w 5462919"/>
              <a:gd name="connsiteY2064" fmla="*/ 1124139 h 3482959"/>
              <a:gd name="connsiteX2065" fmla="*/ 4803446 w 5462919"/>
              <a:gd name="connsiteY2065" fmla="*/ 1031899 h 3482959"/>
              <a:gd name="connsiteX2066" fmla="*/ 4815507 w 5462919"/>
              <a:gd name="connsiteY2066" fmla="*/ 1032285 h 3482959"/>
              <a:gd name="connsiteX2067" fmla="*/ 4815584 w 5462919"/>
              <a:gd name="connsiteY2067" fmla="*/ 1044038 h 3482959"/>
              <a:gd name="connsiteX2068" fmla="*/ 4714429 w 5462919"/>
              <a:gd name="connsiteY2068" fmla="*/ 1152531 h 3482959"/>
              <a:gd name="connsiteX2069" fmla="*/ 4673716 w 5462919"/>
              <a:gd name="connsiteY2069" fmla="*/ 1198228 h 3482959"/>
              <a:gd name="connsiteX2070" fmla="*/ 4714291 w 5462919"/>
              <a:gd name="connsiteY2070" fmla="*/ 1145399 h 3482959"/>
              <a:gd name="connsiteX2071" fmla="*/ 4815516 w 5462919"/>
              <a:gd name="connsiteY2071" fmla="*/ 1043969 h 3482959"/>
              <a:gd name="connsiteX2072" fmla="*/ 4803377 w 5462919"/>
              <a:gd name="connsiteY2072" fmla="*/ 1031830 h 3482959"/>
              <a:gd name="connsiteX2073" fmla="*/ 4803446 w 5462919"/>
              <a:gd name="connsiteY2073" fmla="*/ 1031899 h 3482959"/>
              <a:gd name="connsiteX2074" fmla="*/ 4803445 w 5462919"/>
              <a:gd name="connsiteY2074" fmla="*/ 1031899 h 3482959"/>
              <a:gd name="connsiteX2075" fmla="*/ 4801866 w 5462919"/>
              <a:gd name="connsiteY2075" fmla="*/ 1033457 h 3482959"/>
              <a:gd name="connsiteX2076" fmla="*/ 1377257 w 5462919"/>
              <a:gd name="connsiteY2076" fmla="*/ 1030801 h 3482959"/>
              <a:gd name="connsiteX2077" fmla="*/ 1389876 w 5462919"/>
              <a:gd name="connsiteY2077" fmla="*/ 1040471 h 3482959"/>
              <a:gd name="connsiteX2078" fmla="*/ 1353460 w 5462919"/>
              <a:gd name="connsiteY2078" fmla="*/ 1114469 h 3482959"/>
              <a:gd name="connsiteX2079" fmla="*/ 1269510 w 5462919"/>
              <a:gd name="connsiteY2079" fmla="*/ 1238856 h 3482959"/>
              <a:gd name="connsiteX2080" fmla="*/ 1251414 w 5462919"/>
              <a:gd name="connsiteY2080" fmla="*/ 1266805 h 3482959"/>
              <a:gd name="connsiteX2081" fmla="*/ 1174535 w 5462919"/>
              <a:gd name="connsiteY2081" fmla="*/ 1354430 h 3482959"/>
              <a:gd name="connsiteX2082" fmla="*/ 1187977 w 5462919"/>
              <a:gd name="connsiteY2082" fmla="*/ 1364786 h 3482959"/>
              <a:gd name="connsiteX2083" fmla="*/ 1251414 w 5462919"/>
              <a:gd name="connsiteY2083" fmla="*/ 1266805 h 3482959"/>
              <a:gd name="connsiteX2084" fmla="*/ 1307255 w 5462919"/>
              <a:gd name="connsiteY2084" fmla="*/ 1203160 h 3482959"/>
              <a:gd name="connsiteX2085" fmla="*/ 1451680 w 5462919"/>
              <a:gd name="connsiteY2085" fmla="*/ 1063429 h 3482959"/>
              <a:gd name="connsiteX2086" fmla="*/ 1366939 w 5462919"/>
              <a:gd name="connsiteY2086" fmla="*/ 1169225 h 3482959"/>
              <a:gd name="connsiteX2087" fmla="*/ 1319530 w 5462919"/>
              <a:gd name="connsiteY2087" fmla="*/ 1215093 h 3482959"/>
              <a:gd name="connsiteX2088" fmla="*/ 1186810 w 5462919"/>
              <a:gd name="connsiteY2088" fmla="*/ 1366363 h 3482959"/>
              <a:gd name="connsiteX2089" fmla="*/ 1173369 w 5462919"/>
              <a:gd name="connsiteY2089" fmla="*/ 1356007 h 3482959"/>
              <a:gd name="connsiteX2090" fmla="*/ 1216780 w 5462919"/>
              <a:gd name="connsiteY2090" fmla="*/ 1284616 h 3482959"/>
              <a:gd name="connsiteX2091" fmla="*/ 1301905 w 5462919"/>
              <a:gd name="connsiteY2091" fmla="*/ 1164138 h 3482959"/>
              <a:gd name="connsiteX2092" fmla="*/ 1352323 w 5462919"/>
              <a:gd name="connsiteY2092" fmla="*/ 1073786 h 3482959"/>
              <a:gd name="connsiteX2093" fmla="*/ 1386173 w 5462919"/>
              <a:gd name="connsiteY2093" fmla="*/ 1045409 h 3482959"/>
              <a:gd name="connsiteX2094" fmla="*/ 1373554 w 5462919"/>
              <a:gd name="connsiteY2094" fmla="*/ 1035739 h 3482959"/>
              <a:gd name="connsiteX2095" fmla="*/ 1352323 w 5462919"/>
              <a:gd name="connsiteY2095" fmla="*/ 1073786 h 3482959"/>
              <a:gd name="connsiteX2096" fmla="*/ 1263217 w 5462919"/>
              <a:gd name="connsiteY2096" fmla="*/ 1148484 h 3482959"/>
              <a:gd name="connsiteX2097" fmla="*/ 1160476 w 5462919"/>
              <a:gd name="connsiteY2097" fmla="*/ 1271105 h 3482959"/>
              <a:gd name="connsiteX2098" fmla="*/ 1160340 w 5462919"/>
              <a:gd name="connsiteY2098" fmla="*/ 1271137 h 3482959"/>
              <a:gd name="connsiteX2099" fmla="*/ 1235434 w 5462919"/>
              <a:gd name="connsiteY2099" fmla="*/ 1157931 h 3482959"/>
              <a:gd name="connsiteX2100" fmla="*/ 1240067 w 5462919"/>
              <a:gd name="connsiteY2100" fmla="*/ 1149664 h 3482959"/>
              <a:gd name="connsiteX2101" fmla="*/ 1250993 w 5462919"/>
              <a:gd name="connsiteY2101" fmla="*/ 1136620 h 3482959"/>
              <a:gd name="connsiteX2102" fmla="*/ 1377257 w 5462919"/>
              <a:gd name="connsiteY2102" fmla="*/ 1030801 h 3482959"/>
              <a:gd name="connsiteX2103" fmla="*/ 4743850 w 5462919"/>
              <a:gd name="connsiteY2103" fmla="*/ 1030501 h 3482959"/>
              <a:gd name="connsiteX2104" fmla="*/ 4748375 w 5462919"/>
              <a:gd name="connsiteY2104" fmla="*/ 1040197 h 3482959"/>
              <a:gd name="connsiteX2105" fmla="*/ 4747390 w 5462919"/>
              <a:gd name="connsiteY2105" fmla="*/ 1042226 h 3482959"/>
              <a:gd name="connsiteX2106" fmla="*/ 4731986 w 5462919"/>
              <a:gd name="connsiteY2106" fmla="*/ 1035739 h 3482959"/>
              <a:gd name="connsiteX2107" fmla="*/ 4708784 w 5462919"/>
              <a:gd name="connsiteY2107" fmla="*/ 1084164 h 3482959"/>
              <a:gd name="connsiteX2108" fmla="*/ 4630556 w 5462919"/>
              <a:gd name="connsiteY2108" fmla="*/ 1168442 h 3482959"/>
              <a:gd name="connsiteX2109" fmla="*/ 4517878 w 5462919"/>
              <a:gd name="connsiteY2109" fmla="*/ 1264248 h 3482959"/>
              <a:gd name="connsiteX2110" fmla="*/ 4485818 w 5462919"/>
              <a:gd name="connsiteY2110" fmla="*/ 1290811 h 3482959"/>
              <a:gd name="connsiteX2111" fmla="*/ 4518059 w 5462919"/>
              <a:gd name="connsiteY2111" fmla="*/ 1251115 h 3482959"/>
              <a:gd name="connsiteX2112" fmla="*/ 4530773 w 5462919"/>
              <a:gd name="connsiteY2112" fmla="*/ 1230926 h 3482959"/>
              <a:gd name="connsiteX2113" fmla="*/ 4631396 w 5462919"/>
              <a:gd name="connsiteY2113" fmla="*/ 1143907 h 3482959"/>
              <a:gd name="connsiteX2114" fmla="*/ 4732740 w 5462919"/>
              <a:gd name="connsiteY2114" fmla="*/ 1033613 h 3482959"/>
              <a:gd name="connsiteX2115" fmla="*/ 4743850 w 5462919"/>
              <a:gd name="connsiteY2115" fmla="*/ 1030501 h 3482959"/>
              <a:gd name="connsiteX2116" fmla="*/ 4968204 w 5462919"/>
              <a:gd name="connsiteY2116" fmla="*/ 1026992 h 3482959"/>
              <a:gd name="connsiteX2117" fmla="*/ 4891353 w 5462919"/>
              <a:gd name="connsiteY2117" fmla="*/ 1130180 h 3482959"/>
              <a:gd name="connsiteX2118" fmla="*/ 4900360 w 5462919"/>
              <a:gd name="connsiteY2118" fmla="*/ 1115551 h 3482959"/>
              <a:gd name="connsiteX2119" fmla="*/ 4968381 w 5462919"/>
              <a:gd name="connsiteY2119" fmla="*/ 1026755 h 3482959"/>
              <a:gd name="connsiteX2120" fmla="*/ 4968384 w 5462919"/>
              <a:gd name="connsiteY2120" fmla="*/ 1026757 h 3482959"/>
              <a:gd name="connsiteX2121" fmla="*/ 4968204 w 5462919"/>
              <a:gd name="connsiteY2121" fmla="*/ 1026992 h 3482959"/>
              <a:gd name="connsiteX2122" fmla="*/ 4980948 w 5462919"/>
              <a:gd name="connsiteY2122" fmla="*/ 1024415 h 3482959"/>
              <a:gd name="connsiteX2123" fmla="*/ 4983194 w 5462919"/>
              <a:gd name="connsiteY2123" fmla="*/ 1035328 h 3482959"/>
              <a:gd name="connsiteX2124" fmla="*/ 4918866 w 5462919"/>
              <a:gd name="connsiteY2124" fmla="*/ 1123453 h 3482959"/>
              <a:gd name="connsiteX2125" fmla="*/ 4899515 w 5462919"/>
              <a:gd name="connsiteY2125" fmla="*/ 1149344 h 3482959"/>
              <a:gd name="connsiteX2126" fmla="*/ 4906521 w 5462919"/>
              <a:gd name="connsiteY2126" fmla="*/ 1137649 h 3482959"/>
              <a:gd name="connsiteX2127" fmla="*/ 4981822 w 5462919"/>
              <a:gd name="connsiteY2127" fmla="*/ 1037111 h 3482959"/>
              <a:gd name="connsiteX2128" fmla="*/ 4968384 w 5462919"/>
              <a:gd name="connsiteY2128" fmla="*/ 1026757 h 3482959"/>
              <a:gd name="connsiteX2129" fmla="*/ 4969752 w 5462919"/>
              <a:gd name="connsiteY2129" fmla="*/ 1024972 h 3482959"/>
              <a:gd name="connsiteX2130" fmla="*/ 4980948 w 5462919"/>
              <a:gd name="connsiteY2130" fmla="*/ 1024415 h 3482959"/>
              <a:gd name="connsiteX2131" fmla="*/ 2664779 w 5462919"/>
              <a:gd name="connsiteY2131" fmla="*/ 1017634 h 3482959"/>
              <a:gd name="connsiteX2132" fmla="*/ 2664946 w 5462919"/>
              <a:gd name="connsiteY2132" fmla="*/ 1017801 h 3482959"/>
              <a:gd name="connsiteX2133" fmla="*/ 2664118 w 5462919"/>
              <a:gd name="connsiteY2133" fmla="*/ 1018574 h 3482959"/>
              <a:gd name="connsiteX2134" fmla="*/ 5216984 w 5462919"/>
              <a:gd name="connsiteY2134" fmla="*/ 1007964 h 3482959"/>
              <a:gd name="connsiteX2135" fmla="*/ 5203836 w 5462919"/>
              <a:gd name="connsiteY2135" fmla="*/ 1046748 h 3482959"/>
              <a:gd name="connsiteX2136" fmla="*/ 5131190 w 5462919"/>
              <a:gd name="connsiteY2136" fmla="*/ 1127157 h 3482959"/>
              <a:gd name="connsiteX2137" fmla="*/ 5111373 w 5462919"/>
              <a:gd name="connsiteY2137" fmla="*/ 1157545 h 3482959"/>
              <a:gd name="connsiteX2138" fmla="*/ 5196215 w 5462919"/>
              <a:gd name="connsiteY2138" fmla="*/ 1069229 h 3482959"/>
              <a:gd name="connsiteX2139" fmla="*/ 5203836 w 5462919"/>
              <a:gd name="connsiteY2139" fmla="*/ 1046748 h 3482959"/>
              <a:gd name="connsiteX2140" fmla="*/ 5231317 w 5462919"/>
              <a:gd name="connsiteY2140" fmla="*/ 1016331 h 3482959"/>
              <a:gd name="connsiteX2141" fmla="*/ 5229499 w 5462919"/>
              <a:gd name="connsiteY2141" fmla="*/ 1003052 h 3482959"/>
              <a:gd name="connsiteX2142" fmla="*/ 5233579 w 5462919"/>
              <a:gd name="connsiteY2142" fmla="*/ 1012559 h 3482959"/>
              <a:gd name="connsiteX2143" fmla="*/ 5216574 w 5462919"/>
              <a:gd name="connsiteY2143" fmla="*/ 1060662 h 3482959"/>
              <a:gd name="connsiteX2144" fmla="*/ 5219795 w 5462919"/>
              <a:gd name="connsiteY2144" fmla="*/ 1067972 h 3482959"/>
              <a:gd name="connsiteX2145" fmla="*/ 5183791 w 5462919"/>
              <a:gd name="connsiteY2145" fmla="*/ 1168373 h 3482959"/>
              <a:gd name="connsiteX2146" fmla="*/ 5122514 w 5462919"/>
              <a:gd name="connsiteY2146" fmla="*/ 1268740 h 3482959"/>
              <a:gd name="connsiteX2147" fmla="*/ 5102730 w 5462919"/>
              <a:gd name="connsiteY2147" fmla="*/ 1295160 h 3482959"/>
              <a:gd name="connsiteX2148" fmla="*/ 5101495 w 5462919"/>
              <a:gd name="connsiteY2148" fmla="*/ 1295315 h 3482959"/>
              <a:gd name="connsiteX2149" fmla="*/ 4902201 w 5462919"/>
              <a:gd name="connsiteY2149" fmla="*/ 1522726 h 3482959"/>
              <a:gd name="connsiteX2150" fmla="*/ 4913928 w 5462919"/>
              <a:gd name="connsiteY2150" fmla="*/ 1534453 h 3482959"/>
              <a:gd name="connsiteX2151" fmla="*/ 5051979 w 5462919"/>
              <a:gd name="connsiteY2151" fmla="*/ 1362935 h 3482959"/>
              <a:gd name="connsiteX2152" fmla="*/ 5098626 w 5462919"/>
              <a:gd name="connsiteY2152" fmla="*/ 1300641 h 3482959"/>
              <a:gd name="connsiteX2153" fmla="*/ 5081821 w 5462919"/>
              <a:gd name="connsiteY2153" fmla="*/ 1343797 h 3482959"/>
              <a:gd name="connsiteX2154" fmla="*/ 5063035 w 5462919"/>
              <a:gd name="connsiteY2154" fmla="*/ 1365306 h 3482959"/>
              <a:gd name="connsiteX2155" fmla="*/ 4910842 w 5462919"/>
              <a:gd name="connsiteY2155" fmla="*/ 1537539 h 3482959"/>
              <a:gd name="connsiteX2156" fmla="*/ 4899115 w 5462919"/>
              <a:gd name="connsiteY2156" fmla="*/ 1525812 h 3482959"/>
              <a:gd name="connsiteX2157" fmla="*/ 4970918 w 5462919"/>
              <a:gd name="connsiteY2157" fmla="*/ 1436315 h 3482959"/>
              <a:gd name="connsiteX2158" fmla="*/ 4992842 w 5462919"/>
              <a:gd name="connsiteY2158" fmla="*/ 1407775 h 3482959"/>
              <a:gd name="connsiteX2159" fmla="*/ 4919482 w 5462919"/>
              <a:gd name="connsiteY2159" fmla="*/ 1472022 h 3482959"/>
              <a:gd name="connsiteX2160" fmla="*/ 4924064 w 5462919"/>
              <a:gd name="connsiteY2160" fmla="*/ 1466087 h 3482959"/>
              <a:gd name="connsiteX2161" fmla="*/ 4951906 w 5462919"/>
              <a:gd name="connsiteY2161" fmla="*/ 1420383 h 3482959"/>
              <a:gd name="connsiteX2162" fmla="*/ 5009718 w 5462919"/>
              <a:gd name="connsiteY2162" fmla="*/ 1368507 h 3482959"/>
              <a:gd name="connsiteX2163" fmla="*/ 5102387 w 5462919"/>
              <a:gd name="connsiteY2163" fmla="*/ 1256498 h 3482959"/>
              <a:gd name="connsiteX2164" fmla="*/ 5172853 w 5462919"/>
              <a:gd name="connsiteY2164" fmla="*/ 1138146 h 3482959"/>
              <a:gd name="connsiteX2165" fmla="*/ 5183157 w 5462919"/>
              <a:gd name="connsiteY2165" fmla="*/ 1107749 h 3482959"/>
              <a:gd name="connsiteX2166" fmla="*/ 5086269 w 5462919"/>
              <a:gd name="connsiteY2166" fmla="*/ 1209041 h 3482959"/>
              <a:gd name="connsiteX2167" fmla="*/ 5057092 w 5462919"/>
              <a:gd name="connsiteY2167" fmla="*/ 1241154 h 3482959"/>
              <a:gd name="connsiteX2168" fmla="*/ 4992907 w 5462919"/>
              <a:gd name="connsiteY2168" fmla="*/ 1353076 h 3482959"/>
              <a:gd name="connsiteX2169" fmla="*/ 4951906 w 5462919"/>
              <a:gd name="connsiteY2169" fmla="*/ 1420383 h 3482959"/>
              <a:gd name="connsiteX2170" fmla="*/ 4901764 w 5462919"/>
              <a:gd name="connsiteY2170" fmla="*/ 1465377 h 3482959"/>
              <a:gd name="connsiteX2171" fmla="*/ 4920444 w 5462919"/>
              <a:gd name="connsiteY2171" fmla="*/ 1440704 h 3482959"/>
              <a:gd name="connsiteX2172" fmla="*/ 4988493 w 5462919"/>
              <a:gd name="connsiteY2172" fmla="*/ 1326748 h 3482959"/>
              <a:gd name="connsiteX2173" fmla="*/ 5004576 w 5462919"/>
              <a:gd name="connsiteY2173" fmla="*/ 1298956 h 3482959"/>
              <a:gd name="connsiteX2174" fmla="*/ 4924078 w 5462919"/>
              <a:gd name="connsiteY2174" fmla="*/ 1387555 h 3482959"/>
              <a:gd name="connsiteX2175" fmla="*/ 4848297 w 5462919"/>
              <a:gd name="connsiteY2175" fmla="*/ 1462855 h 3482959"/>
              <a:gd name="connsiteX2176" fmla="*/ 4840466 w 5462919"/>
              <a:gd name="connsiteY2176" fmla="*/ 1468643 h 3482959"/>
              <a:gd name="connsiteX2177" fmla="*/ 4831952 w 5462919"/>
              <a:gd name="connsiteY2177" fmla="*/ 1512465 h 3482959"/>
              <a:gd name="connsiteX2178" fmla="*/ 4832080 w 5462919"/>
              <a:gd name="connsiteY2178" fmla="*/ 1512954 h 3482959"/>
              <a:gd name="connsiteX2179" fmla="*/ 4816264 w 5462919"/>
              <a:gd name="connsiteY2179" fmla="*/ 1521777 h 3482959"/>
              <a:gd name="connsiteX2180" fmla="*/ 4815122 w 5462919"/>
              <a:gd name="connsiteY2180" fmla="*/ 1517754 h 3482959"/>
              <a:gd name="connsiteX2181" fmla="*/ 4820463 w 5462919"/>
              <a:gd name="connsiteY2181" fmla="*/ 1483426 h 3482959"/>
              <a:gd name="connsiteX2182" fmla="*/ 4817547 w 5462919"/>
              <a:gd name="connsiteY2182" fmla="*/ 1485581 h 3482959"/>
              <a:gd name="connsiteX2183" fmla="*/ 4781706 w 5462919"/>
              <a:gd name="connsiteY2183" fmla="*/ 1497145 h 3482959"/>
              <a:gd name="connsiteX2184" fmla="*/ 4774299 w 5462919"/>
              <a:gd name="connsiteY2184" fmla="*/ 1484253 h 3482959"/>
              <a:gd name="connsiteX2185" fmla="*/ 4838421 w 5462919"/>
              <a:gd name="connsiteY2185" fmla="*/ 1387692 h 3482959"/>
              <a:gd name="connsiteX2186" fmla="*/ 5038410 w 5462919"/>
              <a:gd name="connsiteY2186" fmla="*/ 1149156 h 3482959"/>
              <a:gd name="connsiteX2187" fmla="*/ 5063856 w 5462919"/>
              <a:gd name="connsiteY2187" fmla="*/ 1098968 h 3482959"/>
              <a:gd name="connsiteX2188" fmla="*/ 5025064 w 5462919"/>
              <a:gd name="connsiteY2188" fmla="*/ 1121988 h 3482959"/>
              <a:gd name="connsiteX2189" fmla="*/ 5002465 w 5462919"/>
              <a:gd name="connsiteY2189" fmla="*/ 1142998 h 3482959"/>
              <a:gd name="connsiteX2190" fmla="*/ 4861259 w 5462919"/>
              <a:gd name="connsiteY2190" fmla="*/ 1317672 h 3482959"/>
              <a:gd name="connsiteX2191" fmla="*/ 4702908 w 5462919"/>
              <a:gd name="connsiteY2191" fmla="*/ 1461278 h 3482959"/>
              <a:gd name="connsiteX2192" fmla="*/ 4694128 w 5462919"/>
              <a:gd name="connsiteY2192" fmla="*/ 1460528 h 3482959"/>
              <a:gd name="connsiteX2193" fmla="*/ 4701878 w 5462919"/>
              <a:gd name="connsiteY2193" fmla="*/ 1452282 h 3482959"/>
              <a:gd name="connsiteX2194" fmla="*/ 4706816 w 5462919"/>
              <a:gd name="connsiteY2194" fmla="*/ 1456066 h 3482959"/>
              <a:gd name="connsiteX2195" fmla="*/ 4714928 w 5462919"/>
              <a:gd name="connsiteY2195" fmla="*/ 1438398 h 3482959"/>
              <a:gd name="connsiteX2196" fmla="*/ 4724733 w 5462919"/>
              <a:gd name="connsiteY2196" fmla="*/ 1427966 h 3482959"/>
              <a:gd name="connsiteX2197" fmla="*/ 4726496 w 5462919"/>
              <a:gd name="connsiteY2197" fmla="*/ 1425394 h 3482959"/>
              <a:gd name="connsiteX2198" fmla="*/ 4744767 w 5462919"/>
              <a:gd name="connsiteY2198" fmla="*/ 1413513 h 3482959"/>
              <a:gd name="connsiteX2199" fmla="*/ 4789729 w 5462919"/>
              <a:gd name="connsiteY2199" fmla="*/ 1373222 h 3482959"/>
              <a:gd name="connsiteX2200" fmla="*/ 4929067 w 5462919"/>
              <a:gd name="connsiteY2200" fmla="*/ 1201206 h 3482959"/>
              <a:gd name="connsiteX2201" fmla="*/ 4967967 w 5462919"/>
              <a:gd name="connsiteY2201" fmla="*/ 1156963 h 3482959"/>
              <a:gd name="connsiteX2202" fmla="*/ 4885850 w 5462919"/>
              <a:gd name="connsiteY2202" fmla="*/ 1221647 h 3482959"/>
              <a:gd name="connsiteX2203" fmla="*/ 4814588 w 5462919"/>
              <a:gd name="connsiteY2203" fmla="*/ 1291118 h 3482959"/>
              <a:gd name="connsiteX2204" fmla="*/ 4787261 w 5462919"/>
              <a:gd name="connsiteY2204" fmla="*/ 1336737 h 3482959"/>
              <a:gd name="connsiteX2205" fmla="*/ 4726496 w 5462919"/>
              <a:gd name="connsiteY2205" fmla="*/ 1425394 h 3482959"/>
              <a:gd name="connsiteX2206" fmla="*/ 4718516 w 5462919"/>
              <a:gd name="connsiteY2206" fmla="*/ 1430583 h 3482959"/>
              <a:gd name="connsiteX2207" fmla="*/ 4744092 w 5462919"/>
              <a:gd name="connsiteY2207" fmla="*/ 1374878 h 3482959"/>
              <a:gd name="connsiteX2208" fmla="*/ 4725877 w 5462919"/>
              <a:gd name="connsiteY2208" fmla="*/ 1397059 h 3482959"/>
              <a:gd name="connsiteX2209" fmla="*/ 4719572 w 5462919"/>
              <a:gd name="connsiteY2209" fmla="*/ 1406551 h 3482959"/>
              <a:gd name="connsiteX2210" fmla="*/ 4705579 w 5462919"/>
              <a:gd name="connsiteY2210" fmla="*/ 1421777 h 3482959"/>
              <a:gd name="connsiteX2211" fmla="*/ 4702420 w 5462919"/>
              <a:gd name="connsiteY2211" fmla="*/ 1425623 h 3482959"/>
              <a:gd name="connsiteX2212" fmla="*/ 4690288 w 5462919"/>
              <a:gd name="connsiteY2212" fmla="*/ 1451608 h 3482959"/>
              <a:gd name="connsiteX2213" fmla="*/ 4693280 w 5462919"/>
              <a:gd name="connsiteY2213" fmla="*/ 1460455 h 3482959"/>
              <a:gd name="connsiteX2214" fmla="*/ 4694128 w 5462919"/>
              <a:gd name="connsiteY2214" fmla="*/ 1460528 h 3482959"/>
              <a:gd name="connsiteX2215" fmla="*/ 4649140 w 5462919"/>
              <a:gd name="connsiteY2215" fmla="*/ 1508393 h 3482959"/>
              <a:gd name="connsiteX2216" fmla="*/ 4634807 w 5462919"/>
              <a:gd name="connsiteY2216" fmla="*/ 1500026 h 3482959"/>
              <a:gd name="connsiteX2217" fmla="*/ 4671493 w 5462919"/>
              <a:gd name="connsiteY2217" fmla="*/ 1406447 h 3482959"/>
              <a:gd name="connsiteX2218" fmla="*/ 4724030 w 5462919"/>
              <a:gd name="connsiteY2218" fmla="*/ 1341743 h 3482959"/>
              <a:gd name="connsiteX2219" fmla="*/ 4849806 w 5462919"/>
              <a:gd name="connsiteY2219" fmla="*/ 1153834 h 3482959"/>
              <a:gd name="connsiteX2220" fmla="*/ 4912556 w 5462919"/>
              <a:gd name="connsiteY2220" fmla="*/ 1071675 h 3482959"/>
              <a:gd name="connsiteX2221" fmla="*/ 4899168 w 5462919"/>
              <a:gd name="connsiteY2221" fmla="*/ 1061361 h 3482959"/>
              <a:gd name="connsiteX2222" fmla="*/ 4900486 w 5462919"/>
              <a:gd name="connsiteY2222" fmla="*/ 1059674 h 3482959"/>
              <a:gd name="connsiteX2223" fmla="*/ 4911245 w 5462919"/>
              <a:gd name="connsiteY2223" fmla="*/ 1058834 h 3482959"/>
              <a:gd name="connsiteX2224" fmla="*/ 4913928 w 5462919"/>
              <a:gd name="connsiteY2224" fmla="*/ 1070029 h 3482959"/>
              <a:gd name="connsiteX2225" fmla="*/ 4858790 w 5462919"/>
              <a:gd name="connsiteY2225" fmla="*/ 1167619 h 3482959"/>
              <a:gd name="connsiteX2226" fmla="*/ 4686942 w 5462919"/>
              <a:gd name="connsiteY2226" fmla="*/ 1411527 h 3482959"/>
              <a:gd name="connsiteX2227" fmla="*/ 4684162 w 5462919"/>
              <a:gd name="connsiteY2227" fmla="*/ 1418814 h 3482959"/>
              <a:gd name="connsiteX2228" fmla="*/ 4729380 w 5462919"/>
              <a:gd name="connsiteY2228" fmla="*/ 1360671 h 3482959"/>
              <a:gd name="connsiteX2229" fmla="*/ 4736844 w 5462919"/>
              <a:gd name="connsiteY2229" fmla="*/ 1352304 h 3482959"/>
              <a:gd name="connsiteX2230" fmla="*/ 4848657 w 5462919"/>
              <a:gd name="connsiteY2230" fmla="*/ 1187507 h 3482959"/>
              <a:gd name="connsiteX2231" fmla="*/ 4891353 w 5462919"/>
              <a:gd name="connsiteY2231" fmla="*/ 1130180 h 3482959"/>
              <a:gd name="connsiteX2232" fmla="*/ 4840496 w 5462919"/>
              <a:gd name="connsiteY2232" fmla="*/ 1212778 h 3482959"/>
              <a:gd name="connsiteX2233" fmla="*/ 4800796 w 5462919"/>
              <a:gd name="connsiteY2233" fmla="*/ 1280607 h 3482959"/>
              <a:gd name="connsiteX2234" fmla="*/ 4804590 w 5462919"/>
              <a:gd name="connsiteY2234" fmla="*/ 1276353 h 3482959"/>
              <a:gd name="connsiteX2235" fmla="*/ 4899515 w 5462919"/>
              <a:gd name="connsiteY2235" fmla="*/ 1149344 h 3482959"/>
              <a:gd name="connsiteX2236" fmla="*/ 4847931 w 5462919"/>
              <a:gd name="connsiteY2236" fmla="*/ 1235457 h 3482959"/>
              <a:gd name="connsiteX2237" fmla="*/ 4887457 w 5462919"/>
              <a:gd name="connsiteY2237" fmla="*/ 1198231 h 3482959"/>
              <a:gd name="connsiteX2238" fmla="*/ 4977348 w 5462919"/>
              <a:gd name="connsiteY2238" fmla="*/ 1129686 h 3482959"/>
              <a:gd name="connsiteX2239" fmla="*/ 5019011 w 5462919"/>
              <a:gd name="connsiteY2239" fmla="*/ 1105233 h 3482959"/>
              <a:gd name="connsiteX2240" fmla="*/ 5089287 w 5462919"/>
              <a:gd name="connsiteY2240" fmla="*/ 1051307 h 3482959"/>
              <a:gd name="connsiteX2241" fmla="*/ 5101906 w 5462919"/>
              <a:gd name="connsiteY2241" fmla="*/ 1060977 h 3482959"/>
              <a:gd name="connsiteX2242" fmla="*/ 5084303 w 5462919"/>
              <a:gd name="connsiteY2242" fmla="*/ 1095186 h 3482959"/>
              <a:gd name="connsiteX2243" fmla="*/ 5074594 w 5462919"/>
              <a:gd name="connsiteY2243" fmla="*/ 1133534 h 3482959"/>
              <a:gd name="connsiteX2244" fmla="*/ 5047248 w 5462919"/>
              <a:gd name="connsiteY2244" fmla="*/ 1182363 h 3482959"/>
              <a:gd name="connsiteX2245" fmla="*/ 4892189 w 5462919"/>
              <a:gd name="connsiteY2245" fmla="*/ 1377062 h 3482959"/>
              <a:gd name="connsiteX2246" fmla="*/ 4864257 w 5462919"/>
              <a:gd name="connsiteY2246" fmla="*/ 1418022 h 3482959"/>
              <a:gd name="connsiteX2247" fmla="*/ 4857880 w 5462919"/>
              <a:gd name="connsiteY2247" fmla="*/ 1430845 h 3482959"/>
              <a:gd name="connsiteX2248" fmla="*/ 4921069 w 5462919"/>
              <a:gd name="connsiteY2248" fmla="*/ 1364821 h 3482959"/>
              <a:gd name="connsiteX2249" fmla="*/ 4986897 w 5462919"/>
              <a:gd name="connsiteY2249" fmla="*/ 1292091 h 3482959"/>
              <a:gd name="connsiteX2250" fmla="*/ 5045469 w 5462919"/>
              <a:gd name="connsiteY2250" fmla="*/ 1228291 h 3482959"/>
              <a:gd name="connsiteX2251" fmla="*/ 5055160 w 5462919"/>
              <a:gd name="connsiteY2251" fmla="*/ 1211544 h 3482959"/>
              <a:gd name="connsiteX2252" fmla="*/ 5219246 w 5462919"/>
              <a:gd name="connsiteY2252" fmla="*/ 1004193 h 3482959"/>
              <a:gd name="connsiteX2253" fmla="*/ 5229499 w 5462919"/>
              <a:gd name="connsiteY2253" fmla="*/ 1003052 h 3482959"/>
              <a:gd name="connsiteX2254" fmla="*/ 4537363 w 5462919"/>
              <a:gd name="connsiteY2254" fmla="*/ 990499 h 3482959"/>
              <a:gd name="connsiteX2255" fmla="*/ 4469658 w 5462919"/>
              <a:gd name="connsiteY2255" fmla="*/ 1104130 h 3482959"/>
              <a:gd name="connsiteX2256" fmla="*/ 4370363 w 5462919"/>
              <a:gd name="connsiteY2256" fmla="*/ 1250189 h 3482959"/>
              <a:gd name="connsiteX2257" fmla="*/ 4185540 w 5462919"/>
              <a:gd name="connsiteY2257" fmla="*/ 1499477 h 3482959"/>
              <a:gd name="connsiteX2258" fmla="*/ 3996191 w 5462919"/>
              <a:gd name="connsiteY2258" fmla="*/ 1762138 h 3482959"/>
              <a:gd name="connsiteX2259" fmla="*/ 3900590 w 5462919"/>
              <a:gd name="connsiteY2259" fmla="*/ 1892783 h 3482959"/>
              <a:gd name="connsiteX2260" fmla="*/ 3814248 w 5462919"/>
              <a:gd name="connsiteY2260" fmla="*/ 2009575 h 3482959"/>
              <a:gd name="connsiteX2261" fmla="*/ 3748061 w 5462919"/>
              <a:gd name="connsiteY2261" fmla="*/ 2130076 h 3482959"/>
              <a:gd name="connsiteX2262" fmla="*/ 3778037 w 5462919"/>
              <a:gd name="connsiteY2262" fmla="*/ 2046265 h 3482959"/>
              <a:gd name="connsiteX2263" fmla="*/ 3788348 w 5462919"/>
              <a:gd name="connsiteY2263" fmla="*/ 2023067 h 3482959"/>
              <a:gd name="connsiteX2264" fmla="*/ 3813768 w 5462919"/>
              <a:gd name="connsiteY2264" fmla="*/ 1979949 h 3482959"/>
              <a:gd name="connsiteX2265" fmla="*/ 3904225 w 5462919"/>
              <a:gd name="connsiteY2265" fmla="*/ 1860482 h 3482959"/>
              <a:gd name="connsiteX2266" fmla="*/ 3999414 w 5462919"/>
              <a:gd name="connsiteY2266" fmla="*/ 1728054 h 3482959"/>
              <a:gd name="connsiteX2267" fmla="*/ 4191712 w 5462919"/>
              <a:gd name="connsiteY2267" fmla="*/ 1463198 h 3482959"/>
              <a:gd name="connsiteX2268" fmla="*/ 4377495 w 5462919"/>
              <a:gd name="connsiteY2268" fmla="*/ 1210961 h 3482959"/>
              <a:gd name="connsiteX2269" fmla="*/ 4450260 w 5462919"/>
              <a:gd name="connsiteY2269" fmla="*/ 1095279 h 3482959"/>
              <a:gd name="connsiteX2270" fmla="*/ 4482538 w 5462919"/>
              <a:gd name="connsiteY2270" fmla="*/ 1061171 h 3482959"/>
              <a:gd name="connsiteX2271" fmla="*/ 2377057 w 5462919"/>
              <a:gd name="connsiteY2271" fmla="*/ 985327 h 3482959"/>
              <a:gd name="connsiteX2272" fmla="*/ 2361089 w 5462919"/>
              <a:gd name="connsiteY2272" fmla="*/ 1006215 h 3482959"/>
              <a:gd name="connsiteX2273" fmla="*/ 2345280 w 5462919"/>
              <a:gd name="connsiteY2273" fmla="*/ 1018427 h 3482959"/>
              <a:gd name="connsiteX2274" fmla="*/ 2345607 w 5462919"/>
              <a:gd name="connsiteY2274" fmla="*/ 1018045 h 3482959"/>
              <a:gd name="connsiteX2275" fmla="*/ 2417136 w 5462919"/>
              <a:gd name="connsiteY2275" fmla="*/ 977608 h 3482959"/>
              <a:gd name="connsiteX2276" fmla="*/ 2420839 w 5462919"/>
              <a:gd name="connsiteY2276" fmla="*/ 989310 h 3482959"/>
              <a:gd name="connsiteX2277" fmla="*/ 2387811 w 5462919"/>
              <a:gd name="connsiteY2277" fmla="*/ 1044900 h 3482959"/>
              <a:gd name="connsiteX2278" fmla="*/ 2388882 w 5462919"/>
              <a:gd name="connsiteY2278" fmla="*/ 1043557 h 3482959"/>
              <a:gd name="connsiteX2279" fmla="*/ 2388882 w 5462919"/>
              <a:gd name="connsiteY2279" fmla="*/ 1043694 h 3482959"/>
              <a:gd name="connsiteX2280" fmla="*/ 2401020 w 5462919"/>
              <a:gd name="connsiteY2280" fmla="*/ 1055833 h 3482959"/>
              <a:gd name="connsiteX2281" fmla="*/ 2234302 w 5462919"/>
              <a:gd name="connsiteY2281" fmla="*/ 1304641 h 3482959"/>
              <a:gd name="connsiteX2282" fmla="*/ 2154407 w 5462919"/>
              <a:gd name="connsiteY2282" fmla="*/ 1427879 h 3482959"/>
              <a:gd name="connsiteX2283" fmla="*/ 2065870 w 5462919"/>
              <a:gd name="connsiteY2283" fmla="*/ 1547620 h 3482959"/>
              <a:gd name="connsiteX2284" fmla="*/ 1888865 w 5462919"/>
              <a:gd name="connsiteY2284" fmla="*/ 1757612 h 3482959"/>
              <a:gd name="connsiteX2285" fmla="*/ 1609332 w 5462919"/>
              <a:gd name="connsiteY2285" fmla="*/ 2046693 h 3482959"/>
              <a:gd name="connsiteX2286" fmla="*/ 1537310 w 5462919"/>
              <a:gd name="connsiteY2286" fmla="*/ 2142873 h 3482959"/>
              <a:gd name="connsiteX2287" fmla="*/ 1523882 w 5462919"/>
              <a:gd name="connsiteY2287" fmla="*/ 2141317 h 3482959"/>
              <a:gd name="connsiteX2288" fmla="*/ 1529025 w 5462919"/>
              <a:gd name="connsiteY2288" fmla="*/ 2153936 h 3482959"/>
              <a:gd name="connsiteX2289" fmla="*/ 1537310 w 5462919"/>
              <a:gd name="connsiteY2289" fmla="*/ 2142873 h 3482959"/>
              <a:gd name="connsiteX2290" fmla="*/ 1540392 w 5462919"/>
              <a:gd name="connsiteY2290" fmla="*/ 2143230 h 3482959"/>
              <a:gd name="connsiteX2291" fmla="*/ 1583684 w 5462919"/>
              <a:gd name="connsiteY2291" fmla="*/ 2116217 h 3482959"/>
              <a:gd name="connsiteX2292" fmla="*/ 1649863 w 5462919"/>
              <a:gd name="connsiteY2292" fmla="*/ 2033783 h 3482959"/>
              <a:gd name="connsiteX2293" fmla="*/ 1698967 w 5462919"/>
              <a:gd name="connsiteY2293" fmla="*/ 1961363 h 3482959"/>
              <a:gd name="connsiteX2294" fmla="*/ 1769467 w 5462919"/>
              <a:gd name="connsiteY2294" fmla="*/ 1883662 h 3482959"/>
              <a:gd name="connsiteX2295" fmla="*/ 1993312 w 5462919"/>
              <a:gd name="connsiteY2295" fmla="*/ 1684643 h 3482959"/>
              <a:gd name="connsiteX2296" fmla="*/ 2356580 w 5462919"/>
              <a:gd name="connsiteY2296" fmla="*/ 1233044 h 3482959"/>
              <a:gd name="connsiteX2297" fmla="*/ 2370914 w 5462919"/>
              <a:gd name="connsiteY2297" fmla="*/ 1241410 h 3482959"/>
              <a:gd name="connsiteX2298" fmla="*/ 2250693 w 5462919"/>
              <a:gd name="connsiteY2298" fmla="*/ 1467656 h 3482959"/>
              <a:gd name="connsiteX2299" fmla="*/ 2096045 w 5462919"/>
              <a:gd name="connsiteY2299" fmla="*/ 1652959 h 3482959"/>
              <a:gd name="connsiteX2300" fmla="*/ 1944140 w 5462919"/>
              <a:gd name="connsiteY2300" fmla="*/ 1830581 h 3482959"/>
              <a:gd name="connsiteX2301" fmla="*/ 1691543 w 5462919"/>
              <a:gd name="connsiteY2301" fmla="*/ 2102495 h 3482959"/>
              <a:gd name="connsiteX2302" fmla="*/ 1619316 w 5462919"/>
              <a:gd name="connsiteY2302" fmla="*/ 2160641 h 3482959"/>
              <a:gd name="connsiteX2303" fmla="*/ 1637450 w 5462919"/>
              <a:gd name="connsiteY2303" fmla="*/ 2154056 h 3482959"/>
              <a:gd name="connsiteX2304" fmla="*/ 1684565 w 5462919"/>
              <a:gd name="connsiteY2304" fmla="*/ 2121566 h 3482959"/>
              <a:gd name="connsiteX2305" fmla="*/ 1774679 w 5462919"/>
              <a:gd name="connsiteY2305" fmla="*/ 2036253 h 3482959"/>
              <a:gd name="connsiteX2306" fmla="*/ 1956279 w 5462919"/>
              <a:gd name="connsiteY2306" fmla="*/ 1858905 h 3482959"/>
              <a:gd name="connsiteX2307" fmla="*/ 2138358 w 5462919"/>
              <a:gd name="connsiteY2307" fmla="*/ 1661257 h 3482959"/>
              <a:gd name="connsiteX2308" fmla="*/ 2188498 w 5462919"/>
              <a:gd name="connsiteY2308" fmla="*/ 1594349 h 3482959"/>
              <a:gd name="connsiteX2309" fmla="*/ 2272501 w 5462919"/>
              <a:gd name="connsiteY2309" fmla="*/ 1459358 h 3482959"/>
              <a:gd name="connsiteX2310" fmla="*/ 2389783 w 5462919"/>
              <a:gd name="connsiteY2310" fmla="*/ 1266120 h 3482959"/>
              <a:gd name="connsiteX2311" fmla="*/ 2422258 w 5462919"/>
              <a:gd name="connsiteY2311" fmla="*/ 1229565 h 3482959"/>
              <a:gd name="connsiteX2312" fmla="*/ 2429138 w 5462919"/>
              <a:gd name="connsiteY2312" fmla="*/ 1216242 h 3482959"/>
              <a:gd name="connsiteX2313" fmla="*/ 2435821 w 5462919"/>
              <a:gd name="connsiteY2313" fmla="*/ 1214298 h 3482959"/>
              <a:gd name="connsiteX2314" fmla="*/ 2439699 w 5462919"/>
              <a:gd name="connsiteY2314" fmla="*/ 1209933 h 3482959"/>
              <a:gd name="connsiteX2315" fmla="*/ 2439768 w 5462919"/>
              <a:gd name="connsiteY2315" fmla="*/ 1209795 h 3482959"/>
              <a:gd name="connsiteX2316" fmla="*/ 2451907 w 5462919"/>
              <a:gd name="connsiteY2316" fmla="*/ 1221934 h 3482959"/>
              <a:gd name="connsiteX2317" fmla="*/ 2437808 w 5462919"/>
              <a:gd name="connsiteY2317" fmla="*/ 1236580 h 3482959"/>
              <a:gd name="connsiteX2318" fmla="*/ 2373725 w 5462919"/>
              <a:gd name="connsiteY2318" fmla="*/ 1358596 h 3482959"/>
              <a:gd name="connsiteX2319" fmla="*/ 2292595 w 5462919"/>
              <a:gd name="connsiteY2319" fmla="*/ 1486035 h 3482959"/>
              <a:gd name="connsiteX2320" fmla="*/ 2210043 w 5462919"/>
              <a:gd name="connsiteY2320" fmla="*/ 1593102 h 3482959"/>
              <a:gd name="connsiteX2321" fmla="*/ 2174569 w 5462919"/>
              <a:gd name="connsiteY2321" fmla="*/ 1649530 h 3482959"/>
              <a:gd name="connsiteX2322" fmla="*/ 2077323 w 5462919"/>
              <a:gd name="connsiteY2322" fmla="*/ 1808979 h 3482959"/>
              <a:gd name="connsiteX2323" fmla="*/ 1991993 w 5462919"/>
              <a:gd name="connsiteY2323" fmla="*/ 1937328 h 3482959"/>
              <a:gd name="connsiteX2324" fmla="*/ 2123065 w 5462919"/>
              <a:gd name="connsiteY2324" fmla="*/ 1786347 h 3482959"/>
              <a:gd name="connsiteX2325" fmla="*/ 2207139 w 5462919"/>
              <a:gd name="connsiteY2325" fmla="*/ 1674314 h 3482959"/>
              <a:gd name="connsiteX2326" fmla="*/ 2177860 w 5462919"/>
              <a:gd name="connsiteY2326" fmla="*/ 1740399 h 3482959"/>
              <a:gd name="connsiteX2327" fmla="*/ 2175143 w 5462919"/>
              <a:gd name="connsiteY2327" fmla="*/ 1745369 h 3482959"/>
              <a:gd name="connsiteX2328" fmla="*/ 2118513 w 5462919"/>
              <a:gd name="connsiteY2328" fmla="*/ 1818537 h 3482959"/>
              <a:gd name="connsiteX2329" fmla="*/ 2006877 w 5462919"/>
              <a:gd name="connsiteY2329" fmla="*/ 1946405 h 3482959"/>
              <a:gd name="connsiteX2330" fmla="*/ 2006410 w 5462919"/>
              <a:gd name="connsiteY2330" fmla="*/ 1948950 h 3482959"/>
              <a:gd name="connsiteX2331" fmla="*/ 2000633 w 5462919"/>
              <a:gd name="connsiteY2331" fmla="*/ 1953557 h 3482959"/>
              <a:gd name="connsiteX2332" fmla="*/ 1989800 w 5462919"/>
              <a:gd name="connsiteY2332" fmla="*/ 1965965 h 3482959"/>
              <a:gd name="connsiteX2333" fmla="*/ 1983790 w 5462919"/>
              <a:gd name="connsiteY2333" fmla="*/ 1968691 h 3482959"/>
              <a:gd name="connsiteX2334" fmla="*/ 1982449 w 5462919"/>
              <a:gd name="connsiteY2334" fmla="*/ 1968055 h 3482959"/>
              <a:gd name="connsiteX2335" fmla="*/ 1948036 w 5462919"/>
              <a:gd name="connsiteY2335" fmla="*/ 1995494 h 3482959"/>
              <a:gd name="connsiteX2336" fmla="*/ 1871720 w 5462919"/>
              <a:gd name="connsiteY2336" fmla="*/ 2090225 h 3482959"/>
              <a:gd name="connsiteX2337" fmla="*/ 1753694 w 5462919"/>
              <a:gd name="connsiteY2337" fmla="*/ 2212298 h 3482959"/>
              <a:gd name="connsiteX2338" fmla="*/ 1631621 w 5462919"/>
              <a:gd name="connsiteY2338" fmla="*/ 2321134 h 3482959"/>
              <a:gd name="connsiteX2339" fmla="*/ 1517916 w 5462919"/>
              <a:gd name="connsiteY2339" fmla="*/ 2432783 h 3482959"/>
              <a:gd name="connsiteX2340" fmla="*/ 1418063 w 5462919"/>
              <a:gd name="connsiteY2340" fmla="*/ 2569600 h 3482959"/>
              <a:gd name="connsiteX2341" fmla="*/ 1403250 w 5462919"/>
              <a:gd name="connsiteY2341" fmla="*/ 2560959 h 3482959"/>
              <a:gd name="connsiteX2342" fmla="*/ 1429104 w 5462919"/>
              <a:gd name="connsiteY2342" fmla="*/ 2522142 h 3482959"/>
              <a:gd name="connsiteX2343" fmla="*/ 1515474 w 5462919"/>
              <a:gd name="connsiteY2343" fmla="*/ 2412626 h 3482959"/>
              <a:gd name="connsiteX2344" fmla="*/ 1479578 w 5462919"/>
              <a:gd name="connsiteY2344" fmla="*/ 2434085 h 3482959"/>
              <a:gd name="connsiteX2345" fmla="*/ 1467852 w 5462919"/>
              <a:gd name="connsiteY2345" fmla="*/ 2422358 h 3482959"/>
              <a:gd name="connsiteX2346" fmla="*/ 1530551 w 5462919"/>
              <a:gd name="connsiteY2346" fmla="*/ 2333135 h 3482959"/>
              <a:gd name="connsiteX2347" fmla="*/ 1561175 w 5462919"/>
              <a:gd name="connsiteY2347" fmla="*/ 2293501 h 3482959"/>
              <a:gd name="connsiteX2348" fmla="*/ 1567289 w 5462919"/>
              <a:gd name="connsiteY2348" fmla="*/ 2288335 h 3482959"/>
              <a:gd name="connsiteX2349" fmla="*/ 1608989 w 5462919"/>
              <a:gd name="connsiteY2349" fmla="*/ 2258520 h 3482959"/>
              <a:gd name="connsiteX2350" fmla="*/ 1597262 w 5462919"/>
              <a:gd name="connsiteY2350" fmla="*/ 2246793 h 3482959"/>
              <a:gd name="connsiteX2351" fmla="*/ 1561175 w 5462919"/>
              <a:gd name="connsiteY2351" fmla="*/ 2293501 h 3482959"/>
              <a:gd name="connsiteX2352" fmla="*/ 1527730 w 5462919"/>
              <a:gd name="connsiteY2352" fmla="*/ 2321751 h 3482959"/>
              <a:gd name="connsiteX2353" fmla="*/ 1440556 w 5462919"/>
              <a:gd name="connsiteY2353" fmla="*/ 2374900 h 3482959"/>
              <a:gd name="connsiteX2354" fmla="*/ 1430887 w 5462919"/>
              <a:gd name="connsiteY2354" fmla="*/ 2362282 h 3482959"/>
              <a:gd name="connsiteX2355" fmla="*/ 1467209 w 5462919"/>
              <a:gd name="connsiteY2355" fmla="*/ 2304203 h 3482959"/>
              <a:gd name="connsiteX2356" fmla="*/ 1478210 w 5462919"/>
              <a:gd name="connsiteY2356" fmla="*/ 2287410 h 3482959"/>
              <a:gd name="connsiteX2357" fmla="*/ 1516543 w 5462919"/>
              <a:gd name="connsiteY2357" fmla="*/ 2258520 h 3482959"/>
              <a:gd name="connsiteX2358" fmla="*/ 1504816 w 5462919"/>
              <a:gd name="connsiteY2358" fmla="*/ 2246793 h 3482959"/>
              <a:gd name="connsiteX2359" fmla="*/ 1478210 w 5462919"/>
              <a:gd name="connsiteY2359" fmla="*/ 2287410 h 3482959"/>
              <a:gd name="connsiteX2360" fmla="*/ 1469066 w 5462919"/>
              <a:gd name="connsiteY2360" fmla="*/ 2294301 h 3482959"/>
              <a:gd name="connsiteX2361" fmla="*/ 1327057 w 5462919"/>
              <a:gd name="connsiteY2361" fmla="*/ 2401784 h 3482959"/>
              <a:gd name="connsiteX2362" fmla="*/ 1314164 w 5462919"/>
              <a:gd name="connsiteY2362" fmla="*/ 2394377 h 3482959"/>
              <a:gd name="connsiteX2363" fmla="*/ 1394605 w 5462919"/>
              <a:gd name="connsiteY2363" fmla="*/ 2280751 h 3482959"/>
              <a:gd name="connsiteX2364" fmla="*/ 1401753 w 5462919"/>
              <a:gd name="connsiteY2364" fmla="*/ 2267090 h 3482959"/>
              <a:gd name="connsiteX2365" fmla="*/ 1428761 w 5462919"/>
              <a:gd name="connsiteY2365" fmla="*/ 2249262 h 3482959"/>
              <a:gd name="connsiteX2366" fmla="*/ 1416142 w 5462919"/>
              <a:gd name="connsiteY2366" fmla="*/ 2239592 h 3482959"/>
              <a:gd name="connsiteX2367" fmla="*/ 1401753 w 5462919"/>
              <a:gd name="connsiteY2367" fmla="*/ 2267090 h 3482959"/>
              <a:gd name="connsiteX2368" fmla="*/ 1388984 w 5462919"/>
              <a:gd name="connsiteY2368" fmla="*/ 2275520 h 3482959"/>
              <a:gd name="connsiteX2369" fmla="*/ 1318558 w 5462919"/>
              <a:gd name="connsiteY2369" fmla="*/ 2340148 h 3482959"/>
              <a:gd name="connsiteX2370" fmla="*/ 1282762 w 5462919"/>
              <a:gd name="connsiteY2370" fmla="*/ 2367969 h 3482959"/>
              <a:gd name="connsiteX2371" fmla="*/ 1315284 w 5462919"/>
              <a:gd name="connsiteY2371" fmla="*/ 2320409 h 3482959"/>
              <a:gd name="connsiteX2372" fmla="*/ 1344725 w 5462919"/>
              <a:gd name="connsiteY2372" fmla="*/ 2292682 h 3482959"/>
              <a:gd name="connsiteX2373" fmla="*/ 1420120 w 5462919"/>
              <a:gd name="connsiteY2373" fmla="*/ 2234586 h 3482959"/>
              <a:gd name="connsiteX2374" fmla="*/ 1432738 w 5462919"/>
              <a:gd name="connsiteY2374" fmla="*/ 2244256 h 3482959"/>
              <a:gd name="connsiteX2375" fmla="*/ 1380069 w 5462919"/>
              <a:gd name="connsiteY2375" fmla="*/ 2320448 h 3482959"/>
              <a:gd name="connsiteX2376" fmla="*/ 1349114 w 5462919"/>
              <a:gd name="connsiteY2376" fmla="*/ 2353649 h 3482959"/>
              <a:gd name="connsiteX2377" fmla="*/ 1340340 w 5462919"/>
              <a:gd name="connsiteY2377" fmla="*/ 2373865 h 3482959"/>
              <a:gd name="connsiteX2378" fmla="*/ 1318484 w 5462919"/>
              <a:gd name="connsiteY2378" fmla="*/ 2387108 h 3482959"/>
              <a:gd name="connsiteX2379" fmla="*/ 1331377 w 5462919"/>
              <a:gd name="connsiteY2379" fmla="*/ 2394514 h 3482959"/>
              <a:gd name="connsiteX2380" fmla="*/ 1340340 w 5462919"/>
              <a:gd name="connsiteY2380" fmla="*/ 2373865 h 3482959"/>
              <a:gd name="connsiteX2381" fmla="*/ 1369289 w 5462919"/>
              <a:gd name="connsiteY2381" fmla="*/ 2356323 h 3482959"/>
              <a:gd name="connsiteX2382" fmla="*/ 1507971 w 5462919"/>
              <a:gd name="connsiteY2382" fmla="*/ 2243844 h 3482959"/>
              <a:gd name="connsiteX2383" fmla="*/ 1519698 w 5462919"/>
              <a:gd name="connsiteY2383" fmla="*/ 2255571 h 3482959"/>
              <a:gd name="connsiteX2384" fmla="*/ 1482117 w 5462919"/>
              <a:gd name="connsiteY2384" fmla="*/ 2312930 h 3482959"/>
              <a:gd name="connsiteX2385" fmla="*/ 1461620 w 5462919"/>
              <a:gd name="connsiteY2385" fmla="*/ 2345710 h 3482959"/>
              <a:gd name="connsiteX2386" fmla="*/ 1436099 w 5462919"/>
              <a:gd name="connsiteY2386" fmla="*/ 2358441 h 3482959"/>
              <a:gd name="connsiteX2387" fmla="*/ 1445769 w 5462919"/>
              <a:gd name="connsiteY2387" fmla="*/ 2371060 h 3482959"/>
              <a:gd name="connsiteX2388" fmla="*/ 1461620 w 5462919"/>
              <a:gd name="connsiteY2388" fmla="*/ 2345710 h 3482959"/>
              <a:gd name="connsiteX2389" fmla="*/ 1480556 w 5462919"/>
              <a:gd name="connsiteY2389" fmla="*/ 2336264 h 3482959"/>
              <a:gd name="connsiteX2390" fmla="*/ 1520384 w 5462919"/>
              <a:gd name="connsiteY2390" fmla="*/ 2305498 h 3482959"/>
              <a:gd name="connsiteX2391" fmla="*/ 1600416 w 5462919"/>
              <a:gd name="connsiteY2391" fmla="*/ 2243776 h 3482959"/>
              <a:gd name="connsiteX2392" fmla="*/ 1612144 w 5462919"/>
              <a:gd name="connsiteY2392" fmla="*/ 2255502 h 3482959"/>
              <a:gd name="connsiteX2393" fmla="*/ 1545433 w 5462919"/>
              <a:gd name="connsiteY2393" fmla="*/ 2341845 h 3482959"/>
              <a:gd name="connsiteX2394" fmla="*/ 1506456 w 5462919"/>
              <a:gd name="connsiteY2394" fmla="*/ 2397309 h 3482959"/>
              <a:gd name="connsiteX2395" fmla="*/ 1471006 w 5462919"/>
              <a:gd name="connsiteY2395" fmla="*/ 2419340 h 3482959"/>
              <a:gd name="connsiteX2396" fmla="*/ 1482733 w 5462919"/>
              <a:gd name="connsiteY2396" fmla="*/ 2431068 h 3482959"/>
              <a:gd name="connsiteX2397" fmla="*/ 1506456 w 5462919"/>
              <a:gd name="connsiteY2397" fmla="*/ 2397309 h 3482959"/>
              <a:gd name="connsiteX2398" fmla="*/ 1527079 w 5462919"/>
              <a:gd name="connsiteY2398" fmla="*/ 2384493 h 3482959"/>
              <a:gd name="connsiteX2399" fmla="*/ 1575590 w 5462919"/>
              <a:gd name="connsiteY2399" fmla="*/ 2339307 h 3482959"/>
              <a:gd name="connsiteX2400" fmla="*/ 1750881 w 5462919"/>
              <a:gd name="connsiteY2400" fmla="*/ 2142963 h 3482959"/>
              <a:gd name="connsiteX2401" fmla="*/ 1870673 w 5462919"/>
              <a:gd name="connsiteY2401" fmla="*/ 2034255 h 3482959"/>
              <a:gd name="connsiteX2402" fmla="*/ 1935589 w 5462919"/>
              <a:gd name="connsiteY2402" fmla="*/ 1983119 h 3482959"/>
              <a:gd name="connsiteX2403" fmla="*/ 1990775 w 5462919"/>
              <a:gd name="connsiteY2403" fmla="*/ 1911712 h 3482959"/>
              <a:gd name="connsiteX2404" fmla="*/ 2089461 w 5462919"/>
              <a:gd name="connsiteY2404" fmla="*/ 1756309 h 3482959"/>
              <a:gd name="connsiteX2405" fmla="*/ 2116732 w 5462919"/>
              <a:gd name="connsiteY2405" fmla="*/ 1711691 h 3482959"/>
              <a:gd name="connsiteX2406" fmla="*/ 1940574 w 5462919"/>
              <a:gd name="connsiteY2406" fmla="*/ 1898132 h 3482959"/>
              <a:gd name="connsiteX2407" fmla="*/ 1763980 w 5462919"/>
              <a:gd name="connsiteY2407" fmla="*/ 2071640 h 3482959"/>
              <a:gd name="connsiteX2408" fmla="*/ 1680793 w 5462919"/>
              <a:gd name="connsiteY2408" fmla="*/ 2146118 h 3482959"/>
              <a:gd name="connsiteX2409" fmla="*/ 1588553 w 5462919"/>
              <a:gd name="connsiteY2409" fmla="*/ 2190078 h 3482959"/>
              <a:gd name="connsiteX2410" fmla="*/ 1588484 w 5462919"/>
              <a:gd name="connsiteY2410" fmla="*/ 2190009 h 3482959"/>
              <a:gd name="connsiteX2411" fmla="*/ 1583958 w 5462919"/>
              <a:gd name="connsiteY2411" fmla="*/ 2173481 h 3482959"/>
              <a:gd name="connsiteX2412" fmla="*/ 1585088 w 5462919"/>
              <a:gd name="connsiteY2412" fmla="*/ 2173071 h 3482959"/>
              <a:gd name="connsiteX2413" fmla="*/ 1586632 w 5462919"/>
              <a:gd name="connsiteY2413" fmla="*/ 2165183 h 3482959"/>
              <a:gd name="connsiteX2414" fmla="*/ 1788052 w 5462919"/>
              <a:gd name="connsiteY2414" fmla="*/ 1982554 h 3482959"/>
              <a:gd name="connsiteX2415" fmla="*/ 1950793 w 5462919"/>
              <a:gd name="connsiteY2415" fmla="*/ 1796017 h 3482959"/>
              <a:gd name="connsiteX2416" fmla="*/ 2099474 w 5462919"/>
              <a:gd name="connsiteY2416" fmla="*/ 1623264 h 3482959"/>
              <a:gd name="connsiteX2417" fmla="*/ 2251927 w 5462919"/>
              <a:gd name="connsiteY2417" fmla="*/ 1436932 h 3482959"/>
              <a:gd name="connsiteX2418" fmla="*/ 2311952 w 5462919"/>
              <a:gd name="connsiteY2418" fmla="*/ 1341280 h 3482959"/>
              <a:gd name="connsiteX2419" fmla="*/ 2333121 w 5462919"/>
              <a:gd name="connsiteY2419" fmla="*/ 1289202 h 3482959"/>
              <a:gd name="connsiteX2420" fmla="*/ 2368719 w 5462919"/>
              <a:gd name="connsiteY2420" fmla="*/ 1245251 h 3482959"/>
              <a:gd name="connsiteX2421" fmla="*/ 2354386 w 5462919"/>
              <a:gd name="connsiteY2421" fmla="*/ 1236884 h 3482959"/>
              <a:gd name="connsiteX2422" fmla="*/ 2333121 w 5462919"/>
              <a:gd name="connsiteY2422" fmla="*/ 1289202 h 3482959"/>
              <a:gd name="connsiteX2423" fmla="*/ 2265061 w 5462919"/>
              <a:gd name="connsiteY2423" fmla="*/ 1373230 h 3482959"/>
              <a:gd name="connsiteX2424" fmla="*/ 2166133 w 5462919"/>
              <a:gd name="connsiteY2424" fmla="*/ 1504963 h 3482959"/>
              <a:gd name="connsiteX2425" fmla="*/ 1973287 w 5462919"/>
              <a:gd name="connsiteY2425" fmla="*/ 1728808 h 3482959"/>
              <a:gd name="connsiteX2426" fmla="*/ 1747316 w 5462919"/>
              <a:gd name="connsiteY2426" fmla="*/ 1929816 h 3482959"/>
              <a:gd name="connsiteX2427" fmla="*/ 1641154 w 5462919"/>
              <a:gd name="connsiteY2427" fmla="*/ 2075206 h 3482959"/>
              <a:gd name="connsiteX2428" fmla="*/ 1579432 w 5462919"/>
              <a:gd name="connsiteY2428" fmla="*/ 2142414 h 3482959"/>
              <a:gd name="connsiteX2429" fmla="*/ 1519287 w 5462919"/>
              <a:gd name="connsiteY2429" fmla="*/ 2157776 h 3482959"/>
              <a:gd name="connsiteX2430" fmla="*/ 1514144 w 5462919"/>
              <a:gd name="connsiteY2430" fmla="*/ 2145158 h 3482959"/>
              <a:gd name="connsiteX2431" fmla="*/ 1706099 w 5462919"/>
              <a:gd name="connsiteY2431" fmla="*/ 1916580 h 3482959"/>
              <a:gd name="connsiteX2432" fmla="*/ 1896751 w 5462919"/>
              <a:gd name="connsiteY2432" fmla="*/ 1724282 h 3482959"/>
              <a:gd name="connsiteX2433" fmla="*/ 2076294 w 5462919"/>
              <a:gd name="connsiteY2433" fmla="*/ 1505786 h 3482959"/>
              <a:gd name="connsiteX2434" fmla="*/ 2162499 w 5462919"/>
              <a:gd name="connsiteY2434" fmla="*/ 1385977 h 3482959"/>
              <a:gd name="connsiteX2435" fmla="*/ 2203784 w 5462919"/>
              <a:gd name="connsiteY2435" fmla="*/ 1323501 h 3482959"/>
              <a:gd name="connsiteX2436" fmla="*/ 2237388 w 5462919"/>
              <a:gd name="connsiteY2436" fmla="*/ 1263219 h 3482959"/>
              <a:gd name="connsiteX2437" fmla="*/ 2268702 w 5462919"/>
              <a:gd name="connsiteY2437" fmla="*/ 1210331 h 3482959"/>
              <a:gd name="connsiteX2438" fmla="*/ 2195349 w 5462919"/>
              <a:gd name="connsiteY2438" fmla="*/ 1313076 h 3482959"/>
              <a:gd name="connsiteX2439" fmla="*/ 2023899 w 5462919"/>
              <a:gd name="connsiteY2439" fmla="*/ 1539733 h 3482959"/>
              <a:gd name="connsiteX2440" fmla="*/ 1803826 w 5462919"/>
              <a:gd name="connsiteY2440" fmla="*/ 1748971 h 3482959"/>
              <a:gd name="connsiteX2441" fmla="*/ 1683399 w 5462919"/>
              <a:gd name="connsiteY2441" fmla="*/ 1850538 h 3482959"/>
              <a:gd name="connsiteX2442" fmla="*/ 1623872 w 5462919"/>
              <a:gd name="connsiteY2442" fmla="*/ 1897035 h 3482959"/>
              <a:gd name="connsiteX2443" fmla="*/ 1557897 w 5462919"/>
              <a:gd name="connsiteY2443" fmla="*/ 1941612 h 3482959"/>
              <a:gd name="connsiteX2444" fmla="*/ 1542288 w 5462919"/>
              <a:gd name="connsiteY2444" fmla="*/ 1954128 h 3482959"/>
              <a:gd name="connsiteX2445" fmla="*/ 1500008 w 5462919"/>
              <a:gd name="connsiteY2445" fmla="*/ 1990190 h 3482959"/>
              <a:gd name="connsiteX2446" fmla="*/ 1469909 w 5462919"/>
              <a:gd name="connsiteY2446" fmla="*/ 2027474 h 3482959"/>
              <a:gd name="connsiteX2447" fmla="*/ 1385213 w 5462919"/>
              <a:gd name="connsiteY2447" fmla="*/ 2088373 h 3482959"/>
              <a:gd name="connsiteX2448" fmla="*/ 1380687 w 5462919"/>
              <a:gd name="connsiteY2448" fmla="*/ 2071846 h 3482959"/>
              <a:gd name="connsiteX2449" fmla="*/ 1385977 w 5462919"/>
              <a:gd name="connsiteY2449" fmla="*/ 2069946 h 3482959"/>
              <a:gd name="connsiteX2450" fmla="*/ 1386104 w 5462919"/>
              <a:gd name="connsiteY2450" fmla="*/ 2064850 h 3482959"/>
              <a:gd name="connsiteX2451" fmla="*/ 1501254 w 5462919"/>
              <a:gd name="connsiteY2451" fmla="*/ 1966043 h 3482959"/>
              <a:gd name="connsiteX2452" fmla="*/ 1513869 w 5462919"/>
              <a:gd name="connsiteY2452" fmla="*/ 1952585 h 3482959"/>
              <a:gd name="connsiteX2453" fmla="*/ 1530535 w 5462919"/>
              <a:gd name="connsiteY2453" fmla="*/ 1940918 h 3482959"/>
              <a:gd name="connsiteX2454" fmla="*/ 1605012 w 5462919"/>
              <a:gd name="connsiteY2454" fmla="*/ 1877010 h 3482959"/>
              <a:gd name="connsiteX2455" fmla="*/ 1784829 w 5462919"/>
              <a:gd name="connsiteY2455" fmla="*/ 1699388 h 3482959"/>
              <a:gd name="connsiteX2456" fmla="*/ 1952232 w 5462919"/>
              <a:gd name="connsiteY2456" fmla="*/ 1497008 h 3482959"/>
              <a:gd name="connsiteX2457" fmla="*/ 2101025 w 5462919"/>
              <a:gd name="connsiteY2457" fmla="*/ 1279918 h 3482959"/>
              <a:gd name="connsiteX2458" fmla="*/ 2150389 w 5462919"/>
              <a:gd name="connsiteY2458" fmla="*/ 1203855 h 3482959"/>
              <a:gd name="connsiteX2459" fmla="*/ 2007234 w 5462919"/>
              <a:gd name="connsiteY2459" fmla="*/ 1384811 h 3482959"/>
              <a:gd name="connsiteX2460" fmla="*/ 1775845 w 5462919"/>
              <a:gd name="connsiteY2460" fmla="*/ 1650764 h 3482959"/>
              <a:gd name="connsiteX2461" fmla="*/ 1512566 w 5462919"/>
              <a:gd name="connsiteY2461" fmla="*/ 1900670 h 3482959"/>
              <a:gd name="connsiteX2462" fmla="*/ 1374583 w 5462919"/>
              <a:gd name="connsiteY2462" fmla="*/ 2031315 h 3482959"/>
              <a:gd name="connsiteX2463" fmla="*/ 1255322 w 5462919"/>
              <a:gd name="connsiteY2463" fmla="*/ 2165594 h 3482959"/>
              <a:gd name="connsiteX2464" fmla="*/ 1213077 w 5462919"/>
              <a:gd name="connsiteY2464" fmla="*/ 2216755 h 3482959"/>
              <a:gd name="connsiteX2465" fmla="*/ 1176867 w 5462919"/>
              <a:gd name="connsiteY2465" fmla="*/ 2267230 h 3482959"/>
              <a:gd name="connsiteX2466" fmla="*/ 1082569 w 5462919"/>
              <a:gd name="connsiteY2466" fmla="*/ 2329020 h 3482959"/>
              <a:gd name="connsiteX2467" fmla="*/ 1082638 w 5462919"/>
              <a:gd name="connsiteY2467" fmla="*/ 2328952 h 3482959"/>
              <a:gd name="connsiteX2468" fmla="*/ 1074358 w 5462919"/>
              <a:gd name="connsiteY2468" fmla="*/ 2320482 h 3482959"/>
              <a:gd name="connsiteX2469" fmla="*/ 1081374 w 5462919"/>
              <a:gd name="connsiteY2469" fmla="*/ 2313132 h 3482959"/>
              <a:gd name="connsiteX2470" fmla="*/ 1079894 w 5462919"/>
              <a:gd name="connsiteY2470" fmla="*/ 2306801 h 3482959"/>
              <a:gd name="connsiteX2471" fmla="*/ 1104240 w 5462919"/>
              <a:gd name="connsiteY2471" fmla="*/ 2273471 h 3482959"/>
              <a:gd name="connsiteX2472" fmla="*/ 1304425 w 5462919"/>
              <a:gd name="connsiteY2472" fmla="*/ 2022331 h 3482959"/>
              <a:gd name="connsiteX2473" fmla="*/ 1522235 w 5462919"/>
              <a:gd name="connsiteY2473" fmla="*/ 1785250 h 3482959"/>
              <a:gd name="connsiteX2474" fmla="*/ 1728181 w 5462919"/>
              <a:gd name="connsiteY2474" fmla="*/ 1572652 h 3482959"/>
              <a:gd name="connsiteX2475" fmla="*/ 1915884 w 5462919"/>
              <a:gd name="connsiteY2475" fmla="*/ 1334885 h 3482959"/>
              <a:gd name="connsiteX2476" fmla="*/ 1990843 w 5462919"/>
              <a:gd name="connsiteY2476" fmla="*/ 1211535 h 3482959"/>
              <a:gd name="connsiteX2477" fmla="*/ 2026769 w 5462919"/>
              <a:gd name="connsiteY2477" fmla="*/ 1130570 h 3482959"/>
              <a:gd name="connsiteX2478" fmla="*/ 2026641 w 5462919"/>
              <a:gd name="connsiteY2478" fmla="*/ 1130723 h 3482959"/>
              <a:gd name="connsiteX2479" fmla="*/ 1811917 w 5462919"/>
              <a:gd name="connsiteY2479" fmla="*/ 1404151 h 3482959"/>
              <a:gd name="connsiteX2480" fmla="*/ 1596370 w 5462919"/>
              <a:gd name="connsiteY2480" fmla="*/ 1673876 h 3482959"/>
              <a:gd name="connsiteX2481" fmla="*/ 1481773 w 5462919"/>
              <a:gd name="connsiteY2481" fmla="*/ 1798486 h 3482959"/>
              <a:gd name="connsiteX2482" fmla="*/ 1360524 w 5462919"/>
              <a:gd name="connsiteY2482" fmla="*/ 1912466 h 3482959"/>
              <a:gd name="connsiteX2483" fmla="*/ 1263140 w 5462919"/>
              <a:gd name="connsiteY2483" fmla="*/ 2017805 h 3482959"/>
              <a:gd name="connsiteX2484" fmla="*/ 1202927 w 5462919"/>
              <a:gd name="connsiteY2484" fmla="*/ 2110868 h 3482959"/>
              <a:gd name="connsiteX2485" fmla="*/ 1132769 w 5462919"/>
              <a:gd name="connsiteY2485" fmla="*/ 2200639 h 3482959"/>
              <a:gd name="connsiteX2486" fmla="*/ 1050199 w 5462919"/>
              <a:gd name="connsiteY2486" fmla="*/ 2241170 h 3482959"/>
              <a:gd name="connsiteX2487" fmla="*/ 1041901 w 5462919"/>
              <a:gd name="connsiteY2487" fmla="*/ 2230334 h 3482959"/>
              <a:gd name="connsiteX2488" fmla="*/ 1073568 w 5462919"/>
              <a:gd name="connsiteY2488" fmla="*/ 2166727 h 3482959"/>
              <a:gd name="connsiteX2489" fmla="*/ 1076756 w 5462919"/>
              <a:gd name="connsiteY2489" fmla="*/ 2162299 h 3482959"/>
              <a:gd name="connsiteX2490" fmla="*/ 1075026 w 5462919"/>
              <a:gd name="connsiteY2490" fmla="*/ 2164360 h 3482959"/>
              <a:gd name="connsiteX2491" fmla="*/ 1013304 w 5462919"/>
              <a:gd name="connsiteY2491" fmla="*/ 2199679 h 3482959"/>
              <a:gd name="connsiteX2492" fmla="*/ 1005006 w 5462919"/>
              <a:gd name="connsiteY2492" fmla="*/ 2188843 h 3482959"/>
              <a:gd name="connsiteX2493" fmla="*/ 1129136 w 5462919"/>
              <a:gd name="connsiteY2493" fmla="*/ 1992567 h 3482959"/>
              <a:gd name="connsiteX2494" fmla="*/ 1277474 w 5462919"/>
              <a:gd name="connsiteY2494" fmla="*/ 1828661 h 3482959"/>
              <a:gd name="connsiteX2495" fmla="*/ 1347426 w 5462919"/>
              <a:gd name="connsiteY2495" fmla="*/ 1754389 h 3482959"/>
              <a:gd name="connsiteX2496" fmla="*/ 1423344 w 5462919"/>
              <a:gd name="connsiteY2496" fmla="*/ 1665989 h 3482959"/>
              <a:gd name="connsiteX2497" fmla="*/ 1579475 w 5462919"/>
              <a:gd name="connsiteY2497" fmla="*/ 1473897 h 3482959"/>
              <a:gd name="connsiteX2498" fmla="*/ 1718015 w 5462919"/>
              <a:gd name="connsiteY2498" fmla="*/ 1277484 h 3482959"/>
              <a:gd name="connsiteX2499" fmla="*/ 1515309 w 5462919"/>
              <a:gd name="connsiteY2499" fmla="*/ 1497899 h 3482959"/>
              <a:gd name="connsiteX2500" fmla="*/ 1335081 w 5462919"/>
              <a:gd name="connsiteY2500" fmla="*/ 1703708 h 3482959"/>
              <a:gd name="connsiteX2501" fmla="*/ 1160956 w 5462919"/>
              <a:gd name="connsiteY2501" fmla="*/ 1900944 h 3482959"/>
              <a:gd name="connsiteX2502" fmla="*/ 1107121 w 5462919"/>
              <a:gd name="connsiteY2502" fmla="*/ 1977959 h 3482959"/>
              <a:gd name="connsiteX2503" fmla="*/ 1065561 w 5462919"/>
              <a:gd name="connsiteY2503" fmla="*/ 2051545 h 3482959"/>
              <a:gd name="connsiteX2504" fmla="*/ 953227 w 5462919"/>
              <a:gd name="connsiteY2504" fmla="*/ 2148792 h 3482959"/>
              <a:gd name="connsiteX2505" fmla="*/ 944655 w 5462919"/>
              <a:gd name="connsiteY2505" fmla="*/ 2140219 h 3482959"/>
              <a:gd name="connsiteX2506" fmla="*/ 948670 w 5462919"/>
              <a:gd name="connsiteY2506" fmla="*/ 2097014 h 3482959"/>
              <a:gd name="connsiteX2507" fmla="*/ 965160 w 5462919"/>
              <a:gd name="connsiteY2507" fmla="*/ 2073971 h 3482959"/>
              <a:gd name="connsiteX2508" fmla="*/ 1010149 w 5462919"/>
              <a:gd name="connsiteY2508" fmla="*/ 1993938 h 3482959"/>
              <a:gd name="connsiteX2509" fmla="*/ 1021917 w 5462919"/>
              <a:gd name="connsiteY2509" fmla="*/ 1975865 h 3482959"/>
              <a:gd name="connsiteX2510" fmla="*/ 1026608 w 5462919"/>
              <a:gd name="connsiteY2510" fmla="*/ 1969592 h 3482959"/>
              <a:gd name="connsiteX2511" fmla="*/ 1083118 w 5462919"/>
              <a:gd name="connsiteY2511" fmla="*/ 1906225 h 3482959"/>
              <a:gd name="connsiteX2512" fmla="*/ 1145937 w 5462919"/>
              <a:gd name="connsiteY2512" fmla="*/ 1816933 h 3482959"/>
              <a:gd name="connsiteX2513" fmla="*/ 1206836 w 5462919"/>
              <a:gd name="connsiteY2513" fmla="*/ 1727779 h 3482959"/>
              <a:gd name="connsiteX2514" fmla="*/ 1267324 w 5462919"/>
              <a:gd name="connsiteY2514" fmla="*/ 1651930 h 3482959"/>
              <a:gd name="connsiteX2515" fmla="*/ 1398997 w 5462919"/>
              <a:gd name="connsiteY2515" fmla="*/ 1498859 h 3482959"/>
              <a:gd name="connsiteX2516" fmla="*/ 1473201 w 5462919"/>
              <a:gd name="connsiteY2516" fmla="*/ 1431539 h 3482959"/>
              <a:gd name="connsiteX2517" fmla="*/ 1500201 w 5462919"/>
              <a:gd name="connsiteY2517" fmla="*/ 1399273 h 3482959"/>
              <a:gd name="connsiteX2518" fmla="*/ 1549050 w 5462919"/>
              <a:gd name="connsiteY2518" fmla="*/ 1366637 h 3482959"/>
              <a:gd name="connsiteX2519" fmla="*/ 1537323 w 5462919"/>
              <a:gd name="connsiteY2519" fmla="*/ 1354910 h 3482959"/>
              <a:gd name="connsiteX2520" fmla="*/ 1500201 w 5462919"/>
              <a:gd name="connsiteY2520" fmla="*/ 1399273 h 3482959"/>
              <a:gd name="connsiteX2521" fmla="*/ 1462709 w 5462919"/>
              <a:gd name="connsiteY2521" fmla="*/ 1424321 h 3482959"/>
              <a:gd name="connsiteX2522" fmla="*/ 1389328 w 5462919"/>
              <a:gd name="connsiteY2522" fmla="*/ 1496047 h 3482959"/>
              <a:gd name="connsiteX2523" fmla="*/ 1263689 w 5462919"/>
              <a:gd name="connsiteY2523" fmla="*/ 1650352 h 3482959"/>
              <a:gd name="connsiteX2524" fmla="*/ 1138873 w 5462919"/>
              <a:gd name="connsiteY2524" fmla="*/ 1808841 h 3482959"/>
              <a:gd name="connsiteX2525" fmla="*/ 1066727 w 5462919"/>
              <a:gd name="connsiteY2525" fmla="*/ 1907047 h 3482959"/>
              <a:gd name="connsiteX2526" fmla="*/ 1021917 w 5462919"/>
              <a:gd name="connsiteY2526" fmla="*/ 1975865 h 3482959"/>
              <a:gd name="connsiteX2527" fmla="*/ 968195 w 5462919"/>
              <a:gd name="connsiteY2527" fmla="*/ 2047705 h 3482959"/>
              <a:gd name="connsiteX2528" fmla="*/ 949089 w 5462919"/>
              <a:gd name="connsiteY2528" fmla="*/ 2092496 h 3482959"/>
              <a:gd name="connsiteX2529" fmla="*/ 948670 w 5462919"/>
              <a:gd name="connsiteY2529" fmla="*/ 2097014 h 3482959"/>
              <a:gd name="connsiteX2530" fmla="*/ 941535 w 5462919"/>
              <a:gd name="connsiteY2530" fmla="*/ 2106984 h 3482959"/>
              <a:gd name="connsiteX2531" fmla="*/ 911325 w 5462919"/>
              <a:gd name="connsiteY2531" fmla="*/ 2133773 h 3482959"/>
              <a:gd name="connsiteX2532" fmla="*/ 898706 w 5462919"/>
              <a:gd name="connsiteY2532" fmla="*/ 2124103 h 3482959"/>
              <a:gd name="connsiteX2533" fmla="*/ 904283 w 5462919"/>
              <a:gd name="connsiteY2533" fmla="*/ 2104431 h 3482959"/>
              <a:gd name="connsiteX2534" fmla="*/ 924954 w 5462919"/>
              <a:gd name="connsiteY2534" fmla="*/ 2093771 h 3482959"/>
              <a:gd name="connsiteX2535" fmla="*/ 923507 w 5462919"/>
              <a:gd name="connsiteY2535" fmla="*/ 2099034 h 3482959"/>
              <a:gd name="connsiteX2536" fmla="*/ 902752 w 5462919"/>
              <a:gd name="connsiteY2536" fmla="*/ 2118960 h 3482959"/>
              <a:gd name="connsiteX2537" fmla="*/ 915371 w 5462919"/>
              <a:gd name="connsiteY2537" fmla="*/ 2128629 h 3482959"/>
              <a:gd name="connsiteX2538" fmla="*/ 923507 w 5462919"/>
              <a:gd name="connsiteY2538" fmla="*/ 2099034 h 3482959"/>
              <a:gd name="connsiteX2539" fmla="*/ 936237 w 5462919"/>
              <a:gd name="connsiteY2539" fmla="*/ 2086813 h 3482959"/>
              <a:gd name="connsiteX2540" fmla="*/ 946388 w 5462919"/>
              <a:gd name="connsiteY2540" fmla="*/ 2070890 h 3482959"/>
              <a:gd name="connsiteX2541" fmla="*/ 958714 w 5462919"/>
              <a:gd name="connsiteY2541" fmla="*/ 2057718 h 3482959"/>
              <a:gd name="connsiteX2542" fmla="*/ 1017761 w 5462919"/>
              <a:gd name="connsiteY2542" fmla="*/ 1956905 h 3482959"/>
              <a:gd name="connsiteX2543" fmla="*/ 1037063 w 5462919"/>
              <a:gd name="connsiteY2543" fmla="*/ 1920761 h 3482959"/>
              <a:gd name="connsiteX2544" fmla="*/ 1077632 w 5462919"/>
              <a:gd name="connsiteY2544" fmla="*/ 1862676 h 3482959"/>
              <a:gd name="connsiteX2545" fmla="*/ 1149298 w 5462919"/>
              <a:gd name="connsiteY2545" fmla="*/ 1767556 h 3482959"/>
              <a:gd name="connsiteX2546" fmla="*/ 1160196 w 5462919"/>
              <a:gd name="connsiteY2546" fmla="*/ 1753726 h 3482959"/>
              <a:gd name="connsiteX2547" fmla="*/ 1203819 w 5462919"/>
              <a:gd name="connsiteY2547" fmla="*/ 1702062 h 3482959"/>
              <a:gd name="connsiteX2548" fmla="*/ 1214967 w 5462919"/>
              <a:gd name="connsiteY2548" fmla="*/ 1684216 h 3482959"/>
              <a:gd name="connsiteX2549" fmla="*/ 1269587 w 5462919"/>
              <a:gd name="connsiteY2549" fmla="*/ 1614897 h 3482959"/>
              <a:gd name="connsiteX2550" fmla="*/ 1348072 w 5462919"/>
              <a:gd name="connsiteY2550" fmla="*/ 1521290 h 3482959"/>
              <a:gd name="connsiteX2551" fmla="*/ 1343979 w 5462919"/>
              <a:gd name="connsiteY2551" fmla="*/ 1517839 h 3482959"/>
              <a:gd name="connsiteX2552" fmla="*/ 1346190 w 5462919"/>
              <a:gd name="connsiteY2552" fmla="*/ 1505443 h 3482959"/>
              <a:gd name="connsiteX2553" fmla="*/ 1407638 w 5462919"/>
              <a:gd name="connsiteY2553" fmla="*/ 1421844 h 3482959"/>
              <a:gd name="connsiteX2554" fmla="*/ 1431436 w 5462919"/>
              <a:gd name="connsiteY2554" fmla="*/ 1370204 h 3482959"/>
              <a:gd name="connsiteX2555" fmla="*/ 1434049 w 5462919"/>
              <a:gd name="connsiteY2555" fmla="*/ 1360482 h 3482959"/>
              <a:gd name="connsiteX2556" fmla="*/ 1457084 w 5462919"/>
              <a:gd name="connsiteY2556" fmla="*/ 1335159 h 3482959"/>
              <a:gd name="connsiteX2557" fmla="*/ 1442477 w 5462919"/>
              <a:gd name="connsiteY2557" fmla="*/ 1329124 h 3482959"/>
              <a:gd name="connsiteX2558" fmla="*/ 1434049 w 5462919"/>
              <a:gd name="connsiteY2558" fmla="*/ 1360482 h 3482959"/>
              <a:gd name="connsiteX2559" fmla="*/ 1401929 w 5462919"/>
              <a:gd name="connsiteY2559" fmla="*/ 1395792 h 3482959"/>
              <a:gd name="connsiteX2560" fmla="*/ 1348728 w 5462919"/>
              <a:gd name="connsiteY2560" fmla="*/ 1456271 h 3482959"/>
              <a:gd name="connsiteX2561" fmla="*/ 1224598 w 5462919"/>
              <a:gd name="connsiteY2561" fmla="*/ 1552283 h 3482959"/>
              <a:gd name="connsiteX2562" fmla="*/ 1214037 w 5462919"/>
              <a:gd name="connsiteY2562" fmla="*/ 1541722 h 3482959"/>
              <a:gd name="connsiteX2563" fmla="*/ 1284614 w 5462919"/>
              <a:gd name="connsiteY2563" fmla="*/ 1414810 h 3482959"/>
              <a:gd name="connsiteX2564" fmla="*/ 1359152 w 5462919"/>
              <a:gd name="connsiteY2564" fmla="*/ 1337971 h 3482959"/>
              <a:gd name="connsiteX2565" fmla="*/ 1408444 w 5462919"/>
              <a:gd name="connsiteY2565" fmla="*/ 1272960 h 3482959"/>
              <a:gd name="connsiteX2566" fmla="*/ 1408530 w 5462919"/>
              <a:gd name="connsiteY2566" fmla="*/ 1273026 h 3482959"/>
              <a:gd name="connsiteX2567" fmla="*/ 1310666 w 5462919"/>
              <a:gd name="connsiteY2567" fmla="*/ 1404699 h 3482959"/>
              <a:gd name="connsiteX2568" fmla="*/ 1266878 w 5462919"/>
              <a:gd name="connsiteY2568" fmla="*/ 1473494 h 3482959"/>
              <a:gd name="connsiteX2569" fmla="*/ 1242981 w 5462919"/>
              <a:gd name="connsiteY2569" fmla="*/ 1521417 h 3482959"/>
              <a:gd name="connsiteX2570" fmla="*/ 1219935 w 5462919"/>
              <a:gd name="connsiteY2570" fmla="*/ 1535893 h 3482959"/>
              <a:gd name="connsiteX2571" fmla="*/ 1230496 w 5462919"/>
              <a:gd name="connsiteY2571" fmla="*/ 1546454 h 3482959"/>
              <a:gd name="connsiteX2572" fmla="*/ 1242981 w 5462919"/>
              <a:gd name="connsiteY2572" fmla="*/ 1521417 h 3482959"/>
              <a:gd name="connsiteX2573" fmla="*/ 1284597 w 5462919"/>
              <a:gd name="connsiteY2573" fmla="*/ 1495277 h 3482959"/>
              <a:gd name="connsiteX2574" fmla="*/ 1340155 w 5462919"/>
              <a:gd name="connsiteY2574" fmla="*/ 1440361 h 3482959"/>
              <a:gd name="connsiteX2575" fmla="*/ 1444946 w 5462919"/>
              <a:gd name="connsiteY2575" fmla="*/ 1323158 h 3482959"/>
              <a:gd name="connsiteX2576" fmla="*/ 1459553 w 5462919"/>
              <a:gd name="connsiteY2576" fmla="*/ 1329193 h 3482959"/>
              <a:gd name="connsiteX2577" fmla="*/ 1422451 w 5462919"/>
              <a:gd name="connsiteY2577" fmla="*/ 1430554 h 3482959"/>
              <a:gd name="connsiteX2578" fmla="*/ 1410400 w 5462919"/>
              <a:gd name="connsiteY2578" fmla="*/ 1450558 h 3482959"/>
              <a:gd name="connsiteX2579" fmla="*/ 1463986 w 5462919"/>
              <a:gd name="connsiteY2579" fmla="*/ 1401073 h 3482959"/>
              <a:gd name="connsiteX2580" fmla="*/ 1540478 w 5462919"/>
              <a:gd name="connsiteY2580" fmla="*/ 1351824 h 3482959"/>
              <a:gd name="connsiteX2581" fmla="*/ 1552205 w 5462919"/>
              <a:gd name="connsiteY2581" fmla="*/ 1363551 h 3482959"/>
              <a:gd name="connsiteX2582" fmla="*/ 1399203 w 5462919"/>
              <a:gd name="connsiteY2582" fmla="*/ 1522039 h 3482959"/>
              <a:gd name="connsiteX2583" fmla="*/ 1334189 w 5462919"/>
              <a:gd name="connsiteY2583" fmla="*/ 1595351 h 3482959"/>
              <a:gd name="connsiteX2584" fmla="*/ 1270753 w 5462919"/>
              <a:gd name="connsiteY2584" fmla="*/ 1675041 h 3482959"/>
              <a:gd name="connsiteX2585" fmla="*/ 1209374 w 5462919"/>
              <a:gd name="connsiteY2585" fmla="*/ 1753222 h 3482959"/>
              <a:gd name="connsiteX2586" fmla="*/ 1148886 w 5462919"/>
              <a:gd name="connsiteY2586" fmla="*/ 1843611 h 3482959"/>
              <a:gd name="connsiteX2587" fmla="*/ 1089633 w 5462919"/>
              <a:gd name="connsiteY2587" fmla="*/ 1924810 h 3482959"/>
              <a:gd name="connsiteX2588" fmla="*/ 1032849 w 5462919"/>
              <a:gd name="connsiteY2588" fmla="*/ 1988521 h 3482959"/>
              <a:gd name="connsiteX2589" fmla="*/ 965533 w 5462919"/>
              <a:gd name="connsiteY2589" fmla="*/ 2097903 h 3482959"/>
              <a:gd name="connsiteX2590" fmla="*/ 962865 w 5462919"/>
              <a:gd name="connsiteY2590" fmla="*/ 2128104 h 3482959"/>
              <a:gd name="connsiteX2591" fmla="*/ 953227 w 5462919"/>
              <a:gd name="connsiteY2591" fmla="*/ 2131578 h 3482959"/>
              <a:gd name="connsiteX2592" fmla="*/ 961800 w 5462919"/>
              <a:gd name="connsiteY2592" fmla="*/ 2140151 h 3482959"/>
              <a:gd name="connsiteX2593" fmla="*/ 962865 w 5462919"/>
              <a:gd name="connsiteY2593" fmla="*/ 2128104 h 3482959"/>
              <a:gd name="connsiteX2594" fmla="*/ 988727 w 5462919"/>
              <a:gd name="connsiteY2594" fmla="*/ 2118780 h 3482959"/>
              <a:gd name="connsiteX2595" fmla="*/ 1016458 w 5462919"/>
              <a:gd name="connsiteY2595" fmla="*/ 2092145 h 3482959"/>
              <a:gd name="connsiteX2596" fmla="*/ 1068922 w 5462919"/>
              <a:gd name="connsiteY2596" fmla="*/ 2011563 h 3482959"/>
              <a:gd name="connsiteX2597" fmla="*/ 1106367 w 5462919"/>
              <a:gd name="connsiteY2597" fmla="*/ 1945795 h 3482959"/>
              <a:gd name="connsiteX2598" fmla="*/ 1175907 w 5462919"/>
              <a:gd name="connsiteY2598" fmla="*/ 1856230 h 3482959"/>
              <a:gd name="connsiteX2599" fmla="*/ 1350168 w 5462919"/>
              <a:gd name="connsiteY2599" fmla="*/ 1660502 h 3482959"/>
              <a:gd name="connsiteX2600" fmla="*/ 1714328 w 5462919"/>
              <a:gd name="connsiteY2600" fmla="*/ 1256155 h 3482959"/>
              <a:gd name="connsiteX2601" fmla="*/ 1720546 w 5462919"/>
              <a:gd name="connsiteY2601" fmla="*/ 1253577 h 3482959"/>
              <a:gd name="connsiteX2602" fmla="*/ 1726467 w 5462919"/>
              <a:gd name="connsiteY2602" fmla="*/ 1268293 h 3482959"/>
              <a:gd name="connsiteX2603" fmla="*/ 1723615 w 5462919"/>
              <a:gd name="connsiteY2603" fmla="*/ 1271394 h 3482959"/>
              <a:gd name="connsiteX2604" fmla="*/ 1733703 w 5462919"/>
              <a:gd name="connsiteY2604" fmla="*/ 1269092 h 3482959"/>
              <a:gd name="connsiteX2605" fmla="*/ 1736686 w 5462919"/>
              <a:gd name="connsiteY2605" fmla="*/ 1280433 h 3482959"/>
              <a:gd name="connsiteX2606" fmla="*/ 1578060 w 5462919"/>
              <a:gd name="connsiteY2606" fmla="*/ 1503180 h 3482959"/>
              <a:gd name="connsiteX2607" fmla="*/ 1420806 w 5462919"/>
              <a:gd name="connsiteY2607" fmla="*/ 1695342 h 3482959"/>
              <a:gd name="connsiteX2608" fmla="*/ 1348866 w 5462919"/>
              <a:gd name="connsiteY2608" fmla="*/ 1777912 h 3482959"/>
              <a:gd name="connsiteX2609" fmla="*/ 1276857 w 5462919"/>
              <a:gd name="connsiteY2609" fmla="*/ 1854036 h 3482959"/>
              <a:gd name="connsiteX2610" fmla="*/ 1130301 w 5462919"/>
              <a:gd name="connsiteY2610" fmla="*/ 2018010 h 3482959"/>
              <a:gd name="connsiteX2611" fmla="*/ 1069445 w 5462919"/>
              <a:gd name="connsiteY2611" fmla="*/ 2101807 h 3482959"/>
              <a:gd name="connsiteX2612" fmla="*/ 1030556 w 5462919"/>
              <a:gd name="connsiteY2612" fmla="*/ 2175916 h 3482959"/>
              <a:gd name="connsiteX2613" fmla="*/ 1025511 w 5462919"/>
              <a:gd name="connsiteY2613" fmla="*/ 2179311 h 3482959"/>
              <a:gd name="connsiteX2614" fmla="*/ 1013098 w 5462919"/>
              <a:gd name="connsiteY2614" fmla="*/ 2182534 h 3482959"/>
              <a:gd name="connsiteX2615" fmla="*/ 1021396 w 5462919"/>
              <a:gd name="connsiteY2615" fmla="*/ 2193370 h 3482959"/>
              <a:gd name="connsiteX2616" fmla="*/ 1030556 w 5462919"/>
              <a:gd name="connsiteY2616" fmla="*/ 2175916 h 3482959"/>
              <a:gd name="connsiteX2617" fmla="*/ 1057899 w 5462919"/>
              <a:gd name="connsiteY2617" fmla="*/ 2157511 h 3482959"/>
              <a:gd name="connsiteX2618" fmla="*/ 1084833 w 5462919"/>
              <a:gd name="connsiteY2618" fmla="*/ 2128973 h 3482959"/>
              <a:gd name="connsiteX2619" fmla="*/ 1149230 w 5462919"/>
              <a:gd name="connsiteY2619" fmla="*/ 2044894 h 3482959"/>
              <a:gd name="connsiteX2620" fmla="*/ 1207317 w 5462919"/>
              <a:gd name="connsiteY2620" fmla="*/ 1963284 h 3482959"/>
              <a:gd name="connsiteX2621" fmla="*/ 1276171 w 5462919"/>
              <a:gd name="connsiteY2621" fmla="*/ 1882702 h 3482959"/>
              <a:gd name="connsiteX2622" fmla="*/ 1382196 w 5462919"/>
              <a:gd name="connsiteY2622" fmla="*/ 1758504 h 3482959"/>
              <a:gd name="connsiteX2623" fmla="*/ 1491307 w 5462919"/>
              <a:gd name="connsiteY2623" fmla="*/ 1636500 h 3482959"/>
              <a:gd name="connsiteX2624" fmla="*/ 1693686 w 5462919"/>
              <a:gd name="connsiteY2624" fmla="*/ 1382342 h 3482959"/>
              <a:gd name="connsiteX2625" fmla="*/ 1879126 w 5462919"/>
              <a:gd name="connsiteY2625" fmla="*/ 1119270 h 3482959"/>
              <a:gd name="connsiteX2626" fmla="*/ 1885588 w 5462919"/>
              <a:gd name="connsiteY2626" fmla="*/ 1117933 h 3482959"/>
              <a:gd name="connsiteX2627" fmla="*/ 1887561 w 5462919"/>
              <a:gd name="connsiteY2627" fmla="*/ 1112069 h 3482959"/>
              <a:gd name="connsiteX2628" fmla="*/ 1887424 w 5462919"/>
              <a:gd name="connsiteY2628" fmla="*/ 1112137 h 3482959"/>
              <a:gd name="connsiteX2629" fmla="*/ 1903952 w 5462919"/>
              <a:gd name="connsiteY2629" fmla="*/ 1116664 h 3482959"/>
              <a:gd name="connsiteX2630" fmla="*/ 1782359 w 5462919"/>
              <a:gd name="connsiteY2630" fmla="*/ 1388583 h 3482959"/>
              <a:gd name="connsiteX2631" fmla="*/ 1611184 w 5462919"/>
              <a:gd name="connsiteY2631" fmla="*/ 1608657 h 3482959"/>
              <a:gd name="connsiteX2632" fmla="*/ 1411204 w 5462919"/>
              <a:gd name="connsiteY2632" fmla="*/ 1802395 h 3482959"/>
              <a:gd name="connsiteX2633" fmla="*/ 1303191 w 5462919"/>
              <a:gd name="connsiteY2633" fmla="*/ 1910477 h 3482959"/>
              <a:gd name="connsiteX2634" fmla="*/ 1253264 w 5462919"/>
              <a:gd name="connsiteY2634" fmla="*/ 1968427 h 3482959"/>
              <a:gd name="connsiteX2635" fmla="*/ 1212803 w 5462919"/>
              <a:gd name="connsiteY2635" fmla="*/ 2019314 h 3482959"/>
              <a:gd name="connsiteX2636" fmla="*/ 1123785 w 5462919"/>
              <a:gd name="connsiteY2636" fmla="*/ 2125613 h 3482959"/>
              <a:gd name="connsiteX2637" fmla="*/ 1086701 w 5462919"/>
              <a:gd name="connsiteY2637" fmla="*/ 2177794 h 3482959"/>
              <a:gd name="connsiteX2638" fmla="*/ 1064816 w 5462919"/>
              <a:gd name="connsiteY2638" fmla="*/ 2222021 h 3482959"/>
              <a:gd name="connsiteX2639" fmla="*/ 1050062 w 5462919"/>
              <a:gd name="connsiteY2639" fmla="*/ 2224231 h 3482959"/>
              <a:gd name="connsiteX2640" fmla="*/ 1058360 w 5462919"/>
              <a:gd name="connsiteY2640" fmla="*/ 2235066 h 3482959"/>
              <a:gd name="connsiteX2641" fmla="*/ 1064816 w 5462919"/>
              <a:gd name="connsiteY2641" fmla="*/ 2222021 h 3482959"/>
              <a:gd name="connsiteX2642" fmla="*/ 1069744 w 5462919"/>
              <a:gd name="connsiteY2642" fmla="*/ 2221282 h 3482959"/>
              <a:gd name="connsiteX2643" fmla="*/ 1145937 w 5462919"/>
              <a:gd name="connsiteY2643" fmla="*/ 2160931 h 3482959"/>
              <a:gd name="connsiteX2644" fmla="*/ 1211568 w 5462919"/>
              <a:gd name="connsiteY2644" fmla="*/ 2065537 h 3482959"/>
              <a:gd name="connsiteX2645" fmla="*/ 1270067 w 5462919"/>
              <a:gd name="connsiteY2645" fmla="*/ 1981595 h 3482959"/>
              <a:gd name="connsiteX2646" fmla="*/ 1386447 w 5462919"/>
              <a:gd name="connsiteY2646" fmla="*/ 1864529 h 3482959"/>
              <a:gd name="connsiteX2647" fmla="*/ 1504747 w 5462919"/>
              <a:gd name="connsiteY2647" fmla="*/ 1751166 h 3482959"/>
              <a:gd name="connsiteX2648" fmla="*/ 1617287 w 5462919"/>
              <a:gd name="connsiteY2648" fmla="*/ 1622510 h 3482959"/>
              <a:gd name="connsiteX2649" fmla="*/ 1829542 w 5462919"/>
              <a:gd name="connsiteY2649" fmla="*/ 1353333 h 3482959"/>
              <a:gd name="connsiteX2650" fmla="*/ 2042277 w 5462919"/>
              <a:gd name="connsiteY2650" fmla="*/ 1085254 h 3482959"/>
              <a:gd name="connsiteX2651" fmla="*/ 2048125 w 5462919"/>
              <a:gd name="connsiteY2651" fmla="*/ 1082441 h 3482959"/>
              <a:gd name="connsiteX2652" fmla="*/ 2049341 w 5462919"/>
              <a:gd name="connsiteY2652" fmla="*/ 1079699 h 3482959"/>
              <a:gd name="connsiteX2653" fmla="*/ 2049547 w 5462919"/>
              <a:gd name="connsiteY2653" fmla="*/ 1079768 h 3482959"/>
              <a:gd name="connsiteX2654" fmla="*/ 2060614 w 5462919"/>
              <a:gd name="connsiteY2654" fmla="*/ 1074058 h 3482959"/>
              <a:gd name="connsiteX2655" fmla="*/ 2066075 w 5462919"/>
              <a:gd name="connsiteY2655" fmla="*/ 1084294 h 3482959"/>
              <a:gd name="connsiteX2656" fmla="*/ 2054005 w 5462919"/>
              <a:gd name="connsiteY2656" fmla="*/ 1116664 h 3482959"/>
              <a:gd name="connsiteX2657" fmla="*/ 1912455 w 5462919"/>
              <a:gd name="connsiteY2657" fmla="*/ 1370273 h 3482959"/>
              <a:gd name="connsiteX2658" fmla="*/ 1722214 w 5462919"/>
              <a:gd name="connsiteY2658" fmla="*/ 1604953 h 3482959"/>
              <a:gd name="connsiteX2659" fmla="*/ 1512565 w 5462919"/>
              <a:gd name="connsiteY2659" fmla="*/ 1819815 h 3482959"/>
              <a:gd name="connsiteX2660" fmla="*/ 1296196 w 5462919"/>
              <a:gd name="connsiteY2660" fmla="*/ 2058404 h 3482959"/>
              <a:gd name="connsiteX2661" fmla="*/ 1100611 w 5462919"/>
              <a:gd name="connsiteY2661" fmla="*/ 2307911 h 3482959"/>
              <a:gd name="connsiteX2662" fmla="*/ 1107944 w 5462919"/>
              <a:gd name="connsiteY2662" fmla="*/ 2306321 h 3482959"/>
              <a:gd name="connsiteX2663" fmla="*/ 1189897 w 5462919"/>
              <a:gd name="connsiteY2663" fmla="*/ 2220047 h 3482959"/>
              <a:gd name="connsiteX2664" fmla="*/ 1280766 w 5462919"/>
              <a:gd name="connsiteY2664" fmla="*/ 2108742 h 3482959"/>
              <a:gd name="connsiteX2665" fmla="*/ 1542810 w 5462919"/>
              <a:gd name="connsiteY2665" fmla="*/ 1849646 h 3482959"/>
              <a:gd name="connsiteX2666" fmla="*/ 1798476 w 5462919"/>
              <a:gd name="connsiteY2666" fmla="*/ 1601867 h 3482959"/>
              <a:gd name="connsiteX2667" fmla="*/ 2025339 w 5462919"/>
              <a:gd name="connsiteY2667" fmla="*/ 1335159 h 3482959"/>
              <a:gd name="connsiteX2668" fmla="*/ 2241023 w 5462919"/>
              <a:gd name="connsiteY2668" fmla="*/ 1062005 h 3482959"/>
              <a:gd name="connsiteX2669" fmla="*/ 2243138 w 5462919"/>
              <a:gd name="connsiteY2669" fmla="*/ 1060939 h 3482959"/>
              <a:gd name="connsiteX2670" fmla="*/ 2244315 w 5462919"/>
              <a:gd name="connsiteY2670" fmla="*/ 1059125 h 3482959"/>
              <a:gd name="connsiteX2671" fmla="*/ 2244315 w 5462919"/>
              <a:gd name="connsiteY2671" fmla="*/ 1059262 h 3482959"/>
              <a:gd name="connsiteX2672" fmla="*/ 2256351 w 5462919"/>
              <a:gd name="connsiteY2672" fmla="*/ 1056716 h 3482959"/>
              <a:gd name="connsiteX2673" fmla="*/ 2259128 w 5462919"/>
              <a:gd name="connsiteY2673" fmla="*/ 1067903 h 3482959"/>
              <a:gd name="connsiteX2674" fmla="*/ 2098171 w 5462919"/>
              <a:gd name="connsiteY2674" fmla="*/ 1315957 h 3482959"/>
              <a:gd name="connsiteX2675" fmla="*/ 1778245 w 5462919"/>
              <a:gd name="connsiteY2675" fmla="*/ 1731689 h 3482959"/>
              <a:gd name="connsiteX2676" fmla="*/ 1646246 w 5462919"/>
              <a:gd name="connsiteY2676" fmla="*/ 1859427 h 3482959"/>
              <a:gd name="connsiteX2677" fmla="*/ 1646983 w 5462919"/>
              <a:gd name="connsiteY2677" fmla="*/ 1858905 h 3482959"/>
              <a:gd name="connsiteX2678" fmla="*/ 1705413 w 5462919"/>
              <a:gd name="connsiteY2678" fmla="*/ 1809664 h 3482959"/>
              <a:gd name="connsiteX2679" fmla="*/ 1826251 w 5462919"/>
              <a:gd name="connsiteY2679" fmla="*/ 1707069 h 3482959"/>
              <a:gd name="connsiteX2680" fmla="*/ 2038026 w 5462919"/>
              <a:gd name="connsiteY2680" fmla="*/ 1496459 h 3482959"/>
              <a:gd name="connsiteX2681" fmla="*/ 2286428 w 5462919"/>
              <a:gd name="connsiteY2681" fmla="*/ 1156901 h 3482959"/>
              <a:gd name="connsiteX2682" fmla="*/ 2328656 w 5462919"/>
              <a:gd name="connsiteY2682" fmla="*/ 1105102 h 3482959"/>
              <a:gd name="connsiteX2683" fmla="*/ 2316951 w 5462919"/>
              <a:gd name="connsiteY2683" fmla="*/ 1107536 h 3482959"/>
              <a:gd name="connsiteX2684" fmla="*/ 2287931 w 5462919"/>
              <a:gd name="connsiteY2684" fmla="*/ 1078807 h 3482959"/>
              <a:gd name="connsiteX2685" fmla="*/ 2301236 w 5462919"/>
              <a:gd name="connsiteY2685" fmla="*/ 1044311 h 3482959"/>
              <a:gd name="connsiteX2686" fmla="*/ 2310745 w 5462919"/>
              <a:gd name="connsiteY2686" fmla="*/ 1032875 h 3482959"/>
              <a:gd name="connsiteX2687" fmla="*/ 2334757 w 5462919"/>
              <a:gd name="connsiteY2687" fmla="*/ 1026555 h 3482959"/>
              <a:gd name="connsiteX2688" fmla="*/ 2345280 w 5462919"/>
              <a:gd name="connsiteY2688" fmla="*/ 1018427 h 3482959"/>
              <a:gd name="connsiteX2689" fmla="*/ 2318038 w 5462919"/>
              <a:gd name="connsiteY2689" fmla="*/ 1050209 h 3482959"/>
              <a:gd name="connsiteX2690" fmla="*/ 2305145 w 5462919"/>
              <a:gd name="connsiteY2690" fmla="*/ 1078944 h 3482959"/>
              <a:gd name="connsiteX2691" fmla="*/ 2315226 w 5462919"/>
              <a:gd name="connsiteY2691" fmla="*/ 1091083 h 3482959"/>
              <a:gd name="connsiteX2692" fmla="*/ 2335183 w 5462919"/>
              <a:gd name="connsiteY2692" fmla="*/ 1082167 h 3482959"/>
              <a:gd name="connsiteX2693" fmla="*/ 2380034 w 5462919"/>
              <a:gd name="connsiteY2693" fmla="*/ 1026206 h 3482959"/>
              <a:gd name="connsiteX2694" fmla="*/ 2406026 w 5462919"/>
              <a:gd name="connsiteY2694" fmla="*/ 980669 h 3482959"/>
              <a:gd name="connsiteX2695" fmla="*/ 2417136 w 5462919"/>
              <a:gd name="connsiteY2695" fmla="*/ 977608 h 3482959"/>
              <a:gd name="connsiteX2696" fmla="*/ 1208832 w 5462919"/>
              <a:gd name="connsiteY2696" fmla="*/ 976819 h 3482959"/>
              <a:gd name="connsiteX2697" fmla="*/ 1128106 w 5462919"/>
              <a:gd name="connsiteY2697" fmla="*/ 1138746 h 3482959"/>
              <a:gd name="connsiteX2698" fmla="*/ 1043890 w 5462919"/>
              <a:gd name="connsiteY2698" fmla="*/ 1277689 h 3482959"/>
              <a:gd name="connsiteX2699" fmla="*/ 965503 w 5462919"/>
              <a:gd name="connsiteY2699" fmla="*/ 1402504 h 3482959"/>
              <a:gd name="connsiteX2700" fmla="*/ 848743 w 5462919"/>
              <a:gd name="connsiteY2700" fmla="*/ 1583090 h 3482959"/>
              <a:gd name="connsiteX2701" fmla="*/ 834082 w 5462919"/>
              <a:gd name="connsiteY2701" fmla="*/ 1625127 h 3482959"/>
              <a:gd name="connsiteX2702" fmla="*/ 833495 w 5462919"/>
              <a:gd name="connsiteY2702" fmla="*/ 1626093 h 3482959"/>
              <a:gd name="connsiteX2703" fmla="*/ 814627 w 5462919"/>
              <a:gd name="connsiteY2703" fmla="*/ 1640065 h 3482959"/>
              <a:gd name="connsiteX2704" fmla="*/ 825188 w 5462919"/>
              <a:gd name="connsiteY2704" fmla="*/ 1650627 h 3482959"/>
              <a:gd name="connsiteX2705" fmla="*/ 834082 w 5462919"/>
              <a:gd name="connsiteY2705" fmla="*/ 1625127 h 3482959"/>
              <a:gd name="connsiteX2706" fmla="*/ 846037 w 5462919"/>
              <a:gd name="connsiteY2706" fmla="*/ 1605433 h 3482959"/>
              <a:gd name="connsiteX2707" fmla="*/ 872097 w 5462919"/>
              <a:gd name="connsiteY2707" fmla="*/ 1553860 h 3482959"/>
              <a:gd name="connsiteX2708" fmla="*/ 916674 w 5462919"/>
              <a:gd name="connsiteY2708" fmla="*/ 1492413 h 3482959"/>
              <a:gd name="connsiteX2709" fmla="*/ 967983 w 5462919"/>
              <a:gd name="connsiteY2709" fmla="*/ 1426933 h 3482959"/>
              <a:gd name="connsiteX2710" fmla="*/ 884853 w 5462919"/>
              <a:gd name="connsiteY2710" fmla="*/ 1554203 h 3482959"/>
              <a:gd name="connsiteX2711" fmla="*/ 850469 w 5462919"/>
              <a:gd name="connsiteY2711" fmla="*/ 1620521 h 3482959"/>
              <a:gd name="connsiteX2712" fmla="*/ 847937 w 5462919"/>
              <a:gd name="connsiteY2712" fmla="*/ 1633326 h 3482959"/>
              <a:gd name="connsiteX2713" fmla="*/ 840439 w 5462919"/>
              <a:gd name="connsiteY2713" fmla="*/ 1643434 h 3482959"/>
              <a:gd name="connsiteX2714" fmla="*/ 819153 w 5462919"/>
              <a:gd name="connsiteY2714" fmla="*/ 1656387 h 3482959"/>
              <a:gd name="connsiteX2715" fmla="*/ 808592 w 5462919"/>
              <a:gd name="connsiteY2715" fmla="*/ 1645826 h 3482959"/>
              <a:gd name="connsiteX2716" fmla="*/ 874566 w 5462919"/>
              <a:gd name="connsiteY2716" fmla="*/ 1502425 h 3482959"/>
              <a:gd name="connsiteX2717" fmla="*/ 957754 w 5462919"/>
              <a:gd name="connsiteY2717" fmla="*/ 1383439 h 3482959"/>
              <a:gd name="connsiteX2718" fmla="*/ 1036346 w 5462919"/>
              <a:gd name="connsiteY2718" fmla="*/ 1256909 h 3482959"/>
              <a:gd name="connsiteX2719" fmla="*/ 1120906 w 5462919"/>
              <a:gd name="connsiteY2719" fmla="*/ 1116689 h 3482959"/>
              <a:gd name="connsiteX2720" fmla="*/ 1133752 w 5462919"/>
              <a:gd name="connsiteY2720" fmla="*/ 1090676 h 3482959"/>
              <a:gd name="connsiteX2721" fmla="*/ 1208936 w 5462919"/>
              <a:gd name="connsiteY2721" fmla="*/ 976611 h 3482959"/>
              <a:gd name="connsiteX2722" fmla="*/ 1208962 w 5462919"/>
              <a:gd name="connsiteY2722" fmla="*/ 976622 h 3482959"/>
              <a:gd name="connsiteX2723" fmla="*/ 1208832 w 5462919"/>
              <a:gd name="connsiteY2723" fmla="*/ 976819 h 3482959"/>
              <a:gd name="connsiteX2724" fmla="*/ 1312090 w 5462919"/>
              <a:gd name="connsiteY2724" fmla="*/ 968024 h 3482959"/>
              <a:gd name="connsiteX2725" fmla="*/ 1317387 w 5462919"/>
              <a:gd name="connsiteY2725" fmla="*/ 975800 h 3482959"/>
              <a:gd name="connsiteX2726" fmla="*/ 1301751 w 5462919"/>
              <a:gd name="connsiteY2726" fmla="*/ 1039579 h 3482959"/>
              <a:gd name="connsiteX2727" fmla="*/ 1240067 w 5462919"/>
              <a:gd name="connsiteY2727" fmla="*/ 1149664 h 3482959"/>
              <a:gd name="connsiteX2728" fmla="*/ 1145972 w 5462919"/>
              <a:gd name="connsiteY2728" fmla="*/ 1261988 h 3482959"/>
              <a:gd name="connsiteX2729" fmla="*/ 1182216 w 5462919"/>
              <a:gd name="connsiteY2729" fmla="*/ 1206229 h 3482959"/>
              <a:gd name="connsiteX2730" fmla="*/ 1258545 w 5462919"/>
              <a:gd name="connsiteY2730" fmla="*/ 1088614 h 3482959"/>
              <a:gd name="connsiteX2731" fmla="*/ 1286106 w 5462919"/>
              <a:gd name="connsiteY2731" fmla="*/ 1034402 h 3482959"/>
              <a:gd name="connsiteX2732" fmla="*/ 1292244 w 5462919"/>
              <a:gd name="connsiteY2732" fmla="*/ 1009266 h 3482959"/>
              <a:gd name="connsiteX2733" fmla="*/ 1315055 w 5462919"/>
              <a:gd name="connsiteY2733" fmla="*/ 981698 h 3482959"/>
              <a:gd name="connsiteX2734" fmla="*/ 1300448 w 5462919"/>
              <a:gd name="connsiteY2734" fmla="*/ 975663 h 3482959"/>
              <a:gd name="connsiteX2735" fmla="*/ 1292244 w 5462919"/>
              <a:gd name="connsiteY2735" fmla="*/ 1009266 h 3482959"/>
              <a:gd name="connsiteX2736" fmla="*/ 1256901 w 5462919"/>
              <a:gd name="connsiteY2736" fmla="*/ 1051977 h 3482959"/>
              <a:gd name="connsiteX2737" fmla="*/ 1100194 w 5462919"/>
              <a:gd name="connsiteY2737" fmla="*/ 1276318 h 3482959"/>
              <a:gd name="connsiteX2738" fmla="*/ 1100057 w 5462919"/>
              <a:gd name="connsiteY2738" fmla="*/ 1276523 h 3482959"/>
              <a:gd name="connsiteX2739" fmla="*/ 1087918 w 5462919"/>
              <a:gd name="connsiteY2739" fmla="*/ 1264384 h 3482959"/>
              <a:gd name="connsiteX2740" fmla="*/ 1302779 w 5462919"/>
              <a:gd name="connsiteY2740" fmla="*/ 969765 h 3482959"/>
              <a:gd name="connsiteX2741" fmla="*/ 1312090 w 5462919"/>
              <a:gd name="connsiteY2741" fmla="*/ 968024 h 3482959"/>
              <a:gd name="connsiteX2742" fmla="*/ 1205507 w 5462919"/>
              <a:gd name="connsiteY2742" fmla="*/ 965178 h 3482959"/>
              <a:gd name="connsiteX2743" fmla="*/ 1209853 w 5462919"/>
              <a:gd name="connsiteY2743" fmla="*/ 974771 h 3482959"/>
              <a:gd name="connsiteX2744" fmla="*/ 1208936 w 5462919"/>
              <a:gd name="connsiteY2744" fmla="*/ 976611 h 3482959"/>
              <a:gd name="connsiteX2745" fmla="*/ 1193326 w 5462919"/>
              <a:gd name="connsiteY2745" fmla="*/ 970039 h 3482959"/>
              <a:gd name="connsiteX2746" fmla="*/ 1133752 w 5462919"/>
              <a:gd name="connsiteY2746" fmla="*/ 1090676 h 3482959"/>
              <a:gd name="connsiteX2747" fmla="*/ 1094365 w 5462919"/>
              <a:gd name="connsiteY2747" fmla="*/ 1150404 h 3482959"/>
              <a:gd name="connsiteX2748" fmla="*/ 995198 w 5462919"/>
              <a:gd name="connsiteY2748" fmla="*/ 1305189 h 3482959"/>
              <a:gd name="connsiteX2749" fmla="*/ 880875 w 5462919"/>
              <a:gd name="connsiteY2749" fmla="*/ 1431788 h 3482959"/>
              <a:gd name="connsiteX2750" fmla="*/ 829166 w 5462919"/>
              <a:gd name="connsiteY2750" fmla="*/ 1500848 h 3482959"/>
              <a:gd name="connsiteX2751" fmla="*/ 804203 w 5462919"/>
              <a:gd name="connsiteY2751" fmla="*/ 1552146 h 3482959"/>
              <a:gd name="connsiteX2752" fmla="*/ 774028 w 5462919"/>
              <a:gd name="connsiteY2752" fmla="*/ 1609342 h 3482959"/>
              <a:gd name="connsiteX2753" fmla="*/ 735966 w 5462919"/>
              <a:gd name="connsiteY2753" fmla="*/ 1642466 h 3482959"/>
              <a:gd name="connsiteX2754" fmla="*/ 725405 w 5462919"/>
              <a:gd name="connsiteY2754" fmla="*/ 1631905 h 3482959"/>
              <a:gd name="connsiteX2755" fmla="*/ 783629 w 5462919"/>
              <a:gd name="connsiteY2755" fmla="*/ 1500025 h 3482959"/>
              <a:gd name="connsiteX2756" fmla="*/ 931076 w 5462919"/>
              <a:gd name="connsiteY2756" fmla="*/ 1287358 h 3482959"/>
              <a:gd name="connsiteX2757" fmla="*/ 1001937 w 5462919"/>
              <a:gd name="connsiteY2757" fmla="*/ 1164172 h 3482959"/>
              <a:gd name="connsiteX2758" fmla="*/ 1031742 w 5462919"/>
              <a:gd name="connsiteY2758" fmla="*/ 1089488 h 3482959"/>
              <a:gd name="connsiteX2759" fmla="*/ 1068922 w 5462919"/>
              <a:gd name="connsiteY2759" fmla="*/ 1040608 h 3482959"/>
              <a:gd name="connsiteX2760" fmla="*/ 1054589 w 5462919"/>
              <a:gd name="connsiteY2760" fmla="*/ 1032241 h 3482959"/>
              <a:gd name="connsiteX2761" fmla="*/ 1031742 w 5462919"/>
              <a:gd name="connsiteY2761" fmla="*/ 1089488 h 3482959"/>
              <a:gd name="connsiteX2762" fmla="*/ 983060 w 5462919"/>
              <a:gd name="connsiteY2762" fmla="*/ 1153490 h 3482959"/>
              <a:gd name="connsiteX2763" fmla="*/ 913245 w 5462919"/>
              <a:gd name="connsiteY2763" fmla="*/ 1259721 h 3482959"/>
              <a:gd name="connsiteX2764" fmla="*/ 841373 w 5462919"/>
              <a:gd name="connsiteY2764" fmla="*/ 1358682 h 3482959"/>
              <a:gd name="connsiteX2765" fmla="*/ 708465 w 5462919"/>
              <a:gd name="connsiteY2765" fmla="*/ 1567439 h 3482959"/>
              <a:gd name="connsiteX2766" fmla="*/ 693858 w 5462919"/>
              <a:gd name="connsiteY2766" fmla="*/ 1561404 h 3482959"/>
              <a:gd name="connsiteX2767" fmla="*/ 770118 w 5462919"/>
              <a:gd name="connsiteY2767" fmla="*/ 1395029 h 3482959"/>
              <a:gd name="connsiteX2768" fmla="*/ 770256 w 5462919"/>
              <a:gd name="connsiteY2768" fmla="*/ 1395235 h 3482959"/>
              <a:gd name="connsiteX2769" fmla="*/ 787401 w 5462919"/>
              <a:gd name="connsiteY2769" fmla="*/ 1395235 h 3482959"/>
              <a:gd name="connsiteX2770" fmla="*/ 782357 w 5462919"/>
              <a:gd name="connsiteY2770" fmla="*/ 1423805 h 3482959"/>
              <a:gd name="connsiteX2771" fmla="*/ 772931 w 5462919"/>
              <a:gd name="connsiteY2771" fmla="*/ 1438989 h 3482959"/>
              <a:gd name="connsiteX2772" fmla="*/ 696532 w 5462919"/>
              <a:gd name="connsiteY2772" fmla="*/ 1555575 h 3482959"/>
              <a:gd name="connsiteX2773" fmla="*/ 711140 w 5462919"/>
              <a:gd name="connsiteY2773" fmla="*/ 1561610 h 3482959"/>
              <a:gd name="connsiteX2774" fmla="*/ 754551 w 5462919"/>
              <a:gd name="connsiteY2774" fmla="*/ 1483154 h 3482959"/>
              <a:gd name="connsiteX2775" fmla="*/ 779154 w 5462919"/>
              <a:gd name="connsiteY2775" fmla="*/ 1441946 h 3482959"/>
              <a:gd name="connsiteX2776" fmla="*/ 782357 w 5462919"/>
              <a:gd name="connsiteY2776" fmla="*/ 1423805 h 3482959"/>
              <a:gd name="connsiteX2777" fmla="*/ 838493 w 5462919"/>
              <a:gd name="connsiteY2777" fmla="*/ 1333376 h 3482959"/>
              <a:gd name="connsiteX2778" fmla="*/ 875183 w 5462919"/>
              <a:gd name="connsiteY2778" fmla="*/ 1284752 h 3482959"/>
              <a:gd name="connsiteX2779" fmla="*/ 910365 w 5462919"/>
              <a:gd name="connsiteY2779" fmla="*/ 1233729 h 3482959"/>
              <a:gd name="connsiteX2780" fmla="*/ 1056920 w 5462919"/>
              <a:gd name="connsiteY2780" fmla="*/ 1028812 h 3482959"/>
              <a:gd name="connsiteX2781" fmla="*/ 1071254 w 5462919"/>
              <a:gd name="connsiteY2781" fmla="*/ 1037179 h 3482959"/>
              <a:gd name="connsiteX2782" fmla="*/ 1012138 w 5462919"/>
              <a:gd name="connsiteY2782" fmla="*/ 1182637 h 3482959"/>
              <a:gd name="connsiteX2783" fmla="*/ 865994 w 5462919"/>
              <a:gd name="connsiteY2783" fmla="*/ 1409225 h 3482959"/>
              <a:gd name="connsiteX2784" fmla="*/ 793479 w 5462919"/>
              <a:gd name="connsiteY2784" fmla="*/ 1517573 h 3482959"/>
              <a:gd name="connsiteX2785" fmla="*/ 754038 w 5462919"/>
              <a:gd name="connsiteY2785" fmla="*/ 1608902 h 3482959"/>
              <a:gd name="connsiteX2786" fmla="*/ 731440 w 5462919"/>
              <a:gd name="connsiteY2786" fmla="*/ 1626212 h 3482959"/>
              <a:gd name="connsiteX2787" fmla="*/ 742001 w 5462919"/>
              <a:gd name="connsiteY2787" fmla="*/ 1636774 h 3482959"/>
              <a:gd name="connsiteX2788" fmla="*/ 754038 w 5462919"/>
              <a:gd name="connsiteY2788" fmla="*/ 1608902 h 3482959"/>
              <a:gd name="connsiteX2789" fmla="*/ 754046 w 5462919"/>
              <a:gd name="connsiteY2789" fmla="*/ 1608896 h 3482959"/>
              <a:gd name="connsiteX2790" fmla="*/ 769502 w 5462919"/>
              <a:gd name="connsiteY2790" fmla="*/ 1584173 h 3482959"/>
              <a:gd name="connsiteX2791" fmla="*/ 799814 w 5462919"/>
              <a:gd name="connsiteY2791" fmla="*/ 1521011 h 3482959"/>
              <a:gd name="connsiteX2792" fmla="*/ 886225 w 5462919"/>
              <a:gd name="connsiteY2792" fmla="*/ 1401201 h 3482959"/>
              <a:gd name="connsiteX2793" fmla="*/ 943558 w 5462919"/>
              <a:gd name="connsiteY2793" fmla="*/ 1341331 h 3482959"/>
              <a:gd name="connsiteX2794" fmla="*/ 998010 w 5462919"/>
              <a:gd name="connsiteY2794" fmla="*/ 1271859 h 3482959"/>
              <a:gd name="connsiteX2795" fmla="*/ 1194217 w 5462919"/>
              <a:gd name="connsiteY2795" fmla="*/ 968187 h 3482959"/>
              <a:gd name="connsiteX2796" fmla="*/ 1205507 w 5462919"/>
              <a:gd name="connsiteY2796" fmla="*/ 965178 h 3482959"/>
              <a:gd name="connsiteX2797" fmla="*/ 3750543 w 5462919"/>
              <a:gd name="connsiteY2797" fmla="*/ 949972 h 3482959"/>
              <a:gd name="connsiteX2798" fmla="*/ 3709954 w 5462919"/>
              <a:gd name="connsiteY2798" fmla="*/ 1014359 h 3482959"/>
              <a:gd name="connsiteX2799" fmla="*/ 3644855 w 5462919"/>
              <a:gd name="connsiteY2799" fmla="*/ 1119612 h 3482959"/>
              <a:gd name="connsiteX2800" fmla="*/ 3485955 w 5462919"/>
              <a:gd name="connsiteY2800" fmla="*/ 1430554 h 3482959"/>
              <a:gd name="connsiteX2801" fmla="*/ 3475231 w 5462919"/>
              <a:gd name="connsiteY2801" fmla="*/ 1433769 h 3482959"/>
              <a:gd name="connsiteX2802" fmla="*/ 3474878 w 5462919"/>
              <a:gd name="connsiteY2802" fmla="*/ 1432747 h 3482959"/>
              <a:gd name="connsiteX2803" fmla="*/ 3427525 w 5462919"/>
              <a:gd name="connsiteY2803" fmla="*/ 1541585 h 3482959"/>
              <a:gd name="connsiteX2804" fmla="*/ 3363746 w 5462919"/>
              <a:gd name="connsiteY2804" fmla="*/ 1655428 h 3482959"/>
              <a:gd name="connsiteX2805" fmla="*/ 3299075 w 5462919"/>
              <a:gd name="connsiteY2805" fmla="*/ 1729631 h 3482959"/>
              <a:gd name="connsiteX2806" fmla="*/ 3230289 w 5462919"/>
              <a:gd name="connsiteY2806" fmla="*/ 1833256 h 3482959"/>
              <a:gd name="connsiteX2807" fmla="*/ 3162327 w 5462919"/>
              <a:gd name="connsiteY2807" fmla="*/ 1953065 h 3482959"/>
              <a:gd name="connsiteX2808" fmla="*/ 3012342 w 5462919"/>
              <a:gd name="connsiteY2808" fmla="*/ 2161343 h 3482959"/>
              <a:gd name="connsiteX2809" fmla="*/ 2935807 w 5462919"/>
              <a:gd name="connsiteY2809" fmla="*/ 2266064 h 3482959"/>
              <a:gd name="connsiteX2810" fmla="*/ 2872177 w 5462919"/>
              <a:gd name="connsiteY2810" fmla="*/ 2366597 h 3482959"/>
              <a:gd name="connsiteX2811" fmla="*/ 3032573 w 5462919"/>
              <a:gd name="connsiteY2811" fmla="*/ 2168338 h 3482959"/>
              <a:gd name="connsiteX2812" fmla="*/ 3183106 w 5462919"/>
              <a:gd name="connsiteY2812" fmla="*/ 1934960 h 3482959"/>
              <a:gd name="connsiteX2813" fmla="*/ 3339262 w 5462919"/>
              <a:gd name="connsiteY2813" fmla="*/ 1701857 h 3482959"/>
              <a:gd name="connsiteX2814" fmla="*/ 3495145 w 5462919"/>
              <a:gd name="connsiteY2814" fmla="*/ 1470536 h 3482959"/>
              <a:gd name="connsiteX2815" fmla="*/ 3561462 w 5462919"/>
              <a:gd name="connsiteY2815" fmla="*/ 1344692 h 3482959"/>
              <a:gd name="connsiteX2816" fmla="*/ 3632031 w 5462919"/>
              <a:gd name="connsiteY2816" fmla="*/ 1217819 h 3482959"/>
              <a:gd name="connsiteX2817" fmla="*/ 3697593 w 5462919"/>
              <a:gd name="connsiteY2817" fmla="*/ 1096295 h 3482959"/>
              <a:gd name="connsiteX2818" fmla="*/ 3747725 w 5462919"/>
              <a:gd name="connsiteY2818" fmla="*/ 970040 h 3482959"/>
              <a:gd name="connsiteX2819" fmla="*/ 4654053 w 5462919"/>
              <a:gd name="connsiteY2819" fmla="*/ 947374 h 3482959"/>
              <a:gd name="connsiteX2820" fmla="*/ 4658262 w 5462919"/>
              <a:gd name="connsiteY2820" fmla="*/ 957009 h 3482959"/>
              <a:gd name="connsiteX2821" fmla="*/ 4599146 w 5462919"/>
              <a:gd name="connsiteY2821" fmla="*/ 1122356 h 3482959"/>
              <a:gd name="connsiteX2822" fmla="*/ 4530773 w 5462919"/>
              <a:gd name="connsiteY2822" fmla="*/ 1230926 h 3482959"/>
              <a:gd name="connsiteX2823" fmla="*/ 4518015 w 5462919"/>
              <a:gd name="connsiteY2823" fmla="*/ 1241959 h 3482959"/>
              <a:gd name="connsiteX2824" fmla="*/ 4473910 w 5462919"/>
              <a:gd name="connsiteY2824" fmla="*/ 1278308 h 3482959"/>
              <a:gd name="connsiteX2825" fmla="*/ 4513078 w 5462919"/>
              <a:gd name="connsiteY2825" fmla="*/ 1229272 h 3482959"/>
              <a:gd name="connsiteX2826" fmla="*/ 4592073 w 5462919"/>
              <a:gd name="connsiteY2826" fmla="*/ 1097633 h 3482959"/>
              <a:gd name="connsiteX2827" fmla="*/ 4626892 w 5462919"/>
              <a:gd name="connsiteY2827" fmla="*/ 996099 h 3482959"/>
              <a:gd name="connsiteX2828" fmla="*/ 4656136 w 5462919"/>
              <a:gd name="connsiteY2828" fmla="*/ 960987 h 3482959"/>
              <a:gd name="connsiteX2829" fmla="*/ 4641803 w 5462919"/>
              <a:gd name="connsiteY2829" fmla="*/ 952620 h 3482959"/>
              <a:gd name="connsiteX2830" fmla="*/ 4626892 w 5462919"/>
              <a:gd name="connsiteY2830" fmla="*/ 996099 h 3482959"/>
              <a:gd name="connsiteX2831" fmla="*/ 4516713 w 5462919"/>
              <a:gd name="connsiteY2831" fmla="*/ 1128391 h 3482959"/>
              <a:gd name="connsiteX2832" fmla="*/ 4401361 w 5462919"/>
              <a:gd name="connsiteY2832" fmla="*/ 1283107 h 3482959"/>
              <a:gd name="connsiteX2833" fmla="*/ 4294582 w 5462919"/>
              <a:gd name="connsiteY2833" fmla="*/ 1429457 h 3482959"/>
              <a:gd name="connsiteX2834" fmla="*/ 4087676 w 5462919"/>
              <a:gd name="connsiteY2834" fmla="*/ 1730386 h 3482959"/>
              <a:gd name="connsiteX2835" fmla="*/ 4087676 w 5462919"/>
              <a:gd name="connsiteY2835" fmla="*/ 1730180 h 3482959"/>
              <a:gd name="connsiteX2836" fmla="*/ 4075537 w 5462919"/>
              <a:gd name="connsiteY2836" fmla="*/ 1718042 h 3482959"/>
              <a:gd name="connsiteX2837" fmla="*/ 4195621 w 5462919"/>
              <a:gd name="connsiteY2837" fmla="*/ 1551872 h 3482959"/>
              <a:gd name="connsiteX2838" fmla="*/ 4295953 w 5462919"/>
              <a:gd name="connsiteY2838" fmla="*/ 1396401 h 3482959"/>
              <a:gd name="connsiteX2839" fmla="*/ 4404653 w 5462919"/>
              <a:gd name="connsiteY2839" fmla="*/ 1249846 h 3482959"/>
              <a:gd name="connsiteX2840" fmla="*/ 4643928 w 5462919"/>
              <a:gd name="connsiteY2840" fmla="*/ 948643 h 3482959"/>
              <a:gd name="connsiteX2841" fmla="*/ 4654053 w 5462919"/>
              <a:gd name="connsiteY2841" fmla="*/ 947374 h 3482959"/>
              <a:gd name="connsiteX2842" fmla="*/ 2520006 w 5462919"/>
              <a:gd name="connsiteY2842" fmla="*/ 945213 h 3482959"/>
              <a:gd name="connsiteX2843" fmla="*/ 2531733 w 5462919"/>
              <a:gd name="connsiteY2843" fmla="*/ 956940 h 3482959"/>
              <a:gd name="connsiteX2844" fmla="*/ 2501378 w 5462919"/>
              <a:gd name="connsiteY2844" fmla="*/ 994102 h 3482959"/>
              <a:gd name="connsiteX2845" fmla="*/ 2499048 w 5462919"/>
              <a:gd name="connsiteY2845" fmla="*/ 995686 h 3482959"/>
              <a:gd name="connsiteX2846" fmla="*/ 2528990 w 5462919"/>
              <a:gd name="connsiteY2846" fmla="*/ 960095 h 3482959"/>
              <a:gd name="connsiteX2847" fmla="*/ 2517263 w 5462919"/>
              <a:gd name="connsiteY2847" fmla="*/ 948368 h 3482959"/>
              <a:gd name="connsiteX2848" fmla="*/ 2491349 w 5462919"/>
              <a:gd name="connsiteY2848" fmla="*/ 980746 h 3482959"/>
              <a:gd name="connsiteX2849" fmla="*/ 2484408 w 5462919"/>
              <a:gd name="connsiteY2849" fmla="*/ 985649 h 3482959"/>
              <a:gd name="connsiteX2850" fmla="*/ 2484448 w 5462919"/>
              <a:gd name="connsiteY2850" fmla="*/ 985504 h 3482959"/>
              <a:gd name="connsiteX2851" fmla="*/ 2520006 w 5462919"/>
              <a:gd name="connsiteY2851" fmla="*/ 945213 h 3482959"/>
              <a:gd name="connsiteX2852" fmla="*/ 4545242 w 5462919"/>
              <a:gd name="connsiteY2852" fmla="*/ 943773 h 3482959"/>
              <a:gd name="connsiteX2853" fmla="*/ 4545474 w 5462919"/>
              <a:gd name="connsiteY2853" fmla="*/ 943908 h 3482959"/>
              <a:gd name="connsiteX2854" fmla="*/ 4450260 w 5462919"/>
              <a:gd name="connsiteY2854" fmla="*/ 1095279 h 3482959"/>
              <a:gd name="connsiteX2855" fmla="*/ 4420126 w 5462919"/>
              <a:gd name="connsiteY2855" fmla="*/ 1127122 h 3482959"/>
              <a:gd name="connsiteX2856" fmla="*/ 4294102 w 5462919"/>
              <a:gd name="connsiteY2856" fmla="*/ 1258007 h 3482959"/>
              <a:gd name="connsiteX2857" fmla="*/ 4164349 w 5462919"/>
              <a:gd name="connsiteY2857" fmla="*/ 1413752 h 3482959"/>
              <a:gd name="connsiteX2858" fmla="*/ 4046871 w 5462919"/>
              <a:gd name="connsiteY2858" fmla="*/ 1576629 h 3482959"/>
              <a:gd name="connsiteX2859" fmla="*/ 3997151 w 5462919"/>
              <a:gd name="connsiteY2859" fmla="*/ 1665098 h 3482959"/>
              <a:gd name="connsiteX2860" fmla="*/ 3943658 w 5462919"/>
              <a:gd name="connsiteY2860" fmla="*/ 1749314 h 3482959"/>
              <a:gd name="connsiteX2861" fmla="*/ 3837291 w 5462919"/>
              <a:gd name="connsiteY2861" fmla="*/ 1912946 h 3482959"/>
              <a:gd name="connsiteX2862" fmla="*/ 3788348 w 5462919"/>
              <a:gd name="connsiteY2862" fmla="*/ 2023067 h 3482959"/>
              <a:gd name="connsiteX2863" fmla="*/ 3739456 w 5462919"/>
              <a:gd name="connsiteY2863" fmla="*/ 2105997 h 3482959"/>
              <a:gd name="connsiteX2864" fmla="*/ 3774403 w 5462919"/>
              <a:gd name="connsiteY2864" fmla="*/ 2004500 h 3482959"/>
              <a:gd name="connsiteX2865" fmla="*/ 3853544 w 5462919"/>
              <a:gd name="connsiteY2865" fmla="*/ 1852733 h 3482959"/>
              <a:gd name="connsiteX2866" fmla="*/ 3961558 w 5462919"/>
              <a:gd name="connsiteY2866" fmla="*/ 1690198 h 3482959"/>
              <a:gd name="connsiteX2867" fmla="*/ 4063948 w 5462919"/>
              <a:gd name="connsiteY2867" fmla="*/ 1518131 h 3482959"/>
              <a:gd name="connsiteX2868" fmla="*/ 4185129 w 5462919"/>
              <a:gd name="connsiteY2868" fmla="*/ 1361494 h 3482959"/>
              <a:gd name="connsiteX2869" fmla="*/ 4250143 w 5462919"/>
              <a:gd name="connsiteY2869" fmla="*/ 1284067 h 3482959"/>
              <a:gd name="connsiteX2870" fmla="*/ 4309190 w 5462919"/>
              <a:gd name="connsiteY2870" fmla="*/ 1215007 h 3482959"/>
              <a:gd name="connsiteX2871" fmla="*/ 4545242 w 5462919"/>
              <a:gd name="connsiteY2871" fmla="*/ 943773 h 3482959"/>
              <a:gd name="connsiteX2872" fmla="*/ 2387509 w 5462919"/>
              <a:gd name="connsiteY2872" fmla="*/ 943635 h 3482959"/>
              <a:gd name="connsiteX2873" fmla="*/ 2387777 w 5462919"/>
              <a:gd name="connsiteY2873" fmla="*/ 943791 h 3482959"/>
              <a:gd name="connsiteX2874" fmla="*/ 2387578 w 5462919"/>
              <a:gd name="connsiteY2874" fmla="*/ 943841 h 3482959"/>
              <a:gd name="connsiteX2875" fmla="*/ 2329916 w 5462919"/>
              <a:gd name="connsiteY2875" fmla="*/ 1010250 h 3482959"/>
              <a:gd name="connsiteX2876" fmla="*/ 2329443 w 5462919"/>
              <a:gd name="connsiteY2876" fmla="*/ 1010387 h 3482959"/>
              <a:gd name="connsiteX2877" fmla="*/ 2332028 w 5462919"/>
              <a:gd name="connsiteY2877" fmla="*/ 1007278 h 3482959"/>
              <a:gd name="connsiteX2878" fmla="*/ 2366181 w 5462919"/>
              <a:gd name="connsiteY2878" fmla="*/ 971685 h 3482959"/>
              <a:gd name="connsiteX2879" fmla="*/ 2387509 w 5462919"/>
              <a:gd name="connsiteY2879" fmla="*/ 943635 h 3482959"/>
              <a:gd name="connsiteX2880" fmla="*/ 2399100 w 5462919"/>
              <a:gd name="connsiteY2880" fmla="*/ 940961 h 3482959"/>
              <a:gd name="connsiteX2881" fmla="*/ 2402391 w 5462919"/>
              <a:gd name="connsiteY2881" fmla="*/ 952482 h 3482959"/>
              <a:gd name="connsiteX2882" fmla="*/ 2379623 w 5462919"/>
              <a:gd name="connsiteY2882" fmla="*/ 982658 h 3482959"/>
              <a:gd name="connsiteX2883" fmla="*/ 2377057 w 5462919"/>
              <a:gd name="connsiteY2883" fmla="*/ 985327 h 3482959"/>
              <a:gd name="connsiteX2884" fmla="*/ 2402323 w 5462919"/>
              <a:gd name="connsiteY2884" fmla="*/ 952277 h 3482959"/>
              <a:gd name="connsiteX2885" fmla="*/ 2387777 w 5462919"/>
              <a:gd name="connsiteY2885" fmla="*/ 943791 h 3482959"/>
              <a:gd name="connsiteX2886" fmla="*/ 4556858 w 5462919"/>
              <a:gd name="connsiteY2886" fmla="*/ 940859 h 3482959"/>
              <a:gd name="connsiteX2887" fmla="*/ 4560330 w 5462919"/>
              <a:gd name="connsiteY2887" fmla="*/ 952483 h 3482959"/>
              <a:gd name="connsiteX2888" fmla="*/ 4538179 w 5462919"/>
              <a:gd name="connsiteY2888" fmla="*/ 989447 h 3482959"/>
              <a:gd name="connsiteX2889" fmla="*/ 4537363 w 5462919"/>
              <a:gd name="connsiteY2889" fmla="*/ 990499 h 3482959"/>
              <a:gd name="connsiteX2890" fmla="*/ 4560055 w 5462919"/>
              <a:gd name="connsiteY2890" fmla="*/ 952414 h 3482959"/>
              <a:gd name="connsiteX2891" fmla="*/ 4545474 w 5462919"/>
              <a:gd name="connsiteY2891" fmla="*/ 943908 h 3482959"/>
              <a:gd name="connsiteX2892" fmla="*/ 4545516 w 5462919"/>
              <a:gd name="connsiteY2892" fmla="*/ 943842 h 3482959"/>
              <a:gd name="connsiteX2893" fmla="*/ 4556858 w 5462919"/>
              <a:gd name="connsiteY2893" fmla="*/ 940859 h 3482959"/>
              <a:gd name="connsiteX2894" fmla="*/ 2492443 w 5462919"/>
              <a:gd name="connsiteY2894" fmla="*/ 934924 h 3482959"/>
              <a:gd name="connsiteX2895" fmla="*/ 2498335 w 5462919"/>
              <a:gd name="connsiteY2895" fmla="*/ 949602 h 3482959"/>
              <a:gd name="connsiteX2896" fmla="*/ 2477504 w 5462919"/>
              <a:gd name="connsiteY2896" fmla="*/ 978543 h 3482959"/>
              <a:gd name="connsiteX2897" fmla="*/ 2473643 w 5462919"/>
              <a:gd name="connsiteY2897" fmla="*/ 993251 h 3482959"/>
              <a:gd name="connsiteX2898" fmla="*/ 2457667 w 5462919"/>
              <a:gd name="connsiteY2898" fmla="*/ 1004535 h 3482959"/>
              <a:gd name="connsiteX2899" fmla="*/ 2468503 w 5462919"/>
              <a:gd name="connsiteY2899" fmla="*/ 1012833 h 3482959"/>
              <a:gd name="connsiteX2900" fmla="*/ 2473643 w 5462919"/>
              <a:gd name="connsiteY2900" fmla="*/ 993251 h 3482959"/>
              <a:gd name="connsiteX2901" fmla="*/ 2484408 w 5462919"/>
              <a:gd name="connsiteY2901" fmla="*/ 985649 h 3482959"/>
              <a:gd name="connsiteX2902" fmla="*/ 2477590 w 5462919"/>
              <a:gd name="connsiteY2902" fmla="*/ 1010272 h 3482959"/>
              <a:gd name="connsiteX2903" fmla="*/ 2461919 w 5462919"/>
              <a:gd name="connsiteY2903" fmla="*/ 1020925 h 3482959"/>
              <a:gd name="connsiteX2904" fmla="*/ 2451084 w 5462919"/>
              <a:gd name="connsiteY2904" fmla="*/ 1012627 h 3482959"/>
              <a:gd name="connsiteX2905" fmla="*/ 2485922 w 5462919"/>
              <a:gd name="connsiteY2905" fmla="*/ 937258 h 3482959"/>
              <a:gd name="connsiteX2906" fmla="*/ 2486197 w 5462919"/>
              <a:gd name="connsiteY2906" fmla="*/ 937464 h 3482959"/>
              <a:gd name="connsiteX2907" fmla="*/ 2492443 w 5462919"/>
              <a:gd name="connsiteY2907" fmla="*/ 934924 h 3482959"/>
              <a:gd name="connsiteX2908" fmla="*/ 4419947 w 5462919"/>
              <a:gd name="connsiteY2908" fmla="*/ 924914 h 3482959"/>
              <a:gd name="connsiteX2909" fmla="*/ 4419920 w 5462919"/>
              <a:gd name="connsiteY2909" fmla="*/ 925010 h 3482959"/>
              <a:gd name="connsiteX2910" fmla="*/ 4419741 w 5462919"/>
              <a:gd name="connsiteY2910" fmla="*/ 925119 h 3482959"/>
              <a:gd name="connsiteX2911" fmla="*/ 4429573 w 5462919"/>
              <a:gd name="connsiteY2911" fmla="*/ 919127 h 3482959"/>
              <a:gd name="connsiteX2912" fmla="*/ 4436269 w 5462919"/>
              <a:gd name="connsiteY2912" fmla="*/ 929646 h 3482959"/>
              <a:gd name="connsiteX2913" fmla="*/ 4428588 w 5462919"/>
              <a:gd name="connsiteY2913" fmla="*/ 962838 h 3482959"/>
              <a:gd name="connsiteX2914" fmla="*/ 4291222 w 5462919"/>
              <a:gd name="connsiteY2914" fmla="*/ 1213361 h 3482959"/>
              <a:gd name="connsiteX2915" fmla="*/ 4089597 w 5462919"/>
              <a:gd name="connsiteY2915" fmla="*/ 1448659 h 3482959"/>
              <a:gd name="connsiteX2916" fmla="*/ 3997082 w 5462919"/>
              <a:gd name="connsiteY2916" fmla="*/ 1564148 h 3482959"/>
              <a:gd name="connsiteX2917" fmla="*/ 3914443 w 5462919"/>
              <a:gd name="connsiteY2917" fmla="*/ 1692530 h 3482959"/>
              <a:gd name="connsiteX2918" fmla="*/ 3720567 w 5462919"/>
              <a:gd name="connsiteY2918" fmla="*/ 1995996 h 3482959"/>
              <a:gd name="connsiteX2919" fmla="*/ 3640038 w 5462919"/>
              <a:gd name="connsiteY2919" fmla="*/ 2150910 h 3482959"/>
              <a:gd name="connsiteX2920" fmla="*/ 3587941 w 5462919"/>
              <a:gd name="connsiteY2920" fmla="*/ 2303389 h 3482959"/>
              <a:gd name="connsiteX2921" fmla="*/ 3575384 w 5462919"/>
              <a:gd name="connsiteY2921" fmla="*/ 2305018 h 3482959"/>
              <a:gd name="connsiteX2922" fmla="*/ 3583682 w 5462919"/>
              <a:gd name="connsiteY2922" fmla="*/ 2315854 h 3482959"/>
              <a:gd name="connsiteX2923" fmla="*/ 3587941 w 5462919"/>
              <a:gd name="connsiteY2923" fmla="*/ 2303389 h 3482959"/>
              <a:gd name="connsiteX2924" fmla="*/ 3600758 w 5462919"/>
              <a:gd name="connsiteY2924" fmla="*/ 2301726 h 3482959"/>
              <a:gd name="connsiteX2925" fmla="*/ 3681752 w 5462919"/>
              <a:gd name="connsiteY2925" fmla="*/ 2233489 h 3482959"/>
              <a:gd name="connsiteX2926" fmla="*/ 3730912 w 5462919"/>
              <a:gd name="connsiteY2926" fmla="*/ 2127234 h 3482959"/>
              <a:gd name="connsiteX2927" fmla="*/ 3712061 w 5462919"/>
              <a:gd name="connsiteY2927" fmla="*/ 2174267 h 3482959"/>
              <a:gd name="connsiteX2928" fmla="*/ 3696427 w 5462919"/>
              <a:gd name="connsiteY2928" fmla="*/ 2240090 h 3482959"/>
              <a:gd name="connsiteX2929" fmla="*/ 3676257 w 5462919"/>
              <a:gd name="connsiteY2929" fmla="*/ 2270110 h 3482959"/>
              <a:gd name="connsiteX2930" fmla="*/ 3575590 w 5462919"/>
              <a:gd name="connsiteY2930" fmla="*/ 2322163 h 3482959"/>
              <a:gd name="connsiteX2931" fmla="*/ 3567291 w 5462919"/>
              <a:gd name="connsiteY2931" fmla="*/ 2311327 h 3482959"/>
              <a:gd name="connsiteX2932" fmla="*/ 3577784 w 5462919"/>
              <a:gd name="connsiteY2932" fmla="*/ 2270796 h 3482959"/>
              <a:gd name="connsiteX2933" fmla="*/ 3641083 w 5462919"/>
              <a:gd name="connsiteY2933" fmla="*/ 2108065 h 3482959"/>
              <a:gd name="connsiteX2934" fmla="*/ 3660853 w 5462919"/>
              <a:gd name="connsiteY2934" fmla="*/ 2072039 h 3482959"/>
              <a:gd name="connsiteX2935" fmla="*/ 3586905 w 5462919"/>
              <a:gd name="connsiteY2935" fmla="*/ 2200776 h 3482959"/>
              <a:gd name="connsiteX2936" fmla="*/ 3515445 w 5462919"/>
              <a:gd name="connsiteY2936" fmla="*/ 2322163 h 3482959"/>
              <a:gd name="connsiteX2937" fmla="*/ 3449745 w 5462919"/>
              <a:gd name="connsiteY2937" fmla="*/ 2436211 h 3482959"/>
              <a:gd name="connsiteX2938" fmla="*/ 3327673 w 5462919"/>
              <a:gd name="connsiteY2938" fmla="*/ 2601009 h 3482959"/>
              <a:gd name="connsiteX2939" fmla="*/ 3202172 w 5462919"/>
              <a:gd name="connsiteY2939" fmla="*/ 2785421 h 3482959"/>
              <a:gd name="connsiteX2940" fmla="*/ 3163767 w 5462919"/>
              <a:gd name="connsiteY2940" fmla="*/ 2876769 h 3482959"/>
              <a:gd name="connsiteX2941" fmla="*/ 3155194 w 5462919"/>
              <a:gd name="connsiteY2941" fmla="*/ 2920866 h 3482959"/>
              <a:gd name="connsiteX2942" fmla="*/ 3149645 w 5462919"/>
              <a:gd name="connsiteY2942" fmla="*/ 2944069 h 3482959"/>
              <a:gd name="connsiteX2943" fmla="*/ 3188353 w 5462919"/>
              <a:gd name="connsiteY2943" fmla="*/ 2919246 h 3482959"/>
              <a:gd name="connsiteX2944" fmla="*/ 3231592 w 5462919"/>
              <a:gd name="connsiteY2944" fmla="*/ 2864287 h 3482959"/>
              <a:gd name="connsiteX2945" fmla="*/ 3284125 w 5462919"/>
              <a:gd name="connsiteY2945" fmla="*/ 2749416 h 3482959"/>
              <a:gd name="connsiteX2946" fmla="*/ 3309910 w 5462919"/>
              <a:gd name="connsiteY2946" fmla="*/ 2691466 h 3482959"/>
              <a:gd name="connsiteX2947" fmla="*/ 3347698 w 5462919"/>
              <a:gd name="connsiteY2947" fmla="*/ 2627138 h 3482959"/>
              <a:gd name="connsiteX2948" fmla="*/ 3548706 w 5462919"/>
              <a:gd name="connsiteY2948" fmla="*/ 2335193 h 3482959"/>
              <a:gd name="connsiteX2949" fmla="*/ 3560150 w 5462919"/>
              <a:gd name="connsiteY2949" fmla="*/ 2334987 h 3482959"/>
              <a:gd name="connsiteX2950" fmla="*/ 3560352 w 5462919"/>
              <a:gd name="connsiteY2950" fmla="*/ 2338579 h 3482959"/>
              <a:gd name="connsiteX2951" fmla="*/ 3563108 w 5462919"/>
              <a:gd name="connsiteY2951" fmla="*/ 2335056 h 3482959"/>
              <a:gd name="connsiteX2952" fmla="*/ 3577441 w 5462919"/>
              <a:gd name="connsiteY2952" fmla="*/ 2338828 h 3482959"/>
              <a:gd name="connsiteX2953" fmla="*/ 3570035 w 5462919"/>
              <a:gd name="connsiteY2953" fmla="*/ 2430725 h 3482959"/>
              <a:gd name="connsiteX2954" fmla="*/ 3491236 w 5462919"/>
              <a:gd name="connsiteY2954" fmla="*/ 2600461 h 3482959"/>
              <a:gd name="connsiteX2955" fmla="*/ 3448571 w 5462919"/>
              <a:gd name="connsiteY2955" fmla="*/ 2680845 h 3482959"/>
              <a:gd name="connsiteX2956" fmla="*/ 3435876 w 5462919"/>
              <a:gd name="connsiteY2956" fmla="*/ 2716289 h 3482959"/>
              <a:gd name="connsiteX2957" fmla="*/ 3403660 w 5462919"/>
              <a:gd name="connsiteY2957" fmla="*/ 2757851 h 3482959"/>
              <a:gd name="connsiteX2958" fmla="*/ 3417993 w 5462919"/>
              <a:gd name="connsiteY2958" fmla="*/ 2766218 h 3482959"/>
              <a:gd name="connsiteX2959" fmla="*/ 3435876 w 5462919"/>
              <a:gd name="connsiteY2959" fmla="*/ 2716289 h 3482959"/>
              <a:gd name="connsiteX2960" fmla="*/ 3461635 w 5462919"/>
              <a:gd name="connsiteY2960" fmla="*/ 2683057 h 3482959"/>
              <a:gd name="connsiteX2961" fmla="*/ 3507010 w 5462919"/>
              <a:gd name="connsiteY2961" fmla="*/ 2600392 h 3482959"/>
              <a:gd name="connsiteX2962" fmla="*/ 3589443 w 5462919"/>
              <a:gd name="connsiteY2962" fmla="*/ 2433811 h 3482959"/>
              <a:gd name="connsiteX2963" fmla="*/ 3605079 w 5462919"/>
              <a:gd name="connsiteY2963" fmla="*/ 2440395 h 3482959"/>
              <a:gd name="connsiteX2964" fmla="*/ 3536019 w 5462919"/>
              <a:gd name="connsiteY2964" fmla="*/ 2592436 h 3482959"/>
              <a:gd name="connsiteX2965" fmla="*/ 3507207 w 5462919"/>
              <a:gd name="connsiteY2965" fmla="*/ 2672470 h 3482959"/>
              <a:gd name="connsiteX2966" fmla="*/ 3503413 w 5462919"/>
              <a:gd name="connsiteY2966" fmla="*/ 2727582 h 3482959"/>
              <a:gd name="connsiteX2967" fmla="*/ 3486779 w 5462919"/>
              <a:gd name="connsiteY2967" fmla="*/ 2750993 h 3482959"/>
              <a:gd name="connsiteX2968" fmla="*/ 3501386 w 5462919"/>
              <a:gd name="connsiteY2968" fmla="*/ 2757028 h 3482959"/>
              <a:gd name="connsiteX2969" fmla="*/ 3503413 w 5462919"/>
              <a:gd name="connsiteY2969" fmla="*/ 2727582 h 3482959"/>
              <a:gd name="connsiteX2970" fmla="*/ 3527911 w 5462919"/>
              <a:gd name="connsiteY2970" fmla="*/ 2693103 h 3482959"/>
              <a:gd name="connsiteX2971" fmla="*/ 3610223 w 5462919"/>
              <a:gd name="connsiteY2971" fmla="*/ 2496288 h 3482959"/>
              <a:gd name="connsiteX2972" fmla="*/ 3626202 w 5462919"/>
              <a:gd name="connsiteY2972" fmla="*/ 2500608 h 3482959"/>
              <a:gd name="connsiteX2973" fmla="*/ 3576482 w 5462919"/>
              <a:gd name="connsiteY2973" fmla="*/ 2678230 h 3482959"/>
              <a:gd name="connsiteX2974" fmla="*/ 3561668 w 5462919"/>
              <a:gd name="connsiteY2974" fmla="*/ 2669589 h 3482959"/>
              <a:gd name="connsiteX2975" fmla="*/ 3608018 w 5462919"/>
              <a:gd name="connsiteY2975" fmla="*/ 2544795 h 3482959"/>
              <a:gd name="connsiteX2976" fmla="*/ 3608133 w 5462919"/>
              <a:gd name="connsiteY2976" fmla="*/ 2539574 h 3482959"/>
              <a:gd name="connsiteX2977" fmla="*/ 3624967 w 5462919"/>
              <a:gd name="connsiteY2977" fmla="*/ 2504928 h 3482959"/>
              <a:gd name="connsiteX2978" fmla="*/ 3608989 w 5462919"/>
              <a:gd name="connsiteY2978" fmla="*/ 2500608 h 3482959"/>
              <a:gd name="connsiteX2979" fmla="*/ 3608133 w 5462919"/>
              <a:gd name="connsiteY2979" fmla="*/ 2539574 h 3482959"/>
              <a:gd name="connsiteX2980" fmla="*/ 3593447 w 5462919"/>
              <a:gd name="connsiteY2980" fmla="*/ 2569797 h 3482959"/>
              <a:gd name="connsiteX2981" fmla="*/ 3498849 w 5462919"/>
              <a:gd name="connsiteY2981" fmla="*/ 2763132 h 3482959"/>
              <a:gd name="connsiteX2982" fmla="*/ 3484241 w 5462919"/>
              <a:gd name="connsiteY2982" fmla="*/ 2757097 h 3482959"/>
              <a:gd name="connsiteX2983" fmla="*/ 3489522 w 5462919"/>
              <a:gd name="connsiteY2983" fmla="*/ 2672684 h 3482959"/>
              <a:gd name="connsiteX2984" fmla="*/ 3493306 w 5462919"/>
              <a:gd name="connsiteY2984" fmla="*/ 2661723 h 3482959"/>
              <a:gd name="connsiteX2985" fmla="*/ 3520349 w 5462919"/>
              <a:gd name="connsiteY2985" fmla="*/ 2613122 h 3482959"/>
              <a:gd name="connsiteX2986" fmla="*/ 3604119 w 5462919"/>
              <a:gd name="connsiteY2986" fmla="*/ 2442589 h 3482959"/>
              <a:gd name="connsiteX2987" fmla="*/ 3588483 w 5462919"/>
              <a:gd name="connsiteY2987" fmla="*/ 2436006 h 3482959"/>
              <a:gd name="connsiteX2988" fmla="*/ 3517229 w 5462919"/>
              <a:gd name="connsiteY2988" fmla="*/ 2592436 h 3482959"/>
              <a:gd name="connsiteX2989" fmla="*/ 3493306 w 5462919"/>
              <a:gd name="connsiteY2989" fmla="*/ 2661723 h 3482959"/>
              <a:gd name="connsiteX2990" fmla="*/ 3474252 w 5462919"/>
              <a:gd name="connsiteY2990" fmla="*/ 2695968 h 3482959"/>
              <a:gd name="connsiteX2991" fmla="*/ 3415593 w 5462919"/>
              <a:gd name="connsiteY2991" fmla="*/ 2770127 h 3482959"/>
              <a:gd name="connsiteX2992" fmla="*/ 3401260 w 5462919"/>
              <a:gd name="connsiteY2992" fmla="*/ 2761761 h 3482959"/>
              <a:gd name="connsiteX2993" fmla="*/ 3433904 w 5462919"/>
              <a:gd name="connsiteY2993" fmla="*/ 2672332 h 3482959"/>
              <a:gd name="connsiteX2994" fmla="*/ 3521686 w 5462919"/>
              <a:gd name="connsiteY2994" fmla="*/ 2506094 h 3482959"/>
              <a:gd name="connsiteX2995" fmla="*/ 3561467 w 5462919"/>
              <a:gd name="connsiteY2995" fmla="*/ 2385660 h 3482959"/>
              <a:gd name="connsiteX2996" fmla="*/ 3561077 w 5462919"/>
              <a:gd name="connsiteY2996" fmla="*/ 2365780 h 3482959"/>
              <a:gd name="connsiteX2997" fmla="*/ 3574972 w 5462919"/>
              <a:gd name="connsiteY2997" fmla="*/ 2347263 h 3482959"/>
              <a:gd name="connsiteX2998" fmla="*/ 3560639 w 5462919"/>
              <a:gd name="connsiteY2998" fmla="*/ 2343491 h 3482959"/>
              <a:gd name="connsiteX2999" fmla="*/ 3560644 w 5462919"/>
              <a:gd name="connsiteY2999" fmla="*/ 2343767 h 3482959"/>
              <a:gd name="connsiteX3000" fmla="*/ 3560845 w 5462919"/>
              <a:gd name="connsiteY3000" fmla="*/ 2347331 h 3482959"/>
              <a:gd name="connsiteX3001" fmla="*/ 3560718 w 5462919"/>
              <a:gd name="connsiteY3001" fmla="*/ 2347505 h 3482959"/>
              <a:gd name="connsiteX3002" fmla="*/ 3561077 w 5462919"/>
              <a:gd name="connsiteY3002" fmla="*/ 2365780 h 3482959"/>
              <a:gd name="connsiteX3003" fmla="*/ 3510413 w 5462919"/>
              <a:gd name="connsiteY3003" fmla="*/ 2433297 h 3482959"/>
              <a:gd name="connsiteX3004" fmla="*/ 3461747 w 5462919"/>
              <a:gd name="connsiteY3004" fmla="*/ 2529617 h 3482959"/>
              <a:gd name="connsiteX3005" fmla="*/ 3422245 w 5462919"/>
              <a:gd name="connsiteY3005" fmla="*/ 2615891 h 3482959"/>
              <a:gd name="connsiteX3006" fmla="*/ 3384183 w 5462919"/>
              <a:gd name="connsiteY3006" fmla="*/ 2687283 h 3482959"/>
              <a:gd name="connsiteX3007" fmla="*/ 3316974 w 5462919"/>
              <a:gd name="connsiteY3007" fmla="*/ 2799754 h 3482959"/>
              <a:gd name="connsiteX3008" fmla="*/ 3225146 w 5462919"/>
              <a:gd name="connsiteY3008" fmla="*/ 2922855 h 3482959"/>
              <a:gd name="connsiteX3009" fmla="*/ 3134483 w 5462919"/>
              <a:gd name="connsiteY3009" fmla="*/ 2987183 h 3482959"/>
              <a:gd name="connsiteX3010" fmla="*/ 3123922 w 5462919"/>
              <a:gd name="connsiteY3010" fmla="*/ 2976622 h 3482959"/>
              <a:gd name="connsiteX3011" fmla="*/ 3125526 w 5462919"/>
              <a:gd name="connsiteY3011" fmla="*/ 2969885 h 3482959"/>
              <a:gd name="connsiteX3012" fmla="*/ 3124308 w 5462919"/>
              <a:gd name="connsiteY3012" fmla="*/ 2968143 h 3482959"/>
              <a:gd name="connsiteX3013" fmla="*/ 3127571 w 5462919"/>
              <a:gd name="connsiteY3013" fmla="*/ 2961299 h 3482959"/>
              <a:gd name="connsiteX3014" fmla="*/ 3138049 w 5462919"/>
              <a:gd name="connsiteY3014" fmla="*/ 2917300 h 3482959"/>
              <a:gd name="connsiteX3015" fmla="*/ 3210744 w 5462919"/>
              <a:gd name="connsiteY3015" fmla="*/ 2736043 h 3482959"/>
              <a:gd name="connsiteX3016" fmla="*/ 3340977 w 5462919"/>
              <a:gd name="connsiteY3016" fmla="*/ 2555609 h 3482959"/>
              <a:gd name="connsiteX3017" fmla="*/ 3460307 w 5462919"/>
              <a:gd name="connsiteY3017" fmla="*/ 2383405 h 3482959"/>
              <a:gd name="connsiteX3018" fmla="*/ 3603571 w 5462919"/>
              <a:gd name="connsiteY3018" fmla="*/ 2138506 h 3482959"/>
              <a:gd name="connsiteX3019" fmla="*/ 3742170 w 5462919"/>
              <a:gd name="connsiteY3019" fmla="*/ 1891549 h 3482959"/>
              <a:gd name="connsiteX3020" fmla="*/ 3800807 w 5462919"/>
              <a:gd name="connsiteY3020" fmla="*/ 1777020 h 3482959"/>
              <a:gd name="connsiteX3021" fmla="*/ 3863352 w 5462919"/>
              <a:gd name="connsiteY3021" fmla="*/ 1670173 h 3482959"/>
              <a:gd name="connsiteX3022" fmla="*/ 4000700 w 5462919"/>
              <a:gd name="connsiteY3022" fmla="*/ 1467588 h 3482959"/>
              <a:gd name="connsiteX3023" fmla="*/ 4024484 w 5462919"/>
              <a:gd name="connsiteY3023" fmla="*/ 1434509 h 3482959"/>
              <a:gd name="connsiteX3024" fmla="*/ 4095632 w 5462919"/>
              <a:gd name="connsiteY3024" fmla="*/ 1362866 h 3482959"/>
              <a:gd name="connsiteX3025" fmla="*/ 4113681 w 5462919"/>
              <a:gd name="connsiteY3025" fmla="*/ 1340532 h 3482959"/>
              <a:gd name="connsiteX3026" fmla="*/ 3985467 w 5462919"/>
              <a:gd name="connsiteY3026" fmla="*/ 1518688 h 3482959"/>
              <a:gd name="connsiteX3027" fmla="*/ 3850390 w 5462919"/>
              <a:gd name="connsiteY3027" fmla="*/ 1724762 h 3482959"/>
              <a:gd name="connsiteX3028" fmla="*/ 3788514 w 5462919"/>
              <a:gd name="connsiteY3028" fmla="*/ 1838665 h 3482959"/>
              <a:gd name="connsiteX3029" fmla="*/ 3740978 w 5462919"/>
              <a:gd name="connsiteY3029" fmla="*/ 1930277 h 3482959"/>
              <a:gd name="connsiteX3030" fmla="*/ 3919176 w 5462919"/>
              <a:gd name="connsiteY3030" fmla="*/ 1653439 h 3482959"/>
              <a:gd name="connsiteX3031" fmla="*/ 4000854 w 5462919"/>
              <a:gd name="connsiteY3031" fmla="*/ 1530475 h 3482959"/>
              <a:gd name="connsiteX3032" fmla="*/ 4095220 w 5462919"/>
              <a:gd name="connsiteY3032" fmla="*/ 1416221 h 3482959"/>
              <a:gd name="connsiteX3033" fmla="*/ 4295611 w 5462919"/>
              <a:gd name="connsiteY3033" fmla="*/ 1179483 h 3482959"/>
              <a:gd name="connsiteX3034" fmla="*/ 4400799 w 5462919"/>
              <a:gd name="connsiteY3034" fmla="*/ 993699 h 3482959"/>
              <a:gd name="connsiteX3035" fmla="*/ 4419920 w 5462919"/>
              <a:gd name="connsiteY3035" fmla="*/ 925010 h 3482959"/>
              <a:gd name="connsiteX3036" fmla="*/ 3020234 w 5462919"/>
              <a:gd name="connsiteY3036" fmla="*/ 894878 h 3482959"/>
              <a:gd name="connsiteX3037" fmla="*/ 3004661 w 5462919"/>
              <a:gd name="connsiteY3037" fmla="*/ 928960 h 3482959"/>
              <a:gd name="connsiteX3038" fmla="*/ 2901379 w 5462919"/>
              <a:gd name="connsiteY3038" fmla="*/ 1194364 h 3482959"/>
              <a:gd name="connsiteX3039" fmla="*/ 2791171 w 5462919"/>
              <a:gd name="connsiteY3039" fmla="*/ 1451197 h 3482959"/>
              <a:gd name="connsiteX3040" fmla="*/ 2656600 w 5462919"/>
              <a:gd name="connsiteY3040" fmla="*/ 1697090 h 3482959"/>
              <a:gd name="connsiteX3041" fmla="*/ 2604639 w 5462919"/>
              <a:gd name="connsiteY3041" fmla="*/ 1779076 h 3482959"/>
              <a:gd name="connsiteX3042" fmla="*/ 2565663 w 5462919"/>
              <a:gd name="connsiteY3042" fmla="*/ 1896273 h 3482959"/>
              <a:gd name="connsiteX3043" fmla="*/ 2514931 w 5462919"/>
              <a:gd name="connsiteY3043" fmla="*/ 2016502 h 3482959"/>
              <a:gd name="connsiteX3044" fmla="*/ 2408701 w 5462919"/>
              <a:gd name="connsiteY3044" fmla="*/ 2219087 h 3482959"/>
              <a:gd name="connsiteX3045" fmla="*/ 2312346 w 5462919"/>
              <a:gd name="connsiteY3045" fmla="*/ 2363242 h 3482959"/>
              <a:gd name="connsiteX3046" fmla="*/ 2210093 w 5462919"/>
              <a:gd name="connsiteY3046" fmla="*/ 2525502 h 3482959"/>
              <a:gd name="connsiteX3047" fmla="*/ 2175538 w 5462919"/>
              <a:gd name="connsiteY3047" fmla="*/ 2602689 h 3482959"/>
              <a:gd name="connsiteX3048" fmla="*/ 2160637 w 5462919"/>
              <a:gd name="connsiteY3048" fmla="*/ 2676751 h 3482959"/>
              <a:gd name="connsiteX3049" fmla="*/ 2158178 w 5462919"/>
              <a:gd name="connsiteY3049" fmla="*/ 2677407 h 3482959"/>
              <a:gd name="connsiteX3050" fmla="*/ 2152623 w 5462919"/>
              <a:gd name="connsiteY3050" fmla="*/ 2676927 h 3482959"/>
              <a:gd name="connsiteX3051" fmla="*/ 2158932 w 5462919"/>
              <a:gd name="connsiteY3051" fmla="*/ 2685225 h 3482959"/>
              <a:gd name="connsiteX3052" fmla="*/ 2160637 w 5462919"/>
              <a:gd name="connsiteY3052" fmla="*/ 2676751 h 3482959"/>
              <a:gd name="connsiteX3053" fmla="*/ 2163322 w 5462919"/>
              <a:gd name="connsiteY3053" fmla="*/ 2676035 h 3482959"/>
              <a:gd name="connsiteX3054" fmla="*/ 2192537 w 5462919"/>
              <a:gd name="connsiteY3054" fmla="*/ 2651415 h 3482959"/>
              <a:gd name="connsiteX3055" fmla="*/ 2225729 w 5462919"/>
              <a:gd name="connsiteY3055" fmla="*/ 2603409 h 3482959"/>
              <a:gd name="connsiteX3056" fmla="*/ 2291498 w 5462919"/>
              <a:gd name="connsiteY3056" fmla="*/ 2476399 h 3482959"/>
              <a:gd name="connsiteX3057" fmla="*/ 2343756 w 5462919"/>
              <a:gd name="connsiteY3057" fmla="*/ 2365299 h 3482959"/>
              <a:gd name="connsiteX3058" fmla="*/ 2377223 w 5462919"/>
              <a:gd name="connsiteY3058" fmla="*/ 2305567 h 3482959"/>
              <a:gd name="connsiteX3059" fmla="*/ 2439699 w 5462919"/>
              <a:gd name="connsiteY3059" fmla="*/ 2195838 h 3482959"/>
              <a:gd name="connsiteX3060" fmla="*/ 2566778 w 5462919"/>
              <a:gd name="connsiteY3060" fmla="*/ 1981526 h 3482959"/>
              <a:gd name="connsiteX3061" fmla="*/ 2689879 w 5462919"/>
              <a:gd name="connsiteY3061" fmla="*/ 1775717 h 3482959"/>
              <a:gd name="connsiteX3062" fmla="*/ 2896236 w 5462919"/>
              <a:gd name="connsiteY3062" fmla="*/ 1339686 h 3482959"/>
              <a:gd name="connsiteX3063" fmla="*/ 3005089 w 5462919"/>
              <a:gd name="connsiteY3063" fmla="*/ 989664 h 3482959"/>
              <a:gd name="connsiteX3064" fmla="*/ 4035117 w 5462919"/>
              <a:gd name="connsiteY3064" fmla="*/ 891481 h 3482959"/>
              <a:gd name="connsiteX3065" fmla="*/ 4041590 w 5462919"/>
              <a:gd name="connsiteY3065" fmla="*/ 899608 h 3482959"/>
              <a:gd name="connsiteX3066" fmla="*/ 4039670 w 5462919"/>
              <a:gd name="connsiteY3066" fmla="*/ 935681 h 3482959"/>
              <a:gd name="connsiteX3067" fmla="*/ 3975960 w 5462919"/>
              <a:gd name="connsiteY3067" fmla="*/ 1111314 h 3482959"/>
              <a:gd name="connsiteX3068" fmla="*/ 3875352 w 5462919"/>
              <a:gd name="connsiteY3068" fmla="*/ 1288525 h 3482959"/>
              <a:gd name="connsiteX3069" fmla="*/ 3757189 w 5462919"/>
              <a:gd name="connsiteY3069" fmla="*/ 1479315 h 3482959"/>
              <a:gd name="connsiteX3070" fmla="*/ 3683245 w 5462919"/>
              <a:gd name="connsiteY3070" fmla="*/ 1592240 h 3482959"/>
              <a:gd name="connsiteX3071" fmla="*/ 3721478 w 5462919"/>
              <a:gd name="connsiteY3071" fmla="*/ 1501205 h 3482959"/>
              <a:gd name="connsiteX3072" fmla="*/ 3777351 w 5462919"/>
              <a:gd name="connsiteY3072" fmla="*/ 1416152 h 3482959"/>
              <a:gd name="connsiteX3073" fmla="*/ 3882142 w 5462919"/>
              <a:gd name="connsiteY3073" fmla="*/ 1243948 h 3482959"/>
              <a:gd name="connsiteX3074" fmla="*/ 3979800 w 5462919"/>
              <a:gd name="connsiteY3074" fmla="*/ 1063445 h 3482959"/>
              <a:gd name="connsiteX3075" fmla="*/ 4011784 w 5462919"/>
              <a:gd name="connsiteY3075" fmla="*/ 983772 h 3482959"/>
              <a:gd name="connsiteX3076" fmla="*/ 4018017 w 5462919"/>
              <a:gd name="connsiteY3076" fmla="*/ 942043 h 3482959"/>
              <a:gd name="connsiteX3077" fmla="*/ 4040355 w 5462919"/>
              <a:gd name="connsiteY3077" fmla="*/ 903791 h 3482959"/>
              <a:gd name="connsiteX3078" fmla="*/ 4024377 w 5462919"/>
              <a:gd name="connsiteY3078" fmla="*/ 899470 h 3482959"/>
              <a:gd name="connsiteX3079" fmla="*/ 4018017 w 5462919"/>
              <a:gd name="connsiteY3079" fmla="*/ 942043 h 3482959"/>
              <a:gd name="connsiteX3080" fmla="*/ 4009358 w 5462919"/>
              <a:gd name="connsiteY3080" fmla="*/ 956872 h 3482959"/>
              <a:gd name="connsiteX3081" fmla="*/ 3763018 w 5462919"/>
              <a:gd name="connsiteY3081" fmla="*/ 1402299 h 3482959"/>
              <a:gd name="connsiteX3082" fmla="*/ 3721478 w 5462919"/>
              <a:gd name="connsiteY3082" fmla="*/ 1501205 h 3482959"/>
              <a:gd name="connsiteX3083" fmla="*/ 3668093 w 5462919"/>
              <a:gd name="connsiteY3083" fmla="*/ 1582472 h 3482959"/>
              <a:gd name="connsiteX3084" fmla="*/ 3677293 w 5462919"/>
              <a:gd name="connsiteY3084" fmla="*/ 1559210 h 3482959"/>
              <a:gd name="connsiteX3085" fmla="*/ 3774403 w 5462919"/>
              <a:gd name="connsiteY3085" fmla="*/ 1341743 h 3482959"/>
              <a:gd name="connsiteX3086" fmla="*/ 4025611 w 5462919"/>
              <a:gd name="connsiteY3086" fmla="*/ 895287 h 3482959"/>
              <a:gd name="connsiteX3087" fmla="*/ 4035117 w 5462919"/>
              <a:gd name="connsiteY3087" fmla="*/ 891481 h 3482959"/>
              <a:gd name="connsiteX3088" fmla="*/ 2626648 w 5462919"/>
              <a:gd name="connsiteY3088" fmla="*/ 889938 h 3482959"/>
              <a:gd name="connsiteX3089" fmla="*/ 2638376 w 5462919"/>
              <a:gd name="connsiteY3089" fmla="*/ 901665 h 3482959"/>
              <a:gd name="connsiteX3090" fmla="*/ 2605703 w 5462919"/>
              <a:gd name="connsiteY3090" fmla="*/ 955604 h 3482959"/>
              <a:gd name="connsiteX3091" fmla="*/ 2589710 w 5462919"/>
              <a:gd name="connsiteY3091" fmla="*/ 974848 h 3482959"/>
              <a:gd name="connsiteX3092" fmla="*/ 2532488 w 5462919"/>
              <a:gd name="connsiteY3092" fmla="*/ 1053021 h 3482959"/>
              <a:gd name="connsiteX3093" fmla="*/ 2546821 w 5462919"/>
              <a:gd name="connsiteY3093" fmla="*/ 1061388 h 3482959"/>
              <a:gd name="connsiteX3094" fmla="*/ 2590592 w 5462919"/>
              <a:gd name="connsiteY3094" fmla="*/ 980549 h 3482959"/>
              <a:gd name="connsiteX3095" fmla="*/ 2605703 w 5462919"/>
              <a:gd name="connsiteY3095" fmla="*/ 955604 h 3482959"/>
              <a:gd name="connsiteX3096" fmla="*/ 2620336 w 5462919"/>
              <a:gd name="connsiteY3096" fmla="*/ 937996 h 3482959"/>
              <a:gd name="connsiteX3097" fmla="*/ 2659018 w 5462919"/>
              <a:gd name="connsiteY3097" fmla="*/ 908454 h 3482959"/>
              <a:gd name="connsiteX3098" fmla="*/ 2670745 w 5462919"/>
              <a:gd name="connsiteY3098" fmla="*/ 920182 h 3482959"/>
              <a:gd name="connsiteX3099" fmla="*/ 2621419 w 5462919"/>
              <a:gd name="connsiteY3099" fmla="*/ 1009970 h 3482959"/>
              <a:gd name="connsiteX3100" fmla="*/ 2587305 w 5462919"/>
              <a:gd name="connsiteY3100" fmla="*/ 1085082 h 3482959"/>
              <a:gd name="connsiteX3101" fmla="*/ 2570893 w 5462919"/>
              <a:gd name="connsiteY3101" fmla="*/ 1092112 h 3482959"/>
              <a:gd name="connsiteX3102" fmla="*/ 2579191 w 5462919"/>
              <a:gd name="connsiteY3102" fmla="*/ 1102947 h 3482959"/>
              <a:gd name="connsiteX3103" fmla="*/ 2587305 w 5462919"/>
              <a:gd name="connsiteY3103" fmla="*/ 1085082 h 3482959"/>
              <a:gd name="connsiteX3104" fmla="*/ 2597451 w 5462919"/>
              <a:gd name="connsiteY3104" fmla="*/ 1080736 h 3482959"/>
              <a:gd name="connsiteX3105" fmla="*/ 2619173 w 5462919"/>
              <a:gd name="connsiteY3105" fmla="*/ 1060565 h 3482959"/>
              <a:gd name="connsiteX3106" fmla="*/ 2664118 w 5462919"/>
              <a:gd name="connsiteY3106" fmla="*/ 1018574 h 3482959"/>
              <a:gd name="connsiteX3107" fmla="*/ 2617967 w 5462919"/>
              <a:gd name="connsiteY3107" fmla="*/ 1084218 h 3482959"/>
              <a:gd name="connsiteX3108" fmla="*/ 2599697 w 5462919"/>
              <a:gd name="connsiteY3108" fmla="*/ 1099175 h 3482959"/>
              <a:gd name="connsiteX3109" fmla="*/ 2570550 w 5462919"/>
              <a:gd name="connsiteY3109" fmla="*/ 1109119 h 3482959"/>
              <a:gd name="connsiteX3110" fmla="*/ 2562252 w 5462919"/>
              <a:gd name="connsiteY3110" fmla="*/ 1098284 h 3482959"/>
              <a:gd name="connsiteX3111" fmla="*/ 2605234 w 5462919"/>
              <a:gd name="connsiteY3111" fmla="*/ 1003172 h 3482959"/>
              <a:gd name="connsiteX3112" fmla="*/ 2635885 w 5462919"/>
              <a:gd name="connsiteY3112" fmla="*/ 947238 h 3482959"/>
              <a:gd name="connsiteX3113" fmla="*/ 2667247 w 5462919"/>
              <a:gd name="connsiteY3113" fmla="*/ 923130 h 3482959"/>
              <a:gd name="connsiteX3114" fmla="*/ 2655521 w 5462919"/>
              <a:gd name="connsiteY3114" fmla="*/ 911403 h 3482959"/>
              <a:gd name="connsiteX3115" fmla="*/ 2635885 w 5462919"/>
              <a:gd name="connsiteY3115" fmla="*/ 947238 h 3482959"/>
              <a:gd name="connsiteX3116" fmla="*/ 2629709 w 5462919"/>
              <a:gd name="connsiteY3116" fmla="*/ 951984 h 3482959"/>
              <a:gd name="connsiteX3117" fmla="*/ 2544215 w 5462919"/>
              <a:gd name="connsiteY3117" fmla="*/ 1065023 h 3482959"/>
              <a:gd name="connsiteX3118" fmla="*/ 2529882 w 5462919"/>
              <a:gd name="connsiteY3118" fmla="*/ 1056656 h 3482959"/>
              <a:gd name="connsiteX3119" fmla="*/ 2574485 w 5462919"/>
              <a:gd name="connsiteY3119" fmla="*/ 973717 h 3482959"/>
              <a:gd name="connsiteX3120" fmla="*/ 2596683 w 5462919"/>
              <a:gd name="connsiteY3120" fmla="*/ 936849 h 3482959"/>
              <a:gd name="connsiteX3121" fmla="*/ 2613378 w 5462919"/>
              <a:gd name="connsiteY3121" fmla="*/ 919461 h 3482959"/>
              <a:gd name="connsiteX3122" fmla="*/ 2634878 w 5462919"/>
              <a:gd name="connsiteY3122" fmla="*/ 904614 h 3482959"/>
              <a:gd name="connsiteX3123" fmla="*/ 2623151 w 5462919"/>
              <a:gd name="connsiteY3123" fmla="*/ 892887 h 3482959"/>
              <a:gd name="connsiteX3124" fmla="*/ 2596683 w 5462919"/>
              <a:gd name="connsiteY3124" fmla="*/ 936849 h 3482959"/>
              <a:gd name="connsiteX3125" fmla="*/ 2595170 w 5462919"/>
              <a:gd name="connsiteY3125" fmla="*/ 938424 h 3482959"/>
              <a:gd name="connsiteX3126" fmla="*/ 2556011 w 5462919"/>
              <a:gd name="connsiteY3126" fmla="*/ 986910 h 3482959"/>
              <a:gd name="connsiteX3127" fmla="*/ 2517812 w 5462919"/>
              <a:gd name="connsiteY3127" fmla="*/ 1029704 h 3482959"/>
              <a:gd name="connsiteX3128" fmla="*/ 2478172 w 5462919"/>
              <a:gd name="connsiteY3128" fmla="*/ 1048975 h 3482959"/>
              <a:gd name="connsiteX3129" fmla="*/ 2469874 w 5462919"/>
              <a:gd name="connsiteY3129" fmla="*/ 1038139 h 3482959"/>
              <a:gd name="connsiteX3130" fmla="*/ 2477590 w 5462919"/>
              <a:gd name="connsiteY3130" fmla="*/ 1010272 h 3482959"/>
              <a:gd name="connsiteX3131" fmla="*/ 2499048 w 5462919"/>
              <a:gd name="connsiteY3131" fmla="*/ 995686 h 3482959"/>
              <a:gd name="connsiteX3132" fmla="*/ 2498635 w 5462919"/>
              <a:gd name="connsiteY3132" fmla="*/ 996176 h 3482959"/>
              <a:gd name="connsiteX3133" fmla="*/ 2490671 w 5462919"/>
              <a:gd name="connsiteY3133" fmla="*/ 1027406 h 3482959"/>
              <a:gd name="connsiteX3134" fmla="*/ 2478447 w 5462919"/>
              <a:gd name="connsiteY3134" fmla="*/ 1031967 h 3482959"/>
              <a:gd name="connsiteX3135" fmla="*/ 2486745 w 5462919"/>
              <a:gd name="connsiteY3135" fmla="*/ 1042802 h 3482959"/>
              <a:gd name="connsiteX3136" fmla="*/ 2490671 w 5462919"/>
              <a:gd name="connsiteY3136" fmla="*/ 1027406 h 3482959"/>
              <a:gd name="connsiteX3137" fmla="*/ 2497127 w 5462919"/>
              <a:gd name="connsiteY3137" fmla="*/ 1024998 h 3482959"/>
              <a:gd name="connsiteX3138" fmla="*/ 2512462 w 5462919"/>
              <a:gd name="connsiteY3138" fmla="*/ 1011599 h 3482959"/>
              <a:gd name="connsiteX3139" fmla="*/ 2549633 w 5462919"/>
              <a:gd name="connsiteY3139" fmla="*/ 968119 h 3482959"/>
              <a:gd name="connsiteX3140" fmla="*/ 2587489 w 5462919"/>
              <a:gd name="connsiteY3140" fmla="*/ 921896 h 3482959"/>
              <a:gd name="connsiteX3141" fmla="*/ 2626648 w 5462919"/>
              <a:gd name="connsiteY3141" fmla="*/ 889938 h 3482959"/>
              <a:gd name="connsiteX3142" fmla="*/ 3971570 w 5462919"/>
              <a:gd name="connsiteY3142" fmla="*/ 879514 h 3482959"/>
              <a:gd name="connsiteX3143" fmla="*/ 3983708 w 5462919"/>
              <a:gd name="connsiteY3143" fmla="*/ 891653 h 3482959"/>
              <a:gd name="connsiteX3144" fmla="*/ 3950516 w 5462919"/>
              <a:gd name="connsiteY3144" fmla="*/ 929166 h 3482959"/>
              <a:gd name="connsiteX3145" fmla="*/ 3842640 w 5462919"/>
              <a:gd name="connsiteY3145" fmla="*/ 1122013 h 3482959"/>
              <a:gd name="connsiteX3146" fmla="*/ 3759109 w 5462919"/>
              <a:gd name="connsiteY3146" fmla="*/ 1336737 h 3482959"/>
              <a:gd name="connsiteX3147" fmla="*/ 3719470 w 5462919"/>
              <a:gd name="connsiteY3147" fmla="*/ 1433983 h 3482959"/>
              <a:gd name="connsiteX3148" fmla="*/ 3661657 w 5462919"/>
              <a:gd name="connsiteY3148" fmla="*/ 1547003 h 3482959"/>
              <a:gd name="connsiteX3149" fmla="*/ 3525800 w 5462919"/>
              <a:gd name="connsiteY3149" fmla="*/ 1755144 h 3482959"/>
              <a:gd name="connsiteX3150" fmla="*/ 3360797 w 5462919"/>
              <a:gd name="connsiteY3150" fmla="*/ 1944219 h 3482959"/>
              <a:gd name="connsiteX3151" fmla="*/ 3189004 w 5462919"/>
              <a:gd name="connsiteY3151" fmla="*/ 2154005 h 3482959"/>
              <a:gd name="connsiteX3152" fmla="*/ 3097295 w 5462919"/>
              <a:gd name="connsiteY3152" fmla="*/ 2247197 h 3482959"/>
              <a:gd name="connsiteX3153" fmla="*/ 3043492 w 5462919"/>
              <a:gd name="connsiteY3153" fmla="*/ 2298939 h 3482959"/>
              <a:gd name="connsiteX3154" fmla="*/ 2989298 w 5462919"/>
              <a:gd name="connsiteY3154" fmla="*/ 2362968 h 3482959"/>
              <a:gd name="connsiteX3155" fmla="*/ 2924495 w 5462919"/>
              <a:gd name="connsiteY3155" fmla="*/ 2437008 h 3482959"/>
              <a:gd name="connsiteX3156" fmla="*/ 2869283 w 5462919"/>
              <a:gd name="connsiteY3156" fmla="*/ 2530783 h 3482959"/>
              <a:gd name="connsiteX3157" fmla="*/ 2819894 w 5462919"/>
              <a:gd name="connsiteY3157" fmla="*/ 2634480 h 3482959"/>
              <a:gd name="connsiteX3158" fmla="*/ 2863454 w 5462919"/>
              <a:gd name="connsiteY3158" fmla="*/ 2563290 h 3482959"/>
              <a:gd name="connsiteX3159" fmla="*/ 2991699 w 5462919"/>
              <a:gd name="connsiteY3159" fmla="*/ 2403224 h 3482959"/>
              <a:gd name="connsiteX3160" fmla="*/ 3115966 w 5462919"/>
              <a:gd name="connsiteY3160" fmla="*/ 2253926 h 3482959"/>
              <a:gd name="connsiteX3161" fmla="*/ 3269105 w 5462919"/>
              <a:gd name="connsiteY3161" fmla="*/ 2087550 h 3482959"/>
              <a:gd name="connsiteX3162" fmla="*/ 3360574 w 5462919"/>
              <a:gd name="connsiteY3162" fmla="*/ 2028246 h 3482959"/>
              <a:gd name="connsiteX3163" fmla="*/ 3450692 w 5462919"/>
              <a:gd name="connsiteY3163" fmla="*/ 1968435 h 3482959"/>
              <a:gd name="connsiteX3164" fmla="*/ 3437954 w 5462919"/>
              <a:gd name="connsiteY3164" fmla="*/ 1995675 h 3482959"/>
              <a:gd name="connsiteX3165" fmla="*/ 3461876 w 5462919"/>
              <a:gd name="connsiteY3165" fmla="*/ 1971493 h 3482959"/>
              <a:gd name="connsiteX3166" fmla="*/ 3491615 w 5462919"/>
              <a:gd name="connsiteY3166" fmla="*/ 1922195 h 3482959"/>
              <a:gd name="connsiteX3167" fmla="*/ 3477999 w 5462919"/>
              <a:gd name="connsiteY3167" fmla="*/ 1950322 h 3482959"/>
              <a:gd name="connsiteX3168" fmla="*/ 3469560 w 5462919"/>
              <a:gd name="connsiteY3168" fmla="*/ 1967933 h 3482959"/>
              <a:gd name="connsiteX3169" fmla="*/ 3471332 w 5462919"/>
              <a:gd name="connsiteY3169" fmla="*/ 1968018 h 3482959"/>
              <a:gd name="connsiteX3170" fmla="*/ 3497816 w 5462919"/>
              <a:gd name="connsiteY3170" fmla="*/ 1943721 h 3482959"/>
              <a:gd name="connsiteX3171" fmla="*/ 3496595 w 5462919"/>
              <a:gd name="connsiteY3171" fmla="*/ 1945779 h 3482959"/>
              <a:gd name="connsiteX3172" fmla="*/ 3474335 w 5462919"/>
              <a:gd name="connsiteY3172" fmla="*/ 1968163 h 3482959"/>
              <a:gd name="connsiteX3173" fmla="*/ 3477854 w 5462919"/>
              <a:gd name="connsiteY3173" fmla="*/ 1968333 h 3482959"/>
              <a:gd name="connsiteX3174" fmla="*/ 3477752 w 5462919"/>
              <a:gd name="connsiteY3174" fmla="*/ 1977568 h 3482959"/>
              <a:gd name="connsiteX3175" fmla="*/ 3496595 w 5462919"/>
              <a:gd name="connsiteY3175" fmla="*/ 1945779 h 3482959"/>
              <a:gd name="connsiteX3176" fmla="*/ 3507254 w 5462919"/>
              <a:gd name="connsiteY3176" fmla="*/ 1935061 h 3482959"/>
              <a:gd name="connsiteX3177" fmla="*/ 3514690 w 5462919"/>
              <a:gd name="connsiteY3177" fmla="*/ 1928239 h 3482959"/>
              <a:gd name="connsiteX3178" fmla="*/ 3516221 w 5462919"/>
              <a:gd name="connsiteY3178" fmla="*/ 1926045 h 3482959"/>
              <a:gd name="connsiteX3179" fmla="*/ 3589725 w 5462919"/>
              <a:gd name="connsiteY3179" fmla="*/ 1852133 h 3482959"/>
              <a:gd name="connsiteX3180" fmla="*/ 3744433 w 5462919"/>
              <a:gd name="connsiteY3180" fmla="*/ 1670515 h 3482959"/>
              <a:gd name="connsiteX3181" fmla="*/ 3962998 w 5462919"/>
              <a:gd name="connsiteY3181" fmla="*/ 1285713 h 3482959"/>
              <a:gd name="connsiteX3182" fmla="*/ 4003599 w 5462919"/>
              <a:gd name="connsiteY3182" fmla="*/ 1193240 h 3482959"/>
              <a:gd name="connsiteX3183" fmla="*/ 4050738 w 5462919"/>
              <a:gd name="connsiteY3183" fmla="*/ 1130449 h 3482959"/>
              <a:gd name="connsiteX3184" fmla="*/ 4046948 w 5462919"/>
              <a:gd name="connsiteY3184" fmla="*/ 1139217 h 3482959"/>
              <a:gd name="connsiteX3185" fmla="*/ 3981917 w 5462919"/>
              <a:gd name="connsiteY3185" fmla="*/ 1282941 h 3482959"/>
              <a:gd name="connsiteX3186" fmla="*/ 3938446 w 5462919"/>
              <a:gd name="connsiteY3186" fmla="*/ 1355733 h 3482959"/>
              <a:gd name="connsiteX3187" fmla="*/ 3813013 w 5462919"/>
              <a:gd name="connsiteY3187" fmla="*/ 1576424 h 3482959"/>
              <a:gd name="connsiteX3188" fmla="*/ 3724761 w 5462919"/>
              <a:gd name="connsiteY3188" fmla="*/ 1724362 h 3482959"/>
              <a:gd name="connsiteX3189" fmla="*/ 3654679 w 5462919"/>
              <a:gd name="connsiteY3189" fmla="*/ 1807367 h 3482959"/>
              <a:gd name="connsiteX3190" fmla="*/ 3572915 w 5462919"/>
              <a:gd name="connsiteY3190" fmla="*/ 1893332 h 3482959"/>
              <a:gd name="connsiteX3191" fmla="*/ 3460751 w 5462919"/>
              <a:gd name="connsiteY3191" fmla="*/ 2006249 h 3482959"/>
              <a:gd name="connsiteX3192" fmla="*/ 3474273 w 5462919"/>
              <a:gd name="connsiteY3192" fmla="*/ 1983437 h 3482959"/>
              <a:gd name="connsiteX3193" fmla="*/ 3450294 w 5462919"/>
              <a:gd name="connsiteY3193" fmla="*/ 2008137 h 3482959"/>
              <a:gd name="connsiteX3194" fmla="*/ 3442296 w 5462919"/>
              <a:gd name="connsiteY3194" fmla="*/ 2024827 h 3482959"/>
              <a:gd name="connsiteX3195" fmla="*/ 3410221 w 5462919"/>
              <a:gd name="connsiteY3195" fmla="*/ 2057117 h 3482959"/>
              <a:gd name="connsiteX3196" fmla="*/ 3422493 w 5462919"/>
              <a:gd name="connsiteY3196" fmla="*/ 2036775 h 3482959"/>
              <a:gd name="connsiteX3197" fmla="*/ 3415242 w 5462919"/>
              <a:gd name="connsiteY3197" fmla="*/ 2044244 h 3482959"/>
              <a:gd name="connsiteX3198" fmla="*/ 3408333 w 5462919"/>
              <a:gd name="connsiteY3198" fmla="*/ 2059019 h 3482959"/>
              <a:gd name="connsiteX3199" fmla="*/ 3399270 w 5462919"/>
              <a:gd name="connsiteY3199" fmla="*/ 2068142 h 3482959"/>
              <a:gd name="connsiteX3200" fmla="*/ 3365237 w 5462919"/>
              <a:gd name="connsiteY3200" fmla="*/ 2105319 h 3482959"/>
              <a:gd name="connsiteX3201" fmla="*/ 3339056 w 5462919"/>
              <a:gd name="connsiteY3201" fmla="*/ 2138711 h 3482959"/>
              <a:gd name="connsiteX3202" fmla="*/ 3226860 w 5462919"/>
              <a:gd name="connsiteY3202" fmla="*/ 2296103 h 3482959"/>
              <a:gd name="connsiteX3203" fmla="*/ 3113154 w 5462919"/>
              <a:gd name="connsiteY3203" fmla="*/ 2442863 h 3482959"/>
              <a:gd name="connsiteX3204" fmla="*/ 2995060 w 5462919"/>
              <a:gd name="connsiteY3204" fmla="*/ 2604644 h 3482959"/>
              <a:gd name="connsiteX3205" fmla="*/ 2947354 w 5462919"/>
              <a:gd name="connsiteY3205" fmla="*/ 2686108 h 3482959"/>
              <a:gd name="connsiteX3206" fmla="*/ 2938346 w 5462919"/>
              <a:gd name="connsiteY3206" fmla="*/ 2708028 h 3482959"/>
              <a:gd name="connsiteX3207" fmla="*/ 2972368 w 5462919"/>
              <a:gd name="connsiteY3207" fmla="*/ 2685182 h 3482959"/>
              <a:gd name="connsiteX3208" fmla="*/ 3035453 w 5462919"/>
              <a:gd name="connsiteY3208" fmla="*/ 2628441 h 3482959"/>
              <a:gd name="connsiteX3209" fmla="*/ 3163492 w 5462919"/>
              <a:gd name="connsiteY3209" fmla="*/ 2474273 h 3482959"/>
              <a:gd name="connsiteX3210" fmla="*/ 3185340 w 5462919"/>
              <a:gd name="connsiteY3210" fmla="*/ 2441540 h 3482959"/>
              <a:gd name="connsiteX3211" fmla="*/ 3154577 w 5462919"/>
              <a:gd name="connsiteY3211" fmla="*/ 2505546 h 3482959"/>
              <a:gd name="connsiteX3212" fmla="*/ 3141137 w 5462919"/>
              <a:gd name="connsiteY3212" fmla="*/ 2532464 h 3482959"/>
              <a:gd name="connsiteX3213" fmla="*/ 3078881 w 5462919"/>
              <a:gd name="connsiteY3213" fmla="*/ 2607636 h 3482959"/>
              <a:gd name="connsiteX3214" fmla="*/ 3008158 w 5462919"/>
              <a:gd name="connsiteY3214" fmla="*/ 2677476 h 3482959"/>
              <a:gd name="connsiteX3215" fmla="*/ 2944439 w 5462919"/>
              <a:gd name="connsiteY3215" fmla="*/ 2724342 h 3482959"/>
              <a:gd name="connsiteX3216" fmla="*/ 2928463 w 5462919"/>
              <a:gd name="connsiteY3216" fmla="*/ 2732077 h 3482959"/>
              <a:gd name="connsiteX3217" fmla="*/ 2911545 w 5462919"/>
              <a:gd name="connsiteY3217" fmla="*/ 2773242 h 3482959"/>
              <a:gd name="connsiteX3218" fmla="*/ 2900916 w 5462919"/>
              <a:gd name="connsiteY3218" fmla="*/ 2778871 h 3482959"/>
              <a:gd name="connsiteX3219" fmla="*/ 2895070 w 5462919"/>
              <a:gd name="connsiteY3219" fmla="*/ 2768687 h 3482959"/>
              <a:gd name="connsiteX3220" fmla="*/ 2906131 w 5462919"/>
              <a:gd name="connsiteY3220" fmla="*/ 2742301 h 3482959"/>
              <a:gd name="connsiteX3221" fmla="*/ 2870793 w 5462919"/>
              <a:gd name="connsiteY3221" fmla="*/ 2751611 h 3482959"/>
              <a:gd name="connsiteX3222" fmla="*/ 2860231 w 5462919"/>
              <a:gd name="connsiteY3222" fmla="*/ 2741049 h 3482959"/>
              <a:gd name="connsiteX3223" fmla="*/ 2875593 w 5462919"/>
              <a:gd name="connsiteY3223" fmla="*/ 2698050 h 3482959"/>
              <a:gd name="connsiteX3224" fmla="*/ 2978600 w 5462919"/>
              <a:gd name="connsiteY3224" fmla="*/ 2527560 h 3482959"/>
              <a:gd name="connsiteX3225" fmla="*/ 3115486 w 5462919"/>
              <a:gd name="connsiteY3225" fmla="*/ 2362282 h 3482959"/>
              <a:gd name="connsiteX3226" fmla="*/ 3252303 w 5462919"/>
              <a:gd name="connsiteY3226" fmla="*/ 2200845 h 3482959"/>
              <a:gd name="connsiteX3227" fmla="*/ 3341545 w 5462919"/>
              <a:gd name="connsiteY3227" fmla="*/ 2106134 h 3482959"/>
              <a:gd name="connsiteX3228" fmla="*/ 3398336 w 5462919"/>
              <a:gd name="connsiteY3228" fmla="*/ 2035724 h 3482959"/>
              <a:gd name="connsiteX3229" fmla="*/ 3426827 w 5462919"/>
              <a:gd name="connsiteY3229" fmla="*/ 2006923 h 3482959"/>
              <a:gd name="connsiteX3230" fmla="*/ 3341722 w 5462919"/>
              <a:gd name="connsiteY3230" fmla="*/ 2059621 h 3482959"/>
              <a:gd name="connsiteX3231" fmla="*/ 3254635 w 5462919"/>
              <a:gd name="connsiteY3231" fmla="*/ 2122595 h 3482959"/>
              <a:gd name="connsiteX3232" fmla="*/ 3102593 w 5462919"/>
              <a:gd name="connsiteY3232" fmla="*/ 2297954 h 3482959"/>
              <a:gd name="connsiteX3233" fmla="*/ 2981823 w 5462919"/>
              <a:gd name="connsiteY3233" fmla="*/ 2440806 h 3482959"/>
              <a:gd name="connsiteX3234" fmla="*/ 2856527 w 5462919"/>
              <a:gd name="connsiteY3234" fmla="*/ 2604849 h 3482959"/>
              <a:gd name="connsiteX3235" fmla="*/ 2793983 w 5462919"/>
              <a:gd name="connsiteY3235" fmla="*/ 2770950 h 3482959"/>
              <a:gd name="connsiteX3236" fmla="*/ 2793914 w 5462919"/>
              <a:gd name="connsiteY3236" fmla="*/ 2771019 h 3482959"/>
              <a:gd name="connsiteX3237" fmla="*/ 2776769 w 5462919"/>
              <a:gd name="connsiteY3237" fmla="*/ 2771019 h 3482959"/>
              <a:gd name="connsiteX3238" fmla="*/ 2782118 w 5462919"/>
              <a:gd name="connsiteY3238" fmla="*/ 2730831 h 3482959"/>
              <a:gd name="connsiteX3239" fmla="*/ 2810430 w 5462919"/>
              <a:gd name="connsiteY3239" fmla="*/ 2654352 h 3482959"/>
              <a:gd name="connsiteX3240" fmla="*/ 2772175 w 5462919"/>
              <a:gd name="connsiteY3240" fmla="*/ 2734672 h 3482959"/>
              <a:gd name="connsiteX3241" fmla="*/ 2645919 w 5462919"/>
              <a:gd name="connsiteY3241" fmla="*/ 2901801 h 3482959"/>
              <a:gd name="connsiteX3242" fmla="*/ 2645850 w 5462919"/>
              <a:gd name="connsiteY3242" fmla="*/ 2901870 h 3482959"/>
              <a:gd name="connsiteX3243" fmla="*/ 2633712 w 5462919"/>
              <a:gd name="connsiteY3243" fmla="*/ 2889731 h 3482959"/>
              <a:gd name="connsiteX3244" fmla="*/ 2670333 w 5462919"/>
              <a:gd name="connsiteY3244" fmla="*/ 2855784 h 3482959"/>
              <a:gd name="connsiteX3245" fmla="*/ 2784039 w 5462919"/>
              <a:gd name="connsiteY3245" fmla="*/ 2672264 h 3482959"/>
              <a:gd name="connsiteX3246" fmla="*/ 2830562 w 5462919"/>
              <a:gd name="connsiteY3246" fmla="*/ 2571468 h 3482959"/>
              <a:gd name="connsiteX3247" fmla="*/ 2861444 w 5462919"/>
              <a:gd name="connsiteY3247" fmla="*/ 2510880 h 3482959"/>
              <a:gd name="connsiteX3248" fmla="*/ 2809345 w 5462919"/>
              <a:gd name="connsiteY3248" fmla="*/ 2572960 h 3482959"/>
              <a:gd name="connsiteX3249" fmla="*/ 2737747 w 5462919"/>
              <a:gd name="connsiteY3249" fmla="*/ 2683785 h 3482959"/>
              <a:gd name="connsiteX3250" fmla="*/ 2668002 w 5462919"/>
              <a:gd name="connsiteY3250" fmla="*/ 2796119 h 3482959"/>
              <a:gd name="connsiteX3251" fmla="*/ 2593935 w 5462919"/>
              <a:gd name="connsiteY3251" fmla="*/ 2935954 h 3482959"/>
              <a:gd name="connsiteX3252" fmla="*/ 2562526 w 5462919"/>
              <a:gd name="connsiteY3252" fmla="*/ 3018044 h 3482959"/>
              <a:gd name="connsiteX3253" fmla="*/ 2557999 w 5462919"/>
              <a:gd name="connsiteY3253" fmla="*/ 3073663 h 3482959"/>
              <a:gd name="connsiteX3254" fmla="*/ 2558205 w 5462919"/>
              <a:gd name="connsiteY3254" fmla="*/ 3073731 h 3482959"/>
              <a:gd name="connsiteX3255" fmla="*/ 2541677 w 5462919"/>
              <a:gd name="connsiteY3255" fmla="*/ 3078258 h 3482959"/>
              <a:gd name="connsiteX3256" fmla="*/ 2538591 w 5462919"/>
              <a:gd name="connsiteY3256" fmla="*/ 3054460 h 3482959"/>
              <a:gd name="connsiteX3257" fmla="*/ 2555942 w 5462919"/>
              <a:gd name="connsiteY3257" fmla="*/ 2983960 h 3482959"/>
              <a:gd name="connsiteX3258" fmla="*/ 2592975 w 5462919"/>
              <a:gd name="connsiteY3258" fmla="*/ 2898441 h 3482959"/>
              <a:gd name="connsiteX3259" fmla="*/ 2632820 w 5462919"/>
              <a:gd name="connsiteY3259" fmla="*/ 2822523 h 3482959"/>
              <a:gd name="connsiteX3260" fmla="*/ 2680209 w 5462919"/>
              <a:gd name="connsiteY3260" fmla="*/ 2746673 h 3482959"/>
              <a:gd name="connsiteX3261" fmla="*/ 2824706 w 5462919"/>
              <a:gd name="connsiteY3261" fmla="*/ 2526943 h 3482959"/>
              <a:gd name="connsiteX3262" fmla="*/ 2917064 w 5462919"/>
              <a:gd name="connsiteY3262" fmla="*/ 2420705 h 3482959"/>
              <a:gd name="connsiteX3263" fmla="*/ 2951417 w 5462919"/>
              <a:gd name="connsiteY3263" fmla="*/ 2371327 h 3482959"/>
              <a:gd name="connsiteX3264" fmla="*/ 3035933 w 5462919"/>
              <a:gd name="connsiteY3264" fmla="*/ 2281289 h 3482959"/>
              <a:gd name="connsiteX3265" fmla="*/ 3039819 w 5462919"/>
              <a:gd name="connsiteY3265" fmla="*/ 2277629 h 3482959"/>
              <a:gd name="connsiteX3266" fmla="*/ 3185918 w 5462919"/>
              <a:gd name="connsiteY3266" fmla="*/ 2100924 h 3482959"/>
              <a:gd name="connsiteX3267" fmla="*/ 3268008 w 5462919"/>
              <a:gd name="connsiteY3267" fmla="*/ 1989070 h 3482959"/>
              <a:gd name="connsiteX3268" fmla="*/ 3355790 w 5462919"/>
              <a:gd name="connsiteY3268" fmla="*/ 1890863 h 3482959"/>
              <a:gd name="connsiteX3269" fmla="*/ 3447139 w 5462919"/>
              <a:gd name="connsiteY3269" fmla="*/ 1788611 h 3482959"/>
              <a:gd name="connsiteX3270" fmla="*/ 3528063 w 5462919"/>
              <a:gd name="connsiteY3270" fmla="*/ 1670379 h 3482959"/>
              <a:gd name="connsiteX3271" fmla="*/ 3598015 w 5462919"/>
              <a:gd name="connsiteY3271" fmla="*/ 1547140 h 3482959"/>
              <a:gd name="connsiteX3272" fmla="*/ 3663921 w 5462919"/>
              <a:gd name="connsiteY3272" fmla="*/ 1423765 h 3482959"/>
              <a:gd name="connsiteX3273" fmla="*/ 3776597 w 5462919"/>
              <a:gd name="connsiteY3273" fmla="*/ 1170225 h 3482959"/>
              <a:gd name="connsiteX3274" fmla="*/ 3837976 w 5462919"/>
              <a:gd name="connsiteY3274" fmla="*/ 1047329 h 3482959"/>
              <a:gd name="connsiteX3275" fmla="*/ 3873980 w 5462919"/>
              <a:gd name="connsiteY3275" fmla="*/ 987185 h 3482959"/>
              <a:gd name="connsiteX3276" fmla="*/ 3907997 w 5462919"/>
              <a:gd name="connsiteY3276" fmla="*/ 929783 h 3482959"/>
              <a:gd name="connsiteX3277" fmla="*/ 3919955 w 5462919"/>
              <a:gd name="connsiteY3277" fmla="*/ 927186 h 3482959"/>
              <a:gd name="connsiteX3278" fmla="*/ 3922810 w 5462919"/>
              <a:gd name="connsiteY3278" fmla="*/ 938424 h 3482959"/>
              <a:gd name="connsiteX3279" fmla="*/ 3916588 w 5462919"/>
              <a:gd name="connsiteY3279" fmla="*/ 948932 h 3482959"/>
              <a:gd name="connsiteX3280" fmla="*/ 4152922 w 5462919"/>
              <a:gd name="connsiteY3280" fmla="*/ 870607 h 3482959"/>
              <a:gd name="connsiteX3281" fmla="*/ 4159548 w 5462919"/>
              <a:gd name="connsiteY3281" fmla="*/ 878759 h 3482959"/>
              <a:gd name="connsiteX3282" fmla="*/ 4155433 w 5462919"/>
              <a:gd name="connsiteY3282" fmla="*/ 921553 h 3482959"/>
              <a:gd name="connsiteX3283" fmla="*/ 4075401 w 5462919"/>
              <a:gd name="connsiteY3283" fmla="*/ 1097598 h 3482959"/>
              <a:gd name="connsiteX3284" fmla="*/ 4050738 w 5462919"/>
              <a:gd name="connsiteY3284" fmla="*/ 1130449 h 3482959"/>
              <a:gd name="connsiteX3285" fmla="*/ 4092926 w 5462919"/>
              <a:gd name="connsiteY3285" fmla="*/ 1032851 h 3482959"/>
              <a:gd name="connsiteX3286" fmla="*/ 4123886 w 5462919"/>
              <a:gd name="connsiteY3286" fmla="*/ 970537 h 3482959"/>
              <a:gd name="connsiteX3287" fmla="*/ 4127365 w 5462919"/>
              <a:gd name="connsiteY3287" fmla="*/ 953181 h 3482959"/>
              <a:gd name="connsiteX3288" fmla="*/ 4135819 w 5462919"/>
              <a:gd name="connsiteY3288" fmla="*/ 933623 h 3482959"/>
              <a:gd name="connsiteX3289" fmla="*/ 4158245 w 5462919"/>
              <a:gd name="connsiteY3289" fmla="*/ 883148 h 3482959"/>
              <a:gd name="connsiteX3290" fmla="*/ 4142266 w 5462919"/>
              <a:gd name="connsiteY3290" fmla="*/ 878828 h 3482959"/>
              <a:gd name="connsiteX3291" fmla="*/ 4127365 w 5462919"/>
              <a:gd name="connsiteY3291" fmla="*/ 953181 h 3482959"/>
              <a:gd name="connsiteX3292" fmla="*/ 4092926 w 5462919"/>
              <a:gd name="connsiteY3292" fmla="*/ 1032851 h 3482959"/>
              <a:gd name="connsiteX3293" fmla="*/ 4082053 w 5462919"/>
              <a:gd name="connsiteY3293" fmla="*/ 1054736 h 3482959"/>
              <a:gd name="connsiteX3294" fmla="*/ 4031194 w 5462919"/>
              <a:gd name="connsiteY3294" fmla="*/ 1130389 h 3482959"/>
              <a:gd name="connsiteX3295" fmla="*/ 4143569 w 5462919"/>
              <a:gd name="connsiteY3295" fmla="*/ 874439 h 3482959"/>
              <a:gd name="connsiteX3296" fmla="*/ 4152922 w 5462919"/>
              <a:gd name="connsiteY3296" fmla="*/ 870607 h 3482959"/>
              <a:gd name="connsiteX3297" fmla="*/ 3031892 w 5462919"/>
              <a:gd name="connsiteY3297" fmla="*/ 869364 h 3482959"/>
              <a:gd name="connsiteX3298" fmla="*/ 3024403 w 5462919"/>
              <a:gd name="connsiteY3298" fmla="*/ 885754 h 3482959"/>
              <a:gd name="connsiteX3299" fmla="*/ 3024980 w 5462919"/>
              <a:gd name="connsiteY3299" fmla="*/ 959643 h 3482959"/>
              <a:gd name="connsiteX3300" fmla="*/ 3019061 w 5462919"/>
              <a:gd name="connsiteY3300" fmla="*/ 998570 h 3482959"/>
              <a:gd name="connsiteX3301" fmla="*/ 3007910 w 5462919"/>
              <a:gd name="connsiteY3301" fmla="*/ 1052241 h 3482959"/>
              <a:gd name="connsiteX3302" fmla="*/ 3003764 w 5462919"/>
              <a:gd name="connsiteY3302" fmla="*/ 1066641 h 3482959"/>
              <a:gd name="connsiteX3303" fmla="*/ 3013823 w 5462919"/>
              <a:gd name="connsiteY3303" fmla="*/ 1033022 h 3482959"/>
              <a:gd name="connsiteX3304" fmla="*/ 3019061 w 5462919"/>
              <a:gd name="connsiteY3304" fmla="*/ 998570 h 3482959"/>
              <a:gd name="connsiteX3305" fmla="*/ 3033396 w 5462919"/>
              <a:gd name="connsiteY3305" fmla="*/ 929577 h 3482959"/>
              <a:gd name="connsiteX3306" fmla="*/ 3041420 w 5462919"/>
              <a:gd name="connsiteY3306" fmla="*/ 869364 h 3482959"/>
              <a:gd name="connsiteX3307" fmla="*/ 3840583 w 5462919"/>
              <a:gd name="connsiteY3307" fmla="*/ 849716 h 3482959"/>
              <a:gd name="connsiteX3308" fmla="*/ 3847304 w 5462919"/>
              <a:gd name="connsiteY3308" fmla="*/ 860106 h 3482959"/>
              <a:gd name="connsiteX3309" fmla="*/ 3839623 w 5462919"/>
              <a:gd name="connsiteY3309" fmla="*/ 924708 h 3482959"/>
              <a:gd name="connsiteX3310" fmla="*/ 3765281 w 5462919"/>
              <a:gd name="connsiteY3310" fmla="*/ 1123316 h 3482959"/>
              <a:gd name="connsiteX3311" fmla="*/ 3703971 w 5462919"/>
              <a:gd name="connsiteY3311" fmla="*/ 1202457 h 3482959"/>
              <a:gd name="connsiteX3312" fmla="*/ 3645335 w 5462919"/>
              <a:gd name="connsiteY3312" fmla="*/ 1314585 h 3482959"/>
              <a:gd name="connsiteX3313" fmla="*/ 3604668 w 5462919"/>
              <a:gd name="connsiteY3313" fmla="*/ 1433160 h 3482959"/>
              <a:gd name="connsiteX3314" fmla="*/ 3551792 w 5462919"/>
              <a:gd name="connsiteY3314" fmla="*/ 1549472 h 3482959"/>
              <a:gd name="connsiteX3315" fmla="*/ 3410654 w 5462919"/>
              <a:gd name="connsiteY3315" fmla="*/ 1779832 h 3482959"/>
              <a:gd name="connsiteX3316" fmla="*/ 3082705 w 5462919"/>
              <a:gd name="connsiteY3316" fmla="*/ 2205714 h 3482959"/>
              <a:gd name="connsiteX3317" fmla="*/ 2739393 w 5462919"/>
              <a:gd name="connsiteY3317" fmla="*/ 2625218 h 3482959"/>
              <a:gd name="connsiteX3318" fmla="*/ 2670539 w 5462919"/>
              <a:gd name="connsiteY3318" fmla="*/ 2739060 h 3482959"/>
              <a:gd name="connsiteX3319" fmla="*/ 2609983 w 5462919"/>
              <a:gd name="connsiteY3319" fmla="*/ 2830958 h 3482959"/>
              <a:gd name="connsiteX3320" fmla="*/ 2530567 w 5462919"/>
              <a:gd name="connsiteY3320" fmla="*/ 3034366 h 3482959"/>
              <a:gd name="connsiteX3321" fmla="*/ 2530636 w 5462919"/>
              <a:gd name="connsiteY3321" fmla="*/ 3034297 h 3482959"/>
              <a:gd name="connsiteX3322" fmla="*/ 2513491 w 5462919"/>
              <a:gd name="connsiteY3322" fmla="*/ 3034297 h 3482959"/>
              <a:gd name="connsiteX3323" fmla="*/ 2515068 w 5462919"/>
              <a:gd name="connsiteY3323" fmla="*/ 2982177 h 3482959"/>
              <a:gd name="connsiteX3324" fmla="*/ 2618761 w 5462919"/>
              <a:gd name="connsiteY3324" fmla="*/ 2788507 h 3482959"/>
              <a:gd name="connsiteX3325" fmla="*/ 2752492 w 5462919"/>
              <a:gd name="connsiteY3325" fmla="*/ 2573165 h 3482959"/>
              <a:gd name="connsiteX3326" fmla="*/ 2922365 w 5462919"/>
              <a:gd name="connsiteY3326" fmla="*/ 2360225 h 3482959"/>
              <a:gd name="connsiteX3327" fmla="*/ 3100741 w 5462919"/>
              <a:gd name="connsiteY3327" fmla="*/ 2159148 h 3482959"/>
              <a:gd name="connsiteX3328" fmla="*/ 3270409 w 5462919"/>
              <a:gd name="connsiteY3328" fmla="*/ 1945453 h 3482959"/>
              <a:gd name="connsiteX3329" fmla="*/ 3427114 w 5462919"/>
              <a:gd name="connsiteY3329" fmla="*/ 1724831 h 3482959"/>
              <a:gd name="connsiteX3330" fmla="*/ 3561530 w 5462919"/>
              <a:gd name="connsiteY3330" fmla="*/ 1491522 h 3482959"/>
              <a:gd name="connsiteX3331" fmla="*/ 3652056 w 5462919"/>
              <a:gd name="connsiteY3331" fmla="*/ 1254715 h 3482959"/>
              <a:gd name="connsiteX3332" fmla="*/ 3715424 w 5462919"/>
              <a:gd name="connsiteY3332" fmla="*/ 1160349 h 3482959"/>
              <a:gd name="connsiteX3333" fmla="*/ 3771797 w 5462919"/>
              <a:gd name="connsiteY3333" fmla="*/ 1082168 h 3482959"/>
              <a:gd name="connsiteX3334" fmla="*/ 3813150 w 5462919"/>
              <a:gd name="connsiteY3334" fmla="*/ 981424 h 3482959"/>
              <a:gd name="connsiteX3335" fmla="*/ 3830776 w 5462919"/>
              <a:gd name="connsiteY3335" fmla="*/ 855579 h 3482959"/>
              <a:gd name="connsiteX3336" fmla="*/ 3840583 w 5462919"/>
              <a:gd name="connsiteY3336" fmla="*/ 849716 h 3482959"/>
              <a:gd name="connsiteX3337" fmla="*/ 4390721 w 5462919"/>
              <a:gd name="connsiteY3337" fmla="*/ 838127 h 3482959"/>
              <a:gd name="connsiteX3338" fmla="*/ 4327815 w 5462919"/>
              <a:gd name="connsiteY3338" fmla="*/ 964398 h 3482959"/>
              <a:gd name="connsiteX3339" fmla="*/ 4317613 w 5462919"/>
              <a:gd name="connsiteY3339" fmla="*/ 979717 h 3482959"/>
              <a:gd name="connsiteX3340" fmla="*/ 4267952 w 5462919"/>
              <a:gd name="connsiteY3340" fmla="*/ 1078316 h 3482959"/>
              <a:gd name="connsiteX3341" fmla="*/ 4192919 w 5462919"/>
              <a:gd name="connsiteY3341" fmla="*/ 1193378 h 3482959"/>
              <a:gd name="connsiteX3342" fmla="*/ 4229963 w 5462919"/>
              <a:gd name="connsiteY3342" fmla="*/ 1119038 h 3482959"/>
              <a:gd name="connsiteX3343" fmla="*/ 4277506 w 5462919"/>
              <a:gd name="connsiteY3343" fmla="*/ 1018731 h 3482959"/>
              <a:gd name="connsiteX3344" fmla="*/ 4333948 w 5462919"/>
              <a:gd name="connsiteY3344" fmla="*/ 920388 h 3482959"/>
              <a:gd name="connsiteX3345" fmla="*/ 4367689 w 5462919"/>
              <a:gd name="connsiteY3345" fmla="*/ 874576 h 3482959"/>
              <a:gd name="connsiteX3346" fmla="*/ 4384834 w 5462919"/>
              <a:gd name="connsiteY3346" fmla="*/ 848379 h 3482959"/>
              <a:gd name="connsiteX3347" fmla="*/ 4392378 w 5462919"/>
              <a:gd name="connsiteY3347" fmla="*/ 834800 h 3482959"/>
              <a:gd name="connsiteX3348" fmla="*/ 4392567 w 5462919"/>
              <a:gd name="connsiteY3348" fmla="*/ 834910 h 3482959"/>
              <a:gd name="connsiteX3349" fmla="*/ 4390721 w 5462919"/>
              <a:gd name="connsiteY3349" fmla="*/ 838127 h 3482959"/>
              <a:gd name="connsiteX3350" fmla="*/ 4405347 w 5462919"/>
              <a:gd name="connsiteY3350" fmla="*/ 829707 h 3482959"/>
              <a:gd name="connsiteX3351" fmla="*/ 4409248 w 5462919"/>
              <a:gd name="connsiteY3351" fmla="*/ 839189 h 3482959"/>
              <a:gd name="connsiteX3352" fmla="*/ 4385245 w 5462919"/>
              <a:gd name="connsiteY3352" fmla="*/ 895699 h 3482959"/>
              <a:gd name="connsiteX3353" fmla="*/ 4267837 w 5462919"/>
              <a:gd name="connsiteY3353" fmla="*/ 1113697 h 3482959"/>
              <a:gd name="connsiteX3354" fmla="*/ 4203068 w 5462919"/>
              <a:gd name="connsiteY3354" fmla="*/ 1209606 h 3482959"/>
              <a:gd name="connsiteX3355" fmla="*/ 4219749 w 5462919"/>
              <a:gd name="connsiteY3355" fmla="*/ 1180071 h 3482959"/>
              <a:gd name="connsiteX3356" fmla="*/ 4267511 w 5462919"/>
              <a:gd name="connsiteY3356" fmla="*/ 1079193 h 3482959"/>
              <a:gd name="connsiteX3357" fmla="*/ 4267952 w 5462919"/>
              <a:gd name="connsiteY3357" fmla="*/ 1078316 h 3482959"/>
              <a:gd name="connsiteX3358" fmla="*/ 4281132 w 5462919"/>
              <a:gd name="connsiteY3358" fmla="*/ 1058105 h 3482959"/>
              <a:gd name="connsiteX3359" fmla="*/ 4327815 w 5462919"/>
              <a:gd name="connsiteY3359" fmla="*/ 964398 h 3482959"/>
              <a:gd name="connsiteX3360" fmla="*/ 4379416 w 5462919"/>
              <a:gd name="connsiteY3360" fmla="*/ 886921 h 3482959"/>
              <a:gd name="connsiteX3361" fmla="*/ 4396630 w 5462919"/>
              <a:gd name="connsiteY3361" fmla="*/ 863878 h 3482959"/>
              <a:gd name="connsiteX3362" fmla="*/ 4406711 w 5462919"/>
              <a:gd name="connsiteY3362" fmla="*/ 843167 h 3482959"/>
              <a:gd name="connsiteX3363" fmla="*/ 4392567 w 5462919"/>
              <a:gd name="connsiteY3363" fmla="*/ 834910 h 3482959"/>
              <a:gd name="connsiteX3364" fmla="*/ 4394915 w 5462919"/>
              <a:gd name="connsiteY3364" fmla="*/ 830822 h 3482959"/>
              <a:gd name="connsiteX3365" fmla="*/ 4405347 w 5462919"/>
              <a:gd name="connsiteY3365" fmla="*/ 829707 h 3482959"/>
              <a:gd name="connsiteX3366" fmla="*/ 1977066 w 5462919"/>
              <a:gd name="connsiteY3366" fmla="*/ 822292 h 3482959"/>
              <a:gd name="connsiteX3367" fmla="*/ 1982681 w 5462919"/>
              <a:gd name="connsiteY3367" fmla="*/ 832399 h 3482959"/>
              <a:gd name="connsiteX3368" fmla="*/ 1951820 w 5462919"/>
              <a:gd name="connsiteY3368" fmla="*/ 920250 h 3482959"/>
              <a:gd name="connsiteX3369" fmla="*/ 1934675 w 5462919"/>
              <a:gd name="connsiteY3369" fmla="*/ 920250 h 3482959"/>
              <a:gd name="connsiteX3370" fmla="*/ 1946677 w 5462919"/>
              <a:gd name="connsiteY3370" fmla="*/ 871490 h 3482959"/>
              <a:gd name="connsiteX3371" fmla="*/ 1966154 w 5462919"/>
              <a:gd name="connsiteY3371" fmla="*/ 827873 h 3482959"/>
              <a:gd name="connsiteX3372" fmla="*/ 1977066 w 5462919"/>
              <a:gd name="connsiteY3372" fmla="*/ 822292 h 3482959"/>
              <a:gd name="connsiteX3373" fmla="*/ 2358172 w 5462919"/>
              <a:gd name="connsiteY3373" fmla="*/ 819435 h 3482959"/>
              <a:gd name="connsiteX3374" fmla="*/ 2364055 w 5462919"/>
              <a:gd name="connsiteY3374" fmla="*/ 834113 h 3482959"/>
              <a:gd name="connsiteX3375" fmla="*/ 2323954 w 5462919"/>
              <a:gd name="connsiteY3375" fmla="*/ 888446 h 3482959"/>
              <a:gd name="connsiteX3376" fmla="*/ 2319717 w 5462919"/>
              <a:gd name="connsiteY3376" fmla="*/ 898169 h 3482959"/>
              <a:gd name="connsiteX3377" fmla="*/ 2311103 w 5462919"/>
              <a:gd name="connsiteY3377" fmla="*/ 909923 h 3482959"/>
              <a:gd name="connsiteX3378" fmla="*/ 2282582 w 5462919"/>
              <a:gd name="connsiteY3378" fmla="*/ 942127 h 3482959"/>
              <a:gd name="connsiteX3379" fmla="*/ 2296915 w 5462919"/>
              <a:gd name="connsiteY3379" fmla="*/ 950493 h 3482959"/>
              <a:gd name="connsiteX3380" fmla="*/ 2319717 w 5462919"/>
              <a:gd name="connsiteY3380" fmla="*/ 898169 h 3482959"/>
              <a:gd name="connsiteX3381" fmla="*/ 2336949 w 5462919"/>
              <a:gd name="connsiteY3381" fmla="*/ 874652 h 3482959"/>
              <a:gd name="connsiteX3382" fmla="*/ 2401911 w 5462919"/>
              <a:gd name="connsiteY3382" fmla="*/ 819780 h 3482959"/>
              <a:gd name="connsiteX3383" fmla="*/ 2412747 w 5462919"/>
              <a:gd name="connsiteY3383" fmla="*/ 828078 h 3482959"/>
              <a:gd name="connsiteX3384" fmla="*/ 2374342 w 5462919"/>
              <a:gd name="connsiteY3384" fmla="*/ 933006 h 3482959"/>
              <a:gd name="connsiteX3385" fmla="*/ 2340318 w 5462919"/>
              <a:gd name="connsiteY3385" fmla="*/ 980909 h 3482959"/>
              <a:gd name="connsiteX3386" fmla="*/ 2320987 w 5462919"/>
              <a:gd name="connsiteY3386" fmla="*/ 1012837 h 3482959"/>
              <a:gd name="connsiteX3387" fmla="*/ 2302539 w 5462919"/>
              <a:gd name="connsiteY3387" fmla="*/ 1018182 h 3482959"/>
              <a:gd name="connsiteX3388" fmla="*/ 2309945 w 5462919"/>
              <a:gd name="connsiteY3388" fmla="*/ 1031075 h 3482959"/>
              <a:gd name="connsiteX3389" fmla="*/ 2320987 w 5462919"/>
              <a:gd name="connsiteY3389" fmla="*/ 1012837 h 3482959"/>
              <a:gd name="connsiteX3390" fmla="*/ 2329443 w 5462919"/>
              <a:gd name="connsiteY3390" fmla="*/ 1010387 h 3482959"/>
              <a:gd name="connsiteX3391" fmla="*/ 2310745 w 5462919"/>
              <a:gd name="connsiteY3391" fmla="*/ 1032875 h 3482959"/>
              <a:gd name="connsiteX3392" fmla="*/ 2302470 w 5462919"/>
              <a:gd name="connsiteY3392" fmla="*/ 1035053 h 3482959"/>
              <a:gd name="connsiteX3393" fmla="*/ 2295064 w 5462919"/>
              <a:gd name="connsiteY3393" fmla="*/ 1022160 h 3482959"/>
              <a:gd name="connsiteX3394" fmla="*/ 2356580 w 5462919"/>
              <a:gd name="connsiteY3394" fmla="*/ 928479 h 3482959"/>
              <a:gd name="connsiteX3395" fmla="*/ 2384372 w 5462919"/>
              <a:gd name="connsiteY3395" fmla="*/ 880996 h 3482959"/>
              <a:gd name="connsiteX3396" fmla="*/ 2391777 w 5462919"/>
              <a:gd name="connsiteY3396" fmla="*/ 845920 h 3482959"/>
              <a:gd name="connsiteX3397" fmla="*/ 2406438 w 5462919"/>
              <a:gd name="connsiteY3397" fmla="*/ 836102 h 3482959"/>
              <a:gd name="connsiteX3398" fmla="*/ 2395602 w 5462919"/>
              <a:gd name="connsiteY3398" fmla="*/ 827804 h 3482959"/>
              <a:gd name="connsiteX3399" fmla="*/ 2391777 w 5462919"/>
              <a:gd name="connsiteY3399" fmla="*/ 845920 h 3482959"/>
              <a:gd name="connsiteX3400" fmla="*/ 2373297 w 5462919"/>
              <a:gd name="connsiteY3400" fmla="*/ 858296 h 3482959"/>
              <a:gd name="connsiteX3401" fmla="*/ 2347459 w 5462919"/>
              <a:gd name="connsiteY3401" fmla="*/ 889183 h 3482959"/>
              <a:gd name="connsiteX3402" fmla="*/ 2294720 w 5462919"/>
              <a:gd name="connsiteY3402" fmla="*/ 954060 h 3482959"/>
              <a:gd name="connsiteX3403" fmla="*/ 2280388 w 5462919"/>
              <a:gd name="connsiteY3403" fmla="*/ 945693 h 3482959"/>
              <a:gd name="connsiteX3404" fmla="*/ 2351916 w 5462919"/>
              <a:gd name="connsiteY3404" fmla="*/ 821769 h 3482959"/>
              <a:gd name="connsiteX3405" fmla="*/ 2351916 w 5462919"/>
              <a:gd name="connsiteY3405" fmla="*/ 821975 h 3482959"/>
              <a:gd name="connsiteX3406" fmla="*/ 2358172 w 5462919"/>
              <a:gd name="connsiteY3406" fmla="*/ 819435 h 3482959"/>
              <a:gd name="connsiteX3407" fmla="*/ 4279091 w 5462919"/>
              <a:gd name="connsiteY3407" fmla="*/ 815803 h 3482959"/>
              <a:gd name="connsiteX3408" fmla="*/ 4283952 w 5462919"/>
              <a:gd name="connsiteY3408" fmla="*/ 825678 h 3482959"/>
              <a:gd name="connsiteX3409" fmla="*/ 4268590 w 5462919"/>
              <a:gd name="connsiteY3409" fmla="*/ 873753 h 3482959"/>
              <a:gd name="connsiteX3410" fmla="*/ 4166697 w 5462919"/>
              <a:gd name="connsiteY3410" fmla="*/ 1055979 h 3482959"/>
              <a:gd name="connsiteX3411" fmla="*/ 4127375 w 5462919"/>
              <a:gd name="connsiteY3411" fmla="*/ 1108750 h 3482959"/>
              <a:gd name="connsiteX3412" fmla="*/ 4127453 w 5462919"/>
              <a:gd name="connsiteY3412" fmla="*/ 1108571 h 3482959"/>
              <a:gd name="connsiteX3413" fmla="*/ 4162666 w 5462919"/>
              <a:gd name="connsiteY3413" fmla="*/ 1030549 h 3482959"/>
              <a:gd name="connsiteX3414" fmla="*/ 4178167 w 5462919"/>
              <a:gd name="connsiteY3414" fmla="*/ 1009473 h 3482959"/>
              <a:gd name="connsiteX3415" fmla="*/ 4230556 w 5462919"/>
              <a:gd name="connsiteY3415" fmla="*/ 918941 h 3482959"/>
              <a:gd name="connsiteX3416" fmla="*/ 4246724 w 5462919"/>
              <a:gd name="connsiteY3416" fmla="*/ 876088 h 3482959"/>
              <a:gd name="connsiteX3417" fmla="*/ 4283060 w 5462919"/>
              <a:gd name="connsiteY3417" fmla="*/ 827805 h 3482959"/>
              <a:gd name="connsiteX3418" fmla="*/ 4267425 w 5462919"/>
              <a:gd name="connsiteY3418" fmla="*/ 821221 h 3482959"/>
              <a:gd name="connsiteX3419" fmla="*/ 4246724 w 5462919"/>
              <a:gd name="connsiteY3419" fmla="*/ 876088 h 3482959"/>
              <a:gd name="connsiteX3420" fmla="*/ 4242598 w 5462919"/>
              <a:gd name="connsiteY3420" fmla="*/ 881571 h 3482959"/>
              <a:gd name="connsiteX3421" fmla="*/ 4179908 w 5462919"/>
              <a:gd name="connsiteY3421" fmla="*/ 992345 h 3482959"/>
              <a:gd name="connsiteX3422" fmla="*/ 4162666 w 5462919"/>
              <a:gd name="connsiteY3422" fmla="*/ 1030549 h 3482959"/>
              <a:gd name="connsiteX3423" fmla="*/ 4114191 w 5462919"/>
              <a:gd name="connsiteY3423" fmla="*/ 1096458 h 3482959"/>
              <a:gd name="connsiteX3424" fmla="*/ 4138905 w 5462919"/>
              <a:gd name="connsiteY3424" fmla="*/ 1040814 h 3482959"/>
              <a:gd name="connsiteX3425" fmla="*/ 4194729 w 5462919"/>
              <a:gd name="connsiteY3425" fmla="*/ 928480 h 3482959"/>
              <a:gd name="connsiteX3426" fmla="*/ 4226756 w 5462919"/>
              <a:gd name="connsiteY3426" fmla="*/ 874576 h 3482959"/>
              <a:gd name="connsiteX3427" fmla="*/ 4268315 w 5462919"/>
              <a:gd name="connsiteY3427" fmla="*/ 819095 h 3482959"/>
              <a:gd name="connsiteX3428" fmla="*/ 4279091 w 5462919"/>
              <a:gd name="connsiteY3428" fmla="*/ 815803 h 3482959"/>
              <a:gd name="connsiteX3429" fmla="*/ 3654294 w 5462919"/>
              <a:gd name="connsiteY3429" fmla="*/ 778306 h 3482959"/>
              <a:gd name="connsiteX3430" fmla="*/ 3660012 w 5462919"/>
              <a:gd name="connsiteY3430" fmla="*/ 788439 h 3482959"/>
              <a:gd name="connsiteX3431" fmla="*/ 3640055 w 5462919"/>
              <a:gd name="connsiteY3431" fmla="*/ 846732 h 3482959"/>
              <a:gd name="connsiteX3432" fmla="*/ 3429789 w 5462919"/>
              <a:gd name="connsiteY3432" fmla="*/ 1294285 h 3482959"/>
              <a:gd name="connsiteX3433" fmla="*/ 3317866 w 5462919"/>
              <a:gd name="connsiteY3433" fmla="*/ 1513673 h 3482959"/>
              <a:gd name="connsiteX3434" fmla="*/ 3196617 w 5462919"/>
              <a:gd name="connsiteY3434" fmla="*/ 1735323 h 3482959"/>
              <a:gd name="connsiteX3435" fmla="*/ 3067275 w 5462919"/>
              <a:gd name="connsiteY3435" fmla="*/ 1948950 h 3482959"/>
              <a:gd name="connsiteX3436" fmla="*/ 2958438 w 5462919"/>
              <a:gd name="connsiteY3436" fmla="*/ 2167514 h 3482959"/>
              <a:gd name="connsiteX3437" fmla="*/ 2827381 w 5462919"/>
              <a:gd name="connsiteY3437" fmla="*/ 2382101 h 3482959"/>
              <a:gd name="connsiteX3438" fmla="*/ 2678426 w 5462919"/>
              <a:gd name="connsiteY3438" fmla="*/ 2587087 h 3482959"/>
              <a:gd name="connsiteX3439" fmla="*/ 2602576 w 5462919"/>
              <a:gd name="connsiteY3439" fmla="*/ 2688997 h 3482959"/>
              <a:gd name="connsiteX3440" fmla="*/ 2567738 w 5462919"/>
              <a:gd name="connsiteY3440" fmla="*/ 2738991 h 3482959"/>
              <a:gd name="connsiteX3441" fmla="*/ 2549838 w 5462919"/>
              <a:gd name="connsiteY3441" fmla="*/ 2762926 h 3482959"/>
              <a:gd name="connsiteX3442" fmla="*/ 2534683 w 5462919"/>
              <a:gd name="connsiteY3442" fmla="*/ 2778631 h 3482959"/>
              <a:gd name="connsiteX3443" fmla="*/ 2503822 w 5462919"/>
              <a:gd name="connsiteY3443" fmla="*/ 2802428 h 3482959"/>
              <a:gd name="connsiteX3444" fmla="*/ 2500049 w 5462919"/>
              <a:gd name="connsiteY3444" fmla="*/ 2825265 h 3482959"/>
              <a:gd name="connsiteX3445" fmla="*/ 2490997 w 5462919"/>
              <a:gd name="connsiteY3445" fmla="*/ 2846457 h 3482959"/>
              <a:gd name="connsiteX3446" fmla="*/ 2431607 w 5462919"/>
              <a:gd name="connsiteY3446" fmla="*/ 2919289 h 3482959"/>
              <a:gd name="connsiteX3447" fmla="*/ 2431607 w 5462919"/>
              <a:gd name="connsiteY3447" fmla="*/ 2919357 h 3482959"/>
              <a:gd name="connsiteX3448" fmla="*/ 2422965 w 5462919"/>
              <a:gd name="connsiteY3448" fmla="*/ 2904544 h 3482959"/>
              <a:gd name="connsiteX3449" fmla="*/ 2458490 w 5462919"/>
              <a:gd name="connsiteY3449" fmla="*/ 2872722 h 3482959"/>
              <a:gd name="connsiteX3450" fmla="*/ 2480641 w 5462919"/>
              <a:gd name="connsiteY3450" fmla="*/ 2827871 h 3482959"/>
              <a:gd name="connsiteX3451" fmla="*/ 2491203 w 5462919"/>
              <a:gd name="connsiteY3451" fmla="*/ 2786380 h 3482959"/>
              <a:gd name="connsiteX3452" fmla="*/ 2523778 w 5462919"/>
              <a:gd name="connsiteY3452" fmla="*/ 2765052 h 3482959"/>
              <a:gd name="connsiteX3453" fmla="*/ 2541952 w 5462919"/>
              <a:gd name="connsiteY3453" fmla="*/ 2745301 h 3482959"/>
              <a:gd name="connsiteX3454" fmla="*/ 2559440 w 5462919"/>
              <a:gd name="connsiteY3454" fmla="*/ 2721229 h 3482959"/>
              <a:gd name="connsiteX3455" fmla="*/ 2629872 w 5462919"/>
              <a:gd name="connsiteY3455" fmla="*/ 2622063 h 3482959"/>
              <a:gd name="connsiteX3456" fmla="*/ 2707024 w 5462919"/>
              <a:gd name="connsiteY3456" fmla="*/ 2520976 h 3482959"/>
              <a:gd name="connsiteX3457" fmla="*/ 2852413 w 5462919"/>
              <a:gd name="connsiteY3457" fmla="*/ 2313795 h 3482959"/>
              <a:gd name="connsiteX3458" fmla="*/ 2972566 w 5462919"/>
              <a:gd name="connsiteY3458" fmla="*/ 2100580 h 3482959"/>
              <a:gd name="connsiteX3459" fmla="*/ 3085723 w 5462919"/>
              <a:gd name="connsiteY3459" fmla="*/ 1883662 h 3482959"/>
              <a:gd name="connsiteX3460" fmla="*/ 3214036 w 5462919"/>
              <a:gd name="connsiteY3460" fmla="*/ 1672847 h 3482959"/>
              <a:gd name="connsiteX3461" fmla="*/ 3328496 w 5462919"/>
              <a:gd name="connsiteY3461" fmla="*/ 1453185 h 3482959"/>
              <a:gd name="connsiteX3462" fmla="*/ 3442201 w 5462919"/>
              <a:gd name="connsiteY3462" fmla="*/ 1233729 h 3482959"/>
              <a:gd name="connsiteX3463" fmla="*/ 3643484 w 5462919"/>
              <a:gd name="connsiteY3463" fmla="*/ 783913 h 3482959"/>
              <a:gd name="connsiteX3464" fmla="*/ 3654294 w 5462919"/>
              <a:gd name="connsiteY3464" fmla="*/ 778306 h 3482959"/>
              <a:gd name="connsiteX3465" fmla="*/ 3562062 w 5462919"/>
              <a:gd name="connsiteY3465" fmla="*/ 759927 h 3482959"/>
              <a:gd name="connsiteX3466" fmla="*/ 3567703 w 5462919"/>
              <a:gd name="connsiteY3466" fmla="*/ 770060 h 3482959"/>
              <a:gd name="connsiteX3467" fmla="*/ 3549049 w 5462919"/>
              <a:gd name="connsiteY3467" fmla="*/ 826776 h 3482959"/>
              <a:gd name="connsiteX3468" fmla="*/ 3466272 w 5462919"/>
              <a:gd name="connsiteY3468" fmla="*/ 1047261 h 3482959"/>
              <a:gd name="connsiteX3469" fmla="*/ 3345160 w 5462919"/>
              <a:gd name="connsiteY3469" fmla="*/ 1253549 h 3482959"/>
              <a:gd name="connsiteX3470" fmla="*/ 3237969 w 5462919"/>
              <a:gd name="connsiteY3470" fmla="*/ 1469851 h 3482959"/>
              <a:gd name="connsiteX3471" fmla="*/ 3134140 w 5462919"/>
              <a:gd name="connsiteY3471" fmla="*/ 1682106 h 3482959"/>
              <a:gd name="connsiteX3472" fmla="*/ 2901859 w 5462919"/>
              <a:gd name="connsiteY3472" fmla="*/ 2100032 h 3482959"/>
              <a:gd name="connsiteX3473" fmla="*/ 2696050 w 5462919"/>
              <a:gd name="connsiteY3473" fmla="*/ 2517890 h 3482959"/>
              <a:gd name="connsiteX3474" fmla="*/ 2621984 w 5462919"/>
              <a:gd name="connsiteY3474" fmla="*/ 2600255 h 3482959"/>
              <a:gd name="connsiteX3475" fmla="*/ 2545997 w 5462919"/>
              <a:gd name="connsiteY3475" fmla="*/ 2684334 h 3482959"/>
              <a:gd name="connsiteX3476" fmla="*/ 2426325 w 5462919"/>
              <a:gd name="connsiteY3476" fmla="*/ 2863328 h 3482959"/>
              <a:gd name="connsiteX3477" fmla="*/ 2426325 w 5462919"/>
              <a:gd name="connsiteY3477" fmla="*/ 2863602 h 3482959"/>
              <a:gd name="connsiteX3478" fmla="*/ 2409798 w 5462919"/>
              <a:gd name="connsiteY3478" fmla="*/ 2859076 h 3482959"/>
              <a:gd name="connsiteX3479" fmla="*/ 2430509 w 5462919"/>
              <a:gd name="connsiteY3479" fmla="*/ 2815253 h 3482959"/>
              <a:gd name="connsiteX3480" fmla="*/ 2562251 w 5462919"/>
              <a:gd name="connsiteY3480" fmla="*/ 2640306 h 3482959"/>
              <a:gd name="connsiteX3481" fmla="*/ 2710109 w 5462919"/>
              <a:gd name="connsiteY3481" fmla="*/ 2469473 h 3482959"/>
              <a:gd name="connsiteX3482" fmla="*/ 2908923 w 5462919"/>
              <a:gd name="connsiteY3482" fmla="*/ 2046746 h 3482959"/>
              <a:gd name="connsiteX3483" fmla="*/ 3143398 w 5462919"/>
              <a:gd name="connsiteY3483" fmla="*/ 1629436 h 3482959"/>
              <a:gd name="connsiteX3484" fmla="*/ 3196342 w 5462919"/>
              <a:gd name="connsiteY3484" fmla="*/ 1523137 h 3482959"/>
              <a:gd name="connsiteX3485" fmla="*/ 3244279 w 5462919"/>
              <a:gd name="connsiteY3485" fmla="*/ 1412449 h 3482959"/>
              <a:gd name="connsiteX3486" fmla="*/ 3356133 w 5462919"/>
              <a:gd name="connsiteY3486" fmla="*/ 1201154 h 3482959"/>
              <a:gd name="connsiteX3487" fmla="*/ 3421147 w 5462919"/>
              <a:gd name="connsiteY3487" fmla="*/ 1096364 h 3482959"/>
              <a:gd name="connsiteX3488" fmla="*/ 3472787 w 5462919"/>
              <a:gd name="connsiteY3488" fmla="*/ 990476 h 3482959"/>
              <a:gd name="connsiteX3489" fmla="*/ 3551174 w 5462919"/>
              <a:gd name="connsiteY3489" fmla="*/ 765534 h 3482959"/>
              <a:gd name="connsiteX3490" fmla="*/ 3562062 w 5462919"/>
              <a:gd name="connsiteY3490" fmla="*/ 759927 h 3482959"/>
              <a:gd name="connsiteX3491" fmla="*/ 3369823 w 5462919"/>
              <a:gd name="connsiteY3491" fmla="*/ 756164 h 3482959"/>
              <a:gd name="connsiteX3492" fmla="*/ 3372729 w 5462919"/>
              <a:gd name="connsiteY3492" fmla="*/ 767454 h 3482959"/>
              <a:gd name="connsiteX3493" fmla="*/ 3345846 w 5462919"/>
              <a:gd name="connsiteY3493" fmla="*/ 812099 h 3482959"/>
              <a:gd name="connsiteX3494" fmla="*/ 3182832 w 5462919"/>
              <a:gd name="connsiteY3494" fmla="*/ 1216721 h 3482959"/>
              <a:gd name="connsiteX3495" fmla="*/ 3144358 w 5462919"/>
              <a:gd name="connsiteY3495" fmla="*/ 1316231 h 3482959"/>
              <a:gd name="connsiteX3496" fmla="*/ 3097586 w 5462919"/>
              <a:gd name="connsiteY3496" fmla="*/ 1420267 h 3482959"/>
              <a:gd name="connsiteX3497" fmla="*/ 3002191 w 5462919"/>
              <a:gd name="connsiteY3497" fmla="*/ 1648021 h 3482959"/>
              <a:gd name="connsiteX3498" fmla="*/ 2895824 w 5462919"/>
              <a:gd name="connsiteY3498" fmla="*/ 1864391 h 3482959"/>
              <a:gd name="connsiteX3499" fmla="*/ 2774163 w 5462919"/>
              <a:gd name="connsiteY3499" fmla="*/ 2068279 h 3482959"/>
              <a:gd name="connsiteX3500" fmla="*/ 2645919 w 5462919"/>
              <a:gd name="connsiteY3500" fmla="*/ 2290959 h 3482959"/>
              <a:gd name="connsiteX3501" fmla="*/ 2513285 w 5462919"/>
              <a:gd name="connsiteY3501" fmla="*/ 2502939 h 3482959"/>
              <a:gd name="connsiteX3502" fmla="*/ 2440453 w 5462919"/>
              <a:gd name="connsiteY3502" fmla="*/ 2595797 h 3482959"/>
              <a:gd name="connsiteX3503" fmla="*/ 2394298 w 5462919"/>
              <a:gd name="connsiteY3503" fmla="*/ 2655598 h 3482959"/>
              <a:gd name="connsiteX3504" fmla="*/ 2339503 w 5462919"/>
              <a:gd name="connsiteY3504" fmla="*/ 2719721 h 3482959"/>
              <a:gd name="connsiteX3505" fmla="*/ 2279427 w 5462919"/>
              <a:gd name="connsiteY3505" fmla="*/ 2749485 h 3482959"/>
              <a:gd name="connsiteX3506" fmla="*/ 2279427 w 5462919"/>
              <a:gd name="connsiteY3506" fmla="*/ 2749553 h 3482959"/>
              <a:gd name="connsiteX3507" fmla="*/ 2279427 w 5462919"/>
              <a:gd name="connsiteY3507" fmla="*/ 2732408 h 3482959"/>
              <a:gd name="connsiteX3508" fmla="*/ 2281835 w 5462919"/>
              <a:gd name="connsiteY3508" fmla="*/ 2731594 h 3482959"/>
              <a:gd name="connsiteX3509" fmla="*/ 2280388 w 5462919"/>
              <a:gd name="connsiteY3509" fmla="*/ 2729391 h 3482959"/>
              <a:gd name="connsiteX3510" fmla="*/ 2289852 w 5462919"/>
              <a:gd name="connsiteY3510" fmla="*/ 2689546 h 3482959"/>
              <a:gd name="connsiteX3511" fmla="*/ 2368582 w 5462919"/>
              <a:gd name="connsiteY3511" fmla="*/ 2527629 h 3482959"/>
              <a:gd name="connsiteX3512" fmla="*/ 2482288 w 5462919"/>
              <a:gd name="connsiteY3512" fmla="*/ 2368043 h 3482959"/>
              <a:gd name="connsiteX3513" fmla="*/ 2590644 w 5462919"/>
              <a:gd name="connsiteY3513" fmla="*/ 2220116 h 3482959"/>
              <a:gd name="connsiteX3514" fmla="*/ 2707436 w 5462919"/>
              <a:gd name="connsiteY3514" fmla="*/ 2026515 h 3482959"/>
              <a:gd name="connsiteX3515" fmla="*/ 2892876 w 5462919"/>
              <a:gd name="connsiteY3515" fmla="*/ 1622441 h 3482959"/>
              <a:gd name="connsiteX3516" fmla="*/ 2978532 w 5462919"/>
              <a:gd name="connsiteY3516" fmla="*/ 1416496 h 3482959"/>
              <a:gd name="connsiteX3517" fmla="*/ 3078248 w 5462919"/>
              <a:gd name="connsiteY3517" fmla="*/ 1213636 h 3482959"/>
              <a:gd name="connsiteX3518" fmla="*/ 3283988 w 5462919"/>
              <a:gd name="connsiteY3518" fmla="*/ 800373 h 3482959"/>
              <a:gd name="connsiteX3519" fmla="*/ 3284125 w 5462919"/>
              <a:gd name="connsiteY3519" fmla="*/ 800304 h 3482959"/>
              <a:gd name="connsiteX3520" fmla="*/ 3294823 w 5462919"/>
              <a:gd name="connsiteY3520" fmla="*/ 797064 h 3482959"/>
              <a:gd name="connsiteX3521" fmla="*/ 3298938 w 5462919"/>
              <a:gd name="connsiteY3521" fmla="*/ 808945 h 3482959"/>
              <a:gd name="connsiteX3522" fmla="*/ 3275278 w 5462919"/>
              <a:gd name="connsiteY3522" fmla="*/ 861889 h 3482959"/>
              <a:gd name="connsiteX3523" fmla="*/ 3068715 w 5462919"/>
              <a:gd name="connsiteY3523" fmla="*/ 1269940 h 3482959"/>
              <a:gd name="connsiteX3524" fmla="*/ 2972018 w 5462919"/>
              <a:gd name="connsiteY3524" fmla="*/ 1473486 h 3482959"/>
              <a:gd name="connsiteX3525" fmla="*/ 2887732 w 5462919"/>
              <a:gd name="connsiteY3525" fmla="*/ 1680049 h 3482959"/>
              <a:gd name="connsiteX3526" fmla="*/ 2697834 w 5462919"/>
              <a:gd name="connsiteY3526" fmla="*/ 2079596 h 3482959"/>
              <a:gd name="connsiteX3527" fmla="*/ 2580083 w 5462919"/>
              <a:gd name="connsiteY3527" fmla="*/ 2265653 h 3482959"/>
              <a:gd name="connsiteX3528" fmla="*/ 2471658 w 5462919"/>
              <a:gd name="connsiteY3528" fmla="*/ 2410494 h 3482959"/>
              <a:gd name="connsiteX3529" fmla="*/ 2362341 w 5462919"/>
              <a:gd name="connsiteY3529" fmla="*/ 2570971 h 3482959"/>
              <a:gd name="connsiteX3530" fmla="*/ 2322428 w 5462919"/>
              <a:gd name="connsiteY3530" fmla="*/ 2649667 h 3482959"/>
              <a:gd name="connsiteX3531" fmla="*/ 2299421 w 5462919"/>
              <a:gd name="connsiteY3531" fmla="*/ 2725646 h 3482959"/>
              <a:gd name="connsiteX3532" fmla="*/ 2307613 w 5462919"/>
              <a:gd name="connsiteY3532" fmla="*/ 2722875 h 3482959"/>
              <a:gd name="connsiteX3533" fmla="*/ 2365083 w 5462919"/>
              <a:gd name="connsiteY3533" fmla="*/ 2665885 h 3482959"/>
              <a:gd name="connsiteX3534" fmla="*/ 2411649 w 5462919"/>
              <a:gd name="connsiteY3534" fmla="*/ 2603478 h 3482959"/>
              <a:gd name="connsiteX3535" fmla="*/ 2477075 w 5462919"/>
              <a:gd name="connsiteY3535" fmla="*/ 2523582 h 3482959"/>
              <a:gd name="connsiteX3536" fmla="*/ 2544694 w 5462919"/>
              <a:gd name="connsiteY3536" fmla="*/ 2427021 h 3482959"/>
              <a:gd name="connsiteX3537" fmla="*/ 2610188 w 5462919"/>
              <a:gd name="connsiteY3537" fmla="*/ 2317636 h 3482959"/>
              <a:gd name="connsiteX3538" fmla="*/ 2674791 w 5462919"/>
              <a:gd name="connsiteY3538" fmla="*/ 2208251 h 3482959"/>
              <a:gd name="connsiteX3539" fmla="*/ 2796726 w 5462919"/>
              <a:gd name="connsiteY3539" fmla="*/ 1995447 h 3482959"/>
              <a:gd name="connsiteX3540" fmla="*/ 2915849 w 5462919"/>
              <a:gd name="connsiteY3540" fmla="*/ 1792862 h 3482959"/>
              <a:gd name="connsiteX3541" fmla="*/ 3016182 w 5462919"/>
              <a:gd name="connsiteY3541" fmla="*/ 1570663 h 3482959"/>
              <a:gd name="connsiteX3542" fmla="*/ 3111440 w 5462919"/>
              <a:gd name="connsiteY3542" fmla="*/ 1349012 h 3482959"/>
              <a:gd name="connsiteX3543" fmla="*/ 3187975 w 5462919"/>
              <a:gd name="connsiteY3543" fmla="*/ 1151433 h 3482959"/>
              <a:gd name="connsiteX3544" fmla="*/ 3357916 w 5462919"/>
              <a:gd name="connsiteY3544" fmla="*/ 758813 h 3482959"/>
              <a:gd name="connsiteX3545" fmla="*/ 3369823 w 5462919"/>
              <a:gd name="connsiteY3545" fmla="*/ 756164 h 3482959"/>
              <a:gd name="connsiteX3546" fmla="*/ 3742788 w 5462919"/>
              <a:gd name="connsiteY3546" fmla="*/ 732325 h 3482959"/>
              <a:gd name="connsiteX3547" fmla="*/ 3746903 w 5462919"/>
              <a:gd name="connsiteY3547" fmla="*/ 744205 h 3482959"/>
              <a:gd name="connsiteX3548" fmla="*/ 3720636 w 5462919"/>
              <a:gd name="connsiteY3548" fmla="*/ 806270 h 3482959"/>
              <a:gd name="connsiteX3549" fmla="*/ 3625525 w 5462919"/>
              <a:gd name="connsiteY3549" fmla="*/ 1053141 h 3482959"/>
              <a:gd name="connsiteX3550" fmla="*/ 3535437 w 5462919"/>
              <a:gd name="connsiteY3550" fmla="*/ 1292442 h 3482959"/>
              <a:gd name="connsiteX3551" fmla="*/ 3556318 w 5462919"/>
              <a:gd name="connsiteY3551" fmla="*/ 1250394 h 3482959"/>
              <a:gd name="connsiteX3552" fmla="*/ 3636008 w 5462919"/>
              <a:gd name="connsiteY3552" fmla="*/ 1099107 h 3482959"/>
              <a:gd name="connsiteX3553" fmla="*/ 3696564 w 5462919"/>
              <a:gd name="connsiteY3553" fmla="*/ 1003095 h 3482959"/>
              <a:gd name="connsiteX3554" fmla="*/ 3756475 w 5462919"/>
              <a:gd name="connsiteY3554" fmla="*/ 907717 h 3482959"/>
              <a:gd name="connsiteX3555" fmla="*/ 3756709 w 5462919"/>
              <a:gd name="connsiteY3555" fmla="*/ 906054 h 3482959"/>
              <a:gd name="connsiteX3556" fmla="*/ 3768437 w 5462919"/>
              <a:gd name="connsiteY3556" fmla="*/ 848721 h 3482959"/>
              <a:gd name="connsiteX3557" fmla="*/ 3782538 w 5462919"/>
              <a:gd name="connsiteY3557" fmla="*/ 824821 h 3482959"/>
              <a:gd name="connsiteX3558" fmla="*/ 3786871 w 5462919"/>
              <a:gd name="connsiteY3558" fmla="*/ 819621 h 3482959"/>
              <a:gd name="connsiteX3559" fmla="*/ 3789147 w 5462919"/>
              <a:gd name="connsiteY3559" fmla="*/ 797766 h 3482959"/>
              <a:gd name="connsiteX3560" fmla="*/ 3789147 w 5462919"/>
              <a:gd name="connsiteY3560" fmla="*/ 797698 h 3482959"/>
              <a:gd name="connsiteX3561" fmla="*/ 3805675 w 5462919"/>
              <a:gd name="connsiteY3561" fmla="*/ 793171 h 3482959"/>
              <a:gd name="connsiteX3562" fmla="*/ 3805193 w 5462919"/>
              <a:gd name="connsiteY3562" fmla="*/ 798341 h 3482959"/>
              <a:gd name="connsiteX3563" fmla="*/ 3839965 w 5462919"/>
              <a:gd name="connsiteY3563" fmla="*/ 761762 h 3482959"/>
              <a:gd name="connsiteX3564" fmla="*/ 3852104 w 5462919"/>
              <a:gd name="connsiteY3564" fmla="*/ 773901 h 3482959"/>
              <a:gd name="connsiteX3565" fmla="*/ 3813699 w 5462919"/>
              <a:gd name="connsiteY3565" fmla="*/ 814226 h 3482959"/>
              <a:gd name="connsiteX3566" fmla="*/ 3802442 w 5462919"/>
              <a:gd name="connsiteY3566" fmla="*/ 827880 h 3482959"/>
              <a:gd name="connsiteX3567" fmla="*/ 3800060 w 5462919"/>
              <a:gd name="connsiteY3567" fmla="*/ 853453 h 3482959"/>
              <a:gd name="connsiteX3568" fmla="*/ 3775980 w 5462919"/>
              <a:gd name="connsiteY3568" fmla="*/ 909620 h 3482959"/>
              <a:gd name="connsiteX3569" fmla="*/ 3773357 w 5462919"/>
              <a:gd name="connsiteY3569" fmla="*/ 913781 h 3482959"/>
              <a:gd name="connsiteX3570" fmla="*/ 3771454 w 5462919"/>
              <a:gd name="connsiteY3570" fmla="*/ 924708 h 3482959"/>
              <a:gd name="connsiteX3571" fmla="*/ 3739770 w 5462919"/>
              <a:gd name="connsiteY3571" fmla="*/ 1051993 h 3482959"/>
              <a:gd name="connsiteX3572" fmla="*/ 3677842 w 5462919"/>
              <a:gd name="connsiteY3572" fmla="*/ 1170773 h 3482959"/>
              <a:gd name="connsiteX3573" fmla="*/ 3606587 w 5462919"/>
              <a:gd name="connsiteY3573" fmla="*/ 1297235 h 3482959"/>
              <a:gd name="connsiteX3574" fmla="*/ 3539928 w 5462919"/>
              <a:gd name="connsiteY3574" fmla="*/ 1425959 h 3482959"/>
              <a:gd name="connsiteX3575" fmla="*/ 3468399 w 5462919"/>
              <a:gd name="connsiteY3575" fmla="*/ 1545974 h 3482959"/>
              <a:gd name="connsiteX3576" fmla="*/ 3308333 w 5462919"/>
              <a:gd name="connsiteY3576" fmla="*/ 1774689 h 3482959"/>
              <a:gd name="connsiteX3577" fmla="*/ 3229878 w 5462919"/>
              <a:gd name="connsiteY3577" fmla="*/ 1891000 h 3482959"/>
              <a:gd name="connsiteX3578" fmla="*/ 3157252 w 5462919"/>
              <a:gd name="connsiteY3578" fmla="*/ 2011975 h 3482959"/>
              <a:gd name="connsiteX3579" fmla="*/ 3001232 w 5462919"/>
              <a:gd name="connsiteY3579" fmla="*/ 2238701 h 3482959"/>
              <a:gd name="connsiteX3580" fmla="*/ 2821827 w 5462919"/>
              <a:gd name="connsiteY3580" fmla="*/ 2448213 h 3482959"/>
              <a:gd name="connsiteX3581" fmla="*/ 2658675 w 5462919"/>
              <a:gd name="connsiteY3581" fmla="*/ 2674732 h 3482959"/>
              <a:gd name="connsiteX3582" fmla="*/ 2599627 w 5462919"/>
              <a:gd name="connsiteY3582" fmla="*/ 2765601 h 3482959"/>
              <a:gd name="connsiteX3583" fmla="*/ 2558822 w 5462919"/>
              <a:gd name="connsiteY3583" fmla="*/ 2857498 h 3482959"/>
              <a:gd name="connsiteX3584" fmla="*/ 2520143 w 5462919"/>
              <a:gd name="connsiteY3584" fmla="*/ 2945624 h 3482959"/>
              <a:gd name="connsiteX3585" fmla="*/ 2502587 w 5462919"/>
              <a:gd name="connsiteY3585" fmla="*/ 2975927 h 3482959"/>
              <a:gd name="connsiteX3586" fmla="*/ 2477888 w 5462919"/>
              <a:gd name="connsiteY3586" fmla="*/ 3000156 h 3482959"/>
              <a:gd name="connsiteX3587" fmla="*/ 2471293 w 5462919"/>
              <a:gd name="connsiteY3587" fmla="*/ 3001023 h 3482959"/>
              <a:gd name="connsiteX3588" fmla="*/ 2469325 w 5462919"/>
              <a:gd name="connsiteY3588" fmla="*/ 2985332 h 3482959"/>
              <a:gd name="connsiteX3589" fmla="*/ 2489008 w 5462919"/>
              <a:gd name="connsiteY3589" fmla="*/ 2965032 h 3482959"/>
              <a:gd name="connsiteX3590" fmla="*/ 2529127 w 5462919"/>
              <a:gd name="connsiteY3590" fmla="*/ 2885136 h 3482959"/>
              <a:gd name="connsiteX3591" fmla="*/ 2568423 w 5462919"/>
              <a:gd name="connsiteY3591" fmla="*/ 2791182 h 3482959"/>
              <a:gd name="connsiteX3592" fmla="*/ 2612102 w 5462919"/>
              <a:gd name="connsiteY3592" fmla="*/ 2714878 h 3482959"/>
              <a:gd name="connsiteX3593" fmla="*/ 2576379 w 5462919"/>
              <a:gd name="connsiteY3593" fmla="*/ 2766150 h 3482959"/>
              <a:gd name="connsiteX3594" fmla="*/ 2481739 w 5462919"/>
              <a:gd name="connsiteY3594" fmla="*/ 2969626 h 3482959"/>
              <a:gd name="connsiteX3595" fmla="*/ 2481601 w 5462919"/>
              <a:gd name="connsiteY3595" fmla="*/ 2969421 h 3482959"/>
              <a:gd name="connsiteX3596" fmla="*/ 2465074 w 5462919"/>
              <a:gd name="connsiteY3596" fmla="*/ 2964894 h 3482959"/>
              <a:gd name="connsiteX3597" fmla="*/ 2480093 w 5462919"/>
              <a:gd name="connsiteY3597" fmla="*/ 2916134 h 3482959"/>
              <a:gd name="connsiteX3598" fmla="*/ 2590506 w 5462919"/>
              <a:gd name="connsiteY3598" fmla="*/ 2713549 h 3482959"/>
              <a:gd name="connsiteX3599" fmla="*/ 2654423 w 5462919"/>
              <a:gd name="connsiteY3599" fmla="*/ 2628441 h 3482959"/>
              <a:gd name="connsiteX3600" fmla="*/ 2725104 w 5462919"/>
              <a:gd name="connsiteY3600" fmla="*/ 2544593 h 3482959"/>
              <a:gd name="connsiteX3601" fmla="*/ 2767374 w 5462919"/>
              <a:gd name="connsiteY3601" fmla="*/ 2484698 h 3482959"/>
              <a:gd name="connsiteX3602" fmla="*/ 2770558 w 5462919"/>
              <a:gd name="connsiteY3602" fmla="*/ 2481160 h 3482959"/>
              <a:gd name="connsiteX3603" fmla="*/ 2882040 w 5462919"/>
              <a:gd name="connsiteY3603" fmla="*/ 2318734 h 3482959"/>
              <a:gd name="connsiteX3604" fmla="*/ 2954941 w 5462919"/>
              <a:gd name="connsiteY3604" fmla="*/ 2209074 h 3482959"/>
              <a:gd name="connsiteX3605" fmla="*/ 3034288 w 5462919"/>
              <a:gd name="connsiteY3605" fmla="*/ 2104970 h 3482959"/>
              <a:gd name="connsiteX3606" fmla="*/ 3179746 w 5462919"/>
              <a:gd name="connsiteY3606" fmla="*/ 1889286 h 3482959"/>
              <a:gd name="connsiteX3607" fmla="*/ 3247092 w 5462919"/>
              <a:gd name="connsiteY3607" fmla="*/ 1770779 h 3482959"/>
              <a:gd name="connsiteX3608" fmla="*/ 3313477 w 5462919"/>
              <a:gd name="connsiteY3608" fmla="*/ 1688415 h 3482959"/>
              <a:gd name="connsiteX3609" fmla="*/ 3381096 w 5462919"/>
              <a:gd name="connsiteY3609" fmla="*/ 1595215 h 3482959"/>
              <a:gd name="connsiteX3610" fmla="*/ 3439939 w 5462919"/>
              <a:gd name="connsiteY3610" fmla="*/ 1475405 h 3482959"/>
              <a:gd name="connsiteX3611" fmla="*/ 3541711 w 5462919"/>
              <a:gd name="connsiteY3611" fmla="*/ 1229203 h 3482959"/>
              <a:gd name="connsiteX3612" fmla="*/ 3732089 w 5462919"/>
              <a:gd name="connsiteY3612" fmla="*/ 735564 h 3482959"/>
              <a:gd name="connsiteX3613" fmla="*/ 3742788 w 5462919"/>
              <a:gd name="connsiteY3613" fmla="*/ 732325 h 3482959"/>
              <a:gd name="connsiteX3614" fmla="*/ 3416098 w 5462919"/>
              <a:gd name="connsiteY3614" fmla="*/ 717957 h 3482959"/>
              <a:gd name="connsiteX3615" fmla="*/ 3424645 w 5462919"/>
              <a:gd name="connsiteY3615" fmla="*/ 726237 h 3482959"/>
              <a:gd name="connsiteX3616" fmla="*/ 3421696 w 5462919"/>
              <a:gd name="connsiteY3616" fmla="*/ 774997 h 3482959"/>
              <a:gd name="connsiteX3617" fmla="*/ 3400856 w 5462919"/>
              <a:gd name="connsiteY3617" fmla="*/ 876796 h 3482959"/>
              <a:gd name="connsiteX3618" fmla="*/ 3397264 w 5462919"/>
              <a:gd name="connsiteY3618" fmla="*/ 886782 h 3482959"/>
              <a:gd name="connsiteX3619" fmla="*/ 3414290 w 5462919"/>
              <a:gd name="connsiteY3619" fmla="*/ 860036 h 3482959"/>
              <a:gd name="connsiteX3620" fmla="*/ 3478138 w 5462919"/>
              <a:gd name="connsiteY3620" fmla="*/ 754149 h 3482959"/>
              <a:gd name="connsiteX3621" fmla="*/ 3478069 w 5462919"/>
              <a:gd name="connsiteY3621" fmla="*/ 754286 h 3482959"/>
              <a:gd name="connsiteX3622" fmla="*/ 3492882 w 5462919"/>
              <a:gd name="connsiteY3622" fmla="*/ 762927 h 3482959"/>
              <a:gd name="connsiteX3623" fmla="*/ 3461953 w 5462919"/>
              <a:gd name="connsiteY3623" fmla="*/ 817723 h 3482959"/>
              <a:gd name="connsiteX3624" fmla="*/ 3397076 w 5462919"/>
              <a:gd name="connsiteY3624" fmla="*/ 919838 h 3482959"/>
              <a:gd name="connsiteX3625" fmla="*/ 3367724 w 5462919"/>
              <a:gd name="connsiteY3625" fmla="*/ 976348 h 3482959"/>
              <a:gd name="connsiteX3626" fmla="*/ 3350099 w 5462919"/>
              <a:gd name="connsiteY3626" fmla="*/ 1035258 h 3482959"/>
              <a:gd name="connsiteX3627" fmla="*/ 3314918 w 5462919"/>
              <a:gd name="connsiteY3627" fmla="*/ 1151913 h 3482959"/>
              <a:gd name="connsiteX3628" fmla="*/ 3263483 w 5462919"/>
              <a:gd name="connsiteY3628" fmla="*/ 1262327 h 3482959"/>
              <a:gd name="connsiteX3629" fmla="*/ 3143399 w 5462919"/>
              <a:gd name="connsiteY3629" fmla="*/ 1480000 h 3482959"/>
              <a:gd name="connsiteX3630" fmla="*/ 3091964 w 5462919"/>
              <a:gd name="connsiteY3630" fmla="*/ 1582938 h 3482959"/>
              <a:gd name="connsiteX3631" fmla="*/ 3035042 w 5462919"/>
              <a:gd name="connsiteY3631" fmla="*/ 1684025 h 3482959"/>
              <a:gd name="connsiteX3632" fmla="*/ 3018367 w 5462919"/>
              <a:gd name="connsiteY3632" fmla="*/ 1712506 h 3482959"/>
              <a:gd name="connsiteX3633" fmla="*/ 2982784 w 5462919"/>
              <a:gd name="connsiteY3633" fmla="*/ 1798211 h 3482959"/>
              <a:gd name="connsiteX3634" fmla="*/ 2918045 w 5462919"/>
              <a:gd name="connsiteY3634" fmla="*/ 1907665 h 3482959"/>
              <a:gd name="connsiteX3635" fmla="*/ 2851796 w 5462919"/>
              <a:gd name="connsiteY3635" fmla="*/ 2018559 h 3482959"/>
              <a:gd name="connsiteX3636" fmla="*/ 2844238 w 5462919"/>
              <a:gd name="connsiteY3636" fmla="*/ 2031074 h 3482959"/>
              <a:gd name="connsiteX3637" fmla="*/ 2815724 w 5462919"/>
              <a:gd name="connsiteY3637" fmla="*/ 2096465 h 3482959"/>
              <a:gd name="connsiteX3638" fmla="*/ 2781022 w 5462919"/>
              <a:gd name="connsiteY3638" fmla="*/ 2206262 h 3482959"/>
              <a:gd name="connsiteX3639" fmla="*/ 2757362 w 5462919"/>
              <a:gd name="connsiteY3639" fmla="*/ 2313247 h 3482959"/>
              <a:gd name="connsiteX3640" fmla="*/ 2672871 w 5462919"/>
              <a:gd name="connsiteY3640" fmla="*/ 2499304 h 3482959"/>
              <a:gd name="connsiteX3641" fmla="*/ 2595993 w 5462919"/>
              <a:gd name="connsiteY3641" fmla="*/ 2587636 h 3482959"/>
              <a:gd name="connsiteX3642" fmla="*/ 2509788 w 5462919"/>
              <a:gd name="connsiteY3642" fmla="*/ 2661427 h 3482959"/>
              <a:gd name="connsiteX3643" fmla="*/ 2466514 w 5462919"/>
              <a:gd name="connsiteY3643" fmla="*/ 2741460 h 3482959"/>
              <a:gd name="connsiteX3644" fmla="*/ 2413159 w 5462919"/>
              <a:gd name="connsiteY3644" fmla="*/ 2808531 h 3482959"/>
              <a:gd name="connsiteX3645" fmla="*/ 2404518 w 5462919"/>
              <a:gd name="connsiteY3645" fmla="*/ 2793718 h 3482959"/>
              <a:gd name="connsiteX3646" fmla="*/ 2435721 w 5462919"/>
              <a:gd name="connsiteY3646" fmla="*/ 2763200 h 3482959"/>
              <a:gd name="connsiteX3647" fmla="*/ 2474538 w 5462919"/>
              <a:gd name="connsiteY3647" fmla="*/ 2682413 h 3482959"/>
              <a:gd name="connsiteX3648" fmla="*/ 2543255 w 5462919"/>
              <a:gd name="connsiteY3648" fmla="*/ 2609307 h 3482959"/>
              <a:gd name="connsiteX3649" fmla="*/ 2627060 w 5462919"/>
              <a:gd name="connsiteY3649" fmla="*/ 2531057 h 3482959"/>
              <a:gd name="connsiteX3650" fmla="*/ 2691388 w 5462919"/>
              <a:gd name="connsiteY3650" fmla="*/ 2437514 h 3482959"/>
              <a:gd name="connsiteX3651" fmla="*/ 2755785 w 5462919"/>
              <a:gd name="connsiteY3651" fmla="*/ 2242678 h 3482959"/>
              <a:gd name="connsiteX3652" fmla="*/ 2785000 w 5462919"/>
              <a:gd name="connsiteY3652" fmla="*/ 2132898 h 3482959"/>
              <a:gd name="connsiteX3653" fmla="*/ 2789064 w 5462919"/>
              <a:gd name="connsiteY3653" fmla="*/ 2122431 h 3482959"/>
              <a:gd name="connsiteX3654" fmla="*/ 2725472 w 5462919"/>
              <a:gd name="connsiteY3654" fmla="*/ 2227728 h 3482959"/>
              <a:gd name="connsiteX3655" fmla="*/ 2626854 w 5462919"/>
              <a:gd name="connsiteY3655" fmla="*/ 2414745 h 3482959"/>
              <a:gd name="connsiteX3656" fmla="*/ 2400951 w 5462919"/>
              <a:gd name="connsiteY3656" fmla="*/ 2770058 h 3482959"/>
              <a:gd name="connsiteX3657" fmla="*/ 2388813 w 5462919"/>
              <a:gd name="connsiteY3657" fmla="*/ 2757920 h 3482959"/>
              <a:gd name="connsiteX3658" fmla="*/ 2422897 w 5462919"/>
              <a:gd name="connsiteY3658" fmla="*/ 2719309 h 3482959"/>
              <a:gd name="connsiteX3659" fmla="*/ 2636935 w 5462919"/>
              <a:gd name="connsiteY3659" fmla="*/ 2356727 h 3482959"/>
              <a:gd name="connsiteX3660" fmla="*/ 2737816 w 5462919"/>
              <a:gd name="connsiteY3660" fmla="*/ 2174167 h 3482959"/>
              <a:gd name="connsiteX3661" fmla="*/ 2825598 w 5462919"/>
              <a:gd name="connsiteY3661" fmla="*/ 2028342 h 3482959"/>
              <a:gd name="connsiteX3662" fmla="*/ 2826148 w 5462919"/>
              <a:gd name="connsiteY3662" fmla="*/ 2026925 h 3482959"/>
              <a:gd name="connsiteX3663" fmla="*/ 2933793 w 5462919"/>
              <a:gd name="connsiteY3663" fmla="*/ 1821863 h 3482959"/>
              <a:gd name="connsiteX3664" fmla="*/ 3004172 w 5462919"/>
              <a:gd name="connsiteY3664" fmla="*/ 1701738 h 3482959"/>
              <a:gd name="connsiteX3665" fmla="*/ 3028347 w 5462919"/>
              <a:gd name="connsiteY3665" fmla="*/ 1634408 h 3482959"/>
              <a:gd name="connsiteX3666" fmla="*/ 3065766 w 5462919"/>
              <a:gd name="connsiteY3666" fmla="*/ 1526771 h 3482959"/>
              <a:gd name="connsiteX3667" fmla="*/ 3113155 w 5462919"/>
              <a:gd name="connsiteY3667" fmla="*/ 1423696 h 3482959"/>
              <a:gd name="connsiteX3668" fmla="*/ 3164384 w 5462919"/>
              <a:gd name="connsiteY3668" fmla="*/ 1317328 h 3482959"/>
              <a:gd name="connsiteX3669" fmla="*/ 3272740 w 5462919"/>
              <a:gd name="connsiteY3669" fmla="*/ 1110011 h 3482959"/>
              <a:gd name="connsiteX3670" fmla="*/ 3323490 w 5462919"/>
              <a:gd name="connsiteY3670" fmla="*/ 1024217 h 3482959"/>
              <a:gd name="connsiteX3671" fmla="*/ 3366352 w 5462919"/>
              <a:gd name="connsiteY3671" fmla="*/ 927039 h 3482959"/>
              <a:gd name="connsiteX3672" fmla="*/ 3407637 w 5462919"/>
              <a:gd name="connsiteY3672" fmla="*/ 726169 h 3482959"/>
              <a:gd name="connsiteX3673" fmla="*/ 3407500 w 5462919"/>
              <a:gd name="connsiteY3673" fmla="*/ 726237 h 3482959"/>
              <a:gd name="connsiteX3674" fmla="*/ 3416098 w 5462919"/>
              <a:gd name="connsiteY3674" fmla="*/ 717957 h 3482959"/>
              <a:gd name="connsiteX3675" fmla="*/ 3058605 w 5462919"/>
              <a:gd name="connsiteY3675" fmla="*/ 541110 h 3482959"/>
              <a:gd name="connsiteX3676" fmla="*/ 3058839 w 5462919"/>
              <a:gd name="connsiteY3676" fmla="*/ 541209 h 3482959"/>
              <a:gd name="connsiteX3677" fmla="*/ 3058223 w 5462919"/>
              <a:gd name="connsiteY3677" fmla="*/ 542049 h 3482959"/>
              <a:gd name="connsiteX3678" fmla="*/ 4128653 w 5462919"/>
              <a:gd name="connsiteY3678" fmla="*/ 537917 h 3482959"/>
              <a:gd name="connsiteX3679" fmla="*/ 4134860 w 5462919"/>
              <a:gd name="connsiteY3679" fmla="*/ 548204 h 3482959"/>
              <a:gd name="connsiteX3680" fmla="*/ 4118949 w 5462919"/>
              <a:gd name="connsiteY3680" fmla="*/ 591384 h 3482959"/>
              <a:gd name="connsiteX3681" fmla="*/ 4106772 w 5462919"/>
              <a:gd name="connsiteY3681" fmla="*/ 625970 h 3482959"/>
              <a:gd name="connsiteX3682" fmla="*/ 4103588 w 5462919"/>
              <a:gd name="connsiteY3682" fmla="*/ 625837 h 3482959"/>
              <a:gd name="connsiteX3683" fmla="*/ 4101461 w 5462919"/>
              <a:gd name="connsiteY3683" fmla="*/ 625357 h 3482959"/>
              <a:gd name="connsiteX3684" fmla="*/ 4097690 w 5462919"/>
              <a:gd name="connsiteY3684" fmla="*/ 624259 h 3482959"/>
              <a:gd name="connsiteX3685" fmla="*/ 4103656 w 5462919"/>
              <a:gd name="connsiteY3685" fmla="*/ 634821 h 3482959"/>
              <a:gd name="connsiteX3686" fmla="*/ 4106772 w 5462919"/>
              <a:gd name="connsiteY3686" fmla="*/ 625970 h 3482959"/>
              <a:gd name="connsiteX3687" fmla="*/ 4106879 w 5462919"/>
              <a:gd name="connsiteY3687" fmla="*/ 625974 h 3482959"/>
              <a:gd name="connsiteX3688" fmla="*/ 4108525 w 5462919"/>
              <a:gd name="connsiteY3688" fmla="*/ 625974 h 3482959"/>
              <a:gd name="connsiteX3689" fmla="*/ 4117166 w 5462919"/>
              <a:gd name="connsiteY3689" fmla="*/ 622339 h 3482959"/>
              <a:gd name="connsiteX3690" fmla="*/ 4118264 w 5462919"/>
              <a:gd name="connsiteY3690" fmla="*/ 621310 h 3482959"/>
              <a:gd name="connsiteX3691" fmla="*/ 4120389 w 5462919"/>
              <a:gd name="connsiteY3691" fmla="*/ 619116 h 3482959"/>
              <a:gd name="connsiteX3692" fmla="*/ 4121006 w 5462919"/>
              <a:gd name="connsiteY3692" fmla="*/ 618430 h 3482959"/>
              <a:gd name="connsiteX3693" fmla="*/ 4122858 w 5462919"/>
              <a:gd name="connsiteY3693" fmla="*/ 615824 h 3482959"/>
              <a:gd name="connsiteX3694" fmla="*/ 4128276 w 5462919"/>
              <a:gd name="connsiteY3694" fmla="*/ 605263 h 3482959"/>
              <a:gd name="connsiteX3695" fmla="*/ 4135477 w 5462919"/>
              <a:gd name="connsiteY3695" fmla="*/ 577694 h 3482959"/>
              <a:gd name="connsiteX3696" fmla="*/ 4138838 w 5462919"/>
              <a:gd name="connsiteY3696" fmla="*/ 552867 h 3482959"/>
              <a:gd name="connsiteX3697" fmla="*/ 4147410 w 5462919"/>
              <a:gd name="connsiteY3697" fmla="*/ 544295 h 3482959"/>
              <a:gd name="connsiteX3698" fmla="*/ 4155983 w 5462919"/>
              <a:gd name="connsiteY3698" fmla="*/ 552867 h 3482959"/>
              <a:gd name="connsiteX3699" fmla="*/ 4152416 w 5462919"/>
              <a:gd name="connsiteY3699" fmla="*/ 579957 h 3482959"/>
              <a:gd name="connsiteX3700" fmla="*/ 4136505 w 5462919"/>
              <a:gd name="connsiteY3700" fmla="*/ 626179 h 3482959"/>
              <a:gd name="connsiteX3701" fmla="*/ 4093163 w 5462919"/>
              <a:gd name="connsiteY3701" fmla="*/ 640856 h 3482959"/>
              <a:gd name="connsiteX3702" fmla="*/ 4087197 w 5462919"/>
              <a:gd name="connsiteY3702" fmla="*/ 630294 h 3482959"/>
              <a:gd name="connsiteX3703" fmla="*/ 4118400 w 5462919"/>
              <a:gd name="connsiteY3703" fmla="*/ 543678 h 3482959"/>
              <a:gd name="connsiteX3704" fmla="*/ 4118332 w 5462919"/>
              <a:gd name="connsiteY3704" fmla="*/ 543678 h 3482959"/>
              <a:gd name="connsiteX3705" fmla="*/ 4128653 w 5462919"/>
              <a:gd name="connsiteY3705" fmla="*/ 537917 h 3482959"/>
              <a:gd name="connsiteX3706" fmla="*/ 2186981 w 5462919"/>
              <a:gd name="connsiteY3706" fmla="*/ 499443 h 3482959"/>
              <a:gd name="connsiteX3707" fmla="*/ 2195348 w 5462919"/>
              <a:gd name="connsiteY3707" fmla="*/ 513778 h 3482959"/>
              <a:gd name="connsiteX3708" fmla="*/ 2167779 w 5462919"/>
              <a:gd name="connsiteY3708" fmla="*/ 536134 h 3482959"/>
              <a:gd name="connsiteX3709" fmla="*/ 2153514 w 5462919"/>
              <a:gd name="connsiteY3709" fmla="*/ 558766 h 3482959"/>
              <a:gd name="connsiteX3710" fmla="*/ 2157012 w 5462919"/>
              <a:gd name="connsiteY3710" fmla="*/ 584483 h 3482959"/>
              <a:gd name="connsiteX3711" fmla="*/ 2143365 w 5462919"/>
              <a:gd name="connsiteY3711" fmla="*/ 610817 h 3482959"/>
              <a:gd name="connsiteX3712" fmla="*/ 2131226 w 5462919"/>
              <a:gd name="connsiteY3712" fmla="*/ 598679 h 3482959"/>
              <a:gd name="connsiteX3713" fmla="*/ 2138152 w 5462919"/>
              <a:gd name="connsiteY3713" fmla="*/ 571452 h 3482959"/>
              <a:gd name="connsiteX3714" fmla="*/ 2138427 w 5462919"/>
              <a:gd name="connsiteY3714" fmla="*/ 545803 h 3482959"/>
              <a:gd name="connsiteX3715" fmla="*/ 2142537 w 5462919"/>
              <a:gd name="connsiteY3715" fmla="*/ 540735 h 3482959"/>
              <a:gd name="connsiteX3716" fmla="*/ 2191576 w 5462919"/>
              <a:gd name="connsiteY3716" fmla="*/ 516040 h 3482959"/>
              <a:gd name="connsiteX3717" fmla="*/ 2183210 w 5462919"/>
              <a:gd name="connsiteY3717" fmla="*/ 501706 h 3482959"/>
              <a:gd name="connsiteX3718" fmla="*/ 2158118 w 5462919"/>
              <a:gd name="connsiteY3718" fmla="*/ 521518 h 3482959"/>
              <a:gd name="connsiteX3719" fmla="*/ 2142537 w 5462919"/>
              <a:gd name="connsiteY3719" fmla="*/ 540735 h 3482959"/>
              <a:gd name="connsiteX3720" fmla="*/ 2141119 w 5462919"/>
              <a:gd name="connsiteY3720" fmla="*/ 541449 h 3482959"/>
              <a:gd name="connsiteX3721" fmla="*/ 2095907 w 5462919"/>
              <a:gd name="connsiteY3721" fmla="*/ 575293 h 3482959"/>
              <a:gd name="connsiteX3722" fmla="*/ 2033019 w 5462919"/>
              <a:gd name="connsiteY3722" fmla="*/ 652651 h 3482959"/>
              <a:gd name="connsiteX3723" fmla="*/ 2012514 w 5462919"/>
              <a:gd name="connsiteY3723" fmla="*/ 698668 h 3482959"/>
              <a:gd name="connsiteX3724" fmla="*/ 2004627 w 5462919"/>
              <a:gd name="connsiteY3724" fmla="*/ 750240 h 3482959"/>
              <a:gd name="connsiteX3725" fmla="*/ 1980350 w 5462919"/>
              <a:gd name="connsiteY3725" fmla="*/ 777947 h 3482959"/>
              <a:gd name="connsiteX3726" fmla="*/ 1968074 w 5462919"/>
              <a:gd name="connsiteY3726" fmla="*/ 783433 h 3482959"/>
              <a:gd name="connsiteX3727" fmla="*/ 1954906 w 5462919"/>
              <a:gd name="connsiteY3727" fmla="*/ 802567 h 3482959"/>
              <a:gd name="connsiteX3728" fmla="*/ 1907723 w 5462919"/>
              <a:gd name="connsiteY3728" fmla="*/ 891652 h 3482959"/>
              <a:gd name="connsiteX3729" fmla="*/ 1907586 w 5462919"/>
              <a:gd name="connsiteY3729" fmla="*/ 891584 h 3482959"/>
              <a:gd name="connsiteX3730" fmla="*/ 1895448 w 5462919"/>
              <a:gd name="connsiteY3730" fmla="*/ 879445 h 3482959"/>
              <a:gd name="connsiteX3731" fmla="*/ 1924251 w 5462919"/>
              <a:gd name="connsiteY3731" fmla="*/ 828010 h 3482959"/>
              <a:gd name="connsiteX3732" fmla="*/ 1949557 w 5462919"/>
              <a:gd name="connsiteY3732" fmla="*/ 777192 h 3482959"/>
              <a:gd name="connsiteX3733" fmla="*/ 1966016 w 5462919"/>
              <a:gd name="connsiteY3733" fmla="*/ 764917 h 3482959"/>
              <a:gd name="connsiteX3734" fmla="*/ 1977058 w 5462919"/>
              <a:gd name="connsiteY3734" fmla="*/ 760459 h 3482959"/>
              <a:gd name="connsiteX3735" fmla="*/ 1993380 w 5462919"/>
              <a:gd name="connsiteY3735" fmla="*/ 717048 h 3482959"/>
              <a:gd name="connsiteX3736" fmla="*/ 1996740 w 5462919"/>
              <a:gd name="connsiteY3736" fmla="*/ 690096 h 3482959"/>
              <a:gd name="connsiteX3737" fmla="*/ 2005999 w 5462919"/>
              <a:gd name="connsiteY3737" fmla="*/ 667122 h 3482959"/>
              <a:gd name="connsiteX3738" fmla="*/ 2031373 w 5462919"/>
              <a:gd name="connsiteY3738" fmla="*/ 623025 h 3482959"/>
              <a:gd name="connsiteX3739" fmla="*/ 2186981 w 5462919"/>
              <a:gd name="connsiteY3739" fmla="*/ 499443 h 3482959"/>
              <a:gd name="connsiteX3740" fmla="*/ 3260053 w 5462919"/>
              <a:gd name="connsiteY3740" fmla="*/ 483602 h 3482959"/>
              <a:gd name="connsiteX3741" fmla="*/ 3260003 w 5462919"/>
              <a:gd name="connsiteY3741" fmla="*/ 483728 h 3482959"/>
              <a:gd name="connsiteX3742" fmla="*/ 3259984 w 5462919"/>
              <a:gd name="connsiteY3742" fmla="*/ 483738 h 3482959"/>
              <a:gd name="connsiteX3743" fmla="*/ 3342897 w 5462919"/>
              <a:gd name="connsiteY3743" fmla="*/ 481407 h 3482959"/>
              <a:gd name="connsiteX3744" fmla="*/ 3334796 w 5462919"/>
              <a:gd name="connsiteY3744" fmla="*/ 514475 h 3482959"/>
              <a:gd name="connsiteX3745" fmla="*/ 3290476 w 5462919"/>
              <a:gd name="connsiteY3745" fmla="*/ 567235 h 3482959"/>
              <a:gd name="connsiteX3746" fmla="*/ 3233786 w 5462919"/>
              <a:gd name="connsiteY3746" fmla="*/ 654847 h 3482959"/>
              <a:gd name="connsiteX3747" fmla="*/ 3188455 w 5462919"/>
              <a:gd name="connsiteY3747" fmla="*/ 736181 h 3482959"/>
              <a:gd name="connsiteX3748" fmla="*/ 3160748 w 5462919"/>
              <a:gd name="connsiteY3748" fmla="*/ 792691 h 3482959"/>
              <a:gd name="connsiteX3749" fmla="*/ 3125979 w 5462919"/>
              <a:gd name="connsiteY3749" fmla="*/ 905711 h 3482959"/>
              <a:gd name="connsiteX3750" fmla="*/ 3118300 w 5462919"/>
              <a:gd name="connsiteY3750" fmla="*/ 929009 h 3482959"/>
              <a:gd name="connsiteX3751" fmla="*/ 3051792 w 5462919"/>
              <a:gd name="connsiteY3751" fmla="*/ 1046557 h 3482959"/>
              <a:gd name="connsiteX3752" fmla="*/ 3038206 w 5462919"/>
              <a:gd name="connsiteY3752" fmla="*/ 1073244 h 3482959"/>
              <a:gd name="connsiteX3753" fmla="*/ 3034229 w 5462919"/>
              <a:gd name="connsiteY3753" fmla="*/ 1076474 h 3482959"/>
              <a:gd name="connsiteX3754" fmla="*/ 3020909 w 5462919"/>
              <a:gd name="connsiteY3754" fmla="*/ 1081931 h 3482959"/>
              <a:gd name="connsiteX3755" fmla="*/ 3018977 w 5462919"/>
              <a:gd name="connsiteY3755" fmla="*/ 1091143 h 3482959"/>
              <a:gd name="connsiteX3756" fmla="*/ 3002015 w 5462919"/>
              <a:gd name="connsiteY3756" fmla="*/ 1144338 h 3482959"/>
              <a:gd name="connsiteX3757" fmla="*/ 3038206 w 5462919"/>
              <a:gd name="connsiteY3757" fmla="*/ 1073244 h 3482959"/>
              <a:gd name="connsiteX3758" fmla="*/ 3053027 w 5462919"/>
              <a:gd name="connsiteY3758" fmla="*/ 1061207 h 3482959"/>
              <a:gd name="connsiteX3759" fmla="*/ 3081196 w 5462919"/>
              <a:gd name="connsiteY3759" fmla="*/ 1021474 h 3482959"/>
              <a:gd name="connsiteX3760" fmla="*/ 3106519 w 5462919"/>
              <a:gd name="connsiteY3760" fmla="*/ 964750 h 3482959"/>
              <a:gd name="connsiteX3761" fmla="*/ 3118300 w 5462919"/>
              <a:gd name="connsiteY3761" fmla="*/ 929009 h 3482959"/>
              <a:gd name="connsiteX3762" fmla="*/ 3123372 w 5462919"/>
              <a:gd name="connsiteY3762" fmla="*/ 920044 h 3482959"/>
              <a:gd name="connsiteX3763" fmla="*/ 3252235 w 5462919"/>
              <a:gd name="connsiteY3763" fmla="*/ 685844 h 3482959"/>
              <a:gd name="connsiteX3764" fmla="*/ 3309567 w 5462919"/>
              <a:gd name="connsiteY3764" fmla="*/ 580779 h 3482959"/>
              <a:gd name="connsiteX3765" fmla="*/ 3330398 w 5462919"/>
              <a:gd name="connsiteY3765" fmla="*/ 532430 h 3482959"/>
              <a:gd name="connsiteX3766" fmla="*/ 3334796 w 5462919"/>
              <a:gd name="connsiteY3766" fmla="*/ 514475 h 3482959"/>
              <a:gd name="connsiteX3767" fmla="*/ 3357505 w 5462919"/>
              <a:gd name="connsiteY3767" fmla="*/ 487443 h 3482959"/>
              <a:gd name="connsiteX3768" fmla="*/ 3403386 w 5462919"/>
              <a:gd name="connsiteY3768" fmla="*/ 477643 h 3482959"/>
              <a:gd name="connsiteX3769" fmla="*/ 3410930 w 5462919"/>
              <a:gd name="connsiteY3769" fmla="*/ 485795 h 3482959"/>
              <a:gd name="connsiteX3770" fmla="*/ 3369044 w 5462919"/>
              <a:gd name="connsiteY3770" fmla="*/ 607054 h 3482959"/>
              <a:gd name="connsiteX3771" fmla="*/ 3318842 w 5462919"/>
              <a:gd name="connsiteY3771" fmla="*/ 701092 h 3482959"/>
              <a:gd name="connsiteX3772" fmla="*/ 3300721 w 5462919"/>
              <a:gd name="connsiteY3772" fmla="*/ 708269 h 3482959"/>
              <a:gd name="connsiteX3773" fmla="*/ 3308128 w 5462919"/>
              <a:gd name="connsiteY3773" fmla="*/ 721162 h 3482959"/>
              <a:gd name="connsiteX3774" fmla="*/ 3318842 w 5462919"/>
              <a:gd name="connsiteY3774" fmla="*/ 701092 h 3482959"/>
              <a:gd name="connsiteX3775" fmla="*/ 3319941 w 5462919"/>
              <a:gd name="connsiteY3775" fmla="*/ 700657 h 3482959"/>
              <a:gd name="connsiteX3776" fmla="*/ 3335148 w 5462919"/>
              <a:gd name="connsiteY3776" fmla="*/ 685432 h 3482959"/>
              <a:gd name="connsiteX3777" fmla="*/ 3393647 w 5462919"/>
              <a:gd name="connsiteY3777" fmla="*/ 580985 h 3482959"/>
              <a:gd name="connsiteX3778" fmla="*/ 3419159 w 5462919"/>
              <a:gd name="connsiteY3778" fmla="*/ 528658 h 3482959"/>
              <a:gd name="connsiteX3779" fmla="*/ 3442476 w 5462919"/>
              <a:gd name="connsiteY3779" fmla="*/ 493615 h 3482959"/>
              <a:gd name="connsiteX3780" fmla="*/ 3454615 w 5462919"/>
              <a:gd name="connsiteY3780" fmla="*/ 505752 h 3482959"/>
              <a:gd name="connsiteX3781" fmla="*/ 3428211 w 5462919"/>
              <a:gd name="connsiteY3781" fmla="*/ 548478 h 3482959"/>
              <a:gd name="connsiteX3782" fmla="*/ 3370878 w 5462919"/>
              <a:gd name="connsiteY3782" fmla="*/ 663281 h 3482959"/>
              <a:gd name="connsiteX3783" fmla="*/ 3300652 w 5462919"/>
              <a:gd name="connsiteY3783" fmla="*/ 725483 h 3482959"/>
              <a:gd name="connsiteX3784" fmla="*/ 3293246 w 5462919"/>
              <a:gd name="connsiteY3784" fmla="*/ 712590 h 3482959"/>
              <a:gd name="connsiteX3785" fmla="*/ 3351402 w 5462919"/>
              <a:gd name="connsiteY3785" fmla="*/ 603136 h 3482959"/>
              <a:gd name="connsiteX3786" fmla="*/ 3393785 w 5462919"/>
              <a:gd name="connsiteY3786" fmla="*/ 485864 h 3482959"/>
              <a:gd name="connsiteX3787" fmla="*/ 3393785 w 5462919"/>
              <a:gd name="connsiteY3787" fmla="*/ 485795 h 3482959"/>
              <a:gd name="connsiteX3788" fmla="*/ 3403386 w 5462919"/>
              <a:gd name="connsiteY3788" fmla="*/ 477643 h 3482959"/>
              <a:gd name="connsiteX3789" fmla="*/ 3188292 w 5462919"/>
              <a:gd name="connsiteY3789" fmla="*/ 394979 h 3482959"/>
              <a:gd name="connsiteX3790" fmla="*/ 3192433 w 5462919"/>
              <a:gd name="connsiteY3790" fmla="*/ 406860 h 3482959"/>
              <a:gd name="connsiteX3791" fmla="*/ 3168704 w 5462919"/>
              <a:gd name="connsiteY3791" fmla="*/ 462684 h 3482959"/>
              <a:gd name="connsiteX3792" fmla="*/ 2965090 w 5462919"/>
              <a:gd name="connsiteY3792" fmla="*/ 920319 h 3482959"/>
              <a:gd name="connsiteX3793" fmla="*/ 2835268 w 5462919"/>
              <a:gd name="connsiteY3793" fmla="*/ 1132574 h 3482959"/>
              <a:gd name="connsiteX3794" fmla="*/ 2761099 w 5462919"/>
              <a:gd name="connsiteY3794" fmla="*/ 1224703 h 3482959"/>
              <a:gd name="connsiteX3795" fmla="*/ 2742229 w 5462919"/>
              <a:gd name="connsiteY3795" fmla="*/ 1248129 h 3482959"/>
              <a:gd name="connsiteX3796" fmla="*/ 2724305 w 5462919"/>
              <a:gd name="connsiteY3796" fmla="*/ 1285576 h 3482959"/>
              <a:gd name="connsiteX3797" fmla="*/ 2611629 w 5462919"/>
              <a:gd name="connsiteY3797" fmla="*/ 1527594 h 3482959"/>
              <a:gd name="connsiteX3798" fmla="*/ 2552900 w 5462919"/>
              <a:gd name="connsiteY3798" fmla="*/ 1639437 h 3482959"/>
              <a:gd name="connsiteX3799" fmla="*/ 2541103 w 5462919"/>
              <a:gd name="connsiteY3799" fmla="*/ 1676602 h 3482959"/>
              <a:gd name="connsiteX3800" fmla="*/ 2490036 w 5462919"/>
              <a:gd name="connsiteY3800" fmla="*/ 1806578 h 3482959"/>
              <a:gd name="connsiteX3801" fmla="*/ 2213179 w 5462919"/>
              <a:gd name="connsiteY3801" fmla="*/ 2277380 h 3482959"/>
              <a:gd name="connsiteX3802" fmla="*/ 2064772 w 5462919"/>
              <a:gd name="connsiteY3802" fmla="*/ 2442452 h 3482959"/>
              <a:gd name="connsiteX3803" fmla="*/ 1944250 w 5462919"/>
              <a:gd name="connsiteY3803" fmla="*/ 2579398 h 3482959"/>
              <a:gd name="connsiteX3804" fmla="*/ 1926876 w 5462919"/>
              <a:gd name="connsiteY3804" fmla="*/ 2625336 h 3482959"/>
              <a:gd name="connsiteX3805" fmla="*/ 1914238 w 5462919"/>
              <a:gd name="connsiteY3805" fmla="*/ 2625972 h 3482959"/>
              <a:gd name="connsiteX3806" fmla="*/ 1922537 w 5462919"/>
              <a:gd name="connsiteY3806" fmla="*/ 2636808 h 3482959"/>
              <a:gd name="connsiteX3807" fmla="*/ 1926876 w 5462919"/>
              <a:gd name="connsiteY3807" fmla="*/ 2625336 h 3482959"/>
              <a:gd name="connsiteX3808" fmla="*/ 1935516 w 5462919"/>
              <a:gd name="connsiteY3808" fmla="*/ 2624901 h 3482959"/>
              <a:gd name="connsiteX3809" fmla="*/ 1955455 w 5462919"/>
              <a:gd name="connsiteY3809" fmla="*/ 2617811 h 3482959"/>
              <a:gd name="connsiteX3810" fmla="*/ 1997975 w 5462919"/>
              <a:gd name="connsiteY3810" fmla="*/ 2556706 h 3482959"/>
              <a:gd name="connsiteX3811" fmla="*/ 2052085 w 5462919"/>
              <a:gd name="connsiteY3811" fmla="*/ 2480651 h 3482959"/>
              <a:gd name="connsiteX3812" fmla="*/ 2140621 w 5462919"/>
              <a:gd name="connsiteY3812" fmla="*/ 2399864 h 3482959"/>
              <a:gd name="connsiteX3813" fmla="*/ 2157381 w 5462919"/>
              <a:gd name="connsiteY3813" fmla="*/ 2380950 h 3482959"/>
              <a:gd name="connsiteX3814" fmla="*/ 2179764 w 5462919"/>
              <a:gd name="connsiteY3814" fmla="*/ 2331481 h 3482959"/>
              <a:gd name="connsiteX3815" fmla="*/ 2232108 w 5462919"/>
              <a:gd name="connsiteY3815" fmla="*/ 2263252 h 3482959"/>
              <a:gd name="connsiteX3816" fmla="*/ 2241340 w 5462919"/>
              <a:gd name="connsiteY3816" fmla="*/ 2261564 h 3482959"/>
              <a:gd name="connsiteX3817" fmla="*/ 2246472 w 5462919"/>
              <a:gd name="connsiteY3817" fmla="*/ 2268938 h 3482959"/>
              <a:gd name="connsiteX3818" fmla="*/ 2307297 w 5462919"/>
              <a:gd name="connsiteY3818" fmla="*/ 2190129 h 3482959"/>
              <a:gd name="connsiteX3819" fmla="*/ 2387372 w 5462919"/>
              <a:gd name="connsiteY3819" fmla="*/ 2080418 h 3482959"/>
              <a:gd name="connsiteX3820" fmla="*/ 2537836 w 5462919"/>
              <a:gd name="connsiteY3820" fmla="*/ 1854721 h 3482959"/>
              <a:gd name="connsiteX3821" fmla="*/ 2586634 w 5462919"/>
              <a:gd name="connsiteY3821" fmla="*/ 1775146 h 3482959"/>
              <a:gd name="connsiteX3822" fmla="*/ 2591192 w 5462919"/>
              <a:gd name="connsiteY3822" fmla="*/ 1765910 h 3482959"/>
              <a:gd name="connsiteX3823" fmla="*/ 2592575 w 5462919"/>
              <a:gd name="connsiteY3823" fmla="*/ 1765457 h 3482959"/>
              <a:gd name="connsiteX3824" fmla="*/ 2682326 w 5462919"/>
              <a:gd name="connsiteY3824" fmla="*/ 1619098 h 3482959"/>
              <a:gd name="connsiteX3825" fmla="*/ 2808865 w 5462919"/>
              <a:gd name="connsiteY3825" fmla="*/ 1373495 h 3482959"/>
              <a:gd name="connsiteX3826" fmla="*/ 3017965 w 5462919"/>
              <a:gd name="connsiteY3826" fmla="*/ 858803 h 3482959"/>
              <a:gd name="connsiteX3827" fmla="*/ 3140723 w 5462919"/>
              <a:gd name="connsiteY3827" fmla="*/ 631734 h 3482959"/>
              <a:gd name="connsiteX3828" fmla="*/ 3246200 w 5462919"/>
              <a:gd name="connsiteY3828" fmla="*/ 432646 h 3482959"/>
              <a:gd name="connsiteX3829" fmla="*/ 3262728 w 5462919"/>
              <a:gd name="connsiteY3829" fmla="*/ 437173 h 3482959"/>
              <a:gd name="connsiteX3830" fmla="*/ 3245719 w 5462919"/>
              <a:gd name="connsiteY3830" fmla="*/ 494094 h 3482959"/>
              <a:gd name="connsiteX3831" fmla="*/ 3127007 w 5462919"/>
              <a:gd name="connsiteY3831" fmla="*/ 683786 h 3482959"/>
              <a:gd name="connsiteX3832" fmla="*/ 3062285 w 5462919"/>
              <a:gd name="connsiteY3832" fmla="*/ 802850 h 3482959"/>
              <a:gd name="connsiteX3833" fmla="*/ 3034896 w 5462919"/>
              <a:gd name="connsiteY3833" fmla="*/ 862790 h 3482959"/>
              <a:gd name="connsiteX3834" fmla="*/ 3041489 w 5462919"/>
              <a:gd name="connsiteY3834" fmla="*/ 869158 h 3482959"/>
              <a:gd name="connsiteX3835" fmla="*/ 3043889 w 5462919"/>
              <a:gd name="connsiteY3835" fmla="*/ 911609 h 3482959"/>
              <a:gd name="connsiteX3836" fmla="*/ 3042006 w 5462919"/>
              <a:gd name="connsiteY3836" fmla="*/ 938828 h 3482959"/>
              <a:gd name="connsiteX3837" fmla="*/ 3044917 w 5462919"/>
              <a:gd name="connsiteY3837" fmla="*/ 929097 h 3482959"/>
              <a:gd name="connsiteX3838" fmla="*/ 3139763 w 5462919"/>
              <a:gd name="connsiteY3838" fmla="*/ 688312 h 3482959"/>
              <a:gd name="connsiteX3839" fmla="*/ 3238181 w 5462919"/>
              <a:gd name="connsiteY3839" fmla="*/ 539022 h 3482959"/>
              <a:gd name="connsiteX3840" fmla="*/ 3260003 w 5462919"/>
              <a:gd name="connsiteY3840" fmla="*/ 483728 h 3482959"/>
              <a:gd name="connsiteX3841" fmla="*/ 3270460 w 5462919"/>
              <a:gd name="connsiteY3841" fmla="*/ 478029 h 3482959"/>
              <a:gd name="connsiteX3842" fmla="*/ 3276511 w 5462919"/>
              <a:gd name="connsiteY3842" fmla="*/ 488265 h 3482959"/>
              <a:gd name="connsiteX3843" fmla="*/ 3217670 w 5462919"/>
              <a:gd name="connsiteY3843" fmla="*/ 606291 h 3482959"/>
              <a:gd name="connsiteX3844" fmla="*/ 3150187 w 5462919"/>
              <a:gd name="connsiteY3844" fmla="*/ 703949 h 3482959"/>
              <a:gd name="connsiteX3845" fmla="*/ 3096489 w 5462919"/>
              <a:gd name="connsiteY3845" fmla="*/ 818134 h 3482959"/>
              <a:gd name="connsiteX3846" fmla="*/ 3057304 w 5462919"/>
              <a:gd name="connsiteY3846" fmla="*/ 949002 h 3482959"/>
              <a:gd name="connsiteX3847" fmla="*/ 3029508 w 5462919"/>
              <a:gd name="connsiteY3847" fmla="*/ 1040916 h 3482959"/>
              <a:gd name="connsiteX3848" fmla="*/ 3025350 w 5462919"/>
              <a:gd name="connsiteY3848" fmla="*/ 1060747 h 3482959"/>
              <a:gd name="connsiteX3849" fmla="*/ 3031221 w 5462919"/>
              <a:gd name="connsiteY3849" fmla="*/ 1058011 h 3482959"/>
              <a:gd name="connsiteX3850" fmla="*/ 3076944 w 5462919"/>
              <a:gd name="connsiteY3850" fmla="*/ 991573 h 3482959"/>
              <a:gd name="connsiteX3851" fmla="*/ 3117749 w 5462919"/>
              <a:gd name="connsiteY3851" fmla="*/ 873067 h 3482959"/>
              <a:gd name="connsiteX3852" fmla="*/ 3151627 w 5462919"/>
              <a:gd name="connsiteY3852" fmla="*/ 769854 h 3482959"/>
              <a:gd name="connsiteX3853" fmla="*/ 3189346 w 5462919"/>
              <a:gd name="connsiteY3853" fmla="*/ 698462 h 3482959"/>
              <a:gd name="connsiteX3854" fmla="*/ 3235021 w 5462919"/>
              <a:gd name="connsiteY3854" fmla="*/ 619664 h 3482959"/>
              <a:gd name="connsiteX3855" fmla="*/ 3345435 w 5462919"/>
              <a:gd name="connsiteY3855" fmla="*/ 475303 h 3482959"/>
              <a:gd name="connsiteX3856" fmla="*/ 3360042 w 5462919"/>
              <a:gd name="connsiteY3856" fmla="*/ 481338 h 3482959"/>
              <a:gd name="connsiteX3857" fmla="*/ 3322117 w 5462919"/>
              <a:gd name="connsiteY3857" fmla="*/ 593946 h 3482959"/>
              <a:gd name="connsiteX3858" fmla="*/ 3256760 w 5462919"/>
              <a:gd name="connsiteY3858" fmla="*/ 712041 h 3482959"/>
              <a:gd name="connsiteX3859" fmla="*/ 3124812 w 5462919"/>
              <a:gd name="connsiteY3859" fmla="*/ 952414 h 3482959"/>
              <a:gd name="connsiteX3860" fmla="*/ 3048551 w 5462919"/>
              <a:gd name="connsiteY3860" fmla="*/ 1087037 h 3482959"/>
              <a:gd name="connsiteX3861" fmla="*/ 2990053 w 5462919"/>
              <a:gd name="connsiteY3861" fmla="*/ 1208766 h 3482959"/>
              <a:gd name="connsiteX3862" fmla="*/ 2898156 w 5462919"/>
              <a:gd name="connsiteY3862" fmla="*/ 1467836 h 3482959"/>
              <a:gd name="connsiteX3863" fmla="*/ 2859452 w 5462919"/>
              <a:gd name="connsiteY3863" fmla="*/ 1639041 h 3482959"/>
              <a:gd name="connsiteX3864" fmla="*/ 2885332 w 5462919"/>
              <a:gd name="connsiteY3864" fmla="*/ 1581224 h 3482959"/>
              <a:gd name="connsiteX3865" fmla="*/ 2969891 w 5462919"/>
              <a:gd name="connsiteY3865" fmla="*/ 1380354 h 3482959"/>
              <a:gd name="connsiteX3866" fmla="*/ 3052050 w 5462919"/>
              <a:gd name="connsiteY3866" fmla="*/ 1189976 h 3482959"/>
              <a:gd name="connsiteX3867" fmla="*/ 3228849 w 5462919"/>
              <a:gd name="connsiteY3867" fmla="*/ 818752 h 3482959"/>
              <a:gd name="connsiteX3868" fmla="*/ 3243663 w 5462919"/>
              <a:gd name="connsiteY3868" fmla="*/ 827393 h 3482959"/>
              <a:gd name="connsiteX3869" fmla="*/ 3216985 w 5462919"/>
              <a:gd name="connsiteY3869" fmla="*/ 869364 h 3482959"/>
              <a:gd name="connsiteX3870" fmla="*/ 3045398 w 5462919"/>
              <a:gd name="connsiteY3870" fmla="*/ 1249572 h 3482959"/>
              <a:gd name="connsiteX3871" fmla="*/ 2961112 w 5462919"/>
              <a:gd name="connsiteY3871" fmla="*/ 1444887 h 3482959"/>
              <a:gd name="connsiteX3872" fmla="*/ 2876554 w 5462919"/>
              <a:gd name="connsiteY3872" fmla="*/ 1644318 h 3482959"/>
              <a:gd name="connsiteX3873" fmla="*/ 2840764 w 5462919"/>
              <a:gd name="connsiteY3873" fmla="*/ 1721708 h 3482959"/>
              <a:gd name="connsiteX3874" fmla="*/ 2837531 w 5462919"/>
              <a:gd name="connsiteY3874" fmla="*/ 1736009 h 3482959"/>
              <a:gd name="connsiteX3875" fmla="*/ 2832829 w 5462919"/>
              <a:gd name="connsiteY3875" fmla="*/ 1738865 h 3482959"/>
              <a:gd name="connsiteX3876" fmla="*/ 2785300 w 5462919"/>
              <a:gd name="connsiteY3876" fmla="*/ 1841640 h 3482959"/>
              <a:gd name="connsiteX3877" fmla="*/ 2679798 w 5462919"/>
              <a:gd name="connsiteY3877" fmla="*/ 2031658 h 3482959"/>
              <a:gd name="connsiteX3878" fmla="*/ 2557108 w 5462919"/>
              <a:gd name="connsiteY3878" fmla="*/ 2221281 h 3482959"/>
              <a:gd name="connsiteX3879" fmla="*/ 2422897 w 5462919"/>
              <a:gd name="connsiteY3879" fmla="*/ 2401647 h 3482959"/>
              <a:gd name="connsiteX3880" fmla="*/ 2365427 w 5462919"/>
              <a:gd name="connsiteY3880" fmla="*/ 2494162 h 3482959"/>
              <a:gd name="connsiteX3881" fmla="*/ 2334223 w 5462919"/>
              <a:gd name="connsiteY3881" fmla="*/ 2573234 h 3482959"/>
              <a:gd name="connsiteX3882" fmla="*/ 2251653 w 5462919"/>
              <a:gd name="connsiteY3882" fmla="*/ 2697364 h 3482959"/>
              <a:gd name="connsiteX3883" fmla="*/ 2239034 w 5462919"/>
              <a:gd name="connsiteY3883" fmla="*/ 2687694 h 3482959"/>
              <a:gd name="connsiteX3884" fmla="*/ 2253641 w 5462919"/>
              <a:gd name="connsiteY3884" fmla="*/ 2640511 h 3482959"/>
              <a:gd name="connsiteX3885" fmla="*/ 2440522 w 5462919"/>
              <a:gd name="connsiteY3885" fmla="*/ 2290890 h 3482959"/>
              <a:gd name="connsiteX3886" fmla="*/ 2545792 w 5462919"/>
              <a:gd name="connsiteY3886" fmla="*/ 2116971 h 3482959"/>
              <a:gd name="connsiteX3887" fmla="*/ 2639678 w 5462919"/>
              <a:gd name="connsiteY3887" fmla="*/ 1932080 h 3482959"/>
              <a:gd name="connsiteX3888" fmla="*/ 2720417 w 5462919"/>
              <a:gd name="connsiteY3888" fmla="*/ 1752017 h 3482959"/>
              <a:gd name="connsiteX3889" fmla="*/ 2788934 w 5462919"/>
              <a:gd name="connsiteY3889" fmla="*/ 1624798 h 3482959"/>
              <a:gd name="connsiteX3890" fmla="*/ 2889790 w 5462919"/>
              <a:gd name="connsiteY3890" fmla="*/ 1402093 h 3482959"/>
              <a:gd name="connsiteX3891" fmla="*/ 2951493 w 5462919"/>
              <a:gd name="connsiteY3891" fmla="*/ 1232297 h 3482959"/>
              <a:gd name="connsiteX3892" fmla="*/ 2956450 w 5462919"/>
              <a:gd name="connsiteY3892" fmla="*/ 1221248 h 3482959"/>
              <a:gd name="connsiteX3893" fmla="*/ 2987300 w 5462919"/>
              <a:gd name="connsiteY3893" fmla="*/ 1136447 h 3482959"/>
              <a:gd name="connsiteX3894" fmla="*/ 3002692 w 5462919"/>
              <a:gd name="connsiteY3894" fmla="*/ 1080569 h 3482959"/>
              <a:gd name="connsiteX3895" fmla="*/ 3001278 w 5462919"/>
              <a:gd name="connsiteY3895" fmla="*/ 1075276 h 3482959"/>
              <a:gd name="connsiteX3896" fmla="*/ 2973526 w 5462919"/>
              <a:gd name="connsiteY3896" fmla="*/ 1171665 h 3482959"/>
              <a:gd name="connsiteX3897" fmla="*/ 2951493 w 5462919"/>
              <a:gd name="connsiteY3897" fmla="*/ 1232297 h 3482959"/>
              <a:gd name="connsiteX3898" fmla="*/ 2882023 w 5462919"/>
              <a:gd name="connsiteY3898" fmla="*/ 1387135 h 3482959"/>
              <a:gd name="connsiteX3899" fmla="*/ 2804819 w 5462919"/>
              <a:gd name="connsiteY3899" fmla="*/ 1553998 h 3482959"/>
              <a:gd name="connsiteX3900" fmla="*/ 2724074 w 5462919"/>
              <a:gd name="connsiteY3900" fmla="*/ 1743862 h 3482959"/>
              <a:gd name="connsiteX3901" fmla="*/ 2720417 w 5462919"/>
              <a:gd name="connsiteY3901" fmla="*/ 1752017 h 3482959"/>
              <a:gd name="connsiteX3902" fmla="*/ 2673008 w 5462919"/>
              <a:gd name="connsiteY3902" fmla="*/ 1840045 h 3482959"/>
              <a:gd name="connsiteX3903" fmla="*/ 2542912 w 5462919"/>
              <a:gd name="connsiteY3903" fmla="*/ 2053398 h 3482959"/>
              <a:gd name="connsiteX3904" fmla="*/ 2415216 w 5462919"/>
              <a:gd name="connsiteY3904" fmla="*/ 2273471 h 3482959"/>
              <a:gd name="connsiteX3905" fmla="*/ 2343550 w 5462919"/>
              <a:gd name="connsiteY3905" fmla="*/ 2405008 h 3482959"/>
              <a:gd name="connsiteX3906" fmla="*/ 2283817 w 5462919"/>
              <a:gd name="connsiteY3906" fmla="*/ 2531743 h 3482959"/>
              <a:gd name="connsiteX3907" fmla="*/ 2215305 w 5462919"/>
              <a:gd name="connsiteY3907" fmla="*/ 2650181 h 3482959"/>
              <a:gd name="connsiteX3908" fmla="*/ 2147960 w 5462919"/>
              <a:gd name="connsiteY3908" fmla="*/ 2693729 h 3482959"/>
              <a:gd name="connsiteX3909" fmla="*/ 2141651 w 5462919"/>
              <a:gd name="connsiteY3909" fmla="*/ 2685431 h 3482959"/>
              <a:gd name="connsiteX3910" fmla="*/ 2201589 w 5462919"/>
              <a:gd name="connsiteY3910" fmla="*/ 2505134 h 3482959"/>
              <a:gd name="connsiteX3911" fmla="*/ 2401911 w 5462919"/>
              <a:gd name="connsiteY3911" fmla="*/ 2196661 h 3482959"/>
              <a:gd name="connsiteX3912" fmla="*/ 2509436 w 5462919"/>
              <a:gd name="connsiteY3912" fmla="*/ 1988264 h 3482959"/>
              <a:gd name="connsiteX3913" fmla="*/ 2552134 w 5462919"/>
              <a:gd name="connsiteY3913" fmla="*/ 1883755 h 3482959"/>
              <a:gd name="connsiteX3914" fmla="*/ 2600449 w 5462919"/>
              <a:gd name="connsiteY3914" fmla="*/ 1785687 h 3482959"/>
              <a:gd name="connsiteX3915" fmla="*/ 2567516 w 5462919"/>
              <a:gd name="connsiteY3915" fmla="*/ 1837650 h 3482959"/>
              <a:gd name="connsiteX3916" fmla="*/ 2553815 w 5462919"/>
              <a:gd name="connsiteY3916" fmla="*/ 1879642 h 3482959"/>
              <a:gd name="connsiteX3917" fmla="*/ 2552134 w 5462919"/>
              <a:gd name="connsiteY3917" fmla="*/ 1883755 h 3482959"/>
              <a:gd name="connsiteX3918" fmla="*/ 2492917 w 5462919"/>
              <a:gd name="connsiteY3918" fmla="*/ 2003952 h 3482959"/>
              <a:gd name="connsiteX3919" fmla="*/ 2389430 w 5462919"/>
              <a:gd name="connsiteY3919" fmla="*/ 2200570 h 3482959"/>
              <a:gd name="connsiteX3920" fmla="*/ 2327845 w 5462919"/>
              <a:gd name="connsiteY3920" fmla="*/ 2298914 h 3482959"/>
              <a:gd name="connsiteX3921" fmla="*/ 2266398 w 5462919"/>
              <a:gd name="connsiteY3921" fmla="*/ 2396641 h 3482959"/>
              <a:gd name="connsiteX3922" fmla="*/ 2211945 w 5462919"/>
              <a:gd name="connsiteY3922" fmla="*/ 2482228 h 3482959"/>
              <a:gd name="connsiteX3923" fmla="*/ 2173951 w 5462919"/>
              <a:gd name="connsiteY3923" fmla="*/ 2556501 h 3482959"/>
              <a:gd name="connsiteX3924" fmla="*/ 2075882 w 5462919"/>
              <a:gd name="connsiteY3924" fmla="*/ 2679053 h 3482959"/>
              <a:gd name="connsiteX3925" fmla="*/ 2063263 w 5462919"/>
              <a:gd name="connsiteY3925" fmla="*/ 2669383 h 3482959"/>
              <a:gd name="connsiteX3926" fmla="*/ 2095907 w 5462919"/>
              <a:gd name="connsiteY3926" fmla="*/ 2586813 h 3482959"/>
              <a:gd name="connsiteX3927" fmla="*/ 2186022 w 5462919"/>
              <a:gd name="connsiteY3927" fmla="*/ 2427844 h 3482959"/>
              <a:gd name="connsiteX3928" fmla="*/ 2219206 w 5462919"/>
              <a:gd name="connsiteY3928" fmla="*/ 2351541 h 3482959"/>
              <a:gd name="connsiteX3929" fmla="*/ 2225241 w 5462919"/>
              <a:gd name="connsiteY3929" fmla="*/ 2325061 h 3482959"/>
              <a:gd name="connsiteX3930" fmla="*/ 2184787 w 5462919"/>
              <a:gd name="connsiteY3930" fmla="*/ 2378192 h 3482959"/>
              <a:gd name="connsiteX3931" fmla="*/ 2170414 w 5462919"/>
              <a:gd name="connsiteY3931" fmla="*/ 2392910 h 3482959"/>
              <a:gd name="connsiteX3932" fmla="*/ 2154578 w 5462919"/>
              <a:gd name="connsiteY3932" fmla="*/ 2427493 h 3482959"/>
              <a:gd name="connsiteX3933" fmla="*/ 2117167 w 5462919"/>
              <a:gd name="connsiteY3933" fmla="*/ 2506575 h 3482959"/>
              <a:gd name="connsiteX3934" fmla="*/ 2054260 w 5462919"/>
              <a:gd name="connsiteY3934" fmla="*/ 2629681 h 3482959"/>
              <a:gd name="connsiteX3935" fmla="*/ 2042799 w 5462919"/>
              <a:gd name="connsiteY3935" fmla="*/ 2673754 h 3482959"/>
              <a:gd name="connsiteX3936" fmla="*/ 2033603 w 5462919"/>
              <a:gd name="connsiteY3936" fmla="*/ 2679430 h 3482959"/>
              <a:gd name="connsiteX3937" fmla="*/ 2026573 w 5462919"/>
              <a:gd name="connsiteY3937" fmla="*/ 2669041 h 3482959"/>
              <a:gd name="connsiteX3938" fmla="*/ 2061823 w 5462919"/>
              <a:gd name="connsiteY3938" fmla="*/ 2573097 h 3482959"/>
              <a:gd name="connsiteX3939" fmla="*/ 2107361 w 5462919"/>
              <a:gd name="connsiteY3939" fmla="*/ 2488881 h 3482959"/>
              <a:gd name="connsiteX3940" fmla="*/ 2136272 w 5462919"/>
              <a:gd name="connsiteY3940" fmla="*/ 2427052 h 3482959"/>
              <a:gd name="connsiteX3941" fmla="*/ 2096524 w 5462919"/>
              <a:gd name="connsiteY3941" fmla="*/ 2462272 h 3482959"/>
              <a:gd name="connsiteX3942" fmla="*/ 2023281 w 5462919"/>
              <a:gd name="connsiteY3942" fmla="*/ 2544636 h 3482959"/>
              <a:gd name="connsiteX3943" fmla="*/ 1985493 w 5462919"/>
              <a:gd name="connsiteY3943" fmla="*/ 2613833 h 3482959"/>
              <a:gd name="connsiteX3944" fmla="*/ 1914376 w 5462919"/>
              <a:gd name="connsiteY3944" fmla="*/ 2643048 h 3482959"/>
              <a:gd name="connsiteX3945" fmla="*/ 1906077 w 5462919"/>
              <a:gd name="connsiteY3945" fmla="*/ 2632213 h 3482959"/>
              <a:gd name="connsiteX3946" fmla="*/ 1925966 w 5462919"/>
              <a:gd name="connsiteY3946" fmla="*/ 2578652 h 3482959"/>
              <a:gd name="connsiteX3947" fmla="*/ 1996809 w 5462919"/>
              <a:gd name="connsiteY3947" fmla="*/ 2477702 h 3482959"/>
              <a:gd name="connsiteX3948" fmla="*/ 2086786 w 5462919"/>
              <a:gd name="connsiteY3948" fmla="*/ 2403567 h 3482959"/>
              <a:gd name="connsiteX3949" fmla="*/ 2162635 w 5462919"/>
              <a:gd name="connsiteY3949" fmla="*/ 2322574 h 3482959"/>
              <a:gd name="connsiteX3950" fmla="*/ 2226483 w 5462919"/>
              <a:gd name="connsiteY3950" fmla="*/ 2221350 h 3482959"/>
              <a:gd name="connsiteX3951" fmla="*/ 2372490 w 5462919"/>
              <a:gd name="connsiteY3951" fmla="*/ 1987149 h 3482959"/>
              <a:gd name="connsiteX3952" fmla="*/ 2501215 w 5462919"/>
              <a:gd name="connsiteY3952" fmla="*/ 1737175 h 3482959"/>
              <a:gd name="connsiteX3953" fmla="*/ 2513691 w 5462919"/>
              <a:gd name="connsiteY3953" fmla="*/ 1700697 h 3482959"/>
              <a:gd name="connsiteX3954" fmla="*/ 2483178 w 5462919"/>
              <a:gd name="connsiteY3954" fmla="*/ 1747736 h 3482959"/>
              <a:gd name="connsiteX3955" fmla="*/ 2413638 w 5462919"/>
              <a:gd name="connsiteY3955" fmla="*/ 1848206 h 3482959"/>
              <a:gd name="connsiteX3956" fmla="*/ 2345607 w 5462919"/>
              <a:gd name="connsiteY3956" fmla="*/ 1955740 h 3482959"/>
              <a:gd name="connsiteX3957" fmla="*/ 2200491 w 5462919"/>
              <a:gd name="connsiteY3957" fmla="*/ 2174853 h 3482959"/>
              <a:gd name="connsiteX3958" fmla="*/ 2087403 w 5462919"/>
              <a:gd name="connsiteY3958" fmla="*/ 2329637 h 3482959"/>
              <a:gd name="connsiteX3959" fmla="*/ 1975138 w 5462919"/>
              <a:gd name="connsiteY3959" fmla="*/ 2480239 h 3482959"/>
              <a:gd name="connsiteX3960" fmla="*/ 1856563 w 5462919"/>
              <a:gd name="connsiteY3960" fmla="*/ 2573577 h 3482959"/>
              <a:gd name="connsiteX3961" fmla="*/ 1846893 w 5462919"/>
              <a:gd name="connsiteY3961" fmla="*/ 2560958 h 3482959"/>
              <a:gd name="connsiteX3962" fmla="*/ 2034048 w 5462919"/>
              <a:gd name="connsiteY3962" fmla="*/ 2292056 h 3482959"/>
              <a:gd name="connsiteX3963" fmla="*/ 2215579 w 5462919"/>
              <a:gd name="connsiteY3963" fmla="*/ 2056415 h 3482959"/>
              <a:gd name="connsiteX3964" fmla="*/ 2298355 w 5462919"/>
              <a:gd name="connsiteY3964" fmla="*/ 1934342 h 3482959"/>
              <a:gd name="connsiteX3965" fmla="*/ 2376056 w 5462919"/>
              <a:gd name="connsiteY3965" fmla="*/ 1796703 h 3482959"/>
              <a:gd name="connsiteX3966" fmla="*/ 2517331 w 5462919"/>
              <a:gd name="connsiteY3966" fmla="*/ 1526634 h 3482959"/>
              <a:gd name="connsiteX3967" fmla="*/ 2602074 w 5462919"/>
              <a:gd name="connsiteY3967" fmla="*/ 1346879 h 3482959"/>
              <a:gd name="connsiteX3968" fmla="*/ 2603470 w 5462919"/>
              <a:gd name="connsiteY3968" fmla="*/ 1341205 h 3482959"/>
              <a:gd name="connsiteX3969" fmla="*/ 2633437 w 5462919"/>
              <a:gd name="connsiteY3969" fmla="*/ 1289553 h 3482959"/>
              <a:gd name="connsiteX3970" fmla="*/ 2621272 w 5462919"/>
              <a:gd name="connsiteY3970" fmla="*/ 1284431 h 3482959"/>
              <a:gd name="connsiteX3971" fmla="*/ 2614944 w 5462919"/>
              <a:gd name="connsiteY3971" fmla="*/ 1294578 h 3482959"/>
              <a:gd name="connsiteX3972" fmla="*/ 2603470 w 5462919"/>
              <a:gd name="connsiteY3972" fmla="*/ 1341205 h 3482959"/>
              <a:gd name="connsiteX3973" fmla="*/ 2536422 w 5462919"/>
              <a:gd name="connsiteY3973" fmla="*/ 1456768 h 3482959"/>
              <a:gd name="connsiteX3974" fmla="*/ 2450054 w 5462919"/>
              <a:gd name="connsiteY3974" fmla="*/ 1629847 h 3482959"/>
              <a:gd name="connsiteX3975" fmla="*/ 2274695 w 5462919"/>
              <a:gd name="connsiteY3975" fmla="*/ 1927073 h 3482959"/>
              <a:gd name="connsiteX3976" fmla="*/ 2054416 w 5462919"/>
              <a:gd name="connsiteY3976" fmla="*/ 2226288 h 3482959"/>
              <a:gd name="connsiteX3977" fmla="*/ 1984053 w 5462919"/>
              <a:gd name="connsiteY3977" fmla="*/ 2317636 h 3482959"/>
              <a:gd name="connsiteX3978" fmla="*/ 1914307 w 5462919"/>
              <a:gd name="connsiteY3978" fmla="*/ 2416391 h 3482959"/>
              <a:gd name="connsiteX3979" fmla="*/ 1838252 w 5462919"/>
              <a:gd name="connsiteY3979" fmla="*/ 2509935 h 3482959"/>
              <a:gd name="connsiteX3980" fmla="*/ 1806679 w 5462919"/>
              <a:gd name="connsiteY3980" fmla="*/ 2539587 h 3482959"/>
              <a:gd name="connsiteX3981" fmla="*/ 1782000 w 5462919"/>
              <a:gd name="connsiteY3981" fmla="*/ 2552700 h 3482959"/>
              <a:gd name="connsiteX3982" fmla="*/ 1781674 w 5462919"/>
              <a:gd name="connsiteY3982" fmla="*/ 2562124 h 3482959"/>
              <a:gd name="connsiteX3983" fmla="*/ 1781068 w 5462919"/>
              <a:gd name="connsiteY3983" fmla="*/ 2562615 h 3482959"/>
              <a:gd name="connsiteX3984" fmla="*/ 1781606 w 5462919"/>
              <a:gd name="connsiteY3984" fmla="*/ 2562124 h 3482959"/>
              <a:gd name="connsiteX3985" fmla="*/ 1775589 w 5462919"/>
              <a:gd name="connsiteY3985" fmla="*/ 2556107 h 3482959"/>
              <a:gd name="connsiteX3986" fmla="*/ 1768780 w 5462919"/>
              <a:gd name="connsiteY3986" fmla="*/ 2559724 h 3482959"/>
              <a:gd name="connsiteX3987" fmla="*/ 1768780 w 5462919"/>
              <a:gd name="connsiteY3987" fmla="*/ 2559792 h 3482959"/>
              <a:gd name="connsiteX3988" fmla="*/ 1762744 w 5462919"/>
              <a:gd name="connsiteY3988" fmla="*/ 2556172 h 3482959"/>
              <a:gd name="connsiteX3989" fmla="*/ 1665568 w 5462919"/>
              <a:gd name="connsiteY3989" fmla="*/ 2644694 h 3482959"/>
              <a:gd name="connsiteX3990" fmla="*/ 1640888 w 5462919"/>
              <a:gd name="connsiteY3990" fmla="*/ 2674427 h 3482959"/>
              <a:gd name="connsiteX3991" fmla="*/ 1590619 w 5462919"/>
              <a:gd name="connsiteY3991" fmla="*/ 2709785 h 3482959"/>
              <a:gd name="connsiteX3992" fmla="*/ 1519150 w 5462919"/>
              <a:gd name="connsiteY3992" fmla="*/ 2744547 h 3482959"/>
              <a:gd name="connsiteX3993" fmla="*/ 1509480 w 5462919"/>
              <a:gd name="connsiteY3993" fmla="*/ 2731928 h 3482959"/>
              <a:gd name="connsiteX3994" fmla="*/ 1689023 w 5462919"/>
              <a:gd name="connsiteY3994" fmla="*/ 2522485 h 3482959"/>
              <a:gd name="connsiteX3995" fmla="*/ 1862667 w 5462919"/>
              <a:gd name="connsiteY3995" fmla="*/ 2347606 h 3482959"/>
              <a:gd name="connsiteX3996" fmla="*/ 2020469 w 5462919"/>
              <a:gd name="connsiteY3996" fmla="*/ 2150712 h 3482959"/>
              <a:gd name="connsiteX3997" fmla="*/ 2123388 w 5462919"/>
              <a:gd name="connsiteY3997" fmla="*/ 1985644 h 3482959"/>
              <a:gd name="connsiteX3998" fmla="*/ 2128277 w 5462919"/>
              <a:gd name="connsiteY3998" fmla="*/ 1978919 h 3482959"/>
              <a:gd name="connsiteX3999" fmla="*/ 2214825 w 5462919"/>
              <a:gd name="connsiteY3999" fmla="*/ 1843877 h 3482959"/>
              <a:gd name="connsiteX4000" fmla="*/ 2294548 w 5462919"/>
              <a:gd name="connsiteY4000" fmla="*/ 1708007 h 3482959"/>
              <a:gd name="connsiteX4001" fmla="*/ 2158590 w 5462919"/>
              <a:gd name="connsiteY4001" fmla="*/ 1963421 h 3482959"/>
              <a:gd name="connsiteX4002" fmla="*/ 1857798 w 5462919"/>
              <a:gd name="connsiteY4002" fmla="*/ 2377575 h 3482959"/>
              <a:gd name="connsiteX4003" fmla="*/ 1599752 w 5462919"/>
              <a:gd name="connsiteY4003" fmla="*/ 2643096 h 3482959"/>
              <a:gd name="connsiteX4004" fmla="*/ 1545813 w 5462919"/>
              <a:gd name="connsiteY4004" fmla="*/ 2712631 h 3482959"/>
              <a:gd name="connsiteX4005" fmla="*/ 1514418 w 5462919"/>
              <a:gd name="connsiteY4005" fmla="*/ 2728019 h 3482959"/>
              <a:gd name="connsiteX4006" fmla="*/ 1524087 w 5462919"/>
              <a:gd name="connsiteY4006" fmla="*/ 2740638 h 3482959"/>
              <a:gd name="connsiteX4007" fmla="*/ 1545813 w 5462919"/>
              <a:gd name="connsiteY4007" fmla="*/ 2712631 h 3482959"/>
              <a:gd name="connsiteX4008" fmla="*/ 1583221 w 5462919"/>
              <a:gd name="connsiteY4008" fmla="*/ 2694295 h 3482959"/>
              <a:gd name="connsiteX4009" fmla="*/ 1646983 w 5462919"/>
              <a:gd name="connsiteY4009" fmla="*/ 2649152 h 3482959"/>
              <a:gd name="connsiteX4010" fmla="*/ 1762217 w 5462919"/>
              <a:gd name="connsiteY4010" fmla="*/ 2555855 h 3482959"/>
              <a:gd name="connsiteX4011" fmla="*/ 1758519 w 5462919"/>
              <a:gd name="connsiteY4011" fmla="*/ 2553637 h 3482959"/>
              <a:gd name="connsiteX4012" fmla="*/ 1764254 w 5462919"/>
              <a:gd name="connsiteY4012" fmla="*/ 2543264 h 3482959"/>
              <a:gd name="connsiteX4013" fmla="*/ 1841544 w 5462919"/>
              <a:gd name="connsiteY4013" fmla="*/ 2481062 h 3482959"/>
              <a:gd name="connsiteX4014" fmla="*/ 1925212 w 5462919"/>
              <a:gd name="connsiteY4014" fmla="*/ 2372020 h 3482959"/>
              <a:gd name="connsiteX4015" fmla="*/ 1988168 w 5462919"/>
              <a:gd name="connsiteY4015" fmla="*/ 2282523 h 3482959"/>
              <a:gd name="connsiteX4016" fmla="*/ 2074579 w 5462919"/>
              <a:gd name="connsiteY4016" fmla="*/ 2172452 h 3482959"/>
              <a:gd name="connsiteX4017" fmla="*/ 2183964 w 5462919"/>
              <a:gd name="connsiteY4017" fmla="*/ 2022331 h 3482959"/>
              <a:gd name="connsiteX4018" fmla="*/ 2291154 w 5462919"/>
              <a:gd name="connsiteY4018" fmla="*/ 1875432 h 3482959"/>
              <a:gd name="connsiteX4019" fmla="*/ 2532700 w 5462919"/>
              <a:gd name="connsiteY4019" fmla="*/ 1427292 h 3482959"/>
              <a:gd name="connsiteX4020" fmla="*/ 2574853 w 5462919"/>
              <a:gd name="connsiteY4020" fmla="*/ 1355572 h 3482959"/>
              <a:gd name="connsiteX4021" fmla="*/ 2507524 w 5462919"/>
              <a:gd name="connsiteY4021" fmla="*/ 1441699 h 3482959"/>
              <a:gd name="connsiteX4022" fmla="*/ 2422622 w 5462919"/>
              <a:gd name="connsiteY4022" fmla="*/ 1534659 h 3482959"/>
              <a:gd name="connsiteX4023" fmla="*/ 2338132 w 5462919"/>
              <a:gd name="connsiteY4023" fmla="*/ 1633482 h 3482959"/>
              <a:gd name="connsiteX4024" fmla="*/ 2293581 w 5462919"/>
              <a:gd name="connsiteY4024" fmla="*/ 1697826 h 3482959"/>
              <a:gd name="connsiteX4025" fmla="*/ 2295858 w 5462919"/>
              <a:gd name="connsiteY4025" fmla="*/ 1705394 h 3482959"/>
              <a:gd name="connsiteX4026" fmla="*/ 2290503 w 5462919"/>
              <a:gd name="connsiteY4026" fmla="*/ 1702271 h 3482959"/>
              <a:gd name="connsiteX4027" fmla="*/ 2256316 w 5462919"/>
              <a:gd name="connsiteY4027" fmla="*/ 1751646 h 3482959"/>
              <a:gd name="connsiteX4028" fmla="*/ 2240645 w 5462919"/>
              <a:gd name="connsiteY4028" fmla="*/ 1773751 h 3482959"/>
              <a:gd name="connsiteX4029" fmla="*/ 2158993 w 5462919"/>
              <a:gd name="connsiteY4029" fmla="*/ 1928539 h 3482959"/>
              <a:gd name="connsiteX4030" fmla="*/ 2123388 w 5462919"/>
              <a:gd name="connsiteY4030" fmla="*/ 1985644 h 3482959"/>
              <a:gd name="connsiteX4031" fmla="*/ 2043873 w 5462919"/>
              <a:gd name="connsiteY4031" fmla="*/ 2095017 h 3482959"/>
              <a:gd name="connsiteX4032" fmla="*/ 1951547 w 5462919"/>
              <a:gd name="connsiteY4032" fmla="*/ 2204891 h 3482959"/>
              <a:gd name="connsiteX4033" fmla="*/ 1736137 w 5462919"/>
              <a:gd name="connsiteY4033" fmla="*/ 2411111 h 3482959"/>
              <a:gd name="connsiteX4034" fmla="*/ 1685319 w 5462919"/>
              <a:gd name="connsiteY4034" fmla="*/ 2464260 h 3482959"/>
              <a:gd name="connsiteX4035" fmla="*/ 1666528 w 5462919"/>
              <a:gd name="connsiteY4035" fmla="*/ 2493612 h 3482959"/>
              <a:gd name="connsiteX4036" fmla="*/ 1616945 w 5462919"/>
              <a:gd name="connsiteY4036" fmla="*/ 2574880 h 3482959"/>
              <a:gd name="connsiteX4037" fmla="*/ 1556937 w 5462919"/>
              <a:gd name="connsiteY4037" fmla="*/ 2649838 h 3482959"/>
              <a:gd name="connsiteX4038" fmla="*/ 1491512 w 5462919"/>
              <a:gd name="connsiteY4038" fmla="*/ 2675212 h 3482959"/>
              <a:gd name="connsiteX4039" fmla="*/ 1485545 w 5462919"/>
              <a:gd name="connsiteY4039" fmla="*/ 2664651 h 3482959"/>
              <a:gd name="connsiteX4040" fmla="*/ 1505941 w 5462919"/>
              <a:gd name="connsiteY4040" fmla="*/ 2615684 h 3482959"/>
              <a:gd name="connsiteX4041" fmla="*/ 1515103 w 5462919"/>
              <a:gd name="connsiteY4041" fmla="*/ 2610061 h 3482959"/>
              <a:gd name="connsiteX4042" fmla="*/ 1532704 w 5462919"/>
              <a:gd name="connsiteY4042" fmla="*/ 2594978 h 3482959"/>
              <a:gd name="connsiteX4043" fmla="*/ 1531057 w 5462919"/>
              <a:gd name="connsiteY4043" fmla="*/ 2597657 h 3482959"/>
              <a:gd name="connsiteX4044" fmla="*/ 1506495 w 5462919"/>
              <a:gd name="connsiteY4044" fmla="*/ 2657896 h 3482959"/>
              <a:gd name="connsiteX4045" fmla="*/ 1495901 w 5462919"/>
              <a:gd name="connsiteY4045" fmla="*/ 2658685 h 3482959"/>
              <a:gd name="connsiteX4046" fmla="*/ 1501867 w 5462919"/>
              <a:gd name="connsiteY4046" fmla="*/ 2669246 h 3482959"/>
              <a:gd name="connsiteX4047" fmla="*/ 1506495 w 5462919"/>
              <a:gd name="connsiteY4047" fmla="*/ 2657896 h 3482959"/>
              <a:gd name="connsiteX4048" fmla="*/ 1514687 w 5462919"/>
              <a:gd name="connsiteY4048" fmla="*/ 2657287 h 3482959"/>
              <a:gd name="connsiteX4049" fmla="*/ 1560641 w 5462919"/>
              <a:gd name="connsiteY4049" fmla="*/ 2621651 h 3482959"/>
              <a:gd name="connsiteX4050" fmla="*/ 1623185 w 5462919"/>
              <a:gd name="connsiteY4050" fmla="*/ 2532497 h 3482959"/>
              <a:gd name="connsiteX4051" fmla="*/ 1666117 w 5462919"/>
              <a:gd name="connsiteY4051" fmla="*/ 2461791 h 3482959"/>
              <a:gd name="connsiteX4052" fmla="*/ 1706304 w 5462919"/>
              <a:gd name="connsiteY4052" fmla="*/ 2416597 h 3482959"/>
              <a:gd name="connsiteX4053" fmla="*/ 1757603 w 5462919"/>
              <a:gd name="connsiteY4053" fmla="*/ 2366877 h 3482959"/>
              <a:gd name="connsiteX4054" fmla="*/ 1865410 w 5462919"/>
              <a:gd name="connsiteY4054" fmla="*/ 2268190 h 3482959"/>
              <a:gd name="connsiteX4055" fmla="*/ 1965811 w 5462919"/>
              <a:gd name="connsiteY4055" fmla="*/ 2162988 h 3482959"/>
              <a:gd name="connsiteX4056" fmla="*/ 2134835 w 5462919"/>
              <a:gd name="connsiteY4056" fmla="*/ 1937763 h 3482959"/>
              <a:gd name="connsiteX4057" fmla="*/ 2197159 w 5462919"/>
              <a:gd name="connsiteY4057" fmla="*/ 1835091 h 3482959"/>
              <a:gd name="connsiteX4058" fmla="*/ 2086100 w 5462919"/>
              <a:gd name="connsiteY4058" fmla="*/ 1991745 h 3482959"/>
              <a:gd name="connsiteX4059" fmla="*/ 1744503 w 5462919"/>
              <a:gd name="connsiteY4059" fmla="*/ 2363380 h 3482959"/>
              <a:gd name="connsiteX4060" fmla="*/ 1722306 w 5462919"/>
              <a:gd name="connsiteY4060" fmla="*/ 2384101 h 3482959"/>
              <a:gd name="connsiteX4061" fmla="*/ 1705824 w 5462919"/>
              <a:gd name="connsiteY4061" fmla="*/ 2409259 h 3482959"/>
              <a:gd name="connsiteX4062" fmla="*/ 1580323 w 5462919"/>
              <a:gd name="connsiteY4062" fmla="*/ 2554169 h 3482959"/>
              <a:gd name="connsiteX4063" fmla="*/ 1532704 w 5462919"/>
              <a:gd name="connsiteY4063" fmla="*/ 2594978 h 3482959"/>
              <a:gd name="connsiteX4064" fmla="*/ 1563108 w 5462919"/>
              <a:gd name="connsiteY4064" fmla="*/ 2545512 h 3482959"/>
              <a:gd name="connsiteX4065" fmla="*/ 1583881 w 5462919"/>
              <a:gd name="connsiteY4065" fmla="*/ 2526745 h 3482959"/>
              <a:gd name="connsiteX4066" fmla="*/ 1644514 w 5462919"/>
              <a:gd name="connsiteY4066" fmla="*/ 2458842 h 3482959"/>
              <a:gd name="connsiteX4067" fmla="*/ 1656096 w 5462919"/>
              <a:gd name="connsiteY4067" fmla="*/ 2444105 h 3482959"/>
              <a:gd name="connsiteX4068" fmla="*/ 1624033 w 5462919"/>
              <a:gd name="connsiteY4068" fmla="*/ 2470407 h 3482959"/>
              <a:gd name="connsiteX4069" fmla="*/ 1571613 w 5462919"/>
              <a:gd name="connsiteY4069" fmla="*/ 2531674 h 3482959"/>
              <a:gd name="connsiteX4070" fmla="*/ 1563108 w 5462919"/>
              <a:gd name="connsiteY4070" fmla="*/ 2545512 h 3482959"/>
              <a:gd name="connsiteX4071" fmla="*/ 1518313 w 5462919"/>
              <a:gd name="connsiteY4071" fmla="*/ 2585981 h 3482959"/>
              <a:gd name="connsiteX4072" fmla="*/ 1518738 w 5462919"/>
              <a:gd name="connsiteY4072" fmla="*/ 2584961 h 3482959"/>
              <a:gd name="connsiteX4073" fmla="*/ 1561938 w 5462919"/>
              <a:gd name="connsiteY4073" fmla="*/ 2516336 h 3482959"/>
              <a:gd name="connsiteX4074" fmla="*/ 1523882 w 5462919"/>
              <a:gd name="connsiteY4074" fmla="*/ 2541859 h 3482959"/>
              <a:gd name="connsiteX4075" fmla="*/ 1443094 w 5462919"/>
              <a:gd name="connsiteY4075" fmla="*/ 2569256 h 3482959"/>
              <a:gd name="connsiteX4076" fmla="*/ 1437059 w 5462919"/>
              <a:gd name="connsiteY4076" fmla="*/ 2554649 h 3482959"/>
              <a:gd name="connsiteX4077" fmla="*/ 1469155 w 5462919"/>
              <a:gd name="connsiteY4077" fmla="*/ 2522759 h 3482959"/>
              <a:gd name="connsiteX4078" fmla="*/ 1612144 w 5462919"/>
              <a:gd name="connsiteY4078" fmla="*/ 2410494 h 3482959"/>
              <a:gd name="connsiteX4079" fmla="*/ 1750058 w 5462919"/>
              <a:gd name="connsiteY4079" fmla="*/ 2296034 h 3482959"/>
              <a:gd name="connsiteX4080" fmla="*/ 1991048 w 5462919"/>
              <a:gd name="connsiteY4080" fmla="*/ 2038242 h 3482959"/>
              <a:gd name="connsiteX4081" fmla="*/ 2093430 w 5462919"/>
              <a:gd name="connsiteY4081" fmla="*/ 1894824 h 3482959"/>
              <a:gd name="connsiteX4082" fmla="*/ 2175143 w 5462919"/>
              <a:gd name="connsiteY4082" fmla="*/ 1745369 h 3482959"/>
              <a:gd name="connsiteX4083" fmla="*/ 2216241 w 5462919"/>
              <a:gd name="connsiteY4083" fmla="*/ 1692269 h 3482959"/>
              <a:gd name="connsiteX4084" fmla="*/ 2173951 w 5462919"/>
              <a:gd name="connsiteY4084" fmla="*/ 1788885 h 3482959"/>
              <a:gd name="connsiteX4085" fmla="*/ 2082602 w 5462919"/>
              <a:gd name="connsiteY4085" fmla="*/ 1941064 h 3482959"/>
              <a:gd name="connsiteX4086" fmla="*/ 1976989 w 5462919"/>
              <a:gd name="connsiteY4086" fmla="*/ 2083093 h 3482959"/>
              <a:gd name="connsiteX4087" fmla="*/ 1730513 w 5462919"/>
              <a:gd name="connsiteY4087" fmla="*/ 2336016 h 3482959"/>
              <a:gd name="connsiteX4088" fmla="*/ 1589718 w 5462919"/>
              <a:gd name="connsiteY4088" fmla="*/ 2448624 h 3482959"/>
              <a:gd name="connsiteX4089" fmla="*/ 1516792 w 5462919"/>
              <a:gd name="connsiteY4089" fmla="*/ 2504688 h 3482959"/>
              <a:gd name="connsiteX4090" fmla="*/ 1472916 w 5462919"/>
              <a:gd name="connsiteY4090" fmla="*/ 2544872 h 3482959"/>
              <a:gd name="connsiteX4091" fmla="*/ 1443025 w 5462919"/>
              <a:gd name="connsiteY4091" fmla="*/ 2552111 h 3482959"/>
              <a:gd name="connsiteX4092" fmla="*/ 1449060 w 5462919"/>
              <a:gd name="connsiteY4092" fmla="*/ 2566719 h 3482959"/>
              <a:gd name="connsiteX4093" fmla="*/ 1472916 w 5462919"/>
              <a:gd name="connsiteY4093" fmla="*/ 2544872 h 3482959"/>
              <a:gd name="connsiteX4094" fmla="*/ 1476150 w 5462919"/>
              <a:gd name="connsiteY4094" fmla="*/ 2544088 h 3482959"/>
              <a:gd name="connsiteX4095" fmla="*/ 1558823 w 5462919"/>
              <a:gd name="connsiteY4095" fmla="*/ 2500094 h 3482959"/>
              <a:gd name="connsiteX4096" fmla="*/ 1600287 w 5462919"/>
              <a:gd name="connsiteY4096" fmla="*/ 2467618 h 3482959"/>
              <a:gd name="connsiteX4097" fmla="*/ 1618317 w 5462919"/>
              <a:gd name="connsiteY4097" fmla="*/ 2445126 h 3482959"/>
              <a:gd name="connsiteX4098" fmla="*/ 1734354 w 5462919"/>
              <a:gd name="connsiteY4098" fmla="*/ 2336084 h 3482959"/>
              <a:gd name="connsiteX4099" fmla="*/ 1744307 w 5462919"/>
              <a:gd name="connsiteY4099" fmla="*/ 2337267 h 3482959"/>
              <a:gd name="connsiteX4100" fmla="*/ 1744444 w 5462919"/>
              <a:gd name="connsiteY4100" fmla="*/ 2338080 h 3482959"/>
              <a:gd name="connsiteX4101" fmla="*/ 1765489 w 5462919"/>
              <a:gd name="connsiteY4101" fmla="*/ 2318460 h 3482959"/>
              <a:gd name="connsiteX4102" fmla="*/ 1950174 w 5462919"/>
              <a:gd name="connsiteY4102" fmla="*/ 2129865 h 3482959"/>
              <a:gd name="connsiteX4103" fmla="*/ 2125122 w 5462919"/>
              <a:gd name="connsiteY4103" fmla="*/ 1909380 h 3482959"/>
              <a:gd name="connsiteX4104" fmla="*/ 2290948 w 5462919"/>
              <a:gd name="connsiteY4104" fmla="*/ 1670379 h 3482959"/>
              <a:gd name="connsiteX4105" fmla="*/ 2454855 w 5462919"/>
              <a:gd name="connsiteY4105" fmla="*/ 1474583 h 3482959"/>
              <a:gd name="connsiteX4106" fmla="*/ 2535779 w 5462919"/>
              <a:gd name="connsiteY4106" fmla="*/ 1381245 h 3482959"/>
              <a:gd name="connsiteX4107" fmla="*/ 2611355 w 5462919"/>
              <a:gd name="connsiteY4107" fmla="*/ 1268225 h 3482959"/>
              <a:gd name="connsiteX4108" fmla="*/ 2755715 w 5462919"/>
              <a:gd name="connsiteY4108" fmla="*/ 1019897 h 3482959"/>
              <a:gd name="connsiteX4109" fmla="*/ 2827492 w 5462919"/>
              <a:gd name="connsiteY4109" fmla="*/ 888657 h 3482959"/>
              <a:gd name="connsiteX4110" fmla="*/ 2752698 w 5462919"/>
              <a:gd name="connsiteY4110" fmla="*/ 978200 h 3482959"/>
              <a:gd name="connsiteX4111" fmla="*/ 2650377 w 5462919"/>
              <a:gd name="connsiteY4111" fmla="*/ 1111520 h 3482959"/>
              <a:gd name="connsiteX4112" fmla="*/ 2607446 w 5462919"/>
              <a:gd name="connsiteY4112" fmla="*/ 1172282 h 3482959"/>
              <a:gd name="connsiteX4113" fmla="*/ 2561017 w 5462919"/>
              <a:gd name="connsiteY4113" fmla="*/ 1214184 h 3482959"/>
              <a:gd name="connsiteX4114" fmla="*/ 2556536 w 5462919"/>
              <a:gd name="connsiteY4114" fmla="*/ 1213779 h 3482959"/>
              <a:gd name="connsiteX4115" fmla="*/ 2553678 w 5462919"/>
              <a:gd name="connsiteY4115" fmla="*/ 1218985 h 3482959"/>
              <a:gd name="connsiteX4116" fmla="*/ 2444225 w 5462919"/>
              <a:gd name="connsiteY4116" fmla="*/ 1353462 h 3482959"/>
              <a:gd name="connsiteX4117" fmla="*/ 2407559 w 5462919"/>
              <a:gd name="connsiteY4117" fmla="*/ 1393774 h 3482959"/>
              <a:gd name="connsiteX4118" fmla="*/ 2438121 w 5462919"/>
              <a:gd name="connsiteY4118" fmla="*/ 1345927 h 3482959"/>
              <a:gd name="connsiteX4119" fmla="*/ 2496634 w 5462919"/>
              <a:gd name="connsiteY4119" fmla="*/ 1268122 h 3482959"/>
              <a:gd name="connsiteX4120" fmla="*/ 2506953 w 5462919"/>
              <a:gd name="connsiteY4120" fmla="*/ 1255816 h 3482959"/>
              <a:gd name="connsiteX4121" fmla="*/ 2549918 w 5462919"/>
              <a:gd name="connsiteY4121" fmla="*/ 1209058 h 3482959"/>
              <a:gd name="connsiteX4122" fmla="*/ 2548399 w 5462919"/>
              <a:gd name="connsiteY4122" fmla="*/ 1204514 h 3482959"/>
              <a:gd name="connsiteX4123" fmla="*/ 2562901 w 5462919"/>
              <a:gd name="connsiteY4123" fmla="*/ 1178035 h 3482959"/>
              <a:gd name="connsiteX4124" fmla="*/ 2558548 w 5462919"/>
              <a:gd name="connsiteY4124" fmla="*/ 1174682 h 3482959"/>
              <a:gd name="connsiteX4125" fmla="*/ 2513364 w 5462919"/>
              <a:gd name="connsiteY4125" fmla="*/ 1248169 h 3482959"/>
              <a:gd name="connsiteX4126" fmla="*/ 2506953 w 5462919"/>
              <a:gd name="connsiteY4126" fmla="*/ 1255816 h 3482959"/>
              <a:gd name="connsiteX4127" fmla="*/ 2501095 w 5462919"/>
              <a:gd name="connsiteY4127" fmla="*/ 1262191 h 3482959"/>
              <a:gd name="connsiteX4128" fmla="*/ 2496634 w 5462919"/>
              <a:gd name="connsiteY4128" fmla="*/ 1268122 h 3482959"/>
              <a:gd name="connsiteX4129" fmla="*/ 2457855 w 5462919"/>
              <a:gd name="connsiteY4129" fmla="*/ 1314371 h 3482959"/>
              <a:gd name="connsiteX4130" fmla="*/ 2396502 w 5462919"/>
              <a:gd name="connsiteY4130" fmla="*/ 1379750 h 3482959"/>
              <a:gd name="connsiteX4131" fmla="*/ 2440127 w 5462919"/>
              <a:gd name="connsiteY4131" fmla="*/ 1312948 h 3482959"/>
              <a:gd name="connsiteX4132" fmla="*/ 2559851 w 5462919"/>
              <a:gd name="connsiteY4132" fmla="*/ 1172899 h 3482959"/>
              <a:gd name="connsiteX4133" fmla="*/ 2565913 w 5462919"/>
              <a:gd name="connsiteY4133" fmla="*/ 1172535 h 3482959"/>
              <a:gd name="connsiteX4134" fmla="*/ 2601291 w 5462919"/>
              <a:gd name="connsiteY4134" fmla="*/ 1107936 h 3482959"/>
              <a:gd name="connsiteX4135" fmla="*/ 2617967 w 5462919"/>
              <a:gd name="connsiteY4135" fmla="*/ 1084218 h 3482959"/>
              <a:gd name="connsiteX4136" fmla="*/ 2623905 w 5462919"/>
              <a:gd name="connsiteY4136" fmla="*/ 1079356 h 3482959"/>
              <a:gd name="connsiteX4137" fmla="*/ 2676506 w 5462919"/>
              <a:gd name="connsiteY4137" fmla="*/ 1029361 h 3482959"/>
              <a:gd name="connsiteX4138" fmla="*/ 2664946 w 5462919"/>
              <a:gd name="connsiteY4138" fmla="*/ 1017801 h 3482959"/>
              <a:gd name="connsiteX4139" fmla="*/ 2668208 w 5462919"/>
              <a:gd name="connsiteY4139" fmla="*/ 1014753 h 3482959"/>
              <a:gd name="connsiteX4140" fmla="*/ 2679935 w 5462919"/>
              <a:gd name="connsiteY4140" fmla="*/ 1026481 h 3482959"/>
              <a:gd name="connsiteX4141" fmla="*/ 2617433 w 5462919"/>
              <a:gd name="connsiteY4141" fmla="*/ 1114838 h 3482959"/>
              <a:gd name="connsiteX4142" fmla="*/ 2586537 w 5462919"/>
              <a:gd name="connsiteY4142" fmla="*/ 1170795 h 3482959"/>
              <a:gd name="connsiteX4143" fmla="*/ 2580589 w 5462919"/>
              <a:gd name="connsiteY4143" fmla="*/ 1178034 h 3482959"/>
              <a:gd name="connsiteX4144" fmla="*/ 2572890 w 5462919"/>
              <a:gd name="connsiteY4144" fmla="*/ 1183989 h 3482959"/>
              <a:gd name="connsiteX4145" fmla="*/ 2560847 w 5462919"/>
              <a:gd name="connsiteY4145" fmla="*/ 1205926 h 3482959"/>
              <a:gd name="connsiteX4146" fmla="*/ 2565269 w 5462919"/>
              <a:gd name="connsiteY4146" fmla="*/ 1209315 h 3482959"/>
              <a:gd name="connsiteX4147" fmla="*/ 2586537 w 5462919"/>
              <a:gd name="connsiteY4147" fmla="*/ 1170795 h 3482959"/>
              <a:gd name="connsiteX4148" fmla="*/ 2603125 w 5462919"/>
              <a:gd name="connsiteY4148" fmla="*/ 1150610 h 3482959"/>
              <a:gd name="connsiteX4149" fmla="*/ 2649486 w 5462919"/>
              <a:gd name="connsiteY4149" fmla="*/ 1082922 h 3482959"/>
              <a:gd name="connsiteX4150" fmla="*/ 2694337 w 5462919"/>
              <a:gd name="connsiteY4150" fmla="*/ 1024492 h 3482959"/>
              <a:gd name="connsiteX4151" fmla="*/ 2755373 w 5462919"/>
              <a:gd name="connsiteY4151" fmla="*/ 948574 h 3482959"/>
              <a:gd name="connsiteX4152" fmla="*/ 2868357 w 5462919"/>
              <a:gd name="connsiteY4152" fmla="*/ 813937 h 3482959"/>
              <a:gd name="connsiteX4153" fmla="*/ 2930012 w 5462919"/>
              <a:gd name="connsiteY4153" fmla="*/ 701204 h 3482959"/>
              <a:gd name="connsiteX4154" fmla="*/ 2926618 w 5462919"/>
              <a:gd name="connsiteY4154" fmla="*/ 704978 h 3482959"/>
              <a:gd name="connsiteX4155" fmla="*/ 2860575 w 5462919"/>
              <a:gd name="connsiteY4155" fmla="*/ 782198 h 3482959"/>
              <a:gd name="connsiteX4156" fmla="*/ 2710933 w 5462919"/>
              <a:gd name="connsiteY4156" fmla="*/ 931154 h 3482959"/>
              <a:gd name="connsiteX4157" fmla="*/ 2696600 w 5462919"/>
              <a:gd name="connsiteY4157" fmla="*/ 922787 h 3482959"/>
              <a:gd name="connsiteX4158" fmla="*/ 2735759 w 5462919"/>
              <a:gd name="connsiteY4158" fmla="*/ 837062 h 3482959"/>
              <a:gd name="connsiteX4159" fmla="*/ 2843841 w 5462919"/>
              <a:gd name="connsiteY4159" fmla="*/ 696405 h 3482959"/>
              <a:gd name="connsiteX4160" fmla="*/ 2867964 w 5462919"/>
              <a:gd name="connsiteY4160" fmla="*/ 658693 h 3482959"/>
              <a:gd name="connsiteX4161" fmla="*/ 2904740 w 5462919"/>
              <a:gd name="connsiteY4161" fmla="*/ 613766 h 3482959"/>
              <a:gd name="connsiteX4162" fmla="*/ 2965022 w 5462919"/>
              <a:gd name="connsiteY4162" fmla="*/ 538328 h 3482959"/>
              <a:gd name="connsiteX4163" fmla="*/ 2951580 w 5462919"/>
              <a:gd name="connsiteY4163" fmla="*/ 527973 h 3482959"/>
              <a:gd name="connsiteX4164" fmla="*/ 2867964 w 5462919"/>
              <a:gd name="connsiteY4164" fmla="*/ 658693 h 3482959"/>
              <a:gd name="connsiteX4165" fmla="*/ 2791103 w 5462919"/>
              <a:gd name="connsiteY4165" fmla="*/ 752589 h 3482959"/>
              <a:gd name="connsiteX4166" fmla="*/ 2658332 w 5462919"/>
              <a:gd name="connsiteY4166" fmla="*/ 872381 h 3482959"/>
              <a:gd name="connsiteX4167" fmla="*/ 2645714 w 5462919"/>
              <a:gd name="connsiteY4167" fmla="*/ 867238 h 3482959"/>
              <a:gd name="connsiteX4168" fmla="*/ 2658281 w 5462919"/>
              <a:gd name="connsiteY4168" fmla="*/ 803055 h 3482959"/>
              <a:gd name="connsiteX4169" fmla="*/ 2671517 w 5462919"/>
              <a:gd name="connsiteY4169" fmla="*/ 780806 h 3482959"/>
              <a:gd name="connsiteX4170" fmla="*/ 2704486 w 5462919"/>
              <a:gd name="connsiteY4170" fmla="*/ 756824 h 3482959"/>
              <a:gd name="connsiteX4171" fmla="*/ 2692759 w 5462919"/>
              <a:gd name="connsiteY4171" fmla="*/ 745097 h 3482959"/>
              <a:gd name="connsiteX4172" fmla="*/ 2671517 w 5462919"/>
              <a:gd name="connsiteY4172" fmla="*/ 780806 h 3482959"/>
              <a:gd name="connsiteX4173" fmla="*/ 2653669 w 5462919"/>
              <a:gd name="connsiteY4173" fmla="*/ 793788 h 3482959"/>
              <a:gd name="connsiteX4174" fmla="*/ 2645028 w 5462919"/>
              <a:gd name="connsiteY4174" fmla="*/ 778975 h 3482959"/>
              <a:gd name="connsiteX4175" fmla="*/ 2695846 w 5462919"/>
              <a:gd name="connsiteY4175" fmla="*/ 742011 h 3482959"/>
              <a:gd name="connsiteX4176" fmla="*/ 2707573 w 5462919"/>
              <a:gd name="connsiteY4176" fmla="*/ 753738 h 3482959"/>
              <a:gd name="connsiteX4177" fmla="*/ 2663567 w 5462919"/>
              <a:gd name="connsiteY4177" fmla="*/ 833291 h 3482959"/>
              <a:gd name="connsiteX4178" fmla="*/ 2662969 w 5462919"/>
              <a:gd name="connsiteY4178" fmla="*/ 846532 h 3482959"/>
              <a:gd name="connsiteX4179" fmla="*/ 2649622 w 5462919"/>
              <a:gd name="connsiteY4179" fmla="*/ 857499 h 3482959"/>
              <a:gd name="connsiteX4180" fmla="*/ 2662241 w 5462919"/>
              <a:gd name="connsiteY4180" fmla="*/ 862643 h 3482959"/>
              <a:gd name="connsiteX4181" fmla="*/ 2662969 w 5462919"/>
              <a:gd name="connsiteY4181" fmla="*/ 846532 h 3482959"/>
              <a:gd name="connsiteX4182" fmla="*/ 2723483 w 5462919"/>
              <a:gd name="connsiteY4182" fmla="*/ 796806 h 3482959"/>
              <a:gd name="connsiteX4183" fmla="*/ 2952815 w 5462919"/>
              <a:gd name="connsiteY4183" fmla="*/ 526122 h 3482959"/>
              <a:gd name="connsiteX4184" fmla="*/ 2966256 w 5462919"/>
              <a:gd name="connsiteY4184" fmla="*/ 536476 h 3482959"/>
              <a:gd name="connsiteX4185" fmla="*/ 2907894 w 5462919"/>
              <a:gd name="connsiteY4185" fmla="*/ 631804 h 3482959"/>
              <a:gd name="connsiteX4186" fmla="*/ 2798716 w 5462919"/>
              <a:gd name="connsiteY4186" fmla="*/ 782130 h 3482959"/>
              <a:gd name="connsiteX4187" fmla="*/ 2726318 w 5462919"/>
              <a:gd name="connsiteY4187" fmla="*/ 887076 h 3482959"/>
              <a:gd name="connsiteX4188" fmla="*/ 2723308 w 5462919"/>
              <a:gd name="connsiteY4188" fmla="*/ 896102 h 3482959"/>
              <a:gd name="connsiteX4189" fmla="*/ 2698589 w 5462919"/>
              <a:gd name="connsiteY4189" fmla="*/ 918879 h 3482959"/>
              <a:gd name="connsiteX4190" fmla="*/ 2712922 w 5462919"/>
              <a:gd name="connsiteY4190" fmla="*/ 927245 h 3482959"/>
              <a:gd name="connsiteX4191" fmla="*/ 2723308 w 5462919"/>
              <a:gd name="connsiteY4191" fmla="*/ 896102 h 3482959"/>
              <a:gd name="connsiteX4192" fmla="*/ 2785000 w 5462919"/>
              <a:gd name="connsiteY4192" fmla="*/ 839257 h 3482959"/>
              <a:gd name="connsiteX4193" fmla="*/ 2854403 w 5462919"/>
              <a:gd name="connsiteY4193" fmla="*/ 762859 h 3482959"/>
              <a:gd name="connsiteX4194" fmla="*/ 2919965 w 5462919"/>
              <a:gd name="connsiteY4194" fmla="*/ 686255 h 3482959"/>
              <a:gd name="connsiteX4195" fmla="*/ 2966615 w 5462919"/>
              <a:gd name="connsiteY4195" fmla="*/ 634277 h 3482959"/>
              <a:gd name="connsiteX4196" fmla="*/ 3029967 w 5462919"/>
              <a:gd name="connsiteY4196" fmla="*/ 518440 h 3482959"/>
              <a:gd name="connsiteX4197" fmla="*/ 3041437 w 5462919"/>
              <a:gd name="connsiteY4197" fmla="*/ 515534 h 3482959"/>
              <a:gd name="connsiteX4198" fmla="*/ 3044780 w 5462919"/>
              <a:gd name="connsiteY4198" fmla="*/ 527082 h 3482959"/>
              <a:gd name="connsiteX4199" fmla="*/ 3034889 w 5462919"/>
              <a:gd name="connsiteY4199" fmla="*/ 544830 h 3482959"/>
              <a:gd name="connsiteX4200" fmla="*/ 3043821 w 5462919"/>
              <a:gd name="connsiteY4200" fmla="*/ 532430 h 3482959"/>
              <a:gd name="connsiteX4201" fmla="*/ 3059457 w 5462919"/>
              <a:gd name="connsiteY4201" fmla="*/ 539014 h 3482959"/>
              <a:gd name="connsiteX4202" fmla="*/ 3058605 w 5462919"/>
              <a:gd name="connsiteY4202" fmla="*/ 541110 h 3482959"/>
              <a:gd name="connsiteX4203" fmla="*/ 3043204 w 5462919"/>
              <a:gd name="connsiteY4203" fmla="*/ 534625 h 3482959"/>
              <a:gd name="connsiteX4204" fmla="*/ 3018562 w 5462919"/>
              <a:gd name="connsiteY4204" fmla="*/ 596178 h 3482959"/>
              <a:gd name="connsiteX4205" fmla="*/ 2992660 w 5462919"/>
              <a:gd name="connsiteY4205" fmla="*/ 631528 h 3482959"/>
              <a:gd name="connsiteX4206" fmla="*/ 2978118 w 5462919"/>
              <a:gd name="connsiteY4206" fmla="*/ 647701 h 3482959"/>
              <a:gd name="connsiteX4207" fmla="*/ 2931134 w 5462919"/>
              <a:gd name="connsiteY4207" fmla="*/ 733464 h 3482959"/>
              <a:gd name="connsiteX4208" fmla="*/ 2971331 w 5462919"/>
              <a:gd name="connsiteY4208" fmla="*/ 681824 h 3482959"/>
              <a:gd name="connsiteX4209" fmla="*/ 3012572 w 5462919"/>
              <a:gd name="connsiteY4209" fmla="*/ 611140 h 3482959"/>
              <a:gd name="connsiteX4210" fmla="*/ 3018562 w 5462919"/>
              <a:gd name="connsiteY4210" fmla="*/ 596178 h 3482959"/>
              <a:gd name="connsiteX4211" fmla="*/ 3058223 w 5462919"/>
              <a:gd name="connsiteY4211" fmla="*/ 542049 h 3482959"/>
              <a:gd name="connsiteX4212" fmla="*/ 3023993 w 5462919"/>
              <a:gd name="connsiteY4212" fmla="*/ 626231 h 3482959"/>
              <a:gd name="connsiteX4213" fmla="*/ 2975103 w 5462919"/>
              <a:gd name="connsiteY4213" fmla="*/ 706760 h 3482959"/>
              <a:gd name="connsiteX4214" fmla="*/ 2882522 w 5462919"/>
              <a:gd name="connsiteY4214" fmla="*/ 822198 h 3482959"/>
              <a:gd name="connsiteX4215" fmla="*/ 2731986 w 5462919"/>
              <a:gd name="connsiteY4215" fmla="*/ 1096981 h 3482959"/>
              <a:gd name="connsiteX4216" fmla="*/ 2660741 w 5462919"/>
              <a:gd name="connsiteY4216" fmla="*/ 1221137 h 3482959"/>
              <a:gd name="connsiteX4217" fmla="*/ 2624634 w 5462919"/>
              <a:gd name="connsiteY4217" fmla="*/ 1279040 h 3482959"/>
              <a:gd name="connsiteX4218" fmla="*/ 2629160 w 5462919"/>
              <a:gd name="connsiteY4218" fmla="*/ 1277561 h 3482959"/>
              <a:gd name="connsiteX4219" fmla="*/ 2634329 w 5462919"/>
              <a:gd name="connsiteY4219" fmla="*/ 1287564 h 3482959"/>
              <a:gd name="connsiteX4220" fmla="*/ 2587968 w 5462919"/>
              <a:gd name="connsiteY4220" fmla="*/ 1424724 h 3482959"/>
              <a:gd name="connsiteX4221" fmla="*/ 2519252 w 5462919"/>
              <a:gd name="connsiteY4221" fmla="*/ 1559964 h 3482959"/>
              <a:gd name="connsiteX4222" fmla="*/ 2374959 w 5462919"/>
              <a:gd name="connsiteY4222" fmla="*/ 1835039 h 3482959"/>
              <a:gd name="connsiteX4223" fmla="*/ 2209887 w 5462919"/>
              <a:gd name="connsiteY4223" fmla="*/ 2092900 h 3482959"/>
              <a:gd name="connsiteX4224" fmla="*/ 1941502 w 5462919"/>
              <a:gd name="connsiteY4224" fmla="*/ 2445371 h 3482959"/>
              <a:gd name="connsiteX4225" fmla="*/ 1877174 w 5462919"/>
              <a:gd name="connsiteY4225" fmla="*/ 2545573 h 3482959"/>
              <a:gd name="connsiteX4226" fmla="*/ 1852036 w 5462919"/>
              <a:gd name="connsiteY4226" fmla="*/ 2557049 h 3482959"/>
              <a:gd name="connsiteX4227" fmla="*/ 1861706 w 5462919"/>
              <a:gd name="connsiteY4227" fmla="*/ 2569667 h 3482959"/>
              <a:gd name="connsiteX4228" fmla="*/ 1877174 w 5462919"/>
              <a:gd name="connsiteY4228" fmla="*/ 2545573 h 3482959"/>
              <a:gd name="connsiteX4229" fmla="*/ 1880429 w 5462919"/>
              <a:gd name="connsiteY4229" fmla="*/ 2544087 h 3482959"/>
              <a:gd name="connsiteX4230" fmla="*/ 1998318 w 5462919"/>
              <a:gd name="connsiteY4230" fmla="*/ 2424621 h 3482959"/>
              <a:gd name="connsiteX4231" fmla="*/ 2102765 w 5462919"/>
              <a:gd name="connsiteY4231" fmla="*/ 2277654 h 3482959"/>
              <a:gd name="connsiteX4232" fmla="*/ 2156463 w 5462919"/>
              <a:gd name="connsiteY4232" fmla="*/ 2206057 h 3482959"/>
              <a:gd name="connsiteX4233" fmla="*/ 2231695 w 5462919"/>
              <a:gd name="connsiteY4233" fmla="*/ 2100306 h 3482959"/>
              <a:gd name="connsiteX4234" fmla="*/ 2372284 w 5462919"/>
              <a:gd name="connsiteY4234" fmla="*/ 1880233 h 3482959"/>
              <a:gd name="connsiteX4235" fmla="*/ 2508759 w 5462919"/>
              <a:gd name="connsiteY4235" fmla="*/ 1678882 h 3482959"/>
              <a:gd name="connsiteX4236" fmla="*/ 2539440 w 5462919"/>
              <a:gd name="connsiteY4236" fmla="*/ 1625404 h 3482959"/>
              <a:gd name="connsiteX4237" fmla="*/ 2546683 w 5462919"/>
              <a:gd name="connsiteY4237" fmla="*/ 1604224 h 3482959"/>
              <a:gd name="connsiteX4238" fmla="*/ 2589066 w 5462919"/>
              <a:gd name="connsiteY4238" fmla="*/ 1470193 h 3482959"/>
              <a:gd name="connsiteX4239" fmla="*/ 2637963 w 5462919"/>
              <a:gd name="connsiteY4239" fmla="*/ 1359505 h 3482959"/>
              <a:gd name="connsiteX4240" fmla="*/ 2705995 w 5462919"/>
              <a:gd name="connsiteY4240" fmla="*/ 1264590 h 3482959"/>
              <a:gd name="connsiteX4241" fmla="*/ 2728960 w 5462919"/>
              <a:gd name="connsiteY4241" fmla="*/ 1236725 h 3482959"/>
              <a:gd name="connsiteX4242" fmla="*/ 2740696 w 5462919"/>
              <a:gd name="connsiteY4242" fmla="*/ 1211509 h 3482959"/>
              <a:gd name="connsiteX4243" fmla="*/ 2855294 w 5462919"/>
              <a:gd name="connsiteY4243" fmla="*/ 972988 h 3482959"/>
              <a:gd name="connsiteX4244" fmla="*/ 3099164 w 5462919"/>
              <a:gd name="connsiteY4244" fmla="*/ 509250 h 3482959"/>
              <a:gd name="connsiteX4245" fmla="*/ 3110788 w 5462919"/>
              <a:gd name="connsiteY4245" fmla="*/ 506421 h 3482959"/>
              <a:gd name="connsiteX4246" fmla="*/ 3113977 w 5462919"/>
              <a:gd name="connsiteY4246" fmla="*/ 517891 h 3482959"/>
              <a:gd name="connsiteX4247" fmla="*/ 3080647 w 5462919"/>
              <a:gd name="connsiteY4247" fmla="*/ 575498 h 3482959"/>
              <a:gd name="connsiteX4248" fmla="*/ 2839588 w 5462919"/>
              <a:gd name="connsiteY4248" fmla="*/ 1044723 h 3482959"/>
              <a:gd name="connsiteX4249" fmla="*/ 2773630 w 5462919"/>
              <a:gd name="connsiteY4249" fmla="*/ 1182525 h 3482959"/>
              <a:gd name="connsiteX4250" fmla="*/ 2781775 w 5462919"/>
              <a:gd name="connsiteY4250" fmla="*/ 1172642 h 3482959"/>
              <a:gd name="connsiteX4251" fmla="*/ 2853236 w 5462919"/>
              <a:gd name="connsiteY4251" fmla="*/ 1077298 h 3482959"/>
              <a:gd name="connsiteX4252" fmla="*/ 2978052 w 5462919"/>
              <a:gd name="connsiteY4252" fmla="*/ 857157 h 3482959"/>
              <a:gd name="connsiteX4253" fmla="*/ 3177757 w 5462919"/>
              <a:gd name="connsiteY4253" fmla="*/ 398356 h 3482959"/>
              <a:gd name="connsiteX4254" fmla="*/ 3177620 w 5462919"/>
              <a:gd name="connsiteY4254" fmla="*/ 398219 h 3482959"/>
              <a:gd name="connsiteX4255" fmla="*/ 3188292 w 5462919"/>
              <a:gd name="connsiteY4255" fmla="*/ 394979 h 3482959"/>
              <a:gd name="connsiteX4256" fmla="*/ 1123992 w 5462919"/>
              <a:gd name="connsiteY4256" fmla="*/ 362695 h 3482959"/>
              <a:gd name="connsiteX4257" fmla="*/ 1124129 w 5462919"/>
              <a:gd name="connsiteY4257" fmla="*/ 363335 h 3482959"/>
              <a:gd name="connsiteX4258" fmla="*/ 1124129 w 5462919"/>
              <a:gd name="connsiteY4258" fmla="*/ 363449 h 3482959"/>
              <a:gd name="connsiteX4259" fmla="*/ 1123992 w 5462919"/>
              <a:gd name="connsiteY4259" fmla="*/ 362695 h 3482959"/>
              <a:gd name="connsiteX4260" fmla="*/ 1121386 w 5462919"/>
              <a:gd name="connsiteY4260" fmla="*/ 362626 h 3482959"/>
              <a:gd name="connsiteX4261" fmla="*/ 1120563 w 5462919"/>
              <a:gd name="connsiteY4261" fmla="*/ 362969 h 3482959"/>
              <a:gd name="connsiteX4262" fmla="*/ 1120837 w 5462919"/>
              <a:gd name="connsiteY4262" fmla="*/ 362826 h 3482959"/>
              <a:gd name="connsiteX4263" fmla="*/ 1146006 w 5462919"/>
              <a:gd name="connsiteY4263" fmla="*/ 322438 h 3482959"/>
              <a:gd name="connsiteX4264" fmla="*/ 1154578 w 5462919"/>
              <a:gd name="connsiteY4264" fmla="*/ 331011 h 3482959"/>
              <a:gd name="connsiteX4265" fmla="*/ 1120563 w 5462919"/>
              <a:gd name="connsiteY4265" fmla="*/ 380868 h 3482959"/>
              <a:gd name="connsiteX4266" fmla="*/ 1110893 w 5462919"/>
              <a:gd name="connsiteY4266" fmla="*/ 376959 h 3482959"/>
              <a:gd name="connsiteX4267" fmla="*/ 1108150 w 5462919"/>
              <a:gd name="connsiteY4267" fmla="*/ 353985 h 3482959"/>
              <a:gd name="connsiteX4268" fmla="*/ 1117888 w 5462919"/>
              <a:gd name="connsiteY4268" fmla="*/ 337114 h 3482959"/>
              <a:gd name="connsiteX4269" fmla="*/ 1117888 w 5462919"/>
              <a:gd name="connsiteY4269" fmla="*/ 336908 h 3482959"/>
              <a:gd name="connsiteX4270" fmla="*/ 1129615 w 5462919"/>
              <a:gd name="connsiteY4270" fmla="*/ 333823 h 3482959"/>
              <a:gd name="connsiteX4271" fmla="*/ 1132701 w 5462919"/>
              <a:gd name="connsiteY4271" fmla="*/ 345551 h 3482959"/>
              <a:gd name="connsiteX4272" fmla="*/ 1128038 w 5462919"/>
              <a:gd name="connsiteY4272" fmla="*/ 352339 h 3482959"/>
              <a:gd name="connsiteX4273" fmla="*/ 1125912 w 5462919"/>
              <a:gd name="connsiteY4273" fmla="*/ 355837 h 3482959"/>
              <a:gd name="connsiteX4274" fmla="*/ 1125158 w 5462919"/>
              <a:gd name="connsiteY4274" fmla="*/ 357345 h 3482959"/>
              <a:gd name="connsiteX4275" fmla="*/ 1124140 w 5462919"/>
              <a:gd name="connsiteY4275" fmla="*/ 360672 h 3482959"/>
              <a:gd name="connsiteX4276" fmla="*/ 1124197 w 5462919"/>
              <a:gd name="connsiteY4276" fmla="*/ 359746 h 3482959"/>
              <a:gd name="connsiteX4277" fmla="*/ 1124129 w 5462919"/>
              <a:gd name="connsiteY4277" fmla="*/ 360706 h 3482959"/>
              <a:gd name="connsiteX4278" fmla="*/ 1124140 w 5462919"/>
              <a:gd name="connsiteY4278" fmla="*/ 360672 h 3482959"/>
              <a:gd name="connsiteX4279" fmla="*/ 1124129 w 5462919"/>
              <a:gd name="connsiteY4279" fmla="*/ 360843 h 3482959"/>
              <a:gd name="connsiteX4280" fmla="*/ 1124129 w 5462919"/>
              <a:gd name="connsiteY4280" fmla="*/ 361012 h 3482959"/>
              <a:gd name="connsiteX4281" fmla="*/ 1123306 w 5462919"/>
              <a:gd name="connsiteY4281" fmla="*/ 361529 h 3482959"/>
              <a:gd name="connsiteX4282" fmla="*/ 1120837 w 5462919"/>
              <a:gd name="connsiteY4282" fmla="*/ 362826 h 3482959"/>
              <a:gd name="connsiteX4283" fmla="*/ 1120631 w 5462919"/>
              <a:gd name="connsiteY4283" fmla="*/ 362900 h 3482959"/>
              <a:gd name="connsiteX4284" fmla="*/ 1119123 w 5462919"/>
              <a:gd name="connsiteY4284" fmla="*/ 363381 h 3482959"/>
              <a:gd name="connsiteX4285" fmla="*/ 1116036 w 5462919"/>
              <a:gd name="connsiteY4285" fmla="*/ 364203 h 3482959"/>
              <a:gd name="connsiteX4286" fmla="*/ 1125706 w 5462919"/>
              <a:gd name="connsiteY4286" fmla="*/ 368112 h 3482959"/>
              <a:gd name="connsiteX4287" fmla="*/ 1125020 w 5462919"/>
              <a:gd name="connsiteY4287" fmla="*/ 366672 h 3482959"/>
              <a:gd name="connsiteX4288" fmla="*/ 1125158 w 5462919"/>
              <a:gd name="connsiteY4288" fmla="*/ 366947 h 3482959"/>
              <a:gd name="connsiteX4289" fmla="*/ 1124403 w 5462919"/>
              <a:gd name="connsiteY4289" fmla="*/ 364615 h 3482959"/>
              <a:gd name="connsiteX4290" fmla="*/ 1124129 w 5462919"/>
              <a:gd name="connsiteY4290" fmla="*/ 363335 h 3482959"/>
              <a:gd name="connsiteX4291" fmla="*/ 1124129 w 5462919"/>
              <a:gd name="connsiteY4291" fmla="*/ 362557 h 3482959"/>
              <a:gd name="connsiteX4292" fmla="*/ 1124129 w 5462919"/>
              <a:gd name="connsiteY4292" fmla="*/ 361012 h 3482959"/>
              <a:gd name="connsiteX4293" fmla="*/ 1125706 w 5462919"/>
              <a:gd name="connsiteY4293" fmla="*/ 360020 h 3482959"/>
              <a:gd name="connsiteX4294" fmla="*/ 1125569 w 5462919"/>
              <a:gd name="connsiteY4294" fmla="*/ 360089 h 3482959"/>
              <a:gd name="connsiteX4295" fmla="*/ 1126529 w 5462919"/>
              <a:gd name="connsiteY4295" fmla="*/ 359266 h 3482959"/>
              <a:gd name="connsiteX4296" fmla="*/ 1128724 w 5462919"/>
              <a:gd name="connsiteY4296" fmla="*/ 357071 h 3482959"/>
              <a:gd name="connsiteX4297" fmla="*/ 1129752 w 5462919"/>
              <a:gd name="connsiteY4297" fmla="*/ 355905 h 3482959"/>
              <a:gd name="connsiteX4298" fmla="*/ 1130232 w 5462919"/>
              <a:gd name="connsiteY4298" fmla="*/ 355288 h 3482959"/>
              <a:gd name="connsiteX4299" fmla="*/ 1129684 w 5462919"/>
              <a:gd name="connsiteY4299" fmla="*/ 355975 h 3482959"/>
              <a:gd name="connsiteX4300" fmla="*/ 1131330 w 5462919"/>
              <a:gd name="connsiteY4300" fmla="*/ 353573 h 3482959"/>
              <a:gd name="connsiteX4301" fmla="*/ 1134279 w 5462919"/>
              <a:gd name="connsiteY4301" fmla="*/ 348018 h 3482959"/>
              <a:gd name="connsiteX4302" fmla="*/ 1134828 w 5462919"/>
              <a:gd name="connsiteY4302" fmla="*/ 346441 h 3482959"/>
              <a:gd name="connsiteX4303" fmla="*/ 1135856 w 5462919"/>
              <a:gd name="connsiteY4303" fmla="*/ 343149 h 3482959"/>
              <a:gd name="connsiteX4304" fmla="*/ 1136610 w 5462919"/>
              <a:gd name="connsiteY4304" fmla="*/ 339995 h 3482959"/>
              <a:gd name="connsiteX4305" fmla="*/ 1136885 w 5462919"/>
              <a:gd name="connsiteY4305" fmla="*/ 338554 h 3482959"/>
              <a:gd name="connsiteX4306" fmla="*/ 1136987 w 5462919"/>
              <a:gd name="connsiteY4306" fmla="*/ 337977 h 3482959"/>
              <a:gd name="connsiteX4307" fmla="*/ 1136954 w 5462919"/>
              <a:gd name="connsiteY4307" fmla="*/ 338487 h 3482959"/>
              <a:gd name="connsiteX4308" fmla="*/ 1137090 w 5462919"/>
              <a:gd name="connsiteY4308" fmla="*/ 337389 h 3482959"/>
              <a:gd name="connsiteX4309" fmla="*/ 1136987 w 5462919"/>
              <a:gd name="connsiteY4309" fmla="*/ 337977 h 3482959"/>
              <a:gd name="connsiteX4310" fmla="*/ 1137433 w 5462919"/>
              <a:gd name="connsiteY4310" fmla="*/ 331011 h 3482959"/>
              <a:gd name="connsiteX4311" fmla="*/ 1146006 w 5462919"/>
              <a:gd name="connsiteY4311" fmla="*/ 322438 h 3482959"/>
              <a:gd name="connsiteX4312" fmla="*/ 3132451 w 5462919"/>
              <a:gd name="connsiteY4312" fmla="*/ 307637 h 3482959"/>
              <a:gd name="connsiteX4313" fmla="*/ 3132426 w 5462919"/>
              <a:gd name="connsiteY4313" fmla="*/ 307762 h 3482959"/>
              <a:gd name="connsiteX4314" fmla="*/ 3132289 w 5462919"/>
              <a:gd name="connsiteY4314" fmla="*/ 307683 h 3482959"/>
              <a:gd name="connsiteX4315" fmla="*/ 3117751 w 5462919"/>
              <a:gd name="connsiteY4315" fmla="*/ 299203 h 3482959"/>
              <a:gd name="connsiteX4316" fmla="*/ 3132289 w 5462919"/>
              <a:gd name="connsiteY4316" fmla="*/ 307683 h 3482959"/>
              <a:gd name="connsiteX4317" fmla="*/ 3121461 w 5462919"/>
              <a:gd name="connsiteY4317" fmla="*/ 310737 h 3482959"/>
              <a:gd name="connsiteX4318" fmla="*/ 3117681 w 5462919"/>
              <a:gd name="connsiteY4318" fmla="*/ 298985 h 3482959"/>
              <a:gd name="connsiteX4319" fmla="*/ 3117751 w 5462919"/>
              <a:gd name="connsiteY4319" fmla="*/ 299203 h 3482959"/>
              <a:gd name="connsiteX4320" fmla="*/ 3117612 w 5462919"/>
              <a:gd name="connsiteY4320" fmla="*/ 299121 h 3482959"/>
              <a:gd name="connsiteX4321" fmla="*/ 3027404 w 5462919"/>
              <a:gd name="connsiteY4321" fmla="*/ 240641 h 3482959"/>
              <a:gd name="connsiteX4322" fmla="*/ 3027035 w 5462919"/>
              <a:gd name="connsiteY4322" fmla="*/ 242092 h 3482959"/>
              <a:gd name="connsiteX4323" fmla="*/ 3026813 w 5462919"/>
              <a:gd name="connsiteY4323" fmla="*/ 242062 h 3482959"/>
              <a:gd name="connsiteX4324" fmla="*/ 3010444 w 5462919"/>
              <a:gd name="connsiteY4324" fmla="*/ 222615 h 3482959"/>
              <a:gd name="connsiteX4325" fmla="*/ 3008776 w 5462919"/>
              <a:gd name="connsiteY4325" fmla="*/ 229306 h 3482959"/>
              <a:gd name="connsiteX4326" fmla="*/ 2991905 w 5462919"/>
              <a:gd name="connsiteY4326" fmla="*/ 227043 h 3482959"/>
              <a:gd name="connsiteX4327" fmla="*/ 2992625 w 5462919"/>
              <a:gd name="connsiteY4327" fmla="*/ 224858 h 3482959"/>
              <a:gd name="connsiteX4328" fmla="*/ 3008913 w 5462919"/>
              <a:gd name="connsiteY4328" fmla="*/ 227043 h 3482959"/>
              <a:gd name="connsiteX4329" fmla="*/ 3120287 w 5462919"/>
              <a:gd name="connsiteY4329" fmla="*/ 201601 h 3482959"/>
              <a:gd name="connsiteX4330" fmla="*/ 3120290 w 5462919"/>
              <a:gd name="connsiteY4330" fmla="*/ 201623 h 3482959"/>
              <a:gd name="connsiteX4331" fmla="*/ 3120218 w 5462919"/>
              <a:gd name="connsiteY4331" fmla="*/ 201737 h 3482959"/>
              <a:gd name="connsiteX4332" fmla="*/ 3126733 w 5462919"/>
              <a:gd name="connsiteY4332" fmla="*/ 191399 h 3482959"/>
              <a:gd name="connsiteX4333" fmla="*/ 3136745 w 5462919"/>
              <a:gd name="connsiteY4333" fmla="*/ 197211 h 3482959"/>
              <a:gd name="connsiteX4334" fmla="*/ 3143051 w 5462919"/>
              <a:gd name="connsiteY4334" fmla="*/ 249115 h 3482959"/>
              <a:gd name="connsiteX4335" fmla="*/ 3117681 w 5462919"/>
              <a:gd name="connsiteY4335" fmla="*/ 298985 h 3482959"/>
              <a:gd name="connsiteX4336" fmla="*/ 3117681 w 5462919"/>
              <a:gd name="connsiteY4336" fmla="*/ 298985 h 3482959"/>
              <a:gd name="connsiteX4337" fmla="*/ 3126673 w 5462919"/>
              <a:gd name="connsiteY4337" fmla="*/ 250780 h 3482959"/>
              <a:gd name="connsiteX4338" fmla="*/ 3120290 w 5462919"/>
              <a:gd name="connsiteY4338" fmla="*/ 201623 h 3482959"/>
              <a:gd name="connsiteX4339" fmla="*/ 2970695 w 5462919"/>
              <a:gd name="connsiteY4339" fmla="*/ 180249 h 3482959"/>
              <a:gd name="connsiteX4340" fmla="*/ 2970576 w 5462919"/>
              <a:gd name="connsiteY4340" fmla="*/ 180753 h 3482959"/>
              <a:gd name="connsiteX4341" fmla="*/ 2970491 w 5462919"/>
              <a:gd name="connsiteY4341" fmla="*/ 180716 h 3482959"/>
              <a:gd name="connsiteX4342" fmla="*/ 1138531 w 5462919"/>
              <a:gd name="connsiteY4342" fmla="*/ 174238 h 3482959"/>
              <a:gd name="connsiteX4343" fmla="*/ 1153344 w 5462919"/>
              <a:gd name="connsiteY4343" fmla="*/ 182878 h 3482959"/>
              <a:gd name="connsiteX4344" fmla="*/ 1138531 w 5462919"/>
              <a:gd name="connsiteY4344" fmla="*/ 174238 h 3482959"/>
              <a:gd name="connsiteX4345" fmla="*/ 3204280 w 5462919"/>
              <a:gd name="connsiteY4345" fmla="*/ 170825 h 3482959"/>
              <a:gd name="connsiteX4346" fmla="*/ 3209783 w 5462919"/>
              <a:gd name="connsiteY4346" fmla="*/ 178626 h 3482959"/>
              <a:gd name="connsiteX4347" fmla="*/ 3208437 w 5462919"/>
              <a:gd name="connsiteY4347" fmla="*/ 250361 h 3482959"/>
              <a:gd name="connsiteX4348" fmla="*/ 3208913 w 5462919"/>
              <a:gd name="connsiteY4348" fmla="*/ 282091 h 3482959"/>
              <a:gd name="connsiteX4349" fmla="*/ 3193873 w 5462919"/>
              <a:gd name="connsiteY4349" fmla="*/ 319832 h 3482959"/>
              <a:gd name="connsiteX4350" fmla="*/ 3209509 w 5462919"/>
              <a:gd name="connsiteY4350" fmla="*/ 321889 h 3482959"/>
              <a:gd name="connsiteX4351" fmla="*/ 3208913 w 5462919"/>
              <a:gd name="connsiteY4351" fmla="*/ 282091 h 3482959"/>
              <a:gd name="connsiteX4352" fmla="*/ 3215681 w 5462919"/>
              <a:gd name="connsiteY4352" fmla="*/ 265105 h 3482959"/>
              <a:gd name="connsiteX4353" fmla="*/ 3235432 w 5462919"/>
              <a:gd name="connsiteY4353" fmla="*/ 205440 h 3482959"/>
              <a:gd name="connsiteX4354" fmla="*/ 3250246 w 5462919"/>
              <a:gd name="connsiteY4354" fmla="*/ 214081 h 3482959"/>
              <a:gd name="connsiteX4355" fmla="*/ 3208686 w 5462919"/>
              <a:gd name="connsiteY4355" fmla="*/ 328473 h 3482959"/>
              <a:gd name="connsiteX4356" fmla="*/ 3193050 w 5462919"/>
              <a:gd name="connsiteY4356" fmla="*/ 326416 h 3482959"/>
              <a:gd name="connsiteX4357" fmla="*/ 3191627 w 5462919"/>
              <a:gd name="connsiteY4357" fmla="*/ 252512 h 3482959"/>
              <a:gd name="connsiteX4358" fmla="*/ 3192358 w 5462919"/>
              <a:gd name="connsiteY4358" fmla="*/ 205381 h 3482959"/>
              <a:gd name="connsiteX4359" fmla="*/ 3207383 w 5462919"/>
              <a:gd name="connsiteY4359" fmla="*/ 184592 h 3482959"/>
              <a:gd name="connsiteX4360" fmla="*/ 3192775 w 5462919"/>
              <a:gd name="connsiteY4360" fmla="*/ 178557 h 3482959"/>
              <a:gd name="connsiteX4361" fmla="*/ 3192358 w 5462919"/>
              <a:gd name="connsiteY4361" fmla="*/ 205381 h 3482959"/>
              <a:gd name="connsiteX4362" fmla="*/ 3165154 w 5462919"/>
              <a:gd name="connsiteY4362" fmla="*/ 243022 h 3482959"/>
              <a:gd name="connsiteX4363" fmla="*/ 3132493 w 5462919"/>
              <a:gd name="connsiteY4363" fmla="*/ 307625 h 3482959"/>
              <a:gd name="connsiteX4364" fmla="*/ 3132451 w 5462919"/>
              <a:gd name="connsiteY4364" fmla="*/ 307637 h 3482959"/>
              <a:gd name="connsiteX4365" fmla="*/ 3143535 w 5462919"/>
              <a:gd name="connsiteY4365" fmla="*/ 253104 h 3482959"/>
              <a:gd name="connsiteX4366" fmla="*/ 3143051 w 5462919"/>
              <a:gd name="connsiteY4366" fmla="*/ 249115 h 3482959"/>
              <a:gd name="connsiteX4367" fmla="*/ 3151431 w 5462919"/>
              <a:gd name="connsiteY4367" fmla="*/ 232642 h 3482959"/>
              <a:gd name="connsiteX4368" fmla="*/ 3195176 w 5462919"/>
              <a:gd name="connsiteY4368" fmla="*/ 172591 h 3482959"/>
              <a:gd name="connsiteX4369" fmla="*/ 3204280 w 5462919"/>
              <a:gd name="connsiteY4369" fmla="*/ 170825 h 3482959"/>
              <a:gd name="connsiteX4370" fmla="*/ 883379 w 5462919"/>
              <a:gd name="connsiteY4370" fmla="*/ 143282 h 3482959"/>
              <a:gd name="connsiteX4371" fmla="*/ 887871 w 5462919"/>
              <a:gd name="connsiteY4371" fmla="*/ 150714 h 3482959"/>
              <a:gd name="connsiteX4372" fmla="*/ 885094 w 5462919"/>
              <a:gd name="connsiteY4372" fmla="*/ 206016 h 3482959"/>
              <a:gd name="connsiteX4373" fmla="*/ 876096 w 5462919"/>
              <a:gd name="connsiteY4373" fmla="*/ 248905 h 3482959"/>
              <a:gd name="connsiteX4374" fmla="*/ 865377 w 5462919"/>
              <a:gd name="connsiteY4374" fmla="*/ 249606 h 3482959"/>
              <a:gd name="connsiteX4375" fmla="*/ 873675 w 5462919"/>
              <a:gd name="connsiteY4375" fmla="*/ 260442 h 3482959"/>
              <a:gd name="connsiteX4376" fmla="*/ 876096 w 5462919"/>
              <a:gd name="connsiteY4376" fmla="*/ 248905 h 3482959"/>
              <a:gd name="connsiteX4377" fmla="*/ 877953 w 5462919"/>
              <a:gd name="connsiteY4377" fmla="*/ 248784 h 3482959"/>
              <a:gd name="connsiteX4378" fmla="*/ 886980 w 5462919"/>
              <a:gd name="connsiteY4378" fmla="*/ 240759 h 3482959"/>
              <a:gd name="connsiteX4379" fmla="*/ 894181 w 5462919"/>
              <a:gd name="connsiteY4379" fmla="*/ 212642 h 3482959"/>
              <a:gd name="connsiteX4380" fmla="*/ 920035 w 5462919"/>
              <a:gd name="connsiteY4380" fmla="*/ 153731 h 3482959"/>
              <a:gd name="connsiteX4381" fmla="*/ 932654 w 5462919"/>
              <a:gd name="connsiteY4381" fmla="*/ 158875 h 3482959"/>
              <a:gd name="connsiteX4382" fmla="*/ 935466 w 5462919"/>
              <a:gd name="connsiteY4382" fmla="*/ 203272 h 3482959"/>
              <a:gd name="connsiteX4383" fmla="*/ 933783 w 5462919"/>
              <a:gd name="connsiteY4383" fmla="*/ 232825 h 3482959"/>
              <a:gd name="connsiteX4384" fmla="*/ 924356 w 5462919"/>
              <a:gd name="connsiteY4384" fmla="*/ 239251 h 3482959"/>
              <a:gd name="connsiteX4385" fmla="*/ 932928 w 5462919"/>
              <a:gd name="connsiteY4385" fmla="*/ 247823 h 3482959"/>
              <a:gd name="connsiteX4386" fmla="*/ 933783 w 5462919"/>
              <a:gd name="connsiteY4386" fmla="*/ 232825 h 3482959"/>
              <a:gd name="connsiteX4387" fmla="*/ 944313 w 5462919"/>
              <a:gd name="connsiteY4387" fmla="*/ 225647 h 3482959"/>
              <a:gd name="connsiteX4388" fmla="*/ 956451 w 5462919"/>
              <a:gd name="connsiteY4388" fmla="*/ 202835 h 3482959"/>
              <a:gd name="connsiteX4389" fmla="*/ 1007543 w 5462919"/>
              <a:gd name="connsiteY4389" fmla="*/ 166488 h 3482959"/>
              <a:gd name="connsiteX4390" fmla="*/ 1016116 w 5462919"/>
              <a:gd name="connsiteY4390" fmla="*/ 175060 h 3482959"/>
              <a:gd name="connsiteX4391" fmla="*/ 1009961 w 5462919"/>
              <a:gd name="connsiteY4391" fmla="*/ 220477 h 3482959"/>
              <a:gd name="connsiteX4392" fmla="*/ 1001874 w 5462919"/>
              <a:gd name="connsiteY4392" fmla="*/ 252763 h 3482959"/>
              <a:gd name="connsiteX4393" fmla="*/ 990193 w 5462919"/>
              <a:gd name="connsiteY4393" fmla="*/ 256601 h 3482959"/>
              <a:gd name="connsiteX4394" fmla="*/ 998765 w 5462919"/>
              <a:gd name="connsiteY4394" fmla="*/ 265174 h 3482959"/>
              <a:gd name="connsiteX4395" fmla="*/ 1001874 w 5462919"/>
              <a:gd name="connsiteY4395" fmla="*/ 252763 h 3482959"/>
              <a:gd name="connsiteX4396" fmla="*/ 1003978 w 5462919"/>
              <a:gd name="connsiteY4396" fmla="*/ 252072 h 3482959"/>
              <a:gd name="connsiteX4397" fmla="*/ 1020025 w 5462919"/>
              <a:gd name="connsiteY4397" fmla="*/ 207431 h 3482959"/>
              <a:gd name="connsiteX4398" fmla="*/ 1036553 w 5462919"/>
              <a:gd name="connsiteY4398" fmla="*/ 207431 h 3482959"/>
              <a:gd name="connsiteX4399" fmla="*/ 967218 w 5462919"/>
              <a:gd name="connsiteY4399" fmla="*/ 430315 h 3482959"/>
              <a:gd name="connsiteX4400" fmla="*/ 950690 w 5462919"/>
              <a:gd name="connsiteY4400" fmla="*/ 425788 h 3482959"/>
              <a:gd name="connsiteX4401" fmla="*/ 1020726 w 5462919"/>
              <a:gd name="connsiteY4401" fmla="*/ 268581 h 3482959"/>
              <a:gd name="connsiteX4402" fmla="*/ 1022117 w 5462919"/>
              <a:gd name="connsiteY4402" fmla="*/ 255142 h 3482959"/>
              <a:gd name="connsiteX4403" fmla="*/ 1023660 w 5462919"/>
              <a:gd name="connsiteY4403" fmla="*/ 253250 h 3482959"/>
              <a:gd name="connsiteX4404" fmla="*/ 1036553 w 5462919"/>
              <a:gd name="connsiteY4404" fmla="*/ 212024 h 3482959"/>
              <a:gd name="connsiteX4405" fmla="*/ 1020025 w 5462919"/>
              <a:gd name="connsiteY4405" fmla="*/ 212024 h 3482959"/>
              <a:gd name="connsiteX4406" fmla="*/ 1023606 w 5462919"/>
              <a:gd name="connsiteY4406" fmla="*/ 240756 h 3482959"/>
              <a:gd name="connsiteX4407" fmla="*/ 1022117 w 5462919"/>
              <a:gd name="connsiteY4407" fmla="*/ 255142 h 3482959"/>
              <a:gd name="connsiteX4408" fmla="*/ 1010919 w 5462919"/>
              <a:gd name="connsiteY4408" fmla="*/ 268876 h 3482959"/>
              <a:gd name="connsiteX4409" fmla="*/ 990193 w 5462919"/>
              <a:gd name="connsiteY4409" fmla="*/ 273746 h 3482959"/>
              <a:gd name="connsiteX4410" fmla="*/ 981620 w 5462919"/>
              <a:gd name="connsiteY4410" fmla="*/ 265174 h 3482959"/>
              <a:gd name="connsiteX4411" fmla="*/ 992791 w 5462919"/>
              <a:gd name="connsiteY4411" fmla="*/ 220375 h 3482959"/>
              <a:gd name="connsiteX4412" fmla="*/ 997082 w 5462919"/>
              <a:gd name="connsiteY4412" fmla="*/ 188909 h 3482959"/>
              <a:gd name="connsiteX4413" fmla="*/ 1007543 w 5462919"/>
              <a:gd name="connsiteY4413" fmla="*/ 183632 h 3482959"/>
              <a:gd name="connsiteX4414" fmla="*/ 998971 w 5462919"/>
              <a:gd name="connsiteY4414" fmla="*/ 175060 h 3482959"/>
              <a:gd name="connsiteX4415" fmla="*/ 997082 w 5462919"/>
              <a:gd name="connsiteY4415" fmla="*/ 188909 h 3482959"/>
              <a:gd name="connsiteX4416" fmla="*/ 982211 w 5462919"/>
              <a:gd name="connsiteY4416" fmla="*/ 196410 h 3482959"/>
              <a:gd name="connsiteX4417" fmla="*/ 924356 w 5462919"/>
              <a:gd name="connsiteY4417" fmla="*/ 256396 h 3482959"/>
              <a:gd name="connsiteX4418" fmla="*/ 915783 w 5462919"/>
              <a:gd name="connsiteY4418" fmla="*/ 247823 h 3482959"/>
              <a:gd name="connsiteX4419" fmla="*/ 918441 w 5462919"/>
              <a:gd name="connsiteY4419" fmla="*/ 205544 h 3482959"/>
              <a:gd name="connsiteX4420" fmla="*/ 917536 w 5462919"/>
              <a:gd name="connsiteY4420" fmla="*/ 189570 h 3482959"/>
              <a:gd name="connsiteX4421" fmla="*/ 928676 w 5462919"/>
              <a:gd name="connsiteY4421" fmla="*/ 168613 h 3482959"/>
              <a:gd name="connsiteX4422" fmla="*/ 916058 w 5462919"/>
              <a:gd name="connsiteY4422" fmla="*/ 163470 h 3482959"/>
              <a:gd name="connsiteX4423" fmla="*/ 917536 w 5462919"/>
              <a:gd name="connsiteY4423" fmla="*/ 189570 h 3482959"/>
              <a:gd name="connsiteX4424" fmla="*/ 913597 w 5462919"/>
              <a:gd name="connsiteY4424" fmla="*/ 196980 h 3482959"/>
              <a:gd name="connsiteX4425" fmla="*/ 908445 w 5462919"/>
              <a:gd name="connsiteY4425" fmla="*/ 229925 h 3482959"/>
              <a:gd name="connsiteX4426" fmla="*/ 865377 w 5462919"/>
              <a:gd name="connsiteY4426" fmla="*/ 266820 h 3482959"/>
              <a:gd name="connsiteX4427" fmla="*/ 857079 w 5462919"/>
              <a:gd name="connsiteY4427" fmla="*/ 255985 h 3482959"/>
              <a:gd name="connsiteX4428" fmla="*/ 868035 w 5462919"/>
              <a:gd name="connsiteY4428" fmla="*/ 203829 h 3482959"/>
              <a:gd name="connsiteX4429" fmla="*/ 869601 w 5462919"/>
              <a:gd name="connsiteY4429" fmla="*/ 172209 h 3482959"/>
              <a:gd name="connsiteX4430" fmla="*/ 883551 w 5462919"/>
              <a:gd name="connsiteY4430" fmla="*/ 158258 h 3482959"/>
              <a:gd name="connsiteX4431" fmla="*/ 870658 w 5462919"/>
              <a:gd name="connsiteY4431" fmla="*/ 150851 h 3482959"/>
              <a:gd name="connsiteX4432" fmla="*/ 869601 w 5462919"/>
              <a:gd name="connsiteY4432" fmla="*/ 172209 h 3482959"/>
              <a:gd name="connsiteX4433" fmla="*/ 855433 w 5462919"/>
              <a:gd name="connsiteY4433" fmla="*/ 186375 h 3482959"/>
              <a:gd name="connsiteX4434" fmla="*/ 855501 w 5462919"/>
              <a:gd name="connsiteY4434" fmla="*/ 186238 h 3482959"/>
              <a:gd name="connsiteX4435" fmla="*/ 840688 w 5462919"/>
              <a:gd name="connsiteY4435" fmla="*/ 177598 h 3482959"/>
              <a:gd name="connsiteX4436" fmla="*/ 874978 w 5462919"/>
              <a:gd name="connsiteY4436" fmla="*/ 143308 h 3482959"/>
              <a:gd name="connsiteX4437" fmla="*/ 883379 w 5462919"/>
              <a:gd name="connsiteY4437" fmla="*/ 143282 h 3482959"/>
              <a:gd name="connsiteX4438" fmla="*/ 1103914 w 5462919"/>
              <a:gd name="connsiteY4438" fmla="*/ 122159 h 3482959"/>
              <a:gd name="connsiteX4439" fmla="*/ 1103904 w 5462919"/>
              <a:gd name="connsiteY4439" fmla="*/ 122186 h 3482959"/>
              <a:gd name="connsiteX4440" fmla="*/ 1103898 w 5462919"/>
              <a:gd name="connsiteY4440" fmla="*/ 122184 h 3482959"/>
              <a:gd name="connsiteX4441" fmla="*/ 3098830 w 5462919"/>
              <a:gd name="connsiteY4441" fmla="*/ 116295 h 3482959"/>
              <a:gd name="connsiteX4442" fmla="*/ 3101428 w 5462919"/>
              <a:gd name="connsiteY4442" fmla="*/ 127328 h 3482959"/>
              <a:gd name="connsiteX4443" fmla="*/ 3043340 w 5462919"/>
              <a:gd name="connsiteY4443" fmla="*/ 246589 h 3482959"/>
              <a:gd name="connsiteX4444" fmla="*/ 3026469 w 5462919"/>
              <a:gd name="connsiteY4444" fmla="*/ 244325 h 3482959"/>
              <a:gd name="connsiteX4445" fmla="*/ 3027035 w 5462919"/>
              <a:gd name="connsiteY4445" fmla="*/ 242092 h 3482959"/>
              <a:gd name="connsiteX4446" fmla="*/ 3043683 w 5462919"/>
              <a:gd name="connsiteY4446" fmla="*/ 244325 h 3482959"/>
              <a:gd name="connsiteX4447" fmla="*/ 3061994 w 5462919"/>
              <a:gd name="connsiteY4447" fmla="*/ 174785 h 3482959"/>
              <a:gd name="connsiteX4448" fmla="*/ 3063094 w 5462919"/>
              <a:gd name="connsiteY4448" fmla="*/ 160829 h 3482959"/>
              <a:gd name="connsiteX4449" fmla="*/ 3086614 w 5462919"/>
              <a:gd name="connsiteY4449" fmla="*/ 118687 h 3482959"/>
              <a:gd name="connsiteX4450" fmla="*/ 3098830 w 5462919"/>
              <a:gd name="connsiteY4450" fmla="*/ 116295 h 3482959"/>
              <a:gd name="connsiteX4451" fmla="*/ 3060571 w 5462919"/>
              <a:gd name="connsiteY4451" fmla="*/ 97393 h 3482959"/>
              <a:gd name="connsiteX4452" fmla="*/ 3067617 w 5462919"/>
              <a:gd name="connsiteY4452" fmla="*/ 103462 h 3482959"/>
              <a:gd name="connsiteX4453" fmla="*/ 3063094 w 5462919"/>
              <a:gd name="connsiteY4453" fmla="*/ 160829 h 3482959"/>
              <a:gd name="connsiteX4454" fmla="*/ 3053190 w 5462919"/>
              <a:gd name="connsiteY4454" fmla="*/ 178575 h 3482959"/>
              <a:gd name="connsiteX4455" fmla="*/ 3027404 w 5462919"/>
              <a:gd name="connsiteY4455" fmla="*/ 240641 h 3482959"/>
              <a:gd name="connsiteX4456" fmla="*/ 3043709 w 5462919"/>
              <a:gd name="connsiteY4456" fmla="*/ 176363 h 3482959"/>
              <a:gd name="connsiteX4457" fmla="*/ 3052576 w 5462919"/>
              <a:gd name="connsiteY4457" fmla="*/ 142620 h 3482959"/>
              <a:gd name="connsiteX4458" fmla="*/ 3052104 w 5462919"/>
              <a:gd name="connsiteY4458" fmla="*/ 132119 h 3482959"/>
              <a:gd name="connsiteX4459" fmla="*/ 3066657 w 5462919"/>
              <a:gd name="connsiteY4459" fmla="*/ 110046 h 3482959"/>
              <a:gd name="connsiteX4460" fmla="*/ 3051021 w 5462919"/>
              <a:gd name="connsiteY4460" fmla="*/ 107988 h 3482959"/>
              <a:gd name="connsiteX4461" fmla="*/ 3052104 w 5462919"/>
              <a:gd name="connsiteY4461" fmla="*/ 132119 h 3482959"/>
              <a:gd name="connsiteX4462" fmla="*/ 3030276 w 5462919"/>
              <a:gd name="connsiteY4462" fmla="*/ 165227 h 3482959"/>
              <a:gd name="connsiteX4463" fmla="*/ 3010444 w 5462919"/>
              <a:gd name="connsiteY4463" fmla="*/ 222615 h 3482959"/>
              <a:gd name="connsiteX4464" fmla="*/ 3029830 w 5462919"/>
              <a:gd name="connsiteY4464" fmla="*/ 144816 h 3482959"/>
              <a:gd name="connsiteX4465" fmla="*/ 3031219 w 5462919"/>
              <a:gd name="connsiteY4465" fmla="*/ 133606 h 3482959"/>
              <a:gd name="connsiteX4466" fmla="*/ 3051981 w 5462919"/>
              <a:gd name="connsiteY4466" fmla="*/ 101406 h 3482959"/>
              <a:gd name="connsiteX4467" fmla="*/ 3060571 w 5462919"/>
              <a:gd name="connsiteY4467" fmla="*/ 97393 h 3482959"/>
              <a:gd name="connsiteX4468" fmla="*/ 3027361 w 5462919"/>
              <a:gd name="connsiteY4468" fmla="*/ 53262 h 3482959"/>
              <a:gd name="connsiteX4469" fmla="*/ 3040254 w 5462919"/>
              <a:gd name="connsiteY4469" fmla="*/ 60669 h 3482959"/>
              <a:gd name="connsiteX4470" fmla="*/ 3031219 w 5462919"/>
              <a:gd name="connsiteY4470" fmla="*/ 133606 h 3482959"/>
              <a:gd name="connsiteX4471" fmla="*/ 3013765 w 5462919"/>
              <a:gd name="connsiteY4471" fmla="*/ 160675 h 3482959"/>
              <a:gd name="connsiteX4472" fmla="*/ 2992625 w 5462919"/>
              <a:gd name="connsiteY4472" fmla="*/ 224858 h 3482959"/>
              <a:gd name="connsiteX4473" fmla="*/ 2992042 w 5462919"/>
              <a:gd name="connsiteY4473" fmla="*/ 224780 h 3482959"/>
              <a:gd name="connsiteX4474" fmla="*/ 3012547 w 5462919"/>
              <a:gd name="connsiteY4474" fmla="*/ 142896 h 3482959"/>
              <a:gd name="connsiteX4475" fmla="*/ 3019952 w 5462919"/>
              <a:gd name="connsiteY4475" fmla="*/ 84147 h 3482959"/>
              <a:gd name="connsiteX4476" fmla="*/ 3035796 w 5462919"/>
              <a:gd name="connsiteY4476" fmla="*/ 68143 h 3482959"/>
              <a:gd name="connsiteX4477" fmla="*/ 3022903 w 5462919"/>
              <a:gd name="connsiteY4477" fmla="*/ 60738 h 3482959"/>
              <a:gd name="connsiteX4478" fmla="*/ 3019952 w 5462919"/>
              <a:gd name="connsiteY4478" fmla="*/ 84147 h 3482959"/>
              <a:gd name="connsiteX4479" fmla="*/ 3012338 w 5462919"/>
              <a:gd name="connsiteY4479" fmla="*/ 91838 h 3482959"/>
              <a:gd name="connsiteX4480" fmla="*/ 2996474 w 5462919"/>
              <a:gd name="connsiteY4480" fmla="*/ 121139 h 3482959"/>
              <a:gd name="connsiteX4481" fmla="*/ 2970695 w 5462919"/>
              <a:gd name="connsiteY4481" fmla="*/ 180249 h 3482959"/>
              <a:gd name="connsiteX4482" fmla="*/ 2985913 w 5462919"/>
              <a:gd name="connsiteY4482" fmla="*/ 115755 h 3482959"/>
              <a:gd name="connsiteX4483" fmla="*/ 2988744 w 5462919"/>
              <a:gd name="connsiteY4483" fmla="*/ 101166 h 3482959"/>
              <a:gd name="connsiteX4484" fmla="*/ 3001637 w 5462919"/>
              <a:gd name="connsiteY4484" fmla="*/ 78509 h 3482959"/>
              <a:gd name="connsiteX4485" fmla="*/ 3027361 w 5462919"/>
              <a:gd name="connsiteY4485" fmla="*/ 53262 h 3482959"/>
              <a:gd name="connsiteX4486" fmla="*/ 2990799 w 5462919"/>
              <a:gd name="connsiteY4486" fmla="*/ 42040 h 3482959"/>
              <a:gd name="connsiteX4487" fmla="*/ 2998626 w 5462919"/>
              <a:gd name="connsiteY4487" fmla="*/ 50244 h 3482959"/>
              <a:gd name="connsiteX4488" fmla="*/ 2988744 w 5462919"/>
              <a:gd name="connsiteY4488" fmla="*/ 101166 h 3482959"/>
              <a:gd name="connsiteX4489" fmla="*/ 2984310 w 5462919"/>
              <a:gd name="connsiteY4489" fmla="*/ 108957 h 3482959"/>
              <a:gd name="connsiteX4490" fmla="*/ 2954941 w 5462919"/>
              <a:gd name="connsiteY4490" fmla="*/ 174168 h 3482959"/>
              <a:gd name="connsiteX4491" fmla="*/ 2970491 w 5462919"/>
              <a:gd name="connsiteY4491" fmla="*/ 180716 h 3482959"/>
              <a:gd name="connsiteX4492" fmla="*/ 2969548 w 5462919"/>
              <a:gd name="connsiteY4492" fmla="*/ 182878 h 3482959"/>
              <a:gd name="connsiteX4493" fmla="*/ 2953912 w 5462919"/>
              <a:gd name="connsiteY4493" fmla="*/ 176295 h 3482959"/>
              <a:gd name="connsiteX4494" fmla="*/ 2981344 w 5462919"/>
              <a:gd name="connsiteY4494" fmla="*/ 50314 h 3482959"/>
              <a:gd name="connsiteX4495" fmla="*/ 2981481 w 5462919"/>
              <a:gd name="connsiteY4495" fmla="*/ 50244 h 3482959"/>
              <a:gd name="connsiteX4496" fmla="*/ 2990799 w 5462919"/>
              <a:gd name="connsiteY4496" fmla="*/ 42040 h 3482959"/>
              <a:gd name="connsiteX4497" fmla="*/ 1126323 w 5462919"/>
              <a:gd name="connsiteY4497" fmla="*/ 38517 h 3482959"/>
              <a:gd name="connsiteX4498" fmla="*/ 1136885 w 5462919"/>
              <a:gd name="connsiteY4498" fmla="*/ 44483 h 3482959"/>
              <a:gd name="connsiteX4499" fmla="*/ 1138514 w 5462919"/>
              <a:gd name="connsiteY4499" fmla="*/ 66545 h 3482959"/>
              <a:gd name="connsiteX4500" fmla="*/ 1138094 w 5462919"/>
              <a:gd name="connsiteY4500" fmla="*/ 68865 h 3482959"/>
              <a:gd name="connsiteX4501" fmla="*/ 1103914 w 5462919"/>
              <a:gd name="connsiteY4501" fmla="*/ 122159 h 3482959"/>
              <a:gd name="connsiteX4502" fmla="*/ 1117382 w 5462919"/>
              <a:gd name="connsiteY4502" fmla="*/ 87629 h 3482959"/>
              <a:gd name="connsiteX4503" fmla="*/ 1121485 w 5462919"/>
              <a:gd name="connsiteY4503" fmla="*/ 68617 h 3482959"/>
              <a:gd name="connsiteX4504" fmla="*/ 1121125 w 5462919"/>
              <a:gd name="connsiteY4504" fmla="*/ 62007 h 3482959"/>
              <a:gd name="connsiteX4505" fmla="*/ 1130987 w 5462919"/>
              <a:gd name="connsiteY4505" fmla="*/ 55113 h 3482959"/>
              <a:gd name="connsiteX4506" fmla="*/ 1120425 w 5462919"/>
              <a:gd name="connsiteY4506" fmla="*/ 49148 h 3482959"/>
              <a:gd name="connsiteX4507" fmla="*/ 1121125 w 5462919"/>
              <a:gd name="connsiteY4507" fmla="*/ 62007 h 3482959"/>
              <a:gd name="connsiteX4508" fmla="*/ 1094554 w 5462919"/>
              <a:gd name="connsiteY4508" fmla="*/ 80583 h 3482959"/>
              <a:gd name="connsiteX4509" fmla="*/ 1060281 w 5462919"/>
              <a:gd name="connsiteY4509" fmla="*/ 109703 h 3482959"/>
              <a:gd name="connsiteX4510" fmla="*/ 1060144 w 5462919"/>
              <a:gd name="connsiteY4510" fmla="*/ 109634 h 3482959"/>
              <a:gd name="connsiteX4511" fmla="*/ 1051503 w 5462919"/>
              <a:gd name="connsiteY4511" fmla="*/ 94821 h 3482959"/>
              <a:gd name="connsiteX4512" fmla="*/ 1126323 w 5462919"/>
              <a:gd name="connsiteY4512" fmla="*/ 38517 h 3482959"/>
              <a:gd name="connsiteX4513" fmla="*/ 1247993 w 5462919"/>
              <a:gd name="connsiteY4513" fmla="*/ 33451 h 3482959"/>
              <a:gd name="connsiteX4514" fmla="*/ 1250385 w 5462919"/>
              <a:gd name="connsiteY4514" fmla="*/ 44278 h 3482959"/>
              <a:gd name="connsiteX4515" fmla="*/ 1153344 w 5462919"/>
              <a:gd name="connsiteY4515" fmla="*/ 182878 h 3482959"/>
              <a:gd name="connsiteX4516" fmla="*/ 1198401 w 5462919"/>
              <a:gd name="connsiteY4516" fmla="*/ 92695 h 3482959"/>
              <a:gd name="connsiteX4517" fmla="*/ 1203501 w 5462919"/>
              <a:gd name="connsiteY4517" fmla="*/ 78330 h 3482959"/>
              <a:gd name="connsiteX4518" fmla="*/ 1235571 w 5462919"/>
              <a:gd name="connsiteY4518" fmla="*/ 35637 h 3482959"/>
              <a:gd name="connsiteX4519" fmla="*/ 1247993 w 5462919"/>
              <a:gd name="connsiteY4519" fmla="*/ 33451 h 3482959"/>
              <a:gd name="connsiteX4520" fmla="*/ 1203553 w 5462919"/>
              <a:gd name="connsiteY4520" fmla="*/ 404 h 3482959"/>
              <a:gd name="connsiteX4521" fmla="*/ 1208825 w 5462919"/>
              <a:gd name="connsiteY4521" fmla="*/ 4364 h 3482959"/>
              <a:gd name="connsiteX4522" fmla="*/ 1213952 w 5462919"/>
              <a:gd name="connsiteY4522" fmla="*/ 48890 h 3482959"/>
              <a:gd name="connsiteX4523" fmla="*/ 1203501 w 5462919"/>
              <a:gd name="connsiteY4523" fmla="*/ 78330 h 3482959"/>
              <a:gd name="connsiteX4524" fmla="*/ 1184711 w 5462919"/>
              <a:gd name="connsiteY4524" fmla="*/ 103343 h 3482959"/>
              <a:gd name="connsiteX4525" fmla="*/ 1138531 w 5462919"/>
              <a:gd name="connsiteY4525" fmla="*/ 174238 h 3482959"/>
              <a:gd name="connsiteX4526" fmla="*/ 1180090 w 5462919"/>
              <a:gd name="connsiteY4526" fmla="*/ 92009 h 3482959"/>
              <a:gd name="connsiteX4527" fmla="*/ 1196550 w 5462919"/>
              <a:gd name="connsiteY4527" fmla="*/ 45306 h 3482959"/>
              <a:gd name="connsiteX4528" fmla="*/ 1198444 w 5462919"/>
              <a:gd name="connsiteY4528" fmla="*/ 28779 h 3482959"/>
              <a:gd name="connsiteX4529" fmla="*/ 1197466 w 5462919"/>
              <a:gd name="connsiteY4529" fmla="*/ 25313 h 3482959"/>
              <a:gd name="connsiteX4530" fmla="*/ 1205739 w 5462919"/>
              <a:gd name="connsiteY4530" fmla="*/ 16160 h 3482959"/>
              <a:gd name="connsiteX4531" fmla="*/ 1194012 w 5462919"/>
              <a:gd name="connsiteY4531" fmla="*/ 13074 h 3482959"/>
              <a:gd name="connsiteX4532" fmla="*/ 1197466 w 5462919"/>
              <a:gd name="connsiteY4532" fmla="*/ 25313 h 3482959"/>
              <a:gd name="connsiteX4533" fmla="*/ 1157468 w 5462919"/>
              <a:gd name="connsiteY4533" fmla="*/ 69567 h 3482959"/>
              <a:gd name="connsiteX4534" fmla="*/ 1118711 w 5462919"/>
              <a:gd name="connsiteY4534" fmla="*/ 130894 h 3482959"/>
              <a:gd name="connsiteX4535" fmla="*/ 1103075 w 5462919"/>
              <a:gd name="connsiteY4535" fmla="*/ 124310 h 3482959"/>
              <a:gd name="connsiteX4536" fmla="*/ 1103904 w 5462919"/>
              <a:gd name="connsiteY4536" fmla="*/ 122186 h 3482959"/>
              <a:gd name="connsiteX4537" fmla="*/ 1119534 w 5462919"/>
              <a:gd name="connsiteY4537" fmla="*/ 128768 h 3482959"/>
              <a:gd name="connsiteX4538" fmla="*/ 1134690 w 5462919"/>
              <a:gd name="connsiteY4538" fmla="*/ 87655 h 3482959"/>
              <a:gd name="connsiteX4539" fmla="*/ 1138094 w 5462919"/>
              <a:gd name="connsiteY4539" fmla="*/ 68865 h 3482959"/>
              <a:gd name="connsiteX4540" fmla="*/ 1145406 w 5462919"/>
              <a:gd name="connsiteY4540" fmla="*/ 57463 h 3482959"/>
              <a:gd name="connsiteX4541" fmla="*/ 1197098 w 5462919"/>
              <a:gd name="connsiteY4541" fmla="*/ 1278 h 3482959"/>
              <a:gd name="connsiteX4542" fmla="*/ 1203553 w 5462919"/>
              <a:gd name="connsiteY4542" fmla="*/ 404 h 348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</a:cxnLst>
            <a:rect l="l" t="t" r="r" b="b"/>
            <a:pathLst>
              <a:path w="5462919" h="3482959">
                <a:moveTo>
                  <a:pt x="3334426" y="3445518"/>
                </a:moveTo>
                <a:lnTo>
                  <a:pt x="3334317" y="3445582"/>
                </a:lnTo>
                <a:lnTo>
                  <a:pt x="3334353" y="3445537"/>
                </a:lnTo>
                <a:close/>
                <a:moveTo>
                  <a:pt x="3334479" y="3445486"/>
                </a:moveTo>
                <a:lnTo>
                  <a:pt x="3334455" y="3445510"/>
                </a:lnTo>
                <a:lnTo>
                  <a:pt x="3334426" y="3445518"/>
                </a:lnTo>
                <a:close/>
                <a:moveTo>
                  <a:pt x="3334682" y="3445451"/>
                </a:moveTo>
                <a:lnTo>
                  <a:pt x="3334623" y="3445549"/>
                </a:lnTo>
                <a:lnTo>
                  <a:pt x="3334634" y="3445463"/>
                </a:lnTo>
                <a:close/>
                <a:moveTo>
                  <a:pt x="3334688" y="3445439"/>
                </a:moveTo>
                <a:lnTo>
                  <a:pt x="3334688" y="3445449"/>
                </a:lnTo>
                <a:lnTo>
                  <a:pt x="3334682" y="3445451"/>
                </a:lnTo>
                <a:close/>
                <a:moveTo>
                  <a:pt x="3334847" y="3445407"/>
                </a:moveTo>
                <a:lnTo>
                  <a:pt x="3334645" y="3446180"/>
                </a:lnTo>
                <a:lnTo>
                  <a:pt x="3334688" y="3445449"/>
                </a:lnTo>
                <a:close/>
                <a:moveTo>
                  <a:pt x="3334643" y="3445389"/>
                </a:moveTo>
                <a:lnTo>
                  <a:pt x="3334634" y="3445463"/>
                </a:lnTo>
                <a:lnTo>
                  <a:pt x="3334573" y="3445479"/>
                </a:lnTo>
                <a:lnTo>
                  <a:pt x="3334602" y="3445414"/>
                </a:lnTo>
                <a:close/>
                <a:moveTo>
                  <a:pt x="3334640" y="3445325"/>
                </a:moveTo>
                <a:lnTo>
                  <a:pt x="3334602" y="3445414"/>
                </a:lnTo>
                <a:lnTo>
                  <a:pt x="3334479" y="3445486"/>
                </a:lnTo>
                <a:close/>
                <a:moveTo>
                  <a:pt x="3334759" y="3445321"/>
                </a:moveTo>
                <a:lnTo>
                  <a:pt x="3334688" y="3445439"/>
                </a:lnTo>
                <a:lnTo>
                  <a:pt x="3334693" y="3445360"/>
                </a:lnTo>
                <a:close/>
                <a:moveTo>
                  <a:pt x="3334546" y="3445296"/>
                </a:moveTo>
                <a:lnTo>
                  <a:pt x="3334353" y="3445537"/>
                </a:lnTo>
                <a:lnTo>
                  <a:pt x="3334122" y="3445597"/>
                </a:lnTo>
                <a:lnTo>
                  <a:pt x="3334443" y="3445340"/>
                </a:lnTo>
                <a:close/>
                <a:moveTo>
                  <a:pt x="3334655" y="3445292"/>
                </a:moveTo>
                <a:lnTo>
                  <a:pt x="3334652" y="3445313"/>
                </a:lnTo>
                <a:lnTo>
                  <a:pt x="3334640" y="3445325"/>
                </a:lnTo>
                <a:close/>
                <a:moveTo>
                  <a:pt x="3334698" y="3445267"/>
                </a:moveTo>
                <a:lnTo>
                  <a:pt x="3334693" y="3445360"/>
                </a:lnTo>
                <a:lnTo>
                  <a:pt x="3334643" y="3445389"/>
                </a:lnTo>
                <a:lnTo>
                  <a:pt x="3334652" y="3445313"/>
                </a:lnTo>
                <a:close/>
                <a:moveTo>
                  <a:pt x="3334620" y="3445264"/>
                </a:moveTo>
                <a:lnTo>
                  <a:pt x="3334546" y="3445296"/>
                </a:lnTo>
                <a:lnTo>
                  <a:pt x="3334569" y="3445267"/>
                </a:lnTo>
                <a:close/>
                <a:moveTo>
                  <a:pt x="3334668" y="3445261"/>
                </a:moveTo>
                <a:lnTo>
                  <a:pt x="3334655" y="3445292"/>
                </a:lnTo>
                <a:lnTo>
                  <a:pt x="3334658" y="3445262"/>
                </a:lnTo>
                <a:close/>
                <a:moveTo>
                  <a:pt x="3334707" y="3445259"/>
                </a:moveTo>
                <a:lnTo>
                  <a:pt x="3334698" y="3445267"/>
                </a:lnTo>
                <a:lnTo>
                  <a:pt x="3334699" y="3445259"/>
                </a:lnTo>
                <a:close/>
                <a:moveTo>
                  <a:pt x="3334880" y="3445249"/>
                </a:moveTo>
                <a:lnTo>
                  <a:pt x="3334759" y="3445321"/>
                </a:lnTo>
                <a:lnTo>
                  <a:pt x="3334799" y="3445253"/>
                </a:lnTo>
                <a:close/>
                <a:moveTo>
                  <a:pt x="3334660" y="3445246"/>
                </a:moveTo>
                <a:lnTo>
                  <a:pt x="3334658" y="3445262"/>
                </a:lnTo>
                <a:lnTo>
                  <a:pt x="3334620" y="3445264"/>
                </a:lnTo>
                <a:close/>
                <a:moveTo>
                  <a:pt x="3334890" y="3445243"/>
                </a:moveTo>
                <a:lnTo>
                  <a:pt x="3334889" y="3445248"/>
                </a:lnTo>
                <a:lnTo>
                  <a:pt x="3334880" y="3445249"/>
                </a:lnTo>
                <a:close/>
                <a:moveTo>
                  <a:pt x="3334598" y="3445231"/>
                </a:moveTo>
                <a:lnTo>
                  <a:pt x="3334569" y="3445267"/>
                </a:lnTo>
                <a:lnTo>
                  <a:pt x="3334532" y="3445269"/>
                </a:lnTo>
                <a:lnTo>
                  <a:pt x="3334576" y="3445234"/>
                </a:lnTo>
                <a:close/>
                <a:moveTo>
                  <a:pt x="3334701" y="3445229"/>
                </a:moveTo>
                <a:lnTo>
                  <a:pt x="3334699" y="3445259"/>
                </a:lnTo>
                <a:lnTo>
                  <a:pt x="3334668" y="3445261"/>
                </a:lnTo>
                <a:lnTo>
                  <a:pt x="3334678" y="3445239"/>
                </a:lnTo>
                <a:close/>
                <a:moveTo>
                  <a:pt x="3334686" y="3445220"/>
                </a:moveTo>
                <a:lnTo>
                  <a:pt x="3334678" y="3445239"/>
                </a:lnTo>
                <a:lnTo>
                  <a:pt x="3334660" y="3445246"/>
                </a:lnTo>
                <a:lnTo>
                  <a:pt x="3334663" y="3445223"/>
                </a:lnTo>
                <a:close/>
                <a:moveTo>
                  <a:pt x="3334733" y="3445215"/>
                </a:moveTo>
                <a:lnTo>
                  <a:pt x="3334701" y="3445229"/>
                </a:lnTo>
                <a:lnTo>
                  <a:pt x="3334701" y="3445219"/>
                </a:lnTo>
                <a:close/>
                <a:moveTo>
                  <a:pt x="3335620" y="3445205"/>
                </a:moveTo>
                <a:lnTo>
                  <a:pt x="3334847" y="3445407"/>
                </a:lnTo>
                <a:lnTo>
                  <a:pt x="3334889" y="3445248"/>
                </a:lnTo>
                <a:close/>
                <a:moveTo>
                  <a:pt x="3334828" y="3445203"/>
                </a:moveTo>
                <a:lnTo>
                  <a:pt x="3334799" y="3445253"/>
                </a:lnTo>
                <a:lnTo>
                  <a:pt x="3334707" y="3445259"/>
                </a:lnTo>
                <a:lnTo>
                  <a:pt x="3334753" y="3445212"/>
                </a:lnTo>
                <a:close/>
                <a:moveTo>
                  <a:pt x="3334764" y="3445202"/>
                </a:moveTo>
                <a:lnTo>
                  <a:pt x="3334753" y="3445212"/>
                </a:lnTo>
                <a:lnTo>
                  <a:pt x="3334733" y="3445215"/>
                </a:lnTo>
                <a:close/>
                <a:moveTo>
                  <a:pt x="3334990" y="3445184"/>
                </a:moveTo>
                <a:lnTo>
                  <a:pt x="3334890" y="3445243"/>
                </a:lnTo>
                <a:lnTo>
                  <a:pt x="3334903" y="3445194"/>
                </a:lnTo>
                <a:close/>
                <a:moveTo>
                  <a:pt x="3334704" y="3445179"/>
                </a:moveTo>
                <a:lnTo>
                  <a:pt x="3334701" y="3445219"/>
                </a:lnTo>
                <a:lnTo>
                  <a:pt x="3334686" y="3445220"/>
                </a:lnTo>
                <a:close/>
                <a:moveTo>
                  <a:pt x="3334671" y="3445158"/>
                </a:moveTo>
                <a:lnTo>
                  <a:pt x="3334663" y="3445223"/>
                </a:lnTo>
                <a:lnTo>
                  <a:pt x="3334598" y="3445231"/>
                </a:lnTo>
                <a:lnTo>
                  <a:pt x="3334630" y="3445191"/>
                </a:lnTo>
                <a:close/>
                <a:moveTo>
                  <a:pt x="3334918" y="3445135"/>
                </a:moveTo>
                <a:lnTo>
                  <a:pt x="3334903" y="3445194"/>
                </a:lnTo>
                <a:lnTo>
                  <a:pt x="3334828" y="3445203"/>
                </a:lnTo>
                <a:lnTo>
                  <a:pt x="3334852" y="3445163"/>
                </a:lnTo>
                <a:close/>
                <a:moveTo>
                  <a:pt x="3334735" y="3445107"/>
                </a:moveTo>
                <a:lnTo>
                  <a:pt x="3334704" y="3445179"/>
                </a:lnTo>
                <a:lnTo>
                  <a:pt x="3334707" y="3445130"/>
                </a:lnTo>
                <a:close/>
                <a:moveTo>
                  <a:pt x="3334709" y="3445093"/>
                </a:moveTo>
                <a:lnTo>
                  <a:pt x="3334707" y="3445130"/>
                </a:lnTo>
                <a:lnTo>
                  <a:pt x="3334671" y="3445158"/>
                </a:lnTo>
                <a:lnTo>
                  <a:pt x="3334673" y="3445137"/>
                </a:lnTo>
                <a:close/>
                <a:moveTo>
                  <a:pt x="3334925" y="3445040"/>
                </a:moveTo>
                <a:lnTo>
                  <a:pt x="3334852" y="3445163"/>
                </a:lnTo>
                <a:lnTo>
                  <a:pt x="3334764" y="3445202"/>
                </a:lnTo>
                <a:close/>
                <a:moveTo>
                  <a:pt x="3334958" y="3444985"/>
                </a:moveTo>
                <a:lnTo>
                  <a:pt x="3334950" y="3445016"/>
                </a:lnTo>
                <a:lnTo>
                  <a:pt x="3334925" y="3445040"/>
                </a:lnTo>
                <a:close/>
                <a:moveTo>
                  <a:pt x="3335022" y="3444877"/>
                </a:moveTo>
                <a:lnTo>
                  <a:pt x="3334958" y="3444985"/>
                </a:lnTo>
                <a:lnTo>
                  <a:pt x="3334976" y="3444914"/>
                </a:lnTo>
                <a:close/>
                <a:moveTo>
                  <a:pt x="3335037" y="3444683"/>
                </a:moveTo>
                <a:lnTo>
                  <a:pt x="3334976" y="3444914"/>
                </a:lnTo>
                <a:lnTo>
                  <a:pt x="3334735" y="3445107"/>
                </a:lnTo>
                <a:lnTo>
                  <a:pt x="3334779" y="3445005"/>
                </a:lnTo>
                <a:close/>
                <a:moveTo>
                  <a:pt x="3389738" y="3438440"/>
                </a:moveTo>
                <a:cubicBezTo>
                  <a:pt x="3391933" y="3437754"/>
                  <a:pt x="3394333" y="3438302"/>
                  <a:pt x="3396322" y="3439331"/>
                </a:cubicBezTo>
                <a:cubicBezTo>
                  <a:pt x="3398174" y="3440360"/>
                  <a:pt x="3399682" y="3442486"/>
                  <a:pt x="3400231" y="3444474"/>
                </a:cubicBezTo>
                <a:cubicBezTo>
                  <a:pt x="3400848" y="3446737"/>
                  <a:pt x="3400368" y="3449001"/>
                  <a:pt x="3399339" y="3451058"/>
                </a:cubicBezTo>
                <a:cubicBezTo>
                  <a:pt x="3397899" y="3453938"/>
                  <a:pt x="3396802" y="3456956"/>
                  <a:pt x="3395362" y="3459836"/>
                </a:cubicBezTo>
                <a:cubicBezTo>
                  <a:pt x="3393373" y="3463677"/>
                  <a:pt x="3390561" y="3467106"/>
                  <a:pt x="3387544" y="3470123"/>
                </a:cubicBezTo>
                <a:cubicBezTo>
                  <a:pt x="3385966" y="3471769"/>
                  <a:pt x="3383771" y="3472592"/>
                  <a:pt x="3381509" y="3472661"/>
                </a:cubicBezTo>
                <a:cubicBezTo>
                  <a:pt x="3379246" y="3472730"/>
                  <a:pt x="3377051" y="3471563"/>
                  <a:pt x="3375473" y="3470123"/>
                </a:cubicBezTo>
                <a:cubicBezTo>
                  <a:pt x="3373896" y="3468683"/>
                  <a:pt x="3372936" y="3466283"/>
                  <a:pt x="3372936" y="3464088"/>
                </a:cubicBezTo>
                <a:cubicBezTo>
                  <a:pt x="3372936" y="3461894"/>
                  <a:pt x="3373896" y="3459631"/>
                  <a:pt x="3375473" y="3458053"/>
                </a:cubicBezTo>
                <a:lnTo>
                  <a:pt x="3377891" y="3455357"/>
                </a:lnTo>
                <a:lnTo>
                  <a:pt x="3377668" y="3455790"/>
                </a:lnTo>
                <a:lnTo>
                  <a:pt x="3379040" y="3454076"/>
                </a:lnTo>
                <a:lnTo>
                  <a:pt x="3377891" y="3455357"/>
                </a:lnTo>
                <a:lnTo>
                  <a:pt x="3384526" y="3442486"/>
                </a:lnTo>
                <a:lnTo>
                  <a:pt x="3384594" y="3442348"/>
                </a:lnTo>
                <a:cubicBezTo>
                  <a:pt x="3385623" y="3440360"/>
                  <a:pt x="3387681" y="3439125"/>
                  <a:pt x="3389738" y="3438440"/>
                </a:cubicBezTo>
                <a:close/>
                <a:moveTo>
                  <a:pt x="3336452" y="3427809"/>
                </a:moveTo>
                <a:lnTo>
                  <a:pt x="3336383" y="3428015"/>
                </a:lnTo>
                <a:cubicBezTo>
                  <a:pt x="3338646" y="3428015"/>
                  <a:pt x="3340704" y="3429043"/>
                  <a:pt x="3342418" y="3430552"/>
                </a:cubicBezTo>
                <a:cubicBezTo>
                  <a:pt x="3344133" y="3432061"/>
                  <a:pt x="3344887" y="3434393"/>
                  <a:pt x="3344956" y="3436587"/>
                </a:cubicBezTo>
                <a:cubicBezTo>
                  <a:pt x="3344956" y="3437753"/>
                  <a:pt x="3344750" y="3438851"/>
                  <a:pt x="3344201" y="3439879"/>
                </a:cubicBezTo>
                <a:cubicBezTo>
                  <a:pt x="3343858" y="3440908"/>
                  <a:pt x="3343241" y="3441868"/>
                  <a:pt x="3342418" y="3442623"/>
                </a:cubicBezTo>
                <a:cubicBezTo>
                  <a:pt x="3340909" y="3444200"/>
                  <a:pt x="3338577" y="3445160"/>
                  <a:pt x="3336383" y="3445160"/>
                </a:cubicBezTo>
                <a:lnTo>
                  <a:pt x="3335620" y="3445205"/>
                </a:lnTo>
                <a:lnTo>
                  <a:pt x="3336315" y="3445023"/>
                </a:lnTo>
                <a:lnTo>
                  <a:pt x="3334990" y="3445184"/>
                </a:lnTo>
                <a:lnTo>
                  <a:pt x="3335492" y="3444886"/>
                </a:lnTo>
                <a:lnTo>
                  <a:pt x="3334918" y="3445135"/>
                </a:lnTo>
                <a:lnTo>
                  <a:pt x="3334950" y="3445016"/>
                </a:lnTo>
                <a:lnTo>
                  <a:pt x="3335354" y="3444611"/>
                </a:lnTo>
                <a:lnTo>
                  <a:pt x="3335022" y="3444877"/>
                </a:lnTo>
                <a:lnTo>
                  <a:pt x="3335423" y="3444200"/>
                </a:lnTo>
                <a:lnTo>
                  <a:pt x="3335037" y="3444683"/>
                </a:lnTo>
                <a:lnTo>
                  <a:pt x="3335217" y="3443994"/>
                </a:lnTo>
                <a:lnTo>
                  <a:pt x="3334779" y="3445005"/>
                </a:lnTo>
                <a:lnTo>
                  <a:pt x="3334709" y="3445093"/>
                </a:lnTo>
                <a:lnTo>
                  <a:pt x="3334737" y="3444611"/>
                </a:lnTo>
                <a:lnTo>
                  <a:pt x="3334673" y="3445137"/>
                </a:lnTo>
                <a:lnTo>
                  <a:pt x="3334630" y="3445191"/>
                </a:lnTo>
                <a:lnTo>
                  <a:pt x="3334576" y="3445234"/>
                </a:lnTo>
                <a:lnTo>
                  <a:pt x="3334051" y="3445297"/>
                </a:lnTo>
                <a:lnTo>
                  <a:pt x="3334532" y="3445269"/>
                </a:lnTo>
                <a:lnTo>
                  <a:pt x="3334443" y="3445340"/>
                </a:lnTo>
                <a:lnTo>
                  <a:pt x="3333434" y="3445777"/>
                </a:lnTo>
                <a:lnTo>
                  <a:pt x="3334122" y="3445597"/>
                </a:lnTo>
                <a:lnTo>
                  <a:pt x="3333640" y="3445983"/>
                </a:lnTo>
                <a:lnTo>
                  <a:pt x="3334317" y="3445582"/>
                </a:lnTo>
                <a:lnTo>
                  <a:pt x="3334051" y="3445914"/>
                </a:lnTo>
                <a:lnTo>
                  <a:pt x="3334455" y="3445510"/>
                </a:lnTo>
                <a:lnTo>
                  <a:pt x="3334573" y="3445479"/>
                </a:lnTo>
                <a:lnTo>
                  <a:pt x="3334325" y="3446052"/>
                </a:lnTo>
                <a:lnTo>
                  <a:pt x="3334623" y="3445549"/>
                </a:lnTo>
                <a:lnTo>
                  <a:pt x="3334463" y="3446874"/>
                </a:lnTo>
                <a:lnTo>
                  <a:pt x="3334645" y="3446180"/>
                </a:lnTo>
                <a:lnTo>
                  <a:pt x="3334600" y="3446943"/>
                </a:lnTo>
                <a:cubicBezTo>
                  <a:pt x="3334531" y="3449275"/>
                  <a:pt x="3333571" y="3451264"/>
                  <a:pt x="3332063" y="3452978"/>
                </a:cubicBezTo>
                <a:cubicBezTo>
                  <a:pt x="3330553" y="3454693"/>
                  <a:pt x="3328222" y="3455447"/>
                  <a:pt x="3326028" y="3455516"/>
                </a:cubicBezTo>
                <a:cubicBezTo>
                  <a:pt x="3324861" y="3455516"/>
                  <a:pt x="3323764" y="3455310"/>
                  <a:pt x="3322736" y="3454761"/>
                </a:cubicBezTo>
                <a:cubicBezTo>
                  <a:pt x="3321707" y="3454418"/>
                  <a:pt x="3320747" y="3453801"/>
                  <a:pt x="3319992" y="3452978"/>
                </a:cubicBezTo>
                <a:cubicBezTo>
                  <a:pt x="3318415" y="3451469"/>
                  <a:pt x="3317455" y="3449069"/>
                  <a:pt x="3317455" y="3446943"/>
                </a:cubicBezTo>
                <a:cubicBezTo>
                  <a:pt x="3317455" y="3444817"/>
                  <a:pt x="3317660" y="3442554"/>
                  <a:pt x="3318278" y="3440497"/>
                </a:cubicBezTo>
                <a:cubicBezTo>
                  <a:pt x="3318620" y="3439330"/>
                  <a:pt x="3319170" y="3438165"/>
                  <a:pt x="3319649" y="3437068"/>
                </a:cubicBezTo>
                <a:cubicBezTo>
                  <a:pt x="3319855" y="3436587"/>
                  <a:pt x="3320130" y="3436107"/>
                  <a:pt x="3320403" y="3435696"/>
                </a:cubicBezTo>
                <a:cubicBezTo>
                  <a:pt x="3321089" y="3434736"/>
                  <a:pt x="3321776" y="3433707"/>
                  <a:pt x="3322667" y="3432884"/>
                </a:cubicBezTo>
                <a:cubicBezTo>
                  <a:pt x="3323147" y="3432472"/>
                  <a:pt x="3323627" y="3432130"/>
                  <a:pt x="3324107" y="3431718"/>
                </a:cubicBezTo>
                <a:cubicBezTo>
                  <a:pt x="3324587" y="3431307"/>
                  <a:pt x="3325067" y="3430964"/>
                  <a:pt x="3325547" y="3430621"/>
                </a:cubicBezTo>
                <a:cubicBezTo>
                  <a:pt x="3326576" y="3429935"/>
                  <a:pt x="3327811" y="3429455"/>
                  <a:pt x="3328907" y="3429043"/>
                </a:cubicBezTo>
                <a:cubicBezTo>
                  <a:pt x="3329457" y="3428838"/>
                  <a:pt x="3329936" y="3428701"/>
                  <a:pt x="3330485" y="3428564"/>
                </a:cubicBezTo>
                <a:cubicBezTo>
                  <a:pt x="3331788" y="3428220"/>
                  <a:pt x="3333159" y="3428084"/>
                  <a:pt x="3334463" y="3427946"/>
                </a:cubicBezTo>
                <a:cubicBezTo>
                  <a:pt x="3335080" y="3427809"/>
                  <a:pt x="3335765" y="3427809"/>
                  <a:pt x="3336452" y="3427809"/>
                </a:cubicBezTo>
                <a:close/>
                <a:moveTo>
                  <a:pt x="4115842" y="3418153"/>
                </a:moveTo>
                <a:lnTo>
                  <a:pt x="4124697" y="3420547"/>
                </a:lnTo>
                <a:lnTo>
                  <a:pt x="4120416" y="3429757"/>
                </a:lnTo>
                <a:lnTo>
                  <a:pt x="4114697" y="3422460"/>
                </a:lnTo>
                <a:close/>
                <a:moveTo>
                  <a:pt x="4115910" y="3417895"/>
                </a:moveTo>
                <a:lnTo>
                  <a:pt x="4115842" y="3418153"/>
                </a:lnTo>
                <a:lnTo>
                  <a:pt x="4115794" y="3418140"/>
                </a:lnTo>
                <a:close/>
                <a:moveTo>
                  <a:pt x="4141064" y="3388360"/>
                </a:moveTo>
                <a:lnTo>
                  <a:pt x="4131774" y="3422460"/>
                </a:lnTo>
                <a:lnTo>
                  <a:pt x="4124697" y="3420547"/>
                </a:lnTo>
                <a:lnTo>
                  <a:pt x="4133334" y="3401963"/>
                </a:lnTo>
                <a:close/>
                <a:moveTo>
                  <a:pt x="4175750" y="3331995"/>
                </a:moveTo>
                <a:cubicBezTo>
                  <a:pt x="4178716" y="3333906"/>
                  <a:pt x="4180705" y="3337627"/>
                  <a:pt x="4179985" y="3341604"/>
                </a:cubicBezTo>
                <a:cubicBezTo>
                  <a:pt x="4175870" y="3363961"/>
                  <a:pt x="4163252" y="3383781"/>
                  <a:pt x="4152210" y="3403258"/>
                </a:cubicBezTo>
                <a:cubicBezTo>
                  <a:pt x="4147032" y="3412379"/>
                  <a:pt x="4141066" y="3422392"/>
                  <a:pt x="4136789" y="3432867"/>
                </a:cubicBezTo>
                <a:lnTo>
                  <a:pt x="4134433" y="3447291"/>
                </a:lnTo>
                <a:lnTo>
                  <a:pt x="4118880" y="3460111"/>
                </a:lnTo>
                <a:lnTo>
                  <a:pt x="4131499" y="3465254"/>
                </a:lnTo>
                <a:lnTo>
                  <a:pt x="4134433" y="3447291"/>
                </a:lnTo>
                <a:lnTo>
                  <a:pt x="4147521" y="3436502"/>
                </a:lnTo>
                <a:cubicBezTo>
                  <a:pt x="4155399" y="3426850"/>
                  <a:pt x="4161948" y="3415911"/>
                  <a:pt x="4168189" y="3405178"/>
                </a:cubicBezTo>
                <a:cubicBezTo>
                  <a:pt x="4180671" y="3383712"/>
                  <a:pt x="4192192" y="3360670"/>
                  <a:pt x="4210709" y="3343593"/>
                </a:cubicBezTo>
                <a:cubicBezTo>
                  <a:pt x="4215715" y="3338998"/>
                  <a:pt x="4222779" y="3341261"/>
                  <a:pt x="4225042" y="3347365"/>
                </a:cubicBezTo>
                <a:cubicBezTo>
                  <a:pt x="4232517" y="3367596"/>
                  <a:pt x="4225934" y="3390022"/>
                  <a:pt x="4218938" y="3409499"/>
                </a:cubicBezTo>
                <a:cubicBezTo>
                  <a:pt x="4215132" y="3420026"/>
                  <a:pt x="4210400" y="3430605"/>
                  <a:pt x="4206320" y="3441371"/>
                </a:cubicBezTo>
                <a:lnTo>
                  <a:pt x="4202464" y="3455980"/>
                </a:lnTo>
                <a:lnTo>
                  <a:pt x="4186775" y="3466077"/>
                </a:lnTo>
                <a:lnTo>
                  <a:pt x="4197610" y="3474375"/>
                </a:lnTo>
                <a:lnTo>
                  <a:pt x="4202464" y="3455980"/>
                </a:lnTo>
                <a:lnTo>
                  <a:pt x="4215467" y="3447612"/>
                </a:lnTo>
                <a:cubicBezTo>
                  <a:pt x="4223311" y="3439297"/>
                  <a:pt x="4229774" y="3429319"/>
                  <a:pt x="4235878" y="3419169"/>
                </a:cubicBezTo>
                <a:cubicBezTo>
                  <a:pt x="4248085" y="3398869"/>
                  <a:pt x="4258989" y="3377129"/>
                  <a:pt x="4276614" y="3360876"/>
                </a:cubicBezTo>
                <a:cubicBezTo>
                  <a:pt x="4281209" y="3356692"/>
                  <a:pt x="4289370" y="3358132"/>
                  <a:pt x="4290947" y="3364647"/>
                </a:cubicBezTo>
                <a:cubicBezTo>
                  <a:pt x="4298697" y="3396811"/>
                  <a:pt x="4297874" y="3430553"/>
                  <a:pt x="4290947" y="3462785"/>
                </a:cubicBezTo>
                <a:cubicBezTo>
                  <a:pt x="4288616" y="3473621"/>
                  <a:pt x="4272088" y="3469026"/>
                  <a:pt x="4274419" y="3458259"/>
                </a:cubicBezTo>
                <a:lnTo>
                  <a:pt x="4274419" y="3390979"/>
                </a:lnTo>
                <a:lnTo>
                  <a:pt x="4288753" y="3373014"/>
                </a:lnTo>
                <a:lnTo>
                  <a:pt x="4274419" y="3369242"/>
                </a:lnTo>
                <a:lnTo>
                  <a:pt x="4274419" y="3390979"/>
                </a:lnTo>
                <a:lnTo>
                  <a:pt x="4265532" y="3402117"/>
                </a:lnTo>
                <a:cubicBezTo>
                  <a:pt x="4245325" y="3433965"/>
                  <a:pt x="4230769" y="3470741"/>
                  <a:pt x="4191369" y="3482673"/>
                </a:cubicBezTo>
                <a:cubicBezTo>
                  <a:pt x="4186500" y="3484114"/>
                  <a:pt x="4179917" y="3479930"/>
                  <a:pt x="4180534" y="3474375"/>
                </a:cubicBezTo>
                <a:cubicBezTo>
                  <a:pt x="4182865" y="3452430"/>
                  <a:pt x="4192123" y="3432336"/>
                  <a:pt x="4199873" y="3411899"/>
                </a:cubicBezTo>
                <a:cubicBezTo>
                  <a:pt x="4203405" y="3402675"/>
                  <a:pt x="4207400" y="3392594"/>
                  <a:pt x="4209603" y="3382358"/>
                </a:cubicBezTo>
                <a:lnTo>
                  <a:pt x="4209282" y="3372761"/>
                </a:lnTo>
                <a:lnTo>
                  <a:pt x="4222916" y="3355663"/>
                </a:lnTo>
                <a:lnTo>
                  <a:pt x="4208583" y="3351891"/>
                </a:lnTo>
                <a:lnTo>
                  <a:pt x="4209282" y="3372761"/>
                </a:lnTo>
                <a:lnTo>
                  <a:pt x="4199014" y="3385638"/>
                </a:lnTo>
                <a:cubicBezTo>
                  <a:pt x="4178408" y="3418521"/>
                  <a:pt x="4164417" y="3457162"/>
                  <a:pt x="4127590" y="3474855"/>
                </a:cubicBezTo>
                <a:cubicBezTo>
                  <a:pt x="4123201" y="3476913"/>
                  <a:pt x="4115794" y="3475610"/>
                  <a:pt x="4114971" y="3469712"/>
                </a:cubicBezTo>
                <a:cubicBezTo>
                  <a:pt x="4113171" y="3457111"/>
                  <a:pt x="4114770" y="3445435"/>
                  <a:pt x="4118315" y="3434278"/>
                </a:cubicBezTo>
                <a:lnTo>
                  <a:pt x="4120416" y="3429757"/>
                </a:lnTo>
                <a:lnTo>
                  <a:pt x="4121067" y="3430587"/>
                </a:lnTo>
                <a:cubicBezTo>
                  <a:pt x="4124761" y="3431581"/>
                  <a:pt x="4128996" y="3430587"/>
                  <a:pt x="4130676" y="3426781"/>
                </a:cubicBezTo>
                <a:cubicBezTo>
                  <a:pt x="4143363" y="3398320"/>
                  <a:pt x="4155777" y="3367939"/>
                  <a:pt x="4177859" y="3345308"/>
                </a:cubicBezTo>
                <a:lnTo>
                  <a:pt x="4163526" y="3336941"/>
                </a:lnTo>
                <a:cubicBezTo>
                  <a:pt x="4161383" y="3348634"/>
                  <a:pt x="4156827" y="3359628"/>
                  <a:pt x="4151310" y="3370330"/>
                </a:cubicBezTo>
                <a:lnTo>
                  <a:pt x="4141064" y="3388360"/>
                </a:lnTo>
                <a:lnTo>
                  <a:pt x="4150162" y="3354966"/>
                </a:lnTo>
                <a:lnTo>
                  <a:pt x="4165652" y="3333238"/>
                </a:lnTo>
                <a:cubicBezTo>
                  <a:pt x="4168841" y="3329980"/>
                  <a:pt x="4172784" y="3330083"/>
                  <a:pt x="4175750" y="3331995"/>
                </a:cubicBezTo>
                <a:close/>
                <a:moveTo>
                  <a:pt x="4082713" y="3313864"/>
                </a:moveTo>
                <a:cubicBezTo>
                  <a:pt x="4086836" y="3315013"/>
                  <a:pt x="4090591" y="3318871"/>
                  <a:pt x="4089871" y="3324254"/>
                </a:cubicBezTo>
                <a:lnTo>
                  <a:pt x="4087226" y="3383368"/>
                </a:lnTo>
                <a:lnTo>
                  <a:pt x="4078144" y="3386181"/>
                </a:lnTo>
                <a:lnTo>
                  <a:pt x="4086716" y="3394754"/>
                </a:lnTo>
                <a:lnTo>
                  <a:pt x="4087226" y="3383368"/>
                </a:lnTo>
                <a:lnTo>
                  <a:pt x="4098544" y="3379862"/>
                </a:lnTo>
                <a:cubicBezTo>
                  <a:pt x="4116939" y="3368582"/>
                  <a:pt x="4129681" y="3344639"/>
                  <a:pt x="4140071" y="3328025"/>
                </a:cubicBezTo>
                <a:cubicBezTo>
                  <a:pt x="4145009" y="3320070"/>
                  <a:pt x="4159206" y="3325214"/>
                  <a:pt x="4155708" y="3334609"/>
                </a:cubicBezTo>
                <a:lnTo>
                  <a:pt x="4150162" y="3354966"/>
                </a:lnTo>
                <a:lnTo>
                  <a:pt x="4137020" y="3373400"/>
                </a:lnTo>
                <a:lnTo>
                  <a:pt x="4115910" y="3417895"/>
                </a:lnTo>
                <a:lnTo>
                  <a:pt x="4127073" y="3375895"/>
                </a:lnTo>
                <a:lnTo>
                  <a:pt x="4154885" y="3336667"/>
                </a:lnTo>
                <a:lnTo>
                  <a:pt x="4139249" y="3330083"/>
                </a:lnTo>
                <a:lnTo>
                  <a:pt x="4127073" y="3375895"/>
                </a:lnTo>
                <a:lnTo>
                  <a:pt x="4123998" y="3380232"/>
                </a:lnTo>
                <a:cubicBezTo>
                  <a:pt x="4111731" y="3393228"/>
                  <a:pt x="4096969" y="3402812"/>
                  <a:pt x="4078144" y="3403326"/>
                </a:cubicBezTo>
                <a:cubicBezTo>
                  <a:pt x="4073481" y="3403463"/>
                  <a:pt x="4069571" y="3399280"/>
                  <a:pt x="4069571" y="3394754"/>
                </a:cubicBezTo>
                <a:cubicBezTo>
                  <a:pt x="4069571" y="3369654"/>
                  <a:pt x="4069914" y="3344690"/>
                  <a:pt x="4073343" y="3319728"/>
                </a:cubicBezTo>
                <a:cubicBezTo>
                  <a:pt x="4074098" y="3314276"/>
                  <a:pt x="4078590" y="3312716"/>
                  <a:pt x="4082713" y="3313864"/>
                </a:cubicBezTo>
                <a:close/>
                <a:moveTo>
                  <a:pt x="3165344" y="3264315"/>
                </a:moveTo>
                <a:lnTo>
                  <a:pt x="3165329" y="3264358"/>
                </a:lnTo>
                <a:lnTo>
                  <a:pt x="3165275" y="3264384"/>
                </a:lnTo>
                <a:close/>
                <a:moveTo>
                  <a:pt x="3176445" y="3258906"/>
                </a:moveTo>
                <a:cubicBezTo>
                  <a:pt x="3180586" y="3260029"/>
                  <a:pt x="3183757" y="3263732"/>
                  <a:pt x="3181803" y="3268910"/>
                </a:cubicBezTo>
                <a:lnTo>
                  <a:pt x="3158596" y="3335661"/>
                </a:lnTo>
                <a:lnTo>
                  <a:pt x="3145799" y="3337764"/>
                </a:lnTo>
                <a:lnTo>
                  <a:pt x="3154097" y="3348600"/>
                </a:lnTo>
                <a:lnTo>
                  <a:pt x="3158596" y="3335661"/>
                </a:lnTo>
                <a:lnTo>
                  <a:pt x="3162700" y="3334986"/>
                </a:lnTo>
                <a:cubicBezTo>
                  <a:pt x="3177898" y="3328078"/>
                  <a:pt x="3188352" y="3310435"/>
                  <a:pt x="3197302" y="3296959"/>
                </a:cubicBezTo>
                <a:cubicBezTo>
                  <a:pt x="3202240" y="3289553"/>
                  <a:pt x="3212458" y="3292844"/>
                  <a:pt x="3213281" y="3301280"/>
                </a:cubicBezTo>
                <a:cubicBezTo>
                  <a:pt x="3214824" y="3316471"/>
                  <a:pt x="3213179" y="3331747"/>
                  <a:pt x="3211936" y="3346997"/>
                </a:cubicBezTo>
                <a:lnTo>
                  <a:pt x="3212415" y="3367374"/>
                </a:lnTo>
                <a:lnTo>
                  <a:pt x="3197371" y="3390502"/>
                </a:lnTo>
                <a:lnTo>
                  <a:pt x="3213007" y="3392560"/>
                </a:lnTo>
                <a:lnTo>
                  <a:pt x="3212415" y="3367374"/>
                </a:lnTo>
                <a:lnTo>
                  <a:pt x="3221682" y="3353126"/>
                </a:lnTo>
                <a:cubicBezTo>
                  <a:pt x="3230118" y="3340954"/>
                  <a:pt x="3239342" y="3329398"/>
                  <a:pt x="3250726" y="3319453"/>
                </a:cubicBezTo>
                <a:cubicBezTo>
                  <a:pt x="3259024" y="3312253"/>
                  <a:pt x="3271163" y="3324323"/>
                  <a:pt x="3262864" y="3331592"/>
                </a:cubicBezTo>
                <a:cubicBezTo>
                  <a:pt x="3241125" y="3350520"/>
                  <a:pt x="3227889" y="3375415"/>
                  <a:pt x="3212184" y="3399143"/>
                </a:cubicBezTo>
                <a:cubicBezTo>
                  <a:pt x="3208412" y="3404836"/>
                  <a:pt x="3198125" y="3404767"/>
                  <a:pt x="3196548" y="3397086"/>
                </a:cubicBezTo>
                <a:cubicBezTo>
                  <a:pt x="3193222" y="3381107"/>
                  <a:pt x="3193959" y="3365162"/>
                  <a:pt x="3195124" y="3349200"/>
                </a:cubicBezTo>
                <a:lnTo>
                  <a:pt x="3195662" y="3326745"/>
                </a:lnTo>
                <a:lnTo>
                  <a:pt x="3212252" y="3305532"/>
                </a:lnTo>
                <a:lnTo>
                  <a:pt x="3196273" y="3301211"/>
                </a:lnTo>
                <a:lnTo>
                  <a:pt x="3195662" y="3326745"/>
                </a:lnTo>
                <a:lnTo>
                  <a:pt x="3185266" y="3340037"/>
                </a:lnTo>
                <a:cubicBezTo>
                  <a:pt x="3174568" y="3349886"/>
                  <a:pt x="3161812" y="3356453"/>
                  <a:pt x="3145936" y="3354841"/>
                </a:cubicBezTo>
                <a:cubicBezTo>
                  <a:pt x="3140381" y="3354292"/>
                  <a:pt x="3136129" y="3349834"/>
                  <a:pt x="3137637" y="3344005"/>
                </a:cubicBezTo>
                <a:lnTo>
                  <a:pt x="3165329" y="3264358"/>
                </a:lnTo>
                <a:close/>
                <a:moveTo>
                  <a:pt x="3132014" y="3234019"/>
                </a:moveTo>
                <a:cubicBezTo>
                  <a:pt x="3136300" y="3234019"/>
                  <a:pt x="3140586" y="3236780"/>
                  <a:pt x="3140586" y="3242300"/>
                </a:cubicBezTo>
                <a:cubicBezTo>
                  <a:pt x="3140518" y="3266646"/>
                  <a:pt x="3136540" y="3290512"/>
                  <a:pt x="3129888" y="3313898"/>
                </a:cubicBezTo>
                <a:cubicBezTo>
                  <a:pt x="3126870" y="3324527"/>
                  <a:pt x="3110342" y="3320001"/>
                  <a:pt x="3113360" y="3309371"/>
                </a:cubicBezTo>
                <a:cubicBezTo>
                  <a:pt x="3119601" y="3287357"/>
                  <a:pt x="3123441" y="3265206"/>
                  <a:pt x="3123441" y="3242300"/>
                </a:cubicBezTo>
                <a:cubicBezTo>
                  <a:pt x="3123441" y="3236780"/>
                  <a:pt x="3127727" y="3234019"/>
                  <a:pt x="3132014" y="3234019"/>
                </a:cubicBezTo>
                <a:close/>
                <a:moveTo>
                  <a:pt x="3112126" y="3231465"/>
                </a:moveTo>
                <a:cubicBezTo>
                  <a:pt x="3116447" y="3233728"/>
                  <a:pt x="3117201" y="3239146"/>
                  <a:pt x="3115213" y="3243192"/>
                </a:cubicBezTo>
                <a:cubicBezTo>
                  <a:pt x="3114732" y="3244083"/>
                  <a:pt x="3114321" y="3244975"/>
                  <a:pt x="3113909" y="3245867"/>
                </a:cubicBezTo>
                <a:cubicBezTo>
                  <a:pt x="3113703" y="3246347"/>
                  <a:pt x="3113498" y="3246758"/>
                  <a:pt x="3113292" y="3247238"/>
                </a:cubicBezTo>
                <a:cubicBezTo>
                  <a:pt x="3112607" y="3249021"/>
                  <a:pt x="3111920" y="3250804"/>
                  <a:pt x="3111303" y="3252587"/>
                </a:cubicBezTo>
                <a:cubicBezTo>
                  <a:pt x="3110069" y="3256222"/>
                  <a:pt x="3109040" y="3259925"/>
                  <a:pt x="3108217" y="3263629"/>
                </a:cubicBezTo>
                <a:cubicBezTo>
                  <a:pt x="3107805" y="3265480"/>
                  <a:pt x="3107463" y="3267332"/>
                  <a:pt x="3107120" y="3269184"/>
                </a:cubicBezTo>
                <a:cubicBezTo>
                  <a:pt x="3106914" y="3270144"/>
                  <a:pt x="3106777" y="3271173"/>
                  <a:pt x="3106640" y="3272133"/>
                </a:cubicBezTo>
                <a:cubicBezTo>
                  <a:pt x="3106983" y="3270007"/>
                  <a:pt x="3106503" y="3273093"/>
                  <a:pt x="3106503" y="3273504"/>
                </a:cubicBezTo>
                <a:cubicBezTo>
                  <a:pt x="3106091" y="3277002"/>
                  <a:pt x="3105885" y="3280431"/>
                  <a:pt x="3105885" y="3283928"/>
                </a:cubicBezTo>
                <a:cubicBezTo>
                  <a:pt x="3105885" y="3288729"/>
                  <a:pt x="3101908" y="3292295"/>
                  <a:pt x="3097313" y="3292501"/>
                </a:cubicBezTo>
                <a:cubicBezTo>
                  <a:pt x="3092718" y="3292707"/>
                  <a:pt x="3088740" y="3288386"/>
                  <a:pt x="3088740" y="3283928"/>
                </a:cubicBezTo>
                <a:cubicBezTo>
                  <a:pt x="3088809" y="3266989"/>
                  <a:pt x="3092787" y="3249776"/>
                  <a:pt x="3100330" y="3234551"/>
                </a:cubicBezTo>
                <a:lnTo>
                  <a:pt x="3100399" y="3234551"/>
                </a:lnTo>
                <a:cubicBezTo>
                  <a:pt x="3102525" y="3230230"/>
                  <a:pt x="3108286" y="3229407"/>
                  <a:pt x="3112126" y="3231465"/>
                </a:cubicBezTo>
                <a:close/>
                <a:moveTo>
                  <a:pt x="3082293" y="3206364"/>
                </a:moveTo>
                <a:cubicBezTo>
                  <a:pt x="3086614" y="3207393"/>
                  <a:pt x="3089699" y="3212674"/>
                  <a:pt x="3088259" y="3216926"/>
                </a:cubicBezTo>
                <a:cubicBezTo>
                  <a:pt x="3084419" y="3228447"/>
                  <a:pt x="3080235" y="3239969"/>
                  <a:pt x="3073515" y="3250187"/>
                </a:cubicBezTo>
                <a:cubicBezTo>
                  <a:pt x="3070840" y="3254164"/>
                  <a:pt x="3066108" y="3255536"/>
                  <a:pt x="3061788" y="3253273"/>
                </a:cubicBezTo>
                <a:cubicBezTo>
                  <a:pt x="3057810" y="3251216"/>
                  <a:pt x="3056232" y="3245318"/>
                  <a:pt x="3058702" y="3241546"/>
                </a:cubicBezTo>
                <a:cubicBezTo>
                  <a:pt x="3060348" y="3239077"/>
                  <a:pt x="3061856" y="3236471"/>
                  <a:pt x="3063228" y="3233865"/>
                </a:cubicBezTo>
                <a:cubicBezTo>
                  <a:pt x="3063913" y="3232493"/>
                  <a:pt x="3064600" y="3231122"/>
                  <a:pt x="3065217" y="3229750"/>
                </a:cubicBezTo>
                <a:cubicBezTo>
                  <a:pt x="3065423" y="3229270"/>
                  <a:pt x="3065696" y="3228721"/>
                  <a:pt x="3065902" y="3228241"/>
                </a:cubicBezTo>
                <a:lnTo>
                  <a:pt x="3066294" y="3227403"/>
                </a:lnTo>
                <a:lnTo>
                  <a:pt x="3066177" y="3227693"/>
                </a:lnTo>
                <a:cubicBezTo>
                  <a:pt x="3066657" y="3226527"/>
                  <a:pt x="3066725" y="3226321"/>
                  <a:pt x="3066383" y="3227213"/>
                </a:cubicBezTo>
                <a:lnTo>
                  <a:pt x="3066294" y="3227403"/>
                </a:lnTo>
                <a:lnTo>
                  <a:pt x="3067617" y="3224127"/>
                </a:lnTo>
                <a:cubicBezTo>
                  <a:pt x="3068165" y="3222755"/>
                  <a:pt x="3068646" y="3221383"/>
                  <a:pt x="3069125" y="3220012"/>
                </a:cubicBezTo>
                <a:cubicBezTo>
                  <a:pt x="3070017" y="3217474"/>
                  <a:pt x="3070908" y="3214868"/>
                  <a:pt x="3071731" y="3212331"/>
                </a:cubicBezTo>
                <a:cubicBezTo>
                  <a:pt x="3073241" y="3207805"/>
                  <a:pt x="3077561" y="3205267"/>
                  <a:pt x="3082293" y="3206364"/>
                </a:cubicBezTo>
                <a:close/>
                <a:moveTo>
                  <a:pt x="3465587" y="3187710"/>
                </a:moveTo>
                <a:cubicBezTo>
                  <a:pt x="3474022" y="3180784"/>
                  <a:pt x="3486230" y="3192854"/>
                  <a:pt x="3477726" y="3199849"/>
                </a:cubicBezTo>
                <a:cubicBezTo>
                  <a:pt x="3455780" y="3217954"/>
                  <a:pt x="3436440" y="3239694"/>
                  <a:pt x="3419706" y="3262668"/>
                </a:cubicBezTo>
                <a:cubicBezTo>
                  <a:pt x="3402973" y="3285642"/>
                  <a:pt x="3387406" y="3310743"/>
                  <a:pt x="3379381" y="3338175"/>
                </a:cubicBezTo>
                <a:cubicBezTo>
                  <a:pt x="3376296" y="3348805"/>
                  <a:pt x="3359768" y="3344278"/>
                  <a:pt x="3362854" y="3333648"/>
                </a:cubicBezTo>
                <a:lnTo>
                  <a:pt x="3371130" y="3317973"/>
                </a:lnTo>
                <a:lnTo>
                  <a:pt x="3366352" y="3309371"/>
                </a:lnTo>
                <a:cubicBezTo>
                  <a:pt x="3376159" y="3280225"/>
                  <a:pt x="3393509" y="3252518"/>
                  <a:pt x="3397213" y="3221521"/>
                </a:cubicBezTo>
                <a:cubicBezTo>
                  <a:pt x="3397761" y="3216925"/>
                  <a:pt x="3400711" y="3212948"/>
                  <a:pt x="3405786" y="3212948"/>
                </a:cubicBezTo>
                <a:cubicBezTo>
                  <a:pt x="3410038" y="3212948"/>
                  <a:pt x="3414906" y="3216925"/>
                  <a:pt x="3414358" y="3221521"/>
                </a:cubicBezTo>
                <a:lnTo>
                  <a:pt x="3405257" y="3253631"/>
                </a:lnTo>
                <a:close/>
                <a:moveTo>
                  <a:pt x="3188318" y="3144848"/>
                </a:moveTo>
                <a:cubicBezTo>
                  <a:pt x="3192502" y="3147317"/>
                  <a:pt x="3193462" y="3152460"/>
                  <a:pt x="3191405" y="3156575"/>
                </a:cubicBezTo>
                <a:cubicBezTo>
                  <a:pt x="3181323" y="3176738"/>
                  <a:pt x="3174671" y="3198066"/>
                  <a:pt x="3171448" y="3220354"/>
                </a:cubicBezTo>
                <a:cubicBezTo>
                  <a:pt x="3170762" y="3224950"/>
                  <a:pt x="3164933" y="3227418"/>
                  <a:pt x="3160886" y="3226321"/>
                </a:cubicBezTo>
                <a:cubicBezTo>
                  <a:pt x="3156086" y="3224950"/>
                  <a:pt x="3154234" y="3220354"/>
                  <a:pt x="3154920" y="3215760"/>
                </a:cubicBezTo>
                <a:cubicBezTo>
                  <a:pt x="3158418" y="3191963"/>
                  <a:pt x="3165893" y="3169331"/>
                  <a:pt x="3176591" y="3147865"/>
                </a:cubicBezTo>
                <a:lnTo>
                  <a:pt x="3176591" y="3147934"/>
                </a:lnTo>
                <a:cubicBezTo>
                  <a:pt x="3178649" y="3143751"/>
                  <a:pt x="3184547" y="3142653"/>
                  <a:pt x="3188318" y="3144848"/>
                </a:cubicBezTo>
                <a:close/>
                <a:moveTo>
                  <a:pt x="3585628" y="3130344"/>
                </a:moveTo>
                <a:cubicBezTo>
                  <a:pt x="3588705" y="3131767"/>
                  <a:pt x="3591192" y="3134802"/>
                  <a:pt x="3591157" y="3138196"/>
                </a:cubicBezTo>
                <a:cubicBezTo>
                  <a:pt x="3590677" y="3178590"/>
                  <a:pt x="3565714" y="3216034"/>
                  <a:pt x="3544386" y="3248610"/>
                </a:cubicBezTo>
                <a:cubicBezTo>
                  <a:pt x="3521412" y="3283654"/>
                  <a:pt x="3493020" y="3318630"/>
                  <a:pt x="3479921" y="3358886"/>
                </a:cubicBezTo>
                <a:cubicBezTo>
                  <a:pt x="3476560" y="3369379"/>
                  <a:pt x="3459964" y="3364853"/>
                  <a:pt x="3463393" y="3354360"/>
                </a:cubicBezTo>
                <a:cubicBezTo>
                  <a:pt x="3476217" y="3314858"/>
                  <a:pt x="3502758" y="3280568"/>
                  <a:pt x="3525458" y="3246278"/>
                </a:cubicBezTo>
                <a:cubicBezTo>
                  <a:pt x="3535882" y="3230573"/>
                  <a:pt x="3547901" y="3213411"/>
                  <a:pt x="3557373" y="3195263"/>
                </a:cubicBezTo>
                <a:lnTo>
                  <a:pt x="3560114" y="3185885"/>
                </a:lnTo>
                <a:lnTo>
                  <a:pt x="3588620" y="3144368"/>
                </a:lnTo>
                <a:lnTo>
                  <a:pt x="3574012" y="3138333"/>
                </a:lnTo>
                <a:lnTo>
                  <a:pt x="3560114" y="3185885"/>
                </a:lnTo>
                <a:lnTo>
                  <a:pt x="3508381" y="3261229"/>
                </a:lnTo>
                <a:cubicBezTo>
                  <a:pt x="3483350" y="3297164"/>
                  <a:pt x="3456535" y="3334815"/>
                  <a:pt x="3420530" y="3360601"/>
                </a:cubicBezTo>
                <a:cubicBezTo>
                  <a:pt x="3414290" y="3365059"/>
                  <a:pt x="3405855" y="3357652"/>
                  <a:pt x="3407912" y="3350931"/>
                </a:cubicBezTo>
                <a:cubicBezTo>
                  <a:pt x="3428143" y="3284889"/>
                  <a:pt x="3474023" y="3231533"/>
                  <a:pt x="3498026" y="3167274"/>
                </a:cubicBezTo>
                <a:lnTo>
                  <a:pt x="3498163" y="3167205"/>
                </a:lnTo>
                <a:cubicBezTo>
                  <a:pt x="3502003" y="3156918"/>
                  <a:pt x="3518531" y="3161376"/>
                  <a:pt x="3514691" y="3171732"/>
                </a:cubicBezTo>
                <a:cubicBezTo>
                  <a:pt x="3502689" y="3203828"/>
                  <a:pt x="3485202" y="3233265"/>
                  <a:pt x="3468194" y="3262918"/>
                </a:cubicBezTo>
                <a:lnTo>
                  <a:pt x="3443801" y="3314632"/>
                </a:lnTo>
                <a:lnTo>
                  <a:pt x="3411958" y="3345719"/>
                </a:lnTo>
                <a:lnTo>
                  <a:pt x="3424577" y="3355389"/>
                </a:lnTo>
                <a:lnTo>
                  <a:pt x="3443801" y="3314632"/>
                </a:lnTo>
                <a:lnTo>
                  <a:pt x="3459261" y="3299539"/>
                </a:lnTo>
                <a:cubicBezTo>
                  <a:pt x="3473320" y="3282197"/>
                  <a:pt x="3485990" y="3263595"/>
                  <a:pt x="3498232" y="3245798"/>
                </a:cubicBezTo>
                <a:cubicBezTo>
                  <a:pt x="3524292" y="3207873"/>
                  <a:pt x="3548363" y="3168577"/>
                  <a:pt x="3576550" y="3132161"/>
                </a:cubicBezTo>
                <a:cubicBezTo>
                  <a:pt x="3578881" y="3129109"/>
                  <a:pt x="3582550" y="3128921"/>
                  <a:pt x="3585628" y="3130344"/>
                </a:cubicBezTo>
                <a:close/>
                <a:moveTo>
                  <a:pt x="3144701" y="3126606"/>
                </a:moveTo>
                <a:cubicBezTo>
                  <a:pt x="3148884" y="3127566"/>
                  <a:pt x="3152313" y="3132984"/>
                  <a:pt x="3150668" y="3137167"/>
                </a:cubicBezTo>
                <a:cubicBezTo>
                  <a:pt x="3143467" y="3155204"/>
                  <a:pt x="3139420" y="3174269"/>
                  <a:pt x="3133317" y="3192649"/>
                </a:cubicBezTo>
                <a:cubicBezTo>
                  <a:pt x="3131808" y="3197175"/>
                  <a:pt x="3127487" y="3199713"/>
                  <a:pt x="3122756" y="3198615"/>
                </a:cubicBezTo>
                <a:cubicBezTo>
                  <a:pt x="3118435" y="3197586"/>
                  <a:pt x="3115349" y="3192306"/>
                  <a:pt x="3116789" y="3188054"/>
                </a:cubicBezTo>
                <a:cubicBezTo>
                  <a:pt x="3122893" y="3169675"/>
                  <a:pt x="3127008" y="3150609"/>
                  <a:pt x="3134140" y="3132573"/>
                </a:cubicBezTo>
                <a:cubicBezTo>
                  <a:pt x="3135923" y="3128115"/>
                  <a:pt x="3139764" y="3125509"/>
                  <a:pt x="3144701" y="3126606"/>
                </a:cubicBezTo>
                <a:close/>
                <a:moveTo>
                  <a:pt x="3118092" y="3098557"/>
                </a:moveTo>
                <a:cubicBezTo>
                  <a:pt x="3122756" y="3098351"/>
                  <a:pt x="3126664" y="3102672"/>
                  <a:pt x="3126664" y="3107130"/>
                </a:cubicBezTo>
                <a:cubicBezTo>
                  <a:pt x="3126664" y="3116868"/>
                  <a:pt x="3126322" y="3126880"/>
                  <a:pt x="3122001" y="3135727"/>
                </a:cubicBezTo>
                <a:cubicBezTo>
                  <a:pt x="3119875" y="3140048"/>
                  <a:pt x="3114115" y="3140871"/>
                  <a:pt x="3110274" y="3138814"/>
                </a:cubicBezTo>
                <a:cubicBezTo>
                  <a:pt x="3108423" y="3137785"/>
                  <a:pt x="3106913" y="3135659"/>
                  <a:pt x="3106365" y="3133670"/>
                </a:cubicBezTo>
                <a:lnTo>
                  <a:pt x="3107251" y="3127129"/>
                </a:lnTo>
                <a:lnTo>
                  <a:pt x="3107805" y="3125852"/>
                </a:lnTo>
                <a:cubicBezTo>
                  <a:pt x="3107599" y="3126263"/>
                  <a:pt x="3107463" y="3126675"/>
                  <a:pt x="3107257" y="3127086"/>
                </a:cubicBezTo>
                <a:lnTo>
                  <a:pt x="3107251" y="3127129"/>
                </a:lnTo>
                <a:lnTo>
                  <a:pt x="3106913" y="3127909"/>
                </a:lnTo>
                <a:lnTo>
                  <a:pt x="3108973" y="3119735"/>
                </a:lnTo>
                <a:lnTo>
                  <a:pt x="3108902" y="3121188"/>
                </a:lnTo>
                <a:lnTo>
                  <a:pt x="3109177" y="3118925"/>
                </a:lnTo>
                <a:lnTo>
                  <a:pt x="3108973" y="3119735"/>
                </a:lnTo>
                <a:lnTo>
                  <a:pt x="3109588" y="3107130"/>
                </a:lnTo>
                <a:lnTo>
                  <a:pt x="3109519" y="3107130"/>
                </a:lnTo>
                <a:cubicBezTo>
                  <a:pt x="3109519" y="3102329"/>
                  <a:pt x="3113429" y="3098763"/>
                  <a:pt x="3118092" y="3098557"/>
                </a:cubicBezTo>
                <a:close/>
                <a:moveTo>
                  <a:pt x="2638650" y="3081548"/>
                </a:moveTo>
                <a:cubicBezTo>
                  <a:pt x="2643450" y="3082646"/>
                  <a:pt x="2645370" y="3087721"/>
                  <a:pt x="2644616" y="3092110"/>
                </a:cubicBezTo>
                <a:cubicBezTo>
                  <a:pt x="2641256" y="3112409"/>
                  <a:pt x="2636592" y="3132709"/>
                  <a:pt x="2621642" y="3147865"/>
                </a:cubicBezTo>
                <a:lnTo>
                  <a:pt x="2621642" y="3147797"/>
                </a:lnTo>
                <a:cubicBezTo>
                  <a:pt x="2618281" y="3151226"/>
                  <a:pt x="2612932" y="3150951"/>
                  <a:pt x="2609503" y="3147797"/>
                </a:cubicBezTo>
                <a:cubicBezTo>
                  <a:pt x="2606074" y="3144642"/>
                  <a:pt x="2606348" y="3138881"/>
                  <a:pt x="2609503" y="3135658"/>
                </a:cubicBezTo>
                <a:cubicBezTo>
                  <a:pt x="2610395" y="3134767"/>
                  <a:pt x="2611286" y="3133806"/>
                  <a:pt x="2612178" y="3132778"/>
                </a:cubicBezTo>
                <a:cubicBezTo>
                  <a:pt x="2612521" y="3132435"/>
                  <a:pt x="2612863" y="3132023"/>
                  <a:pt x="2613206" y="3131612"/>
                </a:cubicBezTo>
                <a:cubicBezTo>
                  <a:pt x="2614235" y="3130377"/>
                  <a:pt x="2613001" y="3131955"/>
                  <a:pt x="2613549" y="3131200"/>
                </a:cubicBezTo>
                <a:cubicBezTo>
                  <a:pt x="2614784" y="3129418"/>
                  <a:pt x="2615881" y="3127771"/>
                  <a:pt x="2617047" y="3125851"/>
                </a:cubicBezTo>
                <a:cubicBezTo>
                  <a:pt x="2618213" y="3123931"/>
                  <a:pt x="2619173" y="3121942"/>
                  <a:pt x="2620133" y="3119885"/>
                </a:cubicBezTo>
                <a:cubicBezTo>
                  <a:pt x="2620339" y="3119336"/>
                  <a:pt x="2620613" y="3118719"/>
                  <a:pt x="2620819" y="3118170"/>
                </a:cubicBezTo>
                <a:cubicBezTo>
                  <a:pt x="2621162" y="3117279"/>
                  <a:pt x="2621505" y="3116319"/>
                  <a:pt x="2621847" y="3115358"/>
                </a:cubicBezTo>
                <a:cubicBezTo>
                  <a:pt x="2624934" y="3106374"/>
                  <a:pt x="2626511" y="3096910"/>
                  <a:pt x="2628088" y="3087515"/>
                </a:cubicBezTo>
                <a:cubicBezTo>
                  <a:pt x="2628911" y="3082783"/>
                  <a:pt x="2634535" y="3080588"/>
                  <a:pt x="2638650" y="3081548"/>
                </a:cubicBezTo>
                <a:close/>
                <a:moveTo>
                  <a:pt x="3095950" y="3050388"/>
                </a:moveTo>
                <a:cubicBezTo>
                  <a:pt x="3098119" y="3051082"/>
                  <a:pt x="3100091" y="3052574"/>
                  <a:pt x="3101222" y="3054322"/>
                </a:cubicBezTo>
                <a:cubicBezTo>
                  <a:pt x="3102456" y="3056106"/>
                  <a:pt x="3102662" y="3058849"/>
                  <a:pt x="3102113" y="3060906"/>
                </a:cubicBezTo>
                <a:lnTo>
                  <a:pt x="3098736" y="3065349"/>
                </a:lnTo>
                <a:lnTo>
                  <a:pt x="3105885" y="3072497"/>
                </a:lnTo>
                <a:cubicBezTo>
                  <a:pt x="3105817" y="3088613"/>
                  <a:pt x="3101428" y="3104112"/>
                  <a:pt x="3094295" y="3118445"/>
                </a:cubicBezTo>
                <a:cubicBezTo>
                  <a:pt x="3092169" y="3122766"/>
                  <a:pt x="3086408" y="3123589"/>
                  <a:pt x="3082568" y="3121531"/>
                </a:cubicBezTo>
                <a:cubicBezTo>
                  <a:pt x="3078248" y="3119268"/>
                  <a:pt x="3077493" y="3113850"/>
                  <a:pt x="3079482" y="3109804"/>
                </a:cubicBezTo>
                <a:cubicBezTo>
                  <a:pt x="3080373" y="3108090"/>
                  <a:pt x="3081196" y="3106375"/>
                  <a:pt x="3081951" y="3104592"/>
                </a:cubicBezTo>
                <a:cubicBezTo>
                  <a:pt x="3082362" y="3103632"/>
                  <a:pt x="3082362" y="3103563"/>
                  <a:pt x="3082019" y="3104386"/>
                </a:cubicBezTo>
                <a:cubicBezTo>
                  <a:pt x="3082225" y="3104044"/>
                  <a:pt x="3082362" y="3103632"/>
                  <a:pt x="3082500" y="3103289"/>
                </a:cubicBezTo>
                <a:cubicBezTo>
                  <a:pt x="3082842" y="3102398"/>
                  <a:pt x="3083117" y="3101574"/>
                  <a:pt x="3083460" y="3100683"/>
                </a:cubicBezTo>
                <a:cubicBezTo>
                  <a:pt x="3084625" y="3097528"/>
                  <a:pt x="3085585" y="3094305"/>
                  <a:pt x="3086408" y="3091013"/>
                </a:cubicBezTo>
                <a:cubicBezTo>
                  <a:pt x="3086889" y="3089299"/>
                  <a:pt x="3087231" y="3087516"/>
                  <a:pt x="3087575" y="3085801"/>
                </a:cubicBezTo>
                <a:cubicBezTo>
                  <a:pt x="3087712" y="3085115"/>
                  <a:pt x="3087849" y="3084361"/>
                  <a:pt x="3087986" y="3083606"/>
                </a:cubicBezTo>
                <a:cubicBezTo>
                  <a:pt x="3088123" y="3082921"/>
                  <a:pt x="3088329" y="3081344"/>
                  <a:pt x="3088123" y="3082921"/>
                </a:cubicBezTo>
                <a:lnTo>
                  <a:pt x="3088528" y="3076085"/>
                </a:lnTo>
                <a:lnTo>
                  <a:pt x="3088397" y="3076268"/>
                </a:lnTo>
                <a:cubicBezTo>
                  <a:pt x="3087437" y="3077708"/>
                  <a:pt x="3086546" y="3079217"/>
                  <a:pt x="3085723" y="3080726"/>
                </a:cubicBezTo>
                <a:lnTo>
                  <a:pt x="3084503" y="3083232"/>
                </a:lnTo>
                <a:lnTo>
                  <a:pt x="3084694" y="3082714"/>
                </a:lnTo>
                <a:cubicBezTo>
                  <a:pt x="3084762" y="3082714"/>
                  <a:pt x="3083871" y="3084497"/>
                  <a:pt x="3084488" y="3083263"/>
                </a:cubicBezTo>
                <a:lnTo>
                  <a:pt x="3084503" y="3083232"/>
                </a:lnTo>
                <a:lnTo>
                  <a:pt x="3084214" y="3084017"/>
                </a:lnTo>
                <a:cubicBezTo>
                  <a:pt x="3083596" y="3085526"/>
                  <a:pt x="3083117" y="3087103"/>
                  <a:pt x="3082706" y="3088681"/>
                </a:cubicBezTo>
                <a:cubicBezTo>
                  <a:pt x="3082500" y="3089504"/>
                  <a:pt x="3082294" y="3090258"/>
                  <a:pt x="3082156" y="3091081"/>
                </a:cubicBezTo>
                <a:cubicBezTo>
                  <a:pt x="3082088" y="3091493"/>
                  <a:pt x="3082019" y="3091973"/>
                  <a:pt x="3081950" y="3092384"/>
                </a:cubicBezTo>
                <a:cubicBezTo>
                  <a:pt x="3081814" y="3093070"/>
                  <a:pt x="3081950" y="3094236"/>
                  <a:pt x="3081950" y="3091973"/>
                </a:cubicBezTo>
                <a:cubicBezTo>
                  <a:pt x="3081950" y="3093550"/>
                  <a:pt x="3081677" y="3095196"/>
                  <a:pt x="3081677" y="3096774"/>
                </a:cubicBezTo>
                <a:lnTo>
                  <a:pt x="3081608" y="3096774"/>
                </a:lnTo>
                <a:cubicBezTo>
                  <a:pt x="3081608" y="3101574"/>
                  <a:pt x="3077630" y="3105140"/>
                  <a:pt x="3073036" y="3105346"/>
                </a:cubicBezTo>
                <a:cubicBezTo>
                  <a:pt x="3068440" y="3105552"/>
                  <a:pt x="3064463" y="3101231"/>
                  <a:pt x="3064463" y="3096774"/>
                </a:cubicBezTo>
                <a:cubicBezTo>
                  <a:pt x="3064532" y="3088132"/>
                  <a:pt x="3066794" y="3079697"/>
                  <a:pt x="3070840" y="3072084"/>
                </a:cubicBezTo>
                <a:cubicBezTo>
                  <a:pt x="3075298" y="3063649"/>
                  <a:pt x="3081950" y="3056929"/>
                  <a:pt x="3089495" y="3051236"/>
                </a:cubicBezTo>
                <a:cubicBezTo>
                  <a:pt x="3091415" y="3049796"/>
                  <a:pt x="3093781" y="3049694"/>
                  <a:pt x="3095950" y="3050388"/>
                </a:cubicBezTo>
                <a:close/>
                <a:moveTo>
                  <a:pt x="2477966" y="3000145"/>
                </a:moveTo>
                <a:lnTo>
                  <a:pt x="2477829" y="3000213"/>
                </a:lnTo>
                <a:lnTo>
                  <a:pt x="2477888" y="3000156"/>
                </a:lnTo>
                <a:close/>
                <a:moveTo>
                  <a:pt x="3144004" y="2967656"/>
                </a:moveTo>
                <a:lnTo>
                  <a:pt x="3134277" y="2973330"/>
                </a:lnTo>
                <a:lnTo>
                  <a:pt x="3134208" y="2973398"/>
                </a:lnTo>
                <a:lnTo>
                  <a:pt x="3133054" y="2973342"/>
                </a:lnTo>
                <a:lnTo>
                  <a:pt x="3140793" y="2981080"/>
                </a:lnTo>
                <a:close/>
                <a:moveTo>
                  <a:pt x="3078453" y="2925461"/>
                </a:moveTo>
                <a:lnTo>
                  <a:pt x="3077905" y="2925736"/>
                </a:lnTo>
                <a:lnTo>
                  <a:pt x="3077917" y="2925711"/>
                </a:lnTo>
                <a:close/>
                <a:moveTo>
                  <a:pt x="3295422" y="2874523"/>
                </a:moveTo>
                <a:cubicBezTo>
                  <a:pt x="3298457" y="2876375"/>
                  <a:pt x="3300481" y="2880027"/>
                  <a:pt x="3299555" y="2884107"/>
                </a:cubicBezTo>
                <a:cubicBezTo>
                  <a:pt x="3292834" y="2913802"/>
                  <a:pt x="3282701" y="2942400"/>
                  <a:pt x="3272380" y="2970938"/>
                </a:cubicBezTo>
                <a:lnTo>
                  <a:pt x="3263213" y="2998941"/>
                </a:lnTo>
                <a:lnTo>
                  <a:pt x="3228438" y="3050825"/>
                </a:lnTo>
                <a:lnTo>
                  <a:pt x="3244073" y="3057409"/>
                </a:lnTo>
                <a:lnTo>
                  <a:pt x="3263213" y="2998941"/>
                </a:lnTo>
                <a:lnTo>
                  <a:pt x="3274472" y="2982142"/>
                </a:lnTo>
                <a:cubicBezTo>
                  <a:pt x="3290416" y="2959665"/>
                  <a:pt x="3306036" y="2936983"/>
                  <a:pt x="3318551" y="2912225"/>
                </a:cubicBezTo>
                <a:cubicBezTo>
                  <a:pt x="3323558" y="2902349"/>
                  <a:pt x="3338302" y="2911059"/>
                  <a:pt x="3333364" y="2920866"/>
                </a:cubicBezTo>
                <a:cubicBezTo>
                  <a:pt x="3308333" y="2970381"/>
                  <a:pt x="3270888" y="3011597"/>
                  <a:pt x="3243250" y="3059466"/>
                </a:cubicBezTo>
                <a:cubicBezTo>
                  <a:pt x="3238313" y="3068039"/>
                  <a:pt x="3225282" y="3062209"/>
                  <a:pt x="3227614" y="3052882"/>
                </a:cubicBezTo>
                <a:cubicBezTo>
                  <a:pt x="3235123" y="3023427"/>
                  <a:pt x="3245633" y="2994949"/>
                  <a:pt x="3255946" y="2966412"/>
                </a:cubicBezTo>
                <a:lnTo>
                  <a:pt x="3270566" y="2919655"/>
                </a:lnTo>
                <a:lnTo>
                  <a:pt x="3297429" y="2887947"/>
                </a:lnTo>
                <a:lnTo>
                  <a:pt x="3283096" y="2879580"/>
                </a:lnTo>
                <a:lnTo>
                  <a:pt x="3270566" y="2919655"/>
                </a:lnTo>
                <a:lnTo>
                  <a:pt x="3243191" y="2951967"/>
                </a:lnTo>
                <a:cubicBezTo>
                  <a:pt x="3226997" y="2974787"/>
                  <a:pt x="3212938" y="2999082"/>
                  <a:pt x="3201760" y="3024833"/>
                </a:cubicBezTo>
                <a:lnTo>
                  <a:pt x="3201623" y="3024765"/>
                </a:lnTo>
                <a:cubicBezTo>
                  <a:pt x="3197233" y="3034914"/>
                  <a:pt x="3182488" y="3026136"/>
                  <a:pt x="3186809" y="3016123"/>
                </a:cubicBezTo>
                <a:cubicBezTo>
                  <a:pt x="3209714" y="2963385"/>
                  <a:pt x="3244827" y="2916340"/>
                  <a:pt x="3285221" y="2875740"/>
                </a:cubicBezTo>
                <a:cubicBezTo>
                  <a:pt x="3288342" y="2872620"/>
                  <a:pt x="3292388" y="2872671"/>
                  <a:pt x="3295422" y="2874523"/>
                </a:cubicBezTo>
                <a:close/>
                <a:moveTo>
                  <a:pt x="3659624" y="2865453"/>
                </a:moveTo>
                <a:lnTo>
                  <a:pt x="3671738" y="2865453"/>
                </a:lnTo>
                <a:cubicBezTo>
                  <a:pt x="3675030" y="2868745"/>
                  <a:pt x="3674962" y="2874300"/>
                  <a:pt x="3671738" y="2877592"/>
                </a:cubicBezTo>
                <a:cubicBezTo>
                  <a:pt x="3670846" y="2878483"/>
                  <a:pt x="3669955" y="2879443"/>
                  <a:pt x="3669064" y="2880403"/>
                </a:cubicBezTo>
                <a:cubicBezTo>
                  <a:pt x="3668721" y="2880815"/>
                  <a:pt x="3668309" y="2881295"/>
                  <a:pt x="3667966" y="2881706"/>
                </a:cubicBezTo>
                <a:cubicBezTo>
                  <a:pt x="3667898" y="2881844"/>
                  <a:pt x="3666869" y="2883009"/>
                  <a:pt x="3667281" y="2882530"/>
                </a:cubicBezTo>
                <a:cubicBezTo>
                  <a:pt x="3667692" y="2882049"/>
                  <a:pt x="3666732" y="2883284"/>
                  <a:pt x="3666663" y="2883421"/>
                </a:cubicBezTo>
                <a:cubicBezTo>
                  <a:pt x="3666252" y="2884038"/>
                  <a:pt x="3665840" y="2884587"/>
                  <a:pt x="3665429" y="2885204"/>
                </a:cubicBezTo>
                <a:cubicBezTo>
                  <a:pt x="3664743" y="2886164"/>
                  <a:pt x="3664126" y="2887124"/>
                  <a:pt x="3663509" y="2888153"/>
                </a:cubicBezTo>
                <a:cubicBezTo>
                  <a:pt x="3662274" y="2890210"/>
                  <a:pt x="3661108" y="2892268"/>
                  <a:pt x="3660080" y="2894394"/>
                </a:cubicBezTo>
                <a:cubicBezTo>
                  <a:pt x="3659600" y="2895422"/>
                  <a:pt x="3659051" y="2896520"/>
                  <a:pt x="3658571" y="2897617"/>
                </a:cubicBezTo>
                <a:cubicBezTo>
                  <a:pt x="3658296" y="2898166"/>
                  <a:pt x="3658022" y="2898714"/>
                  <a:pt x="3657817" y="2899263"/>
                </a:cubicBezTo>
                <a:cubicBezTo>
                  <a:pt x="3658159" y="2898440"/>
                  <a:pt x="3657748" y="2899469"/>
                  <a:pt x="3657611" y="2899743"/>
                </a:cubicBezTo>
                <a:cubicBezTo>
                  <a:pt x="3653907" y="2909276"/>
                  <a:pt x="3651438" y="2919151"/>
                  <a:pt x="3649724" y="2929233"/>
                </a:cubicBezTo>
                <a:cubicBezTo>
                  <a:pt x="3648901" y="2933965"/>
                  <a:pt x="3643278" y="2936159"/>
                  <a:pt x="3639162" y="2935199"/>
                </a:cubicBezTo>
                <a:cubicBezTo>
                  <a:pt x="3634362" y="2934101"/>
                  <a:pt x="3632442" y="2929027"/>
                  <a:pt x="3633196" y="2924637"/>
                </a:cubicBezTo>
                <a:cubicBezTo>
                  <a:pt x="3635014" y="2913905"/>
                  <a:pt x="3637740" y="2903052"/>
                  <a:pt x="3641958" y="2892903"/>
                </a:cubicBezTo>
                <a:close/>
                <a:moveTo>
                  <a:pt x="3659668" y="2865385"/>
                </a:moveTo>
                <a:lnTo>
                  <a:pt x="3659624" y="2865453"/>
                </a:lnTo>
                <a:lnTo>
                  <a:pt x="3659600" y="2865453"/>
                </a:lnTo>
                <a:close/>
                <a:moveTo>
                  <a:pt x="2911598" y="2773214"/>
                </a:moveTo>
                <a:lnTo>
                  <a:pt x="2911529" y="2773282"/>
                </a:lnTo>
                <a:lnTo>
                  <a:pt x="2911545" y="2773242"/>
                </a:lnTo>
                <a:close/>
                <a:moveTo>
                  <a:pt x="1575458" y="2753329"/>
                </a:moveTo>
                <a:lnTo>
                  <a:pt x="1587524" y="2765395"/>
                </a:lnTo>
                <a:lnTo>
                  <a:pt x="1592116" y="2759863"/>
                </a:lnTo>
                <a:lnTo>
                  <a:pt x="1589462" y="2763762"/>
                </a:lnTo>
                <a:lnTo>
                  <a:pt x="1587592" y="2765395"/>
                </a:lnTo>
                <a:cubicBezTo>
                  <a:pt x="1583718" y="2769544"/>
                  <a:pt x="1579037" y="2768618"/>
                  <a:pt x="1576148" y="2765601"/>
                </a:cubicBezTo>
                <a:close/>
                <a:moveTo>
                  <a:pt x="1575636" y="2753037"/>
                </a:moveTo>
                <a:lnTo>
                  <a:pt x="1575454" y="2753256"/>
                </a:lnTo>
                <a:lnTo>
                  <a:pt x="1575458" y="2753329"/>
                </a:lnTo>
                <a:lnTo>
                  <a:pt x="1575385" y="2753256"/>
                </a:lnTo>
                <a:close/>
                <a:moveTo>
                  <a:pt x="2029865" y="2747290"/>
                </a:moveTo>
                <a:cubicBezTo>
                  <a:pt x="2037134" y="2742284"/>
                  <a:pt x="2045707" y="2751953"/>
                  <a:pt x="2041592" y="2759017"/>
                </a:cubicBezTo>
                <a:cubicBezTo>
                  <a:pt x="2022973" y="2791181"/>
                  <a:pt x="1998233" y="2818133"/>
                  <a:pt x="1972609" y="2844365"/>
                </a:cubicBezTo>
                <a:lnTo>
                  <a:pt x="1942214" y="2877521"/>
                </a:lnTo>
                <a:lnTo>
                  <a:pt x="1930064" y="2888120"/>
                </a:lnTo>
                <a:cubicBezTo>
                  <a:pt x="1916588" y="2898115"/>
                  <a:pt x="1902204" y="2906842"/>
                  <a:pt x="1886602" y="2913665"/>
                </a:cubicBezTo>
                <a:lnTo>
                  <a:pt x="1898328" y="2925392"/>
                </a:lnTo>
                <a:lnTo>
                  <a:pt x="1942214" y="2877521"/>
                </a:lnTo>
                <a:lnTo>
                  <a:pt x="1968075" y="2854961"/>
                </a:lnTo>
                <a:cubicBezTo>
                  <a:pt x="1975961" y="2847211"/>
                  <a:pt x="1988031" y="2859281"/>
                  <a:pt x="1980213" y="2867099"/>
                </a:cubicBezTo>
                <a:cubicBezTo>
                  <a:pt x="1955318" y="2891788"/>
                  <a:pt x="1927681" y="2914282"/>
                  <a:pt x="1895311" y="2928478"/>
                </a:cubicBezTo>
                <a:cubicBezTo>
                  <a:pt x="1888590" y="2931427"/>
                  <a:pt x="1877754" y="2924432"/>
                  <a:pt x="1883584" y="2916751"/>
                </a:cubicBezTo>
                <a:cubicBezTo>
                  <a:pt x="1916811" y="2872877"/>
                  <a:pt x="1959914" y="2837297"/>
                  <a:pt x="1995040" y="2795197"/>
                </a:cubicBezTo>
                <a:lnTo>
                  <a:pt x="2002685" y="2784425"/>
                </a:lnTo>
                <a:lnTo>
                  <a:pt x="2038575" y="2762103"/>
                </a:lnTo>
                <a:lnTo>
                  <a:pt x="2026847" y="2750376"/>
                </a:lnTo>
                <a:lnTo>
                  <a:pt x="2002685" y="2784425"/>
                </a:lnTo>
                <a:lnTo>
                  <a:pt x="1951684" y="2816144"/>
                </a:lnTo>
                <a:cubicBezTo>
                  <a:pt x="1926172" y="2830889"/>
                  <a:pt x="1900454" y="2845222"/>
                  <a:pt x="1875148" y="2860173"/>
                </a:cubicBezTo>
                <a:cubicBezTo>
                  <a:pt x="1863558" y="2867031"/>
                  <a:pt x="1852586" y="2873957"/>
                  <a:pt x="1842230" y="2882598"/>
                </a:cubicBezTo>
                <a:cubicBezTo>
                  <a:pt x="1832697" y="2890554"/>
                  <a:pt x="1823302" y="2898646"/>
                  <a:pt x="1813838" y="2906601"/>
                </a:cubicBezTo>
                <a:cubicBezTo>
                  <a:pt x="1777971" y="2936708"/>
                  <a:pt x="1737577" y="2971752"/>
                  <a:pt x="1689982" y="2980256"/>
                </a:cubicBezTo>
                <a:cubicBezTo>
                  <a:pt x="1683330" y="2981422"/>
                  <a:pt x="1675649" y="2974427"/>
                  <a:pt x="1680313" y="2967637"/>
                </a:cubicBezTo>
                <a:cubicBezTo>
                  <a:pt x="1696360" y="2944252"/>
                  <a:pt x="1714260" y="2922100"/>
                  <a:pt x="1733256" y="2900977"/>
                </a:cubicBezTo>
                <a:lnTo>
                  <a:pt x="1747406" y="2887328"/>
                </a:lnTo>
                <a:lnTo>
                  <a:pt x="1781331" y="2857018"/>
                </a:lnTo>
                <a:cubicBezTo>
                  <a:pt x="1801391" y="2839496"/>
                  <a:pt x="1823251" y="2824443"/>
                  <a:pt x="1845454" y="2809852"/>
                </a:cubicBezTo>
                <a:lnTo>
                  <a:pt x="1879349" y="2787118"/>
                </a:lnTo>
                <a:lnTo>
                  <a:pt x="1795613" y="2860541"/>
                </a:lnTo>
                <a:cubicBezTo>
                  <a:pt x="1777088" y="2878299"/>
                  <a:pt x="1759184" y="2896655"/>
                  <a:pt x="1742294" y="2915844"/>
                </a:cubicBezTo>
                <a:lnTo>
                  <a:pt x="1712298" y="2954134"/>
                </a:lnTo>
                <a:lnTo>
                  <a:pt x="1685388" y="2963523"/>
                </a:lnTo>
                <a:lnTo>
                  <a:pt x="1695057" y="2976141"/>
                </a:lnTo>
                <a:lnTo>
                  <a:pt x="1712298" y="2954134"/>
                </a:lnTo>
                <a:lnTo>
                  <a:pt x="1722979" y="2950407"/>
                </a:lnTo>
                <a:cubicBezTo>
                  <a:pt x="1734886" y="2944389"/>
                  <a:pt x="1746116" y="2937119"/>
                  <a:pt x="1756505" y="2929781"/>
                </a:cubicBezTo>
                <a:cubicBezTo>
                  <a:pt x="1777285" y="2915105"/>
                  <a:pt x="1796693" y="2898577"/>
                  <a:pt x="1816101" y="2882118"/>
                </a:cubicBezTo>
                <a:cubicBezTo>
                  <a:pt x="1825085" y="2874506"/>
                  <a:pt x="1833932" y="2866551"/>
                  <a:pt x="1843328" y="2859487"/>
                </a:cubicBezTo>
                <a:cubicBezTo>
                  <a:pt x="1854163" y="2851394"/>
                  <a:pt x="1866850" y="2845016"/>
                  <a:pt x="1878577" y="2838158"/>
                </a:cubicBezTo>
                <a:cubicBezTo>
                  <a:pt x="1929464" y="2808600"/>
                  <a:pt x="1981379" y="2780757"/>
                  <a:pt x="2029865" y="2747290"/>
                </a:cubicBezTo>
                <a:close/>
                <a:moveTo>
                  <a:pt x="1604120" y="2745402"/>
                </a:moveTo>
                <a:lnTo>
                  <a:pt x="1592116" y="2759863"/>
                </a:lnTo>
                <a:lnTo>
                  <a:pt x="1598592" y="2750350"/>
                </a:lnTo>
                <a:close/>
                <a:moveTo>
                  <a:pt x="1972935" y="2707443"/>
                </a:moveTo>
                <a:lnTo>
                  <a:pt x="1911633" y="2765464"/>
                </a:lnTo>
                <a:lnTo>
                  <a:pt x="1879349" y="2787118"/>
                </a:lnTo>
                <a:lnTo>
                  <a:pt x="1911084" y="2759291"/>
                </a:lnTo>
                <a:close/>
                <a:moveTo>
                  <a:pt x="1975385" y="2705123"/>
                </a:moveTo>
                <a:lnTo>
                  <a:pt x="1975550" y="2705250"/>
                </a:lnTo>
                <a:lnTo>
                  <a:pt x="1972935" y="2707443"/>
                </a:lnTo>
                <a:close/>
                <a:moveTo>
                  <a:pt x="1975181" y="2693129"/>
                </a:moveTo>
                <a:cubicBezTo>
                  <a:pt x="1978465" y="2695426"/>
                  <a:pt x="1980111" y="2699490"/>
                  <a:pt x="1976990" y="2703604"/>
                </a:cubicBezTo>
                <a:lnTo>
                  <a:pt x="1975385" y="2705123"/>
                </a:lnTo>
                <a:lnTo>
                  <a:pt x="1962108" y="2694895"/>
                </a:lnTo>
                <a:cubicBezTo>
                  <a:pt x="1946266" y="2715709"/>
                  <a:pt x="1926824" y="2732940"/>
                  <a:pt x="1905950" y="2748490"/>
                </a:cubicBezTo>
                <a:lnTo>
                  <a:pt x="1866935" y="2774710"/>
                </a:lnTo>
                <a:lnTo>
                  <a:pt x="1963548" y="2693249"/>
                </a:lnTo>
                <a:cubicBezTo>
                  <a:pt x="1966977" y="2690300"/>
                  <a:pt x="1971898" y="2690832"/>
                  <a:pt x="1975181" y="2693129"/>
                </a:cubicBezTo>
                <a:close/>
                <a:moveTo>
                  <a:pt x="2043101" y="2673567"/>
                </a:moveTo>
                <a:lnTo>
                  <a:pt x="2042758" y="2673909"/>
                </a:lnTo>
                <a:lnTo>
                  <a:pt x="2042799" y="2673754"/>
                </a:lnTo>
                <a:close/>
                <a:moveTo>
                  <a:pt x="1826800" y="2645723"/>
                </a:moveTo>
                <a:lnTo>
                  <a:pt x="1826828" y="2645789"/>
                </a:lnTo>
                <a:lnTo>
                  <a:pt x="1826481" y="2645971"/>
                </a:lnTo>
                <a:close/>
                <a:moveTo>
                  <a:pt x="1828651" y="2644831"/>
                </a:moveTo>
                <a:cubicBezTo>
                  <a:pt x="1838252" y="2641334"/>
                  <a:pt x="1842916" y="2655461"/>
                  <a:pt x="1835235" y="2660468"/>
                </a:cubicBezTo>
                <a:cubicBezTo>
                  <a:pt x="1791584" y="2689032"/>
                  <a:pt x="1754740" y="2724745"/>
                  <a:pt x="1719721" y="2762438"/>
                </a:cubicBezTo>
                <a:lnTo>
                  <a:pt x="1634338" y="2855409"/>
                </a:lnTo>
                <a:lnTo>
                  <a:pt x="1609127" y="2861681"/>
                </a:lnTo>
                <a:lnTo>
                  <a:pt x="1615162" y="2876289"/>
                </a:lnTo>
                <a:lnTo>
                  <a:pt x="1634338" y="2855409"/>
                </a:lnTo>
                <a:lnTo>
                  <a:pt x="1639585" y="2854104"/>
                </a:lnTo>
                <a:cubicBezTo>
                  <a:pt x="1649384" y="2850383"/>
                  <a:pt x="1658813" y="2845634"/>
                  <a:pt x="1667831" y="2840353"/>
                </a:cubicBezTo>
                <a:cubicBezTo>
                  <a:pt x="1735588" y="2800782"/>
                  <a:pt x="1787229" y="2729665"/>
                  <a:pt x="1865616" y="2709434"/>
                </a:cubicBezTo>
                <a:cubicBezTo>
                  <a:pt x="1872474" y="2707651"/>
                  <a:pt x="1879606" y="2715606"/>
                  <a:pt x="1875286" y="2722052"/>
                </a:cubicBezTo>
                <a:cubicBezTo>
                  <a:pt x="1831875" y="2786500"/>
                  <a:pt x="1769330" y="2833165"/>
                  <a:pt x="1714269" y="2886870"/>
                </a:cubicBezTo>
                <a:lnTo>
                  <a:pt x="1694441" y="2908770"/>
                </a:lnTo>
                <a:lnTo>
                  <a:pt x="1690411" y="2911942"/>
                </a:lnTo>
                <a:cubicBezTo>
                  <a:pt x="1678735" y="2919854"/>
                  <a:pt x="1666357" y="2926627"/>
                  <a:pt x="1653018" y="2931221"/>
                </a:cubicBezTo>
                <a:lnTo>
                  <a:pt x="1662688" y="2943840"/>
                </a:lnTo>
                <a:lnTo>
                  <a:pt x="1694441" y="2908770"/>
                </a:lnTo>
                <a:lnTo>
                  <a:pt x="1723587" y="2885822"/>
                </a:lnTo>
                <a:cubicBezTo>
                  <a:pt x="1742515" y="2869362"/>
                  <a:pt x="1760345" y="2851806"/>
                  <a:pt x="1779754" y="2835826"/>
                </a:cubicBezTo>
                <a:cubicBezTo>
                  <a:pt x="1799162" y="2819848"/>
                  <a:pt x="1820147" y="2805720"/>
                  <a:pt x="1841202" y="2792004"/>
                </a:cubicBezTo>
                <a:lnTo>
                  <a:pt x="1866935" y="2774710"/>
                </a:lnTo>
                <a:lnTo>
                  <a:pt x="1844879" y="2793307"/>
                </a:lnTo>
                <a:lnTo>
                  <a:pt x="1747406" y="2887328"/>
                </a:lnTo>
                <a:lnTo>
                  <a:pt x="1723647" y="2908556"/>
                </a:lnTo>
                <a:cubicBezTo>
                  <a:pt x="1703665" y="2924946"/>
                  <a:pt x="1682302" y="2939280"/>
                  <a:pt x="1657681" y="2947749"/>
                </a:cubicBezTo>
                <a:cubicBezTo>
                  <a:pt x="1651029" y="2950012"/>
                  <a:pt x="1643417" y="2941097"/>
                  <a:pt x="1648011" y="2935131"/>
                </a:cubicBezTo>
                <a:cubicBezTo>
                  <a:pt x="1695126" y="2874027"/>
                  <a:pt x="1758713" y="2828043"/>
                  <a:pt x="1811893" y="2772706"/>
                </a:cubicBezTo>
                <a:lnTo>
                  <a:pt x="1837612" y="2741366"/>
                </a:lnTo>
                <a:lnTo>
                  <a:pt x="1870279" y="2725962"/>
                </a:lnTo>
                <a:lnTo>
                  <a:pt x="1860609" y="2713343"/>
                </a:lnTo>
                <a:lnTo>
                  <a:pt x="1837612" y="2741366"/>
                </a:lnTo>
                <a:lnTo>
                  <a:pt x="1811232" y="2753805"/>
                </a:lnTo>
                <a:cubicBezTo>
                  <a:pt x="1776187" y="2776985"/>
                  <a:pt x="1745395" y="2805926"/>
                  <a:pt x="1711928" y="2831232"/>
                </a:cubicBezTo>
                <a:cubicBezTo>
                  <a:pt x="1681478" y="2854275"/>
                  <a:pt x="1647943" y="2874643"/>
                  <a:pt x="1609264" y="2878826"/>
                </a:cubicBezTo>
                <a:cubicBezTo>
                  <a:pt x="1601583" y="2879718"/>
                  <a:pt x="1598428" y="2869019"/>
                  <a:pt x="1603229" y="2864219"/>
                </a:cubicBezTo>
                <a:cubicBezTo>
                  <a:pt x="1640159" y="2827186"/>
                  <a:pt x="1673884" y="2787066"/>
                  <a:pt x="1709460" y="2748953"/>
                </a:cubicBezTo>
                <a:lnTo>
                  <a:pt x="1747582" y="2711075"/>
                </a:lnTo>
                <a:lnTo>
                  <a:pt x="1764349" y="2698384"/>
                </a:lnTo>
                <a:cubicBezTo>
                  <a:pt x="1785977" y="2683408"/>
                  <a:pt x="1808660" y="2670172"/>
                  <a:pt x="1833383" y="2661359"/>
                </a:cubicBezTo>
                <a:lnTo>
                  <a:pt x="1826828" y="2645789"/>
                </a:lnTo>
                <a:close/>
                <a:moveTo>
                  <a:pt x="1766587" y="2608690"/>
                </a:moveTo>
                <a:cubicBezTo>
                  <a:pt x="1774953" y="2603615"/>
                  <a:pt x="1783800" y="2615342"/>
                  <a:pt x="1776942" y="2622131"/>
                </a:cubicBezTo>
                <a:cubicBezTo>
                  <a:pt x="1743269" y="2655530"/>
                  <a:pt x="1703630" y="2682619"/>
                  <a:pt x="1666871" y="2712382"/>
                </a:cubicBezTo>
                <a:cubicBezTo>
                  <a:pt x="1647669" y="2727950"/>
                  <a:pt x="1628740" y="2744067"/>
                  <a:pt x="1611664" y="2761966"/>
                </a:cubicBezTo>
                <a:cubicBezTo>
                  <a:pt x="1604566" y="2769407"/>
                  <a:pt x="1597571" y="2777260"/>
                  <a:pt x="1591365" y="2785644"/>
                </a:cubicBezTo>
                <a:lnTo>
                  <a:pt x="1585705" y="2795411"/>
                </a:lnTo>
                <a:lnTo>
                  <a:pt x="1565235" y="2801948"/>
                </a:lnTo>
                <a:lnTo>
                  <a:pt x="1575797" y="2812510"/>
                </a:lnTo>
                <a:lnTo>
                  <a:pt x="1585705" y="2795411"/>
                </a:lnTo>
                <a:lnTo>
                  <a:pt x="1601202" y="2790462"/>
                </a:lnTo>
                <a:cubicBezTo>
                  <a:pt x="1635693" y="2775601"/>
                  <a:pt x="1666220" y="2751645"/>
                  <a:pt x="1696978" y="2727882"/>
                </a:cubicBezTo>
                <a:cubicBezTo>
                  <a:pt x="1717483" y="2712040"/>
                  <a:pt x="1738040" y="2695684"/>
                  <a:pt x="1759651" y="2681084"/>
                </a:cubicBezTo>
                <a:lnTo>
                  <a:pt x="1826481" y="2645971"/>
                </a:lnTo>
                <a:lnTo>
                  <a:pt x="1764844" y="2693924"/>
                </a:lnTo>
                <a:lnTo>
                  <a:pt x="1747582" y="2711075"/>
                </a:lnTo>
                <a:lnTo>
                  <a:pt x="1701641" y="2745850"/>
                </a:lnTo>
                <a:cubicBezTo>
                  <a:pt x="1662070" y="2776231"/>
                  <a:pt x="1619825" y="2808120"/>
                  <a:pt x="1569967" y="2818476"/>
                </a:cubicBezTo>
                <a:cubicBezTo>
                  <a:pt x="1564275" y="2819642"/>
                  <a:pt x="1556731" y="2814430"/>
                  <a:pt x="1559406" y="2807915"/>
                </a:cubicBezTo>
                <a:lnTo>
                  <a:pt x="1589462" y="2763762"/>
                </a:lnTo>
                <a:lnTo>
                  <a:pt x="1676352" y="2687865"/>
                </a:lnTo>
                <a:cubicBezTo>
                  <a:pt x="1708088" y="2664737"/>
                  <a:pt x="1741521" y="2643803"/>
                  <a:pt x="1775296" y="2623503"/>
                </a:cubicBezTo>
                <a:lnTo>
                  <a:pt x="1764940" y="2610061"/>
                </a:lnTo>
                <a:cubicBezTo>
                  <a:pt x="1730102" y="2644694"/>
                  <a:pt x="1688817" y="2672469"/>
                  <a:pt x="1650892" y="2703536"/>
                </a:cubicBezTo>
                <a:lnTo>
                  <a:pt x="1604120" y="2745402"/>
                </a:lnTo>
                <a:lnTo>
                  <a:pt x="1656187" y="2682676"/>
                </a:lnTo>
                <a:lnTo>
                  <a:pt x="1665791" y="2674287"/>
                </a:lnTo>
                <a:cubicBezTo>
                  <a:pt x="1698127" y="2650695"/>
                  <a:pt x="1732194" y="2629333"/>
                  <a:pt x="1766587" y="2608690"/>
                </a:cubicBezTo>
                <a:close/>
                <a:moveTo>
                  <a:pt x="1518313" y="2585981"/>
                </a:moveTo>
                <a:lnTo>
                  <a:pt x="1505941" y="2615684"/>
                </a:lnTo>
                <a:lnTo>
                  <a:pt x="1489781" y="2625603"/>
                </a:lnTo>
                <a:cubicBezTo>
                  <a:pt x="1480814" y="2630001"/>
                  <a:pt x="1471350" y="2633207"/>
                  <a:pt x="1461474" y="2633996"/>
                </a:cubicBezTo>
                <a:lnTo>
                  <a:pt x="1461200" y="2633859"/>
                </a:lnTo>
                <a:cubicBezTo>
                  <a:pt x="1450158" y="2634750"/>
                  <a:pt x="1450296" y="2617605"/>
                  <a:pt x="1461200" y="2616714"/>
                </a:cubicBezTo>
                <a:cubicBezTo>
                  <a:pt x="1479716" y="2615273"/>
                  <a:pt x="1500976" y="2599500"/>
                  <a:pt x="1516406" y="2587704"/>
                </a:cubicBezTo>
                <a:close/>
                <a:moveTo>
                  <a:pt x="3198463" y="2581333"/>
                </a:moveTo>
                <a:lnTo>
                  <a:pt x="3140174" y="2687694"/>
                </a:lnTo>
                <a:cubicBezTo>
                  <a:pt x="3119943" y="2725893"/>
                  <a:pt x="3099850" y="2764230"/>
                  <a:pt x="3080647" y="2802977"/>
                </a:cubicBezTo>
                <a:cubicBezTo>
                  <a:pt x="3071526" y="2821494"/>
                  <a:pt x="3064051" y="2839942"/>
                  <a:pt x="3053832" y="2858733"/>
                </a:cubicBezTo>
                <a:cubicBezTo>
                  <a:pt x="3043614" y="2877523"/>
                  <a:pt x="3032573" y="2895903"/>
                  <a:pt x="3021600" y="2914214"/>
                </a:cubicBezTo>
                <a:cubicBezTo>
                  <a:pt x="3015907" y="2923678"/>
                  <a:pt x="3001095" y="2915037"/>
                  <a:pt x="3006786" y="2905573"/>
                </a:cubicBezTo>
                <a:cubicBezTo>
                  <a:pt x="3017828" y="2887193"/>
                  <a:pt x="3029144" y="2868334"/>
                  <a:pt x="3039019" y="2850091"/>
                </a:cubicBezTo>
                <a:cubicBezTo>
                  <a:pt x="3048895" y="2831849"/>
                  <a:pt x="3056096" y="2813607"/>
                  <a:pt x="3065834" y="2794336"/>
                </a:cubicBezTo>
                <a:cubicBezTo>
                  <a:pt x="3075572" y="2775065"/>
                  <a:pt x="3085379" y="2755794"/>
                  <a:pt x="3095255" y="2736660"/>
                </a:cubicBezTo>
                <a:lnTo>
                  <a:pt x="3096579" y="2734161"/>
                </a:lnTo>
                <a:lnTo>
                  <a:pt x="3120861" y="2701847"/>
                </a:lnTo>
                <a:cubicBezTo>
                  <a:pt x="3139558" y="2674561"/>
                  <a:pt x="3157320" y="2646615"/>
                  <a:pt x="3174807" y="2618634"/>
                </a:cubicBezTo>
                <a:close/>
                <a:moveTo>
                  <a:pt x="1781068" y="2562615"/>
                </a:moveTo>
                <a:lnTo>
                  <a:pt x="1677638" y="2656833"/>
                </a:lnTo>
                <a:lnTo>
                  <a:pt x="1656187" y="2682676"/>
                </a:lnTo>
                <a:lnTo>
                  <a:pt x="1575636" y="2753037"/>
                </a:lnTo>
                <a:lnTo>
                  <a:pt x="1640888" y="2674427"/>
                </a:lnTo>
                <a:lnTo>
                  <a:pt x="1655761" y="2663965"/>
                </a:lnTo>
                <a:close/>
                <a:moveTo>
                  <a:pt x="3476587" y="2462488"/>
                </a:moveTo>
                <a:lnTo>
                  <a:pt x="3440967" y="2511169"/>
                </a:lnTo>
                <a:cubicBezTo>
                  <a:pt x="3408186" y="2561370"/>
                  <a:pt x="3376982" y="2612599"/>
                  <a:pt x="3345298" y="2663485"/>
                </a:cubicBezTo>
                <a:cubicBezTo>
                  <a:pt x="3322049" y="2700793"/>
                  <a:pt x="3305178" y="2742832"/>
                  <a:pt x="3289131" y="2781991"/>
                </a:cubicBezTo>
                <a:cubicBezTo>
                  <a:pt x="3281107" y="2801571"/>
                  <a:pt x="3273031" y="2821168"/>
                  <a:pt x="3263842" y="2840250"/>
                </a:cubicBezTo>
                <a:lnTo>
                  <a:pt x="3252134" y="2860451"/>
                </a:lnTo>
                <a:lnTo>
                  <a:pt x="3310880" y="2777868"/>
                </a:lnTo>
                <a:cubicBezTo>
                  <a:pt x="3335354" y="2738786"/>
                  <a:pt x="3358157" y="2698598"/>
                  <a:pt x="3380960" y="2658616"/>
                </a:cubicBezTo>
                <a:cubicBezTo>
                  <a:pt x="3411615" y="2604884"/>
                  <a:pt x="3434881" y="2546488"/>
                  <a:pt x="3461618" y="2490279"/>
                </a:cubicBezTo>
                <a:close/>
                <a:moveTo>
                  <a:pt x="3204427" y="2442423"/>
                </a:moveTo>
                <a:lnTo>
                  <a:pt x="3195553" y="2459588"/>
                </a:lnTo>
                <a:cubicBezTo>
                  <a:pt x="3178699" y="2495344"/>
                  <a:pt x="3162154" y="2531263"/>
                  <a:pt x="3142986" y="2565827"/>
                </a:cubicBezTo>
                <a:cubicBezTo>
                  <a:pt x="3111302" y="2622955"/>
                  <a:pt x="3062473" y="2665954"/>
                  <a:pt x="3021531" y="2716086"/>
                </a:cubicBezTo>
                <a:cubicBezTo>
                  <a:pt x="3000614" y="2741735"/>
                  <a:pt x="2980658" y="2769716"/>
                  <a:pt x="2969273" y="2801057"/>
                </a:cubicBezTo>
                <a:cubicBezTo>
                  <a:pt x="2964849" y="2813299"/>
                  <a:pt x="2963135" y="2826449"/>
                  <a:pt x="2960229" y="2839111"/>
                </a:cubicBezTo>
                <a:lnTo>
                  <a:pt x="2954722" y="2851054"/>
                </a:lnTo>
                <a:lnTo>
                  <a:pt x="2935669" y="2859898"/>
                </a:lnTo>
                <a:lnTo>
                  <a:pt x="2944036" y="2874232"/>
                </a:lnTo>
                <a:lnTo>
                  <a:pt x="2954722" y="2851054"/>
                </a:lnTo>
                <a:lnTo>
                  <a:pt x="2965364" y="2846114"/>
                </a:lnTo>
                <a:cubicBezTo>
                  <a:pt x="3013988" y="2816899"/>
                  <a:pt x="3051363" y="2769098"/>
                  <a:pt x="3084282" y="2723904"/>
                </a:cubicBezTo>
                <a:lnTo>
                  <a:pt x="3186914" y="2566229"/>
                </a:lnTo>
                <a:lnTo>
                  <a:pt x="3156223" y="2621583"/>
                </a:lnTo>
                <a:lnTo>
                  <a:pt x="3096579" y="2734161"/>
                </a:lnTo>
                <a:lnTo>
                  <a:pt x="3061307" y="2781100"/>
                </a:lnTo>
                <a:cubicBezTo>
                  <a:pt x="3028732" y="2819985"/>
                  <a:pt x="2989641" y="2860447"/>
                  <a:pt x="2940127" y="2876495"/>
                </a:cubicBezTo>
                <a:cubicBezTo>
                  <a:pt x="2931486" y="2879307"/>
                  <a:pt x="2926411" y="2868197"/>
                  <a:pt x="2931760" y="2862162"/>
                </a:cubicBezTo>
                <a:cubicBezTo>
                  <a:pt x="2939235" y="2853863"/>
                  <a:pt x="2942664" y="2841930"/>
                  <a:pt x="2944104" y="2831163"/>
                </a:cubicBezTo>
                <a:cubicBezTo>
                  <a:pt x="2952608" y="2767110"/>
                  <a:pt x="2998695" y="2714303"/>
                  <a:pt x="3040391" y="2668149"/>
                </a:cubicBezTo>
                <a:cubicBezTo>
                  <a:pt x="3061376" y="2644900"/>
                  <a:pt x="3083322" y="2622406"/>
                  <a:pt x="3102524" y="2597648"/>
                </a:cubicBezTo>
                <a:cubicBezTo>
                  <a:pt x="3113257" y="2583795"/>
                  <a:pt x="3122463" y="2568622"/>
                  <a:pt x="3130890" y="2552986"/>
                </a:cubicBezTo>
                <a:lnTo>
                  <a:pt x="3141137" y="2532464"/>
                </a:lnTo>
                <a:lnTo>
                  <a:pt x="3142301" y="2531058"/>
                </a:lnTo>
                <a:close/>
                <a:moveTo>
                  <a:pt x="1282762" y="2367969"/>
                </a:moveTo>
                <a:lnTo>
                  <a:pt x="1282617" y="2368180"/>
                </a:lnTo>
                <a:lnTo>
                  <a:pt x="1282570" y="2368118"/>
                </a:lnTo>
                <a:close/>
                <a:moveTo>
                  <a:pt x="1731130" y="2339102"/>
                </a:moveTo>
                <a:lnTo>
                  <a:pt x="1712951" y="2367439"/>
                </a:lnTo>
                <a:lnTo>
                  <a:pt x="1737025" y="2344996"/>
                </a:lnTo>
                <a:close/>
                <a:moveTo>
                  <a:pt x="3841611" y="2333958"/>
                </a:moveTo>
                <a:cubicBezTo>
                  <a:pt x="3847852" y="2330667"/>
                  <a:pt x="3856768" y="2336153"/>
                  <a:pt x="3854230" y="2343628"/>
                </a:cubicBezTo>
                <a:lnTo>
                  <a:pt x="3813436" y="2448436"/>
                </a:lnTo>
                <a:lnTo>
                  <a:pt x="3795114" y="2457814"/>
                </a:lnTo>
                <a:lnTo>
                  <a:pt x="3805675" y="2468375"/>
                </a:lnTo>
                <a:lnTo>
                  <a:pt x="3813436" y="2448436"/>
                </a:lnTo>
                <a:lnTo>
                  <a:pt x="3818485" y="2445852"/>
                </a:lnTo>
                <a:cubicBezTo>
                  <a:pt x="3838165" y="2428599"/>
                  <a:pt x="3847372" y="2397738"/>
                  <a:pt x="3851487" y="2373666"/>
                </a:cubicBezTo>
                <a:cubicBezTo>
                  <a:pt x="3853339" y="2362762"/>
                  <a:pt x="3869866" y="2367425"/>
                  <a:pt x="3868014" y="2378192"/>
                </a:cubicBezTo>
                <a:cubicBezTo>
                  <a:pt x="3861431" y="2416392"/>
                  <a:pt x="3842091" y="2465083"/>
                  <a:pt x="3799640" y="2474273"/>
                </a:cubicBezTo>
                <a:cubicBezTo>
                  <a:pt x="3793605" y="2475576"/>
                  <a:pt x="3786884" y="2470295"/>
                  <a:pt x="3789079" y="2463712"/>
                </a:cubicBezTo>
                <a:lnTo>
                  <a:pt x="3823916" y="2374210"/>
                </a:lnTo>
                <a:lnTo>
                  <a:pt x="3832636" y="2363937"/>
                </a:lnTo>
                <a:cubicBezTo>
                  <a:pt x="3837788" y="2357893"/>
                  <a:pt x="3843326" y="2352304"/>
                  <a:pt x="3850252" y="2348634"/>
                </a:cubicBezTo>
                <a:lnTo>
                  <a:pt x="3837634" y="2338965"/>
                </a:lnTo>
                <a:lnTo>
                  <a:pt x="3823916" y="2374210"/>
                </a:lnTo>
                <a:lnTo>
                  <a:pt x="3817334" y="2381964"/>
                </a:lnTo>
                <a:lnTo>
                  <a:pt x="3817334" y="2382102"/>
                </a:lnTo>
                <a:cubicBezTo>
                  <a:pt x="3809585" y="2389988"/>
                  <a:pt x="3797446" y="2377850"/>
                  <a:pt x="3805195" y="2369963"/>
                </a:cubicBezTo>
                <a:cubicBezTo>
                  <a:pt x="3817128" y="2357824"/>
                  <a:pt x="3826180" y="2342119"/>
                  <a:pt x="3841611" y="2333958"/>
                </a:cubicBezTo>
                <a:close/>
                <a:moveTo>
                  <a:pt x="4174293" y="2306046"/>
                </a:moveTo>
                <a:cubicBezTo>
                  <a:pt x="4180876" y="2301314"/>
                  <a:pt x="4188284" y="2309132"/>
                  <a:pt x="4186911" y="2315716"/>
                </a:cubicBezTo>
                <a:cubicBezTo>
                  <a:pt x="4179711" y="2351103"/>
                  <a:pt x="4166064" y="2385667"/>
                  <a:pt x="4144461" y="2414814"/>
                </a:cubicBezTo>
                <a:cubicBezTo>
                  <a:pt x="4137946" y="2423592"/>
                  <a:pt x="4123064" y="2415019"/>
                  <a:pt x="4129647" y="2406173"/>
                </a:cubicBezTo>
                <a:lnTo>
                  <a:pt x="4156614" y="2343296"/>
                </a:lnTo>
                <a:lnTo>
                  <a:pt x="4183003" y="2320859"/>
                </a:lnTo>
                <a:lnTo>
                  <a:pt x="4170384" y="2311189"/>
                </a:lnTo>
                <a:lnTo>
                  <a:pt x="4156614" y="2343296"/>
                </a:lnTo>
                <a:lnTo>
                  <a:pt x="4113454" y="2379992"/>
                </a:lnTo>
                <a:cubicBezTo>
                  <a:pt x="4091860" y="2401595"/>
                  <a:pt x="4072006" y="2424929"/>
                  <a:pt x="4054347" y="2449515"/>
                </a:cubicBezTo>
                <a:lnTo>
                  <a:pt x="4054347" y="2449447"/>
                </a:lnTo>
                <a:cubicBezTo>
                  <a:pt x="4047969" y="2458362"/>
                  <a:pt x="4033087" y="2449789"/>
                  <a:pt x="4039533" y="2440806"/>
                </a:cubicBezTo>
                <a:cubicBezTo>
                  <a:pt x="4076635" y="2389096"/>
                  <a:pt x="4122583" y="2343216"/>
                  <a:pt x="4174293" y="2306046"/>
                </a:cubicBezTo>
                <a:close/>
                <a:moveTo>
                  <a:pt x="2224660" y="2297199"/>
                </a:moveTo>
                <a:lnTo>
                  <a:pt x="2213445" y="2309750"/>
                </a:lnTo>
                <a:lnTo>
                  <a:pt x="2207636" y="2319717"/>
                </a:lnTo>
                <a:lnTo>
                  <a:pt x="2224289" y="2297680"/>
                </a:lnTo>
                <a:close/>
                <a:moveTo>
                  <a:pt x="2229296" y="2269630"/>
                </a:moveTo>
                <a:lnTo>
                  <a:pt x="2228832" y="2291795"/>
                </a:lnTo>
                <a:lnTo>
                  <a:pt x="2241914" y="2274843"/>
                </a:lnTo>
                <a:close/>
                <a:moveTo>
                  <a:pt x="945891" y="2255621"/>
                </a:moveTo>
                <a:lnTo>
                  <a:pt x="945615" y="2256258"/>
                </a:lnTo>
                <a:lnTo>
                  <a:pt x="945728" y="2255825"/>
                </a:lnTo>
                <a:close/>
                <a:moveTo>
                  <a:pt x="945845" y="2255376"/>
                </a:moveTo>
                <a:lnTo>
                  <a:pt x="945728" y="2255825"/>
                </a:lnTo>
                <a:lnTo>
                  <a:pt x="945272" y="2256395"/>
                </a:lnTo>
                <a:close/>
                <a:moveTo>
                  <a:pt x="1332269" y="2239180"/>
                </a:moveTo>
                <a:cubicBezTo>
                  <a:pt x="1338647" y="2234243"/>
                  <a:pt x="1346396" y="2242404"/>
                  <a:pt x="1344887" y="2248850"/>
                </a:cubicBezTo>
                <a:cubicBezTo>
                  <a:pt x="1339813" y="2270968"/>
                  <a:pt x="1331549" y="2292193"/>
                  <a:pt x="1320902" y="2312193"/>
                </a:cubicBezTo>
                <a:lnTo>
                  <a:pt x="1315284" y="2320409"/>
                </a:lnTo>
                <a:lnTo>
                  <a:pt x="1309898" y="2325481"/>
                </a:lnTo>
                <a:cubicBezTo>
                  <a:pt x="1298018" y="2336076"/>
                  <a:pt x="1285669" y="2346080"/>
                  <a:pt x="1272261" y="2354738"/>
                </a:cubicBezTo>
                <a:lnTo>
                  <a:pt x="1282570" y="2368118"/>
                </a:lnTo>
                <a:lnTo>
                  <a:pt x="1280902" y="2369414"/>
                </a:lnTo>
                <a:cubicBezTo>
                  <a:pt x="1272193" y="2375038"/>
                  <a:pt x="1264649" y="2362968"/>
                  <a:pt x="1270547" y="2355972"/>
                </a:cubicBezTo>
                <a:cubicBezTo>
                  <a:pt x="1284229" y="2339856"/>
                  <a:pt x="1296316" y="2322248"/>
                  <a:pt x="1306174" y="2303500"/>
                </a:cubicBezTo>
                <a:lnTo>
                  <a:pt x="1314288" y="2281876"/>
                </a:lnTo>
                <a:lnTo>
                  <a:pt x="1315074" y="2280842"/>
                </a:lnTo>
                <a:cubicBezTo>
                  <a:pt x="1323006" y="2270749"/>
                  <a:pt x="1331360" y="2261298"/>
                  <a:pt x="1341047" y="2253857"/>
                </a:cubicBezTo>
                <a:lnTo>
                  <a:pt x="1328428" y="2244187"/>
                </a:lnTo>
                <a:lnTo>
                  <a:pt x="1314288" y="2281876"/>
                </a:lnTo>
                <a:lnTo>
                  <a:pt x="1291627" y="2311679"/>
                </a:lnTo>
                <a:cubicBezTo>
                  <a:pt x="1275622" y="2331695"/>
                  <a:pt x="1257654" y="2348806"/>
                  <a:pt x="1230427" y="2352063"/>
                </a:cubicBezTo>
                <a:cubicBezTo>
                  <a:pt x="1225215" y="2352681"/>
                  <a:pt x="1220209" y="2346028"/>
                  <a:pt x="1222129" y="2341227"/>
                </a:cubicBezTo>
                <a:cubicBezTo>
                  <a:pt x="1232759" y="2314962"/>
                  <a:pt x="1245515" y="2289587"/>
                  <a:pt x="1259986" y="2265241"/>
                </a:cubicBezTo>
                <a:lnTo>
                  <a:pt x="1259986" y="2265378"/>
                </a:lnTo>
                <a:cubicBezTo>
                  <a:pt x="1265609" y="2255914"/>
                  <a:pt x="1280491" y="2264486"/>
                  <a:pt x="1274799" y="2274019"/>
                </a:cubicBezTo>
                <a:lnTo>
                  <a:pt x="1248664" y="2325991"/>
                </a:lnTo>
                <a:lnTo>
                  <a:pt x="1230359" y="2335056"/>
                </a:lnTo>
                <a:lnTo>
                  <a:pt x="1238657" y="2345891"/>
                </a:lnTo>
                <a:lnTo>
                  <a:pt x="1248664" y="2325991"/>
                </a:lnTo>
                <a:lnTo>
                  <a:pt x="1260654" y="2320054"/>
                </a:lnTo>
                <a:cubicBezTo>
                  <a:pt x="1269398" y="2312338"/>
                  <a:pt x="1276925" y="2302823"/>
                  <a:pt x="1283645" y="2294250"/>
                </a:cubicBezTo>
                <a:cubicBezTo>
                  <a:pt x="1298802" y="2274842"/>
                  <a:pt x="1312586" y="2254337"/>
                  <a:pt x="1332269" y="2239180"/>
                </a:cubicBezTo>
                <a:close/>
                <a:moveTo>
                  <a:pt x="955422" y="2239044"/>
                </a:moveTo>
                <a:cubicBezTo>
                  <a:pt x="957547" y="2238975"/>
                  <a:pt x="959879" y="2240073"/>
                  <a:pt x="961457" y="2241581"/>
                </a:cubicBezTo>
                <a:cubicBezTo>
                  <a:pt x="963034" y="2243090"/>
                  <a:pt x="963994" y="2245422"/>
                  <a:pt x="963994" y="2247617"/>
                </a:cubicBezTo>
                <a:cubicBezTo>
                  <a:pt x="963994" y="2254680"/>
                  <a:pt x="963171" y="2262293"/>
                  <a:pt x="958028" y="2267573"/>
                </a:cubicBezTo>
                <a:cubicBezTo>
                  <a:pt x="956450" y="2269219"/>
                  <a:pt x="954256" y="2270042"/>
                  <a:pt x="951993" y="2270111"/>
                </a:cubicBezTo>
                <a:cubicBezTo>
                  <a:pt x="949729" y="2270179"/>
                  <a:pt x="947535" y="2269013"/>
                  <a:pt x="945957" y="2267573"/>
                </a:cubicBezTo>
                <a:cubicBezTo>
                  <a:pt x="944380" y="2266133"/>
                  <a:pt x="943420" y="2263664"/>
                  <a:pt x="943420" y="2261538"/>
                </a:cubicBezTo>
                <a:lnTo>
                  <a:pt x="945926" y="2255577"/>
                </a:lnTo>
                <a:lnTo>
                  <a:pt x="946643" y="2254680"/>
                </a:lnTo>
                <a:cubicBezTo>
                  <a:pt x="946643" y="2254680"/>
                  <a:pt x="946232" y="2255229"/>
                  <a:pt x="945957" y="2255503"/>
                </a:cubicBezTo>
                <a:lnTo>
                  <a:pt x="945926" y="2255577"/>
                </a:lnTo>
                <a:lnTo>
                  <a:pt x="945891" y="2255621"/>
                </a:lnTo>
                <a:lnTo>
                  <a:pt x="946506" y="2254200"/>
                </a:lnTo>
                <a:lnTo>
                  <a:pt x="945845" y="2255376"/>
                </a:lnTo>
                <a:lnTo>
                  <a:pt x="946661" y="2252248"/>
                </a:lnTo>
                <a:lnTo>
                  <a:pt x="946575" y="2253789"/>
                </a:lnTo>
                <a:lnTo>
                  <a:pt x="946849" y="2251526"/>
                </a:lnTo>
                <a:lnTo>
                  <a:pt x="946661" y="2252248"/>
                </a:lnTo>
                <a:lnTo>
                  <a:pt x="946918" y="2247617"/>
                </a:lnTo>
                <a:lnTo>
                  <a:pt x="946849" y="2247617"/>
                </a:lnTo>
                <a:cubicBezTo>
                  <a:pt x="946849" y="2245353"/>
                  <a:pt x="947878" y="2243296"/>
                  <a:pt x="949386" y="2241581"/>
                </a:cubicBezTo>
                <a:cubicBezTo>
                  <a:pt x="950895" y="2239867"/>
                  <a:pt x="953296" y="2239113"/>
                  <a:pt x="955422" y="2239044"/>
                </a:cubicBezTo>
                <a:close/>
                <a:moveTo>
                  <a:pt x="3260084" y="2220186"/>
                </a:moveTo>
                <a:lnTo>
                  <a:pt x="3233717" y="2248988"/>
                </a:lnTo>
                <a:cubicBezTo>
                  <a:pt x="3190032" y="2301383"/>
                  <a:pt x="3148130" y="2350623"/>
                  <a:pt x="3101221" y="2404870"/>
                </a:cubicBezTo>
                <a:cubicBezTo>
                  <a:pt x="3054313" y="2459117"/>
                  <a:pt x="3007953" y="2514118"/>
                  <a:pt x="2966736" y="2572891"/>
                </a:cubicBezTo>
                <a:cubicBezTo>
                  <a:pt x="2948151" y="2599466"/>
                  <a:pt x="2930285" y="2627001"/>
                  <a:pt x="2914752" y="2655719"/>
                </a:cubicBezTo>
                <a:lnTo>
                  <a:pt x="2883012" y="2730844"/>
                </a:lnTo>
                <a:lnTo>
                  <a:pt x="2866197" y="2735083"/>
                </a:lnTo>
                <a:lnTo>
                  <a:pt x="2876759" y="2745644"/>
                </a:lnTo>
                <a:lnTo>
                  <a:pt x="2883012" y="2730844"/>
                </a:lnTo>
                <a:lnTo>
                  <a:pt x="2898842" y="2726853"/>
                </a:lnTo>
                <a:lnTo>
                  <a:pt x="2915981" y="2718802"/>
                </a:lnTo>
                <a:lnTo>
                  <a:pt x="2936646" y="2669503"/>
                </a:lnTo>
                <a:cubicBezTo>
                  <a:pt x="2953414" y="2637699"/>
                  <a:pt x="2972565" y="2607078"/>
                  <a:pt x="2992522" y="2577417"/>
                </a:cubicBezTo>
                <a:cubicBezTo>
                  <a:pt x="3065080" y="2469541"/>
                  <a:pt x="3153205" y="2369620"/>
                  <a:pt x="3227134" y="2266545"/>
                </a:cubicBezTo>
                <a:close/>
                <a:moveTo>
                  <a:pt x="4183826" y="2216344"/>
                </a:moveTo>
                <a:lnTo>
                  <a:pt x="4183757" y="2216481"/>
                </a:lnTo>
                <a:lnTo>
                  <a:pt x="4183768" y="2216402"/>
                </a:lnTo>
                <a:close/>
                <a:moveTo>
                  <a:pt x="949318" y="2215932"/>
                </a:moveTo>
                <a:cubicBezTo>
                  <a:pt x="953228" y="2217990"/>
                  <a:pt x="954873" y="2223887"/>
                  <a:pt x="952405" y="2227659"/>
                </a:cubicBezTo>
                <a:cubicBezTo>
                  <a:pt x="949044" y="2232734"/>
                  <a:pt x="945684" y="2237809"/>
                  <a:pt x="942598" y="2243021"/>
                </a:cubicBezTo>
                <a:cubicBezTo>
                  <a:pt x="941157" y="2245559"/>
                  <a:pt x="939717" y="2248096"/>
                  <a:pt x="938483" y="2250702"/>
                </a:cubicBezTo>
                <a:cubicBezTo>
                  <a:pt x="938209" y="2251319"/>
                  <a:pt x="937934" y="2251868"/>
                  <a:pt x="937660" y="2252485"/>
                </a:cubicBezTo>
                <a:lnTo>
                  <a:pt x="937473" y="2252898"/>
                </a:lnTo>
                <a:lnTo>
                  <a:pt x="937523" y="2252760"/>
                </a:lnTo>
                <a:cubicBezTo>
                  <a:pt x="937043" y="2253925"/>
                  <a:pt x="936974" y="2254131"/>
                  <a:pt x="937317" y="2253240"/>
                </a:cubicBezTo>
                <a:lnTo>
                  <a:pt x="937473" y="2252898"/>
                </a:lnTo>
                <a:lnTo>
                  <a:pt x="936014" y="2256874"/>
                </a:lnTo>
                <a:cubicBezTo>
                  <a:pt x="934437" y="2261401"/>
                  <a:pt x="930185" y="2263938"/>
                  <a:pt x="925453" y="2262841"/>
                </a:cubicBezTo>
                <a:cubicBezTo>
                  <a:pt x="921132" y="2261812"/>
                  <a:pt x="918046" y="2256531"/>
                  <a:pt x="919486" y="2252280"/>
                </a:cubicBezTo>
                <a:cubicBezTo>
                  <a:pt x="923532" y="2240209"/>
                  <a:pt x="930665" y="2229580"/>
                  <a:pt x="937660" y="2219018"/>
                </a:cubicBezTo>
                <a:lnTo>
                  <a:pt x="937592" y="2219018"/>
                </a:lnTo>
                <a:cubicBezTo>
                  <a:pt x="940266" y="2215041"/>
                  <a:pt x="944998" y="2213669"/>
                  <a:pt x="949318" y="2215932"/>
                </a:cubicBezTo>
                <a:close/>
                <a:moveTo>
                  <a:pt x="416026" y="2184023"/>
                </a:moveTo>
                <a:lnTo>
                  <a:pt x="416178" y="2184043"/>
                </a:lnTo>
                <a:lnTo>
                  <a:pt x="415974" y="2184437"/>
                </a:lnTo>
                <a:close/>
                <a:moveTo>
                  <a:pt x="408857" y="2173456"/>
                </a:moveTo>
                <a:cubicBezTo>
                  <a:pt x="412595" y="2173979"/>
                  <a:pt x="416007" y="2176876"/>
                  <a:pt x="416315" y="2181711"/>
                </a:cubicBezTo>
                <a:lnTo>
                  <a:pt x="416026" y="2184023"/>
                </a:lnTo>
                <a:lnTo>
                  <a:pt x="399307" y="2181780"/>
                </a:lnTo>
                <a:cubicBezTo>
                  <a:pt x="400268" y="2196731"/>
                  <a:pt x="397979" y="2210755"/>
                  <a:pt x="393763" y="2224237"/>
                </a:cubicBezTo>
                <a:lnTo>
                  <a:pt x="385300" y="2243631"/>
                </a:lnTo>
                <a:lnTo>
                  <a:pt x="338271" y="2290822"/>
                </a:lnTo>
                <a:cubicBezTo>
                  <a:pt x="331482" y="2295760"/>
                  <a:pt x="324692" y="2287599"/>
                  <a:pt x="325652" y="2281152"/>
                </a:cubicBezTo>
                <a:cubicBezTo>
                  <a:pt x="330727" y="2246794"/>
                  <a:pt x="339231" y="2212915"/>
                  <a:pt x="348764" y="2179517"/>
                </a:cubicBezTo>
                <a:lnTo>
                  <a:pt x="348627" y="2179517"/>
                </a:lnTo>
                <a:cubicBezTo>
                  <a:pt x="351644" y="2168887"/>
                  <a:pt x="368172" y="2173413"/>
                  <a:pt x="365154" y="2184043"/>
                </a:cubicBezTo>
                <a:lnTo>
                  <a:pt x="348672" y="2256528"/>
                </a:lnTo>
                <a:lnTo>
                  <a:pt x="329424" y="2276009"/>
                </a:lnTo>
                <a:lnTo>
                  <a:pt x="342043" y="2285678"/>
                </a:lnTo>
                <a:lnTo>
                  <a:pt x="348672" y="2256528"/>
                </a:lnTo>
                <a:lnTo>
                  <a:pt x="371815" y="2233104"/>
                </a:lnTo>
                <a:cubicBezTo>
                  <a:pt x="383620" y="2216687"/>
                  <a:pt x="392964" y="2198479"/>
                  <a:pt x="399444" y="2179448"/>
                </a:cubicBezTo>
                <a:cubicBezTo>
                  <a:pt x="401056" y="2174785"/>
                  <a:pt x="405120" y="2172933"/>
                  <a:pt x="408857" y="2173456"/>
                </a:cubicBezTo>
                <a:close/>
                <a:moveTo>
                  <a:pt x="4212721" y="2146584"/>
                </a:moveTo>
                <a:lnTo>
                  <a:pt x="4196973" y="2180729"/>
                </a:lnTo>
                <a:lnTo>
                  <a:pt x="4195827" y="2181711"/>
                </a:lnTo>
                <a:cubicBezTo>
                  <a:pt x="4192124" y="2187540"/>
                  <a:pt x="4189930" y="2192478"/>
                  <a:pt x="4187941" y="2198582"/>
                </a:cubicBezTo>
                <a:cubicBezTo>
                  <a:pt x="4186912" y="2201599"/>
                  <a:pt x="4186089" y="2204617"/>
                  <a:pt x="4185403" y="2207634"/>
                </a:cubicBezTo>
                <a:cubicBezTo>
                  <a:pt x="4184992" y="2209349"/>
                  <a:pt x="4184649" y="2210995"/>
                  <a:pt x="4184374" y="2212709"/>
                </a:cubicBezTo>
                <a:cubicBezTo>
                  <a:pt x="4184238" y="2213532"/>
                  <a:pt x="4184100" y="2214287"/>
                  <a:pt x="4183963" y="2215041"/>
                </a:cubicBezTo>
                <a:lnTo>
                  <a:pt x="4183768" y="2216402"/>
                </a:lnTo>
                <a:lnTo>
                  <a:pt x="4175253" y="2224917"/>
                </a:lnTo>
                <a:cubicBezTo>
                  <a:pt x="4171070" y="2224917"/>
                  <a:pt x="4166064" y="2220939"/>
                  <a:pt x="4166681" y="2216344"/>
                </a:cubicBezTo>
                <a:cubicBezTo>
                  <a:pt x="4168739" y="2200776"/>
                  <a:pt x="4172785" y="2185963"/>
                  <a:pt x="4181563" y="2172179"/>
                </a:cubicBezTo>
                <a:close/>
                <a:moveTo>
                  <a:pt x="4212904" y="2146187"/>
                </a:moveTo>
                <a:lnTo>
                  <a:pt x="4213020" y="2146339"/>
                </a:lnTo>
                <a:lnTo>
                  <a:pt x="4212721" y="2146584"/>
                </a:lnTo>
                <a:close/>
                <a:moveTo>
                  <a:pt x="4218047" y="2142209"/>
                </a:moveTo>
                <a:cubicBezTo>
                  <a:pt x="4225043" y="2139534"/>
                  <a:pt x="4231626" y="2148861"/>
                  <a:pt x="4227717" y="2154828"/>
                </a:cubicBezTo>
                <a:cubicBezTo>
                  <a:pt x="4218596" y="2168750"/>
                  <a:pt x="4214344" y="2185003"/>
                  <a:pt x="4206937" y="2199885"/>
                </a:cubicBezTo>
                <a:cubicBezTo>
                  <a:pt x="4204880" y="2204068"/>
                  <a:pt x="4198982" y="2205166"/>
                  <a:pt x="4195210" y="2202971"/>
                </a:cubicBezTo>
                <a:cubicBezTo>
                  <a:pt x="4191027" y="2200502"/>
                  <a:pt x="4190067" y="2195358"/>
                  <a:pt x="4192124" y="2191244"/>
                </a:cubicBezTo>
                <a:lnTo>
                  <a:pt x="4196973" y="2180729"/>
                </a:lnTo>
                <a:lnTo>
                  <a:pt x="4222574" y="2158805"/>
                </a:lnTo>
                <a:lnTo>
                  <a:pt x="4213020" y="2146339"/>
                </a:lnTo>
                <a:close/>
                <a:moveTo>
                  <a:pt x="3748061" y="2130076"/>
                </a:moveTo>
                <a:lnTo>
                  <a:pt x="3734695" y="2167446"/>
                </a:lnTo>
                <a:lnTo>
                  <a:pt x="3730999" y="2175272"/>
                </a:lnTo>
                <a:lnTo>
                  <a:pt x="3743808" y="2137820"/>
                </a:lnTo>
                <a:close/>
                <a:moveTo>
                  <a:pt x="3739456" y="2105997"/>
                </a:moveTo>
                <a:lnTo>
                  <a:pt x="3735724" y="2116834"/>
                </a:lnTo>
                <a:lnTo>
                  <a:pt x="3730912" y="2127234"/>
                </a:lnTo>
                <a:lnTo>
                  <a:pt x="3739358" y="2106162"/>
                </a:lnTo>
                <a:close/>
                <a:moveTo>
                  <a:pt x="3410897" y="2090353"/>
                </a:moveTo>
                <a:lnTo>
                  <a:pt x="3361071" y="2194330"/>
                </a:lnTo>
                <a:cubicBezTo>
                  <a:pt x="3328015" y="2256120"/>
                  <a:pt x="3290160" y="2315305"/>
                  <a:pt x="3252235" y="2374215"/>
                </a:cubicBezTo>
                <a:lnTo>
                  <a:pt x="3204427" y="2442423"/>
                </a:lnTo>
                <a:lnTo>
                  <a:pt x="3249971" y="2354327"/>
                </a:lnTo>
                <a:cubicBezTo>
                  <a:pt x="3272054" y="2317636"/>
                  <a:pt x="3296194" y="2282112"/>
                  <a:pt x="3318551" y="2245490"/>
                </a:cubicBezTo>
                <a:cubicBezTo>
                  <a:pt x="3340908" y="2208868"/>
                  <a:pt x="3363334" y="2171081"/>
                  <a:pt x="3385280" y="2133568"/>
                </a:cubicBezTo>
                <a:close/>
                <a:moveTo>
                  <a:pt x="3405775" y="2064487"/>
                </a:moveTo>
                <a:lnTo>
                  <a:pt x="3379725" y="2120195"/>
                </a:lnTo>
                <a:cubicBezTo>
                  <a:pt x="3360042" y="2160177"/>
                  <a:pt x="3339331" y="2199747"/>
                  <a:pt x="3316836" y="2238290"/>
                </a:cubicBezTo>
                <a:cubicBezTo>
                  <a:pt x="3299212" y="2268533"/>
                  <a:pt x="3279940" y="2297748"/>
                  <a:pt x="3261493" y="2327444"/>
                </a:cubicBezTo>
                <a:lnTo>
                  <a:pt x="3185340" y="2441540"/>
                </a:lnTo>
                <a:lnTo>
                  <a:pt x="3206491" y="2397532"/>
                </a:lnTo>
                <a:cubicBezTo>
                  <a:pt x="3224940" y="2361390"/>
                  <a:pt x="3246611" y="2327718"/>
                  <a:pt x="3268351" y="2293565"/>
                </a:cubicBezTo>
                <a:cubicBezTo>
                  <a:pt x="3314917" y="2220321"/>
                  <a:pt x="3358602" y="2145226"/>
                  <a:pt x="3402288" y="2070268"/>
                </a:cubicBezTo>
                <a:close/>
                <a:moveTo>
                  <a:pt x="3410221" y="2057117"/>
                </a:moveTo>
                <a:lnTo>
                  <a:pt x="3405775" y="2064487"/>
                </a:lnTo>
                <a:lnTo>
                  <a:pt x="3408333" y="2059019"/>
                </a:lnTo>
                <a:close/>
                <a:moveTo>
                  <a:pt x="1890686" y="2041220"/>
                </a:moveTo>
                <a:lnTo>
                  <a:pt x="1862941" y="2063341"/>
                </a:lnTo>
                <a:cubicBezTo>
                  <a:pt x="1821998" y="2098317"/>
                  <a:pt x="1782222" y="2134733"/>
                  <a:pt x="1744777" y="2173481"/>
                </a:cubicBezTo>
                <a:cubicBezTo>
                  <a:pt x="1715905" y="2203382"/>
                  <a:pt x="1689570" y="2235615"/>
                  <a:pt x="1662756" y="2267298"/>
                </a:cubicBezTo>
                <a:lnTo>
                  <a:pt x="1646887" y="2284719"/>
                </a:lnTo>
                <a:lnTo>
                  <a:pt x="1769193" y="2173756"/>
                </a:lnTo>
                <a:cubicBezTo>
                  <a:pt x="1809655" y="2134117"/>
                  <a:pt x="1847305" y="2093312"/>
                  <a:pt x="1884613" y="2049077"/>
                </a:cubicBezTo>
                <a:close/>
                <a:moveTo>
                  <a:pt x="3460751" y="2006249"/>
                </a:moveTo>
                <a:lnTo>
                  <a:pt x="3410897" y="2090353"/>
                </a:lnTo>
                <a:lnTo>
                  <a:pt x="3442296" y="2024827"/>
                </a:lnTo>
                <a:close/>
                <a:moveTo>
                  <a:pt x="1989814" y="1965958"/>
                </a:moveTo>
                <a:lnTo>
                  <a:pt x="1989745" y="1966027"/>
                </a:lnTo>
                <a:lnTo>
                  <a:pt x="1989800" y="1965965"/>
                </a:lnTo>
                <a:close/>
                <a:moveTo>
                  <a:pt x="611373" y="1931248"/>
                </a:moveTo>
                <a:cubicBezTo>
                  <a:pt x="615505" y="1932371"/>
                  <a:pt x="618797" y="1936126"/>
                  <a:pt x="617117" y="1941407"/>
                </a:cubicBezTo>
                <a:cubicBezTo>
                  <a:pt x="599149" y="1997574"/>
                  <a:pt x="552377" y="2045100"/>
                  <a:pt x="548125" y="2105519"/>
                </a:cubicBezTo>
                <a:cubicBezTo>
                  <a:pt x="547371" y="2116491"/>
                  <a:pt x="530226" y="2116560"/>
                  <a:pt x="530980" y="2105519"/>
                </a:cubicBezTo>
                <a:cubicBezTo>
                  <a:pt x="535369" y="2042494"/>
                  <a:pt x="581935" y="1995105"/>
                  <a:pt x="600589" y="1936881"/>
                </a:cubicBezTo>
                <a:cubicBezTo>
                  <a:pt x="602269" y="1931635"/>
                  <a:pt x="607241" y="1930126"/>
                  <a:pt x="611373" y="1931248"/>
                </a:cubicBezTo>
                <a:close/>
                <a:moveTo>
                  <a:pt x="3491664" y="1922113"/>
                </a:moveTo>
                <a:lnTo>
                  <a:pt x="3491615" y="1922195"/>
                </a:lnTo>
                <a:lnTo>
                  <a:pt x="3491642" y="1922138"/>
                </a:lnTo>
                <a:close/>
                <a:moveTo>
                  <a:pt x="2514471" y="1921347"/>
                </a:moveTo>
                <a:lnTo>
                  <a:pt x="2506495" y="1933931"/>
                </a:lnTo>
                <a:cubicBezTo>
                  <a:pt x="2455952" y="2010192"/>
                  <a:pt x="2405751" y="2087070"/>
                  <a:pt x="2351093" y="2160451"/>
                </a:cubicBezTo>
                <a:cubicBezTo>
                  <a:pt x="2324004" y="2196798"/>
                  <a:pt x="2296161" y="2232529"/>
                  <a:pt x="2268386" y="2268396"/>
                </a:cubicBezTo>
                <a:lnTo>
                  <a:pt x="2245940" y="2297877"/>
                </a:lnTo>
                <a:lnTo>
                  <a:pt x="2245498" y="2314156"/>
                </a:lnTo>
                <a:cubicBezTo>
                  <a:pt x="2243372" y="2329004"/>
                  <a:pt x="2239720" y="2343663"/>
                  <a:pt x="2235125" y="2357893"/>
                </a:cubicBezTo>
                <a:cubicBezTo>
                  <a:pt x="2216334" y="2415912"/>
                  <a:pt x="2183690" y="2468650"/>
                  <a:pt x="2152897" y="2520908"/>
                </a:cubicBezTo>
                <a:cubicBezTo>
                  <a:pt x="2138702" y="2544945"/>
                  <a:pt x="2123734" y="2569377"/>
                  <a:pt x="2110695" y="2594665"/>
                </a:cubicBezTo>
                <a:lnTo>
                  <a:pt x="2091475" y="2644176"/>
                </a:lnTo>
                <a:lnTo>
                  <a:pt x="2067447" y="2663897"/>
                </a:lnTo>
                <a:lnTo>
                  <a:pt x="2080065" y="2673567"/>
                </a:lnTo>
                <a:lnTo>
                  <a:pt x="2091475" y="2644176"/>
                </a:lnTo>
                <a:lnTo>
                  <a:pt x="2100546" y="2636731"/>
                </a:lnTo>
                <a:cubicBezTo>
                  <a:pt x="2110327" y="2626212"/>
                  <a:pt x="2118985" y="2614554"/>
                  <a:pt x="2126906" y="2602723"/>
                </a:cubicBezTo>
                <a:cubicBezTo>
                  <a:pt x="2144531" y="2576458"/>
                  <a:pt x="2159138" y="2548340"/>
                  <a:pt x="2173403" y="2520222"/>
                </a:cubicBezTo>
                <a:cubicBezTo>
                  <a:pt x="2184993" y="2497316"/>
                  <a:pt x="2195417" y="2472902"/>
                  <a:pt x="2209613" y="2451505"/>
                </a:cubicBezTo>
                <a:cubicBezTo>
                  <a:pt x="2230599" y="2419821"/>
                  <a:pt x="2251653" y="2388137"/>
                  <a:pt x="2271953" y="2355904"/>
                </a:cubicBezTo>
                <a:cubicBezTo>
                  <a:pt x="2312277" y="2291919"/>
                  <a:pt x="2354249" y="2228551"/>
                  <a:pt x="2391556" y="2162783"/>
                </a:cubicBezTo>
                <a:cubicBezTo>
                  <a:pt x="2428144" y="2098352"/>
                  <a:pt x="2460753" y="2031864"/>
                  <a:pt x="2492866" y="1965118"/>
                </a:cubicBezTo>
                <a:close/>
                <a:moveTo>
                  <a:pt x="1076689" y="1851646"/>
                </a:moveTo>
                <a:lnTo>
                  <a:pt x="1067276" y="1864185"/>
                </a:lnTo>
                <a:lnTo>
                  <a:pt x="1037063" y="1920761"/>
                </a:lnTo>
                <a:lnTo>
                  <a:pt x="1009806" y="1959786"/>
                </a:lnTo>
                <a:cubicBezTo>
                  <a:pt x="992729" y="1988452"/>
                  <a:pt x="978190" y="2018558"/>
                  <a:pt x="961388" y="2047362"/>
                </a:cubicBezTo>
                <a:lnTo>
                  <a:pt x="946388" y="2070890"/>
                </a:lnTo>
                <a:lnTo>
                  <a:pt x="924998" y="2093748"/>
                </a:lnTo>
                <a:lnTo>
                  <a:pt x="924954" y="2093771"/>
                </a:lnTo>
                <a:lnTo>
                  <a:pt x="932192" y="2067443"/>
                </a:lnTo>
                <a:lnTo>
                  <a:pt x="938541" y="2053648"/>
                </a:lnTo>
                <a:lnTo>
                  <a:pt x="957822" y="2029394"/>
                </a:lnTo>
                <a:lnTo>
                  <a:pt x="1005970" y="1940955"/>
                </a:lnTo>
                <a:lnTo>
                  <a:pt x="1030243" y="1905539"/>
                </a:lnTo>
                <a:close/>
                <a:moveTo>
                  <a:pt x="1063989" y="1839758"/>
                </a:moveTo>
                <a:lnTo>
                  <a:pt x="1012892" y="1928239"/>
                </a:lnTo>
                <a:lnTo>
                  <a:pt x="1005970" y="1940955"/>
                </a:lnTo>
                <a:lnTo>
                  <a:pt x="958586" y="2010089"/>
                </a:lnTo>
                <a:lnTo>
                  <a:pt x="938541" y="2053648"/>
                </a:lnTo>
                <a:lnTo>
                  <a:pt x="923678" y="2072342"/>
                </a:lnTo>
                <a:lnTo>
                  <a:pt x="910447" y="2082685"/>
                </a:lnTo>
                <a:lnTo>
                  <a:pt x="918003" y="2056029"/>
                </a:lnTo>
                <a:lnTo>
                  <a:pt x="925321" y="2040854"/>
                </a:lnTo>
                <a:lnTo>
                  <a:pt x="960840" y="1991469"/>
                </a:lnTo>
                <a:cubicBezTo>
                  <a:pt x="974590" y="1972919"/>
                  <a:pt x="989181" y="1953442"/>
                  <a:pt x="1002674" y="1932996"/>
                </a:cubicBezTo>
                <a:lnTo>
                  <a:pt x="1036474" y="1871356"/>
                </a:lnTo>
                <a:close/>
                <a:moveTo>
                  <a:pt x="511289" y="1796368"/>
                </a:moveTo>
                <a:cubicBezTo>
                  <a:pt x="515430" y="1797491"/>
                  <a:pt x="518602" y="1801194"/>
                  <a:pt x="516647" y="1806372"/>
                </a:cubicBezTo>
                <a:cubicBezTo>
                  <a:pt x="510406" y="1822900"/>
                  <a:pt x="502656" y="1838879"/>
                  <a:pt x="496210" y="1855338"/>
                </a:cubicBezTo>
                <a:cubicBezTo>
                  <a:pt x="493433" y="1862368"/>
                  <a:pt x="490347" y="1869929"/>
                  <a:pt x="488195" y="1877670"/>
                </a:cubicBezTo>
                <a:lnTo>
                  <a:pt x="487398" y="1885422"/>
                </a:lnTo>
                <a:lnTo>
                  <a:pt x="474950" y="1892783"/>
                </a:lnTo>
                <a:lnTo>
                  <a:pt x="485786" y="1901081"/>
                </a:lnTo>
                <a:lnTo>
                  <a:pt x="487398" y="1885422"/>
                </a:lnTo>
                <a:lnTo>
                  <a:pt x="495447" y="1880661"/>
                </a:lnTo>
                <a:cubicBezTo>
                  <a:pt x="501508" y="1875141"/>
                  <a:pt x="506840" y="1868643"/>
                  <a:pt x="511572" y="1862676"/>
                </a:cubicBezTo>
                <a:cubicBezTo>
                  <a:pt x="521996" y="1849509"/>
                  <a:pt x="530774" y="1835038"/>
                  <a:pt x="539141" y="1820500"/>
                </a:cubicBezTo>
                <a:cubicBezTo>
                  <a:pt x="542570" y="1814464"/>
                  <a:pt x="553406" y="1815150"/>
                  <a:pt x="554777" y="1822557"/>
                </a:cubicBezTo>
                <a:cubicBezTo>
                  <a:pt x="561704" y="1860207"/>
                  <a:pt x="542159" y="1893194"/>
                  <a:pt x="530500" y="1927621"/>
                </a:cubicBezTo>
                <a:cubicBezTo>
                  <a:pt x="527003" y="1938046"/>
                  <a:pt x="510406" y="1933588"/>
                  <a:pt x="513972" y="1923095"/>
                </a:cubicBezTo>
                <a:cubicBezTo>
                  <a:pt x="519150" y="1907871"/>
                  <a:pt x="526763" y="1892234"/>
                  <a:pt x="532309" y="1876229"/>
                </a:cubicBezTo>
                <a:lnTo>
                  <a:pt x="534473" y="1858350"/>
                </a:lnTo>
                <a:lnTo>
                  <a:pt x="553886" y="1829209"/>
                </a:lnTo>
                <a:lnTo>
                  <a:pt x="538249" y="1827152"/>
                </a:lnTo>
                <a:lnTo>
                  <a:pt x="534473" y="1858350"/>
                </a:lnTo>
                <a:lnTo>
                  <a:pt x="522545" y="1876255"/>
                </a:lnTo>
                <a:cubicBezTo>
                  <a:pt x="511298" y="1890177"/>
                  <a:pt x="497307" y="1904578"/>
                  <a:pt x="479476" y="1909379"/>
                </a:cubicBezTo>
                <a:cubicBezTo>
                  <a:pt x="473579" y="1910956"/>
                  <a:pt x="469327" y="1906499"/>
                  <a:pt x="468641" y="1901081"/>
                </a:cubicBezTo>
                <a:cubicBezTo>
                  <a:pt x="466584" y="1884690"/>
                  <a:pt x="473167" y="1867340"/>
                  <a:pt x="478997" y="1852389"/>
                </a:cubicBezTo>
                <a:cubicBezTo>
                  <a:pt x="485580" y="1835313"/>
                  <a:pt x="493604" y="1818785"/>
                  <a:pt x="500119" y="1801708"/>
                </a:cubicBezTo>
                <a:lnTo>
                  <a:pt x="500119" y="1801846"/>
                </a:lnTo>
                <a:cubicBezTo>
                  <a:pt x="502039" y="1796703"/>
                  <a:pt x="507149" y="1795245"/>
                  <a:pt x="511289" y="1796368"/>
                </a:cubicBezTo>
                <a:close/>
                <a:moveTo>
                  <a:pt x="495319" y="1780518"/>
                </a:moveTo>
                <a:cubicBezTo>
                  <a:pt x="498679" y="1777089"/>
                  <a:pt x="504028" y="1777363"/>
                  <a:pt x="507457" y="1780518"/>
                </a:cubicBezTo>
                <a:cubicBezTo>
                  <a:pt x="510886" y="1783673"/>
                  <a:pt x="510612" y="1789433"/>
                  <a:pt x="507457" y="1792657"/>
                </a:cubicBezTo>
                <a:cubicBezTo>
                  <a:pt x="505674" y="1794508"/>
                  <a:pt x="503891" y="1796429"/>
                  <a:pt x="502245" y="1798417"/>
                </a:cubicBezTo>
                <a:cubicBezTo>
                  <a:pt x="501422" y="1799377"/>
                  <a:pt x="500599" y="1800406"/>
                  <a:pt x="499845" y="1801366"/>
                </a:cubicBezTo>
                <a:cubicBezTo>
                  <a:pt x="500393" y="1800612"/>
                  <a:pt x="499913" y="1801298"/>
                  <a:pt x="499639" y="1801641"/>
                </a:cubicBezTo>
                <a:cubicBezTo>
                  <a:pt x="499227" y="1802189"/>
                  <a:pt x="498816" y="1802806"/>
                  <a:pt x="498404" y="1803355"/>
                </a:cubicBezTo>
                <a:cubicBezTo>
                  <a:pt x="495387" y="1807470"/>
                  <a:pt x="492644" y="1811722"/>
                  <a:pt x="489969" y="1816042"/>
                </a:cubicBezTo>
                <a:cubicBezTo>
                  <a:pt x="484551" y="1824958"/>
                  <a:pt x="479545" y="1834079"/>
                  <a:pt x="474196" y="1842994"/>
                </a:cubicBezTo>
                <a:cubicBezTo>
                  <a:pt x="471727" y="1847109"/>
                  <a:pt x="466515" y="1848206"/>
                  <a:pt x="462469" y="1846080"/>
                </a:cubicBezTo>
                <a:cubicBezTo>
                  <a:pt x="458423" y="1843954"/>
                  <a:pt x="457051" y="1838194"/>
                  <a:pt x="459382" y="1834353"/>
                </a:cubicBezTo>
                <a:cubicBezTo>
                  <a:pt x="470424" y="1815974"/>
                  <a:pt x="480094" y="1796086"/>
                  <a:pt x="495387" y="1780655"/>
                </a:cubicBezTo>
                <a:close/>
                <a:moveTo>
                  <a:pt x="380944" y="1779592"/>
                </a:moveTo>
                <a:cubicBezTo>
                  <a:pt x="384648" y="1781752"/>
                  <a:pt x="386928" y="1786278"/>
                  <a:pt x="384082" y="1791010"/>
                </a:cubicBezTo>
                <a:cubicBezTo>
                  <a:pt x="363096" y="1826192"/>
                  <a:pt x="344580" y="1865625"/>
                  <a:pt x="313444" y="1893263"/>
                </a:cubicBezTo>
                <a:cubicBezTo>
                  <a:pt x="305215" y="1900533"/>
                  <a:pt x="293008" y="1888462"/>
                  <a:pt x="301306" y="1881125"/>
                </a:cubicBezTo>
                <a:cubicBezTo>
                  <a:pt x="331344" y="1854516"/>
                  <a:pt x="348969" y="1816248"/>
                  <a:pt x="369269" y="1782369"/>
                </a:cubicBezTo>
                <a:cubicBezTo>
                  <a:pt x="372115" y="1777637"/>
                  <a:pt x="377241" y="1777431"/>
                  <a:pt x="380944" y="1779592"/>
                </a:cubicBezTo>
                <a:close/>
                <a:moveTo>
                  <a:pt x="3603151" y="1777617"/>
                </a:moveTo>
                <a:lnTo>
                  <a:pt x="3576961" y="1831404"/>
                </a:lnTo>
                <a:cubicBezTo>
                  <a:pt x="3567737" y="1848172"/>
                  <a:pt x="3557775" y="1865094"/>
                  <a:pt x="3547317" y="1881468"/>
                </a:cubicBezTo>
                <a:lnTo>
                  <a:pt x="3516221" y="1926045"/>
                </a:lnTo>
                <a:lnTo>
                  <a:pt x="3507254" y="1935061"/>
                </a:lnTo>
                <a:lnTo>
                  <a:pt x="3497816" y="1943721"/>
                </a:lnTo>
                <a:lnTo>
                  <a:pt x="3520245" y="1905882"/>
                </a:lnTo>
                <a:close/>
                <a:moveTo>
                  <a:pt x="2590163" y="1768242"/>
                </a:moveTo>
                <a:lnTo>
                  <a:pt x="2589363" y="1770695"/>
                </a:lnTo>
                <a:lnTo>
                  <a:pt x="2590723" y="1768478"/>
                </a:lnTo>
                <a:close/>
                <a:moveTo>
                  <a:pt x="3592644" y="1761857"/>
                </a:moveTo>
                <a:lnTo>
                  <a:pt x="3585602" y="1777706"/>
                </a:lnTo>
                <a:cubicBezTo>
                  <a:pt x="3568183" y="1813162"/>
                  <a:pt x="3549718" y="1848241"/>
                  <a:pt x="3528055" y="1880705"/>
                </a:cubicBezTo>
                <a:lnTo>
                  <a:pt x="3491664" y="1922113"/>
                </a:lnTo>
                <a:lnTo>
                  <a:pt x="3536704" y="1847452"/>
                </a:lnTo>
                <a:close/>
                <a:moveTo>
                  <a:pt x="1085792" y="1759875"/>
                </a:moveTo>
                <a:cubicBezTo>
                  <a:pt x="1093885" y="1752400"/>
                  <a:pt x="1106023" y="1764470"/>
                  <a:pt x="1097931" y="1772014"/>
                </a:cubicBezTo>
                <a:lnTo>
                  <a:pt x="1047302" y="1825524"/>
                </a:lnTo>
                <a:lnTo>
                  <a:pt x="1037924" y="1868711"/>
                </a:lnTo>
                <a:lnTo>
                  <a:pt x="1036474" y="1871356"/>
                </a:lnTo>
                <a:lnTo>
                  <a:pt x="1025631" y="1883807"/>
                </a:lnTo>
                <a:cubicBezTo>
                  <a:pt x="997428" y="1918123"/>
                  <a:pt x="970887" y="1953888"/>
                  <a:pt x="948770" y="1992224"/>
                </a:cubicBezTo>
                <a:lnTo>
                  <a:pt x="925321" y="2040854"/>
                </a:lnTo>
                <a:lnTo>
                  <a:pt x="919949" y="2048322"/>
                </a:lnTo>
                <a:lnTo>
                  <a:pt x="897566" y="2091071"/>
                </a:lnTo>
                <a:lnTo>
                  <a:pt x="877035" y="2099551"/>
                </a:lnTo>
                <a:lnTo>
                  <a:pt x="887596" y="2110113"/>
                </a:lnTo>
                <a:lnTo>
                  <a:pt x="897566" y="2091071"/>
                </a:lnTo>
                <a:lnTo>
                  <a:pt x="902128" y="2089187"/>
                </a:lnTo>
                <a:lnTo>
                  <a:pt x="910447" y="2082685"/>
                </a:lnTo>
                <a:lnTo>
                  <a:pt x="904283" y="2104431"/>
                </a:lnTo>
                <a:lnTo>
                  <a:pt x="881561" y="2116148"/>
                </a:lnTo>
                <a:cubicBezTo>
                  <a:pt x="875663" y="2117520"/>
                  <a:pt x="868600" y="2112033"/>
                  <a:pt x="871000" y="2105586"/>
                </a:cubicBezTo>
                <a:cubicBezTo>
                  <a:pt x="879778" y="2081858"/>
                  <a:pt x="892260" y="2059775"/>
                  <a:pt x="906113" y="2038721"/>
                </a:cubicBezTo>
                <a:cubicBezTo>
                  <a:pt x="932653" y="1998465"/>
                  <a:pt x="963720" y="1961363"/>
                  <a:pt x="990055" y="1920969"/>
                </a:cubicBezTo>
                <a:cubicBezTo>
                  <a:pt x="1002502" y="1901835"/>
                  <a:pt x="1014161" y="1881655"/>
                  <a:pt x="1022750" y="1860430"/>
                </a:cubicBezTo>
                <a:lnTo>
                  <a:pt x="1025224" y="1848859"/>
                </a:lnTo>
                <a:lnTo>
                  <a:pt x="1011177" y="1863705"/>
                </a:lnTo>
                <a:cubicBezTo>
                  <a:pt x="987037" y="1892440"/>
                  <a:pt x="964337" y="1922410"/>
                  <a:pt x="942597" y="1953065"/>
                </a:cubicBezTo>
                <a:cubicBezTo>
                  <a:pt x="925589" y="1976999"/>
                  <a:pt x="912354" y="2002923"/>
                  <a:pt x="899117" y="2028572"/>
                </a:cubicBezTo>
                <a:cubicBezTo>
                  <a:pt x="885881" y="2054221"/>
                  <a:pt x="872234" y="2079938"/>
                  <a:pt x="855158" y="2103255"/>
                </a:cubicBezTo>
                <a:lnTo>
                  <a:pt x="845872" y="2114062"/>
                </a:lnTo>
                <a:lnTo>
                  <a:pt x="820679" y="2182107"/>
                </a:lnTo>
                <a:lnTo>
                  <a:pt x="806535" y="2187060"/>
                </a:lnTo>
                <a:lnTo>
                  <a:pt x="814833" y="2197896"/>
                </a:lnTo>
                <a:lnTo>
                  <a:pt x="820679" y="2182107"/>
                </a:lnTo>
                <a:lnTo>
                  <a:pt x="821100" y="2181960"/>
                </a:lnTo>
                <a:cubicBezTo>
                  <a:pt x="825361" y="2179002"/>
                  <a:pt x="829098" y="2175093"/>
                  <a:pt x="832527" y="2171149"/>
                </a:cubicBezTo>
                <a:cubicBezTo>
                  <a:pt x="840825" y="2161548"/>
                  <a:pt x="847820" y="2150850"/>
                  <a:pt x="855912" y="2141043"/>
                </a:cubicBezTo>
                <a:cubicBezTo>
                  <a:pt x="861193" y="2134665"/>
                  <a:pt x="873469" y="2141591"/>
                  <a:pt x="870246" y="2149410"/>
                </a:cubicBezTo>
                <a:cubicBezTo>
                  <a:pt x="866166" y="2159320"/>
                  <a:pt x="860405" y="2168766"/>
                  <a:pt x="855081" y="2178376"/>
                </a:cubicBezTo>
                <a:lnTo>
                  <a:pt x="850962" y="2188210"/>
                </a:lnTo>
                <a:lnTo>
                  <a:pt x="831978" y="2197758"/>
                </a:lnTo>
                <a:lnTo>
                  <a:pt x="842539" y="2208320"/>
                </a:lnTo>
                <a:lnTo>
                  <a:pt x="850962" y="2188210"/>
                </a:lnTo>
                <a:lnTo>
                  <a:pt x="878475" y="2174373"/>
                </a:lnTo>
                <a:cubicBezTo>
                  <a:pt x="883893" y="2170395"/>
                  <a:pt x="891369" y="2175813"/>
                  <a:pt x="891369" y="2181779"/>
                </a:cubicBezTo>
                <a:lnTo>
                  <a:pt x="891581" y="2199560"/>
                </a:lnTo>
                <a:lnTo>
                  <a:pt x="890614" y="2199953"/>
                </a:lnTo>
                <a:cubicBezTo>
                  <a:pt x="884511" y="2206194"/>
                  <a:pt x="879298" y="2215041"/>
                  <a:pt x="871549" y="2219430"/>
                </a:cubicBezTo>
                <a:lnTo>
                  <a:pt x="883276" y="2231157"/>
                </a:lnTo>
                <a:cubicBezTo>
                  <a:pt x="888008" y="2222859"/>
                  <a:pt x="890820" y="2214286"/>
                  <a:pt x="891643" y="2204754"/>
                </a:cubicBezTo>
                <a:lnTo>
                  <a:pt x="891581" y="2199560"/>
                </a:lnTo>
                <a:lnTo>
                  <a:pt x="896860" y="2197413"/>
                </a:lnTo>
                <a:cubicBezTo>
                  <a:pt x="903164" y="2197870"/>
                  <a:pt x="908514" y="2206177"/>
                  <a:pt x="902753" y="2212092"/>
                </a:cubicBezTo>
                <a:cubicBezTo>
                  <a:pt x="895414" y="2219635"/>
                  <a:pt x="889517" y="2229031"/>
                  <a:pt x="880190" y="2234243"/>
                </a:cubicBezTo>
                <a:cubicBezTo>
                  <a:pt x="872715" y="2238426"/>
                  <a:pt x="864142" y="2229991"/>
                  <a:pt x="868463" y="2222516"/>
                </a:cubicBezTo>
                <a:cubicBezTo>
                  <a:pt x="872269" y="2215898"/>
                  <a:pt x="873744" y="2209366"/>
                  <a:pt x="874249" y="2202662"/>
                </a:cubicBezTo>
                <a:lnTo>
                  <a:pt x="874241" y="2195580"/>
                </a:lnTo>
                <a:lnTo>
                  <a:pt x="887116" y="2189186"/>
                </a:lnTo>
                <a:lnTo>
                  <a:pt x="874224" y="2181779"/>
                </a:lnTo>
                <a:lnTo>
                  <a:pt x="874241" y="2195580"/>
                </a:lnTo>
                <a:lnTo>
                  <a:pt x="836573" y="2214286"/>
                </a:lnTo>
                <a:cubicBezTo>
                  <a:pt x="829989" y="2216001"/>
                  <a:pt x="824640" y="2210034"/>
                  <a:pt x="826012" y="2203725"/>
                </a:cubicBezTo>
                <a:lnTo>
                  <a:pt x="828928" y="2196737"/>
                </a:lnTo>
                <a:lnTo>
                  <a:pt x="842257" y="2185997"/>
                </a:lnTo>
                <a:cubicBezTo>
                  <a:pt x="851815" y="2175865"/>
                  <a:pt x="859719" y="2163297"/>
                  <a:pt x="868051" y="2153181"/>
                </a:cubicBezTo>
                <a:lnTo>
                  <a:pt x="853718" y="2144815"/>
                </a:lnTo>
                <a:cubicBezTo>
                  <a:pt x="849603" y="2154793"/>
                  <a:pt x="843843" y="2164171"/>
                  <a:pt x="838528" y="2173730"/>
                </a:cubicBezTo>
                <a:lnTo>
                  <a:pt x="828928" y="2196737"/>
                </a:lnTo>
                <a:lnTo>
                  <a:pt x="826418" y="2198760"/>
                </a:lnTo>
                <a:cubicBezTo>
                  <a:pt x="820551" y="2201998"/>
                  <a:pt x="814011" y="2204017"/>
                  <a:pt x="806535" y="2204205"/>
                </a:cubicBezTo>
                <a:cubicBezTo>
                  <a:pt x="801186" y="2204342"/>
                  <a:pt x="796454" y="2198581"/>
                  <a:pt x="798237" y="2193369"/>
                </a:cubicBezTo>
                <a:lnTo>
                  <a:pt x="817873" y="2140334"/>
                </a:lnTo>
                <a:lnTo>
                  <a:pt x="800431" y="2152221"/>
                </a:lnTo>
                <a:cubicBezTo>
                  <a:pt x="793710" y="2155102"/>
                  <a:pt x="785892" y="2150438"/>
                  <a:pt x="787812" y="2142552"/>
                </a:cubicBezTo>
                <a:cubicBezTo>
                  <a:pt x="795150" y="2112719"/>
                  <a:pt x="806878" y="2084190"/>
                  <a:pt x="821210" y="2057101"/>
                </a:cubicBezTo>
                <a:cubicBezTo>
                  <a:pt x="859941" y="1983858"/>
                  <a:pt x="916301" y="1921608"/>
                  <a:pt x="961214" y="1852329"/>
                </a:cubicBezTo>
                <a:lnTo>
                  <a:pt x="966653" y="1842503"/>
                </a:lnTo>
                <a:lnTo>
                  <a:pt x="1014675" y="1790393"/>
                </a:lnTo>
                <a:lnTo>
                  <a:pt x="1001233" y="1780038"/>
                </a:lnTo>
                <a:lnTo>
                  <a:pt x="966653" y="1842503"/>
                </a:lnTo>
                <a:lnTo>
                  <a:pt x="925246" y="1887434"/>
                </a:lnTo>
                <a:cubicBezTo>
                  <a:pt x="899461" y="1916718"/>
                  <a:pt x="875320" y="1947236"/>
                  <a:pt x="853306" y="1979468"/>
                </a:cubicBezTo>
                <a:cubicBezTo>
                  <a:pt x="838973" y="2000522"/>
                  <a:pt x="829029" y="2024182"/>
                  <a:pt x="819085" y="2047568"/>
                </a:cubicBezTo>
                <a:cubicBezTo>
                  <a:pt x="808112" y="2073423"/>
                  <a:pt x="797550" y="2099620"/>
                  <a:pt x="783423" y="2123898"/>
                </a:cubicBezTo>
                <a:cubicBezTo>
                  <a:pt x="771696" y="2144060"/>
                  <a:pt x="756882" y="2164291"/>
                  <a:pt x="735691" y="2175264"/>
                </a:cubicBezTo>
                <a:cubicBezTo>
                  <a:pt x="728833" y="2178830"/>
                  <a:pt x="721633" y="2173001"/>
                  <a:pt x="723073" y="2165594"/>
                </a:cubicBezTo>
                <a:cubicBezTo>
                  <a:pt x="728491" y="2138574"/>
                  <a:pt x="739601" y="2112994"/>
                  <a:pt x="753042" y="2089059"/>
                </a:cubicBezTo>
                <a:cubicBezTo>
                  <a:pt x="778759" y="2043316"/>
                  <a:pt x="812501" y="2002786"/>
                  <a:pt x="842127" y="1959649"/>
                </a:cubicBezTo>
                <a:cubicBezTo>
                  <a:pt x="855775" y="1939727"/>
                  <a:pt x="869268" y="1918672"/>
                  <a:pt x="879632" y="1896409"/>
                </a:cubicBezTo>
                <a:lnTo>
                  <a:pt x="889037" y="1861015"/>
                </a:lnTo>
                <a:lnTo>
                  <a:pt x="912971" y="1831953"/>
                </a:lnTo>
                <a:lnTo>
                  <a:pt x="898363" y="1825918"/>
                </a:lnTo>
                <a:lnTo>
                  <a:pt x="889037" y="1861015"/>
                </a:lnTo>
                <a:lnTo>
                  <a:pt x="840001" y="1920558"/>
                </a:lnTo>
                <a:cubicBezTo>
                  <a:pt x="819222" y="1947373"/>
                  <a:pt x="799471" y="1975148"/>
                  <a:pt x="782257" y="2004431"/>
                </a:cubicBezTo>
                <a:cubicBezTo>
                  <a:pt x="769227" y="2026651"/>
                  <a:pt x="758734" y="2049694"/>
                  <a:pt x="748653" y="2073354"/>
                </a:cubicBezTo>
                <a:cubicBezTo>
                  <a:pt x="731028" y="2114845"/>
                  <a:pt x="710728" y="2165320"/>
                  <a:pt x="666357" y="2184523"/>
                </a:cubicBezTo>
                <a:cubicBezTo>
                  <a:pt x="659087" y="2187677"/>
                  <a:pt x="649760" y="2180819"/>
                  <a:pt x="654630" y="2172795"/>
                </a:cubicBezTo>
                <a:cubicBezTo>
                  <a:pt x="671569" y="2144883"/>
                  <a:pt x="689194" y="2117314"/>
                  <a:pt x="706888" y="2089882"/>
                </a:cubicBezTo>
                <a:cubicBezTo>
                  <a:pt x="737200" y="2042905"/>
                  <a:pt x="767616" y="1995894"/>
                  <a:pt x="795176" y="1947390"/>
                </a:cubicBezTo>
                <a:lnTo>
                  <a:pt x="834086" y="1864584"/>
                </a:lnTo>
                <a:lnTo>
                  <a:pt x="767513" y="1960952"/>
                </a:lnTo>
                <a:cubicBezTo>
                  <a:pt x="749202" y="1985984"/>
                  <a:pt x="730549" y="2010810"/>
                  <a:pt x="711621" y="2035430"/>
                </a:cubicBezTo>
                <a:cubicBezTo>
                  <a:pt x="699345" y="2051341"/>
                  <a:pt x="686452" y="2066703"/>
                  <a:pt x="675822" y="2083779"/>
                </a:cubicBezTo>
                <a:cubicBezTo>
                  <a:pt x="656757" y="2114228"/>
                  <a:pt x="640160" y="2146255"/>
                  <a:pt x="622672" y="2177596"/>
                </a:cubicBezTo>
                <a:cubicBezTo>
                  <a:pt x="603264" y="2212229"/>
                  <a:pt x="583582" y="2246999"/>
                  <a:pt x="559922" y="2278958"/>
                </a:cubicBezTo>
                <a:cubicBezTo>
                  <a:pt x="544491" y="2299875"/>
                  <a:pt x="524603" y="2326621"/>
                  <a:pt x="497925" y="2333204"/>
                </a:cubicBezTo>
                <a:cubicBezTo>
                  <a:pt x="491067" y="2334850"/>
                  <a:pt x="486335" y="2329021"/>
                  <a:pt x="487364" y="2322643"/>
                </a:cubicBezTo>
                <a:cubicBezTo>
                  <a:pt x="490519" y="2303098"/>
                  <a:pt x="495439" y="2283964"/>
                  <a:pt x="501706" y="2265259"/>
                </a:cubicBezTo>
                <a:lnTo>
                  <a:pt x="503813" y="2260107"/>
                </a:lnTo>
                <a:lnTo>
                  <a:pt x="520625" y="2233763"/>
                </a:lnTo>
                <a:cubicBezTo>
                  <a:pt x="538045" y="2201668"/>
                  <a:pt x="554092" y="2168887"/>
                  <a:pt x="569934" y="2136037"/>
                </a:cubicBezTo>
                <a:lnTo>
                  <a:pt x="598946" y="2085683"/>
                </a:lnTo>
                <a:lnTo>
                  <a:pt x="642766" y="2021851"/>
                </a:lnTo>
                <a:cubicBezTo>
                  <a:pt x="663409" y="1992088"/>
                  <a:pt x="684172" y="1961930"/>
                  <a:pt x="702894" y="1930657"/>
                </a:cubicBezTo>
                <a:lnTo>
                  <a:pt x="708334" y="1919538"/>
                </a:lnTo>
                <a:lnTo>
                  <a:pt x="765113" y="1841143"/>
                </a:lnTo>
                <a:lnTo>
                  <a:pt x="750780" y="1832776"/>
                </a:lnTo>
                <a:lnTo>
                  <a:pt x="708334" y="1919538"/>
                </a:lnTo>
                <a:lnTo>
                  <a:pt x="641532" y="2011770"/>
                </a:lnTo>
                <a:lnTo>
                  <a:pt x="598946" y="2085683"/>
                </a:lnTo>
                <a:lnTo>
                  <a:pt x="579639" y="2113809"/>
                </a:lnTo>
                <a:cubicBezTo>
                  <a:pt x="559270" y="2144935"/>
                  <a:pt x="540171" y="2176842"/>
                  <a:pt x="524123" y="2210446"/>
                </a:cubicBezTo>
                <a:lnTo>
                  <a:pt x="503813" y="2260107"/>
                </a:lnTo>
                <a:lnTo>
                  <a:pt x="457600" y="2332519"/>
                </a:lnTo>
                <a:cubicBezTo>
                  <a:pt x="442718" y="2350967"/>
                  <a:pt x="420361" y="2376684"/>
                  <a:pt x="394027" y="2375107"/>
                </a:cubicBezTo>
                <a:cubicBezTo>
                  <a:pt x="387991" y="2374764"/>
                  <a:pt x="384837" y="2369963"/>
                  <a:pt x="385728" y="2364271"/>
                </a:cubicBezTo>
                <a:cubicBezTo>
                  <a:pt x="390598" y="2332862"/>
                  <a:pt x="411309" y="2307693"/>
                  <a:pt x="429825" y="2283895"/>
                </a:cubicBezTo>
                <a:cubicBezTo>
                  <a:pt x="439084" y="2271997"/>
                  <a:pt x="448016" y="2259549"/>
                  <a:pt x="453897" y="2246125"/>
                </a:cubicBezTo>
                <a:lnTo>
                  <a:pt x="457000" y="2222626"/>
                </a:lnTo>
                <a:lnTo>
                  <a:pt x="472276" y="2207634"/>
                </a:lnTo>
                <a:lnTo>
                  <a:pt x="459658" y="2202491"/>
                </a:lnTo>
                <a:lnTo>
                  <a:pt x="457000" y="2222626"/>
                </a:lnTo>
                <a:lnTo>
                  <a:pt x="438707" y="2240579"/>
                </a:lnTo>
                <a:cubicBezTo>
                  <a:pt x="429226" y="2253257"/>
                  <a:pt x="421013" y="2267059"/>
                  <a:pt x="412749" y="2280261"/>
                </a:cubicBezTo>
                <a:cubicBezTo>
                  <a:pt x="396221" y="2306664"/>
                  <a:pt x="378733" y="2333547"/>
                  <a:pt x="352124" y="2350898"/>
                </a:cubicBezTo>
                <a:cubicBezTo>
                  <a:pt x="345746" y="2355081"/>
                  <a:pt x="337517" y="2348155"/>
                  <a:pt x="339505" y="2341228"/>
                </a:cubicBezTo>
                <a:cubicBezTo>
                  <a:pt x="347255" y="2313899"/>
                  <a:pt x="363166" y="2288988"/>
                  <a:pt x="376659" y="2263433"/>
                </a:cubicBezTo>
                <a:lnTo>
                  <a:pt x="385300" y="2243631"/>
                </a:lnTo>
                <a:lnTo>
                  <a:pt x="385455" y="2243476"/>
                </a:lnTo>
                <a:lnTo>
                  <a:pt x="415974" y="2184437"/>
                </a:lnTo>
                <a:lnTo>
                  <a:pt x="410820" y="2225666"/>
                </a:lnTo>
                <a:cubicBezTo>
                  <a:pt x="402385" y="2253404"/>
                  <a:pt x="386166" y="2278618"/>
                  <a:pt x="372724" y="2304934"/>
                </a:cubicBezTo>
                <a:lnTo>
                  <a:pt x="371171" y="2308710"/>
                </a:lnTo>
                <a:lnTo>
                  <a:pt x="343346" y="2336016"/>
                </a:lnTo>
                <a:lnTo>
                  <a:pt x="355965" y="2345686"/>
                </a:lnTo>
                <a:lnTo>
                  <a:pt x="371171" y="2308710"/>
                </a:lnTo>
                <a:lnTo>
                  <a:pt x="376916" y="2303072"/>
                </a:lnTo>
                <a:cubicBezTo>
                  <a:pt x="386398" y="2290393"/>
                  <a:pt x="394610" y="2276592"/>
                  <a:pt x="402873" y="2263390"/>
                </a:cubicBezTo>
                <a:cubicBezTo>
                  <a:pt x="419401" y="2236987"/>
                  <a:pt x="436889" y="2210103"/>
                  <a:pt x="463498" y="2192753"/>
                </a:cubicBezTo>
                <a:cubicBezTo>
                  <a:pt x="467887" y="2189941"/>
                  <a:pt x="475157" y="2192547"/>
                  <a:pt x="476117" y="2197896"/>
                </a:cubicBezTo>
                <a:cubicBezTo>
                  <a:pt x="482426" y="2231432"/>
                  <a:pt x="468642" y="2260647"/>
                  <a:pt x="449439" y="2286159"/>
                </a:cubicBezTo>
                <a:cubicBezTo>
                  <a:pt x="439838" y="2298915"/>
                  <a:pt x="429294" y="2311379"/>
                  <a:pt x="420516" y="2324752"/>
                </a:cubicBezTo>
                <a:lnTo>
                  <a:pt x="408213" y="2354317"/>
                </a:lnTo>
                <a:lnTo>
                  <a:pt x="393889" y="2357962"/>
                </a:lnTo>
                <a:lnTo>
                  <a:pt x="402188" y="2368797"/>
                </a:lnTo>
                <a:lnTo>
                  <a:pt x="408213" y="2354317"/>
                </a:lnTo>
                <a:lnTo>
                  <a:pt x="409354" y="2354027"/>
                </a:lnTo>
                <a:cubicBezTo>
                  <a:pt x="414344" y="2351395"/>
                  <a:pt x="419093" y="2347743"/>
                  <a:pt x="423379" y="2343971"/>
                </a:cubicBezTo>
                <a:cubicBezTo>
                  <a:pt x="436820" y="2332107"/>
                  <a:pt x="447999" y="2317705"/>
                  <a:pt x="458355" y="2303098"/>
                </a:cubicBezTo>
                <a:cubicBezTo>
                  <a:pt x="499983" y="2244188"/>
                  <a:pt x="530432" y="2178008"/>
                  <a:pt x="561842" y="2113406"/>
                </a:cubicBezTo>
                <a:cubicBezTo>
                  <a:pt x="572060" y="2092489"/>
                  <a:pt x="584473" y="2072532"/>
                  <a:pt x="596406" y="2052575"/>
                </a:cubicBezTo>
                <a:cubicBezTo>
                  <a:pt x="611699" y="2026858"/>
                  <a:pt x="627473" y="2001346"/>
                  <a:pt x="643863" y="1976314"/>
                </a:cubicBezTo>
                <a:cubicBezTo>
                  <a:pt x="677331" y="1925153"/>
                  <a:pt x="713609" y="1875913"/>
                  <a:pt x="752906" y="1829073"/>
                </a:cubicBezTo>
                <a:cubicBezTo>
                  <a:pt x="758324" y="1822626"/>
                  <a:pt x="770119" y="1829553"/>
                  <a:pt x="767239" y="1837440"/>
                </a:cubicBezTo>
                <a:cubicBezTo>
                  <a:pt x="753454" y="1875159"/>
                  <a:pt x="734869" y="1910752"/>
                  <a:pt x="714021" y="1944973"/>
                </a:cubicBezTo>
                <a:cubicBezTo>
                  <a:pt x="675067" y="2009027"/>
                  <a:pt x="629187" y="2068486"/>
                  <a:pt x="588657" y="2131579"/>
                </a:cubicBezTo>
                <a:cubicBezTo>
                  <a:pt x="569352" y="2161617"/>
                  <a:pt x="551024" y="2192718"/>
                  <a:pt x="536082" y="2225217"/>
                </a:cubicBezTo>
                <a:lnTo>
                  <a:pt x="509822" y="2308268"/>
                </a:lnTo>
                <a:lnTo>
                  <a:pt x="493262" y="2316677"/>
                </a:lnTo>
                <a:lnTo>
                  <a:pt x="503823" y="2327238"/>
                </a:lnTo>
                <a:lnTo>
                  <a:pt x="509822" y="2308268"/>
                </a:lnTo>
                <a:lnTo>
                  <a:pt x="510261" y="2308044"/>
                </a:lnTo>
                <a:cubicBezTo>
                  <a:pt x="515448" y="2304127"/>
                  <a:pt x="520180" y="2299463"/>
                  <a:pt x="524534" y="2294937"/>
                </a:cubicBezTo>
                <a:cubicBezTo>
                  <a:pt x="537290" y="2281701"/>
                  <a:pt x="548126" y="2266682"/>
                  <a:pt x="558344" y="2251457"/>
                </a:cubicBezTo>
                <a:cubicBezTo>
                  <a:pt x="580358" y="2218676"/>
                  <a:pt x="599561" y="2184043"/>
                  <a:pt x="618626" y="2149547"/>
                </a:cubicBezTo>
                <a:cubicBezTo>
                  <a:pt x="634537" y="2120812"/>
                  <a:pt x="649624" y="2091254"/>
                  <a:pt x="668141" y="2064097"/>
                </a:cubicBezTo>
                <a:cubicBezTo>
                  <a:pt x="682474" y="2043180"/>
                  <a:pt x="699276" y="2023771"/>
                  <a:pt x="714569" y="2003540"/>
                </a:cubicBezTo>
                <a:cubicBezTo>
                  <a:pt x="733086" y="1979126"/>
                  <a:pt x="751260" y="1954506"/>
                  <a:pt x="769159" y="1929680"/>
                </a:cubicBezTo>
                <a:cubicBezTo>
                  <a:pt x="804546" y="1880576"/>
                  <a:pt x="838768" y="1830719"/>
                  <a:pt x="871755" y="1779970"/>
                </a:cubicBezTo>
                <a:cubicBezTo>
                  <a:pt x="874773" y="1775341"/>
                  <a:pt x="879985" y="1775186"/>
                  <a:pt x="883688" y="1777346"/>
                </a:cubicBezTo>
                <a:cubicBezTo>
                  <a:pt x="887391" y="1779507"/>
                  <a:pt x="889586" y="1783982"/>
                  <a:pt x="886568" y="1788611"/>
                </a:cubicBezTo>
                <a:lnTo>
                  <a:pt x="880938" y="1796761"/>
                </a:lnTo>
                <a:lnTo>
                  <a:pt x="883001" y="1800543"/>
                </a:lnTo>
                <a:lnTo>
                  <a:pt x="848016" y="1883705"/>
                </a:lnTo>
                <a:lnTo>
                  <a:pt x="837233" y="1896684"/>
                </a:lnTo>
                <a:cubicBezTo>
                  <a:pt x="816513" y="1922736"/>
                  <a:pt x="796693" y="1949465"/>
                  <a:pt x="778828" y="1977548"/>
                </a:cubicBezTo>
                <a:cubicBezTo>
                  <a:pt x="764221" y="2000522"/>
                  <a:pt x="751396" y="2024182"/>
                  <a:pt x="740629" y="2049146"/>
                </a:cubicBezTo>
                <a:cubicBezTo>
                  <a:pt x="730959" y="2071571"/>
                  <a:pt x="721975" y="2094340"/>
                  <a:pt x="710179" y="2115737"/>
                </a:cubicBezTo>
                <a:cubicBezTo>
                  <a:pt x="697766" y="2138231"/>
                  <a:pt x="681993" y="2159285"/>
                  <a:pt x="657853" y="2169778"/>
                </a:cubicBezTo>
                <a:lnTo>
                  <a:pt x="669580" y="2181505"/>
                </a:lnTo>
                <a:cubicBezTo>
                  <a:pt x="728285" y="2085013"/>
                  <a:pt x="795356" y="1993184"/>
                  <a:pt x="844802" y="1891343"/>
                </a:cubicBezTo>
                <a:lnTo>
                  <a:pt x="848016" y="1883705"/>
                </a:lnTo>
                <a:lnTo>
                  <a:pt x="901038" y="1819883"/>
                </a:lnTo>
                <a:cubicBezTo>
                  <a:pt x="905838" y="1814190"/>
                  <a:pt x="915988" y="1818785"/>
                  <a:pt x="915645" y="1825918"/>
                </a:cubicBezTo>
                <a:lnTo>
                  <a:pt x="897102" y="1896245"/>
                </a:lnTo>
                <a:lnTo>
                  <a:pt x="851797" y="1951762"/>
                </a:lnTo>
                <a:cubicBezTo>
                  <a:pt x="835613" y="1974393"/>
                  <a:pt x="822445" y="1997368"/>
                  <a:pt x="811266" y="2022811"/>
                </a:cubicBezTo>
                <a:lnTo>
                  <a:pt x="799218" y="2049896"/>
                </a:lnTo>
                <a:lnTo>
                  <a:pt x="766964" y="2099175"/>
                </a:lnTo>
                <a:lnTo>
                  <a:pt x="751962" y="2138206"/>
                </a:lnTo>
                <a:lnTo>
                  <a:pt x="727050" y="2160520"/>
                </a:lnTo>
                <a:lnTo>
                  <a:pt x="739669" y="2170189"/>
                </a:lnTo>
                <a:lnTo>
                  <a:pt x="751962" y="2138206"/>
                </a:lnTo>
                <a:lnTo>
                  <a:pt x="756728" y="2133937"/>
                </a:lnTo>
                <a:cubicBezTo>
                  <a:pt x="764804" y="2123075"/>
                  <a:pt x="771353" y="2110868"/>
                  <a:pt x="777251" y="2099278"/>
                </a:cubicBezTo>
                <a:lnTo>
                  <a:pt x="799218" y="2049896"/>
                </a:lnTo>
                <a:lnTo>
                  <a:pt x="808866" y="2035155"/>
                </a:lnTo>
                <a:cubicBezTo>
                  <a:pt x="838355" y="1994144"/>
                  <a:pt x="872988" y="1951419"/>
                  <a:pt x="895140" y="1903687"/>
                </a:cubicBezTo>
                <a:lnTo>
                  <a:pt x="897102" y="1896245"/>
                </a:lnTo>
                <a:lnTo>
                  <a:pt x="924475" y="1862703"/>
                </a:lnTo>
                <a:cubicBezTo>
                  <a:pt x="950090" y="1834182"/>
                  <a:pt x="976613" y="1806441"/>
                  <a:pt x="1002605" y="1778323"/>
                </a:cubicBezTo>
                <a:cubicBezTo>
                  <a:pt x="1009737" y="1770574"/>
                  <a:pt x="1019750" y="1780449"/>
                  <a:pt x="1016047" y="1788679"/>
                </a:cubicBezTo>
                <a:cubicBezTo>
                  <a:pt x="1003496" y="1816591"/>
                  <a:pt x="987928" y="1842994"/>
                  <a:pt x="970989" y="1868437"/>
                </a:cubicBezTo>
                <a:cubicBezTo>
                  <a:pt x="926292" y="1935509"/>
                  <a:pt x="869714" y="1998452"/>
                  <a:pt x="833109" y="2070924"/>
                </a:cubicBezTo>
                <a:lnTo>
                  <a:pt x="814202" y="2120973"/>
                </a:lnTo>
                <a:lnTo>
                  <a:pt x="791721" y="2137408"/>
                </a:lnTo>
                <a:lnTo>
                  <a:pt x="804340" y="2147078"/>
                </a:lnTo>
                <a:lnTo>
                  <a:pt x="814202" y="2120973"/>
                </a:lnTo>
                <a:lnTo>
                  <a:pt x="825737" y="2112540"/>
                </a:lnTo>
                <a:lnTo>
                  <a:pt x="830529" y="2106149"/>
                </a:lnTo>
                <a:lnTo>
                  <a:pt x="832870" y="2099826"/>
                </a:lnTo>
                <a:lnTo>
                  <a:pt x="832938" y="2099826"/>
                </a:lnTo>
                <a:lnTo>
                  <a:pt x="836728" y="2097884"/>
                </a:lnTo>
                <a:lnTo>
                  <a:pt x="851523" y="2078155"/>
                </a:lnTo>
                <a:cubicBezTo>
                  <a:pt x="866953" y="2054083"/>
                  <a:pt x="879846" y="2028434"/>
                  <a:pt x="892945" y="2003060"/>
                </a:cubicBezTo>
                <a:cubicBezTo>
                  <a:pt x="898980" y="1991401"/>
                  <a:pt x="904947" y="1979743"/>
                  <a:pt x="911462" y="1968358"/>
                </a:cubicBezTo>
                <a:cubicBezTo>
                  <a:pt x="920035" y="1953339"/>
                  <a:pt x="931213" y="1939418"/>
                  <a:pt x="941431" y="1925427"/>
                </a:cubicBezTo>
                <a:cubicBezTo>
                  <a:pt x="963068" y="1895801"/>
                  <a:pt x="985734" y="1866929"/>
                  <a:pt x="1009703" y="1839205"/>
                </a:cubicBezTo>
                <a:lnTo>
                  <a:pt x="1032330" y="1815614"/>
                </a:lnTo>
                <a:lnTo>
                  <a:pt x="1037032" y="1793616"/>
                </a:lnTo>
                <a:lnTo>
                  <a:pt x="1037101" y="1793547"/>
                </a:lnTo>
                <a:cubicBezTo>
                  <a:pt x="1037135" y="1788027"/>
                  <a:pt x="1041439" y="1785266"/>
                  <a:pt x="1045725" y="1785266"/>
                </a:cubicBezTo>
                <a:lnTo>
                  <a:pt x="1053858" y="1793170"/>
                </a:lnTo>
                <a:close/>
                <a:moveTo>
                  <a:pt x="4032913" y="1743076"/>
                </a:moveTo>
                <a:cubicBezTo>
                  <a:pt x="4038959" y="1743318"/>
                  <a:pt x="4044437" y="1751766"/>
                  <a:pt x="4039190" y="1758092"/>
                </a:cubicBezTo>
                <a:cubicBezTo>
                  <a:pt x="3997425" y="1808430"/>
                  <a:pt x="3965055" y="1865831"/>
                  <a:pt x="3933646" y="1922958"/>
                </a:cubicBezTo>
                <a:cubicBezTo>
                  <a:pt x="3919861" y="1947990"/>
                  <a:pt x="3906282" y="1973228"/>
                  <a:pt x="3892154" y="1998122"/>
                </a:cubicBezTo>
                <a:cubicBezTo>
                  <a:pt x="3881251" y="2017393"/>
                  <a:pt x="3868220" y="2035978"/>
                  <a:pt x="3859579" y="2056484"/>
                </a:cubicBezTo>
                <a:lnTo>
                  <a:pt x="3834623" y="2133930"/>
                </a:lnTo>
                <a:lnTo>
                  <a:pt x="3842092" y="2123143"/>
                </a:lnTo>
                <a:cubicBezTo>
                  <a:pt x="3869455" y="2078635"/>
                  <a:pt x="3895310" y="2033304"/>
                  <a:pt x="3921850" y="1988315"/>
                </a:cubicBezTo>
                <a:cubicBezTo>
                  <a:pt x="3945647" y="1947922"/>
                  <a:pt x="3969650" y="1907459"/>
                  <a:pt x="3996945" y="1869260"/>
                </a:cubicBezTo>
                <a:cubicBezTo>
                  <a:pt x="4014707" y="1844434"/>
                  <a:pt x="4035281" y="1814533"/>
                  <a:pt x="4063262" y="1800269"/>
                </a:cubicBezTo>
                <a:cubicBezTo>
                  <a:pt x="4070325" y="1796703"/>
                  <a:pt x="4077115" y="1802532"/>
                  <a:pt x="4075881" y="1809939"/>
                </a:cubicBezTo>
                <a:cubicBezTo>
                  <a:pt x="4069297" y="1849989"/>
                  <a:pt x="4054003" y="1887983"/>
                  <a:pt x="4035350" y="1923850"/>
                </a:cubicBezTo>
                <a:cubicBezTo>
                  <a:pt x="3997837" y="1995928"/>
                  <a:pt x="3946058" y="2062039"/>
                  <a:pt x="3899562" y="2125681"/>
                </a:cubicBezTo>
                <a:cubicBezTo>
                  <a:pt x="3876313" y="2157502"/>
                  <a:pt x="3852670" y="2189872"/>
                  <a:pt x="3831445" y="2223622"/>
                </a:cubicBezTo>
                <a:lnTo>
                  <a:pt x="3783275" y="2319060"/>
                </a:lnTo>
                <a:lnTo>
                  <a:pt x="3771866" y="2319283"/>
                </a:lnTo>
                <a:lnTo>
                  <a:pt x="3777832" y="2329844"/>
                </a:lnTo>
                <a:lnTo>
                  <a:pt x="3783275" y="2319060"/>
                </a:lnTo>
                <a:lnTo>
                  <a:pt x="3785924" y="2319008"/>
                </a:lnTo>
                <a:cubicBezTo>
                  <a:pt x="3792165" y="2317293"/>
                  <a:pt x="3796623" y="2314893"/>
                  <a:pt x="3802795" y="2310847"/>
                </a:cubicBezTo>
                <a:cubicBezTo>
                  <a:pt x="3817471" y="2301246"/>
                  <a:pt x="3830364" y="2287461"/>
                  <a:pt x="3841954" y="2273814"/>
                </a:cubicBezTo>
                <a:cubicBezTo>
                  <a:pt x="3872130" y="2238426"/>
                  <a:pt x="3897024" y="2198444"/>
                  <a:pt x="3921027" y="2158668"/>
                </a:cubicBezTo>
                <a:cubicBezTo>
                  <a:pt x="3949487" y="2111485"/>
                  <a:pt x="3976165" y="2063205"/>
                  <a:pt x="4002706" y="2014924"/>
                </a:cubicBezTo>
                <a:cubicBezTo>
                  <a:pt x="4027395" y="1970004"/>
                  <a:pt x="4051740" y="1924879"/>
                  <a:pt x="4077870" y="1880782"/>
                </a:cubicBezTo>
                <a:cubicBezTo>
                  <a:pt x="4095426" y="1851155"/>
                  <a:pt x="4113394" y="1819265"/>
                  <a:pt x="4137809" y="1794645"/>
                </a:cubicBezTo>
                <a:cubicBezTo>
                  <a:pt x="4140860" y="1791594"/>
                  <a:pt x="4144992" y="1791628"/>
                  <a:pt x="4148087" y="1793454"/>
                </a:cubicBezTo>
                <a:cubicBezTo>
                  <a:pt x="4151181" y="1795280"/>
                  <a:pt x="4153239" y="1798898"/>
                  <a:pt x="4152142" y="1803012"/>
                </a:cubicBezTo>
                <a:cubicBezTo>
                  <a:pt x="4144323" y="1832296"/>
                  <a:pt x="4133351" y="1860551"/>
                  <a:pt x="4120869" y="1888120"/>
                </a:cubicBezTo>
                <a:cubicBezTo>
                  <a:pt x="4087334" y="1962032"/>
                  <a:pt x="4041068" y="2031354"/>
                  <a:pt x="4010309" y="2106645"/>
                </a:cubicBezTo>
                <a:lnTo>
                  <a:pt x="3995745" y="2152737"/>
                </a:lnTo>
                <a:lnTo>
                  <a:pt x="3973148" y="2174647"/>
                </a:lnTo>
                <a:lnTo>
                  <a:pt x="3985766" y="2184317"/>
                </a:lnTo>
                <a:lnTo>
                  <a:pt x="3995745" y="2152737"/>
                </a:lnTo>
                <a:lnTo>
                  <a:pt x="4027326" y="2122115"/>
                </a:lnTo>
                <a:cubicBezTo>
                  <a:pt x="4082945" y="2046197"/>
                  <a:pt x="4104615" y="1950528"/>
                  <a:pt x="4165514" y="1877901"/>
                </a:cubicBezTo>
                <a:cubicBezTo>
                  <a:pt x="4172647" y="1869466"/>
                  <a:pt x="4184717" y="1881673"/>
                  <a:pt x="4177653" y="1890040"/>
                </a:cubicBezTo>
                <a:cubicBezTo>
                  <a:pt x="4160508" y="1910408"/>
                  <a:pt x="4146586" y="1933245"/>
                  <a:pt x="4134036" y="1956700"/>
                </a:cubicBezTo>
                <a:cubicBezTo>
                  <a:pt x="4090899" y="2037350"/>
                  <a:pt x="4062371" y="2136928"/>
                  <a:pt x="3981789" y="2189460"/>
                </a:cubicBezTo>
                <a:cubicBezTo>
                  <a:pt x="3975136" y="2193781"/>
                  <a:pt x="3967730" y="2186649"/>
                  <a:pt x="3969170" y="2179791"/>
                </a:cubicBezTo>
                <a:cubicBezTo>
                  <a:pt x="3975479" y="2150507"/>
                  <a:pt x="3985287" y="2122252"/>
                  <a:pt x="3996945" y="2094683"/>
                </a:cubicBezTo>
                <a:cubicBezTo>
                  <a:pt x="4028834" y="2019433"/>
                  <a:pt x="4074920" y="1950202"/>
                  <a:pt x="4107919" y="1875473"/>
                </a:cubicBezTo>
                <a:lnTo>
                  <a:pt x="4116908" y="1850422"/>
                </a:lnTo>
                <a:lnTo>
                  <a:pt x="4118675" y="1847520"/>
                </a:lnTo>
                <a:cubicBezTo>
                  <a:pt x="4128207" y="1833050"/>
                  <a:pt x="4137740" y="1819060"/>
                  <a:pt x="4149879" y="1806853"/>
                </a:cubicBezTo>
                <a:lnTo>
                  <a:pt x="4135545" y="1798486"/>
                </a:lnTo>
                <a:lnTo>
                  <a:pt x="4116908" y="1850422"/>
                </a:lnTo>
                <a:lnTo>
                  <a:pt x="4080887" y="1909585"/>
                </a:lnTo>
                <a:cubicBezTo>
                  <a:pt x="4026503" y="2003952"/>
                  <a:pt x="3977469" y="2101404"/>
                  <a:pt x="3919587" y="2193712"/>
                </a:cubicBezTo>
                <a:cubicBezTo>
                  <a:pt x="3895858" y="2231568"/>
                  <a:pt x="3870758" y="2270110"/>
                  <a:pt x="3839348" y="2302138"/>
                </a:cubicBezTo>
                <a:cubicBezTo>
                  <a:pt x="3821518" y="2320380"/>
                  <a:pt x="3795046" y="2343491"/>
                  <a:pt x="3767271" y="2335879"/>
                </a:cubicBezTo>
                <a:cubicBezTo>
                  <a:pt x="3763087" y="2334713"/>
                  <a:pt x="3759727" y="2329638"/>
                  <a:pt x="3761304" y="2325318"/>
                </a:cubicBezTo>
                <a:cubicBezTo>
                  <a:pt x="3775912" y="2285129"/>
                  <a:pt x="3796486" y="2247479"/>
                  <a:pt x="3819391" y="2211406"/>
                </a:cubicBezTo>
                <a:cubicBezTo>
                  <a:pt x="3863626" y="2141729"/>
                  <a:pt x="3915747" y="2077469"/>
                  <a:pt x="3962518" y="2009575"/>
                </a:cubicBezTo>
                <a:cubicBezTo>
                  <a:pt x="3994408" y="1963284"/>
                  <a:pt x="4025989" y="1913906"/>
                  <a:pt x="4044994" y="1860372"/>
                </a:cubicBezTo>
                <a:lnTo>
                  <a:pt x="4052396" y="1832040"/>
                </a:lnTo>
                <a:lnTo>
                  <a:pt x="4071972" y="1815082"/>
                </a:lnTo>
                <a:lnTo>
                  <a:pt x="4059353" y="1805412"/>
                </a:lnTo>
                <a:lnTo>
                  <a:pt x="4052396" y="1832040"/>
                </a:lnTo>
                <a:lnTo>
                  <a:pt x="4037613" y="1844846"/>
                </a:lnTo>
                <a:cubicBezTo>
                  <a:pt x="4023417" y="1861099"/>
                  <a:pt x="4010867" y="1878793"/>
                  <a:pt x="3998865" y="1896692"/>
                </a:cubicBezTo>
                <a:cubicBezTo>
                  <a:pt x="3942012" y="1981251"/>
                  <a:pt x="3895310" y="2072189"/>
                  <a:pt x="3840582" y="2158119"/>
                </a:cubicBezTo>
                <a:lnTo>
                  <a:pt x="3810009" y="2203957"/>
                </a:lnTo>
                <a:lnTo>
                  <a:pt x="3810000" y="2203981"/>
                </a:lnTo>
                <a:cubicBezTo>
                  <a:pt x="3792962" y="2243144"/>
                  <a:pt x="3767861" y="2279568"/>
                  <a:pt x="3726927" y="2286782"/>
                </a:cubicBezTo>
                <a:lnTo>
                  <a:pt x="3723288" y="2286866"/>
                </a:lnTo>
                <a:lnTo>
                  <a:pt x="3716940" y="2289121"/>
                </a:lnTo>
                <a:cubicBezTo>
                  <a:pt x="3710709" y="2290084"/>
                  <a:pt x="3704348" y="2289673"/>
                  <a:pt x="3698005" y="2287324"/>
                </a:cubicBezTo>
                <a:cubicBezTo>
                  <a:pt x="3694576" y="2286021"/>
                  <a:pt x="3691489" y="2283003"/>
                  <a:pt x="3691695" y="2279026"/>
                </a:cubicBezTo>
                <a:cubicBezTo>
                  <a:pt x="3692381" y="2267710"/>
                  <a:pt x="3693547" y="2256463"/>
                  <a:pt x="3695193" y="2245284"/>
                </a:cubicBezTo>
                <a:lnTo>
                  <a:pt x="3696427" y="2240090"/>
                </a:lnTo>
                <a:lnTo>
                  <a:pt x="3709748" y="2220263"/>
                </a:lnTo>
                <a:lnTo>
                  <a:pt x="3730999" y="2175272"/>
                </a:lnTo>
                <a:lnTo>
                  <a:pt x="3720131" y="2207047"/>
                </a:lnTo>
                <a:lnTo>
                  <a:pt x="3710133" y="2270021"/>
                </a:lnTo>
                <a:lnTo>
                  <a:pt x="3719863" y="2269794"/>
                </a:lnTo>
                <a:lnTo>
                  <a:pt x="3730581" y="2265173"/>
                </a:lnTo>
                <a:cubicBezTo>
                  <a:pt x="3744570" y="2256532"/>
                  <a:pt x="3756572" y="2243639"/>
                  <a:pt x="3767545" y="2230814"/>
                </a:cubicBezTo>
                <a:lnTo>
                  <a:pt x="3798107" y="2186673"/>
                </a:lnTo>
                <a:lnTo>
                  <a:pt x="3802872" y="2176199"/>
                </a:lnTo>
                <a:cubicBezTo>
                  <a:pt x="3808847" y="2159542"/>
                  <a:pt x="3813836" y="2142483"/>
                  <a:pt x="3818843" y="2125681"/>
                </a:cubicBezTo>
                <a:cubicBezTo>
                  <a:pt x="3828170" y="2094340"/>
                  <a:pt x="3836194" y="2060598"/>
                  <a:pt x="3852447" y="2031932"/>
                </a:cubicBezTo>
                <a:cubicBezTo>
                  <a:pt x="3866026" y="2008066"/>
                  <a:pt x="3879811" y="1985435"/>
                  <a:pt x="3893527" y="1960540"/>
                </a:cubicBezTo>
                <a:cubicBezTo>
                  <a:pt x="3907243" y="1935646"/>
                  <a:pt x="3920684" y="1910683"/>
                  <a:pt x="3934606" y="1885925"/>
                </a:cubicBezTo>
                <a:cubicBezTo>
                  <a:pt x="3962038" y="1837096"/>
                  <a:pt x="3991253" y="1789159"/>
                  <a:pt x="4027052" y="1745953"/>
                </a:cubicBezTo>
                <a:cubicBezTo>
                  <a:pt x="4028818" y="1743827"/>
                  <a:pt x="4030897" y="1742996"/>
                  <a:pt x="4032913" y="1743076"/>
                </a:cubicBezTo>
                <a:close/>
                <a:moveTo>
                  <a:pt x="2295858" y="1705394"/>
                </a:moveTo>
                <a:lnTo>
                  <a:pt x="2296024" y="1705491"/>
                </a:lnTo>
                <a:lnTo>
                  <a:pt x="2294548" y="1708007"/>
                </a:lnTo>
                <a:lnTo>
                  <a:pt x="2295887" y="1705491"/>
                </a:lnTo>
                <a:close/>
                <a:moveTo>
                  <a:pt x="477366" y="1660226"/>
                </a:moveTo>
                <a:cubicBezTo>
                  <a:pt x="483686" y="1660683"/>
                  <a:pt x="489061" y="1668990"/>
                  <a:pt x="483249" y="1674905"/>
                </a:cubicBezTo>
                <a:cubicBezTo>
                  <a:pt x="458834" y="1699799"/>
                  <a:pt x="452456" y="1736901"/>
                  <a:pt x="436066" y="1766733"/>
                </a:cubicBezTo>
                <a:cubicBezTo>
                  <a:pt x="430716" y="1776403"/>
                  <a:pt x="415903" y="1767762"/>
                  <a:pt x="421252" y="1758093"/>
                </a:cubicBezTo>
                <a:cubicBezTo>
                  <a:pt x="438534" y="1726683"/>
                  <a:pt x="445255" y="1689032"/>
                  <a:pt x="471110" y="1662766"/>
                </a:cubicBezTo>
                <a:cubicBezTo>
                  <a:pt x="473048" y="1660794"/>
                  <a:pt x="475260" y="1660074"/>
                  <a:pt x="477366" y="1660226"/>
                </a:cubicBezTo>
                <a:close/>
                <a:moveTo>
                  <a:pt x="4665761" y="1653829"/>
                </a:moveTo>
                <a:lnTo>
                  <a:pt x="4644709" y="1685895"/>
                </a:lnTo>
                <a:cubicBezTo>
                  <a:pt x="4631241" y="1710155"/>
                  <a:pt x="4619342" y="1735324"/>
                  <a:pt x="4608678" y="1760561"/>
                </a:cubicBezTo>
                <a:cubicBezTo>
                  <a:pt x="4598528" y="1784633"/>
                  <a:pt x="4589476" y="1809322"/>
                  <a:pt x="4582893" y="1834559"/>
                </a:cubicBezTo>
                <a:lnTo>
                  <a:pt x="4580192" y="1855229"/>
                </a:lnTo>
                <a:lnTo>
                  <a:pt x="4559575" y="1886406"/>
                </a:lnTo>
                <a:lnTo>
                  <a:pt x="4575554" y="1890726"/>
                </a:lnTo>
                <a:lnTo>
                  <a:pt x="4580192" y="1855229"/>
                </a:lnTo>
                <a:lnTo>
                  <a:pt x="4635493" y="1771603"/>
                </a:lnTo>
                <a:cubicBezTo>
                  <a:pt x="4660182" y="1734707"/>
                  <a:pt x="4686311" y="1695548"/>
                  <a:pt x="4722041" y="1668390"/>
                </a:cubicBezTo>
                <a:cubicBezTo>
                  <a:pt x="4730819" y="1661738"/>
                  <a:pt x="4739323" y="1676619"/>
                  <a:pt x="4730682" y="1683203"/>
                </a:cubicBezTo>
                <a:cubicBezTo>
                  <a:pt x="4696186" y="1709401"/>
                  <a:pt x="4671086" y="1748903"/>
                  <a:pt x="4647426" y="1784496"/>
                </a:cubicBezTo>
                <a:cubicBezTo>
                  <a:pt x="4623012" y="1821186"/>
                  <a:pt x="4600723" y="1859591"/>
                  <a:pt x="4574320" y="1894978"/>
                </a:cubicBezTo>
                <a:cubicBezTo>
                  <a:pt x="4569177" y="1901836"/>
                  <a:pt x="4559095" y="1899505"/>
                  <a:pt x="4558340" y="1890658"/>
                </a:cubicBezTo>
                <a:cubicBezTo>
                  <a:pt x="4556420" y="1867409"/>
                  <a:pt x="4562319" y="1843406"/>
                  <a:pt x="4568627" y="1821255"/>
                </a:cubicBezTo>
                <a:cubicBezTo>
                  <a:pt x="4576480" y="1793686"/>
                  <a:pt x="4586596" y="1766579"/>
                  <a:pt x="4598374" y="1740193"/>
                </a:cubicBezTo>
                <a:lnTo>
                  <a:pt x="4608770" y="1720110"/>
                </a:lnTo>
                <a:lnTo>
                  <a:pt x="4636110" y="1685055"/>
                </a:lnTo>
                <a:close/>
                <a:moveTo>
                  <a:pt x="4653108" y="1641665"/>
                </a:moveTo>
                <a:lnTo>
                  <a:pt x="4638099" y="1663452"/>
                </a:lnTo>
                <a:lnTo>
                  <a:pt x="4608770" y="1720110"/>
                </a:lnTo>
                <a:lnTo>
                  <a:pt x="4588842" y="1745663"/>
                </a:lnTo>
                <a:cubicBezTo>
                  <a:pt x="4575331" y="1767437"/>
                  <a:pt x="4565096" y="1790943"/>
                  <a:pt x="4561221" y="1816660"/>
                </a:cubicBezTo>
                <a:lnTo>
                  <a:pt x="4561427" y="1816797"/>
                </a:lnTo>
                <a:cubicBezTo>
                  <a:pt x="4559780" y="1827701"/>
                  <a:pt x="4543253" y="1823038"/>
                  <a:pt x="4544899" y="1812271"/>
                </a:cubicBezTo>
                <a:cubicBezTo>
                  <a:pt x="4548191" y="1790188"/>
                  <a:pt x="4556215" y="1769202"/>
                  <a:pt x="4566913" y="1749726"/>
                </a:cubicBezTo>
                <a:cubicBezTo>
                  <a:pt x="4586973" y="1713139"/>
                  <a:pt x="4614542" y="1682500"/>
                  <a:pt x="4643191" y="1652694"/>
                </a:cubicBezTo>
                <a:close/>
                <a:moveTo>
                  <a:pt x="443404" y="1631493"/>
                </a:moveTo>
                <a:cubicBezTo>
                  <a:pt x="451222" y="1623675"/>
                  <a:pt x="463292" y="1635814"/>
                  <a:pt x="455542" y="1643632"/>
                </a:cubicBezTo>
                <a:cubicBezTo>
                  <a:pt x="434625" y="1664754"/>
                  <a:pt x="421458" y="1691912"/>
                  <a:pt x="408359" y="1718178"/>
                </a:cubicBezTo>
                <a:cubicBezTo>
                  <a:pt x="406302" y="1722362"/>
                  <a:pt x="400404" y="1723459"/>
                  <a:pt x="396632" y="1721264"/>
                </a:cubicBezTo>
                <a:cubicBezTo>
                  <a:pt x="392449" y="1718795"/>
                  <a:pt x="391489" y="1713652"/>
                  <a:pt x="393546" y="1709537"/>
                </a:cubicBezTo>
                <a:cubicBezTo>
                  <a:pt x="407331" y="1681968"/>
                  <a:pt x="421458" y="1653713"/>
                  <a:pt x="443404" y="1631562"/>
                </a:cubicBezTo>
                <a:close/>
                <a:moveTo>
                  <a:pt x="4214385" y="1593432"/>
                </a:moveTo>
                <a:lnTo>
                  <a:pt x="4227648" y="1603650"/>
                </a:lnTo>
                <a:lnTo>
                  <a:pt x="4234473" y="1594984"/>
                </a:lnTo>
                <a:lnTo>
                  <a:pt x="4226413" y="1605570"/>
                </a:lnTo>
                <a:cubicBezTo>
                  <a:pt x="4220173" y="1613114"/>
                  <a:pt x="4207417" y="1603102"/>
                  <a:pt x="4212972" y="1595215"/>
                </a:cubicBezTo>
                <a:close/>
                <a:moveTo>
                  <a:pt x="3683245" y="1592240"/>
                </a:moveTo>
                <a:lnTo>
                  <a:pt x="3672433" y="1617983"/>
                </a:lnTo>
                <a:lnTo>
                  <a:pt x="3648633" y="1676188"/>
                </a:lnTo>
                <a:lnTo>
                  <a:pt x="3592644" y="1761857"/>
                </a:lnTo>
                <a:lnTo>
                  <a:pt x="3633608" y="1669667"/>
                </a:lnTo>
                <a:lnTo>
                  <a:pt x="3635229" y="1665567"/>
                </a:lnTo>
                <a:close/>
                <a:moveTo>
                  <a:pt x="4420838" y="1588151"/>
                </a:moveTo>
                <a:lnTo>
                  <a:pt x="4435651" y="1596792"/>
                </a:lnTo>
                <a:cubicBezTo>
                  <a:pt x="4429890" y="1606325"/>
                  <a:pt x="4415900" y="1597958"/>
                  <a:pt x="4420838" y="1588151"/>
                </a:cubicBezTo>
                <a:close/>
                <a:moveTo>
                  <a:pt x="3668093" y="1582472"/>
                </a:moveTo>
                <a:lnTo>
                  <a:pt x="3635229" y="1665567"/>
                </a:lnTo>
                <a:lnTo>
                  <a:pt x="3605628" y="1710772"/>
                </a:lnTo>
                <a:cubicBezTo>
                  <a:pt x="3581419" y="1749725"/>
                  <a:pt x="3557416" y="1790393"/>
                  <a:pt x="3536361" y="1829758"/>
                </a:cubicBezTo>
                <a:lnTo>
                  <a:pt x="3491642" y="1922138"/>
                </a:lnTo>
                <a:lnTo>
                  <a:pt x="3451323" y="1968016"/>
                </a:lnTo>
                <a:lnTo>
                  <a:pt x="3450692" y="1968435"/>
                </a:lnTo>
                <a:lnTo>
                  <a:pt x="3493156" y="1877627"/>
                </a:lnTo>
                <a:cubicBezTo>
                  <a:pt x="3532178" y="1796291"/>
                  <a:pt x="3578881" y="1719276"/>
                  <a:pt x="3627916" y="1643632"/>
                </a:cubicBezTo>
                <a:close/>
                <a:moveTo>
                  <a:pt x="1264237" y="1572846"/>
                </a:moveTo>
                <a:lnTo>
                  <a:pt x="1196507" y="1683631"/>
                </a:lnTo>
                <a:cubicBezTo>
                  <a:pt x="1170198" y="1718504"/>
                  <a:pt x="1141240" y="1751542"/>
                  <a:pt x="1112470" y="1784083"/>
                </a:cubicBezTo>
                <a:lnTo>
                  <a:pt x="1063989" y="1839758"/>
                </a:lnTo>
                <a:lnTo>
                  <a:pt x="1068853" y="1831335"/>
                </a:lnTo>
                <a:cubicBezTo>
                  <a:pt x="1099886" y="1786895"/>
                  <a:pt x="1134262" y="1744958"/>
                  <a:pt x="1168183" y="1702696"/>
                </a:cubicBezTo>
                <a:close/>
                <a:moveTo>
                  <a:pt x="1264649" y="1572171"/>
                </a:moveTo>
                <a:lnTo>
                  <a:pt x="1264710" y="1572206"/>
                </a:lnTo>
                <a:lnTo>
                  <a:pt x="1264237" y="1572846"/>
                </a:lnTo>
                <a:close/>
                <a:moveTo>
                  <a:pt x="1276154" y="1569171"/>
                </a:moveTo>
                <a:cubicBezTo>
                  <a:pt x="1279669" y="1571280"/>
                  <a:pt x="1281863" y="1575806"/>
                  <a:pt x="1279600" y="1580744"/>
                </a:cubicBezTo>
                <a:lnTo>
                  <a:pt x="1214967" y="1684216"/>
                </a:lnTo>
                <a:lnTo>
                  <a:pt x="1160196" y="1753726"/>
                </a:lnTo>
                <a:lnTo>
                  <a:pt x="1117545" y="1804238"/>
                </a:lnTo>
                <a:lnTo>
                  <a:pt x="1076689" y="1851646"/>
                </a:lnTo>
                <a:lnTo>
                  <a:pt x="1167608" y="1730522"/>
                </a:lnTo>
                <a:cubicBezTo>
                  <a:pt x="1206699" y="1681968"/>
                  <a:pt x="1245858" y="1633413"/>
                  <a:pt x="1279462" y="1580812"/>
                </a:cubicBezTo>
                <a:lnTo>
                  <a:pt x="1264710" y="1572206"/>
                </a:lnTo>
                <a:lnTo>
                  <a:pt x="1264786" y="1572103"/>
                </a:lnTo>
                <a:cubicBezTo>
                  <a:pt x="1267804" y="1567371"/>
                  <a:pt x="1272639" y="1567062"/>
                  <a:pt x="1276154" y="1569171"/>
                </a:cubicBezTo>
                <a:close/>
                <a:moveTo>
                  <a:pt x="4372366" y="1560424"/>
                </a:moveTo>
                <a:lnTo>
                  <a:pt x="4387097" y="1569017"/>
                </a:lnTo>
                <a:lnTo>
                  <a:pt x="4390885" y="1563143"/>
                </a:lnTo>
                <a:lnTo>
                  <a:pt x="4387165" y="1569086"/>
                </a:lnTo>
                <a:cubicBezTo>
                  <a:pt x="4381816" y="1578756"/>
                  <a:pt x="4367071" y="1570115"/>
                  <a:pt x="4372352" y="1560445"/>
                </a:cubicBezTo>
                <a:close/>
                <a:moveTo>
                  <a:pt x="4728899" y="1557427"/>
                </a:moveTo>
                <a:cubicBezTo>
                  <a:pt x="4735826" y="1553861"/>
                  <a:pt x="4746113" y="1561679"/>
                  <a:pt x="4740627" y="1569155"/>
                </a:cubicBezTo>
                <a:cubicBezTo>
                  <a:pt x="4725230" y="1590175"/>
                  <a:pt x="4707588" y="1609754"/>
                  <a:pt x="4689551" y="1628777"/>
                </a:cubicBezTo>
                <a:lnTo>
                  <a:pt x="4665761" y="1653829"/>
                </a:lnTo>
                <a:lnTo>
                  <a:pt x="4690151" y="1616681"/>
                </a:lnTo>
                <a:cubicBezTo>
                  <a:pt x="4703319" y="1599878"/>
                  <a:pt x="4718406" y="1582185"/>
                  <a:pt x="4737677" y="1572378"/>
                </a:cubicBezTo>
                <a:lnTo>
                  <a:pt x="4725950" y="1560651"/>
                </a:lnTo>
                <a:lnTo>
                  <a:pt x="4653108" y="1641665"/>
                </a:lnTo>
                <a:lnTo>
                  <a:pt x="4683499" y="1597547"/>
                </a:lnTo>
                <a:cubicBezTo>
                  <a:pt x="4696255" y="1582185"/>
                  <a:pt x="4710862" y="1566617"/>
                  <a:pt x="4728899" y="1557427"/>
                </a:cubicBezTo>
                <a:close/>
                <a:moveTo>
                  <a:pt x="4816264" y="1521777"/>
                </a:moveTo>
                <a:lnTo>
                  <a:pt x="4820603" y="1537063"/>
                </a:lnTo>
                <a:lnTo>
                  <a:pt x="4786027" y="1558388"/>
                </a:lnTo>
                <a:lnTo>
                  <a:pt x="4785958" y="1558319"/>
                </a:lnTo>
                <a:cubicBezTo>
                  <a:pt x="4776083" y="1563120"/>
                  <a:pt x="4767373" y="1548306"/>
                  <a:pt x="4777317" y="1543506"/>
                </a:cubicBezTo>
                <a:close/>
                <a:moveTo>
                  <a:pt x="4663823" y="1472133"/>
                </a:moveTo>
                <a:lnTo>
                  <a:pt x="4658370" y="1473147"/>
                </a:lnTo>
                <a:lnTo>
                  <a:pt x="4637070" y="1496323"/>
                </a:lnTo>
                <a:lnTo>
                  <a:pt x="4651404" y="1504689"/>
                </a:lnTo>
                <a:close/>
                <a:moveTo>
                  <a:pt x="4919482" y="1472022"/>
                </a:moveTo>
                <a:lnTo>
                  <a:pt x="4843154" y="1570869"/>
                </a:lnTo>
                <a:cubicBezTo>
                  <a:pt x="4839450" y="1574915"/>
                  <a:pt x="4832319" y="1573818"/>
                  <a:pt x="4829713" y="1569155"/>
                </a:cubicBezTo>
                <a:lnTo>
                  <a:pt x="4820603" y="1537063"/>
                </a:lnTo>
                <a:lnTo>
                  <a:pt x="4835922" y="1527616"/>
                </a:lnTo>
                <a:lnTo>
                  <a:pt x="4840735" y="1545983"/>
                </a:lnTo>
                <a:lnTo>
                  <a:pt x="4831084" y="1558730"/>
                </a:lnTo>
                <a:lnTo>
                  <a:pt x="4844525" y="1560445"/>
                </a:lnTo>
                <a:lnTo>
                  <a:pt x="4840735" y="1545983"/>
                </a:lnTo>
                <a:lnTo>
                  <a:pt x="4871040" y="1505957"/>
                </a:lnTo>
                <a:lnTo>
                  <a:pt x="4903813" y="1485744"/>
                </a:lnTo>
                <a:close/>
                <a:moveTo>
                  <a:pt x="4901764" y="1465377"/>
                </a:moveTo>
                <a:lnTo>
                  <a:pt x="4871040" y="1505957"/>
                </a:lnTo>
                <a:lnTo>
                  <a:pt x="4835922" y="1527616"/>
                </a:lnTo>
                <a:lnTo>
                  <a:pt x="4832080" y="1512954"/>
                </a:lnTo>
                <a:lnTo>
                  <a:pt x="4841422" y="1507741"/>
                </a:lnTo>
                <a:cubicBezTo>
                  <a:pt x="4862116" y="1494660"/>
                  <a:pt x="4882142" y="1480515"/>
                  <a:pt x="4901516" y="1465599"/>
                </a:cubicBezTo>
                <a:close/>
                <a:moveTo>
                  <a:pt x="4718516" y="1430583"/>
                </a:moveTo>
                <a:lnTo>
                  <a:pt x="4714928" y="1438398"/>
                </a:lnTo>
                <a:lnTo>
                  <a:pt x="4701878" y="1452282"/>
                </a:lnTo>
                <a:lnTo>
                  <a:pt x="4694198" y="1446396"/>
                </a:lnTo>
                <a:close/>
                <a:moveTo>
                  <a:pt x="968932" y="1425479"/>
                </a:moveTo>
                <a:lnTo>
                  <a:pt x="969051" y="1425570"/>
                </a:lnTo>
                <a:lnTo>
                  <a:pt x="967983" y="1426933"/>
                </a:lnTo>
                <a:close/>
                <a:moveTo>
                  <a:pt x="981140" y="1423156"/>
                </a:moveTo>
                <a:cubicBezTo>
                  <a:pt x="984294" y="1425701"/>
                  <a:pt x="986077" y="1430245"/>
                  <a:pt x="983745" y="1434325"/>
                </a:cubicBezTo>
                <a:cubicBezTo>
                  <a:pt x="959057" y="1477256"/>
                  <a:pt x="928401" y="1516484"/>
                  <a:pt x="902410" y="1558592"/>
                </a:cubicBezTo>
                <a:cubicBezTo>
                  <a:pt x="890031" y="1578618"/>
                  <a:pt x="877361" y="1600169"/>
                  <a:pt x="867974" y="1622792"/>
                </a:cubicBezTo>
                <a:lnTo>
                  <a:pt x="856568" y="1677456"/>
                </a:lnTo>
                <a:lnTo>
                  <a:pt x="842402" y="1685122"/>
                </a:lnTo>
                <a:lnTo>
                  <a:pt x="853237" y="1693421"/>
                </a:lnTo>
                <a:lnTo>
                  <a:pt x="856568" y="1677456"/>
                </a:lnTo>
                <a:lnTo>
                  <a:pt x="861759" y="1674647"/>
                </a:lnTo>
                <a:cubicBezTo>
                  <a:pt x="867485" y="1669778"/>
                  <a:pt x="872543" y="1663966"/>
                  <a:pt x="877104" y="1658513"/>
                </a:cubicBezTo>
                <a:cubicBezTo>
                  <a:pt x="890202" y="1642877"/>
                  <a:pt x="900969" y="1625252"/>
                  <a:pt x="911325" y="1607764"/>
                </a:cubicBezTo>
                <a:cubicBezTo>
                  <a:pt x="930596" y="1575120"/>
                  <a:pt x="946369" y="1539322"/>
                  <a:pt x="969001" y="1508803"/>
                </a:cubicBezTo>
                <a:cubicBezTo>
                  <a:pt x="974555" y="1501259"/>
                  <a:pt x="987174" y="1505443"/>
                  <a:pt x="984637" y="1515387"/>
                </a:cubicBezTo>
                <a:cubicBezTo>
                  <a:pt x="974624" y="1554135"/>
                  <a:pt x="951239" y="1590276"/>
                  <a:pt x="932448" y="1623126"/>
                </a:cubicBezTo>
                <a:cubicBezTo>
                  <a:pt x="923053" y="1639551"/>
                  <a:pt x="912886" y="1656868"/>
                  <a:pt x="905016" y="1674956"/>
                </a:cubicBezTo>
                <a:lnTo>
                  <a:pt x="896035" y="1712110"/>
                </a:lnTo>
                <a:lnTo>
                  <a:pt x="878475" y="1724007"/>
                </a:lnTo>
                <a:lnTo>
                  <a:pt x="891368" y="1731414"/>
                </a:lnTo>
                <a:lnTo>
                  <a:pt x="896035" y="1712110"/>
                </a:lnTo>
                <a:lnTo>
                  <a:pt x="917686" y="1697441"/>
                </a:lnTo>
                <a:cubicBezTo>
                  <a:pt x="929705" y="1686854"/>
                  <a:pt x="940266" y="1674664"/>
                  <a:pt x="948152" y="1661257"/>
                </a:cubicBezTo>
                <a:cubicBezTo>
                  <a:pt x="953776" y="1651724"/>
                  <a:pt x="968589" y="1660365"/>
                  <a:pt x="962965" y="1669898"/>
                </a:cubicBezTo>
                <a:cubicBezTo>
                  <a:pt x="945820" y="1699113"/>
                  <a:pt x="917086" y="1723459"/>
                  <a:pt x="887116" y="1738821"/>
                </a:cubicBezTo>
                <a:cubicBezTo>
                  <a:pt x="881493" y="1741701"/>
                  <a:pt x="874155" y="1738204"/>
                  <a:pt x="874223" y="1731414"/>
                </a:cubicBezTo>
                <a:cubicBezTo>
                  <a:pt x="874463" y="1711595"/>
                  <a:pt x="879590" y="1692478"/>
                  <a:pt x="887031" y="1674116"/>
                </a:cubicBezTo>
                <a:lnTo>
                  <a:pt x="889611" y="1669015"/>
                </a:lnTo>
                <a:lnTo>
                  <a:pt x="922709" y="1622029"/>
                </a:lnTo>
                <a:cubicBezTo>
                  <a:pt x="943420" y="1587670"/>
                  <a:pt x="959811" y="1549677"/>
                  <a:pt x="983745" y="1517376"/>
                </a:cubicBezTo>
                <a:lnTo>
                  <a:pt x="968109" y="1510792"/>
                </a:lnTo>
                <a:cubicBezTo>
                  <a:pt x="957822" y="1550706"/>
                  <a:pt x="933751" y="1585887"/>
                  <a:pt x="913725" y="1621343"/>
                </a:cubicBezTo>
                <a:lnTo>
                  <a:pt x="889611" y="1669015"/>
                </a:lnTo>
                <a:lnTo>
                  <a:pt x="885607" y="1674698"/>
                </a:lnTo>
                <a:cubicBezTo>
                  <a:pt x="875252" y="1686288"/>
                  <a:pt x="862496" y="1697878"/>
                  <a:pt x="846928" y="1701513"/>
                </a:cubicBezTo>
                <a:cubicBezTo>
                  <a:pt x="841442" y="1702748"/>
                  <a:pt x="836298" y="1698907"/>
                  <a:pt x="836092" y="1693215"/>
                </a:cubicBezTo>
                <a:lnTo>
                  <a:pt x="847937" y="1633326"/>
                </a:lnTo>
                <a:lnTo>
                  <a:pt x="855501" y="1623126"/>
                </a:lnTo>
                <a:cubicBezTo>
                  <a:pt x="865994" y="1605775"/>
                  <a:pt x="873606" y="1586984"/>
                  <a:pt x="883070" y="1569085"/>
                </a:cubicBezTo>
                <a:cubicBezTo>
                  <a:pt x="894591" y="1547414"/>
                  <a:pt x="910913" y="1528143"/>
                  <a:pt x="925590" y="1508598"/>
                </a:cubicBezTo>
                <a:cubicBezTo>
                  <a:pt x="944038" y="1483977"/>
                  <a:pt x="962897" y="1459700"/>
                  <a:pt x="982374" y="1435834"/>
                </a:cubicBezTo>
                <a:lnTo>
                  <a:pt x="969051" y="1425570"/>
                </a:lnTo>
                <a:lnTo>
                  <a:pt x="970304" y="1423970"/>
                </a:lnTo>
                <a:cubicBezTo>
                  <a:pt x="973459" y="1420061"/>
                  <a:pt x="977985" y="1420610"/>
                  <a:pt x="981140" y="1423156"/>
                </a:cubicBezTo>
                <a:close/>
                <a:moveTo>
                  <a:pt x="2407559" y="1393774"/>
                </a:moveTo>
                <a:lnTo>
                  <a:pt x="2338200" y="1502357"/>
                </a:lnTo>
                <a:cubicBezTo>
                  <a:pt x="2305625" y="1556673"/>
                  <a:pt x="2274558" y="1611743"/>
                  <a:pt x="2238279" y="1663795"/>
                </a:cubicBezTo>
                <a:lnTo>
                  <a:pt x="2216241" y="1692269"/>
                </a:lnTo>
                <a:lnTo>
                  <a:pt x="2243046" y="1631031"/>
                </a:lnTo>
                <a:lnTo>
                  <a:pt x="2255271" y="1605979"/>
                </a:lnTo>
                <a:lnTo>
                  <a:pt x="2336601" y="1471786"/>
                </a:lnTo>
                <a:close/>
                <a:moveTo>
                  <a:pt x="2396502" y="1379750"/>
                </a:moveTo>
                <a:lnTo>
                  <a:pt x="2339229" y="1467450"/>
                </a:lnTo>
                <a:lnTo>
                  <a:pt x="2336601" y="1471786"/>
                </a:lnTo>
                <a:lnTo>
                  <a:pt x="2327570" y="1481715"/>
                </a:lnTo>
                <a:cubicBezTo>
                  <a:pt x="2309911" y="1504415"/>
                  <a:pt x="2294609" y="1528577"/>
                  <a:pt x="2280807" y="1553647"/>
                </a:cubicBezTo>
                <a:lnTo>
                  <a:pt x="2255271" y="1605979"/>
                </a:lnTo>
                <a:lnTo>
                  <a:pt x="2242051" y="1627790"/>
                </a:lnTo>
                <a:lnTo>
                  <a:pt x="2207139" y="1674314"/>
                </a:lnTo>
                <a:lnTo>
                  <a:pt x="2249869" y="1577864"/>
                </a:lnTo>
                <a:cubicBezTo>
                  <a:pt x="2274146" y="1528006"/>
                  <a:pt x="2303225" y="1482675"/>
                  <a:pt x="2339366" y="1440635"/>
                </a:cubicBezTo>
                <a:close/>
                <a:moveTo>
                  <a:pt x="4874254" y="1373355"/>
                </a:moveTo>
                <a:lnTo>
                  <a:pt x="4846113" y="1405633"/>
                </a:lnTo>
                <a:lnTo>
                  <a:pt x="4801359" y="1474120"/>
                </a:lnTo>
                <a:lnTo>
                  <a:pt x="4798234" y="1475843"/>
                </a:lnTo>
                <a:cubicBezTo>
                  <a:pt x="4792885" y="1478183"/>
                  <a:pt x="4787330" y="1479795"/>
                  <a:pt x="4781775" y="1479863"/>
                </a:cubicBezTo>
                <a:lnTo>
                  <a:pt x="4789181" y="1492756"/>
                </a:lnTo>
                <a:lnTo>
                  <a:pt x="4801359" y="1474120"/>
                </a:lnTo>
                <a:lnTo>
                  <a:pt x="4813459" y="1467450"/>
                </a:lnTo>
                <a:lnTo>
                  <a:pt x="4826961" y="1456672"/>
                </a:lnTo>
                <a:lnTo>
                  <a:pt x="4847509" y="1412981"/>
                </a:lnTo>
                <a:close/>
                <a:moveTo>
                  <a:pt x="2919569" y="1346809"/>
                </a:moveTo>
                <a:lnTo>
                  <a:pt x="2880916" y="1431506"/>
                </a:lnTo>
                <a:cubicBezTo>
                  <a:pt x="2854608" y="1486944"/>
                  <a:pt x="2828273" y="1542374"/>
                  <a:pt x="2804339" y="1598918"/>
                </a:cubicBezTo>
                <a:cubicBezTo>
                  <a:pt x="2750298" y="1726614"/>
                  <a:pt x="2696600" y="1854516"/>
                  <a:pt x="2636112" y="1979331"/>
                </a:cubicBezTo>
                <a:cubicBezTo>
                  <a:pt x="2606005" y="2041465"/>
                  <a:pt x="2573156" y="2104490"/>
                  <a:pt x="2539826" y="2162783"/>
                </a:cubicBezTo>
                <a:cubicBezTo>
                  <a:pt x="2506496" y="2221076"/>
                  <a:pt x="2469668" y="2277106"/>
                  <a:pt x="2433527" y="2333684"/>
                </a:cubicBezTo>
                <a:cubicBezTo>
                  <a:pt x="2379623" y="2417986"/>
                  <a:pt x="2326645" y="2504526"/>
                  <a:pt x="2288480" y="2597237"/>
                </a:cubicBezTo>
                <a:lnTo>
                  <a:pt x="2264572" y="2666606"/>
                </a:lnTo>
                <a:lnTo>
                  <a:pt x="2243149" y="2682482"/>
                </a:lnTo>
                <a:lnTo>
                  <a:pt x="2255767" y="2692152"/>
                </a:lnTo>
                <a:lnTo>
                  <a:pt x="2264572" y="2666606"/>
                </a:lnTo>
                <a:lnTo>
                  <a:pt x="2272021" y="2661085"/>
                </a:lnTo>
                <a:cubicBezTo>
                  <a:pt x="2306928" y="2623161"/>
                  <a:pt x="2315843" y="2568091"/>
                  <a:pt x="2334223" y="2521594"/>
                </a:cubicBezTo>
                <a:cubicBezTo>
                  <a:pt x="2360215" y="2455757"/>
                  <a:pt x="2403626" y="2397806"/>
                  <a:pt x="2445940" y="2341708"/>
                </a:cubicBezTo>
                <a:cubicBezTo>
                  <a:pt x="2468434" y="2311876"/>
                  <a:pt x="2491888" y="2283484"/>
                  <a:pt x="2514108" y="2252691"/>
                </a:cubicBezTo>
                <a:cubicBezTo>
                  <a:pt x="2536328" y="2221899"/>
                  <a:pt x="2557725" y="2190558"/>
                  <a:pt x="2578573" y="2158874"/>
                </a:cubicBezTo>
                <a:cubicBezTo>
                  <a:pt x="2619241" y="2097083"/>
                  <a:pt x="2659430" y="2034607"/>
                  <a:pt x="2696600" y="1970622"/>
                </a:cubicBezTo>
                <a:cubicBezTo>
                  <a:pt x="2732844" y="1908180"/>
                  <a:pt x="2765848" y="1843989"/>
                  <a:pt x="2796880" y="1778829"/>
                </a:cubicBezTo>
                <a:lnTo>
                  <a:pt x="2823421" y="1719537"/>
                </a:lnTo>
                <a:lnTo>
                  <a:pt x="2851162" y="1582468"/>
                </a:lnTo>
                <a:cubicBezTo>
                  <a:pt x="2862717" y="1533116"/>
                  <a:pt x="2875765" y="1484115"/>
                  <a:pt x="2890269" y="1435560"/>
                </a:cubicBezTo>
                <a:close/>
                <a:moveTo>
                  <a:pt x="4095945" y="1335123"/>
                </a:moveTo>
                <a:lnTo>
                  <a:pt x="4024484" y="1434509"/>
                </a:lnTo>
                <a:lnTo>
                  <a:pt x="4016902" y="1442144"/>
                </a:lnTo>
                <a:cubicBezTo>
                  <a:pt x="3964027" y="1502495"/>
                  <a:pt x="3920136" y="1567303"/>
                  <a:pt x="3876451" y="1637254"/>
                </a:cubicBezTo>
                <a:cubicBezTo>
                  <a:pt x="3832765" y="1707206"/>
                  <a:pt x="3792166" y="1778941"/>
                  <a:pt x="3750126" y="1849852"/>
                </a:cubicBezTo>
                <a:cubicBezTo>
                  <a:pt x="3707469" y="1921793"/>
                  <a:pt x="3659189" y="1990716"/>
                  <a:pt x="3611595" y="2059501"/>
                </a:cubicBezTo>
                <a:cubicBezTo>
                  <a:pt x="3514965" y="2199267"/>
                  <a:pt x="3415044" y="2336702"/>
                  <a:pt x="3322255" y="2479074"/>
                </a:cubicBezTo>
                <a:cubicBezTo>
                  <a:pt x="3275895" y="2550192"/>
                  <a:pt x="3231249" y="2622646"/>
                  <a:pt x="3189973" y="2696927"/>
                </a:cubicBezTo>
                <a:lnTo>
                  <a:pt x="3077917" y="2925711"/>
                </a:lnTo>
                <a:lnTo>
                  <a:pt x="3067026" y="2930785"/>
                </a:lnTo>
                <a:cubicBezTo>
                  <a:pt x="3062886" y="2929662"/>
                  <a:pt x="3059800" y="2926010"/>
                  <a:pt x="3061926" y="2920935"/>
                </a:cubicBezTo>
                <a:cubicBezTo>
                  <a:pt x="3069881" y="2901869"/>
                  <a:pt x="3078111" y="2882873"/>
                  <a:pt x="3086683" y="2864014"/>
                </a:cubicBezTo>
                <a:cubicBezTo>
                  <a:pt x="3156978" y="2708886"/>
                  <a:pt x="3245240" y="2563701"/>
                  <a:pt x="3340155" y="2421398"/>
                </a:cubicBezTo>
                <a:cubicBezTo>
                  <a:pt x="3435069" y="2279094"/>
                  <a:pt x="3536088" y="2140906"/>
                  <a:pt x="3632374" y="1999494"/>
                </a:cubicBezTo>
                <a:cubicBezTo>
                  <a:pt x="3679488" y="1930434"/>
                  <a:pt x="3725025" y="1859728"/>
                  <a:pt x="3766723" y="1788336"/>
                </a:cubicBezTo>
                <a:cubicBezTo>
                  <a:pt x="3808419" y="1716944"/>
                  <a:pt x="3849842" y="1645347"/>
                  <a:pt x="3895379" y="1576355"/>
                </a:cubicBezTo>
                <a:cubicBezTo>
                  <a:pt x="3938515" y="1511067"/>
                  <a:pt x="3985356" y="1447425"/>
                  <a:pt x="4040631" y="1391738"/>
                </a:cubicBezTo>
                <a:close/>
                <a:moveTo>
                  <a:pt x="2370872" y="1329074"/>
                </a:moveTo>
                <a:lnTo>
                  <a:pt x="2341099" y="1372150"/>
                </a:lnTo>
                <a:lnTo>
                  <a:pt x="2297172" y="1449330"/>
                </a:lnTo>
                <a:lnTo>
                  <a:pt x="2298124" y="1448059"/>
                </a:lnTo>
                <a:cubicBezTo>
                  <a:pt x="2322723" y="1411001"/>
                  <a:pt x="2346124" y="1373166"/>
                  <a:pt x="2368051" y="1334536"/>
                </a:cubicBezTo>
                <a:close/>
                <a:moveTo>
                  <a:pt x="2698234" y="1302746"/>
                </a:moveTo>
                <a:lnTo>
                  <a:pt x="2686929" y="1316780"/>
                </a:lnTo>
                <a:cubicBezTo>
                  <a:pt x="2663955" y="1348121"/>
                  <a:pt x="2643175" y="1381176"/>
                  <a:pt x="2627128" y="1416632"/>
                </a:cubicBezTo>
                <a:cubicBezTo>
                  <a:pt x="2608748" y="1457232"/>
                  <a:pt x="2596610" y="1500986"/>
                  <a:pt x="2583374" y="1543437"/>
                </a:cubicBezTo>
                <a:lnTo>
                  <a:pt x="2581607" y="1549004"/>
                </a:lnTo>
                <a:lnTo>
                  <a:pt x="2629048" y="1451402"/>
                </a:lnTo>
                <a:close/>
                <a:moveTo>
                  <a:pt x="5099231" y="1299087"/>
                </a:moveTo>
                <a:lnTo>
                  <a:pt x="5099620" y="1299314"/>
                </a:lnTo>
                <a:lnTo>
                  <a:pt x="5098626" y="1300641"/>
                </a:lnTo>
                <a:close/>
                <a:moveTo>
                  <a:pt x="5111593" y="1294046"/>
                </a:moveTo>
                <a:cubicBezTo>
                  <a:pt x="5114507" y="1295966"/>
                  <a:pt x="5116445" y="1299704"/>
                  <a:pt x="5115828" y="1303681"/>
                </a:cubicBezTo>
                <a:cubicBezTo>
                  <a:pt x="5111679" y="1330256"/>
                  <a:pt x="5099832" y="1353951"/>
                  <a:pt x="5087144" y="1377354"/>
                </a:cubicBezTo>
                <a:lnTo>
                  <a:pt x="5061640" y="1431746"/>
                </a:lnTo>
                <a:lnTo>
                  <a:pt x="5042858" y="1438715"/>
                </a:lnTo>
                <a:lnTo>
                  <a:pt x="5053420" y="1449277"/>
                </a:lnTo>
                <a:lnTo>
                  <a:pt x="5061640" y="1431746"/>
                </a:lnTo>
                <a:lnTo>
                  <a:pt x="5088533" y="1421768"/>
                </a:lnTo>
                <a:cubicBezTo>
                  <a:pt x="5103432" y="1415278"/>
                  <a:pt x="5117782" y="1407649"/>
                  <a:pt x="5130915" y="1397979"/>
                </a:cubicBezTo>
                <a:cubicBezTo>
                  <a:pt x="5139831" y="1391464"/>
                  <a:pt x="5148335" y="1406346"/>
                  <a:pt x="5139556" y="1412792"/>
                </a:cubicBezTo>
                <a:cubicBezTo>
                  <a:pt x="5112193" y="1432886"/>
                  <a:pt x="5079343" y="1444613"/>
                  <a:pt x="5047385" y="1455243"/>
                </a:cubicBezTo>
                <a:cubicBezTo>
                  <a:pt x="5041144" y="1457300"/>
                  <a:pt x="5035040" y="1450717"/>
                  <a:pt x="5036823" y="1444682"/>
                </a:cubicBezTo>
                <a:cubicBezTo>
                  <a:pt x="5044332" y="1419273"/>
                  <a:pt x="5057877" y="1396110"/>
                  <a:pt x="5070573" y="1372682"/>
                </a:cubicBezTo>
                <a:lnTo>
                  <a:pt x="5081821" y="1343797"/>
                </a:lnTo>
                <a:lnTo>
                  <a:pt x="5113564" y="1307453"/>
                </a:lnTo>
                <a:lnTo>
                  <a:pt x="5099620" y="1299314"/>
                </a:lnTo>
                <a:lnTo>
                  <a:pt x="5102730" y="1295160"/>
                </a:lnTo>
                <a:close/>
                <a:moveTo>
                  <a:pt x="4589524" y="1292727"/>
                </a:moveTo>
                <a:lnTo>
                  <a:pt x="4581169" y="1306407"/>
                </a:lnTo>
                <a:lnTo>
                  <a:pt x="4535341" y="1362274"/>
                </a:lnTo>
                <a:cubicBezTo>
                  <a:pt x="4508162" y="1395009"/>
                  <a:pt x="4481259" y="1427929"/>
                  <a:pt x="4456072" y="1462049"/>
                </a:cubicBezTo>
                <a:lnTo>
                  <a:pt x="4390885" y="1563143"/>
                </a:lnTo>
                <a:lnTo>
                  <a:pt x="4457636" y="1456493"/>
                </a:lnTo>
                <a:cubicBezTo>
                  <a:pt x="4482909" y="1420225"/>
                  <a:pt x="4509790" y="1385112"/>
                  <a:pt x="4537758" y="1350830"/>
                </a:cubicBezTo>
                <a:close/>
                <a:moveTo>
                  <a:pt x="4485818" y="1290811"/>
                </a:moveTo>
                <a:lnTo>
                  <a:pt x="4422003" y="1369381"/>
                </a:lnTo>
                <a:cubicBezTo>
                  <a:pt x="4388811" y="1407717"/>
                  <a:pt x="4354813" y="1445488"/>
                  <a:pt x="4321817" y="1484073"/>
                </a:cubicBezTo>
                <a:lnTo>
                  <a:pt x="4234473" y="1594984"/>
                </a:lnTo>
                <a:lnTo>
                  <a:pt x="4318542" y="1484562"/>
                </a:lnTo>
                <a:cubicBezTo>
                  <a:pt x="4348383" y="1443568"/>
                  <a:pt x="4378215" y="1402574"/>
                  <a:pt x="4410619" y="1363552"/>
                </a:cubicBezTo>
                <a:cubicBezTo>
                  <a:pt x="4418437" y="1354156"/>
                  <a:pt x="4426393" y="1344898"/>
                  <a:pt x="4434486" y="1335777"/>
                </a:cubicBezTo>
                <a:cubicBezTo>
                  <a:pt x="4442577" y="1326656"/>
                  <a:pt x="4451836" y="1319180"/>
                  <a:pt x="4461095" y="1311294"/>
                </a:cubicBezTo>
                <a:close/>
                <a:moveTo>
                  <a:pt x="4473910" y="1278308"/>
                </a:moveTo>
                <a:lnTo>
                  <a:pt x="4417760" y="1348601"/>
                </a:lnTo>
                <a:cubicBezTo>
                  <a:pt x="4384714" y="1386989"/>
                  <a:pt x="4350886" y="1424554"/>
                  <a:pt x="4317762" y="1462993"/>
                </a:cubicBezTo>
                <a:lnTo>
                  <a:pt x="4214385" y="1593432"/>
                </a:lnTo>
                <a:lnTo>
                  <a:pt x="4214207" y="1593295"/>
                </a:lnTo>
                <a:cubicBezTo>
                  <a:pt x="4250142" y="1550089"/>
                  <a:pt x="4282718" y="1504209"/>
                  <a:pt x="4315910" y="1458878"/>
                </a:cubicBezTo>
                <a:cubicBezTo>
                  <a:pt x="4345811" y="1418004"/>
                  <a:pt x="4375987" y="1377336"/>
                  <a:pt x="4408904" y="1338863"/>
                </a:cubicBezTo>
                <a:cubicBezTo>
                  <a:pt x="4416723" y="1329742"/>
                  <a:pt x="4423993" y="1320415"/>
                  <a:pt x="4433525" y="1312254"/>
                </a:cubicBezTo>
                <a:cubicBezTo>
                  <a:pt x="4443058" y="1304093"/>
                  <a:pt x="4452591" y="1295932"/>
                  <a:pt x="4462260" y="1287908"/>
                </a:cubicBezTo>
                <a:close/>
                <a:moveTo>
                  <a:pt x="1160340" y="1271137"/>
                </a:moveTo>
                <a:lnTo>
                  <a:pt x="1160270" y="1271242"/>
                </a:lnTo>
                <a:lnTo>
                  <a:pt x="1160161" y="1271178"/>
                </a:lnTo>
                <a:close/>
                <a:moveTo>
                  <a:pt x="62837" y="1265585"/>
                </a:moveTo>
                <a:cubicBezTo>
                  <a:pt x="66969" y="1266734"/>
                  <a:pt x="70637" y="1270592"/>
                  <a:pt x="69711" y="1275975"/>
                </a:cubicBezTo>
                <a:cubicBezTo>
                  <a:pt x="66214" y="1296480"/>
                  <a:pt x="53253" y="1311431"/>
                  <a:pt x="39262" y="1325695"/>
                </a:cubicBezTo>
                <a:cubicBezTo>
                  <a:pt x="32267" y="1332828"/>
                  <a:pt x="26284" y="1339720"/>
                  <a:pt x="22383" y="1347453"/>
                </a:cubicBezTo>
                <a:lnTo>
                  <a:pt x="19939" y="1362405"/>
                </a:lnTo>
                <a:lnTo>
                  <a:pt x="17385" y="1364237"/>
                </a:lnTo>
                <a:cubicBezTo>
                  <a:pt x="14642" y="1365746"/>
                  <a:pt x="15259" y="1365609"/>
                  <a:pt x="12996" y="1366158"/>
                </a:cubicBezTo>
                <a:cubicBezTo>
                  <a:pt x="11556" y="1366500"/>
                  <a:pt x="12105" y="1366158"/>
                  <a:pt x="13750" y="1366843"/>
                </a:cubicBezTo>
                <a:lnTo>
                  <a:pt x="18002" y="1374250"/>
                </a:lnTo>
                <a:lnTo>
                  <a:pt x="19939" y="1362405"/>
                </a:lnTo>
                <a:lnTo>
                  <a:pt x="30004" y="1355185"/>
                </a:lnTo>
                <a:cubicBezTo>
                  <a:pt x="52361" y="1336257"/>
                  <a:pt x="71701" y="1313145"/>
                  <a:pt x="89326" y="1289897"/>
                </a:cubicBezTo>
                <a:lnTo>
                  <a:pt x="104396" y="1267976"/>
                </a:lnTo>
                <a:lnTo>
                  <a:pt x="97418" y="1297852"/>
                </a:lnTo>
                <a:lnTo>
                  <a:pt x="86381" y="1319042"/>
                </a:lnTo>
                <a:lnTo>
                  <a:pt x="64637" y="1345584"/>
                </a:lnTo>
                <a:cubicBezTo>
                  <a:pt x="52224" y="1358751"/>
                  <a:pt x="37616" y="1375210"/>
                  <a:pt x="20266" y="1381725"/>
                </a:cubicBezTo>
                <a:cubicBezTo>
                  <a:pt x="12379" y="1384743"/>
                  <a:pt x="2640" y="1384126"/>
                  <a:pt x="789" y="1374250"/>
                </a:cubicBezTo>
                <a:cubicBezTo>
                  <a:pt x="-1749" y="1360603"/>
                  <a:pt x="2023" y="1345789"/>
                  <a:pt x="9430" y="1334336"/>
                </a:cubicBezTo>
                <a:cubicBezTo>
                  <a:pt x="23626" y="1312254"/>
                  <a:pt x="48315" y="1299086"/>
                  <a:pt x="53047" y="1271449"/>
                </a:cubicBezTo>
                <a:lnTo>
                  <a:pt x="53184" y="1271449"/>
                </a:lnTo>
                <a:cubicBezTo>
                  <a:pt x="54110" y="1265997"/>
                  <a:pt x="58705" y="1264436"/>
                  <a:pt x="62837" y="1265585"/>
                </a:cubicBezTo>
                <a:close/>
                <a:moveTo>
                  <a:pt x="1145744" y="1262769"/>
                </a:moveTo>
                <a:lnTo>
                  <a:pt x="1160161" y="1271178"/>
                </a:lnTo>
                <a:lnTo>
                  <a:pt x="1148698" y="1273832"/>
                </a:lnTo>
                <a:close/>
                <a:moveTo>
                  <a:pt x="1145972" y="1261988"/>
                </a:moveTo>
                <a:lnTo>
                  <a:pt x="1145662" y="1262464"/>
                </a:lnTo>
                <a:lnTo>
                  <a:pt x="1145744" y="1262769"/>
                </a:lnTo>
                <a:lnTo>
                  <a:pt x="1145457" y="1262602"/>
                </a:lnTo>
                <a:close/>
                <a:moveTo>
                  <a:pt x="171880" y="1261294"/>
                </a:moveTo>
                <a:cubicBezTo>
                  <a:pt x="173870" y="1261357"/>
                  <a:pt x="175809" y="1262341"/>
                  <a:pt x="177322" y="1263862"/>
                </a:cubicBezTo>
                <a:cubicBezTo>
                  <a:pt x="180349" y="1266905"/>
                  <a:pt x="181669" y="1272100"/>
                  <a:pt x="178274" y="1276386"/>
                </a:cubicBezTo>
                <a:cubicBezTo>
                  <a:pt x="161197" y="1297920"/>
                  <a:pt x="164421" y="1329810"/>
                  <a:pt x="149196" y="1352579"/>
                </a:cubicBezTo>
                <a:cubicBezTo>
                  <a:pt x="140692" y="1365266"/>
                  <a:pt x="126633" y="1373564"/>
                  <a:pt x="111820" y="1376719"/>
                </a:cubicBezTo>
                <a:cubicBezTo>
                  <a:pt x="95841" y="1380148"/>
                  <a:pt x="80136" y="1379942"/>
                  <a:pt x="65665" y="1388583"/>
                </a:cubicBezTo>
                <a:cubicBezTo>
                  <a:pt x="59630" y="1392149"/>
                  <a:pt x="50235" y="1386114"/>
                  <a:pt x="53047" y="1378913"/>
                </a:cubicBezTo>
                <a:cubicBezTo>
                  <a:pt x="58739" y="1364409"/>
                  <a:pt x="67569" y="1351653"/>
                  <a:pt x="76107" y="1338769"/>
                </a:cubicBezTo>
                <a:lnTo>
                  <a:pt x="86381" y="1319042"/>
                </a:lnTo>
                <a:lnTo>
                  <a:pt x="112506" y="1287153"/>
                </a:lnTo>
                <a:lnTo>
                  <a:pt x="120956" y="1274005"/>
                </a:lnTo>
                <a:lnTo>
                  <a:pt x="111683" y="1309511"/>
                </a:lnTo>
                <a:cubicBezTo>
                  <a:pt x="106745" y="1323056"/>
                  <a:pt x="98841" y="1334868"/>
                  <a:pt x="90869" y="1346630"/>
                </a:cubicBezTo>
                <a:lnTo>
                  <a:pt x="80253" y="1365040"/>
                </a:lnTo>
                <a:lnTo>
                  <a:pt x="79322" y="1365206"/>
                </a:lnTo>
                <a:cubicBezTo>
                  <a:pt x="71701" y="1366980"/>
                  <a:pt x="64294" y="1369484"/>
                  <a:pt x="57024" y="1373770"/>
                </a:cubicBezTo>
                <a:lnTo>
                  <a:pt x="69643" y="1383440"/>
                </a:lnTo>
                <a:lnTo>
                  <a:pt x="80253" y="1365040"/>
                </a:lnTo>
                <a:lnTo>
                  <a:pt x="102904" y="1361014"/>
                </a:lnTo>
                <a:cubicBezTo>
                  <a:pt x="117032" y="1358682"/>
                  <a:pt x="130268" y="1352510"/>
                  <a:pt x="137126" y="1339274"/>
                </a:cubicBezTo>
                <a:cubicBezTo>
                  <a:pt x="149607" y="1315203"/>
                  <a:pt x="148716" y="1286125"/>
                  <a:pt x="166135" y="1264248"/>
                </a:cubicBezTo>
                <a:cubicBezTo>
                  <a:pt x="167850" y="1262088"/>
                  <a:pt x="169890" y="1261231"/>
                  <a:pt x="171880" y="1261294"/>
                </a:cubicBezTo>
                <a:close/>
                <a:moveTo>
                  <a:pt x="1407424" y="1259944"/>
                </a:moveTo>
                <a:cubicBezTo>
                  <a:pt x="1410690" y="1262499"/>
                  <a:pt x="1412542" y="1267025"/>
                  <a:pt x="1409901" y="1271037"/>
                </a:cubicBezTo>
                <a:lnTo>
                  <a:pt x="1408444" y="1272960"/>
                </a:lnTo>
                <a:lnTo>
                  <a:pt x="1395088" y="1262670"/>
                </a:lnTo>
                <a:lnTo>
                  <a:pt x="1393748" y="1264296"/>
                </a:lnTo>
                <a:lnTo>
                  <a:pt x="1396460" y="1260681"/>
                </a:lnTo>
                <a:cubicBezTo>
                  <a:pt x="1399478" y="1256807"/>
                  <a:pt x="1404158" y="1257390"/>
                  <a:pt x="1407424" y="1259944"/>
                </a:cubicBezTo>
                <a:close/>
                <a:moveTo>
                  <a:pt x="4621137" y="1228175"/>
                </a:moveTo>
                <a:lnTo>
                  <a:pt x="4608953" y="1245457"/>
                </a:lnTo>
                <a:cubicBezTo>
                  <a:pt x="4556763" y="1312597"/>
                  <a:pt x="4500185" y="1376239"/>
                  <a:pt x="4448887" y="1444065"/>
                </a:cubicBezTo>
                <a:lnTo>
                  <a:pt x="4372366" y="1560424"/>
                </a:lnTo>
                <a:lnTo>
                  <a:pt x="4372283" y="1560376"/>
                </a:lnTo>
                <a:cubicBezTo>
                  <a:pt x="4396903" y="1515868"/>
                  <a:pt x="4424335" y="1473074"/>
                  <a:pt x="4453893" y="1431720"/>
                </a:cubicBezTo>
                <a:close/>
                <a:moveTo>
                  <a:pt x="134889" y="1228175"/>
                </a:moveTo>
                <a:cubicBezTo>
                  <a:pt x="137452" y="1229683"/>
                  <a:pt x="139321" y="1232427"/>
                  <a:pt x="139252" y="1235581"/>
                </a:cubicBezTo>
                <a:cubicBezTo>
                  <a:pt x="139046" y="1243331"/>
                  <a:pt x="135137" y="1250875"/>
                  <a:pt x="131502" y="1257595"/>
                </a:cubicBezTo>
                <a:lnTo>
                  <a:pt x="120956" y="1274005"/>
                </a:lnTo>
                <a:lnTo>
                  <a:pt x="121695" y="1271174"/>
                </a:lnTo>
                <a:cubicBezTo>
                  <a:pt x="123958" y="1261847"/>
                  <a:pt x="126359" y="1248680"/>
                  <a:pt x="135068" y="1242988"/>
                </a:cubicBezTo>
                <a:lnTo>
                  <a:pt x="122175" y="1235581"/>
                </a:lnTo>
                <a:cubicBezTo>
                  <a:pt x="122175" y="1237364"/>
                  <a:pt x="122381" y="1235513"/>
                  <a:pt x="122175" y="1235787"/>
                </a:cubicBezTo>
                <a:cubicBezTo>
                  <a:pt x="121901" y="1236336"/>
                  <a:pt x="121901" y="1237159"/>
                  <a:pt x="121695" y="1237707"/>
                </a:cubicBezTo>
                <a:cubicBezTo>
                  <a:pt x="121215" y="1239147"/>
                  <a:pt x="120324" y="1241616"/>
                  <a:pt x="120187" y="1241891"/>
                </a:cubicBezTo>
                <a:cubicBezTo>
                  <a:pt x="118129" y="1246691"/>
                  <a:pt x="115455" y="1251355"/>
                  <a:pt x="112711" y="1255881"/>
                </a:cubicBezTo>
                <a:lnTo>
                  <a:pt x="104396" y="1267976"/>
                </a:lnTo>
                <a:lnTo>
                  <a:pt x="106282" y="1259902"/>
                </a:lnTo>
                <a:cubicBezTo>
                  <a:pt x="109934" y="1247103"/>
                  <a:pt x="115455" y="1235342"/>
                  <a:pt x="126359" y="1228175"/>
                </a:cubicBezTo>
                <a:cubicBezTo>
                  <a:pt x="129068" y="1226391"/>
                  <a:pt x="132326" y="1226666"/>
                  <a:pt x="134889" y="1228175"/>
                </a:cubicBezTo>
                <a:close/>
                <a:moveTo>
                  <a:pt x="4203068" y="1209606"/>
                </a:moveTo>
                <a:lnTo>
                  <a:pt x="4164966" y="1277072"/>
                </a:lnTo>
                <a:lnTo>
                  <a:pt x="4113681" y="1340532"/>
                </a:lnTo>
                <a:lnTo>
                  <a:pt x="4129442" y="1318632"/>
                </a:lnTo>
                <a:close/>
                <a:moveTo>
                  <a:pt x="4673716" y="1198228"/>
                </a:moveTo>
                <a:lnTo>
                  <a:pt x="4633441" y="1250667"/>
                </a:lnTo>
                <a:cubicBezTo>
                  <a:pt x="4608102" y="1286991"/>
                  <a:pt x="4584251" y="1324418"/>
                  <a:pt x="4561521" y="1362557"/>
                </a:cubicBezTo>
                <a:lnTo>
                  <a:pt x="4517254" y="1444935"/>
                </a:lnTo>
                <a:lnTo>
                  <a:pt x="4505122" y="1460524"/>
                </a:lnTo>
                <a:cubicBezTo>
                  <a:pt x="4475565" y="1502083"/>
                  <a:pt x="4447310" y="1544603"/>
                  <a:pt x="4420838" y="1588151"/>
                </a:cubicBezTo>
                <a:cubicBezTo>
                  <a:pt x="4442029" y="1545700"/>
                  <a:pt x="4463768" y="1503455"/>
                  <a:pt x="4486332" y="1461690"/>
                </a:cubicBezTo>
                <a:lnTo>
                  <a:pt x="4581169" y="1306407"/>
                </a:lnTo>
                <a:lnTo>
                  <a:pt x="4616268" y="1263619"/>
                </a:lnTo>
                <a:lnTo>
                  <a:pt x="4619535" y="1259042"/>
                </a:lnTo>
                <a:close/>
                <a:moveTo>
                  <a:pt x="4192919" y="1193378"/>
                </a:moveTo>
                <a:lnTo>
                  <a:pt x="4180466" y="1218368"/>
                </a:lnTo>
                <a:cubicBezTo>
                  <a:pt x="4162566" y="1250806"/>
                  <a:pt x="4142678" y="1282284"/>
                  <a:pt x="4119361" y="1311156"/>
                </a:cubicBezTo>
                <a:lnTo>
                  <a:pt x="4095945" y="1335123"/>
                </a:lnTo>
                <a:lnTo>
                  <a:pt x="4144736" y="1267265"/>
                </a:lnTo>
                <a:close/>
                <a:moveTo>
                  <a:pt x="2571762" y="1184862"/>
                </a:moveTo>
                <a:lnTo>
                  <a:pt x="2552651" y="1199645"/>
                </a:lnTo>
                <a:lnTo>
                  <a:pt x="2556123" y="1202306"/>
                </a:lnTo>
                <a:lnTo>
                  <a:pt x="2571990" y="1185038"/>
                </a:lnTo>
                <a:close/>
                <a:moveTo>
                  <a:pt x="1870893" y="1161605"/>
                </a:moveTo>
                <a:lnTo>
                  <a:pt x="1681547" y="1427194"/>
                </a:lnTo>
                <a:cubicBezTo>
                  <a:pt x="1615574" y="1514976"/>
                  <a:pt x="1547131" y="1601661"/>
                  <a:pt x="1473201" y="1682997"/>
                </a:cubicBezTo>
                <a:cubicBezTo>
                  <a:pt x="1435825" y="1724145"/>
                  <a:pt x="1398175" y="1765910"/>
                  <a:pt x="1362650" y="1807607"/>
                </a:cubicBezTo>
                <a:cubicBezTo>
                  <a:pt x="1327126" y="1849304"/>
                  <a:pt x="1291944" y="1891275"/>
                  <a:pt x="1255666" y="1932354"/>
                </a:cubicBezTo>
                <a:cubicBezTo>
                  <a:pt x="1236738" y="1953820"/>
                  <a:pt x="1219181" y="1975628"/>
                  <a:pt x="1202516" y="1999014"/>
                </a:cubicBezTo>
                <a:lnTo>
                  <a:pt x="1175643" y="2036814"/>
                </a:lnTo>
                <a:lnTo>
                  <a:pt x="1214585" y="1990373"/>
                </a:lnTo>
                <a:cubicBezTo>
                  <a:pt x="1228439" y="1973434"/>
                  <a:pt x="1241126" y="1955671"/>
                  <a:pt x="1255254" y="1939007"/>
                </a:cubicBezTo>
                <a:cubicBezTo>
                  <a:pt x="1272399" y="1918775"/>
                  <a:pt x="1290161" y="1899024"/>
                  <a:pt x="1308403" y="1879822"/>
                </a:cubicBezTo>
                <a:cubicBezTo>
                  <a:pt x="1343379" y="1842995"/>
                  <a:pt x="1380137" y="1807881"/>
                  <a:pt x="1417239" y="1773249"/>
                </a:cubicBezTo>
                <a:cubicBezTo>
                  <a:pt x="1484516" y="1710498"/>
                  <a:pt x="1551382" y="1649873"/>
                  <a:pt x="1613996" y="1580127"/>
                </a:cubicBezTo>
                <a:cubicBezTo>
                  <a:pt x="1676609" y="1510382"/>
                  <a:pt x="1734079" y="1435698"/>
                  <a:pt x="1782908" y="1355596"/>
                </a:cubicBezTo>
                <a:cubicBezTo>
                  <a:pt x="1805917" y="1317809"/>
                  <a:pt x="1827211" y="1278598"/>
                  <a:pt x="1845187" y="1237999"/>
                </a:cubicBezTo>
                <a:close/>
                <a:moveTo>
                  <a:pt x="4696704" y="1146647"/>
                </a:moveTo>
                <a:lnTo>
                  <a:pt x="4690220" y="1160006"/>
                </a:lnTo>
                <a:lnTo>
                  <a:pt x="4619535" y="1259042"/>
                </a:lnTo>
                <a:lnTo>
                  <a:pt x="4589524" y="1292727"/>
                </a:lnTo>
                <a:lnTo>
                  <a:pt x="4629116" y="1227900"/>
                </a:lnTo>
                <a:lnTo>
                  <a:pt x="4670075" y="1175310"/>
                </a:lnTo>
                <a:close/>
                <a:moveTo>
                  <a:pt x="1608441" y="1146358"/>
                </a:moveTo>
                <a:lnTo>
                  <a:pt x="1608896" y="1146420"/>
                </a:lnTo>
                <a:lnTo>
                  <a:pt x="1609058" y="1146633"/>
                </a:lnTo>
                <a:close/>
                <a:moveTo>
                  <a:pt x="1605148" y="1141489"/>
                </a:moveTo>
                <a:lnTo>
                  <a:pt x="1605445" y="1141880"/>
                </a:lnTo>
                <a:lnTo>
                  <a:pt x="1605354" y="1142038"/>
                </a:lnTo>
                <a:close/>
                <a:moveTo>
                  <a:pt x="5283094" y="1134426"/>
                </a:moveTo>
                <a:cubicBezTo>
                  <a:pt x="5289678" y="1130997"/>
                  <a:pt x="5297633" y="1136620"/>
                  <a:pt x="5295713" y="1144095"/>
                </a:cubicBezTo>
                <a:cubicBezTo>
                  <a:pt x="5288238" y="1173173"/>
                  <a:pt x="5275414" y="1200537"/>
                  <a:pt x="5263617" y="1228037"/>
                </a:cubicBezTo>
                <a:cubicBezTo>
                  <a:pt x="5258199" y="1240656"/>
                  <a:pt x="5252525" y="1253738"/>
                  <a:pt x="5248161" y="1267145"/>
                </a:cubicBezTo>
                <a:lnTo>
                  <a:pt x="5245379" y="1282202"/>
                </a:lnTo>
                <a:lnTo>
                  <a:pt x="5225967" y="1302172"/>
                </a:lnTo>
                <a:lnTo>
                  <a:pt x="5240574" y="1308207"/>
                </a:lnTo>
                <a:lnTo>
                  <a:pt x="5245379" y="1282202"/>
                </a:lnTo>
                <a:lnTo>
                  <a:pt x="5272439" y="1254364"/>
                </a:lnTo>
                <a:cubicBezTo>
                  <a:pt x="5288667" y="1239010"/>
                  <a:pt x="5306206" y="1225362"/>
                  <a:pt x="5326780" y="1216790"/>
                </a:cubicBezTo>
                <a:cubicBezTo>
                  <a:pt x="5332884" y="1214253"/>
                  <a:pt x="5339192" y="1221659"/>
                  <a:pt x="5337341" y="1227351"/>
                </a:cubicBezTo>
                <a:lnTo>
                  <a:pt x="5325581" y="1267362"/>
                </a:lnTo>
                <a:lnTo>
                  <a:pt x="5295301" y="1295314"/>
                </a:lnTo>
                <a:lnTo>
                  <a:pt x="5308743" y="1305670"/>
                </a:lnTo>
                <a:cubicBezTo>
                  <a:pt x="5316356" y="1293874"/>
                  <a:pt x="5321362" y="1280861"/>
                  <a:pt x="5325536" y="1267514"/>
                </a:cubicBezTo>
                <a:lnTo>
                  <a:pt x="5325581" y="1267362"/>
                </a:lnTo>
                <a:lnTo>
                  <a:pt x="5385415" y="1212127"/>
                </a:lnTo>
                <a:cubicBezTo>
                  <a:pt x="5392137" y="1205406"/>
                  <a:pt x="5404755" y="1214527"/>
                  <a:pt x="5398858" y="1222482"/>
                </a:cubicBezTo>
                <a:cubicBezTo>
                  <a:pt x="5389154" y="1235650"/>
                  <a:pt x="5382296" y="1249760"/>
                  <a:pt x="5377066" y="1264531"/>
                </a:cubicBezTo>
                <a:lnTo>
                  <a:pt x="5374406" y="1274716"/>
                </a:lnTo>
                <a:lnTo>
                  <a:pt x="5349411" y="1303955"/>
                </a:lnTo>
                <a:lnTo>
                  <a:pt x="5365047" y="1310539"/>
                </a:lnTo>
                <a:lnTo>
                  <a:pt x="5374406" y="1274716"/>
                </a:lnTo>
                <a:lnTo>
                  <a:pt x="5394785" y="1250875"/>
                </a:lnTo>
                <a:cubicBezTo>
                  <a:pt x="5411493" y="1234758"/>
                  <a:pt x="5429479" y="1219876"/>
                  <a:pt x="5447824" y="1205200"/>
                </a:cubicBezTo>
                <a:cubicBezTo>
                  <a:pt x="5456396" y="1198411"/>
                  <a:pt x="5468603" y="1210481"/>
                  <a:pt x="5459962" y="1217339"/>
                </a:cubicBezTo>
                <a:cubicBezTo>
                  <a:pt x="5424575" y="1245662"/>
                  <a:pt x="5389873" y="1274740"/>
                  <a:pt x="5364293" y="1312665"/>
                </a:cubicBezTo>
                <a:cubicBezTo>
                  <a:pt x="5358806" y="1320895"/>
                  <a:pt x="5346736" y="1315683"/>
                  <a:pt x="5348656" y="1306081"/>
                </a:cubicBezTo>
                <a:cubicBezTo>
                  <a:pt x="5351982" y="1289622"/>
                  <a:pt x="5355823" y="1273437"/>
                  <a:pt x="5361352" y="1257938"/>
                </a:cubicBezTo>
                <a:lnTo>
                  <a:pt x="5361542" y="1257573"/>
                </a:lnTo>
                <a:lnTo>
                  <a:pt x="5397623" y="1224265"/>
                </a:lnTo>
                <a:lnTo>
                  <a:pt x="5384181" y="1213910"/>
                </a:lnTo>
                <a:lnTo>
                  <a:pt x="5361542" y="1257573"/>
                </a:lnTo>
                <a:lnTo>
                  <a:pt x="5307508" y="1307453"/>
                </a:lnTo>
                <a:cubicBezTo>
                  <a:pt x="5300445" y="1313214"/>
                  <a:pt x="5288443" y="1305876"/>
                  <a:pt x="5294067" y="1297097"/>
                </a:cubicBezTo>
                <a:cubicBezTo>
                  <a:pt x="5301268" y="1285953"/>
                  <a:pt x="5305949" y="1273626"/>
                  <a:pt x="5309849" y="1260973"/>
                </a:cubicBezTo>
                <a:lnTo>
                  <a:pt x="5314993" y="1243328"/>
                </a:lnTo>
                <a:lnTo>
                  <a:pt x="5331511" y="1233455"/>
                </a:lnTo>
                <a:lnTo>
                  <a:pt x="5320951" y="1222894"/>
                </a:lnTo>
                <a:lnTo>
                  <a:pt x="5314993" y="1243328"/>
                </a:lnTo>
                <a:lnTo>
                  <a:pt x="5305408" y="1249057"/>
                </a:lnTo>
                <a:cubicBezTo>
                  <a:pt x="5297307" y="1255298"/>
                  <a:pt x="5289677" y="1262362"/>
                  <a:pt x="5282134" y="1269597"/>
                </a:cubicBezTo>
                <a:cubicBezTo>
                  <a:pt x="5267046" y="1284067"/>
                  <a:pt x="5252988" y="1299635"/>
                  <a:pt x="5238243" y="1314448"/>
                </a:cubicBezTo>
                <a:cubicBezTo>
                  <a:pt x="5233099" y="1319729"/>
                  <a:pt x="5223567" y="1315888"/>
                  <a:pt x="5223635" y="1308413"/>
                </a:cubicBezTo>
                <a:cubicBezTo>
                  <a:pt x="5223979" y="1280021"/>
                  <a:pt x="5234951" y="1252932"/>
                  <a:pt x="5245786" y="1227146"/>
                </a:cubicBezTo>
                <a:lnTo>
                  <a:pt x="5266741" y="1172663"/>
                </a:lnTo>
                <a:lnTo>
                  <a:pt x="5292009" y="1149445"/>
                </a:lnTo>
                <a:lnTo>
                  <a:pt x="5279391" y="1139775"/>
                </a:lnTo>
                <a:lnTo>
                  <a:pt x="5266741" y="1172663"/>
                </a:lnTo>
                <a:lnTo>
                  <a:pt x="5246353" y="1191398"/>
                </a:lnTo>
                <a:cubicBezTo>
                  <a:pt x="5234814" y="1208629"/>
                  <a:pt x="5226447" y="1228346"/>
                  <a:pt x="5219727" y="1248268"/>
                </a:cubicBezTo>
                <a:lnTo>
                  <a:pt x="5219452" y="1248063"/>
                </a:lnTo>
                <a:cubicBezTo>
                  <a:pt x="5215954" y="1258487"/>
                  <a:pt x="5199426" y="1254029"/>
                  <a:pt x="5202924" y="1243536"/>
                </a:cubicBezTo>
                <a:cubicBezTo>
                  <a:pt x="5217669" y="1199577"/>
                  <a:pt x="5240232" y="1156440"/>
                  <a:pt x="5283094" y="1134426"/>
                </a:cubicBezTo>
                <a:close/>
                <a:moveTo>
                  <a:pt x="4031194" y="1130389"/>
                </a:moveTo>
                <a:lnTo>
                  <a:pt x="4003599" y="1193240"/>
                </a:lnTo>
                <a:lnTo>
                  <a:pt x="3953328" y="1260201"/>
                </a:lnTo>
                <a:cubicBezTo>
                  <a:pt x="3905596" y="1321237"/>
                  <a:pt x="3863488" y="1386526"/>
                  <a:pt x="3820008" y="1450648"/>
                </a:cubicBezTo>
                <a:cubicBezTo>
                  <a:pt x="3768505" y="1526703"/>
                  <a:pt x="3716041" y="1604679"/>
                  <a:pt x="3666526" y="1679568"/>
                </a:cubicBezTo>
                <a:lnTo>
                  <a:pt x="3603151" y="1777617"/>
                </a:lnTo>
                <a:lnTo>
                  <a:pt x="3628165" y="1726243"/>
                </a:lnTo>
                <a:lnTo>
                  <a:pt x="3648633" y="1676188"/>
                </a:lnTo>
                <a:lnTo>
                  <a:pt x="3684700" y="1621001"/>
                </a:lnTo>
                <a:cubicBezTo>
                  <a:pt x="3735724" y="1544466"/>
                  <a:pt x="3787227" y="1468204"/>
                  <a:pt x="3838936" y="1392081"/>
                </a:cubicBezTo>
                <a:cubicBezTo>
                  <a:pt x="3861499" y="1358888"/>
                  <a:pt x="3883377" y="1325147"/>
                  <a:pt x="3907036" y="1292777"/>
                </a:cubicBezTo>
                <a:cubicBezTo>
                  <a:pt x="3924525" y="1268842"/>
                  <a:pt x="3943041" y="1245525"/>
                  <a:pt x="3961420" y="1222208"/>
                </a:cubicBezTo>
                <a:cubicBezTo>
                  <a:pt x="3982715" y="1195187"/>
                  <a:pt x="4004043" y="1168115"/>
                  <a:pt x="4024463" y="1140401"/>
                </a:cubicBezTo>
                <a:close/>
                <a:moveTo>
                  <a:pt x="4127375" y="1108750"/>
                </a:moveTo>
                <a:lnTo>
                  <a:pt x="4076866" y="1224926"/>
                </a:lnTo>
                <a:cubicBezTo>
                  <a:pt x="4059541" y="1263511"/>
                  <a:pt x="4041350" y="1301693"/>
                  <a:pt x="4021085" y="1338863"/>
                </a:cubicBezTo>
                <a:cubicBezTo>
                  <a:pt x="3977742" y="1418347"/>
                  <a:pt x="3922878" y="1491590"/>
                  <a:pt x="3871238" y="1565862"/>
                </a:cubicBezTo>
                <a:cubicBezTo>
                  <a:pt x="3815619" y="1645895"/>
                  <a:pt x="3759521" y="1725585"/>
                  <a:pt x="3703834" y="1805549"/>
                </a:cubicBezTo>
                <a:cubicBezTo>
                  <a:pt x="3650067" y="1882771"/>
                  <a:pt x="3596231" y="1959717"/>
                  <a:pt x="3547952" y="2040573"/>
                </a:cubicBezTo>
                <a:cubicBezTo>
                  <a:pt x="3502483" y="2116697"/>
                  <a:pt x="3459552" y="2194398"/>
                  <a:pt x="3412231" y="2269425"/>
                </a:cubicBezTo>
                <a:cubicBezTo>
                  <a:pt x="3388091" y="2307624"/>
                  <a:pt x="3362923" y="2345068"/>
                  <a:pt x="3335970" y="2381279"/>
                </a:cubicBezTo>
                <a:cubicBezTo>
                  <a:pt x="3315740" y="2408368"/>
                  <a:pt x="3293656" y="2434017"/>
                  <a:pt x="3274317" y="2461723"/>
                </a:cubicBezTo>
                <a:lnTo>
                  <a:pt x="3198463" y="2581333"/>
                </a:lnTo>
                <a:lnTo>
                  <a:pt x="3266568" y="2457059"/>
                </a:lnTo>
                <a:lnTo>
                  <a:pt x="3296492" y="2403590"/>
                </a:lnTo>
                <a:lnTo>
                  <a:pt x="3367200" y="2307067"/>
                </a:lnTo>
                <a:cubicBezTo>
                  <a:pt x="3392497" y="2269339"/>
                  <a:pt x="3416277" y="2230986"/>
                  <a:pt x="3438635" y="2193369"/>
                </a:cubicBezTo>
                <a:lnTo>
                  <a:pt x="3549381" y="2006733"/>
                </a:lnTo>
                <a:lnTo>
                  <a:pt x="3665223" y="1851498"/>
                </a:lnTo>
                <a:lnTo>
                  <a:pt x="3776206" y="1671949"/>
                </a:lnTo>
                <a:lnTo>
                  <a:pt x="3900933" y="1493031"/>
                </a:lnTo>
                <a:cubicBezTo>
                  <a:pt x="3926581" y="1455860"/>
                  <a:pt x="3953122" y="1419101"/>
                  <a:pt x="3976988" y="1380765"/>
                </a:cubicBezTo>
                <a:cubicBezTo>
                  <a:pt x="3998865" y="1345584"/>
                  <a:pt x="4018342" y="1308962"/>
                  <a:pt x="4036378" y="1271654"/>
                </a:cubicBezTo>
                <a:lnTo>
                  <a:pt x="4081221" y="1170691"/>
                </a:lnTo>
                <a:close/>
                <a:moveTo>
                  <a:pt x="1474644" y="1106965"/>
                </a:moveTo>
                <a:lnTo>
                  <a:pt x="1418548" y="1200417"/>
                </a:lnTo>
                <a:lnTo>
                  <a:pt x="1415516" y="1201111"/>
                </a:lnTo>
                <a:cubicBezTo>
                  <a:pt x="1411804" y="1198959"/>
                  <a:pt x="1409558" y="1194467"/>
                  <a:pt x="1412507" y="1189769"/>
                </a:cubicBezTo>
                <a:close/>
                <a:moveTo>
                  <a:pt x="1474915" y="1106513"/>
                </a:moveTo>
                <a:lnTo>
                  <a:pt x="1474958" y="1106546"/>
                </a:lnTo>
                <a:lnTo>
                  <a:pt x="1474644" y="1106965"/>
                </a:lnTo>
                <a:close/>
                <a:moveTo>
                  <a:pt x="1548913" y="1096757"/>
                </a:moveTo>
                <a:cubicBezTo>
                  <a:pt x="1551931" y="1098438"/>
                  <a:pt x="1553885" y="1101884"/>
                  <a:pt x="1552890" y="1106239"/>
                </a:cubicBezTo>
                <a:cubicBezTo>
                  <a:pt x="1547061" y="1132196"/>
                  <a:pt x="1535077" y="1155514"/>
                  <a:pt x="1521773" y="1178265"/>
                </a:cubicBezTo>
                <a:lnTo>
                  <a:pt x="1502328" y="1212448"/>
                </a:lnTo>
                <a:lnTo>
                  <a:pt x="1471006" y="1235169"/>
                </a:lnTo>
                <a:lnTo>
                  <a:pt x="1482733" y="1246897"/>
                </a:lnTo>
                <a:lnTo>
                  <a:pt x="1502328" y="1212448"/>
                </a:lnTo>
                <a:lnTo>
                  <a:pt x="1596572" y="1144086"/>
                </a:lnTo>
                <a:lnTo>
                  <a:pt x="1603503" y="1150610"/>
                </a:lnTo>
                <a:cubicBezTo>
                  <a:pt x="1607892" y="1150130"/>
                  <a:pt x="1611115" y="1148210"/>
                  <a:pt x="1615024" y="1147250"/>
                </a:cubicBezTo>
                <a:lnTo>
                  <a:pt x="1608896" y="1146420"/>
                </a:lnTo>
                <a:lnTo>
                  <a:pt x="1605445" y="1141880"/>
                </a:lnTo>
                <a:lnTo>
                  <a:pt x="1609606" y="1134631"/>
                </a:lnTo>
                <a:lnTo>
                  <a:pt x="1596572" y="1144086"/>
                </a:lnTo>
                <a:lnTo>
                  <a:pt x="1595325" y="1142912"/>
                </a:lnTo>
                <a:cubicBezTo>
                  <a:pt x="1595342" y="1138626"/>
                  <a:pt x="1598085" y="1134048"/>
                  <a:pt x="1603503" y="1133465"/>
                </a:cubicBezTo>
                <a:cubicBezTo>
                  <a:pt x="1608303" y="1132985"/>
                  <a:pt x="1610703" y="1129145"/>
                  <a:pt x="1616053" y="1131133"/>
                </a:cubicBezTo>
                <a:cubicBezTo>
                  <a:pt x="1620922" y="1132917"/>
                  <a:pt x="1622157" y="1137306"/>
                  <a:pt x="1622499" y="1142038"/>
                </a:cubicBezTo>
                <a:cubicBezTo>
                  <a:pt x="1622705" y="1145124"/>
                  <a:pt x="1620648" y="1147867"/>
                  <a:pt x="1618247" y="1149444"/>
                </a:cubicBezTo>
                <a:cubicBezTo>
                  <a:pt x="1570241" y="1180442"/>
                  <a:pt x="1524910" y="1215144"/>
                  <a:pt x="1479647" y="1249983"/>
                </a:cubicBezTo>
                <a:cubicBezTo>
                  <a:pt x="1472103" y="1255812"/>
                  <a:pt x="1464765" y="1245045"/>
                  <a:pt x="1467920" y="1238255"/>
                </a:cubicBezTo>
                <a:cubicBezTo>
                  <a:pt x="1478687" y="1215246"/>
                  <a:pt x="1492969" y="1193695"/>
                  <a:pt x="1505974" y="1171595"/>
                </a:cubicBezTo>
                <a:lnTo>
                  <a:pt x="1518665" y="1142381"/>
                </a:lnTo>
                <a:lnTo>
                  <a:pt x="1520431" y="1140353"/>
                </a:lnTo>
                <a:cubicBezTo>
                  <a:pt x="1530075" y="1129410"/>
                  <a:pt x="1539946" y="1118943"/>
                  <a:pt x="1550696" y="1110011"/>
                </a:cubicBezTo>
                <a:lnTo>
                  <a:pt x="1536363" y="1101644"/>
                </a:lnTo>
                <a:lnTo>
                  <a:pt x="1518665" y="1142381"/>
                </a:lnTo>
                <a:lnTo>
                  <a:pt x="1491529" y="1173550"/>
                </a:lnTo>
                <a:cubicBezTo>
                  <a:pt x="1471847" y="1195221"/>
                  <a:pt x="1450467" y="1214561"/>
                  <a:pt x="1422177" y="1223099"/>
                </a:cubicBezTo>
                <a:cubicBezTo>
                  <a:pt x="1415045" y="1225225"/>
                  <a:pt x="1408735" y="1216790"/>
                  <a:pt x="1412507" y="1210481"/>
                </a:cubicBezTo>
                <a:lnTo>
                  <a:pt x="1418548" y="1200417"/>
                </a:lnTo>
                <a:lnTo>
                  <a:pt x="1427321" y="1198410"/>
                </a:lnTo>
                <a:lnTo>
                  <a:pt x="1427321" y="1198342"/>
                </a:lnTo>
                <a:cubicBezTo>
                  <a:pt x="1445357" y="1169538"/>
                  <a:pt x="1464423" y="1141146"/>
                  <a:pt x="1488357" y="1116869"/>
                </a:cubicBezTo>
                <a:lnTo>
                  <a:pt x="1474958" y="1106546"/>
                </a:lnTo>
                <a:lnTo>
                  <a:pt x="1476218" y="1104867"/>
                </a:lnTo>
                <a:cubicBezTo>
                  <a:pt x="1483076" y="1097872"/>
                  <a:pt x="1494666" y="1106856"/>
                  <a:pt x="1489660" y="1115223"/>
                </a:cubicBezTo>
                <a:lnTo>
                  <a:pt x="1443633" y="1191900"/>
                </a:lnTo>
                <a:lnTo>
                  <a:pt x="1417582" y="1206571"/>
                </a:lnTo>
                <a:lnTo>
                  <a:pt x="1427252" y="1219190"/>
                </a:lnTo>
                <a:lnTo>
                  <a:pt x="1443633" y="1191900"/>
                </a:lnTo>
                <a:lnTo>
                  <a:pt x="1452532" y="1186889"/>
                </a:lnTo>
                <a:cubicBezTo>
                  <a:pt x="1462999" y="1178248"/>
                  <a:pt x="1472515" y="1168063"/>
                  <a:pt x="1481773" y="1157948"/>
                </a:cubicBezTo>
                <a:cubicBezTo>
                  <a:pt x="1500290" y="1137717"/>
                  <a:pt x="1517297" y="1115497"/>
                  <a:pt x="1538557" y="1097872"/>
                </a:cubicBezTo>
                <a:cubicBezTo>
                  <a:pt x="1541815" y="1095163"/>
                  <a:pt x="1545896" y="1095077"/>
                  <a:pt x="1548913" y="1096757"/>
                </a:cubicBezTo>
                <a:close/>
                <a:moveTo>
                  <a:pt x="4114191" y="1096458"/>
                </a:moveTo>
                <a:lnTo>
                  <a:pt x="4081221" y="1170691"/>
                </a:lnTo>
                <a:lnTo>
                  <a:pt x="4041453" y="1224060"/>
                </a:lnTo>
                <a:cubicBezTo>
                  <a:pt x="3998316" y="1284067"/>
                  <a:pt x="3962175" y="1348189"/>
                  <a:pt x="3925553" y="1412243"/>
                </a:cubicBezTo>
                <a:cubicBezTo>
                  <a:pt x="3883444" y="1485830"/>
                  <a:pt x="3842640" y="1559553"/>
                  <a:pt x="3799983" y="1633482"/>
                </a:cubicBezTo>
                <a:lnTo>
                  <a:pt x="3776206" y="1671949"/>
                </a:lnTo>
                <a:lnTo>
                  <a:pt x="3735038" y="1731003"/>
                </a:lnTo>
                <a:cubicBezTo>
                  <a:pt x="3680310" y="1809253"/>
                  <a:pt x="3623732" y="1886817"/>
                  <a:pt x="3572640" y="1967535"/>
                </a:cubicBezTo>
                <a:lnTo>
                  <a:pt x="3549381" y="2006733"/>
                </a:lnTo>
                <a:lnTo>
                  <a:pt x="3522234" y="2043111"/>
                </a:lnTo>
                <a:cubicBezTo>
                  <a:pt x="3475188" y="2105107"/>
                  <a:pt x="3429308" y="2168201"/>
                  <a:pt x="3390423" y="2235752"/>
                </a:cubicBezTo>
                <a:lnTo>
                  <a:pt x="3296492" y="2403590"/>
                </a:lnTo>
                <a:lnTo>
                  <a:pt x="3286662" y="2417009"/>
                </a:lnTo>
                <a:cubicBezTo>
                  <a:pt x="3251274" y="2460694"/>
                  <a:pt x="3222334" y="2509386"/>
                  <a:pt x="3192844" y="2557118"/>
                </a:cubicBezTo>
                <a:lnTo>
                  <a:pt x="3186914" y="2566229"/>
                </a:lnTo>
                <a:lnTo>
                  <a:pt x="3281587" y="2395475"/>
                </a:lnTo>
                <a:cubicBezTo>
                  <a:pt x="3302572" y="2358167"/>
                  <a:pt x="3323626" y="2320860"/>
                  <a:pt x="3344612" y="2283484"/>
                </a:cubicBezTo>
                <a:cubicBezTo>
                  <a:pt x="3364088" y="2248782"/>
                  <a:pt x="3382810" y="2213806"/>
                  <a:pt x="3404207" y="2180202"/>
                </a:cubicBezTo>
                <a:cubicBezTo>
                  <a:pt x="3446110" y="2114434"/>
                  <a:pt x="3491784" y="2054906"/>
                  <a:pt x="3540956" y="1990784"/>
                </a:cubicBezTo>
                <a:cubicBezTo>
                  <a:pt x="3590128" y="1926662"/>
                  <a:pt x="3639094" y="1862402"/>
                  <a:pt x="3682916" y="1794508"/>
                </a:cubicBezTo>
                <a:lnTo>
                  <a:pt x="3724761" y="1724362"/>
                </a:lnTo>
                <a:lnTo>
                  <a:pt x="3729345" y="1718933"/>
                </a:lnTo>
                <a:cubicBezTo>
                  <a:pt x="3819322" y="1602690"/>
                  <a:pt x="3891606" y="1474171"/>
                  <a:pt x="3955248" y="1341880"/>
                </a:cubicBezTo>
                <a:lnTo>
                  <a:pt x="3981917" y="1282941"/>
                </a:lnTo>
                <a:lnTo>
                  <a:pt x="3993653" y="1263288"/>
                </a:lnTo>
                <a:cubicBezTo>
                  <a:pt x="4012787" y="1234278"/>
                  <a:pt x="4033155" y="1206229"/>
                  <a:pt x="4053935" y="1178385"/>
                </a:cubicBezTo>
                <a:close/>
                <a:moveTo>
                  <a:pt x="5073128" y="1080680"/>
                </a:moveTo>
                <a:lnTo>
                  <a:pt x="5071005" y="1084868"/>
                </a:lnTo>
                <a:lnTo>
                  <a:pt x="5069579" y="1085854"/>
                </a:lnTo>
                <a:lnTo>
                  <a:pt x="5068645" y="1089522"/>
                </a:lnTo>
                <a:lnTo>
                  <a:pt x="5071005" y="1084868"/>
                </a:lnTo>
                <a:lnTo>
                  <a:pt x="5075275" y="1081913"/>
                </a:lnTo>
                <a:close/>
                <a:moveTo>
                  <a:pt x="1463941" y="1075375"/>
                </a:moveTo>
                <a:lnTo>
                  <a:pt x="1463942" y="1075447"/>
                </a:lnTo>
                <a:cubicBezTo>
                  <a:pt x="1436030" y="1107268"/>
                  <a:pt x="1408941" y="1139843"/>
                  <a:pt x="1382675" y="1173036"/>
                </a:cubicBezTo>
                <a:cubicBezTo>
                  <a:pt x="1335424" y="1232804"/>
                  <a:pt x="1290521" y="1294646"/>
                  <a:pt x="1248619" y="1358434"/>
                </a:cubicBezTo>
                <a:lnTo>
                  <a:pt x="1160061" y="1508815"/>
                </a:lnTo>
                <a:lnTo>
                  <a:pt x="1119122" y="1545151"/>
                </a:lnTo>
                <a:lnTo>
                  <a:pt x="1132564" y="1555507"/>
                </a:lnTo>
                <a:lnTo>
                  <a:pt x="1160061" y="1508815"/>
                </a:lnTo>
                <a:lnTo>
                  <a:pt x="1183793" y="1487750"/>
                </a:lnTo>
                <a:cubicBezTo>
                  <a:pt x="1221924" y="1453632"/>
                  <a:pt x="1260586" y="1418861"/>
                  <a:pt x="1296796" y="1381871"/>
                </a:cubicBezTo>
                <a:lnTo>
                  <a:pt x="1393748" y="1264296"/>
                </a:lnTo>
                <a:lnTo>
                  <a:pt x="1295528" y="1395184"/>
                </a:lnTo>
                <a:lnTo>
                  <a:pt x="1284614" y="1414810"/>
                </a:lnTo>
                <a:lnTo>
                  <a:pt x="1249125" y="1451394"/>
                </a:lnTo>
                <a:cubicBezTo>
                  <a:pt x="1210540" y="1487356"/>
                  <a:pt x="1170660" y="1522006"/>
                  <a:pt x="1131329" y="1556947"/>
                </a:cubicBezTo>
                <a:cubicBezTo>
                  <a:pt x="1123991" y="1563462"/>
                  <a:pt x="1113362" y="1555301"/>
                  <a:pt x="1117888" y="1546591"/>
                </a:cubicBezTo>
                <a:cubicBezTo>
                  <a:pt x="1137570" y="1508872"/>
                  <a:pt x="1158487" y="1471702"/>
                  <a:pt x="1180364" y="1435217"/>
                </a:cubicBezTo>
                <a:cubicBezTo>
                  <a:pt x="1219866" y="1369346"/>
                  <a:pt x="1262437" y="1305190"/>
                  <a:pt x="1307794" y="1243065"/>
                </a:cubicBezTo>
                <a:lnTo>
                  <a:pt x="1366939" y="1169225"/>
                </a:lnTo>
                <a:close/>
                <a:moveTo>
                  <a:pt x="1463937" y="1075099"/>
                </a:moveTo>
                <a:lnTo>
                  <a:pt x="1464079" y="1075241"/>
                </a:lnTo>
                <a:lnTo>
                  <a:pt x="1463941" y="1075375"/>
                </a:lnTo>
                <a:close/>
                <a:moveTo>
                  <a:pt x="5213470" y="1069441"/>
                </a:moveTo>
                <a:lnTo>
                  <a:pt x="5209759" y="1079939"/>
                </a:lnTo>
                <a:lnTo>
                  <a:pt x="5217532" y="1071812"/>
                </a:lnTo>
                <a:close/>
                <a:moveTo>
                  <a:pt x="1452154" y="1063315"/>
                </a:moveTo>
                <a:lnTo>
                  <a:pt x="1463763" y="1063539"/>
                </a:lnTo>
                <a:lnTo>
                  <a:pt x="1463937" y="1075099"/>
                </a:lnTo>
                <a:close/>
                <a:moveTo>
                  <a:pt x="3850918" y="1063178"/>
                </a:moveTo>
                <a:lnTo>
                  <a:pt x="3821517" y="1115361"/>
                </a:lnTo>
                <a:cubicBezTo>
                  <a:pt x="3801217" y="1156097"/>
                  <a:pt x="3782701" y="1197657"/>
                  <a:pt x="3764596" y="1239353"/>
                </a:cubicBezTo>
                <a:cubicBezTo>
                  <a:pt x="3728248" y="1323090"/>
                  <a:pt x="3693616" y="1407786"/>
                  <a:pt x="3649999" y="1488093"/>
                </a:cubicBezTo>
                <a:cubicBezTo>
                  <a:pt x="3605353" y="1570320"/>
                  <a:pt x="3559884" y="1655908"/>
                  <a:pt x="3509410" y="1731415"/>
                </a:cubicBezTo>
                <a:cubicBezTo>
                  <a:pt x="3458935" y="1806921"/>
                  <a:pt x="3396664" y="1871112"/>
                  <a:pt x="3335354" y="1937635"/>
                </a:cubicBezTo>
                <a:cubicBezTo>
                  <a:pt x="3305110" y="1970416"/>
                  <a:pt x="3276855" y="2002580"/>
                  <a:pt x="3250314" y="2040574"/>
                </a:cubicBezTo>
                <a:lnTo>
                  <a:pt x="3183226" y="2131213"/>
                </a:lnTo>
                <a:lnTo>
                  <a:pt x="3219659" y="2089403"/>
                </a:lnTo>
                <a:cubicBezTo>
                  <a:pt x="3247091" y="2054290"/>
                  <a:pt x="3274043" y="2017942"/>
                  <a:pt x="3302024" y="1983995"/>
                </a:cubicBezTo>
                <a:cubicBezTo>
                  <a:pt x="3330004" y="1950048"/>
                  <a:pt x="3361482" y="1919598"/>
                  <a:pt x="3391452" y="1887503"/>
                </a:cubicBezTo>
                <a:cubicBezTo>
                  <a:pt x="3448784" y="1825987"/>
                  <a:pt x="3502483" y="1761110"/>
                  <a:pt x="3550764" y="1692256"/>
                </a:cubicBezTo>
                <a:cubicBezTo>
                  <a:pt x="3599043" y="1623401"/>
                  <a:pt x="3641906" y="1550912"/>
                  <a:pt x="3680037" y="1476023"/>
                </a:cubicBezTo>
                <a:cubicBezTo>
                  <a:pt x="3713573" y="1410049"/>
                  <a:pt x="3738261" y="1344281"/>
                  <a:pt x="3765350" y="1271860"/>
                </a:cubicBezTo>
                <a:close/>
                <a:moveTo>
                  <a:pt x="1451941" y="1063102"/>
                </a:moveTo>
                <a:lnTo>
                  <a:pt x="1452154" y="1063315"/>
                </a:lnTo>
                <a:lnTo>
                  <a:pt x="1451804" y="1063308"/>
                </a:lnTo>
                <a:lnTo>
                  <a:pt x="1451680" y="1063429"/>
                </a:lnTo>
                <a:close/>
                <a:moveTo>
                  <a:pt x="4899115" y="1061320"/>
                </a:moveTo>
                <a:lnTo>
                  <a:pt x="4899168" y="1061361"/>
                </a:lnTo>
                <a:lnTo>
                  <a:pt x="4898904" y="1061699"/>
                </a:lnTo>
                <a:close/>
                <a:moveTo>
                  <a:pt x="5085378" y="1056519"/>
                </a:moveTo>
                <a:lnTo>
                  <a:pt x="5077441" y="1072174"/>
                </a:lnTo>
                <a:lnTo>
                  <a:pt x="5083973" y="1072232"/>
                </a:lnTo>
                <a:lnTo>
                  <a:pt x="5085497" y="1074839"/>
                </a:lnTo>
                <a:lnTo>
                  <a:pt x="5097997" y="1066189"/>
                </a:lnTo>
                <a:close/>
                <a:moveTo>
                  <a:pt x="3329704" y="1046505"/>
                </a:moveTo>
                <a:lnTo>
                  <a:pt x="3319238" y="1067422"/>
                </a:lnTo>
                <a:cubicBezTo>
                  <a:pt x="3301064" y="1098421"/>
                  <a:pt x="3281244" y="1128322"/>
                  <a:pt x="3263687" y="1159731"/>
                </a:cubicBezTo>
                <a:cubicBezTo>
                  <a:pt x="3225420" y="1228243"/>
                  <a:pt x="3191884" y="1299292"/>
                  <a:pt x="3158006" y="1370066"/>
                </a:cubicBezTo>
                <a:cubicBezTo>
                  <a:pt x="3140861" y="1405796"/>
                  <a:pt x="3122756" y="1441732"/>
                  <a:pt x="3105748" y="1476914"/>
                </a:cubicBezTo>
                <a:cubicBezTo>
                  <a:pt x="3088740" y="1512095"/>
                  <a:pt x="3075161" y="1548786"/>
                  <a:pt x="3062542" y="1585682"/>
                </a:cubicBezTo>
                <a:lnTo>
                  <a:pt x="3049559" y="1624271"/>
                </a:lnTo>
                <a:lnTo>
                  <a:pt x="3050953" y="1621892"/>
                </a:lnTo>
                <a:cubicBezTo>
                  <a:pt x="3089152" y="1553998"/>
                  <a:pt x="3120905" y="1482949"/>
                  <a:pt x="3158349" y="1414712"/>
                </a:cubicBezTo>
                <a:cubicBezTo>
                  <a:pt x="3198263" y="1342154"/>
                  <a:pt x="3242222" y="1271654"/>
                  <a:pt x="3277267" y="1196490"/>
                </a:cubicBezTo>
                <a:cubicBezTo>
                  <a:pt x="3294617" y="1159251"/>
                  <a:pt x="3310185" y="1119406"/>
                  <a:pt x="3321089" y="1080864"/>
                </a:cubicBezTo>
                <a:close/>
                <a:moveTo>
                  <a:pt x="4855104" y="1044483"/>
                </a:moveTo>
                <a:cubicBezTo>
                  <a:pt x="4858190" y="1046438"/>
                  <a:pt x="4860298" y="1050210"/>
                  <a:pt x="4859338" y="1054119"/>
                </a:cubicBezTo>
                <a:cubicBezTo>
                  <a:pt x="4851245" y="1087311"/>
                  <a:pt x="4836981" y="1118721"/>
                  <a:pt x="4819836" y="1148211"/>
                </a:cubicBezTo>
                <a:cubicBezTo>
                  <a:pt x="4770201" y="1233438"/>
                  <a:pt x="4698270" y="1304393"/>
                  <a:pt x="4643157" y="1385985"/>
                </a:cubicBezTo>
                <a:lnTo>
                  <a:pt x="4613024" y="1439945"/>
                </a:lnTo>
                <a:lnTo>
                  <a:pt x="4583372" y="1460318"/>
                </a:lnTo>
                <a:lnTo>
                  <a:pt x="4595099" y="1472045"/>
                </a:lnTo>
                <a:lnTo>
                  <a:pt x="4613024" y="1439945"/>
                </a:lnTo>
                <a:lnTo>
                  <a:pt x="4622712" y="1433289"/>
                </a:lnTo>
                <a:cubicBezTo>
                  <a:pt x="4634790" y="1422805"/>
                  <a:pt x="4645952" y="1411181"/>
                  <a:pt x="4656548" y="1399419"/>
                </a:cubicBezTo>
                <a:cubicBezTo>
                  <a:pt x="4705513" y="1344966"/>
                  <a:pt x="4745015" y="1282353"/>
                  <a:pt x="4784929" y="1221180"/>
                </a:cubicBezTo>
                <a:cubicBezTo>
                  <a:pt x="4802897" y="1193610"/>
                  <a:pt x="4820574" y="1165355"/>
                  <a:pt x="4839364" y="1137932"/>
                </a:cubicBezTo>
                <a:lnTo>
                  <a:pt x="4898904" y="1061699"/>
                </a:lnTo>
                <a:lnTo>
                  <a:pt x="4850495" y="1148781"/>
                </a:lnTo>
                <a:cubicBezTo>
                  <a:pt x="4795263" y="1231951"/>
                  <a:pt x="4724476" y="1305053"/>
                  <a:pt x="4676641" y="1393315"/>
                </a:cubicBezTo>
                <a:lnTo>
                  <a:pt x="4671493" y="1406447"/>
                </a:lnTo>
                <a:lnTo>
                  <a:pt x="4658879" y="1421982"/>
                </a:lnTo>
                <a:cubicBezTo>
                  <a:pt x="4639334" y="1442487"/>
                  <a:pt x="4617457" y="1462170"/>
                  <a:pt x="4592014" y="1475063"/>
                </a:cubicBezTo>
                <a:cubicBezTo>
                  <a:pt x="4583852" y="1479178"/>
                  <a:pt x="4576925" y="1471085"/>
                  <a:pt x="4580287" y="1463336"/>
                </a:cubicBezTo>
                <a:cubicBezTo>
                  <a:pt x="4594551" y="1430349"/>
                  <a:pt x="4613273" y="1399625"/>
                  <a:pt x="4633779" y="1370204"/>
                </a:cubicBezTo>
                <a:cubicBezTo>
                  <a:pt x="4672047" y="1315340"/>
                  <a:pt x="4716349" y="1265002"/>
                  <a:pt x="4756468" y="1211441"/>
                </a:cubicBezTo>
                <a:cubicBezTo>
                  <a:pt x="4774813" y="1186958"/>
                  <a:pt x="4792747" y="1161498"/>
                  <a:pt x="4807920" y="1134640"/>
                </a:cubicBezTo>
                <a:lnTo>
                  <a:pt x="4823651" y="1096231"/>
                </a:lnTo>
                <a:lnTo>
                  <a:pt x="4857144" y="1057822"/>
                </a:lnTo>
                <a:lnTo>
                  <a:pt x="4842810" y="1049455"/>
                </a:lnTo>
                <a:lnTo>
                  <a:pt x="4823651" y="1096231"/>
                </a:lnTo>
                <a:lnTo>
                  <a:pt x="4760446" y="1168716"/>
                </a:lnTo>
                <a:cubicBezTo>
                  <a:pt x="4643311" y="1304298"/>
                  <a:pt x="4528919" y="1443447"/>
                  <a:pt x="4435651" y="1596792"/>
                </a:cubicBezTo>
                <a:lnTo>
                  <a:pt x="4517254" y="1444935"/>
                </a:lnTo>
                <a:lnTo>
                  <a:pt x="4669817" y="1248895"/>
                </a:lnTo>
                <a:cubicBezTo>
                  <a:pt x="4727116" y="1180237"/>
                  <a:pt x="4786163" y="1112994"/>
                  <a:pt x="4845005" y="1045752"/>
                </a:cubicBezTo>
                <a:cubicBezTo>
                  <a:pt x="4847954" y="1042391"/>
                  <a:pt x="4852017" y="1042529"/>
                  <a:pt x="4855104" y="1044483"/>
                </a:cubicBezTo>
                <a:close/>
                <a:moveTo>
                  <a:pt x="4747038" y="1042951"/>
                </a:moveTo>
                <a:lnTo>
                  <a:pt x="4703828" y="1131972"/>
                </a:lnTo>
                <a:lnTo>
                  <a:pt x="4670075" y="1175310"/>
                </a:lnTo>
                <a:lnTo>
                  <a:pt x="4622489" y="1226529"/>
                </a:lnTo>
                <a:lnTo>
                  <a:pt x="4621137" y="1228175"/>
                </a:lnTo>
                <a:lnTo>
                  <a:pt x="4679342" y="1145613"/>
                </a:lnTo>
                <a:lnTo>
                  <a:pt x="4708784" y="1084164"/>
                </a:lnTo>
                <a:close/>
                <a:moveTo>
                  <a:pt x="4747390" y="1042226"/>
                </a:moveTo>
                <a:lnTo>
                  <a:pt x="4747621" y="1042323"/>
                </a:lnTo>
                <a:lnTo>
                  <a:pt x="4747038" y="1042951"/>
                </a:lnTo>
                <a:close/>
                <a:moveTo>
                  <a:pt x="4801866" y="1033457"/>
                </a:moveTo>
                <a:lnTo>
                  <a:pt x="4696704" y="1146647"/>
                </a:lnTo>
                <a:lnTo>
                  <a:pt x="4703828" y="1131972"/>
                </a:lnTo>
                <a:lnTo>
                  <a:pt x="4709928" y="1124139"/>
                </a:lnTo>
                <a:close/>
                <a:moveTo>
                  <a:pt x="4803446" y="1031899"/>
                </a:moveTo>
                <a:lnTo>
                  <a:pt x="4815507" y="1032285"/>
                </a:lnTo>
                <a:cubicBezTo>
                  <a:pt x="4818430" y="1035156"/>
                  <a:pt x="4819356" y="1039923"/>
                  <a:pt x="4815584" y="1044038"/>
                </a:cubicBezTo>
                <a:cubicBezTo>
                  <a:pt x="4782186" y="1080453"/>
                  <a:pt x="4748239" y="1116458"/>
                  <a:pt x="4714429" y="1152531"/>
                </a:cubicBezTo>
                <a:lnTo>
                  <a:pt x="4673716" y="1198228"/>
                </a:lnTo>
                <a:lnTo>
                  <a:pt x="4714291" y="1145399"/>
                </a:lnTo>
                <a:cubicBezTo>
                  <a:pt x="4745290" y="1108983"/>
                  <a:pt x="4778688" y="1074555"/>
                  <a:pt x="4815516" y="1043969"/>
                </a:cubicBezTo>
                <a:close/>
                <a:moveTo>
                  <a:pt x="4803377" y="1031830"/>
                </a:moveTo>
                <a:lnTo>
                  <a:pt x="4803446" y="1031899"/>
                </a:lnTo>
                <a:lnTo>
                  <a:pt x="4803445" y="1031899"/>
                </a:lnTo>
                <a:lnTo>
                  <a:pt x="4801866" y="1033457"/>
                </a:lnTo>
                <a:close/>
                <a:moveTo>
                  <a:pt x="1377257" y="1030801"/>
                </a:moveTo>
                <a:cubicBezTo>
                  <a:pt x="1383086" y="1026412"/>
                  <a:pt x="1392550" y="1033819"/>
                  <a:pt x="1389876" y="1040471"/>
                </a:cubicBezTo>
                <a:cubicBezTo>
                  <a:pt x="1379657" y="1066051"/>
                  <a:pt x="1367382" y="1090671"/>
                  <a:pt x="1353460" y="1114469"/>
                </a:cubicBezTo>
                <a:cubicBezTo>
                  <a:pt x="1328188" y="1157708"/>
                  <a:pt x="1298648" y="1198153"/>
                  <a:pt x="1269510" y="1238856"/>
                </a:cubicBezTo>
                <a:lnTo>
                  <a:pt x="1251414" y="1266805"/>
                </a:lnTo>
                <a:lnTo>
                  <a:pt x="1174535" y="1354430"/>
                </a:lnTo>
                <a:lnTo>
                  <a:pt x="1187977" y="1364786"/>
                </a:lnTo>
                <a:lnTo>
                  <a:pt x="1251414" y="1266805"/>
                </a:lnTo>
                <a:lnTo>
                  <a:pt x="1307255" y="1203160"/>
                </a:lnTo>
                <a:lnTo>
                  <a:pt x="1451680" y="1063429"/>
                </a:lnTo>
                <a:lnTo>
                  <a:pt x="1366939" y="1169225"/>
                </a:lnTo>
                <a:lnTo>
                  <a:pt x="1319530" y="1215093"/>
                </a:lnTo>
                <a:cubicBezTo>
                  <a:pt x="1273650" y="1264025"/>
                  <a:pt x="1229742" y="1314860"/>
                  <a:pt x="1186810" y="1366363"/>
                </a:cubicBezTo>
                <a:cubicBezTo>
                  <a:pt x="1180295" y="1374181"/>
                  <a:pt x="1168980" y="1364169"/>
                  <a:pt x="1173369" y="1356007"/>
                </a:cubicBezTo>
                <a:cubicBezTo>
                  <a:pt x="1186536" y="1331456"/>
                  <a:pt x="1201281" y="1307796"/>
                  <a:pt x="1216780" y="1284616"/>
                </a:cubicBezTo>
                <a:cubicBezTo>
                  <a:pt x="1244006" y="1244051"/>
                  <a:pt x="1274079" y="1204754"/>
                  <a:pt x="1301905" y="1164138"/>
                </a:cubicBezTo>
                <a:lnTo>
                  <a:pt x="1352323" y="1073786"/>
                </a:lnTo>
                <a:lnTo>
                  <a:pt x="1386173" y="1045409"/>
                </a:lnTo>
                <a:lnTo>
                  <a:pt x="1373554" y="1035739"/>
                </a:lnTo>
                <a:lnTo>
                  <a:pt x="1352323" y="1073786"/>
                </a:lnTo>
                <a:lnTo>
                  <a:pt x="1263217" y="1148484"/>
                </a:lnTo>
                <a:cubicBezTo>
                  <a:pt x="1224598" y="1185740"/>
                  <a:pt x="1189348" y="1226254"/>
                  <a:pt x="1160476" y="1271105"/>
                </a:cubicBezTo>
                <a:lnTo>
                  <a:pt x="1160340" y="1271137"/>
                </a:lnTo>
                <a:lnTo>
                  <a:pt x="1235434" y="1157931"/>
                </a:lnTo>
                <a:lnTo>
                  <a:pt x="1240067" y="1149664"/>
                </a:lnTo>
                <a:lnTo>
                  <a:pt x="1250993" y="1136620"/>
                </a:lnTo>
                <a:cubicBezTo>
                  <a:pt x="1290624" y="1098386"/>
                  <a:pt x="1333709" y="1063513"/>
                  <a:pt x="1377257" y="1030801"/>
                </a:cubicBezTo>
                <a:close/>
                <a:moveTo>
                  <a:pt x="4743850" y="1030501"/>
                </a:moveTo>
                <a:cubicBezTo>
                  <a:pt x="4747502" y="1031778"/>
                  <a:pt x="4750056" y="1035190"/>
                  <a:pt x="4748375" y="1040197"/>
                </a:cubicBezTo>
                <a:lnTo>
                  <a:pt x="4747390" y="1042226"/>
                </a:lnTo>
                <a:lnTo>
                  <a:pt x="4731986" y="1035739"/>
                </a:lnTo>
                <a:lnTo>
                  <a:pt x="4708784" y="1084164"/>
                </a:lnTo>
                <a:lnTo>
                  <a:pt x="4630556" y="1168442"/>
                </a:lnTo>
                <a:cubicBezTo>
                  <a:pt x="4594139" y="1201772"/>
                  <a:pt x="4556009" y="1232975"/>
                  <a:pt x="4517878" y="1264248"/>
                </a:cubicBezTo>
                <a:lnTo>
                  <a:pt x="4485818" y="1290811"/>
                </a:lnTo>
                <a:lnTo>
                  <a:pt x="4518059" y="1251115"/>
                </a:lnTo>
                <a:lnTo>
                  <a:pt x="4530773" y="1230926"/>
                </a:lnTo>
                <a:lnTo>
                  <a:pt x="4631396" y="1143907"/>
                </a:lnTo>
                <a:cubicBezTo>
                  <a:pt x="4667777" y="1109702"/>
                  <a:pt x="4702153" y="1073458"/>
                  <a:pt x="4732740" y="1033613"/>
                </a:cubicBezTo>
                <a:cubicBezTo>
                  <a:pt x="4735449" y="1030081"/>
                  <a:pt x="4740198" y="1029224"/>
                  <a:pt x="4743850" y="1030501"/>
                </a:cubicBezTo>
                <a:close/>
                <a:moveTo>
                  <a:pt x="4968204" y="1026992"/>
                </a:moveTo>
                <a:lnTo>
                  <a:pt x="4891353" y="1130180"/>
                </a:lnTo>
                <a:lnTo>
                  <a:pt x="4900360" y="1115551"/>
                </a:lnTo>
                <a:close/>
                <a:moveTo>
                  <a:pt x="4968381" y="1026755"/>
                </a:moveTo>
                <a:lnTo>
                  <a:pt x="4968384" y="1026757"/>
                </a:lnTo>
                <a:lnTo>
                  <a:pt x="4968204" y="1026992"/>
                </a:lnTo>
                <a:close/>
                <a:moveTo>
                  <a:pt x="4980948" y="1024415"/>
                </a:moveTo>
                <a:cubicBezTo>
                  <a:pt x="4984188" y="1026910"/>
                  <a:pt x="4985937" y="1031316"/>
                  <a:pt x="4983194" y="1035328"/>
                </a:cubicBezTo>
                <a:cubicBezTo>
                  <a:pt x="4962620" y="1065297"/>
                  <a:pt x="4940880" y="1094512"/>
                  <a:pt x="4918866" y="1123453"/>
                </a:cubicBezTo>
                <a:lnTo>
                  <a:pt x="4899515" y="1149344"/>
                </a:lnTo>
                <a:lnTo>
                  <a:pt x="4906521" y="1137649"/>
                </a:lnTo>
                <a:cubicBezTo>
                  <a:pt x="4929290" y="1102468"/>
                  <a:pt x="4953842" y="1068315"/>
                  <a:pt x="4981822" y="1037111"/>
                </a:cubicBezTo>
                <a:lnTo>
                  <a:pt x="4968384" y="1026757"/>
                </a:lnTo>
                <a:lnTo>
                  <a:pt x="4969752" y="1024972"/>
                </a:lnTo>
                <a:cubicBezTo>
                  <a:pt x="4972976" y="1021337"/>
                  <a:pt x="4977707" y="1021920"/>
                  <a:pt x="4980948" y="1024415"/>
                </a:cubicBezTo>
                <a:close/>
                <a:moveTo>
                  <a:pt x="2664779" y="1017634"/>
                </a:moveTo>
                <a:lnTo>
                  <a:pt x="2664946" y="1017801"/>
                </a:lnTo>
                <a:lnTo>
                  <a:pt x="2664118" y="1018574"/>
                </a:lnTo>
                <a:close/>
                <a:moveTo>
                  <a:pt x="5216984" y="1007964"/>
                </a:moveTo>
                <a:lnTo>
                  <a:pt x="5203836" y="1046748"/>
                </a:lnTo>
                <a:lnTo>
                  <a:pt x="5131190" y="1127157"/>
                </a:lnTo>
                <a:lnTo>
                  <a:pt x="5111373" y="1157545"/>
                </a:lnTo>
                <a:lnTo>
                  <a:pt x="5196215" y="1069229"/>
                </a:lnTo>
                <a:lnTo>
                  <a:pt x="5203836" y="1046748"/>
                </a:lnTo>
                <a:lnTo>
                  <a:pt x="5231317" y="1016331"/>
                </a:lnTo>
                <a:close/>
                <a:moveTo>
                  <a:pt x="5229499" y="1003052"/>
                </a:moveTo>
                <a:cubicBezTo>
                  <a:pt x="5232466" y="1004810"/>
                  <a:pt x="5234402" y="1008341"/>
                  <a:pt x="5233579" y="1012559"/>
                </a:cubicBezTo>
                <a:lnTo>
                  <a:pt x="5216574" y="1060662"/>
                </a:lnTo>
                <a:lnTo>
                  <a:pt x="5219795" y="1067972"/>
                </a:lnTo>
                <a:cubicBezTo>
                  <a:pt x="5214377" y="1103222"/>
                  <a:pt x="5200044" y="1136826"/>
                  <a:pt x="5183791" y="1168373"/>
                </a:cubicBezTo>
                <a:cubicBezTo>
                  <a:pt x="5165857" y="1203211"/>
                  <a:pt x="5144957" y="1236490"/>
                  <a:pt x="5122514" y="1268740"/>
                </a:cubicBezTo>
                <a:lnTo>
                  <a:pt x="5102730" y="1295160"/>
                </a:lnTo>
                <a:lnTo>
                  <a:pt x="5101495" y="1295315"/>
                </a:lnTo>
                <a:cubicBezTo>
                  <a:pt x="5030309" y="1366912"/>
                  <a:pt x="4983743" y="1461072"/>
                  <a:pt x="4902201" y="1522726"/>
                </a:cubicBezTo>
                <a:lnTo>
                  <a:pt x="4913928" y="1534453"/>
                </a:lnTo>
                <a:cubicBezTo>
                  <a:pt x="4958573" y="1476160"/>
                  <a:pt x="5006648" y="1420679"/>
                  <a:pt x="5051979" y="1362935"/>
                </a:cubicBezTo>
                <a:lnTo>
                  <a:pt x="5098626" y="1300641"/>
                </a:lnTo>
                <a:lnTo>
                  <a:pt x="5081821" y="1343797"/>
                </a:lnTo>
                <a:lnTo>
                  <a:pt x="5063035" y="1365306"/>
                </a:lnTo>
                <a:cubicBezTo>
                  <a:pt x="5015294" y="1425552"/>
                  <a:pt x="4973078" y="1490476"/>
                  <a:pt x="4910842" y="1537539"/>
                </a:cubicBezTo>
                <a:cubicBezTo>
                  <a:pt x="4904190" y="1542614"/>
                  <a:pt x="4893972" y="1532464"/>
                  <a:pt x="4899115" y="1525812"/>
                </a:cubicBezTo>
                <a:cubicBezTo>
                  <a:pt x="4922364" y="1495431"/>
                  <a:pt x="4946709" y="1465942"/>
                  <a:pt x="4970918" y="1436315"/>
                </a:cubicBezTo>
                <a:lnTo>
                  <a:pt x="4992842" y="1407775"/>
                </a:lnTo>
                <a:lnTo>
                  <a:pt x="4919482" y="1472022"/>
                </a:lnTo>
                <a:lnTo>
                  <a:pt x="4924064" y="1466087"/>
                </a:lnTo>
                <a:lnTo>
                  <a:pt x="4951906" y="1420383"/>
                </a:lnTo>
                <a:lnTo>
                  <a:pt x="5009718" y="1368507"/>
                </a:lnTo>
                <a:cubicBezTo>
                  <a:pt x="5043356" y="1333462"/>
                  <a:pt x="5074406" y="1295932"/>
                  <a:pt x="5102387" y="1256498"/>
                </a:cubicBezTo>
                <a:cubicBezTo>
                  <a:pt x="5128825" y="1219225"/>
                  <a:pt x="5153033" y="1179671"/>
                  <a:pt x="5172853" y="1138146"/>
                </a:cubicBezTo>
                <a:lnTo>
                  <a:pt x="5183157" y="1107749"/>
                </a:lnTo>
                <a:lnTo>
                  <a:pt x="5086269" y="1209041"/>
                </a:lnTo>
                <a:lnTo>
                  <a:pt x="5057092" y="1241154"/>
                </a:lnTo>
                <a:lnTo>
                  <a:pt x="4992907" y="1353076"/>
                </a:lnTo>
                <a:lnTo>
                  <a:pt x="4951906" y="1420383"/>
                </a:lnTo>
                <a:lnTo>
                  <a:pt x="4901764" y="1465377"/>
                </a:lnTo>
                <a:lnTo>
                  <a:pt x="4920444" y="1440704"/>
                </a:lnTo>
                <a:cubicBezTo>
                  <a:pt x="4944327" y="1403671"/>
                  <a:pt x="4966525" y="1365313"/>
                  <a:pt x="4988493" y="1326748"/>
                </a:cubicBezTo>
                <a:lnTo>
                  <a:pt x="5004576" y="1298956"/>
                </a:lnTo>
                <a:lnTo>
                  <a:pt x="4924078" y="1387555"/>
                </a:lnTo>
                <a:cubicBezTo>
                  <a:pt x="4900212" y="1413889"/>
                  <a:pt x="4875660" y="1440087"/>
                  <a:pt x="4848297" y="1462855"/>
                </a:cubicBezTo>
                <a:lnTo>
                  <a:pt x="4840466" y="1468643"/>
                </a:lnTo>
                <a:lnTo>
                  <a:pt x="4831952" y="1512465"/>
                </a:lnTo>
                <a:lnTo>
                  <a:pt x="4832080" y="1512954"/>
                </a:lnTo>
                <a:lnTo>
                  <a:pt x="4816264" y="1521777"/>
                </a:lnTo>
                <a:lnTo>
                  <a:pt x="4815122" y="1517754"/>
                </a:lnTo>
                <a:lnTo>
                  <a:pt x="4820463" y="1483426"/>
                </a:lnTo>
                <a:lnTo>
                  <a:pt x="4817547" y="1485581"/>
                </a:lnTo>
                <a:cubicBezTo>
                  <a:pt x="4806343" y="1492191"/>
                  <a:pt x="4794290" y="1496940"/>
                  <a:pt x="4781706" y="1497145"/>
                </a:cubicBezTo>
                <a:cubicBezTo>
                  <a:pt x="4774985" y="1497283"/>
                  <a:pt x="4771350" y="1489876"/>
                  <a:pt x="4774299" y="1484253"/>
                </a:cubicBezTo>
                <a:cubicBezTo>
                  <a:pt x="4792336" y="1449963"/>
                  <a:pt x="4814418" y="1418073"/>
                  <a:pt x="4838421" y="1387692"/>
                </a:cubicBezTo>
                <a:cubicBezTo>
                  <a:pt x="4902509" y="1306733"/>
                  <a:pt x="4982182" y="1235689"/>
                  <a:pt x="5038410" y="1149156"/>
                </a:cubicBezTo>
                <a:lnTo>
                  <a:pt x="5063856" y="1098968"/>
                </a:lnTo>
                <a:lnTo>
                  <a:pt x="5025064" y="1121988"/>
                </a:lnTo>
                <a:lnTo>
                  <a:pt x="5002465" y="1142998"/>
                </a:lnTo>
                <a:cubicBezTo>
                  <a:pt x="4950550" y="1197108"/>
                  <a:pt x="4905904" y="1261916"/>
                  <a:pt x="4861259" y="1317672"/>
                </a:cubicBezTo>
                <a:cubicBezTo>
                  <a:pt x="4816613" y="1373427"/>
                  <a:pt x="4766893" y="1427605"/>
                  <a:pt x="4702908" y="1461278"/>
                </a:cubicBezTo>
                <a:lnTo>
                  <a:pt x="4694128" y="1460528"/>
                </a:lnTo>
                <a:lnTo>
                  <a:pt x="4701878" y="1452282"/>
                </a:lnTo>
                <a:lnTo>
                  <a:pt x="4706816" y="1456066"/>
                </a:lnTo>
                <a:lnTo>
                  <a:pt x="4714928" y="1438398"/>
                </a:lnTo>
                <a:lnTo>
                  <a:pt x="4724733" y="1427966"/>
                </a:lnTo>
                <a:lnTo>
                  <a:pt x="4726496" y="1425394"/>
                </a:lnTo>
                <a:lnTo>
                  <a:pt x="4744767" y="1413513"/>
                </a:lnTo>
                <a:cubicBezTo>
                  <a:pt x="4760634" y="1401168"/>
                  <a:pt x="4775567" y="1387590"/>
                  <a:pt x="4789729" y="1373222"/>
                </a:cubicBezTo>
                <a:cubicBezTo>
                  <a:pt x="4840959" y="1321341"/>
                  <a:pt x="4883273" y="1259430"/>
                  <a:pt x="4929067" y="1201206"/>
                </a:cubicBezTo>
                <a:lnTo>
                  <a:pt x="4967967" y="1156963"/>
                </a:lnTo>
                <a:lnTo>
                  <a:pt x="4885850" y="1221647"/>
                </a:lnTo>
                <a:lnTo>
                  <a:pt x="4814588" y="1291118"/>
                </a:lnTo>
                <a:lnTo>
                  <a:pt x="4787261" y="1336737"/>
                </a:lnTo>
                <a:lnTo>
                  <a:pt x="4726496" y="1425394"/>
                </a:lnTo>
                <a:lnTo>
                  <a:pt x="4718516" y="1430583"/>
                </a:lnTo>
                <a:lnTo>
                  <a:pt x="4744092" y="1374878"/>
                </a:lnTo>
                <a:lnTo>
                  <a:pt x="4725877" y="1397059"/>
                </a:lnTo>
                <a:lnTo>
                  <a:pt x="4719572" y="1406551"/>
                </a:lnTo>
                <a:lnTo>
                  <a:pt x="4705579" y="1421777"/>
                </a:lnTo>
                <a:lnTo>
                  <a:pt x="4702420" y="1425623"/>
                </a:lnTo>
                <a:lnTo>
                  <a:pt x="4690288" y="1451608"/>
                </a:lnTo>
                <a:cubicBezTo>
                  <a:pt x="4688916" y="1455346"/>
                  <a:pt x="4690545" y="1458569"/>
                  <a:pt x="4693280" y="1460455"/>
                </a:cubicBezTo>
                <a:lnTo>
                  <a:pt x="4694128" y="1460528"/>
                </a:lnTo>
                <a:lnTo>
                  <a:pt x="4649140" y="1508393"/>
                </a:lnTo>
                <a:cubicBezTo>
                  <a:pt x="4642763" y="1513811"/>
                  <a:pt x="4632681" y="1508667"/>
                  <a:pt x="4634807" y="1500026"/>
                </a:cubicBezTo>
                <a:lnTo>
                  <a:pt x="4671493" y="1406447"/>
                </a:lnTo>
                <a:lnTo>
                  <a:pt x="4724030" y="1341743"/>
                </a:lnTo>
                <a:cubicBezTo>
                  <a:pt x="4768264" y="1280639"/>
                  <a:pt x="4807355" y="1216105"/>
                  <a:pt x="4849806" y="1153834"/>
                </a:cubicBezTo>
                <a:cubicBezTo>
                  <a:pt x="4869214" y="1125373"/>
                  <a:pt x="4889170" y="1096981"/>
                  <a:pt x="4912556" y="1071675"/>
                </a:cubicBezTo>
                <a:lnTo>
                  <a:pt x="4899168" y="1061361"/>
                </a:lnTo>
                <a:lnTo>
                  <a:pt x="4900486" y="1059674"/>
                </a:lnTo>
                <a:cubicBezTo>
                  <a:pt x="4904052" y="1055765"/>
                  <a:pt x="4908322" y="1056296"/>
                  <a:pt x="4911245" y="1058834"/>
                </a:cubicBezTo>
                <a:cubicBezTo>
                  <a:pt x="4914168" y="1061371"/>
                  <a:pt x="4915746" y="1065914"/>
                  <a:pt x="4913928" y="1070029"/>
                </a:cubicBezTo>
                <a:cubicBezTo>
                  <a:pt x="4898909" y="1104388"/>
                  <a:pt x="4879912" y="1136689"/>
                  <a:pt x="4858790" y="1167619"/>
                </a:cubicBezTo>
                <a:cubicBezTo>
                  <a:pt x="4802983" y="1249452"/>
                  <a:pt x="4732362" y="1323685"/>
                  <a:pt x="4686942" y="1411527"/>
                </a:cubicBezTo>
                <a:lnTo>
                  <a:pt x="4684162" y="1418814"/>
                </a:lnTo>
                <a:lnTo>
                  <a:pt x="4729380" y="1360671"/>
                </a:lnTo>
                <a:lnTo>
                  <a:pt x="4736844" y="1352304"/>
                </a:lnTo>
                <a:lnTo>
                  <a:pt x="4848657" y="1187507"/>
                </a:lnTo>
                <a:lnTo>
                  <a:pt x="4891353" y="1130180"/>
                </a:lnTo>
                <a:lnTo>
                  <a:pt x="4840496" y="1212778"/>
                </a:lnTo>
                <a:lnTo>
                  <a:pt x="4800796" y="1280607"/>
                </a:lnTo>
                <a:lnTo>
                  <a:pt x="4804590" y="1276353"/>
                </a:lnTo>
                <a:lnTo>
                  <a:pt x="4899515" y="1149344"/>
                </a:lnTo>
                <a:lnTo>
                  <a:pt x="4847931" y="1235457"/>
                </a:lnTo>
                <a:lnTo>
                  <a:pt x="4887457" y="1198231"/>
                </a:lnTo>
                <a:cubicBezTo>
                  <a:pt x="4916140" y="1173761"/>
                  <a:pt x="4946067" y="1150806"/>
                  <a:pt x="4977348" y="1129686"/>
                </a:cubicBezTo>
                <a:lnTo>
                  <a:pt x="5019011" y="1105233"/>
                </a:lnTo>
                <a:lnTo>
                  <a:pt x="5089287" y="1051307"/>
                </a:lnTo>
                <a:cubicBezTo>
                  <a:pt x="5095391" y="1047809"/>
                  <a:pt x="5104580" y="1053707"/>
                  <a:pt x="5101906" y="1060977"/>
                </a:cubicBezTo>
                <a:lnTo>
                  <a:pt x="5084303" y="1095186"/>
                </a:lnTo>
                <a:lnTo>
                  <a:pt x="5074594" y="1133534"/>
                </a:lnTo>
                <a:cubicBezTo>
                  <a:pt x="5067136" y="1150713"/>
                  <a:pt x="5057398" y="1167035"/>
                  <a:pt x="5047248" y="1182363"/>
                </a:cubicBezTo>
                <a:cubicBezTo>
                  <a:pt x="5001368" y="1251629"/>
                  <a:pt x="4941360" y="1310265"/>
                  <a:pt x="4892189" y="1377062"/>
                </a:cubicBezTo>
                <a:cubicBezTo>
                  <a:pt x="4882982" y="1389561"/>
                  <a:pt x="4873201" y="1403367"/>
                  <a:pt x="4864257" y="1418022"/>
                </a:cubicBezTo>
                <a:lnTo>
                  <a:pt x="4857880" y="1430845"/>
                </a:lnTo>
                <a:lnTo>
                  <a:pt x="4921069" y="1364821"/>
                </a:lnTo>
                <a:cubicBezTo>
                  <a:pt x="4942766" y="1340355"/>
                  <a:pt x="4964128" y="1315580"/>
                  <a:pt x="4986897" y="1292091"/>
                </a:cubicBezTo>
                <a:lnTo>
                  <a:pt x="5045469" y="1228291"/>
                </a:lnTo>
                <a:lnTo>
                  <a:pt x="5055160" y="1211544"/>
                </a:lnTo>
                <a:cubicBezTo>
                  <a:pt x="5101083" y="1135814"/>
                  <a:pt x="5151901" y="1063720"/>
                  <a:pt x="5219246" y="1004193"/>
                </a:cubicBezTo>
                <a:cubicBezTo>
                  <a:pt x="5222539" y="1001312"/>
                  <a:pt x="5226534" y="1001295"/>
                  <a:pt x="5229499" y="1003052"/>
                </a:cubicBezTo>
                <a:close/>
                <a:moveTo>
                  <a:pt x="4537363" y="990499"/>
                </a:moveTo>
                <a:lnTo>
                  <a:pt x="4469658" y="1104130"/>
                </a:lnTo>
                <a:cubicBezTo>
                  <a:pt x="4437846" y="1153662"/>
                  <a:pt x="4404551" y="1202251"/>
                  <a:pt x="4370363" y="1250189"/>
                </a:cubicBezTo>
                <a:cubicBezTo>
                  <a:pt x="4310287" y="1334405"/>
                  <a:pt x="4247537" y="1416701"/>
                  <a:pt x="4185540" y="1499477"/>
                </a:cubicBezTo>
                <a:cubicBezTo>
                  <a:pt x="4120801" y="1585956"/>
                  <a:pt x="4058187" y="1673670"/>
                  <a:pt x="3996191" y="1762138"/>
                </a:cubicBezTo>
                <a:cubicBezTo>
                  <a:pt x="3965261" y="1806304"/>
                  <a:pt x="3933783" y="1850195"/>
                  <a:pt x="3900590" y="1892783"/>
                </a:cubicBezTo>
                <a:cubicBezTo>
                  <a:pt x="3870758" y="1931051"/>
                  <a:pt x="3840926" y="1968976"/>
                  <a:pt x="3814248" y="2009575"/>
                </a:cubicBezTo>
                <a:lnTo>
                  <a:pt x="3748061" y="2130076"/>
                </a:lnTo>
                <a:lnTo>
                  <a:pt x="3778037" y="2046265"/>
                </a:lnTo>
                <a:lnTo>
                  <a:pt x="3788348" y="2023067"/>
                </a:lnTo>
                <a:lnTo>
                  <a:pt x="3813768" y="1979949"/>
                </a:lnTo>
                <a:cubicBezTo>
                  <a:pt x="3842160" y="1938801"/>
                  <a:pt x="3873981" y="1900327"/>
                  <a:pt x="3904225" y="1860482"/>
                </a:cubicBezTo>
                <a:cubicBezTo>
                  <a:pt x="3937075" y="1817140"/>
                  <a:pt x="3968347" y="1772631"/>
                  <a:pt x="3999414" y="1728054"/>
                </a:cubicBezTo>
                <a:cubicBezTo>
                  <a:pt x="4061821" y="1638489"/>
                  <a:pt x="4128962" y="1546660"/>
                  <a:pt x="4191712" y="1463198"/>
                </a:cubicBezTo>
                <a:cubicBezTo>
                  <a:pt x="4254463" y="1379736"/>
                  <a:pt x="4317077" y="1297166"/>
                  <a:pt x="4377495" y="1210961"/>
                </a:cubicBezTo>
                <a:lnTo>
                  <a:pt x="4450260" y="1095279"/>
                </a:lnTo>
                <a:lnTo>
                  <a:pt x="4482538" y="1061171"/>
                </a:lnTo>
                <a:close/>
                <a:moveTo>
                  <a:pt x="2377057" y="985327"/>
                </a:moveTo>
                <a:lnTo>
                  <a:pt x="2361089" y="1006215"/>
                </a:lnTo>
                <a:lnTo>
                  <a:pt x="2345280" y="1018427"/>
                </a:lnTo>
                <a:lnTo>
                  <a:pt x="2345607" y="1018045"/>
                </a:lnTo>
                <a:close/>
                <a:moveTo>
                  <a:pt x="2417136" y="977608"/>
                </a:moveTo>
                <a:cubicBezTo>
                  <a:pt x="2420839" y="979777"/>
                  <a:pt x="2423308" y="984406"/>
                  <a:pt x="2420839" y="989310"/>
                </a:cubicBezTo>
                <a:lnTo>
                  <a:pt x="2387811" y="1044900"/>
                </a:lnTo>
                <a:lnTo>
                  <a:pt x="2388882" y="1043557"/>
                </a:lnTo>
                <a:lnTo>
                  <a:pt x="2388882" y="1043694"/>
                </a:lnTo>
                <a:cubicBezTo>
                  <a:pt x="2396700" y="1035876"/>
                  <a:pt x="2408838" y="1048015"/>
                  <a:pt x="2401020" y="1055833"/>
                </a:cubicBezTo>
                <a:cubicBezTo>
                  <a:pt x="2330314" y="1127087"/>
                  <a:pt x="2282102" y="1217407"/>
                  <a:pt x="2234302" y="1304641"/>
                </a:cubicBezTo>
                <a:cubicBezTo>
                  <a:pt x="2210779" y="1347572"/>
                  <a:pt x="2183004" y="1387280"/>
                  <a:pt x="2154407" y="1427879"/>
                </a:cubicBezTo>
                <a:cubicBezTo>
                  <a:pt x="2125809" y="1468479"/>
                  <a:pt x="2096182" y="1508324"/>
                  <a:pt x="2065870" y="1547620"/>
                </a:cubicBezTo>
                <a:cubicBezTo>
                  <a:pt x="2009771" y="1620246"/>
                  <a:pt x="1952507" y="1691295"/>
                  <a:pt x="1888865" y="1757612"/>
                </a:cubicBezTo>
                <a:cubicBezTo>
                  <a:pt x="1796333" y="1854001"/>
                  <a:pt x="1695431" y="1944218"/>
                  <a:pt x="1609332" y="2046693"/>
                </a:cubicBezTo>
                <a:lnTo>
                  <a:pt x="1537310" y="2142873"/>
                </a:lnTo>
                <a:lnTo>
                  <a:pt x="1523882" y="2141317"/>
                </a:lnTo>
                <a:lnTo>
                  <a:pt x="1529025" y="2153936"/>
                </a:lnTo>
                <a:lnTo>
                  <a:pt x="1537310" y="2142873"/>
                </a:lnTo>
                <a:lnTo>
                  <a:pt x="1540392" y="2143230"/>
                </a:lnTo>
                <a:cubicBezTo>
                  <a:pt x="1556771" y="2140841"/>
                  <a:pt x="1572368" y="2127121"/>
                  <a:pt x="1583684" y="2116217"/>
                </a:cubicBezTo>
                <a:cubicBezTo>
                  <a:pt x="1609127" y="2091802"/>
                  <a:pt x="1629906" y="2062656"/>
                  <a:pt x="1649863" y="2033783"/>
                </a:cubicBezTo>
                <a:cubicBezTo>
                  <a:pt x="1666460" y="2009780"/>
                  <a:pt x="1682165" y="1985160"/>
                  <a:pt x="1698967" y="1961363"/>
                </a:cubicBezTo>
                <a:cubicBezTo>
                  <a:pt x="1719198" y="1932628"/>
                  <a:pt x="1743955" y="1907665"/>
                  <a:pt x="1769467" y="1883662"/>
                </a:cubicBezTo>
                <a:cubicBezTo>
                  <a:pt x="1842299" y="1815151"/>
                  <a:pt x="1923566" y="1756515"/>
                  <a:pt x="1993312" y="1684643"/>
                </a:cubicBezTo>
                <a:cubicBezTo>
                  <a:pt x="2128278" y="1545562"/>
                  <a:pt x="2228747" y="1378159"/>
                  <a:pt x="2356580" y="1233044"/>
                </a:cubicBezTo>
                <a:cubicBezTo>
                  <a:pt x="2362410" y="1226460"/>
                  <a:pt x="2373108" y="1233523"/>
                  <a:pt x="2370914" y="1241410"/>
                </a:cubicBezTo>
                <a:cubicBezTo>
                  <a:pt x="2348214" y="1324392"/>
                  <a:pt x="2301511" y="1399144"/>
                  <a:pt x="2250693" y="1467656"/>
                </a:cubicBezTo>
                <a:cubicBezTo>
                  <a:pt x="2202755" y="1532327"/>
                  <a:pt x="2147823" y="1594666"/>
                  <a:pt x="2096045" y="1652959"/>
                </a:cubicBezTo>
                <a:cubicBezTo>
                  <a:pt x="2044267" y="1711252"/>
                  <a:pt x="1994341" y="1770916"/>
                  <a:pt x="1944140" y="1830581"/>
                </a:cubicBezTo>
                <a:cubicBezTo>
                  <a:pt x="1864879" y="1924759"/>
                  <a:pt x="1783766" y="2020132"/>
                  <a:pt x="1691543" y="2102495"/>
                </a:cubicBezTo>
                <a:lnTo>
                  <a:pt x="1619316" y="2160641"/>
                </a:lnTo>
                <a:lnTo>
                  <a:pt x="1637450" y="2154056"/>
                </a:lnTo>
                <a:cubicBezTo>
                  <a:pt x="1654201" y="2144832"/>
                  <a:pt x="1669889" y="2133431"/>
                  <a:pt x="1684565" y="2121566"/>
                </a:cubicBezTo>
                <a:cubicBezTo>
                  <a:pt x="1716797" y="2095574"/>
                  <a:pt x="1745738" y="2065811"/>
                  <a:pt x="1774679" y="2036253"/>
                </a:cubicBezTo>
                <a:cubicBezTo>
                  <a:pt x="1833863" y="1975765"/>
                  <a:pt x="1895860" y="1918158"/>
                  <a:pt x="1956279" y="1858905"/>
                </a:cubicBezTo>
                <a:cubicBezTo>
                  <a:pt x="2020264" y="1796085"/>
                  <a:pt x="2081026" y="1730249"/>
                  <a:pt x="2138358" y="1661257"/>
                </a:cubicBezTo>
                <a:lnTo>
                  <a:pt x="2188498" y="1594349"/>
                </a:lnTo>
                <a:lnTo>
                  <a:pt x="2272501" y="1459358"/>
                </a:lnTo>
                <a:cubicBezTo>
                  <a:pt x="2309638" y="1394704"/>
                  <a:pt x="2344112" y="1325846"/>
                  <a:pt x="2389783" y="1266120"/>
                </a:cubicBezTo>
                <a:lnTo>
                  <a:pt x="2422258" y="1229565"/>
                </a:lnTo>
                <a:lnTo>
                  <a:pt x="2429138" y="1216242"/>
                </a:lnTo>
                <a:lnTo>
                  <a:pt x="2435821" y="1214298"/>
                </a:lnTo>
                <a:lnTo>
                  <a:pt x="2439699" y="1209933"/>
                </a:lnTo>
                <a:lnTo>
                  <a:pt x="2439768" y="1209795"/>
                </a:lnTo>
                <a:cubicBezTo>
                  <a:pt x="2447792" y="1202183"/>
                  <a:pt x="2459930" y="1214322"/>
                  <a:pt x="2451907" y="1221934"/>
                </a:cubicBezTo>
                <a:lnTo>
                  <a:pt x="2437808" y="1236580"/>
                </a:lnTo>
                <a:lnTo>
                  <a:pt x="2373725" y="1358596"/>
                </a:lnTo>
                <a:cubicBezTo>
                  <a:pt x="2348317" y="1402093"/>
                  <a:pt x="2321090" y="1444544"/>
                  <a:pt x="2292595" y="1486035"/>
                </a:cubicBezTo>
                <a:lnTo>
                  <a:pt x="2210043" y="1593102"/>
                </a:lnTo>
                <a:lnTo>
                  <a:pt x="2174569" y="1649530"/>
                </a:lnTo>
                <a:cubicBezTo>
                  <a:pt x="2142062" y="1702611"/>
                  <a:pt x="2108732" y="1758092"/>
                  <a:pt x="2077323" y="1808979"/>
                </a:cubicBezTo>
                <a:lnTo>
                  <a:pt x="1991993" y="1937328"/>
                </a:lnTo>
                <a:lnTo>
                  <a:pt x="2123065" y="1786347"/>
                </a:lnTo>
                <a:lnTo>
                  <a:pt x="2207139" y="1674314"/>
                </a:lnTo>
                <a:lnTo>
                  <a:pt x="2177860" y="1740399"/>
                </a:lnTo>
                <a:lnTo>
                  <a:pt x="2175143" y="1745369"/>
                </a:lnTo>
                <a:lnTo>
                  <a:pt x="2118513" y="1818537"/>
                </a:lnTo>
                <a:lnTo>
                  <a:pt x="2006877" y="1946405"/>
                </a:lnTo>
                <a:lnTo>
                  <a:pt x="2006410" y="1948950"/>
                </a:lnTo>
                <a:lnTo>
                  <a:pt x="2000633" y="1953557"/>
                </a:lnTo>
                <a:lnTo>
                  <a:pt x="1989800" y="1965965"/>
                </a:lnTo>
                <a:lnTo>
                  <a:pt x="1983790" y="1968691"/>
                </a:lnTo>
                <a:lnTo>
                  <a:pt x="1982449" y="1968055"/>
                </a:lnTo>
                <a:lnTo>
                  <a:pt x="1948036" y="1995494"/>
                </a:lnTo>
                <a:lnTo>
                  <a:pt x="1871720" y="2090225"/>
                </a:lnTo>
                <a:cubicBezTo>
                  <a:pt x="1834412" y="2132813"/>
                  <a:pt x="1793539" y="2175059"/>
                  <a:pt x="1753694" y="2212298"/>
                </a:cubicBezTo>
                <a:cubicBezTo>
                  <a:pt x="1713849" y="2249537"/>
                  <a:pt x="1671192" y="2285678"/>
                  <a:pt x="1631621" y="2321134"/>
                </a:cubicBezTo>
                <a:cubicBezTo>
                  <a:pt x="1592051" y="2356590"/>
                  <a:pt x="1553234" y="2393006"/>
                  <a:pt x="1517916" y="2432783"/>
                </a:cubicBezTo>
                <a:cubicBezTo>
                  <a:pt x="1480128" y="2475302"/>
                  <a:pt x="1449541" y="2522348"/>
                  <a:pt x="1418063" y="2569600"/>
                </a:cubicBezTo>
                <a:cubicBezTo>
                  <a:pt x="1411959" y="2578789"/>
                  <a:pt x="1397078" y="2570148"/>
                  <a:pt x="1403250" y="2560959"/>
                </a:cubicBezTo>
                <a:cubicBezTo>
                  <a:pt x="1411822" y="2547997"/>
                  <a:pt x="1420532" y="2535104"/>
                  <a:pt x="1429104" y="2522142"/>
                </a:cubicBezTo>
                <a:lnTo>
                  <a:pt x="1515474" y="2412626"/>
                </a:lnTo>
                <a:lnTo>
                  <a:pt x="1479578" y="2434085"/>
                </a:lnTo>
                <a:cubicBezTo>
                  <a:pt x="1472378" y="2437171"/>
                  <a:pt x="1462914" y="2430381"/>
                  <a:pt x="1467852" y="2422358"/>
                </a:cubicBezTo>
                <a:cubicBezTo>
                  <a:pt x="1487020" y="2391394"/>
                  <a:pt x="1508452" y="2362025"/>
                  <a:pt x="1530551" y="2333135"/>
                </a:cubicBezTo>
                <a:lnTo>
                  <a:pt x="1561175" y="2293501"/>
                </a:lnTo>
                <a:lnTo>
                  <a:pt x="1567289" y="2288335"/>
                </a:lnTo>
                <a:cubicBezTo>
                  <a:pt x="1580631" y="2277457"/>
                  <a:pt x="1594330" y="2267178"/>
                  <a:pt x="1608989" y="2258520"/>
                </a:cubicBezTo>
                <a:lnTo>
                  <a:pt x="1597262" y="2246793"/>
                </a:lnTo>
                <a:lnTo>
                  <a:pt x="1561175" y="2293501"/>
                </a:lnTo>
                <a:lnTo>
                  <a:pt x="1527730" y="2321751"/>
                </a:lnTo>
                <a:cubicBezTo>
                  <a:pt x="1501267" y="2343868"/>
                  <a:pt x="1473818" y="2364305"/>
                  <a:pt x="1440556" y="2374900"/>
                </a:cubicBezTo>
                <a:cubicBezTo>
                  <a:pt x="1433013" y="2377301"/>
                  <a:pt x="1427663" y="2368591"/>
                  <a:pt x="1430887" y="2362282"/>
                </a:cubicBezTo>
                <a:cubicBezTo>
                  <a:pt x="1441243" y="2341879"/>
                  <a:pt x="1454119" y="2322985"/>
                  <a:pt x="1467209" y="2304203"/>
                </a:cubicBezTo>
                <a:lnTo>
                  <a:pt x="1478210" y="2287410"/>
                </a:lnTo>
                <a:lnTo>
                  <a:pt x="1516543" y="2258520"/>
                </a:lnTo>
                <a:lnTo>
                  <a:pt x="1504816" y="2246793"/>
                </a:lnTo>
                <a:lnTo>
                  <a:pt x="1478210" y="2287410"/>
                </a:lnTo>
                <a:lnTo>
                  <a:pt x="1469066" y="2294301"/>
                </a:lnTo>
                <a:cubicBezTo>
                  <a:pt x="1423408" y="2332617"/>
                  <a:pt x="1381424" y="2376015"/>
                  <a:pt x="1327057" y="2401784"/>
                </a:cubicBezTo>
                <a:cubicBezTo>
                  <a:pt x="1321776" y="2404253"/>
                  <a:pt x="1313547" y="2401441"/>
                  <a:pt x="1314164" y="2394377"/>
                </a:cubicBezTo>
                <a:cubicBezTo>
                  <a:pt x="1318845" y="2343714"/>
                  <a:pt x="1365226" y="2317276"/>
                  <a:pt x="1394605" y="2280751"/>
                </a:cubicBezTo>
                <a:lnTo>
                  <a:pt x="1401753" y="2267090"/>
                </a:lnTo>
                <a:lnTo>
                  <a:pt x="1428761" y="2249262"/>
                </a:lnTo>
                <a:lnTo>
                  <a:pt x="1416142" y="2239592"/>
                </a:lnTo>
                <a:lnTo>
                  <a:pt x="1401753" y="2267090"/>
                </a:lnTo>
                <a:lnTo>
                  <a:pt x="1388984" y="2275520"/>
                </a:lnTo>
                <a:cubicBezTo>
                  <a:pt x="1364258" y="2295382"/>
                  <a:pt x="1342341" y="2318948"/>
                  <a:pt x="1318558" y="2340148"/>
                </a:cubicBezTo>
                <a:lnTo>
                  <a:pt x="1282762" y="2367969"/>
                </a:lnTo>
                <a:lnTo>
                  <a:pt x="1315284" y="2320409"/>
                </a:lnTo>
                <a:lnTo>
                  <a:pt x="1344725" y="2292682"/>
                </a:lnTo>
                <a:cubicBezTo>
                  <a:pt x="1367794" y="2270642"/>
                  <a:pt x="1391351" y="2249262"/>
                  <a:pt x="1420120" y="2234586"/>
                </a:cubicBezTo>
                <a:cubicBezTo>
                  <a:pt x="1426772" y="2231157"/>
                  <a:pt x="1434590" y="2236780"/>
                  <a:pt x="1432738" y="2244256"/>
                </a:cubicBezTo>
                <a:cubicBezTo>
                  <a:pt x="1425126" y="2275322"/>
                  <a:pt x="1401946" y="2298571"/>
                  <a:pt x="1380069" y="2320448"/>
                </a:cubicBezTo>
                <a:cubicBezTo>
                  <a:pt x="1369851" y="2330667"/>
                  <a:pt x="1358381" y="2341519"/>
                  <a:pt x="1349114" y="2353649"/>
                </a:cubicBezTo>
                <a:lnTo>
                  <a:pt x="1340340" y="2373865"/>
                </a:lnTo>
                <a:lnTo>
                  <a:pt x="1318484" y="2387108"/>
                </a:lnTo>
                <a:lnTo>
                  <a:pt x="1331377" y="2394514"/>
                </a:lnTo>
                <a:lnTo>
                  <a:pt x="1340340" y="2373865"/>
                </a:lnTo>
                <a:lnTo>
                  <a:pt x="1369289" y="2356323"/>
                </a:lnTo>
                <a:cubicBezTo>
                  <a:pt x="1417176" y="2321318"/>
                  <a:pt x="1458079" y="2276197"/>
                  <a:pt x="1507971" y="2243844"/>
                </a:cubicBezTo>
                <a:cubicBezTo>
                  <a:pt x="1515377" y="2239044"/>
                  <a:pt x="1523744" y="2248370"/>
                  <a:pt x="1519698" y="2255571"/>
                </a:cubicBezTo>
                <a:cubicBezTo>
                  <a:pt x="1508485" y="2275494"/>
                  <a:pt x="1495198" y="2294147"/>
                  <a:pt x="1482117" y="2312930"/>
                </a:cubicBezTo>
                <a:lnTo>
                  <a:pt x="1461620" y="2345710"/>
                </a:lnTo>
                <a:lnTo>
                  <a:pt x="1436099" y="2358441"/>
                </a:lnTo>
                <a:lnTo>
                  <a:pt x="1445769" y="2371060"/>
                </a:lnTo>
                <a:lnTo>
                  <a:pt x="1461620" y="2345710"/>
                </a:lnTo>
                <a:lnTo>
                  <a:pt x="1480556" y="2336264"/>
                </a:lnTo>
                <a:cubicBezTo>
                  <a:pt x="1494410" y="2326997"/>
                  <a:pt x="1507491" y="2316299"/>
                  <a:pt x="1520384" y="2305498"/>
                </a:cubicBezTo>
                <a:cubicBezTo>
                  <a:pt x="1546170" y="2283895"/>
                  <a:pt x="1571339" y="2260989"/>
                  <a:pt x="1600416" y="2243776"/>
                </a:cubicBezTo>
                <a:cubicBezTo>
                  <a:pt x="1607343" y="2239729"/>
                  <a:pt x="1617493" y="2248370"/>
                  <a:pt x="1612144" y="2255502"/>
                </a:cubicBezTo>
                <a:cubicBezTo>
                  <a:pt x="1590301" y="2284546"/>
                  <a:pt x="1567533" y="2312956"/>
                  <a:pt x="1545433" y="2341845"/>
                </a:cubicBezTo>
                <a:lnTo>
                  <a:pt x="1506456" y="2397309"/>
                </a:lnTo>
                <a:lnTo>
                  <a:pt x="1471006" y="2419340"/>
                </a:lnTo>
                <a:lnTo>
                  <a:pt x="1482733" y="2431068"/>
                </a:lnTo>
                <a:lnTo>
                  <a:pt x="1506456" y="2397309"/>
                </a:lnTo>
                <a:lnTo>
                  <a:pt x="1527079" y="2384493"/>
                </a:lnTo>
                <a:cubicBezTo>
                  <a:pt x="1544353" y="2370546"/>
                  <a:pt x="1560366" y="2354875"/>
                  <a:pt x="1575590" y="2339307"/>
                </a:cubicBezTo>
                <a:cubicBezTo>
                  <a:pt x="1636970" y="2276488"/>
                  <a:pt x="1688611" y="2204959"/>
                  <a:pt x="1750881" y="2142963"/>
                </a:cubicBezTo>
                <a:cubicBezTo>
                  <a:pt x="1789080" y="2104901"/>
                  <a:pt x="1829268" y="2068862"/>
                  <a:pt x="1870673" y="2034255"/>
                </a:cubicBezTo>
                <a:lnTo>
                  <a:pt x="1935589" y="1983119"/>
                </a:lnTo>
                <a:lnTo>
                  <a:pt x="1990775" y="1911712"/>
                </a:lnTo>
                <a:cubicBezTo>
                  <a:pt x="2026299" y="1861785"/>
                  <a:pt x="2057572" y="1808636"/>
                  <a:pt x="2089461" y="1756309"/>
                </a:cubicBezTo>
                <a:lnTo>
                  <a:pt x="2116732" y="1711691"/>
                </a:lnTo>
                <a:lnTo>
                  <a:pt x="1940574" y="1898132"/>
                </a:lnTo>
                <a:cubicBezTo>
                  <a:pt x="1881252" y="1955534"/>
                  <a:pt x="1822205" y="2013073"/>
                  <a:pt x="1763980" y="2071640"/>
                </a:cubicBezTo>
                <a:cubicBezTo>
                  <a:pt x="1737714" y="2098043"/>
                  <a:pt x="1710694" y="2123829"/>
                  <a:pt x="1680793" y="2146118"/>
                </a:cubicBezTo>
                <a:cubicBezTo>
                  <a:pt x="1653498" y="2166486"/>
                  <a:pt x="1622568" y="2184385"/>
                  <a:pt x="1588553" y="2190078"/>
                </a:cubicBezTo>
                <a:lnTo>
                  <a:pt x="1588484" y="2190009"/>
                </a:lnTo>
                <a:cubicBezTo>
                  <a:pt x="1577717" y="2191792"/>
                  <a:pt x="1573122" y="2175264"/>
                  <a:pt x="1583958" y="2173481"/>
                </a:cubicBezTo>
                <a:lnTo>
                  <a:pt x="1585088" y="2173071"/>
                </a:lnTo>
                <a:lnTo>
                  <a:pt x="1586632" y="2165183"/>
                </a:lnTo>
                <a:cubicBezTo>
                  <a:pt x="1660425" y="2112308"/>
                  <a:pt x="1726124" y="2048734"/>
                  <a:pt x="1788052" y="1982554"/>
                </a:cubicBezTo>
                <a:cubicBezTo>
                  <a:pt x="1844425" y="1922273"/>
                  <a:pt x="1897780" y="1859247"/>
                  <a:pt x="1950793" y="1796017"/>
                </a:cubicBezTo>
                <a:cubicBezTo>
                  <a:pt x="1999621" y="1737792"/>
                  <a:pt x="2049068" y="1680185"/>
                  <a:pt x="2099474" y="1623264"/>
                </a:cubicBezTo>
                <a:cubicBezTo>
                  <a:pt x="2152692" y="1563188"/>
                  <a:pt x="2205499" y="1502426"/>
                  <a:pt x="2251927" y="1436932"/>
                </a:cubicBezTo>
                <a:cubicBezTo>
                  <a:pt x="2273599" y="1406380"/>
                  <a:pt x="2294241" y="1374558"/>
                  <a:pt x="2311952" y="1341280"/>
                </a:cubicBezTo>
                <a:lnTo>
                  <a:pt x="2333121" y="1289202"/>
                </a:lnTo>
                <a:lnTo>
                  <a:pt x="2368719" y="1245251"/>
                </a:lnTo>
                <a:lnTo>
                  <a:pt x="2354386" y="1236884"/>
                </a:lnTo>
                <a:lnTo>
                  <a:pt x="2333121" y="1289202"/>
                </a:lnTo>
                <a:lnTo>
                  <a:pt x="2265061" y="1373230"/>
                </a:lnTo>
                <a:cubicBezTo>
                  <a:pt x="2231782" y="1416906"/>
                  <a:pt x="2199292" y="1461209"/>
                  <a:pt x="2166133" y="1504963"/>
                </a:cubicBezTo>
                <a:cubicBezTo>
                  <a:pt x="2106606" y="1583487"/>
                  <a:pt x="2046187" y="1659131"/>
                  <a:pt x="1973287" y="1728808"/>
                </a:cubicBezTo>
                <a:cubicBezTo>
                  <a:pt x="1900386" y="1798486"/>
                  <a:pt x="1816856" y="1856504"/>
                  <a:pt x="1747316" y="1929816"/>
                </a:cubicBezTo>
                <a:cubicBezTo>
                  <a:pt x="1705893" y="1973502"/>
                  <a:pt x="1677158" y="2027200"/>
                  <a:pt x="1641154" y="2075206"/>
                </a:cubicBezTo>
                <a:cubicBezTo>
                  <a:pt x="1622980" y="2099415"/>
                  <a:pt x="1603641" y="2123898"/>
                  <a:pt x="1579432" y="2142414"/>
                </a:cubicBezTo>
                <a:cubicBezTo>
                  <a:pt x="1562698" y="2155170"/>
                  <a:pt x="1540410" y="2166417"/>
                  <a:pt x="1519287" y="2157776"/>
                </a:cubicBezTo>
                <a:cubicBezTo>
                  <a:pt x="1514487" y="2155787"/>
                  <a:pt x="1510783" y="2150301"/>
                  <a:pt x="1514144" y="2145158"/>
                </a:cubicBezTo>
                <a:cubicBezTo>
                  <a:pt x="1568802" y="2061627"/>
                  <a:pt x="1636216" y="1987561"/>
                  <a:pt x="1706099" y="1916580"/>
                </a:cubicBezTo>
                <a:cubicBezTo>
                  <a:pt x="1769467" y="1852252"/>
                  <a:pt x="1834961" y="1790119"/>
                  <a:pt x="1896751" y="1724282"/>
                </a:cubicBezTo>
                <a:cubicBezTo>
                  <a:pt x="1961285" y="1655428"/>
                  <a:pt x="2019510" y="1581018"/>
                  <a:pt x="2076294" y="1505786"/>
                </a:cubicBezTo>
                <a:cubicBezTo>
                  <a:pt x="2105920" y="1466490"/>
                  <a:pt x="2134793" y="1426645"/>
                  <a:pt x="2162499" y="1385977"/>
                </a:cubicBezTo>
                <a:cubicBezTo>
                  <a:pt x="2176558" y="1365334"/>
                  <a:pt x="2190342" y="1344486"/>
                  <a:pt x="2203784" y="1323501"/>
                </a:cubicBezTo>
                <a:cubicBezTo>
                  <a:pt x="2216129" y="1304161"/>
                  <a:pt x="2226278" y="1283244"/>
                  <a:pt x="2237388" y="1263219"/>
                </a:cubicBezTo>
                <a:lnTo>
                  <a:pt x="2268702" y="1210331"/>
                </a:lnTo>
                <a:lnTo>
                  <a:pt x="2195349" y="1313076"/>
                </a:lnTo>
                <a:cubicBezTo>
                  <a:pt x="2140896" y="1390640"/>
                  <a:pt x="2086032" y="1468136"/>
                  <a:pt x="2023899" y="1539733"/>
                </a:cubicBezTo>
                <a:cubicBezTo>
                  <a:pt x="1957445" y="1616269"/>
                  <a:pt x="1880841" y="1683203"/>
                  <a:pt x="1803826" y="1748971"/>
                </a:cubicBezTo>
                <a:cubicBezTo>
                  <a:pt x="1763843" y="1783055"/>
                  <a:pt x="1723518" y="1816659"/>
                  <a:pt x="1683399" y="1850538"/>
                </a:cubicBezTo>
                <a:cubicBezTo>
                  <a:pt x="1664128" y="1866791"/>
                  <a:pt x="1645680" y="1881810"/>
                  <a:pt x="1623872" y="1897035"/>
                </a:cubicBezTo>
                <a:cubicBezTo>
                  <a:pt x="1602063" y="1912260"/>
                  <a:pt x="1579774" y="1926525"/>
                  <a:pt x="1557897" y="1941612"/>
                </a:cubicBezTo>
                <a:lnTo>
                  <a:pt x="1542288" y="1954128"/>
                </a:lnTo>
                <a:lnTo>
                  <a:pt x="1500008" y="1990190"/>
                </a:lnTo>
                <a:lnTo>
                  <a:pt x="1469909" y="2027474"/>
                </a:lnTo>
                <a:cubicBezTo>
                  <a:pt x="1447827" y="2055181"/>
                  <a:pt x="1421698" y="2082270"/>
                  <a:pt x="1385213" y="2088373"/>
                </a:cubicBezTo>
                <a:cubicBezTo>
                  <a:pt x="1374446" y="2090156"/>
                  <a:pt x="1369851" y="2073629"/>
                  <a:pt x="1380687" y="2071846"/>
                </a:cubicBezTo>
                <a:lnTo>
                  <a:pt x="1385977" y="2069946"/>
                </a:lnTo>
                <a:lnTo>
                  <a:pt x="1386104" y="2064850"/>
                </a:lnTo>
                <a:lnTo>
                  <a:pt x="1501254" y="1966043"/>
                </a:lnTo>
                <a:lnTo>
                  <a:pt x="1513869" y="1952585"/>
                </a:lnTo>
                <a:lnTo>
                  <a:pt x="1530535" y="1940918"/>
                </a:lnTo>
                <a:lnTo>
                  <a:pt x="1605012" y="1877010"/>
                </a:lnTo>
                <a:cubicBezTo>
                  <a:pt x="1667351" y="1820294"/>
                  <a:pt x="1725644" y="1763784"/>
                  <a:pt x="1784829" y="1699388"/>
                </a:cubicBezTo>
                <a:cubicBezTo>
                  <a:pt x="1844013" y="1634991"/>
                  <a:pt x="1899700" y="1566891"/>
                  <a:pt x="1952232" y="1497008"/>
                </a:cubicBezTo>
                <a:cubicBezTo>
                  <a:pt x="2004970" y="1426782"/>
                  <a:pt x="2053456" y="1353659"/>
                  <a:pt x="2101025" y="1279918"/>
                </a:cubicBezTo>
                <a:lnTo>
                  <a:pt x="2150389" y="1203855"/>
                </a:lnTo>
                <a:lnTo>
                  <a:pt x="2007234" y="1384811"/>
                </a:lnTo>
                <a:cubicBezTo>
                  <a:pt x="1933305" y="1476159"/>
                  <a:pt x="1857249" y="1565999"/>
                  <a:pt x="1775845" y="1650764"/>
                </a:cubicBezTo>
                <a:cubicBezTo>
                  <a:pt x="1692040" y="1737998"/>
                  <a:pt x="1601515" y="1818785"/>
                  <a:pt x="1512566" y="1900670"/>
                </a:cubicBezTo>
                <a:cubicBezTo>
                  <a:pt x="1465932" y="1943601"/>
                  <a:pt x="1419640" y="1986806"/>
                  <a:pt x="1374583" y="2031315"/>
                </a:cubicBezTo>
                <a:cubicBezTo>
                  <a:pt x="1331858" y="2073560"/>
                  <a:pt x="1294208" y="2119920"/>
                  <a:pt x="1255322" y="2165594"/>
                </a:cubicBezTo>
                <a:cubicBezTo>
                  <a:pt x="1240921" y="2182533"/>
                  <a:pt x="1225970" y="2198650"/>
                  <a:pt x="1213077" y="2216755"/>
                </a:cubicBezTo>
                <a:cubicBezTo>
                  <a:pt x="1201076" y="2233625"/>
                  <a:pt x="1189554" y="2250839"/>
                  <a:pt x="1176867" y="2267230"/>
                </a:cubicBezTo>
                <a:cubicBezTo>
                  <a:pt x="1153550" y="2297337"/>
                  <a:pt x="1123306" y="2328403"/>
                  <a:pt x="1082569" y="2329020"/>
                </a:cubicBezTo>
                <a:lnTo>
                  <a:pt x="1082638" y="2328952"/>
                </a:lnTo>
                <a:cubicBezTo>
                  <a:pt x="1077118" y="2329021"/>
                  <a:pt x="1074358" y="2324769"/>
                  <a:pt x="1074358" y="2320482"/>
                </a:cubicBezTo>
                <a:lnTo>
                  <a:pt x="1081374" y="2313132"/>
                </a:lnTo>
                <a:lnTo>
                  <a:pt x="1079894" y="2306801"/>
                </a:lnTo>
                <a:cubicBezTo>
                  <a:pt x="1087918" y="2295623"/>
                  <a:pt x="1096079" y="2284513"/>
                  <a:pt x="1104240" y="2273471"/>
                </a:cubicBezTo>
                <a:cubicBezTo>
                  <a:pt x="1167814" y="2187335"/>
                  <a:pt x="1234542" y="2103804"/>
                  <a:pt x="1304425" y="2022331"/>
                </a:cubicBezTo>
                <a:cubicBezTo>
                  <a:pt x="1374308" y="1940858"/>
                  <a:pt x="1447072" y="1861854"/>
                  <a:pt x="1522235" y="1785250"/>
                </a:cubicBezTo>
                <a:cubicBezTo>
                  <a:pt x="1591364" y="1714750"/>
                  <a:pt x="1660835" y="1647884"/>
                  <a:pt x="1728181" y="1572652"/>
                </a:cubicBezTo>
                <a:cubicBezTo>
                  <a:pt x="1795526" y="1497420"/>
                  <a:pt x="1859374" y="1418690"/>
                  <a:pt x="1915884" y="1334885"/>
                </a:cubicBezTo>
                <a:cubicBezTo>
                  <a:pt x="1942734" y="1295075"/>
                  <a:pt x="1968160" y="1254012"/>
                  <a:pt x="1990843" y="1211535"/>
                </a:cubicBezTo>
                <a:lnTo>
                  <a:pt x="2026769" y="1130570"/>
                </a:lnTo>
                <a:lnTo>
                  <a:pt x="2026641" y="1130723"/>
                </a:lnTo>
                <a:cubicBezTo>
                  <a:pt x="1952986" y="1220151"/>
                  <a:pt x="1882143" y="1313008"/>
                  <a:pt x="1811917" y="1404151"/>
                </a:cubicBezTo>
                <a:cubicBezTo>
                  <a:pt x="1741691" y="1495294"/>
                  <a:pt x="1671054" y="1586231"/>
                  <a:pt x="1596370" y="1673876"/>
                </a:cubicBezTo>
                <a:cubicBezTo>
                  <a:pt x="1559680" y="1716876"/>
                  <a:pt x="1521549" y="1759807"/>
                  <a:pt x="1481773" y="1798486"/>
                </a:cubicBezTo>
                <a:cubicBezTo>
                  <a:pt x="1441997" y="1837165"/>
                  <a:pt x="1400506" y="1874061"/>
                  <a:pt x="1360524" y="1912466"/>
                </a:cubicBezTo>
                <a:cubicBezTo>
                  <a:pt x="1326371" y="1945316"/>
                  <a:pt x="1290641" y="1978989"/>
                  <a:pt x="1263140" y="2017805"/>
                </a:cubicBezTo>
                <a:cubicBezTo>
                  <a:pt x="1241812" y="2047980"/>
                  <a:pt x="1223707" y="2079253"/>
                  <a:pt x="1202927" y="2110868"/>
                </a:cubicBezTo>
                <a:cubicBezTo>
                  <a:pt x="1182147" y="2142483"/>
                  <a:pt x="1160201" y="2174305"/>
                  <a:pt x="1132769" y="2200639"/>
                </a:cubicBezTo>
                <a:cubicBezTo>
                  <a:pt x="1110275" y="2222242"/>
                  <a:pt x="1082432" y="2240827"/>
                  <a:pt x="1050199" y="2241170"/>
                </a:cubicBezTo>
                <a:cubicBezTo>
                  <a:pt x="1044918" y="2241239"/>
                  <a:pt x="1040049" y="2235615"/>
                  <a:pt x="1041901" y="2230334"/>
                </a:cubicBezTo>
                <a:cubicBezTo>
                  <a:pt x="1049891" y="2207909"/>
                  <a:pt x="1060898" y="2186838"/>
                  <a:pt x="1073568" y="2166727"/>
                </a:cubicBezTo>
                <a:lnTo>
                  <a:pt x="1076756" y="2162299"/>
                </a:lnTo>
                <a:lnTo>
                  <a:pt x="1075026" y="2164360"/>
                </a:lnTo>
                <a:cubicBezTo>
                  <a:pt x="1058155" y="2180614"/>
                  <a:pt x="1037581" y="2197690"/>
                  <a:pt x="1013304" y="2199679"/>
                </a:cubicBezTo>
                <a:cubicBezTo>
                  <a:pt x="1008092" y="2200090"/>
                  <a:pt x="1003017" y="2193781"/>
                  <a:pt x="1005006" y="2188843"/>
                </a:cubicBezTo>
                <a:cubicBezTo>
                  <a:pt x="1034152" y="2116560"/>
                  <a:pt x="1080032" y="2052438"/>
                  <a:pt x="1129136" y="1992567"/>
                </a:cubicBezTo>
                <a:cubicBezTo>
                  <a:pt x="1175839" y="1935509"/>
                  <a:pt x="1226656" y="1882016"/>
                  <a:pt x="1277474" y="1828661"/>
                </a:cubicBezTo>
                <a:cubicBezTo>
                  <a:pt x="1300928" y="1803972"/>
                  <a:pt x="1324383" y="1779421"/>
                  <a:pt x="1347426" y="1754389"/>
                </a:cubicBezTo>
                <a:cubicBezTo>
                  <a:pt x="1373692" y="1725791"/>
                  <a:pt x="1398381" y="1695753"/>
                  <a:pt x="1423344" y="1665989"/>
                </a:cubicBezTo>
                <a:cubicBezTo>
                  <a:pt x="1476356" y="1602827"/>
                  <a:pt x="1529043" y="1539202"/>
                  <a:pt x="1579475" y="1473897"/>
                </a:cubicBezTo>
                <a:lnTo>
                  <a:pt x="1718015" y="1277484"/>
                </a:lnTo>
                <a:lnTo>
                  <a:pt x="1515309" y="1497899"/>
                </a:lnTo>
                <a:cubicBezTo>
                  <a:pt x="1454890" y="1566205"/>
                  <a:pt x="1395225" y="1635128"/>
                  <a:pt x="1335081" y="1703708"/>
                </a:cubicBezTo>
                <a:cubicBezTo>
                  <a:pt x="1277268" y="1769613"/>
                  <a:pt x="1215889" y="1832569"/>
                  <a:pt x="1160956" y="1900944"/>
                </a:cubicBezTo>
                <a:cubicBezTo>
                  <a:pt x="1141205" y="1925496"/>
                  <a:pt x="1122620" y="1950527"/>
                  <a:pt x="1107121" y="1977959"/>
                </a:cubicBezTo>
                <a:cubicBezTo>
                  <a:pt x="1093268" y="2002442"/>
                  <a:pt x="1080169" y="2027474"/>
                  <a:pt x="1065561" y="2051545"/>
                </a:cubicBezTo>
                <a:cubicBezTo>
                  <a:pt x="1041490" y="2091253"/>
                  <a:pt x="1005897" y="2148037"/>
                  <a:pt x="953227" y="2148792"/>
                </a:cubicBezTo>
                <a:cubicBezTo>
                  <a:pt x="948221" y="2148860"/>
                  <a:pt x="945135" y="2144814"/>
                  <a:pt x="944655" y="2140219"/>
                </a:cubicBezTo>
                <a:lnTo>
                  <a:pt x="948670" y="2097014"/>
                </a:lnTo>
                <a:lnTo>
                  <a:pt x="965160" y="2073971"/>
                </a:lnTo>
                <a:cubicBezTo>
                  <a:pt x="981619" y="2048116"/>
                  <a:pt x="995473" y="2020822"/>
                  <a:pt x="1010149" y="1993938"/>
                </a:cubicBezTo>
                <a:lnTo>
                  <a:pt x="1021917" y="1975865"/>
                </a:lnTo>
                <a:lnTo>
                  <a:pt x="1026608" y="1969592"/>
                </a:lnTo>
                <a:cubicBezTo>
                  <a:pt x="1045193" y="1948195"/>
                  <a:pt x="1064670" y="1927690"/>
                  <a:pt x="1083118" y="1906225"/>
                </a:cubicBezTo>
                <a:cubicBezTo>
                  <a:pt x="1106709" y="1878793"/>
                  <a:pt x="1126186" y="1847040"/>
                  <a:pt x="1145937" y="1816933"/>
                </a:cubicBezTo>
                <a:cubicBezTo>
                  <a:pt x="1165688" y="1786827"/>
                  <a:pt x="1185165" y="1756514"/>
                  <a:pt x="1206836" y="1727779"/>
                </a:cubicBezTo>
                <a:cubicBezTo>
                  <a:pt x="1226244" y="1701925"/>
                  <a:pt x="1247298" y="1677304"/>
                  <a:pt x="1267324" y="1651930"/>
                </a:cubicBezTo>
                <a:cubicBezTo>
                  <a:pt x="1308883" y="1599260"/>
                  <a:pt x="1349345" y="1543779"/>
                  <a:pt x="1398997" y="1498859"/>
                </a:cubicBezTo>
                <a:cubicBezTo>
                  <a:pt x="1423823" y="1476399"/>
                  <a:pt x="1449352" y="1454745"/>
                  <a:pt x="1473201" y="1431539"/>
                </a:cubicBezTo>
                <a:lnTo>
                  <a:pt x="1500201" y="1399273"/>
                </a:lnTo>
                <a:lnTo>
                  <a:pt x="1549050" y="1366637"/>
                </a:lnTo>
                <a:lnTo>
                  <a:pt x="1537323" y="1354910"/>
                </a:lnTo>
                <a:lnTo>
                  <a:pt x="1500201" y="1399273"/>
                </a:lnTo>
                <a:lnTo>
                  <a:pt x="1462709" y="1424321"/>
                </a:lnTo>
                <a:cubicBezTo>
                  <a:pt x="1436134" y="1446756"/>
                  <a:pt x="1411719" y="1471530"/>
                  <a:pt x="1389328" y="1496047"/>
                </a:cubicBezTo>
                <a:cubicBezTo>
                  <a:pt x="1344545" y="1545082"/>
                  <a:pt x="1304083" y="1597752"/>
                  <a:pt x="1263689" y="1650352"/>
                </a:cubicBezTo>
                <a:cubicBezTo>
                  <a:pt x="1222747" y="1703639"/>
                  <a:pt x="1179610" y="1755349"/>
                  <a:pt x="1138873" y="1808841"/>
                </a:cubicBezTo>
                <a:cubicBezTo>
                  <a:pt x="1114253" y="1841142"/>
                  <a:pt x="1090250" y="1873923"/>
                  <a:pt x="1066727" y="1907047"/>
                </a:cubicBezTo>
                <a:lnTo>
                  <a:pt x="1021917" y="1975865"/>
                </a:lnTo>
                <a:lnTo>
                  <a:pt x="968195" y="2047705"/>
                </a:lnTo>
                <a:cubicBezTo>
                  <a:pt x="960043" y="2062072"/>
                  <a:pt x="953344" y="2077040"/>
                  <a:pt x="949089" y="2092496"/>
                </a:cubicBezTo>
                <a:lnTo>
                  <a:pt x="948670" y="2097014"/>
                </a:lnTo>
                <a:lnTo>
                  <a:pt x="941535" y="2106984"/>
                </a:lnTo>
                <a:cubicBezTo>
                  <a:pt x="932740" y="2117348"/>
                  <a:pt x="922847" y="2126675"/>
                  <a:pt x="911325" y="2133773"/>
                </a:cubicBezTo>
                <a:cubicBezTo>
                  <a:pt x="904467" y="2138025"/>
                  <a:pt x="897472" y="2131030"/>
                  <a:pt x="898706" y="2124103"/>
                </a:cubicBezTo>
                <a:lnTo>
                  <a:pt x="904283" y="2104431"/>
                </a:lnTo>
                <a:lnTo>
                  <a:pt x="924954" y="2093771"/>
                </a:lnTo>
                <a:lnTo>
                  <a:pt x="923507" y="2099034"/>
                </a:lnTo>
                <a:lnTo>
                  <a:pt x="902752" y="2118960"/>
                </a:lnTo>
                <a:lnTo>
                  <a:pt x="915371" y="2128629"/>
                </a:lnTo>
                <a:lnTo>
                  <a:pt x="923507" y="2099034"/>
                </a:lnTo>
                <a:lnTo>
                  <a:pt x="936237" y="2086813"/>
                </a:lnTo>
                <a:lnTo>
                  <a:pt x="946388" y="2070890"/>
                </a:lnTo>
                <a:lnTo>
                  <a:pt x="958714" y="2057718"/>
                </a:lnTo>
                <a:cubicBezTo>
                  <a:pt x="982374" y="2026719"/>
                  <a:pt x="1000410" y="1991744"/>
                  <a:pt x="1017761" y="1956905"/>
                </a:cubicBezTo>
                <a:lnTo>
                  <a:pt x="1037063" y="1920761"/>
                </a:lnTo>
                <a:lnTo>
                  <a:pt x="1077632" y="1862676"/>
                </a:lnTo>
                <a:cubicBezTo>
                  <a:pt x="1101017" y="1830581"/>
                  <a:pt x="1124883" y="1798828"/>
                  <a:pt x="1149298" y="1767556"/>
                </a:cubicBezTo>
                <a:lnTo>
                  <a:pt x="1160196" y="1753726"/>
                </a:lnTo>
                <a:lnTo>
                  <a:pt x="1203819" y="1702062"/>
                </a:lnTo>
                <a:lnTo>
                  <a:pt x="1214967" y="1684216"/>
                </a:lnTo>
                <a:lnTo>
                  <a:pt x="1269587" y="1614897"/>
                </a:lnTo>
                <a:lnTo>
                  <a:pt x="1348072" y="1521290"/>
                </a:lnTo>
                <a:lnTo>
                  <a:pt x="1343979" y="1517839"/>
                </a:lnTo>
                <a:cubicBezTo>
                  <a:pt x="1341836" y="1514119"/>
                  <a:pt x="1341870" y="1508735"/>
                  <a:pt x="1346190" y="1505443"/>
                </a:cubicBezTo>
                <a:cubicBezTo>
                  <a:pt x="1373143" y="1484801"/>
                  <a:pt x="1391933" y="1451197"/>
                  <a:pt x="1407638" y="1421844"/>
                </a:cubicBezTo>
                <a:cubicBezTo>
                  <a:pt x="1416622" y="1405179"/>
                  <a:pt x="1424783" y="1387966"/>
                  <a:pt x="1431436" y="1370204"/>
                </a:cubicBezTo>
                <a:lnTo>
                  <a:pt x="1434049" y="1360482"/>
                </a:lnTo>
                <a:lnTo>
                  <a:pt x="1457084" y="1335159"/>
                </a:lnTo>
                <a:lnTo>
                  <a:pt x="1442477" y="1329124"/>
                </a:lnTo>
                <a:lnTo>
                  <a:pt x="1434049" y="1360482"/>
                </a:lnTo>
                <a:lnTo>
                  <a:pt x="1401929" y="1395792"/>
                </a:lnTo>
                <a:cubicBezTo>
                  <a:pt x="1384064" y="1416495"/>
                  <a:pt x="1366525" y="1437172"/>
                  <a:pt x="1348728" y="1456271"/>
                </a:cubicBezTo>
                <a:cubicBezTo>
                  <a:pt x="1313135" y="1494471"/>
                  <a:pt x="1273633" y="1532327"/>
                  <a:pt x="1224598" y="1552283"/>
                </a:cubicBezTo>
                <a:cubicBezTo>
                  <a:pt x="1218838" y="1554615"/>
                  <a:pt x="1211636" y="1547483"/>
                  <a:pt x="1214037" y="1541722"/>
                </a:cubicBezTo>
                <a:lnTo>
                  <a:pt x="1284614" y="1414810"/>
                </a:lnTo>
                <a:lnTo>
                  <a:pt x="1359152" y="1337971"/>
                </a:lnTo>
                <a:lnTo>
                  <a:pt x="1408444" y="1272960"/>
                </a:lnTo>
                <a:lnTo>
                  <a:pt x="1408530" y="1273026"/>
                </a:lnTo>
                <a:cubicBezTo>
                  <a:pt x="1374857" y="1316094"/>
                  <a:pt x="1341184" y="1359985"/>
                  <a:pt x="1310666" y="1404699"/>
                </a:cubicBezTo>
                <a:cubicBezTo>
                  <a:pt x="1295407" y="1427056"/>
                  <a:pt x="1280526" y="1449928"/>
                  <a:pt x="1266878" y="1473494"/>
                </a:cubicBezTo>
                <a:lnTo>
                  <a:pt x="1242981" y="1521417"/>
                </a:lnTo>
                <a:lnTo>
                  <a:pt x="1219935" y="1535893"/>
                </a:lnTo>
                <a:lnTo>
                  <a:pt x="1230496" y="1546454"/>
                </a:lnTo>
                <a:lnTo>
                  <a:pt x="1242981" y="1521417"/>
                </a:lnTo>
                <a:lnTo>
                  <a:pt x="1284597" y="1495277"/>
                </a:lnTo>
                <a:cubicBezTo>
                  <a:pt x="1304254" y="1478646"/>
                  <a:pt x="1322393" y="1459632"/>
                  <a:pt x="1340155" y="1440361"/>
                </a:cubicBezTo>
                <a:cubicBezTo>
                  <a:pt x="1375680" y="1401819"/>
                  <a:pt x="1407981" y="1360328"/>
                  <a:pt x="1444946" y="1323158"/>
                </a:cubicBezTo>
                <a:cubicBezTo>
                  <a:pt x="1449883" y="1318151"/>
                  <a:pt x="1460239" y="1321580"/>
                  <a:pt x="1459553" y="1329193"/>
                </a:cubicBezTo>
                <a:cubicBezTo>
                  <a:pt x="1456536" y="1364580"/>
                  <a:pt x="1439734" y="1398253"/>
                  <a:pt x="1422451" y="1430554"/>
                </a:cubicBezTo>
                <a:lnTo>
                  <a:pt x="1410400" y="1450558"/>
                </a:lnTo>
                <a:lnTo>
                  <a:pt x="1463986" y="1401073"/>
                </a:lnTo>
                <a:cubicBezTo>
                  <a:pt x="1487775" y="1382068"/>
                  <a:pt x="1513149" y="1365163"/>
                  <a:pt x="1540478" y="1351824"/>
                </a:cubicBezTo>
                <a:cubicBezTo>
                  <a:pt x="1547679" y="1348258"/>
                  <a:pt x="1557074" y="1355801"/>
                  <a:pt x="1552205" y="1363551"/>
                </a:cubicBezTo>
                <a:cubicBezTo>
                  <a:pt x="1512154" y="1426987"/>
                  <a:pt x="1453107" y="1471359"/>
                  <a:pt x="1399203" y="1522039"/>
                </a:cubicBezTo>
                <a:cubicBezTo>
                  <a:pt x="1375337" y="1544396"/>
                  <a:pt x="1355586" y="1569017"/>
                  <a:pt x="1334189" y="1595351"/>
                </a:cubicBezTo>
                <a:cubicBezTo>
                  <a:pt x="1312792" y="1621686"/>
                  <a:pt x="1291327" y="1649050"/>
                  <a:pt x="1270753" y="1675041"/>
                </a:cubicBezTo>
                <a:cubicBezTo>
                  <a:pt x="1250179" y="1701033"/>
                  <a:pt x="1228645" y="1726202"/>
                  <a:pt x="1209374" y="1753222"/>
                </a:cubicBezTo>
                <a:cubicBezTo>
                  <a:pt x="1188320" y="1782781"/>
                  <a:pt x="1168911" y="1813436"/>
                  <a:pt x="1148886" y="1843611"/>
                </a:cubicBezTo>
                <a:cubicBezTo>
                  <a:pt x="1130370" y="1871454"/>
                  <a:pt x="1111716" y="1899641"/>
                  <a:pt x="1089633" y="1924810"/>
                </a:cubicBezTo>
                <a:cubicBezTo>
                  <a:pt x="1070842" y="1946138"/>
                  <a:pt x="1051297" y="1966849"/>
                  <a:pt x="1032849" y="1988521"/>
                </a:cubicBezTo>
                <a:cubicBezTo>
                  <a:pt x="1006515" y="2019485"/>
                  <a:pt x="976476" y="2056813"/>
                  <a:pt x="965533" y="2097903"/>
                </a:cubicBezTo>
                <a:lnTo>
                  <a:pt x="962865" y="2128104"/>
                </a:lnTo>
                <a:lnTo>
                  <a:pt x="953227" y="2131578"/>
                </a:lnTo>
                <a:lnTo>
                  <a:pt x="961800" y="2140151"/>
                </a:lnTo>
                <a:lnTo>
                  <a:pt x="962865" y="2128104"/>
                </a:lnTo>
                <a:lnTo>
                  <a:pt x="988727" y="2118780"/>
                </a:lnTo>
                <a:cubicBezTo>
                  <a:pt x="999262" y="2111313"/>
                  <a:pt x="1008503" y="2101541"/>
                  <a:pt x="1016458" y="2092145"/>
                </a:cubicBezTo>
                <a:cubicBezTo>
                  <a:pt x="1037169" y="2067730"/>
                  <a:pt x="1053354" y="2039475"/>
                  <a:pt x="1068922" y="2011563"/>
                </a:cubicBezTo>
                <a:cubicBezTo>
                  <a:pt x="1081266" y="1989549"/>
                  <a:pt x="1092651" y="1966986"/>
                  <a:pt x="1106367" y="1945795"/>
                </a:cubicBezTo>
                <a:cubicBezTo>
                  <a:pt x="1126803" y="1914180"/>
                  <a:pt x="1151492" y="1884827"/>
                  <a:pt x="1175907" y="1856230"/>
                </a:cubicBezTo>
                <a:cubicBezTo>
                  <a:pt x="1232622" y="1789844"/>
                  <a:pt x="1292698" y="1726270"/>
                  <a:pt x="1350168" y="1660502"/>
                </a:cubicBezTo>
                <a:cubicBezTo>
                  <a:pt x="1469498" y="1523959"/>
                  <a:pt x="1588072" y="1386525"/>
                  <a:pt x="1714328" y="1256155"/>
                </a:cubicBezTo>
                <a:cubicBezTo>
                  <a:pt x="1716248" y="1254166"/>
                  <a:pt x="1718447" y="1253433"/>
                  <a:pt x="1720546" y="1253577"/>
                </a:cubicBezTo>
                <a:cubicBezTo>
                  <a:pt x="1726840" y="1254007"/>
                  <a:pt x="1732228" y="1262327"/>
                  <a:pt x="1726467" y="1268293"/>
                </a:cubicBezTo>
                <a:lnTo>
                  <a:pt x="1723615" y="1271394"/>
                </a:lnTo>
                <a:lnTo>
                  <a:pt x="1733703" y="1269092"/>
                </a:lnTo>
                <a:cubicBezTo>
                  <a:pt x="1737406" y="1271243"/>
                  <a:pt x="1739635" y="1275735"/>
                  <a:pt x="1736686" y="1280433"/>
                </a:cubicBezTo>
                <a:cubicBezTo>
                  <a:pt x="1688063" y="1357585"/>
                  <a:pt x="1634227" y="1431377"/>
                  <a:pt x="1578060" y="1503180"/>
                </a:cubicBezTo>
                <a:cubicBezTo>
                  <a:pt x="1527105" y="1568400"/>
                  <a:pt x="1474093" y="1632042"/>
                  <a:pt x="1420806" y="1695342"/>
                </a:cubicBezTo>
                <a:cubicBezTo>
                  <a:pt x="1397283" y="1723322"/>
                  <a:pt x="1372663" y="1752332"/>
                  <a:pt x="1348866" y="1777912"/>
                </a:cubicBezTo>
                <a:cubicBezTo>
                  <a:pt x="1325069" y="1803492"/>
                  <a:pt x="1300928" y="1828730"/>
                  <a:pt x="1276857" y="1854036"/>
                </a:cubicBezTo>
                <a:cubicBezTo>
                  <a:pt x="1226382" y="1907117"/>
                  <a:pt x="1176113" y="1960746"/>
                  <a:pt x="1130301" y="2018010"/>
                </a:cubicBezTo>
                <a:cubicBezTo>
                  <a:pt x="1108870" y="2044825"/>
                  <a:pt x="1088091" y="2072669"/>
                  <a:pt x="1069445" y="2101807"/>
                </a:cubicBezTo>
                <a:lnTo>
                  <a:pt x="1030556" y="2175916"/>
                </a:lnTo>
                <a:lnTo>
                  <a:pt x="1025511" y="2179311"/>
                </a:lnTo>
                <a:cubicBezTo>
                  <a:pt x="1021602" y="2180957"/>
                  <a:pt x="1016802" y="2182260"/>
                  <a:pt x="1013098" y="2182534"/>
                </a:cubicBezTo>
                <a:lnTo>
                  <a:pt x="1021396" y="2193370"/>
                </a:lnTo>
                <a:lnTo>
                  <a:pt x="1030556" y="2175916"/>
                </a:lnTo>
                <a:lnTo>
                  <a:pt x="1057899" y="2157511"/>
                </a:lnTo>
                <a:cubicBezTo>
                  <a:pt x="1067706" y="2148501"/>
                  <a:pt x="1076604" y="2138369"/>
                  <a:pt x="1084833" y="2128973"/>
                </a:cubicBezTo>
                <a:cubicBezTo>
                  <a:pt x="1108082" y="2102364"/>
                  <a:pt x="1128861" y="2073697"/>
                  <a:pt x="1149230" y="2044894"/>
                </a:cubicBezTo>
                <a:cubicBezTo>
                  <a:pt x="1168500" y="2017668"/>
                  <a:pt x="1187223" y="1989961"/>
                  <a:pt x="1207317" y="1963284"/>
                </a:cubicBezTo>
                <a:cubicBezTo>
                  <a:pt x="1228577" y="1935029"/>
                  <a:pt x="1253128" y="1909448"/>
                  <a:pt x="1276171" y="1882702"/>
                </a:cubicBezTo>
                <a:cubicBezTo>
                  <a:pt x="1311696" y="1841417"/>
                  <a:pt x="1346534" y="1799652"/>
                  <a:pt x="1382196" y="1758504"/>
                </a:cubicBezTo>
                <a:cubicBezTo>
                  <a:pt x="1417926" y="1717219"/>
                  <a:pt x="1455508" y="1677717"/>
                  <a:pt x="1491307" y="1636500"/>
                </a:cubicBezTo>
                <a:cubicBezTo>
                  <a:pt x="1562355" y="1554753"/>
                  <a:pt x="1629358" y="1469508"/>
                  <a:pt x="1693686" y="1382342"/>
                </a:cubicBezTo>
                <a:cubicBezTo>
                  <a:pt x="1757397" y="1296000"/>
                  <a:pt x="1818639" y="1207875"/>
                  <a:pt x="1879126" y="1119270"/>
                </a:cubicBezTo>
                <a:lnTo>
                  <a:pt x="1885588" y="1117933"/>
                </a:lnTo>
                <a:lnTo>
                  <a:pt x="1887561" y="1112069"/>
                </a:lnTo>
                <a:lnTo>
                  <a:pt x="1887424" y="1112137"/>
                </a:lnTo>
                <a:cubicBezTo>
                  <a:pt x="1889824" y="1101302"/>
                  <a:pt x="1906352" y="1105897"/>
                  <a:pt x="1903952" y="1116664"/>
                </a:cubicBezTo>
                <a:cubicBezTo>
                  <a:pt x="1882075" y="1213979"/>
                  <a:pt x="1835920" y="1305053"/>
                  <a:pt x="1782359" y="1388583"/>
                </a:cubicBezTo>
                <a:cubicBezTo>
                  <a:pt x="1732159" y="1466902"/>
                  <a:pt x="1674071" y="1540214"/>
                  <a:pt x="1611184" y="1608657"/>
                </a:cubicBezTo>
                <a:cubicBezTo>
                  <a:pt x="1548296" y="1677100"/>
                  <a:pt x="1478824" y="1738753"/>
                  <a:pt x="1411204" y="1802395"/>
                </a:cubicBezTo>
                <a:cubicBezTo>
                  <a:pt x="1374102" y="1837302"/>
                  <a:pt x="1337618" y="1872964"/>
                  <a:pt x="1303191" y="1910477"/>
                </a:cubicBezTo>
                <a:cubicBezTo>
                  <a:pt x="1286046" y="1929199"/>
                  <a:pt x="1268489" y="1948128"/>
                  <a:pt x="1253264" y="1968427"/>
                </a:cubicBezTo>
                <a:cubicBezTo>
                  <a:pt x="1240303" y="1985778"/>
                  <a:pt x="1226724" y="2002717"/>
                  <a:pt x="1212803" y="2019314"/>
                </a:cubicBezTo>
                <a:cubicBezTo>
                  <a:pt x="1183107" y="2054701"/>
                  <a:pt x="1152178" y="2089128"/>
                  <a:pt x="1123785" y="2125613"/>
                </a:cubicBezTo>
                <a:cubicBezTo>
                  <a:pt x="1110790" y="2142312"/>
                  <a:pt x="1098017" y="2159629"/>
                  <a:pt x="1086701" y="2177794"/>
                </a:cubicBezTo>
                <a:lnTo>
                  <a:pt x="1064816" y="2222021"/>
                </a:lnTo>
                <a:lnTo>
                  <a:pt x="1050062" y="2224231"/>
                </a:lnTo>
                <a:lnTo>
                  <a:pt x="1058360" y="2235066"/>
                </a:lnTo>
                <a:lnTo>
                  <a:pt x="1064816" y="2222021"/>
                </a:lnTo>
                <a:lnTo>
                  <a:pt x="1069744" y="2221282"/>
                </a:lnTo>
                <a:cubicBezTo>
                  <a:pt x="1101154" y="2212024"/>
                  <a:pt x="1125843" y="2185415"/>
                  <a:pt x="1145937" y="2160931"/>
                </a:cubicBezTo>
                <a:cubicBezTo>
                  <a:pt x="1170488" y="2131099"/>
                  <a:pt x="1190994" y="2098112"/>
                  <a:pt x="1211568" y="2065537"/>
                </a:cubicBezTo>
                <a:cubicBezTo>
                  <a:pt x="1229742" y="2036664"/>
                  <a:pt x="1247572" y="2007312"/>
                  <a:pt x="1270067" y="1981595"/>
                </a:cubicBezTo>
                <a:cubicBezTo>
                  <a:pt x="1306345" y="1940172"/>
                  <a:pt x="1346465" y="1901767"/>
                  <a:pt x="1386447" y="1864529"/>
                </a:cubicBezTo>
                <a:cubicBezTo>
                  <a:pt x="1426429" y="1827290"/>
                  <a:pt x="1465245" y="1792177"/>
                  <a:pt x="1504747" y="1751166"/>
                </a:cubicBezTo>
                <a:cubicBezTo>
                  <a:pt x="1544249" y="1710155"/>
                  <a:pt x="1580940" y="1666264"/>
                  <a:pt x="1617287" y="1622510"/>
                </a:cubicBezTo>
                <a:cubicBezTo>
                  <a:pt x="1690325" y="1534590"/>
                  <a:pt x="1759934" y="1443722"/>
                  <a:pt x="1829542" y="1353333"/>
                </a:cubicBezTo>
                <a:cubicBezTo>
                  <a:pt x="1899151" y="1262945"/>
                  <a:pt x="1968897" y="1172625"/>
                  <a:pt x="2042277" y="1085254"/>
                </a:cubicBezTo>
                <a:lnTo>
                  <a:pt x="2048125" y="1082441"/>
                </a:lnTo>
                <a:lnTo>
                  <a:pt x="2049341" y="1079699"/>
                </a:lnTo>
                <a:lnTo>
                  <a:pt x="2049547" y="1079768"/>
                </a:lnTo>
                <a:cubicBezTo>
                  <a:pt x="2051365" y="1074556"/>
                  <a:pt x="2056457" y="1072978"/>
                  <a:pt x="2060614" y="1074058"/>
                </a:cubicBezTo>
                <a:cubicBezTo>
                  <a:pt x="2064772" y="1075138"/>
                  <a:pt x="2067995" y="1078876"/>
                  <a:pt x="2066075" y="1084294"/>
                </a:cubicBezTo>
                <a:cubicBezTo>
                  <a:pt x="2062234" y="1095130"/>
                  <a:pt x="2058256" y="1105965"/>
                  <a:pt x="2054005" y="1116664"/>
                </a:cubicBezTo>
                <a:cubicBezTo>
                  <a:pt x="2018206" y="1206915"/>
                  <a:pt x="1970405" y="1287839"/>
                  <a:pt x="1912455" y="1370273"/>
                </a:cubicBezTo>
                <a:cubicBezTo>
                  <a:pt x="1854505" y="1452706"/>
                  <a:pt x="1789697" y="1530956"/>
                  <a:pt x="1722214" y="1604953"/>
                </a:cubicBezTo>
                <a:cubicBezTo>
                  <a:pt x="1654732" y="1678951"/>
                  <a:pt x="1582243" y="1747943"/>
                  <a:pt x="1512565" y="1819815"/>
                </a:cubicBezTo>
                <a:cubicBezTo>
                  <a:pt x="1437813" y="1896898"/>
                  <a:pt x="1365530" y="1976451"/>
                  <a:pt x="1296196" y="2058404"/>
                </a:cubicBezTo>
                <a:lnTo>
                  <a:pt x="1100611" y="2307911"/>
                </a:lnTo>
                <a:lnTo>
                  <a:pt x="1107944" y="2306321"/>
                </a:lnTo>
                <a:cubicBezTo>
                  <a:pt x="1144360" y="2290273"/>
                  <a:pt x="1168089" y="2251388"/>
                  <a:pt x="1189897" y="2220047"/>
                </a:cubicBezTo>
                <a:cubicBezTo>
                  <a:pt x="1217329" y="2180751"/>
                  <a:pt x="1249973" y="2145432"/>
                  <a:pt x="1280766" y="2108742"/>
                </a:cubicBezTo>
                <a:cubicBezTo>
                  <a:pt x="1359839" y="2014512"/>
                  <a:pt x="1455371" y="1929953"/>
                  <a:pt x="1542810" y="1849646"/>
                </a:cubicBezTo>
                <a:cubicBezTo>
                  <a:pt x="1630250" y="1769339"/>
                  <a:pt x="1717689" y="1688963"/>
                  <a:pt x="1798476" y="1601867"/>
                </a:cubicBezTo>
                <a:cubicBezTo>
                  <a:pt x="1877892" y="1516279"/>
                  <a:pt x="1952918" y="1425822"/>
                  <a:pt x="2025339" y="1335159"/>
                </a:cubicBezTo>
                <a:cubicBezTo>
                  <a:pt x="2097759" y="1244496"/>
                  <a:pt x="2168534" y="1152599"/>
                  <a:pt x="2241023" y="1062005"/>
                </a:cubicBezTo>
                <a:lnTo>
                  <a:pt x="2243138" y="1060939"/>
                </a:lnTo>
                <a:lnTo>
                  <a:pt x="2244315" y="1059125"/>
                </a:lnTo>
                <a:lnTo>
                  <a:pt x="2244315" y="1059262"/>
                </a:lnTo>
                <a:cubicBezTo>
                  <a:pt x="2247401" y="1054701"/>
                  <a:pt x="2252647" y="1054564"/>
                  <a:pt x="2256351" y="1056716"/>
                </a:cubicBezTo>
                <a:cubicBezTo>
                  <a:pt x="2260054" y="1058867"/>
                  <a:pt x="2262214" y="1063308"/>
                  <a:pt x="2259128" y="1067903"/>
                </a:cubicBezTo>
                <a:cubicBezTo>
                  <a:pt x="2203921" y="1149582"/>
                  <a:pt x="2151938" y="1233318"/>
                  <a:pt x="2098171" y="1315957"/>
                </a:cubicBezTo>
                <a:cubicBezTo>
                  <a:pt x="2002707" y="1462718"/>
                  <a:pt x="1898397" y="1603993"/>
                  <a:pt x="1778245" y="1731689"/>
                </a:cubicBezTo>
                <a:lnTo>
                  <a:pt x="1646246" y="1859427"/>
                </a:lnTo>
                <a:lnTo>
                  <a:pt x="1646983" y="1858905"/>
                </a:lnTo>
                <a:cubicBezTo>
                  <a:pt x="1666802" y="1842994"/>
                  <a:pt x="1685936" y="1826055"/>
                  <a:pt x="1705413" y="1809664"/>
                </a:cubicBezTo>
                <a:cubicBezTo>
                  <a:pt x="1745875" y="1775649"/>
                  <a:pt x="1786338" y="1741701"/>
                  <a:pt x="1826251" y="1707069"/>
                </a:cubicBezTo>
                <a:cubicBezTo>
                  <a:pt x="1901689" y="1641506"/>
                  <a:pt x="1974453" y="1573818"/>
                  <a:pt x="2038026" y="1496459"/>
                </a:cubicBezTo>
                <a:cubicBezTo>
                  <a:pt x="2127163" y="1388086"/>
                  <a:pt x="2201950" y="1268757"/>
                  <a:pt x="2286428" y="1156901"/>
                </a:cubicBezTo>
                <a:lnTo>
                  <a:pt x="2328656" y="1105102"/>
                </a:lnTo>
                <a:lnTo>
                  <a:pt x="2316951" y="1107536"/>
                </a:lnTo>
                <a:cubicBezTo>
                  <a:pt x="2301781" y="1107121"/>
                  <a:pt x="2287931" y="1096397"/>
                  <a:pt x="2287931" y="1078807"/>
                </a:cubicBezTo>
                <a:cubicBezTo>
                  <a:pt x="2287931" y="1066325"/>
                  <a:pt x="2294446" y="1054392"/>
                  <a:pt x="2301236" y="1044311"/>
                </a:cubicBezTo>
                <a:lnTo>
                  <a:pt x="2310745" y="1032875"/>
                </a:lnTo>
                <a:lnTo>
                  <a:pt x="2334757" y="1026555"/>
                </a:lnTo>
                <a:lnTo>
                  <a:pt x="2345280" y="1018427"/>
                </a:lnTo>
                <a:lnTo>
                  <a:pt x="2318038" y="1050209"/>
                </a:lnTo>
                <a:cubicBezTo>
                  <a:pt x="2312346" y="1058233"/>
                  <a:pt x="2305007" y="1068588"/>
                  <a:pt x="2305145" y="1078944"/>
                </a:cubicBezTo>
                <a:cubicBezTo>
                  <a:pt x="2305213" y="1085185"/>
                  <a:pt x="2311591" y="1090740"/>
                  <a:pt x="2315226" y="1091083"/>
                </a:cubicBezTo>
                <a:cubicBezTo>
                  <a:pt x="2322016" y="1091700"/>
                  <a:pt x="2329354" y="1086968"/>
                  <a:pt x="2335183" y="1082167"/>
                </a:cubicBezTo>
                <a:cubicBezTo>
                  <a:pt x="2353562" y="1067079"/>
                  <a:pt x="2367416" y="1046094"/>
                  <a:pt x="2380034" y="1026206"/>
                </a:cubicBezTo>
                <a:cubicBezTo>
                  <a:pt x="2389361" y="1011461"/>
                  <a:pt x="2398208" y="996305"/>
                  <a:pt x="2406026" y="980669"/>
                </a:cubicBezTo>
                <a:cubicBezTo>
                  <a:pt x="2408495" y="975731"/>
                  <a:pt x="2413433" y="975439"/>
                  <a:pt x="2417136" y="977608"/>
                </a:cubicBezTo>
                <a:close/>
                <a:moveTo>
                  <a:pt x="1208832" y="976819"/>
                </a:moveTo>
                <a:lnTo>
                  <a:pt x="1128106" y="1138746"/>
                </a:lnTo>
                <a:cubicBezTo>
                  <a:pt x="1100949" y="1185654"/>
                  <a:pt x="1072145" y="1231466"/>
                  <a:pt x="1043890" y="1277689"/>
                </a:cubicBezTo>
                <a:cubicBezTo>
                  <a:pt x="1018241" y="1319728"/>
                  <a:pt x="993895" y="1362179"/>
                  <a:pt x="965503" y="1402504"/>
                </a:cubicBezTo>
                <a:cubicBezTo>
                  <a:pt x="924818" y="1460317"/>
                  <a:pt x="878578" y="1518169"/>
                  <a:pt x="848743" y="1583090"/>
                </a:cubicBezTo>
                <a:lnTo>
                  <a:pt x="834082" y="1625127"/>
                </a:lnTo>
                <a:lnTo>
                  <a:pt x="833495" y="1626093"/>
                </a:lnTo>
                <a:cubicBezTo>
                  <a:pt x="828429" y="1632676"/>
                  <a:pt x="822308" y="1638145"/>
                  <a:pt x="814627" y="1640065"/>
                </a:cubicBezTo>
                <a:lnTo>
                  <a:pt x="825188" y="1650627"/>
                </a:lnTo>
                <a:lnTo>
                  <a:pt x="834082" y="1625127"/>
                </a:lnTo>
                <a:lnTo>
                  <a:pt x="846037" y="1605433"/>
                </a:lnTo>
                <a:cubicBezTo>
                  <a:pt x="855158" y="1588493"/>
                  <a:pt x="862427" y="1570525"/>
                  <a:pt x="872097" y="1553860"/>
                </a:cubicBezTo>
                <a:cubicBezTo>
                  <a:pt x="884716" y="1532189"/>
                  <a:pt x="901587" y="1512369"/>
                  <a:pt x="916674" y="1492413"/>
                </a:cubicBezTo>
                <a:lnTo>
                  <a:pt x="967983" y="1426933"/>
                </a:lnTo>
                <a:lnTo>
                  <a:pt x="884853" y="1554203"/>
                </a:lnTo>
                <a:cubicBezTo>
                  <a:pt x="872269" y="1574915"/>
                  <a:pt x="859702" y="1597186"/>
                  <a:pt x="850469" y="1620521"/>
                </a:cubicBezTo>
                <a:lnTo>
                  <a:pt x="847937" y="1633326"/>
                </a:lnTo>
                <a:lnTo>
                  <a:pt x="840439" y="1643434"/>
                </a:lnTo>
                <a:cubicBezTo>
                  <a:pt x="834498" y="1649461"/>
                  <a:pt x="827520" y="1654261"/>
                  <a:pt x="819153" y="1656387"/>
                </a:cubicBezTo>
                <a:cubicBezTo>
                  <a:pt x="812638" y="1658033"/>
                  <a:pt x="807083" y="1652204"/>
                  <a:pt x="808592" y="1645826"/>
                </a:cubicBezTo>
                <a:cubicBezTo>
                  <a:pt x="820662" y="1594186"/>
                  <a:pt x="845968" y="1546728"/>
                  <a:pt x="874566" y="1502425"/>
                </a:cubicBezTo>
                <a:cubicBezTo>
                  <a:pt x="900832" y="1461757"/>
                  <a:pt x="929361" y="1424313"/>
                  <a:pt x="957754" y="1383439"/>
                </a:cubicBezTo>
                <a:cubicBezTo>
                  <a:pt x="986146" y="1342565"/>
                  <a:pt x="1010354" y="1299291"/>
                  <a:pt x="1036346" y="1256909"/>
                </a:cubicBezTo>
                <a:cubicBezTo>
                  <a:pt x="1064841" y="1210480"/>
                  <a:pt x="1093885" y="1164120"/>
                  <a:pt x="1120906" y="1116689"/>
                </a:cubicBezTo>
                <a:lnTo>
                  <a:pt x="1133752" y="1090676"/>
                </a:lnTo>
                <a:close/>
                <a:moveTo>
                  <a:pt x="1208936" y="976611"/>
                </a:moveTo>
                <a:lnTo>
                  <a:pt x="1208962" y="976622"/>
                </a:lnTo>
                <a:lnTo>
                  <a:pt x="1208832" y="976819"/>
                </a:lnTo>
                <a:close/>
                <a:moveTo>
                  <a:pt x="1312090" y="968024"/>
                </a:moveTo>
                <a:cubicBezTo>
                  <a:pt x="1315159" y="969267"/>
                  <a:pt x="1317559" y="972096"/>
                  <a:pt x="1317387" y="975800"/>
                </a:cubicBezTo>
                <a:cubicBezTo>
                  <a:pt x="1316358" y="997814"/>
                  <a:pt x="1310049" y="1019211"/>
                  <a:pt x="1301751" y="1039579"/>
                </a:cubicBezTo>
                <a:lnTo>
                  <a:pt x="1240067" y="1149664"/>
                </a:lnTo>
                <a:lnTo>
                  <a:pt x="1145972" y="1261988"/>
                </a:lnTo>
                <a:lnTo>
                  <a:pt x="1182216" y="1206229"/>
                </a:lnTo>
                <a:cubicBezTo>
                  <a:pt x="1208551" y="1167618"/>
                  <a:pt x="1235365" y="1129213"/>
                  <a:pt x="1258545" y="1088614"/>
                </a:cubicBezTo>
                <a:cubicBezTo>
                  <a:pt x="1268318" y="1071537"/>
                  <a:pt x="1278314" y="1053347"/>
                  <a:pt x="1286106" y="1034402"/>
                </a:cubicBezTo>
                <a:lnTo>
                  <a:pt x="1292244" y="1009266"/>
                </a:lnTo>
                <a:lnTo>
                  <a:pt x="1315055" y="981698"/>
                </a:lnTo>
                <a:lnTo>
                  <a:pt x="1300448" y="975663"/>
                </a:lnTo>
                <a:lnTo>
                  <a:pt x="1292244" y="1009266"/>
                </a:lnTo>
                <a:lnTo>
                  <a:pt x="1256901" y="1051977"/>
                </a:lnTo>
                <a:cubicBezTo>
                  <a:pt x="1203064" y="1125484"/>
                  <a:pt x="1159345" y="1206572"/>
                  <a:pt x="1100194" y="1276318"/>
                </a:cubicBezTo>
                <a:lnTo>
                  <a:pt x="1100057" y="1276523"/>
                </a:lnTo>
                <a:cubicBezTo>
                  <a:pt x="1092924" y="1284958"/>
                  <a:pt x="1080854" y="1272751"/>
                  <a:pt x="1087918" y="1264384"/>
                </a:cubicBezTo>
                <a:cubicBezTo>
                  <a:pt x="1166717" y="1171390"/>
                  <a:pt x="1218152" y="1058302"/>
                  <a:pt x="1302779" y="969765"/>
                </a:cubicBezTo>
                <a:cubicBezTo>
                  <a:pt x="1305283" y="967124"/>
                  <a:pt x="1309021" y="966781"/>
                  <a:pt x="1312090" y="968024"/>
                </a:cubicBezTo>
                <a:close/>
                <a:moveTo>
                  <a:pt x="1205507" y="965178"/>
                </a:moveTo>
                <a:cubicBezTo>
                  <a:pt x="1209254" y="966455"/>
                  <a:pt x="1211842" y="969833"/>
                  <a:pt x="1209853" y="974771"/>
                </a:cubicBezTo>
                <a:lnTo>
                  <a:pt x="1208936" y="976611"/>
                </a:lnTo>
                <a:lnTo>
                  <a:pt x="1193326" y="970039"/>
                </a:lnTo>
                <a:lnTo>
                  <a:pt x="1133752" y="1090676"/>
                </a:lnTo>
                <a:lnTo>
                  <a:pt x="1094365" y="1150404"/>
                </a:lnTo>
                <a:cubicBezTo>
                  <a:pt x="1062612" y="1202799"/>
                  <a:pt x="1031066" y="1255469"/>
                  <a:pt x="995198" y="1305189"/>
                </a:cubicBezTo>
                <a:cubicBezTo>
                  <a:pt x="961800" y="1351481"/>
                  <a:pt x="918869" y="1389474"/>
                  <a:pt x="880875" y="1431788"/>
                </a:cubicBezTo>
                <a:cubicBezTo>
                  <a:pt x="861604" y="1453253"/>
                  <a:pt x="843774" y="1475953"/>
                  <a:pt x="829166" y="1500848"/>
                </a:cubicBezTo>
                <a:cubicBezTo>
                  <a:pt x="819565" y="1517239"/>
                  <a:pt x="812089" y="1534795"/>
                  <a:pt x="804203" y="1552146"/>
                </a:cubicBezTo>
                <a:cubicBezTo>
                  <a:pt x="795288" y="1571691"/>
                  <a:pt x="786166" y="1591511"/>
                  <a:pt x="774028" y="1609342"/>
                </a:cubicBezTo>
                <a:cubicBezTo>
                  <a:pt x="764564" y="1623263"/>
                  <a:pt x="752699" y="1637459"/>
                  <a:pt x="735966" y="1642466"/>
                </a:cubicBezTo>
                <a:cubicBezTo>
                  <a:pt x="729588" y="1644317"/>
                  <a:pt x="723759" y="1638077"/>
                  <a:pt x="725405" y="1631905"/>
                </a:cubicBezTo>
                <a:cubicBezTo>
                  <a:pt x="737886" y="1585201"/>
                  <a:pt x="758803" y="1541379"/>
                  <a:pt x="783629" y="1500025"/>
                </a:cubicBezTo>
                <a:cubicBezTo>
                  <a:pt x="828000" y="1426027"/>
                  <a:pt x="883207" y="1359093"/>
                  <a:pt x="931076" y="1287358"/>
                </a:cubicBezTo>
                <a:cubicBezTo>
                  <a:pt x="957342" y="1247959"/>
                  <a:pt x="981157" y="1206794"/>
                  <a:pt x="1001937" y="1164172"/>
                </a:cubicBezTo>
                <a:lnTo>
                  <a:pt x="1031742" y="1089488"/>
                </a:lnTo>
                <a:lnTo>
                  <a:pt x="1068922" y="1040608"/>
                </a:lnTo>
                <a:lnTo>
                  <a:pt x="1054589" y="1032241"/>
                </a:lnTo>
                <a:lnTo>
                  <a:pt x="1031742" y="1089488"/>
                </a:lnTo>
                <a:lnTo>
                  <a:pt x="983060" y="1153490"/>
                </a:lnTo>
                <a:cubicBezTo>
                  <a:pt x="959536" y="1188740"/>
                  <a:pt x="936219" y="1225979"/>
                  <a:pt x="913245" y="1259721"/>
                </a:cubicBezTo>
                <a:cubicBezTo>
                  <a:pt x="890271" y="1293462"/>
                  <a:pt x="864073" y="1324803"/>
                  <a:pt x="841373" y="1358682"/>
                </a:cubicBezTo>
                <a:cubicBezTo>
                  <a:pt x="795356" y="1427262"/>
                  <a:pt x="760792" y="1503111"/>
                  <a:pt x="708465" y="1567439"/>
                </a:cubicBezTo>
                <a:cubicBezTo>
                  <a:pt x="703870" y="1573131"/>
                  <a:pt x="693309" y="1568468"/>
                  <a:pt x="693858" y="1561404"/>
                </a:cubicBezTo>
                <a:cubicBezTo>
                  <a:pt x="698796" y="1497693"/>
                  <a:pt x="776154" y="1461552"/>
                  <a:pt x="770118" y="1395029"/>
                </a:cubicBezTo>
                <a:lnTo>
                  <a:pt x="770256" y="1395235"/>
                </a:lnTo>
                <a:cubicBezTo>
                  <a:pt x="769227" y="1384262"/>
                  <a:pt x="786441" y="1384331"/>
                  <a:pt x="787401" y="1395235"/>
                </a:cubicBezTo>
                <a:lnTo>
                  <a:pt x="782357" y="1423805"/>
                </a:lnTo>
                <a:lnTo>
                  <a:pt x="772931" y="1438989"/>
                </a:lnTo>
                <a:cubicBezTo>
                  <a:pt x="749613" y="1479177"/>
                  <a:pt x="725953" y="1519433"/>
                  <a:pt x="696532" y="1555575"/>
                </a:cubicBezTo>
                <a:lnTo>
                  <a:pt x="711140" y="1561610"/>
                </a:lnTo>
                <a:cubicBezTo>
                  <a:pt x="713472" y="1531640"/>
                  <a:pt x="737680" y="1506334"/>
                  <a:pt x="754551" y="1483154"/>
                </a:cubicBezTo>
                <a:cubicBezTo>
                  <a:pt x="763947" y="1470261"/>
                  <a:pt x="772914" y="1456562"/>
                  <a:pt x="779154" y="1441946"/>
                </a:cubicBezTo>
                <a:lnTo>
                  <a:pt x="782357" y="1423805"/>
                </a:lnTo>
                <a:lnTo>
                  <a:pt x="838493" y="1333376"/>
                </a:lnTo>
                <a:cubicBezTo>
                  <a:pt x="850289" y="1316848"/>
                  <a:pt x="863045" y="1301486"/>
                  <a:pt x="875183" y="1284752"/>
                </a:cubicBezTo>
                <a:cubicBezTo>
                  <a:pt x="887322" y="1268019"/>
                  <a:pt x="898912" y="1250942"/>
                  <a:pt x="910365" y="1233729"/>
                </a:cubicBezTo>
                <a:cubicBezTo>
                  <a:pt x="956793" y="1163777"/>
                  <a:pt x="1000067" y="1091151"/>
                  <a:pt x="1056920" y="1028812"/>
                </a:cubicBezTo>
                <a:cubicBezTo>
                  <a:pt x="1062681" y="1022502"/>
                  <a:pt x="1073791" y="1029086"/>
                  <a:pt x="1071254" y="1037179"/>
                </a:cubicBezTo>
                <a:cubicBezTo>
                  <a:pt x="1055617" y="1087173"/>
                  <a:pt x="1035592" y="1135797"/>
                  <a:pt x="1012138" y="1182637"/>
                </a:cubicBezTo>
                <a:cubicBezTo>
                  <a:pt x="971607" y="1263424"/>
                  <a:pt x="916743" y="1339136"/>
                  <a:pt x="865994" y="1409225"/>
                </a:cubicBezTo>
                <a:cubicBezTo>
                  <a:pt x="840619" y="1444270"/>
                  <a:pt x="815296" y="1480017"/>
                  <a:pt x="793479" y="1517573"/>
                </a:cubicBezTo>
                <a:lnTo>
                  <a:pt x="754038" y="1608902"/>
                </a:lnTo>
                <a:lnTo>
                  <a:pt x="731440" y="1626212"/>
                </a:lnTo>
                <a:lnTo>
                  <a:pt x="742001" y="1636774"/>
                </a:lnTo>
                <a:lnTo>
                  <a:pt x="754038" y="1608902"/>
                </a:lnTo>
                <a:lnTo>
                  <a:pt x="754046" y="1608896"/>
                </a:lnTo>
                <a:cubicBezTo>
                  <a:pt x="760244" y="1600958"/>
                  <a:pt x="765250" y="1591785"/>
                  <a:pt x="769502" y="1584173"/>
                </a:cubicBezTo>
                <a:cubicBezTo>
                  <a:pt x="780886" y="1563736"/>
                  <a:pt x="790007" y="1542202"/>
                  <a:pt x="799814" y="1521011"/>
                </a:cubicBezTo>
                <a:cubicBezTo>
                  <a:pt x="820731" y="1475679"/>
                  <a:pt x="852003" y="1437274"/>
                  <a:pt x="886225" y="1401201"/>
                </a:cubicBezTo>
                <a:cubicBezTo>
                  <a:pt x="905221" y="1381176"/>
                  <a:pt x="924904" y="1361699"/>
                  <a:pt x="943558" y="1341331"/>
                </a:cubicBezTo>
                <a:cubicBezTo>
                  <a:pt x="963583" y="1319522"/>
                  <a:pt x="981277" y="1296342"/>
                  <a:pt x="998010" y="1271859"/>
                </a:cubicBezTo>
                <a:cubicBezTo>
                  <a:pt x="1065973" y="1172281"/>
                  <a:pt x="1120425" y="1063856"/>
                  <a:pt x="1194217" y="968187"/>
                </a:cubicBezTo>
                <a:cubicBezTo>
                  <a:pt x="1196858" y="964724"/>
                  <a:pt x="1201761" y="963901"/>
                  <a:pt x="1205507" y="965178"/>
                </a:cubicBezTo>
                <a:close/>
                <a:moveTo>
                  <a:pt x="3750543" y="949972"/>
                </a:moveTo>
                <a:lnTo>
                  <a:pt x="3709954" y="1014359"/>
                </a:lnTo>
                <a:cubicBezTo>
                  <a:pt x="3686706" y="1048478"/>
                  <a:pt x="3663611" y="1082682"/>
                  <a:pt x="3644855" y="1119612"/>
                </a:cubicBezTo>
                <a:cubicBezTo>
                  <a:pt x="3592117" y="1223374"/>
                  <a:pt x="3532795" y="1323843"/>
                  <a:pt x="3485955" y="1430554"/>
                </a:cubicBezTo>
                <a:cubicBezTo>
                  <a:pt x="3483726" y="1435595"/>
                  <a:pt x="3478926" y="1435938"/>
                  <a:pt x="3475231" y="1433769"/>
                </a:cubicBezTo>
                <a:lnTo>
                  <a:pt x="3474878" y="1432747"/>
                </a:lnTo>
                <a:lnTo>
                  <a:pt x="3427525" y="1541585"/>
                </a:lnTo>
                <a:cubicBezTo>
                  <a:pt x="3408461" y="1580607"/>
                  <a:pt x="3389669" y="1620452"/>
                  <a:pt x="3363746" y="1655428"/>
                </a:cubicBezTo>
                <a:cubicBezTo>
                  <a:pt x="3344133" y="1681900"/>
                  <a:pt x="3320678" y="1704874"/>
                  <a:pt x="3299075" y="1729631"/>
                </a:cubicBezTo>
                <a:cubicBezTo>
                  <a:pt x="3271643" y="1761110"/>
                  <a:pt x="3250589" y="1796908"/>
                  <a:pt x="3230289" y="1833256"/>
                </a:cubicBezTo>
                <a:cubicBezTo>
                  <a:pt x="3207932" y="1873375"/>
                  <a:pt x="3185918" y="1913632"/>
                  <a:pt x="3162327" y="1953065"/>
                </a:cubicBezTo>
                <a:cubicBezTo>
                  <a:pt x="3118367" y="2026651"/>
                  <a:pt x="3064463" y="2093517"/>
                  <a:pt x="3012342" y="2161343"/>
                </a:cubicBezTo>
                <a:cubicBezTo>
                  <a:pt x="2986007" y="2195633"/>
                  <a:pt x="2960221" y="2229991"/>
                  <a:pt x="2935807" y="2266064"/>
                </a:cubicBezTo>
                <a:lnTo>
                  <a:pt x="2872177" y="2366597"/>
                </a:lnTo>
                <a:lnTo>
                  <a:pt x="3032573" y="2168338"/>
                </a:lnTo>
                <a:cubicBezTo>
                  <a:pt x="3086820" y="2093311"/>
                  <a:pt x="3136951" y="2015267"/>
                  <a:pt x="3183106" y="1934960"/>
                </a:cubicBezTo>
                <a:cubicBezTo>
                  <a:pt x="3229740" y="1853899"/>
                  <a:pt x="3285084" y="1777432"/>
                  <a:pt x="3339262" y="1701857"/>
                </a:cubicBezTo>
                <a:cubicBezTo>
                  <a:pt x="3393441" y="1626282"/>
                  <a:pt x="3447825" y="1550638"/>
                  <a:pt x="3495145" y="1470536"/>
                </a:cubicBezTo>
                <a:cubicBezTo>
                  <a:pt x="3519354" y="1429526"/>
                  <a:pt x="3539311" y="1387760"/>
                  <a:pt x="3561462" y="1344692"/>
                </a:cubicBezTo>
                <a:cubicBezTo>
                  <a:pt x="3583613" y="1301624"/>
                  <a:pt x="3608097" y="1259859"/>
                  <a:pt x="3632031" y="1217819"/>
                </a:cubicBezTo>
                <a:cubicBezTo>
                  <a:pt x="3654868" y="1177837"/>
                  <a:pt x="3675510" y="1136758"/>
                  <a:pt x="3697593" y="1096295"/>
                </a:cubicBezTo>
                <a:cubicBezTo>
                  <a:pt x="3719676" y="1055833"/>
                  <a:pt x="3739564" y="1015782"/>
                  <a:pt x="3747725" y="970040"/>
                </a:cubicBezTo>
                <a:close/>
                <a:moveTo>
                  <a:pt x="4654053" y="947374"/>
                </a:moveTo>
                <a:cubicBezTo>
                  <a:pt x="4657062" y="949294"/>
                  <a:pt x="4659085" y="953031"/>
                  <a:pt x="4658262" y="957009"/>
                </a:cubicBezTo>
                <a:cubicBezTo>
                  <a:pt x="4646261" y="1014617"/>
                  <a:pt x="4625960" y="1070029"/>
                  <a:pt x="4599146" y="1122356"/>
                </a:cubicBezTo>
                <a:lnTo>
                  <a:pt x="4530773" y="1230926"/>
                </a:lnTo>
                <a:lnTo>
                  <a:pt x="4518015" y="1241959"/>
                </a:lnTo>
                <a:lnTo>
                  <a:pt x="4473910" y="1278308"/>
                </a:lnTo>
                <a:lnTo>
                  <a:pt x="4513078" y="1229272"/>
                </a:lnTo>
                <a:cubicBezTo>
                  <a:pt x="4543081" y="1187541"/>
                  <a:pt x="4570016" y="1143701"/>
                  <a:pt x="4592073" y="1097633"/>
                </a:cubicBezTo>
                <a:lnTo>
                  <a:pt x="4626892" y="996099"/>
                </a:lnTo>
                <a:lnTo>
                  <a:pt x="4656136" y="960987"/>
                </a:lnTo>
                <a:lnTo>
                  <a:pt x="4641803" y="952620"/>
                </a:lnTo>
                <a:lnTo>
                  <a:pt x="4626892" y="996099"/>
                </a:lnTo>
                <a:lnTo>
                  <a:pt x="4516713" y="1128391"/>
                </a:lnTo>
                <a:cubicBezTo>
                  <a:pt x="4477690" y="1179551"/>
                  <a:pt x="4439834" y="1231604"/>
                  <a:pt x="4401361" y="1283107"/>
                </a:cubicBezTo>
                <a:cubicBezTo>
                  <a:pt x="4365151" y="1331525"/>
                  <a:pt x="4327981" y="1378982"/>
                  <a:pt x="4294582" y="1429457"/>
                </a:cubicBezTo>
                <a:cubicBezTo>
                  <a:pt x="4227442" y="1530818"/>
                  <a:pt x="4167915" y="1638352"/>
                  <a:pt x="4087676" y="1730386"/>
                </a:cubicBezTo>
                <a:lnTo>
                  <a:pt x="4087676" y="1730180"/>
                </a:lnTo>
                <a:cubicBezTo>
                  <a:pt x="4080407" y="1738478"/>
                  <a:pt x="4068337" y="1726340"/>
                  <a:pt x="4075537" y="1718042"/>
                </a:cubicBezTo>
                <a:cubicBezTo>
                  <a:pt x="4120526" y="1666469"/>
                  <a:pt x="4158656" y="1609411"/>
                  <a:pt x="4195621" y="1551872"/>
                </a:cubicBezTo>
                <a:cubicBezTo>
                  <a:pt x="4228951" y="1499957"/>
                  <a:pt x="4261663" y="1446602"/>
                  <a:pt x="4295953" y="1396401"/>
                </a:cubicBezTo>
                <a:cubicBezTo>
                  <a:pt x="4330243" y="1346201"/>
                  <a:pt x="4368443" y="1298675"/>
                  <a:pt x="4404653" y="1249846"/>
                </a:cubicBezTo>
                <a:cubicBezTo>
                  <a:pt x="4481051" y="1146908"/>
                  <a:pt x="4556009" y="1042254"/>
                  <a:pt x="4643928" y="948643"/>
                </a:cubicBezTo>
                <a:cubicBezTo>
                  <a:pt x="4647049" y="945351"/>
                  <a:pt x="4651043" y="945454"/>
                  <a:pt x="4654053" y="947374"/>
                </a:cubicBezTo>
                <a:close/>
                <a:moveTo>
                  <a:pt x="2520006" y="945213"/>
                </a:moveTo>
                <a:cubicBezTo>
                  <a:pt x="2527070" y="940961"/>
                  <a:pt x="2536671" y="949671"/>
                  <a:pt x="2531733" y="956940"/>
                </a:cubicBezTo>
                <a:cubicBezTo>
                  <a:pt x="2522852" y="970107"/>
                  <a:pt x="2512874" y="982966"/>
                  <a:pt x="2501378" y="994102"/>
                </a:cubicBezTo>
                <a:lnTo>
                  <a:pt x="2499048" y="995686"/>
                </a:lnTo>
                <a:lnTo>
                  <a:pt x="2528990" y="960095"/>
                </a:lnTo>
                <a:lnTo>
                  <a:pt x="2517263" y="948368"/>
                </a:lnTo>
                <a:cubicBezTo>
                  <a:pt x="2509788" y="959409"/>
                  <a:pt x="2501216" y="970794"/>
                  <a:pt x="2491349" y="980746"/>
                </a:cubicBezTo>
                <a:lnTo>
                  <a:pt x="2484408" y="985649"/>
                </a:lnTo>
                <a:lnTo>
                  <a:pt x="2484448" y="985504"/>
                </a:lnTo>
                <a:cubicBezTo>
                  <a:pt x="2492163" y="969267"/>
                  <a:pt x="2503376" y="955088"/>
                  <a:pt x="2520006" y="945213"/>
                </a:cubicBezTo>
                <a:close/>
                <a:moveTo>
                  <a:pt x="4545242" y="943773"/>
                </a:moveTo>
                <a:lnTo>
                  <a:pt x="4545474" y="943908"/>
                </a:lnTo>
                <a:lnTo>
                  <a:pt x="4450260" y="1095279"/>
                </a:lnTo>
                <a:lnTo>
                  <a:pt x="4420126" y="1127122"/>
                </a:lnTo>
                <a:cubicBezTo>
                  <a:pt x="4377324" y="1170070"/>
                  <a:pt x="4333192" y="1211887"/>
                  <a:pt x="4294102" y="1258007"/>
                </a:cubicBezTo>
                <a:cubicBezTo>
                  <a:pt x="4250485" y="1309510"/>
                  <a:pt x="4206662" y="1361837"/>
                  <a:pt x="4164349" y="1413752"/>
                </a:cubicBezTo>
                <a:cubicBezTo>
                  <a:pt x="4122035" y="1465667"/>
                  <a:pt x="4081573" y="1519228"/>
                  <a:pt x="4046871" y="1576629"/>
                </a:cubicBezTo>
                <a:cubicBezTo>
                  <a:pt x="4029383" y="1605570"/>
                  <a:pt x="4014021" y="1636431"/>
                  <a:pt x="3997151" y="1665098"/>
                </a:cubicBezTo>
                <a:cubicBezTo>
                  <a:pt x="3980280" y="1693764"/>
                  <a:pt x="3962175" y="1721676"/>
                  <a:pt x="3943658" y="1749314"/>
                </a:cubicBezTo>
                <a:cubicBezTo>
                  <a:pt x="3907448" y="1803286"/>
                  <a:pt x="3869524" y="1856367"/>
                  <a:pt x="3837291" y="1912946"/>
                </a:cubicBezTo>
                <a:lnTo>
                  <a:pt x="3788348" y="2023067"/>
                </a:lnTo>
                <a:lnTo>
                  <a:pt x="3739456" y="2105997"/>
                </a:lnTo>
                <a:lnTo>
                  <a:pt x="3774403" y="2004500"/>
                </a:lnTo>
                <a:cubicBezTo>
                  <a:pt x="3794497" y="1950939"/>
                  <a:pt x="3822820" y="1900807"/>
                  <a:pt x="3853544" y="1852733"/>
                </a:cubicBezTo>
                <a:cubicBezTo>
                  <a:pt x="3888588" y="1797937"/>
                  <a:pt x="3925896" y="1746777"/>
                  <a:pt x="3961558" y="1690198"/>
                </a:cubicBezTo>
                <a:cubicBezTo>
                  <a:pt x="3997220" y="1633620"/>
                  <a:pt x="4026777" y="1572720"/>
                  <a:pt x="4063948" y="1518131"/>
                </a:cubicBezTo>
                <a:cubicBezTo>
                  <a:pt x="4101118" y="1463541"/>
                  <a:pt x="4142815" y="1412175"/>
                  <a:pt x="4185129" y="1361494"/>
                </a:cubicBezTo>
                <a:cubicBezTo>
                  <a:pt x="4206731" y="1335639"/>
                  <a:pt x="4228540" y="1309922"/>
                  <a:pt x="4250143" y="1284067"/>
                </a:cubicBezTo>
                <a:cubicBezTo>
                  <a:pt x="4269551" y="1260819"/>
                  <a:pt x="4288547" y="1237227"/>
                  <a:pt x="4309190" y="1215007"/>
                </a:cubicBezTo>
                <a:cubicBezTo>
                  <a:pt x="4390045" y="1127636"/>
                  <a:pt x="4488321" y="1050347"/>
                  <a:pt x="4545242" y="943773"/>
                </a:cubicBezTo>
                <a:close/>
                <a:moveTo>
                  <a:pt x="2387509" y="943635"/>
                </a:moveTo>
                <a:lnTo>
                  <a:pt x="2387777" y="943791"/>
                </a:lnTo>
                <a:lnTo>
                  <a:pt x="2387578" y="943841"/>
                </a:lnTo>
                <a:cubicBezTo>
                  <a:pt x="2372302" y="965341"/>
                  <a:pt x="2354711" y="995945"/>
                  <a:pt x="2329916" y="1010250"/>
                </a:cubicBezTo>
                <a:lnTo>
                  <a:pt x="2329443" y="1010387"/>
                </a:lnTo>
                <a:lnTo>
                  <a:pt x="2332028" y="1007278"/>
                </a:lnTo>
                <a:cubicBezTo>
                  <a:pt x="2343275" y="995276"/>
                  <a:pt x="2355003" y="983755"/>
                  <a:pt x="2366181" y="971685"/>
                </a:cubicBezTo>
                <a:cubicBezTo>
                  <a:pt x="2374068" y="963181"/>
                  <a:pt x="2382709" y="954334"/>
                  <a:pt x="2387509" y="943635"/>
                </a:cubicBezTo>
                <a:close/>
                <a:moveTo>
                  <a:pt x="2399100" y="940961"/>
                </a:moveTo>
                <a:cubicBezTo>
                  <a:pt x="2402563" y="943001"/>
                  <a:pt x="2404655" y="947441"/>
                  <a:pt x="2402391" y="952482"/>
                </a:cubicBezTo>
                <a:cubicBezTo>
                  <a:pt x="2397316" y="963867"/>
                  <a:pt x="2387990" y="973605"/>
                  <a:pt x="2379623" y="982658"/>
                </a:cubicBezTo>
                <a:lnTo>
                  <a:pt x="2377057" y="985327"/>
                </a:lnTo>
                <a:lnTo>
                  <a:pt x="2402323" y="952277"/>
                </a:lnTo>
                <a:lnTo>
                  <a:pt x="2387777" y="943791"/>
                </a:lnTo>
                <a:close/>
                <a:moveTo>
                  <a:pt x="4556858" y="940859"/>
                </a:moveTo>
                <a:cubicBezTo>
                  <a:pt x="4560553" y="943019"/>
                  <a:pt x="4562936" y="947613"/>
                  <a:pt x="4560330" y="952483"/>
                </a:cubicBezTo>
                <a:cubicBezTo>
                  <a:pt x="4553541" y="965170"/>
                  <a:pt x="4546133" y="977515"/>
                  <a:pt x="4538179" y="989447"/>
                </a:cubicBezTo>
                <a:lnTo>
                  <a:pt x="4537363" y="990499"/>
                </a:lnTo>
                <a:lnTo>
                  <a:pt x="4560055" y="952414"/>
                </a:lnTo>
                <a:lnTo>
                  <a:pt x="4545474" y="943908"/>
                </a:lnTo>
                <a:lnTo>
                  <a:pt x="4545516" y="943842"/>
                </a:lnTo>
                <a:cubicBezTo>
                  <a:pt x="4548157" y="938973"/>
                  <a:pt x="4553163" y="938698"/>
                  <a:pt x="4556858" y="940859"/>
                </a:cubicBezTo>
                <a:close/>
                <a:moveTo>
                  <a:pt x="2492443" y="934924"/>
                </a:moveTo>
                <a:cubicBezTo>
                  <a:pt x="2498747" y="935381"/>
                  <a:pt x="2504096" y="943687"/>
                  <a:pt x="2498335" y="949602"/>
                </a:cubicBezTo>
                <a:cubicBezTo>
                  <a:pt x="2490208" y="957934"/>
                  <a:pt x="2482870" y="967793"/>
                  <a:pt x="2477504" y="978543"/>
                </a:cubicBezTo>
                <a:lnTo>
                  <a:pt x="2473643" y="993251"/>
                </a:lnTo>
                <a:lnTo>
                  <a:pt x="2457667" y="1004535"/>
                </a:lnTo>
                <a:lnTo>
                  <a:pt x="2468503" y="1012833"/>
                </a:lnTo>
                <a:lnTo>
                  <a:pt x="2473643" y="993251"/>
                </a:lnTo>
                <a:lnTo>
                  <a:pt x="2484408" y="985649"/>
                </a:lnTo>
                <a:lnTo>
                  <a:pt x="2477590" y="1010272"/>
                </a:lnTo>
                <a:lnTo>
                  <a:pt x="2461919" y="1020925"/>
                </a:lnTo>
                <a:cubicBezTo>
                  <a:pt x="2456707" y="1023052"/>
                  <a:pt x="2451015" y="1017634"/>
                  <a:pt x="2451084" y="1012627"/>
                </a:cubicBezTo>
                <a:cubicBezTo>
                  <a:pt x="2451632" y="984304"/>
                  <a:pt x="2466445" y="957215"/>
                  <a:pt x="2485922" y="937258"/>
                </a:cubicBezTo>
                <a:lnTo>
                  <a:pt x="2486197" y="937464"/>
                </a:lnTo>
                <a:cubicBezTo>
                  <a:pt x="2488135" y="935492"/>
                  <a:pt x="2490342" y="934772"/>
                  <a:pt x="2492443" y="934924"/>
                </a:cubicBezTo>
                <a:close/>
                <a:moveTo>
                  <a:pt x="4419947" y="924914"/>
                </a:moveTo>
                <a:lnTo>
                  <a:pt x="4419920" y="925010"/>
                </a:lnTo>
                <a:lnTo>
                  <a:pt x="4419741" y="925119"/>
                </a:lnTo>
                <a:close/>
                <a:moveTo>
                  <a:pt x="4429573" y="919127"/>
                </a:moveTo>
                <a:cubicBezTo>
                  <a:pt x="4433714" y="920233"/>
                  <a:pt x="4437331" y="924091"/>
                  <a:pt x="4436269" y="929646"/>
                </a:cubicBezTo>
                <a:cubicBezTo>
                  <a:pt x="4434143" y="940756"/>
                  <a:pt x="4431605" y="951866"/>
                  <a:pt x="4428588" y="962838"/>
                </a:cubicBezTo>
                <a:cubicBezTo>
                  <a:pt x="4403144" y="1055559"/>
                  <a:pt x="4349446" y="1137992"/>
                  <a:pt x="4291222" y="1213361"/>
                </a:cubicBezTo>
                <a:cubicBezTo>
                  <a:pt x="4227991" y="1295109"/>
                  <a:pt x="4157011" y="1370409"/>
                  <a:pt x="4089597" y="1448659"/>
                </a:cubicBezTo>
                <a:cubicBezTo>
                  <a:pt x="4057432" y="1486035"/>
                  <a:pt x="4026777" y="1522794"/>
                  <a:pt x="3997082" y="1564148"/>
                </a:cubicBezTo>
                <a:cubicBezTo>
                  <a:pt x="3967387" y="1605502"/>
                  <a:pt x="3942012" y="1649736"/>
                  <a:pt x="3914443" y="1692530"/>
                </a:cubicBezTo>
                <a:cubicBezTo>
                  <a:pt x="3849361" y="1793411"/>
                  <a:pt x="3781055" y="1892235"/>
                  <a:pt x="3720567" y="1995996"/>
                </a:cubicBezTo>
                <a:cubicBezTo>
                  <a:pt x="3691353" y="2046163"/>
                  <a:pt x="3663681" y="2097701"/>
                  <a:pt x="3640038" y="2150910"/>
                </a:cubicBezTo>
                <a:lnTo>
                  <a:pt x="3587941" y="2303389"/>
                </a:lnTo>
                <a:lnTo>
                  <a:pt x="3575384" y="2305018"/>
                </a:lnTo>
                <a:lnTo>
                  <a:pt x="3583682" y="2315854"/>
                </a:lnTo>
                <a:lnTo>
                  <a:pt x="3587941" y="2303389"/>
                </a:lnTo>
                <a:lnTo>
                  <a:pt x="3600758" y="2301726"/>
                </a:lnTo>
                <a:cubicBezTo>
                  <a:pt x="3636283" y="2292262"/>
                  <a:pt x="3662480" y="2263390"/>
                  <a:pt x="3681752" y="2233489"/>
                </a:cubicBezTo>
                <a:lnTo>
                  <a:pt x="3730912" y="2127234"/>
                </a:lnTo>
                <a:lnTo>
                  <a:pt x="3712061" y="2174267"/>
                </a:lnTo>
                <a:lnTo>
                  <a:pt x="3696427" y="2240090"/>
                </a:lnTo>
                <a:lnTo>
                  <a:pt x="3676257" y="2270110"/>
                </a:lnTo>
                <a:cubicBezTo>
                  <a:pt x="3650634" y="2300200"/>
                  <a:pt x="3617973" y="2321854"/>
                  <a:pt x="3575590" y="2322163"/>
                </a:cubicBezTo>
                <a:cubicBezTo>
                  <a:pt x="3569829" y="2322231"/>
                  <a:pt x="3566057" y="2316676"/>
                  <a:pt x="3567291" y="2311327"/>
                </a:cubicBezTo>
                <a:cubicBezTo>
                  <a:pt x="3570446" y="2297748"/>
                  <a:pt x="3573943" y="2284238"/>
                  <a:pt x="3577784" y="2270796"/>
                </a:cubicBezTo>
                <a:cubicBezTo>
                  <a:pt x="3593900" y="2214732"/>
                  <a:pt x="3615760" y="2160605"/>
                  <a:pt x="3641083" y="2108065"/>
                </a:cubicBezTo>
                <a:lnTo>
                  <a:pt x="3660853" y="2072039"/>
                </a:lnTo>
                <a:lnTo>
                  <a:pt x="3586905" y="2200776"/>
                </a:lnTo>
                <a:cubicBezTo>
                  <a:pt x="3563040" y="2241170"/>
                  <a:pt x="3539037" y="2281564"/>
                  <a:pt x="3515445" y="2322163"/>
                </a:cubicBezTo>
                <a:cubicBezTo>
                  <a:pt x="3493431" y="2360019"/>
                  <a:pt x="3473337" y="2399315"/>
                  <a:pt x="3449745" y="2436211"/>
                </a:cubicBezTo>
                <a:cubicBezTo>
                  <a:pt x="3412918" y="2493750"/>
                  <a:pt x="3369232" y="2546831"/>
                  <a:pt x="3327673" y="2601009"/>
                </a:cubicBezTo>
                <a:cubicBezTo>
                  <a:pt x="3282479" y="2659988"/>
                  <a:pt x="3237559" y="2719927"/>
                  <a:pt x="3202172" y="2785421"/>
                </a:cubicBezTo>
                <a:cubicBezTo>
                  <a:pt x="3186467" y="2814499"/>
                  <a:pt x="3172683" y="2844879"/>
                  <a:pt x="3163767" y="2876769"/>
                </a:cubicBezTo>
                <a:cubicBezTo>
                  <a:pt x="3159721" y="2891171"/>
                  <a:pt x="3156429" y="2905984"/>
                  <a:pt x="3155194" y="2920866"/>
                </a:cubicBezTo>
                <a:lnTo>
                  <a:pt x="3149645" y="2944069"/>
                </a:lnTo>
                <a:lnTo>
                  <a:pt x="3188353" y="2919246"/>
                </a:lnTo>
                <a:cubicBezTo>
                  <a:pt x="3205240" y="2903413"/>
                  <a:pt x="3219556" y="2884690"/>
                  <a:pt x="3231592" y="2864287"/>
                </a:cubicBezTo>
                <a:cubicBezTo>
                  <a:pt x="3253058" y="2827940"/>
                  <a:pt x="3268008" y="2788301"/>
                  <a:pt x="3284125" y="2749416"/>
                </a:cubicBezTo>
                <a:cubicBezTo>
                  <a:pt x="3292217" y="2729871"/>
                  <a:pt x="3300447" y="2710394"/>
                  <a:pt x="3309910" y="2691466"/>
                </a:cubicBezTo>
                <a:cubicBezTo>
                  <a:pt x="3321021" y="2669109"/>
                  <a:pt x="3334600" y="2648329"/>
                  <a:pt x="3347698" y="2627138"/>
                </a:cubicBezTo>
                <a:cubicBezTo>
                  <a:pt x="3409900" y="2526737"/>
                  <a:pt x="3471760" y="2425238"/>
                  <a:pt x="3548706" y="2335193"/>
                </a:cubicBezTo>
                <a:cubicBezTo>
                  <a:pt x="3552306" y="2331010"/>
                  <a:pt x="3557124" y="2331953"/>
                  <a:pt x="3560150" y="2334987"/>
                </a:cubicBezTo>
                <a:lnTo>
                  <a:pt x="3560352" y="2338579"/>
                </a:lnTo>
                <a:lnTo>
                  <a:pt x="3563108" y="2335056"/>
                </a:lnTo>
                <a:cubicBezTo>
                  <a:pt x="3567223" y="2330873"/>
                  <a:pt x="3576482" y="2332244"/>
                  <a:pt x="3577441" y="2338828"/>
                </a:cubicBezTo>
                <a:cubicBezTo>
                  <a:pt x="3582036" y="2369757"/>
                  <a:pt x="3578401" y="2400687"/>
                  <a:pt x="3570035" y="2430725"/>
                </a:cubicBezTo>
                <a:cubicBezTo>
                  <a:pt x="3553164" y="2490938"/>
                  <a:pt x="3520177" y="2547859"/>
                  <a:pt x="3491236" y="2600461"/>
                </a:cubicBezTo>
                <a:cubicBezTo>
                  <a:pt x="3476766" y="2626761"/>
                  <a:pt x="3461661" y="2653387"/>
                  <a:pt x="3448571" y="2680845"/>
                </a:cubicBezTo>
                <a:lnTo>
                  <a:pt x="3435876" y="2716289"/>
                </a:lnTo>
                <a:lnTo>
                  <a:pt x="3403660" y="2757851"/>
                </a:lnTo>
                <a:lnTo>
                  <a:pt x="3417993" y="2766218"/>
                </a:lnTo>
                <a:lnTo>
                  <a:pt x="3435876" y="2716289"/>
                </a:lnTo>
                <a:lnTo>
                  <a:pt x="3461635" y="2683057"/>
                </a:lnTo>
                <a:cubicBezTo>
                  <a:pt x="3478463" y="2656233"/>
                  <a:pt x="3493191" y="2628098"/>
                  <a:pt x="3507010" y="2600392"/>
                </a:cubicBezTo>
                <a:cubicBezTo>
                  <a:pt x="3534647" y="2544979"/>
                  <a:pt x="3558788" y="2487715"/>
                  <a:pt x="3589443" y="2433811"/>
                </a:cubicBezTo>
                <a:cubicBezTo>
                  <a:pt x="3594175" y="2425376"/>
                  <a:pt x="3608028" y="2431068"/>
                  <a:pt x="3605079" y="2440395"/>
                </a:cubicBezTo>
                <a:cubicBezTo>
                  <a:pt x="3588140" y="2493818"/>
                  <a:pt x="3559816" y="2542030"/>
                  <a:pt x="3536019" y="2592436"/>
                </a:cubicBezTo>
                <a:cubicBezTo>
                  <a:pt x="3523709" y="2618497"/>
                  <a:pt x="3513542" y="2645106"/>
                  <a:pt x="3507207" y="2672470"/>
                </a:cubicBezTo>
                <a:lnTo>
                  <a:pt x="3503413" y="2727582"/>
                </a:lnTo>
                <a:lnTo>
                  <a:pt x="3486779" y="2750993"/>
                </a:lnTo>
                <a:lnTo>
                  <a:pt x="3501386" y="2757028"/>
                </a:lnTo>
                <a:lnTo>
                  <a:pt x="3503413" y="2727582"/>
                </a:lnTo>
                <a:lnTo>
                  <a:pt x="3527911" y="2693103"/>
                </a:lnTo>
                <a:cubicBezTo>
                  <a:pt x="3560459" y="2630507"/>
                  <a:pt x="3572418" y="2556569"/>
                  <a:pt x="3610223" y="2496288"/>
                </a:cubicBezTo>
                <a:cubicBezTo>
                  <a:pt x="3615024" y="2488607"/>
                  <a:pt x="3625311" y="2492447"/>
                  <a:pt x="3626202" y="2500608"/>
                </a:cubicBezTo>
                <a:cubicBezTo>
                  <a:pt x="3633128" y="2562947"/>
                  <a:pt x="3603502" y="2623984"/>
                  <a:pt x="3576482" y="2678230"/>
                </a:cubicBezTo>
                <a:cubicBezTo>
                  <a:pt x="3571543" y="2688106"/>
                  <a:pt x="3556731" y="2679465"/>
                  <a:pt x="3561668" y="2669589"/>
                </a:cubicBezTo>
                <a:cubicBezTo>
                  <a:pt x="3580956" y="2630807"/>
                  <a:pt x="3601672" y="2588553"/>
                  <a:pt x="3608018" y="2544795"/>
                </a:cubicBezTo>
                <a:lnTo>
                  <a:pt x="3608133" y="2539574"/>
                </a:lnTo>
                <a:lnTo>
                  <a:pt x="3624967" y="2504928"/>
                </a:lnTo>
                <a:lnTo>
                  <a:pt x="3608989" y="2500608"/>
                </a:lnTo>
                <a:lnTo>
                  <a:pt x="3608133" y="2539574"/>
                </a:lnTo>
                <a:lnTo>
                  <a:pt x="3593447" y="2569797"/>
                </a:lnTo>
                <a:cubicBezTo>
                  <a:pt x="3567180" y="2637232"/>
                  <a:pt x="3551415" y="2709691"/>
                  <a:pt x="3498849" y="2763132"/>
                </a:cubicBezTo>
                <a:cubicBezTo>
                  <a:pt x="3493294" y="2768893"/>
                  <a:pt x="3484995" y="2764092"/>
                  <a:pt x="3484241" y="2757097"/>
                </a:cubicBezTo>
                <a:cubicBezTo>
                  <a:pt x="3481223" y="2728225"/>
                  <a:pt x="3483504" y="2700107"/>
                  <a:pt x="3489522" y="2672684"/>
                </a:cubicBezTo>
                <a:lnTo>
                  <a:pt x="3493306" y="2661723"/>
                </a:lnTo>
                <a:lnTo>
                  <a:pt x="3520349" y="2613122"/>
                </a:lnTo>
                <a:cubicBezTo>
                  <a:pt x="3548518" y="2556175"/>
                  <a:pt x="3573190" y="2496973"/>
                  <a:pt x="3604119" y="2442589"/>
                </a:cubicBezTo>
                <a:lnTo>
                  <a:pt x="3588483" y="2436006"/>
                </a:lnTo>
                <a:cubicBezTo>
                  <a:pt x="3571064" y="2490938"/>
                  <a:pt x="3541026" y="2540247"/>
                  <a:pt x="3517229" y="2592436"/>
                </a:cubicBezTo>
                <a:lnTo>
                  <a:pt x="3493306" y="2661723"/>
                </a:lnTo>
                <a:lnTo>
                  <a:pt x="3474252" y="2695968"/>
                </a:lnTo>
                <a:cubicBezTo>
                  <a:pt x="3457199" y="2722430"/>
                  <a:pt x="3438053" y="2747444"/>
                  <a:pt x="3415593" y="2770127"/>
                </a:cubicBezTo>
                <a:cubicBezTo>
                  <a:pt x="3409284" y="2776437"/>
                  <a:pt x="3399476" y="2769853"/>
                  <a:pt x="3401260" y="2761761"/>
                </a:cubicBezTo>
                <a:cubicBezTo>
                  <a:pt x="3407980" y="2730625"/>
                  <a:pt x="3420256" y="2700999"/>
                  <a:pt x="3433904" y="2672332"/>
                </a:cubicBezTo>
                <a:cubicBezTo>
                  <a:pt x="3460924" y="2615754"/>
                  <a:pt x="3494254" y="2562467"/>
                  <a:pt x="3521686" y="2506094"/>
                </a:cubicBezTo>
                <a:cubicBezTo>
                  <a:pt x="3539739" y="2468959"/>
                  <a:pt x="3557330" y="2427695"/>
                  <a:pt x="3561467" y="2385660"/>
                </a:cubicBezTo>
                <a:lnTo>
                  <a:pt x="3561077" y="2365780"/>
                </a:lnTo>
                <a:lnTo>
                  <a:pt x="3574972" y="2347263"/>
                </a:lnTo>
                <a:lnTo>
                  <a:pt x="3560639" y="2343491"/>
                </a:lnTo>
                <a:lnTo>
                  <a:pt x="3560644" y="2343767"/>
                </a:lnTo>
                <a:lnTo>
                  <a:pt x="3560845" y="2347331"/>
                </a:lnTo>
                <a:lnTo>
                  <a:pt x="3560718" y="2347505"/>
                </a:lnTo>
                <a:lnTo>
                  <a:pt x="3561077" y="2365780"/>
                </a:lnTo>
                <a:lnTo>
                  <a:pt x="3510413" y="2433297"/>
                </a:lnTo>
                <a:cubicBezTo>
                  <a:pt x="3492197" y="2464295"/>
                  <a:pt x="3476629" y="2497008"/>
                  <a:pt x="3461747" y="2529617"/>
                </a:cubicBezTo>
                <a:cubicBezTo>
                  <a:pt x="3448649" y="2558352"/>
                  <a:pt x="3435961" y="2587362"/>
                  <a:pt x="3422245" y="2615891"/>
                </a:cubicBezTo>
                <a:cubicBezTo>
                  <a:pt x="3410518" y="2640237"/>
                  <a:pt x="3397282" y="2663623"/>
                  <a:pt x="3384183" y="2687283"/>
                </a:cubicBezTo>
                <a:cubicBezTo>
                  <a:pt x="3363060" y="2725482"/>
                  <a:pt x="3340704" y="2763064"/>
                  <a:pt x="3316974" y="2799754"/>
                </a:cubicBezTo>
                <a:cubicBezTo>
                  <a:pt x="3289200" y="2842685"/>
                  <a:pt x="3259573" y="2884999"/>
                  <a:pt x="3225146" y="2922855"/>
                </a:cubicBezTo>
                <a:cubicBezTo>
                  <a:pt x="3201417" y="2948984"/>
                  <a:pt x="3170900" y="2980600"/>
                  <a:pt x="3134483" y="2987183"/>
                </a:cubicBezTo>
                <a:cubicBezTo>
                  <a:pt x="3128517" y="2988212"/>
                  <a:pt x="3121659" y="2983343"/>
                  <a:pt x="3123922" y="2976622"/>
                </a:cubicBezTo>
                <a:lnTo>
                  <a:pt x="3125526" y="2969885"/>
                </a:lnTo>
                <a:lnTo>
                  <a:pt x="3124308" y="2968143"/>
                </a:lnTo>
                <a:lnTo>
                  <a:pt x="3127571" y="2961299"/>
                </a:lnTo>
                <a:lnTo>
                  <a:pt x="3138049" y="2917300"/>
                </a:lnTo>
                <a:cubicBezTo>
                  <a:pt x="3145319" y="2852012"/>
                  <a:pt x="3176591" y="2791182"/>
                  <a:pt x="3210744" y="2736043"/>
                </a:cubicBezTo>
                <a:cubicBezTo>
                  <a:pt x="3249835" y="2672881"/>
                  <a:pt x="3295646" y="2614245"/>
                  <a:pt x="3340977" y="2555609"/>
                </a:cubicBezTo>
                <a:cubicBezTo>
                  <a:pt x="3383977" y="2500059"/>
                  <a:pt x="3425674" y="2444647"/>
                  <a:pt x="3460307" y="2383405"/>
                </a:cubicBezTo>
                <a:cubicBezTo>
                  <a:pt x="3506804" y="2301040"/>
                  <a:pt x="3555565" y="2219979"/>
                  <a:pt x="3603571" y="2138506"/>
                </a:cubicBezTo>
                <a:cubicBezTo>
                  <a:pt x="3651508" y="2057170"/>
                  <a:pt x="3698691" y="1975354"/>
                  <a:pt x="3742170" y="1891549"/>
                </a:cubicBezTo>
                <a:cubicBezTo>
                  <a:pt x="3761922" y="1853487"/>
                  <a:pt x="3781124" y="1813299"/>
                  <a:pt x="3800807" y="1777020"/>
                </a:cubicBezTo>
                <a:cubicBezTo>
                  <a:pt x="3820489" y="1740742"/>
                  <a:pt x="3841474" y="1705217"/>
                  <a:pt x="3863352" y="1670173"/>
                </a:cubicBezTo>
                <a:cubicBezTo>
                  <a:pt x="3906763" y="1600633"/>
                  <a:pt x="3953174" y="1533922"/>
                  <a:pt x="4000700" y="1467588"/>
                </a:cubicBezTo>
                <a:lnTo>
                  <a:pt x="4024484" y="1434509"/>
                </a:lnTo>
                <a:lnTo>
                  <a:pt x="4095632" y="1362866"/>
                </a:lnTo>
                <a:lnTo>
                  <a:pt x="4113681" y="1340532"/>
                </a:lnTo>
                <a:lnTo>
                  <a:pt x="3985467" y="1518688"/>
                </a:lnTo>
                <a:cubicBezTo>
                  <a:pt x="3938121" y="1585836"/>
                  <a:pt x="3892258" y="1653988"/>
                  <a:pt x="3850390" y="1724762"/>
                </a:cubicBezTo>
                <a:cubicBezTo>
                  <a:pt x="3828375" y="1762001"/>
                  <a:pt x="3808264" y="1800235"/>
                  <a:pt x="3788514" y="1838665"/>
                </a:cubicBezTo>
                <a:lnTo>
                  <a:pt x="3740978" y="1930277"/>
                </a:lnTo>
                <a:lnTo>
                  <a:pt x="3919176" y="1653439"/>
                </a:lnTo>
                <a:cubicBezTo>
                  <a:pt x="3945579" y="1611674"/>
                  <a:pt x="3970953" y="1569840"/>
                  <a:pt x="4000854" y="1530475"/>
                </a:cubicBezTo>
                <a:cubicBezTo>
                  <a:pt x="4030755" y="1491110"/>
                  <a:pt x="4062713" y="1453391"/>
                  <a:pt x="4095220" y="1416221"/>
                </a:cubicBezTo>
                <a:cubicBezTo>
                  <a:pt x="4163252" y="1338383"/>
                  <a:pt x="4234094" y="1262670"/>
                  <a:pt x="4295611" y="1179483"/>
                </a:cubicBezTo>
                <a:cubicBezTo>
                  <a:pt x="4337839" y="1122338"/>
                  <a:pt x="4376480" y="1060680"/>
                  <a:pt x="4400799" y="993699"/>
                </a:cubicBezTo>
                <a:lnTo>
                  <a:pt x="4419920" y="925010"/>
                </a:lnTo>
                <a:close/>
                <a:moveTo>
                  <a:pt x="3020234" y="894878"/>
                </a:moveTo>
                <a:lnTo>
                  <a:pt x="3004661" y="928960"/>
                </a:lnTo>
                <a:cubicBezTo>
                  <a:pt x="2966667" y="1016056"/>
                  <a:pt x="2934434" y="1107131"/>
                  <a:pt x="2901379" y="1194364"/>
                </a:cubicBezTo>
                <a:cubicBezTo>
                  <a:pt x="2868324" y="1281598"/>
                  <a:pt x="2832251" y="1367460"/>
                  <a:pt x="2791171" y="1451197"/>
                </a:cubicBezTo>
                <a:cubicBezTo>
                  <a:pt x="2749954" y="1535105"/>
                  <a:pt x="2704572" y="1616852"/>
                  <a:pt x="2656600" y="1697090"/>
                </a:cubicBezTo>
                <a:lnTo>
                  <a:pt x="2604639" y="1779076"/>
                </a:lnTo>
                <a:lnTo>
                  <a:pt x="2565663" y="1896273"/>
                </a:lnTo>
                <a:cubicBezTo>
                  <a:pt x="2550198" y="1936932"/>
                  <a:pt x="2533139" y="1977000"/>
                  <a:pt x="2514931" y="2016502"/>
                </a:cubicBezTo>
                <a:cubicBezTo>
                  <a:pt x="2483042" y="2085836"/>
                  <a:pt x="2447243" y="2153250"/>
                  <a:pt x="2408701" y="2219087"/>
                </a:cubicBezTo>
                <a:cubicBezTo>
                  <a:pt x="2379555" y="2269013"/>
                  <a:pt x="2345196" y="2315785"/>
                  <a:pt x="2312346" y="2363242"/>
                </a:cubicBezTo>
                <a:cubicBezTo>
                  <a:pt x="2275930" y="2415774"/>
                  <a:pt x="2239925" y="2468924"/>
                  <a:pt x="2210093" y="2525502"/>
                </a:cubicBezTo>
                <a:cubicBezTo>
                  <a:pt x="2197132" y="2550123"/>
                  <a:pt x="2184839" y="2575960"/>
                  <a:pt x="2175538" y="2602689"/>
                </a:cubicBezTo>
                <a:lnTo>
                  <a:pt x="2160637" y="2676751"/>
                </a:lnTo>
                <a:lnTo>
                  <a:pt x="2158178" y="2677407"/>
                </a:lnTo>
                <a:cubicBezTo>
                  <a:pt x="2154818" y="2677681"/>
                  <a:pt x="2155229" y="2677613"/>
                  <a:pt x="2152623" y="2676927"/>
                </a:cubicBezTo>
                <a:lnTo>
                  <a:pt x="2158932" y="2685225"/>
                </a:lnTo>
                <a:lnTo>
                  <a:pt x="2160637" y="2676751"/>
                </a:lnTo>
                <a:lnTo>
                  <a:pt x="2163322" y="2676035"/>
                </a:lnTo>
                <a:cubicBezTo>
                  <a:pt x="2173883" y="2672195"/>
                  <a:pt x="2184650" y="2660674"/>
                  <a:pt x="2192537" y="2651415"/>
                </a:cubicBezTo>
                <a:cubicBezTo>
                  <a:pt x="2205155" y="2636602"/>
                  <a:pt x="2215717" y="2620074"/>
                  <a:pt x="2225729" y="2603409"/>
                </a:cubicBezTo>
                <a:cubicBezTo>
                  <a:pt x="2250281" y="2562536"/>
                  <a:pt x="2271198" y="2519468"/>
                  <a:pt x="2291498" y="2476399"/>
                </a:cubicBezTo>
                <a:cubicBezTo>
                  <a:pt x="2308985" y="2439434"/>
                  <a:pt x="2325376" y="2401853"/>
                  <a:pt x="2343756" y="2365299"/>
                </a:cubicBezTo>
                <a:cubicBezTo>
                  <a:pt x="2354043" y="2344931"/>
                  <a:pt x="2365907" y="2325386"/>
                  <a:pt x="2377223" y="2305567"/>
                </a:cubicBezTo>
                <a:cubicBezTo>
                  <a:pt x="2398002" y="2268945"/>
                  <a:pt x="2418782" y="2232391"/>
                  <a:pt x="2439699" y="2195838"/>
                </a:cubicBezTo>
                <a:cubicBezTo>
                  <a:pt x="2480984" y="2123761"/>
                  <a:pt x="2524464" y="2049420"/>
                  <a:pt x="2566778" y="1981526"/>
                </a:cubicBezTo>
                <a:cubicBezTo>
                  <a:pt x="2609092" y="1913632"/>
                  <a:pt x="2650857" y="1845532"/>
                  <a:pt x="2689879" y="1775717"/>
                </a:cubicBezTo>
                <a:cubicBezTo>
                  <a:pt x="2768334" y="1635265"/>
                  <a:pt x="2837943" y="1490904"/>
                  <a:pt x="2896236" y="1339686"/>
                </a:cubicBezTo>
                <a:cubicBezTo>
                  <a:pt x="2939956" y="1226272"/>
                  <a:pt x="2980242" y="1109309"/>
                  <a:pt x="3005089" y="989664"/>
                </a:cubicBezTo>
                <a:close/>
                <a:moveTo>
                  <a:pt x="4035117" y="891481"/>
                </a:moveTo>
                <a:cubicBezTo>
                  <a:pt x="4038503" y="892475"/>
                  <a:pt x="4041384" y="895458"/>
                  <a:pt x="4041590" y="899608"/>
                </a:cubicBezTo>
                <a:cubicBezTo>
                  <a:pt x="4042207" y="911678"/>
                  <a:pt x="4041316" y="923748"/>
                  <a:pt x="4039670" y="935681"/>
                </a:cubicBezTo>
                <a:cubicBezTo>
                  <a:pt x="4031097" y="997197"/>
                  <a:pt x="4003597" y="1056244"/>
                  <a:pt x="3975960" y="1111314"/>
                </a:cubicBezTo>
                <a:cubicBezTo>
                  <a:pt x="3945441" y="1172007"/>
                  <a:pt x="3910740" y="1230506"/>
                  <a:pt x="3875352" y="1288525"/>
                </a:cubicBezTo>
                <a:cubicBezTo>
                  <a:pt x="3836399" y="1352442"/>
                  <a:pt x="3798131" y="1416701"/>
                  <a:pt x="3757189" y="1479315"/>
                </a:cubicBezTo>
                <a:lnTo>
                  <a:pt x="3683245" y="1592240"/>
                </a:lnTo>
                <a:lnTo>
                  <a:pt x="3721478" y="1501205"/>
                </a:lnTo>
                <a:lnTo>
                  <a:pt x="3777351" y="1416152"/>
                </a:lnTo>
                <a:cubicBezTo>
                  <a:pt x="3813218" y="1359437"/>
                  <a:pt x="3847646" y="1301555"/>
                  <a:pt x="3882142" y="1243948"/>
                </a:cubicBezTo>
                <a:cubicBezTo>
                  <a:pt x="3917323" y="1185243"/>
                  <a:pt x="3951407" y="1125716"/>
                  <a:pt x="3979800" y="1063445"/>
                </a:cubicBezTo>
                <a:cubicBezTo>
                  <a:pt x="3991253" y="1038379"/>
                  <a:pt x="4003134" y="1011461"/>
                  <a:pt x="4011784" y="983772"/>
                </a:cubicBezTo>
                <a:lnTo>
                  <a:pt x="4018017" y="942043"/>
                </a:lnTo>
                <a:lnTo>
                  <a:pt x="4040355" y="903791"/>
                </a:lnTo>
                <a:lnTo>
                  <a:pt x="4024377" y="899470"/>
                </a:lnTo>
                <a:lnTo>
                  <a:pt x="4018017" y="942043"/>
                </a:lnTo>
                <a:lnTo>
                  <a:pt x="4009358" y="956872"/>
                </a:lnTo>
                <a:cubicBezTo>
                  <a:pt x="3923838" y="1103359"/>
                  <a:pt x="3838044" y="1250051"/>
                  <a:pt x="3763018" y="1402299"/>
                </a:cubicBezTo>
                <a:lnTo>
                  <a:pt x="3721478" y="1501205"/>
                </a:lnTo>
                <a:lnTo>
                  <a:pt x="3668093" y="1582472"/>
                </a:lnTo>
                <a:lnTo>
                  <a:pt x="3677293" y="1559210"/>
                </a:lnTo>
                <a:cubicBezTo>
                  <a:pt x="3706371" y="1485075"/>
                  <a:pt x="3737986" y="1412655"/>
                  <a:pt x="3774403" y="1341743"/>
                </a:cubicBezTo>
                <a:cubicBezTo>
                  <a:pt x="3852378" y="1189770"/>
                  <a:pt x="3939543" y="1042734"/>
                  <a:pt x="4025611" y="895287"/>
                </a:cubicBezTo>
                <a:cubicBezTo>
                  <a:pt x="4027839" y="891481"/>
                  <a:pt x="4031731" y="890486"/>
                  <a:pt x="4035117" y="891481"/>
                </a:cubicBezTo>
                <a:close/>
                <a:moveTo>
                  <a:pt x="2626648" y="889938"/>
                </a:moveTo>
                <a:cubicBezTo>
                  <a:pt x="2634809" y="886097"/>
                  <a:pt x="2641736" y="893778"/>
                  <a:pt x="2638376" y="901665"/>
                </a:cubicBezTo>
                <a:lnTo>
                  <a:pt x="2605703" y="955604"/>
                </a:lnTo>
                <a:lnTo>
                  <a:pt x="2589710" y="974848"/>
                </a:lnTo>
                <a:cubicBezTo>
                  <a:pt x="2570859" y="1000883"/>
                  <a:pt x="2554022" y="1028881"/>
                  <a:pt x="2532488" y="1053021"/>
                </a:cubicBezTo>
                <a:lnTo>
                  <a:pt x="2546821" y="1061388"/>
                </a:lnTo>
                <a:cubicBezTo>
                  <a:pt x="2556217" y="1031658"/>
                  <a:pt x="2573070" y="1005941"/>
                  <a:pt x="2590592" y="980549"/>
                </a:cubicBezTo>
                <a:lnTo>
                  <a:pt x="2605703" y="955604"/>
                </a:lnTo>
                <a:lnTo>
                  <a:pt x="2620336" y="937996"/>
                </a:lnTo>
                <a:cubicBezTo>
                  <a:pt x="2631608" y="926688"/>
                  <a:pt x="2644222" y="916598"/>
                  <a:pt x="2659018" y="908454"/>
                </a:cubicBezTo>
                <a:cubicBezTo>
                  <a:pt x="2666973" y="904065"/>
                  <a:pt x="2674243" y="912638"/>
                  <a:pt x="2670745" y="920182"/>
                </a:cubicBezTo>
                <a:cubicBezTo>
                  <a:pt x="2656377" y="951043"/>
                  <a:pt x="2638307" y="980241"/>
                  <a:pt x="2621419" y="1009970"/>
                </a:cubicBezTo>
                <a:lnTo>
                  <a:pt x="2587305" y="1085082"/>
                </a:lnTo>
                <a:lnTo>
                  <a:pt x="2570893" y="1092112"/>
                </a:lnTo>
                <a:lnTo>
                  <a:pt x="2579191" y="1102947"/>
                </a:lnTo>
                <a:lnTo>
                  <a:pt x="2587305" y="1085082"/>
                </a:lnTo>
                <a:lnTo>
                  <a:pt x="2597451" y="1080736"/>
                </a:lnTo>
                <a:cubicBezTo>
                  <a:pt x="2605595" y="1074452"/>
                  <a:pt x="2612933" y="1066703"/>
                  <a:pt x="2619173" y="1060565"/>
                </a:cubicBezTo>
                <a:lnTo>
                  <a:pt x="2664118" y="1018574"/>
                </a:lnTo>
                <a:lnTo>
                  <a:pt x="2617967" y="1084218"/>
                </a:lnTo>
                <a:lnTo>
                  <a:pt x="2599697" y="1099175"/>
                </a:lnTo>
                <a:cubicBezTo>
                  <a:pt x="2590833" y="1104816"/>
                  <a:pt x="2581146" y="1108810"/>
                  <a:pt x="2570550" y="1109119"/>
                </a:cubicBezTo>
                <a:cubicBezTo>
                  <a:pt x="2564995" y="1109325"/>
                  <a:pt x="2560743" y="1103496"/>
                  <a:pt x="2562252" y="1098284"/>
                </a:cubicBezTo>
                <a:cubicBezTo>
                  <a:pt x="2572093" y="1064508"/>
                  <a:pt x="2588055" y="1033562"/>
                  <a:pt x="2605234" y="1003172"/>
                </a:cubicBezTo>
                <a:lnTo>
                  <a:pt x="2635885" y="947238"/>
                </a:lnTo>
                <a:lnTo>
                  <a:pt x="2667247" y="923130"/>
                </a:lnTo>
                <a:lnTo>
                  <a:pt x="2655521" y="911403"/>
                </a:lnTo>
                <a:lnTo>
                  <a:pt x="2635885" y="947238"/>
                </a:lnTo>
                <a:lnTo>
                  <a:pt x="2629709" y="951984"/>
                </a:lnTo>
                <a:cubicBezTo>
                  <a:pt x="2596833" y="985324"/>
                  <a:pt x="2575539" y="1029841"/>
                  <a:pt x="2544215" y="1065023"/>
                </a:cubicBezTo>
                <a:cubicBezTo>
                  <a:pt x="2538523" y="1071400"/>
                  <a:pt x="2527345" y="1064680"/>
                  <a:pt x="2529882" y="1056656"/>
                </a:cubicBezTo>
                <a:cubicBezTo>
                  <a:pt x="2539552" y="1026103"/>
                  <a:pt x="2556680" y="999734"/>
                  <a:pt x="2574485" y="973717"/>
                </a:cubicBezTo>
                <a:lnTo>
                  <a:pt x="2596683" y="936849"/>
                </a:lnTo>
                <a:lnTo>
                  <a:pt x="2613378" y="919461"/>
                </a:lnTo>
                <a:cubicBezTo>
                  <a:pt x="2619893" y="913563"/>
                  <a:pt x="2626957" y="908351"/>
                  <a:pt x="2634878" y="904614"/>
                </a:cubicBezTo>
                <a:lnTo>
                  <a:pt x="2623151" y="892887"/>
                </a:lnTo>
                <a:lnTo>
                  <a:pt x="2596683" y="936849"/>
                </a:lnTo>
                <a:lnTo>
                  <a:pt x="2595170" y="938424"/>
                </a:lnTo>
                <a:cubicBezTo>
                  <a:pt x="2581454" y="953991"/>
                  <a:pt x="2568904" y="970656"/>
                  <a:pt x="2556011" y="986910"/>
                </a:cubicBezTo>
                <a:cubicBezTo>
                  <a:pt x="2544215" y="1001860"/>
                  <a:pt x="2532145" y="1017017"/>
                  <a:pt x="2517812" y="1029704"/>
                </a:cubicBezTo>
                <a:cubicBezTo>
                  <a:pt x="2506702" y="1039511"/>
                  <a:pt x="2493603" y="1048632"/>
                  <a:pt x="2478172" y="1048975"/>
                </a:cubicBezTo>
                <a:cubicBezTo>
                  <a:pt x="2472000" y="1049112"/>
                  <a:pt x="2469120" y="1043420"/>
                  <a:pt x="2469874" y="1038139"/>
                </a:cubicBezTo>
                <a:lnTo>
                  <a:pt x="2477590" y="1010272"/>
                </a:lnTo>
                <a:lnTo>
                  <a:pt x="2499048" y="995686"/>
                </a:lnTo>
                <a:lnTo>
                  <a:pt x="2498635" y="996176"/>
                </a:lnTo>
                <a:lnTo>
                  <a:pt x="2490671" y="1027406"/>
                </a:lnTo>
                <a:lnTo>
                  <a:pt x="2478447" y="1031967"/>
                </a:lnTo>
                <a:lnTo>
                  <a:pt x="2486745" y="1042802"/>
                </a:lnTo>
                <a:lnTo>
                  <a:pt x="2490671" y="1027406"/>
                </a:lnTo>
                <a:lnTo>
                  <a:pt x="2497127" y="1024998"/>
                </a:lnTo>
                <a:cubicBezTo>
                  <a:pt x="2502844" y="1021046"/>
                  <a:pt x="2508005" y="1016022"/>
                  <a:pt x="2512462" y="1011599"/>
                </a:cubicBezTo>
                <a:cubicBezTo>
                  <a:pt x="2526042" y="998225"/>
                  <a:pt x="2537357" y="983755"/>
                  <a:pt x="2549633" y="968119"/>
                </a:cubicBezTo>
                <a:cubicBezTo>
                  <a:pt x="2561909" y="952483"/>
                  <a:pt x="2574048" y="936641"/>
                  <a:pt x="2587489" y="921896"/>
                </a:cubicBezTo>
                <a:cubicBezTo>
                  <a:pt x="2598736" y="909552"/>
                  <a:pt x="2611355" y="897139"/>
                  <a:pt x="2626648" y="889938"/>
                </a:cubicBezTo>
                <a:close/>
                <a:moveTo>
                  <a:pt x="3971570" y="879514"/>
                </a:moveTo>
                <a:cubicBezTo>
                  <a:pt x="3979389" y="871696"/>
                  <a:pt x="3991527" y="883835"/>
                  <a:pt x="3983708" y="891653"/>
                </a:cubicBezTo>
                <a:cubicBezTo>
                  <a:pt x="3971913" y="903517"/>
                  <a:pt x="3960872" y="916067"/>
                  <a:pt x="3950516" y="929166"/>
                </a:cubicBezTo>
                <a:cubicBezTo>
                  <a:pt x="3904774" y="987116"/>
                  <a:pt x="3873090" y="1051444"/>
                  <a:pt x="3842640" y="1122013"/>
                </a:cubicBezTo>
                <a:cubicBezTo>
                  <a:pt x="3812191" y="1192582"/>
                  <a:pt x="3786541" y="1265002"/>
                  <a:pt x="3759109" y="1336737"/>
                </a:cubicBezTo>
                <a:cubicBezTo>
                  <a:pt x="3746559" y="1369450"/>
                  <a:pt x="3733735" y="1402025"/>
                  <a:pt x="3719470" y="1433983"/>
                </a:cubicBezTo>
                <a:cubicBezTo>
                  <a:pt x="3702257" y="1472525"/>
                  <a:pt x="3682162" y="1510107"/>
                  <a:pt x="3661657" y="1547003"/>
                </a:cubicBezTo>
                <a:cubicBezTo>
                  <a:pt x="3621401" y="1619492"/>
                  <a:pt x="3576549" y="1688552"/>
                  <a:pt x="3525800" y="1755144"/>
                </a:cubicBezTo>
                <a:cubicBezTo>
                  <a:pt x="3475051" y="1821735"/>
                  <a:pt x="3419501" y="1884554"/>
                  <a:pt x="3360797" y="1944219"/>
                </a:cubicBezTo>
                <a:cubicBezTo>
                  <a:pt x="3297291" y="2008752"/>
                  <a:pt x="3247845" y="2085356"/>
                  <a:pt x="3189004" y="2154005"/>
                </a:cubicBezTo>
                <a:cubicBezTo>
                  <a:pt x="3160543" y="2187198"/>
                  <a:pt x="3129133" y="2217407"/>
                  <a:pt x="3097295" y="2247197"/>
                </a:cubicBezTo>
                <a:lnTo>
                  <a:pt x="3043492" y="2298939"/>
                </a:lnTo>
                <a:lnTo>
                  <a:pt x="2989298" y="2362968"/>
                </a:lnTo>
                <a:lnTo>
                  <a:pt x="2924495" y="2437008"/>
                </a:lnTo>
                <a:lnTo>
                  <a:pt x="2869283" y="2530783"/>
                </a:lnTo>
                <a:lnTo>
                  <a:pt x="2819894" y="2634480"/>
                </a:lnTo>
                <a:lnTo>
                  <a:pt x="2863454" y="2563290"/>
                </a:lnTo>
                <a:cubicBezTo>
                  <a:pt x="2902477" y="2507123"/>
                  <a:pt x="2946916" y="2454865"/>
                  <a:pt x="2991699" y="2403224"/>
                </a:cubicBezTo>
                <a:cubicBezTo>
                  <a:pt x="3034150" y="2354189"/>
                  <a:pt x="3075435" y="2304606"/>
                  <a:pt x="3115966" y="2253926"/>
                </a:cubicBezTo>
                <a:cubicBezTo>
                  <a:pt x="3162600" y="2195564"/>
                  <a:pt x="3211978" y="2132813"/>
                  <a:pt x="3269105" y="2087550"/>
                </a:cubicBezTo>
                <a:cubicBezTo>
                  <a:pt x="3297668" y="2064919"/>
                  <a:pt x="3329181" y="2046660"/>
                  <a:pt x="3360574" y="2028246"/>
                </a:cubicBezTo>
                <a:lnTo>
                  <a:pt x="3450692" y="1968435"/>
                </a:lnTo>
                <a:lnTo>
                  <a:pt x="3437954" y="1995675"/>
                </a:lnTo>
                <a:lnTo>
                  <a:pt x="3461876" y="1971493"/>
                </a:lnTo>
                <a:lnTo>
                  <a:pt x="3491615" y="1922195"/>
                </a:lnTo>
                <a:lnTo>
                  <a:pt x="3477999" y="1950322"/>
                </a:lnTo>
                <a:lnTo>
                  <a:pt x="3469560" y="1967933"/>
                </a:lnTo>
                <a:lnTo>
                  <a:pt x="3471332" y="1968018"/>
                </a:lnTo>
                <a:lnTo>
                  <a:pt x="3497816" y="1943721"/>
                </a:lnTo>
                <a:lnTo>
                  <a:pt x="3496595" y="1945779"/>
                </a:lnTo>
                <a:lnTo>
                  <a:pt x="3474335" y="1968163"/>
                </a:lnTo>
                <a:lnTo>
                  <a:pt x="3477854" y="1968333"/>
                </a:lnTo>
                <a:lnTo>
                  <a:pt x="3477752" y="1977568"/>
                </a:lnTo>
                <a:lnTo>
                  <a:pt x="3496595" y="1945779"/>
                </a:lnTo>
                <a:lnTo>
                  <a:pt x="3507254" y="1935061"/>
                </a:lnTo>
                <a:lnTo>
                  <a:pt x="3514690" y="1928239"/>
                </a:lnTo>
                <a:lnTo>
                  <a:pt x="3516221" y="1926045"/>
                </a:lnTo>
                <a:lnTo>
                  <a:pt x="3589725" y="1852133"/>
                </a:lnTo>
                <a:cubicBezTo>
                  <a:pt x="3644803" y="1794628"/>
                  <a:pt x="3697593" y="1735084"/>
                  <a:pt x="3744433" y="1670515"/>
                </a:cubicBezTo>
                <a:cubicBezTo>
                  <a:pt x="3831324" y="1550775"/>
                  <a:pt x="3900795" y="1419650"/>
                  <a:pt x="3962998" y="1285713"/>
                </a:cubicBezTo>
                <a:lnTo>
                  <a:pt x="4003599" y="1193240"/>
                </a:lnTo>
                <a:lnTo>
                  <a:pt x="4050738" y="1130449"/>
                </a:lnTo>
                <a:lnTo>
                  <a:pt x="4046948" y="1139217"/>
                </a:lnTo>
                <a:lnTo>
                  <a:pt x="3981917" y="1282941"/>
                </a:lnTo>
                <a:lnTo>
                  <a:pt x="3938446" y="1355733"/>
                </a:lnTo>
                <a:cubicBezTo>
                  <a:pt x="3895858" y="1428840"/>
                  <a:pt x="3854847" y="1502837"/>
                  <a:pt x="3813013" y="1576424"/>
                </a:cubicBezTo>
                <a:lnTo>
                  <a:pt x="3724761" y="1724362"/>
                </a:lnTo>
                <a:lnTo>
                  <a:pt x="3654679" y="1807367"/>
                </a:lnTo>
                <a:cubicBezTo>
                  <a:pt x="3628756" y="1835896"/>
                  <a:pt x="3601650" y="1864014"/>
                  <a:pt x="3572915" y="1893332"/>
                </a:cubicBezTo>
                <a:lnTo>
                  <a:pt x="3460751" y="2006249"/>
                </a:lnTo>
                <a:lnTo>
                  <a:pt x="3474273" y="1983437"/>
                </a:lnTo>
                <a:lnTo>
                  <a:pt x="3450294" y="2008137"/>
                </a:lnTo>
                <a:lnTo>
                  <a:pt x="3442296" y="2024827"/>
                </a:lnTo>
                <a:lnTo>
                  <a:pt x="3410221" y="2057117"/>
                </a:lnTo>
                <a:lnTo>
                  <a:pt x="3422493" y="2036775"/>
                </a:lnTo>
                <a:lnTo>
                  <a:pt x="3415242" y="2044244"/>
                </a:lnTo>
                <a:lnTo>
                  <a:pt x="3408333" y="2059019"/>
                </a:lnTo>
                <a:lnTo>
                  <a:pt x="3399270" y="2068142"/>
                </a:lnTo>
                <a:lnTo>
                  <a:pt x="3365237" y="2105319"/>
                </a:lnTo>
                <a:lnTo>
                  <a:pt x="3339056" y="2138711"/>
                </a:lnTo>
                <a:cubicBezTo>
                  <a:pt x="3300926" y="2190626"/>
                  <a:pt x="3263345" y="2246176"/>
                  <a:pt x="3226860" y="2296103"/>
                </a:cubicBezTo>
                <a:cubicBezTo>
                  <a:pt x="3190375" y="2346029"/>
                  <a:pt x="3151217" y="2394035"/>
                  <a:pt x="3113154" y="2442863"/>
                </a:cubicBezTo>
                <a:cubicBezTo>
                  <a:pt x="3072075" y="2495533"/>
                  <a:pt x="3031407" y="2548614"/>
                  <a:pt x="2995060" y="2604644"/>
                </a:cubicBezTo>
                <a:cubicBezTo>
                  <a:pt x="2977983" y="2630979"/>
                  <a:pt x="2961678" y="2658068"/>
                  <a:pt x="2947354" y="2686108"/>
                </a:cubicBezTo>
                <a:lnTo>
                  <a:pt x="2938346" y="2708028"/>
                </a:lnTo>
                <a:lnTo>
                  <a:pt x="2972368" y="2685182"/>
                </a:lnTo>
                <a:cubicBezTo>
                  <a:pt x="2995042" y="2667875"/>
                  <a:pt x="3015976" y="2648055"/>
                  <a:pt x="3035453" y="2628441"/>
                </a:cubicBezTo>
                <a:cubicBezTo>
                  <a:pt x="3082568" y="2580984"/>
                  <a:pt x="3124333" y="2528383"/>
                  <a:pt x="3163492" y="2474273"/>
                </a:cubicBezTo>
                <a:lnTo>
                  <a:pt x="3185340" y="2441540"/>
                </a:lnTo>
                <a:lnTo>
                  <a:pt x="3154577" y="2505546"/>
                </a:lnTo>
                <a:lnTo>
                  <a:pt x="3141137" y="2532464"/>
                </a:lnTo>
                <a:lnTo>
                  <a:pt x="3078881" y="2607636"/>
                </a:lnTo>
                <a:cubicBezTo>
                  <a:pt x="3056679" y="2632299"/>
                  <a:pt x="3033259" y="2655839"/>
                  <a:pt x="3008158" y="2677476"/>
                </a:cubicBezTo>
                <a:cubicBezTo>
                  <a:pt x="2988681" y="2694278"/>
                  <a:pt x="2967387" y="2710943"/>
                  <a:pt x="2944439" y="2724342"/>
                </a:cubicBezTo>
                <a:lnTo>
                  <a:pt x="2928463" y="2732077"/>
                </a:lnTo>
                <a:lnTo>
                  <a:pt x="2911545" y="2773242"/>
                </a:lnTo>
                <a:lnTo>
                  <a:pt x="2900916" y="2778871"/>
                </a:lnTo>
                <a:cubicBezTo>
                  <a:pt x="2896784" y="2777740"/>
                  <a:pt x="2893458" y="2773968"/>
                  <a:pt x="2895070" y="2768687"/>
                </a:cubicBezTo>
                <a:lnTo>
                  <a:pt x="2906131" y="2742301"/>
                </a:lnTo>
                <a:lnTo>
                  <a:pt x="2870793" y="2751611"/>
                </a:lnTo>
                <a:cubicBezTo>
                  <a:pt x="2864689" y="2752502"/>
                  <a:pt x="2858173" y="2747976"/>
                  <a:pt x="2860231" y="2741049"/>
                </a:cubicBezTo>
                <a:cubicBezTo>
                  <a:pt x="2864552" y="2726442"/>
                  <a:pt x="2869695" y="2712109"/>
                  <a:pt x="2875593" y="2698050"/>
                </a:cubicBezTo>
                <a:cubicBezTo>
                  <a:pt x="2901310" y="2636602"/>
                  <a:pt x="2938687" y="2580572"/>
                  <a:pt x="2978600" y="2527560"/>
                </a:cubicBezTo>
                <a:cubicBezTo>
                  <a:pt x="3021669" y="2470433"/>
                  <a:pt x="3069194" y="2415500"/>
                  <a:pt x="3115486" y="2362282"/>
                </a:cubicBezTo>
                <a:cubicBezTo>
                  <a:pt x="3161777" y="2309064"/>
                  <a:pt x="3206012" y="2254063"/>
                  <a:pt x="3252303" y="2200845"/>
                </a:cubicBezTo>
                <a:lnTo>
                  <a:pt x="3341545" y="2106134"/>
                </a:lnTo>
                <a:lnTo>
                  <a:pt x="3398336" y="2035724"/>
                </a:lnTo>
                <a:lnTo>
                  <a:pt x="3426827" y="2006923"/>
                </a:lnTo>
                <a:lnTo>
                  <a:pt x="3341722" y="2059621"/>
                </a:lnTo>
                <a:cubicBezTo>
                  <a:pt x="3311059" y="2078207"/>
                  <a:pt x="3281141" y="2097838"/>
                  <a:pt x="3254635" y="2122595"/>
                </a:cubicBezTo>
                <a:cubicBezTo>
                  <a:pt x="3198056" y="2175402"/>
                  <a:pt x="3150736" y="2237603"/>
                  <a:pt x="3102593" y="2297954"/>
                </a:cubicBezTo>
                <a:cubicBezTo>
                  <a:pt x="3063640" y="2346783"/>
                  <a:pt x="3022423" y="2393417"/>
                  <a:pt x="2981823" y="2440806"/>
                </a:cubicBezTo>
                <a:cubicBezTo>
                  <a:pt x="2937109" y="2493064"/>
                  <a:pt x="2893081" y="2546488"/>
                  <a:pt x="2856527" y="2604849"/>
                </a:cubicBezTo>
                <a:cubicBezTo>
                  <a:pt x="2825255" y="2654776"/>
                  <a:pt x="2796932" y="2711011"/>
                  <a:pt x="2793983" y="2770950"/>
                </a:cubicBezTo>
                <a:lnTo>
                  <a:pt x="2793914" y="2771019"/>
                </a:lnTo>
                <a:cubicBezTo>
                  <a:pt x="2793366" y="2781992"/>
                  <a:pt x="2776221" y="2782060"/>
                  <a:pt x="2776769" y="2771019"/>
                </a:cubicBezTo>
                <a:cubicBezTo>
                  <a:pt x="2777455" y="2757508"/>
                  <a:pt x="2779238" y="2744067"/>
                  <a:pt x="2782118" y="2730831"/>
                </a:cubicBezTo>
                <a:lnTo>
                  <a:pt x="2810430" y="2654352"/>
                </a:lnTo>
                <a:lnTo>
                  <a:pt x="2772175" y="2734672"/>
                </a:lnTo>
                <a:cubicBezTo>
                  <a:pt x="2739805" y="2796599"/>
                  <a:pt x="2701125" y="2857773"/>
                  <a:pt x="2645919" y="2901801"/>
                </a:cubicBezTo>
                <a:lnTo>
                  <a:pt x="2645850" y="2901870"/>
                </a:lnTo>
                <a:cubicBezTo>
                  <a:pt x="2637277" y="2908659"/>
                  <a:pt x="2625070" y="2896589"/>
                  <a:pt x="2633712" y="2889731"/>
                </a:cubicBezTo>
                <a:cubicBezTo>
                  <a:pt x="2646742" y="2879307"/>
                  <a:pt x="2658949" y="2867991"/>
                  <a:pt x="2670333" y="2855784"/>
                </a:cubicBezTo>
                <a:cubicBezTo>
                  <a:pt x="2719642" y="2802909"/>
                  <a:pt x="2752286" y="2739061"/>
                  <a:pt x="2784039" y="2672264"/>
                </a:cubicBezTo>
                <a:cubicBezTo>
                  <a:pt x="2799915" y="2638866"/>
                  <a:pt x="2814917" y="2605004"/>
                  <a:pt x="2830562" y="2571468"/>
                </a:cubicBezTo>
                <a:lnTo>
                  <a:pt x="2861444" y="2510880"/>
                </a:lnTo>
                <a:lnTo>
                  <a:pt x="2809345" y="2572960"/>
                </a:lnTo>
                <a:cubicBezTo>
                  <a:pt x="2783010" y="2608279"/>
                  <a:pt x="2760242" y="2645792"/>
                  <a:pt x="2737747" y="2683785"/>
                </a:cubicBezTo>
                <a:cubicBezTo>
                  <a:pt x="2715253" y="2721779"/>
                  <a:pt x="2692005" y="2759086"/>
                  <a:pt x="2668002" y="2796119"/>
                </a:cubicBezTo>
                <a:cubicBezTo>
                  <a:pt x="2639472" y="2840148"/>
                  <a:pt x="2615606" y="2888291"/>
                  <a:pt x="2593935" y="2935954"/>
                </a:cubicBezTo>
                <a:cubicBezTo>
                  <a:pt x="2581865" y="2962563"/>
                  <a:pt x="2570549" y="2989858"/>
                  <a:pt x="2562526" y="3018044"/>
                </a:cubicBezTo>
                <a:cubicBezTo>
                  <a:pt x="2557794" y="3034778"/>
                  <a:pt x="2551141" y="3056586"/>
                  <a:pt x="2557999" y="3073663"/>
                </a:cubicBezTo>
                <a:lnTo>
                  <a:pt x="2558205" y="3073731"/>
                </a:lnTo>
                <a:cubicBezTo>
                  <a:pt x="2562320" y="3083950"/>
                  <a:pt x="2545792" y="3088339"/>
                  <a:pt x="2541677" y="3078258"/>
                </a:cubicBezTo>
                <a:cubicBezTo>
                  <a:pt x="2538659" y="3070782"/>
                  <a:pt x="2538179" y="3062416"/>
                  <a:pt x="2538591" y="3054460"/>
                </a:cubicBezTo>
                <a:cubicBezTo>
                  <a:pt x="2539826" y="3030320"/>
                  <a:pt x="2547712" y="3006454"/>
                  <a:pt x="2555942" y="2983960"/>
                </a:cubicBezTo>
                <a:cubicBezTo>
                  <a:pt x="2566572" y="2954814"/>
                  <a:pt x="2579396" y="2926353"/>
                  <a:pt x="2592975" y="2898441"/>
                </a:cubicBezTo>
                <a:cubicBezTo>
                  <a:pt x="2605525" y="2872723"/>
                  <a:pt x="2618144" y="2848583"/>
                  <a:pt x="2632820" y="2822523"/>
                </a:cubicBezTo>
                <a:cubicBezTo>
                  <a:pt x="2647496" y="2796462"/>
                  <a:pt x="2664367" y="2772048"/>
                  <a:pt x="2680209" y="2746673"/>
                </a:cubicBezTo>
                <a:cubicBezTo>
                  <a:pt x="2726774" y="2672333"/>
                  <a:pt x="2766894" y="2593603"/>
                  <a:pt x="2824706" y="2526943"/>
                </a:cubicBezTo>
                <a:lnTo>
                  <a:pt x="2917064" y="2420705"/>
                </a:lnTo>
                <a:lnTo>
                  <a:pt x="2951417" y="2371327"/>
                </a:lnTo>
                <a:cubicBezTo>
                  <a:pt x="2977451" y="2339634"/>
                  <a:pt x="3005826" y="2309819"/>
                  <a:pt x="3035933" y="2281289"/>
                </a:cubicBezTo>
                <a:lnTo>
                  <a:pt x="3039819" y="2277629"/>
                </a:lnTo>
                <a:lnTo>
                  <a:pt x="3185918" y="2100924"/>
                </a:lnTo>
                <a:cubicBezTo>
                  <a:pt x="3213693" y="2063959"/>
                  <a:pt x="3238930" y="2025074"/>
                  <a:pt x="3268008" y="1989070"/>
                </a:cubicBezTo>
                <a:cubicBezTo>
                  <a:pt x="3295577" y="1954849"/>
                  <a:pt x="3324517" y="1924193"/>
                  <a:pt x="3355790" y="1890863"/>
                </a:cubicBezTo>
                <a:cubicBezTo>
                  <a:pt x="3387062" y="1857534"/>
                  <a:pt x="3417169" y="1825781"/>
                  <a:pt x="3447139" y="1788611"/>
                </a:cubicBezTo>
                <a:cubicBezTo>
                  <a:pt x="3477108" y="1751440"/>
                  <a:pt x="3503306" y="1711115"/>
                  <a:pt x="3528063" y="1670379"/>
                </a:cubicBezTo>
                <a:cubicBezTo>
                  <a:pt x="3552615" y="1629985"/>
                  <a:pt x="3575795" y="1588151"/>
                  <a:pt x="3598015" y="1547140"/>
                </a:cubicBezTo>
                <a:cubicBezTo>
                  <a:pt x="3620234" y="1506129"/>
                  <a:pt x="3643414" y="1465667"/>
                  <a:pt x="3663921" y="1423765"/>
                </a:cubicBezTo>
                <a:cubicBezTo>
                  <a:pt x="3704520" y="1340646"/>
                  <a:pt x="3738330" y="1254441"/>
                  <a:pt x="3776597" y="1170225"/>
                </a:cubicBezTo>
                <a:cubicBezTo>
                  <a:pt x="3795525" y="1128528"/>
                  <a:pt x="3815620" y="1087312"/>
                  <a:pt x="3837976" y="1047329"/>
                </a:cubicBezTo>
                <a:cubicBezTo>
                  <a:pt x="3849360" y="1026893"/>
                  <a:pt x="3861842" y="1007210"/>
                  <a:pt x="3873980" y="987185"/>
                </a:cubicBezTo>
                <a:cubicBezTo>
                  <a:pt x="3885502" y="968119"/>
                  <a:pt x="3895789" y="948368"/>
                  <a:pt x="3907997" y="929783"/>
                </a:cubicBezTo>
                <a:cubicBezTo>
                  <a:pt x="3911014" y="925188"/>
                  <a:pt x="3916243" y="925034"/>
                  <a:pt x="3919955" y="927186"/>
                </a:cubicBezTo>
                <a:cubicBezTo>
                  <a:pt x="3923667" y="929337"/>
                  <a:pt x="3925861" y="933795"/>
                  <a:pt x="3922810" y="938424"/>
                </a:cubicBezTo>
                <a:lnTo>
                  <a:pt x="3916588" y="948932"/>
                </a:lnTo>
                <a:close/>
                <a:moveTo>
                  <a:pt x="4152922" y="870607"/>
                </a:moveTo>
                <a:cubicBezTo>
                  <a:pt x="4156462" y="871695"/>
                  <a:pt x="4159548" y="874781"/>
                  <a:pt x="4159548" y="878759"/>
                </a:cubicBezTo>
                <a:cubicBezTo>
                  <a:pt x="4159479" y="893161"/>
                  <a:pt x="4157970" y="907426"/>
                  <a:pt x="4155433" y="921553"/>
                </a:cubicBezTo>
                <a:cubicBezTo>
                  <a:pt x="4143843" y="985333"/>
                  <a:pt x="4110719" y="1044174"/>
                  <a:pt x="4075401" y="1097598"/>
                </a:cubicBezTo>
                <a:lnTo>
                  <a:pt x="4050738" y="1130449"/>
                </a:lnTo>
                <a:lnTo>
                  <a:pt x="4092926" y="1032851"/>
                </a:lnTo>
                <a:lnTo>
                  <a:pt x="4123886" y="970537"/>
                </a:lnTo>
                <a:lnTo>
                  <a:pt x="4127365" y="953181"/>
                </a:lnTo>
                <a:lnTo>
                  <a:pt x="4135819" y="933623"/>
                </a:lnTo>
                <a:cubicBezTo>
                  <a:pt x="4143225" y="916753"/>
                  <a:pt x="4150701" y="899951"/>
                  <a:pt x="4158245" y="883148"/>
                </a:cubicBezTo>
                <a:lnTo>
                  <a:pt x="4142266" y="878828"/>
                </a:lnTo>
                <a:lnTo>
                  <a:pt x="4127365" y="953181"/>
                </a:lnTo>
                <a:lnTo>
                  <a:pt x="4092926" y="1032851"/>
                </a:lnTo>
                <a:lnTo>
                  <a:pt x="4082053" y="1054736"/>
                </a:lnTo>
                <a:lnTo>
                  <a:pt x="4031194" y="1130389"/>
                </a:lnTo>
                <a:lnTo>
                  <a:pt x="4143569" y="874439"/>
                </a:lnTo>
                <a:cubicBezTo>
                  <a:pt x="4145387" y="870427"/>
                  <a:pt x="4149381" y="869518"/>
                  <a:pt x="4152922" y="870607"/>
                </a:cubicBezTo>
                <a:close/>
                <a:moveTo>
                  <a:pt x="3031892" y="869364"/>
                </a:moveTo>
                <a:lnTo>
                  <a:pt x="3024403" y="885754"/>
                </a:lnTo>
                <a:lnTo>
                  <a:pt x="3024980" y="959643"/>
                </a:lnTo>
                <a:lnTo>
                  <a:pt x="3019061" y="998570"/>
                </a:lnTo>
                <a:lnTo>
                  <a:pt x="3007910" y="1052241"/>
                </a:lnTo>
                <a:lnTo>
                  <a:pt x="3003764" y="1066641"/>
                </a:lnTo>
                <a:lnTo>
                  <a:pt x="3013823" y="1033022"/>
                </a:lnTo>
                <a:lnTo>
                  <a:pt x="3019061" y="998570"/>
                </a:lnTo>
                <a:lnTo>
                  <a:pt x="3033396" y="929577"/>
                </a:lnTo>
                <a:cubicBezTo>
                  <a:pt x="3036550" y="909552"/>
                  <a:pt x="3039225" y="889527"/>
                  <a:pt x="3041420" y="869364"/>
                </a:cubicBezTo>
                <a:close/>
                <a:moveTo>
                  <a:pt x="3840583" y="849716"/>
                </a:moveTo>
                <a:cubicBezTo>
                  <a:pt x="3844715" y="850865"/>
                  <a:pt x="3848333" y="854722"/>
                  <a:pt x="3847304" y="860106"/>
                </a:cubicBezTo>
                <a:cubicBezTo>
                  <a:pt x="3843188" y="881434"/>
                  <a:pt x="3841680" y="903105"/>
                  <a:pt x="3839623" y="924708"/>
                </a:cubicBezTo>
                <a:cubicBezTo>
                  <a:pt x="3832765" y="996923"/>
                  <a:pt x="3807458" y="1064268"/>
                  <a:pt x="3765281" y="1123316"/>
                </a:cubicBezTo>
                <a:cubicBezTo>
                  <a:pt x="3745874" y="1150473"/>
                  <a:pt x="3724339" y="1176054"/>
                  <a:pt x="3703971" y="1202457"/>
                </a:cubicBezTo>
                <a:cubicBezTo>
                  <a:pt x="3677979" y="1236198"/>
                  <a:pt x="3659874" y="1275357"/>
                  <a:pt x="3645335" y="1314585"/>
                </a:cubicBezTo>
                <a:cubicBezTo>
                  <a:pt x="3630796" y="1353813"/>
                  <a:pt x="3619344" y="1393109"/>
                  <a:pt x="3604668" y="1433160"/>
                </a:cubicBezTo>
                <a:cubicBezTo>
                  <a:pt x="3589991" y="1473211"/>
                  <a:pt x="3571543" y="1511684"/>
                  <a:pt x="3551792" y="1549472"/>
                </a:cubicBezTo>
                <a:cubicBezTo>
                  <a:pt x="3510095" y="1629367"/>
                  <a:pt x="3461678" y="1705629"/>
                  <a:pt x="3410654" y="1779832"/>
                </a:cubicBezTo>
                <a:cubicBezTo>
                  <a:pt x="3309087" y="1927553"/>
                  <a:pt x="3202034" y="2070337"/>
                  <a:pt x="3082705" y="2205714"/>
                </a:cubicBezTo>
                <a:cubicBezTo>
                  <a:pt x="2963376" y="2341091"/>
                  <a:pt x="2835268" y="2471462"/>
                  <a:pt x="2739393" y="2625218"/>
                </a:cubicBezTo>
                <a:cubicBezTo>
                  <a:pt x="2715939" y="2662868"/>
                  <a:pt x="2693582" y="2701136"/>
                  <a:pt x="2670539" y="2739060"/>
                </a:cubicBezTo>
                <a:cubicBezTo>
                  <a:pt x="2651405" y="2770539"/>
                  <a:pt x="2631037" y="2800782"/>
                  <a:pt x="2609983" y="2830958"/>
                </a:cubicBezTo>
                <a:cubicBezTo>
                  <a:pt x="2568629" y="2890279"/>
                  <a:pt x="2521240" y="2958311"/>
                  <a:pt x="2530567" y="3034366"/>
                </a:cubicBezTo>
                <a:lnTo>
                  <a:pt x="2530636" y="3034297"/>
                </a:lnTo>
                <a:cubicBezTo>
                  <a:pt x="2532007" y="3045270"/>
                  <a:pt x="2514794" y="3045133"/>
                  <a:pt x="2513491" y="3034297"/>
                </a:cubicBezTo>
                <a:cubicBezTo>
                  <a:pt x="2511296" y="3016878"/>
                  <a:pt x="2512050" y="2999459"/>
                  <a:pt x="2515068" y="2982177"/>
                </a:cubicBezTo>
                <a:cubicBezTo>
                  <a:pt x="2527824" y="2909139"/>
                  <a:pt x="2577888" y="2847966"/>
                  <a:pt x="2618761" y="2788507"/>
                </a:cubicBezTo>
                <a:cubicBezTo>
                  <a:pt x="2666630" y="2718898"/>
                  <a:pt x="2705652" y="2643529"/>
                  <a:pt x="2752492" y="2573165"/>
                </a:cubicBezTo>
                <a:cubicBezTo>
                  <a:pt x="2802830" y="2497591"/>
                  <a:pt x="2862631" y="2428462"/>
                  <a:pt x="2922365" y="2360225"/>
                </a:cubicBezTo>
                <a:cubicBezTo>
                  <a:pt x="2981344" y="2292810"/>
                  <a:pt x="3042037" y="2226836"/>
                  <a:pt x="3100741" y="2159148"/>
                </a:cubicBezTo>
                <a:cubicBezTo>
                  <a:pt x="3160475" y="2090225"/>
                  <a:pt x="3216230" y="2018765"/>
                  <a:pt x="3270409" y="1945453"/>
                </a:cubicBezTo>
                <a:cubicBezTo>
                  <a:pt x="3323969" y="1872895"/>
                  <a:pt x="3377531" y="1799720"/>
                  <a:pt x="3427114" y="1724831"/>
                </a:cubicBezTo>
                <a:cubicBezTo>
                  <a:pt x="3476697" y="1649941"/>
                  <a:pt x="3522920" y="1572652"/>
                  <a:pt x="3561530" y="1491522"/>
                </a:cubicBezTo>
                <a:cubicBezTo>
                  <a:pt x="3597946" y="1414987"/>
                  <a:pt x="3615160" y="1331044"/>
                  <a:pt x="3652056" y="1254715"/>
                </a:cubicBezTo>
                <a:cubicBezTo>
                  <a:pt x="3668858" y="1219945"/>
                  <a:pt x="3691558" y="1190455"/>
                  <a:pt x="3715424" y="1160349"/>
                </a:cubicBezTo>
                <a:cubicBezTo>
                  <a:pt x="3735381" y="1135180"/>
                  <a:pt x="3755338" y="1109874"/>
                  <a:pt x="3771797" y="1082168"/>
                </a:cubicBezTo>
                <a:cubicBezTo>
                  <a:pt x="3790451" y="1050690"/>
                  <a:pt x="3803755" y="1016742"/>
                  <a:pt x="3813150" y="981424"/>
                </a:cubicBezTo>
                <a:cubicBezTo>
                  <a:pt x="3824124" y="940276"/>
                  <a:pt x="3822751" y="897276"/>
                  <a:pt x="3830776" y="855579"/>
                </a:cubicBezTo>
                <a:cubicBezTo>
                  <a:pt x="3831804" y="850127"/>
                  <a:pt x="3836451" y="848567"/>
                  <a:pt x="3840583" y="849716"/>
                </a:cubicBezTo>
                <a:close/>
                <a:moveTo>
                  <a:pt x="4390721" y="838127"/>
                </a:moveTo>
                <a:lnTo>
                  <a:pt x="4327815" y="964398"/>
                </a:lnTo>
                <a:lnTo>
                  <a:pt x="4317613" y="979717"/>
                </a:lnTo>
                <a:lnTo>
                  <a:pt x="4267952" y="1078316"/>
                </a:lnTo>
                <a:lnTo>
                  <a:pt x="4192919" y="1193378"/>
                </a:lnTo>
                <a:lnTo>
                  <a:pt x="4229963" y="1119038"/>
                </a:lnTo>
                <a:cubicBezTo>
                  <a:pt x="4245582" y="1085494"/>
                  <a:pt x="4260875" y="1051786"/>
                  <a:pt x="4277506" y="1018731"/>
                </a:cubicBezTo>
                <a:cubicBezTo>
                  <a:pt x="4294514" y="984921"/>
                  <a:pt x="4312893" y="951797"/>
                  <a:pt x="4333948" y="920388"/>
                </a:cubicBezTo>
                <a:cubicBezTo>
                  <a:pt x="4344509" y="904614"/>
                  <a:pt x="4355756" y="889321"/>
                  <a:pt x="4367689" y="874576"/>
                </a:cubicBezTo>
                <a:cubicBezTo>
                  <a:pt x="4374547" y="866004"/>
                  <a:pt x="4380719" y="858803"/>
                  <a:pt x="4384834" y="848379"/>
                </a:cubicBezTo>
                <a:close/>
                <a:moveTo>
                  <a:pt x="4392378" y="834800"/>
                </a:moveTo>
                <a:lnTo>
                  <a:pt x="4392567" y="834910"/>
                </a:lnTo>
                <a:lnTo>
                  <a:pt x="4390721" y="838127"/>
                </a:lnTo>
                <a:close/>
                <a:moveTo>
                  <a:pt x="4405347" y="829707"/>
                </a:moveTo>
                <a:cubicBezTo>
                  <a:pt x="4408648" y="831542"/>
                  <a:pt x="4410859" y="835142"/>
                  <a:pt x="4409248" y="839189"/>
                </a:cubicBezTo>
                <a:cubicBezTo>
                  <a:pt x="4401567" y="858186"/>
                  <a:pt x="4393612" y="877045"/>
                  <a:pt x="4385245" y="895699"/>
                </a:cubicBezTo>
                <a:cubicBezTo>
                  <a:pt x="4351435" y="971171"/>
                  <a:pt x="4311385" y="1043523"/>
                  <a:pt x="4267837" y="1113697"/>
                </a:cubicBezTo>
                <a:lnTo>
                  <a:pt x="4203068" y="1209606"/>
                </a:lnTo>
                <a:lnTo>
                  <a:pt x="4219749" y="1180071"/>
                </a:lnTo>
                <a:cubicBezTo>
                  <a:pt x="4236320" y="1146798"/>
                  <a:pt x="4251720" y="1112879"/>
                  <a:pt x="4267511" y="1079193"/>
                </a:cubicBezTo>
                <a:lnTo>
                  <a:pt x="4267952" y="1078316"/>
                </a:lnTo>
                <a:lnTo>
                  <a:pt x="4281132" y="1058105"/>
                </a:lnTo>
                <a:lnTo>
                  <a:pt x="4327815" y="964398"/>
                </a:lnTo>
                <a:lnTo>
                  <a:pt x="4379416" y="886921"/>
                </a:lnTo>
                <a:cubicBezTo>
                  <a:pt x="4385451" y="879445"/>
                  <a:pt x="4392720" y="872724"/>
                  <a:pt x="4396630" y="863878"/>
                </a:cubicBezTo>
                <a:cubicBezTo>
                  <a:pt x="4399716" y="856951"/>
                  <a:pt x="4401499" y="848859"/>
                  <a:pt x="4406711" y="843167"/>
                </a:cubicBezTo>
                <a:lnTo>
                  <a:pt x="4392567" y="834910"/>
                </a:lnTo>
                <a:lnTo>
                  <a:pt x="4394915" y="830822"/>
                </a:lnTo>
                <a:cubicBezTo>
                  <a:pt x="4397658" y="827804"/>
                  <a:pt x="4402047" y="827873"/>
                  <a:pt x="4405347" y="829707"/>
                </a:cubicBezTo>
                <a:close/>
                <a:moveTo>
                  <a:pt x="1977066" y="822292"/>
                </a:moveTo>
                <a:cubicBezTo>
                  <a:pt x="1981207" y="823415"/>
                  <a:pt x="1984464" y="827153"/>
                  <a:pt x="1982681" y="832399"/>
                </a:cubicBezTo>
                <a:cubicBezTo>
                  <a:pt x="1972737" y="861820"/>
                  <a:pt x="1952095" y="888155"/>
                  <a:pt x="1951820" y="920250"/>
                </a:cubicBezTo>
                <a:cubicBezTo>
                  <a:pt x="1951752" y="931292"/>
                  <a:pt x="1934607" y="931292"/>
                  <a:pt x="1934675" y="920250"/>
                </a:cubicBezTo>
                <a:cubicBezTo>
                  <a:pt x="1934812" y="903105"/>
                  <a:pt x="1939750" y="887058"/>
                  <a:pt x="1946677" y="871490"/>
                </a:cubicBezTo>
                <a:cubicBezTo>
                  <a:pt x="1953123" y="856883"/>
                  <a:pt x="1961010" y="843029"/>
                  <a:pt x="1966154" y="827873"/>
                </a:cubicBezTo>
                <a:cubicBezTo>
                  <a:pt x="1967903" y="822661"/>
                  <a:pt x="1972926" y="821169"/>
                  <a:pt x="1977066" y="822292"/>
                </a:cubicBezTo>
                <a:close/>
                <a:moveTo>
                  <a:pt x="2358172" y="819435"/>
                </a:moveTo>
                <a:cubicBezTo>
                  <a:pt x="2364493" y="819892"/>
                  <a:pt x="2369868" y="828198"/>
                  <a:pt x="2364055" y="834113"/>
                </a:cubicBezTo>
                <a:cubicBezTo>
                  <a:pt x="2348179" y="850229"/>
                  <a:pt x="2334978" y="868695"/>
                  <a:pt x="2323954" y="888446"/>
                </a:cubicBezTo>
                <a:lnTo>
                  <a:pt x="2319717" y="898169"/>
                </a:lnTo>
                <a:lnTo>
                  <a:pt x="2311103" y="909923"/>
                </a:lnTo>
                <a:cubicBezTo>
                  <a:pt x="2302338" y="921514"/>
                  <a:pt x="2293127" y="932594"/>
                  <a:pt x="2282582" y="942127"/>
                </a:cubicBezTo>
                <a:lnTo>
                  <a:pt x="2296915" y="950493"/>
                </a:lnTo>
                <a:lnTo>
                  <a:pt x="2319717" y="898169"/>
                </a:lnTo>
                <a:lnTo>
                  <a:pt x="2336949" y="874652"/>
                </a:lnTo>
                <a:cubicBezTo>
                  <a:pt x="2354471" y="851498"/>
                  <a:pt x="2373759" y="830444"/>
                  <a:pt x="2401911" y="819780"/>
                </a:cubicBezTo>
                <a:cubicBezTo>
                  <a:pt x="2407398" y="817723"/>
                  <a:pt x="2412473" y="823003"/>
                  <a:pt x="2412747" y="828078"/>
                </a:cubicBezTo>
                <a:cubicBezTo>
                  <a:pt x="2414804" y="866483"/>
                  <a:pt x="2395876" y="900567"/>
                  <a:pt x="2374342" y="933006"/>
                </a:cubicBezTo>
                <a:cubicBezTo>
                  <a:pt x="2363575" y="949225"/>
                  <a:pt x="2351642" y="964878"/>
                  <a:pt x="2340318" y="980909"/>
                </a:cubicBezTo>
                <a:lnTo>
                  <a:pt x="2320987" y="1012837"/>
                </a:lnTo>
                <a:lnTo>
                  <a:pt x="2302539" y="1018182"/>
                </a:lnTo>
                <a:lnTo>
                  <a:pt x="2309945" y="1031075"/>
                </a:lnTo>
                <a:lnTo>
                  <a:pt x="2320987" y="1012837"/>
                </a:lnTo>
                <a:lnTo>
                  <a:pt x="2329443" y="1010387"/>
                </a:lnTo>
                <a:lnTo>
                  <a:pt x="2310745" y="1032875"/>
                </a:lnTo>
                <a:lnTo>
                  <a:pt x="2302470" y="1035053"/>
                </a:lnTo>
                <a:cubicBezTo>
                  <a:pt x="2295475" y="1035190"/>
                  <a:pt x="2292389" y="1027783"/>
                  <a:pt x="2295064" y="1022160"/>
                </a:cubicBezTo>
                <a:cubicBezTo>
                  <a:pt x="2310974" y="988350"/>
                  <a:pt x="2336486" y="958106"/>
                  <a:pt x="2356580" y="928479"/>
                </a:cubicBezTo>
                <a:cubicBezTo>
                  <a:pt x="2366627" y="913666"/>
                  <a:pt x="2376880" y="897807"/>
                  <a:pt x="2384372" y="880996"/>
                </a:cubicBezTo>
                <a:lnTo>
                  <a:pt x="2391777" y="845920"/>
                </a:lnTo>
                <a:lnTo>
                  <a:pt x="2406438" y="836102"/>
                </a:lnTo>
                <a:lnTo>
                  <a:pt x="2395602" y="827804"/>
                </a:lnTo>
                <a:lnTo>
                  <a:pt x="2391777" y="845920"/>
                </a:lnTo>
                <a:lnTo>
                  <a:pt x="2373297" y="858296"/>
                </a:lnTo>
                <a:cubicBezTo>
                  <a:pt x="2363678" y="867717"/>
                  <a:pt x="2355277" y="878587"/>
                  <a:pt x="2347459" y="889183"/>
                </a:cubicBezTo>
                <a:cubicBezTo>
                  <a:pt x="2330931" y="911609"/>
                  <a:pt x="2315500" y="935269"/>
                  <a:pt x="2294720" y="954060"/>
                </a:cubicBezTo>
                <a:cubicBezTo>
                  <a:pt x="2288754" y="959409"/>
                  <a:pt x="2277507" y="954265"/>
                  <a:pt x="2280388" y="945693"/>
                </a:cubicBezTo>
                <a:cubicBezTo>
                  <a:pt x="2295681" y="900362"/>
                  <a:pt x="2318107" y="856127"/>
                  <a:pt x="2351916" y="821769"/>
                </a:cubicBezTo>
                <a:lnTo>
                  <a:pt x="2351916" y="821975"/>
                </a:lnTo>
                <a:cubicBezTo>
                  <a:pt x="2353854" y="820003"/>
                  <a:pt x="2356066" y="819283"/>
                  <a:pt x="2358172" y="819435"/>
                </a:cubicBezTo>
                <a:close/>
                <a:moveTo>
                  <a:pt x="4279091" y="815803"/>
                </a:moveTo>
                <a:cubicBezTo>
                  <a:pt x="4282649" y="817226"/>
                  <a:pt x="4285221" y="820843"/>
                  <a:pt x="4283952" y="825678"/>
                </a:cubicBezTo>
                <a:cubicBezTo>
                  <a:pt x="4279631" y="842000"/>
                  <a:pt x="4274556" y="857980"/>
                  <a:pt x="4268590" y="873753"/>
                </a:cubicBezTo>
                <a:cubicBezTo>
                  <a:pt x="4243730" y="939452"/>
                  <a:pt x="4207159" y="998894"/>
                  <a:pt x="4166697" y="1055979"/>
                </a:cubicBezTo>
                <a:lnTo>
                  <a:pt x="4127375" y="1108750"/>
                </a:lnTo>
                <a:lnTo>
                  <a:pt x="4127453" y="1108571"/>
                </a:lnTo>
                <a:lnTo>
                  <a:pt x="4162666" y="1030549"/>
                </a:lnTo>
                <a:lnTo>
                  <a:pt x="4178167" y="1009473"/>
                </a:lnTo>
                <a:cubicBezTo>
                  <a:pt x="4197464" y="980232"/>
                  <a:pt x="4215303" y="950185"/>
                  <a:pt x="4230556" y="918941"/>
                </a:cubicBezTo>
                <a:lnTo>
                  <a:pt x="4246724" y="876088"/>
                </a:lnTo>
                <a:lnTo>
                  <a:pt x="4283060" y="827805"/>
                </a:lnTo>
                <a:lnTo>
                  <a:pt x="4267425" y="821221"/>
                </a:lnTo>
                <a:lnTo>
                  <a:pt x="4246724" y="876088"/>
                </a:lnTo>
                <a:lnTo>
                  <a:pt x="4242598" y="881571"/>
                </a:lnTo>
                <a:cubicBezTo>
                  <a:pt x="4218973" y="916718"/>
                  <a:pt x="4198587" y="954077"/>
                  <a:pt x="4179908" y="992345"/>
                </a:cubicBezTo>
                <a:lnTo>
                  <a:pt x="4162666" y="1030549"/>
                </a:lnTo>
                <a:lnTo>
                  <a:pt x="4114191" y="1096458"/>
                </a:lnTo>
                <a:lnTo>
                  <a:pt x="4138905" y="1040814"/>
                </a:lnTo>
                <a:cubicBezTo>
                  <a:pt x="4156187" y="1002752"/>
                  <a:pt x="4174430" y="965033"/>
                  <a:pt x="4194729" y="928480"/>
                </a:cubicBezTo>
                <a:cubicBezTo>
                  <a:pt x="4204811" y="910238"/>
                  <a:pt x="4215234" y="891995"/>
                  <a:pt x="4226756" y="874576"/>
                </a:cubicBezTo>
                <a:cubicBezTo>
                  <a:pt x="4239512" y="855237"/>
                  <a:pt x="4255354" y="838229"/>
                  <a:pt x="4268315" y="819095"/>
                </a:cubicBezTo>
                <a:cubicBezTo>
                  <a:pt x="4270990" y="815151"/>
                  <a:pt x="4275534" y="814380"/>
                  <a:pt x="4279091" y="815803"/>
                </a:cubicBezTo>
                <a:close/>
                <a:moveTo>
                  <a:pt x="3654294" y="778306"/>
                </a:moveTo>
                <a:cubicBezTo>
                  <a:pt x="3658434" y="779438"/>
                  <a:pt x="3661726" y="783192"/>
                  <a:pt x="3660012" y="788439"/>
                </a:cubicBezTo>
                <a:cubicBezTo>
                  <a:pt x="3653702" y="807985"/>
                  <a:pt x="3647050" y="827393"/>
                  <a:pt x="3640055" y="846732"/>
                </a:cubicBezTo>
                <a:cubicBezTo>
                  <a:pt x="3583751" y="1001929"/>
                  <a:pt x="3506392" y="1148416"/>
                  <a:pt x="3429789" y="1294285"/>
                </a:cubicBezTo>
                <a:cubicBezTo>
                  <a:pt x="3391589" y="1366912"/>
                  <a:pt x="3354419" y="1437549"/>
                  <a:pt x="3317866" y="1513673"/>
                </a:cubicBezTo>
                <a:cubicBezTo>
                  <a:pt x="3281313" y="1589797"/>
                  <a:pt x="3240440" y="1663177"/>
                  <a:pt x="3196617" y="1735323"/>
                </a:cubicBezTo>
                <a:cubicBezTo>
                  <a:pt x="3153480" y="1806372"/>
                  <a:pt x="3106434" y="1877558"/>
                  <a:pt x="3067275" y="1948950"/>
                </a:cubicBezTo>
                <a:cubicBezTo>
                  <a:pt x="3028115" y="2020342"/>
                  <a:pt x="2995540" y="2095026"/>
                  <a:pt x="2958438" y="2167514"/>
                </a:cubicBezTo>
                <a:cubicBezTo>
                  <a:pt x="2920239" y="2242267"/>
                  <a:pt x="2874633" y="2312836"/>
                  <a:pt x="2827381" y="2382101"/>
                </a:cubicBezTo>
                <a:cubicBezTo>
                  <a:pt x="2779787" y="2451847"/>
                  <a:pt x="2729655" y="2519879"/>
                  <a:pt x="2678426" y="2587087"/>
                </a:cubicBezTo>
                <a:cubicBezTo>
                  <a:pt x="2652708" y="2620828"/>
                  <a:pt x="2626717" y="2654089"/>
                  <a:pt x="2602576" y="2688997"/>
                </a:cubicBezTo>
                <a:cubicBezTo>
                  <a:pt x="2591055" y="2705730"/>
                  <a:pt x="2579602" y="2722533"/>
                  <a:pt x="2567738" y="2738991"/>
                </a:cubicBezTo>
                <a:cubicBezTo>
                  <a:pt x="2561909" y="2747084"/>
                  <a:pt x="2555942" y="2755039"/>
                  <a:pt x="2549838" y="2762926"/>
                </a:cubicBezTo>
                <a:cubicBezTo>
                  <a:pt x="2545312" y="2768824"/>
                  <a:pt x="2541197" y="2774790"/>
                  <a:pt x="2534683" y="2778631"/>
                </a:cubicBezTo>
                <a:cubicBezTo>
                  <a:pt x="2521995" y="2786106"/>
                  <a:pt x="2507319" y="2785215"/>
                  <a:pt x="2503822" y="2802428"/>
                </a:cubicBezTo>
                <a:cubicBezTo>
                  <a:pt x="2502313" y="2809972"/>
                  <a:pt x="2502038" y="2817858"/>
                  <a:pt x="2500049" y="2825265"/>
                </a:cubicBezTo>
                <a:cubicBezTo>
                  <a:pt x="2498061" y="2832672"/>
                  <a:pt x="2494083" y="2839461"/>
                  <a:pt x="2490997" y="2846457"/>
                </a:cubicBezTo>
                <a:cubicBezTo>
                  <a:pt x="2478104" y="2875946"/>
                  <a:pt x="2462262" y="2905367"/>
                  <a:pt x="2431607" y="2919289"/>
                </a:cubicBezTo>
                <a:lnTo>
                  <a:pt x="2431607" y="2919357"/>
                </a:lnTo>
                <a:cubicBezTo>
                  <a:pt x="2421662" y="2923883"/>
                  <a:pt x="2412953" y="2909070"/>
                  <a:pt x="2422965" y="2904544"/>
                </a:cubicBezTo>
                <a:cubicBezTo>
                  <a:pt x="2438122" y="2897686"/>
                  <a:pt x="2449506" y="2886919"/>
                  <a:pt x="2458490" y="2872722"/>
                </a:cubicBezTo>
                <a:cubicBezTo>
                  <a:pt x="2467474" y="2858527"/>
                  <a:pt x="2473509" y="2842959"/>
                  <a:pt x="2480641" y="2827871"/>
                </a:cubicBezTo>
                <a:cubicBezTo>
                  <a:pt x="2486813" y="2814773"/>
                  <a:pt x="2484070" y="2798999"/>
                  <a:pt x="2491203" y="2786380"/>
                </a:cubicBezTo>
                <a:cubicBezTo>
                  <a:pt x="2498884" y="2772870"/>
                  <a:pt x="2510954" y="2771224"/>
                  <a:pt x="2523778" y="2765052"/>
                </a:cubicBezTo>
                <a:cubicBezTo>
                  <a:pt x="2531733" y="2761212"/>
                  <a:pt x="2536808" y="2752159"/>
                  <a:pt x="2541952" y="2745301"/>
                </a:cubicBezTo>
                <a:cubicBezTo>
                  <a:pt x="2547918" y="2737346"/>
                  <a:pt x="2553679" y="2729322"/>
                  <a:pt x="2559440" y="2721229"/>
                </a:cubicBezTo>
                <a:cubicBezTo>
                  <a:pt x="2582894" y="2688174"/>
                  <a:pt x="2604017" y="2655667"/>
                  <a:pt x="2629872" y="2622063"/>
                </a:cubicBezTo>
                <a:cubicBezTo>
                  <a:pt x="2655726" y="2588459"/>
                  <a:pt x="2681718" y="2554992"/>
                  <a:pt x="2707024" y="2520976"/>
                </a:cubicBezTo>
                <a:cubicBezTo>
                  <a:pt x="2757430" y="2453287"/>
                  <a:pt x="2806396" y="2384501"/>
                  <a:pt x="2852413" y="2313795"/>
                </a:cubicBezTo>
                <a:cubicBezTo>
                  <a:pt x="2897128" y="2245010"/>
                  <a:pt x="2937041" y="2173961"/>
                  <a:pt x="2972566" y="2100580"/>
                </a:cubicBezTo>
                <a:cubicBezTo>
                  <a:pt x="3008090" y="2027200"/>
                  <a:pt x="3042243" y="1952859"/>
                  <a:pt x="3085723" y="1883662"/>
                </a:cubicBezTo>
                <a:cubicBezTo>
                  <a:pt x="3129408" y="1814053"/>
                  <a:pt x="3172133" y="1744376"/>
                  <a:pt x="3214036" y="1672847"/>
                </a:cubicBezTo>
                <a:cubicBezTo>
                  <a:pt x="3255938" y="1601318"/>
                  <a:pt x="3291737" y="1526909"/>
                  <a:pt x="3328496" y="1453185"/>
                </a:cubicBezTo>
                <a:cubicBezTo>
                  <a:pt x="3365255" y="1379462"/>
                  <a:pt x="3404003" y="1306698"/>
                  <a:pt x="3442201" y="1233729"/>
                </a:cubicBezTo>
                <a:cubicBezTo>
                  <a:pt x="3518325" y="1088134"/>
                  <a:pt x="3592871" y="940687"/>
                  <a:pt x="3643484" y="783913"/>
                </a:cubicBezTo>
                <a:cubicBezTo>
                  <a:pt x="3645164" y="778666"/>
                  <a:pt x="3650153" y="777175"/>
                  <a:pt x="3654294" y="778306"/>
                </a:cubicBezTo>
                <a:close/>
                <a:moveTo>
                  <a:pt x="3562062" y="759927"/>
                </a:moveTo>
                <a:cubicBezTo>
                  <a:pt x="3566194" y="761059"/>
                  <a:pt x="3569451" y="764813"/>
                  <a:pt x="3567703" y="770060"/>
                </a:cubicBezTo>
                <a:cubicBezTo>
                  <a:pt x="3561393" y="788920"/>
                  <a:pt x="3555220" y="807848"/>
                  <a:pt x="3549049" y="826776"/>
                </a:cubicBezTo>
                <a:cubicBezTo>
                  <a:pt x="3524703" y="901391"/>
                  <a:pt x="3500014" y="976212"/>
                  <a:pt x="3466272" y="1047261"/>
                </a:cubicBezTo>
                <a:cubicBezTo>
                  <a:pt x="3432051" y="1119338"/>
                  <a:pt x="3385280" y="1183735"/>
                  <a:pt x="3345160" y="1253549"/>
                </a:cubicBezTo>
                <a:cubicBezTo>
                  <a:pt x="3305041" y="1323364"/>
                  <a:pt x="3268076" y="1396950"/>
                  <a:pt x="3237969" y="1469851"/>
                </a:cubicBezTo>
                <a:cubicBezTo>
                  <a:pt x="3207863" y="1542751"/>
                  <a:pt x="3172339" y="1613114"/>
                  <a:pt x="3134140" y="1682106"/>
                </a:cubicBezTo>
                <a:cubicBezTo>
                  <a:pt x="3056919" y="1821529"/>
                  <a:pt x="2969822" y="1955671"/>
                  <a:pt x="2901859" y="2100032"/>
                </a:cubicBezTo>
                <a:cubicBezTo>
                  <a:pt x="2835680" y="2240621"/>
                  <a:pt x="2792474" y="2393349"/>
                  <a:pt x="2696050" y="2517890"/>
                </a:cubicBezTo>
                <a:cubicBezTo>
                  <a:pt x="2673488" y="2547037"/>
                  <a:pt x="2647702" y="2572617"/>
                  <a:pt x="2621984" y="2600255"/>
                </a:cubicBezTo>
                <a:cubicBezTo>
                  <a:pt x="2596267" y="2627893"/>
                  <a:pt x="2570618" y="2655667"/>
                  <a:pt x="2545997" y="2684334"/>
                </a:cubicBezTo>
                <a:cubicBezTo>
                  <a:pt x="2499500" y="2738375"/>
                  <a:pt x="2453346" y="2796668"/>
                  <a:pt x="2426325" y="2863328"/>
                </a:cubicBezTo>
                <a:lnTo>
                  <a:pt x="2426325" y="2863602"/>
                </a:lnTo>
                <a:cubicBezTo>
                  <a:pt x="2422211" y="2873752"/>
                  <a:pt x="2405683" y="2869294"/>
                  <a:pt x="2409798" y="2859076"/>
                </a:cubicBezTo>
                <a:cubicBezTo>
                  <a:pt x="2415901" y="2844056"/>
                  <a:pt x="2422759" y="2829449"/>
                  <a:pt x="2430509" y="2815253"/>
                </a:cubicBezTo>
                <a:cubicBezTo>
                  <a:pt x="2465484" y="2751062"/>
                  <a:pt x="2513628" y="2694415"/>
                  <a:pt x="2562251" y="2640306"/>
                </a:cubicBezTo>
                <a:cubicBezTo>
                  <a:pt x="2612520" y="2584275"/>
                  <a:pt x="2668207" y="2532292"/>
                  <a:pt x="2710109" y="2469473"/>
                </a:cubicBezTo>
                <a:cubicBezTo>
                  <a:pt x="2796932" y="2339376"/>
                  <a:pt x="2837120" y="2189392"/>
                  <a:pt x="2908923" y="2046746"/>
                </a:cubicBezTo>
                <a:cubicBezTo>
                  <a:pt x="2980726" y="1904099"/>
                  <a:pt x="3068440" y="1770300"/>
                  <a:pt x="3143398" y="1629436"/>
                </a:cubicBezTo>
                <a:cubicBezTo>
                  <a:pt x="3161983" y="1594460"/>
                  <a:pt x="3179540" y="1559690"/>
                  <a:pt x="3196342" y="1523137"/>
                </a:cubicBezTo>
                <a:cubicBezTo>
                  <a:pt x="3213143" y="1486584"/>
                  <a:pt x="3227751" y="1449139"/>
                  <a:pt x="3244279" y="1412449"/>
                </a:cubicBezTo>
                <a:cubicBezTo>
                  <a:pt x="3276992" y="1339686"/>
                  <a:pt x="3314985" y="1269460"/>
                  <a:pt x="3356133" y="1201154"/>
                </a:cubicBezTo>
                <a:cubicBezTo>
                  <a:pt x="3377324" y="1165904"/>
                  <a:pt x="3401327" y="1130311"/>
                  <a:pt x="3421147" y="1096364"/>
                </a:cubicBezTo>
                <a:cubicBezTo>
                  <a:pt x="3440967" y="1062417"/>
                  <a:pt x="3457837" y="1026824"/>
                  <a:pt x="3472787" y="990476"/>
                </a:cubicBezTo>
                <a:cubicBezTo>
                  <a:pt x="3503031" y="917027"/>
                  <a:pt x="3526074" y="840835"/>
                  <a:pt x="3551174" y="765534"/>
                </a:cubicBezTo>
                <a:cubicBezTo>
                  <a:pt x="3552923" y="760287"/>
                  <a:pt x="3557929" y="758796"/>
                  <a:pt x="3562062" y="759927"/>
                </a:cubicBezTo>
                <a:close/>
                <a:moveTo>
                  <a:pt x="3369823" y="756164"/>
                </a:moveTo>
                <a:cubicBezTo>
                  <a:pt x="3373535" y="758316"/>
                  <a:pt x="3375747" y="762790"/>
                  <a:pt x="3372729" y="767454"/>
                </a:cubicBezTo>
                <a:cubicBezTo>
                  <a:pt x="3363334" y="782061"/>
                  <a:pt x="3354350" y="796943"/>
                  <a:pt x="3345846" y="812099"/>
                </a:cubicBezTo>
                <a:cubicBezTo>
                  <a:pt x="3274386" y="939247"/>
                  <a:pt x="3232552" y="1080316"/>
                  <a:pt x="3182832" y="1216721"/>
                </a:cubicBezTo>
                <a:cubicBezTo>
                  <a:pt x="3170693" y="1250120"/>
                  <a:pt x="3158074" y="1283381"/>
                  <a:pt x="3144358" y="1316231"/>
                </a:cubicBezTo>
                <a:cubicBezTo>
                  <a:pt x="3129682" y="1351344"/>
                  <a:pt x="3112880" y="1385428"/>
                  <a:pt x="3097586" y="1420267"/>
                </a:cubicBezTo>
                <a:cubicBezTo>
                  <a:pt x="3064462" y="1495568"/>
                  <a:pt x="3034013" y="1574160"/>
                  <a:pt x="3002191" y="1648021"/>
                </a:cubicBezTo>
                <a:cubicBezTo>
                  <a:pt x="2970371" y="1721882"/>
                  <a:pt x="2935532" y="1795948"/>
                  <a:pt x="2895824" y="1864391"/>
                </a:cubicBezTo>
                <a:cubicBezTo>
                  <a:pt x="2856116" y="1932834"/>
                  <a:pt x="2812705" y="1999151"/>
                  <a:pt x="2774163" y="2068279"/>
                </a:cubicBezTo>
                <a:cubicBezTo>
                  <a:pt x="2732466" y="2143100"/>
                  <a:pt x="2688438" y="2219224"/>
                  <a:pt x="2645919" y="2290959"/>
                </a:cubicBezTo>
                <a:cubicBezTo>
                  <a:pt x="2603399" y="2362693"/>
                  <a:pt x="2561771" y="2434977"/>
                  <a:pt x="2513285" y="2502939"/>
                </a:cubicBezTo>
                <a:cubicBezTo>
                  <a:pt x="2490448" y="2534966"/>
                  <a:pt x="2466513" y="2566307"/>
                  <a:pt x="2440453" y="2595797"/>
                </a:cubicBezTo>
                <a:cubicBezTo>
                  <a:pt x="2423719" y="2614793"/>
                  <a:pt x="2409386" y="2635299"/>
                  <a:pt x="2394298" y="2655598"/>
                </a:cubicBezTo>
                <a:cubicBezTo>
                  <a:pt x="2377565" y="2678093"/>
                  <a:pt x="2360283" y="2700724"/>
                  <a:pt x="2339503" y="2719721"/>
                </a:cubicBezTo>
                <a:cubicBezTo>
                  <a:pt x="2322907" y="2734877"/>
                  <a:pt x="2302744" y="2749004"/>
                  <a:pt x="2279427" y="2749485"/>
                </a:cubicBezTo>
                <a:lnTo>
                  <a:pt x="2279427" y="2749553"/>
                </a:lnTo>
                <a:cubicBezTo>
                  <a:pt x="2268386" y="2749759"/>
                  <a:pt x="2268386" y="2732614"/>
                  <a:pt x="2279427" y="2732408"/>
                </a:cubicBezTo>
                <a:lnTo>
                  <a:pt x="2281835" y="2731594"/>
                </a:lnTo>
                <a:lnTo>
                  <a:pt x="2280388" y="2729391"/>
                </a:lnTo>
                <a:cubicBezTo>
                  <a:pt x="2282719" y="2715881"/>
                  <a:pt x="2285943" y="2702645"/>
                  <a:pt x="2289852" y="2689546"/>
                </a:cubicBezTo>
                <a:cubicBezTo>
                  <a:pt x="2307134" y="2631870"/>
                  <a:pt x="2336555" y="2578241"/>
                  <a:pt x="2368582" y="2527629"/>
                </a:cubicBezTo>
                <a:cubicBezTo>
                  <a:pt x="2403558" y="2472422"/>
                  <a:pt x="2442785" y="2420027"/>
                  <a:pt x="2482288" y="2368043"/>
                </a:cubicBezTo>
                <a:cubicBezTo>
                  <a:pt x="2519320" y="2319351"/>
                  <a:pt x="2556354" y="2270797"/>
                  <a:pt x="2590644" y="2220116"/>
                </a:cubicBezTo>
                <a:cubicBezTo>
                  <a:pt x="2632889" y="2157640"/>
                  <a:pt x="2671637" y="2092900"/>
                  <a:pt x="2707436" y="2026515"/>
                </a:cubicBezTo>
                <a:cubicBezTo>
                  <a:pt x="2777936" y="1896007"/>
                  <a:pt x="2836983" y="1759738"/>
                  <a:pt x="2892876" y="1622441"/>
                </a:cubicBezTo>
                <a:cubicBezTo>
                  <a:pt x="2920925" y="1553587"/>
                  <a:pt x="2947328" y="1485076"/>
                  <a:pt x="2978532" y="1416496"/>
                </a:cubicBezTo>
                <a:cubicBezTo>
                  <a:pt x="3009737" y="1347916"/>
                  <a:pt x="3043615" y="1280570"/>
                  <a:pt x="3078248" y="1213636"/>
                </a:cubicBezTo>
                <a:cubicBezTo>
                  <a:pt x="3148953" y="1076956"/>
                  <a:pt x="3222608" y="941579"/>
                  <a:pt x="3283988" y="800373"/>
                </a:cubicBezTo>
                <a:lnTo>
                  <a:pt x="3284125" y="800304"/>
                </a:lnTo>
                <a:cubicBezTo>
                  <a:pt x="3286319" y="795229"/>
                  <a:pt x="3291120" y="794886"/>
                  <a:pt x="3294823" y="797064"/>
                </a:cubicBezTo>
                <a:cubicBezTo>
                  <a:pt x="3298526" y="799241"/>
                  <a:pt x="3301133" y="803939"/>
                  <a:pt x="3298938" y="808945"/>
                </a:cubicBezTo>
                <a:cubicBezTo>
                  <a:pt x="3291188" y="826708"/>
                  <a:pt x="3283302" y="844333"/>
                  <a:pt x="3275278" y="861889"/>
                </a:cubicBezTo>
                <a:cubicBezTo>
                  <a:pt x="3211704" y="1000489"/>
                  <a:pt x="3137844" y="1134083"/>
                  <a:pt x="3068715" y="1269940"/>
                </a:cubicBezTo>
                <a:cubicBezTo>
                  <a:pt x="3034631" y="1336874"/>
                  <a:pt x="3001438" y="1405180"/>
                  <a:pt x="2972018" y="1473486"/>
                </a:cubicBezTo>
                <a:cubicBezTo>
                  <a:pt x="2942596" y="1541791"/>
                  <a:pt x="2916262" y="1611400"/>
                  <a:pt x="2887732" y="1680049"/>
                </a:cubicBezTo>
                <a:cubicBezTo>
                  <a:pt x="2831223" y="1816317"/>
                  <a:pt x="2770598" y="1951145"/>
                  <a:pt x="2697834" y="2079596"/>
                </a:cubicBezTo>
                <a:cubicBezTo>
                  <a:pt x="2661624" y="2143512"/>
                  <a:pt x="2622396" y="2205646"/>
                  <a:pt x="2580083" y="2265653"/>
                </a:cubicBezTo>
                <a:cubicBezTo>
                  <a:pt x="2545313" y="2314962"/>
                  <a:pt x="2507799" y="2362282"/>
                  <a:pt x="2471658" y="2410494"/>
                </a:cubicBezTo>
                <a:cubicBezTo>
                  <a:pt x="2432841" y="2462272"/>
                  <a:pt x="2394848" y="2514941"/>
                  <a:pt x="2362341" y="2570971"/>
                </a:cubicBezTo>
                <a:cubicBezTo>
                  <a:pt x="2347631" y="2596312"/>
                  <a:pt x="2333829" y="2622526"/>
                  <a:pt x="2322428" y="2649667"/>
                </a:cubicBezTo>
                <a:lnTo>
                  <a:pt x="2299421" y="2725646"/>
                </a:lnTo>
                <a:lnTo>
                  <a:pt x="2307613" y="2722875"/>
                </a:lnTo>
                <a:cubicBezTo>
                  <a:pt x="2330519" y="2708748"/>
                  <a:pt x="2348967" y="2686254"/>
                  <a:pt x="2365083" y="2665885"/>
                </a:cubicBezTo>
                <a:cubicBezTo>
                  <a:pt x="2381200" y="2645517"/>
                  <a:pt x="2395739" y="2623983"/>
                  <a:pt x="2411649" y="2603478"/>
                </a:cubicBezTo>
                <a:cubicBezTo>
                  <a:pt x="2432704" y="2576251"/>
                  <a:pt x="2456363" y="2551151"/>
                  <a:pt x="2477075" y="2523582"/>
                </a:cubicBezTo>
                <a:cubicBezTo>
                  <a:pt x="2500666" y="2492241"/>
                  <a:pt x="2523709" y="2460145"/>
                  <a:pt x="2544694" y="2427021"/>
                </a:cubicBezTo>
                <a:cubicBezTo>
                  <a:pt x="2567463" y="2391154"/>
                  <a:pt x="2588517" y="2354052"/>
                  <a:pt x="2610188" y="2317636"/>
                </a:cubicBezTo>
                <a:cubicBezTo>
                  <a:pt x="2631860" y="2281220"/>
                  <a:pt x="2653462" y="2244804"/>
                  <a:pt x="2674791" y="2208251"/>
                </a:cubicBezTo>
                <a:cubicBezTo>
                  <a:pt x="2716007" y="2137682"/>
                  <a:pt x="2754686" y="2065536"/>
                  <a:pt x="2796726" y="1995447"/>
                </a:cubicBezTo>
                <a:cubicBezTo>
                  <a:pt x="2837051" y="1928308"/>
                  <a:pt x="2878268" y="1864803"/>
                  <a:pt x="2915849" y="1792862"/>
                </a:cubicBezTo>
                <a:cubicBezTo>
                  <a:pt x="2953431" y="1720922"/>
                  <a:pt x="2985527" y="1645003"/>
                  <a:pt x="3016182" y="1570663"/>
                </a:cubicBezTo>
                <a:cubicBezTo>
                  <a:pt x="3046837" y="1496322"/>
                  <a:pt x="3077012" y="1421776"/>
                  <a:pt x="3111440" y="1349012"/>
                </a:cubicBezTo>
                <a:cubicBezTo>
                  <a:pt x="3141546" y="1285301"/>
                  <a:pt x="3164520" y="1217887"/>
                  <a:pt x="3187975" y="1151433"/>
                </a:cubicBezTo>
                <a:cubicBezTo>
                  <a:pt x="3235295" y="1017291"/>
                  <a:pt x="3280215" y="879171"/>
                  <a:pt x="3357916" y="758813"/>
                </a:cubicBezTo>
                <a:cubicBezTo>
                  <a:pt x="3360899" y="754184"/>
                  <a:pt x="3366112" y="754012"/>
                  <a:pt x="3369823" y="756164"/>
                </a:cubicBezTo>
                <a:close/>
                <a:moveTo>
                  <a:pt x="3742788" y="732325"/>
                </a:moveTo>
                <a:cubicBezTo>
                  <a:pt x="3746491" y="734502"/>
                  <a:pt x="3749097" y="739199"/>
                  <a:pt x="3746903" y="744205"/>
                </a:cubicBezTo>
                <a:cubicBezTo>
                  <a:pt x="3737987" y="764848"/>
                  <a:pt x="3729209" y="785491"/>
                  <a:pt x="3720636" y="806270"/>
                </a:cubicBezTo>
                <a:cubicBezTo>
                  <a:pt x="3686998" y="887811"/>
                  <a:pt x="3656103" y="970416"/>
                  <a:pt x="3625525" y="1053141"/>
                </a:cubicBezTo>
                <a:lnTo>
                  <a:pt x="3535437" y="1292442"/>
                </a:lnTo>
                <a:lnTo>
                  <a:pt x="3556318" y="1250394"/>
                </a:lnTo>
                <a:cubicBezTo>
                  <a:pt x="3583133" y="1200125"/>
                  <a:pt x="3610428" y="1150062"/>
                  <a:pt x="3636008" y="1099107"/>
                </a:cubicBezTo>
                <a:cubicBezTo>
                  <a:pt x="3653016" y="1065228"/>
                  <a:pt x="3675167" y="1034230"/>
                  <a:pt x="3696564" y="1003095"/>
                </a:cubicBezTo>
                <a:lnTo>
                  <a:pt x="3756475" y="907717"/>
                </a:lnTo>
                <a:lnTo>
                  <a:pt x="3756709" y="906054"/>
                </a:lnTo>
                <a:cubicBezTo>
                  <a:pt x="3759315" y="887195"/>
                  <a:pt x="3761373" y="866552"/>
                  <a:pt x="3768437" y="848721"/>
                </a:cubicBezTo>
                <a:cubicBezTo>
                  <a:pt x="3771763" y="840354"/>
                  <a:pt x="3776838" y="832382"/>
                  <a:pt x="3782538" y="824821"/>
                </a:cubicBezTo>
                <a:lnTo>
                  <a:pt x="3786871" y="819621"/>
                </a:lnTo>
                <a:lnTo>
                  <a:pt x="3789147" y="797766"/>
                </a:lnTo>
                <a:lnTo>
                  <a:pt x="3789147" y="797698"/>
                </a:lnTo>
                <a:cubicBezTo>
                  <a:pt x="3787570" y="786931"/>
                  <a:pt x="3804098" y="782267"/>
                  <a:pt x="3805675" y="793171"/>
                </a:cubicBezTo>
                <a:lnTo>
                  <a:pt x="3805193" y="798341"/>
                </a:lnTo>
                <a:lnTo>
                  <a:pt x="3839965" y="761762"/>
                </a:lnTo>
                <a:cubicBezTo>
                  <a:pt x="3847783" y="753944"/>
                  <a:pt x="3859922" y="766083"/>
                  <a:pt x="3852104" y="773901"/>
                </a:cubicBezTo>
                <a:cubicBezTo>
                  <a:pt x="3839005" y="787068"/>
                  <a:pt x="3825975" y="800235"/>
                  <a:pt x="3813699" y="814226"/>
                </a:cubicBezTo>
                <a:lnTo>
                  <a:pt x="3802442" y="827880"/>
                </a:lnTo>
                <a:lnTo>
                  <a:pt x="3800060" y="853453"/>
                </a:lnTo>
                <a:cubicBezTo>
                  <a:pt x="3794239" y="873033"/>
                  <a:pt x="3785341" y="891926"/>
                  <a:pt x="3775980" y="909620"/>
                </a:cubicBezTo>
                <a:lnTo>
                  <a:pt x="3773357" y="913781"/>
                </a:lnTo>
                <a:lnTo>
                  <a:pt x="3771454" y="924708"/>
                </a:lnTo>
                <a:cubicBezTo>
                  <a:pt x="3765693" y="969011"/>
                  <a:pt x="3758218" y="1011599"/>
                  <a:pt x="3739770" y="1051993"/>
                </a:cubicBezTo>
                <a:cubicBezTo>
                  <a:pt x="3721322" y="1092386"/>
                  <a:pt x="3698828" y="1131614"/>
                  <a:pt x="3677842" y="1170773"/>
                </a:cubicBezTo>
                <a:cubicBezTo>
                  <a:pt x="3655005" y="1213430"/>
                  <a:pt x="3630248" y="1254989"/>
                  <a:pt x="3606587" y="1297235"/>
                </a:cubicBezTo>
                <a:cubicBezTo>
                  <a:pt x="3582927" y="1339480"/>
                  <a:pt x="3561874" y="1384880"/>
                  <a:pt x="3539928" y="1425959"/>
                </a:cubicBezTo>
                <a:cubicBezTo>
                  <a:pt x="3517982" y="1467039"/>
                  <a:pt x="3493773" y="1506952"/>
                  <a:pt x="3468399" y="1545974"/>
                </a:cubicBezTo>
                <a:cubicBezTo>
                  <a:pt x="3417650" y="1623950"/>
                  <a:pt x="3361963" y="1698633"/>
                  <a:pt x="3308333" y="1774689"/>
                </a:cubicBezTo>
                <a:cubicBezTo>
                  <a:pt x="3281381" y="1812888"/>
                  <a:pt x="3255046" y="1851293"/>
                  <a:pt x="3229878" y="1891000"/>
                </a:cubicBezTo>
                <a:cubicBezTo>
                  <a:pt x="3204709" y="1930708"/>
                  <a:pt x="3181872" y="1971856"/>
                  <a:pt x="3157252" y="2011975"/>
                </a:cubicBezTo>
                <a:cubicBezTo>
                  <a:pt x="3109246" y="2090225"/>
                  <a:pt x="3057399" y="2165800"/>
                  <a:pt x="3001232" y="2238701"/>
                </a:cubicBezTo>
                <a:cubicBezTo>
                  <a:pt x="2945065" y="2311602"/>
                  <a:pt x="2886223" y="2380250"/>
                  <a:pt x="2821827" y="2448213"/>
                </a:cubicBezTo>
                <a:cubicBezTo>
                  <a:pt x="2757430" y="2516176"/>
                  <a:pt x="2709081" y="2596346"/>
                  <a:pt x="2658675" y="2674732"/>
                </a:cubicBezTo>
                <a:cubicBezTo>
                  <a:pt x="2639198" y="2704977"/>
                  <a:pt x="2616498" y="2733780"/>
                  <a:pt x="2599627" y="2765601"/>
                </a:cubicBezTo>
                <a:cubicBezTo>
                  <a:pt x="2583854" y="2795228"/>
                  <a:pt x="2570961" y="2827803"/>
                  <a:pt x="2558822" y="2857498"/>
                </a:cubicBezTo>
                <a:cubicBezTo>
                  <a:pt x="2546684" y="2887194"/>
                  <a:pt x="2534819" y="2917094"/>
                  <a:pt x="2520143" y="2945624"/>
                </a:cubicBezTo>
                <a:cubicBezTo>
                  <a:pt x="2515034" y="2955534"/>
                  <a:pt x="2509411" y="2966232"/>
                  <a:pt x="2502587" y="2975927"/>
                </a:cubicBezTo>
                <a:lnTo>
                  <a:pt x="2477888" y="3000156"/>
                </a:lnTo>
                <a:lnTo>
                  <a:pt x="2471293" y="3001023"/>
                </a:lnTo>
                <a:cubicBezTo>
                  <a:pt x="2465313" y="2998975"/>
                  <a:pt x="2462227" y="2989550"/>
                  <a:pt x="2469325" y="2985332"/>
                </a:cubicBezTo>
                <a:cubicBezTo>
                  <a:pt x="2477486" y="2980462"/>
                  <a:pt x="2483659" y="2972781"/>
                  <a:pt x="2489008" y="2965032"/>
                </a:cubicBezTo>
                <a:cubicBezTo>
                  <a:pt x="2505879" y="2940617"/>
                  <a:pt x="2517674" y="2912431"/>
                  <a:pt x="2529127" y="2885136"/>
                </a:cubicBezTo>
                <a:cubicBezTo>
                  <a:pt x="2542295" y="2853863"/>
                  <a:pt x="2554570" y="2822179"/>
                  <a:pt x="2568423" y="2791182"/>
                </a:cubicBezTo>
                <a:lnTo>
                  <a:pt x="2612102" y="2714878"/>
                </a:lnTo>
                <a:lnTo>
                  <a:pt x="2576379" y="2766150"/>
                </a:lnTo>
                <a:cubicBezTo>
                  <a:pt x="2536534" y="2829106"/>
                  <a:pt x="2499570" y="2896794"/>
                  <a:pt x="2481739" y="2969626"/>
                </a:cubicBezTo>
                <a:lnTo>
                  <a:pt x="2481601" y="2969421"/>
                </a:lnTo>
                <a:cubicBezTo>
                  <a:pt x="2478996" y="2980188"/>
                  <a:pt x="2462468" y="2975593"/>
                  <a:pt x="2465074" y="2964894"/>
                </a:cubicBezTo>
                <a:cubicBezTo>
                  <a:pt x="2469120" y="2948367"/>
                  <a:pt x="2474195" y="2932113"/>
                  <a:pt x="2480093" y="2916134"/>
                </a:cubicBezTo>
                <a:cubicBezTo>
                  <a:pt x="2506839" y="2843920"/>
                  <a:pt x="2546821" y="2776642"/>
                  <a:pt x="2590506" y="2713549"/>
                </a:cubicBezTo>
                <a:cubicBezTo>
                  <a:pt x="2610669" y="2684402"/>
                  <a:pt x="2631998" y="2655941"/>
                  <a:pt x="2654423" y="2628441"/>
                </a:cubicBezTo>
                <a:lnTo>
                  <a:pt x="2725104" y="2544593"/>
                </a:lnTo>
                <a:lnTo>
                  <a:pt x="2767374" y="2484698"/>
                </a:lnTo>
                <a:lnTo>
                  <a:pt x="2770558" y="2481160"/>
                </a:lnTo>
                <a:lnTo>
                  <a:pt x="2882040" y="2318734"/>
                </a:lnTo>
                <a:cubicBezTo>
                  <a:pt x="2905357" y="2281426"/>
                  <a:pt x="2929155" y="2244256"/>
                  <a:pt x="2954941" y="2209074"/>
                </a:cubicBezTo>
                <a:cubicBezTo>
                  <a:pt x="2980726" y="2173893"/>
                  <a:pt x="3007610" y="2139534"/>
                  <a:pt x="3034288" y="2104970"/>
                </a:cubicBezTo>
                <a:cubicBezTo>
                  <a:pt x="3087506" y="2035978"/>
                  <a:pt x="3137020" y="1965341"/>
                  <a:pt x="3179746" y="1889286"/>
                </a:cubicBezTo>
                <a:cubicBezTo>
                  <a:pt x="3201965" y="1849715"/>
                  <a:pt x="3222745" y="1809184"/>
                  <a:pt x="3247092" y="1770779"/>
                </a:cubicBezTo>
                <a:cubicBezTo>
                  <a:pt x="3266157" y="1740673"/>
                  <a:pt x="3289336" y="1714475"/>
                  <a:pt x="3313477" y="1688415"/>
                </a:cubicBezTo>
                <a:cubicBezTo>
                  <a:pt x="3339881" y="1659886"/>
                  <a:pt x="3362923" y="1629710"/>
                  <a:pt x="3381096" y="1595215"/>
                </a:cubicBezTo>
                <a:cubicBezTo>
                  <a:pt x="3401876" y="1555850"/>
                  <a:pt x="3421353" y="1515868"/>
                  <a:pt x="3439939" y="1475405"/>
                </a:cubicBezTo>
                <a:cubicBezTo>
                  <a:pt x="3476972" y="1394687"/>
                  <a:pt x="3510096" y="1312185"/>
                  <a:pt x="3541711" y="1229203"/>
                </a:cubicBezTo>
                <a:cubicBezTo>
                  <a:pt x="3604531" y="1064405"/>
                  <a:pt x="3661726" y="897413"/>
                  <a:pt x="3732089" y="735564"/>
                </a:cubicBezTo>
                <a:cubicBezTo>
                  <a:pt x="3734283" y="730489"/>
                  <a:pt x="3739084" y="730147"/>
                  <a:pt x="3742788" y="732325"/>
                </a:cubicBezTo>
                <a:close/>
                <a:moveTo>
                  <a:pt x="3416098" y="717957"/>
                </a:moveTo>
                <a:cubicBezTo>
                  <a:pt x="3420376" y="717957"/>
                  <a:pt x="3424645" y="720717"/>
                  <a:pt x="3424645" y="726237"/>
                </a:cubicBezTo>
                <a:cubicBezTo>
                  <a:pt x="3424577" y="742559"/>
                  <a:pt x="3423548" y="758812"/>
                  <a:pt x="3421696" y="774997"/>
                </a:cubicBezTo>
                <a:cubicBezTo>
                  <a:pt x="3417684" y="809458"/>
                  <a:pt x="3410466" y="843457"/>
                  <a:pt x="3400856" y="876796"/>
                </a:cubicBezTo>
                <a:lnTo>
                  <a:pt x="3397264" y="886782"/>
                </a:lnTo>
                <a:lnTo>
                  <a:pt x="3414290" y="860036"/>
                </a:lnTo>
                <a:cubicBezTo>
                  <a:pt x="3436852" y="825472"/>
                  <a:pt x="3459553" y="791045"/>
                  <a:pt x="3478138" y="754149"/>
                </a:cubicBezTo>
                <a:lnTo>
                  <a:pt x="3478069" y="754286"/>
                </a:lnTo>
                <a:cubicBezTo>
                  <a:pt x="3483075" y="744411"/>
                  <a:pt x="3497820" y="753120"/>
                  <a:pt x="3492882" y="762927"/>
                </a:cubicBezTo>
                <a:cubicBezTo>
                  <a:pt x="3483418" y="781650"/>
                  <a:pt x="3472994" y="799892"/>
                  <a:pt x="3461953" y="817723"/>
                </a:cubicBezTo>
                <a:cubicBezTo>
                  <a:pt x="3440693" y="852013"/>
                  <a:pt x="3417444" y="885000"/>
                  <a:pt x="3397076" y="919838"/>
                </a:cubicBezTo>
                <a:cubicBezTo>
                  <a:pt x="3386446" y="938149"/>
                  <a:pt x="3375268" y="957214"/>
                  <a:pt x="3367724" y="976348"/>
                </a:cubicBezTo>
                <a:cubicBezTo>
                  <a:pt x="3360180" y="995482"/>
                  <a:pt x="3354899" y="1015302"/>
                  <a:pt x="3350099" y="1035258"/>
                </a:cubicBezTo>
                <a:cubicBezTo>
                  <a:pt x="3340498" y="1074966"/>
                  <a:pt x="3329594" y="1114057"/>
                  <a:pt x="3314918" y="1151913"/>
                </a:cubicBezTo>
                <a:cubicBezTo>
                  <a:pt x="3300241" y="1189769"/>
                  <a:pt x="3282547" y="1226459"/>
                  <a:pt x="3263483" y="1262327"/>
                </a:cubicBezTo>
                <a:cubicBezTo>
                  <a:pt x="3224666" y="1335502"/>
                  <a:pt x="3180295" y="1405728"/>
                  <a:pt x="3143399" y="1480000"/>
                </a:cubicBezTo>
                <a:cubicBezTo>
                  <a:pt x="3126323" y="1514358"/>
                  <a:pt x="3110206" y="1548854"/>
                  <a:pt x="3091964" y="1582938"/>
                </a:cubicBezTo>
                <a:cubicBezTo>
                  <a:pt x="3073721" y="1617023"/>
                  <a:pt x="3054519" y="1650627"/>
                  <a:pt x="3035042" y="1684025"/>
                </a:cubicBezTo>
                <a:lnTo>
                  <a:pt x="3018367" y="1712506"/>
                </a:lnTo>
                <a:lnTo>
                  <a:pt x="2982784" y="1798211"/>
                </a:lnTo>
                <a:cubicBezTo>
                  <a:pt x="2963787" y="1835930"/>
                  <a:pt x="2940196" y="1870769"/>
                  <a:pt x="2918045" y="1907665"/>
                </a:cubicBezTo>
                <a:cubicBezTo>
                  <a:pt x="2895893" y="1944561"/>
                  <a:pt x="2873879" y="1981594"/>
                  <a:pt x="2851796" y="2018559"/>
                </a:cubicBezTo>
                <a:lnTo>
                  <a:pt x="2844238" y="2031074"/>
                </a:lnTo>
                <a:lnTo>
                  <a:pt x="2815724" y="2096465"/>
                </a:lnTo>
                <a:cubicBezTo>
                  <a:pt x="2802076" y="2132333"/>
                  <a:pt x="2790281" y="2168954"/>
                  <a:pt x="2781022" y="2206262"/>
                </a:cubicBezTo>
                <a:cubicBezTo>
                  <a:pt x="2772244" y="2241718"/>
                  <a:pt x="2766551" y="2277859"/>
                  <a:pt x="2757362" y="2313247"/>
                </a:cubicBezTo>
                <a:cubicBezTo>
                  <a:pt x="2740011" y="2379906"/>
                  <a:pt x="2712991" y="2443000"/>
                  <a:pt x="2672871" y="2499304"/>
                </a:cubicBezTo>
                <a:cubicBezTo>
                  <a:pt x="2650171" y="2531263"/>
                  <a:pt x="2624317" y="2562604"/>
                  <a:pt x="2595993" y="2587636"/>
                </a:cubicBezTo>
                <a:cubicBezTo>
                  <a:pt x="2567670" y="2612667"/>
                  <a:pt x="2536534" y="2634613"/>
                  <a:pt x="2509788" y="2661427"/>
                </a:cubicBezTo>
                <a:cubicBezTo>
                  <a:pt x="2488323" y="2682893"/>
                  <a:pt x="2478516" y="2714851"/>
                  <a:pt x="2466514" y="2741460"/>
                </a:cubicBezTo>
                <a:cubicBezTo>
                  <a:pt x="2454513" y="2768069"/>
                  <a:pt x="2439219" y="2793718"/>
                  <a:pt x="2413159" y="2808531"/>
                </a:cubicBezTo>
                <a:cubicBezTo>
                  <a:pt x="2403558" y="2813950"/>
                  <a:pt x="2394917" y="2799136"/>
                  <a:pt x="2404518" y="2793718"/>
                </a:cubicBezTo>
                <a:cubicBezTo>
                  <a:pt x="2417548" y="2786312"/>
                  <a:pt x="2427629" y="2775750"/>
                  <a:pt x="2435721" y="2763200"/>
                </a:cubicBezTo>
                <a:cubicBezTo>
                  <a:pt x="2451907" y="2737963"/>
                  <a:pt x="2460616" y="2708885"/>
                  <a:pt x="2474538" y="2682413"/>
                </a:cubicBezTo>
                <a:cubicBezTo>
                  <a:pt x="2490585" y="2651826"/>
                  <a:pt x="2516852" y="2630841"/>
                  <a:pt x="2543255" y="2609307"/>
                </a:cubicBezTo>
                <a:cubicBezTo>
                  <a:pt x="2572950" y="2585098"/>
                  <a:pt x="2603263" y="2560615"/>
                  <a:pt x="2627060" y="2531057"/>
                </a:cubicBezTo>
                <a:cubicBezTo>
                  <a:pt x="2650857" y="2501499"/>
                  <a:pt x="2673146" y="2470912"/>
                  <a:pt x="2691388" y="2437514"/>
                </a:cubicBezTo>
                <a:cubicBezTo>
                  <a:pt x="2724512" y="2376752"/>
                  <a:pt x="2742137" y="2310092"/>
                  <a:pt x="2755785" y="2242678"/>
                </a:cubicBezTo>
                <a:cubicBezTo>
                  <a:pt x="2763363" y="2205336"/>
                  <a:pt x="2773187" y="2168800"/>
                  <a:pt x="2785000" y="2132898"/>
                </a:cubicBezTo>
                <a:lnTo>
                  <a:pt x="2789064" y="2122431"/>
                </a:lnTo>
                <a:lnTo>
                  <a:pt x="2725472" y="2227728"/>
                </a:lnTo>
                <a:cubicBezTo>
                  <a:pt x="2690016" y="2288627"/>
                  <a:pt x="2658606" y="2351789"/>
                  <a:pt x="2626854" y="2414745"/>
                </a:cubicBezTo>
                <a:cubicBezTo>
                  <a:pt x="2563554" y="2540178"/>
                  <a:pt x="2497992" y="2666845"/>
                  <a:pt x="2400951" y="2770058"/>
                </a:cubicBezTo>
                <a:cubicBezTo>
                  <a:pt x="2393339" y="2778082"/>
                  <a:pt x="2381269" y="2765944"/>
                  <a:pt x="2388813" y="2757920"/>
                </a:cubicBezTo>
                <a:cubicBezTo>
                  <a:pt x="2400540" y="2745370"/>
                  <a:pt x="2411924" y="2732545"/>
                  <a:pt x="2422897" y="2719309"/>
                </a:cubicBezTo>
                <a:cubicBezTo>
                  <a:pt x="2512874" y="2610678"/>
                  <a:pt x="2573567" y="2481679"/>
                  <a:pt x="2636935" y="2356727"/>
                </a:cubicBezTo>
                <a:cubicBezTo>
                  <a:pt x="2668413" y="2294662"/>
                  <a:pt x="2700920" y="2233214"/>
                  <a:pt x="2737816" y="2174167"/>
                </a:cubicBezTo>
                <a:lnTo>
                  <a:pt x="2825598" y="2028342"/>
                </a:lnTo>
                <a:lnTo>
                  <a:pt x="2826148" y="2026925"/>
                </a:lnTo>
                <a:cubicBezTo>
                  <a:pt x="2857695" y="1956288"/>
                  <a:pt x="2894951" y="1888651"/>
                  <a:pt x="2933793" y="1821863"/>
                </a:cubicBezTo>
                <a:lnTo>
                  <a:pt x="3004172" y="1701738"/>
                </a:lnTo>
                <a:lnTo>
                  <a:pt x="3028347" y="1634408"/>
                </a:lnTo>
                <a:cubicBezTo>
                  <a:pt x="3040254" y="1598335"/>
                  <a:pt x="3051981" y="1562193"/>
                  <a:pt x="3065766" y="1526771"/>
                </a:cubicBezTo>
                <a:cubicBezTo>
                  <a:pt x="3079550" y="1491384"/>
                  <a:pt x="3095804" y="1459014"/>
                  <a:pt x="3113155" y="1423696"/>
                </a:cubicBezTo>
                <a:cubicBezTo>
                  <a:pt x="3130505" y="1388377"/>
                  <a:pt x="3147376" y="1352784"/>
                  <a:pt x="3164384" y="1317328"/>
                </a:cubicBezTo>
                <a:cubicBezTo>
                  <a:pt x="3198194" y="1247034"/>
                  <a:pt x="3232553" y="1176876"/>
                  <a:pt x="3272740" y="1110011"/>
                </a:cubicBezTo>
                <a:cubicBezTo>
                  <a:pt x="3289885" y="1081482"/>
                  <a:pt x="3308128" y="1053844"/>
                  <a:pt x="3323490" y="1024217"/>
                </a:cubicBezTo>
                <a:cubicBezTo>
                  <a:pt x="3339812" y="992808"/>
                  <a:pt x="3354145" y="960301"/>
                  <a:pt x="3366352" y="927039"/>
                </a:cubicBezTo>
                <a:cubicBezTo>
                  <a:pt x="3389943" y="862917"/>
                  <a:pt x="3407363" y="794817"/>
                  <a:pt x="3407637" y="726169"/>
                </a:cubicBezTo>
                <a:lnTo>
                  <a:pt x="3407500" y="726237"/>
                </a:lnTo>
                <a:cubicBezTo>
                  <a:pt x="3407534" y="720717"/>
                  <a:pt x="3411821" y="717957"/>
                  <a:pt x="3416098" y="717957"/>
                </a:cubicBezTo>
                <a:close/>
                <a:moveTo>
                  <a:pt x="3058605" y="541110"/>
                </a:moveTo>
                <a:lnTo>
                  <a:pt x="3058839" y="541209"/>
                </a:lnTo>
                <a:lnTo>
                  <a:pt x="3058223" y="542049"/>
                </a:lnTo>
                <a:close/>
                <a:moveTo>
                  <a:pt x="4128653" y="537917"/>
                </a:moveTo>
                <a:cubicBezTo>
                  <a:pt x="4132785" y="539049"/>
                  <a:pt x="4136231" y="542855"/>
                  <a:pt x="4134860" y="548204"/>
                </a:cubicBezTo>
                <a:cubicBezTo>
                  <a:pt x="4131020" y="563120"/>
                  <a:pt x="4124933" y="577230"/>
                  <a:pt x="4118949" y="591384"/>
                </a:cubicBezTo>
                <a:lnTo>
                  <a:pt x="4106772" y="625970"/>
                </a:lnTo>
                <a:lnTo>
                  <a:pt x="4103588" y="625837"/>
                </a:lnTo>
                <a:cubicBezTo>
                  <a:pt x="4105096" y="625974"/>
                  <a:pt x="4101804" y="625494"/>
                  <a:pt x="4101461" y="625357"/>
                </a:cubicBezTo>
                <a:cubicBezTo>
                  <a:pt x="4100227" y="625082"/>
                  <a:pt x="4098924" y="624671"/>
                  <a:pt x="4097690" y="624259"/>
                </a:cubicBezTo>
                <a:lnTo>
                  <a:pt x="4103656" y="634821"/>
                </a:lnTo>
                <a:lnTo>
                  <a:pt x="4106772" y="625970"/>
                </a:lnTo>
                <a:lnTo>
                  <a:pt x="4106879" y="625974"/>
                </a:lnTo>
                <a:cubicBezTo>
                  <a:pt x="4107290" y="625974"/>
                  <a:pt x="4110514" y="625700"/>
                  <a:pt x="4108525" y="625974"/>
                </a:cubicBezTo>
                <a:cubicBezTo>
                  <a:pt x="4112983" y="625288"/>
                  <a:pt x="4113531" y="624945"/>
                  <a:pt x="4117166" y="622339"/>
                </a:cubicBezTo>
                <a:cubicBezTo>
                  <a:pt x="4115589" y="623436"/>
                  <a:pt x="4117989" y="621585"/>
                  <a:pt x="4118264" y="621310"/>
                </a:cubicBezTo>
                <a:cubicBezTo>
                  <a:pt x="4119018" y="620624"/>
                  <a:pt x="4119704" y="619870"/>
                  <a:pt x="4120389" y="619116"/>
                </a:cubicBezTo>
                <a:cubicBezTo>
                  <a:pt x="4120664" y="618773"/>
                  <a:pt x="4121898" y="617264"/>
                  <a:pt x="4121006" y="618430"/>
                </a:cubicBezTo>
                <a:cubicBezTo>
                  <a:pt x="4121693" y="617607"/>
                  <a:pt x="4122310" y="616716"/>
                  <a:pt x="4122858" y="615824"/>
                </a:cubicBezTo>
                <a:cubicBezTo>
                  <a:pt x="4125190" y="612258"/>
                  <a:pt x="4127179" y="608143"/>
                  <a:pt x="4128276" y="605263"/>
                </a:cubicBezTo>
                <a:cubicBezTo>
                  <a:pt x="4131705" y="596416"/>
                  <a:pt x="4133831" y="586746"/>
                  <a:pt x="4135477" y="577694"/>
                </a:cubicBezTo>
                <a:cubicBezTo>
                  <a:pt x="4137123" y="568641"/>
                  <a:pt x="4137809" y="562331"/>
                  <a:pt x="4138838" y="552867"/>
                </a:cubicBezTo>
                <a:cubicBezTo>
                  <a:pt x="4139317" y="548273"/>
                  <a:pt x="4142335" y="544295"/>
                  <a:pt x="4147410" y="544295"/>
                </a:cubicBezTo>
                <a:cubicBezTo>
                  <a:pt x="4151662" y="544295"/>
                  <a:pt x="4156462" y="548273"/>
                  <a:pt x="4155983" y="552867"/>
                </a:cubicBezTo>
                <a:cubicBezTo>
                  <a:pt x="4154954" y="561920"/>
                  <a:pt x="4153925" y="570973"/>
                  <a:pt x="4152416" y="579957"/>
                </a:cubicBezTo>
                <a:cubicBezTo>
                  <a:pt x="4149742" y="595730"/>
                  <a:pt x="4145969" y="612944"/>
                  <a:pt x="4136505" y="626179"/>
                </a:cubicBezTo>
                <a:cubicBezTo>
                  <a:pt x="4126150" y="640650"/>
                  <a:pt x="4110377" y="646342"/>
                  <a:pt x="4093163" y="640856"/>
                </a:cubicBezTo>
                <a:cubicBezTo>
                  <a:pt x="4088637" y="639347"/>
                  <a:pt x="4086168" y="634958"/>
                  <a:pt x="4087197" y="630294"/>
                </a:cubicBezTo>
                <a:cubicBezTo>
                  <a:pt x="4094055" y="600188"/>
                  <a:pt x="4110788" y="573510"/>
                  <a:pt x="4118400" y="543678"/>
                </a:cubicBezTo>
                <a:lnTo>
                  <a:pt x="4118332" y="543678"/>
                </a:lnTo>
                <a:cubicBezTo>
                  <a:pt x="4119703" y="538328"/>
                  <a:pt x="4124521" y="536785"/>
                  <a:pt x="4128653" y="537917"/>
                </a:cubicBezTo>
                <a:close/>
                <a:moveTo>
                  <a:pt x="2186981" y="499443"/>
                </a:moveTo>
                <a:cubicBezTo>
                  <a:pt x="2195211" y="496221"/>
                  <a:pt x="2201177" y="508153"/>
                  <a:pt x="2195348" y="513778"/>
                </a:cubicBezTo>
                <a:cubicBezTo>
                  <a:pt x="2186775" y="522006"/>
                  <a:pt x="2176900" y="528591"/>
                  <a:pt x="2167779" y="536134"/>
                </a:cubicBezTo>
                <a:cubicBezTo>
                  <a:pt x="2160578" y="542100"/>
                  <a:pt x="2153240" y="548685"/>
                  <a:pt x="2153514" y="558766"/>
                </a:cubicBezTo>
                <a:cubicBezTo>
                  <a:pt x="2153720" y="567475"/>
                  <a:pt x="2157355" y="575704"/>
                  <a:pt x="2157012" y="584483"/>
                </a:cubicBezTo>
                <a:cubicBezTo>
                  <a:pt x="2156600" y="595182"/>
                  <a:pt x="2151045" y="603754"/>
                  <a:pt x="2143365" y="610817"/>
                </a:cubicBezTo>
                <a:cubicBezTo>
                  <a:pt x="2135203" y="618224"/>
                  <a:pt x="2123065" y="606155"/>
                  <a:pt x="2131226" y="598679"/>
                </a:cubicBezTo>
                <a:cubicBezTo>
                  <a:pt x="2140553" y="590175"/>
                  <a:pt x="2140484" y="582974"/>
                  <a:pt x="2138152" y="571452"/>
                </a:cubicBezTo>
                <a:cubicBezTo>
                  <a:pt x="2136438" y="562880"/>
                  <a:pt x="2135409" y="554239"/>
                  <a:pt x="2138427" y="545803"/>
                </a:cubicBezTo>
                <a:lnTo>
                  <a:pt x="2142537" y="540735"/>
                </a:lnTo>
                <a:lnTo>
                  <a:pt x="2191576" y="516040"/>
                </a:lnTo>
                <a:lnTo>
                  <a:pt x="2183210" y="501706"/>
                </a:lnTo>
                <a:cubicBezTo>
                  <a:pt x="2176009" y="508702"/>
                  <a:pt x="2166613" y="514737"/>
                  <a:pt x="2158118" y="521518"/>
                </a:cubicBezTo>
                <a:lnTo>
                  <a:pt x="2142537" y="540735"/>
                </a:lnTo>
                <a:lnTo>
                  <a:pt x="2141119" y="541449"/>
                </a:lnTo>
                <a:cubicBezTo>
                  <a:pt x="2125088" y="551376"/>
                  <a:pt x="2109932" y="562709"/>
                  <a:pt x="2095907" y="575293"/>
                </a:cubicBezTo>
                <a:cubicBezTo>
                  <a:pt x="2071081" y="597651"/>
                  <a:pt x="2049753" y="623710"/>
                  <a:pt x="2033019" y="652651"/>
                </a:cubicBezTo>
                <a:cubicBezTo>
                  <a:pt x="2024858" y="666710"/>
                  <a:pt x="2015463" y="682484"/>
                  <a:pt x="2012514" y="698668"/>
                </a:cubicBezTo>
                <a:cubicBezTo>
                  <a:pt x="2009428" y="715813"/>
                  <a:pt x="2011348" y="733781"/>
                  <a:pt x="2004627" y="750240"/>
                </a:cubicBezTo>
                <a:cubicBezTo>
                  <a:pt x="1999826" y="762036"/>
                  <a:pt x="1992557" y="773146"/>
                  <a:pt x="1980350" y="777947"/>
                </a:cubicBezTo>
                <a:cubicBezTo>
                  <a:pt x="1976098" y="779661"/>
                  <a:pt x="1971846" y="780758"/>
                  <a:pt x="1968074" y="783433"/>
                </a:cubicBezTo>
                <a:cubicBezTo>
                  <a:pt x="1961764" y="787891"/>
                  <a:pt x="1958335" y="795846"/>
                  <a:pt x="1954906" y="802567"/>
                </a:cubicBezTo>
                <a:cubicBezTo>
                  <a:pt x="1939476" y="832468"/>
                  <a:pt x="1929875" y="865661"/>
                  <a:pt x="1907723" y="891652"/>
                </a:cubicBezTo>
                <a:lnTo>
                  <a:pt x="1907586" y="891584"/>
                </a:lnTo>
                <a:cubicBezTo>
                  <a:pt x="1900385" y="899951"/>
                  <a:pt x="1888315" y="887812"/>
                  <a:pt x="1895448" y="879445"/>
                </a:cubicBezTo>
                <a:cubicBezTo>
                  <a:pt x="1908272" y="864426"/>
                  <a:pt x="1916364" y="845909"/>
                  <a:pt x="1924251" y="828010"/>
                </a:cubicBezTo>
                <a:cubicBezTo>
                  <a:pt x="1931589" y="811139"/>
                  <a:pt x="1938242" y="791868"/>
                  <a:pt x="1949557" y="777192"/>
                </a:cubicBezTo>
                <a:cubicBezTo>
                  <a:pt x="1953741" y="771775"/>
                  <a:pt x="1959844" y="767591"/>
                  <a:pt x="1966016" y="764917"/>
                </a:cubicBezTo>
                <a:cubicBezTo>
                  <a:pt x="1969583" y="763339"/>
                  <a:pt x="1973697" y="762585"/>
                  <a:pt x="1977058" y="760459"/>
                </a:cubicBezTo>
                <a:cubicBezTo>
                  <a:pt x="1990499" y="752023"/>
                  <a:pt x="1992351" y="731107"/>
                  <a:pt x="1993380" y="717048"/>
                </a:cubicBezTo>
                <a:cubicBezTo>
                  <a:pt x="1994066" y="708064"/>
                  <a:pt x="1994614" y="698943"/>
                  <a:pt x="1996740" y="690096"/>
                </a:cubicBezTo>
                <a:cubicBezTo>
                  <a:pt x="1998729" y="682072"/>
                  <a:pt x="2002501" y="674528"/>
                  <a:pt x="2005999" y="667122"/>
                </a:cubicBezTo>
                <a:cubicBezTo>
                  <a:pt x="2013268" y="651761"/>
                  <a:pt x="2021772" y="637015"/>
                  <a:pt x="2031373" y="623025"/>
                </a:cubicBezTo>
                <a:cubicBezTo>
                  <a:pt x="2069641" y="567132"/>
                  <a:pt x="2124094" y="524338"/>
                  <a:pt x="2186981" y="499443"/>
                </a:cubicBezTo>
                <a:close/>
                <a:moveTo>
                  <a:pt x="3260053" y="483602"/>
                </a:moveTo>
                <a:lnTo>
                  <a:pt x="3260003" y="483728"/>
                </a:lnTo>
                <a:lnTo>
                  <a:pt x="3259984" y="483738"/>
                </a:lnTo>
                <a:close/>
                <a:moveTo>
                  <a:pt x="3342897" y="481407"/>
                </a:moveTo>
                <a:lnTo>
                  <a:pt x="3334796" y="514475"/>
                </a:lnTo>
                <a:lnTo>
                  <a:pt x="3290476" y="567235"/>
                </a:lnTo>
                <a:cubicBezTo>
                  <a:pt x="3270099" y="595438"/>
                  <a:pt x="3251445" y="624945"/>
                  <a:pt x="3233786" y="654847"/>
                </a:cubicBezTo>
                <a:cubicBezTo>
                  <a:pt x="3218013" y="681592"/>
                  <a:pt x="3203062" y="708818"/>
                  <a:pt x="3188455" y="736181"/>
                </a:cubicBezTo>
                <a:cubicBezTo>
                  <a:pt x="3178580" y="754698"/>
                  <a:pt x="3168087" y="772940"/>
                  <a:pt x="3160748" y="792691"/>
                </a:cubicBezTo>
                <a:cubicBezTo>
                  <a:pt x="3147032" y="829587"/>
                  <a:pt x="3137980" y="866278"/>
                  <a:pt x="3125979" y="905711"/>
                </a:cubicBezTo>
                <a:lnTo>
                  <a:pt x="3118300" y="929009"/>
                </a:lnTo>
                <a:lnTo>
                  <a:pt x="3051792" y="1046557"/>
                </a:lnTo>
                <a:lnTo>
                  <a:pt x="3038206" y="1073244"/>
                </a:lnTo>
                <a:lnTo>
                  <a:pt x="3034229" y="1076474"/>
                </a:lnTo>
                <a:lnTo>
                  <a:pt x="3020909" y="1081931"/>
                </a:lnTo>
                <a:lnTo>
                  <a:pt x="3018977" y="1091143"/>
                </a:lnTo>
                <a:lnTo>
                  <a:pt x="3002015" y="1144338"/>
                </a:lnTo>
                <a:lnTo>
                  <a:pt x="3038206" y="1073244"/>
                </a:lnTo>
                <a:lnTo>
                  <a:pt x="3053027" y="1061207"/>
                </a:lnTo>
                <a:cubicBezTo>
                  <a:pt x="3064428" y="1049506"/>
                  <a:pt x="3073652" y="1035258"/>
                  <a:pt x="3081196" y="1021474"/>
                </a:cubicBezTo>
                <a:cubicBezTo>
                  <a:pt x="3091105" y="1003300"/>
                  <a:pt x="3099301" y="984218"/>
                  <a:pt x="3106519" y="964750"/>
                </a:cubicBezTo>
                <a:lnTo>
                  <a:pt x="3118300" y="929009"/>
                </a:lnTo>
                <a:lnTo>
                  <a:pt x="3123372" y="920044"/>
                </a:lnTo>
                <a:cubicBezTo>
                  <a:pt x="3166852" y="842275"/>
                  <a:pt x="3207383" y="762859"/>
                  <a:pt x="3252235" y="685844"/>
                </a:cubicBezTo>
                <a:cubicBezTo>
                  <a:pt x="3272328" y="651348"/>
                  <a:pt x="3292285" y="616715"/>
                  <a:pt x="3309567" y="580779"/>
                </a:cubicBezTo>
                <a:cubicBezTo>
                  <a:pt x="3317042" y="565212"/>
                  <a:pt x="3324414" y="549044"/>
                  <a:pt x="3330398" y="532430"/>
                </a:cubicBezTo>
                <a:lnTo>
                  <a:pt x="3334796" y="514475"/>
                </a:lnTo>
                <a:lnTo>
                  <a:pt x="3357505" y="487443"/>
                </a:lnTo>
                <a:close/>
                <a:moveTo>
                  <a:pt x="3403386" y="477643"/>
                </a:moveTo>
                <a:cubicBezTo>
                  <a:pt x="3407672" y="477635"/>
                  <a:pt x="3411615" y="480343"/>
                  <a:pt x="3410930" y="485795"/>
                </a:cubicBezTo>
                <a:cubicBezTo>
                  <a:pt x="3405546" y="529035"/>
                  <a:pt x="3388881" y="568640"/>
                  <a:pt x="3369044" y="607054"/>
                </a:cubicBezTo>
                <a:lnTo>
                  <a:pt x="3318842" y="701092"/>
                </a:lnTo>
                <a:lnTo>
                  <a:pt x="3300721" y="708269"/>
                </a:lnTo>
                <a:lnTo>
                  <a:pt x="3308128" y="721162"/>
                </a:lnTo>
                <a:lnTo>
                  <a:pt x="3318842" y="701092"/>
                </a:lnTo>
                <a:lnTo>
                  <a:pt x="3319941" y="700657"/>
                </a:lnTo>
                <a:cubicBezTo>
                  <a:pt x="3325719" y="696268"/>
                  <a:pt x="3330828" y="690610"/>
                  <a:pt x="3335148" y="685432"/>
                </a:cubicBezTo>
                <a:cubicBezTo>
                  <a:pt x="3360523" y="655051"/>
                  <a:pt x="3376845" y="616509"/>
                  <a:pt x="3393647" y="580985"/>
                </a:cubicBezTo>
                <a:cubicBezTo>
                  <a:pt x="3401945" y="563428"/>
                  <a:pt x="3410038" y="545803"/>
                  <a:pt x="3419159" y="528658"/>
                </a:cubicBezTo>
                <a:cubicBezTo>
                  <a:pt x="3425674" y="516382"/>
                  <a:pt x="3432669" y="503626"/>
                  <a:pt x="3442476" y="493615"/>
                </a:cubicBezTo>
                <a:cubicBezTo>
                  <a:pt x="3450226" y="485727"/>
                  <a:pt x="3462365" y="497866"/>
                  <a:pt x="3454615" y="505752"/>
                </a:cubicBezTo>
                <a:cubicBezTo>
                  <a:pt x="3443025" y="517617"/>
                  <a:pt x="3435550" y="533870"/>
                  <a:pt x="3428211" y="548478"/>
                </a:cubicBezTo>
                <a:cubicBezTo>
                  <a:pt x="3409009" y="586677"/>
                  <a:pt x="3392618" y="626384"/>
                  <a:pt x="3370878" y="663281"/>
                </a:cubicBezTo>
                <a:cubicBezTo>
                  <a:pt x="3356134" y="688312"/>
                  <a:pt x="3333777" y="724865"/>
                  <a:pt x="3300652" y="725483"/>
                </a:cubicBezTo>
                <a:cubicBezTo>
                  <a:pt x="3293657" y="725620"/>
                  <a:pt x="3290571" y="718213"/>
                  <a:pt x="3293246" y="712590"/>
                </a:cubicBezTo>
                <a:cubicBezTo>
                  <a:pt x="3310871" y="675145"/>
                  <a:pt x="3332336" y="639827"/>
                  <a:pt x="3351402" y="603136"/>
                </a:cubicBezTo>
                <a:cubicBezTo>
                  <a:pt x="3370467" y="566446"/>
                  <a:pt x="3388641" y="527356"/>
                  <a:pt x="3393785" y="485864"/>
                </a:cubicBezTo>
                <a:lnTo>
                  <a:pt x="3393785" y="485795"/>
                </a:lnTo>
                <a:cubicBezTo>
                  <a:pt x="3394471" y="480378"/>
                  <a:pt x="3399100" y="477652"/>
                  <a:pt x="3403386" y="477643"/>
                </a:cubicBezTo>
                <a:close/>
                <a:moveTo>
                  <a:pt x="3188292" y="394979"/>
                </a:moveTo>
                <a:cubicBezTo>
                  <a:pt x="3191987" y="397156"/>
                  <a:pt x="3194593" y="401854"/>
                  <a:pt x="3192433" y="406860"/>
                </a:cubicBezTo>
                <a:cubicBezTo>
                  <a:pt x="3184478" y="425445"/>
                  <a:pt x="3176522" y="444031"/>
                  <a:pt x="3168704" y="462684"/>
                </a:cubicBezTo>
                <a:cubicBezTo>
                  <a:pt x="3103965" y="616578"/>
                  <a:pt x="3042448" y="772186"/>
                  <a:pt x="2965090" y="920319"/>
                </a:cubicBezTo>
                <a:cubicBezTo>
                  <a:pt x="2926686" y="993837"/>
                  <a:pt x="2884303" y="1065571"/>
                  <a:pt x="2835268" y="1132574"/>
                </a:cubicBezTo>
                <a:cubicBezTo>
                  <a:pt x="2811951" y="1164429"/>
                  <a:pt x="2786525" y="1194570"/>
                  <a:pt x="2761099" y="1224703"/>
                </a:cubicBezTo>
                <a:lnTo>
                  <a:pt x="2742229" y="1248129"/>
                </a:lnTo>
                <a:lnTo>
                  <a:pt x="2724305" y="1285576"/>
                </a:lnTo>
                <a:cubicBezTo>
                  <a:pt x="2686586" y="1366157"/>
                  <a:pt x="2650651" y="1447562"/>
                  <a:pt x="2611629" y="1527594"/>
                </a:cubicBezTo>
                <a:lnTo>
                  <a:pt x="2552900" y="1639437"/>
                </a:lnTo>
                <a:lnTo>
                  <a:pt x="2541103" y="1676602"/>
                </a:lnTo>
                <a:cubicBezTo>
                  <a:pt x="2526161" y="1720699"/>
                  <a:pt x="2509753" y="1764264"/>
                  <a:pt x="2490036" y="1806578"/>
                </a:cubicBezTo>
                <a:cubicBezTo>
                  <a:pt x="2413158" y="1971582"/>
                  <a:pt x="2306996" y="2121978"/>
                  <a:pt x="2213179" y="2277380"/>
                </a:cubicBezTo>
                <a:cubicBezTo>
                  <a:pt x="2174294" y="2341845"/>
                  <a:pt x="2125808" y="2397943"/>
                  <a:pt x="2064772" y="2442452"/>
                </a:cubicBezTo>
                <a:cubicBezTo>
                  <a:pt x="2015600" y="2478302"/>
                  <a:pt x="1971790" y="2524684"/>
                  <a:pt x="1944250" y="2579398"/>
                </a:cubicBezTo>
                <a:lnTo>
                  <a:pt x="1926876" y="2625336"/>
                </a:lnTo>
                <a:lnTo>
                  <a:pt x="1914238" y="2625972"/>
                </a:lnTo>
                <a:lnTo>
                  <a:pt x="1922537" y="2636808"/>
                </a:lnTo>
                <a:lnTo>
                  <a:pt x="1926876" y="2625336"/>
                </a:lnTo>
                <a:lnTo>
                  <a:pt x="1935516" y="2624901"/>
                </a:lnTo>
                <a:cubicBezTo>
                  <a:pt x="1942460" y="2623709"/>
                  <a:pt x="1949180" y="2621515"/>
                  <a:pt x="1955455" y="2617811"/>
                </a:cubicBezTo>
                <a:cubicBezTo>
                  <a:pt x="1977401" y="2604849"/>
                  <a:pt x="1987551" y="2578652"/>
                  <a:pt x="1997975" y="2556706"/>
                </a:cubicBezTo>
                <a:cubicBezTo>
                  <a:pt x="2011759" y="2527765"/>
                  <a:pt x="2029590" y="2503557"/>
                  <a:pt x="2052085" y="2480651"/>
                </a:cubicBezTo>
                <a:cubicBezTo>
                  <a:pt x="2080065" y="2452122"/>
                  <a:pt x="2111749" y="2427501"/>
                  <a:pt x="2140621" y="2399864"/>
                </a:cubicBezTo>
                <a:lnTo>
                  <a:pt x="2157381" y="2380950"/>
                </a:lnTo>
                <a:lnTo>
                  <a:pt x="2179764" y="2331481"/>
                </a:lnTo>
                <a:cubicBezTo>
                  <a:pt x="2193515" y="2305669"/>
                  <a:pt x="2210025" y="2281666"/>
                  <a:pt x="2232108" y="2263252"/>
                </a:cubicBezTo>
                <a:cubicBezTo>
                  <a:pt x="2235057" y="2260784"/>
                  <a:pt x="2238520" y="2260389"/>
                  <a:pt x="2241340" y="2261564"/>
                </a:cubicBezTo>
                <a:lnTo>
                  <a:pt x="2246472" y="2268938"/>
                </a:lnTo>
                <a:lnTo>
                  <a:pt x="2307297" y="2190129"/>
                </a:lnTo>
                <a:cubicBezTo>
                  <a:pt x="2334806" y="2154159"/>
                  <a:pt x="2361826" y="2117829"/>
                  <a:pt x="2387372" y="2080418"/>
                </a:cubicBezTo>
                <a:cubicBezTo>
                  <a:pt x="2438395" y="2005803"/>
                  <a:pt x="2488733" y="1930639"/>
                  <a:pt x="2537836" y="1854721"/>
                </a:cubicBezTo>
                <a:lnTo>
                  <a:pt x="2586634" y="1775146"/>
                </a:lnTo>
                <a:lnTo>
                  <a:pt x="2591192" y="1765910"/>
                </a:lnTo>
                <a:lnTo>
                  <a:pt x="2592575" y="1765457"/>
                </a:lnTo>
                <a:lnTo>
                  <a:pt x="2682326" y="1619098"/>
                </a:lnTo>
                <a:cubicBezTo>
                  <a:pt x="2728077" y="1539099"/>
                  <a:pt x="2770837" y="1457437"/>
                  <a:pt x="2808865" y="1373495"/>
                </a:cubicBezTo>
                <a:cubicBezTo>
                  <a:pt x="2885400" y="1204651"/>
                  <a:pt x="2939646" y="1026892"/>
                  <a:pt x="3017965" y="858803"/>
                </a:cubicBezTo>
                <a:cubicBezTo>
                  <a:pt x="3054381" y="780690"/>
                  <a:pt x="3091209" y="702509"/>
                  <a:pt x="3140723" y="631734"/>
                </a:cubicBezTo>
                <a:cubicBezTo>
                  <a:pt x="3184340" y="569395"/>
                  <a:pt x="3231111" y="509045"/>
                  <a:pt x="3246200" y="432646"/>
                </a:cubicBezTo>
                <a:cubicBezTo>
                  <a:pt x="3248325" y="421811"/>
                  <a:pt x="3264853" y="426406"/>
                  <a:pt x="3262728" y="437173"/>
                </a:cubicBezTo>
                <a:cubicBezTo>
                  <a:pt x="3258887" y="456649"/>
                  <a:pt x="3253263" y="475715"/>
                  <a:pt x="3245719" y="494094"/>
                </a:cubicBezTo>
                <a:cubicBezTo>
                  <a:pt x="3217190" y="563840"/>
                  <a:pt x="3165892" y="620008"/>
                  <a:pt x="3127007" y="683786"/>
                </a:cubicBezTo>
                <a:cubicBezTo>
                  <a:pt x="3103279" y="722637"/>
                  <a:pt x="3082190" y="762156"/>
                  <a:pt x="3062285" y="802850"/>
                </a:cubicBezTo>
                <a:lnTo>
                  <a:pt x="3034896" y="862790"/>
                </a:lnTo>
                <a:lnTo>
                  <a:pt x="3041489" y="869158"/>
                </a:lnTo>
                <a:cubicBezTo>
                  <a:pt x="3042929" y="883217"/>
                  <a:pt x="3043752" y="897413"/>
                  <a:pt x="3043889" y="911609"/>
                </a:cubicBezTo>
                <a:lnTo>
                  <a:pt x="3042006" y="938828"/>
                </a:lnTo>
                <a:lnTo>
                  <a:pt x="3044917" y="929097"/>
                </a:lnTo>
                <a:cubicBezTo>
                  <a:pt x="3067754" y="845704"/>
                  <a:pt x="3092443" y="761556"/>
                  <a:pt x="3139763" y="688312"/>
                </a:cubicBezTo>
                <a:cubicBezTo>
                  <a:pt x="3171961" y="638627"/>
                  <a:pt x="3211374" y="591988"/>
                  <a:pt x="3238181" y="539022"/>
                </a:cubicBezTo>
                <a:lnTo>
                  <a:pt x="3260003" y="483728"/>
                </a:lnTo>
                <a:lnTo>
                  <a:pt x="3270460" y="478029"/>
                </a:lnTo>
                <a:cubicBezTo>
                  <a:pt x="3274592" y="479161"/>
                  <a:pt x="3277986" y="482950"/>
                  <a:pt x="3276511" y="488265"/>
                </a:cubicBezTo>
                <a:cubicBezTo>
                  <a:pt x="3264647" y="531127"/>
                  <a:pt x="3242427" y="569738"/>
                  <a:pt x="3217670" y="606291"/>
                </a:cubicBezTo>
                <a:cubicBezTo>
                  <a:pt x="3195450" y="639072"/>
                  <a:pt x="3171310" y="670482"/>
                  <a:pt x="3150187" y="703949"/>
                </a:cubicBezTo>
                <a:cubicBezTo>
                  <a:pt x="3127624" y="739747"/>
                  <a:pt x="3110617" y="778290"/>
                  <a:pt x="3096489" y="818134"/>
                </a:cubicBezTo>
                <a:cubicBezTo>
                  <a:pt x="3081230" y="861065"/>
                  <a:pt x="3069297" y="905042"/>
                  <a:pt x="3057304" y="949002"/>
                </a:cubicBezTo>
                <a:lnTo>
                  <a:pt x="3029508" y="1040916"/>
                </a:lnTo>
                <a:lnTo>
                  <a:pt x="3025350" y="1060747"/>
                </a:lnTo>
                <a:lnTo>
                  <a:pt x="3031221" y="1058011"/>
                </a:lnTo>
                <a:cubicBezTo>
                  <a:pt x="3052615" y="1042172"/>
                  <a:pt x="3066554" y="1014308"/>
                  <a:pt x="3076944" y="991573"/>
                </a:cubicBezTo>
                <a:cubicBezTo>
                  <a:pt x="3094295" y="953580"/>
                  <a:pt x="3106022" y="913118"/>
                  <a:pt x="3117749" y="873067"/>
                </a:cubicBezTo>
                <a:cubicBezTo>
                  <a:pt x="3127899" y="838434"/>
                  <a:pt x="3136814" y="802841"/>
                  <a:pt x="3151627" y="769854"/>
                </a:cubicBezTo>
                <a:cubicBezTo>
                  <a:pt x="3162600" y="745440"/>
                  <a:pt x="3176453" y="721918"/>
                  <a:pt x="3189346" y="698462"/>
                </a:cubicBezTo>
                <a:cubicBezTo>
                  <a:pt x="3203954" y="671853"/>
                  <a:pt x="3219041" y="645450"/>
                  <a:pt x="3235021" y="619664"/>
                </a:cubicBezTo>
                <a:cubicBezTo>
                  <a:pt x="3266979" y="568160"/>
                  <a:pt x="3302572" y="518371"/>
                  <a:pt x="3345435" y="475303"/>
                </a:cubicBezTo>
                <a:cubicBezTo>
                  <a:pt x="3350235" y="470434"/>
                  <a:pt x="3360865" y="473657"/>
                  <a:pt x="3360042" y="481338"/>
                </a:cubicBezTo>
                <a:cubicBezTo>
                  <a:pt x="3355584" y="520978"/>
                  <a:pt x="3339468" y="558422"/>
                  <a:pt x="3322117" y="593946"/>
                </a:cubicBezTo>
                <a:cubicBezTo>
                  <a:pt x="3302366" y="634409"/>
                  <a:pt x="3279392" y="673157"/>
                  <a:pt x="3256760" y="712041"/>
                </a:cubicBezTo>
                <a:cubicBezTo>
                  <a:pt x="3210812" y="791045"/>
                  <a:pt x="3169664" y="872724"/>
                  <a:pt x="3124812" y="952414"/>
                </a:cubicBezTo>
                <a:cubicBezTo>
                  <a:pt x="3099575" y="997334"/>
                  <a:pt x="3072898" y="1041637"/>
                  <a:pt x="3048551" y="1087037"/>
                </a:cubicBezTo>
                <a:cubicBezTo>
                  <a:pt x="3027223" y="1126744"/>
                  <a:pt x="3007884" y="1167412"/>
                  <a:pt x="2990053" y="1208766"/>
                </a:cubicBezTo>
                <a:cubicBezTo>
                  <a:pt x="2953809" y="1292811"/>
                  <a:pt x="2923376" y="1379565"/>
                  <a:pt x="2898156" y="1467836"/>
                </a:cubicBezTo>
                <a:lnTo>
                  <a:pt x="2859452" y="1639041"/>
                </a:lnTo>
                <a:lnTo>
                  <a:pt x="2885332" y="1581224"/>
                </a:lnTo>
                <a:cubicBezTo>
                  <a:pt x="2913861" y="1514428"/>
                  <a:pt x="2941636" y="1447288"/>
                  <a:pt x="2969891" y="1380354"/>
                </a:cubicBezTo>
                <a:cubicBezTo>
                  <a:pt x="2996775" y="1316643"/>
                  <a:pt x="3025715" y="1253892"/>
                  <a:pt x="3052050" y="1189976"/>
                </a:cubicBezTo>
                <a:cubicBezTo>
                  <a:pt x="3104170" y="1063514"/>
                  <a:pt x="3151903" y="932869"/>
                  <a:pt x="3228849" y="818752"/>
                </a:cubicBezTo>
                <a:cubicBezTo>
                  <a:pt x="3235021" y="809631"/>
                  <a:pt x="3249835" y="818203"/>
                  <a:pt x="3243663" y="827393"/>
                </a:cubicBezTo>
                <a:cubicBezTo>
                  <a:pt x="3234336" y="841109"/>
                  <a:pt x="3225489" y="855099"/>
                  <a:pt x="3216985" y="869364"/>
                </a:cubicBezTo>
                <a:cubicBezTo>
                  <a:pt x="3145593" y="989173"/>
                  <a:pt x="3100262" y="1121944"/>
                  <a:pt x="3045398" y="1249572"/>
                </a:cubicBezTo>
                <a:cubicBezTo>
                  <a:pt x="3017349" y="1314723"/>
                  <a:pt x="2989025" y="1378296"/>
                  <a:pt x="2961112" y="1444887"/>
                </a:cubicBezTo>
                <a:cubicBezTo>
                  <a:pt x="2933201" y="1511478"/>
                  <a:pt x="2905426" y="1578138"/>
                  <a:pt x="2876554" y="1644318"/>
                </a:cubicBezTo>
                <a:lnTo>
                  <a:pt x="2840764" y="1721708"/>
                </a:lnTo>
                <a:lnTo>
                  <a:pt x="2837531" y="1736009"/>
                </a:lnTo>
                <a:lnTo>
                  <a:pt x="2832829" y="1738865"/>
                </a:lnTo>
                <a:lnTo>
                  <a:pt x="2785300" y="1841640"/>
                </a:lnTo>
                <a:cubicBezTo>
                  <a:pt x="2752956" y="1906517"/>
                  <a:pt x="2718237" y="1970176"/>
                  <a:pt x="2679798" y="2031658"/>
                </a:cubicBezTo>
                <a:cubicBezTo>
                  <a:pt x="2639953" y="2095506"/>
                  <a:pt x="2599902" y="2159285"/>
                  <a:pt x="2557108" y="2221281"/>
                </a:cubicBezTo>
                <a:cubicBezTo>
                  <a:pt x="2514451" y="2283003"/>
                  <a:pt x="2466377" y="2340542"/>
                  <a:pt x="2422897" y="2401647"/>
                </a:cubicBezTo>
                <a:cubicBezTo>
                  <a:pt x="2401843" y="2431273"/>
                  <a:pt x="2381955" y="2461792"/>
                  <a:pt x="2365427" y="2494162"/>
                </a:cubicBezTo>
                <a:cubicBezTo>
                  <a:pt x="2352397" y="2519673"/>
                  <a:pt x="2343344" y="2546145"/>
                  <a:pt x="2334223" y="2573234"/>
                </a:cubicBezTo>
                <a:cubicBezTo>
                  <a:pt x="2318587" y="2619937"/>
                  <a:pt x="2299316" y="2674596"/>
                  <a:pt x="2251653" y="2697364"/>
                </a:cubicBezTo>
                <a:cubicBezTo>
                  <a:pt x="2245138" y="2700519"/>
                  <a:pt x="2236908" y="2695375"/>
                  <a:pt x="2239034" y="2687694"/>
                </a:cubicBezTo>
                <a:cubicBezTo>
                  <a:pt x="2243423" y="2671852"/>
                  <a:pt x="2248292" y="2656079"/>
                  <a:pt x="2253641" y="2640511"/>
                </a:cubicBezTo>
                <a:cubicBezTo>
                  <a:pt x="2296847" y="2514872"/>
                  <a:pt x="2368993" y="2401921"/>
                  <a:pt x="2440522" y="2290890"/>
                </a:cubicBezTo>
                <a:cubicBezTo>
                  <a:pt x="2477281" y="2233832"/>
                  <a:pt x="2512394" y="2177528"/>
                  <a:pt x="2545792" y="2116971"/>
                </a:cubicBezTo>
                <a:cubicBezTo>
                  <a:pt x="2579191" y="2056415"/>
                  <a:pt x="2610189" y="1994556"/>
                  <a:pt x="2639678" y="1932080"/>
                </a:cubicBezTo>
                <a:lnTo>
                  <a:pt x="2720417" y="1752017"/>
                </a:lnTo>
                <a:lnTo>
                  <a:pt x="2788934" y="1624798"/>
                </a:lnTo>
                <a:cubicBezTo>
                  <a:pt x="2825188" y="1551804"/>
                  <a:pt x="2858929" y="1477566"/>
                  <a:pt x="2889790" y="1402093"/>
                </a:cubicBezTo>
                <a:lnTo>
                  <a:pt x="2951493" y="1232297"/>
                </a:lnTo>
                <a:lnTo>
                  <a:pt x="2956450" y="1221248"/>
                </a:lnTo>
                <a:cubicBezTo>
                  <a:pt x="2967440" y="1193524"/>
                  <a:pt x="2977933" y="1165209"/>
                  <a:pt x="2987300" y="1136447"/>
                </a:cubicBezTo>
                <a:lnTo>
                  <a:pt x="3002692" y="1080569"/>
                </a:lnTo>
                <a:lnTo>
                  <a:pt x="3001278" y="1075276"/>
                </a:lnTo>
                <a:lnTo>
                  <a:pt x="2973526" y="1171665"/>
                </a:lnTo>
                <a:lnTo>
                  <a:pt x="2951493" y="1232297"/>
                </a:lnTo>
                <a:lnTo>
                  <a:pt x="2882023" y="1387135"/>
                </a:lnTo>
                <a:cubicBezTo>
                  <a:pt x="2855568" y="1442436"/>
                  <a:pt x="2828651" y="1497900"/>
                  <a:pt x="2804819" y="1553998"/>
                </a:cubicBezTo>
                <a:cubicBezTo>
                  <a:pt x="2777935" y="1617298"/>
                  <a:pt x="2751309" y="1680717"/>
                  <a:pt x="2724074" y="1743862"/>
                </a:cubicBezTo>
                <a:lnTo>
                  <a:pt x="2720417" y="1752017"/>
                </a:lnTo>
                <a:lnTo>
                  <a:pt x="2673008" y="1840045"/>
                </a:lnTo>
                <a:cubicBezTo>
                  <a:pt x="2631174" y="1912123"/>
                  <a:pt x="2586666" y="1980772"/>
                  <a:pt x="2542912" y="2053398"/>
                </a:cubicBezTo>
                <a:cubicBezTo>
                  <a:pt x="2499158" y="2126024"/>
                  <a:pt x="2457119" y="2199747"/>
                  <a:pt x="2415216" y="2273471"/>
                </a:cubicBezTo>
                <a:cubicBezTo>
                  <a:pt x="2390459" y="2316951"/>
                  <a:pt x="2364810" y="2359676"/>
                  <a:pt x="2343550" y="2405008"/>
                </a:cubicBezTo>
                <a:cubicBezTo>
                  <a:pt x="2323730" y="2447321"/>
                  <a:pt x="2304048" y="2491075"/>
                  <a:pt x="2283817" y="2531743"/>
                </a:cubicBezTo>
                <a:cubicBezTo>
                  <a:pt x="2263586" y="2572411"/>
                  <a:pt x="2242600" y="2613696"/>
                  <a:pt x="2215305" y="2650181"/>
                </a:cubicBezTo>
                <a:cubicBezTo>
                  <a:pt x="2200698" y="2669726"/>
                  <a:pt x="2176420" y="2701273"/>
                  <a:pt x="2147960" y="2693729"/>
                </a:cubicBezTo>
                <a:cubicBezTo>
                  <a:pt x="2144393" y="2692769"/>
                  <a:pt x="2141513" y="2689134"/>
                  <a:pt x="2141651" y="2685431"/>
                </a:cubicBezTo>
                <a:cubicBezTo>
                  <a:pt x="2143913" y="2621446"/>
                  <a:pt x="2171277" y="2560478"/>
                  <a:pt x="2201589" y="2505134"/>
                </a:cubicBezTo>
                <a:cubicBezTo>
                  <a:pt x="2260637" y="2397395"/>
                  <a:pt x="2340258" y="2302823"/>
                  <a:pt x="2401911" y="2196661"/>
                </a:cubicBezTo>
                <a:cubicBezTo>
                  <a:pt x="2441036" y="2129247"/>
                  <a:pt x="2477469" y="2059724"/>
                  <a:pt x="2509436" y="1988264"/>
                </a:cubicBezTo>
                <a:lnTo>
                  <a:pt x="2552134" y="1883755"/>
                </a:lnTo>
                <a:lnTo>
                  <a:pt x="2600449" y="1785687"/>
                </a:lnTo>
                <a:lnTo>
                  <a:pt x="2567516" y="1837650"/>
                </a:lnTo>
                <a:lnTo>
                  <a:pt x="2553815" y="1879642"/>
                </a:lnTo>
                <a:lnTo>
                  <a:pt x="2552134" y="1883755"/>
                </a:lnTo>
                <a:lnTo>
                  <a:pt x="2492917" y="2003952"/>
                </a:lnTo>
                <a:cubicBezTo>
                  <a:pt x="2460616" y="2070611"/>
                  <a:pt x="2427217" y="2136791"/>
                  <a:pt x="2389430" y="2200570"/>
                </a:cubicBezTo>
                <a:cubicBezTo>
                  <a:pt x="2369679" y="2233832"/>
                  <a:pt x="2348282" y="2266270"/>
                  <a:pt x="2327845" y="2298914"/>
                </a:cubicBezTo>
                <a:cubicBezTo>
                  <a:pt x="2307408" y="2331558"/>
                  <a:pt x="2287177" y="2364271"/>
                  <a:pt x="2266398" y="2396641"/>
                </a:cubicBezTo>
                <a:cubicBezTo>
                  <a:pt x="2248155" y="2425101"/>
                  <a:pt x="2227650" y="2452328"/>
                  <a:pt x="2211945" y="2482228"/>
                </a:cubicBezTo>
                <a:cubicBezTo>
                  <a:pt x="2198983" y="2506849"/>
                  <a:pt x="2186982" y="2531949"/>
                  <a:pt x="2173951" y="2556501"/>
                </a:cubicBezTo>
                <a:cubicBezTo>
                  <a:pt x="2149880" y="2601764"/>
                  <a:pt x="2121556" y="2652375"/>
                  <a:pt x="2075882" y="2679053"/>
                </a:cubicBezTo>
                <a:cubicBezTo>
                  <a:pt x="2069230" y="2682962"/>
                  <a:pt x="2061549" y="2676584"/>
                  <a:pt x="2063263" y="2669383"/>
                </a:cubicBezTo>
                <a:cubicBezTo>
                  <a:pt x="2070053" y="2640511"/>
                  <a:pt x="2082397" y="2613079"/>
                  <a:pt x="2095907" y="2586813"/>
                </a:cubicBezTo>
                <a:cubicBezTo>
                  <a:pt x="2123819" y="2532635"/>
                  <a:pt x="2157835" y="2481885"/>
                  <a:pt x="2186022" y="2427844"/>
                </a:cubicBezTo>
                <a:cubicBezTo>
                  <a:pt x="2198641" y="2403704"/>
                  <a:pt x="2210848" y="2378090"/>
                  <a:pt x="2219206" y="2351541"/>
                </a:cubicBezTo>
                <a:lnTo>
                  <a:pt x="2225241" y="2325061"/>
                </a:lnTo>
                <a:lnTo>
                  <a:pt x="2184787" y="2378192"/>
                </a:lnTo>
                <a:lnTo>
                  <a:pt x="2170414" y="2392910"/>
                </a:lnTo>
                <a:lnTo>
                  <a:pt x="2154578" y="2427493"/>
                </a:lnTo>
                <a:cubicBezTo>
                  <a:pt x="2143125" y="2453734"/>
                  <a:pt x="2131398" y="2480137"/>
                  <a:pt x="2117167" y="2506575"/>
                </a:cubicBezTo>
                <a:cubicBezTo>
                  <a:pt x="2095822" y="2546231"/>
                  <a:pt x="2069809" y="2586504"/>
                  <a:pt x="2054260" y="2629681"/>
                </a:cubicBezTo>
                <a:lnTo>
                  <a:pt x="2042799" y="2673754"/>
                </a:lnTo>
                <a:lnTo>
                  <a:pt x="2033603" y="2679430"/>
                </a:lnTo>
                <a:cubicBezTo>
                  <a:pt x="2029471" y="2678282"/>
                  <a:pt x="2025750" y="2674424"/>
                  <a:pt x="2026573" y="2669041"/>
                </a:cubicBezTo>
                <a:cubicBezTo>
                  <a:pt x="2031717" y="2635230"/>
                  <a:pt x="2046393" y="2603341"/>
                  <a:pt x="2061823" y="2573097"/>
                </a:cubicBezTo>
                <a:cubicBezTo>
                  <a:pt x="2076362" y="2544705"/>
                  <a:pt x="2092547" y="2517136"/>
                  <a:pt x="2107361" y="2488881"/>
                </a:cubicBezTo>
                <a:lnTo>
                  <a:pt x="2136272" y="2427052"/>
                </a:lnTo>
                <a:lnTo>
                  <a:pt x="2096524" y="2462272"/>
                </a:lnTo>
                <a:cubicBezTo>
                  <a:pt x="2069366" y="2486549"/>
                  <a:pt x="2041111" y="2512472"/>
                  <a:pt x="2023281" y="2544636"/>
                </a:cubicBezTo>
                <a:cubicBezTo>
                  <a:pt x="2010593" y="2567610"/>
                  <a:pt x="2002158" y="2593259"/>
                  <a:pt x="1985493" y="2613833"/>
                </a:cubicBezTo>
                <a:cubicBezTo>
                  <a:pt x="1967662" y="2635779"/>
                  <a:pt x="1942219" y="2644351"/>
                  <a:pt x="1914376" y="2643048"/>
                </a:cubicBezTo>
                <a:cubicBezTo>
                  <a:pt x="1908752" y="2642774"/>
                  <a:pt x="1904638" y="2637768"/>
                  <a:pt x="1906077" y="2632213"/>
                </a:cubicBezTo>
                <a:cubicBezTo>
                  <a:pt x="1910878" y="2613765"/>
                  <a:pt x="1917667" y="2595865"/>
                  <a:pt x="1925966" y="2578652"/>
                </a:cubicBezTo>
                <a:cubicBezTo>
                  <a:pt x="1943796" y="2541550"/>
                  <a:pt x="1969583" y="2506094"/>
                  <a:pt x="1996809" y="2477702"/>
                </a:cubicBezTo>
                <a:cubicBezTo>
                  <a:pt x="2024035" y="2449310"/>
                  <a:pt x="2057022" y="2428942"/>
                  <a:pt x="2086786" y="2403567"/>
                </a:cubicBezTo>
                <a:cubicBezTo>
                  <a:pt x="2115041" y="2379564"/>
                  <a:pt x="2140552" y="2352338"/>
                  <a:pt x="2162635" y="2322574"/>
                </a:cubicBezTo>
                <a:cubicBezTo>
                  <a:pt x="2186570" y="2290341"/>
                  <a:pt x="2205498" y="2255366"/>
                  <a:pt x="2226483" y="2221350"/>
                </a:cubicBezTo>
                <a:cubicBezTo>
                  <a:pt x="2274832" y="2143100"/>
                  <a:pt x="2324347" y="2067388"/>
                  <a:pt x="2372490" y="1987149"/>
                </a:cubicBezTo>
                <a:cubicBezTo>
                  <a:pt x="2420633" y="1906911"/>
                  <a:pt x="2467199" y="1824546"/>
                  <a:pt x="2501215" y="1737175"/>
                </a:cubicBezTo>
                <a:lnTo>
                  <a:pt x="2513691" y="1700697"/>
                </a:lnTo>
                <a:lnTo>
                  <a:pt x="2483178" y="1747736"/>
                </a:lnTo>
                <a:cubicBezTo>
                  <a:pt x="2459998" y="1781272"/>
                  <a:pt x="2437298" y="1813024"/>
                  <a:pt x="2413638" y="1848206"/>
                </a:cubicBezTo>
                <a:cubicBezTo>
                  <a:pt x="2389978" y="1883388"/>
                  <a:pt x="2368032" y="1919735"/>
                  <a:pt x="2345607" y="1955740"/>
                </a:cubicBezTo>
                <a:cubicBezTo>
                  <a:pt x="2299247" y="2030080"/>
                  <a:pt x="2251652" y="2103735"/>
                  <a:pt x="2200491" y="2174853"/>
                </a:cubicBezTo>
                <a:cubicBezTo>
                  <a:pt x="2163184" y="2226767"/>
                  <a:pt x="2123819" y="2276968"/>
                  <a:pt x="2087403" y="2329637"/>
                </a:cubicBezTo>
                <a:cubicBezTo>
                  <a:pt x="2051810" y="2381141"/>
                  <a:pt x="2016011" y="2432782"/>
                  <a:pt x="1975138" y="2480239"/>
                </a:cubicBezTo>
                <a:cubicBezTo>
                  <a:pt x="1943316" y="2517135"/>
                  <a:pt x="1904912" y="2559312"/>
                  <a:pt x="1856563" y="2573577"/>
                </a:cubicBezTo>
                <a:cubicBezTo>
                  <a:pt x="1849362" y="2575703"/>
                  <a:pt x="1843190" y="2567336"/>
                  <a:pt x="1846893" y="2560958"/>
                </a:cubicBezTo>
                <a:cubicBezTo>
                  <a:pt x="1901894" y="2466386"/>
                  <a:pt x="1967045" y="2378398"/>
                  <a:pt x="2034048" y="2292056"/>
                </a:cubicBezTo>
                <a:cubicBezTo>
                  <a:pt x="2094878" y="2213738"/>
                  <a:pt x="2157286" y="2136653"/>
                  <a:pt x="2215579" y="2056415"/>
                </a:cubicBezTo>
                <a:cubicBezTo>
                  <a:pt x="2244451" y="2016638"/>
                  <a:pt x="2272295" y="1976039"/>
                  <a:pt x="2298355" y="1934342"/>
                </a:cubicBezTo>
                <a:cubicBezTo>
                  <a:pt x="2326267" y="1889628"/>
                  <a:pt x="2351367" y="1843200"/>
                  <a:pt x="2376056" y="1796703"/>
                </a:cubicBezTo>
                <a:cubicBezTo>
                  <a:pt x="2423788" y="1707000"/>
                  <a:pt x="2470079" y="1616543"/>
                  <a:pt x="2517331" y="1526634"/>
                </a:cubicBezTo>
                <a:cubicBezTo>
                  <a:pt x="2547575" y="1469078"/>
                  <a:pt x="2581368" y="1409633"/>
                  <a:pt x="2602074" y="1346879"/>
                </a:cubicBezTo>
                <a:lnTo>
                  <a:pt x="2603470" y="1341205"/>
                </a:lnTo>
                <a:lnTo>
                  <a:pt x="2633437" y="1289553"/>
                </a:lnTo>
                <a:lnTo>
                  <a:pt x="2621272" y="1284431"/>
                </a:lnTo>
                <a:lnTo>
                  <a:pt x="2614944" y="1294578"/>
                </a:lnTo>
                <a:lnTo>
                  <a:pt x="2603470" y="1341205"/>
                </a:lnTo>
                <a:lnTo>
                  <a:pt x="2536422" y="1456768"/>
                </a:lnTo>
                <a:cubicBezTo>
                  <a:pt x="2506684" y="1513964"/>
                  <a:pt x="2478721" y="1572137"/>
                  <a:pt x="2450054" y="1629847"/>
                </a:cubicBezTo>
                <a:cubicBezTo>
                  <a:pt x="2398893" y="1732923"/>
                  <a:pt x="2344715" y="1835313"/>
                  <a:pt x="2274695" y="1927073"/>
                </a:cubicBezTo>
                <a:cubicBezTo>
                  <a:pt x="2199463" y="2025485"/>
                  <a:pt x="2131157" y="2128973"/>
                  <a:pt x="2054416" y="2226288"/>
                </a:cubicBezTo>
                <a:cubicBezTo>
                  <a:pt x="2030482" y="2256600"/>
                  <a:pt x="2007164" y="2284649"/>
                  <a:pt x="1984053" y="2317636"/>
                </a:cubicBezTo>
                <a:cubicBezTo>
                  <a:pt x="1960941" y="2350623"/>
                  <a:pt x="1938036" y="2384022"/>
                  <a:pt x="1914307" y="2416391"/>
                </a:cubicBezTo>
                <a:cubicBezTo>
                  <a:pt x="1890578" y="2448761"/>
                  <a:pt x="1866027" y="2480925"/>
                  <a:pt x="1838252" y="2509935"/>
                </a:cubicBezTo>
                <a:cubicBezTo>
                  <a:pt x="1828685" y="2519913"/>
                  <a:pt x="1818209" y="2530543"/>
                  <a:pt x="1806679" y="2539587"/>
                </a:cubicBezTo>
                <a:lnTo>
                  <a:pt x="1782000" y="2552700"/>
                </a:lnTo>
                <a:lnTo>
                  <a:pt x="1781674" y="2562124"/>
                </a:lnTo>
                <a:lnTo>
                  <a:pt x="1781068" y="2562615"/>
                </a:lnTo>
                <a:lnTo>
                  <a:pt x="1781606" y="2562124"/>
                </a:lnTo>
                <a:lnTo>
                  <a:pt x="1775589" y="2556107"/>
                </a:lnTo>
                <a:lnTo>
                  <a:pt x="1768780" y="2559724"/>
                </a:lnTo>
                <a:lnTo>
                  <a:pt x="1768780" y="2559792"/>
                </a:lnTo>
                <a:lnTo>
                  <a:pt x="1762744" y="2556172"/>
                </a:lnTo>
                <a:lnTo>
                  <a:pt x="1665568" y="2644694"/>
                </a:lnTo>
                <a:lnTo>
                  <a:pt x="1640888" y="2674427"/>
                </a:lnTo>
                <a:lnTo>
                  <a:pt x="1590619" y="2709785"/>
                </a:lnTo>
                <a:cubicBezTo>
                  <a:pt x="1567962" y="2723836"/>
                  <a:pt x="1544250" y="2736043"/>
                  <a:pt x="1519150" y="2744547"/>
                </a:cubicBezTo>
                <a:cubicBezTo>
                  <a:pt x="1512223" y="2746878"/>
                  <a:pt x="1505296" y="2738032"/>
                  <a:pt x="1509480" y="2731928"/>
                </a:cubicBezTo>
                <a:cubicBezTo>
                  <a:pt x="1561669" y="2655873"/>
                  <a:pt x="1624214" y="2587841"/>
                  <a:pt x="1689023" y="2522485"/>
                </a:cubicBezTo>
                <a:cubicBezTo>
                  <a:pt x="1746835" y="2464192"/>
                  <a:pt x="1805128" y="2409122"/>
                  <a:pt x="1862667" y="2347606"/>
                </a:cubicBezTo>
                <a:cubicBezTo>
                  <a:pt x="1920205" y="2286089"/>
                  <a:pt x="1972327" y="2219841"/>
                  <a:pt x="2020469" y="2150712"/>
                </a:cubicBezTo>
                <a:lnTo>
                  <a:pt x="2123388" y="1985644"/>
                </a:lnTo>
                <a:lnTo>
                  <a:pt x="2128277" y="1978919"/>
                </a:lnTo>
                <a:cubicBezTo>
                  <a:pt x="2158384" y="1934720"/>
                  <a:pt x="2187050" y="1889577"/>
                  <a:pt x="2214825" y="1843877"/>
                </a:cubicBezTo>
                <a:lnTo>
                  <a:pt x="2294548" y="1708007"/>
                </a:lnTo>
                <a:lnTo>
                  <a:pt x="2158590" y="1963421"/>
                </a:lnTo>
                <a:cubicBezTo>
                  <a:pt x="2073139" y="2111690"/>
                  <a:pt x="1976304" y="2253651"/>
                  <a:pt x="1857798" y="2377575"/>
                </a:cubicBezTo>
                <a:cubicBezTo>
                  <a:pt x="1772622" y="2466660"/>
                  <a:pt x="1680154" y="2549651"/>
                  <a:pt x="1599752" y="2643096"/>
                </a:cubicBezTo>
                <a:lnTo>
                  <a:pt x="1545813" y="2712631"/>
                </a:lnTo>
                <a:lnTo>
                  <a:pt x="1514418" y="2728019"/>
                </a:lnTo>
                <a:lnTo>
                  <a:pt x="1524087" y="2740638"/>
                </a:lnTo>
                <a:lnTo>
                  <a:pt x="1545813" y="2712631"/>
                </a:lnTo>
                <a:lnTo>
                  <a:pt x="1583221" y="2694295"/>
                </a:lnTo>
                <a:cubicBezTo>
                  <a:pt x="1605046" y="2680613"/>
                  <a:pt x="1626032" y="2665028"/>
                  <a:pt x="1646983" y="2649152"/>
                </a:cubicBezTo>
                <a:lnTo>
                  <a:pt x="1762217" y="2555855"/>
                </a:lnTo>
                <a:lnTo>
                  <a:pt x="1758519" y="2553637"/>
                </a:lnTo>
                <a:cubicBezTo>
                  <a:pt x="1757396" y="2549505"/>
                  <a:pt x="1758939" y="2544670"/>
                  <a:pt x="1764254" y="2543264"/>
                </a:cubicBezTo>
                <a:cubicBezTo>
                  <a:pt x="1795458" y="2535035"/>
                  <a:pt x="1821175" y="2504174"/>
                  <a:pt x="1841544" y="2481062"/>
                </a:cubicBezTo>
                <a:cubicBezTo>
                  <a:pt x="1871787" y="2446635"/>
                  <a:pt x="1898808" y="2409396"/>
                  <a:pt x="1925212" y="2372020"/>
                </a:cubicBezTo>
                <a:cubicBezTo>
                  <a:pt x="1946265" y="2342188"/>
                  <a:pt x="1966634" y="2311944"/>
                  <a:pt x="1988168" y="2282523"/>
                </a:cubicBezTo>
                <a:cubicBezTo>
                  <a:pt x="2015668" y="2244873"/>
                  <a:pt x="2046392" y="2209623"/>
                  <a:pt x="2074579" y="2172452"/>
                </a:cubicBezTo>
                <a:cubicBezTo>
                  <a:pt x="2112023" y="2123075"/>
                  <a:pt x="2148714" y="2071571"/>
                  <a:pt x="2183964" y="2022331"/>
                </a:cubicBezTo>
                <a:cubicBezTo>
                  <a:pt x="2219214" y="1973090"/>
                  <a:pt x="2256727" y="1925290"/>
                  <a:pt x="2291154" y="1875432"/>
                </a:cubicBezTo>
                <a:cubicBezTo>
                  <a:pt x="2388006" y="1735272"/>
                  <a:pt x="2453188" y="1577251"/>
                  <a:pt x="2532700" y="1427292"/>
                </a:cubicBezTo>
                <a:lnTo>
                  <a:pt x="2574853" y="1355572"/>
                </a:lnTo>
                <a:lnTo>
                  <a:pt x="2507524" y="1441699"/>
                </a:lnTo>
                <a:cubicBezTo>
                  <a:pt x="2479870" y="1473263"/>
                  <a:pt x="2450980" y="1503798"/>
                  <a:pt x="2422622" y="1534659"/>
                </a:cubicBezTo>
                <a:cubicBezTo>
                  <a:pt x="2393270" y="1566549"/>
                  <a:pt x="2364398" y="1598987"/>
                  <a:pt x="2338132" y="1633482"/>
                </a:cubicBezTo>
                <a:lnTo>
                  <a:pt x="2293581" y="1697826"/>
                </a:lnTo>
                <a:lnTo>
                  <a:pt x="2295858" y="1705394"/>
                </a:lnTo>
                <a:lnTo>
                  <a:pt x="2290503" y="1702271"/>
                </a:lnTo>
                <a:lnTo>
                  <a:pt x="2256316" y="1751646"/>
                </a:lnTo>
                <a:lnTo>
                  <a:pt x="2240645" y="1773751"/>
                </a:lnTo>
                <a:lnTo>
                  <a:pt x="2158993" y="1928539"/>
                </a:lnTo>
                <a:lnTo>
                  <a:pt x="2123388" y="1985644"/>
                </a:lnTo>
                <a:lnTo>
                  <a:pt x="2043873" y="2095017"/>
                </a:lnTo>
                <a:cubicBezTo>
                  <a:pt x="2014469" y="2132762"/>
                  <a:pt x="1983745" y="2169470"/>
                  <a:pt x="1951547" y="2204891"/>
                </a:cubicBezTo>
                <a:cubicBezTo>
                  <a:pt x="1884476" y="2278683"/>
                  <a:pt x="1807186" y="2341365"/>
                  <a:pt x="1736137" y="2411111"/>
                </a:cubicBezTo>
                <a:cubicBezTo>
                  <a:pt x="1718855" y="2428050"/>
                  <a:pt x="1700338" y="2445195"/>
                  <a:pt x="1685319" y="2464260"/>
                </a:cubicBezTo>
                <a:cubicBezTo>
                  <a:pt x="1678187" y="2473313"/>
                  <a:pt x="1672495" y="2483737"/>
                  <a:pt x="1666528" y="2493612"/>
                </a:cubicBezTo>
                <a:cubicBezTo>
                  <a:pt x="1650137" y="2520770"/>
                  <a:pt x="1634364" y="2548271"/>
                  <a:pt x="1616945" y="2574880"/>
                </a:cubicBezTo>
                <a:cubicBezTo>
                  <a:pt x="1599525" y="2601489"/>
                  <a:pt x="1580666" y="2628441"/>
                  <a:pt x="1556937" y="2649838"/>
                </a:cubicBezTo>
                <a:cubicBezTo>
                  <a:pt x="1538969" y="2666091"/>
                  <a:pt x="1516612" y="2679807"/>
                  <a:pt x="1491512" y="2675212"/>
                </a:cubicBezTo>
                <a:cubicBezTo>
                  <a:pt x="1486986" y="2674389"/>
                  <a:pt x="1484380" y="2668834"/>
                  <a:pt x="1485545" y="2664651"/>
                </a:cubicBezTo>
                <a:lnTo>
                  <a:pt x="1505941" y="2615684"/>
                </a:lnTo>
                <a:lnTo>
                  <a:pt x="1515103" y="2610061"/>
                </a:lnTo>
                <a:lnTo>
                  <a:pt x="1532704" y="2594978"/>
                </a:lnTo>
                <a:lnTo>
                  <a:pt x="1531057" y="2597657"/>
                </a:lnTo>
                <a:lnTo>
                  <a:pt x="1506495" y="2657896"/>
                </a:lnTo>
                <a:lnTo>
                  <a:pt x="1495901" y="2658685"/>
                </a:lnTo>
                <a:lnTo>
                  <a:pt x="1501867" y="2669246"/>
                </a:lnTo>
                <a:lnTo>
                  <a:pt x="1506495" y="2657896"/>
                </a:lnTo>
                <a:lnTo>
                  <a:pt x="1514687" y="2657287"/>
                </a:lnTo>
                <a:cubicBezTo>
                  <a:pt x="1532917" y="2651523"/>
                  <a:pt x="1549171" y="2634407"/>
                  <a:pt x="1560641" y="2621651"/>
                </a:cubicBezTo>
                <a:cubicBezTo>
                  <a:pt x="1584918" y="2594631"/>
                  <a:pt x="1604395" y="2563427"/>
                  <a:pt x="1623185" y="2532497"/>
                </a:cubicBezTo>
                <a:cubicBezTo>
                  <a:pt x="1637450" y="2508974"/>
                  <a:pt x="1650755" y="2484697"/>
                  <a:pt x="1666117" y="2461791"/>
                </a:cubicBezTo>
                <a:cubicBezTo>
                  <a:pt x="1677295" y="2445126"/>
                  <a:pt x="1692314" y="2430862"/>
                  <a:pt x="1706304" y="2416597"/>
                </a:cubicBezTo>
                <a:cubicBezTo>
                  <a:pt x="1722969" y="2399589"/>
                  <a:pt x="1740183" y="2383130"/>
                  <a:pt x="1757603" y="2366877"/>
                </a:cubicBezTo>
                <a:cubicBezTo>
                  <a:pt x="1793264" y="2333684"/>
                  <a:pt x="1830091" y="2301451"/>
                  <a:pt x="1865410" y="2268190"/>
                </a:cubicBezTo>
                <a:cubicBezTo>
                  <a:pt x="1900729" y="2234929"/>
                  <a:pt x="1933990" y="2199610"/>
                  <a:pt x="1965811" y="2162988"/>
                </a:cubicBezTo>
                <a:cubicBezTo>
                  <a:pt x="2027602" y="2091905"/>
                  <a:pt x="2083117" y="2016141"/>
                  <a:pt x="2134835" y="1937763"/>
                </a:cubicBezTo>
                <a:lnTo>
                  <a:pt x="2197159" y="1835091"/>
                </a:lnTo>
                <a:lnTo>
                  <a:pt x="2086100" y="1991745"/>
                </a:lnTo>
                <a:cubicBezTo>
                  <a:pt x="1985013" y="2127190"/>
                  <a:pt x="1865272" y="2245765"/>
                  <a:pt x="1744503" y="2363380"/>
                </a:cubicBezTo>
                <a:lnTo>
                  <a:pt x="1722306" y="2384101"/>
                </a:lnTo>
                <a:lnTo>
                  <a:pt x="1705824" y="2409259"/>
                </a:lnTo>
                <a:cubicBezTo>
                  <a:pt x="1667762" y="2460488"/>
                  <a:pt x="1625929" y="2509454"/>
                  <a:pt x="1580323" y="2554169"/>
                </a:cubicBezTo>
                <a:lnTo>
                  <a:pt x="1532704" y="2594978"/>
                </a:lnTo>
                <a:lnTo>
                  <a:pt x="1563108" y="2545512"/>
                </a:lnTo>
                <a:lnTo>
                  <a:pt x="1583881" y="2526745"/>
                </a:lnTo>
                <a:cubicBezTo>
                  <a:pt x="1605081" y="2504877"/>
                  <a:pt x="1625140" y="2481851"/>
                  <a:pt x="1644514" y="2458842"/>
                </a:cubicBezTo>
                <a:lnTo>
                  <a:pt x="1656096" y="2444105"/>
                </a:lnTo>
                <a:lnTo>
                  <a:pt x="1624033" y="2470407"/>
                </a:lnTo>
                <a:lnTo>
                  <a:pt x="1571613" y="2531674"/>
                </a:lnTo>
                <a:lnTo>
                  <a:pt x="1563108" y="2545512"/>
                </a:lnTo>
                <a:lnTo>
                  <a:pt x="1518313" y="2585981"/>
                </a:lnTo>
                <a:lnTo>
                  <a:pt x="1518738" y="2584961"/>
                </a:lnTo>
                <a:lnTo>
                  <a:pt x="1561938" y="2516336"/>
                </a:lnTo>
                <a:lnTo>
                  <a:pt x="1523882" y="2541859"/>
                </a:lnTo>
                <a:cubicBezTo>
                  <a:pt x="1498353" y="2555866"/>
                  <a:pt x="1471281" y="2566445"/>
                  <a:pt x="1443094" y="2569256"/>
                </a:cubicBezTo>
                <a:cubicBezTo>
                  <a:pt x="1435207" y="2570079"/>
                  <a:pt x="1432533" y="2559655"/>
                  <a:pt x="1437059" y="2554649"/>
                </a:cubicBezTo>
                <a:cubicBezTo>
                  <a:pt x="1447209" y="2543471"/>
                  <a:pt x="1457907" y="2532840"/>
                  <a:pt x="1469155" y="2522759"/>
                </a:cubicBezTo>
                <a:cubicBezTo>
                  <a:pt x="1514074" y="2482228"/>
                  <a:pt x="1564138" y="2447184"/>
                  <a:pt x="1612144" y="2410494"/>
                </a:cubicBezTo>
                <a:cubicBezTo>
                  <a:pt x="1659601" y="2374215"/>
                  <a:pt x="1705618" y="2336016"/>
                  <a:pt x="1750058" y="2296034"/>
                </a:cubicBezTo>
                <a:cubicBezTo>
                  <a:pt x="1837566" y="2217167"/>
                  <a:pt x="1918559" y="2131099"/>
                  <a:pt x="1991048" y="2038242"/>
                </a:cubicBezTo>
                <a:cubicBezTo>
                  <a:pt x="2027019" y="1992156"/>
                  <a:pt x="2061720" y="1944407"/>
                  <a:pt x="2093430" y="1894824"/>
                </a:cubicBezTo>
                <a:lnTo>
                  <a:pt x="2175143" y="1745369"/>
                </a:lnTo>
                <a:lnTo>
                  <a:pt x="2216241" y="1692269"/>
                </a:lnTo>
                <a:lnTo>
                  <a:pt x="2173951" y="1788885"/>
                </a:lnTo>
                <a:cubicBezTo>
                  <a:pt x="2147959" y="1841966"/>
                  <a:pt x="2115658" y="1892166"/>
                  <a:pt x="2082602" y="1941064"/>
                </a:cubicBezTo>
                <a:cubicBezTo>
                  <a:pt x="2049547" y="1989961"/>
                  <a:pt x="2014297" y="2037350"/>
                  <a:pt x="1976989" y="2083093"/>
                </a:cubicBezTo>
                <a:cubicBezTo>
                  <a:pt x="1902443" y="2174442"/>
                  <a:pt x="1819598" y="2258864"/>
                  <a:pt x="1730513" y="2336016"/>
                </a:cubicBezTo>
                <a:cubicBezTo>
                  <a:pt x="1684976" y="2375450"/>
                  <a:pt x="1637244" y="2411660"/>
                  <a:pt x="1589718" y="2448624"/>
                </a:cubicBezTo>
                <a:cubicBezTo>
                  <a:pt x="1565612" y="2467381"/>
                  <a:pt x="1540769" y="2485537"/>
                  <a:pt x="1516792" y="2504688"/>
                </a:cubicBezTo>
                <a:lnTo>
                  <a:pt x="1472916" y="2544872"/>
                </a:lnTo>
                <a:lnTo>
                  <a:pt x="1443025" y="2552111"/>
                </a:lnTo>
                <a:lnTo>
                  <a:pt x="1449060" y="2566719"/>
                </a:lnTo>
                <a:lnTo>
                  <a:pt x="1472916" y="2544872"/>
                </a:lnTo>
                <a:lnTo>
                  <a:pt x="1476150" y="2544088"/>
                </a:lnTo>
                <a:cubicBezTo>
                  <a:pt x="1505297" y="2533698"/>
                  <a:pt x="1532780" y="2518062"/>
                  <a:pt x="1558823" y="2500094"/>
                </a:cubicBezTo>
                <a:lnTo>
                  <a:pt x="1600287" y="2467618"/>
                </a:lnTo>
                <a:lnTo>
                  <a:pt x="1618317" y="2445126"/>
                </a:lnTo>
                <a:cubicBezTo>
                  <a:pt x="1653430" y="2405281"/>
                  <a:pt x="1691903" y="2368043"/>
                  <a:pt x="1734354" y="2336084"/>
                </a:cubicBezTo>
                <a:cubicBezTo>
                  <a:pt x="1738092" y="2333273"/>
                  <a:pt x="1741881" y="2334490"/>
                  <a:pt x="1744307" y="2337267"/>
                </a:cubicBezTo>
                <a:lnTo>
                  <a:pt x="1744444" y="2338080"/>
                </a:lnTo>
                <a:lnTo>
                  <a:pt x="1765489" y="2318460"/>
                </a:lnTo>
                <a:cubicBezTo>
                  <a:pt x="1827897" y="2256258"/>
                  <a:pt x="1891127" y="2195358"/>
                  <a:pt x="1950174" y="2129865"/>
                </a:cubicBezTo>
                <a:cubicBezTo>
                  <a:pt x="2013199" y="2059913"/>
                  <a:pt x="2068475" y="1988110"/>
                  <a:pt x="2125122" y="1909380"/>
                </a:cubicBezTo>
                <a:cubicBezTo>
                  <a:pt x="2181769" y="1830650"/>
                  <a:pt x="2236427" y="1750549"/>
                  <a:pt x="2290948" y="1670379"/>
                </a:cubicBezTo>
                <a:cubicBezTo>
                  <a:pt x="2339160" y="1599535"/>
                  <a:pt x="2396905" y="1537402"/>
                  <a:pt x="2454855" y="1474583"/>
                </a:cubicBezTo>
                <a:cubicBezTo>
                  <a:pt x="2482767" y="1444270"/>
                  <a:pt x="2510336" y="1413615"/>
                  <a:pt x="2535779" y="1381245"/>
                </a:cubicBezTo>
                <a:cubicBezTo>
                  <a:pt x="2563897" y="1345446"/>
                  <a:pt x="2587626" y="1306973"/>
                  <a:pt x="2611355" y="1268225"/>
                </a:cubicBezTo>
                <a:cubicBezTo>
                  <a:pt x="2661349" y="1186547"/>
                  <a:pt x="2709081" y="1103565"/>
                  <a:pt x="2755715" y="1019897"/>
                </a:cubicBezTo>
                <a:lnTo>
                  <a:pt x="2827492" y="888657"/>
                </a:lnTo>
                <a:lnTo>
                  <a:pt x="2752698" y="978200"/>
                </a:lnTo>
                <a:cubicBezTo>
                  <a:pt x="2717379" y="1021611"/>
                  <a:pt x="2681444" y="1064885"/>
                  <a:pt x="2650377" y="1111520"/>
                </a:cubicBezTo>
                <a:cubicBezTo>
                  <a:pt x="2636592" y="1132162"/>
                  <a:pt x="2622945" y="1152873"/>
                  <a:pt x="2607446" y="1172282"/>
                </a:cubicBezTo>
                <a:cubicBezTo>
                  <a:pt x="2594484" y="1188467"/>
                  <a:pt x="2579671" y="1204514"/>
                  <a:pt x="2561017" y="1214184"/>
                </a:cubicBezTo>
                <a:lnTo>
                  <a:pt x="2556536" y="1213779"/>
                </a:lnTo>
                <a:lnTo>
                  <a:pt x="2553678" y="1218985"/>
                </a:lnTo>
                <a:cubicBezTo>
                  <a:pt x="2523161" y="1268534"/>
                  <a:pt x="2484293" y="1311517"/>
                  <a:pt x="2444225" y="1353462"/>
                </a:cubicBezTo>
                <a:lnTo>
                  <a:pt x="2407559" y="1393774"/>
                </a:lnTo>
                <a:lnTo>
                  <a:pt x="2438121" y="1345927"/>
                </a:lnTo>
                <a:lnTo>
                  <a:pt x="2496634" y="1268122"/>
                </a:lnTo>
                <a:lnTo>
                  <a:pt x="2506953" y="1255816"/>
                </a:lnTo>
                <a:lnTo>
                  <a:pt x="2549918" y="1209058"/>
                </a:lnTo>
                <a:lnTo>
                  <a:pt x="2548399" y="1204514"/>
                </a:lnTo>
                <a:lnTo>
                  <a:pt x="2562901" y="1178035"/>
                </a:lnTo>
                <a:lnTo>
                  <a:pt x="2558548" y="1174682"/>
                </a:lnTo>
                <a:cubicBezTo>
                  <a:pt x="2545861" y="1200828"/>
                  <a:pt x="2530473" y="1225106"/>
                  <a:pt x="2513364" y="1248169"/>
                </a:cubicBezTo>
                <a:lnTo>
                  <a:pt x="2506953" y="1255816"/>
                </a:lnTo>
                <a:lnTo>
                  <a:pt x="2501095" y="1262191"/>
                </a:lnTo>
                <a:lnTo>
                  <a:pt x="2496634" y="1268122"/>
                </a:lnTo>
                <a:lnTo>
                  <a:pt x="2457855" y="1314371"/>
                </a:lnTo>
                <a:lnTo>
                  <a:pt x="2396502" y="1379750"/>
                </a:lnTo>
                <a:lnTo>
                  <a:pt x="2440127" y="1312948"/>
                </a:lnTo>
                <a:cubicBezTo>
                  <a:pt x="2476235" y="1263030"/>
                  <a:pt x="2515480" y="1215521"/>
                  <a:pt x="2559851" y="1172899"/>
                </a:cubicBezTo>
                <a:lnTo>
                  <a:pt x="2565913" y="1172535"/>
                </a:lnTo>
                <a:lnTo>
                  <a:pt x="2601291" y="1107936"/>
                </a:lnTo>
                <a:lnTo>
                  <a:pt x="2617967" y="1084218"/>
                </a:lnTo>
                <a:lnTo>
                  <a:pt x="2623905" y="1079356"/>
                </a:lnTo>
                <a:cubicBezTo>
                  <a:pt x="2641393" y="1062897"/>
                  <a:pt x="2657029" y="1043626"/>
                  <a:pt x="2676506" y="1029361"/>
                </a:cubicBezTo>
                <a:lnTo>
                  <a:pt x="2664946" y="1017801"/>
                </a:lnTo>
                <a:lnTo>
                  <a:pt x="2668208" y="1014753"/>
                </a:lnTo>
                <a:cubicBezTo>
                  <a:pt x="2675066" y="1009747"/>
                  <a:pt x="2684667" y="1019623"/>
                  <a:pt x="2679935" y="1026481"/>
                </a:cubicBezTo>
                <a:cubicBezTo>
                  <a:pt x="2659430" y="1056039"/>
                  <a:pt x="2637570" y="1084928"/>
                  <a:pt x="2617433" y="1114838"/>
                </a:cubicBezTo>
                <a:lnTo>
                  <a:pt x="2586537" y="1170795"/>
                </a:lnTo>
                <a:lnTo>
                  <a:pt x="2580589" y="1178034"/>
                </a:lnTo>
                <a:lnTo>
                  <a:pt x="2572890" y="1183989"/>
                </a:lnTo>
                <a:lnTo>
                  <a:pt x="2560847" y="1205926"/>
                </a:lnTo>
                <a:lnTo>
                  <a:pt x="2565269" y="1209315"/>
                </a:lnTo>
                <a:lnTo>
                  <a:pt x="2586537" y="1170795"/>
                </a:lnTo>
                <a:lnTo>
                  <a:pt x="2603125" y="1150610"/>
                </a:lnTo>
                <a:cubicBezTo>
                  <a:pt x="2619447" y="1128665"/>
                  <a:pt x="2633918" y="1105416"/>
                  <a:pt x="2649486" y="1082922"/>
                </a:cubicBezTo>
                <a:cubicBezTo>
                  <a:pt x="2663476" y="1062691"/>
                  <a:pt x="2679180" y="1043831"/>
                  <a:pt x="2694337" y="1024492"/>
                </a:cubicBezTo>
                <a:cubicBezTo>
                  <a:pt x="2714362" y="998911"/>
                  <a:pt x="2734799" y="973674"/>
                  <a:pt x="2755373" y="948574"/>
                </a:cubicBezTo>
                <a:lnTo>
                  <a:pt x="2868357" y="813937"/>
                </a:lnTo>
                <a:lnTo>
                  <a:pt x="2930012" y="701204"/>
                </a:lnTo>
                <a:lnTo>
                  <a:pt x="2926618" y="704978"/>
                </a:lnTo>
                <a:cubicBezTo>
                  <a:pt x="2904192" y="730352"/>
                  <a:pt x="2882932" y="756687"/>
                  <a:pt x="2860575" y="782198"/>
                </a:cubicBezTo>
                <a:cubicBezTo>
                  <a:pt x="2814078" y="835211"/>
                  <a:pt x="2766003" y="886920"/>
                  <a:pt x="2710933" y="931154"/>
                </a:cubicBezTo>
                <a:cubicBezTo>
                  <a:pt x="2704281" y="936435"/>
                  <a:pt x="2694748" y="931566"/>
                  <a:pt x="2696600" y="922787"/>
                </a:cubicBezTo>
                <a:cubicBezTo>
                  <a:pt x="2703046" y="891789"/>
                  <a:pt x="2718202" y="863260"/>
                  <a:pt x="2735759" y="837062"/>
                </a:cubicBezTo>
                <a:cubicBezTo>
                  <a:pt x="2768678" y="787959"/>
                  <a:pt x="2809209" y="744342"/>
                  <a:pt x="2843841" y="696405"/>
                </a:cubicBezTo>
                <a:lnTo>
                  <a:pt x="2867964" y="658693"/>
                </a:lnTo>
                <a:lnTo>
                  <a:pt x="2904740" y="613766"/>
                </a:lnTo>
                <a:cubicBezTo>
                  <a:pt x="2924628" y="588460"/>
                  <a:pt x="2944585" y="563154"/>
                  <a:pt x="2965022" y="538328"/>
                </a:cubicBezTo>
                <a:lnTo>
                  <a:pt x="2951580" y="527973"/>
                </a:lnTo>
                <a:lnTo>
                  <a:pt x="2867964" y="658693"/>
                </a:lnTo>
                <a:lnTo>
                  <a:pt x="2791103" y="752589"/>
                </a:lnTo>
                <a:cubicBezTo>
                  <a:pt x="2750983" y="797183"/>
                  <a:pt x="2707675" y="838605"/>
                  <a:pt x="2658332" y="872381"/>
                </a:cubicBezTo>
                <a:cubicBezTo>
                  <a:pt x="2653943" y="875330"/>
                  <a:pt x="2646742" y="872450"/>
                  <a:pt x="2645714" y="867238"/>
                </a:cubicBezTo>
                <a:cubicBezTo>
                  <a:pt x="2640982" y="843749"/>
                  <a:pt x="2647805" y="822883"/>
                  <a:pt x="2658281" y="803055"/>
                </a:cubicBezTo>
                <a:lnTo>
                  <a:pt x="2671517" y="780806"/>
                </a:lnTo>
                <a:lnTo>
                  <a:pt x="2704486" y="756824"/>
                </a:lnTo>
                <a:lnTo>
                  <a:pt x="2692759" y="745097"/>
                </a:lnTo>
                <a:lnTo>
                  <a:pt x="2671517" y="780806"/>
                </a:lnTo>
                <a:lnTo>
                  <a:pt x="2653669" y="793788"/>
                </a:lnTo>
                <a:cubicBezTo>
                  <a:pt x="2644822" y="800372"/>
                  <a:pt x="2636318" y="785490"/>
                  <a:pt x="2645028" y="778975"/>
                </a:cubicBezTo>
                <a:cubicBezTo>
                  <a:pt x="2661830" y="766425"/>
                  <a:pt x="2679043" y="754561"/>
                  <a:pt x="2695846" y="742011"/>
                </a:cubicBezTo>
                <a:cubicBezTo>
                  <a:pt x="2703252" y="736456"/>
                  <a:pt x="2711070" y="746880"/>
                  <a:pt x="2707573" y="753738"/>
                </a:cubicBezTo>
                <a:cubicBezTo>
                  <a:pt x="2694920" y="778529"/>
                  <a:pt x="2671234" y="804748"/>
                  <a:pt x="2663567" y="833291"/>
                </a:cubicBezTo>
                <a:lnTo>
                  <a:pt x="2662969" y="846532"/>
                </a:lnTo>
                <a:lnTo>
                  <a:pt x="2649622" y="857499"/>
                </a:lnTo>
                <a:lnTo>
                  <a:pt x="2662241" y="862643"/>
                </a:lnTo>
                <a:lnTo>
                  <a:pt x="2662969" y="846532"/>
                </a:lnTo>
                <a:lnTo>
                  <a:pt x="2723483" y="796806"/>
                </a:lnTo>
                <a:cubicBezTo>
                  <a:pt x="2809345" y="714990"/>
                  <a:pt x="2877583" y="617264"/>
                  <a:pt x="2952815" y="526122"/>
                </a:cubicBezTo>
                <a:cubicBezTo>
                  <a:pt x="2959124" y="518440"/>
                  <a:pt x="2971126" y="528385"/>
                  <a:pt x="2966256" y="536476"/>
                </a:cubicBezTo>
                <a:cubicBezTo>
                  <a:pt x="2947123" y="568436"/>
                  <a:pt x="2927920" y="600393"/>
                  <a:pt x="2907894" y="631804"/>
                </a:cubicBezTo>
                <a:cubicBezTo>
                  <a:pt x="2874496" y="684199"/>
                  <a:pt x="2837875" y="733919"/>
                  <a:pt x="2798716" y="782130"/>
                </a:cubicBezTo>
                <a:cubicBezTo>
                  <a:pt x="2772432" y="814431"/>
                  <a:pt x="2743873" y="848507"/>
                  <a:pt x="2726318" y="887076"/>
                </a:cubicBezTo>
                <a:lnTo>
                  <a:pt x="2723308" y="896102"/>
                </a:lnTo>
                <a:lnTo>
                  <a:pt x="2698589" y="918879"/>
                </a:lnTo>
                <a:lnTo>
                  <a:pt x="2712922" y="927245"/>
                </a:lnTo>
                <a:lnTo>
                  <a:pt x="2723308" y="896102"/>
                </a:lnTo>
                <a:lnTo>
                  <a:pt x="2785000" y="839257"/>
                </a:lnTo>
                <a:cubicBezTo>
                  <a:pt x="2808934" y="814500"/>
                  <a:pt x="2832320" y="788234"/>
                  <a:pt x="2854403" y="762859"/>
                </a:cubicBezTo>
                <a:cubicBezTo>
                  <a:pt x="2876485" y="737484"/>
                  <a:pt x="2897540" y="711355"/>
                  <a:pt x="2919965" y="686255"/>
                </a:cubicBezTo>
                <a:lnTo>
                  <a:pt x="2966615" y="634277"/>
                </a:lnTo>
                <a:lnTo>
                  <a:pt x="3029967" y="518440"/>
                </a:lnTo>
                <a:cubicBezTo>
                  <a:pt x="3032676" y="513605"/>
                  <a:pt x="3037733" y="513365"/>
                  <a:pt x="3041437" y="515534"/>
                </a:cubicBezTo>
                <a:cubicBezTo>
                  <a:pt x="3045140" y="517703"/>
                  <a:pt x="3047488" y="522281"/>
                  <a:pt x="3044780" y="527082"/>
                </a:cubicBezTo>
                <a:lnTo>
                  <a:pt x="3034889" y="544830"/>
                </a:lnTo>
                <a:lnTo>
                  <a:pt x="3043821" y="532430"/>
                </a:lnTo>
                <a:cubicBezTo>
                  <a:pt x="3048552" y="523995"/>
                  <a:pt x="3062268" y="529687"/>
                  <a:pt x="3059457" y="539014"/>
                </a:cubicBezTo>
                <a:lnTo>
                  <a:pt x="3058605" y="541110"/>
                </a:lnTo>
                <a:lnTo>
                  <a:pt x="3043204" y="534625"/>
                </a:lnTo>
                <a:lnTo>
                  <a:pt x="3018562" y="596178"/>
                </a:lnTo>
                <a:lnTo>
                  <a:pt x="2992660" y="631528"/>
                </a:lnTo>
                <a:lnTo>
                  <a:pt x="2978118" y="647701"/>
                </a:lnTo>
                <a:lnTo>
                  <a:pt x="2931134" y="733464"/>
                </a:lnTo>
                <a:lnTo>
                  <a:pt x="2971331" y="681824"/>
                </a:lnTo>
                <a:cubicBezTo>
                  <a:pt x="2986479" y="659068"/>
                  <a:pt x="3000409" y="635590"/>
                  <a:pt x="3012572" y="611140"/>
                </a:cubicBezTo>
                <a:lnTo>
                  <a:pt x="3018562" y="596178"/>
                </a:lnTo>
                <a:lnTo>
                  <a:pt x="3058223" y="542049"/>
                </a:lnTo>
                <a:lnTo>
                  <a:pt x="3023993" y="626231"/>
                </a:lnTo>
                <a:cubicBezTo>
                  <a:pt x="3009719" y="654177"/>
                  <a:pt x="2993209" y="681009"/>
                  <a:pt x="2975103" y="706760"/>
                </a:cubicBezTo>
                <a:lnTo>
                  <a:pt x="2882522" y="822198"/>
                </a:lnTo>
                <a:lnTo>
                  <a:pt x="2731986" y="1096981"/>
                </a:lnTo>
                <a:cubicBezTo>
                  <a:pt x="2708498" y="1138335"/>
                  <a:pt x="2684992" y="1179963"/>
                  <a:pt x="2660741" y="1221137"/>
                </a:cubicBezTo>
                <a:lnTo>
                  <a:pt x="2624634" y="1279040"/>
                </a:lnTo>
                <a:lnTo>
                  <a:pt x="2629160" y="1277561"/>
                </a:lnTo>
                <a:cubicBezTo>
                  <a:pt x="2632546" y="1279095"/>
                  <a:pt x="2635049" y="1282867"/>
                  <a:pt x="2634329" y="1287564"/>
                </a:cubicBezTo>
                <a:cubicBezTo>
                  <a:pt x="2626854" y="1335365"/>
                  <a:pt x="2609160" y="1378776"/>
                  <a:pt x="2587968" y="1424724"/>
                </a:cubicBezTo>
                <a:cubicBezTo>
                  <a:pt x="2566777" y="1470673"/>
                  <a:pt x="2542500" y="1515044"/>
                  <a:pt x="2519252" y="1559964"/>
                </a:cubicBezTo>
                <a:cubicBezTo>
                  <a:pt x="2471725" y="1651861"/>
                  <a:pt x="2423788" y="1744856"/>
                  <a:pt x="2374959" y="1835039"/>
                </a:cubicBezTo>
                <a:cubicBezTo>
                  <a:pt x="2326130" y="1925221"/>
                  <a:pt x="2271060" y="2010604"/>
                  <a:pt x="2209887" y="2092900"/>
                </a:cubicBezTo>
                <a:cubicBezTo>
                  <a:pt x="2121882" y="2211354"/>
                  <a:pt x="2025891" y="2324293"/>
                  <a:pt x="1941502" y="2445371"/>
                </a:cubicBezTo>
                <a:lnTo>
                  <a:pt x="1877174" y="2545573"/>
                </a:lnTo>
                <a:lnTo>
                  <a:pt x="1852036" y="2557049"/>
                </a:lnTo>
                <a:lnTo>
                  <a:pt x="1861706" y="2569667"/>
                </a:lnTo>
                <a:lnTo>
                  <a:pt x="1877174" y="2545573"/>
                </a:lnTo>
                <a:lnTo>
                  <a:pt x="1880429" y="2544087"/>
                </a:lnTo>
                <a:cubicBezTo>
                  <a:pt x="1927955" y="2515215"/>
                  <a:pt x="1964988" y="2468101"/>
                  <a:pt x="1998318" y="2424621"/>
                </a:cubicBezTo>
                <a:cubicBezTo>
                  <a:pt x="2034871" y="2376889"/>
                  <a:pt x="2068063" y="2326757"/>
                  <a:pt x="2102765" y="2277654"/>
                </a:cubicBezTo>
                <a:cubicBezTo>
                  <a:pt x="2119979" y="2253308"/>
                  <a:pt x="2138564" y="2229922"/>
                  <a:pt x="2156463" y="2206057"/>
                </a:cubicBezTo>
                <a:cubicBezTo>
                  <a:pt x="2182387" y="2171424"/>
                  <a:pt x="2207418" y="2136105"/>
                  <a:pt x="2231695" y="2100306"/>
                </a:cubicBezTo>
                <a:cubicBezTo>
                  <a:pt x="2280661" y="2028228"/>
                  <a:pt x="2325650" y="1953819"/>
                  <a:pt x="2372284" y="1880233"/>
                </a:cubicBezTo>
                <a:cubicBezTo>
                  <a:pt x="2415695" y="1811722"/>
                  <a:pt x="2464867" y="1747050"/>
                  <a:pt x="2508759" y="1678882"/>
                </a:cubicBezTo>
                <a:lnTo>
                  <a:pt x="2539440" y="1625404"/>
                </a:lnTo>
                <a:lnTo>
                  <a:pt x="2546683" y="1604224"/>
                </a:lnTo>
                <a:cubicBezTo>
                  <a:pt x="2560657" y="1559501"/>
                  <a:pt x="2574116" y="1514599"/>
                  <a:pt x="2589066" y="1470193"/>
                </a:cubicBezTo>
                <a:cubicBezTo>
                  <a:pt x="2602096" y="1431583"/>
                  <a:pt x="2616978" y="1394618"/>
                  <a:pt x="2637963" y="1359505"/>
                </a:cubicBezTo>
                <a:cubicBezTo>
                  <a:pt x="2657989" y="1326038"/>
                  <a:pt x="2681512" y="1294834"/>
                  <a:pt x="2705995" y="1264590"/>
                </a:cubicBezTo>
                <a:lnTo>
                  <a:pt x="2728960" y="1236725"/>
                </a:lnTo>
                <a:lnTo>
                  <a:pt x="2740696" y="1211509"/>
                </a:lnTo>
                <a:cubicBezTo>
                  <a:pt x="2778895" y="1132025"/>
                  <a:pt x="2816752" y="1052335"/>
                  <a:pt x="2855294" y="972988"/>
                </a:cubicBezTo>
                <a:cubicBezTo>
                  <a:pt x="2931554" y="815803"/>
                  <a:pt x="3010627" y="659920"/>
                  <a:pt x="3099164" y="509250"/>
                </a:cubicBezTo>
                <a:cubicBezTo>
                  <a:pt x="3101976" y="504484"/>
                  <a:pt x="3107085" y="504261"/>
                  <a:pt x="3110788" y="506421"/>
                </a:cubicBezTo>
                <a:cubicBezTo>
                  <a:pt x="3114491" y="508582"/>
                  <a:pt x="3116788" y="513125"/>
                  <a:pt x="3113977" y="517891"/>
                </a:cubicBezTo>
                <a:cubicBezTo>
                  <a:pt x="3102730" y="537026"/>
                  <a:pt x="3091620" y="556227"/>
                  <a:pt x="3080647" y="575498"/>
                </a:cubicBezTo>
                <a:cubicBezTo>
                  <a:pt x="2993756" y="728432"/>
                  <a:pt x="2915849" y="886234"/>
                  <a:pt x="2839588" y="1044723"/>
                </a:cubicBezTo>
                <a:lnTo>
                  <a:pt x="2773630" y="1182525"/>
                </a:lnTo>
                <a:lnTo>
                  <a:pt x="2781775" y="1172642"/>
                </a:lnTo>
                <a:cubicBezTo>
                  <a:pt x="2806773" y="1141849"/>
                  <a:pt x="2831050" y="1110491"/>
                  <a:pt x="2853236" y="1077298"/>
                </a:cubicBezTo>
                <a:cubicBezTo>
                  <a:pt x="2900144" y="1007072"/>
                  <a:pt x="2940813" y="932869"/>
                  <a:pt x="2978052" y="857157"/>
                </a:cubicBezTo>
                <a:cubicBezTo>
                  <a:pt x="3051775" y="707378"/>
                  <a:pt x="3111714" y="551564"/>
                  <a:pt x="3177757" y="398356"/>
                </a:cubicBezTo>
                <a:lnTo>
                  <a:pt x="3177620" y="398219"/>
                </a:lnTo>
                <a:cubicBezTo>
                  <a:pt x="3179815" y="393144"/>
                  <a:pt x="3184598" y="392801"/>
                  <a:pt x="3188292" y="394979"/>
                </a:cubicBezTo>
                <a:close/>
                <a:moveTo>
                  <a:pt x="1123992" y="362695"/>
                </a:moveTo>
                <a:lnTo>
                  <a:pt x="1124129" y="363335"/>
                </a:lnTo>
                <a:lnTo>
                  <a:pt x="1124129" y="363449"/>
                </a:lnTo>
                <a:cubicBezTo>
                  <a:pt x="1124129" y="364136"/>
                  <a:pt x="1124129" y="363860"/>
                  <a:pt x="1123992" y="362695"/>
                </a:cubicBezTo>
                <a:close/>
                <a:moveTo>
                  <a:pt x="1121386" y="362626"/>
                </a:moveTo>
                <a:cubicBezTo>
                  <a:pt x="1122003" y="362353"/>
                  <a:pt x="1121729" y="362489"/>
                  <a:pt x="1120563" y="362969"/>
                </a:cubicBezTo>
                <a:lnTo>
                  <a:pt x="1120837" y="362826"/>
                </a:lnTo>
                <a:close/>
                <a:moveTo>
                  <a:pt x="1146006" y="322438"/>
                </a:moveTo>
                <a:cubicBezTo>
                  <a:pt x="1150601" y="322232"/>
                  <a:pt x="1154578" y="326553"/>
                  <a:pt x="1154578" y="331011"/>
                </a:cubicBezTo>
                <a:cubicBezTo>
                  <a:pt x="1154441" y="352545"/>
                  <a:pt x="1143468" y="376068"/>
                  <a:pt x="1120563" y="380868"/>
                </a:cubicBezTo>
                <a:cubicBezTo>
                  <a:pt x="1117065" y="381623"/>
                  <a:pt x="1112607" y="380525"/>
                  <a:pt x="1110893" y="376959"/>
                </a:cubicBezTo>
                <a:cubicBezTo>
                  <a:pt x="1107396" y="369758"/>
                  <a:pt x="1105544" y="361803"/>
                  <a:pt x="1108150" y="353985"/>
                </a:cubicBezTo>
                <a:cubicBezTo>
                  <a:pt x="1110276" y="347676"/>
                  <a:pt x="1114254" y="342532"/>
                  <a:pt x="1117888" y="337114"/>
                </a:cubicBezTo>
                <a:lnTo>
                  <a:pt x="1117888" y="336908"/>
                </a:lnTo>
                <a:cubicBezTo>
                  <a:pt x="1120563" y="332932"/>
                  <a:pt x="1125295" y="331559"/>
                  <a:pt x="1129615" y="333823"/>
                </a:cubicBezTo>
                <a:cubicBezTo>
                  <a:pt x="1133525" y="335880"/>
                  <a:pt x="1135239" y="341846"/>
                  <a:pt x="1132701" y="345551"/>
                </a:cubicBezTo>
                <a:cubicBezTo>
                  <a:pt x="1131193" y="347813"/>
                  <a:pt x="1129547" y="350076"/>
                  <a:pt x="1128038" y="352339"/>
                </a:cubicBezTo>
                <a:cubicBezTo>
                  <a:pt x="1127284" y="353505"/>
                  <a:pt x="1126598" y="354671"/>
                  <a:pt x="1125912" y="355837"/>
                </a:cubicBezTo>
                <a:cubicBezTo>
                  <a:pt x="1125638" y="356318"/>
                  <a:pt x="1125432" y="356865"/>
                  <a:pt x="1125158" y="357345"/>
                </a:cubicBezTo>
                <a:lnTo>
                  <a:pt x="1124140" y="360672"/>
                </a:lnTo>
                <a:lnTo>
                  <a:pt x="1124197" y="359746"/>
                </a:lnTo>
                <a:cubicBezTo>
                  <a:pt x="1123992" y="361050"/>
                  <a:pt x="1123992" y="361324"/>
                  <a:pt x="1124129" y="360706"/>
                </a:cubicBezTo>
                <a:lnTo>
                  <a:pt x="1124140" y="360672"/>
                </a:lnTo>
                <a:lnTo>
                  <a:pt x="1124129" y="360843"/>
                </a:lnTo>
                <a:lnTo>
                  <a:pt x="1124129" y="361012"/>
                </a:lnTo>
                <a:lnTo>
                  <a:pt x="1123306" y="361529"/>
                </a:lnTo>
                <a:lnTo>
                  <a:pt x="1120837" y="362826"/>
                </a:lnTo>
                <a:lnTo>
                  <a:pt x="1120631" y="362900"/>
                </a:lnTo>
                <a:cubicBezTo>
                  <a:pt x="1120151" y="363106"/>
                  <a:pt x="1119671" y="363243"/>
                  <a:pt x="1119123" y="363381"/>
                </a:cubicBezTo>
                <a:cubicBezTo>
                  <a:pt x="1118094" y="363723"/>
                  <a:pt x="1117065" y="363929"/>
                  <a:pt x="1116036" y="364203"/>
                </a:cubicBezTo>
                <a:lnTo>
                  <a:pt x="1125706" y="368112"/>
                </a:lnTo>
                <a:cubicBezTo>
                  <a:pt x="1125432" y="367632"/>
                  <a:pt x="1125226" y="367152"/>
                  <a:pt x="1125020" y="366672"/>
                </a:cubicBezTo>
                <a:cubicBezTo>
                  <a:pt x="1125364" y="367427"/>
                  <a:pt x="1125364" y="367496"/>
                  <a:pt x="1125158" y="366947"/>
                </a:cubicBezTo>
                <a:cubicBezTo>
                  <a:pt x="1124952" y="366192"/>
                  <a:pt x="1124609" y="365438"/>
                  <a:pt x="1124403" y="364615"/>
                </a:cubicBezTo>
                <a:lnTo>
                  <a:pt x="1124129" y="363335"/>
                </a:lnTo>
                <a:lnTo>
                  <a:pt x="1124129" y="362557"/>
                </a:lnTo>
                <a:lnTo>
                  <a:pt x="1124129" y="361012"/>
                </a:lnTo>
                <a:lnTo>
                  <a:pt x="1125706" y="360020"/>
                </a:lnTo>
                <a:cubicBezTo>
                  <a:pt x="1127284" y="358923"/>
                  <a:pt x="1124952" y="360637"/>
                  <a:pt x="1125569" y="360089"/>
                </a:cubicBezTo>
                <a:cubicBezTo>
                  <a:pt x="1125843" y="359814"/>
                  <a:pt x="1126186" y="359540"/>
                  <a:pt x="1126529" y="359266"/>
                </a:cubicBezTo>
                <a:cubicBezTo>
                  <a:pt x="1127284" y="358580"/>
                  <a:pt x="1128038" y="357825"/>
                  <a:pt x="1128724" y="357071"/>
                </a:cubicBezTo>
                <a:cubicBezTo>
                  <a:pt x="1129067" y="356729"/>
                  <a:pt x="1129410" y="356318"/>
                  <a:pt x="1129752" y="355905"/>
                </a:cubicBezTo>
                <a:cubicBezTo>
                  <a:pt x="1129890" y="355699"/>
                  <a:pt x="1130096" y="355495"/>
                  <a:pt x="1130232" y="355288"/>
                </a:cubicBezTo>
                <a:cubicBezTo>
                  <a:pt x="1130644" y="354808"/>
                  <a:pt x="1130438" y="355014"/>
                  <a:pt x="1129684" y="355975"/>
                </a:cubicBezTo>
                <a:cubicBezTo>
                  <a:pt x="1129752" y="355288"/>
                  <a:pt x="1130918" y="354191"/>
                  <a:pt x="1131330" y="353573"/>
                </a:cubicBezTo>
                <a:cubicBezTo>
                  <a:pt x="1131604" y="353162"/>
                  <a:pt x="1134553" y="348224"/>
                  <a:pt x="1134279" y="348018"/>
                </a:cubicBezTo>
                <a:cubicBezTo>
                  <a:pt x="1134416" y="347538"/>
                  <a:pt x="1134622" y="346991"/>
                  <a:pt x="1134828" y="346441"/>
                </a:cubicBezTo>
                <a:cubicBezTo>
                  <a:pt x="1135239" y="345344"/>
                  <a:pt x="1135582" y="344247"/>
                  <a:pt x="1135856" y="343149"/>
                </a:cubicBezTo>
                <a:cubicBezTo>
                  <a:pt x="1136130" y="342121"/>
                  <a:pt x="1136405" y="341024"/>
                  <a:pt x="1136610" y="339995"/>
                </a:cubicBezTo>
                <a:cubicBezTo>
                  <a:pt x="1136679" y="339515"/>
                  <a:pt x="1136816" y="339034"/>
                  <a:pt x="1136885" y="338554"/>
                </a:cubicBezTo>
                <a:lnTo>
                  <a:pt x="1136987" y="337977"/>
                </a:lnTo>
                <a:lnTo>
                  <a:pt x="1136954" y="338487"/>
                </a:lnTo>
                <a:lnTo>
                  <a:pt x="1137090" y="337389"/>
                </a:lnTo>
                <a:lnTo>
                  <a:pt x="1136987" y="337977"/>
                </a:lnTo>
                <a:lnTo>
                  <a:pt x="1137433" y="331011"/>
                </a:lnTo>
                <a:cubicBezTo>
                  <a:pt x="1137433" y="326210"/>
                  <a:pt x="1141411" y="322644"/>
                  <a:pt x="1146006" y="322438"/>
                </a:cubicBezTo>
                <a:close/>
                <a:moveTo>
                  <a:pt x="3132451" y="307637"/>
                </a:moveTo>
                <a:lnTo>
                  <a:pt x="3132426" y="307762"/>
                </a:lnTo>
                <a:lnTo>
                  <a:pt x="3132289" y="307683"/>
                </a:lnTo>
                <a:close/>
                <a:moveTo>
                  <a:pt x="3117751" y="299203"/>
                </a:moveTo>
                <a:lnTo>
                  <a:pt x="3132289" y="307683"/>
                </a:lnTo>
                <a:lnTo>
                  <a:pt x="3121461" y="310737"/>
                </a:lnTo>
                <a:close/>
                <a:moveTo>
                  <a:pt x="3117681" y="298985"/>
                </a:moveTo>
                <a:lnTo>
                  <a:pt x="3117751" y="299203"/>
                </a:lnTo>
                <a:lnTo>
                  <a:pt x="3117612" y="299121"/>
                </a:lnTo>
                <a:close/>
                <a:moveTo>
                  <a:pt x="3027404" y="240641"/>
                </a:moveTo>
                <a:lnTo>
                  <a:pt x="3027035" y="242092"/>
                </a:lnTo>
                <a:lnTo>
                  <a:pt x="3026813" y="242062"/>
                </a:lnTo>
                <a:close/>
                <a:moveTo>
                  <a:pt x="3010444" y="222615"/>
                </a:moveTo>
                <a:lnTo>
                  <a:pt x="3008776" y="229306"/>
                </a:lnTo>
                <a:cubicBezTo>
                  <a:pt x="3006581" y="238633"/>
                  <a:pt x="2990945" y="236713"/>
                  <a:pt x="2991905" y="227043"/>
                </a:cubicBezTo>
                <a:lnTo>
                  <a:pt x="2992625" y="224858"/>
                </a:lnTo>
                <a:lnTo>
                  <a:pt x="3008913" y="227043"/>
                </a:lnTo>
                <a:close/>
                <a:moveTo>
                  <a:pt x="3120287" y="201601"/>
                </a:moveTo>
                <a:lnTo>
                  <a:pt x="3120290" y="201623"/>
                </a:lnTo>
                <a:lnTo>
                  <a:pt x="3120218" y="201737"/>
                </a:lnTo>
                <a:close/>
                <a:moveTo>
                  <a:pt x="3126733" y="191399"/>
                </a:moveTo>
                <a:cubicBezTo>
                  <a:pt x="3130865" y="190267"/>
                  <a:pt x="3135579" y="191828"/>
                  <a:pt x="3136745" y="197211"/>
                </a:cubicBezTo>
                <a:lnTo>
                  <a:pt x="3143051" y="249115"/>
                </a:lnTo>
                <a:lnTo>
                  <a:pt x="3117681" y="298985"/>
                </a:lnTo>
                <a:lnTo>
                  <a:pt x="3117681" y="298985"/>
                </a:lnTo>
                <a:cubicBezTo>
                  <a:pt x="3124642" y="284479"/>
                  <a:pt x="3126939" y="267711"/>
                  <a:pt x="3126673" y="250780"/>
                </a:cubicBezTo>
                <a:lnTo>
                  <a:pt x="3120290" y="201623"/>
                </a:lnTo>
                <a:close/>
                <a:moveTo>
                  <a:pt x="2970695" y="180249"/>
                </a:moveTo>
                <a:lnTo>
                  <a:pt x="2970576" y="180753"/>
                </a:lnTo>
                <a:lnTo>
                  <a:pt x="2970491" y="180716"/>
                </a:lnTo>
                <a:close/>
                <a:moveTo>
                  <a:pt x="1138531" y="174238"/>
                </a:moveTo>
                <a:lnTo>
                  <a:pt x="1153344" y="182878"/>
                </a:lnTo>
                <a:cubicBezTo>
                  <a:pt x="1147720" y="192616"/>
                  <a:pt x="1134004" y="184113"/>
                  <a:pt x="1138531" y="174238"/>
                </a:cubicBezTo>
                <a:close/>
                <a:moveTo>
                  <a:pt x="3204280" y="170825"/>
                </a:moveTo>
                <a:cubicBezTo>
                  <a:pt x="3207109" y="172197"/>
                  <a:pt x="3209337" y="175163"/>
                  <a:pt x="3209783" y="178626"/>
                </a:cubicBezTo>
                <a:cubicBezTo>
                  <a:pt x="3213006" y="202492"/>
                  <a:pt x="3210520" y="226444"/>
                  <a:pt x="3208437" y="250361"/>
                </a:cubicBezTo>
                <a:lnTo>
                  <a:pt x="3208913" y="282091"/>
                </a:lnTo>
                <a:lnTo>
                  <a:pt x="3193873" y="319832"/>
                </a:lnTo>
                <a:lnTo>
                  <a:pt x="3209509" y="321889"/>
                </a:lnTo>
                <a:lnTo>
                  <a:pt x="3208913" y="282091"/>
                </a:lnTo>
                <a:lnTo>
                  <a:pt x="3215681" y="265105"/>
                </a:lnTo>
                <a:cubicBezTo>
                  <a:pt x="3221099" y="244874"/>
                  <a:pt x="3226174" y="224368"/>
                  <a:pt x="3235432" y="205440"/>
                </a:cubicBezTo>
                <a:cubicBezTo>
                  <a:pt x="3240302" y="195496"/>
                  <a:pt x="3255046" y="204206"/>
                  <a:pt x="3250246" y="214081"/>
                </a:cubicBezTo>
                <a:cubicBezTo>
                  <a:pt x="3232552" y="250430"/>
                  <a:pt x="3232895" y="295213"/>
                  <a:pt x="3208686" y="328473"/>
                </a:cubicBezTo>
                <a:cubicBezTo>
                  <a:pt x="3204777" y="333892"/>
                  <a:pt x="3194696" y="334371"/>
                  <a:pt x="3193050" y="326416"/>
                </a:cubicBezTo>
                <a:cubicBezTo>
                  <a:pt x="3188044" y="301796"/>
                  <a:pt x="3189621" y="277158"/>
                  <a:pt x="3191627" y="252512"/>
                </a:cubicBezTo>
                <a:lnTo>
                  <a:pt x="3192358" y="205381"/>
                </a:lnTo>
                <a:lnTo>
                  <a:pt x="3207383" y="184592"/>
                </a:lnTo>
                <a:lnTo>
                  <a:pt x="3192775" y="178557"/>
                </a:lnTo>
                <a:lnTo>
                  <a:pt x="3192358" y="205381"/>
                </a:lnTo>
                <a:lnTo>
                  <a:pt x="3165154" y="243022"/>
                </a:lnTo>
                <a:cubicBezTo>
                  <a:pt x="3153376" y="264094"/>
                  <a:pt x="3143191" y="286194"/>
                  <a:pt x="3132493" y="307625"/>
                </a:cubicBezTo>
                <a:lnTo>
                  <a:pt x="3132451" y="307637"/>
                </a:lnTo>
                <a:lnTo>
                  <a:pt x="3143535" y="253104"/>
                </a:lnTo>
                <a:lnTo>
                  <a:pt x="3143051" y="249115"/>
                </a:lnTo>
                <a:lnTo>
                  <a:pt x="3151431" y="232642"/>
                </a:lnTo>
                <a:cubicBezTo>
                  <a:pt x="3163647" y="211013"/>
                  <a:pt x="3177517" y="190456"/>
                  <a:pt x="3195176" y="172591"/>
                </a:cubicBezTo>
                <a:cubicBezTo>
                  <a:pt x="3198022" y="169676"/>
                  <a:pt x="3201451" y="169453"/>
                  <a:pt x="3204280" y="170825"/>
                </a:cubicBezTo>
                <a:close/>
                <a:moveTo>
                  <a:pt x="883379" y="143282"/>
                </a:moveTo>
                <a:cubicBezTo>
                  <a:pt x="885797" y="144902"/>
                  <a:pt x="887563" y="147765"/>
                  <a:pt x="887871" y="150714"/>
                </a:cubicBezTo>
                <a:cubicBezTo>
                  <a:pt x="889689" y="169025"/>
                  <a:pt x="888111" y="187593"/>
                  <a:pt x="885094" y="206016"/>
                </a:cubicBezTo>
                <a:lnTo>
                  <a:pt x="876096" y="248905"/>
                </a:lnTo>
                <a:lnTo>
                  <a:pt x="865377" y="249606"/>
                </a:lnTo>
                <a:lnTo>
                  <a:pt x="873675" y="260442"/>
                </a:lnTo>
                <a:lnTo>
                  <a:pt x="876096" y="248905"/>
                </a:lnTo>
                <a:lnTo>
                  <a:pt x="877953" y="248784"/>
                </a:lnTo>
                <a:cubicBezTo>
                  <a:pt x="881630" y="247497"/>
                  <a:pt x="884717" y="245012"/>
                  <a:pt x="886980" y="240759"/>
                </a:cubicBezTo>
                <a:cubicBezTo>
                  <a:pt x="891506" y="232256"/>
                  <a:pt x="892672" y="221970"/>
                  <a:pt x="894181" y="212642"/>
                </a:cubicBezTo>
                <a:cubicBezTo>
                  <a:pt x="897747" y="190970"/>
                  <a:pt x="901107" y="167653"/>
                  <a:pt x="920035" y="153731"/>
                </a:cubicBezTo>
                <a:cubicBezTo>
                  <a:pt x="924493" y="150508"/>
                  <a:pt x="931488" y="153869"/>
                  <a:pt x="932654" y="158875"/>
                </a:cubicBezTo>
                <a:cubicBezTo>
                  <a:pt x="936083" y="173654"/>
                  <a:pt x="936221" y="188450"/>
                  <a:pt x="935466" y="203272"/>
                </a:cubicBezTo>
                <a:lnTo>
                  <a:pt x="933783" y="232825"/>
                </a:lnTo>
                <a:lnTo>
                  <a:pt x="924356" y="239251"/>
                </a:lnTo>
                <a:lnTo>
                  <a:pt x="932928" y="247823"/>
                </a:lnTo>
                <a:lnTo>
                  <a:pt x="933783" y="232825"/>
                </a:lnTo>
                <a:lnTo>
                  <a:pt x="944313" y="225647"/>
                </a:lnTo>
                <a:cubicBezTo>
                  <a:pt x="949216" y="218180"/>
                  <a:pt x="952817" y="209179"/>
                  <a:pt x="956451" y="202835"/>
                </a:cubicBezTo>
                <a:cubicBezTo>
                  <a:pt x="967904" y="182672"/>
                  <a:pt x="983677" y="168476"/>
                  <a:pt x="1007543" y="166488"/>
                </a:cubicBezTo>
                <a:cubicBezTo>
                  <a:pt x="1012481" y="166076"/>
                  <a:pt x="1015704" y="170739"/>
                  <a:pt x="1016116" y="175060"/>
                </a:cubicBezTo>
                <a:cubicBezTo>
                  <a:pt x="1017556" y="190868"/>
                  <a:pt x="1014179" y="205732"/>
                  <a:pt x="1009961" y="220477"/>
                </a:cubicBezTo>
                <a:lnTo>
                  <a:pt x="1001874" y="252763"/>
                </a:lnTo>
                <a:lnTo>
                  <a:pt x="990193" y="256601"/>
                </a:lnTo>
                <a:lnTo>
                  <a:pt x="998765" y="265174"/>
                </a:lnTo>
                <a:lnTo>
                  <a:pt x="1001874" y="252763"/>
                </a:lnTo>
                <a:lnTo>
                  <a:pt x="1003978" y="252072"/>
                </a:lnTo>
                <a:cubicBezTo>
                  <a:pt x="1014573" y="242303"/>
                  <a:pt x="1016682" y="219465"/>
                  <a:pt x="1020025" y="207431"/>
                </a:cubicBezTo>
                <a:cubicBezTo>
                  <a:pt x="1022288" y="199406"/>
                  <a:pt x="1034495" y="199131"/>
                  <a:pt x="1036553" y="207431"/>
                </a:cubicBezTo>
                <a:cubicBezTo>
                  <a:pt x="1057332" y="290823"/>
                  <a:pt x="992319" y="356522"/>
                  <a:pt x="967218" y="430315"/>
                </a:cubicBezTo>
                <a:cubicBezTo>
                  <a:pt x="963652" y="440739"/>
                  <a:pt x="947124" y="436282"/>
                  <a:pt x="950690" y="425788"/>
                </a:cubicBezTo>
                <a:cubicBezTo>
                  <a:pt x="968384" y="373839"/>
                  <a:pt x="1009494" y="323433"/>
                  <a:pt x="1020726" y="268581"/>
                </a:cubicBezTo>
                <a:lnTo>
                  <a:pt x="1022117" y="255142"/>
                </a:lnTo>
                <a:lnTo>
                  <a:pt x="1023660" y="253250"/>
                </a:lnTo>
                <a:cubicBezTo>
                  <a:pt x="1030123" y="240485"/>
                  <a:pt x="1033158" y="224266"/>
                  <a:pt x="1036553" y="212024"/>
                </a:cubicBezTo>
                <a:lnTo>
                  <a:pt x="1020025" y="212024"/>
                </a:lnTo>
                <a:cubicBezTo>
                  <a:pt x="1022460" y="221771"/>
                  <a:pt x="1023571" y="231340"/>
                  <a:pt x="1023606" y="240756"/>
                </a:cubicBezTo>
                <a:lnTo>
                  <a:pt x="1022117" y="255142"/>
                </a:lnTo>
                <a:lnTo>
                  <a:pt x="1010919" y="268876"/>
                </a:lnTo>
                <a:cubicBezTo>
                  <a:pt x="1005499" y="272602"/>
                  <a:pt x="998749" y="274535"/>
                  <a:pt x="990193" y="273746"/>
                </a:cubicBezTo>
                <a:cubicBezTo>
                  <a:pt x="986078" y="273335"/>
                  <a:pt x="981003" y="270043"/>
                  <a:pt x="981620" y="265174"/>
                </a:cubicBezTo>
                <a:cubicBezTo>
                  <a:pt x="983541" y="249984"/>
                  <a:pt x="988582" y="235222"/>
                  <a:pt x="992791" y="220375"/>
                </a:cubicBezTo>
                <a:lnTo>
                  <a:pt x="997082" y="188909"/>
                </a:lnTo>
                <a:lnTo>
                  <a:pt x="1007543" y="183632"/>
                </a:lnTo>
                <a:lnTo>
                  <a:pt x="998971" y="175060"/>
                </a:lnTo>
                <a:lnTo>
                  <a:pt x="997082" y="188909"/>
                </a:lnTo>
                <a:lnTo>
                  <a:pt x="982211" y="196410"/>
                </a:lnTo>
                <a:cubicBezTo>
                  <a:pt x="963138" y="217138"/>
                  <a:pt x="958097" y="255573"/>
                  <a:pt x="924356" y="256396"/>
                </a:cubicBezTo>
                <a:cubicBezTo>
                  <a:pt x="919761" y="256534"/>
                  <a:pt x="915783" y="252349"/>
                  <a:pt x="915783" y="247823"/>
                </a:cubicBezTo>
                <a:cubicBezTo>
                  <a:pt x="915921" y="233799"/>
                  <a:pt x="917601" y="219655"/>
                  <a:pt x="918441" y="205544"/>
                </a:cubicBezTo>
                <a:lnTo>
                  <a:pt x="917536" y="189570"/>
                </a:lnTo>
                <a:lnTo>
                  <a:pt x="928676" y="168613"/>
                </a:lnTo>
                <a:lnTo>
                  <a:pt x="916058" y="163470"/>
                </a:lnTo>
                <a:lnTo>
                  <a:pt x="917536" y="189570"/>
                </a:lnTo>
                <a:lnTo>
                  <a:pt x="913597" y="196980"/>
                </a:lnTo>
                <a:cubicBezTo>
                  <a:pt x="911205" y="208355"/>
                  <a:pt x="910468" y="220494"/>
                  <a:pt x="908445" y="229925"/>
                </a:cubicBezTo>
                <a:cubicBezTo>
                  <a:pt x="903576" y="252487"/>
                  <a:pt x="890546" y="269701"/>
                  <a:pt x="865377" y="266820"/>
                </a:cubicBezTo>
                <a:cubicBezTo>
                  <a:pt x="859685" y="266203"/>
                  <a:pt x="855776" y="261882"/>
                  <a:pt x="857079" y="255985"/>
                </a:cubicBezTo>
                <a:cubicBezTo>
                  <a:pt x="860885" y="238942"/>
                  <a:pt x="865154" y="221454"/>
                  <a:pt x="868035" y="203829"/>
                </a:cubicBezTo>
                <a:lnTo>
                  <a:pt x="869601" y="172209"/>
                </a:lnTo>
                <a:lnTo>
                  <a:pt x="883551" y="158258"/>
                </a:lnTo>
                <a:lnTo>
                  <a:pt x="870658" y="150851"/>
                </a:lnTo>
                <a:lnTo>
                  <a:pt x="869601" y="172209"/>
                </a:lnTo>
                <a:lnTo>
                  <a:pt x="855433" y="186375"/>
                </a:lnTo>
                <a:lnTo>
                  <a:pt x="855501" y="186238"/>
                </a:lnTo>
                <a:cubicBezTo>
                  <a:pt x="849261" y="195291"/>
                  <a:pt x="834379" y="186718"/>
                  <a:pt x="840688" y="177598"/>
                </a:cubicBezTo>
                <a:cubicBezTo>
                  <a:pt x="849878" y="164293"/>
                  <a:pt x="861674" y="152497"/>
                  <a:pt x="874978" y="143308"/>
                </a:cubicBezTo>
                <a:cubicBezTo>
                  <a:pt x="877893" y="141284"/>
                  <a:pt x="880962" y="141662"/>
                  <a:pt x="883379" y="143282"/>
                </a:cubicBezTo>
                <a:close/>
                <a:moveTo>
                  <a:pt x="1103914" y="122159"/>
                </a:moveTo>
                <a:lnTo>
                  <a:pt x="1103904" y="122186"/>
                </a:lnTo>
                <a:lnTo>
                  <a:pt x="1103898" y="122184"/>
                </a:lnTo>
                <a:close/>
                <a:moveTo>
                  <a:pt x="3098830" y="116295"/>
                </a:moveTo>
                <a:cubicBezTo>
                  <a:pt x="3102542" y="118447"/>
                  <a:pt x="3104651" y="122836"/>
                  <a:pt x="3101428" y="127328"/>
                </a:cubicBezTo>
                <a:cubicBezTo>
                  <a:pt x="3075298" y="163744"/>
                  <a:pt x="3060348" y="205579"/>
                  <a:pt x="3043340" y="246589"/>
                </a:cubicBezTo>
                <a:cubicBezTo>
                  <a:pt x="3039843" y="254955"/>
                  <a:pt x="3026332" y="254750"/>
                  <a:pt x="3026469" y="244325"/>
                </a:cubicBezTo>
                <a:lnTo>
                  <a:pt x="3027035" y="242092"/>
                </a:lnTo>
                <a:lnTo>
                  <a:pt x="3043683" y="244325"/>
                </a:lnTo>
                <a:cubicBezTo>
                  <a:pt x="3044026" y="220048"/>
                  <a:pt x="3054518" y="197417"/>
                  <a:pt x="3061994" y="174785"/>
                </a:cubicBezTo>
                <a:lnTo>
                  <a:pt x="3063094" y="160829"/>
                </a:lnTo>
                <a:lnTo>
                  <a:pt x="3086614" y="118687"/>
                </a:lnTo>
                <a:cubicBezTo>
                  <a:pt x="3089803" y="114229"/>
                  <a:pt x="3095118" y="114143"/>
                  <a:pt x="3098830" y="116295"/>
                </a:cubicBezTo>
                <a:close/>
                <a:moveTo>
                  <a:pt x="3060571" y="97393"/>
                </a:moveTo>
                <a:cubicBezTo>
                  <a:pt x="3063725" y="97684"/>
                  <a:pt x="3066623" y="99656"/>
                  <a:pt x="3067617" y="103462"/>
                </a:cubicBezTo>
                <a:lnTo>
                  <a:pt x="3063094" y="160829"/>
                </a:lnTo>
                <a:lnTo>
                  <a:pt x="3053190" y="178575"/>
                </a:lnTo>
                <a:lnTo>
                  <a:pt x="3027404" y="240641"/>
                </a:lnTo>
                <a:lnTo>
                  <a:pt x="3043709" y="176363"/>
                </a:lnTo>
                <a:cubicBezTo>
                  <a:pt x="3047519" y="165176"/>
                  <a:pt x="3050916" y="153972"/>
                  <a:pt x="3052576" y="142620"/>
                </a:cubicBezTo>
                <a:lnTo>
                  <a:pt x="3052104" y="132119"/>
                </a:lnTo>
                <a:lnTo>
                  <a:pt x="3066657" y="110046"/>
                </a:lnTo>
                <a:lnTo>
                  <a:pt x="3051021" y="107988"/>
                </a:lnTo>
                <a:lnTo>
                  <a:pt x="3052104" y="132119"/>
                </a:lnTo>
                <a:lnTo>
                  <a:pt x="3030276" y="165227"/>
                </a:lnTo>
                <a:lnTo>
                  <a:pt x="3010444" y="222615"/>
                </a:lnTo>
                <a:lnTo>
                  <a:pt x="3029830" y="144816"/>
                </a:lnTo>
                <a:lnTo>
                  <a:pt x="3031219" y="133606"/>
                </a:lnTo>
                <a:lnTo>
                  <a:pt x="3051981" y="101406"/>
                </a:lnTo>
                <a:cubicBezTo>
                  <a:pt x="3054004" y="98490"/>
                  <a:pt x="3057416" y="97102"/>
                  <a:pt x="3060571" y="97393"/>
                </a:cubicBezTo>
                <a:close/>
                <a:moveTo>
                  <a:pt x="3027361" y="53262"/>
                </a:moveTo>
                <a:cubicBezTo>
                  <a:pt x="3033121" y="49352"/>
                  <a:pt x="3039843" y="54702"/>
                  <a:pt x="3040254" y="60669"/>
                </a:cubicBezTo>
                <a:lnTo>
                  <a:pt x="3031219" y="133606"/>
                </a:lnTo>
                <a:lnTo>
                  <a:pt x="3013765" y="160675"/>
                </a:lnTo>
                <a:lnTo>
                  <a:pt x="2992625" y="224858"/>
                </a:lnTo>
                <a:lnTo>
                  <a:pt x="2992042" y="224780"/>
                </a:lnTo>
                <a:cubicBezTo>
                  <a:pt x="2998420" y="197348"/>
                  <a:pt x="3006444" y="169573"/>
                  <a:pt x="3012547" y="142896"/>
                </a:cubicBezTo>
                <a:lnTo>
                  <a:pt x="3019952" y="84147"/>
                </a:lnTo>
                <a:lnTo>
                  <a:pt x="3035796" y="68143"/>
                </a:lnTo>
                <a:lnTo>
                  <a:pt x="3022903" y="60738"/>
                </a:lnTo>
                <a:lnTo>
                  <a:pt x="3019952" y="84147"/>
                </a:lnTo>
                <a:lnTo>
                  <a:pt x="3012338" y="91838"/>
                </a:lnTo>
                <a:cubicBezTo>
                  <a:pt x="3006035" y="100861"/>
                  <a:pt x="3000996" y="110818"/>
                  <a:pt x="2996474" y="121139"/>
                </a:cubicBezTo>
                <a:lnTo>
                  <a:pt x="2970695" y="180249"/>
                </a:lnTo>
                <a:lnTo>
                  <a:pt x="2985913" y="115755"/>
                </a:lnTo>
                <a:lnTo>
                  <a:pt x="2988744" y="101166"/>
                </a:lnTo>
                <a:lnTo>
                  <a:pt x="3001637" y="78509"/>
                </a:lnTo>
                <a:cubicBezTo>
                  <a:pt x="3008536" y="69069"/>
                  <a:pt x="3016834" y="60496"/>
                  <a:pt x="3027361" y="53262"/>
                </a:cubicBezTo>
                <a:close/>
                <a:moveTo>
                  <a:pt x="2990799" y="42040"/>
                </a:moveTo>
                <a:cubicBezTo>
                  <a:pt x="2995094" y="42031"/>
                  <a:pt x="2999140" y="44758"/>
                  <a:pt x="2998626" y="50244"/>
                </a:cubicBezTo>
                <a:lnTo>
                  <a:pt x="2988744" y="101166"/>
                </a:lnTo>
                <a:lnTo>
                  <a:pt x="2984310" y="108957"/>
                </a:lnTo>
                <a:cubicBezTo>
                  <a:pt x="2974452" y="130363"/>
                  <a:pt x="2966874" y="153354"/>
                  <a:pt x="2954941" y="174168"/>
                </a:cubicBezTo>
                <a:lnTo>
                  <a:pt x="2970491" y="180716"/>
                </a:lnTo>
                <a:lnTo>
                  <a:pt x="2969548" y="182878"/>
                </a:lnTo>
                <a:cubicBezTo>
                  <a:pt x="2964405" y="191862"/>
                  <a:pt x="2952335" y="185347"/>
                  <a:pt x="2953912" y="176295"/>
                </a:cubicBezTo>
                <a:cubicBezTo>
                  <a:pt x="2961181" y="133912"/>
                  <a:pt x="2977434" y="93244"/>
                  <a:pt x="2981344" y="50314"/>
                </a:cubicBezTo>
                <a:lnTo>
                  <a:pt x="2981481" y="50244"/>
                </a:lnTo>
                <a:cubicBezTo>
                  <a:pt x="2981961" y="44792"/>
                  <a:pt x="2986504" y="42049"/>
                  <a:pt x="2990799" y="42040"/>
                </a:cubicBezTo>
                <a:close/>
                <a:moveTo>
                  <a:pt x="1126323" y="38517"/>
                </a:moveTo>
                <a:cubicBezTo>
                  <a:pt x="1130507" y="36871"/>
                  <a:pt x="1135925" y="40301"/>
                  <a:pt x="1136885" y="44483"/>
                </a:cubicBezTo>
                <a:cubicBezTo>
                  <a:pt x="1138582" y="52044"/>
                  <a:pt x="1139002" y="59374"/>
                  <a:pt x="1138514" y="66545"/>
                </a:cubicBezTo>
                <a:lnTo>
                  <a:pt x="1138094" y="68865"/>
                </a:lnTo>
                <a:lnTo>
                  <a:pt x="1103914" y="122159"/>
                </a:lnTo>
                <a:lnTo>
                  <a:pt x="1117382" y="87629"/>
                </a:lnTo>
                <a:cubicBezTo>
                  <a:pt x="1119350" y="81367"/>
                  <a:pt x="1120848" y="75030"/>
                  <a:pt x="1121485" y="68617"/>
                </a:cubicBezTo>
                <a:lnTo>
                  <a:pt x="1121125" y="62007"/>
                </a:lnTo>
                <a:lnTo>
                  <a:pt x="1130987" y="55113"/>
                </a:lnTo>
                <a:lnTo>
                  <a:pt x="1120425" y="49148"/>
                </a:lnTo>
                <a:lnTo>
                  <a:pt x="1121125" y="62007"/>
                </a:lnTo>
                <a:lnTo>
                  <a:pt x="1094554" y="80583"/>
                </a:lnTo>
                <a:cubicBezTo>
                  <a:pt x="1083444" y="90860"/>
                  <a:pt x="1072694" y="101748"/>
                  <a:pt x="1060281" y="109703"/>
                </a:cubicBezTo>
                <a:lnTo>
                  <a:pt x="1060144" y="109634"/>
                </a:lnTo>
                <a:cubicBezTo>
                  <a:pt x="1050817" y="115601"/>
                  <a:pt x="1042245" y="100788"/>
                  <a:pt x="1051503" y="94821"/>
                </a:cubicBezTo>
                <a:cubicBezTo>
                  <a:pt x="1078043" y="77813"/>
                  <a:pt x="1096354" y="50381"/>
                  <a:pt x="1126323" y="38517"/>
                </a:cubicBezTo>
                <a:close/>
                <a:moveTo>
                  <a:pt x="1247993" y="33451"/>
                </a:moveTo>
                <a:cubicBezTo>
                  <a:pt x="1251705" y="35603"/>
                  <a:pt x="1253745" y="39923"/>
                  <a:pt x="1250385" y="44278"/>
                </a:cubicBezTo>
                <a:cubicBezTo>
                  <a:pt x="1215957" y="88992"/>
                  <a:pt x="1181531" y="133843"/>
                  <a:pt x="1153344" y="182878"/>
                </a:cubicBezTo>
                <a:cubicBezTo>
                  <a:pt x="1167403" y="152291"/>
                  <a:pt x="1185096" y="123625"/>
                  <a:pt x="1198401" y="92695"/>
                </a:cubicBezTo>
                <a:lnTo>
                  <a:pt x="1203501" y="78330"/>
                </a:lnTo>
                <a:lnTo>
                  <a:pt x="1235571" y="35637"/>
                </a:lnTo>
                <a:cubicBezTo>
                  <a:pt x="1238898" y="31316"/>
                  <a:pt x="1244281" y="31299"/>
                  <a:pt x="1247993" y="33451"/>
                </a:cubicBezTo>
                <a:close/>
                <a:moveTo>
                  <a:pt x="1203553" y="404"/>
                </a:moveTo>
                <a:cubicBezTo>
                  <a:pt x="1205705" y="1090"/>
                  <a:pt x="1207659" y="2581"/>
                  <a:pt x="1208825" y="4364"/>
                </a:cubicBezTo>
                <a:cubicBezTo>
                  <a:pt x="1217295" y="17154"/>
                  <a:pt x="1217346" y="33082"/>
                  <a:pt x="1213952" y="48890"/>
                </a:cubicBezTo>
                <a:lnTo>
                  <a:pt x="1203501" y="78330"/>
                </a:lnTo>
                <a:lnTo>
                  <a:pt x="1184711" y="103343"/>
                </a:lnTo>
                <a:cubicBezTo>
                  <a:pt x="1168277" y="126283"/>
                  <a:pt x="1152624" y="149755"/>
                  <a:pt x="1138531" y="174238"/>
                </a:cubicBezTo>
                <a:cubicBezTo>
                  <a:pt x="1151355" y="146326"/>
                  <a:pt x="1167403" y="119990"/>
                  <a:pt x="1180090" y="92009"/>
                </a:cubicBezTo>
                <a:cubicBezTo>
                  <a:pt x="1186880" y="76990"/>
                  <a:pt x="1193121" y="61424"/>
                  <a:pt x="1196550" y="45306"/>
                </a:cubicBezTo>
                <a:cubicBezTo>
                  <a:pt x="1197647" y="40060"/>
                  <a:pt x="1198573" y="34351"/>
                  <a:pt x="1198444" y="28779"/>
                </a:cubicBezTo>
                <a:lnTo>
                  <a:pt x="1197466" y="25313"/>
                </a:lnTo>
                <a:lnTo>
                  <a:pt x="1205739" y="16160"/>
                </a:lnTo>
                <a:lnTo>
                  <a:pt x="1194012" y="13074"/>
                </a:lnTo>
                <a:lnTo>
                  <a:pt x="1197466" y="25313"/>
                </a:lnTo>
                <a:lnTo>
                  <a:pt x="1157468" y="69567"/>
                </a:lnTo>
                <a:cubicBezTo>
                  <a:pt x="1143846" y="89712"/>
                  <a:pt x="1131810" y="111178"/>
                  <a:pt x="1118711" y="130894"/>
                </a:cubicBezTo>
                <a:cubicBezTo>
                  <a:pt x="1113636" y="138575"/>
                  <a:pt x="1099440" y="133843"/>
                  <a:pt x="1103075" y="124310"/>
                </a:cubicBezTo>
                <a:lnTo>
                  <a:pt x="1103904" y="122186"/>
                </a:lnTo>
                <a:lnTo>
                  <a:pt x="1119534" y="128768"/>
                </a:lnTo>
                <a:cubicBezTo>
                  <a:pt x="1124781" y="115018"/>
                  <a:pt x="1130816" y="101508"/>
                  <a:pt x="1134690" y="87655"/>
                </a:cubicBezTo>
                <a:lnTo>
                  <a:pt x="1138094" y="68865"/>
                </a:lnTo>
                <a:lnTo>
                  <a:pt x="1145406" y="57463"/>
                </a:lnTo>
                <a:cubicBezTo>
                  <a:pt x="1159997" y="36391"/>
                  <a:pt x="1176284" y="16743"/>
                  <a:pt x="1197098" y="1278"/>
                </a:cubicBezTo>
                <a:cubicBezTo>
                  <a:pt x="1199053" y="-162"/>
                  <a:pt x="1201402" y="-282"/>
                  <a:pt x="1203553" y="404"/>
                </a:cubicBezTo>
                <a:close/>
              </a:path>
            </a:pathLst>
          </a:custGeom>
          <a:solidFill>
            <a:schemeClr val="accent1">
              <a:lumMod val="50000"/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3" name="groenlandia">
            <a:extLst>
              <a:ext uri="{FF2B5EF4-FFF2-40B4-BE49-F238E27FC236}">
                <a16:creationId xmlns:a16="http://schemas.microsoft.com/office/drawing/2014/main" id="{82E88089-367B-B943-68EF-B4780DF48E54}"/>
              </a:ext>
            </a:extLst>
          </p:cNvPr>
          <p:cNvSpPr/>
          <p:nvPr/>
        </p:nvSpPr>
        <p:spPr>
          <a:xfrm rot="900000">
            <a:off x="-750480" y="-6313822"/>
            <a:ext cx="3368428" cy="4578932"/>
          </a:xfrm>
          <a:custGeom>
            <a:avLst/>
            <a:gdLst>
              <a:gd name="connsiteX0" fmla="*/ 558338 w 1307155"/>
              <a:gd name="connsiteY0" fmla="*/ 1656997 h 1776905"/>
              <a:gd name="connsiteX1" fmla="*/ 558330 w 1307155"/>
              <a:gd name="connsiteY1" fmla="*/ 1657134 h 1776905"/>
              <a:gd name="connsiteX2" fmla="*/ 558320 w 1307155"/>
              <a:gd name="connsiteY2" fmla="*/ 1657133 h 1776905"/>
              <a:gd name="connsiteX3" fmla="*/ 547259 w 1307155"/>
              <a:gd name="connsiteY3" fmla="*/ 1609956 h 1776905"/>
              <a:gd name="connsiteX4" fmla="*/ 547151 w 1307155"/>
              <a:gd name="connsiteY4" fmla="*/ 1611392 h 1776905"/>
              <a:gd name="connsiteX5" fmla="*/ 541459 w 1307155"/>
              <a:gd name="connsiteY5" fmla="*/ 1654871 h 1776905"/>
              <a:gd name="connsiteX6" fmla="*/ 558320 w 1307155"/>
              <a:gd name="connsiteY6" fmla="*/ 1657133 h 1776905"/>
              <a:gd name="connsiteX7" fmla="*/ 557987 w 1307155"/>
              <a:gd name="connsiteY7" fmla="*/ 1659603 h 1776905"/>
              <a:gd name="connsiteX8" fmla="*/ 541116 w 1307155"/>
              <a:gd name="connsiteY8" fmla="*/ 1657340 h 1776905"/>
              <a:gd name="connsiteX9" fmla="*/ 542625 w 1307155"/>
              <a:gd name="connsiteY9" fmla="*/ 1623942 h 1776905"/>
              <a:gd name="connsiteX10" fmla="*/ 564317 w 1307155"/>
              <a:gd name="connsiteY10" fmla="*/ 1608645 h 1776905"/>
              <a:gd name="connsiteX11" fmla="*/ 563619 w 1307155"/>
              <a:gd name="connsiteY11" fmla="*/ 1617787 h 1776905"/>
              <a:gd name="connsiteX12" fmla="*/ 558338 w 1307155"/>
              <a:gd name="connsiteY12" fmla="*/ 1656997 h 1776905"/>
              <a:gd name="connsiteX13" fmla="*/ 560322 w 1307155"/>
              <a:gd name="connsiteY13" fmla="*/ 1623043 h 1776905"/>
              <a:gd name="connsiteX14" fmla="*/ 1034646 w 1307155"/>
              <a:gd name="connsiteY14" fmla="*/ 1242339 h 1776905"/>
              <a:gd name="connsiteX15" fmla="*/ 1024419 w 1307155"/>
              <a:gd name="connsiteY15" fmla="*/ 1255845 h 1776905"/>
              <a:gd name="connsiteX16" fmla="*/ 1027349 w 1307155"/>
              <a:gd name="connsiteY16" fmla="*/ 1251003 h 1776905"/>
              <a:gd name="connsiteX17" fmla="*/ 1025354 w 1307155"/>
              <a:gd name="connsiteY17" fmla="*/ 1226649 h 1776905"/>
              <a:gd name="connsiteX18" fmla="*/ 965833 w 1307155"/>
              <a:gd name="connsiteY18" fmla="*/ 1315263 h 1776905"/>
              <a:gd name="connsiteX19" fmla="*/ 948276 w 1307155"/>
              <a:gd name="connsiteY19" fmla="*/ 1352913 h 1776905"/>
              <a:gd name="connsiteX20" fmla="*/ 942061 w 1307155"/>
              <a:gd name="connsiteY20" fmla="*/ 1374465 h 1776905"/>
              <a:gd name="connsiteX21" fmla="*/ 920369 w 1307155"/>
              <a:gd name="connsiteY21" fmla="*/ 1409233 h 1776905"/>
              <a:gd name="connsiteX22" fmla="*/ 898913 w 1307155"/>
              <a:gd name="connsiteY22" fmla="*/ 1458157 h 1776905"/>
              <a:gd name="connsiteX23" fmla="*/ 888126 w 1307155"/>
              <a:gd name="connsiteY23" fmla="*/ 1495844 h 1776905"/>
              <a:gd name="connsiteX24" fmla="*/ 877982 w 1307155"/>
              <a:gd name="connsiteY24" fmla="*/ 1499880 h 1776905"/>
              <a:gd name="connsiteX25" fmla="*/ 883948 w 1307155"/>
              <a:gd name="connsiteY25" fmla="*/ 1510442 h 1776905"/>
              <a:gd name="connsiteX26" fmla="*/ 888126 w 1307155"/>
              <a:gd name="connsiteY26" fmla="*/ 1495844 h 1776905"/>
              <a:gd name="connsiteX27" fmla="*/ 897459 w 1307155"/>
              <a:gd name="connsiteY27" fmla="*/ 1492131 h 1776905"/>
              <a:gd name="connsiteX28" fmla="*/ 915289 w 1307155"/>
              <a:gd name="connsiteY28" fmla="*/ 1459967 h 1776905"/>
              <a:gd name="connsiteX29" fmla="*/ 939772 w 1307155"/>
              <a:gd name="connsiteY29" fmla="*/ 1382403 h 1776905"/>
              <a:gd name="connsiteX30" fmla="*/ 942061 w 1307155"/>
              <a:gd name="connsiteY30" fmla="*/ 1374465 h 1776905"/>
              <a:gd name="connsiteX31" fmla="*/ 976977 w 1307155"/>
              <a:gd name="connsiteY31" fmla="*/ 1318503 h 1776905"/>
              <a:gd name="connsiteX32" fmla="*/ 1024419 w 1307155"/>
              <a:gd name="connsiteY32" fmla="*/ 1255845 h 1776905"/>
              <a:gd name="connsiteX33" fmla="*/ 968919 w 1307155"/>
              <a:gd name="connsiteY33" fmla="*/ 1347564 h 1776905"/>
              <a:gd name="connsiteX34" fmla="*/ 949374 w 1307155"/>
              <a:gd name="connsiteY34" fmla="*/ 1412235 h 1776905"/>
              <a:gd name="connsiteX35" fmla="*/ 920090 w 1307155"/>
              <a:gd name="connsiteY35" fmla="*/ 1489456 h 1776905"/>
              <a:gd name="connsiteX36" fmla="*/ 873524 w 1307155"/>
              <a:gd name="connsiteY36" fmla="*/ 1516476 h 1776905"/>
              <a:gd name="connsiteX37" fmla="*/ 867558 w 1307155"/>
              <a:gd name="connsiteY37" fmla="*/ 1505915 h 1776905"/>
              <a:gd name="connsiteX38" fmla="*/ 910146 w 1307155"/>
              <a:gd name="connsiteY38" fmla="*/ 1391455 h 1776905"/>
              <a:gd name="connsiteX39" fmla="*/ 968267 w 1307155"/>
              <a:gd name="connsiteY39" fmla="*/ 1301372 h 1776905"/>
              <a:gd name="connsiteX40" fmla="*/ 1033789 w 1307155"/>
              <a:gd name="connsiteY40" fmla="*/ 1215595 h 1776905"/>
              <a:gd name="connsiteX41" fmla="*/ 1033684 w 1307155"/>
              <a:gd name="connsiteY41" fmla="*/ 1215745 h 1776905"/>
              <a:gd name="connsiteX42" fmla="*/ 1025354 w 1307155"/>
              <a:gd name="connsiteY42" fmla="*/ 1226649 h 1776905"/>
              <a:gd name="connsiteX43" fmla="*/ 1030092 w 1307155"/>
              <a:gd name="connsiteY43" fmla="*/ 1219594 h 1776905"/>
              <a:gd name="connsiteX44" fmla="*/ 533435 w 1307155"/>
              <a:gd name="connsiteY44" fmla="*/ 1198471 h 1776905"/>
              <a:gd name="connsiteX45" fmla="*/ 549963 w 1307155"/>
              <a:gd name="connsiteY45" fmla="*/ 1202997 h 1776905"/>
              <a:gd name="connsiteX46" fmla="*/ 533435 w 1307155"/>
              <a:gd name="connsiteY46" fmla="*/ 1198471 h 1776905"/>
              <a:gd name="connsiteX47" fmla="*/ 1117969 w 1307155"/>
              <a:gd name="connsiteY47" fmla="*/ 1146779 h 1776905"/>
              <a:gd name="connsiteX48" fmla="*/ 1123018 w 1307155"/>
              <a:gd name="connsiteY48" fmla="*/ 1152385 h 1776905"/>
              <a:gd name="connsiteX49" fmla="*/ 1117395 w 1307155"/>
              <a:gd name="connsiteY49" fmla="*/ 1199500 h 1776905"/>
              <a:gd name="connsiteX50" fmla="*/ 1061776 w 1307155"/>
              <a:gd name="connsiteY50" fmla="*/ 1296129 h 1776905"/>
              <a:gd name="connsiteX51" fmla="*/ 1034224 w 1307155"/>
              <a:gd name="connsiteY51" fmla="*/ 1338829 h 1776905"/>
              <a:gd name="connsiteX52" fmla="*/ 1031600 w 1307155"/>
              <a:gd name="connsiteY52" fmla="*/ 1345441 h 1776905"/>
              <a:gd name="connsiteX53" fmla="*/ 1001289 w 1307155"/>
              <a:gd name="connsiteY53" fmla="*/ 1377328 h 1776905"/>
              <a:gd name="connsiteX54" fmla="*/ 1015622 w 1307155"/>
              <a:gd name="connsiteY54" fmla="*/ 1385694 h 1776905"/>
              <a:gd name="connsiteX55" fmla="*/ 1031600 w 1307155"/>
              <a:gd name="connsiteY55" fmla="*/ 1345441 h 1776905"/>
              <a:gd name="connsiteX56" fmla="*/ 1056513 w 1307155"/>
              <a:gd name="connsiteY56" fmla="*/ 1319232 h 1776905"/>
              <a:gd name="connsiteX57" fmla="*/ 1119452 w 1307155"/>
              <a:gd name="connsiteY57" fmla="*/ 1271166 h 1776905"/>
              <a:gd name="connsiteX58" fmla="*/ 1130013 w 1307155"/>
              <a:gd name="connsiteY58" fmla="*/ 1281727 h 1776905"/>
              <a:gd name="connsiteX59" fmla="*/ 1094489 w 1307155"/>
              <a:gd name="connsiteY59" fmla="*/ 1320269 h 1776905"/>
              <a:gd name="connsiteX60" fmla="*/ 1078167 w 1307155"/>
              <a:gd name="connsiteY60" fmla="*/ 1336111 h 1776905"/>
              <a:gd name="connsiteX61" fmla="*/ 1076624 w 1307155"/>
              <a:gd name="connsiteY61" fmla="*/ 1347341 h 1776905"/>
              <a:gd name="connsiteX62" fmla="*/ 1077756 w 1307155"/>
              <a:gd name="connsiteY62" fmla="*/ 1350421 h 1776905"/>
              <a:gd name="connsiteX63" fmla="*/ 1067194 w 1307155"/>
              <a:gd name="connsiteY63" fmla="*/ 1356548 h 1776905"/>
              <a:gd name="connsiteX64" fmla="*/ 1080636 w 1307155"/>
              <a:gd name="connsiteY64" fmla="*/ 1358262 h 1776905"/>
              <a:gd name="connsiteX65" fmla="*/ 1077756 w 1307155"/>
              <a:gd name="connsiteY65" fmla="*/ 1350421 h 1776905"/>
              <a:gd name="connsiteX66" fmla="*/ 1128445 w 1307155"/>
              <a:gd name="connsiteY66" fmla="*/ 1321015 h 1776905"/>
              <a:gd name="connsiteX67" fmla="*/ 1188512 w 1307155"/>
              <a:gd name="connsiteY67" fmla="*/ 1283784 h 1776905"/>
              <a:gd name="connsiteX68" fmla="*/ 1200651 w 1307155"/>
              <a:gd name="connsiteY68" fmla="*/ 1295923 h 1776905"/>
              <a:gd name="connsiteX69" fmla="*/ 1079333 w 1307155"/>
              <a:gd name="connsiteY69" fmla="*/ 1368687 h 1776905"/>
              <a:gd name="connsiteX70" fmla="*/ 1065891 w 1307155"/>
              <a:gd name="connsiteY70" fmla="*/ 1366972 h 1776905"/>
              <a:gd name="connsiteX71" fmla="*/ 1060481 w 1307155"/>
              <a:gd name="connsiteY71" fmla="*/ 1340417 h 1776905"/>
              <a:gd name="connsiteX72" fmla="*/ 1066371 w 1307155"/>
              <a:gd name="connsiteY72" fmla="*/ 1334259 h 1776905"/>
              <a:gd name="connsiteX73" fmla="*/ 1124115 w 1307155"/>
              <a:gd name="connsiteY73" fmla="*/ 1287762 h 1776905"/>
              <a:gd name="connsiteX74" fmla="*/ 1113554 w 1307155"/>
              <a:gd name="connsiteY74" fmla="*/ 1277201 h 1776905"/>
              <a:gd name="connsiteX75" fmla="*/ 1074395 w 1307155"/>
              <a:gd name="connsiteY75" fmla="*/ 1314508 h 1776905"/>
              <a:gd name="connsiteX76" fmla="*/ 1060191 w 1307155"/>
              <a:gd name="connsiteY76" fmla="*/ 1338992 h 1776905"/>
              <a:gd name="connsiteX77" fmla="*/ 1060481 w 1307155"/>
              <a:gd name="connsiteY77" fmla="*/ 1340417 h 1776905"/>
              <a:gd name="connsiteX78" fmla="*/ 1013496 w 1307155"/>
              <a:gd name="connsiteY78" fmla="*/ 1389535 h 1776905"/>
              <a:gd name="connsiteX79" fmla="*/ 999163 w 1307155"/>
              <a:gd name="connsiteY79" fmla="*/ 1381168 h 1776905"/>
              <a:gd name="connsiteX80" fmla="*/ 1017748 w 1307155"/>
              <a:gd name="connsiteY80" fmla="*/ 1334808 h 1776905"/>
              <a:gd name="connsiteX81" fmla="*/ 1077961 w 1307155"/>
              <a:gd name="connsiteY81" fmla="*/ 1239482 h 1776905"/>
              <a:gd name="connsiteX82" fmla="*/ 1101278 w 1307155"/>
              <a:gd name="connsiteY82" fmla="*/ 1194150 h 1776905"/>
              <a:gd name="connsiteX83" fmla="*/ 1106628 w 1307155"/>
              <a:gd name="connsiteY83" fmla="*/ 1175874 h 1776905"/>
              <a:gd name="connsiteX84" fmla="*/ 1106628 w 1307155"/>
              <a:gd name="connsiteY84" fmla="*/ 1172042 h 1776905"/>
              <a:gd name="connsiteX85" fmla="*/ 1119246 w 1307155"/>
              <a:gd name="connsiteY85" fmla="*/ 1162124 h 1776905"/>
              <a:gd name="connsiteX86" fmla="*/ 1106628 w 1307155"/>
              <a:gd name="connsiteY86" fmla="*/ 1156980 h 1776905"/>
              <a:gd name="connsiteX87" fmla="*/ 1106628 w 1307155"/>
              <a:gd name="connsiteY87" fmla="*/ 1172042 h 1776905"/>
              <a:gd name="connsiteX88" fmla="*/ 1068823 w 1307155"/>
              <a:gd name="connsiteY88" fmla="*/ 1201754 h 1776905"/>
              <a:gd name="connsiteX89" fmla="*/ 1034646 w 1307155"/>
              <a:gd name="connsiteY89" fmla="*/ 1242339 h 1776905"/>
              <a:gd name="connsiteX90" fmla="*/ 1042227 w 1307155"/>
              <a:gd name="connsiteY90" fmla="*/ 1232326 h 1776905"/>
              <a:gd name="connsiteX91" fmla="*/ 1094184 w 1307155"/>
              <a:gd name="connsiteY91" fmla="*/ 1159360 h 1776905"/>
              <a:gd name="connsiteX92" fmla="*/ 1110399 w 1307155"/>
              <a:gd name="connsiteY92" fmla="*/ 1147242 h 1776905"/>
              <a:gd name="connsiteX93" fmla="*/ 1117969 w 1307155"/>
              <a:gd name="connsiteY93" fmla="*/ 1146779 h 1776905"/>
              <a:gd name="connsiteX94" fmla="*/ 1152148 w 1307155"/>
              <a:gd name="connsiteY94" fmla="*/ 1025487 h 1776905"/>
              <a:gd name="connsiteX95" fmla="*/ 1157788 w 1307155"/>
              <a:gd name="connsiteY95" fmla="*/ 1035593 h 1776905"/>
              <a:gd name="connsiteX96" fmla="*/ 1104570 w 1307155"/>
              <a:gd name="connsiteY96" fmla="*/ 1144773 h 1776905"/>
              <a:gd name="connsiteX97" fmla="*/ 1094184 w 1307155"/>
              <a:gd name="connsiteY97" fmla="*/ 1159360 h 1776905"/>
              <a:gd name="connsiteX98" fmla="*/ 1066980 w 1307155"/>
              <a:gd name="connsiteY98" fmla="*/ 1179689 h 1776905"/>
              <a:gd name="connsiteX99" fmla="*/ 1033789 w 1307155"/>
              <a:gd name="connsiteY99" fmla="*/ 1215595 h 1776905"/>
              <a:gd name="connsiteX100" fmla="*/ 1095129 w 1307155"/>
              <a:gd name="connsiteY100" fmla="*/ 1127893 h 1776905"/>
              <a:gd name="connsiteX101" fmla="*/ 1141329 w 1307155"/>
              <a:gd name="connsiteY101" fmla="*/ 1031136 h 1776905"/>
              <a:gd name="connsiteX102" fmla="*/ 1141260 w 1307155"/>
              <a:gd name="connsiteY102" fmla="*/ 1031067 h 1776905"/>
              <a:gd name="connsiteX103" fmla="*/ 1152148 w 1307155"/>
              <a:gd name="connsiteY103" fmla="*/ 1025487 h 1776905"/>
              <a:gd name="connsiteX104" fmla="*/ 351369 w 1307155"/>
              <a:gd name="connsiteY104" fmla="*/ 835313 h 1776905"/>
              <a:gd name="connsiteX105" fmla="*/ 351228 w 1307155"/>
              <a:gd name="connsiteY105" fmla="*/ 836045 h 1776905"/>
              <a:gd name="connsiteX106" fmla="*/ 351081 w 1307155"/>
              <a:gd name="connsiteY106" fmla="*/ 836025 h 1776905"/>
              <a:gd name="connsiteX107" fmla="*/ 14308 w 1307155"/>
              <a:gd name="connsiteY107" fmla="*/ 606077 h 1776905"/>
              <a:gd name="connsiteX108" fmla="*/ 14491 w 1307155"/>
              <a:gd name="connsiteY108" fmla="*/ 606077 h 1776905"/>
              <a:gd name="connsiteX109" fmla="*/ 14216 w 1307155"/>
              <a:gd name="connsiteY109" fmla="*/ 606214 h 1776905"/>
              <a:gd name="connsiteX110" fmla="*/ 1275762 w 1307155"/>
              <a:gd name="connsiteY110" fmla="*/ 595481 h 1776905"/>
              <a:gd name="connsiteX111" fmla="*/ 1282534 w 1307155"/>
              <a:gd name="connsiteY111" fmla="*/ 605871 h 1776905"/>
              <a:gd name="connsiteX112" fmla="*/ 1213131 w 1307155"/>
              <a:gd name="connsiteY112" fmla="*/ 702980 h 1776905"/>
              <a:gd name="connsiteX113" fmla="*/ 1150450 w 1307155"/>
              <a:gd name="connsiteY113" fmla="*/ 833556 h 1776905"/>
              <a:gd name="connsiteX114" fmla="*/ 1022959 w 1307155"/>
              <a:gd name="connsiteY114" fmla="*/ 1091348 h 1776905"/>
              <a:gd name="connsiteX115" fmla="*/ 961100 w 1307155"/>
              <a:gd name="connsiteY115" fmla="*/ 1214930 h 1776905"/>
              <a:gd name="connsiteX116" fmla="*/ 889297 w 1307155"/>
              <a:gd name="connsiteY116" fmla="*/ 1331996 h 1776905"/>
              <a:gd name="connsiteX117" fmla="*/ 815505 w 1307155"/>
              <a:gd name="connsiteY117" fmla="*/ 1445016 h 1776905"/>
              <a:gd name="connsiteX118" fmla="*/ 759818 w 1307155"/>
              <a:gd name="connsiteY118" fmla="*/ 1561053 h 1776905"/>
              <a:gd name="connsiteX119" fmla="*/ 734443 w 1307155"/>
              <a:gd name="connsiteY119" fmla="*/ 1616466 h 1776905"/>
              <a:gd name="connsiteX120" fmla="*/ 707697 w 1307155"/>
              <a:gd name="connsiteY120" fmla="*/ 1666255 h 1776905"/>
              <a:gd name="connsiteX121" fmla="*/ 675100 w 1307155"/>
              <a:gd name="connsiteY121" fmla="*/ 1741276 h 1776905"/>
              <a:gd name="connsiteX122" fmla="*/ 674311 w 1307155"/>
              <a:gd name="connsiteY122" fmla="*/ 1750444 h 1776905"/>
              <a:gd name="connsiteX123" fmla="*/ 661954 w 1307155"/>
              <a:gd name="connsiteY123" fmla="*/ 1759798 h 1776905"/>
              <a:gd name="connsiteX124" fmla="*/ 672790 w 1307155"/>
              <a:gd name="connsiteY124" fmla="*/ 1768096 h 1776905"/>
              <a:gd name="connsiteX125" fmla="*/ 674311 w 1307155"/>
              <a:gd name="connsiteY125" fmla="*/ 1750444 h 1776905"/>
              <a:gd name="connsiteX126" fmla="*/ 697341 w 1307155"/>
              <a:gd name="connsiteY126" fmla="*/ 1733009 h 1776905"/>
              <a:gd name="connsiteX127" fmla="*/ 722441 w 1307155"/>
              <a:gd name="connsiteY127" fmla="*/ 1695881 h 1776905"/>
              <a:gd name="connsiteX128" fmla="*/ 761121 w 1307155"/>
              <a:gd name="connsiteY128" fmla="*/ 1602269 h 1776905"/>
              <a:gd name="connsiteX129" fmla="*/ 787387 w 1307155"/>
              <a:gd name="connsiteY129" fmla="*/ 1527380 h 1776905"/>
              <a:gd name="connsiteX130" fmla="*/ 821334 w 1307155"/>
              <a:gd name="connsiteY130" fmla="*/ 1475671 h 1776905"/>
              <a:gd name="connsiteX131" fmla="*/ 857750 w 1307155"/>
              <a:gd name="connsiteY131" fmla="*/ 1428419 h 1776905"/>
              <a:gd name="connsiteX132" fmla="*/ 913985 w 1307155"/>
              <a:gd name="connsiteY132" fmla="*/ 1320954 h 1776905"/>
              <a:gd name="connsiteX133" fmla="*/ 987023 w 1307155"/>
              <a:gd name="connsiteY133" fmla="*/ 1212118 h 1776905"/>
              <a:gd name="connsiteX134" fmla="*/ 1270259 w 1307155"/>
              <a:gd name="connsiteY134" fmla="*/ 762164 h 1776905"/>
              <a:gd name="connsiteX135" fmla="*/ 1285072 w 1307155"/>
              <a:gd name="connsiteY135" fmla="*/ 770806 h 1776905"/>
              <a:gd name="connsiteX136" fmla="*/ 1135636 w 1307155"/>
              <a:gd name="connsiteY136" fmla="*/ 1032850 h 1776905"/>
              <a:gd name="connsiteX137" fmla="*/ 978451 w 1307155"/>
              <a:gd name="connsiteY137" fmla="*/ 1252169 h 1776905"/>
              <a:gd name="connsiteX138" fmla="*/ 939772 w 1307155"/>
              <a:gd name="connsiteY138" fmla="*/ 1308061 h 1776905"/>
              <a:gd name="connsiteX139" fmla="*/ 912682 w 1307155"/>
              <a:gd name="connsiteY139" fmla="*/ 1364777 h 1776905"/>
              <a:gd name="connsiteX140" fmla="*/ 848903 w 1307155"/>
              <a:gd name="connsiteY140" fmla="*/ 1468127 h 1776905"/>
              <a:gd name="connsiteX141" fmla="*/ 811733 w 1307155"/>
              <a:gd name="connsiteY141" fmla="*/ 1518876 h 1776905"/>
              <a:gd name="connsiteX142" fmla="*/ 794176 w 1307155"/>
              <a:gd name="connsiteY142" fmla="*/ 1557830 h 1776905"/>
              <a:gd name="connsiteX143" fmla="*/ 765441 w 1307155"/>
              <a:gd name="connsiteY143" fmla="*/ 1641429 h 1776905"/>
              <a:gd name="connsiteX144" fmla="*/ 666549 w 1307155"/>
              <a:gd name="connsiteY144" fmla="*/ 1776394 h 1776905"/>
              <a:gd name="connsiteX145" fmla="*/ 655713 w 1307155"/>
              <a:gd name="connsiteY145" fmla="*/ 1768096 h 1776905"/>
              <a:gd name="connsiteX146" fmla="*/ 694872 w 1307155"/>
              <a:gd name="connsiteY146" fmla="*/ 1654116 h 1776905"/>
              <a:gd name="connsiteX147" fmla="*/ 723607 w 1307155"/>
              <a:gd name="connsiteY147" fmla="*/ 1599801 h 1776905"/>
              <a:gd name="connsiteX148" fmla="*/ 753645 w 1307155"/>
              <a:gd name="connsiteY148" fmla="*/ 1533484 h 1776905"/>
              <a:gd name="connsiteX149" fmla="*/ 810773 w 1307155"/>
              <a:gd name="connsiteY149" fmla="*/ 1418338 h 1776905"/>
              <a:gd name="connsiteX150" fmla="*/ 846434 w 1307155"/>
              <a:gd name="connsiteY150" fmla="*/ 1361691 h 1776905"/>
              <a:gd name="connsiteX151" fmla="*/ 888062 w 1307155"/>
              <a:gd name="connsiteY151" fmla="*/ 1304152 h 1776905"/>
              <a:gd name="connsiteX152" fmla="*/ 1020627 w 1307155"/>
              <a:gd name="connsiteY152" fmla="*/ 1059665 h 1776905"/>
              <a:gd name="connsiteX153" fmla="*/ 1145649 w 1307155"/>
              <a:gd name="connsiteY153" fmla="*/ 799883 h 1776905"/>
              <a:gd name="connsiteX154" fmla="*/ 1202707 w 1307155"/>
              <a:gd name="connsiteY154" fmla="*/ 688990 h 1776905"/>
              <a:gd name="connsiteX155" fmla="*/ 1266075 w 1307155"/>
              <a:gd name="connsiteY155" fmla="*/ 601344 h 1776905"/>
              <a:gd name="connsiteX156" fmla="*/ 1266007 w 1307155"/>
              <a:gd name="connsiteY156" fmla="*/ 601344 h 1776905"/>
              <a:gd name="connsiteX157" fmla="*/ 1275762 w 1307155"/>
              <a:gd name="connsiteY157" fmla="*/ 595481 h 1776905"/>
              <a:gd name="connsiteX158" fmla="*/ 1298583 w 1307155"/>
              <a:gd name="connsiteY158" fmla="*/ 453229 h 1776905"/>
              <a:gd name="connsiteX159" fmla="*/ 1307155 w 1307155"/>
              <a:gd name="connsiteY159" fmla="*/ 461510 h 1776905"/>
              <a:gd name="connsiteX160" fmla="*/ 1300639 w 1307155"/>
              <a:gd name="connsiteY160" fmla="*/ 495526 h 1776905"/>
              <a:gd name="connsiteX161" fmla="*/ 1229659 w 1307155"/>
              <a:gd name="connsiteY161" fmla="*/ 597367 h 1776905"/>
              <a:gd name="connsiteX162" fmla="*/ 1186317 w 1307155"/>
              <a:gd name="connsiteY162" fmla="*/ 652917 h 1776905"/>
              <a:gd name="connsiteX163" fmla="*/ 1152850 w 1307155"/>
              <a:gd name="connsiteY163" fmla="*/ 720262 h 1776905"/>
              <a:gd name="connsiteX164" fmla="*/ 1095174 w 1307155"/>
              <a:gd name="connsiteY164" fmla="*/ 869630 h 1776905"/>
              <a:gd name="connsiteX165" fmla="*/ 1062393 w 1307155"/>
              <a:gd name="connsiteY165" fmla="*/ 943353 h 1776905"/>
              <a:gd name="connsiteX166" fmla="*/ 1020216 w 1307155"/>
              <a:gd name="connsiteY166" fmla="*/ 1011933 h 1776905"/>
              <a:gd name="connsiteX167" fmla="*/ 847326 w 1307155"/>
              <a:gd name="connsiteY167" fmla="*/ 1287488 h 1776905"/>
              <a:gd name="connsiteX168" fmla="*/ 788621 w 1307155"/>
              <a:gd name="connsiteY168" fmla="*/ 1423756 h 1776905"/>
              <a:gd name="connsiteX169" fmla="*/ 782106 w 1307155"/>
              <a:gd name="connsiteY169" fmla="*/ 1442341 h 1776905"/>
              <a:gd name="connsiteX170" fmla="*/ 775728 w 1307155"/>
              <a:gd name="connsiteY170" fmla="*/ 1460583 h 1776905"/>
              <a:gd name="connsiteX171" fmla="*/ 763932 w 1307155"/>
              <a:gd name="connsiteY171" fmla="*/ 1471008 h 1776905"/>
              <a:gd name="connsiteX172" fmla="*/ 739861 w 1307155"/>
              <a:gd name="connsiteY172" fmla="*/ 1510715 h 1776905"/>
              <a:gd name="connsiteX173" fmla="*/ 698027 w 1307155"/>
              <a:gd name="connsiteY173" fmla="*/ 1605424 h 1776905"/>
              <a:gd name="connsiteX174" fmla="*/ 626704 w 1307155"/>
              <a:gd name="connsiteY174" fmla="*/ 1751637 h 1776905"/>
              <a:gd name="connsiteX175" fmla="*/ 626704 w 1307155"/>
              <a:gd name="connsiteY175" fmla="*/ 1751706 h 1776905"/>
              <a:gd name="connsiteX176" fmla="*/ 611891 w 1307155"/>
              <a:gd name="connsiteY176" fmla="*/ 1743065 h 1776905"/>
              <a:gd name="connsiteX177" fmla="*/ 657839 w 1307155"/>
              <a:gd name="connsiteY177" fmla="*/ 1649384 h 1776905"/>
              <a:gd name="connsiteX178" fmla="*/ 688632 w 1307155"/>
              <a:gd name="connsiteY178" fmla="*/ 1584850 h 1776905"/>
              <a:gd name="connsiteX179" fmla="*/ 710851 w 1307155"/>
              <a:gd name="connsiteY179" fmla="*/ 1532730 h 1776905"/>
              <a:gd name="connsiteX180" fmla="*/ 736843 w 1307155"/>
              <a:gd name="connsiteY180" fmla="*/ 1480129 h 1776905"/>
              <a:gd name="connsiteX181" fmla="*/ 748416 w 1307155"/>
              <a:gd name="connsiteY181" fmla="*/ 1462589 h 1776905"/>
              <a:gd name="connsiteX182" fmla="*/ 761078 w 1307155"/>
              <a:gd name="connsiteY182" fmla="*/ 1451432 h 1776905"/>
              <a:gd name="connsiteX183" fmla="*/ 760092 w 1307155"/>
              <a:gd name="connsiteY183" fmla="*/ 1454000 h 1776905"/>
              <a:gd name="connsiteX184" fmla="*/ 764001 w 1307155"/>
              <a:gd name="connsiteY184" fmla="*/ 1448856 h 1776905"/>
              <a:gd name="connsiteX185" fmla="*/ 761078 w 1307155"/>
              <a:gd name="connsiteY185" fmla="*/ 1451432 h 1776905"/>
              <a:gd name="connsiteX186" fmla="*/ 803863 w 1307155"/>
              <a:gd name="connsiteY186" fmla="*/ 1339977 h 1776905"/>
              <a:gd name="connsiteX187" fmla="*/ 858641 w 1307155"/>
              <a:gd name="connsiteY187" fmla="*/ 1230840 h 1776905"/>
              <a:gd name="connsiteX188" fmla="*/ 987846 w 1307155"/>
              <a:gd name="connsiteY188" fmla="*/ 1029558 h 1776905"/>
              <a:gd name="connsiteX189" fmla="*/ 1050460 w 1307155"/>
              <a:gd name="connsiteY189" fmla="*/ 929020 h 1776905"/>
              <a:gd name="connsiteX190" fmla="*/ 1096202 w 1307155"/>
              <a:gd name="connsiteY190" fmla="*/ 818400 h 1776905"/>
              <a:gd name="connsiteX191" fmla="*/ 1137419 w 1307155"/>
              <a:gd name="connsiteY191" fmla="*/ 712993 h 1776905"/>
              <a:gd name="connsiteX192" fmla="*/ 1188511 w 1307155"/>
              <a:gd name="connsiteY192" fmla="*/ 618352 h 1776905"/>
              <a:gd name="connsiteX193" fmla="*/ 1251399 w 1307155"/>
              <a:gd name="connsiteY193" fmla="*/ 547578 h 1776905"/>
              <a:gd name="connsiteX194" fmla="*/ 1290010 w 1307155"/>
              <a:gd name="connsiteY194" fmla="*/ 461510 h 1776905"/>
              <a:gd name="connsiteX195" fmla="*/ 1298583 w 1307155"/>
              <a:gd name="connsiteY195" fmla="*/ 453229 h 1776905"/>
              <a:gd name="connsiteX196" fmla="*/ 632813 w 1307155"/>
              <a:gd name="connsiteY196" fmla="*/ 434302 h 1776905"/>
              <a:gd name="connsiteX197" fmla="*/ 612339 w 1307155"/>
              <a:gd name="connsiteY197" fmla="*/ 485681 h 1776905"/>
              <a:gd name="connsiteX198" fmla="*/ 617514 w 1307155"/>
              <a:gd name="connsiteY198" fmla="*/ 469397 h 1776905"/>
              <a:gd name="connsiteX199" fmla="*/ 614905 w 1307155"/>
              <a:gd name="connsiteY199" fmla="*/ 432301 h 1776905"/>
              <a:gd name="connsiteX200" fmla="*/ 604690 w 1307155"/>
              <a:gd name="connsiteY200" fmla="*/ 461853 h 1776905"/>
              <a:gd name="connsiteX201" fmla="*/ 598616 w 1307155"/>
              <a:gd name="connsiteY201" fmla="*/ 475322 h 1776905"/>
              <a:gd name="connsiteX202" fmla="*/ 607365 w 1307155"/>
              <a:gd name="connsiteY202" fmla="*/ 449303 h 1776905"/>
              <a:gd name="connsiteX203" fmla="*/ 582041 w 1307155"/>
              <a:gd name="connsiteY203" fmla="*/ 295226 h 1776905"/>
              <a:gd name="connsiteX204" fmla="*/ 571703 w 1307155"/>
              <a:gd name="connsiteY204" fmla="*/ 329219 h 1776905"/>
              <a:gd name="connsiteX205" fmla="*/ 540636 w 1307155"/>
              <a:gd name="connsiteY205" fmla="*/ 404314 h 1776905"/>
              <a:gd name="connsiteX206" fmla="*/ 518913 w 1307155"/>
              <a:gd name="connsiteY206" fmla="*/ 480370 h 1776905"/>
              <a:gd name="connsiteX207" fmla="*/ 507266 w 1307155"/>
              <a:gd name="connsiteY207" fmla="*/ 518575 h 1776905"/>
              <a:gd name="connsiteX208" fmla="*/ 534738 w 1307155"/>
              <a:gd name="connsiteY208" fmla="*/ 455475 h 1776905"/>
              <a:gd name="connsiteX209" fmla="*/ 564091 w 1307155"/>
              <a:gd name="connsiteY209" fmla="*/ 366184 h 1776905"/>
              <a:gd name="connsiteX210" fmla="*/ 580344 w 1307155"/>
              <a:gd name="connsiteY210" fmla="*/ 302610 h 1776905"/>
              <a:gd name="connsiteX211" fmla="*/ 1223050 w 1307155"/>
              <a:gd name="connsiteY211" fmla="*/ 241866 h 1776905"/>
              <a:gd name="connsiteX212" fmla="*/ 1230688 w 1307155"/>
              <a:gd name="connsiteY212" fmla="*/ 250147 h 1776905"/>
              <a:gd name="connsiteX213" fmla="*/ 1230345 w 1307155"/>
              <a:gd name="connsiteY213" fmla="*/ 288346 h 1776905"/>
              <a:gd name="connsiteX214" fmla="*/ 1186728 w 1307155"/>
              <a:gd name="connsiteY214" fmla="*/ 438399 h 1776905"/>
              <a:gd name="connsiteX215" fmla="*/ 1130150 w 1307155"/>
              <a:gd name="connsiteY215" fmla="*/ 583789 h 1776905"/>
              <a:gd name="connsiteX216" fmla="*/ 1061021 w 1307155"/>
              <a:gd name="connsiteY216" fmla="*/ 729796 h 1776905"/>
              <a:gd name="connsiteX217" fmla="*/ 1018296 w 1307155"/>
              <a:gd name="connsiteY217" fmla="*/ 796867 h 1776905"/>
              <a:gd name="connsiteX218" fmla="*/ 974816 w 1307155"/>
              <a:gd name="connsiteY218" fmla="*/ 867024 h 1776905"/>
              <a:gd name="connsiteX219" fmla="*/ 887240 w 1307155"/>
              <a:gd name="connsiteY219" fmla="*/ 1012208 h 1776905"/>
              <a:gd name="connsiteX220" fmla="*/ 816602 w 1307155"/>
              <a:gd name="connsiteY220" fmla="*/ 1159038 h 1776905"/>
              <a:gd name="connsiteX221" fmla="*/ 786427 w 1307155"/>
              <a:gd name="connsiteY221" fmla="*/ 1231047 h 1776905"/>
              <a:gd name="connsiteX222" fmla="*/ 750559 w 1307155"/>
              <a:gd name="connsiteY222" fmla="*/ 1304290 h 1776905"/>
              <a:gd name="connsiteX223" fmla="*/ 729222 w 1307155"/>
              <a:gd name="connsiteY223" fmla="*/ 1378323 h 1776905"/>
              <a:gd name="connsiteX224" fmla="*/ 727754 w 1307155"/>
              <a:gd name="connsiteY224" fmla="*/ 1383995 h 1776905"/>
              <a:gd name="connsiteX225" fmla="*/ 804121 w 1307155"/>
              <a:gd name="connsiteY225" fmla="*/ 1240168 h 1776905"/>
              <a:gd name="connsiteX226" fmla="*/ 891698 w 1307155"/>
              <a:gd name="connsiteY226" fmla="*/ 1086755 h 1776905"/>
              <a:gd name="connsiteX227" fmla="*/ 1068086 w 1307155"/>
              <a:gd name="connsiteY227" fmla="*/ 781299 h 1776905"/>
              <a:gd name="connsiteX228" fmla="*/ 1143592 w 1307155"/>
              <a:gd name="connsiteY228" fmla="*/ 637898 h 1776905"/>
              <a:gd name="connsiteX229" fmla="*/ 1173013 w 1307155"/>
              <a:gd name="connsiteY229" fmla="*/ 561089 h 1776905"/>
              <a:gd name="connsiteX230" fmla="*/ 1187620 w 1307155"/>
              <a:gd name="connsiteY230" fmla="*/ 501973 h 1776905"/>
              <a:gd name="connsiteX231" fmla="*/ 1224448 w 1307155"/>
              <a:gd name="connsiteY231" fmla="*/ 372014 h 1776905"/>
              <a:gd name="connsiteX232" fmla="*/ 1285621 w 1307155"/>
              <a:gd name="connsiteY232" fmla="*/ 264823 h 1776905"/>
              <a:gd name="connsiteX233" fmla="*/ 1285552 w 1307155"/>
              <a:gd name="connsiteY233" fmla="*/ 264686 h 1776905"/>
              <a:gd name="connsiteX234" fmla="*/ 1297691 w 1307155"/>
              <a:gd name="connsiteY234" fmla="*/ 276825 h 1776905"/>
              <a:gd name="connsiteX235" fmla="*/ 1279517 w 1307155"/>
              <a:gd name="connsiteY235" fmla="*/ 299250 h 1776905"/>
              <a:gd name="connsiteX236" fmla="*/ 1227328 w 1307155"/>
              <a:gd name="connsiteY236" fmla="*/ 417414 h 1776905"/>
              <a:gd name="connsiteX237" fmla="*/ 1195233 w 1307155"/>
              <a:gd name="connsiteY237" fmla="*/ 543121 h 1776905"/>
              <a:gd name="connsiteX238" fmla="*/ 1061639 w 1307155"/>
              <a:gd name="connsiteY238" fmla="*/ 827179 h 1776905"/>
              <a:gd name="connsiteX239" fmla="*/ 884703 w 1307155"/>
              <a:gd name="connsiteY239" fmla="*/ 1132840 h 1776905"/>
              <a:gd name="connsiteX240" fmla="*/ 798703 w 1307155"/>
              <a:gd name="connsiteY240" fmla="*/ 1285088 h 1776905"/>
              <a:gd name="connsiteX241" fmla="*/ 722922 w 1307155"/>
              <a:gd name="connsiteY241" fmla="*/ 1435072 h 1776905"/>
              <a:gd name="connsiteX242" fmla="*/ 613674 w 1307155"/>
              <a:gd name="connsiteY242" fmla="*/ 1735590 h 1776905"/>
              <a:gd name="connsiteX243" fmla="*/ 597146 w 1307155"/>
              <a:gd name="connsiteY243" fmla="*/ 1731064 h 1776905"/>
              <a:gd name="connsiteX244" fmla="*/ 610931 w 1307155"/>
              <a:gd name="connsiteY244" fmla="*/ 1695334 h 1776905"/>
              <a:gd name="connsiteX245" fmla="*/ 662004 w 1307155"/>
              <a:gd name="connsiteY245" fmla="*/ 1548828 h 1776905"/>
              <a:gd name="connsiteX246" fmla="*/ 641929 w 1307155"/>
              <a:gd name="connsiteY246" fmla="*/ 1584028 h 1776905"/>
              <a:gd name="connsiteX247" fmla="*/ 619503 w 1307155"/>
              <a:gd name="connsiteY247" fmla="*/ 1660701 h 1776905"/>
              <a:gd name="connsiteX248" fmla="*/ 592620 w 1307155"/>
              <a:gd name="connsiteY248" fmla="*/ 1739293 h 1776905"/>
              <a:gd name="connsiteX249" fmla="*/ 576092 w 1307155"/>
              <a:gd name="connsiteY249" fmla="*/ 1734767 h 1776905"/>
              <a:gd name="connsiteX250" fmla="*/ 591043 w 1307155"/>
              <a:gd name="connsiteY250" fmla="*/ 1695059 h 1776905"/>
              <a:gd name="connsiteX251" fmla="*/ 613468 w 1307155"/>
              <a:gd name="connsiteY251" fmla="*/ 1616535 h 1776905"/>
              <a:gd name="connsiteX252" fmla="*/ 640352 w 1307155"/>
              <a:gd name="connsiteY252" fmla="*/ 1549944 h 1776905"/>
              <a:gd name="connsiteX253" fmla="*/ 676288 w 1307155"/>
              <a:gd name="connsiteY253" fmla="*/ 1489045 h 1776905"/>
              <a:gd name="connsiteX254" fmla="*/ 703788 w 1307155"/>
              <a:gd name="connsiteY254" fmla="*/ 1412372 h 1776905"/>
              <a:gd name="connsiteX255" fmla="*/ 721001 w 1307155"/>
              <a:gd name="connsiteY255" fmla="*/ 1339266 h 1776905"/>
              <a:gd name="connsiteX256" fmla="*/ 750559 w 1307155"/>
              <a:gd name="connsiteY256" fmla="*/ 1264925 h 1776905"/>
              <a:gd name="connsiteX257" fmla="*/ 814339 w 1307155"/>
              <a:gd name="connsiteY257" fmla="*/ 1119193 h 1776905"/>
              <a:gd name="connsiteX258" fmla="*/ 847120 w 1307155"/>
              <a:gd name="connsiteY258" fmla="*/ 1047252 h 1776905"/>
              <a:gd name="connsiteX259" fmla="*/ 889366 w 1307155"/>
              <a:gd name="connsiteY259" fmla="*/ 976272 h 1776905"/>
              <a:gd name="connsiteX260" fmla="*/ 948918 w 1307155"/>
              <a:gd name="connsiteY260" fmla="*/ 876941 h 1776905"/>
              <a:gd name="connsiteX261" fmla="*/ 975215 w 1307155"/>
              <a:gd name="connsiteY261" fmla="*/ 837739 h 1776905"/>
              <a:gd name="connsiteX262" fmla="*/ 987606 w 1307155"/>
              <a:gd name="connsiteY262" fmla="*/ 813682 h 1776905"/>
              <a:gd name="connsiteX263" fmla="*/ 1018862 w 1307155"/>
              <a:gd name="connsiteY263" fmla="*/ 764891 h 1776905"/>
              <a:gd name="connsiteX264" fmla="*/ 1060267 w 1307155"/>
              <a:gd name="connsiteY264" fmla="*/ 695574 h 1776905"/>
              <a:gd name="connsiteX265" fmla="*/ 1126721 w 1307155"/>
              <a:gd name="connsiteY265" fmla="*/ 545727 h 1776905"/>
              <a:gd name="connsiteX266" fmla="*/ 1154016 w 1307155"/>
              <a:gd name="connsiteY266" fmla="*/ 473375 h 1776905"/>
              <a:gd name="connsiteX267" fmla="*/ 1183025 w 1307155"/>
              <a:gd name="connsiteY267" fmla="*/ 401572 h 1776905"/>
              <a:gd name="connsiteX268" fmla="*/ 1206582 w 1307155"/>
              <a:gd name="connsiteY268" fmla="*/ 327343 h 1776905"/>
              <a:gd name="connsiteX269" fmla="*/ 1207495 w 1307155"/>
              <a:gd name="connsiteY269" fmla="*/ 317116 h 1776905"/>
              <a:gd name="connsiteX270" fmla="*/ 1217109 w 1307155"/>
              <a:gd name="connsiteY270" fmla="*/ 294038 h 1776905"/>
              <a:gd name="connsiteX271" fmla="*/ 1230345 w 1307155"/>
              <a:gd name="connsiteY271" fmla="*/ 252342 h 1776905"/>
              <a:gd name="connsiteX272" fmla="*/ 1213474 w 1307155"/>
              <a:gd name="connsiteY272" fmla="*/ 250079 h 1776905"/>
              <a:gd name="connsiteX273" fmla="*/ 1207495 w 1307155"/>
              <a:gd name="connsiteY273" fmla="*/ 317116 h 1776905"/>
              <a:gd name="connsiteX274" fmla="*/ 1150176 w 1307155"/>
              <a:gd name="connsiteY274" fmla="*/ 454696 h 1776905"/>
              <a:gd name="connsiteX275" fmla="*/ 1077481 w 1307155"/>
              <a:gd name="connsiteY275" fmla="*/ 612935 h 1776905"/>
              <a:gd name="connsiteX276" fmla="*/ 1012878 w 1307155"/>
              <a:gd name="connsiteY276" fmla="*/ 764617 h 1776905"/>
              <a:gd name="connsiteX277" fmla="*/ 987606 w 1307155"/>
              <a:gd name="connsiteY277" fmla="*/ 813682 h 1776905"/>
              <a:gd name="connsiteX278" fmla="*/ 975708 w 1307155"/>
              <a:gd name="connsiteY278" fmla="*/ 832254 h 1776905"/>
              <a:gd name="connsiteX279" fmla="*/ 948918 w 1307155"/>
              <a:gd name="connsiteY279" fmla="*/ 876941 h 1776905"/>
              <a:gd name="connsiteX280" fmla="*/ 929347 w 1307155"/>
              <a:gd name="connsiteY280" fmla="*/ 906115 h 1776905"/>
              <a:gd name="connsiteX281" fmla="*/ 840057 w 1307155"/>
              <a:gd name="connsiteY281" fmla="*/ 1007888 h 1776905"/>
              <a:gd name="connsiteX282" fmla="*/ 758584 w 1307155"/>
              <a:gd name="connsiteY282" fmla="*/ 1119467 h 1776905"/>
              <a:gd name="connsiteX283" fmla="*/ 748639 w 1307155"/>
              <a:gd name="connsiteY283" fmla="*/ 1146488 h 1776905"/>
              <a:gd name="connsiteX284" fmla="*/ 749942 w 1307155"/>
              <a:gd name="connsiteY284" fmla="*/ 1184618 h 1776905"/>
              <a:gd name="connsiteX285" fmla="*/ 745965 w 1307155"/>
              <a:gd name="connsiteY285" fmla="*/ 1222612 h 1776905"/>
              <a:gd name="connsiteX286" fmla="*/ 725733 w 1307155"/>
              <a:gd name="connsiteY286" fmla="*/ 1254981 h 1776905"/>
              <a:gd name="connsiteX287" fmla="*/ 689661 w 1307155"/>
              <a:gd name="connsiteY287" fmla="*/ 1328636 h 1776905"/>
              <a:gd name="connsiteX288" fmla="*/ 668881 w 1307155"/>
              <a:gd name="connsiteY288" fmla="*/ 1406063 h 1776905"/>
              <a:gd name="connsiteX289" fmla="*/ 600027 w 1307155"/>
              <a:gd name="connsiteY289" fmla="*/ 1529370 h 1776905"/>
              <a:gd name="connsiteX290" fmla="*/ 569380 w 1307155"/>
              <a:gd name="connsiteY290" fmla="*/ 1590398 h 1776905"/>
              <a:gd name="connsiteX291" fmla="*/ 564317 w 1307155"/>
              <a:gd name="connsiteY291" fmla="*/ 1608645 h 1776905"/>
              <a:gd name="connsiteX292" fmla="*/ 566834 w 1307155"/>
              <a:gd name="connsiteY292" fmla="*/ 1575661 h 1776905"/>
              <a:gd name="connsiteX293" fmla="*/ 572188 w 1307155"/>
              <a:gd name="connsiteY293" fmla="*/ 1544834 h 1776905"/>
              <a:gd name="connsiteX294" fmla="*/ 598792 w 1307155"/>
              <a:gd name="connsiteY294" fmla="*/ 1498577 h 1776905"/>
              <a:gd name="connsiteX295" fmla="*/ 636100 w 1307155"/>
              <a:gd name="connsiteY295" fmla="*/ 1436375 h 1776905"/>
              <a:gd name="connsiteX296" fmla="*/ 661268 w 1307155"/>
              <a:gd name="connsiteY296" fmla="*/ 1369098 h 1776905"/>
              <a:gd name="connsiteX297" fmla="*/ 685271 w 1307155"/>
              <a:gd name="connsiteY297" fmla="*/ 1291260 h 1776905"/>
              <a:gd name="connsiteX298" fmla="*/ 704954 w 1307155"/>
              <a:gd name="connsiteY298" fmla="*/ 1254913 h 1776905"/>
              <a:gd name="connsiteX299" fmla="*/ 727517 w 1307155"/>
              <a:gd name="connsiteY299" fmla="*/ 1221309 h 1776905"/>
              <a:gd name="connsiteX300" fmla="*/ 731014 w 1307155"/>
              <a:gd name="connsiteY300" fmla="*/ 1145802 h 1776905"/>
              <a:gd name="connsiteX301" fmla="*/ 732775 w 1307155"/>
              <a:gd name="connsiteY301" fmla="*/ 1140606 h 1776905"/>
              <a:gd name="connsiteX302" fmla="*/ 737187 w 1307155"/>
              <a:gd name="connsiteY302" fmla="*/ 1133115 h 1776905"/>
              <a:gd name="connsiteX303" fmla="*/ 781832 w 1307155"/>
              <a:gd name="connsiteY303" fmla="*/ 1060968 h 1776905"/>
              <a:gd name="connsiteX304" fmla="*/ 800567 w 1307155"/>
              <a:gd name="connsiteY304" fmla="*/ 1027014 h 1776905"/>
              <a:gd name="connsiteX305" fmla="*/ 842131 w 1307155"/>
              <a:gd name="connsiteY305" fmla="*/ 979607 h 1776905"/>
              <a:gd name="connsiteX306" fmla="*/ 933051 w 1307155"/>
              <a:gd name="connsiteY306" fmla="*/ 872579 h 1776905"/>
              <a:gd name="connsiteX307" fmla="*/ 1077275 w 1307155"/>
              <a:gd name="connsiteY307" fmla="*/ 571033 h 1776905"/>
              <a:gd name="connsiteX308" fmla="*/ 1213818 w 1307155"/>
              <a:gd name="connsiteY308" fmla="*/ 247884 h 1776905"/>
              <a:gd name="connsiteX309" fmla="*/ 1223050 w 1307155"/>
              <a:gd name="connsiteY309" fmla="*/ 241866 h 1776905"/>
              <a:gd name="connsiteX310" fmla="*/ 707069 w 1307155"/>
              <a:gd name="connsiteY310" fmla="*/ 209800 h 1776905"/>
              <a:gd name="connsiteX311" fmla="*/ 701366 w 1307155"/>
              <a:gd name="connsiteY311" fmla="*/ 254697 h 1776905"/>
              <a:gd name="connsiteX312" fmla="*/ 651804 w 1307155"/>
              <a:gd name="connsiteY312" fmla="*/ 390736 h 1776905"/>
              <a:gd name="connsiteX313" fmla="*/ 632813 w 1307155"/>
              <a:gd name="connsiteY313" fmla="*/ 434302 h 1776905"/>
              <a:gd name="connsiteX314" fmla="*/ 643232 w 1307155"/>
              <a:gd name="connsiteY314" fmla="*/ 408155 h 1776905"/>
              <a:gd name="connsiteX315" fmla="*/ 670390 w 1307155"/>
              <a:gd name="connsiteY315" fmla="*/ 307548 h 1776905"/>
              <a:gd name="connsiteX316" fmla="*/ 686232 w 1307155"/>
              <a:gd name="connsiteY316" fmla="*/ 257485 h 1776905"/>
              <a:gd name="connsiteX317" fmla="*/ 707093 w 1307155"/>
              <a:gd name="connsiteY317" fmla="*/ 209609 h 1776905"/>
              <a:gd name="connsiteX318" fmla="*/ 707149 w 1307155"/>
              <a:gd name="connsiteY318" fmla="*/ 209616 h 1776905"/>
              <a:gd name="connsiteX319" fmla="*/ 707069 w 1307155"/>
              <a:gd name="connsiteY319" fmla="*/ 209800 h 1776905"/>
              <a:gd name="connsiteX320" fmla="*/ 700402 w 1307155"/>
              <a:gd name="connsiteY320" fmla="*/ 198832 h 1776905"/>
              <a:gd name="connsiteX321" fmla="*/ 707423 w 1307155"/>
              <a:gd name="connsiteY321" fmla="*/ 207010 h 1776905"/>
              <a:gd name="connsiteX322" fmla="*/ 707093 w 1307155"/>
              <a:gd name="connsiteY322" fmla="*/ 209609 h 1776905"/>
              <a:gd name="connsiteX323" fmla="*/ 690278 w 1307155"/>
              <a:gd name="connsiteY323" fmla="*/ 207353 h 1776905"/>
              <a:gd name="connsiteX324" fmla="*/ 640969 w 1307155"/>
              <a:gd name="connsiteY324" fmla="*/ 373522 h 1776905"/>
              <a:gd name="connsiteX325" fmla="*/ 614905 w 1307155"/>
              <a:gd name="connsiteY325" fmla="*/ 432301 h 1776905"/>
              <a:gd name="connsiteX326" fmla="*/ 634865 w 1307155"/>
              <a:gd name="connsiteY326" fmla="*/ 374551 h 1776905"/>
              <a:gd name="connsiteX327" fmla="*/ 658114 w 1307155"/>
              <a:gd name="connsiteY327" fmla="*/ 287386 h 1776905"/>
              <a:gd name="connsiteX328" fmla="*/ 672447 w 1307155"/>
              <a:gd name="connsiteY328" fmla="*/ 245140 h 1776905"/>
              <a:gd name="connsiteX329" fmla="*/ 690552 w 1307155"/>
              <a:gd name="connsiteY329" fmla="*/ 204747 h 1776905"/>
              <a:gd name="connsiteX330" fmla="*/ 700402 w 1307155"/>
              <a:gd name="connsiteY330" fmla="*/ 198832 h 1776905"/>
              <a:gd name="connsiteX331" fmla="*/ 464184 w 1307155"/>
              <a:gd name="connsiteY331" fmla="*/ 124919 h 1776905"/>
              <a:gd name="connsiteX332" fmla="*/ 450246 w 1307155"/>
              <a:gd name="connsiteY332" fmla="*/ 184860 h 1776905"/>
              <a:gd name="connsiteX333" fmla="*/ 445850 w 1307155"/>
              <a:gd name="connsiteY333" fmla="*/ 195120 h 1776905"/>
              <a:gd name="connsiteX334" fmla="*/ 420964 w 1307155"/>
              <a:gd name="connsiteY334" fmla="*/ 261942 h 1776905"/>
              <a:gd name="connsiteX335" fmla="*/ 390309 w 1307155"/>
              <a:gd name="connsiteY335" fmla="*/ 329974 h 1776905"/>
              <a:gd name="connsiteX336" fmla="*/ 376335 w 1307155"/>
              <a:gd name="connsiteY336" fmla="*/ 366482 h 1776905"/>
              <a:gd name="connsiteX337" fmla="*/ 370558 w 1307155"/>
              <a:gd name="connsiteY337" fmla="*/ 379489 h 1776905"/>
              <a:gd name="connsiteX338" fmla="*/ 319946 w 1307155"/>
              <a:gd name="connsiteY338" fmla="*/ 497172 h 1776905"/>
              <a:gd name="connsiteX339" fmla="*/ 277310 w 1307155"/>
              <a:gd name="connsiteY339" fmla="*/ 606271 h 1776905"/>
              <a:gd name="connsiteX340" fmla="*/ 247183 w 1307155"/>
              <a:gd name="connsiteY340" fmla="*/ 659364 h 1776905"/>
              <a:gd name="connsiteX341" fmla="*/ 166738 w 1307155"/>
              <a:gd name="connsiteY341" fmla="*/ 774852 h 1776905"/>
              <a:gd name="connsiteX342" fmla="*/ 152131 w 1307155"/>
              <a:gd name="connsiteY342" fmla="*/ 768817 h 1776905"/>
              <a:gd name="connsiteX343" fmla="*/ 176820 w 1307155"/>
              <a:gd name="connsiteY343" fmla="*/ 644139 h 1776905"/>
              <a:gd name="connsiteX344" fmla="*/ 268922 w 1307155"/>
              <a:gd name="connsiteY344" fmla="*/ 424889 h 1776905"/>
              <a:gd name="connsiteX345" fmla="*/ 343944 w 1307155"/>
              <a:gd name="connsiteY345" fmla="*/ 241786 h 1776905"/>
              <a:gd name="connsiteX346" fmla="*/ 349143 w 1307155"/>
              <a:gd name="connsiteY346" fmla="*/ 218093 h 1776905"/>
              <a:gd name="connsiteX347" fmla="*/ 372410 w 1307155"/>
              <a:gd name="connsiteY347" fmla="*/ 185750 h 1776905"/>
              <a:gd name="connsiteX348" fmla="*/ 358076 w 1307155"/>
              <a:gd name="connsiteY348" fmla="*/ 177383 h 1776905"/>
              <a:gd name="connsiteX349" fmla="*/ 349143 w 1307155"/>
              <a:gd name="connsiteY349" fmla="*/ 218093 h 1776905"/>
              <a:gd name="connsiteX350" fmla="*/ 342895 w 1307155"/>
              <a:gd name="connsiteY350" fmla="*/ 226778 h 1776905"/>
              <a:gd name="connsiteX351" fmla="*/ 318575 w 1307155"/>
              <a:gd name="connsiteY351" fmla="*/ 271201 h 1776905"/>
              <a:gd name="connsiteX352" fmla="*/ 279415 w 1307155"/>
              <a:gd name="connsiteY352" fmla="*/ 354045 h 1776905"/>
              <a:gd name="connsiteX353" fmla="*/ 232164 w 1307155"/>
              <a:gd name="connsiteY353" fmla="*/ 439908 h 1776905"/>
              <a:gd name="connsiteX354" fmla="*/ 133477 w 1307155"/>
              <a:gd name="connsiteY354" fmla="*/ 627680 h 1776905"/>
              <a:gd name="connsiteX355" fmla="*/ 117498 w 1307155"/>
              <a:gd name="connsiteY355" fmla="*/ 623359 h 1776905"/>
              <a:gd name="connsiteX356" fmla="*/ 141955 w 1307155"/>
              <a:gd name="connsiteY356" fmla="*/ 500619 h 1776905"/>
              <a:gd name="connsiteX357" fmla="*/ 142441 w 1307155"/>
              <a:gd name="connsiteY357" fmla="*/ 497026 h 1776905"/>
              <a:gd name="connsiteX358" fmla="*/ 162144 w 1307155"/>
              <a:gd name="connsiteY358" fmla="*/ 465351 h 1776905"/>
              <a:gd name="connsiteX359" fmla="*/ 147536 w 1307155"/>
              <a:gd name="connsiteY359" fmla="*/ 459316 h 1776905"/>
              <a:gd name="connsiteX360" fmla="*/ 142441 w 1307155"/>
              <a:gd name="connsiteY360" fmla="*/ 497026 h 1776905"/>
              <a:gd name="connsiteX361" fmla="*/ 137412 w 1307155"/>
              <a:gd name="connsiteY361" fmla="*/ 505110 h 1776905"/>
              <a:gd name="connsiteX362" fmla="*/ 119830 w 1307155"/>
              <a:gd name="connsiteY362" fmla="*/ 549910 h 1776905"/>
              <a:gd name="connsiteX363" fmla="*/ 63388 w 1307155"/>
              <a:gd name="connsiteY363" fmla="*/ 626102 h 1776905"/>
              <a:gd name="connsiteX364" fmla="*/ 50495 w 1307155"/>
              <a:gd name="connsiteY364" fmla="*/ 618696 h 1776905"/>
              <a:gd name="connsiteX365" fmla="*/ 83218 w 1307155"/>
              <a:gd name="connsiteY365" fmla="*/ 510402 h 1776905"/>
              <a:gd name="connsiteX366" fmla="*/ 83590 w 1307155"/>
              <a:gd name="connsiteY366" fmla="*/ 503132 h 1776905"/>
              <a:gd name="connsiteX367" fmla="*/ 99736 w 1307155"/>
              <a:gd name="connsiteY367" fmla="*/ 479135 h 1776905"/>
              <a:gd name="connsiteX368" fmla="*/ 85128 w 1307155"/>
              <a:gd name="connsiteY368" fmla="*/ 473100 h 1776905"/>
              <a:gd name="connsiteX369" fmla="*/ 83590 w 1307155"/>
              <a:gd name="connsiteY369" fmla="*/ 503132 h 1776905"/>
              <a:gd name="connsiteX370" fmla="*/ 57002 w 1307155"/>
              <a:gd name="connsiteY370" fmla="*/ 542649 h 1776905"/>
              <a:gd name="connsiteX371" fmla="*/ 14308 w 1307155"/>
              <a:gd name="connsiteY371" fmla="*/ 606077 h 1776905"/>
              <a:gd name="connsiteX372" fmla="*/ 2790 w 1307155"/>
              <a:gd name="connsiteY372" fmla="*/ 606077 h 1776905"/>
              <a:gd name="connsiteX373" fmla="*/ 2352 w 1307155"/>
              <a:gd name="connsiteY373" fmla="*/ 593938 h 1776905"/>
              <a:gd name="connsiteX374" fmla="*/ 87871 w 1307155"/>
              <a:gd name="connsiteY374" fmla="*/ 466860 h 1776905"/>
              <a:gd name="connsiteX375" fmla="*/ 102479 w 1307155"/>
              <a:gd name="connsiteY375" fmla="*/ 472895 h 1776905"/>
              <a:gd name="connsiteX376" fmla="*/ 76556 w 1307155"/>
              <a:gd name="connsiteY376" fmla="*/ 581979 h 1776905"/>
              <a:gd name="connsiteX377" fmla="*/ 74257 w 1307155"/>
              <a:gd name="connsiteY377" fmla="*/ 591615 h 1776905"/>
              <a:gd name="connsiteX378" fmla="*/ 54953 w 1307155"/>
              <a:gd name="connsiteY378" fmla="*/ 611083 h 1776905"/>
              <a:gd name="connsiteX379" fmla="*/ 67846 w 1307155"/>
              <a:gd name="connsiteY379" fmla="*/ 618490 h 1776905"/>
              <a:gd name="connsiteX380" fmla="*/ 74257 w 1307155"/>
              <a:gd name="connsiteY380" fmla="*/ 591615 h 1776905"/>
              <a:gd name="connsiteX381" fmla="*/ 87468 w 1307155"/>
              <a:gd name="connsiteY381" fmla="*/ 578292 h 1776905"/>
              <a:gd name="connsiteX382" fmla="*/ 150279 w 1307155"/>
              <a:gd name="connsiteY382" fmla="*/ 453006 h 1776905"/>
              <a:gd name="connsiteX383" fmla="*/ 164887 w 1307155"/>
              <a:gd name="connsiteY383" fmla="*/ 459041 h 1776905"/>
              <a:gd name="connsiteX384" fmla="*/ 148565 w 1307155"/>
              <a:gd name="connsiteY384" fmla="*/ 541543 h 1776905"/>
              <a:gd name="connsiteX385" fmla="*/ 138699 w 1307155"/>
              <a:gd name="connsiteY385" fmla="*/ 579355 h 1776905"/>
              <a:gd name="connsiteX386" fmla="*/ 118869 w 1307155"/>
              <a:gd name="connsiteY386" fmla="*/ 618764 h 1776905"/>
              <a:gd name="connsiteX387" fmla="*/ 134849 w 1307155"/>
              <a:gd name="connsiteY387" fmla="*/ 623085 h 1776905"/>
              <a:gd name="connsiteX388" fmla="*/ 138055 w 1307155"/>
              <a:gd name="connsiteY388" fmla="*/ 581826 h 1776905"/>
              <a:gd name="connsiteX389" fmla="*/ 138699 w 1307155"/>
              <a:gd name="connsiteY389" fmla="*/ 579355 h 1776905"/>
              <a:gd name="connsiteX390" fmla="*/ 173116 w 1307155"/>
              <a:gd name="connsiteY390" fmla="*/ 510957 h 1776905"/>
              <a:gd name="connsiteX391" fmla="*/ 271323 w 1307155"/>
              <a:gd name="connsiteY391" fmla="*/ 331483 h 1776905"/>
              <a:gd name="connsiteX392" fmla="*/ 360477 w 1307155"/>
              <a:gd name="connsiteY392" fmla="*/ 173474 h 1776905"/>
              <a:gd name="connsiteX393" fmla="*/ 374810 w 1307155"/>
              <a:gd name="connsiteY393" fmla="*/ 181841 h 1776905"/>
              <a:gd name="connsiteX394" fmla="*/ 334554 w 1307155"/>
              <a:gd name="connsiteY394" fmla="*/ 320578 h 1776905"/>
              <a:gd name="connsiteX395" fmla="*/ 231615 w 1307155"/>
              <a:gd name="connsiteY395" fmla="*/ 548950 h 1776905"/>
              <a:gd name="connsiteX396" fmla="*/ 190467 w 1307155"/>
              <a:gd name="connsiteY396" fmla="*/ 657992 h 1776905"/>
              <a:gd name="connsiteX397" fmla="*/ 175749 w 1307155"/>
              <a:gd name="connsiteY397" fmla="*/ 712625 h 1776905"/>
              <a:gd name="connsiteX398" fmla="*/ 172803 w 1307155"/>
              <a:gd name="connsiteY398" fmla="*/ 738719 h 1776905"/>
              <a:gd name="connsiteX399" fmla="*/ 154805 w 1307155"/>
              <a:gd name="connsiteY399" fmla="*/ 762714 h 1776905"/>
              <a:gd name="connsiteX400" fmla="*/ 169413 w 1307155"/>
              <a:gd name="connsiteY400" fmla="*/ 768749 h 1776905"/>
              <a:gd name="connsiteX401" fmla="*/ 172803 w 1307155"/>
              <a:gd name="connsiteY401" fmla="*/ 738719 h 1776905"/>
              <a:gd name="connsiteX402" fmla="*/ 202040 w 1307155"/>
              <a:gd name="connsiteY402" fmla="*/ 699740 h 1776905"/>
              <a:gd name="connsiteX403" fmla="*/ 243205 w 1307155"/>
              <a:gd name="connsiteY403" fmla="*/ 632549 h 1776905"/>
              <a:gd name="connsiteX404" fmla="*/ 308219 w 1307155"/>
              <a:gd name="connsiteY404" fmla="*/ 504304 h 1776905"/>
              <a:gd name="connsiteX405" fmla="*/ 331193 w 1307155"/>
              <a:gd name="connsiteY405" fmla="*/ 438262 h 1776905"/>
              <a:gd name="connsiteX406" fmla="*/ 357734 w 1307155"/>
              <a:gd name="connsiteY406" fmla="*/ 367213 h 1776905"/>
              <a:gd name="connsiteX407" fmla="*/ 385920 w 1307155"/>
              <a:gd name="connsiteY407" fmla="*/ 296987 h 1776905"/>
              <a:gd name="connsiteX408" fmla="*/ 413695 w 1307155"/>
              <a:gd name="connsiteY408" fmla="*/ 235265 h 1776905"/>
              <a:gd name="connsiteX409" fmla="*/ 435906 w 1307155"/>
              <a:gd name="connsiteY409" fmla="*/ 175643 h 1776905"/>
              <a:gd name="connsiteX410" fmla="*/ 464375 w 1307155"/>
              <a:gd name="connsiteY410" fmla="*/ 124097 h 1776905"/>
              <a:gd name="connsiteX411" fmla="*/ 464577 w 1307155"/>
              <a:gd name="connsiteY411" fmla="*/ 124215 h 1776905"/>
              <a:gd name="connsiteX412" fmla="*/ 464184 w 1307155"/>
              <a:gd name="connsiteY412" fmla="*/ 124919 h 1776905"/>
              <a:gd name="connsiteX413" fmla="*/ 1051008 w 1307155"/>
              <a:gd name="connsiteY413" fmla="*/ 105426 h 1776905"/>
              <a:gd name="connsiteX414" fmla="*/ 1051626 w 1307155"/>
              <a:gd name="connsiteY414" fmla="*/ 117719 h 1776905"/>
              <a:gd name="connsiteX415" fmla="*/ 1036058 w 1307155"/>
              <a:gd name="connsiteY415" fmla="*/ 143162 h 1776905"/>
              <a:gd name="connsiteX416" fmla="*/ 1018845 w 1307155"/>
              <a:gd name="connsiteY416" fmla="*/ 206050 h 1776905"/>
              <a:gd name="connsiteX417" fmla="*/ 1000053 w 1307155"/>
              <a:gd name="connsiteY417" fmla="*/ 268595 h 1776905"/>
              <a:gd name="connsiteX418" fmla="*/ 968438 w 1307155"/>
              <a:gd name="connsiteY418" fmla="*/ 343004 h 1776905"/>
              <a:gd name="connsiteX419" fmla="*/ 937577 w 1307155"/>
              <a:gd name="connsiteY419" fmla="*/ 422832 h 1776905"/>
              <a:gd name="connsiteX420" fmla="*/ 798909 w 1307155"/>
              <a:gd name="connsiteY420" fmla="*/ 729659 h 1776905"/>
              <a:gd name="connsiteX421" fmla="*/ 763178 w 1307155"/>
              <a:gd name="connsiteY421" fmla="*/ 804959 h 1776905"/>
              <a:gd name="connsiteX422" fmla="*/ 730877 w 1307155"/>
              <a:gd name="connsiteY422" fmla="*/ 882592 h 1776905"/>
              <a:gd name="connsiteX423" fmla="*/ 695627 w 1307155"/>
              <a:gd name="connsiteY423" fmla="*/ 959264 h 1776905"/>
              <a:gd name="connsiteX424" fmla="*/ 666892 w 1307155"/>
              <a:gd name="connsiteY424" fmla="*/ 1036485 h 1776905"/>
              <a:gd name="connsiteX425" fmla="*/ 656879 w 1307155"/>
              <a:gd name="connsiteY425" fmla="*/ 1115970 h 1776905"/>
              <a:gd name="connsiteX426" fmla="*/ 631642 w 1307155"/>
              <a:gd name="connsiteY426" fmla="*/ 1193396 h 1776905"/>
              <a:gd name="connsiteX427" fmla="*/ 562170 w 1307155"/>
              <a:gd name="connsiteY427" fmla="*/ 1339335 h 1776905"/>
              <a:gd name="connsiteX428" fmla="*/ 519239 w 1307155"/>
              <a:gd name="connsiteY428" fmla="*/ 1431506 h 1776905"/>
              <a:gd name="connsiteX429" fmla="*/ 500174 w 1307155"/>
              <a:gd name="connsiteY429" fmla="*/ 1481021 h 1776905"/>
              <a:gd name="connsiteX430" fmla="*/ 495588 w 1307155"/>
              <a:gd name="connsiteY430" fmla="*/ 1498543 h 1776905"/>
              <a:gd name="connsiteX431" fmla="*/ 495668 w 1307155"/>
              <a:gd name="connsiteY431" fmla="*/ 1505791 h 1776905"/>
              <a:gd name="connsiteX432" fmla="*/ 487487 w 1307155"/>
              <a:gd name="connsiteY432" fmla="*/ 1510168 h 1776905"/>
              <a:gd name="connsiteX433" fmla="*/ 495785 w 1307155"/>
              <a:gd name="connsiteY433" fmla="*/ 1516477 h 1776905"/>
              <a:gd name="connsiteX434" fmla="*/ 495668 w 1307155"/>
              <a:gd name="connsiteY434" fmla="*/ 1505791 h 1776905"/>
              <a:gd name="connsiteX435" fmla="*/ 503123 w 1307155"/>
              <a:gd name="connsiteY435" fmla="*/ 1501801 h 1776905"/>
              <a:gd name="connsiteX436" fmla="*/ 520679 w 1307155"/>
              <a:gd name="connsiteY436" fmla="*/ 1460996 h 1776905"/>
              <a:gd name="connsiteX437" fmla="*/ 531995 w 1307155"/>
              <a:gd name="connsiteY437" fmla="*/ 1415870 h 1776905"/>
              <a:gd name="connsiteX438" fmla="*/ 565462 w 1307155"/>
              <a:gd name="connsiteY438" fmla="*/ 1360732 h 1776905"/>
              <a:gd name="connsiteX439" fmla="*/ 610108 w 1307155"/>
              <a:gd name="connsiteY439" fmla="*/ 1303056 h 1776905"/>
              <a:gd name="connsiteX440" fmla="*/ 647484 w 1307155"/>
              <a:gd name="connsiteY440" fmla="*/ 1236670 h 1776905"/>
              <a:gd name="connsiteX441" fmla="*/ 682940 w 1307155"/>
              <a:gd name="connsiteY441" fmla="*/ 1163907 h 1776905"/>
              <a:gd name="connsiteX442" fmla="*/ 719836 w 1307155"/>
              <a:gd name="connsiteY442" fmla="*/ 1090046 h 1776905"/>
              <a:gd name="connsiteX443" fmla="*/ 761395 w 1307155"/>
              <a:gd name="connsiteY443" fmla="*/ 1016666 h 1776905"/>
              <a:gd name="connsiteX444" fmla="*/ 872015 w 1307155"/>
              <a:gd name="connsiteY444" fmla="*/ 731853 h 1776905"/>
              <a:gd name="connsiteX445" fmla="*/ 920227 w 1307155"/>
              <a:gd name="connsiteY445" fmla="*/ 586326 h 1776905"/>
              <a:gd name="connsiteX446" fmla="*/ 980508 w 1307155"/>
              <a:gd name="connsiteY446" fmla="*/ 438468 h 1776905"/>
              <a:gd name="connsiteX447" fmla="*/ 1128161 w 1307155"/>
              <a:gd name="connsiteY447" fmla="*/ 141859 h 1776905"/>
              <a:gd name="connsiteX448" fmla="*/ 1144140 w 1307155"/>
              <a:gd name="connsiteY448" fmla="*/ 146180 h 1776905"/>
              <a:gd name="connsiteX449" fmla="*/ 1144415 w 1307155"/>
              <a:gd name="connsiteY449" fmla="*/ 173955 h 1776905"/>
              <a:gd name="connsiteX450" fmla="*/ 1116022 w 1307155"/>
              <a:gd name="connsiteY450" fmla="*/ 306314 h 1776905"/>
              <a:gd name="connsiteX451" fmla="*/ 1069868 w 1307155"/>
              <a:gd name="connsiteY451" fmla="*/ 430581 h 1776905"/>
              <a:gd name="connsiteX452" fmla="*/ 1040310 w 1307155"/>
              <a:gd name="connsiteY452" fmla="*/ 511300 h 1776905"/>
              <a:gd name="connsiteX453" fmla="*/ 1008420 w 1307155"/>
              <a:gd name="connsiteY453" fmla="*/ 595104 h 1776905"/>
              <a:gd name="connsiteX454" fmla="*/ 936274 w 1307155"/>
              <a:gd name="connsiteY454" fmla="*/ 757091 h 1776905"/>
              <a:gd name="connsiteX455" fmla="*/ 857682 w 1307155"/>
              <a:gd name="connsiteY455" fmla="*/ 909132 h 1776905"/>
              <a:gd name="connsiteX456" fmla="*/ 822774 w 1307155"/>
              <a:gd name="connsiteY456" fmla="*/ 986765 h 1776905"/>
              <a:gd name="connsiteX457" fmla="*/ 800567 w 1307155"/>
              <a:gd name="connsiteY457" fmla="*/ 1027014 h 1776905"/>
              <a:gd name="connsiteX458" fmla="*/ 795835 w 1307155"/>
              <a:gd name="connsiteY458" fmla="*/ 1032410 h 1776905"/>
              <a:gd name="connsiteX459" fmla="*/ 755223 w 1307155"/>
              <a:gd name="connsiteY459" fmla="*/ 1089566 h 1776905"/>
              <a:gd name="connsiteX460" fmla="*/ 740856 w 1307155"/>
              <a:gd name="connsiteY460" fmla="*/ 1116758 h 1776905"/>
              <a:gd name="connsiteX461" fmla="*/ 732775 w 1307155"/>
              <a:gd name="connsiteY461" fmla="*/ 1140606 h 1776905"/>
              <a:gd name="connsiteX462" fmla="*/ 696793 w 1307155"/>
              <a:gd name="connsiteY462" fmla="*/ 1201695 h 1776905"/>
              <a:gd name="connsiteX463" fmla="*/ 656742 w 1307155"/>
              <a:gd name="connsiteY463" fmla="*/ 1351611 h 1776905"/>
              <a:gd name="connsiteX464" fmla="*/ 629310 w 1307155"/>
              <a:gd name="connsiteY464" fmla="*/ 1425677 h 1776905"/>
              <a:gd name="connsiteX465" fmla="*/ 589602 w 1307155"/>
              <a:gd name="connsiteY465" fmla="*/ 1493845 h 1776905"/>
              <a:gd name="connsiteX466" fmla="*/ 574078 w 1307155"/>
              <a:gd name="connsiteY466" fmla="*/ 1533956 h 1776905"/>
              <a:gd name="connsiteX467" fmla="*/ 572188 w 1307155"/>
              <a:gd name="connsiteY467" fmla="*/ 1544834 h 1776905"/>
              <a:gd name="connsiteX468" fmla="*/ 564279 w 1307155"/>
              <a:gd name="connsiteY468" fmla="*/ 1558585 h 1776905"/>
              <a:gd name="connsiteX469" fmla="*/ 547259 w 1307155"/>
              <a:gd name="connsiteY469" fmla="*/ 1609956 h 1776905"/>
              <a:gd name="connsiteX470" fmla="*/ 550289 w 1307155"/>
              <a:gd name="connsiteY470" fmla="*/ 1569601 h 1776905"/>
              <a:gd name="connsiteX471" fmla="*/ 557027 w 1307155"/>
              <a:gd name="connsiteY471" fmla="*/ 1529096 h 1776905"/>
              <a:gd name="connsiteX472" fmla="*/ 590768 w 1307155"/>
              <a:gd name="connsiteY472" fmla="*/ 1457087 h 1776905"/>
              <a:gd name="connsiteX473" fmla="*/ 628624 w 1307155"/>
              <a:gd name="connsiteY473" fmla="*/ 1386655 h 1776905"/>
              <a:gd name="connsiteX474" fmla="*/ 648856 w 1307155"/>
              <a:gd name="connsiteY474" fmla="*/ 1309297 h 1776905"/>
              <a:gd name="connsiteX475" fmla="*/ 665833 w 1307155"/>
              <a:gd name="connsiteY475" fmla="*/ 1237617 h 1776905"/>
              <a:gd name="connsiteX476" fmla="*/ 672241 w 1307155"/>
              <a:gd name="connsiteY476" fmla="*/ 1225355 h 1776905"/>
              <a:gd name="connsiteX477" fmla="*/ 724753 w 1307155"/>
              <a:gd name="connsiteY477" fmla="*/ 1120475 h 1776905"/>
              <a:gd name="connsiteX478" fmla="*/ 783821 w 1307155"/>
              <a:gd name="connsiteY478" fmla="*/ 1023524 h 1776905"/>
              <a:gd name="connsiteX479" fmla="*/ 857544 w 1307155"/>
              <a:gd name="connsiteY479" fmla="*/ 870659 h 1776905"/>
              <a:gd name="connsiteX480" fmla="*/ 936411 w 1307155"/>
              <a:gd name="connsiteY480" fmla="*/ 718206 h 1776905"/>
              <a:gd name="connsiteX481" fmla="*/ 1006363 w 1307155"/>
              <a:gd name="connsiteY481" fmla="*/ 553271 h 1776905"/>
              <a:gd name="connsiteX482" fmla="*/ 1063147 w 1307155"/>
              <a:gd name="connsiteY482" fmla="*/ 401572 h 1776905"/>
              <a:gd name="connsiteX483" fmla="*/ 1108684 w 1307155"/>
              <a:gd name="connsiteY483" fmla="*/ 271201 h 1776905"/>
              <a:gd name="connsiteX484" fmla="*/ 1123369 w 1307155"/>
              <a:gd name="connsiteY484" fmla="*/ 209376 h 1776905"/>
              <a:gd name="connsiteX485" fmla="*/ 1124901 w 1307155"/>
              <a:gd name="connsiteY485" fmla="*/ 182641 h 1776905"/>
              <a:gd name="connsiteX486" fmla="*/ 1142974 w 1307155"/>
              <a:gd name="connsiteY486" fmla="*/ 150432 h 1776905"/>
              <a:gd name="connsiteX487" fmla="*/ 1126995 w 1307155"/>
              <a:gd name="connsiteY487" fmla="*/ 146111 h 1776905"/>
              <a:gd name="connsiteX488" fmla="*/ 1124901 w 1307155"/>
              <a:gd name="connsiteY488" fmla="*/ 182641 h 1776905"/>
              <a:gd name="connsiteX489" fmla="*/ 1122194 w 1307155"/>
              <a:gd name="connsiteY489" fmla="*/ 187465 h 1776905"/>
              <a:gd name="connsiteX490" fmla="*/ 975982 w 1307155"/>
              <a:gd name="connsiteY490" fmla="*/ 492646 h 1776905"/>
              <a:gd name="connsiteX491" fmla="*/ 920021 w 1307155"/>
              <a:gd name="connsiteY491" fmla="*/ 638859 h 1776905"/>
              <a:gd name="connsiteX492" fmla="*/ 872221 w 1307155"/>
              <a:gd name="connsiteY492" fmla="*/ 787952 h 1776905"/>
              <a:gd name="connsiteX493" fmla="*/ 819414 w 1307155"/>
              <a:gd name="connsiteY493" fmla="*/ 934507 h 1776905"/>
              <a:gd name="connsiteX494" fmla="*/ 787387 w 1307155"/>
              <a:gd name="connsiteY494" fmla="*/ 1004116 h 1776905"/>
              <a:gd name="connsiteX495" fmla="*/ 747405 w 1307155"/>
              <a:gd name="connsiteY495" fmla="*/ 1075233 h 1776905"/>
              <a:gd name="connsiteX496" fmla="*/ 724753 w 1307155"/>
              <a:gd name="connsiteY496" fmla="*/ 1120475 h 1776905"/>
              <a:gd name="connsiteX497" fmla="*/ 696244 w 1307155"/>
              <a:gd name="connsiteY497" fmla="*/ 1167268 h 1776905"/>
              <a:gd name="connsiteX498" fmla="*/ 666755 w 1307155"/>
              <a:gd name="connsiteY498" fmla="*/ 1233722 h 1776905"/>
              <a:gd name="connsiteX499" fmla="*/ 665833 w 1307155"/>
              <a:gd name="connsiteY499" fmla="*/ 1237617 h 1776905"/>
              <a:gd name="connsiteX500" fmla="*/ 635825 w 1307155"/>
              <a:gd name="connsiteY500" fmla="*/ 1295032 h 1776905"/>
              <a:gd name="connsiteX501" fmla="*/ 592277 w 1307155"/>
              <a:gd name="connsiteY501" fmla="*/ 1354079 h 1776905"/>
              <a:gd name="connsiteX502" fmla="*/ 550443 w 1307155"/>
              <a:gd name="connsiteY502" fmla="*/ 1415459 h 1776905"/>
              <a:gd name="connsiteX503" fmla="*/ 538990 w 1307155"/>
              <a:gd name="connsiteY503" fmla="*/ 1458801 h 1776905"/>
              <a:gd name="connsiteX504" fmla="*/ 487624 w 1307155"/>
              <a:gd name="connsiteY504" fmla="*/ 1527175 h 1776905"/>
              <a:gd name="connsiteX505" fmla="*/ 479326 w 1307155"/>
              <a:gd name="connsiteY505" fmla="*/ 1520866 h 1776905"/>
              <a:gd name="connsiteX506" fmla="*/ 478023 w 1307155"/>
              <a:gd name="connsiteY506" fmla="*/ 1504201 h 1776905"/>
              <a:gd name="connsiteX507" fmla="*/ 511901 w 1307155"/>
              <a:gd name="connsiteY507" fmla="*/ 1406475 h 1776905"/>
              <a:gd name="connsiteX508" fmla="*/ 535630 w 1307155"/>
              <a:gd name="connsiteY508" fmla="*/ 1356960 h 1776905"/>
              <a:gd name="connsiteX509" fmla="*/ 557507 w 1307155"/>
              <a:gd name="connsiteY509" fmla="*/ 1305113 h 1776905"/>
              <a:gd name="connsiteX510" fmla="*/ 629447 w 1307155"/>
              <a:gd name="connsiteY510" fmla="*/ 1155609 h 1776905"/>
              <a:gd name="connsiteX511" fmla="*/ 644466 w 1307155"/>
              <a:gd name="connsiteY511" fmla="*/ 1073793 h 1776905"/>
              <a:gd name="connsiteX512" fmla="*/ 661749 w 1307155"/>
              <a:gd name="connsiteY512" fmla="*/ 995269 h 1776905"/>
              <a:gd name="connsiteX513" fmla="*/ 695764 w 1307155"/>
              <a:gd name="connsiteY513" fmla="*/ 918185 h 1776905"/>
              <a:gd name="connsiteX514" fmla="*/ 729780 w 1307155"/>
              <a:gd name="connsiteY514" fmla="*/ 839592 h 1776905"/>
              <a:gd name="connsiteX515" fmla="*/ 800554 w 1307155"/>
              <a:gd name="connsiteY515" fmla="*/ 687756 h 1776905"/>
              <a:gd name="connsiteX516" fmla="*/ 873318 w 1307155"/>
              <a:gd name="connsiteY516" fmla="*/ 532148 h 1776905"/>
              <a:gd name="connsiteX517" fmla="*/ 939292 w 1307155"/>
              <a:gd name="connsiteY517" fmla="*/ 369819 h 1776905"/>
              <a:gd name="connsiteX518" fmla="*/ 970359 w 1307155"/>
              <a:gd name="connsiteY518" fmla="*/ 294793 h 1776905"/>
              <a:gd name="connsiteX519" fmla="*/ 996968 w 1307155"/>
              <a:gd name="connsiteY519" fmla="*/ 224772 h 1776905"/>
              <a:gd name="connsiteX520" fmla="*/ 1039556 w 1307155"/>
              <a:gd name="connsiteY520" fmla="*/ 105443 h 1776905"/>
              <a:gd name="connsiteX521" fmla="*/ 1039487 w 1307155"/>
              <a:gd name="connsiteY521" fmla="*/ 105580 h 1776905"/>
              <a:gd name="connsiteX522" fmla="*/ 1051008 w 1307155"/>
              <a:gd name="connsiteY522" fmla="*/ 105426 h 1776905"/>
              <a:gd name="connsiteX523" fmla="*/ 974113 w 1307155"/>
              <a:gd name="connsiteY523" fmla="*/ 90578 h 1776905"/>
              <a:gd name="connsiteX524" fmla="*/ 982634 w 1307155"/>
              <a:gd name="connsiteY524" fmla="*/ 98859 h 1776905"/>
              <a:gd name="connsiteX525" fmla="*/ 954448 w 1307155"/>
              <a:gd name="connsiteY525" fmla="*/ 244454 h 1776905"/>
              <a:gd name="connsiteX526" fmla="*/ 938263 w 1307155"/>
              <a:gd name="connsiteY526" fmla="*/ 308714 h 1776905"/>
              <a:gd name="connsiteX527" fmla="*/ 913849 w 1307155"/>
              <a:gd name="connsiteY527" fmla="*/ 377500 h 1776905"/>
              <a:gd name="connsiteX528" fmla="*/ 850412 w 1307155"/>
              <a:gd name="connsiteY528" fmla="*/ 507047 h 1776905"/>
              <a:gd name="connsiteX529" fmla="*/ 796988 w 1307155"/>
              <a:gd name="connsiteY529" fmla="*/ 641395 h 1776905"/>
              <a:gd name="connsiteX530" fmla="*/ 745759 w 1307155"/>
              <a:gd name="connsiteY530" fmla="*/ 768611 h 1776905"/>
              <a:gd name="connsiteX531" fmla="*/ 745274 w 1307155"/>
              <a:gd name="connsiteY531" fmla="*/ 768730 h 1776905"/>
              <a:gd name="connsiteX532" fmla="*/ 710783 w 1307155"/>
              <a:gd name="connsiteY532" fmla="*/ 854336 h 1776905"/>
              <a:gd name="connsiteX533" fmla="*/ 638569 w 1307155"/>
              <a:gd name="connsiteY533" fmla="*/ 1039160 h 1776905"/>
              <a:gd name="connsiteX534" fmla="*/ 549963 w 1307155"/>
              <a:gd name="connsiteY534" fmla="*/ 1202997 h 1776905"/>
              <a:gd name="connsiteX535" fmla="*/ 582171 w 1307155"/>
              <a:gd name="connsiteY535" fmla="*/ 1099341 h 1776905"/>
              <a:gd name="connsiteX536" fmla="*/ 627939 w 1307155"/>
              <a:gd name="connsiteY536" fmla="*/ 1022975 h 1776905"/>
              <a:gd name="connsiteX537" fmla="*/ 666549 w 1307155"/>
              <a:gd name="connsiteY537" fmla="*/ 931900 h 1776905"/>
              <a:gd name="connsiteX538" fmla="*/ 739930 w 1307155"/>
              <a:gd name="connsiteY538" fmla="*/ 736585 h 1776905"/>
              <a:gd name="connsiteX539" fmla="*/ 741763 w 1307155"/>
              <a:gd name="connsiteY539" fmla="*/ 736075 h 1776905"/>
              <a:gd name="connsiteX540" fmla="*/ 762467 w 1307155"/>
              <a:gd name="connsiteY540" fmla="*/ 690344 h 1776905"/>
              <a:gd name="connsiteX541" fmla="*/ 786838 w 1307155"/>
              <a:gd name="connsiteY541" fmla="*/ 617735 h 1776905"/>
              <a:gd name="connsiteX542" fmla="*/ 840948 w 1307155"/>
              <a:gd name="connsiteY542" fmla="*/ 487502 h 1776905"/>
              <a:gd name="connsiteX543" fmla="*/ 902944 w 1307155"/>
              <a:gd name="connsiteY543" fmla="*/ 358709 h 1776905"/>
              <a:gd name="connsiteX544" fmla="*/ 941006 w 1307155"/>
              <a:gd name="connsiteY544" fmla="*/ 227858 h 1776905"/>
              <a:gd name="connsiteX545" fmla="*/ 965420 w 1307155"/>
              <a:gd name="connsiteY545" fmla="*/ 98790 h 1776905"/>
              <a:gd name="connsiteX546" fmla="*/ 965489 w 1307155"/>
              <a:gd name="connsiteY546" fmla="*/ 98859 h 1776905"/>
              <a:gd name="connsiteX547" fmla="*/ 974113 w 1307155"/>
              <a:gd name="connsiteY547" fmla="*/ 90578 h 1776905"/>
              <a:gd name="connsiteX548" fmla="*/ 645770 w 1307155"/>
              <a:gd name="connsiteY548" fmla="*/ 78062 h 1776905"/>
              <a:gd name="connsiteX549" fmla="*/ 648650 w 1307155"/>
              <a:gd name="connsiteY549" fmla="*/ 89326 h 1776905"/>
              <a:gd name="connsiteX550" fmla="*/ 616554 w 1307155"/>
              <a:gd name="connsiteY550" fmla="*/ 168056 h 1776905"/>
              <a:gd name="connsiteX551" fmla="*/ 604740 w 1307155"/>
              <a:gd name="connsiteY551" fmla="*/ 214409 h 1776905"/>
              <a:gd name="connsiteX552" fmla="*/ 613468 w 1307155"/>
              <a:gd name="connsiteY552" fmla="*/ 190482 h 1776905"/>
              <a:gd name="connsiteX553" fmla="*/ 643575 w 1307155"/>
              <a:gd name="connsiteY553" fmla="*/ 162159 h 1776905"/>
              <a:gd name="connsiteX554" fmla="*/ 643369 w 1307155"/>
              <a:gd name="connsiteY554" fmla="*/ 161816 h 1776905"/>
              <a:gd name="connsiteX555" fmla="*/ 647895 w 1307155"/>
              <a:gd name="connsiteY555" fmla="*/ 178343 h 1776905"/>
              <a:gd name="connsiteX556" fmla="*/ 621766 w 1307155"/>
              <a:gd name="connsiteY556" fmla="*/ 212359 h 1776905"/>
              <a:gd name="connsiteX557" fmla="*/ 603318 w 1307155"/>
              <a:gd name="connsiteY557" fmla="*/ 276138 h 1776905"/>
              <a:gd name="connsiteX558" fmla="*/ 570605 w 1307155"/>
              <a:gd name="connsiteY558" fmla="*/ 404040 h 1776905"/>
              <a:gd name="connsiteX559" fmla="*/ 537756 w 1307155"/>
              <a:gd name="connsiteY559" fmla="*/ 490177 h 1776905"/>
              <a:gd name="connsiteX560" fmla="*/ 505455 w 1307155"/>
              <a:gd name="connsiteY560" fmla="*/ 572130 h 1776905"/>
              <a:gd name="connsiteX561" fmla="*/ 468970 w 1307155"/>
              <a:gd name="connsiteY561" fmla="*/ 744197 h 1776905"/>
              <a:gd name="connsiteX562" fmla="*/ 442498 w 1307155"/>
              <a:gd name="connsiteY562" fmla="*/ 829648 h 1776905"/>
              <a:gd name="connsiteX563" fmla="*/ 423819 w 1307155"/>
              <a:gd name="connsiteY563" fmla="*/ 870856 h 1776905"/>
              <a:gd name="connsiteX564" fmla="*/ 415909 w 1307155"/>
              <a:gd name="connsiteY564" fmla="*/ 898761 h 1776905"/>
              <a:gd name="connsiteX565" fmla="*/ 402996 w 1307155"/>
              <a:gd name="connsiteY565" fmla="*/ 905497 h 1776905"/>
              <a:gd name="connsiteX566" fmla="*/ 411569 w 1307155"/>
              <a:gd name="connsiteY566" fmla="*/ 914070 h 1776905"/>
              <a:gd name="connsiteX567" fmla="*/ 415909 w 1307155"/>
              <a:gd name="connsiteY567" fmla="*/ 898761 h 1776905"/>
              <a:gd name="connsiteX568" fmla="*/ 421976 w 1307155"/>
              <a:gd name="connsiteY568" fmla="*/ 895596 h 1776905"/>
              <a:gd name="connsiteX569" fmla="*/ 434063 w 1307155"/>
              <a:gd name="connsiteY569" fmla="*/ 877105 h 1776905"/>
              <a:gd name="connsiteX570" fmla="*/ 453403 w 1307155"/>
              <a:gd name="connsiteY570" fmla="*/ 820595 h 1776905"/>
              <a:gd name="connsiteX571" fmla="*/ 467393 w 1307155"/>
              <a:gd name="connsiteY571" fmla="*/ 772589 h 1776905"/>
              <a:gd name="connsiteX572" fmla="*/ 498048 w 1307155"/>
              <a:gd name="connsiteY572" fmla="*/ 709907 h 1776905"/>
              <a:gd name="connsiteX573" fmla="*/ 535630 w 1307155"/>
              <a:gd name="connsiteY573" fmla="*/ 627954 h 1776905"/>
              <a:gd name="connsiteX574" fmla="*/ 567451 w 1307155"/>
              <a:gd name="connsiteY574" fmla="*/ 544423 h 1776905"/>
              <a:gd name="connsiteX575" fmla="*/ 598616 w 1307155"/>
              <a:gd name="connsiteY575" fmla="*/ 475322 h 1776905"/>
              <a:gd name="connsiteX576" fmla="*/ 575955 w 1307155"/>
              <a:gd name="connsiteY576" fmla="*/ 542709 h 1776905"/>
              <a:gd name="connsiteX577" fmla="*/ 543928 w 1307155"/>
              <a:gd name="connsiteY577" fmla="*/ 639064 h 1776905"/>
              <a:gd name="connsiteX578" fmla="*/ 508404 w 1307155"/>
              <a:gd name="connsiteY578" fmla="*/ 720743 h 1776905"/>
              <a:gd name="connsiteX579" fmla="*/ 503105 w 1307155"/>
              <a:gd name="connsiteY579" fmla="*/ 738037 h 1776905"/>
              <a:gd name="connsiteX580" fmla="*/ 496402 w 1307155"/>
              <a:gd name="connsiteY580" fmla="*/ 751741 h 1776905"/>
              <a:gd name="connsiteX581" fmla="*/ 476925 w 1307155"/>
              <a:gd name="connsiteY581" fmla="*/ 800227 h 1776905"/>
              <a:gd name="connsiteX582" fmla="*/ 461701 w 1307155"/>
              <a:gd name="connsiteY582" fmla="*/ 854336 h 1776905"/>
              <a:gd name="connsiteX583" fmla="*/ 403202 w 1307155"/>
              <a:gd name="connsiteY583" fmla="*/ 922985 h 1776905"/>
              <a:gd name="connsiteX584" fmla="*/ 394629 w 1307155"/>
              <a:gd name="connsiteY584" fmla="*/ 914413 h 1776905"/>
              <a:gd name="connsiteX585" fmla="*/ 430017 w 1307155"/>
              <a:gd name="connsiteY585" fmla="*/ 815932 h 1776905"/>
              <a:gd name="connsiteX586" fmla="*/ 457380 w 1307155"/>
              <a:gd name="connsiteY586" fmla="*/ 718480 h 1776905"/>
              <a:gd name="connsiteX587" fmla="*/ 474722 w 1307155"/>
              <a:gd name="connsiteY587" fmla="*/ 628708 h 1776905"/>
              <a:gd name="connsiteX588" fmla="*/ 490380 w 1307155"/>
              <a:gd name="connsiteY588" fmla="*/ 568711 h 1776905"/>
              <a:gd name="connsiteX589" fmla="*/ 464967 w 1307155"/>
              <a:gd name="connsiteY589" fmla="*/ 627667 h 1776905"/>
              <a:gd name="connsiteX590" fmla="*/ 367678 w 1307155"/>
              <a:gd name="connsiteY590" fmla="*/ 840483 h 1776905"/>
              <a:gd name="connsiteX591" fmla="*/ 350807 w 1307155"/>
              <a:gd name="connsiteY591" fmla="*/ 838220 h 1776905"/>
              <a:gd name="connsiteX592" fmla="*/ 351228 w 1307155"/>
              <a:gd name="connsiteY592" fmla="*/ 836045 h 1776905"/>
              <a:gd name="connsiteX593" fmla="*/ 367952 w 1307155"/>
              <a:gd name="connsiteY593" fmla="*/ 838288 h 1776905"/>
              <a:gd name="connsiteX594" fmla="*/ 390926 w 1307155"/>
              <a:gd name="connsiteY594" fmla="*/ 753661 h 1776905"/>
              <a:gd name="connsiteX595" fmla="*/ 401912 w 1307155"/>
              <a:gd name="connsiteY595" fmla="*/ 717742 h 1776905"/>
              <a:gd name="connsiteX596" fmla="*/ 422884 w 1307155"/>
              <a:gd name="connsiteY596" fmla="*/ 674725 h 1776905"/>
              <a:gd name="connsiteX597" fmla="*/ 486938 w 1307155"/>
              <a:gd name="connsiteY597" fmla="*/ 530158 h 1776905"/>
              <a:gd name="connsiteX598" fmla="*/ 532407 w 1307155"/>
              <a:gd name="connsiteY598" fmla="*/ 377156 h 1776905"/>
              <a:gd name="connsiteX599" fmla="*/ 563611 w 1307155"/>
              <a:gd name="connsiteY599" fmla="*/ 300758 h 1776905"/>
              <a:gd name="connsiteX600" fmla="*/ 584390 w 1307155"/>
              <a:gd name="connsiteY600" fmla="*/ 223674 h 1776905"/>
              <a:gd name="connsiteX601" fmla="*/ 633836 w 1307155"/>
              <a:gd name="connsiteY601" fmla="*/ 80685 h 1776905"/>
              <a:gd name="connsiteX602" fmla="*/ 645770 w 1307155"/>
              <a:gd name="connsiteY602" fmla="*/ 78062 h 1776905"/>
              <a:gd name="connsiteX603" fmla="*/ 599478 w 1307155"/>
              <a:gd name="connsiteY603" fmla="*/ 712 h 1776905"/>
              <a:gd name="connsiteX604" fmla="*/ 605924 w 1307155"/>
              <a:gd name="connsiteY604" fmla="*/ 8813 h 1776905"/>
              <a:gd name="connsiteX605" fmla="*/ 563267 w 1307155"/>
              <a:gd name="connsiteY605" fmla="*/ 163050 h 1776905"/>
              <a:gd name="connsiteX606" fmla="*/ 535699 w 1307155"/>
              <a:gd name="connsiteY606" fmla="*/ 229504 h 1776905"/>
              <a:gd name="connsiteX607" fmla="*/ 510049 w 1307155"/>
              <a:gd name="connsiteY607" fmla="*/ 315846 h 1776905"/>
              <a:gd name="connsiteX608" fmla="*/ 461083 w 1307155"/>
              <a:gd name="connsiteY608" fmla="*/ 488805 h 1776905"/>
              <a:gd name="connsiteX609" fmla="*/ 417124 w 1307155"/>
              <a:gd name="connsiteY609" fmla="*/ 668004 h 1776905"/>
              <a:gd name="connsiteX610" fmla="*/ 401912 w 1307155"/>
              <a:gd name="connsiteY610" fmla="*/ 717742 h 1776905"/>
              <a:gd name="connsiteX611" fmla="*/ 384154 w 1307155"/>
              <a:gd name="connsiteY611" fmla="*/ 754166 h 1776905"/>
              <a:gd name="connsiteX612" fmla="*/ 351369 w 1307155"/>
              <a:gd name="connsiteY612" fmla="*/ 835313 h 1776905"/>
              <a:gd name="connsiteX613" fmla="*/ 359920 w 1307155"/>
              <a:gd name="connsiteY613" fmla="*/ 791054 h 1776905"/>
              <a:gd name="connsiteX614" fmla="*/ 375976 w 1307155"/>
              <a:gd name="connsiteY614" fmla="*/ 744608 h 1776905"/>
              <a:gd name="connsiteX615" fmla="*/ 404848 w 1307155"/>
              <a:gd name="connsiteY615" fmla="*/ 647224 h 1776905"/>
              <a:gd name="connsiteX616" fmla="*/ 448602 w 1307155"/>
              <a:gd name="connsiteY616" fmla="*/ 468025 h 1776905"/>
              <a:gd name="connsiteX617" fmla="*/ 453469 w 1307155"/>
              <a:gd name="connsiteY617" fmla="*/ 450983 h 1776905"/>
              <a:gd name="connsiteX618" fmla="*/ 480697 w 1307155"/>
              <a:gd name="connsiteY618" fmla="*/ 373796 h 1776905"/>
              <a:gd name="connsiteX619" fmla="*/ 534670 w 1307155"/>
              <a:gd name="connsiteY619" fmla="*/ 197545 h 1776905"/>
              <a:gd name="connsiteX620" fmla="*/ 562555 w 1307155"/>
              <a:gd name="connsiteY620" fmla="*/ 119510 h 1776905"/>
              <a:gd name="connsiteX621" fmla="*/ 578407 w 1307155"/>
              <a:gd name="connsiteY621" fmla="*/ 79648 h 1776905"/>
              <a:gd name="connsiteX622" fmla="*/ 581875 w 1307155"/>
              <a:gd name="connsiteY622" fmla="*/ 65283 h 1776905"/>
              <a:gd name="connsiteX623" fmla="*/ 585385 w 1307155"/>
              <a:gd name="connsiteY623" fmla="*/ 55413 h 1776905"/>
              <a:gd name="connsiteX624" fmla="*/ 604759 w 1307155"/>
              <a:gd name="connsiteY624" fmla="*/ 12997 h 1776905"/>
              <a:gd name="connsiteX625" fmla="*/ 588779 w 1307155"/>
              <a:gd name="connsiteY625" fmla="*/ 8676 h 1776905"/>
              <a:gd name="connsiteX626" fmla="*/ 586917 w 1307155"/>
              <a:gd name="connsiteY626" fmla="*/ 44397 h 1776905"/>
              <a:gd name="connsiteX627" fmla="*/ 581875 w 1307155"/>
              <a:gd name="connsiteY627" fmla="*/ 65283 h 1776905"/>
              <a:gd name="connsiteX628" fmla="*/ 569714 w 1307155"/>
              <a:gd name="connsiteY628" fmla="*/ 99476 h 1776905"/>
              <a:gd name="connsiteX629" fmla="*/ 562555 w 1307155"/>
              <a:gd name="connsiteY629" fmla="*/ 119510 h 1776905"/>
              <a:gd name="connsiteX630" fmla="*/ 551677 w 1307155"/>
              <a:gd name="connsiteY630" fmla="*/ 146865 h 1776905"/>
              <a:gd name="connsiteX631" fmla="*/ 524383 w 1307155"/>
              <a:gd name="connsiteY631" fmla="*/ 209753 h 1776905"/>
              <a:gd name="connsiteX632" fmla="*/ 497842 w 1307155"/>
              <a:gd name="connsiteY632" fmla="*/ 295615 h 1776905"/>
              <a:gd name="connsiteX633" fmla="*/ 453469 w 1307155"/>
              <a:gd name="connsiteY633" fmla="*/ 450983 h 1776905"/>
              <a:gd name="connsiteX634" fmla="*/ 450796 w 1307155"/>
              <a:gd name="connsiteY634" fmla="*/ 458561 h 1776905"/>
              <a:gd name="connsiteX635" fmla="*/ 410951 w 1307155"/>
              <a:gd name="connsiteY635" fmla="*/ 539554 h 1776905"/>
              <a:gd name="connsiteX636" fmla="*/ 353001 w 1307155"/>
              <a:gd name="connsiteY636" fmla="*/ 667593 h 1776905"/>
              <a:gd name="connsiteX637" fmla="*/ 280512 w 1307155"/>
              <a:gd name="connsiteY637" fmla="*/ 766965 h 1776905"/>
              <a:gd name="connsiteX638" fmla="*/ 267893 w 1307155"/>
              <a:gd name="connsiteY638" fmla="*/ 757295 h 1776905"/>
              <a:gd name="connsiteX639" fmla="*/ 285656 w 1307155"/>
              <a:gd name="connsiteY639" fmla="*/ 682337 h 1776905"/>
              <a:gd name="connsiteX640" fmla="*/ 313636 w 1307155"/>
              <a:gd name="connsiteY640" fmla="*/ 608545 h 1776905"/>
              <a:gd name="connsiteX641" fmla="*/ 371518 w 1307155"/>
              <a:gd name="connsiteY641" fmla="*/ 478380 h 1776905"/>
              <a:gd name="connsiteX642" fmla="*/ 414243 w 1307155"/>
              <a:gd name="connsiteY642" fmla="*/ 341563 h 1776905"/>
              <a:gd name="connsiteX643" fmla="*/ 421302 w 1307155"/>
              <a:gd name="connsiteY643" fmla="*/ 307848 h 1776905"/>
              <a:gd name="connsiteX644" fmla="*/ 382285 w 1307155"/>
              <a:gd name="connsiteY644" fmla="*/ 395331 h 1776905"/>
              <a:gd name="connsiteX645" fmla="*/ 332428 w 1307155"/>
              <a:gd name="connsiteY645" fmla="*/ 511368 h 1776905"/>
              <a:gd name="connsiteX646" fmla="*/ 261790 w 1307155"/>
              <a:gd name="connsiteY646" fmla="*/ 761822 h 1776905"/>
              <a:gd name="connsiteX647" fmla="*/ 244645 w 1307155"/>
              <a:gd name="connsiteY647" fmla="*/ 761822 h 1776905"/>
              <a:gd name="connsiteX648" fmla="*/ 271597 w 1307155"/>
              <a:gd name="connsiteY648" fmla="*/ 620890 h 1776905"/>
              <a:gd name="connsiteX649" fmla="*/ 277310 w 1307155"/>
              <a:gd name="connsiteY649" fmla="*/ 606271 h 1776905"/>
              <a:gd name="connsiteX650" fmla="*/ 280650 w 1307155"/>
              <a:gd name="connsiteY650" fmla="*/ 600385 h 1776905"/>
              <a:gd name="connsiteX651" fmla="*/ 313568 w 1307155"/>
              <a:gd name="connsiteY651" fmla="*/ 536331 h 1776905"/>
              <a:gd name="connsiteX652" fmla="*/ 362877 w 1307155"/>
              <a:gd name="connsiteY652" fmla="*/ 401640 h 1776905"/>
              <a:gd name="connsiteX653" fmla="*/ 376335 w 1307155"/>
              <a:gd name="connsiteY653" fmla="*/ 366482 h 1776905"/>
              <a:gd name="connsiteX654" fmla="*/ 425980 w 1307155"/>
              <a:gd name="connsiteY654" fmla="*/ 254699 h 1776905"/>
              <a:gd name="connsiteX655" fmla="*/ 448935 w 1307155"/>
              <a:gd name="connsiteY655" fmla="*/ 190494 h 1776905"/>
              <a:gd name="connsiteX656" fmla="*/ 450246 w 1307155"/>
              <a:gd name="connsiteY656" fmla="*/ 184860 h 1776905"/>
              <a:gd name="connsiteX657" fmla="*/ 459898 w 1307155"/>
              <a:gd name="connsiteY657" fmla="*/ 162329 h 1776905"/>
              <a:gd name="connsiteX658" fmla="*/ 478182 w 1307155"/>
              <a:gd name="connsiteY658" fmla="*/ 133301 h 1776905"/>
              <a:gd name="connsiteX659" fmla="*/ 478549 w 1307155"/>
              <a:gd name="connsiteY659" fmla="*/ 132370 h 1776905"/>
              <a:gd name="connsiteX660" fmla="*/ 464577 w 1307155"/>
              <a:gd name="connsiteY660" fmla="*/ 124215 h 1776905"/>
              <a:gd name="connsiteX661" fmla="*/ 466707 w 1307155"/>
              <a:gd name="connsiteY661" fmla="*/ 120393 h 1776905"/>
              <a:gd name="connsiteX662" fmla="*/ 476549 w 1307155"/>
              <a:gd name="connsiteY662" fmla="*/ 119022 h 1776905"/>
              <a:gd name="connsiteX663" fmla="*/ 480383 w 1307155"/>
              <a:gd name="connsiteY663" fmla="*/ 127333 h 1776905"/>
              <a:gd name="connsiteX664" fmla="*/ 503603 w 1307155"/>
              <a:gd name="connsiteY664" fmla="*/ 61826 h 1776905"/>
              <a:gd name="connsiteX665" fmla="*/ 503603 w 1307155"/>
              <a:gd name="connsiteY665" fmla="*/ 62031 h 1776905"/>
              <a:gd name="connsiteX666" fmla="*/ 520131 w 1307155"/>
              <a:gd name="connsiteY666" fmla="*/ 66558 h 1776905"/>
              <a:gd name="connsiteX667" fmla="*/ 462524 w 1307155"/>
              <a:gd name="connsiteY667" fmla="*/ 220725 h 1776905"/>
              <a:gd name="connsiteX668" fmla="*/ 427685 w 1307155"/>
              <a:gd name="connsiteY668" fmla="*/ 361794 h 1776905"/>
              <a:gd name="connsiteX669" fmla="*/ 382696 w 1307155"/>
              <a:gd name="connsiteY669" fmla="*/ 495731 h 1776905"/>
              <a:gd name="connsiteX670" fmla="*/ 323992 w 1307155"/>
              <a:gd name="connsiteY670" fmla="*/ 628159 h 1776905"/>
              <a:gd name="connsiteX671" fmla="*/ 299920 w 1307155"/>
              <a:gd name="connsiteY671" fmla="*/ 694339 h 1776905"/>
              <a:gd name="connsiteX672" fmla="*/ 290540 w 1307155"/>
              <a:gd name="connsiteY672" fmla="*/ 735488 h 1776905"/>
              <a:gd name="connsiteX673" fmla="*/ 271871 w 1307155"/>
              <a:gd name="connsiteY673" fmla="*/ 752358 h 1776905"/>
              <a:gd name="connsiteX674" fmla="*/ 284490 w 1307155"/>
              <a:gd name="connsiteY674" fmla="*/ 762027 h 1776905"/>
              <a:gd name="connsiteX675" fmla="*/ 290540 w 1307155"/>
              <a:gd name="connsiteY675" fmla="*/ 735488 h 1776905"/>
              <a:gd name="connsiteX676" fmla="*/ 296063 w 1307155"/>
              <a:gd name="connsiteY676" fmla="*/ 730498 h 1776905"/>
              <a:gd name="connsiteX677" fmla="*/ 314802 w 1307155"/>
              <a:gd name="connsiteY677" fmla="*/ 703597 h 1776905"/>
              <a:gd name="connsiteX678" fmla="*/ 348544 w 1307155"/>
              <a:gd name="connsiteY678" fmla="*/ 636252 h 1776905"/>
              <a:gd name="connsiteX679" fmla="*/ 371998 w 1307155"/>
              <a:gd name="connsiteY679" fmla="*/ 581525 h 1776905"/>
              <a:gd name="connsiteX680" fmla="*/ 409991 w 1307155"/>
              <a:gd name="connsiteY680" fmla="*/ 504167 h 1776905"/>
              <a:gd name="connsiteX681" fmla="*/ 446339 w 1307155"/>
              <a:gd name="connsiteY681" fmla="*/ 423242 h 1776905"/>
              <a:gd name="connsiteX682" fmla="*/ 474868 w 1307155"/>
              <a:gd name="connsiteY682" fmla="*/ 334842 h 1776905"/>
              <a:gd name="connsiteX683" fmla="*/ 528360 w 1307155"/>
              <a:gd name="connsiteY683" fmla="*/ 162432 h 1776905"/>
              <a:gd name="connsiteX684" fmla="*/ 559564 w 1307155"/>
              <a:gd name="connsiteY684" fmla="*/ 78765 h 1776905"/>
              <a:gd name="connsiteX685" fmla="*/ 589945 w 1307155"/>
              <a:gd name="connsiteY685" fmla="*/ 4493 h 1776905"/>
              <a:gd name="connsiteX686" fmla="*/ 599478 w 1307155"/>
              <a:gd name="connsiteY686" fmla="*/ 712 h 1776905"/>
              <a:gd name="connsiteX687" fmla="*/ 949725 w 1307155"/>
              <a:gd name="connsiteY687" fmla="*/ 27 h 1776905"/>
              <a:gd name="connsiteX688" fmla="*/ 956643 w 1307155"/>
              <a:gd name="connsiteY688" fmla="*/ 6070 h 1776905"/>
              <a:gd name="connsiteX689" fmla="*/ 945189 w 1307155"/>
              <a:gd name="connsiteY689" fmla="*/ 137881 h 1776905"/>
              <a:gd name="connsiteX690" fmla="*/ 922353 w 1307155"/>
              <a:gd name="connsiteY690" fmla="*/ 204472 h 1776905"/>
              <a:gd name="connsiteX691" fmla="*/ 902944 w 1307155"/>
              <a:gd name="connsiteY691" fmla="*/ 268732 h 1776905"/>
              <a:gd name="connsiteX692" fmla="*/ 886417 w 1307155"/>
              <a:gd name="connsiteY692" fmla="*/ 324076 h 1776905"/>
              <a:gd name="connsiteX693" fmla="*/ 862962 w 1307155"/>
              <a:gd name="connsiteY693" fmla="*/ 379831 h 1776905"/>
              <a:gd name="connsiteX694" fmla="*/ 814133 w 1307155"/>
              <a:gd name="connsiteY694" fmla="*/ 498681 h 1776905"/>
              <a:gd name="connsiteX695" fmla="*/ 719630 w 1307155"/>
              <a:gd name="connsiteY695" fmla="*/ 732401 h 1776905"/>
              <a:gd name="connsiteX696" fmla="*/ 665452 w 1307155"/>
              <a:gd name="connsiteY696" fmla="*/ 843981 h 1776905"/>
              <a:gd name="connsiteX697" fmla="*/ 621149 w 1307155"/>
              <a:gd name="connsiteY697" fmla="*/ 960293 h 1776905"/>
              <a:gd name="connsiteX698" fmla="*/ 587485 w 1307155"/>
              <a:gd name="connsiteY698" fmla="*/ 1082236 h 1776905"/>
              <a:gd name="connsiteX699" fmla="*/ 582171 w 1307155"/>
              <a:gd name="connsiteY699" fmla="*/ 1099341 h 1776905"/>
              <a:gd name="connsiteX700" fmla="*/ 579315 w 1307155"/>
              <a:gd name="connsiteY700" fmla="*/ 1104105 h 1776905"/>
              <a:gd name="connsiteX701" fmla="*/ 533435 w 1307155"/>
              <a:gd name="connsiteY701" fmla="*/ 1198471 h 1776905"/>
              <a:gd name="connsiteX702" fmla="*/ 612851 w 1307155"/>
              <a:gd name="connsiteY702" fmla="*/ 928746 h 1776905"/>
              <a:gd name="connsiteX703" fmla="*/ 712703 w 1307155"/>
              <a:gd name="connsiteY703" fmla="*/ 706889 h 1776905"/>
              <a:gd name="connsiteX704" fmla="*/ 806247 w 1307155"/>
              <a:gd name="connsiteY704" fmla="*/ 471660 h 1776905"/>
              <a:gd name="connsiteX705" fmla="*/ 854938 w 1307155"/>
              <a:gd name="connsiteY705" fmla="*/ 356651 h 1776905"/>
              <a:gd name="connsiteX706" fmla="*/ 892109 w 1307155"/>
              <a:gd name="connsiteY706" fmla="*/ 243632 h 1776905"/>
              <a:gd name="connsiteX707" fmla="*/ 929828 w 1307155"/>
              <a:gd name="connsiteY707" fmla="*/ 129103 h 1776905"/>
              <a:gd name="connsiteX708" fmla="*/ 941032 w 1307155"/>
              <a:gd name="connsiteY708" fmla="*/ 70441 h 1776905"/>
              <a:gd name="connsiteX709" fmla="*/ 940581 w 1307155"/>
              <a:gd name="connsiteY709" fmla="*/ 43140 h 1776905"/>
              <a:gd name="connsiteX710" fmla="*/ 955682 w 1307155"/>
              <a:gd name="connsiteY710" fmla="*/ 12860 h 1776905"/>
              <a:gd name="connsiteX711" fmla="*/ 940046 w 1307155"/>
              <a:gd name="connsiteY711" fmla="*/ 10802 h 1776905"/>
              <a:gd name="connsiteX712" fmla="*/ 940581 w 1307155"/>
              <a:gd name="connsiteY712" fmla="*/ 43140 h 1776905"/>
              <a:gd name="connsiteX713" fmla="*/ 925336 w 1307155"/>
              <a:gd name="connsiteY713" fmla="*/ 73708 h 1776905"/>
              <a:gd name="connsiteX714" fmla="*/ 901984 w 1307155"/>
              <a:gd name="connsiteY714" fmla="*/ 137950 h 1776905"/>
              <a:gd name="connsiteX715" fmla="*/ 856241 w 1307155"/>
              <a:gd name="connsiteY715" fmla="*/ 267223 h 1776905"/>
              <a:gd name="connsiteX716" fmla="*/ 809950 w 1307155"/>
              <a:gd name="connsiteY716" fmla="*/ 392793 h 1776905"/>
              <a:gd name="connsiteX717" fmla="*/ 755360 w 1307155"/>
              <a:gd name="connsiteY717" fmla="*/ 515071 h 1776905"/>
              <a:gd name="connsiteX718" fmla="*/ 653107 w 1307155"/>
              <a:gd name="connsiteY718" fmla="*/ 771560 h 1776905"/>
              <a:gd name="connsiteX719" fmla="*/ 618955 w 1307155"/>
              <a:gd name="connsiteY719" fmla="*/ 869081 h 1776905"/>
              <a:gd name="connsiteX720" fmla="*/ 589602 w 1307155"/>
              <a:gd name="connsiteY720" fmla="*/ 969962 h 1776905"/>
              <a:gd name="connsiteX721" fmla="*/ 499214 w 1307155"/>
              <a:gd name="connsiteY721" fmla="*/ 1149093 h 1776905"/>
              <a:gd name="connsiteX722" fmla="*/ 484606 w 1307155"/>
              <a:gd name="connsiteY722" fmla="*/ 1143058 h 1776905"/>
              <a:gd name="connsiteX723" fmla="*/ 536041 w 1307155"/>
              <a:gd name="connsiteY723" fmla="*/ 913933 h 1776905"/>
              <a:gd name="connsiteX724" fmla="*/ 572251 w 1307155"/>
              <a:gd name="connsiteY724" fmla="*/ 815795 h 1776905"/>
              <a:gd name="connsiteX725" fmla="*/ 614291 w 1307155"/>
              <a:gd name="connsiteY725" fmla="*/ 717176 h 1776905"/>
              <a:gd name="connsiteX726" fmla="*/ 706943 w 1307155"/>
              <a:gd name="connsiteY726" fmla="*/ 523575 h 1776905"/>
              <a:gd name="connsiteX727" fmla="*/ 746856 w 1307155"/>
              <a:gd name="connsiteY727" fmla="*/ 420774 h 1776905"/>
              <a:gd name="connsiteX728" fmla="*/ 771888 w 1307155"/>
              <a:gd name="connsiteY728" fmla="*/ 310428 h 1776905"/>
              <a:gd name="connsiteX729" fmla="*/ 798086 w 1307155"/>
              <a:gd name="connsiteY729" fmla="*/ 210027 h 1776905"/>
              <a:gd name="connsiteX730" fmla="*/ 807747 w 1307155"/>
              <a:gd name="connsiteY730" fmla="*/ 160470 h 1776905"/>
              <a:gd name="connsiteX731" fmla="*/ 806864 w 1307155"/>
              <a:gd name="connsiteY731" fmla="*/ 134460 h 1776905"/>
              <a:gd name="connsiteX732" fmla="*/ 820374 w 1307155"/>
              <a:gd name="connsiteY732" fmla="*/ 114015 h 1776905"/>
              <a:gd name="connsiteX733" fmla="*/ 806041 w 1307155"/>
              <a:gd name="connsiteY733" fmla="*/ 110243 h 1776905"/>
              <a:gd name="connsiteX734" fmla="*/ 806864 w 1307155"/>
              <a:gd name="connsiteY734" fmla="*/ 134460 h 1776905"/>
              <a:gd name="connsiteX735" fmla="*/ 790276 w 1307155"/>
              <a:gd name="connsiteY735" fmla="*/ 159561 h 1776905"/>
              <a:gd name="connsiteX736" fmla="*/ 767636 w 1307155"/>
              <a:gd name="connsiteY736" fmla="*/ 209273 h 1776905"/>
              <a:gd name="connsiteX737" fmla="*/ 727517 w 1307155"/>
              <a:gd name="connsiteY737" fmla="*/ 309606 h 1776905"/>
              <a:gd name="connsiteX738" fmla="*/ 677865 w 1307155"/>
              <a:gd name="connsiteY738" fmla="*/ 403492 h 1776905"/>
              <a:gd name="connsiteX739" fmla="*/ 644466 w 1307155"/>
              <a:gd name="connsiteY739" fmla="*/ 502521 h 1776905"/>
              <a:gd name="connsiteX740" fmla="*/ 599889 w 1307155"/>
              <a:gd name="connsiteY740" fmla="*/ 707644 h 1776905"/>
              <a:gd name="connsiteX741" fmla="*/ 572663 w 1307155"/>
              <a:gd name="connsiteY741" fmla="*/ 810857 h 1776905"/>
              <a:gd name="connsiteX742" fmla="*/ 536110 w 1307155"/>
              <a:gd name="connsiteY742" fmla="*/ 909749 h 1776905"/>
              <a:gd name="connsiteX743" fmla="*/ 447436 w 1307155"/>
              <a:gd name="connsiteY743" fmla="*/ 1082776 h 1776905"/>
              <a:gd name="connsiteX744" fmla="*/ 431457 w 1307155"/>
              <a:gd name="connsiteY744" fmla="*/ 1078456 h 1776905"/>
              <a:gd name="connsiteX745" fmla="*/ 433446 w 1307155"/>
              <a:gd name="connsiteY745" fmla="*/ 1032164 h 1776905"/>
              <a:gd name="connsiteX746" fmla="*/ 449493 w 1307155"/>
              <a:gd name="connsiteY746" fmla="*/ 986902 h 1776905"/>
              <a:gd name="connsiteX747" fmla="*/ 472399 w 1307155"/>
              <a:gd name="connsiteY747" fmla="*/ 943422 h 1776905"/>
              <a:gd name="connsiteX748" fmla="*/ 478434 w 1307155"/>
              <a:gd name="connsiteY748" fmla="*/ 892947 h 1776905"/>
              <a:gd name="connsiteX749" fmla="*/ 475897 w 1307155"/>
              <a:gd name="connsiteY749" fmla="*/ 847959 h 1776905"/>
              <a:gd name="connsiteX750" fmla="*/ 482137 w 1307155"/>
              <a:gd name="connsiteY750" fmla="*/ 806468 h 1776905"/>
              <a:gd name="connsiteX751" fmla="*/ 503105 w 1307155"/>
              <a:gd name="connsiteY751" fmla="*/ 738037 h 1776905"/>
              <a:gd name="connsiteX752" fmla="*/ 538030 w 1307155"/>
              <a:gd name="connsiteY752" fmla="*/ 666633 h 1776905"/>
              <a:gd name="connsiteX753" fmla="*/ 570469 w 1307155"/>
              <a:gd name="connsiteY753" fmla="*/ 582211 h 1776905"/>
              <a:gd name="connsiteX754" fmla="*/ 608317 w 1307155"/>
              <a:gd name="connsiteY754" fmla="*/ 495775 h 1776905"/>
              <a:gd name="connsiteX755" fmla="*/ 612339 w 1307155"/>
              <a:gd name="connsiteY755" fmla="*/ 485681 h 1776905"/>
              <a:gd name="connsiteX756" fmla="*/ 587065 w 1307155"/>
              <a:gd name="connsiteY756" fmla="*/ 565203 h 1776905"/>
              <a:gd name="connsiteX757" fmla="*/ 553186 w 1307155"/>
              <a:gd name="connsiteY757" fmla="*/ 660049 h 1776905"/>
              <a:gd name="connsiteX758" fmla="*/ 518896 w 1307155"/>
              <a:gd name="connsiteY758" fmla="*/ 740974 h 1776905"/>
              <a:gd name="connsiteX759" fmla="*/ 495579 w 1307155"/>
              <a:gd name="connsiteY759" fmla="*/ 826699 h 1776905"/>
              <a:gd name="connsiteX760" fmla="*/ 493110 w 1307155"/>
              <a:gd name="connsiteY760" fmla="*/ 870041 h 1776905"/>
              <a:gd name="connsiteX761" fmla="*/ 496539 w 1307155"/>
              <a:gd name="connsiteY761" fmla="*/ 913178 h 1776905"/>
              <a:gd name="connsiteX762" fmla="*/ 464307 w 1307155"/>
              <a:gd name="connsiteY762" fmla="*/ 995200 h 1776905"/>
              <a:gd name="connsiteX763" fmla="*/ 449974 w 1307155"/>
              <a:gd name="connsiteY763" fmla="*/ 1036554 h 1776905"/>
              <a:gd name="connsiteX764" fmla="*/ 449682 w 1307155"/>
              <a:gd name="connsiteY764" fmla="*/ 1045388 h 1776905"/>
              <a:gd name="connsiteX765" fmla="*/ 432623 w 1307155"/>
              <a:gd name="connsiteY765" fmla="*/ 1073724 h 1776905"/>
              <a:gd name="connsiteX766" fmla="*/ 448602 w 1307155"/>
              <a:gd name="connsiteY766" fmla="*/ 1078044 h 1776905"/>
              <a:gd name="connsiteX767" fmla="*/ 449682 w 1307155"/>
              <a:gd name="connsiteY767" fmla="*/ 1045388 h 1776905"/>
              <a:gd name="connsiteX768" fmla="*/ 490093 w 1307155"/>
              <a:gd name="connsiteY768" fmla="*/ 978261 h 1776905"/>
              <a:gd name="connsiteX769" fmla="*/ 530829 w 1307155"/>
              <a:gd name="connsiteY769" fmla="*/ 872510 h 1776905"/>
              <a:gd name="connsiteX770" fmla="*/ 566902 w 1307155"/>
              <a:gd name="connsiteY770" fmla="*/ 772863 h 1776905"/>
              <a:gd name="connsiteX771" fmla="*/ 590494 w 1307155"/>
              <a:gd name="connsiteY771" fmla="*/ 668485 h 1776905"/>
              <a:gd name="connsiteX772" fmla="*/ 637540 w 1307155"/>
              <a:gd name="connsiteY772" fmla="*/ 464528 h 1776905"/>
              <a:gd name="connsiteX773" fmla="*/ 677522 w 1307155"/>
              <a:gd name="connsiteY773" fmla="*/ 364675 h 1776905"/>
              <a:gd name="connsiteX774" fmla="*/ 725939 w 1307155"/>
              <a:gd name="connsiteY774" fmla="*/ 273052 h 1776905"/>
              <a:gd name="connsiteX775" fmla="*/ 759544 w 1307155"/>
              <a:gd name="connsiteY775" fmla="*/ 183898 h 1776905"/>
              <a:gd name="connsiteX776" fmla="*/ 808304 w 1307155"/>
              <a:gd name="connsiteY776" fmla="*/ 101534 h 1776905"/>
              <a:gd name="connsiteX777" fmla="*/ 822637 w 1307155"/>
              <a:gd name="connsiteY777" fmla="*/ 105306 h 1776905"/>
              <a:gd name="connsiteX778" fmla="*/ 814339 w 1307155"/>
              <a:gd name="connsiteY778" fmla="*/ 215651 h 1776905"/>
              <a:gd name="connsiteX779" fmla="*/ 799045 w 1307155"/>
              <a:gd name="connsiteY779" fmla="*/ 269761 h 1776905"/>
              <a:gd name="connsiteX780" fmla="*/ 785193 w 1307155"/>
              <a:gd name="connsiteY780" fmla="*/ 330660 h 1776905"/>
              <a:gd name="connsiteX781" fmla="*/ 758446 w 1307155"/>
              <a:gd name="connsiteY781" fmla="*/ 441005 h 1776905"/>
              <a:gd name="connsiteX782" fmla="*/ 717916 w 1307155"/>
              <a:gd name="connsiteY782" fmla="*/ 540446 h 1776905"/>
              <a:gd name="connsiteX783" fmla="*/ 623824 w 1307155"/>
              <a:gd name="connsiteY783" fmla="*/ 736859 h 1776905"/>
              <a:gd name="connsiteX784" fmla="*/ 545986 w 1307155"/>
              <a:gd name="connsiteY784" fmla="*/ 935467 h 1776905"/>
              <a:gd name="connsiteX785" fmla="*/ 503311 w 1307155"/>
              <a:gd name="connsiteY785" fmla="*/ 1089396 h 1776905"/>
              <a:gd name="connsiteX786" fmla="*/ 502526 w 1307155"/>
              <a:gd name="connsiteY786" fmla="*/ 1116249 h 1776905"/>
              <a:gd name="connsiteX787" fmla="*/ 487144 w 1307155"/>
              <a:gd name="connsiteY787" fmla="*/ 1136749 h 1776905"/>
              <a:gd name="connsiteX788" fmla="*/ 501751 w 1307155"/>
              <a:gd name="connsiteY788" fmla="*/ 1142784 h 1776905"/>
              <a:gd name="connsiteX789" fmla="*/ 502526 w 1307155"/>
              <a:gd name="connsiteY789" fmla="*/ 1116249 h 1776905"/>
              <a:gd name="connsiteX790" fmla="*/ 521249 w 1307155"/>
              <a:gd name="connsiteY790" fmla="*/ 1091297 h 1776905"/>
              <a:gd name="connsiteX791" fmla="*/ 583018 w 1307155"/>
              <a:gd name="connsiteY791" fmla="*/ 931832 h 1776905"/>
              <a:gd name="connsiteX792" fmla="*/ 612302 w 1307155"/>
              <a:gd name="connsiteY792" fmla="*/ 832391 h 1776905"/>
              <a:gd name="connsiteX793" fmla="*/ 652970 w 1307155"/>
              <a:gd name="connsiteY793" fmla="*/ 724926 h 1776905"/>
              <a:gd name="connsiteX794" fmla="*/ 754880 w 1307155"/>
              <a:gd name="connsiteY794" fmla="*/ 474678 h 1776905"/>
              <a:gd name="connsiteX795" fmla="*/ 808167 w 1307155"/>
              <a:gd name="connsiteY795" fmla="*/ 349999 h 1776905"/>
              <a:gd name="connsiteX796" fmla="*/ 854184 w 1307155"/>
              <a:gd name="connsiteY796" fmla="*/ 224292 h 1776905"/>
              <a:gd name="connsiteX797" fmla="*/ 941006 w 1307155"/>
              <a:gd name="connsiteY797" fmla="*/ 4013 h 1776905"/>
              <a:gd name="connsiteX798" fmla="*/ 949725 w 1307155"/>
              <a:gd name="connsiteY798" fmla="*/ 27 h 177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</a:cxnLst>
            <a:rect l="l" t="t" r="r" b="b"/>
            <a:pathLst>
              <a:path w="1307155" h="1776905">
                <a:moveTo>
                  <a:pt x="558338" y="1656997"/>
                </a:moveTo>
                <a:lnTo>
                  <a:pt x="558330" y="1657134"/>
                </a:lnTo>
                <a:lnTo>
                  <a:pt x="558320" y="1657133"/>
                </a:lnTo>
                <a:close/>
                <a:moveTo>
                  <a:pt x="547259" y="1609956"/>
                </a:moveTo>
                <a:lnTo>
                  <a:pt x="547151" y="1611392"/>
                </a:lnTo>
                <a:cubicBezTo>
                  <a:pt x="546054" y="1625999"/>
                  <a:pt x="544477" y="1640538"/>
                  <a:pt x="541459" y="1654871"/>
                </a:cubicBezTo>
                <a:lnTo>
                  <a:pt x="558320" y="1657133"/>
                </a:lnTo>
                <a:lnTo>
                  <a:pt x="557987" y="1659603"/>
                </a:lnTo>
                <a:cubicBezTo>
                  <a:pt x="555861" y="1669616"/>
                  <a:pt x="541734" y="1666461"/>
                  <a:pt x="541116" y="1657340"/>
                </a:cubicBezTo>
                <a:cubicBezTo>
                  <a:pt x="540362" y="1646093"/>
                  <a:pt x="540979" y="1635052"/>
                  <a:pt x="542625" y="1623942"/>
                </a:cubicBezTo>
                <a:close/>
                <a:moveTo>
                  <a:pt x="564317" y="1608645"/>
                </a:moveTo>
                <a:lnTo>
                  <a:pt x="563619" y="1617787"/>
                </a:lnTo>
                <a:lnTo>
                  <a:pt x="558338" y="1656997"/>
                </a:lnTo>
                <a:lnTo>
                  <a:pt x="560322" y="1623043"/>
                </a:lnTo>
                <a:close/>
                <a:moveTo>
                  <a:pt x="1034646" y="1242339"/>
                </a:moveTo>
                <a:lnTo>
                  <a:pt x="1024419" y="1255845"/>
                </a:lnTo>
                <a:lnTo>
                  <a:pt x="1027349" y="1251003"/>
                </a:lnTo>
                <a:close/>
                <a:moveTo>
                  <a:pt x="1025354" y="1226649"/>
                </a:moveTo>
                <a:lnTo>
                  <a:pt x="965833" y="1315263"/>
                </a:lnTo>
                <a:cubicBezTo>
                  <a:pt x="959318" y="1327401"/>
                  <a:pt x="952597" y="1339814"/>
                  <a:pt x="948276" y="1352913"/>
                </a:cubicBezTo>
                <a:lnTo>
                  <a:pt x="942061" y="1374465"/>
                </a:lnTo>
                <a:lnTo>
                  <a:pt x="920369" y="1409233"/>
                </a:lnTo>
                <a:cubicBezTo>
                  <a:pt x="912296" y="1425063"/>
                  <a:pt x="905064" y="1441330"/>
                  <a:pt x="898913" y="1458157"/>
                </a:cubicBezTo>
                <a:lnTo>
                  <a:pt x="888126" y="1495844"/>
                </a:lnTo>
                <a:lnTo>
                  <a:pt x="877982" y="1499880"/>
                </a:lnTo>
                <a:lnTo>
                  <a:pt x="883948" y="1510442"/>
                </a:lnTo>
                <a:lnTo>
                  <a:pt x="888126" y="1495844"/>
                </a:lnTo>
                <a:lnTo>
                  <a:pt x="897459" y="1492131"/>
                </a:lnTo>
                <a:cubicBezTo>
                  <a:pt x="905345" y="1482941"/>
                  <a:pt x="910695" y="1471145"/>
                  <a:pt x="915289" y="1459967"/>
                </a:cubicBezTo>
                <a:cubicBezTo>
                  <a:pt x="925576" y="1434866"/>
                  <a:pt x="932572" y="1408532"/>
                  <a:pt x="939772" y="1382403"/>
                </a:cubicBezTo>
                <a:lnTo>
                  <a:pt x="942061" y="1374465"/>
                </a:lnTo>
                <a:lnTo>
                  <a:pt x="976977" y="1318503"/>
                </a:lnTo>
                <a:lnTo>
                  <a:pt x="1024419" y="1255845"/>
                </a:lnTo>
                <a:lnTo>
                  <a:pt x="968919" y="1347564"/>
                </a:lnTo>
                <a:cubicBezTo>
                  <a:pt x="959523" y="1367795"/>
                  <a:pt x="955477" y="1390906"/>
                  <a:pt x="949374" y="1412235"/>
                </a:cubicBezTo>
                <a:cubicBezTo>
                  <a:pt x="941830" y="1438433"/>
                  <a:pt x="933875" y="1465727"/>
                  <a:pt x="920090" y="1489456"/>
                </a:cubicBezTo>
                <a:cubicBezTo>
                  <a:pt x="910626" y="1505778"/>
                  <a:pt x="894441" y="1523952"/>
                  <a:pt x="873524" y="1516476"/>
                </a:cubicBezTo>
                <a:cubicBezTo>
                  <a:pt x="868929" y="1514831"/>
                  <a:pt x="866529" y="1510716"/>
                  <a:pt x="867558" y="1505915"/>
                </a:cubicBezTo>
                <a:cubicBezTo>
                  <a:pt x="875856" y="1465865"/>
                  <a:pt x="890806" y="1427460"/>
                  <a:pt x="910146" y="1391455"/>
                </a:cubicBezTo>
                <a:cubicBezTo>
                  <a:pt x="927051" y="1359943"/>
                  <a:pt x="947051" y="1330286"/>
                  <a:pt x="968267" y="1301372"/>
                </a:cubicBezTo>
                <a:close/>
                <a:moveTo>
                  <a:pt x="1033789" y="1215595"/>
                </a:moveTo>
                <a:lnTo>
                  <a:pt x="1033684" y="1215745"/>
                </a:lnTo>
                <a:lnTo>
                  <a:pt x="1025354" y="1226649"/>
                </a:lnTo>
                <a:lnTo>
                  <a:pt x="1030092" y="1219594"/>
                </a:lnTo>
                <a:close/>
                <a:moveTo>
                  <a:pt x="533435" y="1198471"/>
                </a:moveTo>
                <a:lnTo>
                  <a:pt x="549963" y="1202997"/>
                </a:lnTo>
                <a:cubicBezTo>
                  <a:pt x="546191" y="1213284"/>
                  <a:pt x="529869" y="1209032"/>
                  <a:pt x="533435" y="1198471"/>
                </a:cubicBezTo>
                <a:close/>
                <a:moveTo>
                  <a:pt x="1117969" y="1146779"/>
                </a:moveTo>
                <a:cubicBezTo>
                  <a:pt x="1120395" y="1147705"/>
                  <a:pt x="1122401" y="1149642"/>
                  <a:pt x="1123018" y="1152385"/>
                </a:cubicBezTo>
                <a:cubicBezTo>
                  <a:pt x="1126516" y="1168296"/>
                  <a:pt x="1123087" y="1184549"/>
                  <a:pt x="1117395" y="1199500"/>
                </a:cubicBezTo>
                <a:cubicBezTo>
                  <a:pt x="1104227" y="1234270"/>
                  <a:pt x="1082076" y="1265268"/>
                  <a:pt x="1061776" y="1296129"/>
                </a:cubicBezTo>
                <a:cubicBezTo>
                  <a:pt x="1052895" y="1309674"/>
                  <a:pt x="1042814" y="1323904"/>
                  <a:pt x="1034224" y="1338829"/>
                </a:cubicBezTo>
                <a:lnTo>
                  <a:pt x="1031600" y="1345441"/>
                </a:lnTo>
                <a:lnTo>
                  <a:pt x="1001289" y="1377328"/>
                </a:lnTo>
                <a:lnTo>
                  <a:pt x="1015622" y="1385694"/>
                </a:lnTo>
                <a:lnTo>
                  <a:pt x="1031600" y="1345441"/>
                </a:lnTo>
                <a:lnTo>
                  <a:pt x="1056513" y="1319232"/>
                </a:lnTo>
                <a:cubicBezTo>
                  <a:pt x="1074618" y="1299455"/>
                  <a:pt x="1094009" y="1281350"/>
                  <a:pt x="1119452" y="1271166"/>
                </a:cubicBezTo>
                <a:cubicBezTo>
                  <a:pt x="1125556" y="1268765"/>
                  <a:pt x="1131934" y="1275966"/>
                  <a:pt x="1130013" y="1281727"/>
                </a:cubicBezTo>
                <a:cubicBezTo>
                  <a:pt x="1124184" y="1299558"/>
                  <a:pt x="1108959" y="1309776"/>
                  <a:pt x="1094489" y="1320269"/>
                </a:cubicBezTo>
                <a:cubicBezTo>
                  <a:pt x="1088591" y="1324590"/>
                  <a:pt x="1081596" y="1329390"/>
                  <a:pt x="1078167" y="1336111"/>
                </a:cubicBezTo>
                <a:cubicBezTo>
                  <a:pt x="1076281" y="1339815"/>
                  <a:pt x="1075990" y="1343604"/>
                  <a:pt x="1076624" y="1347341"/>
                </a:cubicBezTo>
                <a:lnTo>
                  <a:pt x="1077756" y="1350421"/>
                </a:lnTo>
                <a:lnTo>
                  <a:pt x="1067194" y="1356548"/>
                </a:lnTo>
                <a:lnTo>
                  <a:pt x="1080636" y="1358262"/>
                </a:lnTo>
                <a:lnTo>
                  <a:pt x="1077756" y="1350421"/>
                </a:lnTo>
                <a:lnTo>
                  <a:pt x="1128445" y="1321015"/>
                </a:lnTo>
                <a:cubicBezTo>
                  <a:pt x="1149645" y="1310428"/>
                  <a:pt x="1170647" y="1299558"/>
                  <a:pt x="1188512" y="1283784"/>
                </a:cubicBezTo>
                <a:cubicBezTo>
                  <a:pt x="1196742" y="1276515"/>
                  <a:pt x="1208949" y="1288585"/>
                  <a:pt x="1200651" y="1295923"/>
                </a:cubicBezTo>
                <a:cubicBezTo>
                  <a:pt x="1164715" y="1327607"/>
                  <a:pt x="1116709" y="1339334"/>
                  <a:pt x="1079333" y="1368687"/>
                </a:cubicBezTo>
                <a:cubicBezTo>
                  <a:pt x="1075287" y="1371910"/>
                  <a:pt x="1068703" y="1372390"/>
                  <a:pt x="1065891" y="1366972"/>
                </a:cubicBezTo>
                <a:lnTo>
                  <a:pt x="1060481" y="1340417"/>
                </a:lnTo>
                <a:lnTo>
                  <a:pt x="1066371" y="1334259"/>
                </a:lnTo>
                <a:cubicBezTo>
                  <a:pt x="1083516" y="1315400"/>
                  <a:pt x="1100867" y="1297020"/>
                  <a:pt x="1124115" y="1287762"/>
                </a:cubicBezTo>
                <a:lnTo>
                  <a:pt x="1113554" y="1277201"/>
                </a:lnTo>
                <a:cubicBezTo>
                  <a:pt x="1107862" y="1294689"/>
                  <a:pt x="1087288" y="1303124"/>
                  <a:pt x="1074395" y="1314508"/>
                </a:cubicBezTo>
                <a:cubicBezTo>
                  <a:pt x="1066097" y="1321812"/>
                  <a:pt x="1061485" y="1330110"/>
                  <a:pt x="1060191" y="1338992"/>
                </a:cubicBezTo>
                <a:lnTo>
                  <a:pt x="1060481" y="1340417"/>
                </a:lnTo>
                <a:lnTo>
                  <a:pt x="1013496" y="1389535"/>
                </a:lnTo>
                <a:cubicBezTo>
                  <a:pt x="1006707" y="1395090"/>
                  <a:pt x="997654" y="1389809"/>
                  <a:pt x="999163" y="1381168"/>
                </a:cubicBezTo>
                <a:cubicBezTo>
                  <a:pt x="1002112" y="1364777"/>
                  <a:pt x="1009793" y="1349279"/>
                  <a:pt x="1017748" y="1334808"/>
                </a:cubicBezTo>
                <a:cubicBezTo>
                  <a:pt x="1035922" y="1301890"/>
                  <a:pt x="1058484" y="1271646"/>
                  <a:pt x="1077961" y="1239482"/>
                </a:cubicBezTo>
                <a:cubicBezTo>
                  <a:pt x="1086739" y="1225011"/>
                  <a:pt x="1095380" y="1210061"/>
                  <a:pt x="1101278" y="1194150"/>
                </a:cubicBezTo>
                <a:cubicBezTo>
                  <a:pt x="1103473" y="1188321"/>
                  <a:pt x="1105496" y="1182149"/>
                  <a:pt x="1106628" y="1175874"/>
                </a:cubicBezTo>
                <a:lnTo>
                  <a:pt x="1106628" y="1172042"/>
                </a:lnTo>
                <a:lnTo>
                  <a:pt x="1119246" y="1162124"/>
                </a:lnTo>
                <a:lnTo>
                  <a:pt x="1106628" y="1156980"/>
                </a:lnTo>
                <a:lnTo>
                  <a:pt x="1106628" y="1172042"/>
                </a:lnTo>
                <a:lnTo>
                  <a:pt x="1068823" y="1201754"/>
                </a:lnTo>
                <a:lnTo>
                  <a:pt x="1034646" y="1242339"/>
                </a:lnTo>
                <a:lnTo>
                  <a:pt x="1042227" y="1232326"/>
                </a:lnTo>
                <a:lnTo>
                  <a:pt x="1094184" y="1159360"/>
                </a:lnTo>
                <a:lnTo>
                  <a:pt x="1110399" y="1147242"/>
                </a:lnTo>
                <a:cubicBezTo>
                  <a:pt x="1112697" y="1145939"/>
                  <a:pt x="1115543" y="1145853"/>
                  <a:pt x="1117969" y="1146779"/>
                </a:cubicBezTo>
                <a:close/>
                <a:moveTo>
                  <a:pt x="1152148" y="1025487"/>
                </a:moveTo>
                <a:cubicBezTo>
                  <a:pt x="1156280" y="1026610"/>
                  <a:pt x="1159537" y="1030347"/>
                  <a:pt x="1157788" y="1035593"/>
                </a:cubicBezTo>
                <a:cubicBezTo>
                  <a:pt x="1144758" y="1074135"/>
                  <a:pt x="1126310" y="1110483"/>
                  <a:pt x="1104570" y="1144773"/>
                </a:cubicBezTo>
                <a:lnTo>
                  <a:pt x="1094184" y="1159360"/>
                </a:lnTo>
                <a:lnTo>
                  <a:pt x="1066980" y="1179689"/>
                </a:lnTo>
                <a:lnTo>
                  <a:pt x="1033789" y="1215595"/>
                </a:lnTo>
                <a:lnTo>
                  <a:pt x="1095129" y="1127893"/>
                </a:lnTo>
                <a:cubicBezTo>
                  <a:pt x="1113696" y="1097496"/>
                  <a:pt x="1129722" y="1065615"/>
                  <a:pt x="1141329" y="1031136"/>
                </a:cubicBezTo>
                <a:lnTo>
                  <a:pt x="1141260" y="1031067"/>
                </a:lnTo>
                <a:cubicBezTo>
                  <a:pt x="1143009" y="1025855"/>
                  <a:pt x="1148016" y="1024364"/>
                  <a:pt x="1152148" y="1025487"/>
                </a:cubicBezTo>
                <a:close/>
                <a:moveTo>
                  <a:pt x="351369" y="835313"/>
                </a:moveTo>
                <a:lnTo>
                  <a:pt x="351228" y="836045"/>
                </a:lnTo>
                <a:lnTo>
                  <a:pt x="351081" y="836025"/>
                </a:lnTo>
                <a:close/>
                <a:moveTo>
                  <a:pt x="14308" y="606077"/>
                </a:moveTo>
                <a:lnTo>
                  <a:pt x="14491" y="606077"/>
                </a:lnTo>
                <a:lnTo>
                  <a:pt x="14216" y="606214"/>
                </a:lnTo>
                <a:close/>
                <a:moveTo>
                  <a:pt x="1275762" y="595481"/>
                </a:moveTo>
                <a:cubicBezTo>
                  <a:pt x="1279894" y="596630"/>
                  <a:pt x="1283529" y="600488"/>
                  <a:pt x="1282534" y="605871"/>
                </a:cubicBezTo>
                <a:cubicBezTo>
                  <a:pt x="1275128" y="645784"/>
                  <a:pt x="1238232" y="673833"/>
                  <a:pt x="1213131" y="702980"/>
                </a:cubicBezTo>
                <a:cubicBezTo>
                  <a:pt x="1181311" y="739876"/>
                  <a:pt x="1169034" y="789459"/>
                  <a:pt x="1150450" y="833556"/>
                </a:cubicBezTo>
                <a:cubicBezTo>
                  <a:pt x="1113210" y="921887"/>
                  <a:pt x="1068496" y="1007064"/>
                  <a:pt x="1022959" y="1091348"/>
                </a:cubicBezTo>
                <a:cubicBezTo>
                  <a:pt x="1001082" y="1131811"/>
                  <a:pt x="982634" y="1174467"/>
                  <a:pt x="961100" y="1214930"/>
                </a:cubicBezTo>
                <a:cubicBezTo>
                  <a:pt x="939566" y="1255392"/>
                  <a:pt x="915906" y="1295305"/>
                  <a:pt x="889297" y="1331996"/>
                </a:cubicBezTo>
                <a:cubicBezTo>
                  <a:pt x="862688" y="1368686"/>
                  <a:pt x="837039" y="1405033"/>
                  <a:pt x="815505" y="1445016"/>
                </a:cubicBezTo>
                <a:cubicBezTo>
                  <a:pt x="795136" y="1482803"/>
                  <a:pt x="777443" y="1521962"/>
                  <a:pt x="759818" y="1561053"/>
                </a:cubicBezTo>
                <a:cubicBezTo>
                  <a:pt x="751451" y="1579501"/>
                  <a:pt x="743427" y="1598292"/>
                  <a:pt x="734443" y="1616466"/>
                </a:cubicBezTo>
                <a:cubicBezTo>
                  <a:pt x="726076" y="1633336"/>
                  <a:pt x="716681" y="1649727"/>
                  <a:pt x="707697" y="1666255"/>
                </a:cubicBezTo>
                <a:cubicBezTo>
                  <a:pt x="695250" y="1689246"/>
                  <a:pt x="680758" y="1714745"/>
                  <a:pt x="675100" y="1741276"/>
                </a:cubicBezTo>
                <a:lnTo>
                  <a:pt x="674311" y="1750444"/>
                </a:lnTo>
                <a:lnTo>
                  <a:pt x="661954" y="1759798"/>
                </a:lnTo>
                <a:lnTo>
                  <a:pt x="672790" y="1768096"/>
                </a:lnTo>
                <a:lnTo>
                  <a:pt x="674311" y="1750444"/>
                </a:lnTo>
                <a:lnTo>
                  <a:pt x="697341" y="1733009"/>
                </a:lnTo>
                <a:cubicBezTo>
                  <a:pt x="707251" y="1721667"/>
                  <a:pt x="715446" y="1708603"/>
                  <a:pt x="722441" y="1695881"/>
                </a:cubicBezTo>
                <a:cubicBezTo>
                  <a:pt x="738764" y="1666255"/>
                  <a:pt x="750285" y="1634228"/>
                  <a:pt x="761121" y="1602269"/>
                </a:cubicBezTo>
                <a:cubicBezTo>
                  <a:pt x="769625" y="1577306"/>
                  <a:pt x="776825" y="1551589"/>
                  <a:pt x="787387" y="1527380"/>
                </a:cubicBezTo>
                <a:cubicBezTo>
                  <a:pt x="795548" y="1508726"/>
                  <a:pt x="809195" y="1491376"/>
                  <a:pt x="821334" y="1475671"/>
                </a:cubicBezTo>
                <a:cubicBezTo>
                  <a:pt x="833473" y="1459966"/>
                  <a:pt x="846297" y="1444673"/>
                  <a:pt x="857750" y="1428419"/>
                </a:cubicBezTo>
                <a:cubicBezTo>
                  <a:pt x="881341" y="1394952"/>
                  <a:pt x="896360" y="1357645"/>
                  <a:pt x="913985" y="1320954"/>
                </a:cubicBezTo>
                <a:cubicBezTo>
                  <a:pt x="933119" y="1281178"/>
                  <a:pt x="960894" y="1247368"/>
                  <a:pt x="987023" y="1212118"/>
                </a:cubicBezTo>
                <a:cubicBezTo>
                  <a:pt x="1092499" y="1069746"/>
                  <a:pt x="1196672" y="924150"/>
                  <a:pt x="1270259" y="762164"/>
                </a:cubicBezTo>
                <a:cubicBezTo>
                  <a:pt x="1274853" y="752083"/>
                  <a:pt x="1289598" y="760861"/>
                  <a:pt x="1285072" y="770806"/>
                </a:cubicBezTo>
                <a:cubicBezTo>
                  <a:pt x="1243375" y="862497"/>
                  <a:pt x="1191598" y="949251"/>
                  <a:pt x="1135636" y="1032850"/>
                </a:cubicBezTo>
                <a:cubicBezTo>
                  <a:pt x="1085641" y="1107602"/>
                  <a:pt x="1032149" y="1180022"/>
                  <a:pt x="978451" y="1252169"/>
                </a:cubicBezTo>
                <a:cubicBezTo>
                  <a:pt x="964872" y="1270411"/>
                  <a:pt x="950744" y="1288105"/>
                  <a:pt x="939772" y="1308061"/>
                </a:cubicBezTo>
                <a:cubicBezTo>
                  <a:pt x="929690" y="1326441"/>
                  <a:pt x="921324" y="1345712"/>
                  <a:pt x="912682" y="1364777"/>
                </a:cubicBezTo>
                <a:cubicBezTo>
                  <a:pt x="895675" y="1402359"/>
                  <a:pt x="874483" y="1435757"/>
                  <a:pt x="848903" y="1468127"/>
                </a:cubicBezTo>
                <a:cubicBezTo>
                  <a:pt x="835873" y="1484586"/>
                  <a:pt x="822843" y="1501045"/>
                  <a:pt x="811733" y="1518876"/>
                </a:cubicBezTo>
                <a:cubicBezTo>
                  <a:pt x="803983" y="1531358"/>
                  <a:pt x="798977" y="1544045"/>
                  <a:pt x="794176" y="1557830"/>
                </a:cubicBezTo>
                <a:cubicBezTo>
                  <a:pt x="784506" y="1585673"/>
                  <a:pt x="775797" y="1613860"/>
                  <a:pt x="765441" y="1641429"/>
                </a:cubicBezTo>
                <a:cubicBezTo>
                  <a:pt x="746239" y="1692521"/>
                  <a:pt x="720384" y="1753763"/>
                  <a:pt x="666549" y="1776394"/>
                </a:cubicBezTo>
                <a:cubicBezTo>
                  <a:pt x="661131" y="1778657"/>
                  <a:pt x="655987" y="1772965"/>
                  <a:pt x="655713" y="1768096"/>
                </a:cubicBezTo>
                <a:cubicBezTo>
                  <a:pt x="653587" y="1727702"/>
                  <a:pt x="676219" y="1688338"/>
                  <a:pt x="694872" y="1654116"/>
                </a:cubicBezTo>
                <a:cubicBezTo>
                  <a:pt x="704680" y="1636148"/>
                  <a:pt x="715035" y="1618386"/>
                  <a:pt x="723607" y="1599801"/>
                </a:cubicBezTo>
                <a:cubicBezTo>
                  <a:pt x="733757" y="1577786"/>
                  <a:pt x="743633" y="1555567"/>
                  <a:pt x="753645" y="1533484"/>
                </a:cubicBezTo>
                <a:cubicBezTo>
                  <a:pt x="771339" y="1494462"/>
                  <a:pt x="789513" y="1455577"/>
                  <a:pt x="810773" y="1418338"/>
                </a:cubicBezTo>
                <a:cubicBezTo>
                  <a:pt x="821814" y="1398930"/>
                  <a:pt x="833678" y="1380002"/>
                  <a:pt x="846434" y="1361691"/>
                </a:cubicBezTo>
                <a:cubicBezTo>
                  <a:pt x="859944" y="1342214"/>
                  <a:pt x="874758" y="1323766"/>
                  <a:pt x="888062" y="1304152"/>
                </a:cubicBezTo>
                <a:cubicBezTo>
                  <a:pt x="940457" y="1227068"/>
                  <a:pt x="976805" y="1141549"/>
                  <a:pt x="1020627" y="1059665"/>
                </a:cubicBezTo>
                <a:cubicBezTo>
                  <a:pt x="1065890" y="975174"/>
                  <a:pt x="1111222" y="889380"/>
                  <a:pt x="1145649" y="799883"/>
                </a:cubicBezTo>
                <a:cubicBezTo>
                  <a:pt x="1160668" y="760724"/>
                  <a:pt x="1174727" y="721016"/>
                  <a:pt x="1202707" y="688990"/>
                </a:cubicBezTo>
                <a:cubicBezTo>
                  <a:pt x="1225544" y="662929"/>
                  <a:pt x="1259423" y="637212"/>
                  <a:pt x="1266075" y="601344"/>
                </a:cubicBezTo>
                <a:lnTo>
                  <a:pt x="1266007" y="601344"/>
                </a:lnTo>
                <a:cubicBezTo>
                  <a:pt x="1267001" y="595892"/>
                  <a:pt x="1271630" y="594332"/>
                  <a:pt x="1275762" y="595481"/>
                </a:cubicBezTo>
                <a:close/>
                <a:moveTo>
                  <a:pt x="1298583" y="453229"/>
                </a:moveTo>
                <a:cubicBezTo>
                  <a:pt x="1302869" y="453229"/>
                  <a:pt x="1307155" y="455990"/>
                  <a:pt x="1307155" y="461510"/>
                </a:cubicBezTo>
                <a:cubicBezTo>
                  <a:pt x="1307155" y="473580"/>
                  <a:pt x="1304686" y="484073"/>
                  <a:pt x="1300639" y="495526"/>
                </a:cubicBezTo>
                <a:cubicBezTo>
                  <a:pt x="1286443" y="535988"/>
                  <a:pt x="1258326" y="566575"/>
                  <a:pt x="1229659" y="597367"/>
                </a:cubicBezTo>
                <a:cubicBezTo>
                  <a:pt x="1213406" y="614855"/>
                  <a:pt x="1199004" y="631246"/>
                  <a:pt x="1186317" y="652917"/>
                </a:cubicBezTo>
                <a:cubicBezTo>
                  <a:pt x="1173629" y="674588"/>
                  <a:pt x="1163205" y="697494"/>
                  <a:pt x="1152850" y="720262"/>
                </a:cubicBezTo>
                <a:cubicBezTo>
                  <a:pt x="1130835" y="768954"/>
                  <a:pt x="1114719" y="819978"/>
                  <a:pt x="1095174" y="869630"/>
                </a:cubicBezTo>
                <a:cubicBezTo>
                  <a:pt x="1085298" y="894661"/>
                  <a:pt x="1074668" y="919556"/>
                  <a:pt x="1062393" y="943353"/>
                </a:cubicBezTo>
                <a:cubicBezTo>
                  <a:pt x="1050117" y="967150"/>
                  <a:pt x="1034961" y="989576"/>
                  <a:pt x="1020216" y="1011933"/>
                </a:cubicBezTo>
                <a:cubicBezTo>
                  <a:pt x="960483" y="1102596"/>
                  <a:pt x="897183" y="1190653"/>
                  <a:pt x="847326" y="1287488"/>
                </a:cubicBezTo>
                <a:cubicBezTo>
                  <a:pt x="824694" y="1331516"/>
                  <a:pt x="805355" y="1377122"/>
                  <a:pt x="788621" y="1423756"/>
                </a:cubicBezTo>
                <a:cubicBezTo>
                  <a:pt x="786427" y="1429928"/>
                  <a:pt x="784232" y="1436169"/>
                  <a:pt x="782106" y="1442341"/>
                </a:cubicBezTo>
                <a:cubicBezTo>
                  <a:pt x="780186" y="1447896"/>
                  <a:pt x="778951" y="1455714"/>
                  <a:pt x="775728" y="1460583"/>
                </a:cubicBezTo>
                <a:cubicBezTo>
                  <a:pt x="773054" y="1464561"/>
                  <a:pt x="767293" y="1467236"/>
                  <a:pt x="763932" y="1471008"/>
                </a:cubicBezTo>
                <a:cubicBezTo>
                  <a:pt x="753714" y="1482460"/>
                  <a:pt x="746650" y="1497068"/>
                  <a:pt x="739861" y="1510715"/>
                </a:cubicBezTo>
                <a:cubicBezTo>
                  <a:pt x="724499" y="1541645"/>
                  <a:pt x="712772" y="1574221"/>
                  <a:pt x="698027" y="1605424"/>
                </a:cubicBezTo>
                <a:cubicBezTo>
                  <a:pt x="674847" y="1654322"/>
                  <a:pt x="652284" y="1703905"/>
                  <a:pt x="626704" y="1751637"/>
                </a:cubicBezTo>
                <a:lnTo>
                  <a:pt x="626704" y="1751706"/>
                </a:lnTo>
                <a:cubicBezTo>
                  <a:pt x="621492" y="1761444"/>
                  <a:pt x="606678" y="1752803"/>
                  <a:pt x="611891" y="1743065"/>
                </a:cubicBezTo>
                <a:cubicBezTo>
                  <a:pt x="628350" y="1712409"/>
                  <a:pt x="642957" y="1680862"/>
                  <a:pt x="657839" y="1649384"/>
                </a:cubicBezTo>
                <a:cubicBezTo>
                  <a:pt x="667989" y="1627850"/>
                  <a:pt x="679099" y="1606727"/>
                  <a:pt x="688632" y="1584850"/>
                </a:cubicBezTo>
                <a:cubicBezTo>
                  <a:pt x="696175" y="1567500"/>
                  <a:pt x="702965" y="1550629"/>
                  <a:pt x="710851" y="1532730"/>
                </a:cubicBezTo>
                <a:cubicBezTo>
                  <a:pt x="718738" y="1514830"/>
                  <a:pt x="726899" y="1496931"/>
                  <a:pt x="736843" y="1480129"/>
                </a:cubicBezTo>
                <a:cubicBezTo>
                  <a:pt x="740238" y="1474368"/>
                  <a:pt x="743993" y="1468162"/>
                  <a:pt x="748416" y="1462589"/>
                </a:cubicBezTo>
                <a:lnTo>
                  <a:pt x="761078" y="1451432"/>
                </a:lnTo>
                <a:lnTo>
                  <a:pt x="760092" y="1454000"/>
                </a:lnTo>
                <a:lnTo>
                  <a:pt x="764001" y="1448856"/>
                </a:lnTo>
                <a:lnTo>
                  <a:pt x="761078" y="1451432"/>
                </a:lnTo>
                <a:lnTo>
                  <a:pt x="803863" y="1339977"/>
                </a:lnTo>
                <a:cubicBezTo>
                  <a:pt x="820185" y="1302747"/>
                  <a:pt x="838342" y="1266331"/>
                  <a:pt x="858641" y="1230840"/>
                </a:cubicBezTo>
                <a:cubicBezTo>
                  <a:pt x="898281" y="1161438"/>
                  <a:pt x="943201" y="1095806"/>
                  <a:pt x="987846" y="1029558"/>
                </a:cubicBezTo>
                <a:cubicBezTo>
                  <a:pt x="1009792" y="996914"/>
                  <a:pt x="1032560" y="964750"/>
                  <a:pt x="1050460" y="929020"/>
                </a:cubicBezTo>
                <a:cubicBezTo>
                  <a:pt x="1068359" y="893290"/>
                  <a:pt x="1082486" y="855845"/>
                  <a:pt x="1096202" y="818400"/>
                </a:cubicBezTo>
                <a:cubicBezTo>
                  <a:pt x="1109164" y="783013"/>
                  <a:pt x="1121920" y="747420"/>
                  <a:pt x="1137419" y="712993"/>
                </a:cubicBezTo>
                <a:cubicBezTo>
                  <a:pt x="1152095" y="680417"/>
                  <a:pt x="1166977" y="647088"/>
                  <a:pt x="1188511" y="618352"/>
                </a:cubicBezTo>
                <a:cubicBezTo>
                  <a:pt x="1207439" y="593047"/>
                  <a:pt x="1232265" y="571032"/>
                  <a:pt x="1251399" y="547578"/>
                </a:cubicBezTo>
                <a:cubicBezTo>
                  <a:pt x="1270533" y="524124"/>
                  <a:pt x="1290010" y="492645"/>
                  <a:pt x="1290010" y="461510"/>
                </a:cubicBezTo>
                <a:cubicBezTo>
                  <a:pt x="1290010" y="455990"/>
                  <a:pt x="1294296" y="453229"/>
                  <a:pt x="1298583" y="453229"/>
                </a:cubicBezTo>
                <a:close/>
                <a:moveTo>
                  <a:pt x="632813" y="434302"/>
                </a:moveTo>
                <a:lnTo>
                  <a:pt x="612339" y="485681"/>
                </a:lnTo>
                <a:lnTo>
                  <a:pt x="617514" y="469397"/>
                </a:lnTo>
                <a:close/>
                <a:moveTo>
                  <a:pt x="614905" y="432301"/>
                </a:moveTo>
                <a:lnTo>
                  <a:pt x="604690" y="461853"/>
                </a:lnTo>
                <a:lnTo>
                  <a:pt x="598616" y="475322"/>
                </a:lnTo>
                <a:lnTo>
                  <a:pt x="607365" y="449303"/>
                </a:lnTo>
                <a:close/>
                <a:moveTo>
                  <a:pt x="582041" y="295226"/>
                </a:moveTo>
                <a:lnTo>
                  <a:pt x="571703" y="329219"/>
                </a:lnTo>
                <a:cubicBezTo>
                  <a:pt x="561896" y="354525"/>
                  <a:pt x="549346" y="378528"/>
                  <a:pt x="540636" y="404314"/>
                </a:cubicBezTo>
                <a:cubicBezTo>
                  <a:pt x="532201" y="429312"/>
                  <a:pt x="525669" y="454875"/>
                  <a:pt x="518913" y="480370"/>
                </a:cubicBezTo>
                <a:lnTo>
                  <a:pt x="507266" y="518575"/>
                </a:lnTo>
                <a:lnTo>
                  <a:pt x="534738" y="455475"/>
                </a:lnTo>
                <a:cubicBezTo>
                  <a:pt x="546466" y="426397"/>
                  <a:pt x="555655" y="396359"/>
                  <a:pt x="564091" y="366184"/>
                </a:cubicBezTo>
                <a:cubicBezTo>
                  <a:pt x="569920" y="345130"/>
                  <a:pt x="575818" y="324007"/>
                  <a:pt x="580344" y="302610"/>
                </a:cubicBezTo>
                <a:close/>
                <a:moveTo>
                  <a:pt x="1223050" y="241866"/>
                </a:moveTo>
                <a:cubicBezTo>
                  <a:pt x="1226831" y="242466"/>
                  <a:pt x="1230345" y="245450"/>
                  <a:pt x="1230688" y="250147"/>
                </a:cubicBezTo>
                <a:cubicBezTo>
                  <a:pt x="1231580" y="262903"/>
                  <a:pt x="1231511" y="275659"/>
                  <a:pt x="1230345" y="288346"/>
                </a:cubicBezTo>
                <a:cubicBezTo>
                  <a:pt x="1225613" y="340673"/>
                  <a:pt x="1206411" y="390256"/>
                  <a:pt x="1186728" y="438399"/>
                </a:cubicBezTo>
                <a:cubicBezTo>
                  <a:pt x="1167046" y="486542"/>
                  <a:pt x="1150244" y="533794"/>
                  <a:pt x="1130150" y="583789"/>
                </a:cubicBezTo>
                <a:cubicBezTo>
                  <a:pt x="1110056" y="633784"/>
                  <a:pt x="1087904" y="683093"/>
                  <a:pt x="1061021" y="729796"/>
                </a:cubicBezTo>
                <a:cubicBezTo>
                  <a:pt x="1047785" y="752839"/>
                  <a:pt x="1033246" y="773755"/>
                  <a:pt x="1018296" y="796867"/>
                </a:cubicBezTo>
                <a:cubicBezTo>
                  <a:pt x="1003346" y="819978"/>
                  <a:pt x="988944" y="843433"/>
                  <a:pt x="974816" y="867024"/>
                </a:cubicBezTo>
                <a:cubicBezTo>
                  <a:pt x="945738" y="915510"/>
                  <a:pt x="916523" y="966054"/>
                  <a:pt x="887240" y="1012208"/>
                </a:cubicBezTo>
                <a:cubicBezTo>
                  <a:pt x="857956" y="1058362"/>
                  <a:pt x="836902" y="1108494"/>
                  <a:pt x="816602" y="1159038"/>
                </a:cubicBezTo>
                <a:cubicBezTo>
                  <a:pt x="806932" y="1183178"/>
                  <a:pt x="797674" y="1206358"/>
                  <a:pt x="786427" y="1231047"/>
                </a:cubicBezTo>
                <a:cubicBezTo>
                  <a:pt x="775180" y="1255736"/>
                  <a:pt x="760710" y="1279121"/>
                  <a:pt x="750559" y="1304290"/>
                </a:cubicBezTo>
                <a:cubicBezTo>
                  <a:pt x="740924" y="1328259"/>
                  <a:pt x="734906" y="1353239"/>
                  <a:pt x="729222" y="1378323"/>
                </a:cubicBezTo>
                <a:lnTo>
                  <a:pt x="727754" y="1383995"/>
                </a:lnTo>
                <a:lnTo>
                  <a:pt x="804121" y="1240168"/>
                </a:lnTo>
                <a:cubicBezTo>
                  <a:pt x="832788" y="1188733"/>
                  <a:pt x="862140" y="1137710"/>
                  <a:pt x="891698" y="1086755"/>
                </a:cubicBezTo>
                <a:cubicBezTo>
                  <a:pt x="950677" y="985050"/>
                  <a:pt x="1009861" y="883483"/>
                  <a:pt x="1068086" y="781299"/>
                </a:cubicBezTo>
                <a:cubicBezTo>
                  <a:pt x="1094831" y="734391"/>
                  <a:pt x="1121441" y="687208"/>
                  <a:pt x="1143592" y="637898"/>
                </a:cubicBezTo>
                <a:cubicBezTo>
                  <a:pt x="1154770" y="613073"/>
                  <a:pt x="1165675" y="587355"/>
                  <a:pt x="1173013" y="561089"/>
                </a:cubicBezTo>
                <a:cubicBezTo>
                  <a:pt x="1178499" y="541544"/>
                  <a:pt x="1182888" y="521724"/>
                  <a:pt x="1187620" y="501973"/>
                </a:cubicBezTo>
                <a:cubicBezTo>
                  <a:pt x="1198113" y="458219"/>
                  <a:pt x="1208811" y="414328"/>
                  <a:pt x="1224448" y="372014"/>
                </a:cubicBezTo>
                <a:cubicBezTo>
                  <a:pt x="1238781" y="333335"/>
                  <a:pt x="1257161" y="295204"/>
                  <a:pt x="1285621" y="264823"/>
                </a:cubicBezTo>
                <a:lnTo>
                  <a:pt x="1285552" y="264686"/>
                </a:lnTo>
                <a:cubicBezTo>
                  <a:pt x="1293165" y="256662"/>
                  <a:pt x="1305235" y="268801"/>
                  <a:pt x="1297691" y="276825"/>
                </a:cubicBezTo>
                <a:cubicBezTo>
                  <a:pt x="1291039" y="283889"/>
                  <a:pt x="1285004" y="291295"/>
                  <a:pt x="1279517" y="299250"/>
                </a:cubicBezTo>
                <a:cubicBezTo>
                  <a:pt x="1254829" y="334775"/>
                  <a:pt x="1239741" y="375991"/>
                  <a:pt x="1227328" y="417414"/>
                </a:cubicBezTo>
                <a:cubicBezTo>
                  <a:pt x="1214915" y="458836"/>
                  <a:pt x="1205588" y="501150"/>
                  <a:pt x="1195233" y="543121"/>
                </a:cubicBezTo>
                <a:cubicBezTo>
                  <a:pt x="1169927" y="645305"/>
                  <a:pt x="1112799" y="736379"/>
                  <a:pt x="1061639" y="827179"/>
                </a:cubicBezTo>
                <a:cubicBezTo>
                  <a:pt x="1003826" y="929706"/>
                  <a:pt x="943544" y="1030862"/>
                  <a:pt x="884703" y="1132840"/>
                </a:cubicBezTo>
                <a:cubicBezTo>
                  <a:pt x="855624" y="1183315"/>
                  <a:pt x="825724" y="1235916"/>
                  <a:pt x="798703" y="1285088"/>
                </a:cubicBezTo>
                <a:cubicBezTo>
                  <a:pt x="771683" y="1334260"/>
                  <a:pt x="744731" y="1383363"/>
                  <a:pt x="722922" y="1435072"/>
                </a:cubicBezTo>
                <a:cubicBezTo>
                  <a:pt x="681568" y="1533416"/>
                  <a:pt x="653177" y="1636560"/>
                  <a:pt x="613674" y="1735590"/>
                </a:cubicBezTo>
                <a:cubicBezTo>
                  <a:pt x="609628" y="1745740"/>
                  <a:pt x="593032" y="1741282"/>
                  <a:pt x="597146" y="1731064"/>
                </a:cubicBezTo>
                <a:cubicBezTo>
                  <a:pt x="601878" y="1719199"/>
                  <a:pt x="606474" y="1707335"/>
                  <a:pt x="610931" y="1695334"/>
                </a:cubicBezTo>
                <a:lnTo>
                  <a:pt x="662004" y="1548828"/>
                </a:lnTo>
                <a:lnTo>
                  <a:pt x="641929" y="1584028"/>
                </a:lnTo>
                <a:cubicBezTo>
                  <a:pt x="631024" y="1608305"/>
                  <a:pt x="626978" y="1634023"/>
                  <a:pt x="619503" y="1660701"/>
                </a:cubicBezTo>
                <a:cubicBezTo>
                  <a:pt x="612028" y="1687378"/>
                  <a:pt x="603250" y="1713644"/>
                  <a:pt x="592620" y="1739293"/>
                </a:cubicBezTo>
                <a:cubicBezTo>
                  <a:pt x="588437" y="1749375"/>
                  <a:pt x="571909" y="1744985"/>
                  <a:pt x="576092" y="1734767"/>
                </a:cubicBezTo>
                <a:cubicBezTo>
                  <a:pt x="581510" y="1721668"/>
                  <a:pt x="586516" y="1708432"/>
                  <a:pt x="591043" y="1695059"/>
                </a:cubicBezTo>
                <a:cubicBezTo>
                  <a:pt x="599752" y="1669273"/>
                  <a:pt x="606953" y="1642938"/>
                  <a:pt x="613468" y="1616535"/>
                </a:cubicBezTo>
                <a:cubicBezTo>
                  <a:pt x="619298" y="1592806"/>
                  <a:pt x="628556" y="1570381"/>
                  <a:pt x="640352" y="1549944"/>
                </a:cubicBezTo>
                <a:cubicBezTo>
                  <a:pt x="652147" y="1529507"/>
                  <a:pt x="665520" y="1510030"/>
                  <a:pt x="676288" y="1489045"/>
                </a:cubicBezTo>
                <a:cubicBezTo>
                  <a:pt x="688700" y="1464768"/>
                  <a:pt x="697204" y="1438776"/>
                  <a:pt x="703788" y="1412372"/>
                </a:cubicBezTo>
                <a:cubicBezTo>
                  <a:pt x="709891" y="1388095"/>
                  <a:pt x="714487" y="1363406"/>
                  <a:pt x="721001" y="1339266"/>
                </a:cubicBezTo>
                <a:cubicBezTo>
                  <a:pt x="727997" y="1313274"/>
                  <a:pt x="737735" y="1288586"/>
                  <a:pt x="750559" y="1264925"/>
                </a:cubicBezTo>
                <a:cubicBezTo>
                  <a:pt x="775865" y="1218154"/>
                  <a:pt x="794039" y="1168159"/>
                  <a:pt x="814339" y="1119193"/>
                </a:cubicBezTo>
                <a:cubicBezTo>
                  <a:pt x="824420" y="1094847"/>
                  <a:pt x="834433" y="1071736"/>
                  <a:pt x="847120" y="1047252"/>
                </a:cubicBezTo>
                <a:cubicBezTo>
                  <a:pt x="859808" y="1022769"/>
                  <a:pt x="874895" y="999795"/>
                  <a:pt x="889366" y="976272"/>
                </a:cubicBezTo>
                <a:lnTo>
                  <a:pt x="948918" y="876941"/>
                </a:lnTo>
                <a:lnTo>
                  <a:pt x="975215" y="837739"/>
                </a:lnTo>
                <a:lnTo>
                  <a:pt x="987606" y="813682"/>
                </a:lnTo>
                <a:lnTo>
                  <a:pt x="1018862" y="764891"/>
                </a:lnTo>
                <a:cubicBezTo>
                  <a:pt x="1033298" y="742483"/>
                  <a:pt x="1047443" y="719749"/>
                  <a:pt x="1060267" y="695574"/>
                </a:cubicBezTo>
                <a:cubicBezTo>
                  <a:pt x="1085916" y="647225"/>
                  <a:pt x="1107107" y="596750"/>
                  <a:pt x="1126721" y="545727"/>
                </a:cubicBezTo>
                <a:cubicBezTo>
                  <a:pt x="1135979" y="521655"/>
                  <a:pt x="1144483" y="497378"/>
                  <a:pt x="1154016" y="473375"/>
                </a:cubicBezTo>
                <a:cubicBezTo>
                  <a:pt x="1163548" y="449372"/>
                  <a:pt x="1173767" y="425643"/>
                  <a:pt x="1183025" y="401572"/>
                </a:cubicBezTo>
                <a:cubicBezTo>
                  <a:pt x="1192318" y="377398"/>
                  <a:pt x="1200839" y="352623"/>
                  <a:pt x="1206582" y="327343"/>
                </a:cubicBezTo>
                <a:lnTo>
                  <a:pt x="1207495" y="317116"/>
                </a:lnTo>
                <a:lnTo>
                  <a:pt x="1217109" y="294038"/>
                </a:lnTo>
                <a:cubicBezTo>
                  <a:pt x="1221841" y="280254"/>
                  <a:pt x="1226231" y="266332"/>
                  <a:pt x="1230345" y="252342"/>
                </a:cubicBezTo>
                <a:lnTo>
                  <a:pt x="1213474" y="250079"/>
                </a:lnTo>
                <a:lnTo>
                  <a:pt x="1207495" y="317116"/>
                </a:lnTo>
                <a:lnTo>
                  <a:pt x="1150176" y="454696"/>
                </a:lnTo>
                <a:cubicBezTo>
                  <a:pt x="1125693" y="507339"/>
                  <a:pt x="1100250" y="559580"/>
                  <a:pt x="1077481" y="612935"/>
                </a:cubicBezTo>
                <a:cubicBezTo>
                  <a:pt x="1056015" y="663239"/>
                  <a:pt x="1036024" y="714777"/>
                  <a:pt x="1012878" y="764617"/>
                </a:cubicBezTo>
                <a:lnTo>
                  <a:pt x="987606" y="813682"/>
                </a:lnTo>
                <a:lnTo>
                  <a:pt x="975708" y="832254"/>
                </a:lnTo>
                <a:lnTo>
                  <a:pt x="948918" y="876941"/>
                </a:lnTo>
                <a:lnTo>
                  <a:pt x="929347" y="906115"/>
                </a:lnTo>
                <a:cubicBezTo>
                  <a:pt x="901504" y="941708"/>
                  <a:pt x="870574" y="973803"/>
                  <a:pt x="840057" y="1007888"/>
                </a:cubicBezTo>
                <a:cubicBezTo>
                  <a:pt x="809538" y="1041972"/>
                  <a:pt x="778335" y="1077771"/>
                  <a:pt x="758584" y="1119467"/>
                </a:cubicBezTo>
                <a:cubicBezTo>
                  <a:pt x="754468" y="1128177"/>
                  <a:pt x="751177" y="1137161"/>
                  <a:pt x="748639" y="1146488"/>
                </a:cubicBezTo>
                <a:cubicBezTo>
                  <a:pt x="745210" y="1159175"/>
                  <a:pt x="748297" y="1171588"/>
                  <a:pt x="749942" y="1184618"/>
                </a:cubicBezTo>
                <a:cubicBezTo>
                  <a:pt x="751588" y="1197648"/>
                  <a:pt x="751108" y="1210953"/>
                  <a:pt x="745965" y="1222612"/>
                </a:cubicBezTo>
                <a:cubicBezTo>
                  <a:pt x="740821" y="1234270"/>
                  <a:pt x="733140" y="1244626"/>
                  <a:pt x="725733" y="1254981"/>
                </a:cubicBezTo>
                <a:cubicBezTo>
                  <a:pt x="709549" y="1277681"/>
                  <a:pt x="697479" y="1303193"/>
                  <a:pt x="689661" y="1328636"/>
                </a:cubicBezTo>
                <a:cubicBezTo>
                  <a:pt x="681842" y="1354079"/>
                  <a:pt x="678276" y="1381169"/>
                  <a:pt x="668881" y="1406063"/>
                </a:cubicBezTo>
                <a:cubicBezTo>
                  <a:pt x="652216" y="1450297"/>
                  <a:pt x="623138" y="1490554"/>
                  <a:pt x="600027" y="1529370"/>
                </a:cubicBezTo>
                <a:cubicBezTo>
                  <a:pt x="588471" y="1548778"/>
                  <a:pt x="577293" y="1569112"/>
                  <a:pt x="569380" y="1590398"/>
                </a:cubicBezTo>
                <a:lnTo>
                  <a:pt x="564317" y="1608645"/>
                </a:lnTo>
                <a:lnTo>
                  <a:pt x="566834" y="1575661"/>
                </a:lnTo>
                <a:lnTo>
                  <a:pt x="572188" y="1544834"/>
                </a:lnTo>
                <a:lnTo>
                  <a:pt x="598792" y="1498577"/>
                </a:lnTo>
                <a:cubicBezTo>
                  <a:pt x="611548" y="1478072"/>
                  <a:pt x="624372" y="1458115"/>
                  <a:pt x="636100" y="1436375"/>
                </a:cubicBezTo>
                <a:cubicBezTo>
                  <a:pt x="647827" y="1414636"/>
                  <a:pt x="655508" y="1393033"/>
                  <a:pt x="661268" y="1369098"/>
                </a:cubicBezTo>
                <a:cubicBezTo>
                  <a:pt x="667646" y="1342627"/>
                  <a:pt x="674367" y="1316292"/>
                  <a:pt x="685271" y="1291260"/>
                </a:cubicBezTo>
                <a:cubicBezTo>
                  <a:pt x="690758" y="1278573"/>
                  <a:pt x="697342" y="1266023"/>
                  <a:pt x="704954" y="1254913"/>
                </a:cubicBezTo>
                <a:cubicBezTo>
                  <a:pt x="712566" y="1243803"/>
                  <a:pt x="721070" y="1233173"/>
                  <a:pt x="727517" y="1221309"/>
                </a:cubicBezTo>
                <a:cubicBezTo>
                  <a:pt x="740890" y="1196688"/>
                  <a:pt x="725391" y="1171451"/>
                  <a:pt x="731014" y="1145802"/>
                </a:cubicBezTo>
                <a:lnTo>
                  <a:pt x="732775" y="1140606"/>
                </a:lnTo>
                <a:lnTo>
                  <a:pt x="737187" y="1133115"/>
                </a:lnTo>
                <a:cubicBezTo>
                  <a:pt x="752137" y="1109112"/>
                  <a:pt x="767293" y="1085246"/>
                  <a:pt x="781832" y="1060968"/>
                </a:cubicBezTo>
                <a:lnTo>
                  <a:pt x="800567" y="1027014"/>
                </a:lnTo>
                <a:lnTo>
                  <a:pt x="842131" y="979607"/>
                </a:lnTo>
                <a:cubicBezTo>
                  <a:pt x="873849" y="945051"/>
                  <a:pt x="906236" y="910984"/>
                  <a:pt x="933051" y="872579"/>
                </a:cubicBezTo>
                <a:cubicBezTo>
                  <a:pt x="997105" y="780819"/>
                  <a:pt x="1031806" y="672394"/>
                  <a:pt x="1077275" y="571033"/>
                </a:cubicBezTo>
                <a:cubicBezTo>
                  <a:pt x="1125144" y="464322"/>
                  <a:pt x="1180968" y="360561"/>
                  <a:pt x="1213818" y="247884"/>
                </a:cubicBezTo>
                <a:cubicBezTo>
                  <a:pt x="1215224" y="243049"/>
                  <a:pt x="1219270" y="241266"/>
                  <a:pt x="1223050" y="241866"/>
                </a:cubicBezTo>
                <a:close/>
                <a:moveTo>
                  <a:pt x="707069" y="209800"/>
                </a:moveTo>
                <a:lnTo>
                  <a:pt x="701366" y="254697"/>
                </a:lnTo>
                <a:cubicBezTo>
                  <a:pt x="691422" y="301856"/>
                  <a:pt x="671093" y="347376"/>
                  <a:pt x="651804" y="390736"/>
                </a:cubicBezTo>
                <a:lnTo>
                  <a:pt x="632813" y="434302"/>
                </a:lnTo>
                <a:lnTo>
                  <a:pt x="643232" y="408155"/>
                </a:lnTo>
                <a:cubicBezTo>
                  <a:pt x="653588" y="374962"/>
                  <a:pt x="661131" y="341015"/>
                  <a:pt x="670390" y="307548"/>
                </a:cubicBezTo>
                <a:cubicBezTo>
                  <a:pt x="675053" y="290677"/>
                  <a:pt x="680197" y="273944"/>
                  <a:pt x="686232" y="257485"/>
                </a:cubicBezTo>
                <a:close/>
                <a:moveTo>
                  <a:pt x="707093" y="209609"/>
                </a:moveTo>
                <a:lnTo>
                  <a:pt x="707149" y="209616"/>
                </a:lnTo>
                <a:lnTo>
                  <a:pt x="707069" y="209800"/>
                </a:lnTo>
                <a:close/>
                <a:moveTo>
                  <a:pt x="700402" y="198832"/>
                </a:moveTo>
                <a:cubicBezTo>
                  <a:pt x="704234" y="199141"/>
                  <a:pt x="707595" y="201798"/>
                  <a:pt x="707423" y="207010"/>
                </a:cubicBezTo>
                <a:lnTo>
                  <a:pt x="707093" y="209609"/>
                </a:lnTo>
                <a:lnTo>
                  <a:pt x="690278" y="207353"/>
                </a:lnTo>
                <a:cubicBezTo>
                  <a:pt x="688220" y="265166"/>
                  <a:pt x="663875" y="321333"/>
                  <a:pt x="640969" y="373522"/>
                </a:cubicBezTo>
                <a:lnTo>
                  <a:pt x="614905" y="432301"/>
                </a:lnTo>
                <a:lnTo>
                  <a:pt x="634865" y="374551"/>
                </a:lnTo>
                <a:cubicBezTo>
                  <a:pt x="642752" y="345541"/>
                  <a:pt x="649541" y="316258"/>
                  <a:pt x="658114" y="287386"/>
                </a:cubicBezTo>
                <a:cubicBezTo>
                  <a:pt x="662366" y="273121"/>
                  <a:pt x="667029" y="258925"/>
                  <a:pt x="672447" y="245140"/>
                </a:cubicBezTo>
                <a:cubicBezTo>
                  <a:pt x="677865" y="231356"/>
                  <a:pt x="684997" y="218463"/>
                  <a:pt x="690552" y="204747"/>
                </a:cubicBezTo>
                <a:cubicBezTo>
                  <a:pt x="692267" y="200564"/>
                  <a:pt x="696570" y="198523"/>
                  <a:pt x="700402" y="198832"/>
                </a:cubicBezTo>
                <a:close/>
                <a:moveTo>
                  <a:pt x="464184" y="124919"/>
                </a:moveTo>
                <a:lnTo>
                  <a:pt x="450246" y="184860"/>
                </a:lnTo>
                <a:lnTo>
                  <a:pt x="445850" y="195120"/>
                </a:lnTo>
                <a:cubicBezTo>
                  <a:pt x="437458" y="217537"/>
                  <a:pt x="430394" y="240648"/>
                  <a:pt x="420964" y="261942"/>
                </a:cubicBezTo>
                <a:cubicBezTo>
                  <a:pt x="410883" y="284711"/>
                  <a:pt x="399842" y="306245"/>
                  <a:pt x="390309" y="329974"/>
                </a:cubicBezTo>
                <a:lnTo>
                  <a:pt x="376335" y="366482"/>
                </a:lnTo>
                <a:lnTo>
                  <a:pt x="370558" y="379489"/>
                </a:lnTo>
                <a:cubicBezTo>
                  <a:pt x="353139" y="418442"/>
                  <a:pt x="336885" y="457944"/>
                  <a:pt x="319946" y="497172"/>
                </a:cubicBezTo>
                <a:lnTo>
                  <a:pt x="277310" y="606271"/>
                </a:lnTo>
                <a:lnTo>
                  <a:pt x="247183" y="659364"/>
                </a:lnTo>
                <a:cubicBezTo>
                  <a:pt x="223180" y="699689"/>
                  <a:pt x="197325" y="739191"/>
                  <a:pt x="166738" y="774852"/>
                </a:cubicBezTo>
                <a:cubicBezTo>
                  <a:pt x="161801" y="780682"/>
                  <a:pt x="152131" y="775812"/>
                  <a:pt x="152131" y="768817"/>
                </a:cubicBezTo>
                <a:cubicBezTo>
                  <a:pt x="152405" y="726298"/>
                  <a:pt x="163515" y="684258"/>
                  <a:pt x="176820" y="644139"/>
                </a:cubicBezTo>
                <a:cubicBezTo>
                  <a:pt x="201783" y="568838"/>
                  <a:pt x="234770" y="496418"/>
                  <a:pt x="268922" y="424889"/>
                </a:cubicBezTo>
                <a:cubicBezTo>
                  <a:pt x="297161" y="365687"/>
                  <a:pt x="325861" y="305174"/>
                  <a:pt x="343944" y="241786"/>
                </a:cubicBezTo>
                <a:lnTo>
                  <a:pt x="349143" y="218093"/>
                </a:lnTo>
                <a:lnTo>
                  <a:pt x="372410" y="185750"/>
                </a:lnTo>
                <a:lnTo>
                  <a:pt x="358076" y="177383"/>
                </a:lnTo>
                <a:lnTo>
                  <a:pt x="349143" y="218093"/>
                </a:lnTo>
                <a:lnTo>
                  <a:pt x="342895" y="226778"/>
                </a:lnTo>
                <a:cubicBezTo>
                  <a:pt x="334074" y="241180"/>
                  <a:pt x="326119" y="256148"/>
                  <a:pt x="318575" y="271201"/>
                </a:cubicBezTo>
                <a:cubicBezTo>
                  <a:pt x="304859" y="298564"/>
                  <a:pt x="292651" y="326545"/>
                  <a:pt x="279415" y="354045"/>
                </a:cubicBezTo>
                <a:cubicBezTo>
                  <a:pt x="265288" y="383535"/>
                  <a:pt x="248348" y="411516"/>
                  <a:pt x="232164" y="439908"/>
                </a:cubicBezTo>
                <a:cubicBezTo>
                  <a:pt x="197257" y="501424"/>
                  <a:pt x="163104" y="563420"/>
                  <a:pt x="133477" y="627680"/>
                </a:cubicBezTo>
                <a:cubicBezTo>
                  <a:pt x="129568" y="636115"/>
                  <a:pt x="118115" y="630972"/>
                  <a:pt x="117498" y="623359"/>
                </a:cubicBezTo>
                <a:cubicBezTo>
                  <a:pt x="114001" y="581028"/>
                  <a:pt x="132337" y="541398"/>
                  <a:pt x="141955" y="500619"/>
                </a:cubicBezTo>
                <a:lnTo>
                  <a:pt x="142441" y="497026"/>
                </a:lnTo>
                <a:lnTo>
                  <a:pt x="162144" y="465351"/>
                </a:lnTo>
                <a:lnTo>
                  <a:pt x="147536" y="459316"/>
                </a:lnTo>
                <a:lnTo>
                  <a:pt x="142441" y="497026"/>
                </a:lnTo>
                <a:lnTo>
                  <a:pt x="137412" y="505110"/>
                </a:lnTo>
                <a:cubicBezTo>
                  <a:pt x="131077" y="519546"/>
                  <a:pt x="125934" y="534823"/>
                  <a:pt x="119830" y="549910"/>
                </a:cubicBezTo>
                <a:cubicBezTo>
                  <a:pt x="107622" y="580085"/>
                  <a:pt x="91849" y="608546"/>
                  <a:pt x="63388" y="626102"/>
                </a:cubicBezTo>
                <a:cubicBezTo>
                  <a:pt x="58313" y="629257"/>
                  <a:pt x="49741" y="625279"/>
                  <a:pt x="50495" y="618696"/>
                </a:cubicBezTo>
                <a:cubicBezTo>
                  <a:pt x="54661" y="581508"/>
                  <a:pt x="75686" y="546905"/>
                  <a:pt x="83218" y="510402"/>
                </a:cubicBezTo>
                <a:lnTo>
                  <a:pt x="83590" y="503132"/>
                </a:lnTo>
                <a:lnTo>
                  <a:pt x="99736" y="479135"/>
                </a:lnTo>
                <a:lnTo>
                  <a:pt x="85128" y="473100"/>
                </a:lnTo>
                <a:lnTo>
                  <a:pt x="83590" y="503132"/>
                </a:lnTo>
                <a:lnTo>
                  <a:pt x="57002" y="542649"/>
                </a:lnTo>
                <a:lnTo>
                  <a:pt x="14308" y="606077"/>
                </a:lnTo>
                <a:lnTo>
                  <a:pt x="2790" y="606077"/>
                </a:lnTo>
                <a:cubicBezTo>
                  <a:pt x="-237" y="603042"/>
                  <a:pt x="-1386" y="597985"/>
                  <a:pt x="2352" y="593938"/>
                </a:cubicBezTo>
                <a:cubicBezTo>
                  <a:pt x="37259" y="556082"/>
                  <a:pt x="52895" y="504784"/>
                  <a:pt x="87871" y="466860"/>
                </a:cubicBezTo>
                <a:cubicBezTo>
                  <a:pt x="93426" y="460824"/>
                  <a:pt x="101656" y="466174"/>
                  <a:pt x="102479" y="472895"/>
                </a:cubicBezTo>
                <a:cubicBezTo>
                  <a:pt x="107417" y="511831"/>
                  <a:pt x="88630" y="546177"/>
                  <a:pt x="76556" y="581979"/>
                </a:cubicBezTo>
                <a:lnTo>
                  <a:pt x="74257" y="591615"/>
                </a:lnTo>
                <a:lnTo>
                  <a:pt x="54953" y="611083"/>
                </a:lnTo>
                <a:lnTo>
                  <a:pt x="67846" y="618490"/>
                </a:lnTo>
                <a:lnTo>
                  <a:pt x="74257" y="591615"/>
                </a:lnTo>
                <a:lnTo>
                  <a:pt x="87468" y="578292"/>
                </a:lnTo>
                <a:cubicBezTo>
                  <a:pt x="112205" y="539713"/>
                  <a:pt x="118493" y="487313"/>
                  <a:pt x="150279" y="453006"/>
                </a:cubicBezTo>
                <a:cubicBezTo>
                  <a:pt x="155354" y="447520"/>
                  <a:pt x="164955" y="451772"/>
                  <a:pt x="164887" y="459041"/>
                </a:cubicBezTo>
                <a:cubicBezTo>
                  <a:pt x="164612" y="487228"/>
                  <a:pt x="156040" y="515140"/>
                  <a:pt x="148565" y="541543"/>
                </a:cubicBezTo>
                <a:lnTo>
                  <a:pt x="138699" y="579355"/>
                </a:lnTo>
                <a:lnTo>
                  <a:pt x="118869" y="618764"/>
                </a:lnTo>
                <a:lnTo>
                  <a:pt x="134849" y="623085"/>
                </a:lnTo>
                <a:cubicBezTo>
                  <a:pt x="133717" y="609232"/>
                  <a:pt x="135277" y="595448"/>
                  <a:pt x="138055" y="581826"/>
                </a:cubicBezTo>
                <a:lnTo>
                  <a:pt x="138699" y="579355"/>
                </a:lnTo>
                <a:lnTo>
                  <a:pt x="173116" y="510957"/>
                </a:lnTo>
                <a:cubicBezTo>
                  <a:pt x="205486" y="451018"/>
                  <a:pt x="242382" y="393205"/>
                  <a:pt x="271323" y="331483"/>
                </a:cubicBezTo>
                <a:cubicBezTo>
                  <a:pt x="296903" y="276824"/>
                  <a:pt x="320701" y="219766"/>
                  <a:pt x="360477" y="173474"/>
                </a:cubicBezTo>
                <a:cubicBezTo>
                  <a:pt x="366718" y="166273"/>
                  <a:pt x="375907" y="174366"/>
                  <a:pt x="374810" y="181841"/>
                </a:cubicBezTo>
                <a:cubicBezTo>
                  <a:pt x="367678" y="229641"/>
                  <a:pt x="352522" y="275864"/>
                  <a:pt x="334554" y="320578"/>
                </a:cubicBezTo>
                <a:cubicBezTo>
                  <a:pt x="303350" y="398142"/>
                  <a:pt x="263505" y="471729"/>
                  <a:pt x="231615" y="548950"/>
                </a:cubicBezTo>
                <a:cubicBezTo>
                  <a:pt x="216802" y="584817"/>
                  <a:pt x="201851" y="622193"/>
                  <a:pt x="190467" y="657992"/>
                </a:cubicBezTo>
                <a:cubicBezTo>
                  <a:pt x="184775" y="675892"/>
                  <a:pt x="179563" y="694134"/>
                  <a:pt x="175749" y="712625"/>
                </a:cubicBezTo>
                <a:lnTo>
                  <a:pt x="172803" y="738719"/>
                </a:lnTo>
                <a:lnTo>
                  <a:pt x="154805" y="762714"/>
                </a:lnTo>
                <a:lnTo>
                  <a:pt x="169413" y="768749"/>
                </a:lnTo>
                <a:lnTo>
                  <a:pt x="172803" y="738719"/>
                </a:lnTo>
                <a:lnTo>
                  <a:pt x="202040" y="699740"/>
                </a:lnTo>
                <a:cubicBezTo>
                  <a:pt x="216596" y="677846"/>
                  <a:pt x="230141" y="655249"/>
                  <a:pt x="243205" y="632549"/>
                </a:cubicBezTo>
                <a:cubicBezTo>
                  <a:pt x="267208" y="590921"/>
                  <a:pt x="291280" y="549361"/>
                  <a:pt x="308219" y="504304"/>
                </a:cubicBezTo>
                <a:cubicBezTo>
                  <a:pt x="316380" y="482496"/>
                  <a:pt x="323649" y="460344"/>
                  <a:pt x="331193" y="438262"/>
                </a:cubicBezTo>
                <a:cubicBezTo>
                  <a:pt x="339354" y="414396"/>
                  <a:pt x="348818" y="390804"/>
                  <a:pt x="357734" y="367213"/>
                </a:cubicBezTo>
                <a:cubicBezTo>
                  <a:pt x="366649" y="343621"/>
                  <a:pt x="375770" y="320098"/>
                  <a:pt x="385920" y="296987"/>
                </a:cubicBezTo>
                <a:cubicBezTo>
                  <a:pt x="394973" y="276276"/>
                  <a:pt x="405534" y="256388"/>
                  <a:pt x="413695" y="235265"/>
                </a:cubicBezTo>
                <a:cubicBezTo>
                  <a:pt x="421273" y="215651"/>
                  <a:pt x="427874" y="195283"/>
                  <a:pt x="435906" y="175643"/>
                </a:cubicBezTo>
                <a:close/>
                <a:moveTo>
                  <a:pt x="464375" y="124097"/>
                </a:moveTo>
                <a:lnTo>
                  <a:pt x="464577" y="124215"/>
                </a:lnTo>
                <a:lnTo>
                  <a:pt x="464184" y="124919"/>
                </a:lnTo>
                <a:close/>
                <a:moveTo>
                  <a:pt x="1051008" y="105426"/>
                </a:moveTo>
                <a:cubicBezTo>
                  <a:pt x="1054043" y="108461"/>
                  <a:pt x="1055261" y="113570"/>
                  <a:pt x="1051626" y="117719"/>
                </a:cubicBezTo>
                <a:cubicBezTo>
                  <a:pt x="1045042" y="125263"/>
                  <a:pt x="1040036" y="133973"/>
                  <a:pt x="1036058" y="143162"/>
                </a:cubicBezTo>
                <a:cubicBezTo>
                  <a:pt x="1027485" y="163188"/>
                  <a:pt x="1023508" y="184516"/>
                  <a:pt x="1018845" y="206050"/>
                </a:cubicBezTo>
                <a:cubicBezTo>
                  <a:pt x="1014181" y="227584"/>
                  <a:pt x="1008626" y="248227"/>
                  <a:pt x="1000053" y="268595"/>
                </a:cubicBezTo>
                <a:cubicBezTo>
                  <a:pt x="989561" y="293421"/>
                  <a:pt x="978725" y="318110"/>
                  <a:pt x="968438" y="343004"/>
                </a:cubicBezTo>
                <a:cubicBezTo>
                  <a:pt x="957534" y="369408"/>
                  <a:pt x="947933" y="396222"/>
                  <a:pt x="937577" y="422832"/>
                </a:cubicBezTo>
                <a:cubicBezTo>
                  <a:pt x="896909" y="527553"/>
                  <a:pt x="848492" y="628914"/>
                  <a:pt x="798909" y="729659"/>
                </a:cubicBezTo>
                <a:cubicBezTo>
                  <a:pt x="786633" y="754622"/>
                  <a:pt x="774631" y="779310"/>
                  <a:pt x="763178" y="804959"/>
                </a:cubicBezTo>
                <a:cubicBezTo>
                  <a:pt x="751726" y="830608"/>
                  <a:pt x="742193" y="856806"/>
                  <a:pt x="730877" y="882592"/>
                </a:cubicBezTo>
                <a:cubicBezTo>
                  <a:pt x="719561" y="908378"/>
                  <a:pt x="706943" y="934370"/>
                  <a:pt x="695627" y="959264"/>
                </a:cubicBezTo>
                <a:cubicBezTo>
                  <a:pt x="684311" y="984159"/>
                  <a:pt x="672447" y="1010356"/>
                  <a:pt x="666892" y="1036485"/>
                </a:cubicBezTo>
                <a:cubicBezTo>
                  <a:pt x="661337" y="1062614"/>
                  <a:pt x="660926" y="1088469"/>
                  <a:pt x="656879" y="1115970"/>
                </a:cubicBezTo>
                <a:cubicBezTo>
                  <a:pt x="652833" y="1143470"/>
                  <a:pt x="643163" y="1168228"/>
                  <a:pt x="631642" y="1193396"/>
                </a:cubicBezTo>
                <a:cubicBezTo>
                  <a:pt x="609147" y="1242500"/>
                  <a:pt x="581441" y="1288791"/>
                  <a:pt x="562170" y="1339335"/>
                </a:cubicBezTo>
                <a:cubicBezTo>
                  <a:pt x="550100" y="1370882"/>
                  <a:pt x="532955" y="1400645"/>
                  <a:pt x="519239" y="1431506"/>
                </a:cubicBezTo>
                <a:cubicBezTo>
                  <a:pt x="512107" y="1447691"/>
                  <a:pt x="505249" y="1464082"/>
                  <a:pt x="500174" y="1481021"/>
                </a:cubicBezTo>
                <a:cubicBezTo>
                  <a:pt x="498528" y="1486405"/>
                  <a:pt x="496660" y="1492440"/>
                  <a:pt x="495588" y="1498543"/>
                </a:cubicBezTo>
                <a:lnTo>
                  <a:pt x="495668" y="1505791"/>
                </a:lnTo>
                <a:lnTo>
                  <a:pt x="487487" y="1510168"/>
                </a:lnTo>
                <a:lnTo>
                  <a:pt x="495785" y="1516477"/>
                </a:lnTo>
                <a:lnTo>
                  <a:pt x="495668" y="1505791"/>
                </a:lnTo>
                <a:lnTo>
                  <a:pt x="503123" y="1501801"/>
                </a:lnTo>
                <a:cubicBezTo>
                  <a:pt x="513136" y="1490965"/>
                  <a:pt x="517113" y="1474917"/>
                  <a:pt x="520679" y="1460996"/>
                </a:cubicBezTo>
                <a:cubicBezTo>
                  <a:pt x="524520" y="1445977"/>
                  <a:pt x="526989" y="1430546"/>
                  <a:pt x="531995" y="1415870"/>
                </a:cubicBezTo>
                <a:cubicBezTo>
                  <a:pt x="538853" y="1395639"/>
                  <a:pt x="552638" y="1377534"/>
                  <a:pt x="565462" y="1360732"/>
                </a:cubicBezTo>
                <a:cubicBezTo>
                  <a:pt x="580207" y="1341392"/>
                  <a:pt x="595500" y="1323836"/>
                  <a:pt x="610108" y="1303056"/>
                </a:cubicBezTo>
                <a:cubicBezTo>
                  <a:pt x="624715" y="1282276"/>
                  <a:pt x="636031" y="1259302"/>
                  <a:pt x="647484" y="1236670"/>
                </a:cubicBezTo>
                <a:cubicBezTo>
                  <a:pt x="659623" y="1212599"/>
                  <a:pt x="671007" y="1188664"/>
                  <a:pt x="682940" y="1163907"/>
                </a:cubicBezTo>
                <a:cubicBezTo>
                  <a:pt x="694872" y="1139150"/>
                  <a:pt x="706668" y="1114941"/>
                  <a:pt x="719836" y="1090046"/>
                </a:cubicBezTo>
                <a:cubicBezTo>
                  <a:pt x="733003" y="1065152"/>
                  <a:pt x="747885" y="1041286"/>
                  <a:pt x="761395" y="1016666"/>
                </a:cubicBezTo>
                <a:cubicBezTo>
                  <a:pt x="810499" y="926963"/>
                  <a:pt x="841428" y="828962"/>
                  <a:pt x="872015" y="731853"/>
                </a:cubicBezTo>
                <a:cubicBezTo>
                  <a:pt x="887377" y="683093"/>
                  <a:pt x="902738" y="634332"/>
                  <a:pt x="920227" y="586326"/>
                </a:cubicBezTo>
                <a:cubicBezTo>
                  <a:pt x="938469" y="536331"/>
                  <a:pt x="959386" y="487228"/>
                  <a:pt x="980508" y="438468"/>
                </a:cubicBezTo>
                <a:cubicBezTo>
                  <a:pt x="1024468" y="337038"/>
                  <a:pt x="1073366" y="237871"/>
                  <a:pt x="1128161" y="141859"/>
                </a:cubicBezTo>
                <a:cubicBezTo>
                  <a:pt x="1132619" y="133973"/>
                  <a:pt x="1143523" y="138087"/>
                  <a:pt x="1144140" y="146180"/>
                </a:cubicBezTo>
                <a:cubicBezTo>
                  <a:pt x="1144894" y="155438"/>
                  <a:pt x="1144894" y="164696"/>
                  <a:pt x="1144415" y="173955"/>
                </a:cubicBezTo>
                <a:cubicBezTo>
                  <a:pt x="1141946" y="219080"/>
                  <a:pt x="1129464" y="264206"/>
                  <a:pt x="1116022" y="306314"/>
                </a:cubicBezTo>
                <a:cubicBezTo>
                  <a:pt x="1102581" y="348422"/>
                  <a:pt x="1086533" y="389639"/>
                  <a:pt x="1069868" y="430581"/>
                </a:cubicBezTo>
                <a:cubicBezTo>
                  <a:pt x="1059033" y="457053"/>
                  <a:pt x="1050666" y="483251"/>
                  <a:pt x="1040310" y="511300"/>
                </a:cubicBezTo>
                <a:cubicBezTo>
                  <a:pt x="1029955" y="539349"/>
                  <a:pt x="1019462" y="567330"/>
                  <a:pt x="1008420" y="595104"/>
                </a:cubicBezTo>
                <a:cubicBezTo>
                  <a:pt x="986681" y="650106"/>
                  <a:pt x="962129" y="706273"/>
                  <a:pt x="936274" y="757091"/>
                </a:cubicBezTo>
                <a:cubicBezTo>
                  <a:pt x="910420" y="807908"/>
                  <a:pt x="882233" y="857629"/>
                  <a:pt x="857682" y="909132"/>
                </a:cubicBezTo>
                <a:cubicBezTo>
                  <a:pt x="845474" y="934781"/>
                  <a:pt x="835256" y="961390"/>
                  <a:pt x="822774" y="986765"/>
                </a:cubicBezTo>
                <a:lnTo>
                  <a:pt x="800567" y="1027014"/>
                </a:lnTo>
                <a:lnTo>
                  <a:pt x="795835" y="1032410"/>
                </a:lnTo>
                <a:cubicBezTo>
                  <a:pt x="781091" y="1050536"/>
                  <a:pt x="767293" y="1069387"/>
                  <a:pt x="755223" y="1089566"/>
                </a:cubicBezTo>
                <a:cubicBezTo>
                  <a:pt x="750046" y="1098242"/>
                  <a:pt x="745074" y="1107346"/>
                  <a:pt x="740856" y="1116758"/>
                </a:cubicBezTo>
                <a:lnTo>
                  <a:pt x="732775" y="1140606"/>
                </a:lnTo>
                <a:lnTo>
                  <a:pt x="696793" y="1201695"/>
                </a:lnTo>
                <a:cubicBezTo>
                  <a:pt x="674642" y="1248466"/>
                  <a:pt x="669224" y="1301890"/>
                  <a:pt x="656742" y="1351611"/>
                </a:cubicBezTo>
                <a:cubicBezTo>
                  <a:pt x="650227" y="1377465"/>
                  <a:pt x="641860" y="1402565"/>
                  <a:pt x="629310" y="1425677"/>
                </a:cubicBezTo>
                <a:cubicBezTo>
                  <a:pt x="616760" y="1448788"/>
                  <a:pt x="601741" y="1470460"/>
                  <a:pt x="589602" y="1493845"/>
                </a:cubicBezTo>
                <a:cubicBezTo>
                  <a:pt x="582847" y="1506841"/>
                  <a:pt x="577772" y="1520266"/>
                  <a:pt x="574078" y="1533956"/>
                </a:cubicBezTo>
                <a:lnTo>
                  <a:pt x="572188" y="1544834"/>
                </a:lnTo>
                <a:lnTo>
                  <a:pt x="564279" y="1558585"/>
                </a:lnTo>
                <a:lnTo>
                  <a:pt x="547259" y="1609956"/>
                </a:lnTo>
                <a:lnTo>
                  <a:pt x="550289" y="1569601"/>
                </a:lnTo>
                <a:cubicBezTo>
                  <a:pt x="551644" y="1555688"/>
                  <a:pt x="553598" y="1541989"/>
                  <a:pt x="557027" y="1529096"/>
                </a:cubicBezTo>
                <a:cubicBezTo>
                  <a:pt x="563885" y="1503310"/>
                  <a:pt x="577052" y="1479787"/>
                  <a:pt x="590768" y="1457087"/>
                </a:cubicBezTo>
                <a:cubicBezTo>
                  <a:pt x="604484" y="1434387"/>
                  <a:pt x="619640" y="1411755"/>
                  <a:pt x="628624" y="1386655"/>
                </a:cubicBezTo>
                <a:cubicBezTo>
                  <a:pt x="637608" y="1361555"/>
                  <a:pt x="643369" y="1334603"/>
                  <a:pt x="648856" y="1309297"/>
                </a:cubicBezTo>
                <a:lnTo>
                  <a:pt x="665833" y="1237617"/>
                </a:lnTo>
                <a:lnTo>
                  <a:pt x="672241" y="1225355"/>
                </a:lnTo>
                <a:lnTo>
                  <a:pt x="724753" y="1120475"/>
                </a:lnTo>
                <a:lnTo>
                  <a:pt x="783821" y="1023524"/>
                </a:lnTo>
                <a:cubicBezTo>
                  <a:pt x="811870" y="974146"/>
                  <a:pt x="831758" y="921751"/>
                  <a:pt x="857544" y="870659"/>
                </a:cubicBezTo>
                <a:cubicBezTo>
                  <a:pt x="883331" y="819567"/>
                  <a:pt x="910488" y="771972"/>
                  <a:pt x="936411" y="718206"/>
                </a:cubicBezTo>
                <a:cubicBezTo>
                  <a:pt x="962334" y="664439"/>
                  <a:pt x="985103" y="609095"/>
                  <a:pt x="1006363" y="553271"/>
                </a:cubicBezTo>
                <a:cubicBezTo>
                  <a:pt x="1025565" y="502796"/>
                  <a:pt x="1043191" y="451772"/>
                  <a:pt x="1063147" y="401572"/>
                </a:cubicBezTo>
                <a:cubicBezTo>
                  <a:pt x="1080155" y="358778"/>
                  <a:pt x="1096134" y="315504"/>
                  <a:pt x="1108684" y="271201"/>
                </a:cubicBezTo>
                <a:cubicBezTo>
                  <a:pt x="1114376" y="251107"/>
                  <a:pt x="1119794" y="230362"/>
                  <a:pt x="1123369" y="209376"/>
                </a:cubicBezTo>
                <a:lnTo>
                  <a:pt x="1124901" y="182641"/>
                </a:lnTo>
                <a:lnTo>
                  <a:pt x="1142974" y="150432"/>
                </a:lnTo>
                <a:lnTo>
                  <a:pt x="1126995" y="146111"/>
                </a:lnTo>
                <a:lnTo>
                  <a:pt x="1124901" y="182641"/>
                </a:lnTo>
                <a:lnTo>
                  <a:pt x="1122194" y="187465"/>
                </a:lnTo>
                <a:cubicBezTo>
                  <a:pt x="1067742" y="286289"/>
                  <a:pt x="1019324" y="388473"/>
                  <a:pt x="975982" y="492646"/>
                </a:cubicBezTo>
                <a:cubicBezTo>
                  <a:pt x="955957" y="540926"/>
                  <a:pt x="936686" y="589344"/>
                  <a:pt x="920021" y="638859"/>
                </a:cubicBezTo>
                <a:cubicBezTo>
                  <a:pt x="903356" y="688373"/>
                  <a:pt x="888199" y="738505"/>
                  <a:pt x="872221" y="787952"/>
                </a:cubicBezTo>
                <a:cubicBezTo>
                  <a:pt x="856241" y="837398"/>
                  <a:pt x="839439" y="886570"/>
                  <a:pt x="819414" y="934507"/>
                </a:cubicBezTo>
                <a:cubicBezTo>
                  <a:pt x="809538" y="958098"/>
                  <a:pt x="799045" y="981347"/>
                  <a:pt x="787387" y="1004116"/>
                </a:cubicBezTo>
                <a:cubicBezTo>
                  <a:pt x="775042" y="1028393"/>
                  <a:pt x="760710" y="1051504"/>
                  <a:pt x="747405" y="1075233"/>
                </a:cubicBezTo>
                <a:lnTo>
                  <a:pt x="724753" y="1120475"/>
                </a:lnTo>
                <a:lnTo>
                  <a:pt x="696244" y="1167268"/>
                </a:lnTo>
                <a:cubicBezTo>
                  <a:pt x="683763" y="1188459"/>
                  <a:pt x="673819" y="1210061"/>
                  <a:pt x="666755" y="1233722"/>
                </a:cubicBezTo>
                <a:lnTo>
                  <a:pt x="665833" y="1237617"/>
                </a:lnTo>
                <a:lnTo>
                  <a:pt x="635825" y="1295032"/>
                </a:lnTo>
                <a:cubicBezTo>
                  <a:pt x="623207" y="1316018"/>
                  <a:pt x="607365" y="1335083"/>
                  <a:pt x="592277" y="1354079"/>
                </a:cubicBezTo>
                <a:cubicBezTo>
                  <a:pt x="577189" y="1373076"/>
                  <a:pt x="560319" y="1393033"/>
                  <a:pt x="550443" y="1415459"/>
                </a:cubicBezTo>
                <a:cubicBezTo>
                  <a:pt x="544477" y="1429037"/>
                  <a:pt x="542419" y="1444536"/>
                  <a:pt x="538990" y="1458801"/>
                </a:cubicBezTo>
                <a:cubicBezTo>
                  <a:pt x="532201" y="1487262"/>
                  <a:pt x="521777" y="1523541"/>
                  <a:pt x="487624" y="1527175"/>
                </a:cubicBezTo>
                <a:cubicBezTo>
                  <a:pt x="483920" y="1527587"/>
                  <a:pt x="480217" y="1524158"/>
                  <a:pt x="479326" y="1520866"/>
                </a:cubicBezTo>
                <a:cubicBezTo>
                  <a:pt x="477885" y="1515448"/>
                  <a:pt x="477543" y="1509756"/>
                  <a:pt x="478023" y="1504201"/>
                </a:cubicBezTo>
                <a:cubicBezTo>
                  <a:pt x="480697" y="1470254"/>
                  <a:pt x="497774" y="1436855"/>
                  <a:pt x="511901" y="1406475"/>
                </a:cubicBezTo>
                <a:cubicBezTo>
                  <a:pt x="519651" y="1389878"/>
                  <a:pt x="527537" y="1373968"/>
                  <a:pt x="535630" y="1356960"/>
                </a:cubicBezTo>
                <a:cubicBezTo>
                  <a:pt x="543722" y="1339952"/>
                  <a:pt x="550032" y="1322395"/>
                  <a:pt x="557507" y="1305113"/>
                </a:cubicBezTo>
                <a:cubicBezTo>
                  <a:pt x="579521" y="1254364"/>
                  <a:pt x="609559" y="1207318"/>
                  <a:pt x="629447" y="1155609"/>
                </a:cubicBezTo>
                <a:cubicBezTo>
                  <a:pt x="639529" y="1129411"/>
                  <a:pt x="641723" y="1101019"/>
                  <a:pt x="644466" y="1073793"/>
                </a:cubicBezTo>
                <a:cubicBezTo>
                  <a:pt x="647210" y="1046567"/>
                  <a:pt x="651530" y="1021466"/>
                  <a:pt x="661749" y="995269"/>
                </a:cubicBezTo>
                <a:cubicBezTo>
                  <a:pt x="671967" y="969071"/>
                  <a:pt x="683626" y="944108"/>
                  <a:pt x="695764" y="918185"/>
                </a:cubicBezTo>
                <a:cubicBezTo>
                  <a:pt x="707903" y="892262"/>
                  <a:pt x="718944" y="866064"/>
                  <a:pt x="729780" y="839592"/>
                </a:cubicBezTo>
                <a:cubicBezTo>
                  <a:pt x="750903" y="787814"/>
                  <a:pt x="775111" y="739054"/>
                  <a:pt x="800554" y="687756"/>
                </a:cubicBezTo>
                <a:cubicBezTo>
                  <a:pt x="825997" y="636458"/>
                  <a:pt x="849589" y="585641"/>
                  <a:pt x="873318" y="532148"/>
                </a:cubicBezTo>
                <a:cubicBezTo>
                  <a:pt x="897047" y="478656"/>
                  <a:pt x="918032" y="424340"/>
                  <a:pt x="939292" y="369819"/>
                </a:cubicBezTo>
                <a:cubicBezTo>
                  <a:pt x="949099" y="344582"/>
                  <a:pt x="959728" y="319687"/>
                  <a:pt x="970359" y="294793"/>
                </a:cubicBezTo>
                <a:cubicBezTo>
                  <a:pt x="980166" y="271818"/>
                  <a:pt x="990795" y="249118"/>
                  <a:pt x="996968" y="224772"/>
                </a:cubicBezTo>
                <a:cubicBezTo>
                  <a:pt x="1007186" y="184173"/>
                  <a:pt x="1010889" y="138225"/>
                  <a:pt x="1039556" y="105443"/>
                </a:cubicBezTo>
                <a:lnTo>
                  <a:pt x="1039487" y="105580"/>
                </a:lnTo>
                <a:cubicBezTo>
                  <a:pt x="1043122" y="101431"/>
                  <a:pt x="1047974" y="102391"/>
                  <a:pt x="1051008" y="105426"/>
                </a:cubicBezTo>
                <a:close/>
                <a:moveTo>
                  <a:pt x="974113" y="90578"/>
                </a:moveTo>
                <a:cubicBezTo>
                  <a:pt x="978400" y="90578"/>
                  <a:pt x="982669" y="93338"/>
                  <a:pt x="982634" y="98859"/>
                </a:cubicBezTo>
                <a:cubicBezTo>
                  <a:pt x="982291" y="148305"/>
                  <a:pt x="966724" y="196997"/>
                  <a:pt x="954448" y="244454"/>
                </a:cubicBezTo>
                <a:cubicBezTo>
                  <a:pt x="948962" y="265851"/>
                  <a:pt x="944504" y="287523"/>
                  <a:pt x="938263" y="308714"/>
                </a:cubicBezTo>
                <a:cubicBezTo>
                  <a:pt x="931405" y="332031"/>
                  <a:pt x="923175" y="355005"/>
                  <a:pt x="913849" y="377500"/>
                </a:cubicBezTo>
                <a:cubicBezTo>
                  <a:pt x="895401" y="422008"/>
                  <a:pt x="871534" y="463499"/>
                  <a:pt x="850412" y="507047"/>
                </a:cubicBezTo>
                <a:cubicBezTo>
                  <a:pt x="829289" y="550596"/>
                  <a:pt x="812144" y="595447"/>
                  <a:pt x="796988" y="641395"/>
                </a:cubicBezTo>
                <a:cubicBezTo>
                  <a:pt x="782723" y="684738"/>
                  <a:pt x="768870" y="728972"/>
                  <a:pt x="745759" y="768611"/>
                </a:cubicBezTo>
                <a:lnTo>
                  <a:pt x="745274" y="768730"/>
                </a:lnTo>
                <a:lnTo>
                  <a:pt x="710783" y="854336"/>
                </a:lnTo>
                <a:cubicBezTo>
                  <a:pt x="689386" y="916950"/>
                  <a:pt x="671213" y="981209"/>
                  <a:pt x="638569" y="1039160"/>
                </a:cubicBezTo>
                <a:cubicBezTo>
                  <a:pt x="608050" y="1093201"/>
                  <a:pt x="570057" y="1143676"/>
                  <a:pt x="549963" y="1202997"/>
                </a:cubicBezTo>
                <a:lnTo>
                  <a:pt x="582171" y="1099341"/>
                </a:lnTo>
                <a:lnTo>
                  <a:pt x="627939" y="1022975"/>
                </a:lnTo>
                <a:cubicBezTo>
                  <a:pt x="643918" y="993828"/>
                  <a:pt x="655576" y="963173"/>
                  <a:pt x="666549" y="931900"/>
                </a:cubicBezTo>
                <a:cubicBezTo>
                  <a:pt x="689523" y="866201"/>
                  <a:pt x="708863" y="799130"/>
                  <a:pt x="739930" y="736585"/>
                </a:cubicBezTo>
                <a:lnTo>
                  <a:pt x="741763" y="736075"/>
                </a:lnTo>
                <a:lnTo>
                  <a:pt x="762467" y="690344"/>
                </a:lnTo>
                <a:cubicBezTo>
                  <a:pt x="771185" y="666341"/>
                  <a:pt x="778712" y="641841"/>
                  <a:pt x="786838" y="617735"/>
                </a:cubicBezTo>
                <a:cubicBezTo>
                  <a:pt x="801926" y="573090"/>
                  <a:pt x="819757" y="530296"/>
                  <a:pt x="840948" y="487502"/>
                </a:cubicBezTo>
                <a:cubicBezTo>
                  <a:pt x="862139" y="444708"/>
                  <a:pt x="886279" y="401365"/>
                  <a:pt x="902944" y="358709"/>
                </a:cubicBezTo>
                <a:cubicBezTo>
                  <a:pt x="919609" y="316052"/>
                  <a:pt x="929416" y="272024"/>
                  <a:pt x="941006" y="227858"/>
                </a:cubicBezTo>
                <a:cubicBezTo>
                  <a:pt x="952047" y="185819"/>
                  <a:pt x="965146" y="142613"/>
                  <a:pt x="965420" y="98790"/>
                </a:cubicBezTo>
                <a:lnTo>
                  <a:pt x="965489" y="98859"/>
                </a:lnTo>
                <a:cubicBezTo>
                  <a:pt x="965524" y="93338"/>
                  <a:pt x="969827" y="90578"/>
                  <a:pt x="974113" y="90578"/>
                </a:cubicBezTo>
                <a:close/>
                <a:moveTo>
                  <a:pt x="645770" y="78062"/>
                </a:moveTo>
                <a:cubicBezTo>
                  <a:pt x="649473" y="80222"/>
                  <a:pt x="651668" y="84697"/>
                  <a:pt x="648650" y="89326"/>
                </a:cubicBezTo>
                <a:cubicBezTo>
                  <a:pt x="633014" y="113398"/>
                  <a:pt x="624578" y="140144"/>
                  <a:pt x="616554" y="168056"/>
                </a:cubicBezTo>
                <a:lnTo>
                  <a:pt x="604740" y="214409"/>
                </a:lnTo>
                <a:lnTo>
                  <a:pt x="613468" y="190482"/>
                </a:lnTo>
                <a:cubicBezTo>
                  <a:pt x="619915" y="178412"/>
                  <a:pt x="629379" y="165245"/>
                  <a:pt x="643575" y="162159"/>
                </a:cubicBezTo>
                <a:lnTo>
                  <a:pt x="643369" y="161816"/>
                </a:lnTo>
                <a:cubicBezTo>
                  <a:pt x="654136" y="159484"/>
                  <a:pt x="658662" y="176012"/>
                  <a:pt x="647895" y="178343"/>
                </a:cubicBezTo>
                <a:cubicBezTo>
                  <a:pt x="634111" y="181361"/>
                  <a:pt x="626498" y="200632"/>
                  <a:pt x="621766" y="212359"/>
                </a:cubicBezTo>
                <a:cubicBezTo>
                  <a:pt x="613537" y="232865"/>
                  <a:pt x="608188" y="254604"/>
                  <a:pt x="603318" y="276138"/>
                </a:cubicBezTo>
                <a:cubicBezTo>
                  <a:pt x="593511" y="319207"/>
                  <a:pt x="583636" y="361795"/>
                  <a:pt x="570605" y="404040"/>
                </a:cubicBezTo>
                <a:cubicBezTo>
                  <a:pt x="561553" y="433461"/>
                  <a:pt x="550443" y="463293"/>
                  <a:pt x="537756" y="490177"/>
                </a:cubicBezTo>
                <a:cubicBezTo>
                  <a:pt x="525068" y="517060"/>
                  <a:pt x="513547" y="543463"/>
                  <a:pt x="505455" y="572130"/>
                </a:cubicBezTo>
                <a:cubicBezTo>
                  <a:pt x="489407" y="628571"/>
                  <a:pt x="482137" y="687070"/>
                  <a:pt x="468970" y="744197"/>
                </a:cubicBezTo>
                <a:cubicBezTo>
                  <a:pt x="462249" y="773275"/>
                  <a:pt x="454020" y="802079"/>
                  <a:pt x="442498" y="829648"/>
                </a:cubicBezTo>
                <a:cubicBezTo>
                  <a:pt x="436738" y="843433"/>
                  <a:pt x="429743" y="856977"/>
                  <a:pt x="423819" y="870856"/>
                </a:cubicBezTo>
                <a:lnTo>
                  <a:pt x="415909" y="898761"/>
                </a:lnTo>
                <a:lnTo>
                  <a:pt x="402996" y="905497"/>
                </a:lnTo>
                <a:lnTo>
                  <a:pt x="411569" y="914070"/>
                </a:lnTo>
                <a:lnTo>
                  <a:pt x="415909" y="898761"/>
                </a:lnTo>
                <a:lnTo>
                  <a:pt x="421976" y="895596"/>
                </a:lnTo>
                <a:cubicBezTo>
                  <a:pt x="427034" y="890187"/>
                  <a:pt x="430943" y="883346"/>
                  <a:pt x="434063" y="877105"/>
                </a:cubicBezTo>
                <a:cubicBezTo>
                  <a:pt x="442978" y="859343"/>
                  <a:pt x="448190" y="839729"/>
                  <a:pt x="453403" y="820595"/>
                </a:cubicBezTo>
                <a:cubicBezTo>
                  <a:pt x="457792" y="804547"/>
                  <a:pt x="461632" y="788225"/>
                  <a:pt x="467393" y="772589"/>
                </a:cubicBezTo>
                <a:cubicBezTo>
                  <a:pt x="475417" y="750849"/>
                  <a:pt x="487693" y="730550"/>
                  <a:pt x="498048" y="709907"/>
                </a:cubicBezTo>
                <a:cubicBezTo>
                  <a:pt x="511558" y="683092"/>
                  <a:pt x="524794" y="655797"/>
                  <a:pt x="535630" y="627954"/>
                </a:cubicBezTo>
                <a:cubicBezTo>
                  <a:pt x="546466" y="600110"/>
                  <a:pt x="555381" y="572130"/>
                  <a:pt x="567451" y="544423"/>
                </a:cubicBezTo>
                <a:lnTo>
                  <a:pt x="598616" y="475322"/>
                </a:lnTo>
                <a:lnTo>
                  <a:pt x="575955" y="542709"/>
                </a:lnTo>
                <a:cubicBezTo>
                  <a:pt x="566628" y="574187"/>
                  <a:pt x="556889" y="607723"/>
                  <a:pt x="543928" y="639064"/>
                </a:cubicBezTo>
                <a:cubicBezTo>
                  <a:pt x="532544" y="666564"/>
                  <a:pt x="519102" y="692968"/>
                  <a:pt x="508404" y="720743"/>
                </a:cubicBezTo>
                <a:lnTo>
                  <a:pt x="503105" y="738037"/>
                </a:lnTo>
                <a:lnTo>
                  <a:pt x="496402" y="751741"/>
                </a:lnTo>
                <a:cubicBezTo>
                  <a:pt x="488310" y="767789"/>
                  <a:pt x="481932" y="782190"/>
                  <a:pt x="476925" y="800227"/>
                </a:cubicBezTo>
                <a:cubicBezTo>
                  <a:pt x="471919" y="818263"/>
                  <a:pt x="467461" y="836506"/>
                  <a:pt x="461701" y="854336"/>
                </a:cubicBezTo>
                <a:cubicBezTo>
                  <a:pt x="452511" y="882591"/>
                  <a:pt x="437835" y="920722"/>
                  <a:pt x="403202" y="922985"/>
                </a:cubicBezTo>
                <a:cubicBezTo>
                  <a:pt x="398881" y="923259"/>
                  <a:pt x="394218" y="918802"/>
                  <a:pt x="394629" y="914413"/>
                </a:cubicBezTo>
                <a:cubicBezTo>
                  <a:pt x="398127" y="878751"/>
                  <a:pt x="417741" y="847410"/>
                  <a:pt x="430017" y="815932"/>
                </a:cubicBezTo>
                <a:cubicBezTo>
                  <a:pt x="442292" y="784453"/>
                  <a:pt x="450522" y="751535"/>
                  <a:pt x="457380" y="718480"/>
                </a:cubicBezTo>
                <a:cubicBezTo>
                  <a:pt x="463587" y="688682"/>
                  <a:pt x="468679" y="658575"/>
                  <a:pt x="474722" y="628708"/>
                </a:cubicBezTo>
                <a:lnTo>
                  <a:pt x="490380" y="568711"/>
                </a:lnTo>
                <a:lnTo>
                  <a:pt x="464967" y="627667"/>
                </a:lnTo>
                <a:cubicBezTo>
                  <a:pt x="431534" y="698201"/>
                  <a:pt x="392624" y="766313"/>
                  <a:pt x="367678" y="840483"/>
                </a:cubicBezTo>
                <a:cubicBezTo>
                  <a:pt x="364728" y="849261"/>
                  <a:pt x="350121" y="848301"/>
                  <a:pt x="350807" y="838220"/>
                </a:cubicBezTo>
                <a:lnTo>
                  <a:pt x="351228" y="836045"/>
                </a:lnTo>
                <a:lnTo>
                  <a:pt x="367952" y="838288"/>
                </a:lnTo>
                <a:cubicBezTo>
                  <a:pt x="370009" y="808867"/>
                  <a:pt x="380913" y="781093"/>
                  <a:pt x="390926" y="753661"/>
                </a:cubicBezTo>
                <a:lnTo>
                  <a:pt x="401912" y="717742"/>
                </a:lnTo>
                <a:lnTo>
                  <a:pt x="422884" y="674725"/>
                </a:lnTo>
                <a:cubicBezTo>
                  <a:pt x="446476" y="627611"/>
                  <a:pt x="470136" y="580702"/>
                  <a:pt x="486938" y="530158"/>
                </a:cubicBezTo>
                <a:cubicBezTo>
                  <a:pt x="503740" y="479615"/>
                  <a:pt x="512724" y="426808"/>
                  <a:pt x="532407" y="377156"/>
                </a:cubicBezTo>
                <a:cubicBezTo>
                  <a:pt x="542557" y="351439"/>
                  <a:pt x="555381" y="326064"/>
                  <a:pt x="563611" y="300758"/>
                </a:cubicBezTo>
                <a:cubicBezTo>
                  <a:pt x="571840" y="275452"/>
                  <a:pt x="578150" y="249529"/>
                  <a:pt x="584390" y="223674"/>
                </a:cubicBezTo>
                <a:cubicBezTo>
                  <a:pt x="596049" y="175531"/>
                  <a:pt x="606404" y="122725"/>
                  <a:pt x="633836" y="80685"/>
                </a:cubicBezTo>
                <a:cubicBezTo>
                  <a:pt x="636854" y="76056"/>
                  <a:pt x="642066" y="75902"/>
                  <a:pt x="645770" y="78062"/>
                </a:cubicBezTo>
                <a:close/>
                <a:moveTo>
                  <a:pt x="599478" y="712"/>
                </a:moveTo>
                <a:cubicBezTo>
                  <a:pt x="602821" y="1680"/>
                  <a:pt x="605650" y="4629"/>
                  <a:pt x="605924" y="8813"/>
                </a:cubicBezTo>
                <a:cubicBezTo>
                  <a:pt x="609353" y="62306"/>
                  <a:pt x="584322" y="115386"/>
                  <a:pt x="563267" y="163050"/>
                </a:cubicBezTo>
                <a:cubicBezTo>
                  <a:pt x="553529" y="184995"/>
                  <a:pt x="543379" y="206735"/>
                  <a:pt x="535699" y="229504"/>
                </a:cubicBezTo>
                <a:cubicBezTo>
                  <a:pt x="526097" y="257964"/>
                  <a:pt x="518073" y="286905"/>
                  <a:pt x="510049" y="315846"/>
                </a:cubicBezTo>
                <a:cubicBezTo>
                  <a:pt x="494070" y="373590"/>
                  <a:pt x="476034" y="429140"/>
                  <a:pt x="461083" y="488805"/>
                </a:cubicBezTo>
                <a:cubicBezTo>
                  <a:pt x="446133" y="548469"/>
                  <a:pt x="433034" y="608614"/>
                  <a:pt x="417124" y="668004"/>
                </a:cubicBezTo>
                <a:lnTo>
                  <a:pt x="401912" y="717742"/>
                </a:lnTo>
                <a:lnTo>
                  <a:pt x="384154" y="754166"/>
                </a:lnTo>
                <a:lnTo>
                  <a:pt x="351369" y="835313"/>
                </a:lnTo>
                <a:lnTo>
                  <a:pt x="359920" y="791054"/>
                </a:lnTo>
                <a:cubicBezTo>
                  <a:pt x="364489" y="775726"/>
                  <a:pt x="370215" y="760519"/>
                  <a:pt x="375976" y="744608"/>
                </a:cubicBezTo>
                <a:cubicBezTo>
                  <a:pt x="387497" y="712787"/>
                  <a:pt x="396344" y="679937"/>
                  <a:pt x="404848" y="647224"/>
                </a:cubicBezTo>
                <a:cubicBezTo>
                  <a:pt x="420278" y="587697"/>
                  <a:pt x="433651" y="525906"/>
                  <a:pt x="448602" y="468025"/>
                </a:cubicBezTo>
                <a:lnTo>
                  <a:pt x="453469" y="450983"/>
                </a:lnTo>
                <a:lnTo>
                  <a:pt x="480697" y="373796"/>
                </a:lnTo>
                <a:cubicBezTo>
                  <a:pt x="499214" y="315229"/>
                  <a:pt x="515810" y="256044"/>
                  <a:pt x="534670" y="197545"/>
                </a:cubicBezTo>
                <a:lnTo>
                  <a:pt x="562555" y="119510"/>
                </a:lnTo>
                <a:lnTo>
                  <a:pt x="578407" y="79648"/>
                </a:lnTo>
                <a:lnTo>
                  <a:pt x="581875" y="65283"/>
                </a:lnTo>
                <a:lnTo>
                  <a:pt x="585385" y="55413"/>
                </a:lnTo>
                <a:cubicBezTo>
                  <a:pt x="590649" y="40703"/>
                  <a:pt x="596529" y="26267"/>
                  <a:pt x="604759" y="12997"/>
                </a:cubicBezTo>
                <a:lnTo>
                  <a:pt x="588779" y="8676"/>
                </a:lnTo>
                <a:cubicBezTo>
                  <a:pt x="589551" y="20609"/>
                  <a:pt x="588788" y="32542"/>
                  <a:pt x="586917" y="44397"/>
                </a:cubicBezTo>
                <a:lnTo>
                  <a:pt x="581875" y="65283"/>
                </a:lnTo>
                <a:lnTo>
                  <a:pt x="569714" y="99476"/>
                </a:lnTo>
                <a:lnTo>
                  <a:pt x="562555" y="119510"/>
                </a:lnTo>
                <a:lnTo>
                  <a:pt x="551677" y="146865"/>
                </a:lnTo>
                <a:cubicBezTo>
                  <a:pt x="542557" y="167782"/>
                  <a:pt x="532544" y="188424"/>
                  <a:pt x="524383" y="209753"/>
                </a:cubicBezTo>
                <a:cubicBezTo>
                  <a:pt x="513684" y="237665"/>
                  <a:pt x="505866" y="266811"/>
                  <a:pt x="497842" y="295615"/>
                </a:cubicBezTo>
                <a:lnTo>
                  <a:pt x="453469" y="450983"/>
                </a:lnTo>
                <a:lnTo>
                  <a:pt x="450796" y="458561"/>
                </a:lnTo>
                <a:cubicBezTo>
                  <a:pt x="438863" y="486199"/>
                  <a:pt x="424599" y="512739"/>
                  <a:pt x="410951" y="539554"/>
                </a:cubicBezTo>
                <a:cubicBezTo>
                  <a:pt x="389623" y="581388"/>
                  <a:pt x="372889" y="625142"/>
                  <a:pt x="353001" y="667593"/>
                </a:cubicBezTo>
                <a:cubicBezTo>
                  <a:pt x="336062" y="703871"/>
                  <a:pt x="315419" y="744814"/>
                  <a:pt x="280512" y="766965"/>
                </a:cubicBezTo>
                <a:cubicBezTo>
                  <a:pt x="273723" y="771286"/>
                  <a:pt x="266522" y="764222"/>
                  <a:pt x="267893" y="757295"/>
                </a:cubicBezTo>
                <a:cubicBezTo>
                  <a:pt x="272900" y="731852"/>
                  <a:pt x="277632" y="707438"/>
                  <a:pt x="285656" y="682337"/>
                </a:cubicBezTo>
                <a:cubicBezTo>
                  <a:pt x="293680" y="657237"/>
                  <a:pt x="303349" y="632754"/>
                  <a:pt x="313636" y="608545"/>
                </a:cubicBezTo>
                <a:cubicBezTo>
                  <a:pt x="332153" y="564860"/>
                  <a:pt x="352590" y="522889"/>
                  <a:pt x="371518" y="478380"/>
                </a:cubicBezTo>
                <a:cubicBezTo>
                  <a:pt x="390446" y="433872"/>
                  <a:pt x="404848" y="389021"/>
                  <a:pt x="414243" y="341563"/>
                </a:cubicBezTo>
                <a:lnTo>
                  <a:pt x="421302" y="307848"/>
                </a:lnTo>
                <a:lnTo>
                  <a:pt x="382285" y="395331"/>
                </a:lnTo>
                <a:cubicBezTo>
                  <a:pt x="365278" y="433804"/>
                  <a:pt x="349093" y="472689"/>
                  <a:pt x="332428" y="511368"/>
                </a:cubicBezTo>
                <a:cubicBezTo>
                  <a:pt x="298275" y="590509"/>
                  <a:pt x="264053" y="674451"/>
                  <a:pt x="261790" y="761822"/>
                </a:cubicBezTo>
                <a:cubicBezTo>
                  <a:pt x="261516" y="772863"/>
                  <a:pt x="244371" y="772863"/>
                  <a:pt x="244645" y="761822"/>
                </a:cubicBezTo>
                <a:cubicBezTo>
                  <a:pt x="245880" y="713748"/>
                  <a:pt x="256784" y="666427"/>
                  <a:pt x="271597" y="620890"/>
                </a:cubicBezTo>
                <a:lnTo>
                  <a:pt x="277310" y="606271"/>
                </a:lnTo>
                <a:lnTo>
                  <a:pt x="280650" y="600385"/>
                </a:lnTo>
                <a:cubicBezTo>
                  <a:pt x="292171" y="579194"/>
                  <a:pt x="304104" y="558620"/>
                  <a:pt x="313568" y="536331"/>
                </a:cubicBezTo>
                <a:cubicBezTo>
                  <a:pt x="332291" y="492371"/>
                  <a:pt x="346007" y="446354"/>
                  <a:pt x="362877" y="401640"/>
                </a:cubicBezTo>
                <a:lnTo>
                  <a:pt x="376335" y="366482"/>
                </a:lnTo>
                <a:lnTo>
                  <a:pt x="425980" y="254699"/>
                </a:lnTo>
                <a:cubicBezTo>
                  <a:pt x="434522" y="233581"/>
                  <a:pt x="442355" y="212220"/>
                  <a:pt x="448935" y="190494"/>
                </a:cubicBezTo>
                <a:lnTo>
                  <a:pt x="450246" y="184860"/>
                </a:lnTo>
                <a:lnTo>
                  <a:pt x="459898" y="162329"/>
                </a:lnTo>
                <a:lnTo>
                  <a:pt x="478182" y="133301"/>
                </a:lnTo>
                <a:lnTo>
                  <a:pt x="478549" y="132370"/>
                </a:lnTo>
                <a:lnTo>
                  <a:pt x="464577" y="124215"/>
                </a:lnTo>
                <a:lnTo>
                  <a:pt x="466707" y="120393"/>
                </a:lnTo>
                <a:cubicBezTo>
                  <a:pt x="469691" y="116655"/>
                  <a:pt x="473566" y="116913"/>
                  <a:pt x="476549" y="119022"/>
                </a:cubicBezTo>
                <a:lnTo>
                  <a:pt x="480383" y="127333"/>
                </a:lnTo>
                <a:lnTo>
                  <a:pt x="503603" y="61826"/>
                </a:lnTo>
                <a:lnTo>
                  <a:pt x="503603" y="62031"/>
                </a:lnTo>
                <a:cubicBezTo>
                  <a:pt x="506758" y="51470"/>
                  <a:pt x="523285" y="55996"/>
                  <a:pt x="520131" y="66558"/>
                </a:cubicBezTo>
                <a:cubicBezTo>
                  <a:pt x="504426" y="119227"/>
                  <a:pt x="481109" y="169085"/>
                  <a:pt x="462524" y="220725"/>
                </a:cubicBezTo>
                <a:cubicBezTo>
                  <a:pt x="445927" y="266743"/>
                  <a:pt x="437492" y="315297"/>
                  <a:pt x="427685" y="361794"/>
                </a:cubicBezTo>
                <a:cubicBezTo>
                  <a:pt x="417878" y="408292"/>
                  <a:pt x="401830" y="451428"/>
                  <a:pt x="382696" y="495731"/>
                </a:cubicBezTo>
                <a:cubicBezTo>
                  <a:pt x="363563" y="540034"/>
                  <a:pt x="342303" y="583445"/>
                  <a:pt x="323992" y="628159"/>
                </a:cubicBezTo>
                <a:cubicBezTo>
                  <a:pt x="315077" y="649899"/>
                  <a:pt x="306778" y="671982"/>
                  <a:pt x="299920" y="694339"/>
                </a:cubicBezTo>
                <a:lnTo>
                  <a:pt x="290540" y="735488"/>
                </a:lnTo>
                <a:lnTo>
                  <a:pt x="271871" y="752358"/>
                </a:lnTo>
                <a:lnTo>
                  <a:pt x="284490" y="762027"/>
                </a:lnTo>
                <a:lnTo>
                  <a:pt x="290540" y="735488"/>
                </a:lnTo>
                <a:lnTo>
                  <a:pt x="296063" y="730498"/>
                </a:lnTo>
                <a:cubicBezTo>
                  <a:pt x="303093" y="722079"/>
                  <a:pt x="309213" y="712821"/>
                  <a:pt x="314802" y="703597"/>
                </a:cubicBezTo>
                <a:cubicBezTo>
                  <a:pt x="327901" y="682132"/>
                  <a:pt x="338531" y="659226"/>
                  <a:pt x="348544" y="636252"/>
                </a:cubicBezTo>
                <a:cubicBezTo>
                  <a:pt x="356430" y="618078"/>
                  <a:pt x="363905" y="599698"/>
                  <a:pt x="371998" y="581525"/>
                </a:cubicBezTo>
                <a:cubicBezTo>
                  <a:pt x="383725" y="555259"/>
                  <a:pt x="396481" y="530501"/>
                  <a:pt x="409991" y="504167"/>
                </a:cubicBezTo>
                <a:cubicBezTo>
                  <a:pt x="423502" y="477832"/>
                  <a:pt x="436120" y="452526"/>
                  <a:pt x="446339" y="423242"/>
                </a:cubicBezTo>
                <a:cubicBezTo>
                  <a:pt x="456557" y="393958"/>
                  <a:pt x="465815" y="364469"/>
                  <a:pt x="474868" y="334842"/>
                </a:cubicBezTo>
                <a:cubicBezTo>
                  <a:pt x="492424" y="277304"/>
                  <a:pt x="508884" y="219354"/>
                  <a:pt x="528360" y="162432"/>
                </a:cubicBezTo>
                <a:cubicBezTo>
                  <a:pt x="538030" y="134177"/>
                  <a:pt x="549415" y="106745"/>
                  <a:pt x="559564" y="78765"/>
                </a:cubicBezTo>
                <a:cubicBezTo>
                  <a:pt x="568685" y="53596"/>
                  <a:pt x="575749" y="27398"/>
                  <a:pt x="589945" y="4493"/>
                </a:cubicBezTo>
                <a:cubicBezTo>
                  <a:pt x="592277" y="755"/>
                  <a:pt x="596135" y="-257"/>
                  <a:pt x="599478" y="712"/>
                </a:cubicBezTo>
                <a:close/>
                <a:moveTo>
                  <a:pt x="949725" y="27"/>
                </a:moveTo>
                <a:cubicBezTo>
                  <a:pt x="953077" y="275"/>
                  <a:pt x="956129" y="2195"/>
                  <a:pt x="956643" y="6070"/>
                </a:cubicBezTo>
                <a:cubicBezTo>
                  <a:pt x="962746" y="50785"/>
                  <a:pt x="957602" y="94744"/>
                  <a:pt x="945189" y="137881"/>
                </a:cubicBezTo>
                <a:cubicBezTo>
                  <a:pt x="938675" y="160513"/>
                  <a:pt x="930239" y="182321"/>
                  <a:pt x="922353" y="204472"/>
                </a:cubicBezTo>
                <a:cubicBezTo>
                  <a:pt x="914877" y="225595"/>
                  <a:pt x="908911" y="247198"/>
                  <a:pt x="902944" y="268732"/>
                </a:cubicBezTo>
                <a:cubicBezTo>
                  <a:pt x="897801" y="287248"/>
                  <a:pt x="893000" y="304874"/>
                  <a:pt x="886417" y="324076"/>
                </a:cubicBezTo>
                <a:cubicBezTo>
                  <a:pt x="879833" y="343278"/>
                  <a:pt x="871398" y="361383"/>
                  <a:pt x="862962" y="379831"/>
                </a:cubicBezTo>
                <a:cubicBezTo>
                  <a:pt x="845200" y="418785"/>
                  <a:pt x="829426" y="458630"/>
                  <a:pt x="814133" y="498681"/>
                </a:cubicBezTo>
                <a:cubicBezTo>
                  <a:pt x="784164" y="577273"/>
                  <a:pt x="755772" y="656415"/>
                  <a:pt x="719630" y="732401"/>
                </a:cubicBezTo>
                <a:cubicBezTo>
                  <a:pt x="701868" y="769777"/>
                  <a:pt x="683008" y="806125"/>
                  <a:pt x="665452" y="843981"/>
                </a:cubicBezTo>
                <a:cubicBezTo>
                  <a:pt x="647895" y="881837"/>
                  <a:pt x="633082" y="920310"/>
                  <a:pt x="621149" y="960293"/>
                </a:cubicBezTo>
                <a:cubicBezTo>
                  <a:pt x="609079" y="1000687"/>
                  <a:pt x="598604" y="1041560"/>
                  <a:pt x="587485" y="1082236"/>
                </a:cubicBezTo>
                <a:lnTo>
                  <a:pt x="582171" y="1099341"/>
                </a:lnTo>
                <a:lnTo>
                  <a:pt x="579315" y="1104105"/>
                </a:lnTo>
                <a:cubicBezTo>
                  <a:pt x="561279" y="1134143"/>
                  <a:pt x="544682" y="1165141"/>
                  <a:pt x="533435" y="1198471"/>
                </a:cubicBezTo>
                <a:cubicBezTo>
                  <a:pt x="565942" y="1110346"/>
                  <a:pt x="583705" y="1017900"/>
                  <a:pt x="612851" y="928746"/>
                </a:cubicBezTo>
                <a:cubicBezTo>
                  <a:pt x="638157" y="851456"/>
                  <a:pt x="678825" y="780544"/>
                  <a:pt x="712703" y="706889"/>
                </a:cubicBezTo>
                <a:cubicBezTo>
                  <a:pt x="748022" y="630148"/>
                  <a:pt x="775660" y="550321"/>
                  <a:pt x="806247" y="471660"/>
                </a:cubicBezTo>
                <a:cubicBezTo>
                  <a:pt x="821334" y="432844"/>
                  <a:pt x="837931" y="392724"/>
                  <a:pt x="854938" y="356651"/>
                </a:cubicBezTo>
                <a:cubicBezTo>
                  <a:pt x="871946" y="320578"/>
                  <a:pt x="881067" y="282311"/>
                  <a:pt x="892109" y="243632"/>
                </a:cubicBezTo>
                <a:cubicBezTo>
                  <a:pt x="903150" y="204952"/>
                  <a:pt x="919060" y="167714"/>
                  <a:pt x="929828" y="129103"/>
                </a:cubicBezTo>
                <a:cubicBezTo>
                  <a:pt x="935212" y="109797"/>
                  <a:pt x="939138" y="90201"/>
                  <a:pt x="941032" y="70441"/>
                </a:cubicBezTo>
                <a:lnTo>
                  <a:pt x="940581" y="43140"/>
                </a:lnTo>
                <a:lnTo>
                  <a:pt x="955682" y="12860"/>
                </a:lnTo>
                <a:lnTo>
                  <a:pt x="940046" y="10802"/>
                </a:lnTo>
                <a:lnTo>
                  <a:pt x="940581" y="43140"/>
                </a:lnTo>
                <a:lnTo>
                  <a:pt x="925336" y="73708"/>
                </a:lnTo>
                <a:cubicBezTo>
                  <a:pt x="916712" y="94693"/>
                  <a:pt x="909254" y="116244"/>
                  <a:pt x="901984" y="137950"/>
                </a:cubicBezTo>
                <a:cubicBezTo>
                  <a:pt x="887445" y="181361"/>
                  <a:pt x="871466" y="225252"/>
                  <a:pt x="856241" y="267223"/>
                </a:cubicBezTo>
                <a:cubicBezTo>
                  <a:pt x="841016" y="309194"/>
                  <a:pt x="826546" y="351302"/>
                  <a:pt x="809950" y="392793"/>
                </a:cubicBezTo>
                <a:cubicBezTo>
                  <a:pt x="793354" y="434284"/>
                  <a:pt x="773328" y="474198"/>
                  <a:pt x="755360" y="515071"/>
                </a:cubicBezTo>
                <a:cubicBezTo>
                  <a:pt x="718258" y="599356"/>
                  <a:pt x="686711" y="685904"/>
                  <a:pt x="653107" y="771560"/>
                </a:cubicBezTo>
                <a:cubicBezTo>
                  <a:pt x="640489" y="803793"/>
                  <a:pt x="628898" y="835477"/>
                  <a:pt x="618955" y="869081"/>
                </a:cubicBezTo>
                <a:cubicBezTo>
                  <a:pt x="609011" y="902685"/>
                  <a:pt x="599889" y="936495"/>
                  <a:pt x="589602" y="969962"/>
                </a:cubicBezTo>
                <a:cubicBezTo>
                  <a:pt x="569920" y="1033810"/>
                  <a:pt x="545643" y="1099579"/>
                  <a:pt x="499214" y="1149093"/>
                </a:cubicBezTo>
                <a:cubicBezTo>
                  <a:pt x="493865" y="1154854"/>
                  <a:pt x="485018" y="1150122"/>
                  <a:pt x="484606" y="1143058"/>
                </a:cubicBezTo>
                <a:cubicBezTo>
                  <a:pt x="479874" y="1063368"/>
                  <a:pt x="507923" y="987039"/>
                  <a:pt x="536041" y="913933"/>
                </a:cubicBezTo>
                <a:cubicBezTo>
                  <a:pt x="548523" y="881357"/>
                  <a:pt x="559564" y="849193"/>
                  <a:pt x="572251" y="815795"/>
                </a:cubicBezTo>
                <a:cubicBezTo>
                  <a:pt x="584939" y="782396"/>
                  <a:pt x="599204" y="749546"/>
                  <a:pt x="614291" y="717176"/>
                </a:cubicBezTo>
                <a:cubicBezTo>
                  <a:pt x="644466" y="652300"/>
                  <a:pt x="677796" y="588932"/>
                  <a:pt x="706943" y="523575"/>
                </a:cubicBezTo>
                <a:cubicBezTo>
                  <a:pt x="721893" y="490108"/>
                  <a:pt x="736295" y="456984"/>
                  <a:pt x="746856" y="420774"/>
                </a:cubicBezTo>
                <a:cubicBezTo>
                  <a:pt x="757417" y="384563"/>
                  <a:pt x="764138" y="347325"/>
                  <a:pt x="771888" y="310428"/>
                </a:cubicBezTo>
                <a:cubicBezTo>
                  <a:pt x="779020" y="276481"/>
                  <a:pt x="789787" y="242329"/>
                  <a:pt x="798086" y="210027"/>
                </a:cubicBezTo>
                <a:cubicBezTo>
                  <a:pt x="802235" y="193877"/>
                  <a:pt x="805939" y="177229"/>
                  <a:pt x="807747" y="160470"/>
                </a:cubicBezTo>
                <a:lnTo>
                  <a:pt x="806864" y="134460"/>
                </a:lnTo>
                <a:lnTo>
                  <a:pt x="820374" y="114015"/>
                </a:lnTo>
                <a:lnTo>
                  <a:pt x="806041" y="110243"/>
                </a:lnTo>
                <a:lnTo>
                  <a:pt x="806864" y="134460"/>
                </a:lnTo>
                <a:lnTo>
                  <a:pt x="790276" y="159561"/>
                </a:lnTo>
                <a:cubicBezTo>
                  <a:pt x="781644" y="175635"/>
                  <a:pt x="774254" y="192403"/>
                  <a:pt x="767636" y="209273"/>
                </a:cubicBezTo>
                <a:cubicBezTo>
                  <a:pt x="754400" y="243014"/>
                  <a:pt x="743839" y="278264"/>
                  <a:pt x="727517" y="309606"/>
                </a:cubicBezTo>
                <a:cubicBezTo>
                  <a:pt x="711195" y="340947"/>
                  <a:pt x="691238" y="371328"/>
                  <a:pt x="677865" y="403492"/>
                </a:cubicBezTo>
                <a:cubicBezTo>
                  <a:pt x="664492" y="435656"/>
                  <a:pt x="653588" y="468848"/>
                  <a:pt x="644466" y="502521"/>
                </a:cubicBezTo>
                <a:cubicBezTo>
                  <a:pt x="626087" y="570072"/>
                  <a:pt x="614497" y="639201"/>
                  <a:pt x="599889" y="707644"/>
                </a:cubicBezTo>
                <a:cubicBezTo>
                  <a:pt x="592483" y="742551"/>
                  <a:pt x="584459" y="777733"/>
                  <a:pt x="572663" y="810857"/>
                </a:cubicBezTo>
                <a:cubicBezTo>
                  <a:pt x="560867" y="843981"/>
                  <a:pt x="546946" y="876282"/>
                  <a:pt x="536110" y="909749"/>
                </a:cubicBezTo>
                <a:cubicBezTo>
                  <a:pt x="516085" y="971334"/>
                  <a:pt x="486595" y="1031067"/>
                  <a:pt x="447436" y="1082776"/>
                </a:cubicBezTo>
                <a:cubicBezTo>
                  <a:pt x="442635" y="1089154"/>
                  <a:pt x="431457" y="1087714"/>
                  <a:pt x="431457" y="1078456"/>
                </a:cubicBezTo>
                <a:cubicBezTo>
                  <a:pt x="431457" y="1063025"/>
                  <a:pt x="431320" y="1048144"/>
                  <a:pt x="433446" y="1032164"/>
                </a:cubicBezTo>
                <a:cubicBezTo>
                  <a:pt x="435572" y="1016185"/>
                  <a:pt x="441950" y="1001441"/>
                  <a:pt x="449493" y="986902"/>
                </a:cubicBezTo>
                <a:cubicBezTo>
                  <a:pt x="457037" y="972363"/>
                  <a:pt x="465815" y="958441"/>
                  <a:pt x="472399" y="943422"/>
                </a:cubicBezTo>
                <a:cubicBezTo>
                  <a:pt x="479531" y="927100"/>
                  <a:pt x="480286" y="910435"/>
                  <a:pt x="478434" y="892947"/>
                </a:cubicBezTo>
                <a:cubicBezTo>
                  <a:pt x="476857" y="877928"/>
                  <a:pt x="474731" y="863115"/>
                  <a:pt x="475897" y="847959"/>
                </a:cubicBezTo>
                <a:cubicBezTo>
                  <a:pt x="476994" y="833968"/>
                  <a:pt x="479257" y="820115"/>
                  <a:pt x="482137" y="806468"/>
                </a:cubicBezTo>
                <a:lnTo>
                  <a:pt x="503105" y="738037"/>
                </a:lnTo>
                <a:lnTo>
                  <a:pt x="538030" y="666633"/>
                </a:lnTo>
                <a:cubicBezTo>
                  <a:pt x="550923" y="637829"/>
                  <a:pt x="559564" y="610466"/>
                  <a:pt x="570469" y="582211"/>
                </a:cubicBezTo>
                <a:cubicBezTo>
                  <a:pt x="581819" y="552859"/>
                  <a:pt x="595312" y="524416"/>
                  <a:pt x="608317" y="495775"/>
                </a:cubicBezTo>
                <a:lnTo>
                  <a:pt x="612339" y="485681"/>
                </a:lnTo>
                <a:lnTo>
                  <a:pt x="587065" y="565203"/>
                </a:lnTo>
                <a:cubicBezTo>
                  <a:pt x="577463" y="597367"/>
                  <a:pt x="567108" y="629394"/>
                  <a:pt x="553186" y="660049"/>
                </a:cubicBezTo>
                <a:cubicBezTo>
                  <a:pt x="541048" y="686796"/>
                  <a:pt x="528841" y="713130"/>
                  <a:pt x="518896" y="740974"/>
                </a:cubicBezTo>
                <a:cubicBezTo>
                  <a:pt x="508952" y="768817"/>
                  <a:pt x="500380" y="797484"/>
                  <a:pt x="495579" y="826699"/>
                </a:cubicBezTo>
                <a:cubicBezTo>
                  <a:pt x="493179" y="841101"/>
                  <a:pt x="491944" y="855640"/>
                  <a:pt x="493110" y="870041"/>
                </a:cubicBezTo>
                <a:cubicBezTo>
                  <a:pt x="494276" y="884443"/>
                  <a:pt x="497088" y="898708"/>
                  <a:pt x="496539" y="913178"/>
                </a:cubicBezTo>
                <a:cubicBezTo>
                  <a:pt x="495442" y="943971"/>
                  <a:pt x="478023" y="968797"/>
                  <a:pt x="464307" y="995200"/>
                </a:cubicBezTo>
                <a:cubicBezTo>
                  <a:pt x="457586" y="1008093"/>
                  <a:pt x="451619" y="1021946"/>
                  <a:pt x="449974" y="1036554"/>
                </a:cubicBezTo>
                <a:lnTo>
                  <a:pt x="449682" y="1045388"/>
                </a:lnTo>
                <a:lnTo>
                  <a:pt x="432623" y="1073724"/>
                </a:lnTo>
                <a:lnTo>
                  <a:pt x="448602" y="1078044"/>
                </a:lnTo>
                <a:lnTo>
                  <a:pt x="449682" y="1045388"/>
                </a:lnTo>
                <a:lnTo>
                  <a:pt x="490093" y="978261"/>
                </a:lnTo>
                <a:cubicBezTo>
                  <a:pt x="506552" y="943902"/>
                  <a:pt x="517525" y="908035"/>
                  <a:pt x="530829" y="872510"/>
                </a:cubicBezTo>
                <a:cubicBezTo>
                  <a:pt x="543242" y="839455"/>
                  <a:pt x="557095" y="807085"/>
                  <a:pt x="566902" y="772863"/>
                </a:cubicBezTo>
                <a:cubicBezTo>
                  <a:pt x="576709" y="738642"/>
                  <a:pt x="583430" y="703323"/>
                  <a:pt x="590494" y="668485"/>
                </a:cubicBezTo>
                <a:cubicBezTo>
                  <a:pt x="604279" y="600110"/>
                  <a:pt x="616760" y="531256"/>
                  <a:pt x="637540" y="464528"/>
                </a:cubicBezTo>
                <a:cubicBezTo>
                  <a:pt x="648238" y="430238"/>
                  <a:pt x="661337" y="395193"/>
                  <a:pt x="677522" y="364675"/>
                </a:cubicBezTo>
                <a:cubicBezTo>
                  <a:pt x="693707" y="334157"/>
                  <a:pt x="712155" y="304805"/>
                  <a:pt x="725939" y="273052"/>
                </a:cubicBezTo>
                <a:cubicBezTo>
                  <a:pt x="738558" y="243906"/>
                  <a:pt x="746788" y="213388"/>
                  <a:pt x="759544" y="183898"/>
                </a:cubicBezTo>
                <a:cubicBezTo>
                  <a:pt x="772300" y="154409"/>
                  <a:pt x="787867" y="126360"/>
                  <a:pt x="808304" y="101534"/>
                </a:cubicBezTo>
                <a:cubicBezTo>
                  <a:pt x="812350" y="96665"/>
                  <a:pt x="821403" y="99271"/>
                  <a:pt x="822637" y="105306"/>
                </a:cubicBezTo>
                <a:cubicBezTo>
                  <a:pt x="830250" y="142133"/>
                  <a:pt x="823666" y="179784"/>
                  <a:pt x="814339" y="215651"/>
                </a:cubicBezTo>
                <a:cubicBezTo>
                  <a:pt x="809607" y="233825"/>
                  <a:pt x="804121" y="251724"/>
                  <a:pt x="799045" y="269761"/>
                </a:cubicBezTo>
                <a:cubicBezTo>
                  <a:pt x="793422" y="289786"/>
                  <a:pt x="789376" y="310291"/>
                  <a:pt x="785193" y="330660"/>
                </a:cubicBezTo>
                <a:cubicBezTo>
                  <a:pt x="777649" y="367693"/>
                  <a:pt x="770516" y="405069"/>
                  <a:pt x="758446" y="441005"/>
                </a:cubicBezTo>
                <a:cubicBezTo>
                  <a:pt x="747062" y="474883"/>
                  <a:pt x="732660" y="507939"/>
                  <a:pt x="717916" y="540446"/>
                </a:cubicBezTo>
                <a:cubicBezTo>
                  <a:pt x="687946" y="606626"/>
                  <a:pt x="653450" y="672119"/>
                  <a:pt x="623824" y="736859"/>
                </a:cubicBezTo>
                <a:cubicBezTo>
                  <a:pt x="594197" y="801598"/>
                  <a:pt x="571154" y="868944"/>
                  <a:pt x="545986" y="935467"/>
                </a:cubicBezTo>
                <a:cubicBezTo>
                  <a:pt x="527161" y="985204"/>
                  <a:pt x="509261" y="1036523"/>
                  <a:pt x="503311" y="1089396"/>
                </a:cubicBezTo>
                <a:lnTo>
                  <a:pt x="502526" y="1116249"/>
                </a:lnTo>
                <a:lnTo>
                  <a:pt x="487144" y="1136749"/>
                </a:lnTo>
                <a:lnTo>
                  <a:pt x="501751" y="1142784"/>
                </a:lnTo>
                <a:lnTo>
                  <a:pt x="502526" y="1116249"/>
                </a:lnTo>
                <a:lnTo>
                  <a:pt x="521249" y="1091297"/>
                </a:lnTo>
                <a:cubicBezTo>
                  <a:pt x="550692" y="1042636"/>
                  <a:pt x="567434" y="985633"/>
                  <a:pt x="583018" y="931832"/>
                </a:cubicBezTo>
                <a:cubicBezTo>
                  <a:pt x="592620" y="898639"/>
                  <a:pt x="601672" y="865241"/>
                  <a:pt x="612302" y="832391"/>
                </a:cubicBezTo>
                <a:cubicBezTo>
                  <a:pt x="624166" y="795975"/>
                  <a:pt x="639185" y="760656"/>
                  <a:pt x="652970" y="724926"/>
                </a:cubicBezTo>
                <a:cubicBezTo>
                  <a:pt x="685408" y="640916"/>
                  <a:pt x="717161" y="556494"/>
                  <a:pt x="754880" y="474678"/>
                </a:cubicBezTo>
                <a:cubicBezTo>
                  <a:pt x="773877" y="433461"/>
                  <a:pt x="792599" y="391833"/>
                  <a:pt x="808167" y="349999"/>
                </a:cubicBezTo>
                <a:cubicBezTo>
                  <a:pt x="823735" y="308165"/>
                  <a:pt x="838068" y="265920"/>
                  <a:pt x="854184" y="224292"/>
                </a:cubicBezTo>
                <a:cubicBezTo>
                  <a:pt x="882576" y="150774"/>
                  <a:pt x="899378" y="71770"/>
                  <a:pt x="941006" y="4013"/>
                </a:cubicBezTo>
                <a:cubicBezTo>
                  <a:pt x="942721" y="1201"/>
                  <a:pt x="946373" y="-222"/>
                  <a:pt x="949725" y="27"/>
                </a:cubicBezTo>
                <a:close/>
              </a:path>
            </a:pathLst>
          </a:custGeom>
          <a:solidFill>
            <a:schemeClr val="bg1">
              <a:alpha val="77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C66FB30-212F-8A7C-097E-BE5822F9105A}"/>
              </a:ext>
            </a:extLst>
          </p:cNvPr>
          <p:cNvSpPr txBox="1"/>
          <p:nvPr/>
        </p:nvSpPr>
        <p:spPr>
          <a:xfrm>
            <a:off x="4917384" y="7481419"/>
            <a:ext cx="7896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+mj-lt"/>
              </a:rPr>
              <a:t>CULTURALMENTE SENSÍVEL!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952CF83-34BC-4530-A32A-445E3126C54B}"/>
              </a:ext>
            </a:extLst>
          </p:cNvPr>
          <p:cNvSpPr txBox="1"/>
          <p:nvPr/>
        </p:nvSpPr>
        <p:spPr>
          <a:xfrm>
            <a:off x="1291679" y="7481419"/>
            <a:ext cx="3589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+mj-lt"/>
              </a:rPr>
              <a:t>O TOQUE É</a:t>
            </a:r>
            <a:endParaRPr lang="pt-BR" sz="2000" dirty="0">
              <a:solidFill>
                <a:schemeClr val="accent6"/>
              </a:solidFill>
              <a:effectLst>
                <a:outerShdw blurRad="495300" dist="38100" dir="2700000" algn="tl" rotWithShape="0">
                  <a:prstClr val="black">
                    <a:alpha val="91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7321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0.26407 4.07407E-6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E-6 4.07407E-6 L 0.26407 4.07407E-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5E-6 4.07407E-6 L 0.26407 4.07407E-6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2" grpId="0"/>
      <p:bldP spid="26" grpId="0"/>
      <p:bldP spid="28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A1F5F-B19F-07B3-B11D-4E6571B4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E1E057-37B4-C351-4686-011D6F159CD7}"/>
              </a:ext>
            </a:extLst>
          </p:cNvPr>
          <p:cNvSpPr txBox="1"/>
          <p:nvPr/>
        </p:nvSpPr>
        <p:spPr>
          <a:xfrm>
            <a:off x="2262591" y="2074784"/>
            <a:ext cx="7684541" cy="2800767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  <a:p>
            <a:r>
              <a:rPr lang="pt-BR" sz="8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 ARTEFATOS</a:t>
            </a:r>
          </a:p>
        </p:txBody>
      </p:sp>
    </p:spTree>
    <p:extLst>
      <p:ext uri="{BB962C8B-B14F-4D97-AF65-F5344CB8AC3E}">
        <p14:creationId xmlns:p14="http://schemas.microsoft.com/office/powerpoint/2010/main" val="26945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77C4537-69DB-FB1A-D8AC-7DFE893A8C63}"/>
              </a:ext>
            </a:extLst>
          </p:cNvPr>
          <p:cNvSpPr txBox="1"/>
          <p:nvPr/>
        </p:nvSpPr>
        <p:spPr>
          <a:xfrm>
            <a:off x="4900397" y="390788"/>
            <a:ext cx="2408929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Haptics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CA13E6-7F5A-2C5B-012D-32B1201088FB}"/>
              </a:ext>
            </a:extLst>
          </p:cNvPr>
          <p:cNvSpPr txBox="1"/>
          <p:nvPr/>
        </p:nvSpPr>
        <p:spPr>
          <a:xfrm>
            <a:off x="4545467" y="1100123"/>
            <a:ext cx="3098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poder do toque!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BD5F7BC8-9226-22BE-DFE4-02DCB52D2F5A}"/>
              </a:ext>
            </a:extLst>
          </p:cNvPr>
          <p:cNvSpPr/>
          <p:nvPr/>
        </p:nvSpPr>
        <p:spPr>
          <a:xfrm>
            <a:off x="951429" y="683581"/>
            <a:ext cx="10287000" cy="6858000"/>
          </a:xfrm>
          <a:custGeom>
            <a:avLst/>
            <a:gdLst>
              <a:gd name="connsiteX0" fmla="*/ 0 w 10287000"/>
              <a:gd name="connsiteY0" fmla="*/ 0 h 6858000"/>
              <a:gd name="connsiteX1" fmla="*/ 10287000 w 10287000"/>
              <a:gd name="connsiteY1" fmla="*/ 0 h 6858000"/>
              <a:gd name="connsiteX2" fmla="*/ 10287000 w 10287000"/>
              <a:gd name="connsiteY2" fmla="*/ 6858000 h 6858000"/>
              <a:gd name="connsiteX3" fmla="*/ 0 w 10287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0" h="6858000">
                <a:moveTo>
                  <a:pt x="0" y="0"/>
                </a:moveTo>
                <a:lnTo>
                  <a:pt x="10287000" y="0"/>
                </a:lnTo>
                <a:lnTo>
                  <a:pt x="10287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0" name="america do sul">
            <a:extLst>
              <a:ext uri="{FF2B5EF4-FFF2-40B4-BE49-F238E27FC236}">
                <a16:creationId xmlns:a16="http://schemas.microsoft.com/office/drawing/2014/main" id="{5147B95F-3537-602E-EA1C-885E20775FDB}"/>
              </a:ext>
            </a:extLst>
          </p:cNvPr>
          <p:cNvSpPr/>
          <p:nvPr/>
        </p:nvSpPr>
        <p:spPr>
          <a:xfrm>
            <a:off x="2840845" y="4157937"/>
            <a:ext cx="1787392" cy="2690142"/>
          </a:xfrm>
          <a:custGeom>
            <a:avLst/>
            <a:gdLst>
              <a:gd name="connsiteX0" fmla="*/ 363538 w 1188472"/>
              <a:gd name="connsiteY0" fmla="*/ 1724798 h 1788728"/>
              <a:gd name="connsiteX1" fmla="*/ 355798 w 1188472"/>
              <a:gd name="connsiteY1" fmla="*/ 1751978 h 1788728"/>
              <a:gd name="connsiteX2" fmla="*/ 354657 w 1188472"/>
              <a:gd name="connsiteY2" fmla="*/ 1780156 h 1788728"/>
              <a:gd name="connsiteX3" fmla="*/ 346085 w 1188472"/>
              <a:gd name="connsiteY3" fmla="*/ 1788728 h 1788728"/>
              <a:gd name="connsiteX4" fmla="*/ 337512 w 1188472"/>
              <a:gd name="connsiteY4" fmla="*/ 1780156 h 1788728"/>
              <a:gd name="connsiteX5" fmla="*/ 338241 w 1188472"/>
              <a:gd name="connsiteY5" fmla="*/ 1762643 h 1788728"/>
              <a:gd name="connsiteX6" fmla="*/ 339947 w 1188472"/>
              <a:gd name="connsiteY6" fmla="*/ 1761605 h 1788728"/>
              <a:gd name="connsiteX7" fmla="*/ 363560 w 1188472"/>
              <a:gd name="connsiteY7" fmla="*/ 1724720 h 1788728"/>
              <a:gd name="connsiteX8" fmla="*/ 363573 w 1188472"/>
              <a:gd name="connsiteY8" fmla="*/ 1724743 h 1788728"/>
              <a:gd name="connsiteX9" fmla="*/ 363538 w 1188472"/>
              <a:gd name="connsiteY9" fmla="*/ 1724798 h 1788728"/>
              <a:gd name="connsiteX10" fmla="*/ 363527 w 1188472"/>
              <a:gd name="connsiteY10" fmla="*/ 1724662 h 1788728"/>
              <a:gd name="connsiteX11" fmla="*/ 363573 w 1188472"/>
              <a:gd name="connsiteY11" fmla="*/ 1724674 h 1788728"/>
              <a:gd name="connsiteX12" fmla="*/ 363560 w 1188472"/>
              <a:gd name="connsiteY12" fmla="*/ 1724720 h 1788728"/>
              <a:gd name="connsiteX13" fmla="*/ 357606 w 1188472"/>
              <a:gd name="connsiteY13" fmla="*/ 1714182 h 1788728"/>
              <a:gd name="connsiteX14" fmla="*/ 363527 w 1188472"/>
              <a:gd name="connsiteY14" fmla="*/ 1724662 h 1788728"/>
              <a:gd name="connsiteX15" fmla="*/ 347045 w 1188472"/>
              <a:gd name="connsiteY15" fmla="*/ 1720148 h 1788728"/>
              <a:gd name="connsiteX16" fmla="*/ 357606 w 1188472"/>
              <a:gd name="connsiteY16" fmla="*/ 1714182 h 1788728"/>
              <a:gd name="connsiteX17" fmla="*/ 327225 w 1188472"/>
              <a:gd name="connsiteY17" fmla="*/ 1712673 h 1788728"/>
              <a:gd name="connsiteX18" fmla="*/ 330311 w 1188472"/>
              <a:gd name="connsiteY18" fmla="*/ 1724400 h 1788728"/>
              <a:gd name="connsiteX19" fmla="*/ 315745 w 1188472"/>
              <a:gd name="connsiteY19" fmla="*/ 1756802 h 1788728"/>
              <a:gd name="connsiteX20" fmla="*/ 314607 w 1188472"/>
              <a:gd name="connsiteY20" fmla="*/ 1757181 h 1788728"/>
              <a:gd name="connsiteX21" fmla="*/ 310492 w 1188472"/>
              <a:gd name="connsiteY21" fmla="*/ 1758142 h 1788728"/>
              <a:gd name="connsiteX22" fmla="*/ 310080 w 1188472"/>
              <a:gd name="connsiteY22" fmla="*/ 1758142 h 1788728"/>
              <a:gd name="connsiteX23" fmla="*/ 307749 w 1188472"/>
              <a:gd name="connsiteY23" fmla="*/ 1758210 h 1788728"/>
              <a:gd name="connsiteX24" fmla="*/ 305348 w 1188472"/>
              <a:gd name="connsiteY24" fmla="*/ 1758142 h 1788728"/>
              <a:gd name="connsiteX25" fmla="*/ 304388 w 1188472"/>
              <a:gd name="connsiteY25" fmla="*/ 1758005 h 1788728"/>
              <a:gd name="connsiteX26" fmla="*/ 309532 w 1188472"/>
              <a:gd name="connsiteY26" fmla="*/ 1770623 h 1788728"/>
              <a:gd name="connsiteX27" fmla="*/ 315745 w 1188472"/>
              <a:gd name="connsiteY27" fmla="*/ 1756802 h 1788728"/>
              <a:gd name="connsiteX28" fmla="*/ 316458 w 1188472"/>
              <a:gd name="connsiteY28" fmla="*/ 1756564 h 1788728"/>
              <a:gd name="connsiteX29" fmla="*/ 316938 w 1188472"/>
              <a:gd name="connsiteY29" fmla="*/ 1756427 h 1788728"/>
              <a:gd name="connsiteX30" fmla="*/ 324482 w 1188472"/>
              <a:gd name="connsiteY30" fmla="*/ 1752175 h 1788728"/>
              <a:gd name="connsiteX31" fmla="*/ 325305 w 1188472"/>
              <a:gd name="connsiteY31" fmla="*/ 1751558 h 1788728"/>
              <a:gd name="connsiteX32" fmla="*/ 327157 w 1188472"/>
              <a:gd name="connsiteY32" fmla="*/ 1749981 h 1788728"/>
              <a:gd name="connsiteX33" fmla="*/ 330174 w 1188472"/>
              <a:gd name="connsiteY33" fmla="*/ 1747169 h 1788728"/>
              <a:gd name="connsiteX34" fmla="*/ 333260 w 1188472"/>
              <a:gd name="connsiteY34" fmla="*/ 1743877 h 1788728"/>
              <a:gd name="connsiteX35" fmla="*/ 334906 w 1188472"/>
              <a:gd name="connsiteY35" fmla="*/ 1741957 h 1788728"/>
              <a:gd name="connsiteX36" fmla="*/ 335386 w 1188472"/>
              <a:gd name="connsiteY36" fmla="*/ 1741408 h 1788728"/>
              <a:gd name="connsiteX37" fmla="*/ 340461 w 1188472"/>
              <a:gd name="connsiteY37" fmla="*/ 1733933 h 1788728"/>
              <a:gd name="connsiteX38" fmla="*/ 344576 w 1188472"/>
              <a:gd name="connsiteY38" fmla="*/ 1726252 h 1788728"/>
              <a:gd name="connsiteX39" fmla="*/ 345398 w 1188472"/>
              <a:gd name="connsiteY39" fmla="*/ 1724542 h 1788728"/>
              <a:gd name="connsiteX40" fmla="*/ 345262 w 1188472"/>
              <a:gd name="connsiteY40" fmla="*/ 1724880 h 1788728"/>
              <a:gd name="connsiteX41" fmla="*/ 345399 w 1188472"/>
              <a:gd name="connsiteY41" fmla="*/ 1724538 h 1788728"/>
              <a:gd name="connsiteX42" fmla="*/ 345398 w 1188472"/>
              <a:gd name="connsiteY42" fmla="*/ 1724542 h 1788728"/>
              <a:gd name="connsiteX43" fmla="*/ 345673 w 1188472"/>
              <a:gd name="connsiteY43" fmla="*/ 1723852 h 1788728"/>
              <a:gd name="connsiteX44" fmla="*/ 347045 w 1188472"/>
              <a:gd name="connsiteY44" fmla="*/ 1720148 h 1788728"/>
              <a:gd name="connsiteX45" fmla="*/ 338781 w 1188472"/>
              <a:gd name="connsiteY45" fmla="*/ 1749638 h 1788728"/>
              <a:gd name="connsiteX46" fmla="*/ 338241 w 1188472"/>
              <a:gd name="connsiteY46" fmla="*/ 1762643 h 1788728"/>
              <a:gd name="connsiteX47" fmla="*/ 321621 w 1188472"/>
              <a:gd name="connsiteY47" fmla="*/ 1772752 h 1788728"/>
              <a:gd name="connsiteX48" fmla="*/ 299862 w 1188472"/>
              <a:gd name="connsiteY48" fmla="*/ 1774601 h 1788728"/>
              <a:gd name="connsiteX49" fmla="*/ 294718 w 1188472"/>
              <a:gd name="connsiteY49" fmla="*/ 1761982 h 1788728"/>
              <a:gd name="connsiteX50" fmla="*/ 315498 w 1188472"/>
              <a:gd name="connsiteY50" fmla="*/ 1715759 h 1788728"/>
              <a:gd name="connsiteX51" fmla="*/ 327225 w 1188472"/>
              <a:gd name="connsiteY51" fmla="*/ 1712673 h 1788728"/>
              <a:gd name="connsiteX52" fmla="*/ 374614 w 1188472"/>
              <a:gd name="connsiteY52" fmla="*/ 1492188 h 1788728"/>
              <a:gd name="connsiteX53" fmla="*/ 374682 w 1188472"/>
              <a:gd name="connsiteY53" fmla="*/ 1492325 h 1788728"/>
              <a:gd name="connsiteX54" fmla="*/ 386821 w 1188472"/>
              <a:gd name="connsiteY54" fmla="*/ 1504464 h 1788728"/>
              <a:gd name="connsiteX55" fmla="*/ 305074 w 1188472"/>
              <a:gd name="connsiteY55" fmla="*/ 1590463 h 1788728"/>
              <a:gd name="connsiteX56" fmla="*/ 270595 w 1188472"/>
              <a:gd name="connsiteY56" fmla="*/ 1638264 h 1788728"/>
              <a:gd name="connsiteX57" fmla="*/ 256978 w 1188472"/>
              <a:gd name="connsiteY57" fmla="*/ 1671137 h 1788728"/>
              <a:gd name="connsiteX58" fmla="*/ 237591 w 1188472"/>
              <a:gd name="connsiteY58" fmla="*/ 1681880 h 1788728"/>
              <a:gd name="connsiteX59" fmla="*/ 248152 w 1188472"/>
              <a:gd name="connsiteY59" fmla="*/ 1692442 h 1788728"/>
              <a:gd name="connsiteX60" fmla="*/ 256978 w 1188472"/>
              <a:gd name="connsiteY60" fmla="*/ 1671137 h 1788728"/>
              <a:gd name="connsiteX61" fmla="*/ 265374 w 1188472"/>
              <a:gd name="connsiteY61" fmla="*/ 1666484 h 1788728"/>
              <a:gd name="connsiteX62" fmla="*/ 287654 w 1188472"/>
              <a:gd name="connsiteY62" fmla="*/ 1643270 h 1788728"/>
              <a:gd name="connsiteX63" fmla="*/ 322375 w 1188472"/>
              <a:gd name="connsiteY63" fmla="*/ 1605618 h 1788728"/>
              <a:gd name="connsiteX64" fmla="*/ 322973 w 1188472"/>
              <a:gd name="connsiteY64" fmla="*/ 1606237 h 1788728"/>
              <a:gd name="connsiteX65" fmla="*/ 334837 w 1188472"/>
              <a:gd name="connsiteY65" fmla="*/ 1607403 h 1788728"/>
              <a:gd name="connsiteX66" fmla="*/ 333123 w 1188472"/>
              <a:gd name="connsiteY66" fmla="*/ 1593961 h 1788728"/>
              <a:gd name="connsiteX67" fmla="*/ 322375 w 1188472"/>
              <a:gd name="connsiteY67" fmla="*/ 1605618 h 1788728"/>
              <a:gd name="connsiteX68" fmla="*/ 314692 w 1188472"/>
              <a:gd name="connsiteY68" fmla="*/ 1597665 h 1788728"/>
              <a:gd name="connsiteX69" fmla="*/ 322973 w 1188472"/>
              <a:gd name="connsiteY69" fmla="*/ 1589092 h 1788728"/>
              <a:gd name="connsiteX70" fmla="*/ 343478 w 1188472"/>
              <a:gd name="connsiteY70" fmla="*/ 1592589 h 1788728"/>
              <a:gd name="connsiteX71" fmla="*/ 345193 w 1188472"/>
              <a:gd name="connsiteY71" fmla="*/ 1606031 h 1788728"/>
              <a:gd name="connsiteX72" fmla="*/ 242049 w 1188472"/>
              <a:gd name="connsiteY72" fmla="*/ 1698340 h 1788728"/>
              <a:gd name="connsiteX73" fmla="*/ 231487 w 1188472"/>
              <a:gd name="connsiteY73" fmla="*/ 1687778 h 1788728"/>
              <a:gd name="connsiteX74" fmla="*/ 289506 w 1188472"/>
              <a:gd name="connsiteY74" fmla="*/ 1582371 h 1788728"/>
              <a:gd name="connsiteX75" fmla="*/ 374614 w 1188472"/>
              <a:gd name="connsiteY75" fmla="*/ 1492188 h 1788728"/>
              <a:gd name="connsiteX76" fmla="*/ 353834 w 1188472"/>
              <a:gd name="connsiteY76" fmla="*/ 1482861 h 1788728"/>
              <a:gd name="connsiteX77" fmla="*/ 365973 w 1188472"/>
              <a:gd name="connsiteY77" fmla="*/ 1495000 h 1788728"/>
              <a:gd name="connsiteX78" fmla="*/ 295747 w 1188472"/>
              <a:gd name="connsiteY78" fmla="*/ 1566186 h 1788728"/>
              <a:gd name="connsiteX79" fmla="*/ 235602 w 1188472"/>
              <a:gd name="connsiteY79" fmla="*/ 1648071 h 1788728"/>
              <a:gd name="connsiteX80" fmla="*/ 220789 w 1188472"/>
              <a:gd name="connsiteY80" fmla="*/ 1639430 h 1788728"/>
              <a:gd name="connsiteX81" fmla="*/ 281962 w 1188472"/>
              <a:gd name="connsiteY81" fmla="*/ 1556105 h 1788728"/>
              <a:gd name="connsiteX82" fmla="*/ 353834 w 1188472"/>
              <a:gd name="connsiteY82" fmla="*/ 1482930 h 1788728"/>
              <a:gd name="connsiteX83" fmla="*/ 429032 w 1188472"/>
              <a:gd name="connsiteY83" fmla="*/ 1322590 h 1788728"/>
              <a:gd name="connsiteX84" fmla="*/ 432015 w 1188472"/>
              <a:gd name="connsiteY84" fmla="*/ 1333906 h 1788728"/>
              <a:gd name="connsiteX85" fmla="*/ 386272 w 1188472"/>
              <a:gd name="connsiteY85" fmla="*/ 1408795 h 1788728"/>
              <a:gd name="connsiteX86" fmla="*/ 341627 w 1188472"/>
              <a:gd name="connsiteY86" fmla="*/ 1470175 h 1788728"/>
              <a:gd name="connsiteX87" fmla="*/ 283814 w 1188472"/>
              <a:gd name="connsiteY87" fmla="*/ 1521610 h 1788728"/>
              <a:gd name="connsiteX88" fmla="*/ 256382 w 1188472"/>
              <a:gd name="connsiteY88" fmla="*/ 1551099 h 1788728"/>
              <a:gd name="connsiteX89" fmla="*/ 241774 w 1188472"/>
              <a:gd name="connsiteY89" fmla="*/ 1576748 h 1788728"/>
              <a:gd name="connsiteX90" fmla="*/ 200421 w 1188472"/>
              <a:gd name="connsiteY90" fmla="*/ 1619748 h 1788728"/>
              <a:gd name="connsiteX91" fmla="*/ 195894 w 1188472"/>
              <a:gd name="connsiteY91" fmla="*/ 1603220 h 1788728"/>
              <a:gd name="connsiteX92" fmla="*/ 235671 w 1188472"/>
              <a:gd name="connsiteY92" fmla="*/ 1552265 h 1788728"/>
              <a:gd name="connsiteX93" fmla="*/ 283265 w 1188472"/>
              <a:gd name="connsiteY93" fmla="*/ 1499458 h 1788728"/>
              <a:gd name="connsiteX94" fmla="*/ 312206 w 1188472"/>
              <a:gd name="connsiteY94" fmla="*/ 1476072 h 1788728"/>
              <a:gd name="connsiteX95" fmla="*/ 336689 w 1188472"/>
              <a:gd name="connsiteY95" fmla="*/ 1449532 h 1788728"/>
              <a:gd name="connsiteX96" fmla="*/ 417202 w 1188472"/>
              <a:gd name="connsiteY96" fmla="*/ 1325265 h 1788728"/>
              <a:gd name="connsiteX97" fmla="*/ 429032 w 1188472"/>
              <a:gd name="connsiteY97" fmla="*/ 1322590 h 1788728"/>
              <a:gd name="connsiteX98" fmla="*/ 585849 w 1188472"/>
              <a:gd name="connsiteY98" fmla="*/ 1093465 h 1788728"/>
              <a:gd name="connsiteX99" fmla="*/ 590161 w 1188472"/>
              <a:gd name="connsiteY99" fmla="*/ 1100871 h 1788728"/>
              <a:gd name="connsiteX100" fmla="*/ 573576 w 1188472"/>
              <a:gd name="connsiteY100" fmla="*/ 1147759 h 1788728"/>
              <a:gd name="connsiteX101" fmla="*/ 580114 w 1188472"/>
              <a:gd name="connsiteY101" fmla="*/ 1139242 h 1788728"/>
              <a:gd name="connsiteX102" fmla="*/ 609227 w 1188472"/>
              <a:gd name="connsiteY102" fmla="*/ 1129058 h 1788728"/>
              <a:gd name="connsiteX103" fmla="*/ 617525 w 1188472"/>
              <a:gd name="connsiteY103" fmla="*/ 1139893 h 1788728"/>
              <a:gd name="connsiteX104" fmla="*/ 588927 w 1188472"/>
              <a:gd name="connsiteY104" fmla="*/ 1208954 h 1788728"/>
              <a:gd name="connsiteX105" fmla="*/ 577200 w 1188472"/>
              <a:gd name="connsiteY105" fmla="*/ 1212039 h 1788728"/>
              <a:gd name="connsiteX106" fmla="*/ 574114 w 1188472"/>
              <a:gd name="connsiteY106" fmla="*/ 1200312 h 1788728"/>
              <a:gd name="connsiteX107" fmla="*/ 589330 w 1188472"/>
              <a:gd name="connsiteY107" fmla="*/ 1168508 h 1788728"/>
              <a:gd name="connsiteX108" fmla="*/ 596236 w 1188472"/>
              <a:gd name="connsiteY108" fmla="*/ 1148892 h 1788728"/>
              <a:gd name="connsiteX109" fmla="*/ 597088 w 1188472"/>
              <a:gd name="connsiteY109" fmla="*/ 1148466 h 1788728"/>
              <a:gd name="connsiteX110" fmla="*/ 597774 w 1188472"/>
              <a:gd name="connsiteY110" fmla="*/ 1148191 h 1788728"/>
              <a:gd name="connsiteX111" fmla="*/ 601751 w 1188472"/>
              <a:gd name="connsiteY111" fmla="*/ 1147026 h 1788728"/>
              <a:gd name="connsiteX112" fmla="*/ 609295 w 1188472"/>
              <a:gd name="connsiteY112" fmla="*/ 1146203 h 1788728"/>
              <a:gd name="connsiteX113" fmla="*/ 600997 w 1188472"/>
              <a:gd name="connsiteY113" fmla="*/ 1135367 h 1788728"/>
              <a:gd name="connsiteX114" fmla="*/ 596236 w 1188472"/>
              <a:gd name="connsiteY114" fmla="*/ 1148892 h 1788728"/>
              <a:gd name="connsiteX115" fmla="*/ 595442 w 1188472"/>
              <a:gd name="connsiteY115" fmla="*/ 1149289 h 1788728"/>
              <a:gd name="connsiteX116" fmla="*/ 592356 w 1188472"/>
              <a:gd name="connsiteY116" fmla="*/ 1151140 h 1788728"/>
              <a:gd name="connsiteX117" fmla="*/ 590573 w 1188472"/>
              <a:gd name="connsiteY117" fmla="*/ 1152375 h 1788728"/>
              <a:gd name="connsiteX118" fmla="*/ 590367 w 1188472"/>
              <a:gd name="connsiteY118" fmla="*/ 1152581 h 1788728"/>
              <a:gd name="connsiteX119" fmla="*/ 585018 w 1188472"/>
              <a:gd name="connsiteY119" fmla="*/ 1157930 h 1788728"/>
              <a:gd name="connsiteX120" fmla="*/ 584538 w 1188472"/>
              <a:gd name="connsiteY120" fmla="*/ 1158478 h 1788728"/>
              <a:gd name="connsiteX121" fmla="*/ 583441 w 1188472"/>
              <a:gd name="connsiteY121" fmla="*/ 1159987 h 1788728"/>
              <a:gd name="connsiteX122" fmla="*/ 581589 w 1188472"/>
              <a:gd name="connsiteY122" fmla="*/ 1162799 h 1788728"/>
              <a:gd name="connsiteX123" fmla="*/ 578160 w 1188472"/>
              <a:gd name="connsiteY123" fmla="*/ 1168697 h 1788728"/>
              <a:gd name="connsiteX124" fmla="*/ 574731 w 1188472"/>
              <a:gd name="connsiteY124" fmla="*/ 1175692 h 1788728"/>
              <a:gd name="connsiteX125" fmla="*/ 573154 w 1188472"/>
              <a:gd name="connsiteY125" fmla="*/ 1179327 h 1788728"/>
              <a:gd name="connsiteX126" fmla="*/ 572468 w 1188472"/>
              <a:gd name="connsiteY126" fmla="*/ 1180973 h 1788728"/>
              <a:gd name="connsiteX127" fmla="*/ 560809 w 1188472"/>
              <a:gd name="connsiteY127" fmla="*/ 1209845 h 1788728"/>
              <a:gd name="connsiteX128" fmla="*/ 544556 w 1188472"/>
              <a:gd name="connsiteY128" fmla="*/ 1231653 h 1788728"/>
              <a:gd name="connsiteX129" fmla="*/ 517055 w 1188472"/>
              <a:gd name="connsiteY129" fmla="*/ 1236180 h 1788728"/>
              <a:gd name="connsiteX130" fmla="*/ 516781 w 1188472"/>
              <a:gd name="connsiteY130" fmla="*/ 1235974 h 1788728"/>
              <a:gd name="connsiteX131" fmla="*/ 521307 w 1188472"/>
              <a:gd name="connsiteY131" fmla="*/ 1219446 h 1788728"/>
              <a:gd name="connsiteX132" fmla="*/ 523844 w 1188472"/>
              <a:gd name="connsiteY132" fmla="*/ 1219926 h 1788728"/>
              <a:gd name="connsiteX133" fmla="*/ 523982 w 1188472"/>
              <a:gd name="connsiteY133" fmla="*/ 1219926 h 1788728"/>
              <a:gd name="connsiteX134" fmla="*/ 527273 w 1188472"/>
              <a:gd name="connsiteY134" fmla="*/ 1219995 h 1788728"/>
              <a:gd name="connsiteX135" fmla="*/ 529125 w 1188472"/>
              <a:gd name="connsiteY135" fmla="*/ 1219857 h 1788728"/>
              <a:gd name="connsiteX136" fmla="*/ 528645 w 1188472"/>
              <a:gd name="connsiteY136" fmla="*/ 1219857 h 1788728"/>
              <a:gd name="connsiteX137" fmla="*/ 532006 w 1188472"/>
              <a:gd name="connsiteY137" fmla="*/ 1218897 h 1788728"/>
              <a:gd name="connsiteX138" fmla="*/ 533034 w 1188472"/>
              <a:gd name="connsiteY138" fmla="*/ 1218349 h 1788728"/>
              <a:gd name="connsiteX139" fmla="*/ 535435 w 1188472"/>
              <a:gd name="connsiteY139" fmla="*/ 1216771 h 1788728"/>
              <a:gd name="connsiteX140" fmla="*/ 536532 w 1188472"/>
              <a:gd name="connsiteY140" fmla="*/ 1215674 h 1788728"/>
              <a:gd name="connsiteX141" fmla="*/ 538726 w 1188472"/>
              <a:gd name="connsiteY141" fmla="*/ 1213274 h 1788728"/>
              <a:gd name="connsiteX142" fmla="*/ 538932 w 1188472"/>
              <a:gd name="connsiteY142" fmla="*/ 1213068 h 1788728"/>
              <a:gd name="connsiteX143" fmla="*/ 539686 w 1188472"/>
              <a:gd name="connsiteY143" fmla="*/ 1212039 h 1788728"/>
              <a:gd name="connsiteX144" fmla="*/ 541264 w 1188472"/>
              <a:gd name="connsiteY144" fmla="*/ 1209570 h 1788728"/>
              <a:gd name="connsiteX145" fmla="*/ 544418 w 1188472"/>
              <a:gd name="connsiteY145" fmla="*/ 1203878 h 1788728"/>
              <a:gd name="connsiteX146" fmla="*/ 547299 w 1188472"/>
              <a:gd name="connsiteY146" fmla="*/ 1197638 h 1788728"/>
              <a:gd name="connsiteX147" fmla="*/ 547436 w 1188472"/>
              <a:gd name="connsiteY147" fmla="*/ 1197295 h 1788728"/>
              <a:gd name="connsiteX148" fmla="*/ 547985 w 1188472"/>
              <a:gd name="connsiteY148" fmla="*/ 1195923 h 1788728"/>
              <a:gd name="connsiteX149" fmla="*/ 549288 w 1188472"/>
              <a:gd name="connsiteY149" fmla="*/ 1192700 h 1788728"/>
              <a:gd name="connsiteX150" fmla="*/ 560614 w 1188472"/>
              <a:gd name="connsiteY150" fmla="*/ 1165173 h 1788728"/>
              <a:gd name="connsiteX151" fmla="*/ 534954 w 1188472"/>
              <a:gd name="connsiteY151" fmla="*/ 1193866 h 1788728"/>
              <a:gd name="connsiteX152" fmla="*/ 472066 w 1188472"/>
              <a:gd name="connsiteY152" fmla="*/ 1276436 h 1788728"/>
              <a:gd name="connsiteX153" fmla="*/ 455539 w 1188472"/>
              <a:gd name="connsiteY153" fmla="*/ 1271910 h 1788728"/>
              <a:gd name="connsiteX154" fmla="*/ 566585 w 1188472"/>
              <a:gd name="connsiteY154" fmla="*/ 1127100 h 1788728"/>
              <a:gd name="connsiteX155" fmla="*/ 567015 w 1188472"/>
              <a:gd name="connsiteY155" fmla="*/ 1125367 h 1788728"/>
              <a:gd name="connsiteX156" fmla="*/ 585978 w 1188472"/>
              <a:gd name="connsiteY156" fmla="*/ 1108278 h 1788728"/>
              <a:gd name="connsiteX157" fmla="*/ 573085 w 1188472"/>
              <a:gd name="connsiteY157" fmla="*/ 1100871 h 1788728"/>
              <a:gd name="connsiteX158" fmla="*/ 567015 w 1188472"/>
              <a:gd name="connsiteY158" fmla="*/ 1125367 h 1788728"/>
              <a:gd name="connsiteX159" fmla="*/ 536883 w 1188472"/>
              <a:gd name="connsiteY159" fmla="*/ 1152521 h 1788728"/>
              <a:gd name="connsiteX160" fmla="*/ 493600 w 1188472"/>
              <a:gd name="connsiteY160" fmla="*/ 1202781 h 1788728"/>
              <a:gd name="connsiteX161" fmla="*/ 456567 w 1188472"/>
              <a:gd name="connsiteY161" fmla="*/ 1246878 h 1788728"/>
              <a:gd name="connsiteX162" fmla="*/ 430233 w 1188472"/>
              <a:gd name="connsiteY162" fmla="*/ 1292964 h 1788728"/>
              <a:gd name="connsiteX163" fmla="*/ 400880 w 1188472"/>
              <a:gd name="connsiteY163" fmla="*/ 1339187 h 1788728"/>
              <a:gd name="connsiteX164" fmla="*/ 359321 w 1188472"/>
              <a:gd name="connsiteY164" fmla="*/ 1379786 h 1788728"/>
              <a:gd name="connsiteX165" fmla="*/ 273939 w 1188472"/>
              <a:gd name="connsiteY165" fmla="*/ 1470997 h 1788728"/>
              <a:gd name="connsiteX166" fmla="*/ 204193 w 1188472"/>
              <a:gd name="connsiteY166" fmla="*/ 1575993 h 1788728"/>
              <a:gd name="connsiteX167" fmla="*/ 204056 w 1188472"/>
              <a:gd name="connsiteY167" fmla="*/ 1576062 h 1788728"/>
              <a:gd name="connsiteX168" fmla="*/ 191917 w 1188472"/>
              <a:gd name="connsiteY168" fmla="*/ 1563923 h 1788728"/>
              <a:gd name="connsiteX169" fmla="*/ 271607 w 1188472"/>
              <a:gd name="connsiteY169" fmla="*/ 1445760 h 1788728"/>
              <a:gd name="connsiteX170" fmla="*/ 359732 w 1188472"/>
              <a:gd name="connsiteY170" fmla="*/ 1355920 h 1788728"/>
              <a:gd name="connsiteX171" fmla="*/ 398069 w 1188472"/>
              <a:gd name="connsiteY171" fmla="*/ 1313881 h 1788728"/>
              <a:gd name="connsiteX172" fmla="*/ 425363 w 1188472"/>
              <a:gd name="connsiteY172" fmla="*/ 1265600 h 1788728"/>
              <a:gd name="connsiteX173" fmla="*/ 455881 w 1188472"/>
              <a:gd name="connsiteY173" fmla="*/ 1219309 h 1788728"/>
              <a:gd name="connsiteX174" fmla="*/ 494286 w 1188472"/>
              <a:gd name="connsiteY174" fmla="*/ 1175486 h 1788728"/>
              <a:gd name="connsiteX175" fmla="*/ 577268 w 1188472"/>
              <a:gd name="connsiteY175" fmla="*/ 1093465 h 1788728"/>
              <a:gd name="connsiteX176" fmla="*/ 585849 w 1188472"/>
              <a:gd name="connsiteY176" fmla="*/ 1093465 h 1788728"/>
              <a:gd name="connsiteX177" fmla="*/ 311428 w 1188472"/>
              <a:gd name="connsiteY177" fmla="*/ 807876 h 1788728"/>
              <a:gd name="connsiteX178" fmla="*/ 310491 w 1188472"/>
              <a:gd name="connsiteY178" fmla="*/ 808995 h 1788728"/>
              <a:gd name="connsiteX179" fmla="*/ 310303 w 1188472"/>
              <a:gd name="connsiteY179" fmla="*/ 808672 h 1788728"/>
              <a:gd name="connsiteX180" fmla="*/ 1184901 w 1188472"/>
              <a:gd name="connsiteY180" fmla="*/ 395519 h 1788728"/>
              <a:gd name="connsiteX181" fmla="*/ 1162804 w 1188472"/>
              <a:gd name="connsiteY181" fmla="*/ 441543 h 1788728"/>
              <a:gd name="connsiteX182" fmla="*/ 1142779 w 1188472"/>
              <a:gd name="connsiteY182" fmla="*/ 489824 h 1788728"/>
              <a:gd name="connsiteX183" fmla="*/ 1087915 w 1188472"/>
              <a:gd name="connsiteY183" fmla="*/ 592557 h 1788728"/>
              <a:gd name="connsiteX184" fmla="*/ 1026330 w 1188472"/>
              <a:gd name="connsiteY184" fmla="*/ 693780 h 1788728"/>
              <a:gd name="connsiteX185" fmla="*/ 989982 w 1188472"/>
              <a:gd name="connsiteY185" fmla="*/ 765858 h 1788728"/>
              <a:gd name="connsiteX186" fmla="*/ 941908 w 1188472"/>
              <a:gd name="connsiteY186" fmla="*/ 815990 h 1788728"/>
              <a:gd name="connsiteX187" fmla="*/ 937381 w 1188472"/>
              <a:gd name="connsiteY187" fmla="*/ 799462 h 1788728"/>
              <a:gd name="connsiteX188" fmla="*/ 963648 w 1188472"/>
              <a:gd name="connsiteY188" fmla="*/ 776145 h 1788728"/>
              <a:gd name="connsiteX189" fmla="*/ 985662 w 1188472"/>
              <a:gd name="connsiteY189" fmla="*/ 736986 h 1788728"/>
              <a:gd name="connsiteX190" fmla="*/ 1025987 w 1188472"/>
              <a:gd name="connsiteY190" fmla="*/ 659765 h 1788728"/>
              <a:gd name="connsiteX191" fmla="*/ 1050749 w 1188472"/>
              <a:gd name="connsiteY191" fmla="*/ 619260 h 1788728"/>
              <a:gd name="connsiteX192" fmla="*/ 1056574 w 1188472"/>
              <a:gd name="connsiteY192" fmla="*/ 611759 h 1788728"/>
              <a:gd name="connsiteX193" fmla="*/ 1121039 w 1188472"/>
              <a:gd name="connsiteY193" fmla="*/ 502374 h 1788728"/>
              <a:gd name="connsiteX194" fmla="*/ 1184724 w 1188472"/>
              <a:gd name="connsiteY194" fmla="*/ 380242 h 1788728"/>
              <a:gd name="connsiteX195" fmla="*/ 1187356 w 1188472"/>
              <a:gd name="connsiteY195" fmla="*/ 391411 h 1788728"/>
              <a:gd name="connsiteX196" fmla="*/ 1184901 w 1188472"/>
              <a:gd name="connsiteY196" fmla="*/ 395519 h 1788728"/>
              <a:gd name="connsiteX197" fmla="*/ 1185984 w 1188472"/>
              <a:gd name="connsiteY197" fmla="*/ 393263 h 1788728"/>
              <a:gd name="connsiteX198" fmla="*/ 1172802 w 1188472"/>
              <a:gd name="connsiteY198" fmla="*/ 383107 h 1788728"/>
              <a:gd name="connsiteX199" fmla="*/ 1173914 w 1188472"/>
              <a:gd name="connsiteY199" fmla="*/ 381056 h 1788728"/>
              <a:gd name="connsiteX200" fmla="*/ 1184724 w 1188472"/>
              <a:gd name="connsiteY200" fmla="*/ 380242 h 1788728"/>
              <a:gd name="connsiteX201" fmla="*/ 1039723 w 1188472"/>
              <a:gd name="connsiteY201" fmla="*/ 371184 h 1788728"/>
              <a:gd name="connsiteX202" fmla="*/ 1001238 w 1188472"/>
              <a:gd name="connsiteY202" fmla="*/ 419066 h 1788728"/>
              <a:gd name="connsiteX203" fmla="*/ 968654 w 1188472"/>
              <a:gd name="connsiteY203" fmla="*/ 473158 h 1788728"/>
              <a:gd name="connsiteX204" fmla="*/ 883958 w 1188472"/>
              <a:gd name="connsiteY204" fmla="*/ 582475 h 1788728"/>
              <a:gd name="connsiteX205" fmla="*/ 810410 w 1188472"/>
              <a:gd name="connsiteY205" fmla="*/ 659348 h 1788728"/>
              <a:gd name="connsiteX206" fmla="*/ 859475 w 1188472"/>
              <a:gd name="connsiteY206" fmla="*/ 587893 h 1788728"/>
              <a:gd name="connsiteX207" fmla="*/ 891627 w 1188472"/>
              <a:gd name="connsiteY207" fmla="*/ 547804 h 1788728"/>
              <a:gd name="connsiteX208" fmla="*/ 895136 w 1188472"/>
              <a:gd name="connsiteY208" fmla="*/ 544070 h 1788728"/>
              <a:gd name="connsiteX209" fmla="*/ 935255 w 1188472"/>
              <a:gd name="connsiteY209" fmla="*/ 493870 h 1788728"/>
              <a:gd name="connsiteX210" fmla="*/ 936518 w 1188472"/>
              <a:gd name="connsiteY210" fmla="*/ 491830 h 1788728"/>
              <a:gd name="connsiteX211" fmla="*/ 948123 w 1188472"/>
              <a:gd name="connsiteY211" fmla="*/ 477359 h 1788728"/>
              <a:gd name="connsiteX212" fmla="*/ 1116393 w 1188472"/>
              <a:gd name="connsiteY212" fmla="*/ 366029 h 1788728"/>
              <a:gd name="connsiteX213" fmla="*/ 1120353 w 1188472"/>
              <a:gd name="connsiteY213" fmla="*/ 377833 h 1788728"/>
              <a:gd name="connsiteX214" fmla="*/ 1070907 w 1188472"/>
              <a:gd name="connsiteY214" fmla="*/ 461500 h 1788728"/>
              <a:gd name="connsiteX215" fmla="*/ 1015288 w 1188472"/>
              <a:gd name="connsiteY215" fmla="*/ 542287 h 1788728"/>
              <a:gd name="connsiteX216" fmla="*/ 918865 w 1188472"/>
              <a:gd name="connsiteY216" fmla="*/ 696524 h 1788728"/>
              <a:gd name="connsiteX217" fmla="*/ 829231 w 1188472"/>
              <a:gd name="connsiteY217" fmla="*/ 836495 h 1788728"/>
              <a:gd name="connsiteX218" fmla="*/ 730201 w 1188472"/>
              <a:gd name="connsiteY218" fmla="*/ 963712 h 1788728"/>
              <a:gd name="connsiteX219" fmla="*/ 671428 w 1188472"/>
              <a:gd name="connsiteY219" fmla="*/ 1023513 h 1788728"/>
              <a:gd name="connsiteX220" fmla="*/ 646448 w 1188472"/>
              <a:gd name="connsiteY220" fmla="*/ 1049436 h 1788728"/>
              <a:gd name="connsiteX221" fmla="*/ 635771 w 1188472"/>
              <a:gd name="connsiteY221" fmla="*/ 1068423 h 1788728"/>
              <a:gd name="connsiteX222" fmla="*/ 623011 w 1188472"/>
              <a:gd name="connsiteY222" fmla="*/ 1069942 h 1788728"/>
              <a:gd name="connsiteX223" fmla="*/ 628977 w 1188472"/>
              <a:gd name="connsiteY223" fmla="*/ 1080503 h 1788728"/>
              <a:gd name="connsiteX224" fmla="*/ 635771 w 1188472"/>
              <a:gd name="connsiteY224" fmla="*/ 1068423 h 1788728"/>
              <a:gd name="connsiteX225" fmla="*/ 646551 w 1188472"/>
              <a:gd name="connsiteY225" fmla="*/ 1067139 h 1788728"/>
              <a:gd name="connsiteX226" fmla="*/ 666490 w 1188472"/>
              <a:gd name="connsiteY226" fmla="*/ 1052454 h 1788728"/>
              <a:gd name="connsiteX227" fmla="*/ 713331 w 1188472"/>
              <a:gd name="connsiteY227" fmla="*/ 998893 h 1788728"/>
              <a:gd name="connsiteX228" fmla="*/ 747278 w 1188472"/>
              <a:gd name="connsiteY228" fmla="*/ 951916 h 1788728"/>
              <a:gd name="connsiteX229" fmla="*/ 797273 w 1188472"/>
              <a:gd name="connsiteY229" fmla="*/ 891085 h 1788728"/>
              <a:gd name="connsiteX230" fmla="*/ 867841 w 1188472"/>
              <a:gd name="connsiteY230" fmla="*/ 811053 h 1788728"/>
              <a:gd name="connsiteX231" fmla="*/ 934433 w 1188472"/>
              <a:gd name="connsiteY231" fmla="*/ 732391 h 1788728"/>
              <a:gd name="connsiteX232" fmla="*/ 1000544 w 1188472"/>
              <a:gd name="connsiteY232" fmla="*/ 658736 h 1788728"/>
              <a:gd name="connsiteX233" fmla="*/ 1060209 w 1188472"/>
              <a:gd name="connsiteY233" fmla="*/ 573011 h 1788728"/>
              <a:gd name="connsiteX234" fmla="*/ 1115347 w 1188472"/>
              <a:gd name="connsiteY234" fmla="*/ 478028 h 1788728"/>
              <a:gd name="connsiteX235" fmla="*/ 1172543 w 1188472"/>
              <a:gd name="connsiteY235" fmla="*/ 382908 h 1788728"/>
              <a:gd name="connsiteX236" fmla="*/ 1172802 w 1188472"/>
              <a:gd name="connsiteY236" fmla="*/ 383107 h 1788728"/>
              <a:gd name="connsiteX237" fmla="*/ 1152500 w 1188472"/>
              <a:gd name="connsiteY237" fmla="*/ 420541 h 1788728"/>
              <a:gd name="connsiteX238" fmla="*/ 1136538 w 1188472"/>
              <a:gd name="connsiteY238" fmla="*/ 462803 h 1788728"/>
              <a:gd name="connsiteX239" fmla="*/ 1113358 w 1188472"/>
              <a:gd name="connsiteY239" fmla="*/ 510192 h 1788728"/>
              <a:gd name="connsiteX240" fmla="*/ 1086818 w 1188472"/>
              <a:gd name="connsiteY240" fmla="*/ 560255 h 1788728"/>
              <a:gd name="connsiteX241" fmla="*/ 1050749 w 1188472"/>
              <a:gd name="connsiteY241" fmla="*/ 619260 h 1788728"/>
              <a:gd name="connsiteX242" fmla="*/ 994458 w 1188472"/>
              <a:gd name="connsiteY242" fmla="*/ 691732 h 1788728"/>
              <a:gd name="connsiteX243" fmla="*/ 926478 w 1188472"/>
              <a:gd name="connsiteY243" fmla="*/ 767024 h 1788728"/>
              <a:gd name="connsiteX244" fmla="*/ 856663 w 1188472"/>
              <a:gd name="connsiteY244" fmla="*/ 849732 h 1788728"/>
              <a:gd name="connsiteX245" fmla="*/ 784311 w 1188472"/>
              <a:gd name="connsiteY245" fmla="*/ 932439 h 1788728"/>
              <a:gd name="connsiteX246" fmla="*/ 708256 w 1188472"/>
              <a:gd name="connsiteY246" fmla="*/ 1032840 h 1788728"/>
              <a:gd name="connsiteX247" fmla="*/ 663130 w 1188472"/>
              <a:gd name="connsiteY247" fmla="*/ 1076594 h 1788728"/>
              <a:gd name="connsiteX248" fmla="*/ 618553 w 1188472"/>
              <a:gd name="connsiteY248" fmla="*/ 1086127 h 1788728"/>
              <a:gd name="connsiteX249" fmla="*/ 612587 w 1188472"/>
              <a:gd name="connsiteY249" fmla="*/ 1075566 h 1788728"/>
              <a:gd name="connsiteX250" fmla="*/ 659427 w 1188472"/>
              <a:gd name="connsiteY250" fmla="*/ 1010963 h 1788728"/>
              <a:gd name="connsiteX251" fmla="*/ 725058 w 1188472"/>
              <a:gd name="connsiteY251" fmla="*/ 943412 h 1788728"/>
              <a:gd name="connsiteX252" fmla="*/ 914270 w 1188472"/>
              <a:gd name="connsiteY252" fmla="*/ 670464 h 1788728"/>
              <a:gd name="connsiteX253" fmla="*/ 1013642 w 1188472"/>
              <a:gd name="connsiteY253" fmla="*/ 514650 h 1788728"/>
              <a:gd name="connsiteX254" fmla="*/ 1062334 w 1188472"/>
              <a:gd name="connsiteY254" fmla="*/ 443395 h 1788728"/>
              <a:gd name="connsiteX255" fmla="*/ 1105677 w 1188472"/>
              <a:gd name="connsiteY255" fmla="*/ 368711 h 1788728"/>
              <a:gd name="connsiteX256" fmla="*/ 1105540 w 1188472"/>
              <a:gd name="connsiteY256" fmla="*/ 369192 h 1788728"/>
              <a:gd name="connsiteX257" fmla="*/ 1116393 w 1188472"/>
              <a:gd name="connsiteY257" fmla="*/ 366029 h 1788728"/>
              <a:gd name="connsiteX258" fmla="*/ 1072193 w 1188472"/>
              <a:gd name="connsiteY258" fmla="*/ 362933 h 1788728"/>
              <a:gd name="connsiteX259" fmla="*/ 1077628 w 1188472"/>
              <a:gd name="connsiteY259" fmla="*/ 372963 h 1788728"/>
              <a:gd name="connsiteX260" fmla="*/ 1009219 w 1188472"/>
              <a:gd name="connsiteY260" fmla="*/ 507431 h 1788728"/>
              <a:gd name="connsiteX261" fmla="*/ 939497 w 1188472"/>
              <a:gd name="connsiteY261" fmla="*/ 603586 h 1788728"/>
              <a:gd name="connsiteX262" fmla="*/ 940330 w 1188472"/>
              <a:gd name="connsiteY262" fmla="*/ 606135 h 1788728"/>
              <a:gd name="connsiteX263" fmla="*/ 795078 w 1188472"/>
              <a:gd name="connsiteY263" fmla="*/ 821956 h 1788728"/>
              <a:gd name="connsiteX264" fmla="*/ 655106 w 1188472"/>
              <a:gd name="connsiteY264" fmla="*/ 993269 h 1788728"/>
              <a:gd name="connsiteX265" fmla="*/ 514243 w 1188472"/>
              <a:gd name="connsiteY265" fmla="*/ 1142979 h 1788728"/>
              <a:gd name="connsiteX266" fmla="*/ 471723 w 1188472"/>
              <a:gd name="connsiteY266" fmla="*/ 1174663 h 1788728"/>
              <a:gd name="connsiteX267" fmla="*/ 432976 w 1188472"/>
              <a:gd name="connsiteY267" fmla="*/ 1213548 h 1788728"/>
              <a:gd name="connsiteX268" fmla="*/ 360418 w 1188472"/>
              <a:gd name="connsiteY268" fmla="*/ 1300233 h 1788728"/>
              <a:gd name="connsiteX269" fmla="*/ 225590 w 1188472"/>
              <a:gd name="connsiteY269" fmla="*/ 1452549 h 1788728"/>
              <a:gd name="connsiteX270" fmla="*/ 225658 w 1188472"/>
              <a:gd name="connsiteY270" fmla="*/ 1452618 h 1788728"/>
              <a:gd name="connsiteX271" fmla="*/ 217017 w 1188472"/>
              <a:gd name="connsiteY271" fmla="*/ 1437805 h 1788728"/>
              <a:gd name="connsiteX272" fmla="*/ 296570 w 1188472"/>
              <a:gd name="connsiteY272" fmla="*/ 1354891 h 1788728"/>
              <a:gd name="connsiteX273" fmla="*/ 367893 w 1188472"/>
              <a:gd name="connsiteY273" fmla="*/ 1264571 h 1788728"/>
              <a:gd name="connsiteX274" fmla="*/ 440931 w 1188472"/>
              <a:gd name="connsiteY274" fmla="*/ 1180218 h 1788728"/>
              <a:gd name="connsiteX275" fmla="*/ 480776 w 1188472"/>
              <a:gd name="connsiteY275" fmla="*/ 1145242 h 1788728"/>
              <a:gd name="connsiteX276" fmla="*/ 521855 w 1188472"/>
              <a:gd name="connsiteY276" fmla="*/ 1115341 h 1788728"/>
              <a:gd name="connsiteX277" fmla="*/ 590024 w 1188472"/>
              <a:gd name="connsiteY277" fmla="*/ 1040041 h 1788728"/>
              <a:gd name="connsiteX278" fmla="*/ 623697 w 1188472"/>
              <a:gd name="connsiteY278" fmla="*/ 1000538 h 1788728"/>
              <a:gd name="connsiteX279" fmla="*/ 662719 w 1188472"/>
              <a:gd name="connsiteY279" fmla="*/ 962271 h 1788728"/>
              <a:gd name="connsiteX280" fmla="*/ 799124 w 1188472"/>
              <a:gd name="connsiteY280" fmla="*/ 787460 h 1788728"/>
              <a:gd name="connsiteX281" fmla="*/ 854813 w 1188472"/>
              <a:gd name="connsiteY281" fmla="*/ 711980 h 1788728"/>
              <a:gd name="connsiteX282" fmla="*/ 836637 w 1188472"/>
              <a:gd name="connsiteY282" fmla="*/ 734722 h 1788728"/>
              <a:gd name="connsiteX283" fmla="*/ 746866 w 1188472"/>
              <a:gd name="connsiteY283" fmla="*/ 850348 h 1788728"/>
              <a:gd name="connsiteX284" fmla="*/ 698929 w 1188472"/>
              <a:gd name="connsiteY284" fmla="*/ 898217 h 1788728"/>
              <a:gd name="connsiteX285" fmla="*/ 647700 w 1188472"/>
              <a:gd name="connsiteY285" fmla="*/ 942588 h 1788728"/>
              <a:gd name="connsiteX286" fmla="*/ 608815 w 1188472"/>
              <a:gd name="connsiteY286" fmla="*/ 1000470 h 1788728"/>
              <a:gd name="connsiteX287" fmla="*/ 569381 w 1188472"/>
              <a:gd name="connsiteY287" fmla="*/ 1050876 h 1788728"/>
              <a:gd name="connsiteX288" fmla="*/ 479679 w 1188472"/>
              <a:gd name="connsiteY288" fmla="*/ 1130292 h 1788728"/>
              <a:gd name="connsiteX289" fmla="*/ 427969 w 1188472"/>
              <a:gd name="connsiteY289" fmla="*/ 1162318 h 1788728"/>
              <a:gd name="connsiteX290" fmla="*/ 378660 w 1188472"/>
              <a:gd name="connsiteY290" fmla="*/ 1190025 h 1788728"/>
              <a:gd name="connsiteX291" fmla="*/ 303839 w 1188472"/>
              <a:gd name="connsiteY291" fmla="*/ 1271704 h 1788728"/>
              <a:gd name="connsiteX292" fmla="*/ 236631 w 1188472"/>
              <a:gd name="connsiteY292" fmla="*/ 1361064 h 1788728"/>
              <a:gd name="connsiteX293" fmla="*/ 224493 w 1188472"/>
              <a:gd name="connsiteY293" fmla="*/ 1348925 h 1788728"/>
              <a:gd name="connsiteX294" fmla="*/ 299862 w 1188472"/>
              <a:gd name="connsiteY294" fmla="*/ 1248524 h 1788728"/>
              <a:gd name="connsiteX295" fmla="*/ 318529 w 1188472"/>
              <a:gd name="connsiteY295" fmla="*/ 1226314 h 1788728"/>
              <a:gd name="connsiteX296" fmla="*/ 306137 w 1188472"/>
              <a:gd name="connsiteY296" fmla="*/ 1236428 h 1788728"/>
              <a:gd name="connsiteX297" fmla="*/ 215851 w 1188472"/>
              <a:gd name="connsiteY297" fmla="*/ 1317310 h 1788728"/>
              <a:gd name="connsiteX298" fmla="*/ 203713 w 1188472"/>
              <a:gd name="connsiteY298" fmla="*/ 1305171 h 1788728"/>
              <a:gd name="connsiteX299" fmla="*/ 409727 w 1188472"/>
              <a:gd name="connsiteY299" fmla="*/ 1126863 h 1788728"/>
              <a:gd name="connsiteX300" fmla="*/ 491954 w 1188472"/>
              <a:gd name="connsiteY300" fmla="*/ 1038943 h 1788728"/>
              <a:gd name="connsiteX301" fmla="*/ 575348 w 1188472"/>
              <a:gd name="connsiteY301" fmla="*/ 951024 h 1788728"/>
              <a:gd name="connsiteX302" fmla="*/ 726498 w 1188472"/>
              <a:gd name="connsiteY302" fmla="*/ 754885 h 1788728"/>
              <a:gd name="connsiteX303" fmla="*/ 740031 w 1188472"/>
              <a:gd name="connsiteY303" fmla="*/ 734057 h 1788728"/>
              <a:gd name="connsiteX304" fmla="*/ 794461 w 1188472"/>
              <a:gd name="connsiteY304" fmla="*/ 676018 h 1788728"/>
              <a:gd name="connsiteX305" fmla="*/ 810410 w 1188472"/>
              <a:gd name="connsiteY305" fmla="*/ 659348 h 1788728"/>
              <a:gd name="connsiteX306" fmla="*/ 789068 w 1188472"/>
              <a:gd name="connsiteY306" fmla="*/ 690429 h 1788728"/>
              <a:gd name="connsiteX307" fmla="*/ 720257 w 1188472"/>
              <a:gd name="connsiteY307" fmla="*/ 794045 h 1788728"/>
              <a:gd name="connsiteX308" fmla="*/ 566707 w 1188472"/>
              <a:gd name="connsiteY308" fmla="*/ 986000 h 1788728"/>
              <a:gd name="connsiteX309" fmla="*/ 483930 w 1188472"/>
              <a:gd name="connsiteY309" fmla="*/ 1073028 h 1788728"/>
              <a:gd name="connsiteX310" fmla="*/ 405594 w 1188472"/>
              <a:gd name="connsiteY310" fmla="*/ 1154057 h 1788728"/>
              <a:gd name="connsiteX311" fmla="*/ 438162 w 1188472"/>
              <a:gd name="connsiteY311" fmla="*/ 1136010 h 1788728"/>
              <a:gd name="connsiteX312" fmla="*/ 487840 w 1188472"/>
              <a:gd name="connsiteY312" fmla="*/ 1103202 h 1788728"/>
              <a:gd name="connsiteX313" fmla="*/ 574319 w 1188472"/>
              <a:gd name="connsiteY313" fmla="*/ 1018300 h 1788728"/>
              <a:gd name="connsiteX314" fmla="*/ 654215 w 1188472"/>
              <a:gd name="connsiteY314" fmla="*/ 910562 h 1788728"/>
              <a:gd name="connsiteX315" fmla="*/ 705032 w 1188472"/>
              <a:gd name="connsiteY315" fmla="*/ 871265 h 1788728"/>
              <a:gd name="connsiteX316" fmla="*/ 751941 w 1188472"/>
              <a:gd name="connsiteY316" fmla="*/ 816812 h 1788728"/>
              <a:gd name="connsiteX317" fmla="*/ 840272 w 1188472"/>
              <a:gd name="connsiteY317" fmla="*/ 702558 h 1788728"/>
              <a:gd name="connsiteX318" fmla="*/ 922431 w 1188472"/>
              <a:gd name="connsiteY318" fmla="*/ 599345 h 1788728"/>
              <a:gd name="connsiteX319" fmla="*/ 1060963 w 1188472"/>
              <a:gd name="connsiteY319" fmla="*/ 368436 h 1788728"/>
              <a:gd name="connsiteX320" fmla="*/ 1061100 w 1188472"/>
              <a:gd name="connsiteY320" fmla="*/ 368436 h 1788728"/>
              <a:gd name="connsiteX321" fmla="*/ 1072193 w 1188472"/>
              <a:gd name="connsiteY321" fmla="*/ 362933 h 1788728"/>
              <a:gd name="connsiteX322" fmla="*/ 1028593 w 1188472"/>
              <a:gd name="connsiteY322" fmla="*/ 357875 h 1788728"/>
              <a:gd name="connsiteX323" fmla="*/ 1040732 w 1188472"/>
              <a:gd name="connsiteY323" fmla="*/ 370014 h 1788728"/>
              <a:gd name="connsiteX324" fmla="*/ 1039723 w 1188472"/>
              <a:gd name="connsiteY324" fmla="*/ 371184 h 1788728"/>
              <a:gd name="connsiteX325" fmla="*/ 1040663 w 1188472"/>
              <a:gd name="connsiteY325" fmla="*/ 370014 h 1788728"/>
              <a:gd name="connsiteX326" fmla="*/ 1028562 w 1188472"/>
              <a:gd name="connsiteY326" fmla="*/ 357913 h 1788728"/>
              <a:gd name="connsiteX327" fmla="*/ 1028524 w 1188472"/>
              <a:gd name="connsiteY327" fmla="*/ 357875 h 1788728"/>
              <a:gd name="connsiteX328" fmla="*/ 1028562 w 1188472"/>
              <a:gd name="connsiteY328" fmla="*/ 357913 h 1788728"/>
              <a:gd name="connsiteX329" fmla="*/ 993060 w 1188472"/>
              <a:gd name="connsiteY329" fmla="*/ 400618 h 1788728"/>
              <a:gd name="connsiteX330" fmla="*/ 963648 w 1188472"/>
              <a:gd name="connsiteY330" fmla="*/ 447990 h 1788728"/>
              <a:gd name="connsiteX331" fmla="*/ 936518 w 1188472"/>
              <a:gd name="connsiteY331" fmla="*/ 491830 h 1788728"/>
              <a:gd name="connsiteX332" fmla="*/ 891627 w 1188472"/>
              <a:gd name="connsiteY332" fmla="*/ 547804 h 1788728"/>
              <a:gd name="connsiteX333" fmla="*/ 808177 w 1188472"/>
              <a:gd name="connsiteY333" fmla="*/ 636585 h 1788728"/>
              <a:gd name="connsiteX334" fmla="*/ 792243 w 1188472"/>
              <a:gd name="connsiteY334" fmla="*/ 653698 h 1788728"/>
              <a:gd name="connsiteX335" fmla="*/ 794049 w 1188472"/>
              <a:gd name="connsiteY335" fmla="*/ 650918 h 1788728"/>
              <a:gd name="connsiteX336" fmla="*/ 866950 w 1188472"/>
              <a:gd name="connsiteY336" fmla="*/ 550037 h 1788728"/>
              <a:gd name="connsiteX337" fmla="*/ 1028524 w 1188472"/>
              <a:gd name="connsiteY337" fmla="*/ 357875 h 1788728"/>
              <a:gd name="connsiteX338" fmla="*/ 804534 w 1188472"/>
              <a:gd name="connsiteY338" fmla="*/ 321779 h 1788728"/>
              <a:gd name="connsiteX339" fmla="*/ 700437 w 1188472"/>
              <a:gd name="connsiteY339" fmla="*/ 449841 h 1788728"/>
              <a:gd name="connsiteX340" fmla="*/ 598939 w 1188472"/>
              <a:gd name="connsiteY340" fmla="*/ 561969 h 1788728"/>
              <a:gd name="connsiteX341" fmla="*/ 548601 w 1188472"/>
              <a:gd name="connsiteY341" fmla="*/ 620331 h 1788728"/>
              <a:gd name="connsiteX342" fmla="*/ 502515 w 1188472"/>
              <a:gd name="connsiteY342" fmla="*/ 677732 h 1788728"/>
              <a:gd name="connsiteX343" fmla="*/ 294238 w 1188472"/>
              <a:gd name="connsiteY343" fmla="*/ 887587 h 1788728"/>
              <a:gd name="connsiteX344" fmla="*/ 282099 w 1188472"/>
              <a:gd name="connsiteY344" fmla="*/ 875449 h 1788728"/>
              <a:gd name="connsiteX345" fmla="*/ 398205 w 1188472"/>
              <a:gd name="connsiteY345" fmla="*/ 758245 h 1788728"/>
              <a:gd name="connsiteX346" fmla="*/ 500115 w 1188472"/>
              <a:gd name="connsiteY346" fmla="*/ 653867 h 1788728"/>
              <a:gd name="connsiteX347" fmla="*/ 595030 w 1188472"/>
              <a:gd name="connsiteY347" fmla="*/ 540710 h 1788728"/>
              <a:gd name="connsiteX348" fmla="*/ 696417 w 1188472"/>
              <a:gd name="connsiteY348" fmla="*/ 428616 h 1788728"/>
              <a:gd name="connsiteX349" fmla="*/ 716905 w 1188472"/>
              <a:gd name="connsiteY349" fmla="*/ 403275 h 1788728"/>
              <a:gd name="connsiteX350" fmla="*/ 740419 w 1188472"/>
              <a:gd name="connsiteY350" fmla="*/ 378741 h 1788728"/>
              <a:gd name="connsiteX351" fmla="*/ 804768 w 1188472"/>
              <a:gd name="connsiteY351" fmla="*/ 321491 h 1788728"/>
              <a:gd name="connsiteX352" fmla="*/ 804816 w 1188472"/>
              <a:gd name="connsiteY352" fmla="*/ 321528 h 1788728"/>
              <a:gd name="connsiteX353" fmla="*/ 804534 w 1188472"/>
              <a:gd name="connsiteY353" fmla="*/ 321779 h 1788728"/>
              <a:gd name="connsiteX354" fmla="*/ 918775 w 1188472"/>
              <a:gd name="connsiteY354" fmla="*/ 311330 h 1788728"/>
              <a:gd name="connsiteX355" fmla="*/ 918865 w 1188472"/>
              <a:gd name="connsiteY355" fmla="*/ 311447 h 1788728"/>
              <a:gd name="connsiteX356" fmla="*/ 853988 w 1188472"/>
              <a:gd name="connsiteY356" fmla="*/ 390588 h 1788728"/>
              <a:gd name="connsiteX357" fmla="*/ 782391 w 1188472"/>
              <a:gd name="connsiteY357" fmla="*/ 487697 h 1788728"/>
              <a:gd name="connsiteX358" fmla="*/ 652500 w 1188472"/>
              <a:gd name="connsiteY358" fmla="*/ 648655 h 1788728"/>
              <a:gd name="connsiteX359" fmla="*/ 511088 w 1188472"/>
              <a:gd name="connsiteY359" fmla="*/ 805703 h 1788728"/>
              <a:gd name="connsiteX360" fmla="*/ 445251 w 1188472"/>
              <a:gd name="connsiteY360" fmla="*/ 886284 h 1788728"/>
              <a:gd name="connsiteX361" fmla="*/ 415041 w 1188472"/>
              <a:gd name="connsiteY361" fmla="*/ 923454 h 1788728"/>
              <a:gd name="connsiteX362" fmla="*/ 404789 w 1188472"/>
              <a:gd name="connsiteY362" fmla="*/ 934359 h 1788728"/>
              <a:gd name="connsiteX363" fmla="*/ 364053 w 1188472"/>
              <a:gd name="connsiteY363" fmla="*/ 973930 h 1788728"/>
              <a:gd name="connsiteX364" fmla="*/ 326059 w 1188472"/>
              <a:gd name="connsiteY364" fmla="*/ 1014186 h 1788728"/>
              <a:gd name="connsiteX365" fmla="*/ 286557 w 1188472"/>
              <a:gd name="connsiteY365" fmla="*/ 1042167 h 1788728"/>
              <a:gd name="connsiteX366" fmla="*/ 272841 w 1188472"/>
              <a:gd name="connsiteY366" fmla="*/ 1060340 h 1788728"/>
              <a:gd name="connsiteX367" fmla="*/ 258371 w 1188472"/>
              <a:gd name="connsiteY367" fmla="*/ 1074399 h 1788728"/>
              <a:gd name="connsiteX368" fmla="*/ 269206 w 1188472"/>
              <a:gd name="connsiteY368" fmla="*/ 1082698 h 1788728"/>
              <a:gd name="connsiteX369" fmla="*/ 276613 w 1188472"/>
              <a:gd name="connsiteY369" fmla="*/ 1063358 h 1788728"/>
              <a:gd name="connsiteX370" fmla="*/ 286900 w 1188472"/>
              <a:gd name="connsiteY370" fmla="*/ 1048819 h 1788728"/>
              <a:gd name="connsiteX371" fmla="*/ 316938 w 1188472"/>
              <a:gd name="connsiteY371" fmla="*/ 1022553 h 1788728"/>
              <a:gd name="connsiteX372" fmla="*/ 379757 w 1188472"/>
              <a:gd name="connsiteY372" fmla="*/ 966866 h 1788728"/>
              <a:gd name="connsiteX373" fmla="*/ 415041 w 1188472"/>
              <a:gd name="connsiteY373" fmla="*/ 923454 h 1788728"/>
              <a:gd name="connsiteX374" fmla="*/ 478093 w 1188472"/>
              <a:gd name="connsiteY374" fmla="*/ 856384 h 1788728"/>
              <a:gd name="connsiteX375" fmla="*/ 546201 w 1188472"/>
              <a:gd name="connsiteY375" fmla="*/ 775322 h 1788728"/>
              <a:gd name="connsiteX376" fmla="*/ 697146 w 1188472"/>
              <a:gd name="connsiteY376" fmla="*/ 631853 h 1788728"/>
              <a:gd name="connsiteX377" fmla="*/ 853851 w 1188472"/>
              <a:gd name="connsiteY377" fmla="*/ 493595 h 1788728"/>
              <a:gd name="connsiteX378" fmla="*/ 981067 w 1188472"/>
              <a:gd name="connsiteY378" fmla="*/ 329621 h 1788728"/>
              <a:gd name="connsiteX379" fmla="*/ 996703 w 1188472"/>
              <a:gd name="connsiteY379" fmla="*/ 336204 h 1788728"/>
              <a:gd name="connsiteX380" fmla="*/ 858926 w 1188472"/>
              <a:gd name="connsiteY380" fmla="*/ 535361 h 1788728"/>
              <a:gd name="connsiteX381" fmla="*/ 777796 w 1188472"/>
              <a:gd name="connsiteY381" fmla="*/ 624720 h 1788728"/>
              <a:gd name="connsiteX382" fmla="*/ 686859 w 1188472"/>
              <a:gd name="connsiteY382" fmla="*/ 711885 h 1788728"/>
              <a:gd name="connsiteX383" fmla="*/ 502859 w 1188472"/>
              <a:gd name="connsiteY383" fmla="*/ 880867 h 1788728"/>
              <a:gd name="connsiteX384" fmla="*/ 461436 w 1188472"/>
              <a:gd name="connsiteY384" fmla="*/ 926884 h 1788728"/>
              <a:gd name="connsiteX385" fmla="*/ 422208 w 1188472"/>
              <a:gd name="connsiteY385" fmla="*/ 975507 h 1788728"/>
              <a:gd name="connsiteX386" fmla="*/ 383392 w 1188472"/>
              <a:gd name="connsiteY386" fmla="*/ 1006779 h 1788728"/>
              <a:gd name="connsiteX387" fmla="*/ 340667 w 1188472"/>
              <a:gd name="connsiteY387" fmla="*/ 1033183 h 1788728"/>
              <a:gd name="connsiteX388" fmla="*/ 301851 w 1188472"/>
              <a:gd name="connsiteY388" fmla="*/ 1076662 h 1788728"/>
              <a:gd name="connsiteX389" fmla="*/ 264886 w 1188472"/>
              <a:gd name="connsiteY389" fmla="*/ 1125560 h 1788728"/>
              <a:gd name="connsiteX390" fmla="*/ 236434 w 1188472"/>
              <a:gd name="connsiteY390" fmla="*/ 1179567 h 1788728"/>
              <a:gd name="connsiteX391" fmla="*/ 219915 w 1188472"/>
              <a:gd name="connsiteY391" fmla="*/ 1214479 h 1788728"/>
              <a:gd name="connsiteX392" fmla="*/ 202890 w 1188472"/>
              <a:gd name="connsiteY392" fmla="*/ 1221915 h 1788728"/>
              <a:gd name="connsiteX393" fmla="*/ 210296 w 1188472"/>
              <a:gd name="connsiteY393" fmla="*/ 1234808 h 1788728"/>
              <a:gd name="connsiteX394" fmla="*/ 219915 w 1188472"/>
              <a:gd name="connsiteY394" fmla="*/ 1214479 h 1788728"/>
              <a:gd name="connsiteX395" fmla="*/ 224458 w 1188472"/>
              <a:gd name="connsiteY395" fmla="*/ 1212494 h 1788728"/>
              <a:gd name="connsiteX396" fmla="*/ 241912 w 1188472"/>
              <a:gd name="connsiteY396" fmla="*/ 1195717 h 1788728"/>
              <a:gd name="connsiteX397" fmla="*/ 277848 w 1188472"/>
              <a:gd name="connsiteY397" fmla="*/ 1158341 h 1788728"/>
              <a:gd name="connsiteX398" fmla="*/ 328803 w 1188472"/>
              <a:gd name="connsiteY398" fmla="*/ 1119456 h 1788728"/>
              <a:gd name="connsiteX399" fmla="*/ 383598 w 1188472"/>
              <a:gd name="connsiteY399" fmla="*/ 1080160 h 1788728"/>
              <a:gd name="connsiteX400" fmla="*/ 456498 w 1188472"/>
              <a:gd name="connsiteY400" fmla="*/ 994984 h 1788728"/>
              <a:gd name="connsiteX401" fmla="*/ 534611 w 1188472"/>
              <a:gd name="connsiteY401" fmla="*/ 903292 h 1788728"/>
              <a:gd name="connsiteX402" fmla="*/ 627948 w 1188472"/>
              <a:gd name="connsiteY402" fmla="*/ 819145 h 1788728"/>
              <a:gd name="connsiteX403" fmla="*/ 720120 w 1188472"/>
              <a:gd name="connsiteY403" fmla="*/ 731156 h 1788728"/>
              <a:gd name="connsiteX404" fmla="*/ 792243 w 1188472"/>
              <a:gd name="connsiteY404" fmla="*/ 653698 h 1788728"/>
              <a:gd name="connsiteX405" fmla="*/ 740031 w 1188472"/>
              <a:gd name="connsiteY405" fmla="*/ 734057 h 1788728"/>
              <a:gd name="connsiteX406" fmla="*/ 705512 w 1188472"/>
              <a:gd name="connsiteY406" fmla="*/ 770864 h 1788728"/>
              <a:gd name="connsiteX407" fmla="*/ 518015 w 1188472"/>
              <a:gd name="connsiteY407" fmla="*/ 945126 h 1788728"/>
              <a:gd name="connsiteX408" fmla="*/ 362407 w 1188472"/>
              <a:gd name="connsiteY408" fmla="*/ 1117605 h 1788728"/>
              <a:gd name="connsiteX409" fmla="*/ 272018 w 1188472"/>
              <a:gd name="connsiteY409" fmla="*/ 1187831 h 1788728"/>
              <a:gd name="connsiteX410" fmla="*/ 202821 w 1188472"/>
              <a:gd name="connsiteY410" fmla="*/ 1238991 h 1788728"/>
              <a:gd name="connsiteX411" fmla="*/ 195414 w 1188472"/>
              <a:gd name="connsiteY411" fmla="*/ 1226099 h 1788728"/>
              <a:gd name="connsiteX412" fmla="*/ 258645 w 1188472"/>
              <a:gd name="connsiteY412" fmla="*/ 1104026 h 1788728"/>
              <a:gd name="connsiteX413" fmla="*/ 275575 w 1188472"/>
              <a:gd name="connsiteY413" fmla="*/ 1082490 h 1788728"/>
              <a:gd name="connsiteX414" fmla="*/ 278688 w 1188472"/>
              <a:gd name="connsiteY414" fmla="*/ 1080469 h 1788728"/>
              <a:gd name="connsiteX415" fmla="*/ 289849 w 1188472"/>
              <a:gd name="connsiteY415" fmla="*/ 1065072 h 1788728"/>
              <a:gd name="connsiteX416" fmla="*/ 323042 w 1188472"/>
              <a:gd name="connsiteY416" fmla="*/ 1036475 h 1788728"/>
              <a:gd name="connsiteX417" fmla="*/ 359698 w 1188472"/>
              <a:gd name="connsiteY417" fmla="*/ 1004782 h 1788728"/>
              <a:gd name="connsiteX418" fmla="*/ 368022 w 1188472"/>
              <a:gd name="connsiteY418" fmla="*/ 995505 h 1788728"/>
              <a:gd name="connsiteX419" fmla="*/ 385450 w 1188472"/>
              <a:gd name="connsiteY419" fmla="*/ 985177 h 1788728"/>
              <a:gd name="connsiteX420" fmla="*/ 423580 w 1188472"/>
              <a:gd name="connsiteY420" fmla="*/ 946155 h 1788728"/>
              <a:gd name="connsiteX421" fmla="*/ 505739 w 1188472"/>
              <a:gd name="connsiteY421" fmla="*/ 853160 h 1788728"/>
              <a:gd name="connsiteX422" fmla="*/ 690905 w 1188472"/>
              <a:gd name="connsiteY422" fmla="*/ 684865 h 1788728"/>
              <a:gd name="connsiteX423" fmla="*/ 779853 w 1188472"/>
              <a:gd name="connsiteY423" fmla="*/ 597768 h 1788728"/>
              <a:gd name="connsiteX424" fmla="*/ 844564 w 1188472"/>
              <a:gd name="connsiteY424" fmla="*/ 525646 h 1788728"/>
              <a:gd name="connsiteX425" fmla="*/ 848296 w 1188472"/>
              <a:gd name="connsiteY425" fmla="*/ 522399 h 1788728"/>
              <a:gd name="connsiteX426" fmla="*/ 995743 w 1188472"/>
              <a:gd name="connsiteY426" fmla="*/ 338124 h 1788728"/>
              <a:gd name="connsiteX427" fmla="*/ 980107 w 1188472"/>
              <a:gd name="connsiteY427" fmla="*/ 331541 h 1788728"/>
              <a:gd name="connsiteX428" fmla="*/ 857691 w 1188472"/>
              <a:gd name="connsiteY428" fmla="*/ 511015 h 1788728"/>
              <a:gd name="connsiteX429" fmla="*/ 844564 w 1188472"/>
              <a:gd name="connsiteY429" fmla="*/ 525646 h 1788728"/>
              <a:gd name="connsiteX430" fmla="*/ 688059 w 1188472"/>
              <a:gd name="connsiteY430" fmla="*/ 661788 h 1788728"/>
              <a:gd name="connsiteX431" fmla="*/ 537697 w 1188472"/>
              <a:gd name="connsiteY431" fmla="*/ 811258 h 1788728"/>
              <a:gd name="connsiteX432" fmla="*/ 468843 w 1188472"/>
              <a:gd name="connsiteY432" fmla="*/ 893486 h 1788728"/>
              <a:gd name="connsiteX433" fmla="*/ 431535 w 1188472"/>
              <a:gd name="connsiteY433" fmla="*/ 932507 h 1788728"/>
              <a:gd name="connsiteX434" fmla="*/ 392239 w 1188472"/>
              <a:gd name="connsiteY434" fmla="*/ 968512 h 1788728"/>
              <a:gd name="connsiteX435" fmla="*/ 368022 w 1188472"/>
              <a:gd name="connsiteY435" fmla="*/ 995505 h 1788728"/>
              <a:gd name="connsiteX436" fmla="*/ 344713 w 1188472"/>
              <a:gd name="connsiteY436" fmla="*/ 1009317 h 1788728"/>
              <a:gd name="connsiteX437" fmla="*/ 298970 w 1188472"/>
              <a:gd name="connsiteY437" fmla="*/ 1052728 h 1788728"/>
              <a:gd name="connsiteX438" fmla="*/ 275575 w 1188472"/>
              <a:gd name="connsiteY438" fmla="*/ 1082490 h 1788728"/>
              <a:gd name="connsiteX439" fmla="*/ 262897 w 1188472"/>
              <a:gd name="connsiteY439" fmla="*/ 1090721 h 1788728"/>
              <a:gd name="connsiteX440" fmla="*/ 252061 w 1188472"/>
              <a:gd name="connsiteY440" fmla="*/ 1082423 h 1788728"/>
              <a:gd name="connsiteX441" fmla="*/ 270372 w 1188472"/>
              <a:gd name="connsiteY441" fmla="*/ 1041618 h 1788728"/>
              <a:gd name="connsiteX442" fmla="*/ 302468 w 1188472"/>
              <a:gd name="connsiteY442" fmla="*/ 1011854 h 1788728"/>
              <a:gd name="connsiteX443" fmla="*/ 335455 w 1188472"/>
              <a:gd name="connsiteY443" fmla="*/ 986274 h 1788728"/>
              <a:gd name="connsiteX444" fmla="*/ 375986 w 1188472"/>
              <a:gd name="connsiteY444" fmla="*/ 945263 h 1788728"/>
              <a:gd name="connsiteX445" fmla="*/ 442234 w 1188472"/>
              <a:gd name="connsiteY445" fmla="*/ 862419 h 1788728"/>
              <a:gd name="connsiteX446" fmla="*/ 510540 w 1188472"/>
              <a:gd name="connsiteY446" fmla="*/ 779711 h 1788728"/>
              <a:gd name="connsiteX447" fmla="*/ 655312 w 1188472"/>
              <a:gd name="connsiteY447" fmla="*/ 619097 h 1788728"/>
              <a:gd name="connsiteX448" fmla="*/ 669292 w 1188472"/>
              <a:gd name="connsiteY448" fmla="*/ 601490 h 1788728"/>
              <a:gd name="connsiteX449" fmla="*/ 682744 w 1188472"/>
              <a:gd name="connsiteY449" fmla="*/ 587138 h 1788728"/>
              <a:gd name="connsiteX450" fmla="*/ 794804 w 1188472"/>
              <a:gd name="connsiteY450" fmla="*/ 452790 h 1788728"/>
              <a:gd name="connsiteX451" fmla="*/ 853645 w 1188472"/>
              <a:gd name="connsiteY451" fmla="*/ 375501 h 1788728"/>
              <a:gd name="connsiteX452" fmla="*/ 885604 w 1188472"/>
              <a:gd name="connsiteY452" fmla="*/ 340525 h 1788728"/>
              <a:gd name="connsiteX453" fmla="*/ 804379 w 1188472"/>
              <a:gd name="connsiteY453" fmla="*/ 309269 h 1788728"/>
              <a:gd name="connsiteX454" fmla="*/ 806187 w 1188472"/>
              <a:gd name="connsiteY454" fmla="*/ 319745 h 1788728"/>
              <a:gd name="connsiteX455" fmla="*/ 804768 w 1188472"/>
              <a:gd name="connsiteY455" fmla="*/ 321491 h 1788728"/>
              <a:gd name="connsiteX456" fmla="*/ 791374 w 1188472"/>
              <a:gd name="connsiteY456" fmla="*/ 311172 h 1788728"/>
              <a:gd name="connsiteX457" fmla="*/ 716905 w 1188472"/>
              <a:gd name="connsiteY457" fmla="*/ 403275 h 1788728"/>
              <a:gd name="connsiteX458" fmla="*/ 680755 w 1188472"/>
              <a:gd name="connsiteY458" fmla="*/ 440994 h 1788728"/>
              <a:gd name="connsiteX459" fmla="*/ 573153 w 1188472"/>
              <a:gd name="connsiteY459" fmla="*/ 549830 h 1788728"/>
              <a:gd name="connsiteX460" fmla="*/ 514585 w 1188472"/>
              <a:gd name="connsiteY460" fmla="*/ 602432 h 1788728"/>
              <a:gd name="connsiteX461" fmla="*/ 459721 w 1188472"/>
              <a:gd name="connsiteY461" fmla="*/ 658804 h 1788728"/>
              <a:gd name="connsiteX462" fmla="*/ 430712 w 1188472"/>
              <a:gd name="connsiteY462" fmla="*/ 685345 h 1788728"/>
              <a:gd name="connsiteX463" fmla="*/ 411852 w 1188472"/>
              <a:gd name="connsiteY463" fmla="*/ 701529 h 1788728"/>
              <a:gd name="connsiteX464" fmla="*/ 377631 w 1188472"/>
              <a:gd name="connsiteY464" fmla="*/ 742815 h 1788728"/>
              <a:gd name="connsiteX465" fmla="*/ 341626 w 1188472"/>
              <a:gd name="connsiteY465" fmla="*/ 786500 h 1788728"/>
              <a:gd name="connsiteX466" fmla="*/ 311428 w 1188472"/>
              <a:gd name="connsiteY466" fmla="*/ 807876 h 1788728"/>
              <a:gd name="connsiteX467" fmla="*/ 447257 w 1188472"/>
              <a:gd name="connsiteY467" fmla="*/ 645595 h 1788728"/>
              <a:gd name="connsiteX468" fmla="*/ 466716 w 1188472"/>
              <a:gd name="connsiteY468" fmla="*/ 627394 h 1788728"/>
              <a:gd name="connsiteX469" fmla="*/ 522335 w 1188472"/>
              <a:gd name="connsiteY469" fmla="*/ 571091 h 1788728"/>
              <a:gd name="connsiteX470" fmla="*/ 579530 w 1188472"/>
              <a:gd name="connsiteY470" fmla="*/ 520959 h 1788728"/>
              <a:gd name="connsiteX471" fmla="*/ 792746 w 1188472"/>
              <a:gd name="connsiteY471" fmla="*/ 309389 h 1788728"/>
              <a:gd name="connsiteX472" fmla="*/ 804379 w 1188472"/>
              <a:gd name="connsiteY472" fmla="*/ 309269 h 1788728"/>
              <a:gd name="connsiteX473" fmla="*/ 908450 w 1188472"/>
              <a:gd name="connsiteY473" fmla="*/ 298058 h 1788728"/>
              <a:gd name="connsiteX474" fmla="*/ 878197 w 1188472"/>
              <a:gd name="connsiteY474" fmla="*/ 328189 h 1788728"/>
              <a:gd name="connsiteX475" fmla="*/ 851382 w 1188472"/>
              <a:gd name="connsiteY475" fmla="*/ 364596 h 1788728"/>
              <a:gd name="connsiteX476" fmla="*/ 789592 w 1188472"/>
              <a:gd name="connsiteY476" fmla="*/ 449978 h 1788728"/>
              <a:gd name="connsiteX477" fmla="*/ 669292 w 1188472"/>
              <a:gd name="connsiteY477" fmla="*/ 601490 h 1788728"/>
              <a:gd name="connsiteX478" fmla="*/ 621228 w 1188472"/>
              <a:gd name="connsiteY478" fmla="*/ 652769 h 1788728"/>
              <a:gd name="connsiteX479" fmla="*/ 553745 w 1188472"/>
              <a:gd name="connsiteY479" fmla="*/ 711885 h 1788728"/>
              <a:gd name="connsiteX480" fmla="*/ 483382 w 1188472"/>
              <a:gd name="connsiteY480" fmla="*/ 768738 h 1788728"/>
              <a:gd name="connsiteX481" fmla="*/ 417819 w 1188472"/>
              <a:gd name="connsiteY481" fmla="*/ 822711 h 1788728"/>
              <a:gd name="connsiteX482" fmla="*/ 300273 w 1188472"/>
              <a:gd name="connsiteY482" fmla="*/ 931890 h 1788728"/>
              <a:gd name="connsiteX483" fmla="*/ 300479 w 1188472"/>
              <a:gd name="connsiteY483" fmla="*/ 932302 h 1788728"/>
              <a:gd name="connsiteX484" fmla="*/ 285666 w 1188472"/>
              <a:gd name="connsiteY484" fmla="*/ 923660 h 1788728"/>
              <a:gd name="connsiteX485" fmla="*/ 419397 w 1188472"/>
              <a:gd name="connsiteY485" fmla="*/ 800148 h 1788728"/>
              <a:gd name="connsiteX486" fmla="*/ 556488 w 1188472"/>
              <a:gd name="connsiteY486" fmla="*/ 687951 h 1788728"/>
              <a:gd name="connsiteX487" fmla="*/ 622942 w 1188472"/>
              <a:gd name="connsiteY487" fmla="*/ 627395 h 1788728"/>
              <a:gd name="connsiteX488" fmla="*/ 684458 w 1188472"/>
              <a:gd name="connsiteY488" fmla="*/ 559706 h 1788728"/>
              <a:gd name="connsiteX489" fmla="*/ 796792 w 1188472"/>
              <a:gd name="connsiteY489" fmla="*/ 422204 h 1788728"/>
              <a:gd name="connsiteX490" fmla="*/ 848365 w 1188472"/>
              <a:gd name="connsiteY490" fmla="*/ 355750 h 1788728"/>
              <a:gd name="connsiteX491" fmla="*/ 878197 w 1188472"/>
              <a:gd name="connsiteY491" fmla="*/ 324820 h 1788728"/>
              <a:gd name="connsiteX492" fmla="*/ 910155 w 1188472"/>
              <a:gd name="connsiteY492" fmla="*/ 296359 h 1788728"/>
              <a:gd name="connsiteX493" fmla="*/ 920511 w 1188472"/>
              <a:gd name="connsiteY493" fmla="*/ 309801 h 1788728"/>
              <a:gd name="connsiteX494" fmla="*/ 918775 w 1188472"/>
              <a:gd name="connsiteY494" fmla="*/ 311330 h 1788728"/>
              <a:gd name="connsiteX495" fmla="*/ 908509 w 1188472"/>
              <a:gd name="connsiteY495" fmla="*/ 298005 h 1788728"/>
              <a:gd name="connsiteX496" fmla="*/ 908450 w 1188472"/>
              <a:gd name="connsiteY496" fmla="*/ 298058 h 1788728"/>
              <a:gd name="connsiteX497" fmla="*/ 487745 w 1188472"/>
              <a:gd name="connsiteY497" fmla="*/ 254341 h 1788728"/>
              <a:gd name="connsiteX498" fmla="*/ 471449 w 1188472"/>
              <a:gd name="connsiteY498" fmla="*/ 274483 h 1788728"/>
              <a:gd name="connsiteX499" fmla="*/ 463094 w 1188472"/>
              <a:gd name="connsiteY499" fmla="*/ 282025 h 1788728"/>
              <a:gd name="connsiteX500" fmla="*/ 517746 w 1188472"/>
              <a:gd name="connsiteY500" fmla="*/ 246917 h 1788728"/>
              <a:gd name="connsiteX501" fmla="*/ 516506 w 1188472"/>
              <a:gd name="connsiteY501" fmla="*/ 248765 h 1788728"/>
              <a:gd name="connsiteX502" fmla="*/ 506684 w 1188472"/>
              <a:gd name="connsiteY502" fmla="*/ 259266 h 1788728"/>
              <a:gd name="connsiteX503" fmla="*/ 779853 w 1188472"/>
              <a:gd name="connsiteY503" fmla="*/ 209468 h 1788728"/>
              <a:gd name="connsiteX504" fmla="*/ 779873 w 1188472"/>
              <a:gd name="connsiteY504" fmla="*/ 209484 h 1788728"/>
              <a:gd name="connsiteX505" fmla="*/ 779772 w 1188472"/>
              <a:gd name="connsiteY505" fmla="*/ 209606 h 1788728"/>
              <a:gd name="connsiteX506" fmla="*/ 792275 w 1188472"/>
              <a:gd name="connsiteY506" fmla="*/ 206948 h 1788728"/>
              <a:gd name="connsiteX507" fmla="*/ 794803 w 1188472"/>
              <a:gd name="connsiteY507" fmla="*/ 218040 h 1788728"/>
              <a:gd name="connsiteX508" fmla="*/ 708461 w 1188472"/>
              <a:gd name="connsiteY508" fmla="*/ 345119 h 1788728"/>
              <a:gd name="connsiteX509" fmla="*/ 614301 w 1188472"/>
              <a:gd name="connsiteY509" fmla="*/ 450115 h 1788728"/>
              <a:gd name="connsiteX510" fmla="*/ 521786 w 1188472"/>
              <a:gd name="connsiteY510" fmla="*/ 556552 h 1788728"/>
              <a:gd name="connsiteX511" fmla="*/ 447257 w 1188472"/>
              <a:gd name="connsiteY511" fmla="*/ 645595 h 1788728"/>
              <a:gd name="connsiteX512" fmla="*/ 411578 w 1188472"/>
              <a:gd name="connsiteY512" fmla="*/ 678967 h 1788728"/>
              <a:gd name="connsiteX513" fmla="*/ 379140 w 1188472"/>
              <a:gd name="connsiteY513" fmla="*/ 713257 h 1788728"/>
              <a:gd name="connsiteX514" fmla="*/ 339158 w 1188472"/>
              <a:gd name="connsiteY514" fmla="*/ 763663 h 1788728"/>
              <a:gd name="connsiteX515" fmla="*/ 302124 w 1188472"/>
              <a:gd name="connsiteY515" fmla="*/ 794661 h 1788728"/>
              <a:gd name="connsiteX516" fmla="*/ 310303 w 1188472"/>
              <a:gd name="connsiteY516" fmla="*/ 808672 h 1788728"/>
              <a:gd name="connsiteX517" fmla="*/ 306651 w 1188472"/>
              <a:gd name="connsiteY517" fmla="*/ 811257 h 1788728"/>
              <a:gd name="connsiteX518" fmla="*/ 298284 w 1188472"/>
              <a:gd name="connsiteY518" fmla="*/ 796924 h 1788728"/>
              <a:gd name="connsiteX519" fmla="*/ 416859 w 1188472"/>
              <a:gd name="connsiteY519" fmla="*/ 655238 h 1788728"/>
              <a:gd name="connsiteX520" fmla="*/ 611832 w 1188472"/>
              <a:gd name="connsiteY520" fmla="*/ 427553 h 1788728"/>
              <a:gd name="connsiteX521" fmla="*/ 642841 w 1188472"/>
              <a:gd name="connsiteY521" fmla="*/ 392639 h 1788728"/>
              <a:gd name="connsiteX522" fmla="*/ 678149 w 1188472"/>
              <a:gd name="connsiteY522" fmla="*/ 358561 h 1788728"/>
              <a:gd name="connsiteX523" fmla="*/ 735001 w 1188472"/>
              <a:gd name="connsiteY523" fmla="*/ 288472 h 1788728"/>
              <a:gd name="connsiteX524" fmla="*/ 793294 w 1188472"/>
              <a:gd name="connsiteY524" fmla="*/ 219824 h 1788728"/>
              <a:gd name="connsiteX525" fmla="*/ 779873 w 1188472"/>
              <a:gd name="connsiteY525" fmla="*/ 209484 h 1788728"/>
              <a:gd name="connsiteX526" fmla="*/ 781361 w 1188472"/>
              <a:gd name="connsiteY526" fmla="*/ 207685 h 1788728"/>
              <a:gd name="connsiteX527" fmla="*/ 792275 w 1188472"/>
              <a:gd name="connsiteY527" fmla="*/ 206948 h 1788728"/>
              <a:gd name="connsiteX528" fmla="*/ 725992 w 1188472"/>
              <a:gd name="connsiteY528" fmla="*/ 159928 h 1788728"/>
              <a:gd name="connsiteX529" fmla="*/ 730955 w 1188472"/>
              <a:gd name="connsiteY529" fmla="*/ 169829 h 1788728"/>
              <a:gd name="connsiteX530" fmla="*/ 704483 w 1188472"/>
              <a:gd name="connsiteY530" fmla="*/ 228945 h 1788728"/>
              <a:gd name="connsiteX531" fmla="*/ 662169 w 1188472"/>
              <a:gd name="connsiteY531" fmla="*/ 287923 h 1788728"/>
              <a:gd name="connsiteX532" fmla="*/ 626165 w 1188472"/>
              <a:gd name="connsiteY532" fmla="*/ 342033 h 1788728"/>
              <a:gd name="connsiteX533" fmla="*/ 580216 w 1188472"/>
              <a:gd name="connsiteY533" fmla="*/ 397720 h 1788728"/>
              <a:gd name="connsiteX534" fmla="*/ 527821 w 1188472"/>
              <a:gd name="connsiteY534" fmla="*/ 451076 h 1788728"/>
              <a:gd name="connsiteX535" fmla="*/ 471997 w 1188472"/>
              <a:gd name="connsiteY535" fmla="*/ 512934 h 1788728"/>
              <a:gd name="connsiteX536" fmla="*/ 377151 w 1188472"/>
              <a:gd name="connsiteY536" fmla="*/ 615256 h 1788728"/>
              <a:gd name="connsiteX537" fmla="*/ 339226 w 1188472"/>
              <a:gd name="connsiteY537" fmla="*/ 665594 h 1788728"/>
              <a:gd name="connsiteX538" fmla="*/ 328217 w 1188472"/>
              <a:gd name="connsiteY538" fmla="*/ 687205 h 1788728"/>
              <a:gd name="connsiteX539" fmla="*/ 325090 w 1188472"/>
              <a:gd name="connsiteY539" fmla="*/ 690420 h 1788728"/>
              <a:gd name="connsiteX540" fmla="*/ 304593 w 1188472"/>
              <a:gd name="connsiteY540" fmla="*/ 702284 h 1788728"/>
              <a:gd name="connsiteX541" fmla="*/ 315155 w 1188472"/>
              <a:gd name="connsiteY541" fmla="*/ 712845 h 1788728"/>
              <a:gd name="connsiteX542" fmla="*/ 328217 w 1188472"/>
              <a:gd name="connsiteY542" fmla="*/ 687205 h 1788728"/>
              <a:gd name="connsiteX543" fmla="*/ 341832 w 1188472"/>
              <a:gd name="connsiteY543" fmla="*/ 673206 h 1788728"/>
              <a:gd name="connsiteX544" fmla="*/ 380511 w 1188472"/>
              <a:gd name="connsiteY544" fmla="*/ 623965 h 1788728"/>
              <a:gd name="connsiteX545" fmla="*/ 410069 w 1188472"/>
              <a:gd name="connsiteY545" fmla="*/ 586178 h 1788728"/>
              <a:gd name="connsiteX546" fmla="*/ 458830 w 1188472"/>
              <a:gd name="connsiteY546" fmla="*/ 540778 h 1788728"/>
              <a:gd name="connsiteX547" fmla="*/ 515751 w 1188472"/>
              <a:gd name="connsiteY547" fmla="*/ 490166 h 1788728"/>
              <a:gd name="connsiteX548" fmla="*/ 570615 w 1188472"/>
              <a:gd name="connsiteY548" fmla="*/ 435919 h 1788728"/>
              <a:gd name="connsiteX549" fmla="*/ 680480 w 1188472"/>
              <a:gd name="connsiteY549" fmla="*/ 329620 h 1788728"/>
              <a:gd name="connsiteX550" fmla="*/ 779772 w 1188472"/>
              <a:gd name="connsiteY550" fmla="*/ 209606 h 1788728"/>
              <a:gd name="connsiteX551" fmla="*/ 744795 w 1188472"/>
              <a:gd name="connsiteY551" fmla="*/ 268937 h 1788728"/>
              <a:gd name="connsiteX552" fmla="*/ 703583 w 1188472"/>
              <a:gd name="connsiteY552" fmla="*/ 324246 h 1788728"/>
              <a:gd name="connsiteX553" fmla="*/ 642841 w 1188472"/>
              <a:gd name="connsiteY553" fmla="*/ 392639 h 1788728"/>
              <a:gd name="connsiteX554" fmla="*/ 622050 w 1188472"/>
              <a:gd name="connsiteY554" fmla="*/ 412705 h 1788728"/>
              <a:gd name="connsiteX555" fmla="*/ 564306 w 1188472"/>
              <a:gd name="connsiteY555" fmla="*/ 465203 h 1788728"/>
              <a:gd name="connsiteX556" fmla="*/ 508687 w 1188472"/>
              <a:gd name="connsiteY556" fmla="*/ 519861 h 1788728"/>
              <a:gd name="connsiteX557" fmla="*/ 451423 w 1188472"/>
              <a:gd name="connsiteY557" fmla="*/ 570130 h 1788728"/>
              <a:gd name="connsiteX558" fmla="*/ 411715 w 1188472"/>
              <a:gd name="connsiteY558" fmla="*/ 610730 h 1788728"/>
              <a:gd name="connsiteX559" fmla="*/ 379757 w 1188472"/>
              <a:gd name="connsiteY559" fmla="*/ 653387 h 1788728"/>
              <a:gd name="connsiteX560" fmla="*/ 343958 w 1188472"/>
              <a:gd name="connsiteY560" fmla="*/ 695769 h 1788728"/>
              <a:gd name="connsiteX561" fmla="*/ 309051 w 1188472"/>
              <a:gd name="connsiteY561" fmla="*/ 718812 h 1788728"/>
              <a:gd name="connsiteX562" fmla="*/ 298490 w 1188472"/>
              <a:gd name="connsiteY562" fmla="*/ 708251 h 1788728"/>
              <a:gd name="connsiteX563" fmla="*/ 326333 w 1188472"/>
              <a:gd name="connsiteY563" fmla="*/ 653867 h 1788728"/>
              <a:gd name="connsiteX564" fmla="*/ 368784 w 1188472"/>
              <a:gd name="connsiteY564" fmla="*/ 598454 h 1788728"/>
              <a:gd name="connsiteX565" fmla="*/ 465413 w 1188472"/>
              <a:gd name="connsiteY565" fmla="*/ 494624 h 1788728"/>
              <a:gd name="connsiteX566" fmla="*/ 521992 w 1188472"/>
              <a:gd name="connsiteY566" fmla="*/ 432285 h 1788728"/>
              <a:gd name="connsiteX567" fmla="*/ 572947 w 1188472"/>
              <a:gd name="connsiteY567" fmla="*/ 380232 h 1788728"/>
              <a:gd name="connsiteX568" fmla="*/ 618758 w 1188472"/>
              <a:gd name="connsiteY568" fmla="*/ 322213 h 1788728"/>
              <a:gd name="connsiteX569" fmla="*/ 653940 w 1188472"/>
              <a:gd name="connsiteY569" fmla="*/ 270230 h 1788728"/>
              <a:gd name="connsiteX570" fmla="*/ 677578 w 1188472"/>
              <a:gd name="connsiteY570" fmla="*/ 236880 h 1788728"/>
              <a:gd name="connsiteX571" fmla="*/ 729995 w 1188472"/>
              <a:gd name="connsiteY571" fmla="*/ 171818 h 1788728"/>
              <a:gd name="connsiteX572" fmla="*/ 714359 w 1188472"/>
              <a:gd name="connsiteY572" fmla="*/ 165234 h 1788728"/>
              <a:gd name="connsiteX573" fmla="*/ 691659 w 1188472"/>
              <a:gd name="connsiteY573" fmla="*/ 217012 h 1788728"/>
              <a:gd name="connsiteX574" fmla="*/ 677578 w 1188472"/>
              <a:gd name="connsiteY574" fmla="*/ 236880 h 1788728"/>
              <a:gd name="connsiteX575" fmla="*/ 624519 w 1188472"/>
              <a:gd name="connsiteY575" fmla="*/ 302737 h 1788728"/>
              <a:gd name="connsiteX576" fmla="*/ 525970 w 1188472"/>
              <a:gd name="connsiteY576" fmla="*/ 415688 h 1788728"/>
              <a:gd name="connsiteX577" fmla="*/ 478238 w 1188472"/>
              <a:gd name="connsiteY577" fmla="*/ 468769 h 1788728"/>
              <a:gd name="connsiteX578" fmla="*/ 428380 w 1188472"/>
              <a:gd name="connsiteY578" fmla="*/ 514718 h 1788728"/>
              <a:gd name="connsiteX579" fmla="*/ 372762 w 1188472"/>
              <a:gd name="connsiteY579" fmla="*/ 547979 h 1788728"/>
              <a:gd name="connsiteX580" fmla="*/ 337375 w 1188472"/>
              <a:gd name="connsiteY580" fmla="*/ 591390 h 1788728"/>
              <a:gd name="connsiteX581" fmla="*/ 260222 w 1188472"/>
              <a:gd name="connsiteY581" fmla="*/ 669297 h 1788728"/>
              <a:gd name="connsiteX582" fmla="*/ 260291 w 1188472"/>
              <a:gd name="connsiteY582" fmla="*/ 669571 h 1788728"/>
              <a:gd name="connsiteX583" fmla="*/ 251650 w 1188472"/>
              <a:gd name="connsiteY583" fmla="*/ 654758 h 1788728"/>
              <a:gd name="connsiteX584" fmla="*/ 334974 w 1188472"/>
              <a:gd name="connsiteY584" fmla="*/ 566221 h 1788728"/>
              <a:gd name="connsiteX585" fmla="*/ 373928 w 1188472"/>
              <a:gd name="connsiteY585" fmla="*/ 525485 h 1788728"/>
              <a:gd name="connsiteX586" fmla="*/ 429889 w 1188472"/>
              <a:gd name="connsiteY586" fmla="*/ 493046 h 1788728"/>
              <a:gd name="connsiteX587" fmla="*/ 476592 w 1188472"/>
              <a:gd name="connsiteY587" fmla="*/ 445246 h 1788728"/>
              <a:gd name="connsiteX588" fmla="*/ 524735 w 1188472"/>
              <a:gd name="connsiteY588" fmla="*/ 391754 h 1788728"/>
              <a:gd name="connsiteX589" fmla="*/ 715319 w 1188472"/>
              <a:gd name="connsiteY589" fmla="*/ 163245 h 1788728"/>
              <a:gd name="connsiteX590" fmla="*/ 725992 w 1188472"/>
              <a:gd name="connsiteY590" fmla="*/ 159928 h 1788728"/>
              <a:gd name="connsiteX591" fmla="*/ 661278 w 1188472"/>
              <a:gd name="connsiteY591" fmla="*/ 121069 h 1788728"/>
              <a:gd name="connsiteX592" fmla="*/ 673897 w 1188472"/>
              <a:gd name="connsiteY592" fmla="*/ 130739 h 1788728"/>
              <a:gd name="connsiteX593" fmla="*/ 607032 w 1188472"/>
              <a:gd name="connsiteY593" fmla="*/ 249245 h 1788728"/>
              <a:gd name="connsiteX594" fmla="*/ 515614 w 1188472"/>
              <a:gd name="connsiteY594" fmla="*/ 337919 h 1788728"/>
              <a:gd name="connsiteX595" fmla="*/ 422277 w 1188472"/>
              <a:gd name="connsiteY595" fmla="*/ 421244 h 1788728"/>
              <a:gd name="connsiteX596" fmla="*/ 331134 w 1188472"/>
              <a:gd name="connsiteY596" fmla="*/ 541327 h 1788728"/>
              <a:gd name="connsiteX597" fmla="*/ 245546 w 1188472"/>
              <a:gd name="connsiteY597" fmla="*/ 650370 h 1788728"/>
              <a:gd name="connsiteX598" fmla="*/ 230733 w 1188472"/>
              <a:gd name="connsiteY598" fmla="*/ 641728 h 1788728"/>
              <a:gd name="connsiteX599" fmla="*/ 324893 w 1188472"/>
              <a:gd name="connsiteY599" fmla="*/ 521439 h 1788728"/>
              <a:gd name="connsiteX600" fmla="*/ 417134 w 1188472"/>
              <a:gd name="connsiteY600" fmla="*/ 401767 h 1788728"/>
              <a:gd name="connsiteX601" fmla="*/ 509168 w 1188472"/>
              <a:gd name="connsiteY601" fmla="*/ 320843 h 1788728"/>
              <a:gd name="connsiteX602" fmla="*/ 633576 w 1188472"/>
              <a:gd name="connsiteY602" fmla="*/ 183348 h 1788728"/>
              <a:gd name="connsiteX603" fmla="*/ 641514 w 1188472"/>
              <a:gd name="connsiteY603" fmla="*/ 164200 h 1788728"/>
              <a:gd name="connsiteX604" fmla="*/ 669851 w 1188472"/>
              <a:gd name="connsiteY604" fmla="*/ 135951 h 1788728"/>
              <a:gd name="connsiteX605" fmla="*/ 657232 w 1188472"/>
              <a:gd name="connsiteY605" fmla="*/ 126281 h 1788728"/>
              <a:gd name="connsiteX606" fmla="*/ 641514 w 1188472"/>
              <a:gd name="connsiteY606" fmla="*/ 164200 h 1788728"/>
              <a:gd name="connsiteX607" fmla="*/ 609518 w 1188472"/>
              <a:gd name="connsiteY607" fmla="*/ 196096 h 1788728"/>
              <a:gd name="connsiteX608" fmla="*/ 557311 w 1188472"/>
              <a:gd name="connsiteY608" fmla="*/ 263852 h 1788728"/>
              <a:gd name="connsiteX609" fmla="*/ 503339 w 1188472"/>
              <a:gd name="connsiteY609" fmla="*/ 324134 h 1788728"/>
              <a:gd name="connsiteX610" fmla="*/ 444497 w 1188472"/>
              <a:gd name="connsiteY610" fmla="*/ 376324 h 1788728"/>
              <a:gd name="connsiteX611" fmla="*/ 414322 w 1188472"/>
              <a:gd name="connsiteY611" fmla="*/ 403207 h 1788728"/>
              <a:gd name="connsiteX612" fmla="*/ 383666 w 1188472"/>
              <a:gd name="connsiteY612" fmla="*/ 422478 h 1788728"/>
              <a:gd name="connsiteX613" fmla="*/ 354589 w 1188472"/>
              <a:gd name="connsiteY613" fmla="*/ 444492 h 1788728"/>
              <a:gd name="connsiteX614" fmla="*/ 330517 w 1188472"/>
              <a:gd name="connsiteY614" fmla="*/ 477205 h 1788728"/>
              <a:gd name="connsiteX615" fmla="*/ 297941 w 1188472"/>
              <a:gd name="connsiteY615" fmla="*/ 530766 h 1788728"/>
              <a:gd name="connsiteX616" fmla="*/ 273116 w 1188472"/>
              <a:gd name="connsiteY616" fmla="*/ 577674 h 1788728"/>
              <a:gd name="connsiteX617" fmla="*/ 196512 w 1188472"/>
              <a:gd name="connsiteY617" fmla="*/ 628904 h 1788728"/>
              <a:gd name="connsiteX618" fmla="*/ 191368 w 1188472"/>
              <a:gd name="connsiteY618" fmla="*/ 616285 h 1788728"/>
              <a:gd name="connsiteX619" fmla="*/ 277367 w 1188472"/>
              <a:gd name="connsiteY619" fmla="*/ 496682 h 1788728"/>
              <a:gd name="connsiteX620" fmla="*/ 363710 w 1188472"/>
              <a:gd name="connsiteY620" fmla="*/ 396571 h 1788728"/>
              <a:gd name="connsiteX621" fmla="*/ 411990 w 1188472"/>
              <a:gd name="connsiteY621" fmla="*/ 350812 h 1788728"/>
              <a:gd name="connsiteX622" fmla="*/ 466588 w 1188472"/>
              <a:gd name="connsiteY622" fmla="*/ 302129 h 1788728"/>
              <a:gd name="connsiteX623" fmla="*/ 506684 w 1188472"/>
              <a:gd name="connsiteY623" fmla="*/ 259266 h 1788728"/>
              <a:gd name="connsiteX624" fmla="*/ 450215 w 1188472"/>
              <a:gd name="connsiteY624" fmla="*/ 322300 h 1788728"/>
              <a:gd name="connsiteX625" fmla="*/ 375637 w 1188472"/>
              <a:gd name="connsiteY625" fmla="*/ 407412 h 1788728"/>
              <a:gd name="connsiteX626" fmla="*/ 367396 w 1188472"/>
              <a:gd name="connsiteY626" fmla="*/ 412500 h 1788728"/>
              <a:gd name="connsiteX627" fmla="*/ 339775 w 1188472"/>
              <a:gd name="connsiteY627" fmla="*/ 435302 h 1788728"/>
              <a:gd name="connsiteX628" fmla="*/ 297187 w 1188472"/>
              <a:gd name="connsiteY628" fmla="*/ 498122 h 1788728"/>
              <a:gd name="connsiteX629" fmla="*/ 294730 w 1188472"/>
              <a:gd name="connsiteY629" fmla="*/ 502609 h 1788728"/>
              <a:gd name="connsiteX630" fmla="*/ 281491 w 1188472"/>
              <a:gd name="connsiteY630" fmla="*/ 518250 h 1788728"/>
              <a:gd name="connsiteX631" fmla="*/ 241334 w 1188472"/>
              <a:gd name="connsiteY631" fmla="*/ 569814 h 1788728"/>
              <a:gd name="connsiteX632" fmla="*/ 216118 w 1188472"/>
              <a:gd name="connsiteY632" fmla="*/ 609425 h 1788728"/>
              <a:gd name="connsiteX633" fmla="*/ 201107 w 1188472"/>
              <a:gd name="connsiteY633" fmla="*/ 612308 h 1788728"/>
              <a:gd name="connsiteX634" fmla="*/ 206250 w 1188472"/>
              <a:gd name="connsiteY634" fmla="*/ 624926 h 1788728"/>
              <a:gd name="connsiteX635" fmla="*/ 216118 w 1188472"/>
              <a:gd name="connsiteY635" fmla="*/ 609425 h 1788728"/>
              <a:gd name="connsiteX636" fmla="*/ 224364 w 1188472"/>
              <a:gd name="connsiteY636" fmla="*/ 607842 h 1788728"/>
              <a:gd name="connsiteX637" fmla="*/ 242529 w 1188472"/>
              <a:gd name="connsiteY637" fmla="*/ 591596 h 1788728"/>
              <a:gd name="connsiteX638" fmla="*/ 273870 w 1188472"/>
              <a:gd name="connsiteY638" fmla="*/ 540710 h 1788728"/>
              <a:gd name="connsiteX639" fmla="*/ 294730 w 1188472"/>
              <a:gd name="connsiteY639" fmla="*/ 502609 h 1788728"/>
              <a:gd name="connsiteX640" fmla="*/ 366041 w 1188472"/>
              <a:gd name="connsiteY640" fmla="*/ 418363 h 1788728"/>
              <a:gd name="connsiteX641" fmla="*/ 375637 w 1188472"/>
              <a:gd name="connsiteY641" fmla="*/ 407412 h 1788728"/>
              <a:gd name="connsiteX642" fmla="*/ 398000 w 1188472"/>
              <a:gd name="connsiteY642" fmla="*/ 393606 h 1788728"/>
              <a:gd name="connsiteX643" fmla="*/ 456841 w 1188472"/>
              <a:gd name="connsiteY643" fmla="*/ 342445 h 1788728"/>
              <a:gd name="connsiteX644" fmla="*/ 514037 w 1188472"/>
              <a:gd name="connsiteY644" fmla="*/ 289364 h 1788728"/>
              <a:gd name="connsiteX645" fmla="*/ 562249 w 1188472"/>
              <a:gd name="connsiteY645" fmla="*/ 229906 h 1788728"/>
              <a:gd name="connsiteX646" fmla="*/ 661278 w 1188472"/>
              <a:gd name="connsiteY646" fmla="*/ 121069 h 1788728"/>
              <a:gd name="connsiteX647" fmla="*/ 602050 w 1188472"/>
              <a:gd name="connsiteY647" fmla="*/ 104121 h 1788728"/>
              <a:gd name="connsiteX648" fmla="*/ 529211 w 1188472"/>
              <a:gd name="connsiteY648" fmla="*/ 207771 h 1788728"/>
              <a:gd name="connsiteX649" fmla="*/ 487745 w 1188472"/>
              <a:gd name="connsiteY649" fmla="*/ 254341 h 1788728"/>
              <a:gd name="connsiteX650" fmla="*/ 517055 w 1188472"/>
              <a:gd name="connsiteY650" fmla="*/ 218110 h 1788728"/>
              <a:gd name="connsiteX651" fmla="*/ 557766 w 1188472"/>
              <a:gd name="connsiteY651" fmla="*/ 157700 h 1788728"/>
              <a:gd name="connsiteX652" fmla="*/ 602574 w 1188472"/>
              <a:gd name="connsiteY652" fmla="*/ 103375 h 1788728"/>
              <a:gd name="connsiteX653" fmla="*/ 602631 w 1188472"/>
              <a:gd name="connsiteY653" fmla="*/ 103419 h 1788728"/>
              <a:gd name="connsiteX654" fmla="*/ 602050 w 1188472"/>
              <a:gd name="connsiteY654" fmla="*/ 104121 h 1788728"/>
              <a:gd name="connsiteX655" fmla="*/ 615175 w 1188472"/>
              <a:gd name="connsiteY655" fmla="*/ 101053 h 1788728"/>
              <a:gd name="connsiteX656" fmla="*/ 617524 w 1188472"/>
              <a:gd name="connsiteY656" fmla="*/ 112017 h 1788728"/>
              <a:gd name="connsiteX657" fmla="*/ 534337 w 1188472"/>
              <a:gd name="connsiteY657" fmla="*/ 228397 h 1788728"/>
              <a:gd name="connsiteX658" fmla="*/ 517746 w 1188472"/>
              <a:gd name="connsiteY658" fmla="*/ 246917 h 1788728"/>
              <a:gd name="connsiteX659" fmla="*/ 562797 w 1188472"/>
              <a:gd name="connsiteY659" fmla="*/ 179774 h 1788728"/>
              <a:gd name="connsiteX660" fmla="*/ 616016 w 1188472"/>
              <a:gd name="connsiteY660" fmla="*/ 113731 h 1788728"/>
              <a:gd name="connsiteX661" fmla="*/ 602631 w 1188472"/>
              <a:gd name="connsiteY661" fmla="*/ 103419 h 1788728"/>
              <a:gd name="connsiteX662" fmla="*/ 604083 w 1188472"/>
              <a:gd name="connsiteY662" fmla="*/ 101661 h 1788728"/>
              <a:gd name="connsiteX663" fmla="*/ 615175 w 1188472"/>
              <a:gd name="connsiteY663" fmla="*/ 101053 h 1788728"/>
              <a:gd name="connsiteX664" fmla="*/ 13428 w 1188472"/>
              <a:gd name="connsiteY664" fmla="*/ 65156 h 1788728"/>
              <a:gd name="connsiteX665" fmla="*/ 13559 w 1188472"/>
              <a:gd name="connsiteY665" fmla="*/ 65192 h 1788728"/>
              <a:gd name="connsiteX666" fmla="*/ 13438 w 1188472"/>
              <a:gd name="connsiteY666" fmla="*/ 65207 h 1788728"/>
              <a:gd name="connsiteX667" fmla="*/ 13309 w 1188472"/>
              <a:gd name="connsiteY667" fmla="*/ 65191 h 1788728"/>
              <a:gd name="connsiteX668" fmla="*/ 12760 w 1188472"/>
              <a:gd name="connsiteY668" fmla="*/ 64970 h 1788728"/>
              <a:gd name="connsiteX669" fmla="*/ 14057 w 1188472"/>
              <a:gd name="connsiteY669" fmla="*/ 64970 h 1788728"/>
              <a:gd name="connsiteX670" fmla="*/ 13428 w 1188472"/>
              <a:gd name="connsiteY670" fmla="*/ 65156 h 1788728"/>
              <a:gd name="connsiteX671" fmla="*/ 11483 w 1188472"/>
              <a:gd name="connsiteY671" fmla="*/ 64970 h 1788728"/>
              <a:gd name="connsiteX672" fmla="*/ 12228 w 1188472"/>
              <a:gd name="connsiteY672" fmla="*/ 64970 h 1788728"/>
              <a:gd name="connsiteX673" fmla="*/ 12516 w 1188472"/>
              <a:gd name="connsiteY673" fmla="*/ 65095 h 1788728"/>
              <a:gd name="connsiteX674" fmla="*/ 11277 w 1188472"/>
              <a:gd name="connsiteY674" fmla="*/ 64558 h 1788728"/>
              <a:gd name="connsiteX675" fmla="*/ 12760 w 1188472"/>
              <a:gd name="connsiteY675" fmla="*/ 64970 h 1788728"/>
              <a:gd name="connsiteX676" fmla="*/ 12228 w 1188472"/>
              <a:gd name="connsiteY676" fmla="*/ 64970 h 1788728"/>
              <a:gd name="connsiteX677" fmla="*/ 27051 w 1188472"/>
              <a:gd name="connsiteY677" fmla="*/ 62089 h 1788728"/>
              <a:gd name="connsiteX678" fmla="*/ 32194 w 1188472"/>
              <a:gd name="connsiteY678" fmla="*/ 65998 h 1788728"/>
              <a:gd name="connsiteX679" fmla="*/ 33086 w 1188472"/>
              <a:gd name="connsiteY679" fmla="*/ 72582 h 1788728"/>
              <a:gd name="connsiteX680" fmla="*/ 29177 w 1188472"/>
              <a:gd name="connsiteY680" fmla="*/ 77726 h 1788728"/>
              <a:gd name="connsiteX681" fmla="*/ 18752 w 1188472"/>
              <a:gd name="connsiteY681" fmla="*/ 81498 h 1788728"/>
              <a:gd name="connsiteX682" fmla="*/ 12237 w 1188472"/>
              <a:gd name="connsiteY682" fmla="*/ 82115 h 1788728"/>
              <a:gd name="connsiteX683" fmla="*/ 4351 w 1188472"/>
              <a:gd name="connsiteY683" fmla="*/ 80057 h 1788728"/>
              <a:gd name="connsiteX684" fmla="*/ 4214 w 1188472"/>
              <a:gd name="connsiteY684" fmla="*/ 79989 h 1788728"/>
              <a:gd name="connsiteX685" fmla="*/ 304 w 1188472"/>
              <a:gd name="connsiteY685" fmla="*/ 74845 h 1788728"/>
              <a:gd name="connsiteX686" fmla="*/ 1196 w 1188472"/>
              <a:gd name="connsiteY686" fmla="*/ 68262 h 1788728"/>
              <a:gd name="connsiteX687" fmla="*/ 6340 w 1188472"/>
              <a:gd name="connsiteY687" fmla="*/ 64353 h 1788728"/>
              <a:gd name="connsiteX688" fmla="*/ 12831 w 1188472"/>
              <a:gd name="connsiteY688" fmla="*/ 65232 h 1788728"/>
              <a:gd name="connsiteX689" fmla="*/ 13335 w 1188472"/>
              <a:gd name="connsiteY689" fmla="*/ 65450 h 1788728"/>
              <a:gd name="connsiteX690" fmla="*/ 12923 w 1188472"/>
              <a:gd name="connsiteY690" fmla="*/ 65244 h 1788728"/>
              <a:gd name="connsiteX691" fmla="*/ 12831 w 1188472"/>
              <a:gd name="connsiteY691" fmla="*/ 65232 h 1788728"/>
              <a:gd name="connsiteX692" fmla="*/ 12516 w 1188472"/>
              <a:gd name="connsiteY692" fmla="*/ 65095 h 1788728"/>
              <a:gd name="connsiteX693" fmla="*/ 13309 w 1188472"/>
              <a:gd name="connsiteY693" fmla="*/ 65191 h 1788728"/>
              <a:gd name="connsiteX694" fmla="*/ 13129 w 1188472"/>
              <a:gd name="connsiteY694" fmla="*/ 65244 h 1788728"/>
              <a:gd name="connsiteX695" fmla="*/ 13438 w 1188472"/>
              <a:gd name="connsiteY695" fmla="*/ 65207 h 1788728"/>
              <a:gd name="connsiteX696" fmla="*/ 13746 w 1188472"/>
              <a:gd name="connsiteY696" fmla="*/ 65244 h 1788728"/>
              <a:gd name="connsiteX697" fmla="*/ 13559 w 1188472"/>
              <a:gd name="connsiteY697" fmla="*/ 65192 h 1788728"/>
              <a:gd name="connsiteX698" fmla="*/ 15392 w 1188472"/>
              <a:gd name="connsiteY698" fmla="*/ 64970 h 1788728"/>
              <a:gd name="connsiteX699" fmla="*/ 14057 w 1188472"/>
              <a:gd name="connsiteY699" fmla="*/ 64970 h 1788728"/>
              <a:gd name="connsiteX700" fmla="*/ 19911 w 1188472"/>
              <a:gd name="connsiteY700" fmla="*/ 63242 h 1788728"/>
              <a:gd name="connsiteX701" fmla="*/ 18272 w 1188472"/>
              <a:gd name="connsiteY701" fmla="*/ 64010 h 1788728"/>
              <a:gd name="connsiteX702" fmla="*/ 20330 w 1188472"/>
              <a:gd name="connsiteY702" fmla="*/ 63118 h 1788728"/>
              <a:gd name="connsiteX703" fmla="*/ 19911 w 1188472"/>
              <a:gd name="connsiteY703" fmla="*/ 63242 h 1788728"/>
              <a:gd name="connsiteX704" fmla="*/ 20467 w 1188472"/>
              <a:gd name="connsiteY704" fmla="*/ 62981 h 1788728"/>
              <a:gd name="connsiteX705" fmla="*/ 27051 w 1188472"/>
              <a:gd name="connsiteY705" fmla="*/ 62089 h 1788728"/>
              <a:gd name="connsiteX706" fmla="*/ 275516 w 1188472"/>
              <a:gd name="connsiteY706" fmla="*/ 49677 h 1788728"/>
              <a:gd name="connsiteX707" fmla="*/ 275663 w 1188472"/>
              <a:gd name="connsiteY707" fmla="*/ 49739 h 1788728"/>
              <a:gd name="connsiteX708" fmla="*/ 275257 w 1188472"/>
              <a:gd name="connsiteY708" fmla="*/ 50227 h 1788728"/>
              <a:gd name="connsiteX709" fmla="*/ 121897 w 1188472"/>
              <a:gd name="connsiteY709" fmla="*/ 43368 h 1788728"/>
              <a:gd name="connsiteX710" fmla="*/ 127932 w 1188472"/>
              <a:gd name="connsiteY710" fmla="*/ 45905 h 1788728"/>
              <a:gd name="connsiteX711" fmla="*/ 130083 w 1188472"/>
              <a:gd name="connsiteY711" fmla="*/ 51021 h 1788728"/>
              <a:gd name="connsiteX712" fmla="*/ 130675 w 1188472"/>
              <a:gd name="connsiteY712" fmla="*/ 49883 h 1788728"/>
              <a:gd name="connsiteX713" fmla="*/ 142402 w 1188472"/>
              <a:gd name="connsiteY713" fmla="*/ 46797 h 1788728"/>
              <a:gd name="connsiteX714" fmla="*/ 145488 w 1188472"/>
              <a:gd name="connsiteY714" fmla="*/ 58524 h 1788728"/>
              <a:gd name="connsiteX715" fmla="*/ 112638 w 1188472"/>
              <a:gd name="connsiteY715" fmla="*/ 92471 h 1788728"/>
              <a:gd name="connsiteX716" fmla="*/ 112501 w 1188472"/>
              <a:gd name="connsiteY716" fmla="*/ 92471 h 1788728"/>
              <a:gd name="connsiteX717" fmla="*/ 101940 w 1188472"/>
              <a:gd name="connsiteY717" fmla="*/ 86504 h 1788728"/>
              <a:gd name="connsiteX718" fmla="*/ 102831 w 1188472"/>
              <a:gd name="connsiteY718" fmla="*/ 79921 h 1788728"/>
              <a:gd name="connsiteX719" fmla="*/ 107975 w 1188472"/>
              <a:gd name="connsiteY719" fmla="*/ 76012 h 1788728"/>
              <a:gd name="connsiteX720" fmla="*/ 112453 w 1188472"/>
              <a:gd name="connsiteY720" fmla="*/ 74732 h 1788728"/>
              <a:gd name="connsiteX721" fmla="*/ 112227 w 1188472"/>
              <a:gd name="connsiteY721" fmla="*/ 74845 h 1788728"/>
              <a:gd name="connsiteX722" fmla="*/ 112775 w 1188472"/>
              <a:gd name="connsiteY722" fmla="*/ 74640 h 1788728"/>
              <a:gd name="connsiteX723" fmla="*/ 112453 w 1188472"/>
              <a:gd name="connsiteY723" fmla="*/ 74732 h 1788728"/>
              <a:gd name="connsiteX724" fmla="*/ 113324 w 1188472"/>
              <a:gd name="connsiteY724" fmla="*/ 74297 h 1788728"/>
              <a:gd name="connsiteX725" fmla="*/ 115381 w 1188472"/>
              <a:gd name="connsiteY725" fmla="*/ 72994 h 1788728"/>
              <a:gd name="connsiteX726" fmla="*/ 114970 w 1188472"/>
              <a:gd name="connsiteY726" fmla="*/ 73406 h 1788728"/>
              <a:gd name="connsiteX727" fmla="*/ 115930 w 1188472"/>
              <a:gd name="connsiteY727" fmla="*/ 72651 h 1788728"/>
              <a:gd name="connsiteX728" fmla="*/ 117713 w 1188472"/>
              <a:gd name="connsiteY728" fmla="*/ 71005 h 1788728"/>
              <a:gd name="connsiteX729" fmla="*/ 119428 w 1188472"/>
              <a:gd name="connsiteY729" fmla="*/ 69154 h 1788728"/>
              <a:gd name="connsiteX730" fmla="*/ 120251 w 1188472"/>
              <a:gd name="connsiteY730" fmla="*/ 68193 h 1788728"/>
              <a:gd name="connsiteX731" fmla="*/ 120388 w 1188472"/>
              <a:gd name="connsiteY731" fmla="*/ 68056 h 1788728"/>
              <a:gd name="connsiteX732" fmla="*/ 120594 w 1188472"/>
              <a:gd name="connsiteY732" fmla="*/ 67713 h 1788728"/>
              <a:gd name="connsiteX733" fmla="*/ 121348 w 1188472"/>
              <a:gd name="connsiteY733" fmla="*/ 66616 h 1788728"/>
              <a:gd name="connsiteX734" fmla="*/ 122788 w 1188472"/>
              <a:gd name="connsiteY734" fmla="*/ 64422 h 1788728"/>
              <a:gd name="connsiteX735" fmla="*/ 123805 w 1188472"/>
              <a:gd name="connsiteY735" fmla="*/ 62701 h 1788728"/>
              <a:gd name="connsiteX736" fmla="*/ 123680 w 1188472"/>
              <a:gd name="connsiteY736" fmla="*/ 62844 h 1788728"/>
              <a:gd name="connsiteX737" fmla="*/ 123835 w 1188472"/>
              <a:gd name="connsiteY737" fmla="*/ 62651 h 1788728"/>
              <a:gd name="connsiteX738" fmla="*/ 123865 w 1188472"/>
              <a:gd name="connsiteY738" fmla="*/ 62600 h 1788728"/>
              <a:gd name="connsiteX739" fmla="*/ 116411 w 1188472"/>
              <a:gd name="connsiteY739" fmla="*/ 71828 h 1788728"/>
              <a:gd name="connsiteX740" fmla="*/ 110376 w 1188472"/>
              <a:gd name="connsiteY740" fmla="*/ 74366 h 1788728"/>
              <a:gd name="connsiteX741" fmla="*/ 104340 w 1188472"/>
              <a:gd name="connsiteY741" fmla="*/ 71828 h 1788728"/>
              <a:gd name="connsiteX742" fmla="*/ 101803 w 1188472"/>
              <a:gd name="connsiteY742" fmla="*/ 65794 h 1788728"/>
              <a:gd name="connsiteX743" fmla="*/ 104340 w 1188472"/>
              <a:gd name="connsiteY743" fmla="*/ 59759 h 1788728"/>
              <a:gd name="connsiteX744" fmla="*/ 108593 w 1188472"/>
              <a:gd name="connsiteY744" fmla="*/ 54889 h 1788728"/>
              <a:gd name="connsiteX745" fmla="*/ 107221 w 1188472"/>
              <a:gd name="connsiteY745" fmla="*/ 56604 h 1788728"/>
              <a:gd name="connsiteX746" fmla="*/ 115862 w 1188472"/>
              <a:gd name="connsiteY746" fmla="*/ 45905 h 1788728"/>
              <a:gd name="connsiteX747" fmla="*/ 121897 w 1188472"/>
              <a:gd name="connsiteY747" fmla="*/ 43368 h 1788728"/>
              <a:gd name="connsiteX748" fmla="*/ 390764 w 1188472"/>
              <a:gd name="connsiteY748" fmla="*/ 17366 h 1788728"/>
              <a:gd name="connsiteX749" fmla="*/ 342298 w 1188472"/>
              <a:gd name="connsiteY749" fmla="*/ 95599 h 1788728"/>
              <a:gd name="connsiteX750" fmla="*/ 315567 w 1188472"/>
              <a:gd name="connsiteY750" fmla="*/ 125184 h 1788728"/>
              <a:gd name="connsiteX751" fmla="*/ 230733 w 1188472"/>
              <a:gd name="connsiteY751" fmla="*/ 204188 h 1788728"/>
              <a:gd name="connsiteX752" fmla="*/ 153306 w 1188472"/>
              <a:gd name="connsiteY752" fmla="*/ 295262 h 1788728"/>
              <a:gd name="connsiteX753" fmla="*/ 124708 w 1188472"/>
              <a:gd name="connsiteY753" fmla="*/ 335107 h 1788728"/>
              <a:gd name="connsiteX754" fmla="*/ 105712 w 1188472"/>
              <a:gd name="connsiteY754" fmla="*/ 368711 h 1788728"/>
              <a:gd name="connsiteX755" fmla="*/ 50505 w 1188472"/>
              <a:gd name="connsiteY755" fmla="*/ 416100 h 1788728"/>
              <a:gd name="connsiteX756" fmla="*/ 39944 w 1188472"/>
              <a:gd name="connsiteY756" fmla="*/ 405539 h 1788728"/>
              <a:gd name="connsiteX757" fmla="*/ 54963 w 1188472"/>
              <a:gd name="connsiteY757" fmla="*/ 362745 h 1788728"/>
              <a:gd name="connsiteX758" fmla="*/ 74484 w 1188472"/>
              <a:gd name="connsiteY758" fmla="*/ 331809 h 1788728"/>
              <a:gd name="connsiteX759" fmla="*/ 91379 w 1188472"/>
              <a:gd name="connsiteY759" fmla="*/ 315356 h 1788728"/>
              <a:gd name="connsiteX760" fmla="*/ 130332 w 1188472"/>
              <a:gd name="connsiteY760" fmla="*/ 261452 h 1788728"/>
              <a:gd name="connsiteX761" fmla="*/ 132554 w 1188472"/>
              <a:gd name="connsiteY761" fmla="*/ 258012 h 1788728"/>
              <a:gd name="connsiteX762" fmla="*/ 179435 w 1188472"/>
              <a:gd name="connsiteY762" fmla="*/ 193078 h 1788728"/>
              <a:gd name="connsiteX763" fmla="*/ 191677 w 1188472"/>
              <a:gd name="connsiteY763" fmla="*/ 177315 h 1788728"/>
              <a:gd name="connsiteX764" fmla="*/ 220995 w 1188472"/>
              <a:gd name="connsiteY764" fmla="*/ 143358 h 1788728"/>
              <a:gd name="connsiteX765" fmla="*/ 291152 w 1188472"/>
              <a:gd name="connsiteY765" fmla="*/ 56261 h 1788728"/>
              <a:gd name="connsiteX766" fmla="*/ 275663 w 1188472"/>
              <a:gd name="connsiteY766" fmla="*/ 49739 h 1788728"/>
              <a:gd name="connsiteX767" fmla="*/ 277025 w 1188472"/>
              <a:gd name="connsiteY767" fmla="*/ 48100 h 1788728"/>
              <a:gd name="connsiteX768" fmla="*/ 292661 w 1188472"/>
              <a:gd name="connsiteY768" fmla="*/ 54683 h 1788728"/>
              <a:gd name="connsiteX769" fmla="*/ 247055 w 1188472"/>
              <a:gd name="connsiteY769" fmla="*/ 135197 h 1788728"/>
              <a:gd name="connsiteX770" fmla="*/ 191780 w 1188472"/>
              <a:gd name="connsiteY770" fmla="*/ 206108 h 1788728"/>
              <a:gd name="connsiteX771" fmla="*/ 144391 w 1188472"/>
              <a:gd name="connsiteY771" fmla="*/ 271739 h 1788728"/>
              <a:gd name="connsiteX772" fmla="*/ 70363 w 1188472"/>
              <a:gd name="connsiteY772" fmla="*/ 371440 h 1788728"/>
              <a:gd name="connsiteX773" fmla="*/ 62858 w 1188472"/>
              <a:gd name="connsiteY773" fmla="*/ 393396 h 1788728"/>
              <a:gd name="connsiteX774" fmla="*/ 46458 w 1188472"/>
              <a:gd name="connsiteY774" fmla="*/ 399915 h 1788728"/>
              <a:gd name="connsiteX775" fmla="*/ 57020 w 1188472"/>
              <a:gd name="connsiteY775" fmla="*/ 410476 h 1788728"/>
              <a:gd name="connsiteX776" fmla="*/ 62858 w 1188472"/>
              <a:gd name="connsiteY776" fmla="*/ 393396 h 1788728"/>
              <a:gd name="connsiteX777" fmla="*/ 65303 w 1188472"/>
              <a:gd name="connsiteY777" fmla="*/ 392424 h 1788728"/>
              <a:gd name="connsiteX778" fmla="*/ 101391 w 1188472"/>
              <a:gd name="connsiteY778" fmla="*/ 342651 h 1788728"/>
              <a:gd name="connsiteX779" fmla="*/ 155638 w 1188472"/>
              <a:gd name="connsiteY779" fmla="*/ 265087 h 1788728"/>
              <a:gd name="connsiteX780" fmla="*/ 232105 w 1188472"/>
              <a:gd name="connsiteY780" fmla="*/ 179430 h 1788728"/>
              <a:gd name="connsiteX781" fmla="*/ 316321 w 1188472"/>
              <a:gd name="connsiteY781" fmla="*/ 100769 h 1788728"/>
              <a:gd name="connsiteX782" fmla="*/ 392033 w 1188472"/>
              <a:gd name="connsiteY782" fmla="*/ 15318 h 1788728"/>
              <a:gd name="connsiteX783" fmla="*/ 392365 w 1188472"/>
              <a:gd name="connsiteY783" fmla="*/ 15573 h 1788728"/>
              <a:gd name="connsiteX784" fmla="*/ 390764 w 1188472"/>
              <a:gd name="connsiteY784" fmla="*/ 17366 h 1788728"/>
              <a:gd name="connsiteX785" fmla="*/ 404806 w 1188472"/>
              <a:gd name="connsiteY785" fmla="*/ 13235 h 1788728"/>
              <a:gd name="connsiteX786" fmla="*/ 407258 w 1188472"/>
              <a:gd name="connsiteY786" fmla="*/ 24302 h 1788728"/>
              <a:gd name="connsiteX787" fmla="*/ 341353 w 1188472"/>
              <a:gd name="connsiteY787" fmla="*/ 129230 h 1788728"/>
              <a:gd name="connsiteX788" fmla="*/ 275859 w 1188472"/>
              <a:gd name="connsiteY788" fmla="*/ 213309 h 1788728"/>
              <a:gd name="connsiteX789" fmla="*/ 202341 w 1188472"/>
              <a:gd name="connsiteY789" fmla="*/ 299103 h 1788728"/>
              <a:gd name="connsiteX790" fmla="*/ 137327 w 1188472"/>
              <a:gd name="connsiteY790" fmla="*/ 384142 h 1788728"/>
              <a:gd name="connsiteX791" fmla="*/ 103123 w 1188472"/>
              <a:gd name="connsiteY791" fmla="*/ 420438 h 1788728"/>
              <a:gd name="connsiteX792" fmla="*/ 84289 w 1188472"/>
              <a:gd name="connsiteY792" fmla="*/ 447167 h 1788728"/>
              <a:gd name="connsiteX793" fmla="*/ 80406 w 1188472"/>
              <a:gd name="connsiteY793" fmla="*/ 448881 h 1788728"/>
              <a:gd name="connsiteX794" fmla="*/ 75056 w 1188472"/>
              <a:gd name="connsiteY794" fmla="*/ 449636 h 1788728"/>
              <a:gd name="connsiteX795" fmla="*/ 73205 w 1188472"/>
              <a:gd name="connsiteY795" fmla="*/ 449567 h 1788728"/>
              <a:gd name="connsiteX796" fmla="*/ 71490 w 1188472"/>
              <a:gd name="connsiteY796" fmla="*/ 449224 h 1788728"/>
              <a:gd name="connsiteX797" fmla="*/ 74576 w 1188472"/>
              <a:gd name="connsiteY797" fmla="*/ 460952 h 1788728"/>
              <a:gd name="connsiteX798" fmla="*/ 84289 w 1188472"/>
              <a:gd name="connsiteY798" fmla="*/ 447167 h 1788728"/>
              <a:gd name="connsiteX799" fmla="*/ 95630 w 1188472"/>
              <a:gd name="connsiteY799" fmla="*/ 442160 h 1788728"/>
              <a:gd name="connsiteX800" fmla="*/ 134378 w 1188472"/>
              <a:gd name="connsiteY800" fmla="*/ 412397 h 1788728"/>
              <a:gd name="connsiteX801" fmla="*/ 271127 w 1188472"/>
              <a:gd name="connsiteY801" fmla="*/ 262550 h 1788728"/>
              <a:gd name="connsiteX802" fmla="*/ 369265 w 1188472"/>
              <a:gd name="connsiteY802" fmla="*/ 171132 h 1788728"/>
              <a:gd name="connsiteX803" fmla="*/ 417751 w 1188472"/>
              <a:gd name="connsiteY803" fmla="*/ 98712 h 1788728"/>
              <a:gd name="connsiteX804" fmla="*/ 472409 w 1188472"/>
              <a:gd name="connsiteY804" fmla="*/ 32395 h 1788728"/>
              <a:gd name="connsiteX805" fmla="*/ 487017 w 1188472"/>
              <a:gd name="connsiteY805" fmla="*/ 38430 h 1788728"/>
              <a:gd name="connsiteX806" fmla="*/ 475358 w 1188472"/>
              <a:gd name="connsiteY806" fmla="*/ 81087 h 1788728"/>
              <a:gd name="connsiteX807" fmla="*/ 446211 w 1188472"/>
              <a:gd name="connsiteY807" fmla="*/ 129504 h 1788728"/>
              <a:gd name="connsiteX808" fmla="*/ 382981 w 1188472"/>
              <a:gd name="connsiteY808" fmla="*/ 210909 h 1788728"/>
              <a:gd name="connsiteX809" fmla="*/ 291083 w 1188472"/>
              <a:gd name="connsiteY809" fmla="*/ 312064 h 1788728"/>
              <a:gd name="connsiteX810" fmla="*/ 198955 w 1188472"/>
              <a:gd name="connsiteY810" fmla="*/ 418655 h 1788728"/>
              <a:gd name="connsiteX811" fmla="*/ 132316 w 1188472"/>
              <a:gd name="connsiteY811" fmla="*/ 510299 h 1788728"/>
              <a:gd name="connsiteX812" fmla="*/ 108729 w 1188472"/>
              <a:gd name="connsiteY812" fmla="*/ 519656 h 1788728"/>
              <a:gd name="connsiteX813" fmla="*/ 116136 w 1188472"/>
              <a:gd name="connsiteY813" fmla="*/ 532549 h 1788728"/>
              <a:gd name="connsiteX814" fmla="*/ 132316 w 1188472"/>
              <a:gd name="connsiteY814" fmla="*/ 510299 h 1788728"/>
              <a:gd name="connsiteX815" fmla="*/ 132475 w 1188472"/>
              <a:gd name="connsiteY815" fmla="*/ 510235 h 1788728"/>
              <a:gd name="connsiteX816" fmla="*/ 151592 w 1188472"/>
              <a:gd name="connsiteY816" fmla="*/ 492430 h 1788728"/>
              <a:gd name="connsiteX817" fmla="*/ 191848 w 1188472"/>
              <a:gd name="connsiteY817" fmla="*/ 442366 h 1788728"/>
              <a:gd name="connsiteX818" fmla="*/ 286214 w 1188472"/>
              <a:gd name="connsiteY818" fmla="*/ 353281 h 1788728"/>
              <a:gd name="connsiteX819" fmla="*/ 349925 w 1188472"/>
              <a:gd name="connsiteY819" fmla="*/ 310761 h 1788728"/>
              <a:gd name="connsiteX820" fmla="*/ 395599 w 1188472"/>
              <a:gd name="connsiteY820" fmla="*/ 269682 h 1788728"/>
              <a:gd name="connsiteX821" fmla="*/ 557791 w 1188472"/>
              <a:gd name="connsiteY821" fmla="*/ 66959 h 1788728"/>
              <a:gd name="connsiteX822" fmla="*/ 571233 w 1188472"/>
              <a:gd name="connsiteY822" fmla="*/ 77315 h 1788728"/>
              <a:gd name="connsiteX823" fmla="*/ 489965 w 1188472"/>
              <a:gd name="connsiteY823" fmla="*/ 192735 h 1788728"/>
              <a:gd name="connsiteX824" fmla="*/ 324482 w 1188472"/>
              <a:gd name="connsiteY824" fmla="*/ 384485 h 1788728"/>
              <a:gd name="connsiteX825" fmla="*/ 237651 w 1188472"/>
              <a:gd name="connsiteY825" fmla="*/ 485529 h 1788728"/>
              <a:gd name="connsiteX826" fmla="*/ 175374 w 1188472"/>
              <a:gd name="connsiteY826" fmla="*/ 564700 h 1788728"/>
              <a:gd name="connsiteX827" fmla="*/ 169217 w 1188472"/>
              <a:gd name="connsiteY827" fmla="*/ 570054 h 1788728"/>
              <a:gd name="connsiteX828" fmla="*/ 147888 w 1188472"/>
              <a:gd name="connsiteY828" fmla="*/ 577332 h 1788728"/>
              <a:gd name="connsiteX829" fmla="*/ 155295 w 1188472"/>
              <a:gd name="connsiteY829" fmla="*/ 590225 h 1788728"/>
              <a:gd name="connsiteX830" fmla="*/ 175374 w 1188472"/>
              <a:gd name="connsiteY830" fmla="*/ 564700 h 1788728"/>
              <a:gd name="connsiteX831" fmla="*/ 186636 w 1188472"/>
              <a:gd name="connsiteY831" fmla="*/ 554906 h 1788728"/>
              <a:gd name="connsiteX832" fmla="*/ 225452 w 1188472"/>
              <a:gd name="connsiteY832" fmla="*/ 509369 h 1788728"/>
              <a:gd name="connsiteX833" fmla="*/ 255422 w 1188472"/>
              <a:gd name="connsiteY833" fmla="*/ 473159 h 1788728"/>
              <a:gd name="connsiteX834" fmla="*/ 306583 w 1188472"/>
              <a:gd name="connsiteY834" fmla="*/ 425153 h 1788728"/>
              <a:gd name="connsiteX835" fmla="*/ 363778 w 1188472"/>
              <a:gd name="connsiteY835" fmla="*/ 373580 h 1788728"/>
              <a:gd name="connsiteX836" fmla="*/ 420014 w 1188472"/>
              <a:gd name="connsiteY836" fmla="*/ 320911 h 1788728"/>
              <a:gd name="connsiteX837" fmla="*/ 463094 w 1188472"/>
              <a:gd name="connsiteY837" fmla="*/ 282025 h 1788728"/>
              <a:gd name="connsiteX838" fmla="*/ 444223 w 1188472"/>
              <a:gd name="connsiteY838" fmla="*/ 303218 h 1788728"/>
              <a:gd name="connsiteX839" fmla="*/ 363710 w 1188472"/>
              <a:gd name="connsiteY839" fmla="*/ 396571 h 1788728"/>
              <a:gd name="connsiteX840" fmla="*/ 356852 w 1188472"/>
              <a:gd name="connsiteY840" fmla="*/ 403070 h 1788728"/>
              <a:gd name="connsiteX841" fmla="*/ 297187 w 1188472"/>
              <a:gd name="connsiteY841" fmla="*/ 456700 h 1788728"/>
              <a:gd name="connsiteX842" fmla="*/ 255696 w 1188472"/>
              <a:gd name="connsiteY842" fmla="*/ 498602 h 1788728"/>
              <a:gd name="connsiteX843" fmla="*/ 222023 w 1188472"/>
              <a:gd name="connsiteY843" fmla="*/ 540847 h 1788728"/>
              <a:gd name="connsiteX844" fmla="*/ 147820 w 1188472"/>
              <a:gd name="connsiteY844" fmla="*/ 594477 h 1788728"/>
              <a:gd name="connsiteX845" fmla="*/ 140413 w 1188472"/>
              <a:gd name="connsiteY845" fmla="*/ 581584 h 1788728"/>
              <a:gd name="connsiteX846" fmla="*/ 232242 w 1188472"/>
              <a:gd name="connsiteY846" fmla="*/ 465340 h 1788728"/>
              <a:gd name="connsiteX847" fmla="*/ 351332 w 1188472"/>
              <a:gd name="connsiteY847" fmla="*/ 328493 h 1788728"/>
              <a:gd name="connsiteX848" fmla="*/ 391965 w 1188472"/>
              <a:gd name="connsiteY848" fmla="*/ 297731 h 1788728"/>
              <a:gd name="connsiteX849" fmla="*/ 474055 w 1188472"/>
              <a:gd name="connsiteY849" fmla="*/ 195341 h 1788728"/>
              <a:gd name="connsiteX850" fmla="*/ 569724 w 1188472"/>
              <a:gd name="connsiteY850" fmla="*/ 78961 h 1788728"/>
              <a:gd name="connsiteX851" fmla="*/ 556282 w 1188472"/>
              <a:gd name="connsiteY851" fmla="*/ 68605 h 1788728"/>
              <a:gd name="connsiteX852" fmla="*/ 401497 w 1188472"/>
              <a:gd name="connsiteY852" fmla="*/ 270848 h 1788728"/>
              <a:gd name="connsiteX853" fmla="*/ 351332 w 1188472"/>
              <a:gd name="connsiteY853" fmla="*/ 328493 h 1788728"/>
              <a:gd name="connsiteX854" fmla="*/ 338609 w 1188472"/>
              <a:gd name="connsiteY854" fmla="*/ 338125 h 1788728"/>
              <a:gd name="connsiteX855" fmla="*/ 274693 w 1188472"/>
              <a:gd name="connsiteY855" fmla="*/ 383113 h 1788728"/>
              <a:gd name="connsiteX856" fmla="*/ 220035 w 1188472"/>
              <a:gd name="connsiteY856" fmla="*/ 433588 h 1788728"/>
              <a:gd name="connsiteX857" fmla="*/ 188419 w 1188472"/>
              <a:gd name="connsiteY857" fmla="*/ 474599 h 1788728"/>
              <a:gd name="connsiteX858" fmla="*/ 108455 w 1188472"/>
              <a:gd name="connsiteY858" fmla="*/ 536664 h 1788728"/>
              <a:gd name="connsiteX859" fmla="*/ 101048 w 1188472"/>
              <a:gd name="connsiteY859" fmla="*/ 523771 h 1788728"/>
              <a:gd name="connsiteX860" fmla="*/ 191574 w 1188472"/>
              <a:gd name="connsiteY860" fmla="*/ 400327 h 1788728"/>
              <a:gd name="connsiteX861" fmla="*/ 281757 w 1188472"/>
              <a:gd name="connsiteY861" fmla="*/ 296291 h 1788728"/>
              <a:gd name="connsiteX862" fmla="*/ 372488 w 1188472"/>
              <a:gd name="connsiteY862" fmla="*/ 196164 h 1788728"/>
              <a:gd name="connsiteX863" fmla="*/ 433661 w 1188472"/>
              <a:gd name="connsiteY863" fmla="*/ 116885 h 1788728"/>
              <a:gd name="connsiteX864" fmla="*/ 459242 w 1188472"/>
              <a:gd name="connsiteY864" fmla="*/ 74092 h 1788728"/>
              <a:gd name="connsiteX865" fmla="*/ 460725 w 1188472"/>
              <a:gd name="connsiteY865" fmla="*/ 70575 h 1788728"/>
              <a:gd name="connsiteX866" fmla="*/ 484068 w 1188472"/>
              <a:gd name="connsiteY866" fmla="*/ 44259 h 1788728"/>
              <a:gd name="connsiteX867" fmla="*/ 469460 w 1188472"/>
              <a:gd name="connsiteY867" fmla="*/ 38224 h 1788728"/>
              <a:gd name="connsiteX868" fmla="*/ 466563 w 1188472"/>
              <a:gd name="connsiteY868" fmla="*/ 56724 h 1788728"/>
              <a:gd name="connsiteX869" fmla="*/ 460725 w 1188472"/>
              <a:gd name="connsiteY869" fmla="*/ 70575 h 1788728"/>
              <a:gd name="connsiteX870" fmla="*/ 449863 w 1188472"/>
              <a:gd name="connsiteY870" fmla="*/ 82819 h 1788728"/>
              <a:gd name="connsiteX871" fmla="*/ 420700 w 1188472"/>
              <a:gd name="connsiteY871" fmla="*/ 124155 h 1788728"/>
              <a:gd name="connsiteX872" fmla="*/ 362544 w 1188472"/>
              <a:gd name="connsiteY872" fmla="*/ 203708 h 1788728"/>
              <a:gd name="connsiteX873" fmla="*/ 298833 w 1188472"/>
              <a:gd name="connsiteY873" fmla="*/ 257818 h 1788728"/>
              <a:gd name="connsiteX874" fmla="*/ 273870 w 1188472"/>
              <a:gd name="connsiteY874" fmla="*/ 284906 h 1788728"/>
              <a:gd name="connsiteX875" fmla="*/ 206044 w 1188472"/>
              <a:gd name="connsiteY875" fmla="*/ 363225 h 1788728"/>
              <a:gd name="connsiteX876" fmla="*/ 126834 w 1188472"/>
              <a:gd name="connsiteY876" fmla="*/ 440652 h 1788728"/>
              <a:gd name="connsiteX877" fmla="*/ 62506 w 1188472"/>
              <a:gd name="connsiteY877" fmla="*/ 463763 h 1788728"/>
              <a:gd name="connsiteX878" fmla="*/ 59420 w 1188472"/>
              <a:gd name="connsiteY878" fmla="*/ 452036 h 1788728"/>
              <a:gd name="connsiteX879" fmla="*/ 129372 w 1188472"/>
              <a:gd name="connsiteY879" fmla="*/ 366654 h 1788728"/>
              <a:gd name="connsiteX880" fmla="*/ 194797 w 1188472"/>
              <a:gd name="connsiteY880" fmla="*/ 280518 h 1788728"/>
              <a:gd name="connsiteX881" fmla="*/ 268109 w 1188472"/>
              <a:gd name="connsiteY881" fmla="*/ 195135 h 1788728"/>
              <a:gd name="connsiteX882" fmla="*/ 334469 w 1188472"/>
              <a:gd name="connsiteY882" fmla="*/ 108236 h 1788728"/>
              <a:gd name="connsiteX883" fmla="*/ 342298 w 1188472"/>
              <a:gd name="connsiteY883" fmla="*/ 95599 h 1788728"/>
              <a:gd name="connsiteX884" fmla="*/ 405475 w 1188472"/>
              <a:gd name="connsiteY884" fmla="*/ 25674 h 1788728"/>
              <a:gd name="connsiteX885" fmla="*/ 392365 w 1188472"/>
              <a:gd name="connsiteY885" fmla="*/ 15573 h 1788728"/>
              <a:gd name="connsiteX886" fmla="*/ 393816 w 1188472"/>
              <a:gd name="connsiteY886" fmla="*/ 13947 h 1788728"/>
              <a:gd name="connsiteX887" fmla="*/ 404806 w 1188472"/>
              <a:gd name="connsiteY887" fmla="*/ 13235 h 1788728"/>
              <a:gd name="connsiteX888" fmla="*/ 240581 w 1188472"/>
              <a:gd name="connsiteY888" fmla="*/ 6432 h 1788728"/>
              <a:gd name="connsiteX889" fmla="*/ 228509 w 1188472"/>
              <a:gd name="connsiteY889" fmla="*/ 47038 h 1788728"/>
              <a:gd name="connsiteX890" fmla="*/ 221449 w 1188472"/>
              <a:gd name="connsiteY890" fmla="*/ 55832 h 1788728"/>
              <a:gd name="connsiteX891" fmla="*/ 189174 w 1188472"/>
              <a:gd name="connsiteY891" fmla="*/ 101181 h 1788728"/>
              <a:gd name="connsiteX892" fmla="*/ 135818 w 1188472"/>
              <a:gd name="connsiteY892" fmla="*/ 157416 h 1788728"/>
              <a:gd name="connsiteX893" fmla="*/ 127520 w 1188472"/>
              <a:gd name="connsiteY893" fmla="*/ 146581 h 1788728"/>
              <a:gd name="connsiteX894" fmla="*/ 156392 w 1188472"/>
              <a:gd name="connsiteY894" fmla="*/ 87808 h 1788728"/>
              <a:gd name="connsiteX895" fmla="*/ 162892 w 1188472"/>
              <a:gd name="connsiteY895" fmla="*/ 75580 h 1788728"/>
              <a:gd name="connsiteX896" fmla="*/ 190339 w 1188472"/>
              <a:gd name="connsiteY896" fmla="*/ 34795 h 1788728"/>
              <a:gd name="connsiteX897" fmla="*/ 176006 w 1188472"/>
              <a:gd name="connsiteY897" fmla="*/ 31024 h 1788728"/>
              <a:gd name="connsiteX898" fmla="*/ 170829 w 1188472"/>
              <a:gd name="connsiteY898" fmla="*/ 60650 h 1788728"/>
              <a:gd name="connsiteX899" fmla="*/ 162892 w 1188472"/>
              <a:gd name="connsiteY899" fmla="*/ 75580 h 1788728"/>
              <a:gd name="connsiteX900" fmla="*/ 161407 w 1188472"/>
              <a:gd name="connsiteY900" fmla="*/ 77787 h 1788728"/>
              <a:gd name="connsiteX901" fmla="*/ 136230 w 1188472"/>
              <a:gd name="connsiteY901" fmla="*/ 123195 h 1788728"/>
              <a:gd name="connsiteX902" fmla="*/ 137121 w 1188472"/>
              <a:gd name="connsiteY902" fmla="*/ 123743 h 1788728"/>
              <a:gd name="connsiteX903" fmla="*/ 122308 w 1188472"/>
              <a:gd name="connsiteY903" fmla="*/ 115103 h 1788728"/>
              <a:gd name="connsiteX904" fmla="*/ 179092 w 1188472"/>
              <a:gd name="connsiteY904" fmla="*/ 23274 h 1788728"/>
              <a:gd name="connsiteX905" fmla="*/ 193426 w 1188472"/>
              <a:gd name="connsiteY905" fmla="*/ 27046 h 1788728"/>
              <a:gd name="connsiteX906" fmla="*/ 176623 w 1188472"/>
              <a:gd name="connsiteY906" fmla="*/ 88699 h 1788728"/>
              <a:gd name="connsiteX907" fmla="*/ 159024 w 1188472"/>
              <a:gd name="connsiteY907" fmla="*/ 119475 h 1788728"/>
              <a:gd name="connsiteX908" fmla="*/ 155307 w 1188472"/>
              <a:gd name="connsiteY908" fmla="*/ 127964 h 1788728"/>
              <a:gd name="connsiteX909" fmla="*/ 151129 w 1188472"/>
              <a:gd name="connsiteY909" fmla="*/ 133671 h 1788728"/>
              <a:gd name="connsiteX910" fmla="*/ 136573 w 1188472"/>
              <a:gd name="connsiteY910" fmla="*/ 140957 h 1788728"/>
              <a:gd name="connsiteX911" fmla="*/ 144871 w 1188472"/>
              <a:gd name="connsiteY911" fmla="*/ 151793 h 1788728"/>
              <a:gd name="connsiteX912" fmla="*/ 155307 w 1188472"/>
              <a:gd name="connsiteY912" fmla="*/ 127964 h 1788728"/>
              <a:gd name="connsiteX913" fmla="*/ 161056 w 1188472"/>
              <a:gd name="connsiteY913" fmla="*/ 120109 h 1788728"/>
              <a:gd name="connsiteX914" fmla="*/ 178681 w 1188472"/>
              <a:gd name="connsiteY914" fmla="*/ 86230 h 1788728"/>
              <a:gd name="connsiteX915" fmla="*/ 209508 w 1188472"/>
              <a:gd name="connsiteY915" fmla="*/ 44577 h 1788728"/>
              <a:gd name="connsiteX916" fmla="*/ 240814 w 1188472"/>
              <a:gd name="connsiteY916" fmla="*/ 5649 h 1788728"/>
              <a:gd name="connsiteX917" fmla="*/ 241116 w 1188472"/>
              <a:gd name="connsiteY917" fmla="*/ 5776 h 1788728"/>
              <a:gd name="connsiteX918" fmla="*/ 240581 w 1188472"/>
              <a:gd name="connsiteY918" fmla="*/ 6432 h 1788728"/>
              <a:gd name="connsiteX919" fmla="*/ 252833 w 1188472"/>
              <a:gd name="connsiteY919" fmla="*/ 762 h 1788728"/>
              <a:gd name="connsiteX920" fmla="*/ 258028 w 1188472"/>
              <a:gd name="connsiteY920" fmla="*/ 10792 h 1788728"/>
              <a:gd name="connsiteX921" fmla="*/ 233271 w 1188472"/>
              <a:gd name="connsiteY921" fmla="*/ 90276 h 1788728"/>
              <a:gd name="connsiteX922" fmla="*/ 214317 w 1188472"/>
              <a:gd name="connsiteY922" fmla="*/ 123562 h 1788728"/>
              <a:gd name="connsiteX923" fmla="*/ 155638 w 1188472"/>
              <a:gd name="connsiteY923" fmla="*/ 194175 h 1788728"/>
              <a:gd name="connsiteX924" fmla="*/ 125531 w 1188472"/>
              <a:gd name="connsiteY924" fmla="*/ 238547 h 1788728"/>
              <a:gd name="connsiteX925" fmla="*/ 89115 w 1188472"/>
              <a:gd name="connsiteY925" fmla="*/ 292587 h 1788728"/>
              <a:gd name="connsiteX926" fmla="*/ 46458 w 1188472"/>
              <a:gd name="connsiteY926" fmla="*/ 328318 h 1788728"/>
              <a:gd name="connsiteX927" fmla="*/ 56128 w 1188472"/>
              <a:gd name="connsiteY927" fmla="*/ 340937 h 1788728"/>
              <a:gd name="connsiteX928" fmla="*/ 195273 w 1188472"/>
              <a:gd name="connsiteY928" fmla="*/ 157005 h 1788728"/>
              <a:gd name="connsiteX929" fmla="*/ 214317 w 1188472"/>
              <a:gd name="connsiteY929" fmla="*/ 123562 h 1788728"/>
              <a:gd name="connsiteX930" fmla="*/ 275257 w 1188472"/>
              <a:gd name="connsiteY930" fmla="*/ 50227 h 1788728"/>
              <a:gd name="connsiteX931" fmla="*/ 257925 w 1188472"/>
              <a:gd name="connsiteY931" fmla="*/ 87079 h 1788728"/>
              <a:gd name="connsiteX932" fmla="*/ 234985 w 1188472"/>
              <a:gd name="connsiteY932" fmla="*/ 121549 h 1788728"/>
              <a:gd name="connsiteX933" fmla="*/ 191677 w 1188472"/>
              <a:gd name="connsiteY933" fmla="*/ 177315 h 1788728"/>
              <a:gd name="connsiteX934" fmla="*/ 189791 w 1188472"/>
              <a:gd name="connsiteY934" fmla="*/ 179499 h 1788728"/>
              <a:gd name="connsiteX935" fmla="*/ 162976 w 1188472"/>
              <a:gd name="connsiteY935" fmla="*/ 210909 h 1788728"/>
              <a:gd name="connsiteX936" fmla="*/ 132554 w 1188472"/>
              <a:gd name="connsiteY936" fmla="*/ 258012 h 1788728"/>
              <a:gd name="connsiteX937" fmla="*/ 131704 w 1188472"/>
              <a:gd name="connsiteY937" fmla="*/ 259189 h 1788728"/>
              <a:gd name="connsiteX938" fmla="*/ 79240 w 1188472"/>
              <a:gd name="connsiteY938" fmla="*/ 324272 h 1788728"/>
              <a:gd name="connsiteX939" fmla="*/ 74484 w 1188472"/>
              <a:gd name="connsiteY939" fmla="*/ 331809 h 1788728"/>
              <a:gd name="connsiteX940" fmla="*/ 73025 w 1188472"/>
              <a:gd name="connsiteY940" fmla="*/ 333230 h 1788728"/>
              <a:gd name="connsiteX941" fmla="*/ 50299 w 1188472"/>
              <a:gd name="connsiteY941" fmla="*/ 344366 h 1788728"/>
              <a:gd name="connsiteX942" fmla="*/ 40629 w 1188472"/>
              <a:gd name="connsiteY942" fmla="*/ 331747 h 1788728"/>
              <a:gd name="connsiteX943" fmla="*/ 90418 w 1188472"/>
              <a:gd name="connsiteY943" fmla="*/ 264264 h 1788728"/>
              <a:gd name="connsiteX944" fmla="*/ 219350 w 1188472"/>
              <a:gd name="connsiteY944" fmla="*/ 77844 h 1788728"/>
              <a:gd name="connsiteX945" fmla="*/ 228509 w 1188472"/>
              <a:gd name="connsiteY945" fmla="*/ 47038 h 1788728"/>
              <a:gd name="connsiteX946" fmla="*/ 256451 w 1188472"/>
              <a:gd name="connsiteY946" fmla="*/ 12233 h 1788728"/>
              <a:gd name="connsiteX947" fmla="*/ 241116 w 1188472"/>
              <a:gd name="connsiteY947" fmla="*/ 5776 h 1788728"/>
              <a:gd name="connsiteX948" fmla="*/ 242392 w 1188472"/>
              <a:gd name="connsiteY948" fmla="*/ 4209 h 1788728"/>
              <a:gd name="connsiteX949" fmla="*/ 252833 w 1188472"/>
              <a:gd name="connsiteY949" fmla="*/ 762 h 178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</a:cxnLst>
            <a:rect l="l" t="t" r="r" b="b"/>
            <a:pathLst>
              <a:path w="1188472" h="1788728">
                <a:moveTo>
                  <a:pt x="363538" y="1724798"/>
                </a:moveTo>
                <a:lnTo>
                  <a:pt x="355798" y="1751978"/>
                </a:lnTo>
                <a:cubicBezTo>
                  <a:pt x="354160" y="1761125"/>
                  <a:pt x="353629" y="1770418"/>
                  <a:pt x="354657" y="1780156"/>
                </a:cubicBezTo>
                <a:cubicBezTo>
                  <a:pt x="355137" y="1784819"/>
                  <a:pt x="350337" y="1788728"/>
                  <a:pt x="346085" y="1788728"/>
                </a:cubicBezTo>
                <a:cubicBezTo>
                  <a:pt x="341079" y="1788728"/>
                  <a:pt x="337992" y="1784751"/>
                  <a:pt x="337512" y="1780156"/>
                </a:cubicBezTo>
                <a:lnTo>
                  <a:pt x="338241" y="1762643"/>
                </a:lnTo>
                <a:lnTo>
                  <a:pt x="339947" y="1761605"/>
                </a:lnTo>
                <a:close/>
                <a:moveTo>
                  <a:pt x="363560" y="1724720"/>
                </a:moveTo>
                <a:lnTo>
                  <a:pt x="363573" y="1724743"/>
                </a:lnTo>
                <a:lnTo>
                  <a:pt x="363538" y="1724798"/>
                </a:lnTo>
                <a:close/>
                <a:moveTo>
                  <a:pt x="363527" y="1724662"/>
                </a:moveTo>
                <a:lnTo>
                  <a:pt x="363573" y="1724674"/>
                </a:lnTo>
                <a:lnTo>
                  <a:pt x="363560" y="1724720"/>
                </a:lnTo>
                <a:close/>
                <a:moveTo>
                  <a:pt x="357606" y="1714182"/>
                </a:moveTo>
                <a:lnTo>
                  <a:pt x="363527" y="1724662"/>
                </a:lnTo>
                <a:lnTo>
                  <a:pt x="347045" y="1720148"/>
                </a:lnTo>
                <a:cubicBezTo>
                  <a:pt x="348691" y="1715828"/>
                  <a:pt x="352806" y="1712879"/>
                  <a:pt x="357606" y="1714182"/>
                </a:cubicBezTo>
                <a:close/>
                <a:moveTo>
                  <a:pt x="327225" y="1712673"/>
                </a:moveTo>
                <a:cubicBezTo>
                  <a:pt x="331614" y="1715210"/>
                  <a:pt x="332095" y="1720148"/>
                  <a:pt x="330311" y="1724400"/>
                </a:cubicBezTo>
                <a:lnTo>
                  <a:pt x="315745" y="1756802"/>
                </a:lnTo>
                <a:lnTo>
                  <a:pt x="314607" y="1757181"/>
                </a:lnTo>
                <a:cubicBezTo>
                  <a:pt x="313235" y="1757593"/>
                  <a:pt x="311863" y="1757867"/>
                  <a:pt x="310492" y="1758142"/>
                </a:cubicBezTo>
                <a:cubicBezTo>
                  <a:pt x="309532" y="1758279"/>
                  <a:pt x="311726" y="1758142"/>
                  <a:pt x="310080" y="1758142"/>
                </a:cubicBezTo>
                <a:cubicBezTo>
                  <a:pt x="309326" y="1758142"/>
                  <a:pt x="308503" y="1758210"/>
                  <a:pt x="307749" y="1758210"/>
                </a:cubicBezTo>
                <a:cubicBezTo>
                  <a:pt x="306994" y="1758210"/>
                  <a:pt x="306171" y="1758142"/>
                  <a:pt x="305348" y="1758142"/>
                </a:cubicBezTo>
                <a:cubicBezTo>
                  <a:pt x="303497" y="1758142"/>
                  <a:pt x="306445" y="1758348"/>
                  <a:pt x="304388" y="1758005"/>
                </a:cubicBezTo>
                <a:lnTo>
                  <a:pt x="309532" y="1770623"/>
                </a:lnTo>
                <a:lnTo>
                  <a:pt x="315745" y="1756802"/>
                </a:lnTo>
                <a:lnTo>
                  <a:pt x="316458" y="1756564"/>
                </a:lnTo>
                <a:cubicBezTo>
                  <a:pt x="317076" y="1756427"/>
                  <a:pt x="318036" y="1755947"/>
                  <a:pt x="316938" y="1756427"/>
                </a:cubicBezTo>
                <a:cubicBezTo>
                  <a:pt x="319613" y="1755330"/>
                  <a:pt x="322150" y="1753821"/>
                  <a:pt x="324482" y="1752175"/>
                </a:cubicBezTo>
                <a:cubicBezTo>
                  <a:pt x="324551" y="1752106"/>
                  <a:pt x="326540" y="1750529"/>
                  <a:pt x="325305" y="1751558"/>
                </a:cubicBezTo>
                <a:cubicBezTo>
                  <a:pt x="325922" y="1751009"/>
                  <a:pt x="326540" y="1750529"/>
                  <a:pt x="327157" y="1749981"/>
                </a:cubicBezTo>
                <a:cubicBezTo>
                  <a:pt x="328185" y="1749089"/>
                  <a:pt x="329214" y="1748129"/>
                  <a:pt x="330174" y="1747169"/>
                </a:cubicBezTo>
                <a:cubicBezTo>
                  <a:pt x="331203" y="1746140"/>
                  <a:pt x="332232" y="1745043"/>
                  <a:pt x="333260" y="1743877"/>
                </a:cubicBezTo>
                <a:cubicBezTo>
                  <a:pt x="333809" y="1743260"/>
                  <a:pt x="334358" y="1742574"/>
                  <a:pt x="334906" y="1741957"/>
                </a:cubicBezTo>
                <a:cubicBezTo>
                  <a:pt x="335249" y="1741614"/>
                  <a:pt x="336072" y="1740448"/>
                  <a:pt x="335386" y="1741408"/>
                </a:cubicBezTo>
                <a:cubicBezTo>
                  <a:pt x="337238" y="1739008"/>
                  <a:pt x="338953" y="1736402"/>
                  <a:pt x="340461" y="1733933"/>
                </a:cubicBezTo>
                <a:cubicBezTo>
                  <a:pt x="341970" y="1731464"/>
                  <a:pt x="343342" y="1728858"/>
                  <a:pt x="344576" y="1726252"/>
                </a:cubicBezTo>
                <a:lnTo>
                  <a:pt x="345398" y="1724542"/>
                </a:lnTo>
                <a:lnTo>
                  <a:pt x="345262" y="1724880"/>
                </a:lnTo>
                <a:cubicBezTo>
                  <a:pt x="345605" y="1724126"/>
                  <a:pt x="345605" y="1723989"/>
                  <a:pt x="345399" y="1724538"/>
                </a:cubicBezTo>
                <a:lnTo>
                  <a:pt x="345398" y="1724542"/>
                </a:lnTo>
                <a:lnTo>
                  <a:pt x="345673" y="1723852"/>
                </a:lnTo>
                <a:cubicBezTo>
                  <a:pt x="346153" y="1722617"/>
                  <a:pt x="346633" y="1721383"/>
                  <a:pt x="347045" y="1720148"/>
                </a:cubicBezTo>
                <a:cubicBezTo>
                  <a:pt x="343479" y="1729750"/>
                  <a:pt x="340547" y="1739608"/>
                  <a:pt x="338781" y="1749638"/>
                </a:cubicBezTo>
                <a:lnTo>
                  <a:pt x="338241" y="1762643"/>
                </a:lnTo>
                <a:lnTo>
                  <a:pt x="321621" y="1772752"/>
                </a:lnTo>
                <a:cubicBezTo>
                  <a:pt x="314903" y="1775103"/>
                  <a:pt x="307612" y="1775904"/>
                  <a:pt x="299862" y="1774601"/>
                </a:cubicBezTo>
                <a:cubicBezTo>
                  <a:pt x="294513" y="1773641"/>
                  <a:pt x="291907" y="1766303"/>
                  <a:pt x="294718" y="1761982"/>
                </a:cubicBezTo>
                <a:cubicBezTo>
                  <a:pt x="304114" y="1747649"/>
                  <a:pt x="308846" y="1731464"/>
                  <a:pt x="315498" y="1715759"/>
                </a:cubicBezTo>
                <a:cubicBezTo>
                  <a:pt x="317350" y="1711439"/>
                  <a:pt x="323590" y="1710547"/>
                  <a:pt x="327225" y="1712673"/>
                </a:cubicBezTo>
                <a:close/>
                <a:moveTo>
                  <a:pt x="374614" y="1492188"/>
                </a:moveTo>
                <a:lnTo>
                  <a:pt x="374682" y="1492325"/>
                </a:lnTo>
                <a:cubicBezTo>
                  <a:pt x="382706" y="1484713"/>
                  <a:pt x="394845" y="1496852"/>
                  <a:pt x="386821" y="1504464"/>
                </a:cubicBezTo>
                <a:cubicBezTo>
                  <a:pt x="358223" y="1531759"/>
                  <a:pt x="329419" y="1560700"/>
                  <a:pt x="305074" y="1590463"/>
                </a:cubicBezTo>
                <a:cubicBezTo>
                  <a:pt x="292901" y="1605345"/>
                  <a:pt x="280745" y="1621273"/>
                  <a:pt x="270595" y="1638264"/>
                </a:cubicBezTo>
                <a:lnTo>
                  <a:pt x="256978" y="1671137"/>
                </a:lnTo>
                <a:lnTo>
                  <a:pt x="237591" y="1681880"/>
                </a:lnTo>
                <a:lnTo>
                  <a:pt x="248152" y="1692442"/>
                </a:lnTo>
                <a:lnTo>
                  <a:pt x="256978" y="1671137"/>
                </a:lnTo>
                <a:lnTo>
                  <a:pt x="265374" y="1666484"/>
                </a:lnTo>
                <a:cubicBezTo>
                  <a:pt x="273561" y="1659472"/>
                  <a:pt x="280831" y="1651157"/>
                  <a:pt x="287654" y="1643270"/>
                </a:cubicBezTo>
                <a:lnTo>
                  <a:pt x="322375" y="1605618"/>
                </a:lnTo>
                <a:lnTo>
                  <a:pt x="322973" y="1606237"/>
                </a:lnTo>
                <a:cubicBezTo>
                  <a:pt x="326813" y="1606237"/>
                  <a:pt x="331203" y="1605825"/>
                  <a:pt x="334837" y="1607403"/>
                </a:cubicBezTo>
                <a:lnTo>
                  <a:pt x="333123" y="1593961"/>
                </a:lnTo>
                <a:lnTo>
                  <a:pt x="322375" y="1605618"/>
                </a:lnTo>
                <a:lnTo>
                  <a:pt x="314692" y="1597665"/>
                </a:lnTo>
                <a:cubicBezTo>
                  <a:pt x="314692" y="1593378"/>
                  <a:pt x="317453" y="1589092"/>
                  <a:pt x="322973" y="1589092"/>
                </a:cubicBezTo>
                <a:cubicBezTo>
                  <a:pt x="330311" y="1589160"/>
                  <a:pt x="336758" y="1589709"/>
                  <a:pt x="343478" y="1592589"/>
                </a:cubicBezTo>
                <a:cubicBezTo>
                  <a:pt x="348210" y="1594647"/>
                  <a:pt x="349170" y="1602808"/>
                  <a:pt x="345193" y="1606031"/>
                </a:cubicBezTo>
                <a:cubicBezTo>
                  <a:pt x="310148" y="1634217"/>
                  <a:pt x="288614" y="1686407"/>
                  <a:pt x="242049" y="1698340"/>
                </a:cubicBezTo>
                <a:cubicBezTo>
                  <a:pt x="235465" y="1699986"/>
                  <a:pt x="230115" y="1694157"/>
                  <a:pt x="231487" y="1687778"/>
                </a:cubicBezTo>
                <a:cubicBezTo>
                  <a:pt x="240060" y="1648277"/>
                  <a:pt x="263583" y="1614672"/>
                  <a:pt x="289506" y="1582371"/>
                </a:cubicBezTo>
                <a:cubicBezTo>
                  <a:pt x="315429" y="1550070"/>
                  <a:pt x="344713" y="1520717"/>
                  <a:pt x="374614" y="1492188"/>
                </a:cubicBezTo>
                <a:close/>
                <a:moveTo>
                  <a:pt x="353834" y="1482861"/>
                </a:moveTo>
                <a:cubicBezTo>
                  <a:pt x="362338" y="1476003"/>
                  <a:pt x="374545" y="1488073"/>
                  <a:pt x="365973" y="1495000"/>
                </a:cubicBezTo>
                <a:cubicBezTo>
                  <a:pt x="339981" y="1515917"/>
                  <a:pt x="317486" y="1540195"/>
                  <a:pt x="295747" y="1566186"/>
                </a:cubicBezTo>
                <a:cubicBezTo>
                  <a:pt x="274007" y="1592178"/>
                  <a:pt x="253844" y="1619542"/>
                  <a:pt x="235602" y="1648071"/>
                </a:cubicBezTo>
                <a:cubicBezTo>
                  <a:pt x="229635" y="1657398"/>
                  <a:pt x="214822" y="1648756"/>
                  <a:pt x="220789" y="1639430"/>
                </a:cubicBezTo>
                <a:cubicBezTo>
                  <a:pt x="239374" y="1610420"/>
                  <a:pt x="260153" y="1582371"/>
                  <a:pt x="281962" y="1556105"/>
                </a:cubicBezTo>
                <a:cubicBezTo>
                  <a:pt x="303770" y="1529839"/>
                  <a:pt x="327156" y="1504396"/>
                  <a:pt x="353834" y="1482930"/>
                </a:cubicBezTo>
                <a:close/>
                <a:moveTo>
                  <a:pt x="429032" y="1322590"/>
                </a:moveTo>
                <a:cubicBezTo>
                  <a:pt x="432735" y="1324751"/>
                  <a:pt x="434964" y="1329243"/>
                  <a:pt x="432015" y="1333906"/>
                </a:cubicBezTo>
                <a:cubicBezTo>
                  <a:pt x="416311" y="1358595"/>
                  <a:pt x="401909" y="1384107"/>
                  <a:pt x="386272" y="1408795"/>
                </a:cubicBezTo>
                <a:cubicBezTo>
                  <a:pt x="372762" y="1430192"/>
                  <a:pt x="358840" y="1450561"/>
                  <a:pt x="341627" y="1470175"/>
                </a:cubicBezTo>
                <a:cubicBezTo>
                  <a:pt x="324413" y="1489788"/>
                  <a:pt x="303016" y="1504190"/>
                  <a:pt x="283814" y="1521610"/>
                </a:cubicBezTo>
                <a:cubicBezTo>
                  <a:pt x="273938" y="1530525"/>
                  <a:pt x="264063" y="1540195"/>
                  <a:pt x="256382" y="1551099"/>
                </a:cubicBezTo>
                <a:cubicBezTo>
                  <a:pt x="250758" y="1559123"/>
                  <a:pt x="246506" y="1568175"/>
                  <a:pt x="241774" y="1576748"/>
                </a:cubicBezTo>
                <a:cubicBezTo>
                  <a:pt x="231762" y="1594647"/>
                  <a:pt x="220172" y="1611929"/>
                  <a:pt x="200421" y="1619748"/>
                </a:cubicBezTo>
                <a:cubicBezTo>
                  <a:pt x="190202" y="1623794"/>
                  <a:pt x="185745" y="1607197"/>
                  <a:pt x="195894" y="1603220"/>
                </a:cubicBezTo>
                <a:cubicBezTo>
                  <a:pt x="216194" y="1595196"/>
                  <a:pt x="225727" y="1569890"/>
                  <a:pt x="235671" y="1552265"/>
                </a:cubicBezTo>
                <a:cubicBezTo>
                  <a:pt x="247398" y="1531485"/>
                  <a:pt x="265091" y="1514614"/>
                  <a:pt x="283265" y="1499458"/>
                </a:cubicBezTo>
                <a:cubicBezTo>
                  <a:pt x="292729" y="1491571"/>
                  <a:pt x="303291" y="1484097"/>
                  <a:pt x="312206" y="1476072"/>
                </a:cubicBezTo>
                <a:cubicBezTo>
                  <a:pt x="321121" y="1468049"/>
                  <a:pt x="329145" y="1458790"/>
                  <a:pt x="336689" y="1449532"/>
                </a:cubicBezTo>
                <a:cubicBezTo>
                  <a:pt x="368030" y="1411265"/>
                  <a:pt x="390799" y="1366893"/>
                  <a:pt x="417202" y="1325265"/>
                </a:cubicBezTo>
                <a:cubicBezTo>
                  <a:pt x="420151" y="1320602"/>
                  <a:pt x="425329" y="1320430"/>
                  <a:pt x="429032" y="1322590"/>
                </a:cubicBezTo>
                <a:close/>
                <a:moveTo>
                  <a:pt x="585849" y="1093465"/>
                </a:moveTo>
                <a:cubicBezTo>
                  <a:pt x="588515" y="1094974"/>
                  <a:pt x="590470" y="1097717"/>
                  <a:pt x="590161" y="1100871"/>
                </a:cubicBezTo>
                <a:lnTo>
                  <a:pt x="573576" y="1147759"/>
                </a:lnTo>
                <a:lnTo>
                  <a:pt x="580114" y="1139242"/>
                </a:lnTo>
                <a:cubicBezTo>
                  <a:pt x="588087" y="1132984"/>
                  <a:pt x="597740" y="1129161"/>
                  <a:pt x="609227" y="1129058"/>
                </a:cubicBezTo>
                <a:cubicBezTo>
                  <a:pt x="615124" y="1128989"/>
                  <a:pt x="618622" y="1134544"/>
                  <a:pt x="617525" y="1139893"/>
                </a:cubicBezTo>
                <a:cubicBezTo>
                  <a:pt x="612381" y="1164513"/>
                  <a:pt x="599077" y="1186253"/>
                  <a:pt x="588927" y="1208954"/>
                </a:cubicBezTo>
                <a:cubicBezTo>
                  <a:pt x="587007" y="1213205"/>
                  <a:pt x="580834" y="1214165"/>
                  <a:pt x="577200" y="1212039"/>
                </a:cubicBezTo>
                <a:cubicBezTo>
                  <a:pt x="572879" y="1209502"/>
                  <a:pt x="572193" y="1204564"/>
                  <a:pt x="574114" y="1200312"/>
                </a:cubicBezTo>
                <a:cubicBezTo>
                  <a:pt x="578915" y="1189614"/>
                  <a:pt x="584418" y="1179173"/>
                  <a:pt x="589330" y="1168508"/>
                </a:cubicBezTo>
                <a:lnTo>
                  <a:pt x="596236" y="1148892"/>
                </a:lnTo>
                <a:lnTo>
                  <a:pt x="597088" y="1148466"/>
                </a:lnTo>
                <a:cubicBezTo>
                  <a:pt x="597499" y="1148260"/>
                  <a:pt x="596128" y="1148740"/>
                  <a:pt x="597774" y="1148191"/>
                </a:cubicBezTo>
                <a:cubicBezTo>
                  <a:pt x="599077" y="1147780"/>
                  <a:pt x="600448" y="1147300"/>
                  <a:pt x="601751" y="1147026"/>
                </a:cubicBezTo>
                <a:cubicBezTo>
                  <a:pt x="604906" y="1146271"/>
                  <a:pt x="605386" y="1146271"/>
                  <a:pt x="609295" y="1146203"/>
                </a:cubicBezTo>
                <a:lnTo>
                  <a:pt x="600997" y="1135367"/>
                </a:lnTo>
                <a:lnTo>
                  <a:pt x="596236" y="1148892"/>
                </a:lnTo>
                <a:lnTo>
                  <a:pt x="595442" y="1149289"/>
                </a:lnTo>
                <a:cubicBezTo>
                  <a:pt x="594413" y="1149906"/>
                  <a:pt x="593385" y="1150455"/>
                  <a:pt x="592356" y="1151140"/>
                </a:cubicBezTo>
                <a:cubicBezTo>
                  <a:pt x="591739" y="1151552"/>
                  <a:pt x="591121" y="1151963"/>
                  <a:pt x="590573" y="1152375"/>
                </a:cubicBezTo>
                <a:cubicBezTo>
                  <a:pt x="592013" y="1151346"/>
                  <a:pt x="590710" y="1152306"/>
                  <a:pt x="590367" y="1152581"/>
                </a:cubicBezTo>
                <a:cubicBezTo>
                  <a:pt x="588447" y="1154295"/>
                  <a:pt x="586664" y="1156010"/>
                  <a:pt x="585018" y="1157930"/>
                </a:cubicBezTo>
                <a:cubicBezTo>
                  <a:pt x="584675" y="1158341"/>
                  <a:pt x="583646" y="1159644"/>
                  <a:pt x="584538" y="1158478"/>
                </a:cubicBezTo>
                <a:cubicBezTo>
                  <a:pt x="584126" y="1158958"/>
                  <a:pt x="583783" y="1159507"/>
                  <a:pt x="583441" y="1159987"/>
                </a:cubicBezTo>
                <a:cubicBezTo>
                  <a:pt x="582823" y="1160947"/>
                  <a:pt x="582206" y="1161839"/>
                  <a:pt x="581589" y="1162799"/>
                </a:cubicBezTo>
                <a:cubicBezTo>
                  <a:pt x="580354" y="1164719"/>
                  <a:pt x="579257" y="1166708"/>
                  <a:pt x="578160" y="1168697"/>
                </a:cubicBezTo>
                <a:cubicBezTo>
                  <a:pt x="576925" y="1170960"/>
                  <a:pt x="575828" y="1173360"/>
                  <a:pt x="574731" y="1175692"/>
                </a:cubicBezTo>
                <a:cubicBezTo>
                  <a:pt x="574182" y="1176926"/>
                  <a:pt x="573702" y="1178092"/>
                  <a:pt x="573154" y="1179327"/>
                </a:cubicBezTo>
                <a:cubicBezTo>
                  <a:pt x="573771" y="1177887"/>
                  <a:pt x="572673" y="1180493"/>
                  <a:pt x="572468" y="1180973"/>
                </a:cubicBezTo>
                <a:cubicBezTo>
                  <a:pt x="568559" y="1190574"/>
                  <a:pt x="565198" y="1200381"/>
                  <a:pt x="560809" y="1209845"/>
                </a:cubicBezTo>
                <a:cubicBezTo>
                  <a:pt x="556969" y="1218143"/>
                  <a:pt x="552031" y="1226167"/>
                  <a:pt x="544556" y="1231653"/>
                </a:cubicBezTo>
                <a:cubicBezTo>
                  <a:pt x="536532" y="1237551"/>
                  <a:pt x="526588" y="1238374"/>
                  <a:pt x="517055" y="1236180"/>
                </a:cubicBezTo>
                <a:lnTo>
                  <a:pt x="516781" y="1235974"/>
                </a:lnTo>
                <a:cubicBezTo>
                  <a:pt x="505945" y="1233505"/>
                  <a:pt x="510540" y="1216977"/>
                  <a:pt x="521307" y="1219446"/>
                </a:cubicBezTo>
                <a:cubicBezTo>
                  <a:pt x="522130" y="1219583"/>
                  <a:pt x="523022" y="1219789"/>
                  <a:pt x="523844" y="1219926"/>
                </a:cubicBezTo>
                <a:cubicBezTo>
                  <a:pt x="525216" y="1220200"/>
                  <a:pt x="521787" y="1219857"/>
                  <a:pt x="523982" y="1219926"/>
                </a:cubicBezTo>
                <a:cubicBezTo>
                  <a:pt x="525079" y="1219995"/>
                  <a:pt x="526176" y="1219995"/>
                  <a:pt x="527273" y="1219995"/>
                </a:cubicBezTo>
                <a:cubicBezTo>
                  <a:pt x="527891" y="1219995"/>
                  <a:pt x="528508" y="1219857"/>
                  <a:pt x="529125" y="1219857"/>
                </a:cubicBezTo>
                <a:cubicBezTo>
                  <a:pt x="526999" y="1220063"/>
                  <a:pt x="528165" y="1219995"/>
                  <a:pt x="528645" y="1219857"/>
                </a:cubicBezTo>
                <a:cubicBezTo>
                  <a:pt x="529811" y="1219583"/>
                  <a:pt x="530908" y="1219241"/>
                  <a:pt x="532006" y="1218897"/>
                </a:cubicBezTo>
                <a:cubicBezTo>
                  <a:pt x="529948" y="1219583"/>
                  <a:pt x="532280" y="1218760"/>
                  <a:pt x="533034" y="1218349"/>
                </a:cubicBezTo>
                <a:cubicBezTo>
                  <a:pt x="533857" y="1217869"/>
                  <a:pt x="534680" y="1217320"/>
                  <a:pt x="535435" y="1216771"/>
                </a:cubicBezTo>
                <a:cubicBezTo>
                  <a:pt x="533446" y="1218212"/>
                  <a:pt x="536052" y="1216086"/>
                  <a:pt x="536532" y="1215674"/>
                </a:cubicBezTo>
                <a:cubicBezTo>
                  <a:pt x="537286" y="1214920"/>
                  <a:pt x="537972" y="1214097"/>
                  <a:pt x="538726" y="1213274"/>
                </a:cubicBezTo>
                <a:cubicBezTo>
                  <a:pt x="539892" y="1211971"/>
                  <a:pt x="537835" y="1214645"/>
                  <a:pt x="538932" y="1213068"/>
                </a:cubicBezTo>
                <a:cubicBezTo>
                  <a:pt x="539206" y="1212725"/>
                  <a:pt x="539412" y="1212383"/>
                  <a:pt x="539686" y="1212039"/>
                </a:cubicBezTo>
                <a:cubicBezTo>
                  <a:pt x="540235" y="1211216"/>
                  <a:pt x="540784" y="1210393"/>
                  <a:pt x="541264" y="1209570"/>
                </a:cubicBezTo>
                <a:cubicBezTo>
                  <a:pt x="542430" y="1207719"/>
                  <a:pt x="543458" y="1205799"/>
                  <a:pt x="544418" y="1203878"/>
                </a:cubicBezTo>
                <a:cubicBezTo>
                  <a:pt x="545447" y="1201821"/>
                  <a:pt x="546407" y="1199764"/>
                  <a:pt x="547299" y="1197638"/>
                </a:cubicBezTo>
                <a:cubicBezTo>
                  <a:pt x="547436" y="1197295"/>
                  <a:pt x="548053" y="1195717"/>
                  <a:pt x="547436" y="1197295"/>
                </a:cubicBezTo>
                <a:cubicBezTo>
                  <a:pt x="547573" y="1196883"/>
                  <a:pt x="547779" y="1196403"/>
                  <a:pt x="547985" y="1195923"/>
                </a:cubicBezTo>
                <a:cubicBezTo>
                  <a:pt x="548465" y="1194826"/>
                  <a:pt x="548876" y="1193797"/>
                  <a:pt x="549288" y="1192700"/>
                </a:cubicBezTo>
                <a:lnTo>
                  <a:pt x="560614" y="1165173"/>
                </a:lnTo>
                <a:lnTo>
                  <a:pt x="534954" y="1193866"/>
                </a:lnTo>
                <a:cubicBezTo>
                  <a:pt x="508688" y="1217251"/>
                  <a:pt x="479336" y="1240020"/>
                  <a:pt x="472066" y="1276436"/>
                </a:cubicBezTo>
                <a:cubicBezTo>
                  <a:pt x="469940" y="1287272"/>
                  <a:pt x="453413" y="1282677"/>
                  <a:pt x="455539" y="1271910"/>
                </a:cubicBezTo>
                <a:cubicBezTo>
                  <a:pt x="468320" y="1207582"/>
                  <a:pt x="543269" y="1183264"/>
                  <a:pt x="566585" y="1127100"/>
                </a:cubicBezTo>
                <a:lnTo>
                  <a:pt x="567015" y="1125367"/>
                </a:lnTo>
                <a:lnTo>
                  <a:pt x="585978" y="1108278"/>
                </a:lnTo>
                <a:lnTo>
                  <a:pt x="573085" y="1100871"/>
                </a:lnTo>
                <a:lnTo>
                  <a:pt x="567015" y="1125367"/>
                </a:lnTo>
                <a:lnTo>
                  <a:pt x="536883" y="1152521"/>
                </a:lnTo>
                <a:cubicBezTo>
                  <a:pt x="521890" y="1168834"/>
                  <a:pt x="507865" y="1186151"/>
                  <a:pt x="493600" y="1202781"/>
                </a:cubicBezTo>
                <a:cubicBezTo>
                  <a:pt x="481119" y="1217389"/>
                  <a:pt x="467266" y="1230899"/>
                  <a:pt x="456567" y="1246878"/>
                </a:cubicBezTo>
                <a:cubicBezTo>
                  <a:pt x="446692" y="1261554"/>
                  <a:pt x="438942" y="1276848"/>
                  <a:pt x="430233" y="1292964"/>
                </a:cubicBezTo>
                <a:cubicBezTo>
                  <a:pt x="421523" y="1309080"/>
                  <a:pt x="412402" y="1324922"/>
                  <a:pt x="400880" y="1339187"/>
                </a:cubicBezTo>
                <a:cubicBezTo>
                  <a:pt x="388742" y="1354206"/>
                  <a:pt x="373448" y="1366619"/>
                  <a:pt x="359321" y="1379786"/>
                </a:cubicBezTo>
                <a:cubicBezTo>
                  <a:pt x="329008" y="1408041"/>
                  <a:pt x="298010" y="1437050"/>
                  <a:pt x="273939" y="1470997"/>
                </a:cubicBezTo>
                <a:cubicBezTo>
                  <a:pt x="249593" y="1505287"/>
                  <a:pt x="231488" y="1543761"/>
                  <a:pt x="204193" y="1575993"/>
                </a:cubicBezTo>
                <a:lnTo>
                  <a:pt x="204056" y="1576062"/>
                </a:lnTo>
                <a:cubicBezTo>
                  <a:pt x="196923" y="1584497"/>
                  <a:pt x="184853" y="1572290"/>
                  <a:pt x="191917" y="1563923"/>
                </a:cubicBezTo>
                <a:cubicBezTo>
                  <a:pt x="222641" y="1527507"/>
                  <a:pt x="241569" y="1482793"/>
                  <a:pt x="271607" y="1445760"/>
                </a:cubicBezTo>
                <a:cubicBezTo>
                  <a:pt x="298147" y="1413116"/>
                  <a:pt x="328940" y="1384450"/>
                  <a:pt x="359732" y="1355920"/>
                </a:cubicBezTo>
                <a:cubicBezTo>
                  <a:pt x="373928" y="1342753"/>
                  <a:pt x="387370" y="1330134"/>
                  <a:pt x="398069" y="1313881"/>
                </a:cubicBezTo>
                <a:cubicBezTo>
                  <a:pt x="408287" y="1298382"/>
                  <a:pt x="416517" y="1281854"/>
                  <a:pt x="425363" y="1265600"/>
                </a:cubicBezTo>
                <a:cubicBezTo>
                  <a:pt x="434210" y="1249347"/>
                  <a:pt x="443194" y="1233985"/>
                  <a:pt x="455881" y="1219309"/>
                </a:cubicBezTo>
                <a:cubicBezTo>
                  <a:pt x="468569" y="1204633"/>
                  <a:pt x="481668" y="1190300"/>
                  <a:pt x="494286" y="1175486"/>
                </a:cubicBezTo>
                <a:cubicBezTo>
                  <a:pt x="519524" y="1145791"/>
                  <a:pt x="545104" y="1115822"/>
                  <a:pt x="577268" y="1093465"/>
                </a:cubicBezTo>
                <a:cubicBezTo>
                  <a:pt x="579806" y="1091682"/>
                  <a:pt x="583183" y="1091956"/>
                  <a:pt x="585849" y="1093465"/>
                </a:cubicBezTo>
                <a:close/>
                <a:moveTo>
                  <a:pt x="311428" y="807876"/>
                </a:moveTo>
                <a:lnTo>
                  <a:pt x="310491" y="808995"/>
                </a:lnTo>
                <a:lnTo>
                  <a:pt x="310303" y="808672"/>
                </a:lnTo>
                <a:close/>
                <a:moveTo>
                  <a:pt x="1184901" y="395519"/>
                </a:moveTo>
                <a:lnTo>
                  <a:pt x="1162804" y="441543"/>
                </a:lnTo>
                <a:cubicBezTo>
                  <a:pt x="1156700" y="457934"/>
                  <a:pt x="1150597" y="474188"/>
                  <a:pt x="1142779" y="489824"/>
                </a:cubicBezTo>
                <a:cubicBezTo>
                  <a:pt x="1125428" y="524456"/>
                  <a:pt x="1108694" y="558952"/>
                  <a:pt x="1087915" y="592557"/>
                </a:cubicBezTo>
                <a:cubicBezTo>
                  <a:pt x="1067135" y="626161"/>
                  <a:pt x="1045395" y="659079"/>
                  <a:pt x="1026330" y="693780"/>
                </a:cubicBezTo>
                <a:cubicBezTo>
                  <a:pt x="1013368" y="717372"/>
                  <a:pt x="1003013" y="742267"/>
                  <a:pt x="989982" y="765858"/>
                </a:cubicBezTo>
                <a:cubicBezTo>
                  <a:pt x="979078" y="785678"/>
                  <a:pt x="964745" y="808789"/>
                  <a:pt x="941908" y="815990"/>
                </a:cubicBezTo>
                <a:cubicBezTo>
                  <a:pt x="931346" y="819282"/>
                  <a:pt x="926889" y="802754"/>
                  <a:pt x="937381" y="799462"/>
                </a:cubicBezTo>
                <a:cubicBezTo>
                  <a:pt x="948697" y="795896"/>
                  <a:pt x="957133" y="785541"/>
                  <a:pt x="963648" y="776145"/>
                </a:cubicBezTo>
                <a:cubicBezTo>
                  <a:pt x="972220" y="763801"/>
                  <a:pt x="979147" y="750428"/>
                  <a:pt x="985662" y="736986"/>
                </a:cubicBezTo>
                <a:cubicBezTo>
                  <a:pt x="998418" y="710720"/>
                  <a:pt x="1011242" y="684934"/>
                  <a:pt x="1025987" y="659765"/>
                </a:cubicBezTo>
                <a:lnTo>
                  <a:pt x="1050749" y="619260"/>
                </a:lnTo>
                <a:lnTo>
                  <a:pt x="1056574" y="611759"/>
                </a:lnTo>
                <a:cubicBezTo>
                  <a:pt x="1079205" y="576029"/>
                  <a:pt x="1099916" y="538996"/>
                  <a:pt x="1121039" y="502374"/>
                </a:cubicBezTo>
                <a:close/>
                <a:moveTo>
                  <a:pt x="1184724" y="380242"/>
                </a:moveTo>
                <a:cubicBezTo>
                  <a:pt x="1187939" y="382805"/>
                  <a:pt x="1189791" y="387365"/>
                  <a:pt x="1187356" y="391411"/>
                </a:cubicBezTo>
                <a:lnTo>
                  <a:pt x="1184901" y="395519"/>
                </a:lnTo>
                <a:lnTo>
                  <a:pt x="1185984" y="393263"/>
                </a:lnTo>
                <a:lnTo>
                  <a:pt x="1172802" y="383107"/>
                </a:lnTo>
                <a:lnTo>
                  <a:pt x="1173914" y="381056"/>
                </a:lnTo>
                <a:cubicBezTo>
                  <a:pt x="1176932" y="377113"/>
                  <a:pt x="1181510" y="377679"/>
                  <a:pt x="1184724" y="380242"/>
                </a:cubicBezTo>
                <a:close/>
                <a:moveTo>
                  <a:pt x="1039723" y="371184"/>
                </a:moveTo>
                <a:lnTo>
                  <a:pt x="1001238" y="419066"/>
                </a:lnTo>
                <a:cubicBezTo>
                  <a:pt x="989742" y="436726"/>
                  <a:pt x="979387" y="455225"/>
                  <a:pt x="968654" y="473158"/>
                </a:cubicBezTo>
                <a:cubicBezTo>
                  <a:pt x="944925" y="512798"/>
                  <a:pt x="915024" y="548322"/>
                  <a:pt x="883958" y="582475"/>
                </a:cubicBezTo>
                <a:lnTo>
                  <a:pt x="810410" y="659348"/>
                </a:lnTo>
                <a:lnTo>
                  <a:pt x="859475" y="587893"/>
                </a:lnTo>
                <a:lnTo>
                  <a:pt x="891627" y="547804"/>
                </a:lnTo>
                <a:lnTo>
                  <a:pt x="895136" y="544070"/>
                </a:lnTo>
                <a:cubicBezTo>
                  <a:pt x="908989" y="527817"/>
                  <a:pt x="922637" y="511152"/>
                  <a:pt x="935255" y="493870"/>
                </a:cubicBezTo>
                <a:lnTo>
                  <a:pt x="936518" y="491830"/>
                </a:lnTo>
                <a:lnTo>
                  <a:pt x="948123" y="477359"/>
                </a:lnTo>
                <a:close/>
                <a:moveTo>
                  <a:pt x="1116393" y="366029"/>
                </a:moveTo>
                <a:cubicBezTo>
                  <a:pt x="1120096" y="368198"/>
                  <a:pt x="1122651" y="372861"/>
                  <a:pt x="1120353" y="377833"/>
                </a:cubicBezTo>
                <a:cubicBezTo>
                  <a:pt x="1106774" y="407391"/>
                  <a:pt x="1089355" y="434548"/>
                  <a:pt x="1070907" y="461500"/>
                </a:cubicBezTo>
                <a:cubicBezTo>
                  <a:pt x="1052459" y="488452"/>
                  <a:pt x="1033874" y="515404"/>
                  <a:pt x="1015288" y="542287"/>
                </a:cubicBezTo>
                <a:cubicBezTo>
                  <a:pt x="980861" y="592213"/>
                  <a:pt x="949794" y="644403"/>
                  <a:pt x="918865" y="696524"/>
                </a:cubicBezTo>
                <a:cubicBezTo>
                  <a:pt x="890679" y="744118"/>
                  <a:pt x="859680" y="792193"/>
                  <a:pt x="829231" y="836495"/>
                </a:cubicBezTo>
                <a:cubicBezTo>
                  <a:pt x="798782" y="880798"/>
                  <a:pt x="766206" y="923729"/>
                  <a:pt x="730201" y="963712"/>
                </a:cubicBezTo>
                <a:cubicBezTo>
                  <a:pt x="711411" y="984560"/>
                  <a:pt x="691454" y="1003968"/>
                  <a:pt x="671428" y="1023513"/>
                </a:cubicBezTo>
                <a:cubicBezTo>
                  <a:pt x="662993" y="1031709"/>
                  <a:pt x="654095" y="1040144"/>
                  <a:pt x="646448" y="1049436"/>
                </a:cubicBezTo>
                <a:lnTo>
                  <a:pt x="635771" y="1068423"/>
                </a:lnTo>
                <a:lnTo>
                  <a:pt x="623011" y="1069942"/>
                </a:lnTo>
                <a:lnTo>
                  <a:pt x="628977" y="1080503"/>
                </a:lnTo>
                <a:lnTo>
                  <a:pt x="635771" y="1068423"/>
                </a:lnTo>
                <a:lnTo>
                  <a:pt x="646551" y="1067139"/>
                </a:lnTo>
                <a:cubicBezTo>
                  <a:pt x="654043" y="1063273"/>
                  <a:pt x="660936" y="1057426"/>
                  <a:pt x="666490" y="1052454"/>
                </a:cubicBezTo>
                <a:cubicBezTo>
                  <a:pt x="684184" y="1036612"/>
                  <a:pt x="699135" y="1017821"/>
                  <a:pt x="713331" y="998893"/>
                </a:cubicBezTo>
                <a:cubicBezTo>
                  <a:pt x="724921" y="983394"/>
                  <a:pt x="735825" y="967483"/>
                  <a:pt x="747278" y="951916"/>
                </a:cubicBezTo>
                <a:cubicBezTo>
                  <a:pt x="762777" y="930725"/>
                  <a:pt x="780059" y="910836"/>
                  <a:pt x="797273" y="891085"/>
                </a:cubicBezTo>
                <a:cubicBezTo>
                  <a:pt x="820658" y="864271"/>
                  <a:pt x="845485" y="837181"/>
                  <a:pt x="867841" y="811053"/>
                </a:cubicBezTo>
                <a:cubicBezTo>
                  <a:pt x="890198" y="784924"/>
                  <a:pt x="912281" y="756874"/>
                  <a:pt x="934433" y="732391"/>
                </a:cubicBezTo>
                <a:cubicBezTo>
                  <a:pt x="956584" y="707908"/>
                  <a:pt x="979352" y="684042"/>
                  <a:pt x="1000544" y="658736"/>
                </a:cubicBezTo>
                <a:cubicBezTo>
                  <a:pt x="1023106" y="631853"/>
                  <a:pt x="1041417" y="604421"/>
                  <a:pt x="1060209" y="573011"/>
                </a:cubicBezTo>
                <a:cubicBezTo>
                  <a:pt x="1078999" y="541601"/>
                  <a:pt x="1096693" y="509986"/>
                  <a:pt x="1115347" y="478028"/>
                </a:cubicBezTo>
                <a:cubicBezTo>
                  <a:pt x="1134000" y="446070"/>
                  <a:pt x="1153546" y="414660"/>
                  <a:pt x="1172543" y="382908"/>
                </a:cubicBezTo>
                <a:lnTo>
                  <a:pt x="1172802" y="383107"/>
                </a:lnTo>
                <a:lnTo>
                  <a:pt x="1152500" y="420541"/>
                </a:lnTo>
                <a:cubicBezTo>
                  <a:pt x="1146894" y="434514"/>
                  <a:pt x="1142196" y="448950"/>
                  <a:pt x="1136538" y="462803"/>
                </a:cubicBezTo>
                <a:cubicBezTo>
                  <a:pt x="1129886" y="479056"/>
                  <a:pt x="1121313" y="494556"/>
                  <a:pt x="1113358" y="510192"/>
                </a:cubicBezTo>
                <a:cubicBezTo>
                  <a:pt x="1104786" y="526994"/>
                  <a:pt x="1096007" y="543796"/>
                  <a:pt x="1086818" y="560255"/>
                </a:cubicBezTo>
                <a:lnTo>
                  <a:pt x="1050749" y="619260"/>
                </a:lnTo>
                <a:lnTo>
                  <a:pt x="994458" y="691732"/>
                </a:lnTo>
                <a:cubicBezTo>
                  <a:pt x="971998" y="716995"/>
                  <a:pt x="948561" y="741478"/>
                  <a:pt x="926478" y="767024"/>
                </a:cubicBezTo>
                <a:cubicBezTo>
                  <a:pt x="902886" y="794319"/>
                  <a:pt x="880940" y="822300"/>
                  <a:pt x="856663" y="849732"/>
                </a:cubicBezTo>
                <a:cubicBezTo>
                  <a:pt x="832386" y="877164"/>
                  <a:pt x="807697" y="904253"/>
                  <a:pt x="784311" y="932439"/>
                </a:cubicBezTo>
                <a:cubicBezTo>
                  <a:pt x="757496" y="964809"/>
                  <a:pt x="735070" y="1000470"/>
                  <a:pt x="708256" y="1032840"/>
                </a:cubicBezTo>
                <a:cubicBezTo>
                  <a:pt x="694951" y="1048888"/>
                  <a:pt x="680481" y="1064799"/>
                  <a:pt x="663130" y="1076594"/>
                </a:cubicBezTo>
                <a:cubicBezTo>
                  <a:pt x="650306" y="1085235"/>
                  <a:pt x="633915" y="1091888"/>
                  <a:pt x="618553" y="1086127"/>
                </a:cubicBezTo>
                <a:cubicBezTo>
                  <a:pt x="614301" y="1084481"/>
                  <a:pt x="611215" y="1080298"/>
                  <a:pt x="612587" y="1075566"/>
                </a:cubicBezTo>
                <a:cubicBezTo>
                  <a:pt x="620336" y="1049231"/>
                  <a:pt x="640362" y="1029617"/>
                  <a:pt x="659427" y="1010963"/>
                </a:cubicBezTo>
                <a:cubicBezTo>
                  <a:pt x="681921" y="988949"/>
                  <a:pt x="704209" y="967072"/>
                  <a:pt x="725058" y="943412"/>
                </a:cubicBezTo>
                <a:cubicBezTo>
                  <a:pt x="798301" y="860362"/>
                  <a:pt x="857829" y="765378"/>
                  <a:pt x="914270" y="670464"/>
                </a:cubicBezTo>
                <a:cubicBezTo>
                  <a:pt x="945817" y="617451"/>
                  <a:pt x="978118" y="565056"/>
                  <a:pt x="1013642" y="514650"/>
                </a:cubicBezTo>
                <a:cubicBezTo>
                  <a:pt x="1030170" y="491127"/>
                  <a:pt x="1046218" y="467330"/>
                  <a:pt x="1062334" y="443395"/>
                </a:cubicBezTo>
                <a:cubicBezTo>
                  <a:pt x="1078451" y="419460"/>
                  <a:pt x="1093607" y="394909"/>
                  <a:pt x="1105677" y="368711"/>
                </a:cubicBezTo>
                <a:lnTo>
                  <a:pt x="1105540" y="369192"/>
                </a:lnTo>
                <a:cubicBezTo>
                  <a:pt x="1107838" y="364186"/>
                  <a:pt x="1112690" y="363860"/>
                  <a:pt x="1116393" y="366029"/>
                </a:cubicBezTo>
                <a:close/>
                <a:moveTo>
                  <a:pt x="1072193" y="362933"/>
                </a:moveTo>
                <a:cubicBezTo>
                  <a:pt x="1076325" y="364065"/>
                  <a:pt x="1079514" y="367785"/>
                  <a:pt x="1077628" y="372963"/>
                </a:cubicBezTo>
                <a:cubicBezTo>
                  <a:pt x="1060380" y="420386"/>
                  <a:pt x="1036497" y="464912"/>
                  <a:pt x="1009219" y="507431"/>
                </a:cubicBezTo>
                <a:lnTo>
                  <a:pt x="939497" y="603586"/>
                </a:lnTo>
                <a:lnTo>
                  <a:pt x="940330" y="606135"/>
                </a:lnTo>
                <a:cubicBezTo>
                  <a:pt x="902886" y="684933"/>
                  <a:pt x="845484" y="751456"/>
                  <a:pt x="795078" y="821956"/>
                </a:cubicBezTo>
                <a:cubicBezTo>
                  <a:pt x="752010" y="882169"/>
                  <a:pt x="709490" y="942520"/>
                  <a:pt x="655106" y="993269"/>
                </a:cubicBezTo>
                <a:cubicBezTo>
                  <a:pt x="604906" y="1040177"/>
                  <a:pt x="570890" y="1102722"/>
                  <a:pt x="514243" y="1142979"/>
                </a:cubicBezTo>
                <a:cubicBezTo>
                  <a:pt x="499704" y="1153334"/>
                  <a:pt x="485439" y="1162524"/>
                  <a:pt x="471723" y="1174663"/>
                </a:cubicBezTo>
                <a:cubicBezTo>
                  <a:pt x="458007" y="1186802"/>
                  <a:pt x="445251" y="1199969"/>
                  <a:pt x="432976" y="1213548"/>
                </a:cubicBezTo>
                <a:cubicBezTo>
                  <a:pt x="407738" y="1241529"/>
                  <a:pt x="384627" y="1271361"/>
                  <a:pt x="360418" y="1300233"/>
                </a:cubicBezTo>
                <a:cubicBezTo>
                  <a:pt x="316938" y="1352011"/>
                  <a:pt x="281757" y="1412910"/>
                  <a:pt x="225590" y="1452549"/>
                </a:cubicBezTo>
                <a:lnTo>
                  <a:pt x="225658" y="1452618"/>
                </a:lnTo>
                <a:cubicBezTo>
                  <a:pt x="216606" y="1458996"/>
                  <a:pt x="208102" y="1444114"/>
                  <a:pt x="217017" y="1437805"/>
                </a:cubicBezTo>
                <a:cubicBezTo>
                  <a:pt x="248427" y="1415653"/>
                  <a:pt x="273116" y="1385272"/>
                  <a:pt x="296570" y="1354891"/>
                </a:cubicBezTo>
                <a:cubicBezTo>
                  <a:pt x="320024" y="1324510"/>
                  <a:pt x="344370" y="1293375"/>
                  <a:pt x="367893" y="1264571"/>
                </a:cubicBezTo>
                <a:cubicBezTo>
                  <a:pt x="391416" y="1235768"/>
                  <a:pt x="414665" y="1206553"/>
                  <a:pt x="440931" y="1180218"/>
                </a:cubicBezTo>
                <a:cubicBezTo>
                  <a:pt x="453413" y="1167668"/>
                  <a:pt x="467197" y="1155460"/>
                  <a:pt x="480776" y="1145242"/>
                </a:cubicBezTo>
                <a:cubicBezTo>
                  <a:pt x="494355" y="1135024"/>
                  <a:pt x="508962" y="1126520"/>
                  <a:pt x="521855" y="1115341"/>
                </a:cubicBezTo>
                <a:cubicBezTo>
                  <a:pt x="547573" y="1093121"/>
                  <a:pt x="568695" y="1066306"/>
                  <a:pt x="590024" y="1040041"/>
                </a:cubicBezTo>
                <a:cubicBezTo>
                  <a:pt x="600928" y="1026599"/>
                  <a:pt x="611284" y="1013912"/>
                  <a:pt x="623697" y="1000538"/>
                </a:cubicBezTo>
                <a:cubicBezTo>
                  <a:pt x="636110" y="987165"/>
                  <a:pt x="649826" y="975164"/>
                  <a:pt x="662719" y="962271"/>
                </a:cubicBezTo>
                <a:cubicBezTo>
                  <a:pt x="715045" y="909739"/>
                  <a:pt x="753861" y="848565"/>
                  <a:pt x="799124" y="787460"/>
                </a:cubicBezTo>
                <a:lnTo>
                  <a:pt x="854813" y="711980"/>
                </a:lnTo>
                <a:lnTo>
                  <a:pt x="836637" y="734722"/>
                </a:lnTo>
                <a:cubicBezTo>
                  <a:pt x="806599" y="773196"/>
                  <a:pt x="778002" y="812766"/>
                  <a:pt x="746866" y="850348"/>
                </a:cubicBezTo>
                <a:cubicBezTo>
                  <a:pt x="732190" y="868110"/>
                  <a:pt x="717308" y="884569"/>
                  <a:pt x="698929" y="898217"/>
                </a:cubicBezTo>
                <a:cubicBezTo>
                  <a:pt x="680550" y="911865"/>
                  <a:pt x="662033" y="924209"/>
                  <a:pt x="647700" y="942588"/>
                </a:cubicBezTo>
                <a:cubicBezTo>
                  <a:pt x="633366" y="960968"/>
                  <a:pt x="621845" y="981199"/>
                  <a:pt x="608815" y="1000470"/>
                </a:cubicBezTo>
                <a:cubicBezTo>
                  <a:pt x="596882" y="1018164"/>
                  <a:pt x="583509" y="1034897"/>
                  <a:pt x="569381" y="1050876"/>
                </a:cubicBezTo>
                <a:cubicBezTo>
                  <a:pt x="542772" y="1080845"/>
                  <a:pt x="512597" y="1107386"/>
                  <a:pt x="479679" y="1130292"/>
                </a:cubicBezTo>
                <a:cubicBezTo>
                  <a:pt x="463014" y="1141882"/>
                  <a:pt x="445731" y="1152512"/>
                  <a:pt x="427969" y="1162318"/>
                </a:cubicBezTo>
                <a:cubicBezTo>
                  <a:pt x="411441" y="1171440"/>
                  <a:pt x="393954" y="1178915"/>
                  <a:pt x="378660" y="1190025"/>
                </a:cubicBezTo>
                <a:cubicBezTo>
                  <a:pt x="348828" y="1211696"/>
                  <a:pt x="325922" y="1241734"/>
                  <a:pt x="303839" y="1271704"/>
                </a:cubicBezTo>
                <a:cubicBezTo>
                  <a:pt x="281757" y="1301673"/>
                  <a:pt x="261114" y="1332945"/>
                  <a:pt x="236631" y="1361064"/>
                </a:cubicBezTo>
                <a:cubicBezTo>
                  <a:pt x="229362" y="1369361"/>
                  <a:pt x="217291" y="1357223"/>
                  <a:pt x="224493" y="1348925"/>
                </a:cubicBezTo>
                <a:cubicBezTo>
                  <a:pt x="251925" y="1317309"/>
                  <a:pt x="274487" y="1281716"/>
                  <a:pt x="299862" y="1248524"/>
                </a:cubicBezTo>
                <a:lnTo>
                  <a:pt x="318529" y="1226314"/>
                </a:lnTo>
                <a:lnTo>
                  <a:pt x="306137" y="1236428"/>
                </a:lnTo>
                <a:cubicBezTo>
                  <a:pt x="274419" y="1261520"/>
                  <a:pt x="243318" y="1287306"/>
                  <a:pt x="215851" y="1317310"/>
                </a:cubicBezTo>
                <a:cubicBezTo>
                  <a:pt x="208376" y="1325471"/>
                  <a:pt x="196306" y="1313263"/>
                  <a:pt x="203713" y="1305171"/>
                </a:cubicBezTo>
                <a:cubicBezTo>
                  <a:pt x="265366" y="1237825"/>
                  <a:pt x="345125" y="1190985"/>
                  <a:pt x="409727" y="1126863"/>
                </a:cubicBezTo>
                <a:cubicBezTo>
                  <a:pt x="438256" y="1098608"/>
                  <a:pt x="464454" y="1068570"/>
                  <a:pt x="491954" y="1038943"/>
                </a:cubicBezTo>
                <a:cubicBezTo>
                  <a:pt x="519455" y="1009317"/>
                  <a:pt x="548464" y="981199"/>
                  <a:pt x="575348" y="951024"/>
                </a:cubicBezTo>
                <a:cubicBezTo>
                  <a:pt x="630349" y="889370"/>
                  <a:pt x="680069" y="823191"/>
                  <a:pt x="726498" y="754885"/>
                </a:cubicBezTo>
                <a:lnTo>
                  <a:pt x="740031" y="734057"/>
                </a:lnTo>
                <a:lnTo>
                  <a:pt x="794461" y="676018"/>
                </a:lnTo>
                <a:lnTo>
                  <a:pt x="810410" y="659348"/>
                </a:lnTo>
                <a:lnTo>
                  <a:pt x="789068" y="690429"/>
                </a:lnTo>
                <a:cubicBezTo>
                  <a:pt x="766446" y="725173"/>
                  <a:pt x="744089" y="760098"/>
                  <a:pt x="720257" y="794045"/>
                </a:cubicBezTo>
                <a:cubicBezTo>
                  <a:pt x="673211" y="861184"/>
                  <a:pt x="622599" y="925992"/>
                  <a:pt x="566707" y="986000"/>
                </a:cubicBezTo>
                <a:cubicBezTo>
                  <a:pt x="539412" y="1015283"/>
                  <a:pt x="511020" y="1043333"/>
                  <a:pt x="483930" y="1073028"/>
                </a:cubicBezTo>
                <a:lnTo>
                  <a:pt x="405594" y="1154057"/>
                </a:lnTo>
                <a:lnTo>
                  <a:pt x="438162" y="1136010"/>
                </a:lnTo>
                <a:cubicBezTo>
                  <a:pt x="455093" y="1126074"/>
                  <a:pt x="471690" y="1115444"/>
                  <a:pt x="487840" y="1103202"/>
                </a:cubicBezTo>
                <a:cubicBezTo>
                  <a:pt x="520141" y="1078719"/>
                  <a:pt x="549013" y="1049916"/>
                  <a:pt x="574319" y="1018300"/>
                </a:cubicBezTo>
                <a:cubicBezTo>
                  <a:pt x="601957" y="983736"/>
                  <a:pt x="620473" y="939845"/>
                  <a:pt x="654215" y="910562"/>
                </a:cubicBezTo>
                <a:cubicBezTo>
                  <a:pt x="670400" y="896502"/>
                  <a:pt x="689190" y="885736"/>
                  <a:pt x="705032" y="871265"/>
                </a:cubicBezTo>
                <a:cubicBezTo>
                  <a:pt x="722589" y="855217"/>
                  <a:pt x="737196" y="835398"/>
                  <a:pt x="751941" y="816812"/>
                </a:cubicBezTo>
                <a:cubicBezTo>
                  <a:pt x="781911" y="779093"/>
                  <a:pt x="810028" y="740003"/>
                  <a:pt x="840272" y="702558"/>
                </a:cubicBezTo>
                <a:cubicBezTo>
                  <a:pt x="867910" y="668337"/>
                  <a:pt x="895685" y="634252"/>
                  <a:pt x="922431" y="599345"/>
                </a:cubicBezTo>
                <a:cubicBezTo>
                  <a:pt x="976815" y="528434"/>
                  <a:pt x="1030239" y="453064"/>
                  <a:pt x="1060963" y="368436"/>
                </a:cubicBezTo>
                <a:lnTo>
                  <a:pt x="1061100" y="368436"/>
                </a:lnTo>
                <a:cubicBezTo>
                  <a:pt x="1062986" y="363259"/>
                  <a:pt x="1068061" y="361802"/>
                  <a:pt x="1072193" y="362933"/>
                </a:cubicBezTo>
                <a:close/>
                <a:moveTo>
                  <a:pt x="1028593" y="357875"/>
                </a:moveTo>
                <a:cubicBezTo>
                  <a:pt x="1036685" y="350195"/>
                  <a:pt x="1047932" y="361716"/>
                  <a:pt x="1040732" y="370014"/>
                </a:cubicBezTo>
                <a:lnTo>
                  <a:pt x="1039723" y="371184"/>
                </a:lnTo>
                <a:lnTo>
                  <a:pt x="1040663" y="370014"/>
                </a:lnTo>
                <a:lnTo>
                  <a:pt x="1028562" y="357913"/>
                </a:lnTo>
                <a:close/>
                <a:moveTo>
                  <a:pt x="1028524" y="357875"/>
                </a:moveTo>
                <a:lnTo>
                  <a:pt x="1028562" y="357913"/>
                </a:lnTo>
                <a:lnTo>
                  <a:pt x="993060" y="400618"/>
                </a:lnTo>
                <a:cubicBezTo>
                  <a:pt x="982542" y="415963"/>
                  <a:pt x="973044" y="432079"/>
                  <a:pt x="963648" y="447990"/>
                </a:cubicBezTo>
                <a:lnTo>
                  <a:pt x="936518" y="491830"/>
                </a:lnTo>
                <a:lnTo>
                  <a:pt x="891627" y="547804"/>
                </a:lnTo>
                <a:lnTo>
                  <a:pt x="808177" y="636585"/>
                </a:lnTo>
                <a:lnTo>
                  <a:pt x="792243" y="653698"/>
                </a:lnTo>
                <a:lnTo>
                  <a:pt x="794049" y="650918"/>
                </a:lnTo>
                <a:cubicBezTo>
                  <a:pt x="816955" y="616285"/>
                  <a:pt x="841507" y="582749"/>
                  <a:pt x="866950" y="550037"/>
                </a:cubicBezTo>
                <a:cubicBezTo>
                  <a:pt x="918316" y="483926"/>
                  <a:pt x="973729" y="421106"/>
                  <a:pt x="1028524" y="357875"/>
                </a:cubicBezTo>
                <a:close/>
                <a:moveTo>
                  <a:pt x="804534" y="321779"/>
                </a:moveTo>
                <a:lnTo>
                  <a:pt x="700437" y="449841"/>
                </a:lnTo>
                <a:cubicBezTo>
                  <a:pt x="666901" y="487491"/>
                  <a:pt x="632474" y="524319"/>
                  <a:pt x="598939" y="561969"/>
                </a:cubicBezTo>
                <a:cubicBezTo>
                  <a:pt x="581862" y="581172"/>
                  <a:pt x="564237" y="601403"/>
                  <a:pt x="548601" y="620331"/>
                </a:cubicBezTo>
                <a:cubicBezTo>
                  <a:pt x="532965" y="639259"/>
                  <a:pt x="518357" y="659010"/>
                  <a:pt x="502515" y="677732"/>
                </a:cubicBezTo>
                <a:cubicBezTo>
                  <a:pt x="438667" y="753170"/>
                  <a:pt x="356783" y="810846"/>
                  <a:pt x="294238" y="887587"/>
                </a:cubicBezTo>
                <a:cubicBezTo>
                  <a:pt x="287243" y="896159"/>
                  <a:pt x="275172" y="883952"/>
                  <a:pt x="282099" y="875449"/>
                </a:cubicBezTo>
                <a:cubicBezTo>
                  <a:pt x="316938" y="832654"/>
                  <a:pt x="357674" y="795484"/>
                  <a:pt x="398205" y="758245"/>
                </a:cubicBezTo>
                <a:cubicBezTo>
                  <a:pt x="434072" y="725396"/>
                  <a:pt x="469322" y="692340"/>
                  <a:pt x="500115" y="653867"/>
                </a:cubicBezTo>
                <a:cubicBezTo>
                  <a:pt x="530907" y="615393"/>
                  <a:pt x="562043" y="577468"/>
                  <a:pt x="595030" y="540710"/>
                </a:cubicBezTo>
                <a:cubicBezTo>
                  <a:pt x="628634" y="503231"/>
                  <a:pt x="663061" y="466369"/>
                  <a:pt x="696417" y="428616"/>
                </a:cubicBezTo>
                <a:lnTo>
                  <a:pt x="716905" y="403275"/>
                </a:lnTo>
                <a:lnTo>
                  <a:pt x="740419" y="378741"/>
                </a:lnTo>
                <a:close/>
                <a:moveTo>
                  <a:pt x="804768" y="321491"/>
                </a:moveTo>
                <a:lnTo>
                  <a:pt x="804816" y="321528"/>
                </a:lnTo>
                <a:lnTo>
                  <a:pt x="804534" y="321779"/>
                </a:lnTo>
                <a:close/>
                <a:moveTo>
                  <a:pt x="918775" y="311330"/>
                </a:moveTo>
                <a:lnTo>
                  <a:pt x="918865" y="311447"/>
                </a:lnTo>
                <a:cubicBezTo>
                  <a:pt x="891844" y="332158"/>
                  <a:pt x="873396" y="363156"/>
                  <a:pt x="853988" y="390588"/>
                </a:cubicBezTo>
                <a:cubicBezTo>
                  <a:pt x="830740" y="423507"/>
                  <a:pt x="807011" y="455876"/>
                  <a:pt x="782391" y="487697"/>
                </a:cubicBezTo>
                <a:cubicBezTo>
                  <a:pt x="740214" y="542356"/>
                  <a:pt x="698243" y="596808"/>
                  <a:pt x="652500" y="648655"/>
                </a:cubicBezTo>
                <a:cubicBezTo>
                  <a:pt x="605866" y="701530"/>
                  <a:pt x="556694" y="751936"/>
                  <a:pt x="511088" y="805703"/>
                </a:cubicBezTo>
                <a:cubicBezTo>
                  <a:pt x="488663" y="832106"/>
                  <a:pt x="466717" y="859127"/>
                  <a:pt x="445251" y="886284"/>
                </a:cubicBezTo>
                <a:lnTo>
                  <a:pt x="415041" y="923454"/>
                </a:lnTo>
                <a:lnTo>
                  <a:pt x="404789" y="934359"/>
                </a:lnTo>
                <a:cubicBezTo>
                  <a:pt x="390662" y="947183"/>
                  <a:pt x="376809" y="959596"/>
                  <a:pt x="364053" y="973930"/>
                </a:cubicBezTo>
                <a:cubicBezTo>
                  <a:pt x="351297" y="988263"/>
                  <a:pt x="340118" y="1002322"/>
                  <a:pt x="326059" y="1014186"/>
                </a:cubicBezTo>
                <a:cubicBezTo>
                  <a:pt x="313578" y="1024610"/>
                  <a:pt x="298010" y="1030165"/>
                  <a:pt x="286557" y="1042167"/>
                </a:cubicBezTo>
                <a:cubicBezTo>
                  <a:pt x="281208" y="1047722"/>
                  <a:pt x="276956" y="1053825"/>
                  <a:pt x="272841" y="1060340"/>
                </a:cubicBezTo>
                <a:cubicBezTo>
                  <a:pt x="269069" y="1066375"/>
                  <a:pt x="265435" y="1072068"/>
                  <a:pt x="258371" y="1074399"/>
                </a:cubicBezTo>
                <a:lnTo>
                  <a:pt x="269206" y="1082698"/>
                </a:lnTo>
                <a:cubicBezTo>
                  <a:pt x="269755" y="1076731"/>
                  <a:pt x="273801" y="1068776"/>
                  <a:pt x="276613" y="1063358"/>
                </a:cubicBezTo>
                <a:cubicBezTo>
                  <a:pt x="279425" y="1057940"/>
                  <a:pt x="282922" y="1053208"/>
                  <a:pt x="286900" y="1048819"/>
                </a:cubicBezTo>
                <a:cubicBezTo>
                  <a:pt x="295816" y="1038943"/>
                  <a:pt x="306308" y="1030577"/>
                  <a:pt x="316938" y="1022553"/>
                </a:cubicBezTo>
                <a:cubicBezTo>
                  <a:pt x="339570" y="1005476"/>
                  <a:pt x="360418" y="987714"/>
                  <a:pt x="379757" y="966866"/>
                </a:cubicBezTo>
                <a:lnTo>
                  <a:pt x="415041" y="923454"/>
                </a:lnTo>
                <a:lnTo>
                  <a:pt x="478093" y="856384"/>
                </a:lnTo>
                <a:cubicBezTo>
                  <a:pt x="501058" y="829123"/>
                  <a:pt x="523158" y="801348"/>
                  <a:pt x="546201" y="775322"/>
                </a:cubicBezTo>
                <a:cubicBezTo>
                  <a:pt x="592287" y="723270"/>
                  <a:pt x="644271" y="677047"/>
                  <a:pt x="697146" y="631853"/>
                </a:cubicBezTo>
                <a:cubicBezTo>
                  <a:pt x="750021" y="586658"/>
                  <a:pt x="804611" y="542836"/>
                  <a:pt x="853851" y="493595"/>
                </a:cubicBezTo>
                <a:cubicBezTo>
                  <a:pt x="903023" y="444355"/>
                  <a:pt x="940673" y="385856"/>
                  <a:pt x="981067" y="329621"/>
                </a:cubicBezTo>
                <a:cubicBezTo>
                  <a:pt x="986485" y="321940"/>
                  <a:pt x="999309" y="326329"/>
                  <a:pt x="996703" y="336204"/>
                </a:cubicBezTo>
                <a:cubicBezTo>
                  <a:pt x="975718" y="415483"/>
                  <a:pt x="912007" y="476313"/>
                  <a:pt x="858926" y="535361"/>
                </a:cubicBezTo>
                <a:cubicBezTo>
                  <a:pt x="831974" y="565330"/>
                  <a:pt x="807148" y="594682"/>
                  <a:pt x="777796" y="624720"/>
                </a:cubicBezTo>
                <a:cubicBezTo>
                  <a:pt x="748444" y="654758"/>
                  <a:pt x="717925" y="683630"/>
                  <a:pt x="686859" y="711885"/>
                </a:cubicBezTo>
                <a:cubicBezTo>
                  <a:pt x="625205" y="767984"/>
                  <a:pt x="560329" y="820379"/>
                  <a:pt x="502859" y="880867"/>
                </a:cubicBezTo>
                <a:cubicBezTo>
                  <a:pt x="488663" y="895817"/>
                  <a:pt x="474878" y="911042"/>
                  <a:pt x="461436" y="926884"/>
                </a:cubicBezTo>
                <a:cubicBezTo>
                  <a:pt x="447995" y="942726"/>
                  <a:pt x="435856" y="959802"/>
                  <a:pt x="422208" y="975507"/>
                </a:cubicBezTo>
                <a:cubicBezTo>
                  <a:pt x="411167" y="988195"/>
                  <a:pt x="397725" y="998344"/>
                  <a:pt x="383392" y="1006779"/>
                </a:cubicBezTo>
                <a:cubicBezTo>
                  <a:pt x="369059" y="1015215"/>
                  <a:pt x="353560" y="1022553"/>
                  <a:pt x="340667" y="1033183"/>
                </a:cubicBezTo>
                <a:cubicBezTo>
                  <a:pt x="325854" y="1045390"/>
                  <a:pt x="313715" y="1061643"/>
                  <a:pt x="301851" y="1076662"/>
                </a:cubicBezTo>
                <a:cubicBezTo>
                  <a:pt x="289232" y="1092642"/>
                  <a:pt x="275859" y="1108346"/>
                  <a:pt x="264886" y="1125560"/>
                </a:cubicBezTo>
                <a:cubicBezTo>
                  <a:pt x="253913" y="1142774"/>
                  <a:pt x="244981" y="1161068"/>
                  <a:pt x="236434" y="1179567"/>
                </a:cubicBezTo>
                <a:lnTo>
                  <a:pt x="219915" y="1214479"/>
                </a:lnTo>
                <a:lnTo>
                  <a:pt x="202890" y="1221915"/>
                </a:lnTo>
                <a:lnTo>
                  <a:pt x="210296" y="1234808"/>
                </a:lnTo>
                <a:lnTo>
                  <a:pt x="219915" y="1214479"/>
                </a:lnTo>
                <a:lnTo>
                  <a:pt x="224458" y="1212494"/>
                </a:lnTo>
                <a:cubicBezTo>
                  <a:pt x="231042" y="1207308"/>
                  <a:pt x="236940" y="1200895"/>
                  <a:pt x="241912" y="1195717"/>
                </a:cubicBezTo>
                <a:cubicBezTo>
                  <a:pt x="253913" y="1183167"/>
                  <a:pt x="264612" y="1169726"/>
                  <a:pt x="277848" y="1158341"/>
                </a:cubicBezTo>
                <a:cubicBezTo>
                  <a:pt x="294032" y="1144351"/>
                  <a:pt x="311177" y="1131595"/>
                  <a:pt x="328803" y="1119456"/>
                </a:cubicBezTo>
                <a:cubicBezTo>
                  <a:pt x="347388" y="1106632"/>
                  <a:pt x="366659" y="1095179"/>
                  <a:pt x="383598" y="1080160"/>
                </a:cubicBezTo>
                <a:cubicBezTo>
                  <a:pt x="411647" y="1055197"/>
                  <a:pt x="434416" y="1025159"/>
                  <a:pt x="456498" y="994984"/>
                </a:cubicBezTo>
                <a:cubicBezTo>
                  <a:pt x="480433" y="962340"/>
                  <a:pt x="504779" y="932782"/>
                  <a:pt x="534611" y="903292"/>
                </a:cubicBezTo>
                <a:cubicBezTo>
                  <a:pt x="564443" y="873803"/>
                  <a:pt x="595510" y="846919"/>
                  <a:pt x="627948" y="819145"/>
                </a:cubicBezTo>
                <a:cubicBezTo>
                  <a:pt x="660387" y="791370"/>
                  <a:pt x="690562" y="762497"/>
                  <a:pt x="720120" y="731156"/>
                </a:cubicBezTo>
                <a:lnTo>
                  <a:pt x="792243" y="653698"/>
                </a:lnTo>
                <a:lnTo>
                  <a:pt x="740031" y="734057"/>
                </a:lnTo>
                <a:lnTo>
                  <a:pt x="705512" y="770864"/>
                </a:lnTo>
                <a:cubicBezTo>
                  <a:pt x="645505" y="831695"/>
                  <a:pt x="575691" y="881758"/>
                  <a:pt x="518015" y="945126"/>
                </a:cubicBezTo>
                <a:cubicBezTo>
                  <a:pt x="465620" y="1002665"/>
                  <a:pt x="429341" y="1074194"/>
                  <a:pt x="362407" y="1117605"/>
                </a:cubicBezTo>
                <a:cubicBezTo>
                  <a:pt x="330723" y="1138179"/>
                  <a:pt x="297324" y="1159507"/>
                  <a:pt x="272018" y="1187831"/>
                </a:cubicBezTo>
                <a:cubicBezTo>
                  <a:pt x="254256" y="1207719"/>
                  <a:pt x="232105" y="1237963"/>
                  <a:pt x="202821" y="1238991"/>
                </a:cubicBezTo>
                <a:cubicBezTo>
                  <a:pt x="196032" y="1239266"/>
                  <a:pt x="192534" y="1231585"/>
                  <a:pt x="195414" y="1226099"/>
                </a:cubicBezTo>
                <a:cubicBezTo>
                  <a:pt x="216606" y="1185499"/>
                  <a:pt x="231625" y="1141402"/>
                  <a:pt x="258645" y="1104026"/>
                </a:cubicBezTo>
                <a:lnTo>
                  <a:pt x="275575" y="1082490"/>
                </a:lnTo>
                <a:lnTo>
                  <a:pt x="278688" y="1080469"/>
                </a:lnTo>
                <a:cubicBezTo>
                  <a:pt x="282854" y="1076028"/>
                  <a:pt x="286249" y="1070730"/>
                  <a:pt x="289849" y="1065072"/>
                </a:cubicBezTo>
                <a:cubicBezTo>
                  <a:pt x="298147" y="1052111"/>
                  <a:pt x="310012" y="1044224"/>
                  <a:pt x="323042" y="1036475"/>
                </a:cubicBezTo>
                <a:cubicBezTo>
                  <a:pt x="337101" y="1028143"/>
                  <a:pt x="348743" y="1016844"/>
                  <a:pt x="359698" y="1004782"/>
                </a:cubicBezTo>
                <a:lnTo>
                  <a:pt x="368022" y="995505"/>
                </a:lnTo>
                <a:lnTo>
                  <a:pt x="385450" y="985177"/>
                </a:lnTo>
                <a:cubicBezTo>
                  <a:pt x="401017" y="974753"/>
                  <a:pt x="412127" y="960763"/>
                  <a:pt x="423580" y="946155"/>
                </a:cubicBezTo>
                <a:cubicBezTo>
                  <a:pt x="449160" y="913579"/>
                  <a:pt x="476730" y="882650"/>
                  <a:pt x="505739" y="853160"/>
                </a:cubicBezTo>
                <a:cubicBezTo>
                  <a:pt x="564238" y="793701"/>
                  <a:pt x="629663" y="741443"/>
                  <a:pt x="690905" y="684865"/>
                </a:cubicBezTo>
                <a:cubicBezTo>
                  <a:pt x="721423" y="656679"/>
                  <a:pt x="751255" y="627806"/>
                  <a:pt x="779853" y="597768"/>
                </a:cubicBezTo>
                <a:lnTo>
                  <a:pt x="844564" y="525646"/>
                </a:lnTo>
                <a:lnTo>
                  <a:pt x="848296" y="522399"/>
                </a:lnTo>
                <a:cubicBezTo>
                  <a:pt x="906383" y="467946"/>
                  <a:pt x="949589" y="402315"/>
                  <a:pt x="995743" y="338124"/>
                </a:cubicBezTo>
                <a:lnTo>
                  <a:pt x="980107" y="331541"/>
                </a:lnTo>
                <a:cubicBezTo>
                  <a:pt x="961316" y="402521"/>
                  <a:pt x="905629" y="458208"/>
                  <a:pt x="857691" y="511015"/>
                </a:cubicBezTo>
                <a:lnTo>
                  <a:pt x="844564" y="525646"/>
                </a:lnTo>
                <a:lnTo>
                  <a:pt x="688059" y="661788"/>
                </a:lnTo>
                <a:cubicBezTo>
                  <a:pt x="634532" y="708165"/>
                  <a:pt x="582652" y="756223"/>
                  <a:pt x="537697" y="811258"/>
                </a:cubicBezTo>
                <a:cubicBezTo>
                  <a:pt x="515134" y="838964"/>
                  <a:pt x="492709" y="866876"/>
                  <a:pt x="468843" y="893486"/>
                </a:cubicBezTo>
                <a:cubicBezTo>
                  <a:pt x="456841" y="906927"/>
                  <a:pt x="444291" y="920094"/>
                  <a:pt x="431535" y="932507"/>
                </a:cubicBezTo>
                <a:cubicBezTo>
                  <a:pt x="418779" y="944921"/>
                  <a:pt x="404789" y="955893"/>
                  <a:pt x="392239" y="968512"/>
                </a:cubicBezTo>
                <a:lnTo>
                  <a:pt x="368022" y="995505"/>
                </a:lnTo>
                <a:lnTo>
                  <a:pt x="344713" y="1009317"/>
                </a:lnTo>
                <a:cubicBezTo>
                  <a:pt x="326677" y="1020976"/>
                  <a:pt x="312549" y="1036201"/>
                  <a:pt x="298970" y="1052728"/>
                </a:cubicBezTo>
                <a:lnTo>
                  <a:pt x="275575" y="1082490"/>
                </a:lnTo>
                <a:lnTo>
                  <a:pt x="262897" y="1090721"/>
                </a:lnTo>
                <a:cubicBezTo>
                  <a:pt x="257959" y="1092299"/>
                  <a:pt x="251581" y="1087841"/>
                  <a:pt x="252061" y="1082423"/>
                </a:cubicBezTo>
                <a:cubicBezTo>
                  <a:pt x="253433" y="1068159"/>
                  <a:pt x="261251" y="1053140"/>
                  <a:pt x="270372" y="1041618"/>
                </a:cubicBezTo>
                <a:cubicBezTo>
                  <a:pt x="279493" y="1030097"/>
                  <a:pt x="290878" y="1020770"/>
                  <a:pt x="302468" y="1011854"/>
                </a:cubicBezTo>
                <a:cubicBezTo>
                  <a:pt x="313509" y="1003419"/>
                  <a:pt x="325031" y="995532"/>
                  <a:pt x="335455" y="986274"/>
                </a:cubicBezTo>
                <a:cubicBezTo>
                  <a:pt x="349788" y="973518"/>
                  <a:pt x="363230" y="959596"/>
                  <a:pt x="375986" y="945263"/>
                </a:cubicBezTo>
                <a:cubicBezTo>
                  <a:pt x="399440" y="918860"/>
                  <a:pt x="419945" y="890399"/>
                  <a:pt x="442234" y="862419"/>
                </a:cubicBezTo>
                <a:cubicBezTo>
                  <a:pt x="464522" y="834438"/>
                  <a:pt x="487222" y="806800"/>
                  <a:pt x="510540" y="779711"/>
                </a:cubicBezTo>
                <a:cubicBezTo>
                  <a:pt x="557585" y="725053"/>
                  <a:pt x="608129" y="673549"/>
                  <a:pt x="655312" y="619097"/>
                </a:cubicBezTo>
                <a:lnTo>
                  <a:pt x="669292" y="601490"/>
                </a:lnTo>
                <a:lnTo>
                  <a:pt x="682744" y="587138"/>
                </a:lnTo>
                <a:cubicBezTo>
                  <a:pt x="721217" y="543453"/>
                  <a:pt x="759759" y="499287"/>
                  <a:pt x="794804" y="452790"/>
                </a:cubicBezTo>
                <a:cubicBezTo>
                  <a:pt x="814280" y="426936"/>
                  <a:pt x="833140" y="400532"/>
                  <a:pt x="853645" y="375501"/>
                </a:cubicBezTo>
                <a:cubicBezTo>
                  <a:pt x="863589" y="363362"/>
                  <a:pt x="873739" y="350880"/>
                  <a:pt x="885604" y="340525"/>
                </a:cubicBezTo>
                <a:close/>
                <a:moveTo>
                  <a:pt x="804379" y="309269"/>
                </a:moveTo>
                <a:cubicBezTo>
                  <a:pt x="807645" y="311464"/>
                  <a:pt x="809274" y="315424"/>
                  <a:pt x="806187" y="319745"/>
                </a:cubicBezTo>
                <a:lnTo>
                  <a:pt x="804768" y="321491"/>
                </a:lnTo>
                <a:lnTo>
                  <a:pt x="791374" y="311172"/>
                </a:lnTo>
                <a:lnTo>
                  <a:pt x="716905" y="403275"/>
                </a:lnTo>
                <a:lnTo>
                  <a:pt x="680755" y="440994"/>
                </a:lnTo>
                <a:cubicBezTo>
                  <a:pt x="646053" y="478370"/>
                  <a:pt x="611557" y="516089"/>
                  <a:pt x="573153" y="549830"/>
                </a:cubicBezTo>
                <a:cubicBezTo>
                  <a:pt x="553333" y="567181"/>
                  <a:pt x="533033" y="583778"/>
                  <a:pt x="514585" y="602432"/>
                </a:cubicBezTo>
                <a:cubicBezTo>
                  <a:pt x="496137" y="621085"/>
                  <a:pt x="478444" y="640425"/>
                  <a:pt x="459721" y="658804"/>
                </a:cubicBezTo>
                <a:cubicBezTo>
                  <a:pt x="450394" y="667994"/>
                  <a:pt x="440725" y="676909"/>
                  <a:pt x="430712" y="685345"/>
                </a:cubicBezTo>
                <a:cubicBezTo>
                  <a:pt x="424334" y="690694"/>
                  <a:pt x="417750" y="695563"/>
                  <a:pt x="411852" y="701529"/>
                </a:cubicBezTo>
                <a:cubicBezTo>
                  <a:pt x="399302" y="714286"/>
                  <a:pt x="388535" y="728687"/>
                  <a:pt x="377631" y="742815"/>
                </a:cubicBezTo>
                <a:cubicBezTo>
                  <a:pt x="366110" y="757765"/>
                  <a:pt x="354657" y="772853"/>
                  <a:pt x="341626" y="786500"/>
                </a:cubicBezTo>
                <a:lnTo>
                  <a:pt x="311428" y="807876"/>
                </a:lnTo>
                <a:lnTo>
                  <a:pt x="447257" y="645595"/>
                </a:lnTo>
                <a:lnTo>
                  <a:pt x="466716" y="627394"/>
                </a:lnTo>
                <a:cubicBezTo>
                  <a:pt x="485027" y="608398"/>
                  <a:pt x="503750" y="588372"/>
                  <a:pt x="522335" y="571091"/>
                </a:cubicBezTo>
                <a:cubicBezTo>
                  <a:pt x="540920" y="553808"/>
                  <a:pt x="561014" y="538309"/>
                  <a:pt x="579530" y="520959"/>
                </a:cubicBezTo>
                <a:cubicBezTo>
                  <a:pt x="652568" y="452447"/>
                  <a:pt x="713399" y="371248"/>
                  <a:pt x="792746" y="309389"/>
                </a:cubicBezTo>
                <a:cubicBezTo>
                  <a:pt x="796209" y="306646"/>
                  <a:pt x="801113" y="307075"/>
                  <a:pt x="804379" y="309269"/>
                </a:cubicBezTo>
                <a:close/>
                <a:moveTo>
                  <a:pt x="908450" y="298058"/>
                </a:moveTo>
                <a:lnTo>
                  <a:pt x="878197" y="328189"/>
                </a:lnTo>
                <a:cubicBezTo>
                  <a:pt x="868716" y="339839"/>
                  <a:pt x="860092" y="352252"/>
                  <a:pt x="851382" y="364596"/>
                </a:cubicBezTo>
                <a:cubicBezTo>
                  <a:pt x="831151" y="393331"/>
                  <a:pt x="810783" y="421929"/>
                  <a:pt x="789592" y="449978"/>
                </a:cubicBezTo>
                <a:lnTo>
                  <a:pt x="669292" y="601490"/>
                </a:lnTo>
                <a:lnTo>
                  <a:pt x="621228" y="652769"/>
                </a:lnTo>
                <a:cubicBezTo>
                  <a:pt x="599556" y="673343"/>
                  <a:pt x="576994" y="692683"/>
                  <a:pt x="553745" y="711885"/>
                </a:cubicBezTo>
                <a:cubicBezTo>
                  <a:pt x="530496" y="731088"/>
                  <a:pt x="506836" y="749742"/>
                  <a:pt x="483382" y="768738"/>
                </a:cubicBezTo>
                <a:cubicBezTo>
                  <a:pt x="461368" y="786569"/>
                  <a:pt x="440039" y="805154"/>
                  <a:pt x="417819" y="822711"/>
                </a:cubicBezTo>
                <a:cubicBezTo>
                  <a:pt x="375848" y="855972"/>
                  <a:pt x="332094" y="888136"/>
                  <a:pt x="300273" y="931890"/>
                </a:cubicBezTo>
                <a:lnTo>
                  <a:pt x="300479" y="932302"/>
                </a:lnTo>
                <a:cubicBezTo>
                  <a:pt x="294032" y="941148"/>
                  <a:pt x="279151" y="932576"/>
                  <a:pt x="285666" y="923660"/>
                </a:cubicBezTo>
                <a:cubicBezTo>
                  <a:pt x="322013" y="873734"/>
                  <a:pt x="373585" y="837387"/>
                  <a:pt x="419397" y="800148"/>
                </a:cubicBezTo>
                <a:cubicBezTo>
                  <a:pt x="465208" y="762909"/>
                  <a:pt x="511294" y="725944"/>
                  <a:pt x="556488" y="687951"/>
                </a:cubicBezTo>
                <a:cubicBezTo>
                  <a:pt x="579394" y="668680"/>
                  <a:pt x="601682" y="649272"/>
                  <a:pt x="622942" y="627395"/>
                </a:cubicBezTo>
                <a:cubicBezTo>
                  <a:pt x="644202" y="605518"/>
                  <a:pt x="664502" y="582749"/>
                  <a:pt x="684458" y="559706"/>
                </a:cubicBezTo>
                <a:cubicBezTo>
                  <a:pt x="723275" y="514855"/>
                  <a:pt x="761405" y="469798"/>
                  <a:pt x="796792" y="422204"/>
                </a:cubicBezTo>
                <a:cubicBezTo>
                  <a:pt x="813526" y="399710"/>
                  <a:pt x="830191" y="377146"/>
                  <a:pt x="848365" y="355750"/>
                </a:cubicBezTo>
                <a:cubicBezTo>
                  <a:pt x="857623" y="344777"/>
                  <a:pt x="867087" y="334010"/>
                  <a:pt x="878197" y="324820"/>
                </a:cubicBezTo>
                <a:close/>
                <a:moveTo>
                  <a:pt x="910155" y="296359"/>
                </a:moveTo>
                <a:cubicBezTo>
                  <a:pt x="918316" y="290050"/>
                  <a:pt x="926409" y="303011"/>
                  <a:pt x="920511" y="309801"/>
                </a:cubicBezTo>
                <a:lnTo>
                  <a:pt x="918775" y="311330"/>
                </a:lnTo>
                <a:lnTo>
                  <a:pt x="908509" y="298005"/>
                </a:lnTo>
                <a:lnTo>
                  <a:pt x="908450" y="298058"/>
                </a:lnTo>
                <a:close/>
                <a:moveTo>
                  <a:pt x="487745" y="254341"/>
                </a:moveTo>
                <a:lnTo>
                  <a:pt x="471449" y="274483"/>
                </a:lnTo>
                <a:lnTo>
                  <a:pt x="463094" y="282025"/>
                </a:lnTo>
                <a:close/>
                <a:moveTo>
                  <a:pt x="517746" y="246917"/>
                </a:moveTo>
                <a:lnTo>
                  <a:pt x="516506" y="248765"/>
                </a:lnTo>
                <a:lnTo>
                  <a:pt x="506684" y="259266"/>
                </a:lnTo>
                <a:close/>
                <a:moveTo>
                  <a:pt x="779853" y="209468"/>
                </a:moveTo>
                <a:lnTo>
                  <a:pt x="779873" y="209484"/>
                </a:lnTo>
                <a:lnTo>
                  <a:pt x="779772" y="209606"/>
                </a:lnTo>
                <a:close/>
                <a:moveTo>
                  <a:pt x="792275" y="206948"/>
                </a:moveTo>
                <a:cubicBezTo>
                  <a:pt x="795284" y="209434"/>
                  <a:pt x="796895" y="213891"/>
                  <a:pt x="794803" y="218040"/>
                </a:cubicBezTo>
                <a:cubicBezTo>
                  <a:pt x="771623" y="263920"/>
                  <a:pt x="741242" y="305686"/>
                  <a:pt x="708461" y="345119"/>
                </a:cubicBezTo>
                <a:cubicBezTo>
                  <a:pt x="678354" y="381261"/>
                  <a:pt x="646190" y="415551"/>
                  <a:pt x="614301" y="450115"/>
                </a:cubicBezTo>
                <a:cubicBezTo>
                  <a:pt x="582342" y="484748"/>
                  <a:pt x="551756" y="520273"/>
                  <a:pt x="521786" y="556552"/>
                </a:cubicBezTo>
                <a:lnTo>
                  <a:pt x="447257" y="645595"/>
                </a:lnTo>
                <a:lnTo>
                  <a:pt x="411578" y="678967"/>
                </a:lnTo>
                <a:cubicBezTo>
                  <a:pt x="399097" y="688774"/>
                  <a:pt x="388947" y="700912"/>
                  <a:pt x="379140" y="713257"/>
                </a:cubicBezTo>
                <a:cubicBezTo>
                  <a:pt x="365767" y="729990"/>
                  <a:pt x="353148" y="747409"/>
                  <a:pt x="339158" y="763663"/>
                </a:cubicBezTo>
                <a:cubicBezTo>
                  <a:pt x="329351" y="775116"/>
                  <a:pt x="317281" y="790272"/>
                  <a:pt x="302124" y="794661"/>
                </a:cubicBezTo>
                <a:lnTo>
                  <a:pt x="310303" y="808672"/>
                </a:lnTo>
                <a:lnTo>
                  <a:pt x="306651" y="811257"/>
                </a:lnTo>
                <a:cubicBezTo>
                  <a:pt x="297735" y="813795"/>
                  <a:pt x="293209" y="803165"/>
                  <a:pt x="298284" y="796924"/>
                </a:cubicBezTo>
                <a:cubicBezTo>
                  <a:pt x="337375" y="749330"/>
                  <a:pt x="377151" y="702284"/>
                  <a:pt x="416859" y="655238"/>
                </a:cubicBezTo>
                <a:cubicBezTo>
                  <a:pt x="481324" y="578840"/>
                  <a:pt x="543937" y="501002"/>
                  <a:pt x="611832" y="427553"/>
                </a:cubicBezTo>
                <a:lnTo>
                  <a:pt x="642841" y="392639"/>
                </a:lnTo>
                <a:lnTo>
                  <a:pt x="678149" y="358561"/>
                </a:lnTo>
                <a:cubicBezTo>
                  <a:pt x="698448" y="336478"/>
                  <a:pt x="716279" y="311995"/>
                  <a:pt x="735001" y="288472"/>
                </a:cubicBezTo>
                <a:cubicBezTo>
                  <a:pt x="753724" y="264949"/>
                  <a:pt x="772720" y="241769"/>
                  <a:pt x="793294" y="219824"/>
                </a:cubicBezTo>
                <a:lnTo>
                  <a:pt x="779873" y="209484"/>
                </a:lnTo>
                <a:lnTo>
                  <a:pt x="781361" y="207685"/>
                </a:lnTo>
                <a:cubicBezTo>
                  <a:pt x="784859" y="203948"/>
                  <a:pt x="789266" y="204462"/>
                  <a:pt x="792275" y="206948"/>
                </a:cubicBezTo>
                <a:close/>
                <a:moveTo>
                  <a:pt x="725992" y="159928"/>
                </a:moveTo>
                <a:cubicBezTo>
                  <a:pt x="729378" y="161308"/>
                  <a:pt x="731813" y="164891"/>
                  <a:pt x="730955" y="169829"/>
                </a:cubicBezTo>
                <a:cubicBezTo>
                  <a:pt x="727320" y="191226"/>
                  <a:pt x="716073" y="210977"/>
                  <a:pt x="704483" y="228945"/>
                </a:cubicBezTo>
                <a:cubicBezTo>
                  <a:pt x="691384" y="249313"/>
                  <a:pt x="676503" y="268447"/>
                  <a:pt x="662169" y="287923"/>
                </a:cubicBezTo>
                <a:cubicBezTo>
                  <a:pt x="649276" y="305480"/>
                  <a:pt x="638646" y="324271"/>
                  <a:pt x="626165" y="342033"/>
                </a:cubicBezTo>
                <a:cubicBezTo>
                  <a:pt x="612312" y="361716"/>
                  <a:pt x="597224" y="379547"/>
                  <a:pt x="580216" y="397720"/>
                </a:cubicBezTo>
                <a:cubicBezTo>
                  <a:pt x="563208" y="415894"/>
                  <a:pt x="544555" y="432696"/>
                  <a:pt x="527821" y="451076"/>
                </a:cubicBezTo>
                <a:cubicBezTo>
                  <a:pt x="509167" y="471650"/>
                  <a:pt x="490788" y="492498"/>
                  <a:pt x="471997" y="512934"/>
                </a:cubicBezTo>
                <a:cubicBezTo>
                  <a:pt x="440519" y="547156"/>
                  <a:pt x="406915" y="579457"/>
                  <a:pt x="377151" y="615256"/>
                </a:cubicBezTo>
                <a:cubicBezTo>
                  <a:pt x="363709" y="631372"/>
                  <a:pt x="350816" y="648037"/>
                  <a:pt x="339226" y="665594"/>
                </a:cubicBezTo>
                <a:lnTo>
                  <a:pt x="328217" y="687205"/>
                </a:lnTo>
                <a:lnTo>
                  <a:pt x="325090" y="690420"/>
                </a:lnTo>
                <a:cubicBezTo>
                  <a:pt x="318927" y="695769"/>
                  <a:pt x="312137" y="700227"/>
                  <a:pt x="304593" y="702284"/>
                </a:cubicBezTo>
                <a:lnTo>
                  <a:pt x="315155" y="712845"/>
                </a:lnTo>
                <a:lnTo>
                  <a:pt x="328217" y="687205"/>
                </a:lnTo>
                <a:lnTo>
                  <a:pt x="341832" y="673206"/>
                </a:lnTo>
                <a:cubicBezTo>
                  <a:pt x="355754" y="657638"/>
                  <a:pt x="368098" y="640699"/>
                  <a:pt x="380511" y="623965"/>
                </a:cubicBezTo>
                <a:cubicBezTo>
                  <a:pt x="390044" y="611141"/>
                  <a:pt x="399371" y="598042"/>
                  <a:pt x="410069" y="586178"/>
                </a:cubicBezTo>
                <a:cubicBezTo>
                  <a:pt x="424883" y="569787"/>
                  <a:pt x="442165" y="555317"/>
                  <a:pt x="458830" y="540778"/>
                </a:cubicBezTo>
                <a:cubicBezTo>
                  <a:pt x="477964" y="524113"/>
                  <a:pt x="497097" y="507928"/>
                  <a:pt x="515751" y="490166"/>
                </a:cubicBezTo>
                <a:cubicBezTo>
                  <a:pt x="534405" y="472404"/>
                  <a:pt x="551618" y="453338"/>
                  <a:pt x="570615" y="435919"/>
                </a:cubicBezTo>
                <a:cubicBezTo>
                  <a:pt x="608266" y="401492"/>
                  <a:pt x="647013" y="370425"/>
                  <a:pt x="680480" y="329620"/>
                </a:cubicBezTo>
                <a:lnTo>
                  <a:pt x="779772" y="209606"/>
                </a:lnTo>
                <a:lnTo>
                  <a:pt x="744795" y="268937"/>
                </a:lnTo>
                <a:cubicBezTo>
                  <a:pt x="731956" y="287995"/>
                  <a:pt x="718092" y="306359"/>
                  <a:pt x="703583" y="324246"/>
                </a:cubicBezTo>
                <a:lnTo>
                  <a:pt x="642841" y="392639"/>
                </a:lnTo>
                <a:lnTo>
                  <a:pt x="622050" y="412705"/>
                </a:lnTo>
                <a:cubicBezTo>
                  <a:pt x="602676" y="430056"/>
                  <a:pt x="583028" y="447132"/>
                  <a:pt x="564306" y="465203"/>
                </a:cubicBezTo>
                <a:cubicBezTo>
                  <a:pt x="545583" y="483308"/>
                  <a:pt x="527615" y="502922"/>
                  <a:pt x="508687" y="519861"/>
                </a:cubicBezTo>
                <a:cubicBezTo>
                  <a:pt x="489759" y="536801"/>
                  <a:pt x="470283" y="553123"/>
                  <a:pt x="451423" y="570130"/>
                </a:cubicBezTo>
                <a:cubicBezTo>
                  <a:pt x="437296" y="582886"/>
                  <a:pt x="423511" y="595779"/>
                  <a:pt x="411715" y="610730"/>
                </a:cubicBezTo>
                <a:cubicBezTo>
                  <a:pt x="400742" y="624720"/>
                  <a:pt x="390935" y="638710"/>
                  <a:pt x="379757" y="653387"/>
                </a:cubicBezTo>
                <a:cubicBezTo>
                  <a:pt x="368578" y="668062"/>
                  <a:pt x="357126" y="682807"/>
                  <a:pt x="343958" y="695769"/>
                </a:cubicBezTo>
                <a:cubicBezTo>
                  <a:pt x="334083" y="705507"/>
                  <a:pt x="322698" y="715109"/>
                  <a:pt x="309051" y="718812"/>
                </a:cubicBezTo>
                <a:cubicBezTo>
                  <a:pt x="302810" y="720526"/>
                  <a:pt x="296638" y="714560"/>
                  <a:pt x="298490" y="708251"/>
                </a:cubicBezTo>
                <a:cubicBezTo>
                  <a:pt x="304113" y="688636"/>
                  <a:pt x="315017" y="670668"/>
                  <a:pt x="326333" y="653867"/>
                </a:cubicBezTo>
                <a:cubicBezTo>
                  <a:pt x="339295" y="634527"/>
                  <a:pt x="353765" y="616216"/>
                  <a:pt x="368784" y="598454"/>
                </a:cubicBezTo>
                <a:cubicBezTo>
                  <a:pt x="399302" y="562312"/>
                  <a:pt x="433524" y="529531"/>
                  <a:pt x="465413" y="494624"/>
                </a:cubicBezTo>
                <a:cubicBezTo>
                  <a:pt x="484273" y="473981"/>
                  <a:pt x="502172" y="452035"/>
                  <a:pt x="521992" y="432285"/>
                </a:cubicBezTo>
                <a:cubicBezTo>
                  <a:pt x="539205" y="415140"/>
                  <a:pt x="556282" y="398406"/>
                  <a:pt x="572947" y="380232"/>
                </a:cubicBezTo>
                <a:cubicBezTo>
                  <a:pt x="589612" y="362058"/>
                  <a:pt x="605317" y="342925"/>
                  <a:pt x="618758" y="322213"/>
                </a:cubicBezTo>
                <a:cubicBezTo>
                  <a:pt x="630211" y="304588"/>
                  <a:pt x="640910" y="287649"/>
                  <a:pt x="653940" y="270230"/>
                </a:cubicBezTo>
                <a:lnTo>
                  <a:pt x="677578" y="236880"/>
                </a:lnTo>
                <a:lnTo>
                  <a:pt x="729995" y="171818"/>
                </a:lnTo>
                <a:lnTo>
                  <a:pt x="714359" y="165234"/>
                </a:lnTo>
                <a:cubicBezTo>
                  <a:pt x="711136" y="184025"/>
                  <a:pt x="701671" y="201033"/>
                  <a:pt x="691659" y="217012"/>
                </a:cubicBezTo>
                <a:lnTo>
                  <a:pt x="677578" y="236880"/>
                </a:lnTo>
                <a:lnTo>
                  <a:pt x="624519" y="302737"/>
                </a:lnTo>
                <a:cubicBezTo>
                  <a:pt x="592286" y="340936"/>
                  <a:pt x="559437" y="378586"/>
                  <a:pt x="525970" y="415688"/>
                </a:cubicBezTo>
                <a:cubicBezTo>
                  <a:pt x="510059" y="433382"/>
                  <a:pt x="494217" y="451144"/>
                  <a:pt x="478238" y="468769"/>
                </a:cubicBezTo>
                <a:cubicBezTo>
                  <a:pt x="463219" y="485228"/>
                  <a:pt x="446897" y="503470"/>
                  <a:pt x="428380" y="514718"/>
                </a:cubicBezTo>
                <a:cubicBezTo>
                  <a:pt x="409864" y="525965"/>
                  <a:pt x="388810" y="532960"/>
                  <a:pt x="372762" y="547979"/>
                </a:cubicBezTo>
                <a:cubicBezTo>
                  <a:pt x="359114" y="560735"/>
                  <a:pt x="348279" y="576303"/>
                  <a:pt x="337375" y="591390"/>
                </a:cubicBezTo>
                <a:cubicBezTo>
                  <a:pt x="316183" y="620742"/>
                  <a:pt x="294101" y="653523"/>
                  <a:pt x="260222" y="669297"/>
                </a:cubicBezTo>
                <a:lnTo>
                  <a:pt x="260291" y="669571"/>
                </a:lnTo>
                <a:cubicBezTo>
                  <a:pt x="250346" y="674166"/>
                  <a:pt x="241637" y="659422"/>
                  <a:pt x="251650" y="654758"/>
                </a:cubicBezTo>
                <a:cubicBezTo>
                  <a:pt x="289163" y="637270"/>
                  <a:pt x="310971" y="597974"/>
                  <a:pt x="334974" y="566221"/>
                </a:cubicBezTo>
                <a:cubicBezTo>
                  <a:pt x="346358" y="551134"/>
                  <a:pt x="358291" y="536389"/>
                  <a:pt x="373928" y="525485"/>
                </a:cubicBezTo>
                <a:cubicBezTo>
                  <a:pt x="391621" y="513072"/>
                  <a:pt x="412744" y="507174"/>
                  <a:pt x="429889" y="493046"/>
                </a:cubicBezTo>
                <a:cubicBezTo>
                  <a:pt x="447034" y="478919"/>
                  <a:pt x="461847" y="461774"/>
                  <a:pt x="476592" y="445246"/>
                </a:cubicBezTo>
                <a:cubicBezTo>
                  <a:pt x="492502" y="427278"/>
                  <a:pt x="508756" y="409584"/>
                  <a:pt x="524735" y="391754"/>
                </a:cubicBezTo>
                <a:cubicBezTo>
                  <a:pt x="590915" y="317893"/>
                  <a:pt x="654831" y="241838"/>
                  <a:pt x="715319" y="163245"/>
                </a:cubicBezTo>
                <a:cubicBezTo>
                  <a:pt x="718268" y="159370"/>
                  <a:pt x="722606" y="158547"/>
                  <a:pt x="725992" y="159928"/>
                </a:cubicBezTo>
                <a:close/>
                <a:moveTo>
                  <a:pt x="661278" y="121069"/>
                </a:moveTo>
                <a:cubicBezTo>
                  <a:pt x="667656" y="116474"/>
                  <a:pt x="675680" y="124087"/>
                  <a:pt x="673897" y="130739"/>
                </a:cubicBezTo>
                <a:cubicBezTo>
                  <a:pt x="662033" y="175316"/>
                  <a:pt x="636795" y="214544"/>
                  <a:pt x="607032" y="249245"/>
                </a:cubicBezTo>
                <a:cubicBezTo>
                  <a:pt x="579325" y="281477"/>
                  <a:pt x="546955" y="310761"/>
                  <a:pt x="515614" y="337919"/>
                </a:cubicBezTo>
                <a:cubicBezTo>
                  <a:pt x="484273" y="365076"/>
                  <a:pt x="450532" y="390794"/>
                  <a:pt x="422277" y="421244"/>
                </a:cubicBezTo>
                <a:cubicBezTo>
                  <a:pt x="387918" y="458346"/>
                  <a:pt x="362612" y="502031"/>
                  <a:pt x="331134" y="541327"/>
                </a:cubicBezTo>
                <a:cubicBezTo>
                  <a:pt x="302399" y="577126"/>
                  <a:pt x="264954" y="607918"/>
                  <a:pt x="245546" y="650370"/>
                </a:cubicBezTo>
                <a:cubicBezTo>
                  <a:pt x="240951" y="660382"/>
                  <a:pt x="226207" y="651673"/>
                  <a:pt x="230733" y="641728"/>
                </a:cubicBezTo>
                <a:cubicBezTo>
                  <a:pt x="252198" y="594751"/>
                  <a:pt x="295335" y="562038"/>
                  <a:pt x="324893" y="521439"/>
                </a:cubicBezTo>
                <a:cubicBezTo>
                  <a:pt x="354451" y="480840"/>
                  <a:pt x="381540" y="437566"/>
                  <a:pt x="417134" y="401767"/>
                </a:cubicBezTo>
                <a:cubicBezTo>
                  <a:pt x="445869" y="372895"/>
                  <a:pt x="478513" y="347589"/>
                  <a:pt x="509168" y="320843"/>
                </a:cubicBezTo>
                <a:cubicBezTo>
                  <a:pt x="554842" y="280981"/>
                  <a:pt x="603178" y="236991"/>
                  <a:pt x="633576" y="183348"/>
                </a:cubicBezTo>
                <a:lnTo>
                  <a:pt x="641514" y="164200"/>
                </a:lnTo>
                <a:lnTo>
                  <a:pt x="669851" y="135951"/>
                </a:lnTo>
                <a:lnTo>
                  <a:pt x="657232" y="126281"/>
                </a:lnTo>
                <a:lnTo>
                  <a:pt x="641514" y="164200"/>
                </a:lnTo>
                <a:lnTo>
                  <a:pt x="609518" y="196096"/>
                </a:lnTo>
                <a:cubicBezTo>
                  <a:pt x="591635" y="218384"/>
                  <a:pt x="575108" y="241941"/>
                  <a:pt x="557311" y="263852"/>
                </a:cubicBezTo>
                <a:cubicBezTo>
                  <a:pt x="540097" y="284975"/>
                  <a:pt x="522541" y="306303"/>
                  <a:pt x="503339" y="324134"/>
                </a:cubicBezTo>
                <a:cubicBezTo>
                  <a:pt x="484136" y="341965"/>
                  <a:pt x="463768" y="358562"/>
                  <a:pt x="444497" y="376324"/>
                </a:cubicBezTo>
                <a:cubicBezTo>
                  <a:pt x="434553" y="385445"/>
                  <a:pt x="425295" y="395252"/>
                  <a:pt x="414322" y="403207"/>
                </a:cubicBezTo>
                <a:cubicBezTo>
                  <a:pt x="404515" y="410271"/>
                  <a:pt x="394091" y="416100"/>
                  <a:pt x="383666" y="422478"/>
                </a:cubicBezTo>
                <a:cubicBezTo>
                  <a:pt x="373242" y="428856"/>
                  <a:pt x="363092" y="435646"/>
                  <a:pt x="354589" y="444492"/>
                </a:cubicBezTo>
                <a:cubicBezTo>
                  <a:pt x="345262" y="454230"/>
                  <a:pt x="337718" y="465821"/>
                  <a:pt x="330517" y="477205"/>
                </a:cubicBezTo>
                <a:cubicBezTo>
                  <a:pt x="319338" y="494830"/>
                  <a:pt x="307337" y="512112"/>
                  <a:pt x="297941" y="530766"/>
                </a:cubicBezTo>
                <a:cubicBezTo>
                  <a:pt x="289986" y="546608"/>
                  <a:pt x="282305" y="562519"/>
                  <a:pt x="273116" y="577674"/>
                </a:cubicBezTo>
                <a:cubicBezTo>
                  <a:pt x="256862" y="604489"/>
                  <a:pt x="231899" y="636516"/>
                  <a:pt x="196512" y="628904"/>
                </a:cubicBezTo>
                <a:cubicBezTo>
                  <a:pt x="190888" y="627670"/>
                  <a:pt x="188831" y="620880"/>
                  <a:pt x="191368" y="616285"/>
                </a:cubicBezTo>
                <a:cubicBezTo>
                  <a:pt x="215097" y="573148"/>
                  <a:pt x="245821" y="534332"/>
                  <a:pt x="277367" y="496682"/>
                </a:cubicBezTo>
                <a:lnTo>
                  <a:pt x="363710" y="396571"/>
                </a:lnTo>
                <a:lnTo>
                  <a:pt x="411990" y="350812"/>
                </a:lnTo>
                <a:cubicBezTo>
                  <a:pt x="429993" y="334285"/>
                  <a:pt x="448681" y="318597"/>
                  <a:pt x="466588" y="302129"/>
                </a:cubicBezTo>
                <a:lnTo>
                  <a:pt x="506684" y="259266"/>
                </a:lnTo>
                <a:lnTo>
                  <a:pt x="450215" y="322300"/>
                </a:lnTo>
                <a:lnTo>
                  <a:pt x="375637" y="407412"/>
                </a:lnTo>
                <a:lnTo>
                  <a:pt x="367396" y="412500"/>
                </a:lnTo>
                <a:cubicBezTo>
                  <a:pt x="357349" y="419015"/>
                  <a:pt x="347799" y="426181"/>
                  <a:pt x="339775" y="435302"/>
                </a:cubicBezTo>
                <a:cubicBezTo>
                  <a:pt x="323728" y="453545"/>
                  <a:pt x="310972" y="476999"/>
                  <a:pt x="297187" y="498122"/>
                </a:cubicBezTo>
                <a:lnTo>
                  <a:pt x="294730" y="502609"/>
                </a:lnTo>
                <a:lnTo>
                  <a:pt x="281491" y="518250"/>
                </a:lnTo>
                <a:cubicBezTo>
                  <a:pt x="267565" y="535052"/>
                  <a:pt x="254027" y="552137"/>
                  <a:pt x="241334" y="569814"/>
                </a:cubicBezTo>
                <a:lnTo>
                  <a:pt x="216118" y="609425"/>
                </a:lnTo>
                <a:lnTo>
                  <a:pt x="201107" y="612308"/>
                </a:lnTo>
                <a:lnTo>
                  <a:pt x="206250" y="624926"/>
                </a:lnTo>
                <a:lnTo>
                  <a:pt x="216118" y="609425"/>
                </a:lnTo>
                <a:lnTo>
                  <a:pt x="224364" y="607842"/>
                </a:lnTo>
                <a:cubicBezTo>
                  <a:pt x="231299" y="603718"/>
                  <a:pt x="237386" y="597632"/>
                  <a:pt x="242529" y="591596"/>
                </a:cubicBezTo>
                <a:cubicBezTo>
                  <a:pt x="255422" y="576440"/>
                  <a:pt x="264886" y="558335"/>
                  <a:pt x="273870" y="540710"/>
                </a:cubicBezTo>
                <a:lnTo>
                  <a:pt x="294730" y="502609"/>
                </a:lnTo>
                <a:lnTo>
                  <a:pt x="366041" y="418363"/>
                </a:lnTo>
                <a:lnTo>
                  <a:pt x="375637" y="407412"/>
                </a:lnTo>
                <a:lnTo>
                  <a:pt x="398000" y="393606"/>
                </a:lnTo>
                <a:cubicBezTo>
                  <a:pt x="419602" y="379547"/>
                  <a:pt x="437227" y="359522"/>
                  <a:pt x="456841" y="342445"/>
                </a:cubicBezTo>
                <a:cubicBezTo>
                  <a:pt x="476455" y="325369"/>
                  <a:pt x="496755" y="307950"/>
                  <a:pt x="514037" y="289364"/>
                </a:cubicBezTo>
                <a:cubicBezTo>
                  <a:pt x="531319" y="270779"/>
                  <a:pt x="546818" y="250136"/>
                  <a:pt x="562249" y="229906"/>
                </a:cubicBezTo>
                <a:cubicBezTo>
                  <a:pt x="592013" y="190815"/>
                  <a:pt x="621022" y="150216"/>
                  <a:pt x="661278" y="121069"/>
                </a:cubicBezTo>
                <a:close/>
                <a:moveTo>
                  <a:pt x="602050" y="104121"/>
                </a:moveTo>
                <a:lnTo>
                  <a:pt x="529211" y="207771"/>
                </a:lnTo>
                <a:lnTo>
                  <a:pt x="487745" y="254341"/>
                </a:lnTo>
                <a:lnTo>
                  <a:pt x="517055" y="218110"/>
                </a:lnTo>
                <a:cubicBezTo>
                  <a:pt x="530462" y="197879"/>
                  <a:pt x="543647" y="177425"/>
                  <a:pt x="557766" y="157700"/>
                </a:cubicBezTo>
                <a:close/>
                <a:moveTo>
                  <a:pt x="602574" y="103375"/>
                </a:moveTo>
                <a:lnTo>
                  <a:pt x="602631" y="103419"/>
                </a:lnTo>
                <a:lnTo>
                  <a:pt x="602050" y="104121"/>
                </a:lnTo>
                <a:close/>
                <a:moveTo>
                  <a:pt x="615175" y="101053"/>
                </a:moveTo>
                <a:cubicBezTo>
                  <a:pt x="618261" y="103479"/>
                  <a:pt x="619890" y="107834"/>
                  <a:pt x="617524" y="112017"/>
                </a:cubicBezTo>
                <a:cubicBezTo>
                  <a:pt x="593933" y="153576"/>
                  <a:pt x="565129" y="191912"/>
                  <a:pt x="534337" y="228397"/>
                </a:cubicBezTo>
                <a:lnTo>
                  <a:pt x="517746" y="246917"/>
                </a:lnTo>
                <a:lnTo>
                  <a:pt x="562797" y="179774"/>
                </a:lnTo>
                <a:cubicBezTo>
                  <a:pt x="578434" y="157005"/>
                  <a:pt x="595990" y="133894"/>
                  <a:pt x="616016" y="113731"/>
                </a:cubicBezTo>
                <a:lnTo>
                  <a:pt x="602631" y="103419"/>
                </a:lnTo>
                <a:lnTo>
                  <a:pt x="604083" y="101661"/>
                </a:lnTo>
                <a:cubicBezTo>
                  <a:pt x="607546" y="98129"/>
                  <a:pt x="612089" y="98627"/>
                  <a:pt x="615175" y="101053"/>
                </a:cubicBezTo>
                <a:close/>
                <a:moveTo>
                  <a:pt x="13428" y="65156"/>
                </a:moveTo>
                <a:lnTo>
                  <a:pt x="13559" y="65192"/>
                </a:lnTo>
                <a:lnTo>
                  <a:pt x="13438" y="65207"/>
                </a:lnTo>
                <a:lnTo>
                  <a:pt x="13309" y="65191"/>
                </a:lnTo>
                <a:close/>
                <a:moveTo>
                  <a:pt x="12760" y="64970"/>
                </a:moveTo>
                <a:lnTo>
                  <a:pt x="14057" y="64970"/>
                </a:lnTo>
                <a:lnTo>
                  <a:pt x="13428" y="65156"/>
                </a:lnTo>
                <a:close/>
                <a:moveTo>
                  <a:pt x="11483" y="64970"/>
                </a:moveTo>
                <a:lnTo>
                  <a:pt x="12228" y="64970"/>
                </a:lnTo>
                <a:lnTo>
                  <a:pt x="12516" y="65095"/>
                </a:lnTo>
                <a:close/>
                <a:moveTo>
                  <a:pt x="11277" y="64558"/>
                </a:moveTo>
                <a:lnTo>
                  <a:pt x="12760" y="64970"/>
                </a:lnTo>
                <a:lnTo>
                  <a:pt x="12228" y="64970"/>
                </a:lnTo>
                <a:close/>
                <a:moveTo>
                  <a:pt x="27051" y="62089"/>
                </a:moveTo>
                <a:cubicBezTo>
                  <a:pt x="29245" y="62569"/>
                  <a:pt x="30960" y="64215"/>
                  <a:pt x="32194" y="65998"/>
                </a:cubicBezTo>
                <a:cubicBezTo>
                  <a:pt x="33429" y="67782"/>
                  <a:pt x="33634" y="70525"/>
                  <a:pt x="33086" y="72582"/>
                </a:cubicBezTo>
                <a:cubicBezTo>
                  <a:pt x="32606" y="74571"/>
                  <a:pt x="31028" y="76834"/>
                  <a:pt x="29177" y="77726"/>
                </a:cubicBezTo>
                <a:cubicBezTo>
                  <a:pt x="25885" y="79303"/>
                  <a:pt x="22387" y="80812"/>
                  <a:pt x="18752" y="81498"/>
                </a:cubicBezTo>
                <a:cubicBezTo>
                  <a:pt x="16627" y="81909"/>
                  <a:pt x="14432" y="82252"/>
                  <a:pt x="12237" y="82115"/>
                </a:cubicBezTo>
                <a:cubicBezTo>
                  <a:pt x="9288" y="81909"/>
                  <a:pt x="7025" y="81360"/>
                  <a:pt x="4351" y="80057"/>
                </a:cubicBezTo>
                <a:lnTo>
                  <a:pt x="4214" y="79989"/>
                </a:lnTo>
                <a:cubicBezTo>
                  <a:pt x="2225" y="79029"/>
                  <a:pt x="990" y="76903"/>
                  <a:pt x="304" y="74845"/>
                </a:cubicBezTo>
                <a:cubicBezTo>
                  <a:pt x="-381" y="72651"/>
                  <a:pt x="167" y="70250"/>
                  <a:pt x="1196" y="68262"/>
                </a:cubicBezTo>
                <a:cubicBezTo>
                  <a:pt x="2225" y="66410"/>
                  <a:pt x="4351" y="64901"/>
                  <a:pt x="6340" y="64353"/>
                </a:cubicBezTo>
                <a:lnTo>
                  <a:pt x="12831" y="65232"/>
                </a:lnTo>
                <a:lnTo>
                  <a:pt x="13335" y="65450"/>
                </a:lnTo>
                <a:cubicBezTo>
                  <a:pt x="13335" y="65450"/>
                  <a:pt x="13060" y="65313"/>
                  <a:pt x="12923" y="65244"/>
                </a:cubicBezTo>
                <a:lnTo>
                  <a:pt x="12831" y="65232"/>
                </a:lnTo>
                <a:lnTo>
                  <a:pt x="12516" y="65095"/>
                </a:lnTo>
                <a:lnTo>
                  <a:pt x="13309" y="65191"/>
                </a:lnTo>
                <a:lnTo>
                  <a:pt x="13129" y="65244"/>
                </a:lnTo>
                <a:lnTo>
                  <a:pt x="13438" y="65207"/>
                </a:lnTo>
                <a:lnTo>
                  <a:pt x="13746" y="65244"/>
                </a:lnTo>
                <a:lnTo>
                  <a:pt x="13559" y="65192"/>
                </a:lnTo>
                <a:lnTo>
                  <a:pt x="15392" y="64970"/>
                </a:lnTo>
                <a:lnTo>
                  <a:pt x="14057" y="64970"/>
                </a:lnTo>
                <a:lnTo>
                  <a:pt x="19911" y="63242"/>
                </a:lnTo>
                <a:lnTo>
                  <a:pt x="18272" y="64010"/>
                </a:lnTo>
                <a:lnTo>
                  <a:pt x="20330" y="63118"/>
                </a:lnTo>
                <a:lnTo>
                  <a:pt x="19911" y="63242"/>
                </a:lnTo>
                <a:lnTo>
                  <a:pt x="20467" y="62981"/>
                </a:lnTo>
                <a:cubicBezTo>
                  <a:pt x="22593" y="61884"/>
                  <a:pt x="24719" y="61541"/>
                  <a:pt x="27051" y="62089"/>
                </a:cubicBezTo>
                <a:close/>
                <a:moveTo>
                  <a:pt x="275516" y="49677"/>
                </a:moveTo>
                <a:lnTo>
                  <a:pt x="275663" y="49739"/>
                </a:lnTo>
                <a:lnTo>
                  <a:pt x="275257" y="50227"/>
                </a:lnTo>
                <a:close/>
                <a:moveTo>
                  <a:pt x="121897" y="43368"/>
                </a:moveTo>
                <a:cubicBezTo>
                  <a:pt x="124160" y="43299"/>
                  <a:pt x="126355" y="44465"/>
                  <a:pt x="127932" y="45905"/>
                </a:cubicBezTo>
                <a:lnTo>
                  <a:pt x="130083" y="51021"/>
                </a:lnTo>
                <a:lnTo>
                  <a:pt x="130675" y="49883"/>
                </a:lnTo>
                <a:cubicBezTo>
                  <a:pt x="132801" y="45562"/>
                  <a:pt x="138493" y="44739"/>
                  <a:pt x="142402" y="46797"/>
                </a:cubicBezTo>
                <a:cubicBezTo>
                  <a:pt x="146654" y="49060"/>
                  <a:pt x="147477" y="54546"/>
                  <a:pt x="145488" y="58524"/>
                </a:cubicBezTo>
                <a:cubicBezTo>
                  <a:pt x="138424" y="72514"/>
                  <a:pt x="129783" y="89453"/>
                  <a:pt x="112638" y="92471"/>
                </a:cubicBezTo>
                <a:lnTo>
                  <a:pt x="112501" y="92471"/>
                </a:lnTo>
                <a:cubicBezTo>
                  <a:pt x="107769" y="93362"/>
                  <a:pt x="103449" y="91236"/>
                  <a:pt x="101940" y="86504"/>
                </a:cubicBezTo>
                <a:cubicBezTo>
                  <a:pt x="101322" y="84447"/>
                  <a:pt x="101734" y="81772"/>
                  <a:pt x="102831" y="79921"/>
                </a:cubicBezTo>
                <a:cubicBezTo>
                  <a:pt x="103860" y="78274"/>
                  <a:pt x="105986" y="76354"/>
                  <a:pt x="107975" y="76012"/>
                </a:cubicBezTo>
                <a:lnTo>
                  <a:pt x="112453" y="74732"/>
                </a:lnTo>
                <a:lnTo>
                  <a:pt x="112227" y="74845"/>
                </a:lnTo>
                <a:cubicBezTo>
                  <a:pt x="111609" y="75189"/>
                  <a:pt x="110307" y="75463"/>
                  <a:pt x="112775" y="74640"/>
                </a:cubicBezTo>
                <a:lnTo>
                  <a:pt x="112453" y="74732"/>
                </a:lnTo>
                <a:lnTo>
                  <a:pt x="113324" y="74297"/>
                </a:lnTo>
                <a:cubicBezTo>
                  <a:pt x="114010" y="73886"/>
                  <a:pt x="114696" y="73474"/>
                  <a:pt x="115381" y="72994"/>
                </a:cubicBezTo>
                <a:cubicBezTo>
                  <a:pt x="115930" y="72651"/>
                  <a:pt x="117027" y="71691"/>
                  <a:pt x="114970" y="73406"/>
                </a:cubicBezTo>
                <a:cubicBezTo>
                  <a:pt x="115313" y="73131"/>
                  <a:pt x="115656" y="72925"/>
                  <a:pt x="115930" y="72651"/>
                </a:cubicBezTo>
                <a:cubicBezTo>
                  <a:pt x="116547" y="72171"/>
                  <a:pt x="117096" y="71622"/>
                  <a:pt x="117713" y="71005"/>
                </a:cubicBezTo>
                <a:cubicBezTo>
                  <a:pt x="118330" y="70388"/>
                  <a:pt x="118879" y="69771"/>
                  <a:pt x="119428" y="69154"/>
                </a:cubicBezTo>
                <a:cubicBezTo>
                  <a:pt x="119702" y="68811"/>
                  <a:pt x="119976" y="68536"/>
                  <a:pt x="120251" y="68193"/>
                </a:cubicBezTo>
                <a:cubicBezTo>
                  <a:pt x="120456" y="67919"/>
                  <a:pt x="121417" y="66822"/>
                  <a:pt x="120388" y="68056"/>
                </a:cubicBezTo>
                <a:cubicBezTo>
                  <a:pt x="119359" y="69291"/>
                  <a:pt x="120388" y="67987"/>
                  <a:pt x="120594" y="67713"/>
                </a:cubicBezTo>
                <a:cubicBezTo>
                  <a:pt x="120868" y="67302"/>
                  <a:pt x="121074" y="66959"/>
                  <a:pt x="121348" y="66616"/>
                </a:cubicBezTo>
                <a:cubicBezTo>
                  <a:pt x="121828" y="65930"/>
                  <a:pt x="122308" y="65176"/>
                  <a:pt x="122788" y="64422"/>
                </a:cubicBezTo>
                <a:lnTo>
                  <a:pt x="123805" y="62701"/>
                </a:lnTo>
                <a:lnTo>
                  <a:pt x="123680" y="62844"/>
                </a:lnTo>
                <a:lnTo>
                  <a:pt x="123835" y="62651"/>
                </a:lnTo>
                <a:lnTo>
                  <a:pt x="123865" y="62600"/>
                </a:lnTo>
                <a:lnTo>
                  <a:pt x="116411" y="71828"/>
                </a:lnTo>
                <a:cubicBezTo>
                  <a:pt x="114833" y="73475"/>
                  <a:pt x="112639" y="74298"/>
                  <a:pt x="110376" y="74366"/>
                </a:cubicBezTo>
                <a:cubicBezTo>
                  <a:pt x="108112" y="74434"/>
                  <a:pt x="105918" y="73269"/>
                  <a:pt x="104340" y="71828"/>
                </a:cubicBezTo>
                <a:cubicBezTo>
                  <a:pt x="102763" y="70388"/>
                  <a:pt x="101803" y="67988"/>
                  <a:pt x="101803" y="65794"/>
                </a:cubicBezTo>
                <a:cubicBezTo>
                  <a:pt x="101803" y="63599"/>
                  <a:pt x="102763" y="61267"/>
                  <a:pt x="104340" y="59759"/>
                </a:cubicBezTo>
                <a:cubicBezTo>
                  <a:pt x="105918" y="58250"/>
                  <a:pt x="107290" y="56604"/>
                  <a:pt x="108593" y="54889"/>
                </a:cubicBezTo>
                <a:lnTo>
                  <a:pt x="107221" y="56604"/>
                </a:lnTo>
                <a:cubicBezTo>
                  <a:pt x="109964" y="52969"/>
                  <a:pt x="112639" y="49197"/>
                  <a:pt x="115862" y="45905"/>
                </a:cubicBezTo>
                <a:cubicBezTo>
                  <a:pt x="117439" y="44259"/>
                  <a:pt x="119634" y="43437"/>
                  <a:pt x="121897" y="43368"/>
                </a:cubicBezTo>
                <a:close/>
                <a:moveTo>
                  <a:pt x="390764" y="17366"/>
                </a:moveTo>
                <a:lnTo>
                  <a:pt x="342298" y="95599"/>
                </a:lnTo>
                <a:lnTo>
                  <a:pt x="315567" y="125184"/>
                </a:lnTo>
                <a:cubicBezTo>
                  <a:pt x="288066" y="152342"/>
                  <a:pt x="257891" y="176619"/>
                  <a:pt x="230733" y="204188"/>
                </a:cubicBezTo>
                <a:cubicBezTo>
                  <a:pt x="202615" y="232717"/>
                  <a:pt x="177241" y="263235"/>
                  <a:pt x="153306" y="295262"/>
                </a:cubicBezTo>
                <a:cubicBezTo>
                  <a:pt x="143568" y="308292"/>
                  <a:pt x="133144" y="321186"/>
                  <a:pt x="124708" y="335107"/>
                </a:cubicBezTo>
                <a:cubicBezTo>
                  <a:pt x="118056" y="346080"/>
                  <a:pt x="112295" y="357601"/>
                  <a:pt x="105712" y="368711"/>
                </a:cubicBezTo>
                <a:cubicBezTo>
                  <a:pt x="93299" y="389834"/>
                  <a:pt x="76565" y="412465"/>
                  <a:pt x="50505" y="416100"/>
                </a:cubicBezTo>
                <a:cubicBezTo>
                  <a:pt x="43853" y="416992"/>
                  <a:pt x="38640" y="412465"/>
                  <a:pt x="39944" y="405539"/>
                </a:cubicBezTo>
                <a:cubicBezTo>
                  <a:pt x="42790" y="390486"/>
                  <a:pt x="48105" y="376255"/>
                  <a:pt x="54963" y="362745"/>
                </a:cubicBezTo>
                <a:lnTo>
                  <a:pt x="74484" y="331809"/>
                </a:lnTo>
                <a:lnTo>
                  <a:pt x="91379" y="315356"/>
                </a:lnTo>
                <a:cubicBezTo>
                  <a:pt x="105986" y="298691"/>
                  <a:pt x="118399" y="280038"/>
                  <a:pt x="130332" y="261452"/>
                </a:cubicBezTo>
                <a:lnTo>
                  <a:pt x="132554" y="258012"/>
                </a:lnTo>
                <a:lnTo>
                  <a:pt x="179435" y="193078"/>
                </a:lnTo>
                <a:lnTo>
                  <a:pt x="191677" y="177315"/>
                </a:lnTo>
                <a:lnTo>
                  <a:pt x="220995" y="143358"/>
                </a:lnTo>
                <a:cubicBezTo>
                  <a:pt x="245203" y="115034"/>
                  <a:pt x="268932" y="86230"/>
                  <a:pt x="291152" y="56261"/>
                </a:cubicBezTo>
                <a:lnTo>
                  <a:pt x="275663" y="49739"/>
                </a:lnTo>
                <a:lnTo>
                  <a:pt x="277025" y="48100"/>
                </a:lnTo>
                <a:cubicBezTo>
                  <a:pt x="282374" y="40830"/>
                  <a:pt x="296021" y="44808"/>
                  <a:pt x="292661" y="54683"/>
                </a:cubicBezTo>
                <a:cubicBezTo>
                  <a:pt x="282580" y="84104"/>
                  <a:pt x="264817" y="111056"/>
                  <a:pt x="247055" y="135197"/>
                </a:cubicBezTo>
                <a:cubicBezTo>
                  <a:pt x="229293" y="159336"/>
                  <a:pt x="210090" y="182380"/>
                  <a:pt x="191780" y="206108"/>
                </a:cubicBezTo>
                <a:cubicBezTo>
                  <a:pt x="175320" y="227505"/>
                  <a:pt x="161124" y="250480"/>
                  <a:pt x="144391" y="271739"/>
                </a:cubicBezTo>
                <a:cubicBezTo>
                  <a:pt x="119291" y="303527"/>
                  <a:pt x="88558" y="334580"/>
                  <a:pt x="70363" y="371440"/>
                </a:cubicBezTo>
                <a:lnTo>
                  <a:pt x="62858" y="393396"/>
                </a:lnTo>
                <a:lnTo>
                  <a:pt x="46458" y="399915"/>
                </a:lnTo>
                <a:lnTo>
                  <a:pt x="57020" y="410476"/>
                </a:lnTo>
                <a:lnTo>
                  <a:pt x="62858" y="393396"/>
                </a:lnTo>
                <a:lnTo>
                  <a:pt x="65303" y="392424"/>
                </a:lnTo>
                <a:cubicBezTo>
                  <a:pt x="81846" y="381022"/>
                  <a:pt x="92081" y="359522"/>
                  <a:pt x="101391" y="342651"/>
                </a:cubicBezTo>
                <a:cubicBezTo>
                  <a:pt x="116616" y="314945"/>
                  <a:pt x="136298" y="290050"/>
                  <a:pt x="155638" y="265087"/>
                </a:cubicBezTo>
                <a:cubicBezTo>
                  <a:pt x="179161" y="234774"/>
                  <a:pt x="204604" y="206314"/>
                  <a:pt x="232105" y="179430"/>
                </a:cubicBezTo>
                <a:cubicBezTo>
                  <a:pt x="259605" y="152547"/>
                  <a:pt x="289506" y="128819"/>
                  <a:pt x="316321" y="100769"/>
                </a:cubicBezTo>
                <a:close/>
                <a:moveTo>
                  <a:pt x="392033" y="15318"/>
                </a:moveTo>
                <a:lnTo>
                  <a:pt x="392365" y="15573"/>
                </a:lnTo>
                <a:lnTo>
                  <a:pt x="390764" y="17366"/>
                </a:lnTo>
                <a:close/>
                <a:moveTo>
                  <a:pt x="404806" y="13235"/>
                </a:moveTo>
                <a:cubicBezTo>
                  <a:pt x="407875" y="15713"/>
                  <a:pt x="409521" y="20153"/>
                  <a:pt x="407258" y="24302"/>
                </a:cubicBezTo>
                <a:cubicBezTo>
                  <a:pt x="387576" y="60650"/>
                  <a:pt x="365424" y="95626"/>
                  <a:pt x="341353" y="129230"/>
                </a:cubicBezTo>
                <a:cubicBezTo>
                  <a:pt x="320641" y="158102"/>
                  <a:pt x="298627" y="186014"/>
                  <a:pt x="275859" y="213309"/>
                </a:cubicBezTo>
                <a:cubicBezTo>
                  <a:pt x="251787" y="242250"/>
                  <a:pt x="225795" y="269682"/>
                  <a:pt x="202341" y="299103"/>
                </a:cubicBezTo>
                <a:cubicBezTo>
                  <a:pt x="180121" y="326946"/>
                  <a:pt x="161330" y="357670"/>
                  <a:pt x="137327" y="384142"/>
                </a:cubicBezTo>
                <a:cubicBezTo>
                  <a:pt x="126355" y="396281"/>
                  <a:pt x="114267" y="408008"/>
                  <a:pt x="103123" y="420438"/>
                </a:cubicBezTo>
                <a:lnTo>
                  <a:pt x="84289" y="447167"/>
                </a:lnTo>
                <a:lnTo>
                  <a:pt x="80406" y="448881"/>
                </a:lnTo>
                <a:cubicBezTo>
                  <a:pt x="77251" y="449704"/>
                  <a:pt x="77800" y="449636"/>
                  <a:pt x="75056" y="449636"/>
                </a:cubicBezTo>
                <a:cubicBezTo>
                  <a:pt x="73685" y="449636"/>
                  <a:pt x="72450" y="449636"/>
                  <a:pt x="73205" y="449567"/>
                </a:cubicBezTo>
                <a:cubicBezTo>
                  <a:pt x="72588" y="449567"/>
                  <a:pt x="69776" y="448401"/>
                  <a:pt x="71490" y="449224"/>
                </a:cubicBezTo>
                <a:lnTo>
                  <a:pt x="74576" y="460952"/>
                </a:lnTo>
                <a:lnTo>
                  <a:pt x="84289" y="447167"/>
                </a:lnTo>
                <a:lnTo>
                  <a:pt x="95630" y="442160"/>
                </a:lnTo>
                <a:cubicBezTo>
                  <a:pt x="109758" y="434000"/>
                  <a:pt x="122308" y="423301"/>
                  <a:pt x="134378" y="412397"/>
                </a:cubicBezTo>
                <a:cubicBezTo>
                  <a:pt x="184579" y="366928"/>
                  <a:pt x="226961" y="313641"/>
                  <a:pt x="271127" y="262550"/>
                </a:cubicBezTo>
                <a:cubicBezTo>
                  <a:pt x="300548" y="228603"/>
                  <a:pt x="341696" y="207137"/>
                  <a:pt x="369265" y="171132"/>
                </a:cubicBezTo>
                <a:cubicBezTo>
                  <a:pt x="386890" y="148158"/>
                  <a:pt x="401566" y="122440"/>
                  <a:pt x="417751" y="98712"/>
                </a:cubicBezTo>
                <a:cubicBezTo>
                  <a:pt x="433936" y="74983"/>
                  <a:pt x="451561" y="52215"/>
                  <a:pt x="472409" y="32395"/>
                </a:cubicBezTo>
                <a:cubicBezTo>
                  <a:pt x="477895" y="27114"/>
                  <a:pt x="486674" y="31024"/>
                  <a:pt x="487017" y="38430"/>
                </a:cubicBezTo>
                <a:cubicBezTo>
                  <a:pt x="487702" y="53312"/>
                  <a:pt x="481599" y="67988"/>
                  <a:pt x="475358" y="81087"/>
                </a:cubicBezTo>
                <a:cubicBezTo>
                  <a:pt x="467197" y="98095"/>
                  <a:pt x="456978" y="114074"/>
                  <a:pt x="446211" y="129504"/>
                </a:cubicBezTo>
                <a:cubicBezTo>
                  <a:pt x="426598" y="157622"/>
                  <a:pt x="404789" y="184506"/>
                  <a:pt x="382981" y="210909"/>
                </a:cubicBezTo>
                <a:cubicBezTo>
                  <a:pt x="353903" y="246090"/>
                  <a:pt x="321602" y="278186"/>
                  <a:pt x="291083" y="312064"/>
                </a:cubicBezTo>
                <a:cubicBezTo>
                  <a:pt x="259708" y="346903"/>
                  <a:pt x="228556" y="382170"/>
                  <a:pt x="198955" y="418655"/>
                </a:cubicBezTo>
                <a:lnTo>
                  <a:pt x="132316" y="510299"/>
                </a:lnTo>
                <a:lnTo>
                  <a:pt x="108729" y="519656"/>
                </a:lnTo>
                <a:lnTo>
                  <a:pt x="116136" y="532549"/>
                </a:lnTo>
                <a:lnTo>
                  <a:pt x="132316" y="510299"/>
                </a:lnTo>
                <a:lnTo>
                  <a:pt x="132475" y="510235"/>
                </a:lnTo>
                <a:cubicBezTo>
                  <a:pt x="139676" y="504929"/>
                  <a:pt x="146106" y="498225"/>
                  <a:pt x="151592" y="492430"/>
                </a:cubicBezTo>
                <a:cubicBezTo>
                  <a:pt x="166268" y="476794"/>
                  <a:pt x="178955" y="459443"/>
                  <a:pt x="191848" y="442366"/>
                </a:cubicBezTo>
                <a:cubicBezTo>
                  <a:pt x="218183" y="407459"/>
                  <a:pt x="250964" y="378998"/>
                  <a:pt x="286214" y="353281"/>
                </a:cubicBezTo>
                <a:cubicBezTo>
                  <a:pt x="306857" y="338193"/>
                  <a:pt x="329008" y="325369"/>
                  <a:pt x="349925" y="310761"/>
                </a:cubicBezTo>
                <a:cubicBezTo>
                  <a:pt x="366727" y="299034"/>
                  <a:pt x="381746" y="284770"/>
                  <a:pt x="395599" y="269682"/>
                </a:cubicBezTo>
                <a:cubicBezTo>
                  <a:pt x="454167" y="205697"/>
                  <a:pt x="492572" y="125184"/>
                  <a:pt x="557791" y="66959"/>
                </a:cubicBezTo>
                <a:cubicBezTo>
                  <a:pt x="564855" y="60582"/>
                  <a:pt x="576376" y="68674"/>
                  <a:pt x="571233" y="77315"/>
                </a:cubicBezTo>
                <a:cubicBezTo>
                  <a:pt x="547024" y="117777"/>
                  <a:pt x="519249" y="155907"/>
                  <a:pt x="489965" y="192735"/>
                </a:cubicBezTo>
                <a:cubicBezTo>
                  <a:pt x="437365" y="258846"/>
                  <a:pt x="379689" y="320637"/>
                  <a:pt x="324482" y="384485"/>
                </a:cubicBezTo>
                <a:cubicBezTo>
                  <a:pt x="295439" y="418055"/>
                  <a:pt x="266172" y="451487"/>
                  <a:pt x="237651" y="485529"/>
                </a:cubicBezTo>
                <a:lnTo>
                  <a:pt x="175374" y="564700"/>
                </a:lnTo>
                <a:lnTo>
                  <a:pt x="169217" y="570054"/>
                </a:lnTo>
                <a:cubicBezTo>
                  <a:pt x="162702" y="574469"/>
                  <a:pt x="155535" y="577572"/>
                  <a:pt x="147888" y="577332"/>
                </a:cubicBezTo>
                <a:lnTo>
                  <a:pt x="155295" y="590225"/>
                </a:lnTo>
                <a:lnTo>
                  <a:pt x="175374" y="564700"/>
                </a:lnTo>
                <a:lnTo>
                  <a:pt x="186636" y="554906"/>
                </a:lnTo>
                <a:cubicBezTo>
                  <a:pt x="200832" y="540847"/>
                  <a:pt x="213177" y="525074"/>
                  <a:pt x="225452" y="509369"/>
                </a:cubicBezTo>
                <a:cubicBezTo>
                  <a:pt x="235122" y="497093"/>
                  <a:pt x="244518" y="484406"/>
                  <a:pt x="255422" y="473159"/>
                </a:cubicBezTo>
                <a:cubicBezTo>
                  <a:pt x="271675" y="456425"/>
                  <a:pt x="289163" y="440720"/>
                  <a:pt x="306583" y="425153"/>
                </a:cubicBezTo>
                <a:cubicBezTo>
                  <a:pt x="325716" y="408076"/>
                  <a:pt x="344987" y="391205"/>
                  <a:pt x="363778" y="373580"/>
                </a:cubicBezTo>
                <a:cubicBezTo>
                  <a:pt x="382569" y="355956"/>
                  <a:pt x="400606" y="337850"/>
                  <a:pt x="420014" y="320911"/>
                </a:cubicBezTo>
                <a:lnTo>
                  <a:pt x="463094" y="282025"/>
                </a:lnTo>
                <a:lnTo>
                  <a:pt x="444223" y="303218"/>
                </a:lnTo>
                <a:lnTo>
                  <a:pt x="363710" y="396571"/>
                </a:lnTo>
                <a:lnTo>
                  <a:pt x="356852" y="403070"/>
                </a:lnTo>
                <a:cubicBezTo>
                  <a:pt x="337032" y="421038"/>
                  <a:pt x="316801" y="438526"/>
                  <a:pt x="297187" y="456700"/>
                </a:cubicBezTo>
                <a:cubicBezTo>
                  <a:pt x="282717" y="470072"/>
                  <a:pt x="268246" y="483446"/>
                  <a:pt x="255696" y="498602"/>
                </a:cubicBezTo>
                <a:cubicBezTo>
                  <a:pt x="244175" y="512455"/>
                  <a:pt x="233408" y="526926"/>
                  <a:pt x="222023" y="540847"/>
                </a:cubicBezTo>
                <a:cubicBezTo>
                  <a:pt x="204467" y="562313"/>
                  <a:pt x="178955" y="595506"/>
                  <a:pt x="147820" y="594477"/>
                </a:cubicBezTo>
                <a:cubicBezTo>
                  <a:pt x="141853" y="594271"/>
                  <a:pt x="136367" y="587139"/>
                  <a:pt x="140413" y="581584"/>
                </a:cubicBezTo>
                <a:cubicBezTo>
                  <a:pt x="169354" y="541533"/>
                  <a:pt x="200421" y="503059"/>
                  <a:pt x="232242" y="465340"/>
                </a:cubicBezTo>
                <a:lnTo>
                  <a:pt x="351332" y="328493"/>
                </a:lnTo>
                <a:lnTo>
                  <a:pt x="391965" y="297731"/>
                </a:lnTo>
                <a:cubicBezTo>
                  <a:pt x="423511" y="267350"/>
                  <a:pt x="448886" y="231071"/>
                  <a:pt x="474055" y="195341"/>
                </a:cubicBezTo>
                <a:cubicBezTo>
                  <a:pt x="502996" y="154262"/>
                  <a:pt x="532005" y="112633"/>
                  <a:pt x="569724" y="78961"/>
                </a:cubicBezTo>
                <a:lnTo>
                  <a:pt x="556282" y="68605"/>
                </a:lnTo>
                <a:cubicBezTo>
                  <a:pt x="512597" y="141643"/>
                  <a:pt x="457596" y="207137"/>
                  <a:pt x="401497" y="270848"/>
                </a:cubicBezTo>
                <a:lnTo>
                  <a:pt x="351332" y="328493"/>
                </a:lnTo>
                <a:lnTo>
                  <a:pt x="338609" y="338125"/>
                </a:lnTo>
                <a:cubicBezTo>
                  <a:pt x="316664" y="352115"/>
                  <a:pt x="295061" y="366860"/>
                  <a:pt x="274693" y="383113"/>
                </a:cubicBezTo>
                <a:cubicBezTo>
                  <a:pt x="255422" y="398407"/>
                  <a:pt x="236082" y="414866"/>
                  <a:pt x="220035" y="433588"/>
                </a:cubicBezTo>
                <a:cubicBezTo>
                  <a:pt x="208787" y="446687"/>
                  <a:pt x="198981" y="460952"/>
                  <a:pt x="188419" y="474599"/>
                </a:cubicBezTo>
                <a:cubicBezTo>
                  <a:pt x="169423" y="499219"/>
                  <a:pt x="143019" y="535772"/>
                  <a:pt x="108455" y="536664"/>
                </a:cubicBezTo>
                <a:cubicBezTo>
                  <a:pt x="102077" y="536801"/>
                  <a:pt x="97619" y="529188"/>
                  <a:pt x="101048" y="523771"/>
                </a:cubicBezTo>
                <a:cubicBezTo>
                  <a:pt x="128343" y="480634"/>
                  <a:pt x="159204" y="439829"/>
                  <a:pt x="191574" y="400327"/>
                </a:cubicBezTo>
                <a:cubicBezTo>
                  <a:pt x="220652" y="364802"/>
                  <a:pt x="251581" y="329758"/>
                  <a:pt x="281757" y="296291"/>
                </a:cubicBezTo>
                <a:cubicBezTo>
                  <a:pt x="311932" y="262824"/>
                  <a:pt x="343821" y="231071"/>
                  <a:pt x="372488" y="196164"/>
                </a:cubicBezTo>
                <a:cubicBezTo>
                  <a:pt x="393611" y="170446"/>
                  <a:pt x="414870" y="144386"/>
                  <a:pt x="433661" y="116885"/>
                </a:cubicBezTo>
                <a:cubicBezTo>
                  <a:pt x="443057" y="103169"/>
                  <a:pt x="451904" y="89042"/>
                  <a:pt x="459242" y="74092"/>
                </a:cubicBezTo>
                <a:lnTo>
                  <a:pt x="460725" y="70575"/>
                </a:lnTo>
                <a:lnTo>
                  <a:pt x="484068" y="44259"/>
                </a:lnTo>
                <a:lnTo>
                  <a:pt x="469460" y="38224"/>
                </a:lnTo>
                <a:cubicBezTo>
                  <a:pt x="469735" y="44465"/>
                  <a:pt x="468517" y="50689"/>
                  <a:pt x="466563" y="56724"/>
                </a:cubicBezTo>
                <a:lnTo>
                  <a:pt x="460725" y="70575"/>
                </a:lnTo>
                <a:lnTo>
                  <a:pt x="449863" y="82819"/>
                </a:lnTo>
                <a:cubicBezTo>
                  <a:pt x="439371" y="96415"/>
                  <a:pt x="429718" y="110474"/>
                  <a:pt x="420700" y="124155"/>
                </a:cubicBezTo>
                <a:cubicBezTo>
                  <a:pt x="402663" y="151519"/>
                  <a:pt x="385998" y="180459"/>
                  <a:pt x="362544" y="203708"/>
                </a:cubicBezTo>
                <a:cubicBezTo>
                  <a:pt x="342724" y="223322"/>
                  <a:pt x="319681" y="239301"/>
                  <a:pt x="298833" y="257818"/>
                </a:cubicBezTo>
                <a:cubicBezTo>
                  <a:pt x="289643" y="265979"/>
                  <a:pt x="281894" y="275511"/>
                  <a:pt x="273870" y="284906"/>
                </a:cubicBezTo>
                <a:cubicBezTo>
                  <a:pt x="251513" y="311241"/>
                  <a:pt x="229224" y="337644"/>
                  <a:pt x="206044" y="363225"/>
                </a:cubicBezTo>
                <a:cubicBezTo>
                  <a:pt x="181355" y="390451"/>
                  <a:pt x="155844" y="417815"/>
                  <a:pt x="126834" y="440652"/>
                </a:cubicBezTo>
                <a:cubicBezTo>
                  <a:pt x="110169" y="453819"/>
                  <a:pt x="85001" y="473776"/>
                  <a:pt x="62506" y="463763"/>
                </a:cubicBezTo>
                <a:cubicBezTo>
                  <a:pt x="57980" y="461775"/>
                  <a:pt x="57569" y="455876"/>
                  <a:pt x="59420" y="452036"/>
                </a:cubicBezTo>
                <a:cubicBezTo>
                  <a:pt x="75468" y="418775"/>
                  <a:pt x="105643" y="393675"/>
                  <a:pt x="129372" y="366654"/>
                </a:cubicBezTo>
                <a:cubicBezTo>
                  <a:pt x="153101" y="339634"/>
                  <a:pt x="171137" y="309595"/>
                  <a:pt x="194797" y="280518"/>
                </a:cubicBezTo>
                <a:cubicBezTo>
                  <a:pt x="218457" y="251439"/>
                  <a:pt x="244175" y="224076"/>
                  <a:pt x="268109" y="195135"/>
                </a:cubicBezTo>
                <a:cubicBezTo>
                  <a:pt x="291358" y="167018"/>
                  <a:pt x="313646" y="138129"/>
                  <a:pt x="334469" y="108236"/>
                </a:cubicBezTo>
                <a:lnTo>
                  <a:pt x="342298" y="95599"/>
                </a:lnTo>
                <a:lnTo>
                  <a:pt x="405475" y="25674"/>
                </a:lnTo>
                <a:lnTo>
                  <a:pt x="392365" y="15573"/>
                </a:lnTo>
                <a:lnTo>
                  <a:pt x="393816" y="13947"/>
                </a:lnTo>
                <a:cubicBezTo>
                  <a:pt x="397245" y="10243"/>
                  <a:pt x="401737" y="10758"/>
                  <a:pt x="404806" y="13235"/>
                </a:cubicBezTo>
                <a:close/>
                <a:moveTo>
                  <a:pt x="240581" y="6432"/>
                </a:moveTo>
                <a:lnTo>
                  <a:pt x="228509" y="47038"/>
                </a:lnTo>
                <a:lnTo>
                  <a:pt x="221449" y="55832"/>
                </a:lnTo>
                <a:cubicBezTo>
                  <a:pt x="209268" y="69943"/>
                  <a:pt x="197541" y="84345"/>
                  <a:pt x="189174" y="101181"/>
                </a:cubicBezTo>
                <a:cubicBezTo>
                  <a:pt x="178201" y="123332"/>
                  <a:pt x="164828" y="156388"/>
                  <a:pt x="135818" y="157416"/>
                </a:cubicBezTo>
                <a:cubicBezTo>
                  <a:pt x="130195" y="157622"/>
                  <a:pt x="126080" y="151793"/>
                  <a:pt x="127520" y="146581"/>
                </a:cubicBezTo>
                <a:cubicBezTo>
                  <a:pt x="133418" y="125595"/>
                  <a:pt x="145899" y="106736"/>
                  <a:pt x="156392" y="87808"/>
                </a:cubicBezTo>
                <a:lnTo>
                  <a:pt x="162892" y="75580"/>
                </a:lnTo>
                <a:lnTo>
                  <a:pt x="190339" y="34795"/>
                </a:lnTo>
                <a:lnTo>
                  <a:pt x="176006" y="31024"/>
                </a:lnTo>
                <a:cubicBezTo>
                  <a:pt x="177789" y="40590"/>
                  <a:pt x="175080" y="50826"/>
                  <a:pt x="170829" y="60650"/>
                </a:cubicBezTo>
                <a:lnTo>
                  <a:pt x="162892" y="75580"/>
                </a:lnTo>
                <a:lnTo>
                  <a:pt x="161407" y="77787"/>
                </a:lnTo>
                <a:cubicBezTo>
                  <a:pt x="153169" y="92952"/>
                  <a:pt x="145557" y="108519"/>
                  <a:pt x="136230" y="123195"/>
                </a:cubicBezTo>
                <a:lnTo>
                  <a:pt x="137121" y="123743"/>
                </a:lnTo>
                <a:cubicBezTo>
                  <a:pt x="131223" y="133071"/>
                  <a:pt x="116410" y="124429"/>
                  <a:pt x="122308" y="115103"/>
                </a:cubicBezTo>
                <a:cubicBezTo>
                  <a:pt x="141785" y="84447"/>
                  <a:pt x="154335" y="50569"/>
                  <a:pt x="179092" y="23274"/>
                </a:cubicBezTo>
                <a:cubicBezTo>
                  <a:pt x="183207" y="18747"/>
                  <a:pt x="192260" y="20737"/>
                  <a:pt x="193426" y="27046"/>
                </a:cubicBezTo>
                <a:cubicBezTo>
                  <a:pt x="197472" y="48717"/>
                  <a:pt x="186499" y="70114"/>
                  <a:pt x="176623" y="88699"/>
                </a:cubicBezTo>
                <a:cubicBezTo>
                  <a:pt x="171137" y="98952"/>
                  <a:pt x="164794" y="109085"/>
                  <a:pt x="159024" y="119475"/>
                </a:cubicBezTo>
                <a:lnTo>
                  <a:pt x="155307" y="127964"/>
                </a:lnTo>
                <a:lnTo>
                  <a:pt x="151129" y="133671"/>
                </a:lnTo>
                <a:cubicBezTo>
                  <a:pt x="147117" y="137734"/>
                  <a:pt x="142334" y="140752"/>
                  <a:pt x="136573" y="140957"/>
                </a:cubicBezTo>
                <a:lnTo>
                  <a:pt x="144871" y="151793"/>
                </a:lnTo>
                <a:lnTo>
                  <a:pt x="155307" y="127964"/>
                </a:lnTo>
                <a:lnTo>
                  <a:pt x="161056" y="120109"/>
                </a:lnTo>
                <a:cubicBezTo>
                  <a:pt x="167708" y="109204"/>
                  <a:pt x="172783" y="97478"/>
                  <a:pt x="178681" y="86230"/>
                </a:cubicBezTo>
                <a:cubicBezTo>
                  <a:pt x="186705" y="70869"/>
                  <a:pt x="197935" y="57615"/>
                  <a:pt x="209508" y="44577"/>
                </a:cubicBezTo>
                <a:close/>
                <a:moveTo>
                  <a:pt x="240814" y="5649"/>
                </a:moveTo>
                <a:lnTo>
                  <a:pt x="241116" y="5776"/>
                </a:lnTo>
                <a:lnTo>
                  <a:pt x="240581" y="6432"/>
                </a:lnTo>
                <a:close/>
                <a:moveTo>
                  <a:pt x="252833" y="762"/>
                </a:moveTo>
                <a:cubicBezTo>
                  <a:pt x="256228" y="2323"/>
                  <a:pt x="258748" y="6129"/>
                  <a:pt x="258028" y="10792"/>
                </a:cubicBezTo>
                <a:cubicBezTo>
                  <a:pt x="253776" y="38430"/>
                  <a:pt x="244929" y="64902"/>
                  <a:pt x="233271" y="90276"/>
                </a:cubicBezTo>
                <a:lnTo>
                  <a:pt x="214317" y="123562"/>
                </a:lnTo>
                <a:lnTo>
                  <a:pt x="155638" y="194175"/>
                </a:lnTo>
                <a:cubicBezTo>
                  <a:pt x="144048" y="207754"/>
                  <a:pt x="134995" y="223528"/>
                  <a:pt x="125531" y="238547"/>
                </a:cubicBezTo>
                <a:cubicBezTo>
                  <a:pt x="114010" y="256926"/>
                  <a:pt x="102420" y="275442"/>
                  <a:pt x="89115" y="292587"/>
                </a:cubicBezTo>
                <a:cubicBezTo>
                  <a:pt x="78485" y="306303"/>
                  <a:pt x="64564" y="324683"/>
                  <a:pt x="46458" y="328318"/>
                </a:cubicBezTo>
                <a:lnTo>
                  <a:pt x="56128" y="340937"/>
                </a:lnTo>
                <a:cubicBezTo>
                  <a:pt x="98460" y="277004"/>
                  <a:pt x="152595" y="220708"/>
                  <a:pt x="195273" y="157005"/>
                </a:cubicBezTo>
                <a:lnTo>
                  <a:pt x="214317" y="123562"/>
                </a:lnTo>
                <a:lnTo>
                  <a:pt x="275257" y="50227"/>
                </a:lnTo>
                <a:lnTo>
                  <a:pt x="257925" y="87079"/>
                </a:lnTo>
                <a:cubicBezTo>
                  <a:pt x="250913" y="99004"/>
                  <a:pt x="243009" y="110439"/>
                  <a:pt x="234985" y="121549"/>
                </a:cubicBezTo>
                <a:lnTo>
                  <a:pt x="191677" y="177315"/>
                </a:lnTo>
                <a:lnTo>
                  <a:pt x="189791" y="179499"/>
                </a:lnTo>
                <a:cubicBezTo>
                  <a:pt x="180807" y="189786"/>
                  <a:pt x="171000" y="199867"/>
                  <a:pt x="162976" y="210909"/>
                </a:cubicBezTo>
                <a:lnTo>
                  <a:pt x="132554" y="258012"/>
                </a:lnTo>
                <a:lnTo>
                  <a:pt x="131704" y="259189"/>
                </a:lnTo>
                <a:cubicBezTo>
                  <a:pt x="114901" y="280586"/>
                  <a:pt x="95836" y="301846"/>
                  <a:pt x="79240" y="324272"/>
                </a:cubicBezTo>
                <a:lnTo>
                  <a:pt x="74484" y="331809"/>
                </a:lnTo>
                <a:lnTo>
                  <a:pt x="73025" y="333230"/>
                </a:lnTo>
                <a:cubicBezTo>
                  <a:pt x="66193" y="338519"/>
                  <a:pt x="58632" y="342686"/>
                  <a:pt x="50299" y="344366"/>
                </a:cubicBezTo>
                <a:cubicBezTo>
                  <a:pt x="43510" y="345737"/>
                  <a:pt x="36171" y="338467"/>
                  <a:pt x="40629" y="331747"/>
                </a:cubicBezTo>
                <a:cubicBezTo>
                  <a:pt x="56060" y="308429"/>
                  <a:pt x="73068" y="286209"/>
                  <a:pt x="90418" y="264264"/>
                </a:cubicBezTo>
                <a:cubicBezTo>
                  <a:pt x="136299" y="206194"/>
                  <a:pt x="189200" y="146658"/>
                  <a:pt x="219350" y="77844"/>
                </a:cubicBezTo>
                <a:lnTo>
                  <a:pt x="228509" y="47038"/>
                </a:lnTo>
                <a:lnTo>
                  <a:pt x="256451" y="12233"/>
                </a:lnTo>
                <a:lnTo>
                  <a:pt x="241116" y="5776"/>
                </a:lnTo>
                <a:lnTo>
                  <a:pt x="242392" y="4209"/>
                </a:lnTo>
                <a:cubicBezTo>
                  <a:pt x="245170" y="-112"/>
                  <a:pt x="249439" y="-798"/>
                  <a:pt x="252833" y="762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29" name="America do norte">
            <a:extLst>
              <a:ext uri="{FF2B5EF4-FFF2-40B4-BE49-F238E27FC236}">
                <a16:creationId xmlns:a16="http://schemas.microsoft.com/office/drawing/2014/main" id="{66A7850D-690A-FCF8-B812-1779CCE0F456}"/>
              </a:ext>
            </a:extLst>
          </p:cNvPr>
          <p:cNvSpPr/>
          <p:nvPr/>
        </p:nvSpPr>
        <p:spPr>
          <a:xfrm>
            <a:off x="477125" y="1449906"/>
            <a:ext cx="2921887" cy="3068962"/>
          </a:xfrm>
          <a:custGeom>
            <a:avLst/>
            <a:gdLst>
              <a:gd name="connsiteX0" fmla="*/ 2100806 w 2921887"/>
              <a:gd name="connsiteY0" fmla="*/ 2970375 h 3068962"/>
              <a:gd name="connsiteX1" fmla="*/ 2100864 w 2921887"/>
              <a:gd name="connsiteY1" fmla="*/ 2970399 h 3068962"/>
              <a:gd name="connsiteX2" fmla="*/ 2100750 w 2921887"/>
              <a:gd name="connsiteY2" fmla="*/ 2970496 h 3068962"/>
              <a:gd name="connsiteX3" fmla="*/ 2122099 w 2921887"/>
              <a:gd name="connsiteY3" fmla="*/ 2962752 h 3068962"/>
              <a:gd name="connsiteX4" fmla="*/ 2127199 w 2921887"/>
              <a:gd name="connsiteY4" fmla="*/ 2968410 h 3068962"/>
              <a:gd name="connsiteX5" fmla="*/ 2101756 w 2921887"/>
              <a:gd name="connsiteY5" fmla="*/ 3063050 h 3068962"/>
              <a:gd name="connsiteX6" fmla="*/ 2085228 w 2921887"/>
              <a:gd name="connsiteY6" fmla="*/ 3058524 h 3068962"/>
              <a:gd name="connsiteX7" fmla="*/ 2111441 w 2921887"/>
              <a:gd name="connsiteY7" fmla="*/ 2995095 h 3068962"/>
              <a:gd name="connsiteX8" fmla="*/ 2111403 w 2921887"/>
              <a:gd name="connsiteY8" fmla="*/ 2994016 h 3068962"/>
              <a:gd name="connsiteX9" fmla="*/ 2123290 w 2921887"/>
              <a:gd name="connsiteY9" fmla="*/ 2978148 h 3068962"/>
              <a:gd name="connsiteX10" fmla="*/ 2110671 w 2921887"/>
              <a:gd name="connsiteY10" fmla="*/ 2973005 h 3068962"/>
              <a:gd name="connsiteX11" fmla="*/ 2111403 w 2921887"/>
              <a:gd name="connsiteY11" fmla="*/ 2994016 h 3068962"/>
              <a:gd name="connsiteX12" fmla="*/ 2108340 w 2921887"/>
              <a:gd name="connsiteY12" fmla="*/ 2998105 h 3068962"/>
              <a:gd name="connsiteX13" fmla="*/ 2093389 w 2921887"/>
              <a:gd name="connsiteY13" fmla="*/ 3025057 h 3068962"/>
              <a:gd name="connsiteX14" fmla="*/ 2051898 w 2921887"/>
              <a:gd name="connsiteY14" fmla="*/ 3055506 h 3068962"/>
              <a:gd name="connsiteX15" fmla="*/ 2044492 w 2921887"/>
              <a:gd name="connsiteY15" fmla="*/ 3042613 h 3068962"/>
              <a:gd name="connsiteX16" fmla="*/ 2066326 w 2921887"/>
              <a:gd name="connsiteY16" fmla="*/ 3003857 h 3068962"/>
              <a:gd name="connsiteX17" fmla="*/ 2069890 w 2921887"/>
              <a:gd name="connsiteY17" fmla="*/ 2996306 h 3068962"/>
              <a:gd name="connsiteX18" fmla="*/ 2071118 w 2921887"/>
              <a:gd name="connsiteY18" fmla="*/ 2995568 h 3068962"/>
              <a:gd name="connsiteX19" fmla="*/ 2100750 w 2921887"/>
              <a:gd name="connsiteY19" fmla="*/ 2970496 h 3068962"/>
              <a:gd name="connsiteX20" fmla="*/ 2083141 w 2921887"/>
              <a:gd name="connsiteY20" fmla="*/ 3008206 h 3068962"/>
              <a:gd name="connsiteX21" fmla="*/ 2071735 w 2921887"/>
              <a:gd name="connsiteY21" fmla="*/ 3027157 h 3068962"/>
              <a:gd name="connsiteX22" fmla="*/ 2051898 w 2921887"/>
              <a:gd name="connsiteY22" fmla="*/ 3038361 h 3068962"/>
              <a:gd name="connsiteX23" fmla="*/ 2059305 w 2921887"/>
              <a:gd name="connsiteY23" fmla="*/ 3051254 h 3068962"/>
              <a:gd name="connsiteX24" fmla="*/ 2082074 w 2921887"/>
              <a:gd name="connsiteY24" fmla="*/ 3010493 h 3068962"/>
              <a:gd name="connsiteX25" fmla="*/ 2083141 w 2921887"/>
              <a:gd name="connsiteY25" fmla="*/ 3008206 h 3068962"/>
              <a:gd name="connsiteX26" fmla="*/ 2084268 w 2921887"/>
              <a:gd name="connsiteY26" fmla="*/ 3006334 h 3068962"/>
              <a:gd name="connsiteX27" fmla="*/ 2114580 w 2921887"/>
              <a:gd name="connsiteY27" fmla="*/ 2963266 h 3068962"/>
              <a:gd name="connsiteX28" fmla="*/ 2122099 w 2921887"/>
              <a:gd name="connsiteY28" fmla="*/ 2962752 h 3068962"/>
              <a:gd name="connsiteX29" fmla="*/ 1843169 w 2921887"/>
              <a:gd name="connsiteY29" fmla="*/ 2932972 h 3068962"/>
              <a:gd name="connsiteX30" fmla="*/ 1842935 w 2921887"/>
              <a:gd name="connsiteY30" fmla="*/ 2933640 h 3068962"/>
              <a:gd name="connsiteX31" fmla="*/ 1842758 w 2921887"/>
              <a:gd name="connsiteY31" fmla="*/ 2933592 h 3068962"/>
              <a:gd name="connsiteX32" fmla="*/ 1842798 w 2921887"/>
              <a:gd name="connsiteY32" fmla="*/ 2933571 h 3068962"/>
              <a:gd name="connsiteX33" fmla="*/ 2459812 w 2921887"/>
              <a:gd name="connsiteY33" fmla="*/ 2859436 h 3068962"/>
              <a:gd name="connsiteX34" fmla="*/ 2459743 w 2921887"/>
              <a:gd name="connsiteY34" fmla="*/ 2860122 h 3068962"/>
              <a:gd name="connsiteX35" fmla="*/ 2459756 w 2921887"/>
              <a:gd name="connsiteY35" fmla="*/ 2859697 h 3068962"/>
              <a:gd name="connsiteX36" fmla="*/ 1587491 w 2921887"/>
              <a:gd name="connsiteY36" fmla="*/ 2850417 h 3068962"/>
              <a:gd name="connsiteX37" fmla="*/ 1587318 w 2921887"/>
              <a:gd name="connsiteY37" fmla="*/ 2850914 h 3068962"/>
              <a:gd name="connsiteX38" fmla="*/ 1587131 w 2921887"/>
              <a:gd name="connsiteY38" fmla="*/ 2850863 h 3068962"/>
              <a:gd name="connsiteX39" fmla="*/ 2471136 w 2921887"/>
              <a:gd name="connsiteY39" fmla="*/ 2842746 h 3068962"/>
              <a:gd name="connsiteX40" fmla="*/ 2476134 w 2921887"/>
              <a:gd name="connsiteY40" fmla="*/ 2848326 h 3068962"/>
              <a:gd name="connsiteX41" fmla="*/ 2472842 w 2921887"/>
              <a:gd name="connsiteY41" fmla="*/ 2874387 h 3068962"/>
              <a:gd name="connsiteX42" fmla="*/ 2398844 w 2921887"/>
              <a:gd name="connsiteY42" fmla="*/ 2890365 h 3068962"/>
              <a:gd name="connsiteX43" fmla="*/ 2398776 w 2921887"/>
              <a:gd name="connsiteY43" fmla="*/ 2890503 h 3068962"/>
              <a:gd name="connsiteX44" fmla="*/ 2395689 w 2921887"/>
              <a:gd name="connsiteY44" fmla="*/ 2878776 h 3068962"/>
              <a:gd name="connsiteX45" fmla="*/ 2407417 w 2921887"/>
              <a:gd name="connsiteY45" fmla="*/ 2875690 h 3068962"/>
              <a:gd name="connsiteX46" fmla="*/ 2411394 w 2921887"/>
              <a:gd name="connsiteY46" fmla="*/ 2878021 h 3068962"/>
              <a:gd name="connsiteX47" fmla="*/ 2411874 w 2921887"/>
              <a:gd name="connsiteY47" fmla="*/ 2878296 h 3068962"/>
              <a:gd name="connsiteX48" fmla="*/ 2413932 w 2921887"/>
              <a:gd name="connsiteY48" fmla="*/ 2879050 h 3068962"/>
              <a:gd name="connsiteX49" fmla="*/ 2418252 w 2921887"/>
              <a:gd name="connsiteY49" fmla="*/ 2880284 h 3068962"/>
              <a:gd name="connsiteX50" fmla="*/ 2419971 w 2921887"/>
              <a:gd name="connsiteY50" fmla="*/ 2880610 h 3068962"/>
              <a:gd name="connsiteX51" fmla="*/ 2414206 w 2921887"/>
              <a:gd name="connsiteY51" fmla="*/ 2885565 h 3068962"/>
              <a:gd name="connsiteX52" fmla="*/ 2417292 w 2921887"/>
              <a:gd name="connsiteY52" fmla="*/ 2897292 h 3068962"/>
              <a:gd name="connsiteX53" fmla="*/ 2429019 w 2921887"/>
              <a:gd name="connsiteY53" fmla="*/ 2894206 h 3068962"/>
              <a:gd name="connsiteX54" fmla="*/ 2472156 w 2921887"/>
              <a:gd name="connsiteY54" fmla="*/ 2857996 h 3068962"/>
              <a:gd name="connsiteX55" fmla="*/ 2459537 w 2921887"/>
              <a:gd name="connsiteY55" fmla="*/ 2852852 h 3068962"/>
              <a:gd name="connsiteX56" fmla="*/ 2459675 w 2921887"/>
              <a:gd name="connsiteY56" fmla="*/ 2853538 h 3068962"/>
              <a:gd name="connsiteX57" fmla="*/ 2459880 w 2921887"/>
              <a:gd name="connsiteY57" fmla="*/ 2855664 h 3068962"/>
              <a:gd name="connsiteX58" fmla="*/ 2459756 w 2921887"/>
              <a:gd name="connsiteY58" fmla="*/ 2859697 h 3068962"/>
              <a:gd name="connsiteX59" fmla="*/ 2459606 w 2921887"/>
              <a:gd name="connsiteY59" fmla="*/ 2860396 h 3068962"/>
              <a:gd name="connsiteX60" fmla="*/ 2459194 w 2921887"/>
              <a:gd name="connsiteY60" fmla="*/ 2862248 h 3068962"/>
              <a:gd name="connsiteX61" fmla="*/ 2458509 w 2921887"/>
              <a:gd name="connsiteY61" fmla="*/ 2864374 h 3068962"/>
              <a:gd name="connsiteX62" fmla="*/ 2458303 w 2921887"/>
              <a:gd name="connsiteY62" fmla="*/ 2864923 h 3068962"/>
              <a:gd name="connsiteX63" fmla="*/ 2456451 w 2921887"/>
              <a:gd name="connsiteY63" fmla="*/ 2868146 h 3068962"/>
              <a:gd name="connsiteX64" fmla="*/ 2455903 w 2921887"/>
              <a:gd name="connsiteY64" fmla="*/ 2869037 h 3068962"/>
              <a:gd name="connsiteX65" fmla="*/ 2455011 w 2921887"/>
              <a:gd name="connsiteY65" fmla="*/ 2870066 h 3068962"/>
              <a:gd name="connsiteX66" fmla="*/ 2452336 w 2921887"/>
              <a:gd name="connsiteY66" fmla="*/ 2872672 h 3068962"/>
              <a:gd name="connsiteX67" fmla="*/ 2450896 w 2921887"/>
              <a:gd name="connsiteY67" fmla="*/ 2873907 h 3068962"/>
              <a:gd name="connsiteX68" fmla="*/ 2450348 w 2921887"/>
              <a:gd name="connsiteY68" fmla="*/ 2874249 h 3068962"/>
              <a:gd name="connsiteX69" fmla="*/ 2443215 w 2921887"/>
              <a:gd name="connsiteY69" fmla="*/ 2878090 h 3068962"/>
              <a:gd name="connsiteX70" fmla="*/ 2442530 w 2921887"/>
              <a:gd name="connsiteY70" fmla="*/ 2878296 h 3068962"/>
              <a:gd name="connsiteX71" fmla="*/ 2440609 w 2921887"/>
              <a:gd name="connsiteY71" fmla="*/ 2878913 h 3068962"/>
              <a:gd name="connsiteX72" fmla="*/ 2436426 w 2921887"/>
              <a:gd name="connsiteY72" fmla="*/ 2880078 h 3068962"/>
              <a:gd name="connsiteX73" fmla="*/ 2432448 w 2921887"/>
              <a:gd name="connsiteY73" fmla="*/ 2880833 h 3068962"/>
              <a:gd name="connsiteX74" fmla="*/ 2432037 w 2921887"/>
              <a:gd name="connsiteY74" fmla="*/ 2880833 h 3068962"/>
              <a:gd name="connsiteX75" fmla="*/ 2429705 w 2921887"/>
              <a:gd name="connsiteY75" fmla="*/ 2881039 h 3068962"/>
              <a:gd name="connsiteX76" fmla="*/ 2421407 w 2921887"/>
              <a:gd name="connsiteY76" fmla="*/ 2880833 h 3068962"/>
              <a:gd name="connsiteX77" fmla="*/ 2420790 w 2921887"/>
              <a:gd name="connsiteY77" fmla="*/ 2880765 h 3068962"/>
              <a:gd name="connsiteX78" fmla="*/ 2419971 w 2921887"/>
              <a:gd name="connsiteY78" fmla="*/ 2880610 h 3068962"/>
              <a:gd name="connsiteX79" fmla="*/ 2463515 w 2921887"/>
              <a:gd name="connsiteY79" fmla="*/ 2843183 h 3068962"/>
              <a:gd name="connsiteX80" fmla="*/ 2471136 w 2921887"/>
              <a:gd name="connsiteY80" fmla="*/ 2842746 h 3068962"/>
              <a:gd name="connsiteX81" fmla="*/ 2010335 w 2921887"/>
              <a:gd name="connsiteY81" fmla="*/ 2834969 h 3068962"/>
              <a:gd name="connsiteX82" fmla="*/ 1988265 w 2921887"/>
              <a:gd name="connsiteY82" fmla="*/ 2870417 h 3068962"/>
              <a:gd name="connsiteX83" fmla="*/ 1962264 w 2921887"/>
              <a:gd name="connsiteY83" fmla="*/ 2907236 h 3068962"/>
              <a:gd name="connsiteX84" fmla="*/ 1939590 w 2921887"/>
              <a:gd name="connsiteY84" fmla="*/ 2943738 h 3068962"/>
              <a:gd name="connsiteX85" fmla="*/ 1935335 w 2921887"/>
              <a:gd name="connsiteY85" fmla="*/ 2958396 h 3068962"/>
              <a:gd name="connsiteX86" fmla="*/ 1916749 w 2921887"/>
              <a:gd name="connsiteY86" fmla="*/ 2970445 h 3068962"/>
              <a:gd name="connsiteX87" fmla="*/ 1894644 w 2921887"/>
              <a:gd name="connsiteY87" fmla="*/ 2974445 h 3068962"/>
              <a:gd name="connsiteX88" fmla="*/ 1886346 w 2921887"/>
              <a:gd name="connsiteY88" fmla="*/ 2963609 h 3068962"/>
              <a:gd name="connsiteX89" fmla="*/ 1907263 w 2921887"/>
              <a:gd name="connsiteY89" fmla="*/ 2914643 h 3068962"/>
              <a:gd name="connsiteX90" fmla="*/ 1918082 w 2921887"/>
              <a:gd name="connsiteY90" fmla="*/ 2891472 h 3068962"/>
              <a:gd name="connsiteX91" fmla="*/ 1918877 w 2921887"/>
              <a:gd name="connsiteY91" fmla="*/ 2884618 h 3068962"/>
              <a:gd name="connsiteX92" fmla="*/ 1933598 w 2921887"/>
              <a:gd name="connsiteY92" fmla="*/ 2871643 h 3068962"/>
              <a:gd name="connsiteX93" fmla="*/ 1920979 w 2921887"/>
              <a:gd name="connsiteY93" fmla="*/ 2866500 h 3068962"/>
              <a:gd name="connsiteX94" fmla="*/ 1918877 w 2921887"/>
              <a:gd name="connsiteY94" fmla="*/ 2884618 h 3068962"/>
              <a:gd name="connsiteX95" fmla="*/ 1897688 w 2921887"/>
              <a:gd name="connsiteY95" fmla="*/ 2903293 h 3068962"/>
              <a:gd name="connsiteX96" fmla="*/ 1868310 w 2921887"/>
              <a:gd name="connsiteY96" fmla="*/ 2941938 h 3068962"/>
              <a:gd name="connsiteX97" fmla="*/ 1853976 w 2921887"/>
              <a:gd name="connsiteY97" fmla="*/ 2933571 h 3068962"/>
              <a:gd name="connsiteX98" fmla="*/ 1863157 w 2921887"/>
              <a:gd name="connsiteY98" fmla="*/ 2907408 h 3068962"/>
              <a:gd name="connsiteX99" fmla="*/ 1863836 w 2921887"/>
              <a:gd name="connsiteY99" fmla="*/ 2903241 h 3068962"/>
              <a:gd name="connsiteX100" fmla="*/ 1880448 w 2921887"/>
              <a:gd name="connsiteY100" fmla="*/ 2887828 h 3068962"/>
              <a:gd name="connsiteX101" fmla="*/ 1867555 w 2921887"/>
              <a:gd name="connsiteY101" fmla="*/ 2880422 h 3068962"/>
              <a:gd name="connsiteX102" fmla="*/ 1863836 w 2921887"/>
              <a:gd name="connsiteY102" fmla="*/ 2903241 h 3068962"/>
              <a:gd name="connsiteX103" fmla="*/ 1858486 w 2921887"/>
              <a:gd name="connsiteY103" fmla="*/ 2908205 h 3068962"/>
              <a:gd name="connsiteX104" fmla="*/ 1843169 w 2921887"/>
              <a:gd name="connsiteY104" fmla="*/ 2932972 h 3068962"/>
              <a:gd name="connsiteX105" fmla="*/ 1852888 w 2921887"/>
              <a:gd name="connsiteY105" fmla="*/ 2905179 h 3068962"/>
              <a:gd name="connsiteX106" fmla="*/ 1856884 w 2921887"/>
              <a:gd name="connsiteY106" fmla="*/ 2887191 h 3068962"/>
              <a:gd name="connsiteX107" fmla="*/ 1871944 w 2921887"/>
              <a:gd name="connsiteY107" fmla="*/ 2873152 h 3068962"/>
              <a:gd name="connsiteX108" fmla="*/ 1884837 w 2921887"/>
              <a:gd name="connsiteY108" fmla="*/ 2880559 h 3068962"/>
              <a:gd name="connsiteX109" fmla="*/ 1882492 w 2921887"/>
              <a:gd name="connsiteY109" fmla="*/ 2895862 h 3068962"/>
              <a:gd name="connsiteX110" fmla="*/ 1856308 w 2921887"/>
              <a:gd name="connsiteY110" fmla="*/ 2929936 h 3068962"/>
              <a:gd name="connsiteX111" fmla="*/ 1870641 w 2921887"/>
              <a:gd name="connsiteY111" fmla="*/ 2938303 h 3068962"/>
              <a:gd name="connsiteX112" fmla="*/ 1880337 w 2921887"/>
              <a:gd name="connsiteY112" fmla="*/ 2909919 h 3068962"/>
              <a:gd name="connsiteX113" fmla="*/ 1882492 w 2921887"/>
              <a:gd name="connsiteY113" fmla="*/ 2895862 h 3068962"/>
              <a:gd name="connsiteX114" fmla="*/ 1887169 w 2921887"/>
              <a:gd name="connsiteY114" fmla="*/ 2889774 h 3068962"/>
              <a:gd name="connsiteX115" fmla="*/ 1925025 w 2921887"/>
              <a:gd name="connsiteY115" fmla="*/ 2856967 h 3068962"/>
              <a:gd name="connsiteX116" fmla="*/ 1937644 w 2921887"/>
              <a:gd name="connsiteY116" fmla="*/ 2862111 h 3068962"/>
              <a:gd name="connsiteX117" fmla="*/ 1912801 w 2921887"/>
              <a:gd name="connsiteY117" fmla="*/ 2941935 h 3068962"/>
              <a:gd name="connsiteX118" fmla="*/ 1908174 w 2921887"/>
              <a:gd name="connsiteY118" fmla="*/ 2954415 h 3068962"/>
              <a:gd name="connsiteX119" fmla="*/ 1894713 w 2921887"/>
              <a:gd name="connsiteY119" fmla="*/ 2957506 h 3068962"/>
              <a:gd name="connsiteX120" fmla="*/ 1903011 w 2921887"/>
              <a:gd name="connsiteY120" fmla="*/ 2968341 h 3068962"/>
              <a:gd name="connsiteX121" fmla="*/ 1908174 w 2921887"/>
              <a:gd name="connsiteY121" fmla="*/ 2954415 h 3068962"/>
              <a:gd name="connsiteX122" fmla="*/ 1911850 w 2921887"/>
              <a:gd name="connsiteY122" fmla="*/ 2953571 h 3068962"/>
              <a:gd name="connsiteX123" fmla="*/ 1926466 w 2921887"/>
              <a:gd name="connsiteY123" fmla="*/ 2943103 h 3068962"/>
              <a:gd name="connsiteX124" fmla="*/ 1959864 w 2921887"/>
              <a:gd name="connsiteY124" fmla="*/ 2905796 h 3068962"/>
              <a:gd name="connsiteX125" fmla="*/ 2012053 w 2921887"/>
              <a:gd name="connsiteY125" fmla="*/ 2832210 h 3068962"/>
              <a:gd name="connsiteX126" fmla="*/ 2012213 w 2921887"/>
              <a:gd name="connsiteY126" fmla="*/ 2832334 h 3068962"/>
              <a:gd name="connsiteX127" fmla="*/ 2010335 w 2921887"/>
              <a:gd name="connsiteY127" fmla="*/ 2834969 h 3068962"/>
              <a:gd name="connsiteX128" fmla="*/ 2024184 w 2921887"/>
              <a:gd name="connsiteY128" fmla="*/ 2829793 h 3068962"/>
              <a:gd name="connsiteX129" fmla="*/ 2026867 w 2921887"/>
              <a:gd name="connsiteY129" fmla="*/ 2840988 h 3068962"/>
              <a:gd name="connsiteX130" fmla="*/ 1979684 w 2921887"/>
              <a:gd name="connsiteY130" fmla="*/ 2912106 h 3068962"/>
              <a:gd name="connsiteX131" fmla="*/ 1955749 w 2921887"/>
              <a:gd name="connsiteY131" fmla="*/ 2951196 h 3068962"/>
              <a:gd name="connsiteX132" fmla="*/ 1954690 w 2921887"/>
              <a:gd name="connsiteY132" fmla="*/ 2954455 h 3068962"/>
              <a:gd name="connsiteX133" fmla="*/ 1952741 w 2921887"/>
              <a:gd name="connsiteY133" fmla="*/ 2956708 h 3068962"/>
              <a:gd name="connsiteX134" fmla="*/ 1932021 w 2921887"/>
              <a:gd name="connsiteY134" fmla="*/ 2977119 h 3068962"/>
              <a:gd name="connsiteX135" fmla="*/ 1944914 w 2921887"/>
              <a:gd name="connsiteY135" fmla="*/ 2984526 h 3068962"/>
              <a:gd name="connsiteX136" fmla="*/ 1954690 w 2921887"/>
              <a:gd name="connsiteY136" fmla="*/ 2954455 h 3068962"/>
              <a:gd name="connsiteX137" fmla="*/ 1971866 w 2921887"/>
              <a:gd name="connsiteY137" fmla="*/ 2934600 h 3068962"/>
              <a:gd name="connsiteX138" fmla="*/ 1986199 w 2921887"/>
              <a:gd name="connsiteY138" fmla="*/ 2942967 h 3068962"/>
              <a:gd name="connsiteX139" fmla="*/ 1971428 w 2921887"/>
              <a:gd name="connsiteY139" fmla="*/ 2981843 h 3068962"/>
              <a:gd name="connsiteX140" fmla="*/ 1963842 w 2921887"/>
              <a:gd name="connsiteY140" fmla="*/ 2981851 h 3068962"/>
              <a:gd name="connsiteX141" fmla="*/ 1967751 w 2921887"/>
              <a:gd name="connsiteY141" fmla="*/ 2991521 h 3068962"/>
              <a:gd name="connsiteX142" fmla="*/ 1971428 w 2921887"/>
              <a:gd name="connsiteY142" fmla="*/ 2981843 h 3068962"/>
              <a:gd name="connsiteX143" fmla="*/ 1979504 w 2921887"/>
              <a:gd name="connsiteY143" fmla="*/ 2981834 h 3068962"/>
              <a:gd name="connsiteX144" fmla="*/ 1994908 w 2921887"/>
              <a:gd name="connsiteY144" fmla="*/ 2977188 h 3068962"/>
              <a:gd name="connsiteX145" fmla="*/ 2025015 w 2921887"/>
              <a:gd name="connsiteY145" fmla="*/ 2962374 h 3068962"/>
              <a:gd name="connsiteX146" fmla="*/ 2039348 w 2921887"/>
              <a:gd name="connsiteY146" fmla="*/ 2966147 h 3068962"/>
              <a:gd name="connsiteX147" fmla="*/ 2042049 w 2921887"/>
              <a:gd name="connsiteY147" fmla="*/ 2989172 h 3068962"/>
              <a:gd name="connsiteX148" fmla="*/ 2041554 w 2921887"/>
              <a:gd name="connsiteY148" fmla="*/ 2993410 h 3068962"/>
              <a:gd name="connsiteX149" fmla="*/ 2025015 w 2921887"/>
              <a:gd name="connsiteY149" fmla="*/ 3003934 h 3068962"/>
              <a:gd name="connsiteX150" fmla="*/ 2039348 w 2921887"/>
              <a:gd name="connsiteY150" fmla="*/ 3012301 h 3068962"/>
              <a:gd name="connsiteX151" fmla="*/ 2041554 w 2921887"/>
              <a:gd name="connsiteY151" fmla="*/ 2993410 h 3068962"/>
              <a:gd name="connsiteX152" fmla="*/ 2057453 w 2921887"/>
              <a:gd name="connsiteY152" fmla="*/ 2983292 h 3068962"/>
              <a:gd name="connsiteX153" fmla="*/ 2086120 w 2921887"/>
              <a:gd name="connsiteY153" fmla="*/ 2961757 h 3068962"/>
              <a:gd name="connsiteX154" fmla="*/ 2101756 w 2921887"/>
              <a:gd name="connsiteY154" fmla="*/ 2968341 h 3068962"/>
              <a:gd name="connsiteX155" fmla="*/ 2100806 w 2921887"/>
              <a:gd name="connsiteY155" fmla="*/ 2970375 h 3068962"/>
              <a:gd name="connsiteX156" fmla="*/ 2085228 w 2921887"/>
              <a:gd name="connsiteY156" fmla="*/ 2963815 h 3068962"/>
              <a:gd name="connsiteX157" fmla="*/ 2069890 w 2921887"/>
              <a:gd name="connsiteY157" fmla="*/ 2996306 h 3068962"/>
              <a:gd name="connsiteX158" fmla="*/ 2037154 w 2921887"/>
              <a:gd name="connsiteY158" fmla="*/ 3016004 h 3068962"/>
              <a:gd name="connsiteX159" fmla="*/ 2022820 w 2921887"/>
              <a:gd name="connsiteY159" fmla="*/ 3007637 h 3068962"/>
              <a:gd name="connsiteX160" fmla="*/ 2024955 w 2921887"/>
              <a:gd name="connsiteY160" fmla="*/ 2989069 h 3068962"/>
              <a:gd name="connsiteX161" fmla="*/ 2024218 w 2921887"/>
              <a:gd name="connsiteY161" fmla="*/ 2982692 h 3068962"/>
              <a:gd name="connsiteX162" fmla="*/ 2037154 w 2921887"/>
              <a:gd name="connsiteY162" fmla="*/ 2974376 h 3068962"/>
              <a:gd name="connsiteX163" fmla="*/ 2022820 w 2921887"/>
              <a:gd name="connsiteY163" fmla="*/ 2970604 h 3068962"/>
              <a:gd name="connsiteX164" fmla="*/ 2024218 w 2921887"/>
              <a:gd name="connsiteY164" fmla="*/ 2982692 h 3068962"/>
              <a:gd name="connsiteX165" fmla="*/ 2018217 w 2921887"/>
              <a:gd name="connsiteY165" fmla="*/ 2986549 h 3068962"/>
              <a:gd name="connsiteX166" fmla="*/ 1997377 w 2921887"/>
              <a:gd name="connsiteY166" fmla="*/ 2994196 h 3068962"/>
              <a:gd name="connsiteX167" fmla="*/ 1955132 w 2921887"/>
              <a:gd name="connsiteY167" fmla="*/ 2996459 h 3068962"/>
              <a:gd name="connsiteX168" fmla="*/ 1951223 w 2921887"/>
              <a:gd name="connsiteY168" fmla="*/ 2986789 h 3068962"/>
              <a:gd name="connsiteX169" fmla="*/ 1954283 w 2921887"/>
              <a:gd name="connsiteY169" fmla="*/ 2978735 h 3068962"/>
              <a:gd name="connsiteX170" fmla="*/ 1963207 w 2921887"/>
              <a:gd name="connsiteY170" fmla="*/ 2970133 h 3068962"/>
              <a:gd name="connsiteX171" fmla="*/ 1984004 w 2921887"/>
              <a:gd name="connsiteY171" fmla="*/ 2946601 h 3068962"/>
              <a:gd name="connsiteX172" fmla="*/ 1969671 w 2921887"/>
              <a:gd name="connsiteY172" fmla="*/ 2938235 h 3068962"/>
              <a:gd name="connsiteX173" fmla="*/ 1954283 w 2921887"/>
              <a:gd name="connsiteY173" fmla="*/ 2978735 h 3068962"/>
              <a:gd name="connsiteX174" fmla="*/ 1940662 w 2921887"/>
              <a:gd name="connsiteY174" fmla="*/ 2991864 h 3068962"/>
              <a:gd name="connsiteX175" fmla="*/ 1927769 w 2921887"/>
              <a:gd name="connsiteY175" fmla="*/ 2984457 h 3068962"/>
              <a:gd name="connsiteX176" fmla="*/ 1935335 w 2921887"/>
              <a:gd name="connsiteY176" fmla="*/ 2958396 h 3068962"/>
              <a:gd name="connsiteX177" fmla="*/ 1936616 w 2921887"/>
              <a:gd name="connsiteY177" fmla="*/ 2957566 h 3068962"/>
              <a:gd name="connsiteX178" fmla="*/ 1968094 w 2921887"/>
              <a:gd name="connsiteY178" fmla="*/ 2922735 h 3068962"/>
              <a:gd name="connsiteX179" fmla="*/ 2025495 w 2921887"/>
              <a:gd name="connsiteY179" fmla="*/ 2842565 h 3068962"/>
              <a:gd name="connsiteX180" fmla="*/ 2012213 w 2921887"/>
              <a:gd name="connsiteY180" fmla="*/ 2832334 h 3068962"/>
              <a:gd name="connsiteX181" fmla="*/ 2013425 w 2921887"/>
              <a:gd name="connsiteY181" fmla="*/ 2830633 h 3068962"/>
              <a:gd name="connsiteX182" fmla="*/ 2024184 w 2921887"/>
              <a:gd name="connsiteY182" fmla="*/ 2829793 h 3068962"/>
              <a:gd name="connsiteX183" fmla="*/ 2310719 w 2921887"/>
              <a:gd name="connsiteY183" fmla="*/ 2798537 h 3068962"/>
              <a:gd name="connsiteX184" fmla="*/ 2321280 w 2921887"/>
              <a:gd name="connsiteY184" fmla="*/ 2804503 h 3068962"/>
              <a:gd name="connsiteX185" fmla="*/ 2314762 w 2921887"/>
              <a:gd name="connsiteY185" fmla="*/ 2834166 h 3068962"/>
              <a:gd name="connsiteX186" fmla="*/ 2301529 w 2921887"/>
              <a:gd name="connsiteY186" fmla="*/ 2837764 h 3068962"/>
              <a:gd name="connsiteX187" fmla="*/ 2311199 w 2921887"/>
              <a:gd name="connsiteY187" fmla="*/ 2850383 h 3068962"/>
              <a:gd name="connsiteX188" fmla="*/ 2314762 w 2921887"/>
              <a:gd name="connsiteY188" fmla="*/ 2834166 h 3068962"/>
              <a:gd name="connsiteX189" fmla="*/ 2322274 w 2921887"/>
              <a:gd name="connsiteY189" fmla="*/ 2832124 h 3068962"/>
              <a:gd name="connsiteX190" fmla="*/ 2339316 w 2921887"/>
              <a:gd name="connsiteY190" fmla="*/ 2819179 h 3068962"/>
              <a:gd name="connsiteX191" fmla="*/ 2351455 w 2921887"/>
              <a:gd name="connsiteY191" fmla="*/ 2819179 h 3068962"/>
              <a:gd name="connsiteX192" fmla="*/ 2351455 w 2921887"/>
              <a:gd name="connsiteY192" fmla="*/ 2831318 h 3068962"/>
              <a:gd name="connsiteX193" fmla="*/ 2306055 w 2921887"/>
              <a:gd name="connsiteY193" fmla="*/ 2854292 h 3068962"/>
              <a:gd name="connsiteX194" fmla="*/ 2297071 w 2921887"/>
              <a:gd name="connsiteY194" fmla="*/ 2851206 h 3068962"/>
              <a:gd name="connsiteX195" fmla="*/ 2296385 w 2921887"/>
              <a:gd name="connsiteY195" fmla="*/ 2841673 h 3068962"/>
              <a:gd name="connsiteX196" fmla="*/ 2301893 w 2921887"/>
              <a:gd name="connsiteY196" fmla="*/ 2820183 h 3068962"/>
              <a:gd name="connsiteX197" fmla="*/ 2315313 w 2921887"/>
              <a:gd name="connsiteY197" fmla="*/ 2814996 h 3068962"/>
              <a:gd name="connsiteX198" fmla="*/ 2304752 w 2921887"/>
              <a:gd name="connsiteY198" fmla="*/ 2809029 h 3068962"/>
              <a:gd name="connsiteX199" fmla="*/ 2301893 w 2921887"/>
              <a:gd name="connsiteY199" fmla="*/ 2820183 h 3068962"/>
              <a:gd name="connsiteX200" fmla="*/ 2275743 w 2921887"/>
              <a:gd name="connsiteY200" fmla="*/ 2830289 h 3068962"/>
              <a:gd name="connsiteX201" fmla="*/ 2275743 w 2921887"/>
              <a:gd name="connsiteY201" fmla="*/ 2830426 h 3068962"/>
              <a:gd name="connsiteX202" fmla="*/ 2264016 w 2921887"/>
              <a:gd name="connsiteY202" fmla="*/ 2827340 h 3068962"/>
              <a:gd name="connsiteX203" fmla="*/ 2267102 w 2921887"/>
              <a:gd name="connsiteY203" fmla="*/ 2815613 h 3068962"/>
              <a:gd name="connsiteX204" fmla="*/ 2310719 w 2921887"/>
              <a:gd name="connsiteY204" fmla="*/ 2798537 h 3068962"/>
              <a:gd name="connsiteX205" fmla="*/ 1771475 w 2921887"/>
              <a:gd name="connsiteY205" fmla="*/ 2699508 h 3068962"/>
              <a:gd name="connsiteX206" fmla="*/ 1713636 w 2921887"/>
              <a:gd name="connsiteY206" fmla="*/ 2791354 h 3068962"/>
              <a:gd name="connsiteX207" fmla="*/ 1681358 w 2921887"/>
              <a:gd name="connsiteY207" fmla="*/ 2881243 h 3068962"/>
              <a:gd name="connsiteX208" fmla="*/ 1670662 w 2921887"/>
              <a:gd name="connsiteY208" fmla="*/ 2883851 h 3068962"/>
              <a:gd name="connsiteX209" fmla="*/ 1676629 w 2921887"/>
              <a:gd name="connsiteY209" fmla="*/ 2894412 h 3068962"/>
              <a:gd name="connsiteX210" fmla="*/ 1681358 w 2921887"/>
              <a:gd name="connsiteY210" fmla="*/ 2881243 h 3068962"/>
              <a:gd name="connsiteX211" fmla="*/ 1685109 w 2921887"/>
              <a:gd name="connsiteY211" fmla="*/ 2880329 h 3068962"/>
              <a:gd name="connsiteX212" fmla="*/ 1710781 w 2921887"/>
              <a:gd name="connsiteY212" fmla="*/ 2837422 h 3068962"/>
              <a:gd name="connsiteX213" fmla="*/ 1727172 w 2921887"/>
              <a:gd name="connsiteY213" fmla="*/ 2798949 h 3068962"/>
              <a:gd name="connsiteX214" fmla="*/ 1745414 w 2921887"/>
              <a:gd name="connsiteY214" fmla="*/ 2772820 h 3068962"/>
              <a:gd name="connsiteX215" fmla="*/ 1759748 w 2921887"/>
              <a:gd name="connsiteY215" fmla="*/ 2781186 h 3068962"/>
              <a:gd name="connsiteX216" fmla="*/ 1734373 w 2921887"/>
              <a:gd name="connsiteY216" fmla="*/ 2839068 h 3068962"/>
              <a:gd name="connsiteX217" fmla="*/ 1721163 w 2921887"/>
              <a:gd name="connsiteY217" fmla="*/ 2867966 h 3068962"/>
              <a:gd name="connsiteX218" fmla="*/ 1719518 w 2921887"/>
              <a:gd name="connsiteY218" fmla="*/ 2885170 h 3068962"/>
              <a:gd name="connsiteX219" fmla="*/ 1707627 w 2921887"/>
              <a:gd name="connsiteY219" fmla="*/ 2893109 h 3068962"/>
              <a:gd name="connsiteX220" fmla="*/ 1718188 w 2921887"/>
              <a:gd name="connsiteY220" fmla="*/ 2899075 h 3068962"/>
              <a:gd name="connsiteX221" fmla="*/ 1719518 w 2921887"/>
              <a:gd name="connsiteY221" fmla="*/ 2885170 h 3068962"/>
              <a:gd name="connsiteX222" fmla="*/ 1725833 w 2921887"/>
              <a:gd name="connsiteY222" fmla="*/ 2880953 h 3068962"/>
              <a:gd name="connsiteX223" fmla="*/ 1767977 w 2921887"/>
              <a:gd name="connsiteY223" fmla="*/ 2829261 h 3068962"/>
              <a:gd name="connsiteX224" fmla="*/ 1780596 w 2921887"/>
              <a:gd name="connsiteY224" fmla="*/ 2838930 h 3068962"/>
              <a:gd name="connsiteX225" fmla="*/ 1750246 w 2921887"/>
              <a:gd name="connsiteY225" fmla="*/ 2900113 h 3068962"/>
              <a:gd name="connsiteX226" fmla="*/ 1747509 w 2921887"/>
              <a:gd name="connsiteY226" fmla="*/ 2915135 h 3068962"/>
              <a:gd name="connsiteX227" fmla="*/ 1741985 w 2921887"/>
              <a:gd name="connsiteY227" fmla="*/ 2914712 h 3068962"/>
              <a:gd name="connsiteX228" fmla="*/ 1746237 w 2921887"/>
              <a:gd name="connsiteY228" fmla="*/ 2922118 h 3068962"/>
              <a:gd name="connsiteX229" fmla="*/ 1747509 w 2921887"/>
              <a:gd name="connsiteY229" fmla="*/ 2915135 h 3068962"/>
              <a:gd name="connsiteX230" fmla="*/ 1760022 w 2921887"/>
              <a:gd name="connsiteY230" fmla="*/ 2916092 h 3068962"/>
              <a:gd name="connsiteX231" fmla="*/ 1773326 w 2921887"/>
              <a:gd name="connsiteY231" fmla="*/ 2903327 h 3068962"/>
              <a:gd name="connsiteX232" fmla="*/ 1794998 w 2921887"/>
              <a:gd name="connsiteY232" fmla="*/ 2864648 h 3068962"/>
              <a:gd name="connsiteX233" fmla="*/ 1810977 w 2921887"/>
              <a:gd name="connsiteY233" fmla="*/ 2868969 h 3068962"/>
              <a:gd name="connsiteX234" fmla="*/ 1797741 w 2921887"/>
              <a:gd name="connsiteY234" fmla="*/ 2906482 h 3068962"/>
              <a:gd name="connsiteX235" fmla="*/ 1792323 w 2921887"/>
              <a:gd name="connsiteY235" fmla="*/ 2926302 h 3068962"/>
              <a:gd name="connsiteX236" fmla="*/ 1792735 w 2921887"/>
              <a:gd name="connsiteY236" fmla="*/ 2930896 h 3068962"/>
              <a:gd name="connsiteX237" fmla="*/ 1794692 w 2921887"/>
              <a:gd name="connsiteY237" fmla="*/ 2931795 h 3068962"/>
              <a:gd name="connsiteX238" fmla="*/ 1794106 w 2921887"/>
              <a:gd name="connsiteY238" fmla="*/ 2932268 h 3068962"/>
              <a:gd name="connsiteX239" fmla="*/ 1794732 w 2921887"/>
              <a:gd name="connsiteY239" fmla="*/ 2931814 h 3068962"/>
              <a:gd name="connsiteX240" fmla="*/ 1794692 w 2921887"/>
              <a:gd name="connsiteY240" fmla="*/ 2931795 h 3068962"/>
              <a:gd name="connsiteX241" fmla="*/ 1799558 w 2921887"/>
              <a:gd name="connsiteY241" fmla="*/ 2927862 h 3068962"/>
              <a:gd name="connsiteX242" fmla="*/ 1805010 w 2921887"/>
              <a:gd name="connsiteY242" fmla="*/ 2921501 h 3068962"/>
              <a:gd name="connsiteX243" fmla="*/ 1820578 w 2921887"/>
              <a:gd name="connsiteY243" fmla="*/ 2901064 h 3068962"/>
              <a:gd name="connsiteX244" fmla="*/ 1844787 w 2921887"/>
              <a:gd name="connsiteY244" fmla="*/ 2869860 h 3068962"/>
              <a:gd name="connsiteX245" fmla="*/ 1859394 w 2921887"/>
              <a:gd name="connsiteY245" fmla="*/ 2875895 h 3068962"/>
              <a:gd name="connsiteX246" fmla="*/ 1856884 w 2921887"/>
              <a:gd name="connsiteY246" fmla="*/ 2887191 h 3068962"/>
              <a:gd name="connsiteX247" fmla="*/ 1845267 w 2921887"/>
              <a:gd name="connsiteY247" fmla="*/ 2898021 h 3068962"/>
              <a:gd name="connsiteX248" fmla="*/ 1826407 w 2921887"/>
              <a:gd name="connsiteY248" fmla="*/ 2929113 h 3068962"/>
              <a:gd name="connsiteX249" fmla="*/ 1842758 w 2921887"/>
              <a:gd name="connsiteY249" fmla="*/ 2933592 h 3068962"/>
              <a:gd name="connsiteX250" fmla="*/ 1831936 w 2921887"/>
              <a:gd name="connsiteY250" fmla="*/ 2939152 h 3068962"/>
              <a:gd name="connsiteX251" fmla="*/ 1826270 w 2921887"/>
              <a:gd name="connsiteY251" fmla="*/ 2929045 h 3068962"/>
              <a:gd name="connsiteX252" fmla="*/ 1831439 w 2921887"/>
              <a:gd name="connsiteY252" fmla="*/ 2914767 h 3068962"/>
              <a:gd name="connsiteX253" fmla="*/ 1844924 w 2921887"/>
              <a:gd name="connsiteY253" fmla="*/ 2896264 h 3068962"/>
              <a:gd name="connsiteX254" fmla="*/ 1856720 w 2921887"/>
              <a:gd name="connsiteY254" fmla="*/ 2881930 h 3068962"/>
              <a:gd name="connsiteX255" fmla="*/ 1842112 w 2921887"/>
              <a:gd name="connsiteY255" fmla="*/ 2875895 h 3068962"/>
              <a:gd name="connsiteX256" fmla="*/ 1835760 w 2921887"/>
              <a:gd name="connsiteY256" fmla="*/ 2902830 h 3068962"/>
              <a:gd name="connsiteX257" fmla="*/ 1831439 w 2921887"/>
              <a:gd name="connsiteY257" fmla="*/ 2914767 h 3068962"/>
              <a:gd name="connsiteX258" fmla="*/ 1827230 w 2921887"/>
              <a:gd name="connsiteY258" fmla="*/ 2920541 h 3068962"/>
              <a:gd name="connsiteX259" fmla="*/ 1792666 w 2921887"/>
              <a:gd name="connsiteY259" fmla="*/ 2948864 h 3068962"/>
              <a:gd name="connsiteX260" fmla="*/ 1776413 w 2921887"/>
              <a:gd name="connsiteY260" fmla="*/ 2935208 h 3068962"/>
              <a:gd name="connsiteX261" fmla="*/ 1776934 w 2921887"/>
              <a:gd name="connsiteY261" fmla="*/ 2923662 h 3068962"/>
              <a:gd name="connsiteX262" fmla="*/ 1781762 w 2921887"/>
              <a:gd name="connsiteY262" fmla="*/ 2920815 h 3068962"/>
              <a:gd name="connsiteX263" fmla="*/ 1809674 w 2921887"/>
              <a:gd name="connsiteY263" fmla="*/ 2873358 h 3068962"/>
              <a:gd name="connsiteX264" fmla="*/ 1793695 w 2921887"/>
              <a:gd name="connsiteY264" fmla="*/ 2869037 h 3068962"/>
              <a:gd name="connsiteX265" fmla="*/ 1791774 w 2921887"/>
              <a:gd name="connsiteY265" fmla="*/ 2875690 h 3068962"/>
              <a:gd name="connsiteX266" fmla="*/ 1787454 w 2921887"/>
              <a:gd name="connsiteY266" fmla="*/ 2886319 h 3068962"/>
              <a:gd name="connsiteX267" fmla="*/ 1777441 w 2921887"/>
              <a:gd name="connsiteY267" fmla="*/ 2912448 h 3068962"/>
              <a:gd name="connsiteX268" fmla="*/ 1776934 w 2921887"/>
              <a:gd name="connsiteY268" fmla="*/ 2923662 h 3068962"/>
              <a:gd name="connsiteX269" fmla="*/ 1759319 w 2921887"/>
              <a:gd name="connsiteY269" fmla="*/ 2934051 h 3068962"/>
              <a:gd name="connsiteX270" fmla="*/ 1733276 w 2921887"/>
              <a:gd name="connsiteY270" fmla="*/ 2929593 h 3068962"/>
              <a:gd name="connsiteX271" fmla="*/ 1729024 w 2921887"/>
              <a:gd name="connsiteY271" fmla="*/ 2922187 h 3068962"/>
              <a:gd name="connsiteX272" fmla="*/ 1733033 w 2921887"/>
              <a:gd name="connsiteY272" fmla="*/ 2898441 h 3068962"/>
              <a:gd name="connsiteX273" fmla="*/ 1738260 w 2921887"/>
              <a:gd name="connsiteY273" fmla="*/ 2888222 h 3068962"/>
              <a:gd name="connsiteX274" fmla="*/ 1748912 w 2921887"/>
              <a:gd name="connsiteY274" fmla="*/ 2879461 h 3068962"/>
              <a:gd name="connsiteX275" fmla="*/ 1776618 w 2921887"/>
              <a:gd name="connsiteY275" fmla="*/ 2844074 h 3068962"/>
              <a:gd name="connsiteX276" fmla="*/ 1764000 w 2921887"/>
              <a:gd name="connsiteY276" fmla="*/ 2834404 h 3068962"/>
              <a:gd name="connsiteX277" fmla="*/ 1743811 w 2921887"/>
              <a:gd name="connsiteY277" fmla="*/ 2877370 h 3068962"/>
              <a:gd name="connsiteX278" fmla="*/ 1738260 w 2921887"/>
              <a:gd name="connsiteY278" fmla="*/ 2888222 h 3068962"/>
              <a:gd name="connsiteX279" fmla="*/ 1712221 w 2921887"/>
              <a:gd name="connsiteY279" fmla="*/ 2909637 h 3068962"/>
              <a:gd name="connsiteX280" fmla="*/ 1701660 w 2921887"/>
              <a:gd name="connsiteY280" fmla="*/ 2903670 h 3068962"/>
              <a:gd name="connsiteX281" fmla="*/ 1702193 w 2921887"/>
              <a:gd name="connsiteY281" fmla="*/ 2885993 h 3068962"/>
              <a:gd name="connsiteX282" fmla="*/ 1721206 w 2921887"/>
              <a:gd name="connsiteY282" fmla="*/ 2856075 h 3068962"/>
              <a:gd name="connsiteX283" fmla="*/ 1738831 w 2921887"/>
              <a:gd name="connsiteY283" fmla="*/ 2814516 h 3068962"/>
              <a:gd name="connsiteX284" fmla="*/ 1757553 w 2921887"/>
              <a:gd name="connsiteY284" fmla="*/ 2785027 h 3068962"/>
              <a:gd name="connsiteX285" fmla="*/ 1743220 w 2921887"/>
              <a:gd name="connsiteY285" fmla="*/ 2776660 h 3068962"/>
              <a:gd name="connsiteX286" fmla="*/ 1702676 w 2921887"/>
              <a:gd name="connsiteY286" fmla="*/ 2869976 h 3068962"/>
              <a:gd name="connsiteX287" fmla="*/ 1702193 w 2921887"/>
              <a:gd name="connsiteY287" fmla="*/ 2885993 h 3068962"/>
              <a:gd name="connsiteX288" fmla="*/ 1700503 w 2921887"/>
              <a:gd name="connsiteY288" fmla="*/ 2888651 h 3068962"/>
              <a:gd name="connsiteX289" fmla="*/ 1666067 w 2921887"/>
              <a:gd name="connsiteY289" fmla="*/ 2900447 h 3068962"/>
              <a:gd name="connsiteX290" fmla="*/ 1660101 w 2921887"/>
              <a:gd name="connsiteY290" fmla="*/ 2889886 h 3068962"/>
              <a:gd name="connsiteX291" fmla="*/ 1689548 w 2921887"/>
              <a:gd name="connsiteY291" fmla="*/ 2808531 h 3068962"/>
              <a:gd name="connsiteX292" fmla="*/ 1706127 w 2921887"/>
              <a:gd name="connsiteY292" fmla="*/ 2784324 h 3068962"/>
              <a:gd name="connsiteX293" fmla="*/ 1771475 w 2921887"/>
              <a:gd name="connsiteY293" fmla="*/ 2699508 h 3068962"/>
              <a:gd name="connsiteX294" fmla="*/ 1759336 w 2921887"/>
              <a:gd name="connsiteY294" fmla="*/ 2687369 h 3068962"/>
              <a:gd name="connsiteX295" fmla="*/ 1698866 w 2921887"/>
              <a:gd name="connsiteY295" fmla="*/ 2782790 h 3068962"/>
              <a:gd name="connsiteX296" fmla="*/ 1689548 w 2921887"/>
              <a:gd name="connsiteY296" fmla="*/ 2808531 h 3068962"/>
              <a:gd name="connsiteX297" fmla="*/ 1675815 w 2921887"/>
              <a:gd name="connsiteY297" fmla="*/ 2828584 h 3068962"/>
              <a:gd name="connsiteX298" fmla="*/ 1639801 w 2921887"/>
              <a:gd name="connsiteY298" fmla="*/ 2868214 h 3068962"/>
              <a:gd name="connsiteX299" fmla="*/ 1627662 w 2921887"/>
              <a:gd name="connsiteY299" fmla="*/ 2856075 h 3068962"/>
              <a:gd name="connsiteX300" fmla="*/ 1759336 w 2921887"/>
              <a:gd name="connsiteY300" fmla="*/ 2687369 h 3068962"/>
              <a:gd name="connsiteX301" fmla="*/ 1759336 w 2921887"/>
              <a:gd name="connsiteY301" fmla="*/ 2687369 h 3068962"/>
              <a:gd name="connsiteX302" fmla="*/ 1771475 w 2921887"/>
              <a:gd name="connsiteY302" fmla="*/ 2699508 h 3068962"/>
              <a:gd name="connsiteX303" fmla="*/ 1611161 w 2921887"/>
              <a:gd name="connsiteY303" fmla="*/ 2624192 h 3068962"/>
              <a:gd name="connsiteX304" fmla="*/ 1588125 w 2921887"/>
              <a:gd name="connsiteY304" fmla="*/ 2647482 h 3068962"/>
              <a:gd name="connsiteX305" fmla="*/ 1558327 w 2921887"/>
              <a:gd name="connsiteY305" fmla="*/ 2690798 h 3068962"/>
              <a:gd name="connsiteX306" fmla="*/ 1522666 w 2921887"/>
              <a:gd name="connsiteY306" fmla="*/ 2719464 h 3068962"/>
              <a:gd name="connsiteX307" fmla="*/ 1530072 w 2921887"/>
              <a:gd name="connsiteY307" fmla="*/ 2732357 h 3068962"/>
              <a:gd name="connsiteX308" fmla="*/ 1593243 w 2921887"/>
              <a:gd name="connsiteY308" fmla="*/ 2661626 h 3068962"/>
              <a:gd name="connsiteX309" fmla="*/ 1608148 w 2921887"/>
              <a:gd name="connsiteY309" fmla="*/ 2649324 h 3068962"/>
              <a:gd name="connsiteX310" fmla="*/ 1593166 w 2921887"/>
              <a:gd name="connsiteY310" fmla="*/ 2670773 h 3068962"/>
              <a:gd name="connsiteX311" fmla="*/ 1559973 w 2921887"/>
              <a:gd name="connsiteY311" fmla="*/ 2715487 h 3068962"/>
              <a:gd name="connsiteX312" fmla="*/ 1522597 w 2921887"/>
              <a:gd name="connsiteY312" fmla="*/ 2736541 h 3068962"/>
              <a:gd name="connsiteX313" fmla="*/ 1515190 w 2921887"/>
              <a:gd name="connsiteY313" fmla="*/ 2723648 h 3068962"/>
              <a:gd name="connsiteX314" fmla="*/ 1584816 w 2921887"/>
              <a:gd name="connsiteY314" fmla="*/ 2646710 h 3068962"/>
              <a:gd name="connsiteX315" fmla="*/ 1652798 w 2921887"/>
              <a:gd name="connsiteY315" fmla="*/ 2612472 h 3068962"/>
              <a:gd name="connsiteX316" fmla="*/ 1608148 w 2921887"/>
              <a:gd name="connsiteY316" fmla="*/ 2649324 h 3068962"/>
              <a:gd name="connsiteX317" fmla="*/ 1608339 w 2921887"/>
              <a:gd name="connsiteY317" fmla="*/ 2649050 h 3068962"/>
              <a:gd name="connsiteX318" fmla="*/ 1626496 w 2921887"/>
              <a:gd name="connsiteY318" fmla="*/ 2629899 h 3068962"/>
              <a:gd name="connsiteX319" fmla="*/ 1636556 w 2921887"/>
              <a:gd name="connsiteY319" fmla="*/ 2602487 h 3068962"/>
              <a:gd name="connsiteX320" fmla="*/ 1611161 w 2921887"/>
              <a:gd name="connsiteY320" fmla="*/ 2624192 h 3068962"/>
              <a:gd name="connsiteX321" fmla="*/ 1624713 w 2921887"/>
              <a:gd name="connsiteY321" fmla="*/ 2610491 h 3068962"/>
              <a:gd name="connsiteX322" fmla="*/ 1537707 w 2921887"/>
              <a:gd name="connsiteY322" fmla="*/ 2578122 h 3068962"/>
              <a:gd name="connsiteX323" fmla="*/ 1458819 w 2921887"/>
              <a:gd name="connsiteY323" fmla="*/ 2668990 h 3068962"/>
              <a:gd name="connsiteX324" fmla="*/ 1473425 w 2921887"/>
              <a:gd name="connsiteY324" fmla="*/ 2675025 h 3068962"/>
              <a:gd name="connsiteX325" fmla="*/ 1501406 w 2921887"/>
              <a:gd name="connsiteY325" fmla="*/ 2626470 h 3068962"/>
              <a:gd name="connsiteX326" fmla="*/ 1552098 w 2921887"/>
              <a:gd name="connsiteY326" fmla="*/ 2588381 h 3068962"/>
              <a:gd name="connsiteX327" fmla="*/ 1548597 w 2921887"/>
              <a:gd name="connsiteY327" fmla="*/ 2592986 h 3068962"/>
              <a:gd name="connsiteX328" fmla="*/ 1470956 w 2921887"/>
              <a:gd name="connsiteY328" fmla="*/ 2680785 h 3068962"/>
              <a:gd name="connsiteX329" fmla="*/ 1456349 w 2921887"/>
              <a:gd name="connsiteY329" fmla="*/ 2674750 h 3068962"/>
              <a:gd name="connsiteX330" fmla="*/ 1487964 w 2921887"/>
              <a:gd name="connsiteY330" fmla="*/ 2615429 h 3068962"/>
              <a:gd name="connsiteX331" fmla="*/ 1480649 w 2921887"/>
              <a:gd name="connsiteY331" fmla="*/ 2503776 h 3068962"/>
              <a:gd name="connsiteX332" fmla="*/ 1480420 w 2921887"/>
              <a:gd name="connsiteY332" fmla="*/ 2504055 h 3068962"/>
              <a:gd name="connsiteX333" fmla="*/ 1465396 w 2921887"/>
              <a:gd name="connsiteY333" fmla="*/ 2516843 h 3068962"/>
              <a:gd name="connsiteX334" fmla="*/ 1466704 w 2921887"/>
              <a:gd name="connsiteY334" fmla="*/ 2515302 h 3068962"/>
              <a:gd name="connsiteX335" fmla="*/ 1925483 w 2921887"/>
              <a:gd name="connsiteY335" fmla="*/ 2433655 h 3068962"/>
              <a:gd name="connsiteX336" fmla="*/ 1873795 w 2921887"/>
              <a:gd name="connsiteY336" fmla="*/ 2516536 h 3068962"/>
              <a:gd name="connsiteX337" fmla="*/ 1741710 w 2921887"/>
              <a:gd name="connsiteY337" fmla="*/ 2692443 h 3068962"/>
              <a:gd name="connsiteX338" fmla="*/ 1601807 w 2921887"/>
              <a:gd name="connsiteY338" fmla="*/ 2859504 h 3068962"/>
              <a:gd name="connsiteX339" fmla="*/ 1585828 w 2921887"/>
              <a:gd name="connsiteY339" fmla="*/ 2855184 h 3068962"/>
              <a:gd name="connsiteX340" fmla="*/ 1587318 w 2921887"/>
              <a:gd name="connsiteY340" fmla="*/ 2850914 h 3068962"/>
              <a:gd name="connsiteX341" fmla="*/ 1603110 w 2921887"/>
              <a:gd name="connsiteY341" fmla="*/ 2855184 h 3068962"/>
              <a:gd name="connsiteX342" fmla="*/ 1618935 w 2921887"/>
              <a:gd name="connsiteY342" fmla="*/ 2812227 h 3068962"/>
              <a:gd name="connsiteX343" fmla="*/ 1641391 w 2921887"/>
              <a:gd name="connsiteY343" fmla="*/ 2783629 h 3068962"/>
              <a:gd name="connsiteX344" fmla="*/ 1662886 w 2921887"/>
              <a:gd name="connsiteY344" fmla="*/ 2756994 h 3068962"/>
              <a:gd name="connsiteX345" fmla="*/ 1741985 w 2921887"/>
              <a:gd name="connsiteY345" fmla="*/ 2665903 h 3068962"/>
              <a:gd name="connsiteX346" fmla="*/ 1809810 w 2921887"/>
              <a:gd name="connsiteY346" fmla="*/ 2578969 h 3068962"/>
              <a:gd name="connsiteX347" fmla="*/ 1864398 w 2921887"/>
              <a:gd name="connsiteY347" fmla="*/ 2499453 h 3068962"/>
              <a:gd name="connsiteX348" fmla="*/ 1912667 w 2921887"/>
              <a:gd name="connsiteY348" fmla="*/ 2422294 h 3068962"/>
              <a:gd name="connsiteX349" fmla="*/ 1872492 w 2921887"/>
              <a:gd name="connsiteY349" fmla="*/ 2487663 h 3068962"/>
              <a:gd name="connsiteX350" fmla="*/ 1864398 w 2921887"/>
              <a:gd name="connsiteY350" fmla="*/ 2499453 h 3068962"/>
              <a:gd name="connsiteX351" fmla="*/ 1854524 w 2921887"/>
              <a:gd name="connsiteY351" fmla="*/ 2510089 h 3068962"/>
              <a:gd name="connsiteX352" fmla="*/ 1778263 w 2921887"/>
              <a:gd name="connsiteY352" fmla="*/ 2594100 h 3068962"/>
              <a:gd name="connsiteX353" fmla="*/ 1707420 w 2921887"/>
              <a:gd name="connsiteY353" fmla="*/ 2691757 h 3068962"/>
              <a:gd name="connsiteX354" fmla="*/ 1647618 w 2921887"/>
              <a:gd name="connsiteY354" fmla="*/ 2775699 h 3068962"/>
              <a:gd name="connsiteX355" fmla="*/ 1641391 w 2921887"/>
              <a:gd name="connsiteY355" fmla="*/ 2783629 h 3068962"/>
              <a:gd name="connsiteX356" fmla="*/ 1587491 w 2921887"/>
              <a:gd name="connsiteY356" fmla="*/ 2850417 h 3068962"/>
              <a:gd name="connsiteX357" fmla="*/ 1603084 w 2921887"/>
              <a:gd name="connsiteY357" fmla="*/ 2805721 h 3068962"/>
              <a:gd name="connsiteX358" fmla="*/ 1635411 w 2921887"/>
              <a:gd name="connsiteY358" fmla="*/ 2763561 h 3068962"/>
              <a:gd name="connsiteX359" fmla="*/ 1698916 w 2921887"/>
              <a:gd name="connsiteY359" fmla="*/ 2673790 h 3068962"/>
              <a:gd name="connsiteX360" fmla="*/ 1769965 w 2921887"/>
              <a:gd name="connsiteY360" fmla="*/ 2577297 h 3068962"/>
              <a:gd name="connsiteX361" fmla="*/ 1849938 w 2921887"/>
              <a:gd name="connsiteY361" fmla="*/ 2490029 h 3068962"/>
              <a:gd name="connsiteX362" fmla="*/ 1942020 w 2921887"/>
              <a:gd name="connsiteY362" fmla="*/ 2407139 h 3068962"/>
              <a:gd name="connsiteX363" fmla="*/ 1942512 w 2921887"/>
              <a:gd name="connsiteY363" fmla="*/ 2415312 h 3068962"/>
              <a:gd name="connsiteX364" fmla="*/ 1925483 w 2921887"/>
              <a:gd name="connsiteY364" fmla="*/ 2433655 h 3068962"/>
              <a:gd name="connsiteX365" fmla="*/ 2304651 w 2921887"/>
              <a:gd name="connsiteY365" fmla="*/ 2335177 h 3068962"/>
              <a:gd name="connsiteX366" fmla="*/ 2263013 w 2921887"/>
              <a:gd name="connsiteY366" fmla="*/ 2393615 h 3068962"/>
              <a:gd name="connsiteX367" fmla="*/ 2240154 w 2921887"/>
              <a:gd name="connsiteY367" fmla="*/ 2432986 h 3068962"/>
              <a:gd name="connsiteX368" fmla="*/ 2236584 w 2921887"/>
              <a:gd name="connsiteY368" fmla="*/ 2436555 h 3068962"/>
              <a:gd name="connsiteX369" fmla="*/ 2189743 w 2921887"/>
              <a:gd name="connsiteY369" fmla="*/ 2484097 h 3068962"/>
              <a:gd name="connsiteX370" fmla="*/ 2112865 w 2921887"/>
              <a:gd name="connsiteY370" fmla="*/ 2588065 h 3068962"/>
              <a:gd name="connsiteX371" fmla="*/ 2126307 w 2921887"/>
              <a:gd name="connsiteY371" fmla="*/ 2598421 h 3068962"/>
              <a:gd name="connsiteX372" fmla="*/ 2176644 w 2921887"/>
              <a:gd name="connsiteY372" fmla="*/ 2526000 h 3068962"/>
              <a:gd name="connsiteX373" fmla="*/ 2226365 w 2921887"/>
              <a:gd name="connsiteY373" fmla="*/ 2456734 h 3068962"/>
              <a:gd name="connsiteX374" fmla="*/ 2240154 w 2921887"/>
              <a:gd name="connsiteY374" fmla="*/ 2432986 h 3068962"/>
              <a:gd name="connsiteX375" fmla="*/ 2283835 w 2921887"/>
              <a:gd name="connsiteY375" fmla="*/ 2389320 h 3068962"/>
              <a:gd name="connsiteX376" fmla="*/ 2295974 w 2921887"/>
              <a:gd name="connsiteY376" fmla="*/ 2401459 h 3068962"/>
              <a:gd name="connsiteX377" fmla="*/ 2201882 w 2921887"/>
              <a:gd name="connsiteY377" fmla="*/ 2496236 h 3068962"/>
              <a:gd name="connsiteX378" fmla="*/ 2125004 w 2921887"/>
              <a:gd name="connsiteY378" fmla="*/ 2600203 h 3068962"/>
              <a:gd name="connsiteX379" fmla="*/ 2111562 w 2921887"/>
              <a:gd name="connsiteY379" fmla="*/ 2589848 h 3068962"/>
              <a:gd name="connsiteX380" fmla="*/ 2162860 w 2921887"/>
              <a:gd name="connsiteY380" fmla="*/ 2516056 h 3068962"/>
              <a:gd name="connsiteX381" fmla="*/ 2213129 w 2921887"/>
              <a:gd name="connsiteY381" fmla="*/ 2445898 h 3068962"/>
              <a:gd name="connsiteX382" fmla="*/ 2226466 w 2921887"/>
              <a:gd name="connsiteY382" fmla="*/ 2422928 h 3068962"/>
              <a:gd name="connsiteX383" fmla="*/ 2293025 w 2921887"/>
              <a:gd name="connsiteY383" fmla="*/ 2322317 h 3068962"/>
              <a:gd name="connsiteX384" fmla="*/ 2293094 w 2921887"/>
              <a:gd name="connsiteY384" fmla="*/ 2322386 h 3068962"/>
              <a:gd name="connsiteX385" fmla="*/ 2293093 w 2921887"/>
              <a:gd name="connsiteY385" fmla="*/ 2322386 h 3068962"/>
              <a:gd name="connsiteX386" fmla="*/ 2250179 w 2921887"/>
              <a:gd name="connsiteY386" fmla="*/ 2382085 h 3068962"/>
              <a:gd name="connsiteX387" fmla="*/ 2226466 w 2921887"/>
              <a:gd name="connsiteY387" fmla="*/ 2422928 h 3068962"/>
              <a:gd name="connsiteX388" fmla="*/ 2078781 w 2921887"/>
              <a:gd name="connsiteY388" fmla="*/ 2588682 h 3068962"/>
              <a:gd name="connsiteX389" fmla="*/ 2078712 w 2921887"/>
              <a:gd name="connsiteY389" fmla="*/ 2588613 h 3068962"/>
              <a:gd name="connsiteX390" fmla="*/ 2066574 w 2921887"/>
              <a:gd name="connsiteY390" fmla="*/ 2576475 h 3068962"/>
              <a:gd name="connsiteX391" fmla="*/ 2293025 w 2921887"/>
              <a:gd name="connsiteY391" fmla="*/ 2322317 h 3068962"/>
              <a:gd name="connsiteX392" fmla="*/ 2304692 w 2921887"/>
              <a:gd name="connsiteY392" fmla="*/ 2322309 h 3068962"/>
              <a:gd name="connsiteX393" fmla="*/ 2305232 w 2921887"/>
              <a:gd name="connsiteY393" fmla="*/ 2334524 h 3068962"/>
              <a:gd name="connsiteX394" fmla="*/ 2304651 w 2921887"/>
              <a:gd name="connsiteY394" fmla="*/ 2335177 h 3068962"/>
              <a:gd name="connsiteX395" fmla="*/ 2305164 w 2921887"/>
              <a:gd name="connsiteY395" fmla="*/ 2334456 h 3068962"/>
              <a:gd name="connsiteX396" fmla="*/ 2293094 w 2921887"/>
              <a:gd name="connsiteY396" fmla="*/ 2322386 h 3068962"/>
              <a:gd name="connsiteX397" fmla="*/ 2315540 w 2921887"/>
              <a:gd name="connsiteY397" fmla="*/ 2318772 h 3068962"/>
              <a:gd name="connsiteX398" fmla="*/ 2315039 w 2921887"/>
              <a:gd name="connsiteY398" fmla="*/ 2319505 h 3068962"/>
              <a:gd name="connsiteX399" fmla="*/ 2315052 w 2921887"/>
              <a:gd name="connsiteY399" fmla="*/ 2319553 h 3068962"/>
              <a:gd name="connsiteX400" fmla="*/ 2314970 w 2921887"/>
              <a:gd name="connsiteY400" fmla="*/ 2319505 h 3068962"/>
              <a:gd name="connsiteX401" fmla="*/ 2064262 w 2921887"/>
              <a:gd name="connsiteY401" fmla="*/ 2317674 h 3068962"/>
              <a:gd name="connsiteX402" fmla="*/ 2040377 w 2921887"/>
              <a:gd name="connsiteY402" fmla="*/ 2373272 h 3068962"/>
              <a:gd name="connsiteX403" fmla="*/ 2018157 w 2921887"/>
              <a:gd name="connsiteY403" fmla="*/ 2416272 h 3068962"/>
              <a:gd name="connsiteX404" fmla="*/ 1975775 w 2921887"/>
              <a:gd name="connsiteY404" fmla="*/ 2475593 h 3068962"/>
              <a:gd name="connsiteX405" fmla="*/ 1944022 w 2921887"/>
              <a:gd name="connsiteY405" fmla="*/ 2534504 h 3068962"/>
              <a:gd name="connsiteX406" fmla="*/ 1913709 w 2921887"/>
              <a:gd name="connsiteY406" fmla="*/ 2598420 h 3068962"/>
              <a:gd name="connsiteX407" fmla="*/ 1898896 w 2921887"/>
              <a:gd name="connsiteY407" fmla="*/ 2589779 h 3068962"/>
              <a:gd name="connsiteX408" fmla="*/ 1931677 w 2921887"/>
              <a:gd name="connsiteY408" fmla="*/ 2519142 h 3068962"/>
              <a:gd name="connsiteX409" fmla="*/ 1969808 w 2921887"/>
              <a:gd name="connsiteY409" fmla="*/ 2454539 h 3068962"/>
              <a:gd name="connsiteX410" fmla="*/ 2011779 w 2921887"/>
              <a:gd name="connsiteY410" fmla="*/ 2393915 h 3068962"/>
              <a:gd name="connsiteX411" fmla="*/ 2018220 w 2921887"/>
              <a:gd name="connsiteY411" fmla="*/ 2379448 h 3068962"/>
              <a:gd name="connsiteX412" fmla="*/ 2046755 w 2921887"/>
              <a:gd name="connsiteY412" fmla="*/ 2344811 h 3068962"/>
              <a:gd name="connsiteX413" fmla="*/ 2045014 w 2921887"/>
              <a:gd name="connsiteY413" fmla="*/ 2316686 h 3068962"/>
              <a:gd name="connsiteX414" fmla="*/ 2033793 w 2921887"/>
              <a:gd name="connsiteY414" fmla="*/ 2344468 h 3068962"/>
              <a:gd name="connsiteX415" fmla="*/ 2018220 w 2921887"/>
              <a:gd name="connsiteY415" fmla="*/ 2379448 h 3068962"/>
              <a:gd name="connsiteX416" fmla="*/ 1971385 w 2921887"/>
              <a:gd name="connsiteY416" fmla="*/ 2436297 h 3068962"/>
              <a:gd name="connsiteX417" fmla="*/ 1904177 w 2921887"/>
              <a:gd name="connsiteY417" fmla="*/ 2531897 h 3068962"/>
              <a:gd name="connsiteX418" fmla="*/ 1824624 w 2921887"/>
              <a:gd name="connsiteY418" fmla="*/ 2616388 h 3068962"/>
              <a:gd name="connsiteX419" fmla="*/ 1824487 w 2921887"/>
              <a:gd name="connsiteY419" fmla="*/ 2616388 h 3068962"/>
              <a:gd name="connsiteX420" fmla="*/ 1812348 w 2921887"/>
              <a:gd name="connsiteY420" fmla="*/ 2604249 h 3068962"/>
              <a:gd name="connsiteX421" fmla="*/ 1901845 w 2921887"/>
              <a:gd name="connsiteY421" fmla="*/ 2506523 h 3068962"/>
              <a:gd name="connsiteX422" fmla="*/ 1978723 w 2921887"/>
              <a:gd name="connsiteY422" fmla="*/ 2398989 h 3068962"/>
              <a:gd name="connsiteX423" fmla="*/ 2017300 w 2921887"/>
              <a:gd name="connsiteY423" fmla="*/ 2353812 h 3068962"/>
              <a:gd name="connsiteX424" fmla="*/ 2390297 w 2921887"/>
              <a:gd name="connsiteY424" fmla="*/ 2247686 h 3068962"/>
              <a:gd name="connsiteX425" fmla="*/ 2375235 w 2921887"/>
              <a:gd name="connsiteY425" fmla="*/ 2269081 h 3068962"/>
              <a:gd name="connsiteX426" fmla="*/ 2329852 w 2921887"/>
              <a:gd name="connsiteY426" fmla="*/ 2328146 h 3068962"/>
              <a:gd name="connsiteX427" fmla="*/ 2318202 w 2921887"/>
              <a:gd name="connsiteY427" fmla="*/ 2330950 h 3068962"/>
              <a:gd name="connsiteX428" fmla="*/ 2315052 w 2921887"/>
              <a:gd name="connsiteY428" fmla="*/ 2319553 h 3068962"/>
              <a:gd name="connsiteX429" fmla="*/ 2329784 w 2921887"/>
              <a:gd name="connsiteY429" fmla="*/ 2328146 h 3068962"/>
              <a:gd name="connsiteX430" fmla="*/ 2368928 w 2921887"/>
              <a:gd name="connsiteY430" fmla="*/ 2269485 h 3068962"/>
              <a:gd name="connsiteX431" fmla="*/ 2112556 w 2921887"/>
              <a:gd name="connsiteY431" fmla="*/ 2237926 h 3068962"/>
              <a:gd name="connsiteX432" fmla="*/ 2081851 w 2921887"/>
              <a:gd name="connsiteY432" fmla="*/ 2290410 h 3068962"/>
              <a:gd name="connsiteX433" fmla="*/ 2064262 w 2921887"/>
              <a:gd name="connsiteY433" fmla="*/ 2317674 h 3068962"/>
              <a:gd name="connsiteX434" fmla="*/ 2081182 w 2921887"/>
              <a:gd name="connsiteY434" fmla="*/ 2278288 h 3068962"/>
              <a:gd name="connsiteX435" fmla="*/ 2109437 w 2921887"/>
              <a:gd name="connsiteY435" fmla="*/ 2240021 h 3068962"/>
              <a:gd name="connsiteX436" fmla="*/ 2379245 w 2921887"/>
              <a:gd name="connsiteY436" fmla="*/ 2234212 h 3068962"/>
              <a:gd name="connsiteX437" fmla="*/ 2359393 w 2921887"/>
              <a:gd name="connsiteY437" fmla="*/ 2262343 h 3068962"/>
              <a:gd name="connsiteX438" fmla="*/ 2315540 w 2921887"/>
              <a:gd name="connsiteY438" fmla="*/ 2318772 h 3068962"/>
              <a:gd name="connsiteX439" fmla="*/ 2360850 w 2921887"/>
              <a:gd name="connsiteY439" fmla="*/ 2252434 h 3068962"/>
              <a:gd name="connsiteX440" fmla="*/ 2096021 w 2921887"/>
              <a:gd name="connsiteY440" fmla="*/ 2232275 h 3068962"/>
              <a:gd name="connsiteX441" fmla="*/ 2086120 w 2921887"/>
              <a:gd name="connsiteY441" fmla="*/ 2247496 h 3068962"/>
              <a:gd name="connsiteX442" fmla="*/ 2052790 w 2921887"/>
              <a:gd name="connsiteY442" fmla="*/ 2306269 h 3068962"/>
              <a:gd name="connsiteX443" fmla="*/ 2045014 w 2921887"/>
              <a:gd name="connsiteY443" fmla="*/ 2316686 h 3068962"/>
              <a:gd name="connsiteX444" fmla="*/ 2053064 w 2921887"/>
              <a:gd name="connsiteY444" fmla="*/ 2296754 h 3068962"/>
              <a:gd name="connsiteX445" fmla="*/ 2077479 w 2921887"/>
              <a:gd name="connsiteY445" fmla="*/ 2251611 h 3068962"/>
              <a:gd name="connsiteX446" fmla="*/ 2108955 w 2921887"/>
              <a:gd name="connsiteY446" fmla="*/ 2145787 h 3068962"/>
              <a:gd name="connsiteX447" fmla="*/ 2050252 w 2921887"/>
              <a:gd name="connsiteY447" fmla="*/ 2231174 h 3068962"/>
              <a:gd name="connsiteX448" fmla="*/ 1991753 w 2921887"/>
              <a:gd name="connsiteY448" fmla="*/ 2327392 h 3068962"/>
              <a:gd name="connsiteX449" fmla="*/ 1942020 w 2921887"/>
              <a:gd name="connsiteY449" fmla="*/ 2407139 h 3068962"/>
              <a:gd name="connsiteX450" fmla="*/ 1941767 w 2921887"/>
              <a:gd name="connsiteY450" fmla="*/ 2402942 h 3068962"/>
              <a:gd name="connsiteX451" fmla="*/ 1930374 w 2921887"/>
              <a:gd name="connsiteY451" fmla="*/ 2403173 h 3068962"/>
              <a:gd name="connsiteX452" fmla="*/ 1912667 w 2921887"/>
              <a:gd name="connsiteY452" fmla="*/ 2422294 h 3068962"/>
              <a:gd name="connsiteX453" fmla="*/ 1989284 w 2921887"/>
              <a:gd name="connsiteY453" fmla="*/ 2297628 h 3068962"/>
              <a:gd name="connsiteX454" fmla="*/ 2047111 w 2921887"/>
              <a:gd name="connsiteY454" fmla="*/ 2210135 h 3068962"/>
              <a:gd name="connsiteX455" fmla="*/ 2056492 w 2921887"/>
              <a:gd name="connsiteY455" fmla="*/ 2201273 h 3068962"/>
              <a:gd name="connsiteX456" fmla="*/ 2097492 w 2921887"/>
              <a:gd name="connsiteY456" fmla="*/ 2133907 h 3068962"/>
              <a:gd name="connsiteX457" fmla="*/ 2047111 w 2921887"/>
              <a:gd name="connsiteY457" fmla="*/ 2210135 h 3068962"/>
              <a:gd name="connsiteX458" fmla="*/ 1999571 w 2921887"/>
              <a:gd name="connsiteY458" fmla="*/ 2255040 h 3068962"/>
              <a:gd name="connsiteX459" fmla="*/ 1943747 w 2921887"/>
              <a:gd name="connsiteY459" fmla="*/ 2313950 h 3068962"/>
              <a:gd name="connsiteX460" fmla="*/ 1853701 w 2921887"/>
              <a:gd name="connsiteY460" fmla="*/ 2437531 h 3068962"/>
              <a:gd name="connsiteX461" fmla="*/ 1813771 w 2921887"/>
              <a:gd name="connsiteY461" fmla="*/ 2493647 h 3068962"/>
              <a:gd name="connsiteX462" fmla="*/ 1771781 w 2921887"/>
              <a:gd name="connsiteY462" fmla="*/ 2531171 h 3068962"/>
              <a:gd name="connsiteX463" fmla="*/ 1769554 w 2921887"/>
              <a:gd name="connsiteY463" fmla="*/ 2539030 h 3068962"/>
              <a:gd name="connsiteX464" fmla="*/ 1764993 w 2921887"/>
              <a:gd name="connsiteY464" fmla="*/ 2541786 h 3068962"/>
              <a:gd name="connsiteX465" fmla="*/ 1707455 w 2921887"/>
              <a:gd name="connsiteY465" fmla="*/ 2602063 h 3068962"/>
              <a:gd name="connsiteX466" fmla="*/ 1653037 w 2921887"/>
              <a:gd name="connsiteY466" fmla="*/ 2670292 h 3068962"/>
              <a:gd name="connsiteX467" fmla="*/ 1608803 w 2921887"/>
              <a:gd name="connsiteY467" fmla="*/ 2730505 h 3068962"/>
              <a:gd name="connsiteX468" fmla="*/ 1577324 w 2921887"/>
              <a:gd name="connsiteY468" fmla="*/ 2799771 h 3068962"/>
              <a:gd name="connsiteX469" fmla="*/ 1577324 w 2921887"/>
              <a:gd name="connsiteY469" fmla="*/ 2799839 h 3068962"/>
              <a:gd name="connsiteX470" fmla="*/ 1560797 w 2921887"/>
              <a:gd name="connsiteY470" fmla="*/ 2795313 h 3068962"/>
              <a:gd name="connsiteX471" fmla="*/ 1588023 w 2921887"/>
              <a:gd name="connsiteY471" fmla="*/ 2732014 h 3068962"/>
              <a:gd name="connsiteX472" fmla="*/ 1624645 w 2921887"/>
              <a:gd name="connsiteY472" fmla="*/ 2677698 h 3068962"/>
              <a:gd name="connsiteX473" fmla="*/ 1664558 w 2921887"/>
              <a:gd name="connsiteY473" fmla="*/ 2630721 h 3068962"/>
              <a:gd name="connsiteX474" fmla="*/ 1706327 w 2921887"/>
              <a:gd name="connsiteY474" fmla="*/ 2577234 h 3068962"/>
              <a:gd name="connsiteX475" fmla="*/ 1688286 w 2921887"/>
              <a:gd name="connsiteY475" fmla="*/ 2588134 h 3068962"/>
              <a:gd name="connsiteX476" fmla="*/ 1654339 w 2921887"/>
              <a:gd name="connsiteY476" fmla="*/ 2611451 h 3068962"/>
              <a:gd name="connsiteX477" fmla="*/ 1652798 w 2921887"/>
              <a:gd name="connsiteY477" fmla="*/ 2612472 h 3068962"/>
              <a:gd name="connsiteX478" fmla="*/ 1667164 w 2921887"/>
              <a:gd name="connsiteY478" fmla="*/ 2600615 h 3068962"/>
              <a:gd name="connsiteX479" fmla="*/ 1706140 w 2921887"/>
              <a:gd name="connsiteY479" fmla="*/ 2556669 h 3068962"/>
              <a:gd name="connsiteX480" fmla="*/ 1753134 w 2921887"/>
              <a:gd name="connsiteY480" fmla="*/ 2528826 h 3068962"/>
              <a:gd name="connsiteX481" fmla="*/ 1754260 w 2921887"/>
              <a:gd name="connsiteY481" fmla="*/ 2524217 h 3068962"/>
              <a:gd name="connsiteX482" fmla="*/ 1853290 w 2921887"/>
              <a:gd name="connsiteY482" fmla="*/ 2407356 h 3068962"/>
              <a:gd name="connsiteX483" fmla="*/ 1944158 w 2921887"/>
              <a:gd name="connsiteY483" fmla="*/ 2286930 h 3068962"/>
              <a:gd name="connsiteX484" fmla="*/ 2000668 w 2921887"/>
              <a:gd name="connsiteY484" fmla="*/ 2231791 h 3068962"/>
              <a:gd name="connsiteX485" fmla="*/ 2054915 w 2921887"/>
              <a:gd name="connsiteY485" fmla="*/ 2177545 h 3068962"/>
              <a:gd name="connsiteX486" fmla="*/ 1719923 w 2921887"/>
              <a:gd name="connsiteY486" fmla="*/ 2113055 h 3068962"/>
              <a:gd name="connsiteX487" fmla="*/ 1678007 w 2921887"/>
              <a:gd name="connsiteY487" fmla="*/ 2171760 h 3068962"/>
              <a:gd name="connsiteX488" fmla="*/ 1643615 w 2921887"/>
              <a:gd name="connsiteY488" fmla="*/ 2200614 h 3068962"/>
              <a:gd name="connsiteX489" fmla="*/ 1556613 w 2921887"/>
              <a:gd name="connsiteY489" fmla="*/ 2274449 h 3068962"/>
              <a:gd name="connsiteX490" fmla="*/ 1369047 w 2921887"/>
              <a:gd name="connsiteY490" fmla="*/ 2414352 h 3068962"/>
              <a:gd name="connsiteX491" fmla="*/ 1273358 w 2921887"/>
              <a:gd name="connsiteY491" fmla="*/ 2491418 h 3068962"/>
              <a:gd name="connsiteX492" fmla="*/ 1266006 w 2921887"/>
              <a:gd name="connsiteY492" fmla="*/ 2514136 h 3068962"/>
              <a:gd name="connsiteX493" fmla="*/ 1250198 w 2921887"/>
              <a:gd name="connsiteY493" fmla="*/ 2521200 h 3068962"/>
              <a:gd name="connsiteX494" fmla="*/ 1261034 w 2921887"/>
              <a:gd name="connsiteY494" fmla="*/ 2529498 h 3068962"/>
              <a:gd name="connsiteX495" fmla="*/ 1266006 w 2921887"/>
              <a:gd name="connsiteY495" fmla="*/ 2514136 h 3068962"/>
              <a:gd name="connsiteX496" fmla="*/ 1268921 w 2921887"/>
              <a:gd name="connsiteY496" fmla="*/ 2512833 h 3068962"/>
              <a:gd name="connsiteX497" fmla="*/ 1286134 w 2921887"/>
              <a:gd name="connsiteY497" fmla="*/ 2508581 h 3068962"/>
              <a:gd name="connsiteX498" fmla="*/ 1324949 w 2921887"/>
              <a:gd name="connsiteY498" fmla="*/ 2494865 h 3068962"/>
              <a:gd name="connsiteX499" fmla="*/ 1404228 w 2921887"/>
              <a:gd name="connsiteY499" fmla="*/ 2454334 h 3068962"/>
              <a:gd name="connsiteX500" fmla="*/ 1469173 w 2921887"/>
              <a:gd name="connsiteY500" fmla="*/ 2414626 h 3068962"/>
              <a:gd name="connsiteX501" fmla="*/ 1535696 w 2921887"/>
              <a:gd name="connsiteY501" fmla="*/ 2357019 h 3068962"/>
              <a:gd name="connsiteX502" fmla="*/ 1651253 w 2921887"/>
              <a:gd name="connsiteY502" fmla="*/ 2209229 h 3068962"/>
              <a:gd name="connsiteX503" fmla="*/ 1678007 w 2921887"/>
              <a:gd name="connsiteY503" fmla="*/ 2171760 h 3068962"/>
              <a:gd name="connsiteX504" fmla="*/ 1728310 w 2921887"/>
              <a:gd name="connsiteY504" fmla="*/ 2129556 h 3068962"/>
              <a:gd name="connsiteX505" fmla="*/ 1647893 w 2921887"/>
              <a:gd name="connsiteY505" fmla="*/ 2242010 h 3068962"/>
              <a:gd name="connsiteX506" fmla="*/ 1529866 w 2921887"/>
              <a:gd name="connsiteY506" fmla="*/ 2386440 h 3068962"/>
              <a:gd name="connsiteX507" fmla="*/ 1395313 w 2921887"/>
              <a:gd name="connsiteY507" fmla="*/ 2478611 h 3068962"/>
              <a:gd name="connsiteX508" fmla="*/ 1321796 w 2921887"/>
              <a:gd name="connsiteY508" fmla="*/ 2514204 h 3068962"/>
              <a:gd name="connsiteX509" fmla="*/ 1285928 w 2921887"/>
              <a:gd name="connsiteY509" fmla="*/ 2526000 h 3068962"/>
              <a:gd name="connsiteX510" fmla="*/ 1270978 w 2921887"/>
              <a:gd name="connsiteY510" fmla="*/ 2530458 h 3068962"/>
              <a:gd name="connsiteX511" fmla="*/ 1254381 w 2921887"/>
              <a:gd name="connsiteY511" fmla="*/ 2537453 h 3068962"/>
              <a:gd name="connsiteX512" fmla="*/ 1243545 w 2921887"/>
              <a:gd name="connsiteY512" fmla="*/ 2529155 h 3068962"/>
              <a:gd name="connsiteX513" fmla="*/ 1366030 w 2921887"/>
              <a:gd name="connsiteY513" fmla="*/ 2395218 h 3068962"/>
              <a:gd name="connsiteX514" fmla="*/ 1558807 w 2921887"/>
              <a:gd name="connsiteY514" fmla="*/ 2249074 h 3068962"/>
              <a:gd name="connsiteX515" fmla="*/ 2457437 w 2921887"/>
              <a:gd name="connsiteY515" fmla="*/ 2091914 h 3068962"/>
              <a:gd name="connsiteX516" fmla="*/ 2462760 w 2921887"/>
              <a:gd name="connsiteY516" fmla="*/ 2099638 h 3068962"/>
              <a:gd name="connsiteX517" fmla="*/ 2448221 w 2921887"/>
              <a:gd name="connsiteY517" fmla="*/ 2154296 h 3068962"/>
              <a:gd name="connsiteX518" fmla="*/ 2429930 w 2921887"/>
              <a:gd name="connsiteY518" fmla="*/ 2187012 h 3068962"/>
              <a:gd name="connsiteX519" fmla="*/ 2411267 w 2921887"/>
              <a:gd name="connsiteY519" fmla="*/ 2202491 h 3068962"/>
              <a:gd name="connsiteX520" fmla="*/ 2379245 w 2921887"/>
              <a:gd name="connsiteY520" fmla="*/ 2234212 h 3068962"/>
              <a:gd name="connsiteX521" fmla="*/ 2401038 w 2921887"/>
              <a:gd name="connsiteY521" fmla="*/ 2203330 h 3068962"/>
              <a:gd name="connsiteX522" fmla="*/ 2429911 w 2921887"/>
              <a:gd name="connsiteY522" fmla="*/ 2152581 h 3068962"/>
              <a:gd name="connsiteX523" fmla="*/ 2441115 w 2921887"/>
              <a:gd name="connsiteY523" fmla="*/ 2127044 h 3068962"/>
              <a:gd name="connsiteX524" fmla="*/ 2441649 w 2921887"/>
              <a:gd name="connsiteY524" fmla="*/ 2123699 h 3068962"/>
              <a:gd name="connsiteX525" fmla="*/ 2460086 w 2921887"/>
              <a:gd name="connsiteY525" fmla="*/ 2105741 h 3068962"/>
              <a:gd name="connsiteX526" fmla="*/ 2445478 w 2921887"/>
              <a:gd name="connsiteY526" fmla="*/ 2099706 h 3068962"/>
              <a:gd name="connsiteX527" fmla="*/ 2441649 w 2921887"/>
              <a:gd name="connsiteY527" fmla="*/ 2123699 h 3068962"/>
              <a:gd name="connsiteX528" fmla="*/ 2357216 w 2921887"/>
              <a:gd name="connsiteY528" fmla="*/ 2205937 h 3068962"/>
              <a:gd name="connsiteX529" fmla="*/ 2273274 w 2921887"/>
              <a:gd name="connsiteY529" fmla="*/ 2306338 h 3068962"/>
              <a:gd name="connsiteX530" fmla="*/ 2197150 w 2921887"/>
              <a:gd name="connsiteY530" fmla="*/ 2405710 h 3068962"/>
              <a:gd name="connsiteX531" fmla="*/ 2021036 w 2921887"/>
              <a:gd name="connsiteY531" fmla="*/ 2584018 h 3068962"/>
              <a:gd name="connsiteX532" fmla="*/ 2021311 w 2921887"/>
              <a:gd name="connsiteY532" fmla="*/ 2584087 h 3068962"/>
              <a:gd name="connsiteX533" fmla="*/ 2009172 w 2921887"/>
              <a:gd name="connsiteY533" fmla="*/ 2571948 h 3068962"/>
              <a:gd name="connsiteX534" fmla="*/ 2110122 w 2921887"/>
              <a:gd name="connsiteY534" fmla="*/ 2472644 h 3068962"/>
              <a:gd name="connsiteX535" fmla="*/ 2195092 w 2921887"/>
              <a:gd name="connsiteY535" fmla="*/ 2382050 h 3068962"/>
              <a:gd name="connsiteX536" fmla="*/ 2271559 w 2921887"/>
              <a:gd name="connsiteY536" fmla="*/ 2281032 h 3068962"/>
              <a:gd name="connsiteX537" fmla="*/ 2448153 w 2921887"/>
              <a:gd name="connsiteY537" fmla="*/ 2093602 h 3068962"/>
              <a:gd name="connsiteX538" fmla="*/ 2457437 w 2921887"/>
              <a:gd name="connsiteY538" fmla="*/ 2091914 h 3068962"/>
              <a:gd name="connsiteX539" fmla="*/ 2794457 w 2921887"/>
              <a:gd name="connsiteY539" fmla="*/ 2065813 h 3068962"/>
              <a:gd name="connsiteX540" fmla="*/ 2794349 w 2921887"/>
              <a:gd name="connsiteY540" fmla="*/ 2066007 h 3068962"/>
              <a:gd name="connsiteX541" fmla="*/ 2794277 w 2921887"/>
              <a:gd name="connsiteY541" fmla="*/ 2065965 h 3068962"/>
              <a:gd name="connsiteX542" fmla="*/ 2578712 w 2921887"/>
              <a:gd name="connsiteY542" fmla="*/ 2059098 h 3068962"/>
              <a:gd name="connsiteX543" fmla="*/ 2584901 w 2921887"/>
              <a:gd name="connsiteY543" fmla="*/ 2065073 h 3068962"/>
              <a:gd name="connsiteX544" fmla="*/ 2580444 w 2921887"/>
              <a:gd name="connsiteY544" fmla="*/ 2112942 h 3068962"/>
              <a:gd name="connsiteX545" fmla="*/ 2574612 w 2921887"/>
              <a:gd name="connsiteY545" fmla="*/ 2126857 h 3068962"/>
              <a:gd name="connsiteX546" fmla="*/ 2549171 w 2921887"/>
              <a:gd name="connsiteY546" fmla="*/ 2147781 h 3068962"/>
              <a:gd name="connsiteX547" fmla="*/ 2561790 w 2921887"/>
              <a:gd name="connsiteY547" fmla="*/ 2157450 h 3068962"/>
              <a:gd name="connsiteX548" fmla="*/ 2574612 w 2921887"/>
              <a:gd name="connsiteY548" fmla="*/ 2126857 h 3068962"/>
              <a:gd name="connsiteX549" fmla="*/ 2612127 w 2921887"/>
              <a:gd name="connsiteY549" fmla="*/ 2096003 h 3068962"/>
              <a:gd name="connsiteX550" fmla="*/ 2624266 w 2921887"/>
              <a:gd name="connsiteY550" fmla="*/ 2108141 h 3068962"/>
              <a:gd name="connsiteX551" fmla="*/ 2557812 w 2921887"/>
              <a:gd name="connsiteY551" fmla="*/ 2162594 h 3068962"/>
              <a:gd name="connsiteX552" fmla="*/ 2545193 w 2921887"/>
              <a:gd name="connsiteY552" fmla="*/ 2152924 h 3068962"/>
              <a:gd name="connsiteX553" fmla="*/ 2569554 w 2921887"/>
              <a:gd name="connsiteY553" fmla="*/ 2091366 h 3068962"/>
              <a:gd name="connsiteX554" fmla="*/ 2569285 w 2921887"/>
              <a:gd name="connsiteY554" fmla="*/ 2086679 h 3068962"/>
              <a:gd name="connsiteX555" fmla="*/ 2582638 w 2921887"/>
              <a:gd name="connsiteY555" fmla="*/ 2073440 h 3068962"/>
              <a:gd name="connsiteX556" fmla="*/ 2568305 w 2921887"/>
              <a:gd name="connsiteY556" fmla="*/ 2069668 h 3068962"/>
              <a:gd name="connsiteX557" fmla="*/ 2569285 w 2921887"/>
              <a:gd name="connsiteY557" fmla="*/ 2086679 h 3068962"/>
              <a:gd name="connsiteX558" fmla="*/ 2526608 w 2921887"/>
              <a:gd name="connsiteY558" fmla="*/ 2128990 h 3068962"/>
              <a:gd name="connsiteX559" fmla="*/ 2418063 w 2921887"/>
              <a:gd name="connsiteY559" fmla="*/ 2219361 h 3068962"/>
              <a:gd name="connsiteX560" fmla="*/ 2390297 w 2921887"/>
              <a:gd name="connsiteY560" fmla="*/ 2247686 h 3068962"/>
              <a:gd name="connsiteX561" fmla="*/ 2418046 w 2921887"/>
              <a:gd name="connsiteY561" fmla="*/ 2208268 h 3068962"/>
              <a:gd name="connsiteX562" fmla="*/ 2429930 w 2921887"/>
              <a:gd name="connsiteY562" fmla="*/ 2187012 h 3068962"/>
              <a:gd name="connsiteX563" fmla="*/ 2465966 w 2921887"/>
              <a:gd name="connsiteY563" fmla="*/ 2157125 h 3068962"/>
              <a:gd name="connsiteX564" fmla="*/ 2570568 w 2921887"/>
              <a:gd name="connsiteY564" fmla="*/ 2061301 h 3068962"/>
              <a:gd name="connsiteX565" fmla="*/ 2578712 w 2921887"/>
              <a:gd name="connsiteY565" fmla="*/ 2059098 h 3068962"/>
              <a:gd name="connsiteX566" fmla="*/ 2849832 w 2921887"/>
              <a:gd name="connsiteY566" fmla="*/ 2041198 h 3068962"/>
              <a:gd name="connsiteX567" fmla="*/ 2839125 w 2921887"/>
              <a:gd name="connsiteY567" fmla="*/ 2050342 h 3068962"/>
              <a:gd name="connsiteX568" fmla="*/ 2837688 w 2921887"/>
              <a:gd name="connsiteY568" fmla="*/ 2048477 h 3068962"/>
              <a:gd name="connsiteX569" fmla="*/ 2883911 w 2921887"/>
              <a:gd name="connsiteY569" fmla="*/ 2020771 h 3068962"/>
              <a:gd name="connsiteX570" fmla="*/ 2895638 w 2921887"/>
              <a:gd name="connsiteY570" fmla="*/ 2032498 h 3068962"/>
              <a:gd name="connsiteX571" fmla="*/ 2884554 w 2921887"/>
              <a:gd name="connsiteY571" fmla="*/ 2053758 h 3068962"/>
              <a:gd name="connsiteX572" fmla="*/ 2884044 w 2921887"/>
              <a:gd name="connsiteY572" fmla="*/ 2055643 h 3068962"/>
              <a:gd name="connsiteX573" fmla="*/ 2863748 w 2921887"/>
              <a:gd name="connsiteY573" fmla="*/ 2070628 h 3068962"/>
              <a:gd name="connsiteX574" fmla="*/ 2878356 w 2921887"/>
              <a:gd name="connsiteY574" fmla="*/ 2076663 h 3068962"/>
              <a:gd name="connsiteX575" fmla="*/ 2884044 w 2921887"/>
              <a:gd name="connsiteY575" fmla="*/ 2055643 h 3068962"/>
              <a:gd name="connsiteX576" fmla="*/ 2909354 w 2921887"/>
              <a:gd name="connsiteY576" fmla="*/ 2036955 h 3068962"/>
              <a:gd name="connsiteX577" fmla="*/ 2917995 w 2921887"/>
              <a:gd name="connsiteY577" fmla="*/ 2051769 h 3068962"/>
              <a:gd name="connsiteX578" fmla="*/ 2875818 w 2921887"/>
              <a:gd name="connsiteY578" fmla="*/ 2082767 h 3068962"/>
              <a:gd name="connsiteX579" fmla="*/ 2861211 w 2921887"/>
              <a:gd name="connsiteY579" fmla="*/ 2076732 h 3068962"/>
              <a:gd name="connsiteX580" fmla="*/ 2867772 w 2921887"/>
              <a:gd name="connsiteY580" fmla="*/ 2050478 h 3068962"/>
              <a:gd name="connsiteX581" fmla="*/ 2869509 w 2921887"/>
              <a:gd name="connsiteY581" fmla="*/ 2049437 h 3068962"/>
              <a:gd name="connsiteX582" fmla="*/ 2892621 w 2921887"/>
              <a:gd name="connsiteY582" fmla="*/ 2035584 h 3068962"/>
              <a:gd name="connsiteX583" fmla="*/ 2880893 w 2921887"/>
              <a:gd name="connsiteY583" fmla="*/ 2023856 h 3068962"/>
              <a:gd name="connsiteX584" fmla="*/ 2868069 w 2921887"/>
              <a:gd name="connsiteY584" fmla="*/ 2049291 h 3068962"/>
              <a:gd name="connsiteX585" fmla="*/ 2867772 w 2921887"/>
              <a:gd name="connsiteY585" fmla="*/ 2050478 h 3068962"/>
              <a:gd name="connsiteX586" fmla="*/ 2846397 w 2921887"/>
              <a:gd name="connsiteY586" fmla="*/ 2063290 h 3068962"/>
              <a:gd name="connsiteX587" fmla="*/ 2835511 w 2921887"/>
              <a:gd name="connsiteY587" fmla="*/ 2060967 h 3068962"/>
              <a:gd name="connsiteX588" fmla="*/ 2835886 w 2921887"/>
              <a:gd name="connsiteY588" fmla="*/ 2053109 h 3068962"/>
              <a:gd name="connsiteX589" fmla="*/ 2839125 w 2921887"/>
              <a:gd name="connsiteY589" fmla="*/ 2050342 h 3068962"/>
              <a:gd name="connsiteX590" fmla="*/ 2848044 w 2921887"/>
              <a:gd name="connsiteY590" fmla="*/ 2061919 h 3068962"/>
              <a:gd name="connsiteX591" fmla="*/ 2862102 w 2921887"/>
              <a:gd name="connsiteY591" fmla="*/ 2042888 h 3068962"/>
              <a:gd name="connsiteX592" fmla="*/ 2867031 w 2921887"/>
              <a:gd name="connsiteY592" fmla="*/ 2030889 h 3068962"/>
              <a:gd name="connsiteX593" fmla="*/ 2858399 w 2921887"/>
              <a:gd name="connsiteY593" fmla="*/ 2011512 h 3068962"/>
              <a:gd name="connsiteX594" fmla="*/ 2871018 w 2921887"/>
              <a:gd name="connsiteY594" fmla="*/ 2021182 h 3068962"/>
              <a:gd name="connsiteX595" fmla="*/ 2867031 w 2921887"/>
              <a:gd name="connsiteY595" fmla="*/ 2030889 h 3068962"/>
              <a:gd name="connsiteX596" fmla="*/ 2860800 w 2921887"/>
              <a:gd name="connsiteY596" fmla="*/ 2034624 h 3068962"/>
              <a:gd name="connsiteX597" fmla="*/ 2849832 w 2921887"/>
              <a:gd name="connsiteY597" fmla="*/ 2041198 h 3068962"/>
              <a:gd name="connsiteX598" fmla="*/ 2867246 w 2921887"/>
              <a:gd name="connsiteY598" fmla="*/ 2026325 h 3068962"/>
              <a:gd name="connsiteX599" fmla="*/ 2854627 w 2921887"/>
              <a:gd name="connsiteY599" fmla="*/ 2016656 h 3068962"/>
              <a:gd name="connsiteX600" fmla="*/ 2836042 w 2921887"/>
              <a:gd name="connsiteY600" fmla="*/ 2049848 h 3068962"/>
              <a:gd name="connsiteX601" fmla="*/ 2835886 w 2921887"/>
              <a:gd name="connsiteY601" fmla="*/ 2053109 h 3068962"/>
              <a:gd name="connsiteX602" fmla="*/ 2806621 w 2921887"/>
              <a:gd name="connsiteY602" fmla="*/ 2078103 h 3068962"/>
              <a:gd name="connsiteX603" fmla="*/ 2792288 w 2921887"/>
              <a:gd name="connsiteY603" fmla="*/ 2069737 h 3068962"/>
              <a:gd name="connsiteX604" fmla="*/ 2794349 w 2921887"/>
              <a:gd name="connsiteY604" fmla="*/ 2066007 h 3068962"/>
              <a:gd name="connsiteX605" fmla="*/ 2808610 w 2921887"/>
              <a:gd name="connsiteY605" fmla="*/ 2074331 h 3068962"/>
              <a:gd name="connsiteX606" fmla="*/ 2829596 w 2921887"/>
              <a:gd name="connsiteY606" fmla="*/ 2037932 h 3068962"/>
              <a:gd name="connsiteX607" fmla="*/ 2831229 w 2921887"/>
              <a:gd name="connsiteY607" fmla="*/ 2034586 h 3068962"/>
              <a:gd name="connsiteX608" fmla="*/ 2837345 w 2921887"/>
              <a:gd name="connsiteY608" fmla="*/ 1989841 h 3068962"/>
              <a:gd name="connsiteX609" fmla="*/ 2847906 w 2921887"/>
              <a:gd name="connsiteY609" fmla="*/ 2000402 h 3068962"/>
              <a:gd name="connsiteX610" fmla="*/ 2831229 w 2921887"/>
              <a:gd name="connsiteY610" fmla="*/ 2034586 h 3068962"/>
              <a:gd name="connsiteX611" fmla="*/ 2794457 w 2921887"/>
              <a:gd name="connsiteY611" fmla="*/ 2065813 h 3068962"/>
              <a:gd name="connsiteX612" fmla="*/ 2813548 w 2921887"/>
              <a:gd name="connsiteY612" fmla="*/ 2031263 h 3068962"/>
              <a:gd name="connsiteX613" fmla="*/ 2816040 w 2921887"/>
              <a:gd name="connsiteY613" fmla="*/ 2026364 h 3068962"/>
              <a:gd name="connsiteX614" fmla="*/ 2819308 w 2921887"/>
              <a:gd name="connsiteY614" fmla="*/ 2025502 h 3068962"/>
              <a:gd name="connsiteX615" fmla="*/ 2819514 w 2921887"/>
              <a:gd name="connsiteY615" fmla="*/ 2025502 h 3068962"/>
              <a:gd name="connsiteX616" fmla="*/ 2842146 w 2921887"/>
              <a:gd name="connsiteY616" fmla="*/ 2006369 h 3068962"/>
              <a:gd name="connsiteX617" fmla="*/ 2831584 w 2921887"/>
              <a:gd name="connsiteY617" fmla="*/ 1995807 h 3068962"/>
              <a:gd name="connsiteX618" fmla="*/ 2816040 w 2921887"/>
              <a:gd name="connsiteY618" fmla="*/ 2026364 h 3068962"/>
              <a:gd name="connsiteX619" fmla="*/ 2807993 w 2921887"/>
              <a:gd name="connsiteY619" fmla="*/ 2028486 h 3068962"/>
              <a:gd name="connsiteX620" fmla="*/ 2804495 w 2921887"/>
              <a:gd name="connsiteY620" fmla="*/ 2016861 h 3068962"/>
              <a:gd name="connsiteX621" fmla="*/ 2837345 w 2921887"/>
              <a:gd name="connsiteY621" fmla="*/ 1989841 h 3068962"/>
              <a:gd name="connsiteX622" fmla="*/ 2231147 w 2921887"/>
              <a:gd name="connsiteY622" fmla="*/ 1963277 h 3068962"/>
              <a:gd name="connsiteX623" fmla="*/ 2231234 w 2921887"/>
              <a:gd name="connsiteY623" fmla="*/ 1963301 h 3068962"/>
              <a:gd name="connsiteX624" fmla="*/ 2200991 w 2921887"/>
              <a:gd name="connsiteY624" fmla="*/ 2059381 h 3068962"/>
              <a:gd name="connsiteX625" fmla="*/ 2163614 w 2921887"/>
              <a:gd name="connsiteY625" fmla="*/ 2103752 h 3068962"/>
              <a:gd name="connsiteX626" fmla="*/ 2110053 w 2921887"/>
              <a:gd name="connsiteY626" fmla="*/ 2144626 h 3068962"/>
              <a:gd name="connsiteX627" fmla="*/ 2108955 w 2921887"/>
              <a:gd name="connsiteY627" fmla="*/ 2145787 h 3068962"/>
              <a:gd name="connsiteX628" fmla="*/ 2114374 w 2921887"/>
              <a:gd name="connsiteY628" fmla="*/ 2137905 h 3068962"/>
              <a:gd name="connsiteX629" fmla="*/ 2149442 w 2921887"/>
              <a:gd name="connsiteY629" fmla="*/ 2093112 h 3068962"/>
              <a:gd name="connsiteX630" fmla="*/ 2157785 w 2921887"/>
              <a:gd name="connsiteY630" fmla="*/ 2087019 h 3068962"/>
              <a:gd name="connsiteX631" fmla="*/ 2189263 w 2921887"/>
              <a:gd name="connsiteY631" fmla="*/ 2042579 h 3068962"/>
              <a:gd name="connsiteX632" fmla="*/ 2190096 w 2921887"/>
              <a:gd name="connsiteY632" fmla="*/ 2039825 h 3068962"/>
              <a:gd name="connsiteX633" fmla="*/ 2210943 w 2921887"/>
              <a:gd name="connsiteY633" fmla="*/ 2010115 h 3068962"/>
              <a:gd name="connsiteX634" fmla="*/ 2214401 w 2921887"/>
              <a:gd name="connsiteY634" fmla="*/ 1959489 h 3068962"/>
              <a:gd name="connsiteX635" fmla="*/ 2190096 w 2921887"/>
              <a:gd name="connsiteY635" fmla="*/ 2039825 h 3068962"/>
              <a:gd name="connsiteX636" fmla="*/ 2180897 w 2921887"/>
              <a:gd name="connsiteY636" fmla="*/ 2052935 h 3068962"/>
              <a:gd name="connsiteX637" fmla="*/ 2149442 w 2921887"/>
              <a:gd name="connsiteY637" fmla="*/ 2093112 h 3068962"/>
              <a:gd name="connsiteX638" fmla="*/ 2107173 w 2921887"/>
              <a:gd name="connsiteY638" fmla="*/ 2123984 h 3068962"/>
              <a:gd name="connsiteX639" fmla="*/ 2097492 w 2921887"/>
              <a:gd name="connsiteY639" fmla="*/ 2133907 h 3068962"/>
              <a:gd name="connsiteX640" fmla="*/ 2112934 w 2921887"/>
              <a:gd name="connsiteY640" fmla="*/ 2110542 h 3068962"/>
              <a:gd name="connsiteX641" fmla="*/ 2196664 w 2921887"/>
              <a:gd name="connsiteY641" fmla="*/ 2000957 h 3068962"/>
              <a:gd name="connsiteX642" fmla="*/ 2225217 w 2921887"/>
              <a:gd name="connsiteY642" fmla="*/ 1953022 h 3068962"/>
              <a:gd name="connsiteX643" fmla="*/ 2231166 w 2921887"/>
              <a:gd name="connsiteY643" fmla="*/ 1963232 h 3068962"/>
              <a:gd name="connsiteX644" fmla="*/ 2231147 w 2921887"/>
              <a:gd name="connsiteY644" fmla="*/ 1963277 h 3068962"/>
              <a:gd name="connsiteX645" fmla="*/ 2214707 w 2921887"/>
              <a:gd name="connsiteY645" fmla="*/ 1958774 h 3068962"/>
              <a:gd name="connsiteX646" fmla="*/ 2214401 w 2921887"/>
              <a:gd name="connsiteY646" fmla="*/ 1959489 h 3068962"/>
              <a:gd name="connsiteX647" fmla="*/ 2214638 w 2921887"/>
              <a:gd name="connsiteY647" fmla="*/ 1958706 h 3068962"/>
              <a:gd name="connsiteX648" fmla="*/ 2225217 w 2921887"/>
              <a:gd name="connsiteY648" fmla="*/ 1953022 h 3068962"/>
              <a:gd name="connsiteX649" fmla="*/ 2179003 w 2921887"/>
              <a:gd name="connsiteY649" fmla="*/ 1935555 h 3068962"/>
              <a:gd name="connsiteX650" fmla="*/ 2174442 w 2921887"/>
              <a:gd name="connsiteY650" fmla="*/ 1962324 h 3068962"/>
              <a:gd name="connsiteX651" fmla="*/ 2157099 w 2921887"/>
              <a:gd name="connsiteY651" fmla="*/ 1992791 h 3068962"/>
              <a:gd name="connsiteX652" fmla="*/ 2105116 w 2921887"/>
              <a:gd name="connsiteY652" fmla="*/ 2064182 h 3068962"/>
              <a:gd name="connsiteX653" fmla="*/ 2057658 w 2921887"/>
              <a:gd name="connsiteY653" fmla="*/ 2132077 h 3068962"/>
              <a:gd name="connsiteX654" fmla="*/ 1982289 w 2921887"/>
              <a:gd name="connsiteY654" fmla="*/ 2224180 h 3068962"/>
              <a:gd name="connsiteX655" fmla="*/ 1825926 w 2921887"/>
              <a:gd name="connsiteY655" fmla="*/ 2415038 h 3068962"/>
              <a:gd name="connsiteX656" fmla="*/ 1745688 w 2921887"/>
              <a:gd name="connsiteY656" fmla="*/ 2512078 h 3068962"/>
              <a:gd name="connsiteX657" fmla="*/ 1706140 w 2921887"/>
              <a:gd name="connsiteY657" fmla="*/ 2556669 h 3068962"/>
              <a:gd name="connsiteX658" fmla="*/ 1691578 w 2921887"/>
              <a:gd name="connsiteY658" fmla="*/ 2565297 h 3068962"/>
              <a:gd name="connsiteX659" fmla="*/ 1636556 w 2921887"/>
              <a:gd name="connsiteY659" fmla="*/ 2602487 h 3068962"/>
              <a:gd name="connsiteX660" fmla="*/ 1664420 w 2921887"/>
              <a:gd name="connsiteY660" fmla="*/ 2578670 h 3068962"/>
              <a:gd name="connsiteX661" fmla="*/ 1978311 w 2921887"/>
              <a:gd name="connsiteY661" fmla="*/ 2202577 h 3068962"/>
              <a:gd name="connsiteX662" fmla="*/ 2051829 w 2921887"/>
              <a:gd name="connsiteY662" fmla="*/ 2110885 h 3068962"/>
              <a:gd name="connsiteX663" fmla="*/ 2094897 w 2921887"/>
              <a:gd name="connsiteY663" fmla="*/ 2049575 h 3068962"/>
              <a:gd name="connsiteX664" fmla="*/ 2141669 w 2921887"/>
              <a:gd name="connsiteY664" fmla="*/ 1985110 h 3068962"/>
              <a:gd name="connsiteX665" fmla="*/ 2148637 w 2921887"/>
              <a:gd name="connsiteY665" fmla="*/ 1972546 h 3068962"/>
              <a:gd name="connsiteX666" fmla="*/ 2179059 w 2921887"/>
              <a:gd name="connsiteY666" fmla="*/ 1935227 h 3068962"/>
              <a:gd name="connsiteX667" fmla="*/ 2179251 w 2921887"/>
              <a:gd name="connsiteY667" fmla="*/ 1935252 h 3068962"/>
              <a:gd name="connsiteX668" fmla="*/ 2179003 w 2921887"/>
              <a:gd name="connsiteY668" fmla="*/ 1935555 h 3068962"/>
              <a:gd name="connsiteX669" fmla="*/ 1849894 w 2921887"/>
              <a:gd name="connsiteY669" fmla="*/ 1932552 h 3068962"/>
              <a:gd name="connsiteX670" fmla="*/ 1812322 w 2921887"/>
              <a:gd name="connsiteY670" fmla="*/ 2011067 h 3068962"/>
              <a:gd name="connsiteX671" fmla="*/ 1779552 w 2921887"/>
              <a:gd name="connsiteY671" fmla="*/ 2057503 h 3068962"/>
              <a:gd name="connsiteX672" fmla="*/ 1734921 w 2921887"/>
              <a:gd name="connsiteY672" fmla="*/ 2100393 h 3068962"/>
              <a:gd name="connsiteX673" fmla="*/ 1719923 w 2921887"/>
              <a:gd name="connsiteY673" fmla="*/ 2113055 h 3068962"/>
              <a:gd name="connsiteX674" fmla="*/ 1756043 w 2921887"/>
              <a:gd name="connsiteY674" fmla="*/ 2062468 h 3068962"/>
              <a:gd name="connsiteX675" fmla="*/ 1801675 w 2921887"/>
              <a:gd name="connsiteY675" fmla="*/ 1996383 h 3068962"/>
              <a:gd name="connsiteX676" fmla="*/ 1823836 w 2921887"/>
              <a:gd name="connsiteY676" fmla="*/ 1949333 h 3068962"/>
              <a:gd name="connsiteX677" fmla="*/ 1849973 w 2921887"/>
              <a:gd name="connsiteY677" fmla="*/ 1932385 h 3068962"/>
              <a:gd name="connsiteX678" fmla="*/ 1850067 w 2921887"/>
              <a:gd name="connsiteY678" fmla="*/ 1932440 h 3068962"/>
              <a:gd name="connsiteX679" fmla="*/ 1849894 w 2921887"/>
              <a:gd name="connsiteY679" fmla="*/ 1932552 h 3068962"/>
              <a:gd name="connsiteX680" fmla="*/ 2173293 w 2921887"/>
              <a:gd name="connsiteY680" fmla="*/ 1922445 h 3068962"/>
              <a:gd name="connsiteX681" fmla="*/ 2180211 w 2921887"/>
              <a:gd name="connsiteY681" fmla="*/ 1928463 h 3068962"/>
              <a:gd name="connsiteX682" fmla="*/ 2179059 w 2921887"/>
              <a:gd name="connsiteY682" fmla="*/ 1935227 h 3068962"/>
              <a:gd name="connsiteX683" fmla="*/ 2163614 w 2921887"/>
              <a:gd name="connsiteY683" fmla="*/ 1933195 h 3068962"/>
              <a:gd name="connsiteX684" fmla="*/ 2158745 w 2921887"/>
              <a:gd name="connsiteY684" fmla="*/ 1954317 h 3068962"/>
              <a:gd name="connsiteX685" fmla="*/ 2148637 w 2921887"/>
              <a:gd name="connsiteY685" fmla="*/ 1972546 h 3068962"/>
              <a:gd name="connsiteX686" fmla="*/ 2098112 w 2921887"/>
              <a:gd name="connsiteY686" fmla="*/ 2034093 h 3068962"/>
              <a:gd name="connsiteX687" fmla="*/ 2014864 w 2921887"/>
              <a:gd name="connsiteY687" fmla="*/ 2131185 h 3068962"/>
              <a:gd name="connsiteX688" fmla="*/ 1870709 w 2921887"/>
              <a:gd name="connsiteY688" fmla="*/ 2307024 h 3068962"/>
              <a:gd name="connsiteX689" fmla="*/ 1789785 w 2921887"/>
              <a:gd name="connsiteY689" fmla="*/ 2389732 h 3068962"/>
              <a:gd name="connsiteX690" fmla="*/ 1703511 w 2921887"/>
              <a:gd name="connsiteY690" fmla="*/ 2472096 h 3068962"/>
              <a:gd name="connsiteX691" fmla="*/ 1620324 w 2921887"/>
              <a:gd name="connsiteY691" fmla="*/ 2543420 h 3068962"/>
              <a:gd name="connsiteX692" fmla="*/ 1563745 w 2921887"/>
              <a:gd name="connsiteY692" fmla="*/ 2579630 h 3068962"/>
              <a:gd name="connsiteX693" fmla="*/ 1552098 w 2921887"/>
              <a:gd name="connsiteY693" fmla="*/ 2588381 h 3068962"/>
              <a:gd name="connsiteX694" fmla="*/ 1584612 w 2921887"/>
              <a:gd name="connsiteY694" fmla="*/ 2545620 h 3068962"/>
              <a:gd name="connsiteX695" fmla="*/ 1614906 w 2921887"/>
              <a:gd name="connsiteY695" fmla="*/ 2526137 h 3068962"/>
              <a:gd name="connsiteX696" fmla="*/ 1703305 w 2921887"/>
              <a:gd name="connsiteY696" fmla="*/ 2448711 h 3068962"/>
              <a:gd name="connsiteX697" fmla="*/ 1870641 w 2921887"/>
              <a:gd name="connsiteY697" fmla="*/ 2281032 h 3068962"/>
              <a:gd name="connsiteX698" fmla="*/ 2016442 w 2921887"/>
              <a:gd name="connsiteY698" fmla="*/ 2102450 h 3068962"/>
              <a:gd name="connsiteX699" fmla="*/ 2164575 w 2921887"/>
              <a:gd name="connsiteY699" fmla="*/ 1926405 h 3068962"/>
              <a:gd name="connsiteX700" fmla="*/ 2173293 w 2921887"/>
              <a:gd name="connsiteY700" fmla="*/ 1922445 h 3068962"/>
              <a:gd name="connsiteX701" fmla="*/ 2785342 w 2921887"/>
              <a:gd name="connsiteY701" fmla="*/ 1911063 h 3068962"/>
              <a:gd name="connsiteX702" fmla="*/ 2782506 w 2921887"/>
              <a:gd name="connsiteY702" fmla="*/ 1916654 h 3068962"/>
              <a:gd name="connsiteX703" fmla="*/ 2780766 w 2921887"/>
              <a:gd name="connsiteY703" fmla="*/ 1915638 h 3068962"/>
              <a:gd name="connsiteX704" fmla="*/ 2822326 w 2921887"/>
              <a:gd name="connsiteY704" fmla="*/ 1874078 h 3068962"/>
              <a:gd name="connsiteX705" fmla="*/ 2834464 w 2921887"/>
              <a:gd name="connsiteY705" fmla="*/ 1886217 h 3068962"/>
              <a:gd name="connsiteX706" fmla="*/ 2792905 w 2921887"/>
              <a:gd name="connsiteY706" fmla="*/ 1927776 h 3068962"/>
              <a:gd name="connsiteX707" fmla="*/ 2782832 w 2921887"/>
              <a:gd name="connsiteY707" fmla="*/ 1929045 h 3068962"/>
              <a:gd name="connsiteX708" fmla="*/ 2779753 w 2921887"/>
              <a:gd name="connsiteY708" fmla="*/ 1922081 h 3068962"/>
              <a:gd name="connsiteX709" fmla="*/ 2782506 w 2921887"/>
              <a:gd name="connsiteY709" fmla="*/ 1916654 h 3068962"/>
              <a:gd name="connsiteX710" fmla="*/ 2795100 w 2921887"/>
              <a:gd name="connsiteY710" fmla="*/ 1924004 h 3068962"/>
              <a:gd name="connsiteX711" fmla="*/ 2804615 w 2921887"/>
              <a:gd name="connsiteY711" fmla="*/ 1893735 h 3068962"/>
              <a:gd name="connsiteX712" fmla="*/ 2805797 w 2921887"/>
              <a:gd name="connsiteY712" fmla="*/ 1890607 h 3068962"/>
              <a:gd name="connsiteX713" fmla="*/ 1337721 w 2921887"/>
              <a:gd name="connsiteY713" fmla="*/ 1862542 h 3068962"/>
              <a:gd name="connsiteX714" fmla="*/ 1306844 w 2921887"/>
              <a:gd name="connsiteY714" fmla="*/ 1891529 h 3068962"/>
              <a:gd name="connsiteX715" fmla="*/ 1316036 w 2921887"/>
              <a:gd name="connsiteY715" fmla="*/ 1883748 h 3068962"/>
              <a:gd name="connsiteX716" fmla="*/ 2156996 w 2921887"/>
              <a:gd name="connsiteY716" fmla="*/ 1796026 h 3068962"/>
              <a:gd name="connsiteX717" fmla="*/ 2162037 w 2921887"/>
              <a:gd name="connsiteY717" fmla="*/ 1803647 h 3068962"/>
              <a:gd name="connsiteX718" fmla="*/ 2122192 w 2921887"/>
              <a:gd name="connsiteY718" fmla="*/ 1906243 h 3068962"/>
              <a:gd name="connsiteX719" fmla="*/ 2055326 w 2921887"/>
              <a:gd name="connsiteY719" fmla="*/ 1997317 h 3068962"/>
              <a:gd name="connsiteX720" fmla="*/ 2017882 w 2921887"/>
              <a:gd name="connsiteY720" fmla="*/ 2042168 h 3068962"/>
              <a:gd name="connsiteX721" fmla="*/ 1981123 w 2921887"/>
              <a:gd name="connsiteY721" fmla="*/ 2086814 h 3068962"/>
              <a:gd name="connsiteX722" fmla="*/ 1941415 w 2921887"/>
              <a:gd name="connsiteY722" fmla="*/ 2120144 h 3068962"/>
              <a:gd name="connsiteX723" fmla="*/ 1902050 w 2921887"/>
              <a:gd name="connsiteY723" fmla="*/ 2162458 h 3068962"/>
              <a:gd name="connsiteX724" fmla="*/ 1823115 w 2921887"/>
              <a:gd name="connsiteY724" fmla="*/ 2247154 h 3068962"/>
              <a:gd name="connsiteX725" fmla="*/ 1758924 w 2921887"/>
              <a:gd name="connsiteY725" fmla="*/ 2337611 h 3068962"/>
              <a:gd name="connsiteX726" fmla="*/ 1690207 w 2921887"/>
              <a:gd name="connsiteY726" fmla="*/ 2421964 h 3068962"/>
              <a:gd name="connsiteX727" fmla="*/ 1651459 w 2921887"/>
              <a:gd name="connsiteY727" fmla="*/ 2457969 h 3068962"/>
              <a:gd name="connsiteX728" fmla="*/ 1619501 w 2921887"/>
              <a:gd name="connsiteY728" fmla="*/ 2499734 h 3068962"/>
              <a:gd name="connsiteX729" fmla="*/ 1584612 w 2921887"/>
              <a:gd name="connsiteY729" fmla="*/ 2545620 h 3068962"/>
              <a:gd name="connsiteX730" fmla="*/ 1559562 w 2921887"/>
              <a:gd name="connsiteY730" fmla="*/ 2561730 h 3068962"/>
              <a:gd name="connsiteX731" fmla="*/ 1537707 w 2921887"/>
              <a:gd name="connsiteY731" fmla="*/ 2578122 h 3068962"/>
              <a:gd name="connsiteX732" fmla="*/ 1548246 w 2921887"/>
              <a:gd name="connsiteY732" fmla="*/ 2565982 h 3068962"/>
              <a:gd name="connsiteX733" fmla="*/ 1587748 w 2921887"/>
              <a:gd name="connsiteY733" fmla="*/ 2516056 h 3068962"/>
              <a:gd name="connsiteX734" fmla="*/ 1621078 w 2921887"/>
              <a:gd name="connsiteY734" fmla="*/ 2468530 h 3068962"/>
              <a:gd name="connsiteX735" fmla="*/ 1655505 w 2921887"/>
              <a:gd name="connsiteY735" fmla="*/ 2430194 h 3068962"/>
              <a:gd name="connsiteX736" fmla="*/ 1692744 w 2921887"/>
              <a:gd name="connsiteY736" fmla="*/ 2395218 h 3068962"/>
              <a:gd name="connsiteX737" fmla="*/ 1758306 w 2921887"/>
              <a:gd name="connsiteY737" fmla="*/ 2308602 h 3068962"/>
              <a:gd name="connsiteX738" fmla="*/ 1824006 w 2921887"/>
              <a:gd name="connsiteY738" fmla="*/ 2220476 h 3068962"/>
              <a:gd name="connsiteX739" fmla="*/ 1901364 w 2921887"/>
              <a:gd name="connsiteY739" fmla="*/ 2138523 h 3068962"/>
              <a:gd name="connsiteX740" fmla="*/ 1940112 w 2921887"/>
              <a:gd name="connsiteY740" fmla="*/ 2099090 h 3068962"/>
              <a:gd name="connsiteX741" fmla="*/ 1980231 w 2921887"/>
              <a:gd name="connsiteY741" fmla="*/ 2063908 h 3068962"/>
              <a:gd name="connsiteX742" fmla="*/ 2014727 w 2921887"/>
              <a:gd name="connsiteY742" fmla="*/ 2019400 h 3068962"/>
              <a:gd name="connsiteX743" fmla="*/ 2053338 w 2921887"/>
              <a:gd name="connsiteY743" fmla="*/ 1973725 h 3068962"/>
              <a:gd name="connsiteX744" fmla="*/ 2110259 w 2921887"/>
              <a:gd name="connsiteY744" fmla="*/ 1893213 h 3068962"/>
              <a:gd name="connsiteX745" fmla="*/ 2131905 w 2921887"/>
              <a:gd name="connsiteY745" fmla="*/ 1850230 h 3068962"/>
              <a:gd name="connsiteX746" fmla="*/ 2136834 w 2921887"/>
              <a:gd name="connsiteY746" fmla="*/ 1832800 h 3068962"/>
              <a:gd name="connsiteX747" fmla="*/ 2159568 w 2921887"/>
              <a:gd name="connsiteY747" fmla="*/ 1810094 h 3068962"/>
              <a:gd name="connsiteX748" fmla="*/ 2144961 w 2921887"/>
              <a:gd name="connsiteY748" fmla="*/ 1804059 h 3068962"/>
              <a:gd name="connsiteX749" fmla="*/ 2136834 w 2921887"/>
              <a:gd name="connsiteY749" fmla="*/ 1832800 h 3068962"/>
              <a:gd name="connsiteX750" fmla="*/ 2121192 w 2921887"/>
              <a:gd name="connsiteY750" fmla="*/ 1848421 h 3068962"/>
              <a:gd name="connsiteX751" fmla="*/ 2029197 w 2921887"/>
              <a:gd name="connsiteY751" fmla="*/ 1983052 h 3068962"/>
              <a:gd name="connsiteX752" fmla="*/ 1952319 w 2921887"/>
              <a:gd name="connsiteY752" fmla="*/ 2063908 h 3068962"/>
              <a:gd name="connsiteX753" fmla="*/ 1866937 w 2921887"/>
              <a:gd name="connsiteY753" fmla="*/ 2148124 h 3068962"/>
              <a:gd name="connsiteX754" fmla="*/ 1784093 w 2921887"/>
              <a:gd name="connsiteY754" fmla="*/ 2232135 h 3068962"/>
              <a:gd name="connsiteX755" fmla="*/ 1704128 w 2921887"/>
              <a:gd name="connsiteY755" fmla="*/ 2319437 h 3068962"/>
              <a:gd name="connsiteX756" fmla="*/ 1621215 w 2921887"/>
              <a:gd name="connsiteY756" fmla="*/ 2399333 h 3068962"/>
              <a:gd name="connsiteX757" fmla="*/ 1578353 w 2921887"/>
              <a:gd name="connsiteY757" fmla="*/ 2441167 h 3068962"/>
              <a:gd name="connsiteX758" fmla="*/ 1538713 w 2921887"/>
              <a:gd name="connsiteY758" fmla="*/ 2479229 h 3068962"/>
              <a:gd name="connsiteX759" fmla="*/ 1464578 w 2921887"/>
              <a:gd name="connsiteY759" fmla="*/ 2544448 h 3068962"/>
              <a:gd name="connsiteX760" fmla="*/ 1400320 w 2921887"/>
              <a:gd name="connsiteY760" fmla="*/ 2591288 h 3068962"/>
              <a:gd name="connsiteX761" fmla="*/ 1394284 w 2921887"/>
              <a:gd name="connsiteY761" fmla="*/ 2576681 h 3068962"/>
              <a:gd name="connsiteX762" fmla="*/ 1438039 w 2921887"/>
              <a:gd name="connsiteY762" fmla="*/ 2540128 h 3068962"/>
              <a:gd name="connsiteX763" fmla="*/ 1465396 w 2921887"/>
              <a:gd name="connsiteY763" fmla="*/ 2516843 h 3068962"/>
              <a:gd name="connsiteX764" fmla="*/ 1437010 w 2921887"/>
              <a:gd name="connsiteY764" fmla="*/ 2550278 h 3068962"/>
              <a:gd name="connsiteX765" fmla="*/ 1400250 w 2921887"/>
              <a:gd name="connsiteY765" fmla="*/ 2573800 h 3068962"/>
              <a:gd name="connsiteX766" fmla="*/ 1406286 w 2921887"/>
              <a:gd name="connsiteY766" fmla="*/ 2588408 h 3068962"/>
              <a:gd name="connsiteX767" fmla="*/ 1484055 w 2921887"/>
              <a:gd name="connsiteY767" fmla="*/ 2523806 h 3068962"/>
              <a:gd name="connsiteX768" fmla="*/ 1548589 w 2921887"/>
              <a:gd name="connsiteY768" fmla="*/ 2449191 h 3068962"/>
              <a:gd name="connsiteX769" fmla="*/ 1556964 w 2921887"/>
              <a:gd name="connsiteY769" fmla="*/ 2438213 h 3068962"/>
              <a:gd name="connsiteX770" fmla="*/ 1557504 w 2921887"/>
              <a:gd name="connsiteY770" fmla="*/ 2437738 h 3068962"/>
              <a:gd name="connsiteX771" fmla="*/ 1718599 w 2921887"/>
              <a:gd name="connsiteY771" fmla="*/ 2277603 h 3068962"/>
              <a:gd name="connsiteX772" fmla="*/ 1882505 w 2921887"/>
              <a:gd name="connsiteY772" fmla="*/ 2108348 h 3068962"/>
              <a:gd name="connsiteX773" fmla="*/ 1965418 w 2921887"/>
              <a:gd name="connsiteY773" fmla="*/ 2026258 h 3068962"/>
              <a:gd name="connsiteX774" fmla="*/ 2032695 w 2921887"/>
              <a:gd name="connsiteY774" fmla="*/ 1948831 h 3068962"/>
              <a:gd name="connsiteX775" fmla="*/ 2147430 w 2921887"/>
              <a:gd name="connsiteY775" fmla="*/ 1797612 h 3068962"/>
              <a:gd name="connsiteX776" fmla="*/ 2156996 w 2921887"/>
              <a:gd name="connsiteY776" fmla="*/ 1796026 h 3068962"/>
              <a:gd name="connsiteX777" fmla="*/ 2072746 w 2921887"/>
              <a:gd name="connsiteY777" fmla="*/ 1775461 h 3068962"/>
              <a:gd name="connsiteX778" fmla="*/ 2085364 w 2921887"/>
              <a:gd name="connsiteY778" fmla="*/ 1785130 h 3068962"/>
              <a:gd name="connsiteX779" fmla="*/ 1968436 w 2921887"/>
              <a:gd name="connsiteY779" fmla="*/ 1964261 h 3068962"/>
              <a:gd name="connsiteX780" fmla="*/ 1824212 w 2921887"/>
              <a:gd name="connsiteY780" fmla="*/ 2123367 h 3068962"/>
              <a:gd name="connsiteX781" fmla="*/ 1682594 w 2921887"/>
              <a:gd name="connsiteY781" fmla="*/ 2288439 h 3068962"/>
              <a:gd name="connsiteX782" fmla="*/ 1610380 w 2921887"/>
              <a:gd name="connsiteY782" fmla="*/ 2368198 h 3068962"/>
              <a:gd name="connsiteX783" fmla="*/ 1556964 w 2921887"/>
              <a:gd name="connsiteY783" fmla="*/ 2438213 h 3068962"/>
              <a:gd name="connsiteX784" fmla="*/ 1510596 w 2921887"/>
              <a:gd name="connsiteY784" fmla="*/ 2479023 h 3068962"/>
              <a:gd name="connsiteX785" fmla="*/ 1480649 w 2921887"/>
              <a:gd name="connsiteY785" fmla="*/ 2503776 h 3068962"/>
              <a:gd name="connsiteX786" fmla="*/ 1551263 w 2921887"/>
              <a:gd name="connsiteY786" fmla="*/ 2417644 h 3068962"/>
              <a:gd name="connsiteX787" fmla="*/ 1614357 w 2921887"/>
              <a:gd name="connsiteY787" fmla="*/ 2337337 h 3068962"/>
              <a:gd name="connsiteX788" fmla="*/ 1685337 w 2921887"/>
              <a:gd name="connsiteY788" fmla="*/ 2261076 h 3068962"/>
              <a:gd name="connsiteX789" fmla="*/ 1753163 w 2921887"/>
              <a:gd name="connsiteY789" fmla="*/ 2179671 h 3068962"/>
              <a:gd name="connsiteX790" fmla="*/ 1825172 w 2921887"/>
              <a:gd name="connsiteY790" fmla="*/ 2097512 h 3068962"/>
              <a:gd name="connsiteX791" fmla="*/ 1965555 w 2921887"/>
              <a:gd name="connsiteY791" fmla="*/ 1942110 h 3068962"/>
              <a:gd name="connsiteX792" fmla="*/ 2050867 w 2921887"/>
              <a:gd name="connsiteY792" fmla="*/ 1825562 h 3068962"/>
              <a:gd name="connsiteX793" fmla="*/ 2056748 w 2921887"/>
              <a:gd name="connsiteY793" fmla="*/ 1811125 h 3068962"/>
              <a:gd name="connsiteX794" fmla="*/ 2081661 w 2921887"/>
              <a:gd name="connsiteY794" fmla="*/ 1790617 h 3068962"/>
              <a:gd name="connsiteX795" fmla="*/ 2069042 w 2921887"/>
              <a:gd name="connsiteY795" fmla="*/ 1780947 h 3068962"/>
              <a:gd name="connsiteX796" fmla="*/ 2056748 w 2921887"/>
              <a:gd name="connsiteY796" fmla="*/ 1811125 h 3068962"/>
              <a:gd name="connsiteX797" fmla="*/ 1980231 w 2921887"/>
              <a:gd name="connsiteY797" fmla="*/ 1874113 h 3068962"/>
              <a:gd name="connsiteX798" fmla="*/ 1887648 w 2921887"/>
              <a:gd name="connsiteY798" fmla="*/ 1967279 h 3068962"/>
              <a:gd name="connsiteX799" fmla="*/ 1811113 w 2921887"/>
              <a:gd name="connsiteY799" fmla="*/ 2053004 h 3068962"/>
              <a:gd name="connsiteX800" fmla="*/ 1729229 w 2921887"/>
              <a:gd name="connsiteY800" fmla="*/ 2128785 h 3068962"/>
              <a:gd name="connsiteX801" fmla="*/ 1728310 w 2921887"/>
              <a:gd name="connsiteY801" fmla="*/ 2129556 h 3068962"/>
              <a:gd name="connsiteX802" fmla="*/ 1758238 w 2921887"/>
              <a:gd name="connsiteY802" fmla="*/ 2087705 h 3068962"/>
              <a:gd name="connsiteX803" fmla="*/ 1779552 w 2921887"/>
              <a:gd name="connsiteY803" fmla="*/ 2057503 h 3068962"/>
              <a:gd name="connsiteX804" fmla="*/ 1817560 w 2921887"/>
              <a:gd name="connsiteY804" fmla="*/ 2020977 h 3068962"/>
              <a:gd name="connsiteX805" fmla="*/ 1893821 w 2921887"/>
              <a:gd name="connsiteY805" fmla="*/ 1934292 h 3068962"/>
              <a:gd name="connsiteX806" fmla="*/ 2072746 w 2921887"/>
              <a:gd name="connsiteY806" fmla="*/ 1775461 h 3068962"/>
              <a:gd name="connsiteX807" fmla="*/ 2047325 w 2921887"/>
              <a:gd name="connsiteY807" fmla="*/ 1751804 h 3068962"/>
              <a:gd name="connsiteX808" fmla="*/ 2049292 w 2921887"/>
              <a:gd name="connsiteY808" fmla="*/ 1767505 h 3068962"/>
              <a:gd name="connsiteX809" fmla="*/ 1855279 w 2921887"/>
              <a:gd name="connsiteY809" fmla="*/ 1919684 h 3068962"/>
              <a:gd name="connsiteX810" fmla="*/ 1849913 w 2921887"/>
              <a:gd name="connsiteY810" fmla="*/ 1923816 h 3068962"/>
              <a:gd name="connsiteX811" fmla="*/ 1851850 w 2921887"/>
              <a:gd name="connsiteY811" fmla="*/ 1928463 h 3068962"/>
              <a:gd name="connsiteX812" fmla="*/ 1849973 w 2921887"/>
              <a:gd name="connsiteY812" fmla="*/ 1932385 h 3068962"/>
              <a:gd name="connsiteX813" fmla="*/ 1843609 w 2921887"/>
              <a:gd name="connsiteY813" fmla="*/ 1928671 h 3068962"/>
              <a:gd name="connsiteX814" fmla="*/ 1827853 w 2921887"/>
              <a:gd name="connsiteY814" fmla="*/ 1940804 h 3068962"/>
              <a:gd name="connsiteX815" fmla="*/ 1823836 w 2921887"/>
              <a:gd name="connsiteY815" fmla="*/ 1949333 h 3068962"/>
              <a:gd name="connsiteX816" fmla="*/ 1811730 w 2921887"/>
              <a:gd name="connsiteY816" fmla="*/ 1957129 h 3068962"/>
              <a:gd name="connsiteX817" fmla="*/ 1775932 w 2921887"/>
              <a:gd name="connsiteY817" fmla="*/ 1983464 h 3068962"/>
              <a:gd name="connsiteX818" fmla="*/ 1710712 w 2921887"/>
              <a:gd name="connsiteY818" fmla="*/ 2043883 h 3068962"/>
              <a:gd name="connsiteX819" fmla="*/ 1600435 w 2921887"/>
              <a:gd name="connsiteY819" fmla="*/ 2161429 h 3068962"/>
              <a:gd name="connsiteX820" fmla="*/ 1542211 w 2921887"/>
              <a:gd name="connsiteY820" fmla="*/ 2215539 h 3068962"/>
              <a:gd name="connsiteX821" fmla="*/ 1474248 w 2921887"/>
              <a:gd name="connsiteY821" fmla="*/ 2266013 h 3068962"/>
              <a:gd name="connsiteX822" fmla="*/ 1321316 w 2921887"/>
              <a:gd name="connsiteY822" fmla="*/ 2378210 h 3068962"/>
              <a:gd name="connsiteX823" fmla="*/ 1269263 w 2921887"/>
              <a:gd name="connsiteY823" fmla="*/ 2436435 h 3068962"/>
              <a:gd name="connsiteX824" fmla="*/ 1229076 w 2921887"/>
              <a:gd name="connsiteY824" fmla="*/ 2490682 h 3068962"/>
              <a:gd name="connsiteX825" fmla="*/ 1228664 w 2921887"/>
              <a:gd name="connsiteY825" fmla="*/ 2490407 h 3068962"/>
              <a:gd name="connsiteX826" fmla="*/ 1220022 w 2921887"/>
              <a:gd name="connsiteY826" fmla="*/ 2475594 h 3068962"/>
              <a:gd name="connsiteX827" fmla="*/ 1262886 w 2921887"/>
              <a:gd name="connsiteY827" fmla="*/ 2412843 h 3068962"/>
              <a:gd name="connsiteX828" fmla="*/ 1328447 w 2921887"/>
              <a:gd name="connsiteY828" fmla="*/ 2351190 h 3068962"/>
              <a:gd name="connsiteX829" fmla="*/ 1482409 w 2921887"/>
              <a:gd name="connsiteY829" fmla="*/ 2238444 h 3068962"/>
              <a:gd name="connsiteX830" fmla="*/ 1547903 w 2921887"/>
              <a:gd name="connsiteY830" fmla="*/ 2187352 h 3068962"/>
              <a:gd name="connsiteX831" fmla="*/ 1603933 w 2921887"/>
              <a:gd name="connsiteY831" fmla="*/ 2132351 h 3068962"/>
              <a:gd name="connsiteX832" fmla="*/ 1668550 w 2921887"/>
              <a:gd name="connsiteY832" fmla="*/ 2063686 h 3068962"/>
              <a:gd name="connsiteX833" fmla="*/ 1592087 w 2921887"/>
              <a:gd name="connsiteY833" fmla="*/ 2127867 h 3068962"/>
              <a:gd name="connsiteX834" fmla="*/ 1509431 w 2921887"/>
              <a:gd name="connsiteY834" fmla="*/ 2190300 h 3068962"/>
              <a:gd name="connsiteX835" fmla="*/ 1416710 w 2921887"/>
              <a:gd name="connsiteY835" fmla="*/ 2238375 h 3068962"/>
              <a:gd name="connsiteX836" fmla="*/ 1371997 w 2921887"/>
              <a:gd name="connsiteY836" fmla="*/ 2276917 h 3068962"/>
              <a:gd name="connsiteX837" fmla="*/ 1328379 w 2921887"/>
              <a:gd name="connsiteY837" fmla="*/ 2314361 h 3068962"/>
              <a:gd name="connsiteX838" fmla="*/ 1160085 w 2921887"/>
              <a:gd name="connsiteY838" fmla="*/ 2422238 h 3068962"/>
              <a:gd name="connsiteX839" fmla="*/ 1159879 w 2921887"/>
              <a:gd name="connsiteY839" fmla="*/ 2422306 h 3068962"/>
              <a:gd name="connsiteX840" fmla="*/ 1155352 w 2921887"/>
              <a:gd name="connsiteY840" fmla="*/ 2405779 h 3068962"/>
              <a:gd name="connsiteX841" fmla="*/ 1254657 w 2921887"/>
              <a:gd name="connsiteY841" fmla="*/ 2350229 h 3068962"/>
              <a:gd name="connsiteX842" fmla="*/ 1346622 w 2921887"/>
              <a:gd name="connsiteY842" fmla="*/ 2276574 h 3068962"/>
              <a:gd name="connsiteX843" fmla="*/ 1433307 w 2921887"/>
              <a:gd name="connsiteY843" fmla="*/ 2208611 h 3068962"/>
              <a:gd name="connsiteX844" fmla="*/ 1480627 w 2921887"/>
              <a:gd name="connsiteY844" fmla="*/ 2186528 h 3068962"/>
              <a:gd name="connsiteX845" fmla="*/ 1524587 w 2921887"/>
              <a:gd name="connsiteY845" fmla="*/ 2159988 h 3068962"/>
              <a:gd name="connsiteX846" fmla="*/ 1605031 w 2921887"/>
              <a:gd name="connsiteY846" fmla="*/ 2093945 h 3068962"/>
              <a:gd name="connsiteX847" fmla="*/ 1687601 w 2921887"/>
              <a:gd name="connsiteY847" fmla="*/ 2028452 h 3068962"/>
              <a:gd name="connsiteX848" fmla="*/ 1781556 w 2921887"/>
              <a:gd name="connsiteY848" fmla="*/ 1955002 h 3068962"/>
              <a:gd name="connsiteX849" fmla="*/ 1870504 w 2921887"/>
              <a:gd name="connsiteY849" fmla="*/ 1885531 h 3068962"/>
              <a:gd name="connsiteX850" fmla="*/ 2040651 w 2921887"/>
              <a:gd name="connsiteY850" fmla="*/ 1752691 h 3068962"/>
              <a:gd name="connsiteX851" fmla="*/ 2047325 w 2921887"/>
              <a:gd name="connsiteY851" fmla="*/ 1751804 h 3068962"/>
              <a:gd name="connsiteX852" fmla="*/ 1968682 w 2921887"/>
              <a:gd name="connsiteY852" fmla="*/ 1732709 h 3068962"/>
              <a:gd name="connsiteX853" fmla="*/ 1974882 w 2921887"/>
              <a:gd name="connsiteY853" fmla="*/ 1747686 h 3068962"/>
              <a:gd name="connsiteX854" fmla="*/ 1883877 w 2921887"/>
              <a:gd name="connsiteY854" fmla="*/ 1840612 h 3068962"/>
              <a:gd name="connsiteX855" fmla="*/ 1788071 w 2921887"/>
              <a:gd name="connsiteY855" fmla="*/ 1925171 h 3068962"/>
              <a:gd name="connsiteX856" fmla="*/ 1601327 w 2921887"/>
              <a:gd name="connsiteY856" fmla="*/ 2057942 h 3068962"/>
              <a:gd name="connsiteX857" fmla="*/ 1408550 w 2921887"/>
              <a:gd name="connsiteY857" fmla="*/ 2188587 h 3068962"/>
              <a:gd name="connsiteX858" fmla="*/ 1308834 w 2921887"/>
              <a:gd name="connsiteY858" fmla="*/ 2249966 h 3068962"/>
              <a:gd name="connsiteX859" fmla="*/ 1244301 w 2921887"/>
              <a:gd name="connsiteY859" fmla="*/ 2293788 h 3068962"/>
              <a:gd name="connsiteX860" fmla="*/ 1179081 w 2921887"/>
              <a:gd name="connsiteY860" fmla="*/ 2338502 h 3068962"/>
              <a:gd name="connsiteX861" fmla="*/ 1140607 w 2921887"/>
              <a:gd name="connsiteY861" fmla="*/ 2386166 h 3068962"/>
              <a:gd name="connsiteX862" fmla="*/ 1124080 w 2921887"/>
              <a:gd name="connsiteY862" fmla="*/ 2381639 h 3068962"/>
              <a:gd name="connsiteX863" fmla="*/ 1168657 w 2921887"/>
              <a:gd name="connsiteY863" fmla="*/ 2325061 h 3068962"/>
              <a:gd name="connsiteX864" fmla="*/ 1242586 w 2921887"/>
              <a:gd name="connsiteY864" fmla="*/ 2274586 h 3068962"/>
              <a:gd name="connsiteX865" fmla="*/ 1311097 w 2921887"/>
              <a:gd name="connsiteY865" fmla="*/ 2228089 h 3068962"/>
              <a:gd name="connsiteX866" fmla="*/ 1412184 w 2921887"/>
              <a:gd name="connsiteY866" fmla="*/ 2166230 h 3068962"/>
              <a:gd name="connsiteX867" fmla="*/ 1606196 w 2921887"/>
              <a:gd name="connsiteY867" fmla="*/ 2033870 h 3068962"/>
              <a:gd name="connsiteX868" fmla="*/ 1796300 w 2921887"/>
              <a:gd name="connsiteY868" fmla="*/ 1895544 h 3068962"/>
              <a:gd name="connsiteX869" fmla="*/ 1962744 w 2921887"/>
              <a:gd name="connsiteY869" fmla="*/ 1735547 h 3068962"/>
              <a:gd name="connsiteX870" fmla="*/ 1968682 w 2921887"/>
              <a:gd name="connsiteY870" fmla="*/ 1732709 h 3068962"/>
              <a:gd name="connsiteX871" fmla="*/ 1938698 w 2921887"/>
              <a:gd name="connsiteY871" fmla="*/ 1686178 h 3068962"/>
              <a:gd name="connsiteX872" fmla="*/ 1941552 w 2921887"/>
              <a:gd name="connsiteY872" fmla="*/ 1697416 h 3068962"/>
              <a:gd name="connsiteX873" fmla="*/ 1882917 w 2921887"/>
              <a:gd name="connsiteY873" fmla="*/ 1771140 h 3068962"/>
              <a:gd name="connsiteX874" fmla="*/ 1840534 w 2921887"/>
              <a:gd name="connsiteY874" fmla="*/ 1790548 h 3068962"/>
              <a:gd name="connsiteX875" fmla="*/ 1794448 w 2921887"/>
              <a:gd name="connsiteY875" fmla="*/ 1824838 h 3068962"/>
              <a:gd name="connsiteX876" fmla="*/ 1463275 w 2921887"/>
              <a:gd name="connsiteY876" fmla="*/ 2097512 h 3068962"/>
              <a:gd name="connsiteX877" fmla="*/ 1115919 w 2921887"/>
              <a:gd name="connsiteY877" fmla="*/ 2352012 h 3068962"/>
              <a:gd name="connsiteX878" fmla="*/ 1115986 w 2921887"/>
              <a:gd name="connsiteY878" fmla="*/ 2352150 h 3068962"/>
              <a:gd name="connsiteX879" fmla="*/ 1107346 w 2921887"/>
              <a:gd name="connsiteY879" fmla="*/ 2337336 h 3068962"/>
              <a:gd name="connsiteX880" fmla="*/ 1300742 w 2921887"/>
              <a:gd name="connsiteY880" fmla="*/ 2196953 h 3068962"/>
              <a:gd name="connsiteX881" fmla="*/ 1639595 w 2921887"/>
              <a:gd name="connsiteY881" fmla="*/ 1936966 h 3068962"/>
              <a:gd name="connsiteX882" fmla="*/ 1798700 w 2921887"/>
              <a:gd name="connsiteY882" fmla="*/ 1797680 h 3068962"/>
              <a:gd name="connsiteX883" fmla="*/ 1838271 w 2921887"/>
              <a:gd name="connsiteY883" fmla="*/ 1773129 h 3068962"/>
              <a:gd name="connsiteX884" fmla="*/ 1875784 w 2921887"/>
              <a:gd name="connsiteY884" fmla="*/ 1755161 h 3068962"/>
              <a:gd name="connsiteX885" fmla="*/ 1926739 w 2921887"/>
              <a:gd name="connsiteY885" fmla="*/ 1688775 h 3068962"/>
              <a:gd name="connsiteX886" fmla="*/ 1938698 w 2921887"/>
              <a:gd name="connsiteY886" fmla="*/ 1686178 h 3068962"/>
              <a:gd name="connsiteX887" fmla="*/ 1854568 w 2921887"/>
              <a:gd name="connsiteY887" fmla="*/ 1680957 h 3068962"/>
              <a:gd name="connsiteX888" fmla="*/ 1858297 w 2921887"/>
              <a:gd name="connsiteY888" fmla="*/ 1692684 h 3068962"/>
              <a:gd name="connsiteX889" fmla="*/ 1807684 w 2921887"/>
              <a:gd name="connsiteY889" fmla="*/ 1778272 h 3068962"/>
              <a:gd name="connsiteX890" fmla="*/ 1727377 w 2921887"/>
              <a:gd name="connsiteY890" fmla="*/ 1836428 h 3068962"/>
              <a:gd name="connsiteX891" fmla="*/ 1654683 w 2921887"/>
              <a:gd name="connsiteY891" fmla="*/ 1902882 h 3068962"/>
              <a:gd name="connsiteX892" fmla="*/ 1573690 w 2921887"/>
              <a:gd name="connsiteY892" fmla="*/ 1964947 h 3068962"/>
              <a:gd name="connsiteX893" fmla="*/ 1410196 w 2921887"/>
              <a:gd name="connsiteY893" fmla="*/ 2087705 h 3068962"/>
              <a:gd name="connsiteX894" fmla="*/ 1103779 w 2921887"/>
              <a:gd name="connsiteY894" fmla="*/ 2320671 h 3068962"/>
              <a:gd name="connsiteX895" fmla="*/ 1103712 w 2921887"/>
              <a:gd name="connsiteY895" fmla="*/ 2320603 h 3068962"/>
              <a:gd name="connsiteX896" fmla="*/ 1091573 w 2921887"/>
              <a:gd name="connsiteY896" fmla="*/ 2308464 h 3068962"/>
              <a:gd name="connsiteX897" fmla="*/ 1259387 w 2921887"/>
              <a:gd name="connsiteY897" fmla="*/ 2173773 h 3068962"/>
              <a:gd name="connsiteX898" fmla="*/ 1413968 w 2921887"/>
              <a:gd name="connsiteY898" fmla="*/ 2063565 h 3068962"/>
              <a:gd name="connsiteX899" fmla="*/ 1577119 w 2921887"/>
              <a:gd name="connsiteY899" fmla="*/ 1941218 h 3068962"/>
              <a:gd name="connsiteX900" fmla="*/ 1656534 w 2921887"/>
              <a:gd name="connsiteY900" fmla="*/ 1877919 h 3068962"/>
              <a:gd name="connsiteX901" fmla="*/ 1728475 w 2921887"/>
              <a:gd name="connsiteY901" fmla="*/ 1814345 h 3068962"/>
              <a:gd name="connsiteX902" fmla="*/ 1800278 w 2921887"/>
              <a:gd name="connsiteY902" fmla="*/ 1761264 h 3068962"/>
              <a:gd name="connsiteX903" fmla="*/ 1843483 w 2921887"/>
              <a:gd name="connsiteY903" fmla="*/ 1684043 h 3068962"/>
              <a:gd name="connsiteX904" fmla="*/ 1854568 w 2921887"/>
              <a:gd name="connsiteY904" fmla="*/ 1680957 h 3068962"/>
              <a:gd name="connsiteX905" fmla="*/ 2642380 w 2921887"/>
              <a:gd name="connsiteY905" fmla="*/ 1646436 h 3068962"/>
              <a:gd name="connsiteX906" fmla="*/ 2646212 w 2921887"/>
              <a:gd name="connsiteY906" fmla="*/ 1658188 h 3068962"/>
              <a:gd name="connsiteX907" fmla="*/ 2580238 w 2921887"/>
              <a:gd name="connsiteY907" fmla="*/ 1794251 h 3068962"/>
              <a:gd name="connsiteX908" fmla="*/ 2514058 w 2921887"/>
              <a:gd name="connsiteY908" fmla="*/ 1903568 h 3068962"/>
              <a:gd name="connsiteX909" fmla="*/ 2438826 w 2921887"/>
              <a:gd name="connsiteY909" fmla="*/ 1980172 h 3068962"/>
              <a:gd name="connsiteX910" fmla="*/ 2348712 w 2921887"/>
              <a:gd name="connsiteY910" fmla="*/ 2066239 h 3068962"/>
              <a:gd name="connsiteX911" fmla="*/ 2304547 w 2921887"/>
              <a:gd name="connsiteY911" fmla="*/ 2110816 h 3068962"/>
              <a:gd name="connsiteX912" fmla="*/ 2259352 w 2921887"/>
              <a:gd name="connsiteY912" fmla="*/ 2149633 h 3068962"/>
              <a:gd name="connsiteX913" fmla="*/ 2182817 w 2921887"/>
              <a:gd name="connsiteY913" fmla="*/ 2237072 h 3068962"/>
              <a:gd name="connsiteX914" fmla="*/ 2153328 w 2921887"/>
              <a:gd name="connsiteY914" fmla="*/ 2286793 h 3068962"/>
              <a:gd name="connsiteX915" fmla="*/ 2120478 w 2921887"/>
              <a:gd name="connsiteY915" fmla="*/ 2318134 h 3068962"/>
              <a:gd name="connsiteX916" fmla="*/ 2081387 w 2921887"/>
              <a:gd name="connsiteY916" fmla="*/ 2346869 h 3068962"/>
              <a:gd name="connsiteX917" fmla="*/ 2059647 w 2921887"/>
              <a:gd name="connsiteY917" fmla="*/ 2390966 h 3068962"/>
              <a:gd name="connsiteX918" fmla="*/ 2043051 w 2921887"/>
              <a:gd name="connsiteY918" fmla="*/ 2436709 h 3068962"/>
              <a:gd name="connsiteX919" fmla="*/ 2012533 w 2921887"/>
              <a:gd name="connsiteY919" fmla="*/ 2492464 h 3068962"/>
              <a:gd name="connsiteX920" fmla="*/ 1994787 w 2921887"/>
              <a:gd name="connsiteY920" fmla="*/ 2526772 h 3068962"/>
              <a:gd name="connsiteX921" fmla="*/ 2018088 w 2921887"/>
              <a:gd name="connsiteY921" fmla="*/ 2505014 h 3068962"/>
              <a:gd name="connsiteX922" fmla="*/ 2101001 w 2921887"/>
              <a:gd name="connsiteY922" fmla="*/ 2415723 h 3068962"/>
              <a:gd name="connsiteX923" fmla="*/ 2174931 w 2921887"/>
              <a:gd name="connsiteY923" fmla="*/ 2321494 h 3068962"/>
              <a:gd name="connsiteX924" fmla="*/ 2241247 w 2921887"/>
              <a:gd name="connsiteY924" fmla="*/ 2226237 h 3068962"/>
              <a:gd name="connsiteX925" fmla="*/ 2390752 w 2921887"/>
              <a:gd name="connsiteY925" fmla="*/ 2064525 h 3068962"/>
              <a:gd name="connsiteX926" fmla="*/ 2470305 w 2921887"/>
              <a:gd name="connsiteY926" fmla="*/ 1976880 h 3068962"/>
              <a:gd name="connsiteX927" fmla="*/ 2546017 w 2921887"/>
              <a:gd name="connsiteY927" fmla="*/ 1889852 h 3068962"/>
              <a:gd name="connsiteX928" fmla="*/ 2582913 w 2921887"/>
              <a:gd name="connsiteY928" fmla="*/ 1851378 h 3068962"/>
              <a:gd name="connsiteX929" fmla="*/ 2613225 w 2921887"/>
              <a:gd name="connsiteY929" fmla="*/ 1808790 h 3068962"/>
              <a:gd name="connsiteX930" fmla="*/ 2676250 w 2921887"/>
              <a:gd name="connsiteY930" fmla="*/ 1738701 h 3068962"/>
              <a:gd name="connsiteX931" fmla="*/ 2688869 w 2921887"/>
              <a:gd name="connsiteY931" fmla="*/ 1748371 h 3068962"/>
              <a:gd name="connsiteX932" fmla="*/ 2658900 w 2921887"/>
              <a:gd name="connsiteY932" fmla="*/ 1823398 h 3068962"/>
              <a:gd name="connsiteX933" fmla="*/ 2637795 w 2921887"/>
              <a:gd name="connsiteY933" fmla="*/ 1859521 h 3068962"/>
              <a:gd name="connsiteX934" fmla="*/ 2611922 w 2921887"/>
              <a:gd name="connsiteY934" fmla="*/ 1892183 h 3068962"/>
              <a:gd name="connsiteX935" fmla="*/ 2556923 w 2921887"/>
              <a:gd name="connsiteY935" fmla="*/ 1947431 h 3068962"/>
              <a:gd name="connsiteX936" fmla="*/ 2530767 w 2921887"/>
              <a:gd name="connsiteY936" fmla="*/ 1969182 h 3068962"/>
              <a:gd name="connsiteX937" fmla="*/ 2528041 w 2921887"/>
              <a:gd name="connsiteY937" fmla="*/ 1973378 h 3068962"/>
              <a:gd name="connsiteX938" fmla="*/ 2484501 w 2921887"/>
              <a:gd name="connsiteY938" fmla="*/ 2011307 h 3068962"/>
              <a:gd name="connsiteX939" fmla="*/ 2497119 w 2921887"/>
              <a:gd name="connsiteY939" fmla="*/ 2020977 h 3068962"/>
              <a:gd name="connsiteX940" fmla="*/ 2528041 w 2921887"/>
              <a:gd name="connsiteY940" fmla="*/ 1973378 h 3068962"/>
              <a:gd name="connsiteX941" fmla="*/ 2551023 w 2921887"/>
              <a:gd name="connsiteY941" fmla="*/ 1953357 h 3068962"/>
              <a:gd name="connsiteX942" fmla="*/ 2556923 w 2921887"/>
              <a:gd name="connsiteY942" fmla="*/ 1947431 h 3068962"/>
              <a:gd name="connsiteX943" fmla="*/ 2579073 w 2921887"/>
              <a:gd name="connsiteY943" fmla="*/ 1929011 h 3068962"/>
              <a:gd name="connsiteX944" fmla="*/ 2622278 w 2921887"/>
              <a:gd name="connsiteY944" fmla="*/ 1886080 h 3068962"/>
              <a:gd name="connsiteX945" fmla="*/ 2637795 w 2921887"/>
              <a:gd name="connsiteY945" fmla="*/ 1859521 h 3068962"/>
              <a:gd name="connsiteX946" fmla="*/ 2662037 w 2921887"/>
              <a:gd name="connsiteY946" fmla="*/ 1828919 h 3068962"/>
              <a:gd name="connsiteX947" fmla="*/ 2717810 w 2921887"/>
              <a:gd name="connsiteY947" fmla="*/ 1771002 h 3068962"/>
              <a:gd name="connsiteX948" fmla="*/ 2730429 w 2921887"/>
              <a:gd name="connsiteY948" fmla="*/ 1776146 h 3068962"/>
              <a:gd name="connsiteX949" fmla="*/ 2716850 w 2921887"/>
              <a:gd name="connsiteY949" fmla="*/ 1820380 h 3068962"/>
              <a:gd name="connsiteX950" fmla="*/ 2681120 w 2921887"/>
              <a:gd name="connsiteY950" fmla="*/ 1863654 h 3068962"/>
              <a:gd name="connsiteX951" fmla="*/ 2666443 w 2921887"/>
              <a:gd name="connsiteY951" fmla="*/ 1878810 h 3068962"/>
              <a:gd name="connsiteX952" fmla="*/ 2647995 w 2921887"/>
              <a:gd name="connsiteY952" fmla="*/ 1896298 h 3068962"/>
              <a:gd name="connsiteX953" fmla="*/ 2634938 w 2921887"/>
              <a:gd name="connsiteY953" fmla="*/ 1926577 h 3068962"/>
              <a:gd name="connsiteX954" fmla="*/ 2609796 w 2921887"/>
              <a:gd name="connsiteY954" fmla="*/ 1961792 h 3068962"/>
              <a:gd name="connsiteX955" fmla="*/ 2624130 w 2921887"/>
              <a:gd name="connsiteY955" fmla="*/ 1970159 h 3068962"/>
              <a:gd name="connsiteX956" fmla="*/ 2632668 w 2921887"/>
              <a:gd name="connsiteY956" fmla="*/ 1931840 h 3068962"/>
              <a:gd name="connsiteX957" fmla="*/ 2634938 w 2921887"/>
              <a:gd name="connsiteY957" fmla="*/ 1926577 h 3068962"/>
              <a:gd name="connsiteX958" fmla="*/ 2654682 w 2921887"/>
              <a:gd name="connsiteY958" fmla="*/ 1898922 h 3068962"/>
              <a:gd name="connsiteX959" fmla="*/ 2712941 w 2921887"/>
              <a:gd name="connsiteY959" fmla="*/ 1850967 h 3068962"/>
              <a:gd name="connsiteX960" fmla="*/ 2723776 w 2921887"/>
              <a:gd name="connsiteY960" fmla="*/ 1859265 h 3068962"/>
              <a:gd name="connsiteX961" fmla="*/ 2692572 w 2921887"/>
              <a:gd name="connsiteY961" fmla="*/ 1914403 h 3068962"/>
              <a:gd name="connsiteX962" fmla="*/ 2682291 w 2921887"/>
              <a:gd name="connsiteY962" fmla="*/ 1936881 h 3068962"/>
              <a:gd name="connsiteX963" fmla="*/ 2675839 w 2921887"/>
              <a:gd name="connsiteY963" fmla="*/ 1943618 h 3068962"/>
              <a:gd name="connsiteX964" fmla="*/ 2664660 w 2921887"/>
              <a:gd name="connsiteY964" fmla="*/ 1969679 h 3068962"/>
              <a:gd name="connsiteX965" fmla="*/ 2677279 w 2921887"/>
              <a:gd name="connsiteY965" fmla="*/ 1974822 h 3068962"/>
              <a:gd name="connsiteX966" fmla="*/ 2679319 w 2921887"/>
              <a:gd name="connsiteY966" fmla="*/ 1943379 h 3068962"/>
              <a:gd name="connsiteX967" fmla="*/ 2682291 w 2921887"/>
              <a:gd name="connsiteY967" fmla="*/ 1936881 h 3068962"/>
              <a:gd name="connsiteX968" fmla="*/ 2699088 w 2921887"/>
              <a:gd name="connsiteY968" fmla="*/ 1919341 h 3068962"/>
              <a:gd name="connsiteX969" fmla="*/ 2749357 w 2921887"/>
              <a:gd name="connsiteY969" fmla="*/ 1854944 h 3068962"/>
              <a:gd name="connsiteX970" fmla="*/ 2764993 w 2921887"/>
              <a:gd name="connsiteY970" fmla="*/ 1861528 h 3068962"/>
              <a:gd name="connsiteX971" fmla="*/ 2747162 w 2921887"/>
              <a:gd name="connsiteY971" fmla="*/ 1910357 h 3068962"/>
              <a:gd name="connsiteX972" fmla="*/ 2738915 w 2921887"/>
              <a:gd name="connsiteY972" fmla="*/ 1935226 h 3068962"/>
              <a:gd name="connsiteX973" fmla="*/ 2739134 w 2921887"/>
              <a:gd name="connsiteY973" fmla="*/ 1943225 h 3068962"/>
              <a:gd name="connsiteX974" fmla="*/ 2725285 w 2921887"/>
              <a:gd name="connsiteY974" fmla="*/ 1957197 h 3068962"/>
              <a:gd name="connsiteX975" fmla="*/ 2739618 w 2921887"/>
              <a:gd name="connsiteY975" fmla="*/ 1960969 h 3068962"/>
              <a:gd name="connsiteX976" fmla="*/ 2739134 w 2921887"/>
              <a:gd name="connsiteY976" fmla="*/ 1943225 h 3068962"/>
              <a:gd name="connsiteX977" fmla="*/ 2747222 w 2921887"/>
              <a:gd name="connsiteY977" fmla="*/ 1935063 h 3068962"/>
              <a:gd name="connsiteX978" fmla="*/ 2766845 w 2921887"/>
              <a:gd name="connsiteY978" fmla="*/ 1910563 h 3068962"/>
              <a:gd name="connsiteX979" fmla="*/ 2801546 w 2921887"/>
              <a:gd name="connsiteY979" fmla="*/ 1855562 h 3068962"/>
              <a:gd name="connsiteX980" fmla="*/ 2815879 w 2921887"/>
              <a:gd name="connsiteY980" fmla="*/ 1863928 h 3068962"/>
              <a:gd name="connsiteX981" fmla="*/ 2805797 w 2921887"/>
              <a:gd name="connsiteY981" fmla="*/ 1890607 h 3068962"/>
              <a:gd name="connsiteX982" fmla="*/ 2785342 w 2921887"/>
              <a:gd name="connsiteY982" fmla="*/ 1911063 h 3068962"/>
              <a:gd name="connsiteX983" fmla="*/ 2793917 w 2921887"/>
              <a:gd name="connsiteY983" fmla="*/ 1894155 h 3068962"/>
              <a:gd name="connsiteX984" fmla="*/ 2813685 w 2921887"/>
              <a:gd name="connsiteY984" fmla="*/ 1867700 h 3068962"/>
              <a:gd name="connsiteX985" fmla="*/ 2799352 w 2921887"/>
              <a:gd name="connsiteY985" fmla="*/ 1859334 h 3068962"/>
              <a:gd name="connsiteX986" fmla="*/ 2778572 w 2921887"/>
              <a:gd name="connsiteY986" fmla="*/ 1919410 h 3068962"/>
              <a:gd name="connsiteX987" fmla="*/ 2779753 w 2921887"/>
              <a:gd name="connsiteY987" fmla="*/ 1922081 h 3068962"/>
              <a:gd name="connsiteX988" fmla="*/ 2778778 w 2921887"/>
              <a:gd name="connsiteY988" fmla="*/ 1924004 h 3068962"/>
              <a:gd name="connsiteX989" fmla="*/ 2737424 w 2921887"/>
              <a:gd name="connsiteY989" fmla="*/ 1969404 h 3068962"/>
              <a:gd name="connsiteX990" fmla="*/ 2723091 w 2921887"/>
              <a:gd name="connsiteY990" fmla="*/ 1965633 h 3068962"/>
              <a:gd name="connsiteX991" fmla="*/ 2728791 w 2921887"/>
              <a:gd name="connsiteY991" fmla="*/ 1910503 h 3068962"/>
              <a:gd name="connsiteX992" fmla="*/ 2729831 w 2921887"/>
              <a:gd name="connsiteY992" fmla="*/ 1907690 h 3068962"/>
              <a:gd name="connsiteX993" fmla="*/ 2764170 w 2921887"/>
              <a:gd name="connsiteY993" fmla="*/ 1863654 h 3068962"/>
              <a:gd name="connsiteX994" fmla="*/ 2748534 w 2921887"/>
              <a:gd name="connsiteY994" fmla="*/ 1857070 h 3068962"/>
              <a:gd name="connsiteX995" fmla="*/ 2729831 w 2921887"/>
              <a:gd name="connsiteY995" fmla="*/ 1907690 h 3068962"/>
              <a:gd name="connsiteX996" fmla="*/ 2711226 w 2921887"/>
              <a:gd name="connsiteY996" fmla="*/ 1931548 h 3068962"/>
              <a:gd name="connsiteX997" fmla="*/ 2689212 w 2921887"/>
              <a:gd name="connsiteY997" fmla="*/ 1957540 h 3068962"/>
              <a:gd name="connsiteX998" fmla="*/ 2673301 w 2921887"/>
              <a:gd name="connsiteY998" fmla="*/ 1984561 h 3068962"/>
              <a:gd name="connsiteX999" fmla="*/ 2660683 w 2921887"/>
              <a:gd name="connsiteY999" fmla="*/ 1979417 h 3068962"/>
              <a:gd name="connsiteX1000" fmla="*/ 2672341 w 2921887"/>
              <a:gd name="connsiteY1000" fmla="*/ 1914746 h 3068962"/>
              <a:gd name="connsiteX1001" fmla="*/ 2689898 w 2921887"/>
              <a:gd name="connsiteY1001" fmla="*/ 1888480 h 3068962"/>
              <a:gd name="connsiteX1002" fmla="*/ 2694615 w 2921887"/>
              <a:gd name="connsiteY1002" fmla="*/ 1882693 h 3068962"/>
              <a:gd name="connsiteX1003" fmla="*/ 2717398 w 2921887"/>
              <a:gd name="connsiteY1003" fmla="*/ 1867563 h 3068962"/>
              <a:gd name="connsiteX1004" fmla="*/ 2706563 w 2921887"/>
              <a:gd name="connsiteY1004" fmla="*/ 1859265 h 3068962"/>
              <a:gd name="connsiteX1005" fmla="*/ 2700776 w 2921887"/>
              <a:gd name="connsiteY1005" fmla="*/ 1875133 h 3068962"/>
              <a:gd name="connsiteX1006" fmla="*/ 2694615 w 2921887"/>
              <a:gd name="connsiteY1006" fmla="*/ 1882693 h 3068962"/>
              <a:gd name="connsiteX1007" fmla="*/ 2687772 w 2921887"/>
              <a:gd name="connsiteY1007" fmla="*/ 1887237 h 3068962"/>
              <a:gd name="connsiteX1008" fmla="*/ 2664729 w 2921887"/>
              <a:gd name="connsiteY1008" fmla="*/ 1914883 h 3068962"/>
              <a:gd name="connsiteX1009" fmla="*/ 2621798 w 2921887"/>
              <a:gd name="connsiteY1009" fmla="*/ 1973931 h 3068962"/>
              <a:gd name="connsiteX1010" fmla="*/ 2607465 w 2921887"/>
              <a:gd name="connsiteY1010" fmla="*/ 1965564 h 3068962"/>
              <a:gd name="connsiteX1011" fmla="*/ 2616577 w 2921887"/>
              <a:gd name="connsiteY1011" fmla="*/ 1927502 h 3068962"/>
              <a:gd name="connsiteX1012" fmla="*/ 2627460 w 2921887"/>
              <a:gd name="connsiteY1012" fmla="*/ 1899191 h 3068962"/>
              <a:gd name="connsiteX1013" fmla="*/ 2650631 w 2921887"/>
              <a:gd name="connsiteY1013" fmla="*/ 1869982 h 3068962"/>
              <a:gd name="connsiteX1014" fmla="*/ 2661849 w 2921887"/>
              <a:gd name="connsiteY1014" fmla="*/ 1858716 h 3068962"/>
              <a:gd name="connsiteX1015" fmla="*/ 2696413 w 2921887"/>
              <a:gd name="connsiteY1015" fmla="*/ 1819489 h 3068962"/>
              <a:gd name="connsiteX1016" fmla="*/ 2701483 w 2921887"/>
              <a:gd name="connsiteY1016" fmla="*/ 1812093 h 3068962"/>
              <a:gd name="connsiteX1017" fmla="*/ 2726314 w 2921887"/>
              <a:gd name="connsiteY1017" fmla="*/ 1785816 h 3068962"/>
              <a:gd name="connsiteX1018" fmla="*/ 2713695 w 2921887"/>
              <a:gd name="connsiteY1018" fmla="*/ 1780672 h 3068962"/>
              <a:gd name="connsiteX1019" fmla="*/ 2708835 w 2921887"/>
              <a:gd name="connsiteY1019" fmla="*/ 1801366 h 3068962"/>
              <a:gd name="connsiteX1020" fmla="*/ 2701483 w 2921887"/>
              <a:gd name="connsiteY1020" fmla="*/ 1812093 h 3068962"/>
              <a:gd name="connsiteX1021" fmla="*/ 2670782 w 2921887"/>
              <a:gd name="connsiteY1021" fmla="*/ 1844581 h 3068962"/>
              <a:gd name="connsiteX1022" fmla="*/ 2650631 w 2921887"/>
              <a:gd name="connsiteY1022" fmla="*/ 1869982 h 3068962"/>
              <a:gd name="connsiteX1023" fmla="*/ 2645938 w 2921887"/>
              <a:gd name="connsiteY1023" fmla="*/ 1874695 h 3068962"/>
              <a:gd name="connsiteX1024" fmla="*/ 2630576 w 2921887"/>
              <a:gd name="connsiteY1024" fmla="*/ 1891086 h 3068962"/>
              <a:gd name="connsiteX1025" fmla="*/ 2627460 w 2921887"/>
              <a:gd name="connsiteY1025" fmla="*/ 1899191 h 3068962"/>
              <a:gd name="connsiteX1026" fmla="*/ 2620289 w 2921887"/>
              <a:gd name="connsiteY1026" fmla="*/ 1908231 h 3068962"/>
              <a:gd name="connsiteX1027" fmla="*/ 2558636 w 2921887"/>
              <a:gd name="connsiteY1027" fmla="*/ 1969816 h 3068962"/>
              <a:gd name="connsiteX1028" fmla="*/ 2492936 w 2921887"/>
              <a:gd name="connsiteY1028" fmla="*/ 2026120 h 3068962"/>
              <a:gd name="connsiteX1029" fmla="*/ 2480317 w 2921887"/>
              <a:gd name="connsiteY1029" fmla="*/ 2016450 h 3068962"/>
              <a:gd name="connsiteX1030" fmla="*/ 2517488 w 2921887"/>
              <a:gd name="connsiteY1030" fmla="*/ 1958294 h 3068962"/>
              <a:gd name="connsiteX1031" fmla="*/ 2609385 w 2921887"/>
              <a:gd name="connsiteY1031" fmla="*/ 1874421 h 3068962"/>
              <a:gd name="connsiteX1032" fmla="*/ 2645767 w 2921887"/>
              <a:gd name="connsiteY1032" fmla="*/ 1811568 h 3068962"/>
              <a:gd name="connsiteX1033" fmla="*/ 2658594 w 2921887"/>
              <a:gd name="connsiteY1033" fmla="*/ 1778505 h 3068962"/>
              <a:gd name="connsiteX1034" fmla="*/ 2684686 w 2921887"/>
              <a:gd name="connsiteY1034" fmla="*/ 1753446 h 3068962"/>
              <a:gd name="connsiteX1035" fmla="*/ 2672067 w 2921887"/>
              <a:gd name="connsiteY1035" fmla="*/ 1743776 h 3068962"/>
              <a:gd name="connsiteX1036" fmla="*/ 2658594 w 2921887"/>
              <a:gd name="connsiteY1036" fmla="*/ 1778505 h 3068962"/>
              <a:gd name="connsiteX1037" fmla="*/ 2646367 w 2921887"/>
              <a:gd name="connsiteY1037" fmla="*/ 1790248 h 3068962"/>
              <a:gd name="connsiteX1038" fmla="*/ 2616380 w 2921887"/>
              <a:gd name="connsiteY1038" fmla="*/ 1834713 h 3068962"/>
              <a:gd name="connsiteX1039" fmla="*/ 2539296 w 2921887"/>
              <a:gd name="connsiteY1039" fmla="*/ 1921056 h 3068962"/>
              <a:gd name="connsiteX1040" fmla="*/ 2465710 w 2921887"/>
              <a:gd name="connsiteY1040" fmla="*/ 2007878 h 3068962"/>
              <a:gd name="connsiteX1041" fmla="*/ 2387186 w 2921887"/>
              <a:gd name="connsiteY1041" fmla="*/ 2092917 h 3068962"/>
              <a:gd name="connsiteX1042" fmla="*/ 2244265 w 2921887"/>
              <a:gd name="connsiteY1042" fmla="*/ 2252503 h 3068962"/>
              <a:gd name="connsiteX1043" fmla="*/ 2178291 w 2921887"/>
              <a:gd name="connsiteY1043" fmla="*/ 2345634 h 3068962"/>
              <a:gd name="connsiteX1044" fmla="*/ 2106419 w 2921887"/>
              <a:gd name="connsiteY1044" fmla="*/ 2435680 h 3068962"/>
              <a:gd name="connsiteX1045" fmla="*/ 2033107 w 2921887"/>
              <a:gd name="connsiteY1045" fmla="*/ 2514341 h 3068962"/>
              <a:gd name="connsiteX1046" fmla="*/ 1990930 w 2921887"/>
              <a:gd name="connsiteY1046" fmla="*/ 2571057 h 3068962"/>
              <a:gd name="connsiteX1047" fmla="*/ 1990999 w 2921887"/>
              <a:gd name="connsiteY1047" fmla="*/ 2571057 h 3068962"/>
              <a:gd name="connsiteX1048" fmla="*/ 1974471 w 2921887"/>
              <a:gd name="connsiteY1048" fmla="*/ 2575583 h 3068962"/>
              <a:gd name="connsiteX1049" fmla="*/ 1975017 w 2921887"/>
              <a:gd name="connsiteY1049" fmla="*/ 2564994 h 3068962"/>
              <a:gd name="connsiteX1050" fmla="*/ 1952937 w 2921887"/>
              <a:gd name="connsiteY1050" fmla="*/ 2607679 h 3068962"/>
              <a:gd name="connsiteX1051" fmla="*/ 1938124 w 2921887"/>
              <a:gd name="connsiteY1051" fmla="*/ 2599037 h 3068962"/>
              <a:gd name="connsiteX1052" fmla="*/ 2005469 w 2921887"/>
              <a:gd name="connsiteY1052" fmla="*/ 2470038 h 3068962"/>
              <a:gd name="connsiteX1053" fmla="*/ 2035164 w 2921887"/>
              <a:gd name="connsiteY1053" fmla="*/ 2410923 h 3068962"/>
              <a:gd name="connsiteX1054" fmla="*/ 2053407 w 2921887"/>
              <a:gd name="connsiteY1054" fmla="*/ 2358459 h 3068962"/>
              <a:gd name="connsiteX1055" fmla="*/ 2123427 w 2921887"/>
              <a:gd name="connsiteY1055" fmla="*/ 2294611 h 3068962"/>
              <a:gd name="connsiteX1056" fmla="*/ 2182954 w 2921887"/>
              <a:gd name="connsiteY1056" fmla="*/ 2204840 h 3068962"/>
              <a:gd name="connsiteX1057" fmla="*/ 2221496 w 2921887"/>
              <a:gd name="connsiteY1057" fmla="*/ 2160125 h 3068962"/>
              <a:gd name="connsiteX1058" fmla="*/ 2265319 w 2921887"/>
              <a:gd name="connsiteY1058" fmla="*/ 2123161 h 3068962"/>
              <a:gd name="connsiteX1059" fmla="*/ 2353718 w 2921887"/>
              <a:gd name="connsiteY1059" fmla="*/ 2036407 h 3068962"/>
              <a:gd name="connsiteX1060" fmla="*/ 2398981 w 2921887"/>
              <a:gd name="connsiteY1060" fmla="*/ 1992036 h 3068962"/>
              <a:gd name="connsiteX1061" fmla="*/ 2443421 w 2921887"/>
              <a:gd name="connsiteY1061" fmla="*/ 1953425 h 3068962"/>
              <a:gd name="connsiteX1062" fmla="*/ 2514401 w 2921887"/>
              <a:gd name="connsiteY1062" fmla="*/ 1874421 h 3068962"/>
              <a:gd name="connsiteX1063" fmla="*/ 2572832 w 2921887"/>
              <a:gd name="connsiteY1063" fmla="*/ 1770934 h 3068962"/>
              <a:gd name="connsiteX1064" fmla="*/ 2631399 w 2921887"/>
              <a:gd name="connsiteY1064" fmla="*/ 1649479 h 3068962"/>
              <a:gd name="connsiteX1065" fmla="*/ 2631399 w 2921887"/>
              <a:gd name="connsiteY1065" fmla="*/ 1649547 h 3068962"/>
              <a:gd name="connsiteX1066" fmla="*/ 2642380 w 2921887"/>
              <a:gd name="connsiteY1066" fmla="*/ 1646436 h 3068962"/>
              <a:gd name="connsiteX1067" fmla="*/ 2615832 w 2921887"/>
              <a:gd name="connsiteY1067" fmla="*/ 1604833 h 3068962"/>
              <a:gd name="connsiteX1068" fmla="*/ 2628725 w 2921887"/>
              <a:gd name="connsiteY1068" fmla="*/ 1612240 h 3068962"/>
              <a:gd name="connsiteX1069" fmla="*/ 2579141 w 2921887"/>
              <a:gd name="connsiteY1069" fmla="*/ 1731500 h 3068962"/>
              <a:gd name="connsiteX1070" fmla="*/ 2498080 w 2921887"/>
              <a:gd name="connsiteY1070" fmla="*/ 1849115 h 3068962"/>
              <a:gd name="connsiteX1071" fmla="*/ 2404742 w 2921887"/>
              <a:gd name="connsiteY1071" fmla="*/ 1953837 h 3068962"/>
              <a:gd name="connsiteX1072" fmla="*/ 2302215 w 2921887"/>
              <a:gd name="connsiteY1072" fmla="*/ 2034075 h 3068962"/>
              <a:gd name="connsiteX1073" fmla="*/ 2253729 w 2921887"/>
              <a:gd name="connsiteY1073" fmla="*/ 2080572 h 3068962"/>
              <a:gd name="connsiteX1074" fmla="*/ 2216490 w 2921887"/>
              <a:gd name="connsiteY1074" fmla="*/ 2139688 h 3068962"/>
              <a:gd name="connsiteX1075" fmla="*/ 2183709 w 2921887"/>
              <a:gd name="connsiteY1075" fmla="*/ 2192838 h 3068962"/>
              <a:gd name="connsiteX1076" fmla="*/ 2149831 w 2921887"/>
              <a:gd name="connsiteY1076" fmla="*/ 2217184 h 3068962"/>
              <a:gd name="connsiteX1077" fmla="*/ 2128734 w 2921887"/>
              <a:gd name="connsiteY1077" fmla="*/ 2227059 h 3068962"/>
              <a:gd name="connsiteX1078" fmla="*/ 2112556 w 2921887"/>
              <a:gd name="connsiteY1078" fmla="*/ 2237926 h 3068962"/>
              <a:gd name="connsiteX1079" fmla="*/ 2114580 w 2921887"/>
              <a:gd name="connsiteY1079" fmla="*/ 2234466 h 3068962"/>
              <a:gd name="connsiteX1080" fmla="*/ 2135366 w 2921887"/>
              <a:gd name="connsiteY1080" fmla="*/ 2205283 h 3068962"/>
              <a:gd name="connsiteX1081" fmla="*/ 2151065 w 2921887"/>
              <a:gd name="connsiteY1081" fmla="*/ 2197433 h 3068962"/>
              <a:gd name="connsiteX1082" fmla="*/ 2181377 w 2921887"/>
              <a:gd name="connsiteY1082" fmla="*/ 2166983 h 3068962"/>
              <a:gd name="connsiteX1083" fmla="*/ 2214639 w 2921887"/>
              <a:gd name="connsiteY1083" fmla="*/ 2107524 h 3068962"/>
              <a:gd name="connsiteX1084" fmla="*/ 2303450 w 2921887"/>
              <a:gd name="connsiteY1084" fmla="*/ 2011238 h 3068962"/>
              <a:gd name="connsiteX1085" fmla="*/ 2407211 w 2921887"/>
              <a:gd name="connsiteY1085" fmla="*/ 1928462 h 3068962"/>
              <a:gd name="connsiteX1086" fmla="*/ 2498080 w 2921887"/>
              <a:gd name="connsiteY1086" fmla="*/ 1821271 h 3068962"/>
              <a:gd name="connsiteX1087" fmla="*/ 2567071 w 2921887"/>
              <a:gd name="connsiteY1087" fmla="*/ 1718264 h 3068962"/>
              <a:gd name="connsiteX1088" fmla="*/ 2594795 w 2921887"/>
              <a:gd name="connsiteY1088" fmla="*/ 1667301 h 3068962"/>
              <a:gd name="connsiteX1089" fmla="*/ 2604644 w 2921887"/>
              <a:gd name="connsiteY1089" fmla="*/ 1635213 h 3068962"/>
              <a:gd name="connsiteX1090" fmla="*/ 2624610 w 2921887"/>
              <a:gd name="connsiteY1090" fmla="*/ 1619578 h 3068962"/>
              <a:gd name="connsiteX1091" fmla="*/ 2611717 w 2921887"/>
              <a:gd name="connsiteY1091" fmla="*/ 1612171 h 3068962"/>
              <a:gd name="connsiteX1092" fmla="*/ 2604644 w 2921887"/>
              <a:gd name="connsiteY1092" fmla="*/ 1635213 h 3068962"/>
              <a:gd name="connsiteX1093" fmla="*/ 2602151 w 2921887"/>
              <a:gd name="connsiteY1093" fmla="*/ 1637165 h 3068962"/>
              <a:gd name="connsiteX1094" fmla="*/ 2557470 w 2921887"/>
              <a:gd name="connsiteY1094" fmla="*/ 1710720 h 3068962"/>
              <a:gd name="connsiteX1095" fmla="*/ 2507338 w 2921887"/>
              <a:gd name="connsiteY1095" fmla="*/ 1759618 h 3068962"/>
              <a:gd name="connsiteX1096" fmla="*/ 2452954 w 2921887"/>
              <a:gd name="connsiteY1096" fmla="*/ 1807487 h 3068962"/>
              <a:gd name="connsiteX1097" fmla="*/ 2362634 w 2921887"/>
              <a:gd name="connsiteY1097" fmla="*/ 1899247 h 3068962"/>
              <a:gd name="connsiteX1098" fmla="*/ 2278006 w 2921887"/>
              <a:gd name="connsiteY1098" fmla="*/ 2011238 h 3068962"/>
              <a:gd name="connsiteX1099" fmla="*/ 2194828 w 2921887"/>
              <a:gd name="connsiteY1099" fmla="*/ 2121798 h 3068962"/>
              <a:gd name="connsiteX1100" fmla="*/ 2135366 w 2921887"/>
              <a:gd name="connsiteY1100" fmla="*/ 2205283 h 3068962"/>
              <a:gd name="connsiteX1101" fmla="*/ 2109506 w 2921887"/>
              <a:gd name="connsiteY1101" fmla="*/ 2218212 h 3068962"/>
              <a:gd name="connsiteX1102" fmla="*/ 2096021 w 2921887"/>
              <a:gd name="connsiteY1102" fmla="*/ 2232275 h 3068962"/>
              <a:gd name="connsiteX1103" fmla="*/ 2122878 w 2921887"/>
              <a:gd name="connsiteY1103" fmla="*/ 2190986 h 3068962"/>
              <a:gd name="connsiteX1104" fmla="*/ 2207026 w 2921887"/>
              <a:gd name="connsiteY1104" fmla="*/ 2078858 h 3068962"/>
              <a:gd name="connsiteX1105" fmla="*/ 2289665 w 2921887"/>
              <a:gd name="connsiteY1105" fmla="*/ 1965358 h 3068962"/>
              <a:gd name="connsiteX1106" fmla="*/ 2373333 w 2921887"/>
              <a:gd name="connsiteY1106" fmla="*/ 1861665 h 3068962"/>
              <a:gd name="connsiteX1107" fmla="*/ 2468385 w 2921887"/>
              <a:gd name="connsiteY1107" fmla="*/ 1770522 h 3068962"/>
              <a:gd name="connsiteX1108" fmla="*/ 2554178 w 2921887"/>
              <a:gd name="connsiteY1108" fmla="*/ 1684386 h 3068962"/>
              <a:gd name="connsiteX1109" fmla="*/ 2615832 w 2921887"/>
              <a:gd name="connsiteY1109" fmla="*/ 1604833 h 3068962"/>
              <a:gd name="connsiteX1110" fmla="*/ 145922 w 2921887"/>
              <a:gd name="connsiteY1110" fmla="*/ 1591249 h 3068962"/>
              <a:gd name="connsiteX1111" fmla="*/ 143458 w 2921887"/>
              <a:gd name="connsiteY1111" fmla="*/ 1591940 h 3068962"/>
              <a:gd name="connsiteX1112" fmla="*/ 143458 w 2921887"/>
              <a:gd name="connsiteY1112" fmla="*/ 1608880 h 3068962"/>
              <a:gd name="connsiteX1113" fmla="*/ 143458 w 2921887"/>
              <a:gd name="connsiteY1113" fmla="*/ 1591735 h 3068962"/>
              <a:gd name="connsiteX1114" fmla="*/ 139858 w 2921887"/>
              <a:gd name="connsiteY1114" fmla="*/ 1544799 h 3068962"/>
              <a:gd name="connsiteX1115" fmla="*/ 128782 w 2921887"/>
              <a:gd name="connsiteY1115" fmla="*/ 1551615 h 3068962"/>
              <a:gd name="connsiteX1116" fmla="*/ 137270 w 2921887"/>
              <a:gd name="connsiteY1116" fmla="*/ 1566167 h 3068962"/>
              <a:gd name="connsiteX1117" fmla="*/ 130728 w 2921887"/>
              <a:gd name="connsiteY1117" fmla="*/ 1567148 h 3068962"/>
              <a:gd name="connsiteX1118" fmla="*/ 128713 w 2921887"/>
              <a:gd name="connsiteY1118" fmla="*/ 1551341 h 3068962"/>
              <a:gd name="connsiteX1119" fmla="*/ 344644 w 2921887"/>
              <a:gd name="connsiteY1119" fmla="*/ 1527716 h 3068962"/>
              <a:gd name="connsiteX1120" fmla="*/ 353655 w 2921887"/>
              <a:gd name="connsiteY1120" fmla="*/ 1539477 h 3068962"/>
              <a:gd name="connsiteX1121" fmla="*/ 329117 w 2921887"/>
              <a:gd name="connsiteY1121" fmla="*/ 1549419 h 3068962"/>
              <a:gd name="connsiteX1122" fmla="*/ 347818 w 2921887"/>
              <a:gd name="connsiteY1122" fmla="*/ 1523280 h 3068962"/>
              <a:gd name="connsiteX1123" fmla="*/ 344644 w 2921887"/>
              <a:gd name="connsiteY1123" fmla="*/ 1527716 h 3068962"/>
              <a:gd name="connsiteX1124" fmla="*/ 343986 w 2921887"/>
              <a:gd name="connsiteY1124" fmla="*/ 1526858 h 3068962"/>
              <a:gd name="connsiteX1125" fmla="*/ 322229 w 2921887"/>
              <a:gd name="connsiteY1125" fmla="*/ 1552209 h 3068962"/>
              <a:gd name="connsiteX1126" fmla="*/ 250614 w 2921887"/>
              <a:gd name="connsiteY1126" fmla="*/ 1581225 h 3068962"/>
              <a:gd name="connsiteX1127" fmla="*/ 143458 w 2921887"/>
              <a:gd name="connsiteY1127" fmla="*/ 1609085 h 3068962"/>
              <a:gd name="connsiteX1128" fmla="*/ 143458 w 2921887"/>
              <a:gd name="connsiteY1128" fmla="*/ 1608880 h 3068962"/>
              <a:gd name="connsiteX1129" fmla="*/ 199625 w 2921887"/>
              <a:gd name="connsiteY1129" fmla="*/ 1589814 h 3068962"/>
              <a:gd name="connsiteX1130" fmla="*/ 235215 w 2921887"/>
              <a:gd name="connsiteY1130" fmla="*/ 1568367 h 3068962"/>
              <a:gd name="connsiteX1131" fmla="*/ 248300 w 2921887"/>
              <a:gd name="connsiteY1131" fmla="*/ 1564003 h 3068962"/>
              <a:gd name="connsiteX1132" fmla="*/ 2327752 w 2921887"/>
              <a:gd name="connsiteY1132" fmla="*/ 1452174 h 3068962"/>
              <a:gd name="connsiteX1133" fmla="*/ 2333076 w 2921887"/>
              <a:gd name="connsiteY1133" fmla="*/ 1459924 h 3068962"/>
              <a:gd name="connsiteX1134" fmla="*/ 2330193 w 2921887"/>
              <a:gd name="connsiteY1134" fmla="*/ 1488718 h 3068962"/>
              <a:gd name="connsiteX1135" fmla="*/ 2323679 w 2921887"/>
              <a:gd name="connsiteY1135" fmla="*/ 1508930 h 3068962"/>
              <a:gd name="connsiteX1136" fmla="*/ 2286099 w 2921887"/>
              <a:gd name="connsiteY1136" fmla="*/ 1562450 h 3068962"/>
              <a:gd name="connsiteX1137" fmla="*/ 2300432 w 2921887"/>
              <a:gd name="connsiteY1137" fmla="*/ 1570817 h 3068962"/>
              <a:gd name="connsiteX1138" fmla="*/ 2321280 w 2921887"/>
              <a:gd name="connsiteY1138" fmla="*/ 1516373 h 3068962"/>
              <a:gd name="connsiteX1139" fmla="*/ 2323679 w 2921887"/>
              <a:gd name="connsiteY1139" fmla="*/ 1508930 h 3068962"/>
              <a:gd name="connsiteX1140" fmla="*/ 2323972 w 2921887"/>
              <a:gd name="connsiteY1140" fmla="*/ 1508512 h 3068962"/>
              <a:gd name="connsiteX1141" fmla="*/ 2371001 w 2921887"/>
              <a:gd name="connsiteY1141" fmla="*/ 1464038 h 3068962"/>
              <a:gd name="connsiteX1142" fmla="*/ 2383619 w 2921887"/>
              <a:gd name="connsiteY1142" fmla="*/ 1473708 h 3068962"/>
              <a:gd name="connsiteX1143" fmla="*/ 2358656 w 2921887"/>
              <a:gd name="connsiteY1143" fmla="*/ 1534127 h 3068962"/>
              <a:gd name="connsiteX1144" fmla="*/ 2331498 w 2921887"/>
              <a:gd name="connsiteY1144" fmla="*/ 1582270 h 3068962"/>
              <a:gd name="connsiteX1145" fmla="*/ 2303312 w 2921887"/>
              <a:gd name="connsiteY1145" fmla="*/ 1623075 h 3068962"/>
              <a:gd name="connsiteX1146" fmla="*/ 2292776 w 2921887"/>
              <a:gd name="connsiteY1146" fmla="*/ 1642072 h 3068962"/>
              <a:gd name="connsiteX1147" fmla="*/ 2292304 w 2921887"/>
              <a:gd name="connsiteY1147" fmla="*/ 1644842 h 3068962"/>
              <a:gd name="connsiteX1148" fmla="*/ 2278349 w 2921887"/>
              <a:gd name="connsiteY1148" fmla="*/ 1654828 h 3068962"/>
              <a:gd name="connsiteX1149" fmla="*/ 2289184 w 2921887"/>
              <a:gd name="connsiteY1149" fmla="*/ 1663126 h 3068962"/>
              <a:gd name="connsiteX1150" fmla="*/ 2292304 w 2921887"/>
              <a:gd name="connsiteY1150" fmla="*/ 1644842 h 3068962"/>
              <a:gd name="connsiteX1151" fmla="*/ 2316754 w 2921887"/>
              <a:gd name="connsiteY1151" fmla="*/ 1627344 h 3068962"/>
              <a:gd name="connsiteX1152" fmla="*/ 2346312 w 2921887"/>
              <a:gd name="connsiteY1152" fmla="*/ 1588237 h 3068962"/>
              <a:gd name="connsiteX1153" fmla="*/ 2408582 w 2921887"/>
              <a:gd name="connsiteY1153" fmla="*/ 1511496 h 3068962"/>
              <a:gd name="connsiteX1154" fmla="*/ 2422915 w 2921887"/>
              <a:gd name="connsiteY1154" fmla="*/ 1519862 h 3068962"/>
              <a:gd name="connsiteX1155" fmla="*/ 2374190 w 2921887"/>
              <a:gd name="connsiteY1155" fmla="*/ 1616320 h 3068962"/>
              <a:gd name="connsiteX1156" fmla="*/ 2350867 w 2921887"/>
              <a:gd name="connsiteY1156" fmla="*/ 1654859 h 3068962"/>
              <a:gd name="connsiteX1157" fmla="*/ 2342128 w 2921887"/>
              <a:gd name="connsiteY1157" fmla="*/ 1667378 h 3068962"/>
              <a:gd name="connsiteX1158" fmla="*/ 2308387 w 2921887"/>
              <a:gd name="connsiteY1158" fmla="*/ 1696456 h 3068962"/>
              <a:gd name="connsiteX1159" fmla="*/ 2318057 w 2921887"/>
              <a:gd name="connsiteY1159" fmla="*/ 1709075 h 3068962"/>
              <a:gd name="connsiteX1160" fmla="*/ 2350867 w 2921887"/>
              <a:gd name="connsiteY1160" fmla="*/ 1654859 h 3068962"/>
              <a:gd name="connsiteX1161" fmla="*/ 2369080 w 2921887"/>
              <a:gd name="connsiteY1161" fmla="*/ 1628767 h 3068962"/>
              <a:gd name="connsiteX1162" fmla="*/ 2452473 w 2921887"/>
              <a:gd name="connsiteY1162" fmla="*/ 1532344 h 3068962"/>
              <a:gd name="connsiteX1163" fmla="*/ 2467081 w 2921887"/>
              <a:gd name="connsiteY1163" fmla="*/ 1538379 h 3068962"/>
              <a:gd name="connsiteX1164" fmla="*/ 2444038 w 2921887"/>
              <a:gd name="connsiteY1164" fmla="*/ 1610251 h 3068962"/>
              <a:gd name="connsiteX1165" fmla="*/ 2421720 w 2921887"/>
              <a:gd name="connsiteY1165" fmla="*/ 1643063 h 3068962"/>
              <a:gd name="connsiteX1166" fmla="*/ 2409251 w 2921887"/>
              <a:gd name="connsiteY1166" fmla="*/ 1650825 h 3068962"/>
              <a:gd name="connsiteX1167" fmla="*/ 2358176 w 2921887"/>
              <a:gd name="connsiteY1167" fmla="*/ 1697142 h 3068962"/>
              <a:gd name="connsiteX1168" fmla="*/ 2331833 w 2921887"/>
              <a:gd name="connsiteY1168" fmla="*/ 1740304 h 3068962"/>
              <a:gd name="connsiteX1169" fmla="*/ 2317108 w 2921887"/>
              <a:gd name="connsiteY1169" fmla="*/ 1767489 h 3068962"/>
              <a:gd name="connsiteX1170" fmla="*/ 2316958 w 2921887"/>
              <a:gd name="connsiteY1170" fmla="*/ 1767661 h 3068962"/>
              <a:gd name="connsiteX1171" fmla="*/ 2299753 w 2921887"/>
              <a:gd name="connsiteY1171" fmla="*/ 1794990 h 3068962"/>
              <a:gd name="connsiteX1172" fmla="*/ 2293651 w 2921887"/>
              <a:gd name="connsiteY1172" fmla="*/ 1802772 h 3068962"/>
              <a:gd name="connsiteX1173" fmla="*/ 2273686 w 2921887"/>
              <a:gd name="connsiteY1173" fmla="*/ 1811739 h 3068962"/>
              <a:gd name="connsiteX1174" fmla="*/ 2281092 w 2921887"/>
              <a:gd name="connsiteY1174" fmla="*/ 1824632 h 3068962"/>
              <a:gd name="connsiteX1175" fmla="*/ 2299753 w 2921887"/>
              <a:gd name="connsiteY1175" fmla="*/ 1794990 h 3068962"/>
              <a:gd name="connsiteX1176" fmla="*/ 2307701 w 2921887"/>
              <a:gd name="connsiteY1176" fmla="*/ 1784855 h 3068962"/>
              <a:gd name="connsiteX1177" fmla="*/ 2317108 w 2921887"/>
              <a:gd name="connsiteY1177" fmla="*/ 1767489 h 3068962"/>
              <a:gd name="connsiteX1178" fmla="*/ 2361202 w 2921887"/>
              <a:gd name="connsiteY1178" fmla="*/ 1716619 h 3068962"/>
              <a:gd name="connsiteX1179" fmla="*/ 2406127 w 2921887"/>
              <a:gd name="connsiteY1179" fmla="*/ 1665987 h 3068962"/>
              <a:gd name="connsiteX1180" fmla="*/ 2421720 w 2921887"/>
              <a:gd name="connsiteY1180" fmla="*/ 1643063 h 3068962"/>
              <a:gd name="connsiteX1181" fmla="*/ 2468041 w 2921887"/>
              <a:gd name="connsiteY1181" fmla="*/ 1614229 h 3068962"/>
              <a:gd name="connsiteX1182" fmla="*/ 2480660 w 2921887"/>
              <a:gd name="connsiteY1182" fmla="*/ 1623898 h 3068962"/>
              <a:gd name="connsiteX1183" fmla="*/ 2444073 w 2921887"/>
              <a:gd name="connsiteY1183" fmla="*/ 1698985 h 3068962"/>
              <a:gd name="connsiteX1184" fmla="*/ 2398943 w 2921887"/>
              <a:gd name="connsiteY1184" fmla="*/ 1745996 h 3068962"/>
              <a:gd name="connsiteX1185" fmla="*/ 2373949 w 2921887"/>
              <a:gd name="connsiteY1185" fmla="*/ 1769699 h 3068962"/>
              <a:gd name="connsiteX1186" fmla="*/ 2373798 w 2921887"/>
              <a:gd name="connsiteY1186" fmla="*/ 1769842 h 3068962"/>
              <a:gd name="connsiteX1187" fmla="*/ 2320045 w 2921887"/>
              <a:gd name="connsiteY1187" fmla="*/ 1815031 h 3068962"/>
              <a:gd name="connsiteX1188" fmla="*/ 2288045 w 2921887"/>
              <a:gd name="connsiteY1188" fmla="*/ 1843209 h 3068962"/>
              <a:gd name="connsiteX1189" fmla="*/ 2274881 w 2921887"/>
              <a:gd name="connsiteY1189" fmla="*/ 1858513 h 3068962"/>
              <a:gd name="connsiteX1190" fmla="*/ 2255169 w 2921887"/>
              <a:gd name="connsiteY1190" fmla="*/ 1862831 h 3068962"/>
              <a:gd name="connsiteX1191" fmla="*/ 2260312 w 2921887"/>
              <a:gd name="connsiteY1191" fmla="*/ 1875450 h 3068962"/>
              <a:gd name="connsiteX1192" fmla="*/ 2274881 w 2921887"/>
              <a:gd name="connsiteY1192" fmla="*/ 1858513 h 3068962"/>
              <a:gd name="connsiteX1193" fmla="*/ 2276377 w 2921887"/>
              <a:gd name="connsiteY1193" fmla="*/ 1858185 h 3068962"/>
              <a:gd name="connsiteX1194" fmla="*/ 2295014 w 2921887"/>
              <a:gd name="connsiteY1194" fmla="*/ 1844589 h 3068962"/>
              <a:gd name="connsiteX1195" fmla="*/ 2334507 w 2921887"/>
              <a:gd name="connsiteY1195" fmla="*/ 1807119 h 3068962"/>
              <a:gd name="connsiteX1196" fmla="*/ 2373798 w 2921887"/>
              <a:gd name="connsiteY1196" fmla="*/ 1769842 h 3068962"/>
              <a:gd name="connsiteX1197" fmla="*/ 2385471 w 2921887"/>
              <a:gd name="connsiteY1197" fmla="*/ 1760029 h 3068962"/>
              <a:gd name="connsiteX1198" fmla="*/ 2398943 w 2921887"/>
              <a:gd name="connsiteY1198" fmla="*/ 1745996 h 3068962"/>
              <a:gd name="connsiteX1199" fmla="*/ 2437729 w 2921887"/>
              <a:gd name="connsiteY1199" fmla="*/ 1709212 h 3068962"/>
              <a:gd name="connsiteX1200" fmla="*/ 2505555 w 2921887"/>
              <a:gd name="connsiteY1200" fmla="*/ 1647833 h 3068962"/>
              <a:gd name="connsiteX1201" fmla="*/ 2519888 w 2921887"/>
              <a:gd name="connsiteY1201" fmla="*/ 1656199 h 3068962"/>
              <a:gd name="connsiteX1202" fmla="*/ 2484500 w 2921887"/>
              <a:gd name="connsiteY1202" fmla="*/ 1730609 h 3068962"/>
              <a:gd name="connsiteX1203" fmla="*/ 2379504 w 2921887"/>
              <a:gd name="connsiteY1203" fmla="*/ 1843766 h 3068962"/>
              <a:gd name="connsiteX1204" fmla="*/ 2247351 w 2921887"/>
              <a:gd name="connsiteY1204" fmla="*/ 1948830 h 3068962"/>
              <a:gd name="connsiteX1205" fmla="*/ 2235212 w 2921887"/>
              <a:gd name="connsiteY1205" fmla="*/ 1936692 h 3068962"/>
              <a:gd name="connsiteX1206" fmla="*/ 2307152 w 2921887"/>
              <a:gd name="connsiteY1206" fmla="*/ 1877987 h 3068962"/>
              <a:gd name="connsiteX1207" fmla="*/ 2373127 w 2921887"/>
              <a:gd name="connsiteY1207" fmla="*/ 1826827 h 3068962"/>
              <a:gd name="connsiteX1208" fmla="*/ 2426962 w 2921887"/>
              <a:gd name="connsiteY1208" fmla="*/ 1773540 h 3068962"/>
              <a:gd name="connsiteX1209" fmla="*/ 2492146 w 2921887"/>
              <a:gd name="connsiteY1209" fmla="*/ 1685866 h 3068962"/>
              <a:gd name="connsiteX1210" fmla="*/ 2493267 w 2921887"/>
              <a:gd name="connsiteY1210" fmla="*/ 1682448 h 3068962"/>
              <a:gd name="connsiteX1211" fmla="*/ 2517693 w 2921887"/>
              <a:gd name="connsiteY1211" fmla="*/ 1660040 h 3068962"/>
              <a:gd name="connsiteX1212" fmla="*/ 2503360 w 2921887"/>
              <a:gd name="connsiteY1212" fmla="*/ 1651673 h 3068962"/>
              <a:gd name="connsiteX1213" fmla="*/ 2493267 w 2921887"/>
              <a:gd name="connsiteY1213" fmla="*/ 1682448 h 3068962"/>
              <a:gd name="connsiteX1214" fmla="*/ 2436357 w 2921887"/>
              <a:gd name="connsiteY1214" fmla="*/ 1734655 h 3068962"/>
              <a:gd name="connsiteX1215" fmla="*/ 2379161 w 2921887"/>
              <a:gd name="connsiteY1215" fmla="*/ 1787942 h 3068962"/>
              <a:gd name="connsiteX1216" fmla="*/ 2338219 w 2921887"/>
              <a:gd name="connsiteY1216" fmla="*/ 1828541 h 3068962"/>
              <a:gd name="connsiteX1217" fmla="*/ 2292202 w 2921887"/>
              <a:gd name="connsiteY1217" fmla="*/ 1867975 h 3068962"/>
              <a:gd name="connsiteX1218" fmla="*/ 2250643 w 2921887"/>
              <a:gd name="connsiteY1218" fmla="*/ 1879359 h 3068962"/>
              <a:gd name="connsiteX1219" fmla="*/ 2245499 w 2921887"/>
              <a:gd name="connsiteY1219" fmla="*/ 1866740 h 3068962"/>
              <a:gd name="connsiteX1220" fmla="*/ 2284687 w 2921887"/>
              <a:gd name="connsiteY1220" fmla="*/ 1825783 h 3068962"/>
              <a:gd name="connsiteX1221" fmla="*/ 2295945 w 2921887"/>
              <a:gd name="connsiteY1221" fmla="*/ 1822731 h 3068962"/>
              <a:gd name="connsiteX1222" fmla="*/ 2313745 w 2921887"/>
              <a:gd name="connsiteY1222" fmla="*/ 1806596 h 3068962"/>
              <a:gd name="connsiteX1223" fmla="*/ 2324483 w 2921887"/>
              <a:gd name="connsiteY1223" fmla="*/ 1788732 h 3068962"/>
              <a:gd name="connsiteX1224" fmla="*/ 2368051 w 2921887"/>
              <a:gd name="connsiteY1224" fmla="*/ 1752760 h 3068962"/>
              <a:gd name="connsiteX1225" fmla="*/ 2450373 w 2921887"/>
              <a:gd name="connsiteY1225" fmla="*/ 1658229 h 3068962"/>
              <a:gd name="connsiteX1226" fmla="*/ 2455999 w 2921887"/>
              <a:gd name="connsiteY1226" fmla="*/ 1642285 h 3068962"/>
              <a:gd name="connsiteX1227" fmla="*/ 2476751 w 2921887"/>
              <a:gd name="connsiteY1227" fmla="*/ 1628905 h 3068962"/>
              <a:gd name="connsiteX1228" fmla="*/ 2464132 w 2921887"/>
              <a:gd name="connsiteY1228" fmla="*/ 1619235 h 3068962"/>
              <a:gd name="connsiteX1229" fmla="*/ 2455999 w 2921887"/>
              <a:gd name="connsiteY1229" fmla="*/ 1642285 h 3068962"/>
              <a:gd name="connsiteX1230" fmla="*/ 2406868 w 2921887"/>
              <a:gd name="connsiteY1230" fmla="*/ 1673962 h 3068962"/>
              <a:gd name="connsiteX1231" fmla="*/ 2360165 w 2921887"/>
              <a:gd name="connsiteY1231" fmla="*/ 1723476 h 3068962"/>
              <a:gd name="connsiteX1232" fmla="*/ 2338562 w 2921887"/>
              <a:gd name="connsiteY1232" fmla="*/ 1765310 h 3068962"/>
              <a:gd name="connsiteX1233" fmla="*/ 2324483 w 2921887"/>
              <a:gd name="connsiteY1233" fmla="*/ 1788732 h 3068962"/>
              <a:gd name="connsiteX1234" fmla="*/ 2303792 w 2921887"/>
              <a:gd name="connsiteY1234" fmla="*/ 1805815 h 3068962"/>
              <a:gd name="connsiteX1235" fmla="*/ 2284687 w 2921887"/>
              <a:gd name="connsiteY1235" fmla="*/ 1825783 h 3068962"/>
              <a:gd name="connsiteX1236" fmla="*/ 2273754 w 2921887"/>
              <a:gd name="connsiteY1236" fmla="*/ 1828747 h 3068962"/>
              <a:gd name="connsiteX1237" fmla="*/ 2266347 w 2921887"/>
              <a:gd name="connsiteY1237" fmla="*/ 1815854 h 3068962"/>
              <a:gd name="connsiteX1238" fmla="*/ 2305712 w 2921887"/>
              <a:gd name="connsiteY1238" fmla="*/ 1754680 h 3068962"/>
              <a:gd name="connsiteX1239" fmla="*/ 2430092 w 2921887"/>
              <a:gd name="connsiteY1239" fmla="*/ 1600694 h 3068962"/>
              <a:gd name="connsiteX1240" fmla="*/ 2438279 w 2921887"/>
              <a:gd name="connsiteY1240" fmla="*/ 1575046 h 3068962"/>
              <a:gd name="connsiteX1241" fmla="*/ 2464612 w 2921887"/>
              <a:gd name="connsiteY1241" fmla="*/ 1544345 h 3068962"/>
              <a:gd name="connsiteX1242" fmla="*/ 2450005 w 2921887"/>
              <a:gd name="connsiteY1242" fmla="*/ 1538310 h 3068962"/>
              <a:gd name="connsiteX1243" fmla="*/ 2438279 w 2921887"/>
              <a:gd name="connsiteY1243" fmla="*/ 1575046 h 3068962"/>
              <a:gd name="connsiteX1244" fmla="*/ 2379024 w 2921887"/>
              <a:gd name="connsiteY1244" fmla="*/ 1644129 h 3068962"/>
              <a:gd name="connsiteX1245" fmla="*/ 2312982 w 2921887"/>
              <a:gd name="connsiteY1245" fmla="*/ 1712915 h 3068962"/>
              <a:gd name="connsiteX1246" fmla="*/ 2303312 w 2921887"/>
              <a:gd name="connsiteY1246" fmla="*/ 1700296 h 3068962"/>
              <a:gd name="connsiteX1247" fmla="*/ 2385865 w 2921887"/>
              <a:gd name="connsiteY1247" fmla="*/ 1564171 h 3068962"/>
              <a:gd name="connsiteX1248" fmla="*/ 2388364 w 2921887"/>
              <a:gd name="connsiteY1248" fmla="*/ 1558208 h 3068962"/>
              <a:gd name="connsiteX1249" fmla="*/ 2420721 w 2921887"/>
              <a:gd name="connsiteY1249" fmla="*/ 1523566 h 3068962"/>
              <a:gd name="connsiteX1250" fmla="*/ 2406388 w 2921887"/>
              <a:gd name="connsiteY1250" fmla="*/ 1515199 h 3068962"/>
              <a:gd name="connsiteX1251" fmla="*/ 2388364 w 2921887"/>
              <a:gd name="connsiteY1251" fmla="*/ 1558208 h 3068962"/>
              <a:gd name="connsiteX1252" fmla="*/ 2386145 w 2921887"/>
              <a:gd name="connsiteY1252" fmla="*/ 1560584 h 3068962"/>
              <a:gd name="connsiteX1253" fmla="*/ 2282944 w 2921887"/>
              <a:gd name="connsiteY1253" fmla="*/ 1671356 h 3068962"/>
              <a:gd name="connsiteX1254" fmla="*/ 2272108 w 2921887"/>
              <a:gd name="connsiteY1254" fmla="*/ 1663057 h 3068962"/>
              <a:gd name="connsiteX1255" fmla="*/ 2284384 w 2921887"/>
              <a:gd name="connsiteY1255" fmla="*/ 1621292 h 3068962"/>
              <a:gd name="connsiteX1256" fmla="*/ 2313187 w 2921887"/>
              <a:gd name="connsiteY1256" fmla="*/ 1578704 h 3068962"/>
              <a:gd name="connsiteX1257" fmla="*/ 2341100 w 2921887"/>
              <a:gd name="connsiteY1257" fmla="*/ 1530629 h 3068962"/>
              <a:gd name="connsiteX1258" fmla="*/ 2355937 w 2921887"/>
              <a:gd name="connsiteY1258" fmla="*/ 1495567 h 3068962"/>
              <a:gd name="connsiteX1259" fmla="*/ 2379779 w 2921887"/>
              <a:gd name="connsiteY1259" fmla="*/ 1478714 h 3068962"/>
              <a:gd name="connsiteX1260" fmla="*/ 2367160 w 2921887"/>
              <a:gd name="connsiteY1260" fmla="*/ 1469045 h 3068962"/>
              <a:gd name="connsiteX1261" fmla="*/ 2355937 w 2921887"/>
              <a:gd name="connsiteY1261" fmla="*/ 1495567 h 3068962"/>
              <a:gd name="connsiteX1262" fmla="*/ 2354183 w 2921887"/>
              <a:gd name="connsiteY1262" fmla="*/ 1496806 h 3068962"/>
              <a:gd name="connsiteX1263" fmla="*/ 2298306 w 2921887"/>
              <a:gd name="connsiteY1263" fmla="*/ 1574383 h 3068962"/>
              <a:gd name="connsiteX1264" fmla="*/ 2283973 w 2921887"/>
              <a:gd name="connsiteY1264" fmla="*/ 1566017 h 3068962"/>
              <a:gd name="connsiteX1265" fmla="*/ 2313107 w 2921887"/>
              <a:gd name="connsiteY1265" fmla="*/ 1487196 h 3068962"/>
              <a:gd name="connsiteX1266" fmla="*/ 2313538 w 2921887"/>
              <a:gd name="connsiteY1266" fmla="*/ 1483102 h 3068962"/>
              <a:gd name="connsiteX1267" fmla="*/ 2330607 w 2921887"/>
              <a:gd name="connsiteY1267" fmla="*/ 1465753 h 3068962"/>
              <a:gd name="connsiteX1268" fmla="*/ 2315999 w 2921887"/>
              <a:gd name="connsiteY1268" fmla="*/ 1459718 h 3068962"/>
              <a:gd name="connsiteX1269" fmla="*/ 2313538 w 2921887"/>
              <a:gd name="connsiteY1269" fmla="*/ 1483102 h 3068962"/>
              <a:gd name="connsiteX1270" fmla="*/ 2307607 w 2921887"/>
              <a:gd name="connsiteY1270" fmla="*/ 1489130 h 3068962"/>
              <a:gd name="connsiteX1271" fmla="*/ 2291242 w 2921887"/>
              <a:gd name="connsiteY1271" fmla="*/ 1517393 h 3068962"/>
              <a:gd name="connsiteX1272" fmla="*/ 2291173 w 2921887"/>
              <a:gd name="connsiteY1272" fmla="*/ 1517668 h 3068962"/>
              <a:gd name="connsiteX1273" fmla="*/ 2274646 w 2921887"/>
              <a:gd name="connsiteY1273" fmla="*/ 1513141 h 3068962"/>
              <a:gd name="connsiteX1274" fmla="*/ 2318468 w 2921887"/>
              <a:gd name="connsiteY1274" fmla="*/ 1453888 h 3068962"/>
              <a:gd name="connsiteX1275" fmla="*/ 2327752 w 2921887"/>
              <a:gd name="connsiteY1275" fmla="*/ 1452174 h 3068962"/>
              <a:gd name="connsiteX1276" fmla="*/ 1434416 w 2921887"/>
              <a:gd name="connsiteY1276" fmla="*/ 1363393 h 3068962"/>
              <a:gd name="connsiteX1277" fmla="*/ 1429193 w 2921887"/>
              <a:gd name="connsiteY1277" fmla="*/ 1372553 h 3068962"/>
              <a:gd name="connsiteX1278" fmla="*/ 1376591 w 2921887"/>
              <a:gd name="connsiteY1278" fmla="*/ 1444287 h 3068962"/>
              <a:gd name="connsiteX1279" fmla="*/ 1315280 w 2921887"/>
              <a:gd name="connsiteY1279" fmla="*/ 1516228 h 3068962"/>
              <a:gd name="connsiteX1280" fmla="*/ 1203700 w 2921887"/>
              <a:gd name="connsiteY1280" fmla="*/ 1659560 h 3068962"/>
              <a:gd name="connsiteX1281" fmla="*/ 1145819 w 2921887"/>
              <a:gd name="connsiteY1281" fmla="*/ 1722379 h 3068962"/>
              <a:gd name="connsiteX1282" fmla="*/ 1085811 w 2921887"/>
              <a:gd name="connsiteY1282" fmla="*/ 1783347 h 3068962"/>
              <a:gd name="connsiteX1283" fmla="*/ 1022787 w 2921887"/>
              <a:gd name="connsiteY1283" fmla="*/ 1836702 h 3068962"/>
              <a:gd name="connsiteX1284" fmla="*/ 991857 w 2921887"/>
              <a:gd name="connsiteY1284" fmla="*/ 1857345 h 3068962"/>
              <a:gd name="connsiteX1285" fmla="*/ 959077 w 2921887"/>
              <a:gd name="connsiteY1285" fmla="*/ 1865643 h 3068962"/>
              <a:gd name="connsiteX1286" fmla="*/ 959077 w 2921887"/>
              <a:gd name="connsiteY1286" fmla="*/ 1848498 h 3068962"/>
              <a:gd name="connsiteX1287" fmla="*/ 994190 w 2921887"/>
              <a:gd name="connsiteY1287" fmla="*/ 1834988 h 3068962"/>
              <a:gd name="connsiteX1288" fmla="*/ 1030056 w 2921887"/>
              <a:gd name="connsiteY1288" fmla="*/ 1809887 h 3068962"/>
              <a:gd name="connsiteX1289" fmla="*/ 1098020 w 2921887"/>
              <a:gd name="connsiteY1289" fmla="*/ 1746999 h 3068962"/>
              <a:gd name="connsiteX1290" fmla="*/ 1210971 w 2921887"/>
              <a:gd name="connsiteY1290" fmla="*/ 1623075 h 3068962"/>
              <a:gd name="connsiteX1291" fmla="*/ 1264189 w 2921887"/>
              <a:gd name="connsiteY1291" fmla="*/ 1552232 h 3068962"/>
              <a:gd name="connsiteX1292" fmla="*/ 1317940 w 2921887"/>
              <a:gd name="connsiteY1292" fmla="*/ 1487348 h 3068962"/>
              <a:gd name="connsiteX1293" fmla="*/ 1325980 w 2921887"/>
              <a:gd name="connsiteY1293" fmla="*/ 1479949 h 3068962"/>
              <a:gd name="connsiteX1294" fmla="*/ 1392158 w 2921887"/>
              <a:gd name="connsiteY1294" fmla="*/ 1414455 h 3068962"/>
              <a:gd name="connsiteX1295" fmla="*/ 2583598 w 2921887"/>
              <a:gd name="connsiteY1295" fmla="*/ 1352939 h 3068962"/>
              <a:gd name="connsiteX1296" fmla="*/ 2595325 w 2921887"/>
              <a:gd name="connsiteY1296" fmla="*/ 1364666 h 3068962"/>
              <a:gd name="connsiteX1297" fmla="*/ 2580059 w 2921887"/>
              <a:gd name="connsiteY1297" fmla="*/ 1390494 h 3068962"/>
              <a:gd name="connsiteX1298" fmla="*/ 2553560 w 2921887"/>
              <a:gd name="connsiteY1298" fmla="*/ 1403757 h 3068962"/>
              <a:gd name="connsiteX1299" fmla="*/ 2565287 w 2921887"/>
              <a:gd name="connsiteY1299" fmla="*/ 1415484 h 3068962"/>
              <a:gd name="connsiteX1300" fmla="*/ 2580059 w 2921887"/>
              <a:gd name="connsiteY1300" fmla="*/ 1390494 h 3068962"/>
              <a:gd name="connsiteX1301" fmla="*/ 2618231 w 2921887"/>
              <a:gd name="connsiteY1301" fmla="*/ 1371387 h 3068962"/>
              <a:gd name="connsiteX1302" fmla="*/ 2626872 w 2921887"/>
              <a:gd name="connsiteY1302" fmla="*/ 1386201 h 3068962"/>
              <a:gd name="connsiteX1303" fmla="*/ 2562201 w 2921887"/>
              <a:gd name="connsiteY1303" fmla="*/ 1418570 h 3068962"/>
              <a:gd name="connsiteX1304" fmla="*/ 2550474 w 2921887"/>
              <a:gd name="connsiteY1304" fmla="*/ 1406843 h 3068962"/>
              <a:gd name="connsiteX1305" fmla="*/ 2564012 w 2921887"/>
              <a:gd name="connsiteY1305" fmla="*/ 1383940 h 3068962"/>
              <a:gd name="connsiteX1306" fmla="*/ 2592239 w 2921887"/>
              <a:gd name="connsiteY1306" fmla="*/ 1367752 h 3068962"/>
              <a:gd name="connsiteX1307" fmla="*/ 2580512 w 2921887"/>
              <a:gd name="connsiteY1307" fmla="*/ 1356025 h 3068962"/>
              <a:gd name="connsiteX1308" fmla="*/ 2564012 w 2921887"/>
              <a:gd name="connsiteY1308" fmla="*/ 1383940 h 3068962"/>
              <a:gd name="connsiteX1309" fmla="*/ 2555258 w 2921887"/>
              <a:gd name="connsiteY1309" fmla="*/ 1388961 h 3068962"/>
              <a:gd name="connsiteX1310" fmla="*/ 2520642 w 2921887"/>
              <a:gd name="connsiteY1310" fmla="*/ 1413975 h 3068962"/>
              <a:gd name="connsiteX1311" fmla="*/ 2508023 w 2921887"/>
              <a:gd name="connsiteY1311" fmla="*/ 1404306 h 3068962"/>
              <a:gd name="connsiteX1312" fmla="*/ 2511108 w 2921887"/>
              <a:gd name="connsiteY1312" fmla="*/ 1397882 h 3068962"/>
              <a:gd name="connsiteX1313" fmla="*/ 2557058 w 2921887"/>
              <a:gd name="connsiteY1313" fmla="*/ 1357191 h 3068962"/>
              <a:gd name="connsiteX1314" fmla="*/ 2539718 w 2921887"/>
              <a:gd name="connsiteY1314" fmla="*/ 1379092 h 3068962"/>
              <a:gd name="connsiteX1315" fmla="*/ 2512001 w 2921887"/>
              <a:gd name="connsiteY1315" fmla="*/ 1399162 h 3068962"/>
              <a:gd name="connsiteX1316" fmla="*/ 2524619 w 2921887"/>
              <a:gd name="connsiteY1316" fmla="*/ 1408832 h 3068962"/>
              <a:gd name="connsiteX1317" fmla="*/ 2537958 w 2921887"/>
              <a:gd name="connsiteY1317" fmla="*/ 1381314 h 3068962"/>
              <a:gd name="connsiteX1318" fmla="*/ 2539718 w 2921887"/>
              <a:gd name="connsiteY1318" fmla="*/ 1379092 h 3068962"/>
              <a:gd name="connsiteX1319" fmla="*/ 2546616 w 2921887"/>
              <a:gd name="connsiteY1319" fmla="*/ 1374096 h 3068962"/>
              <a:gd name="connsiteX1320" fmla="*/ 2583598 w 2921887"/>
              <a:gd name="connsiteY1320" fmla="*/ 1352939 h 3068962"/>
              <a:gd name="connsiteX1321" fmla="*/ 2544919 w 2921887"/>
              <a:gd name="connsiteY1321" fmla="*/ 1345053 h 3068962"/>
              <a:gd name="connsiteX1322" fmla="*/ 2557058 w 2921887"/>
              <a:gd name="connsiteY1322" fmla="*/ 1357191 h 3068962"/>
              <a:gd name="connsiteX1323" fmla="*/ 22824 w 2921887"/>
              <a:gd name="connsiteY1323" fmla="*/ 1343511 h 3068962"/>
              <a:gd name="connsiteX1324" fmla="*/ 27915 w 2921887"/>
              <a:gd name="connsiteY1324" fmla="*/ 1344157 h 3068962"/>
              <a:gd name="connsiteX1325" fmla="*/ 23648 w 2921887"/>
              <a:gd name="connsiteY1325" fmla="*/ 1353419 h 3068962"/>
              <a:gd name="connsiteX1326" fmla="*/ 20662 w 2921887"/>
              <a:gd name="connsiteY1326" fmla="*/ 1348133 h 3068962"/>
              <a:gd name="connsiteX1327" fmla="*/ 25189 w 2921887"/>
              <a:gd name="connsiteY1327" fmla="*/ 1338455 h 3068962"/>
              <a:gd name="connsiteX1328" fmla="*/ 22824 w 2921887"/>
              <a:gd name="connsiteY1328" fmla="*/ 1343511 h 3068962"/>
              <a:gd name="connsiteX1329" fmla="*/ 17682 w 2921887"/>
              <a:gd name="connsiteY1329" fmla="*/ 1342858 h 3068962"/>
              <a:gd name="connsiteX1330" fmla="*/ 20662 w 2921887"/>
              <a:gd name="connsiteY1330" fmla="*/ 1348133 h 3068962"/>
              <a:gd name="connsiteX1331" fmla="*/ 16584 w 2921887"/>
              <a:gd name="connsiteY1331" fmla="*/ 1356848 h 3068962"/>
              <a:gd name="connsiteX1332" fmla="*/ 7496 w 2921887"/>
              <a:gd name="connsiteY1332" fmla="*/ 1347760 h 3068962"/>
              <a:gd name="connsiteX1333" fmla="*/ 8647 w 2921887"/>
              <a:gd name="connsiteY1333" fmla="*/ 1345215 h 3068962"/>
              <a:gd name="connsiteX1334" fmla="*/ 2540325 w 2921887"/>
              <a:gd name="connsiteY1334" fmla="*/ 1307950 h 3068962"/>
              <a:gd name="connsiteX1335" fmla="*/ 2508675 w 2921887"/>
              <a:gd name="connsiteY1335" fmla="*/ 1349156 h 3068962"/>
              <a:gd name="connsiteX1336" fmla="*/ 2516628 w 2921887"/>
              <a:gd name="connsiteY1336" fmla="*/ 1335056 h 3068962"/>
              <a:gd name="connsiteX1337" fmla="*/ 2540325 w 2921887"/>
              <a:gd name="connsiteY1337" fmla="*/ 1307950 h 3068962"/>
              <a:gd name="connsiteX1338" fmla="*/ 2540325 w 2921887"/>
              <a:gd name="connsiteY1338" fmla="*/ 1307950 h 3068962"/>
              <a:gd name="connsiteX1339" fmla="*/ 2552464 w 2921887"/>
              <a:gd name="connsiteY1339" fmla="*/ 1320089 h 3068962"/>
              <a:gd name="connsiteX1340" fmla="*/ 1458306 w 2921887"/>
              <a:gd name="connsiteY1340" fmla="*/ 1295269 h 3068962"/>
              <a:gd name="connsiteX1341" fmla="*/ 1444554 w 2921887"/>
              <a:gd name="connsiteY1341" fmla="*/ 1317140 h 3068962"/>
              <a:gd name="connsiteX1342" fmla="*/ 1403131 w 2921887"/>
              <a:gd name="connsiteY1342" fmla="*/ 1377559 h 3068962"/>
              <a:gd name="connsiteX1343" fmla="*/ 1402744 w 2921887"/>
              <a:gd name="connsiteY1343" fmla="*/ 1377960 h 3068962"/>
              <a:gd name="connsiteX1344" fmla="*/ 1427615 w 2921887"/>
              <a:gd name="connsiteY1344" fmla="*/ 1341074 h 3068962"/>
              <a:gd name="connsiteX1345" fmla="*/ 1479560 w 2921887"/>
              <a:gd name="connsiteY1345" fmla="*/ 1291906 h 3068962"/>
              <a:gd name="connsiteX1346" fmla="*/ 1441194 w 2921887"/>
              <a:gd name="connsiteY1346" fmla="*/ 1355202 h 3068962"/>
              <a:gd name="connsiteX1347" fmla="*/ 1434416 w 2921887"/>
              <a:gd name="connsiteY1347" fmla="*/ 1363393 h 3068962"/>
              <a:gd name="connsiteX1348" fmla="*/ 1453015 w 2921887"/>
              <a:gd name="connsiteY1348" fmla="*/ 1330771 h 3068962"/>
              <a:gd name="connsiteX1349" fmla="*/ 2572474 w 2921887"/>
              <a:gd name="connsiteY1349" fmla="*/ 1283677 h 3068962"/>
              <a:gd name="connsiteX1350" fmla="*/ 2572420 w 2921887"/>
              <a:gd name="connsiteY1350" fmla="*/ 1283742 h 3068962"/>
              <a:gd name="connsiteX1351" fmla="*/ 2572360 w 2921887"/>
              <a:gd name="connsiteY1351" fmla="*/ 1283707 h 3068962"/>
              <a:gd name="connsiteX1352" fmla="*/ 2572518 w 2921887"/>
              <a:gd name="connsiteY1352" fmla="*/ 1283625 h 3068962"/>
              <a:gd name="connsiteX1353" fmla="*/ 2572488 w 2921887"/>
              <a:gd name="connsiteY1353" fmla="*/ 1283673 h 3068962"/>
              <a:gd name="connsiteX1354" fmla="*/ 2572474 w 2921887"/>
              <a:gd name="connsiteY1354" fmla="*/ 1283677 h 3068962"/>
              <a:gd name="connsiteX1355" fmla="*/ 45331 w 2921887"/>
              <a:gd name="connsiteY1355" fmla="*/ 1278437 h 3068962"/>
              <a:gd name="connsiteX1356" fmla="*/ 23759 w 2921887"/>
              <a:gd name="connsiteY1356" fmla="*/ 1311808 h 3068962"/>
              <a:gd name="connsiteX1357" fmla="*/ 8647 w 2921887"/>
              <a:gd name="connsiteY1357" fmla="*/ 1345215 h 3068962"/>
              <a:gd name="connsiteX1358" fmla="*/ 6023 w 2921887"/>
              <a:gd name="connsiteY1358" fmla="*/ 1346287 h 3068962"/>
              <a:gd name="connsiteX1359" fmla="*/ 7496 w 2921887"/>
              <a:gd name="connsiteY1359" fmla="*/ 1347760 h 3068962"/>
              <a:gd name="connsiteX1360" fmla="*/ 6984 w 2921887"/>
              <a:gd name="connsiteY1360" fmla="*/ 1348893 h 3068962"/>
              <a:gd name="connsiteX1361" fmla="*/ 12950 w 2921887"/>
              <a:gd name="connsiteY1361" fmla="*/ 1359454 h 3068962"/>
              <a:gd name="connsiteX1362" fmla="*/ 18927 w 2921887"/>
              <a:gd name="connsiteY1362" fmla="*/ 1359712 h 3068962"/>
              <a:gd name="connsiteX1363" fmla="*/ 10687 w 2921887"/>
              <a:gd name="connsiteY1363" fmla="*/ 1362883 h 3068962"/>
              <a:gd name="connsiteX1364" fmla="*/ 126 w 2921887"/>
              <a:gd name="connsiteY1364" fmla="*/ 1352322 h 3068962"/>
              <a:gd name="connsiteX1365" fmla="*/ 18393 w 2921887"/>
              <a:gd name="connsiteY1365" fmla="*/ 1312417 h 3068962"/>
              <a:gd name="connsiteX1366" fmla="*/ 45936 w 2921887"/>
              <a:gd name="connsiteY1366" fmla="*/ 1277501 h 3068962"/>
              <a:gd name="connsiteX1367" fmla="*/ 46030 w 2921887"/>
              <a:gd name="connsiteY1367" fmla="*/ 1277556 h 3068962"/>
              <a:gd name="connsiteX1368" fmla="*/ 45331 w 2921887"/>
              <a:gd name="connsiteY1368" fmla="*/ 1278437 h 3068962"/>
              <a:gd name="connsiteX1369" fmla="*/ 2557715 w 2921887"/>
              <a:gd name="connsiteY1369" fmla="*/ 1275164 h 3068962"/>
              <a:gd name="connsiteX1370" fmla="*/ 2572360 w 2921887"/>
              <a:gd name="connsiteY1370" fmla="*/ 1283707 h 3068962"/>
              <a:gd name="connsiteX1371" fmla="*/ 2561198 w 2921887"/>
              <a:gd name="connsiteY1371" fmla="*/ 1286682 h 3068962"/>
              <a:gd name="connsiteX1372" fmla="*/ 58213 w 2921887"/>
              <a:gd name="connsiteY1372" fmla="*/ 1275032 h 3068962"/>
              <a:gd name="connsiteX1373" fmla="*/ 60888 w 2921887"/>
              <a:gd name="connsiteY1373" fmla="*/ 1286142 h 3068962"/>
              <a:gd name="connsiteX1374" fmla="*/ 39747 w 2921887"/>
              <a:gd name="connsiteY1374" fmla="*/ 1318469 h 3068962"/>
              <a:gd name="connsiteX1375" fmla="*/ 31783 w 2921887"/>
              <a:gd name="connsiteY1375" fmla="*/ 1335760 h 3068962"/>
              <a:gd name="connsiteX1376" fmla="*/ 25189 w 2921887"/>
              <a:gd name="connsiteY1376" fmla="*/ 1338455 h 3068962"/>
              <a:gd name="connsiteX1377" fmla="*/ 34218 w 2921887"/>
              <a:gd name="connsiteY1377" fmla="*/ 1319155 h 3068962"/>
              <a:gd name="connsiteX1378" fmla="*/ 60750 w 2921887"/>
              <a:gd name="connsiteY1378" fmla="*/ 1286142 h 3068962"/>
              <a:gd name="connsiteX1379" fmla="*/ 46030 w 2921887"/>
              <a:gd name="connsiteY1379" fmla="*/ 1277556 h 3068962"/>
              <a:gd name="connsiteX1380" fmla="*/ 46073 w 2921887"/>
              <a:gd name="connsiteY1380" fmla="*/ 1277501 h 3068962"/>
              <a:gd name="connsiteX1381" fmla="*/ 58213 w 2921887"/>
              <a:gd name="connsiteY1381" fmla="*/ 1275032 h 3068962"/>
              <a:gd name="connsiteX1382" fmla="*/ 2514950 w 2921887"/>
              <a:gd name="connsiteY1382" fmla="*/ 1273789 h 3068962"/>
              <a:gd name="connsiteX1383" fmla="*/ 2520025 w 2921887"/>
              <a:gd name="connsiteY1383" fmla="*/ 1279421 h 3068962"/>
              <a:gd name="connsiteX1384" fmla="*/ 2485392 w 2921887"/>
              <a:gd name="connsiteY1384" fmla="*/ 1351910 h 3068962"/>
              <a:gd name="connsiteX1385" fmla="*/ 2451171 w 2921887"/>
              <a:gd name="connsiteY1385" fmla="*/ 1386474 h 3068962"/>
              <a:gd name="connsiteX1386" fmla="*/ 2438330 w 2921887"/>
              <a:gd name="connsiteY1386" fmla="*/ 1402094 h 3068962"/>
              <a:gd name="connsiteX1387" fmla="*/ 2435343 w 2921887"/>
              <a:gd name="connsiteY1387" fmla="*/ 1408548 h 3068962"/>
              <a:gd name="connsiteX1388" fmla="*/ 2421613 w 2921887"/>
              <a:gd name="connsiteY1388" fmla="*/ 1409449 h 3068962"/>
              <a:gd name="connsiteX1389" fmla="*/ 2429911 w 2921887"/>
              <a:gd name="connsiteY1389" fmla="*/ 1420284 h 3068962"/>
              <a:gd name="connsiteX1390" fmla="*/ 2435343 w 2921887"/>
              <a:gd name="connsiteY1390" fmla="*/ 1408548 h 3068962"/>
              <a:gd name="connsiteX1391" fmla="*/ 2441614 w 2921887"/>
              <a:gd name="connsiteY1391" fmla="*/ 1408136 h 3068962"/>
              <a:gd name="connsiteX1392" fmla="*/ 2489439 w 2921887"/>
              <a:gd name="connsiteY1392" fmla="*/ 1374199 h 3068962"/>
              <a:gd name="connsiteX1393" fmla="*/ 2508675 w 2921887"/>
              <a:gd name="connsiteY1393" fmla="*/ 1349156 h 3068962"/>
              <a:gd name="connsiteX1394" fmla="*/ 2498731 w 2921887"/>
              <a:gd name="connsiteY1394" fmla="*/ 1366784 h 3068962"/>
              <a:gd name="connsiteX1395" fmla="*/ 2486156 w 2921887"/>
              <a:gd name="connsiteY1395" fmla="*/ 1397501 h 3068962"/>
              <a:gd name="connsiteX1396" fmla="*/ 2508102 w 2921887"/>
              <a:gd name="connsiteY1396" fmla="*/ 1377913 h 3068962"/>
              <a:gd name="connsiteX1397" fmla="*/ 2526329 w 2921887"/>
              <a:gd name="connsiteY1397" fmla="*/ 1354601 h 3068962"/>
              <a:gd name="connsiteX1398" fmla="*/ 2552464 w 2921887"/>
              <a:gd name="connsiteY1398" fmla="*/ 1320089 h 3068962"/>
              <a:gd name="connsiteX1399" fmla="*/ 2517831 w 2921887"/>
              <a:gd name="connsiteY1399" fmla="*/ 1369230 h 3068962"/>
              <a:gd name="connsiteX1400" fmla="*/ 2544919 w 2921887"/>
              <a:gd name="connsiteY1400" fmla="*/ 1345053 h 3068962"/>
              <a:gd name="connsiteX1401" fmla="*/ 2523179 w 2921887"/>
              <a:gd name="connsiteY1401" fmla="*/ 1372750 h 3068962"/>
              <a:gd name="connsiteX1402" fmla="*/ 2511108 w 2921887"/>
              <a:gd name="connsiteY1402" fmla="*/ 1397882 h 3068962"/>
              <a:gd name="connsiteX1403" fmla="*/ 2500479 w 2921887"/>
              <a:gd name="connsiteY1403" fmla="*/ 1407295 h 3068962"/>
              <a:gd name="connsiteX1404" fmla="*/ 2487655 w 2921887"/>
              <a:gd name="connsiteY1404" fmla="*/ 1438732 h 3068962"/>
              <a:gd name="connsiteX1405" fmla="*/ 2471128 w 2921887"/>
              <a:gd name="connsiteY1405" fmla="*/ 1434206 h 3068962"/>
              <a:gd name="connsiteX1406" fmla="*/ 2483203 w 2921887"/>
              <a:gd name="connsiteY1406" fmla="*/ 1404713 h 3068962"/>
              <a:gd name="connsiteX1407" fmla="*/ 2483628 w 2921887"/>
              <a:gd name="connsiteY1407" fmla="*/ 1402550 h 3068962"/>
              <a:gd name="connsiteX1408" fmla="*/ 2464105 w 2921887"/>
              <a:gd name="connsiteY1408" fmla="*/ 1418430 h 3068962"/>
              <a:gd name="connsiteX1409" fmla="*/ 2421613 w 2921887"/>
              <a:gd name="connsiteY1409" fmla="*/ 1426594 h 3068962"/>
              <a:gd name="connsiteX1410" fmla="*/ 2413315 w 2921887"/>
              <a:gd name="connsiteY1410" fmla="*/ 1415758 h 3068962"/>
              <a:gd name="connsiteX1411" fmla="*/ 2465230 w 2921887"/>
              <a:gd name="connsiteY1411" fmla="*/ 1347795 h 3068962"/>
              <a:gd name="connsiteX1412" fmla="*/ 2495199 w 2921887"/>
              <a:gd name="connsiteY1412" fmla="*/ 1314328 h 3068962"/>
              <a:gd name="connsiteX1413" fmla="*/ 2501460 w 2921887"/>
              <a:gd name="connsiteY1413" fmla="*/ 1302497 h 3068962"/>
              <a:gd name="connsiteX1414" fmla="*/ 2516048 w 2921887"/>
              <a:gd name="connsiteY1414" fmla="*/ 1289159 h 3068962"/>
              <a:gd name="connsiteX1415" fmla="*/ 2503429 w 2921887"/>
              <a:gd name="connsiteY1415" fmla="*/ 1284016 h 3068962"/>
              <a:gd name="connsiteX1416" fmla="*/ 2502812 w 2921887"/>
              <a:gd name="connsiteY1416" fmla="*/ 1299944 h 3068962"/>
              <a:gd name="connsiteX1417" fmla="*/ 2501460 w 2921887"/>
              <a:gd name="connsiteY1417" fmla="*/ 1302497 h 3068962"/>
              <a:gd name="connsiteX1418" fmla="*/ 2488830 w 2921887"/>
              <a:gd name="connsiteY1418" fmla="*/ 1314046 h 3068962"/>
              <a:gd name="connsiteX1419" fmla="*/ 2464544 w 2921887"/>
              <a:gd name="connsiteY1419" fmla="*/ 1342172 h 3068962"/>
              <a:gd name="connsiteX1420" fmla="*/ 2407828 w 2921887"/>
              <a:gd name="connsiteY1420" fmla="*/ 1370907 h 3068962"/>
              <a:gd name="connsiteX1421" fmla="*/ 2407828 w 2921887"/>
              <a:gd name="connsiteY1421" fmla="*/ 1370770 h 3068962"/>
              <a:gd name="connsiteX1422" fmla="*/ 2412355 w 2921887"/>
              <a:gd name="connsiteY1422" fmla="*/ 1354242 h 3068962"/>
              <a:gd name="connsiteX1423" fmla="*/ 2434300 w 2921887"/>
              <a:gd name="connsiteY1423" fmla="*/ 1346698 h 3068962"/>
              <a:gd name="connsiteX1424" fmla="*/ 2458989 w 2921887"/>
              <a:gd name="connsiteY1424" fmla="*/ 1322832 h 3068962"/>
              <a:gd name="connsiteX1425" fmla="*/ 2507407 w 2921887"/>
              <a:gd name="connsiteY1425" fmla="*/ 1274278 h 3068962"/>
              <a:gd name="connsiteX1426" fmla="*/ 2514950 w 2921887"/>
              <a:gd name="connsiteY1426" fmla="*/ 1273789 h 3068962"/>
              <a:gd name="connsiteX1427" fmla="*/ 2453649 w 2921887"/>
              <a:gd name="connsiteY1427" fmla="*/ 1253668 h 3068962"/>
              <a:gd name="connsiteX1428" fmla="*/ 2448085 w 2921887"/>
              <a:gd name="connsiteY1428" fmla="*/ 1259945 h 3068962"/>
              <a:gd name="connsiteX1429" fmla="*/ 2326081 w 2921887"/>
              <a:gd name="connsiteY1429" fmla="*/ 1373582 h 3068962"/>
              <a:gd name="connsiteX1430" fmla="*/ 2313942 w 2921887"/>
              <a:gd name="connsiteY1430" fmla="*/ 1361443 h 3068962"/>
              <a:gd name="connsiteX1431" fmla="*/ 2374713 w 2921887"/>
              <a:gd name="connsiteY1431" fmla="*/ 1302782 h 3068962"/>
              <a:gd name="connsiteX1432" fmla="*/ 2418095 w 2921887"/>
              <a:gd name="connsiteY1432" fmla="*/ 1263623 h 3068962"/>
              <a:gd name="connsiteX1433" fmla="*/ 2422433 w 2921887"/>
              <a:gd name="connsiteY1433" fmla="*/ 1263836 h 3068962"/>
              <a:gd name="connsiteX1434" fmla="*/ 2448077 w 2921887"/>
              <a:gd name="connsiteY1434" fmla="*/ 1256944 h 3068962"/>
              <a:gd name="connsiteX1435" fmla="*/ 168970 w 2921887"/>
              <a:gd name="connsiteY1435" fmla="*/ 1250223 h 3068962"/>
              <a:gd name="connsiteX1436" fmla="*/ 166364 w 2921887"/>
              <a:gd name="connsiteY1436" fmla="*/ 1255281 h 3068962"/>
              <a:gd name="connsiteX1437" fmla="*/ 169407 w 2921887"/>
              <a:gd name="connsiteY1437" fmla="*/ 1264154 h 3068962"/>
              <a:gd name="connsiteX1438" fmla="*/ 178005 w 2921887"/>
              <a:gd name="connsiteY1438" fmla="*/ 1264870 h 3068962"/>
              <a:gd name="connsiteX1439" fmla="*/ 111165 w 2921887"/>
              <a:gd name="connsiteY1439" fmla="*/ 1314389 h 3068962"/>
              <a:gd name="connsiteX1440" fmla="*/ 62755 w 2921887"/>
              <a:gd name="connsiteY1440" fmla="*/ 1342844 h 3068962"/>
              <a:gd name="connsiteX1441" fmla="*/ 59425 w 2921887"/>
              <a:gd name="connsiteY1441" fmla="*/ 1344126 h 3068962"/>
              <a:gd name="connsiteX1442" fmla="*/ 44609 w 2921887"/>
              <a:gd name="connsiteY1442" fmla="*/ 1346277 h 3068962"/>
              <a:gd name="connsiteX1443" fmla="*/ 27915 w 2921887"/>
              <a:gd name="connsiteY1443" fmla="*/ 1344157 h 3068962"/>
              <a:gd name="connsiteX1444" fmla="*/ 31783 w 2921887"/>
              <a:gd name="connsiteY1444" fmla="*/ 1335760 h 3068962"/>
              <a:gd name="connsiteX1445" fmla="*/ 62473 w 2921887"/>
              <a:gd name="connsiteY1445" fmla="*/ 1323218 h 3068962"/>
              <a:gd name="connsiteX1446" fmla="*/ 114243 w 2921887"/>
              <a:gd name="connsiteY1446" fmla="*/ 1290737 h 3068962"/>
              <a:gd name="connsiteX1447" fmla="*/ 196244 w 2921887"/>
              <a:gd name="connsiteY1447" fmla="*/ 1233634 h 3068962"/>
              <a:gd name="connsiteX1448" fmla="*/ 183028 w 2921887"/>
              <a:gd name="connsiteY1448" fmla="*/ 1259807 h 3068962"/>
              <a:gd name="connsiteX1449" fmla="*/ 170409 w 2921887"/>
              <a:gd name="connsiteY1449" fmla="*/ 1250137 h 3068962"/>
              <a:gd name="connsiteX1450" fmla="*/ 133238 w 2921887"/>
              <a:gd name="connsiteY1450" fmla="*/ 1227917 h 3068962"/>
              <a:gd name="connsiteX1451" fmla="*/ 133239 w 2921887"/>
              <a:gd name="connsiteY1451" fmla="*/ 1227918 h 3068962"/>
              <a:gd name="connsiteX1452" fmla="*/ 133034 w 2921887"/>
              <a:gd name="connsiteY1452" fmla="*/ 1227986 h 3068962"/>
              <a:gd name="connsiteX1453" fmla="*/ 1726296 w 2921887"/>
              <a:gd name="connsiteY1453" fmla="*/ 1224585 h 3068962"/>
              <a:gd name="connsiteX1454" fmla="*/ 1721831 w 2921887"/>
              <a:gd name="connsiteY1454" fmla="*/ 1232633 h 3068962"/>
              <a:gd name="connsiteX1455" fmla="*/ 1700357 w 2921887"/>
              <a:gd name="connsiteY1455" fmla="*/ 1282645 h 3068962"/>
              <a:gd name="connsiteX1456" fmla="*/ 1662364 w 2921887"/>
              <a:gd name="connsiteY1456" fmla="*/ 1332228 h 3068962"/>
              <a:gd name="connsiteX1457" fmla="*/ 1617581 w 2921887"/>
              <a:gd name="connsiteY1457" fmla="*/ 1389835 h 3068962"/>
              <a:gd name="connsiteX1458" fmla="*/ 1543377 w 2921887"/>
              <a:gd name="connsiteY1458" fmla="*/ 1500318 h 3068962"/>
              <a:gd name="connsiteX1459" fmla="*/ 1462179 w 2921887"/>
              <a:gd name="connsiteY1459" fmla="*/ 1609223 h 3068962"/>
              <a:gd name="connsiteX1460" fmla="*/ 1379197 w 2921887"/>
              <a:gd name="connsiteY1460" fmla="*/ 1713944 h 3068962"/>
              <a:gd name="connsiteX1461" fmla="*/ 1342156 w 2921887"/>
              <a:gd name="connsiteY1461" fmla="*/ 1761376 h 3068962"/>
              <a:gd name="connsiteX1462" fmla="*/ 1306471 w 2921887"/>
              <a:gd name="connsiteY1462" fmla="*/ 1800030 h 3068962"/>
              <a:gd name="connsiteX1463" fmla="*/ 1381871 w 2921887"/>
              <a:gd name="connsiteY1463" fmla="*/ 1730403 h 3068962"/>
              <a:gd name="connsiteX1464" fmla="*/ 1459778 w 2921887"/>
              <a:gd name="connsiteY1464" fmla="*/ 1657845 h 3068962"/>
              <a:gd name="connsiteX1465" fmla="*/ 1530415 w 2921887"/>
              <a:gd name="connsiteY1465" fmla="*/ 1565674 h 3068962"/>
              <a:gd name="connsiteX1466" fmla="*/ 1653654 w 2921887"/>
              <a:gd name="connsiteY1466" fmla="*/ 1375021 h 3068962"/>
              <a:gd name="connsiteX1467" fmla="*/ 1705843 w 2921887"/>
              <a:gd name="connsiteY1467" fmla="*/ 1275263 h 3068962"/>
              <a:gd name="connsiteX1468" fmla="*/ 1529867 w 2921887"/>
              <a:gd name="connsiteY1468" fmla="*/ 1213104 h 3068962"/>
              <a:gd name="connsiteX1469" fmla="*/ 1537274 w 2921887"/>
              <a:gd name="connsiteY1469" fmla="*/ 1225997 h 3068962"/>
              <a:gd name="connsiteX1470" fmla="*/ 1480078 w 2921887"/>
              <a:gd name="connsiteY1470" fmla="*/ 1291148 h 3068962"/>
              <a:gd name="connsiteX1471" fmla="*/ 1479560 w 2921887"/>
              <a:gd name="connsiteY1471" fmla="*/ 1291906 h 3068962"/>
              <a:gd name="connsiteX1472" fmla="*/ 1483096 w 2921887"/>
              <a:gd name="connsiteY1472" fmla="*/ 1286073 h 3068962"/>
              <a:gd name="connsiteX1473" fmla="*/ 1506550 w 2921887"/>
              <a:gd name="connsiteY1473" fmla="*/ 1253429 h 3068962"/>
              <a:gd name="connsiteX1474" fmla="*/ 1519786 w 2921887"/>
              <a:gd name="connsiteY1474" fmla="*/ 1239302 h 3068962"/>
              <a:gd name="connsiteX1475" fmla="*/ 1526918 w 2921887"/>
              <a:gd name="connsiteY1475" fmla="*/ 1232924 h 3068962"/>
              <a:gd name="connsiteX1476" fmla="*/ 1529730 w 2921887"/>
              <a:gd name="connsiteY1476" fmla="*/ 1230249 h 3068962"/>
              <a:gd name="connsiteX1477" fmla="*/ 1522323 w 2921887"/>
              <a:gd name="connsiteY1477" fmla="*/ 1217356 h 3068962"/>
              <a:gd name="connsiteX1478" fmla="*/ 1473151 w 2921887"/>
              <a:gd name="connsiteY1478" fmla="*/ 1273112 h 3068962"/>
              <a:gd name="connsiteX1479" fmla="*/ 1458306 w 2921887"/>
              <a:gd name="connsiteY1479" fmla="*/ 1295269 h 3068962"/>
              <a:gd name="connsiteX1480" fmla="*/ 1483233 w 2921887"/>
              <a:gd name="connsiteY1480" fmla="*/ 1255624 h 3068962"/>
              <a:gd name="connsiteX1481" fmla="*/ 1506070 w 2921887"/>
              <a:gd name="connsiteY1481" fmla="*/ 1228878 h 3068962"/>
              <a:gd name="connsiteX1482" fmla="*/ 1529867 w 2921887"/>
              <a:gd name="connsiteY1482" fmla="*/ 1213104 h 3068962"/>
              <a:gd name="connsiteX1483" fmla="*/ 2044799 w 2921887"/>
              <a:gd name="connsiteY1483" fmla="*/ 1212393 h 3068962"/>
              <a:gd name="connsiteX1484" fmla="*/ 2047783 w 2921887"/>
              <a:gd name="connsiteY1484" fmla="*/ 1223735 h 3068962"/>
              <a:gd name="connsiteX1485" fmla="*/ 1955474 w 2921887"/>
              <a:gd name="connsiteY1485" fmla="*/ 1327565 h 3068962"/>
              <a:gd name="connsiteX1486" fmla="*/ 1904725 w 2921887"/>
              <a:gd name="connsiteY1486" fmla="*/ 1376531 h 3068962"/>
              <a:gd name="connsiteX1487" fmla="*/ 1855004 w 2921887"/>
              <a:gd name="connsiteY1487" fmla="*/ 1433795 h 3068962"/>
              <a:gd name="connsiteX1488" fmla="*/ 1674227 w 2921887"/>
              <a:gd name="connsiteY1488" fmla="*/ 1654623 h 3068962"/>
              <a:gd name="connsiteX1489" fmla="*/ 1477883 w 2921887"/>
              <a:gd name="connsiteY1489" fmla="*/ 1852270 h 3068962"/>
              <a:gd name="connsiteX1490" fmla="*/ 1428711 w 2921887"/>
              <a:gd name="connsiteY1490" fmla="*/ 1900756 h 3068962"/>
              <a:gd name="connsiteX1491" fmla="*/ 1385163 w 2921887"/>
              <a:gd name="connsiteY1491" fmla="*/ 1949859 h 3068962"/>
              <a:gd name="connsiteX1492" fmla="*/ 1340174 w 2921887"/>
              <a:gd name="connsiteY1492" fmla="*/ 1998414 h 3068962"/>
              <a:gd name="connsiteX1493" fmla="*/ 1290043 w 2921887"/>
              <a:gd name="connsiteY1493" fmla="*/ 2034076 h 3068962"/>
              <a:gd name="connsiteX1494" fmla="*/ 1243340 w 2921887"/>
              <a:gd name="connsiteY1494" fmla="*/ 2077624 h 3068962"/>
              <a:gd name="connsiteX1495" fmla="*/ 1228500 w 2921887"/>
              <a:gd name="connsiteY1495" fmla="*/ 2095333 h 3068962"/>
              <a:gd name="connsiteX1496" fmla="*/ 1375699 w 2921887"/>
              <a:gd name="connsiteY1496" fmla="*/ 1983807 h 3068962"/>
              <a:gd name="connsiteX1497" fmla="*/ 1546738 w 2921887"/>
              <a:gd name="connsiteY1497" fmla="*/ 1834988 h 3068962"/>
              <a:gd name="connsiteX1498" fmla="*/ 1707695 w 2921887"/>
              <a:gd name="connsiteY1498" fmla="*/ 1679723 h 3068962"/>
              <a:gd name="connsiteX1499" fmla="*/ 1843483 w 2921887"/>
              <a:gd name="connsiteY1499" fmla="*/ 1501689 h 3068962"/>
              <a:gd name="connsiteX1500" fmla="*/ 1858297 w 2921887"/>
              <a:gd name="connsiteY1500" fmla="*/ 1510330 h 3068962"/>
              <a:gd name="connsiteX1501" fmla="*/ 1704746 w 2921887"/>
              <a:gd name="connsiteY1501" fmla="*/ 1708732 h 3068962"/>
              <a:gd name="connsiteX1502" fmla="*/ 1541868 w 2921887"/>
              <a:gd name="connsiteY1502" fmla="*/ 1862763 h 3068962"/>
              <a:gd name="connsiteX1503" fmla="*/ 1373642 w 2921887"/>
              <a:gd name="connsiteY1503" fmla="*/ 2006301 h 3068962"/>
              <a:gd name="connsiteX1504" fmla="*/ 1215633 w 2921887"/>
              <a:gd name="connsiteY1504" fmla="*/ 2127756 h 3068962"/>
              <a:gd name="connsiteX1505" fmla="*/ 1144122 w 2921887"/>
              <a:gd name="connsiteY1505" fmla="*/ 2194785 h 3068962"/>
              <a:gd name="connsiteX1506" fmla="*/ 1089416 w 2921887"/>
              <a:gd name="connsiteY1506" fmla="*/ 2261346 h 3068962"/>
              <a:gd name="connsiteX1507" fmla="*/ 1120204 w 2921887"/>
              <a:gd name="connsiteY1507" fmla="*/ 2234877 h 3068962"/>
              <a:gd name="connsiteX1508" fmla="*/ 1156518 w 2921887"/>
              <a:gd name="connsiteY1508" fmla="*/ 2199216 h 3068962"/>
              <a:gd name="connsiteX1509" fmla="*/ 1246426 w 2921887"/>
              <a:gd name="connsiteY1509" fmla="*/ 2128304 h 3068962"/>
              <a:gd name="connsiteX1510" fmla="*/ 1400388 w 2921887"/>
              <a:gd name="connsiteY1510" fmla="*/ 2010964 h 3068962"/>
              <a:gd name="connsiteX1511" fmla="*/ 1479803 w 2921887"/>
              <a:gd name="connsiteY1511" fmla="*/ 1957403 h 3068962"/>
              <a:gd name="connsiteX1512" fmla="*/ 1549892 w 2921887"/>
              <a:gd name="connsiteY1512" fmla="*/ 1893418 h 3068962"/>
              <a:gd name="connsiteX1513" fmla="*/ 1624095 w 2921887"/>
              <a:gd name="connsiteY1513" fmla="*/ 1826072 h 3068962"/>
              <a:gd name="connsiteX1514" fmla="*/ 1698779 w 2921887"/>
              <a:gd name="connsiteY1514" fmla="*/ 1753446 h 3068962"/>
              <a:gd name="connsiteX1515" fmla="*/ 1769622 w 2921887"/>
              <a:gd name="connsiteY1515" fmla="*/ 1680339 h 3068962"/>
              <a:gd name="connsiteX1516" fmla="*/ 1844855 w 2921887"/>
              <a:gd name="connsiteY1516" fmla="*/ 1617657 h 3068962"/>
              <a:gd name="connsiteX1517" fmla="*/ 1856993 w 2921887"/>
              <a:gd name="connsiteY1517" fmla="*/ 1629796 h 3068962"/>
              <a:gd name="connsiteX1518" fmla="*/ 1771954 w 2921887"/>
              <a:gd name="connsiteY1518" fmla="*/ 1702011 h 3068962"/>
              <a:gd name="connsiteX1519" fmla="*/ 1691852 w 2921887"/>
              <a:gd name="connsiteY1519" fmla="*/ 1784718 h 3068962"/>
              <a:gd name="connsiteX1520" fmla="*/ 1543034 w 2921887"/>
              <a:gd name="connsiteY1520" fmla="*/ 1923456 h 3068962"/>
              <a:gd name="connsiteX1521" fmla="*/ 1472122 w 2921887"/>
              <a:gd name="connsiteY1521" fmla="*/ 1985315 h 3068962"/>
              <a:gd name="connsiteX1522" fmla="*/ 1391061 w 2921887"/>
              <a:gd name="connsiteY1522" fmla="*/ 2037093 h 3068962"/>
              <a:gd name="connsiteX1523" fmla="*/ 1311646 w 2921887"/>
              <a:gd name="connsiteY1523" fmla="*/ 2095386 h 3068962"/>
              <a:gd name="connsiteX1524" fmla="*/ 1235179 w 2921887"/>
              <a:gd name="connsiteY1524" fmla="*/ 2159234 h 3068962"/>
              <a:gd name="connsiteX1525" fmla="*/ 1156243 w 2921887"/>
              <a:gd name="connsiteY1525" fmla="*/ 2222053 h 3068962"/>
              <a:gd name="connsiteX1526" fmla="*/ 1090475 w 2921887"/>
              <a:gd name="connsiteY1526" fmla="*/ 2282678 h 3068962"/>
              <a:gd name="connsiteX1527" fmla="*/ 1079056 w 2921887"/>
              <a:gd name="connsiteY1527" fmla="*/ 2279540 h 3068962"/>
              <a:gd name="connsiteX1528" fmla="*/ 1081178 w 2921887"/>
              <a:gd name="connsiteY1528" fmla="*/ 2270621 h 3068962"/>
              <a:gd name="connsiteX1529" fmla="*/ 1069816 w 2921887"/>
              <a:gd name="connsiteY1529" fmla="*/ 2272966 h 3068962"/>
              <a:gd name="connsiteX1530" fmla="*/ 1067089 w 2921887"/>
              <a:gd name="connsiteY1530" fmla="*/ 2261830 h 3068962"/>
              <a:gd name="connsiteX1531" fmla="*/ 1137478 w 2921887"/>
              <a:gd name="connsiteY1531" fmla="*/ 2177040 h 3068962"/>
              <a:gd name="connsiteX1532" fmla="*/ 1152135 w 2921887"/>
              <a:gd name="connsiteY1532" fmla="*/ 2163641 h 3068962"/>
              <a:gd name="connsiteX1533" fmla="*/ 1128880 w 2921887"/>
              <a:gd name="connsiteY1533" fmla="*/ 2175796 h 3068962"/>
              <a:gd name="connsiteX1534" fmla="*/ 1108375 w 2921887"/>
              <a:gd name="connsiteY1534" fmla="*/ 2193593 h 3068962"/>
              <a:gd name="connsiteX1535" fmla="*/ 1108443 w 2921887"/>
              <a:gd name="connsiteY1535" fmla="*/ 2193593 h 3068962"/>
              <a:gd name="connsiteX1536" fmla="*/ 1096305 w 2921887"/>
              <a:gd name="connsiteY1536" fmla="*/ 2181454 h 3068962"/>
              <a:gd name="connsiteX1537" fmla="*/ 1145613 w 2921887"/>
              <a:gd name="connsiteY1537" fmla="*/ 2147850 h 3068962"/>
              <a:gd name="connsiteX1538" fmla="*/ 1172566 w 2921887"/>
              <a:gd name="connsiteY1538" fmla="*/ 2132145 h 3068962"/>
              <a:gd name="connsiteX1539" fmla="*/ 1198283 w 2921887"/>
              <a:gd name="connsiteY1539" fmla="*/ 2105673 h 3068962"/>
              <a:gd name="connsiteX1540" fmla="*/ 1245809 w 2921887"/>
              <a:gd name="connsiteY1540" fmla="*/ 2048478 h 3068962"/>
              <a:gd name="connsiteX1541" fmla="*/ 1300330 w 2921887"/>
              <a:gd name="connsiteY1541" fmla="*/ 2006850 h 3068962"/>
              <a:gd name="connsiteX1542" fmla="*/ 1349571 w 2921887"/>
              <a:gd name="connsiteY1542" fmla="*/ 1965290 h 3068962"/>
              <a:gd name="connsiteX1543" fmla="*/ 1391473 w 2921887"/>
              <a:gd name="connsiteY1543" fmla="*/ 1915158 h 3068962"/>
              <a:gd name="connsiteX1544" fmla="*/ 1438862 w 2921887"/>
              <a:gd name="connsiteY1544" fmla="*/ 1866535 h 3068962"/>
              <a:gd name="connsiteX1545" fmla="*/ 1488307 w 2921887"/>
              <a:gd name="connsiteY1545" fmla="*/ 1818323 h 3068962"/>
              <a:gd name="connsiteX1546" fmla="*/ 1680605 w 2921887"/>
              <a:gd name="connsiteY1546" fmla="*/ 1621361 h 3068962"/>
              <a:gd name="connsiteX1547" fmla="*/ 1862822 w 2921887"/>
              <a:gd name="connsiteY1547" fmla="*/ 1397722 h 3068962"/>
              <a:gd name="connsiteX1548" fmla="*/ 1951633 w 2921887"/>
              <a:gd name="connsiteY1548" fmla="*/ 1307676 h 3068962"/>
              <a:gd name="connsiteX1549" fmla="*/ 2032969 w 2921887"/>
              <a:gd name="connsiteY1549" fmla="*/ 1215093 h 3068962"/>
              <a:gd name="connsiteX1550" fmla="*/ 2044799 w 2921887"/>
              <a:gd name="connsiteY1550" fmla="*/ 1212393 h 3068962"/>
              <a:gd name="connsiteX1551" fmla="*/ 2650601 w 2921887"/>
              <a:gd name="connsiteY1551" fmla="*/ 1199457 h 3068962"/>
              <a:gd name="connsiteX1552" fmla="*/ 2661437 w 2921887"/>
              <a:gd name="connsiteY1552" fmla="*/ 1207755 h 3068962"/>
              <a:gd name="connsiteX1553" fmla="*/ 2641000 w 2921887"/>
              <a:gd name="connsiteY1553" fmla="*/ 1255830 h 3068962"/>
              <a:gd name="connsiteX1554" fmla="*/ 2632696 w 2921887"/>
              <a:gd name="connsiteY1554" fmla="*/ 1265927 h 3068962"/>
              <a:gd name="connsiteX1555" fmla="*/ 2615968 w 2921887"/>
              <a:gd name="connsiteY1555" fmla="*/ 1278187 h 3068962"/>
              <a:gd name="connsiteX1556" fmla="*/ 2597383 w 2921887"/>
              <a:gd name="connsiteY1556" fmla="*/ 1286965 h 3068962"/>
              <a:gd name="connsiteX1557" fmla="*/ 2604790 w 2921887"/>
              <a:gd name="connsiteY1557" fmla="*/ 1299858 h 3068962"/>
              <a:gd name="connsiteX1558" fmla="*/ 2632696 w 2921887"/>
              <a:gd name="connsiteY1558" fmla="*/ 1265927 h 3068962"/>
              <a:gd name="connsiteX1559" fmla="*/ 2638051 w 2921887"/>
              <a:gd name="connsiteY1559" fmla="*/ 1262002 h 3068962"/>
              <a:gd name="connsiteX1560" fmla="*/ 2680776 w 2921887"/>
              <a:gd name="connsiteY1560" fmla="*/ 1230387 h 3068962"/>
              <a:gd name="connsiteX1561" fmla="*/ 2689418 w 2921887"/>
              <a:gd name="connsiteY1561" fmla="*/ 1245200 h 3068962"/>
              <a:gd name="connsiteX1562" fmla="*/ 2642715 w 2921887"/>
              <a:gd name="connsiteY1562" fmla="*/ 1279902 h 3068962"/>
              <a:gd name="connsiteX1563" fmla="*/ 2597315 w 2921887"/>
              <a:gd name="connsiteY1563" fmla="*/ 1304110 h 3068962"/>
              <a:gd name="connsiteX1564" fmla="*/ 2589908 w 2921887"/>
              <a:gd name="connsiteY1564" fmla="*/ 1291217 h 3068962"/>
              <a:gd name="connsiteX1565" fmla="*/ 2622963 w 2921887"/>
              <a:gd name="connsiteY1565" fmla="*/ 1250892 h 3068962"/>
              <a:gd name="connsiteX1566" fmla="*/ 2638017 w 2921887"/>
              <a:gd name="connsiteY1566" fmla="*/ 1231099 h 3068962"/>
              <a:gd name="connsiteX1567" fmla="*/ 2640575 w 2921887"/>
              <a:gd name="connsiteY1567" fmla="*/ 1221476 h 3068962"/>
              <a:gd name="connsiteX1568" fmla="*/ 2655059 w 2921887"/>
              <a:gd name="connsiteY1568" fmla="*/ 1216053 h 3068962"/>
              <a:gd name="connsiteX1569" fmla="*/ 2644223 w 2921887"/>
              <a:gd name="connsiteY1569" fmla="*/ 1207755 h 3068962"/>
              <a:gd name="connsiteX1570" fmla="*/ 2640575 w 2921887"/>
              <a:gd name="connsiteY1570" fmla="*/ 1221476 h 3068962"/>
              <a:gd name="connsiteX1571" fmla="*/ 2629984 w 2921887"/>
              <a:gd name="connsiteY1571" fmla="*/ 1225441 h 3068962"/>
              <a:gd name="connsiteX1572" fmla="*/ 2607944 w 2921887"/>
              <a:gd name="connsiteY1572" fmla="*/ 1240948 h 3068962"/>
              <a:gd name="connsiteX1573" fmla="*/ 2572518 w 2921887"/>
              <a:gd name="connsiteY1573" fmla="*/ 1283625 h 3068962"/>
              <a:gd name="connsiteX1574" fmla="*/ 2601893 w 2921887"/>
              <a:gd name="connsiteY1574" fmla="*/ 1235385 h 3068962"/>
              <a:gd name="connsiteX1575" fmla="*/ 2609966 w 2921887"/>
              <a:gd name="connsiteY1575" fmla="*/ 1218689 h 3068962"/>
              <a:gd name="connsiteX1576" fmla="*/ 2622526 w 2921887"/>
              <a:gd name="connsiteY1576" fmla="*/ 1209942 h 3068962"/>
              <a:gd name="connsiteX1577" fmla="*/ 2650601 w 2921887"/>
              <a:gd name="connsiteY1577" fmla="*/ 1199457 h 3068962"/>
              <a:gd name="connsiteX1578" fmla="*/ 282982 w 2921887"/>
              <a:gd name="connsiteY1578" fmla="*/ 1193687 h 3068962"/>
              <a:gd name="connsiteX1579" fmla="*/ 253880 w 2921887"/>
              <a:gd name="connsiteY1579" fmla="*/ 1217159 h 3068962"/>
              <a:gd name="connsiteX1580" fmla="*/ 178982 w 2921887"/>
              <a:gd name="connsiteY1580" fmla="*/ 1264951 h 3068962"/>
              <a:gd name="connsiteX1581" fmla="*/ 178005 w 2921887"/>
              <a:gd name="connsiteY1581" fmla="*/ 1264870 h 3068962"/>
              <a:gd name="connsiteX1582" fmla="*/ 201408 w 2921887"/>
              <a:gd name="connsiteY1582" fmla="*/ 1247531 h 3068962"/>
              <a:gd name="connsiteX1583" fmla="*/ 1354582 w 2921887"/>
              <a:gd name="connsiteY1583" fmla="*/ 1185022 h 3068962"/>
              <a:gd name="connsiteX1584" fmla="*/ 1223932 w 2921887"/>
              <a:gd name="connsiteY1584" fmla="*/ 1312065 h 3068962"/>
              <a:gd name="connsiteX1585" fmla="*/ 1192791 w 2921887"/>
              <a:gd name="connsiteY1585" fmla="*/ 1341583 h 3068962"/>
              <a:gd name="connsiteX1586" fmla="*/ 1231339 w 2921887"/>
              <a:gd name="connsiteY1586" fmla="*/ 1292931 h 3068962"/>
              <a:gd name="connsiteX1587" fmla="*/ 1292289 w 2921887"/>
              <a:gd name="connsiteY1587" fmla="*/ 1237261 h 3068962"/>
              <a:gd name="connsiteX1588" fmla="*/ 1355536 w 2921887"/>
              <a:gd name="connsiteY1588" fmla="*/ 1184094 h 3068962"/>
              <a:gd name="connsiteX1589" fmla="*/ 1355606 w 2921887"/>
              <a:gd name="connsiteY1589" fmla="*/ 1184163 h 3068962"/>
              <a:gd name="connsiteX1590" fmla="*/ 1354582 w 2921887"/>
              <a:gd name="connsiteY1590" fmla="*/ 1185022 h 3068962"/>
              <a:gd name="connsiteX1591" fmla="*/ 271253 w 2921887"/>
              <a:gd name="connsiteY1591" fmla="*/ 1181332 h 3068962"/>
              <a:gd name="connsiteX1592" fmla="*/ 244862 w 2921887"/>
              <a:gd name="connsiteY1592" fmla="*/ 1202577 h 3068962"/>
              <a:gd name="connsiteX1593" fmla="*/ 196244 w 2921887"/>
              <a:gd name="connsiteY1593" fmla="*/ 1233634 h 3068962"/>
              <a:gd name="connsiteX1594" fmla="*/ 199149 w 2921887"/>
              <a:gd name="connsiteY1594" fmla="*/ 1227882 h 3068962"/>
              <a:gd name="connsiteX1595" fmla="*/ 204288 w 2921887"/>
              <a:gd name="connsiteY1595" fmla="*/ 1224077 h 3068962"/>
              <a:gd name="connsiteX1596" fmla="*/ 1343467 w 2921887"/>
              <a:gd name="connsiteY1596" fmla="*/ 1171887 h 3068962"/>
              <a:gd name="connsiteX1597" fmla="*/ 1355606 w 2921887"/>
              <a:gd name="connsiteY1597" fmla="*/ 1184026 h 3068962"/>
              <a:gd name="connsiteX1598" fmla="*/ 1355536 w 2921887"/>
              <a:gd name="connsiteY1598" fmla="*/ 1184094 h 3068962"/>
              <a:gd name="connsiteX1599" fmla="*/ 1343467 w 2921887"/>
              <a:gd name="connsiteY1599" fmla="*/ 1172025 h 3068962"/>
              <a:gd name="connsiteX1600" fmla="*/ 1230970 w 2921887"/>
              <a:gd name="connsiteY1600" fmla="*/ 1282241 h 3068962"/>
              <a:gd name="connsiteX1601" fmla="*/ 1178033 w 2921887"/>
              <a:gd name="connsiteY1601" fmla="*/ 1331717 h 3068962"/>
              <a:gd name="connsiteX1602" fmla="*/ 1181455 w 2921887"/>
              <a:gd name="connsiteY1602" fmla="*/ 1326990 h 3068962"/>
              <a:gd name="connsiteX1603" fmla="*/ 1232367 w 2921887"/>
              <a:gd name="connsiteY1603" fmla="*/ 1266733 h 3068962"/>
              <a:gd name="connsiteX1604" fmla="*/ 1343467 w 2921887"/>
              <a:gd name="connsiteY1604" fmla="*/ 1171887 h 3068962"/>
              <a:gd name="connsiteX1605" fmla="*/ 1992043 w 2921887"/>
              <a:gd name="connsiteY1605" fmla="*/ 1171543 h 3068962"/>
              <a:gd name="connsiteX1606" fmla="*/ 1997926 w 2921887"/>
              <a:gd name="connsiteY1606" fmla="*/ 1186221 h 3068962"/>
              <a:gd name="connsiteX1607" fmla="*/ 1803844 w 2921887"/>
              <a:gd name="connsiteY1607" fmla="*/ 1415347 h 3068962"/>
              <a:gd name="connsiteX1608" fmla="*/ 1725869 w 2921887"/>
              <a:gd name="connsiteY1608" fmla="*/ 1524663 h 3068962"/>
              <a:gd name="connsiteX1609" fmla="*/ 1645836 w 2921887"/>
              <a:gd name="connsiteY1609" fmla="*/ 1628288 h 3068962"/>
              <a:gd name="connsiteX1610" fmla="*/ 1549618 w 2921887"/>
              <a:gd name="connsiteY1610" fmla="*/ 1717853 h 3068962"/>
              <a:gd name="connsiteX1611" fmla="*/ 1452440 w 2921887"/>
              <a:gd name="connsiteY1611" fmla="*/ 1815168 h 3068962"/>
              <a:gd name="connsiteX1612" fmla="*/ 1361778 w 2921887"/>
              <a:gd name="connsiteY1612" fmla="*/ 1908986 h 3068962"/>
              <a:gd name="connsiteX1613" fmla="*/ 1279071 w 2921887"/>
              <a:gd name="connsiteY1613" fmla="*/ 1998825 h 3068962"/>
              <a:gd name="connsiteX1614" fmla="*/ 1095070 w 2921887"/>
              <a:gd name="connsiteY1614" fmla="*/ 2153336 h 3068962"/>
              <a:gd name="connsiteX1615" fmla="*/ 1095070 w 2921887"/>
              <a:gd name="connsiteY1615" fmla="*/ 2153268 h 3068962"/>
              <a:gd name="connsiteX1616" fmla="*/ 1086430 w 2921887"/>
              <a:gd name="connsiteY1616" fmla="*/ 2138454 h 3068962"/>
              <a:gd name="connsiteX1617" fmla="*/ 1290111 w 2921887"/>
              <a:gd name="connsiteY1617" fmla="*/ 1961655 h 3068962"/>
              <a:gd name="connsiteX1618" fmla="*/ 1465951 w 2921887"/>
              <a:gd name="connsiteY1618" fmla="*/ 1776146 h 3068962"/>
              <a:gd name="connsiteX1619" fmla="*/ 1565186 w 2921887"/>
              <a:gd name="connsiteY1619" fmla="*/ 1681437 h 3068962"/>
              <a:gd name="connsiteX1620" fmla="*/ 1656123 w 2921887"/>
              <a:gd name="connsiteY1620" fmla="*/ 1591460 h 3068962"/>
              <a:gd name="connsiteX1621" fmla="*/ 1734304 w 2921887"/>
              <a:gd name="connsiteY1621" fmla="*/ 1482624 h 3068962"/>
              <a:gd name="connsiteX1622" fmla="*/ 1812485 w 2921887"/>
              <a:gd name="connsiteY1622" fmla="*/ 1375639 h 3068962"/>
              <a:gd name="connsiteX1623" fmla="*/ 1985787 w 2921887"/>
              <a:gd name="connsiteY1623" fmla="*/ 1174082 h 3068962"/>
              <a:gd name="connsiteX1624" fmla="*/ 1992043 w 2921887"/>
              <a:gd name="connsiteY1624" fmla="*/ 1171543 h 3068962"/>
              <a:gd name="connsiteX1625" fmla="*/ 1405300 w 2921887"/>
              <a:gd name="connsiteY1625" fmla="*/ 1168939 h 3068962"/>
              <a:gd name="connsiteX1626" fmla="*/ 1407727 w 2921887"/>
              <a:gd name="connsiteY1626" fmla="*/ 1179980 h 3068962"/>
              <a:gd name="connsiteX1627" fmla="*/ 1302455 w 2921887"/>
              <a:gd name="connsiteY1627" fmla="*/ 1317346 h 3068962"/>
              <a:gd name="connsiteX1628" fmla="*/ 1094452 w 2921887"/>
              <a:gd name="connsiteY1628" fmla="*/ 1542494 h 3068962"/>
              <a:gd name="connsiteX1629" fmla="*/ 924433 w 2921887"/>
              <a:gd name="connsiteY1629" fmla="*/ 1719647 h 3068962"/>
              <a:gd name="connsiteX1630" fmla="*/ 906705 w 2921887"/>
              <a:gd name="connsiteY1630" fmla="*/ 1732756 h 3068962"/>
              <a:gd name="connsiteX1631" fmla="*/ 873556 w 2921887"/>
              <a:gd name="connsiteY1631" fmla="*/ 1749605 h 3068962"/>
              <a:gd name="connsiteX1632" fmla="*/ 881923 w 2921887"/>
              <a:gd name="connsiteY1632" fmla="*/ 1763939 h 3068962"/>
              <a:gd name="connsiteX1633" fmla="*/ 924433 w 2921887"/>
              <a:gd name="connsiteY1633" fmla="*/ 1719647 h 3068962"/>
              <a:gd name="connsiteX1634" fmla="*/ 936967 w 2921887"/>
              <a:gd name="connsiteY1634" fmla="*/ 1710378 h 3068962"/>
              <a:gd name="connsiteX1635" fmla="*/ 979083 w 2921887"/>
              <a:gd name="connsiteY1635" fmla="*/ 1671524 h 3068962"/>
              <a:gd name="connsiteX1636" fmla="*/ 980336 w 2921887"/>
              <a:gd name="connsiteY1636" fmla="*/ 1667035 h 3068962"/>
              <a:gd name="connsiteX1637" fmla="*/ 991854 w 2921887"/>
              <a:gd name="connsiteY1637" fmla="*/ 1659741 h 3068962"/>
              <a:gd name="connsiteX1638" fmla="*/ 992200 w 2921887"/>
              <a:gd name="connsiteY1638" fmla="*/ 1659423 h 3068962"/>
              <a:gd name="connsiteX1639" fmla="*/ 992349 w 2921887"/>
              <a:gd name="connsiteY1639" fmla="*/ 1659428 h 3068962"/>
              <a:gd name="connsiteX1640" fmla="*/ 1040609 w 2921887"/>
              <a:gd name="connsiteY1640" fmla="*/ 1628870 h 3068962"/>
              <a:gd name="connsiteX1641" fmla="*/ 1094247 w 2921887"/>
              <a:gd name="connsiteY1641" fmla="*/ 1581653 h 3068962"/>
              <a:gd name="connsiteX1642" fmla="*/ 1279825 w 2921887"/>
              <a:gd name="connsiteY1642" fmla="*/ 1395527 h 3068962"/>
              <a:gd name="connsiteX1643" fmla="*/ 1385713 w 2921887"/>
              <a:gd name="connsiteY1643" fmla="*/ 1295263 h 3068962"/>
              <a:gd name="connsiteX1644" fmla="*/ 1461424 w 2921887"/>
              <a:gd name="connsiteY1644" fmla="*/ 1178608 h 3068962"/>
              <a:gd name="connsiteX1645" fmla="*/ 1475757 w 2921887"/>
              <a:gd name="connsiteY1645" fmla="*/ 1186975 h 3068962"/>
              <a:gd name="connsiteX1646" fmla="*/ 1401075 w 2921887"/>
              <a:gd name="connsiteY1646" fmla="*/ 1337303 h 3068962"/>
              <a:gd name="connsiteX1647" fmla="*/ 1295873 w 2921887"/>
              <a:gd name="connsiteY1647" fmla="*/ 1455672 h 3068962"/>
              <a:gd name="connsiteX1648" fmla="*/ 1244574 w 2921887"/>
              <a:gd name="connsiteY1648" fmla="*/ 1515268 h 3068962"/>
              <a:gd name="connsiteX1649" fmla="*/ 1183745 w 2921887"/>
              <a:gd name="connsiteY1649" fmla="*/ 1579116 h 3068962"/>
              <a:gd name="connsiteX1650" fmla="*/ 1129095 w 2921887"/>
              <a:gd name="connsiteY1650" fmla="*/ 1626328 h 3068962"/>
              <a:gd name="connsiteX1651" fmla="*/ 1059546 w 2921887"/>
              <a:gd name="connsiteY1651" fmla="*/ 1681368 h 3068962"/>
              <a:gd name="connsiteX1652" fmla="*/ 980404 w 2921887"/>
              <a:gd name="connsiteY1652" fmla="*/ 1740964 h 3068962"/>
              <a:gd name="connsiteX1653" fmla="*/ 910933 w 2921887"/>
              <a:gd name="connsiteY1653" fmla="*/ 1798915 h 3068962"/>
              <a:gd name="connsiteX1654" fmla="*/ 921289 w 2921887"/>
              <a:gd name="connsiteY1654" fmla="*/ 1812356 h 3068962"/>
              <a:gd name="connsiteX1655" fmla="*/ 950710 w 2921887"/>
              <a:gd name="connsiteY1655" fmla="*/ 1783004 h 3068962"/>
              <a:gd name="connsiteX1656" fmla="*/ 982874 w 2921887"/>
              <a:gd name="connsiteY1656" fmla="*/ 1752692 h 3068962"/>
              <a:gd name="connsiteX1657" fmla="*/ 1050698 w 2921887"/>
              <a:gd name="connsiteY1657" fmla="*/ 1694056 h 3068962"/>
              <a:gd name="connsiteX1658" fmla="*/ 1129095 w 2921887"/>
              <a:gd name="connsiteY1658" fmla="*/ 1626328 h 3068962"/>
              <a:gd name="connsiteX1659" fmla="*/ 1129566 w 2921887"/>
              <a:gd name="connsiteY1659" fmla="*/ 1625956 h 3068962"/>
              <a:gd name="connsiteX1660" fmla="*/ 1201918 w 2921887"/>
              <a:gd name="connsiteY1660" fmla="*/ 1568623 h 3068962"/>
              <a:gd name="connsiteX1661" fmla="*/ 1339833 w 2921887"/>
              <a:gd name="connsiteY1661" fmla="*/ 1442984 h 3068962"/>
              <a:gd name="connsiteX1662" fmla="*/ 1402744 w 2921887"/>
              <a:gd name="connsiteY1662" fmla="*/ 1377960 h 3068962"/>
              <a:gd name="connsiteX1663" fmla="*/ 1377431 w 2921887"/>
              <a:gd name="connsiteY1663" fmla="*/ 1415501 h 3068962"/>
              <a:gd name="connsiteX1664" fmla="*/ 1320150 w 2921887"/>
              <a:gd name="connsiteY1664" fmla="*/ 1484681 h 3068962"/>
              <a:gd name="connsiteX1665" fmla="*/ 1317940 w 2921887"/>
              <a:gd name="connsiteY1665" fmla="*/ 1487348 h 3068962"/>
              <a:gd name="connsiteX1666" fmla="*/ 1257537 w 2921887"/>
              <a:gd name="connsiteY1666" fmla="*/ 1542940 h 3068962"/>
              <a:gd name="connsiteX1667" fmla="*/ 1187859 w 2921887"/>
              <a:gd name="connsiteY1667" fmla="*/ 1601816 h 3068962"/>
              <a:gd name="connsiteX1668" fmla="*/ 1047751 w 2921887"/>
              <a:gd name="connsiteY1668" fmla="*/ 1710858 h 3068962"/>
              <a:gd name="connsiteX1669" fmla="*/ 979925 w 2921887"/>
              <a:gd name="connsiteY1669" fmla="*/ 1764213 h 3068962"/>
              <a:gd name="connsiteX1670" fmla="*/ 919506 w 2921887"/>
              <a:gd name="connsiteY1670" fmla="*/ 1813659 h 3068962"/>
              <a:gd name="connsiteX1671" fmla="*/ 909149 w 2921887"/>
              <a:gd name="connsiteY1671" fmla="*/ 1800218 h 3068962"/>
              <a:gd name="connsiteX1672" fmla="*/ 942755 w 2921887"/>
              <a:gd name="connsiteY1672" fmla="*/ 1766751 h 3068962"/>
              <a:gd name="connsiteX1673" fmla="*/ 979445 w 2921887"/>
              <a:gd name="connsiteY1673" fmla="*/ 1732666 h 3068962"/>
              <a:gd name="connsiteX1674" fmla="*/ 1053168 w 2921887"/>
              <a:gd name="connsiteY1674" fmla="*/ 1669710 h 3068962"/>
              <a:gd name="connsiteX1675" fmla="*/ 1184155 w 2921887"/>
              <a:gd name="connsiteY1675" fmla="*/ 1554701 h 3068962"/>
              <a:gd name="connsiteX1676" fmla="*/ 1292307 w 2921887"/>
              <a:gd name="connsiteY1676" fmla="*/ 1434138 h 3068962"/>
              <a:gd name="connsiteX1677" fmla="*/ 1396274 w 2921887"/>
              <a:gd name="connsiteY1677" fmla="*/ 1315426 h 3068962"/>
              <a:gd name="connsiteX1678" fmla="*/ 1435793 w 2921887"/>
              <a:gd name="connsiteY1678" fmla="*/ 1252589 h 3068962"/>
              <a:gd name="connsiteX1679" fmla="*/ 1438659 w 2921887"/>
              <a:gd name="connsiteY1679" fmla="*/ 1243986 h 3068962"/>
              <a:gd name="connsiteX1680" fmla="*/ 1473494 w 2921887"/>
              <a:gd name="connsiteY1680" fmla="*/ 1190816 h 3068962"/>
              <a:gd name="connsiteX1681" fmla="*/ 1459162 w 2921887"/>
              <a:gd name="connsiteY1681" fmla="*/ 1182449 h 3068962"/>
              <a:gd name="connsiteX1682" fmla="*/ 1438659 w 2921887"/>
              <a:gd name="connsiteY1682" fmla="*/ 1243986 h 3068962"/>
              <a:gd name="connsiteX1683" fmla="*/ 1430007 w 2921887"/>
              <a:gd name="connsiteY1683" fmla="*/ 1257193 h 3068962"/>
              <a:gd name="connsiteX1684" fmla="*/ 1385850 w 2921887"/>
              <a:gd name="connsiteY1684" fmla="*/ 1323106 h 3068962"/>
              <a:gd name="connsiteX1685" fmla="*/ 1277974 w 2921887"/>
              <a:gd name="connsiteY1685" fmla="*/ 1419256 h 3068962"/>
              <a:gd name="connsiteX1686" fmla="*/ 1183675 w 2921887"/>
              <a:gd name="connsiteY1686" fmla="*/ 1512593 h 3068962"/>
              <a:gd name="connsiteX1687" fmla="*/ 1043991 w 2921887"/>
              <a:gd name="connsiteY1687" fmla="*/ 1648112 h 3068962"/>
              <a:gd name="connsiteX1688" fmla="*/ 1001296 w 2921887"/>
              <a:gd name="connsiteY1688" fmla="*/ 1674335 h 3068962"/>
              <a:gd name="connsiteX1689" fmla="*/ 945558 w 2921887"/>
              <a:gd name="connsiteY1689" fmla="*/ 1725156 h 3068962"/>
              <a:gd name="connsiteX1690" fmla="*/ 878082 w 2921887"/>
              <a:gd name="connsiteY1690" fmla="*/ 1766202 h 3068962"/>
              <a:gd name="connsiteX1691" fmla="*/ 869715 w 2921887"/>
              <a:gd name="connsiteY1691" fmla="*/ 1751868 h 3068962"/>
              <a:gd name="connsiteX1692" fmla="*/ 987674 w 2921887"/>
              <a:gd name="connsiteY1692" fmla="*/ 1626984 h 3068962"/>
              <a:gd name="connsiteX1693" fmla="*/ 1055198 w 2921887"/>
              <a:gd name="connsiteY1693" fmla="*/ 1557168 h 3068962"/>
              <a:gd name="connsiteX1694" fmla="*/ 1166531 w 2921887"/>
              <a:gd name="connsiteY1694" fmla="*/ 1450528 h 3068962"/>
              <a:gd name="connsiteX1695" fmla="*/ 1282568 w 2921887"/>
              <a:gd name="connsiteY1695" fmla="*/ 1327152 h 3068962"/>
              <a:gd name="connsiteX1696" fmla="*/ 1406355 w 2921887"/>
              <a:gd name="connsiteY1696" fmla="*/ 1181694 h 3068962"/>
              <a:gd name="connsiteX1697" fmla="*/ 1392912 w 2921887"/>
              <a:gd name="connsiteY1697" fmla="*/ 1171339 h 3068962"/>
              <a:gd name="connsiteX1698" fmla="*/ 1199861 w 2921887"/>
              <a:gd name="connsiteY1698" fmla="*/ 1407597 h 3068962"/>
              <a:gd name="connsiteX1699" fmla="*/ 1055198 w 2921887"/>
              <a:gd name="connsiteY1699" fmla="*/ 1557168 h 3068962"/>
              <a:gd name="connsiteX1700" fmla="*/ 1052619 w 2921887"/>
              <a:gd name="connsiteY1700" fmla="*/ 1559639 h 3068962"/>
              <a:gd name="connsiteX1701" fmla="*/ 992200 w 2921887"/>
              <a:gd name="connsiteY1701" fmla="*/ 1605587 h 3068962"/>
              <a:gd name="connsiteX1702" fmla="*/ 943028 w 2921887"/>
              <a:gd name="connsiteY1702" fmla="*/ 1645364 h 3068962"/>
              <a:gd name="connsiteX1703" fmla="*/ 834191 w 2921887"/>
              <a:gd name="connsiteY1703" fmla="*/ 1706057 h 3068962"/>
              <a:gd name="connsiteX1704" fmla="*/ 824522 w 2921887"/>
              <a:gd name="connsiteY1704" fmla="*/ 1693438 h 3068962"/>
              <a:gd name="connsiteX1705" fmla="*/ 922866 w 2921887"/>
              <a:gd name="connsiteY1705" fmla="*/ 1596809 h 3068962"/>
              <a:gd name="connsiteX1706" fmla="*/ 1033348 w 2921887"/>
              <a:gd name="connsiteY1706" fmla="*/ 1509438 h 3068962"/>
              <a:gd name="connsiteX1707" fmla="*/ 1110809 w 2921887"/>
              <a:gd name="connsiteY1707" fmla="*/ 1419293 h 3068962"/>
              <a:gd name="connsiteX1708" fmla="*/ 1192791 w 2921887"/>
              <a:gd name="connsiteY1708" fmla="*/ 1341583 h 3068962"/>
              <a:gd name="connsiteX1709" fmla="*/ 1181790 w 2921887"/>
              <a:gd name="connsiteY1709" fmla="*/ 1355468 h 3068962"/>
              <a:gd name="connsiteX1710" fmla="*/ 1135533 w 2921887"/>
              <a:gd name="connsiteY1710" fmla="*/ 1419187 h 3068962"/>
              <a:gd name="connsiteX1711" fmla="*/ 1033623 w 2921887"/>
              <a:gd name="connsiteY1711" fmla="*/ 1532755 h 3068962"/>
              <a:gd name="connsiteX1712" fmla="*/ 925335 w 2921887"/>
              <a:gd name="connsiteY1712" fmla="*/ 1615943 h 3068962"/>
              <a:gd name="connsiteX1713" fmla="*/ 875829 w 2921887"/>
              <a:gd name="connsiteY1713" fmla="*/ 1653070 h 3068962"/>
              <a:gd name="connsiteX1714" fmla="*/ 854421 w 2921887"/>
              <a:gd name="connsiteY1714" fmla="*/ 1681941 h 3068962"/>
              <a:gd name="connsiteX1715" fmla="*/ 829666 w 2921887"/>
              <a:gd name="connsiteY1715" fmla="*/ 1689666 h 3068962"/>
              <a:gd name="connsiteX1716" fmla="*/ 839336 w 2921887"/>
              <a:gd name="connsiteY1716" fmla="*/ 1702285 h 3068962"/>
              <a:gd name="connsiteX1717" fmla="*/ 854421 w 2921887"/>
              <a:gd name="connsiteY1717" fmla="*/ 1681941 h 3068962"/>
              <a:gd name="connsiteX1718" fmla="*/ 861641 w 2921887"/>
              <a:gd name="connsiteY1718" fmla="*/ 1679688 h 3068962"/>
              <a:gd name="connsiteX1719" fmla="*/ 890838 w 2921887"/>
              <a:gd name="connsiteY1719" fmla="*/ 1662920 h 3068962"/>
              <a:gd name="connsiteX1720" fmla="*/ 950847 w 2921887"/>
              <a:gd name="connsiteY1720" fmla="*/ 1617177 h 3068962"/>
              <a:gd name="connsiteX1721" fmla="*/ 1060643 w 2921887"/>
              <a:gd name="connsiteY1721" fmla="*/ 1530629 h 3068962"/>
              <a:gd name="connsiteX1722" fmla="*/ 1172292 w 2921887"/>
              <a:gd name="connsiteY1722" fmla="*/ 1419735 h 3068962"/>
              <a:gd name="connsiteX1723" fmla="*/ 1394284 w 2921887"/>
              <a:gd name="connsiteY1723" fmla="*/ 1169624 h 3068962"/>
              <a:gd name="connsiteX1724" fmla="*/ 1405300 w 2921887"/>
              <a:gd name="connsiteY1724" fmla="*/ 1168939 h 3068962"/>
              <a:gd name="connsiteX1725" fmla="*/ 2553629 w 2921887"/>
              <a:gd name="connsiteY1725" fmla="*/ 1140615 h 3068962"/>
              <a:gd name="connsiteX1726" fmla="*/ 2565357 w 2921887"/>
              <a:gd name="connsiteY1726" fmla="*/ 1152343 h 3068962"/>
              <a:gd name="connsiteX1727" fmla="*/ 2552431 w 2921887"/>
              <a:gd name="connsiteY1727" fmla="*/ 1169883 h 3068962"/>
              <a:gd name="connsiteX1728" fmla="*/ 2553363 w 2921887"/>
              <a:gd name="connsiteY1728" fmla="*/ 1169008 h 3068962"/>
              <a:gd name="connsiteX1729" fmla="*/ 2583599 w 2921887"/>
              <a:gd name="connsiteY1729" fmla="*/ 1150902 h 3068962"/>
              <a:gd name="connsiteX1730" fmla="*/ 2593268 w 2921887"/>
              <a:gd name="connsiteY1730" fmla="*/ 1163521 h 3068962"/>
              <a:gd name="connsiteX1731" fmla="*/ 2564122 w 2921887"/>
              <a:gd name="connsiteY1731" fmla="*/ 1207618 h 3068962"/>
              <a:gd name="connsiteX1732" fmla="*/ 2550757 w 2921887"/>
              <a:gd name="connsiteY1732" fmla="*/ 1228398 h 3068962"/>
              <a:gd name="connsiteX1733" fmla="*/ 2546415 w 2921887"/>
              <a:gd name="connsiteY1733" fmla="*/ 1242535 h 3068962"/>
              <a:gd name="connsiteX1734" fmla="*/ 2537307 w 2921887"/>
              <a:gd name="connsiteY1734" fmla="*/ 1243348 h 3068962"/>
              <a:gd name="connsiteX1735" fmla="*/ 2543616 w 2921887"/>
              <a:gd name="connsiteY1735" fmla="*/ 1251646 h 3068962"/>
              <a:gd name="connsiteX1736" fmla="*/ 2546415 w 2921887"/>
              <a:gd name="connsiteY1736" fmla="*/ 1242535 h 3068962"/>
              <a:gd name="connsiteX1737" fmla="*/ 2548364 w 2921887"/>
              <a:gd name="connsiteY1737" fmla="*/ 1242361 h 3068962"/>
              <a:gd name="connsiteX1738" fmla="*/ 2575917 w 2921887"/>
              <a:gd name="connsiteY1738" fmla="*/ 1217219 h 3068962"/>
              <a:gd name="connsiteX1739" fmla="*/ 2612128 w 2921887"/>
              <a:gd name="connsiteY1739" fmla="*/ 1176208 h 3068962"/>
              <a:gd name="connsiteX1740" fmla="*/ 2626461 w 2921887"/>
              <a:gd name="connsiteY1740" fmla="*/ 1184575 h 3068962"/>
              <a:gd name="connsiteX1741" fmla="*/ 2609966 w 2921887"/>
              <a:gd name="connsiteY1741" fmla="*/ 1218689 h 3068962"/>
              <a:gd name="connsiteX1742" fmla="*/ 2597795 w 2921887"/>
              <a:gd name="connsiteY1742" fmla="*/ 1227164 h 3068962"/>
              <a:gd name="connsiteX1743" fmla="*/ 2557675 w 2921887"/>
              <a:gd name="connsiteY1743" fmla="*/ 1275032 h 3068962"/>
              <a:gd name="connsiteX1744" fmla="*/ 2557715 w 2921887"/>
              <a:gd name="connsiteY1744" fmla="*/ 1275164 h 3068962"/>
              <a:gd name="connsiteX1745" fmla="*/ 2557607 w 2921887"/>
              <a:gd name="connsiteY1745" fmla="*/ 1275101 h 3068962"/>
              <a:gd name="connsiteX1746" fmla="*/ 2581116 w 2921887"/>
              <a:gd name="connsiteY1746" fmla="*/ 1236826 h 3068962"/>
              <a:gd name="connsiteX1747" fmla="*/ 2582364 w 2921887"/>
              <a:gd name="connsiteY1747" fmla="*/ 1235736 h 3068962"/>
              <a:gd name="connsiteX1748" fmla="*/ 2624198 w 2921887"/>
              <a:gd name="connsiteY1748" fmla="*/ 1188484 h 3068962"/>
              <a:gd name="connsiteX1749" fmla="*/ 2609865 w 2921887"/>
              <a:gd name="connsiteY1749" fmla="*/ 1180118 h 3068962"/>
              <a:gd name="connsiteX1750" fmla="*/ 2586051 w 2921887"/>
              <a:gd name="connsiteY1750" fmla="*/ 1228792 h 3068962"/>
              <a:gd name="connsiteX1751" fmla="*/ 2581116 w 2921887"/>
              <a:gd name="connsiteY1751" fmla="*/ 1236826 h 3068962"/>
              <a:gd name="connsiteX1752" fmla="*/ 2560307 w 2921887"/>
              <a:gd name="connsiteY1752" fmla="*/ 1254999 h 3068962"/>
              <a:gd name="connsiteX1753" fmla="*/ 2532644 w 2921887"/>
              <a:gd name="connsiteY1753" fmla="*/ 1260013 h 3068962"/>
              <a:gd name="connsiteX1754" fmla="*/ 2526334 w 2921887"/>
              <a:gd name="connsiteY1754" fmla="*/ 1251715 h 3068962"/>
              <a:gd name="connsiteX1755" fmla="*/ 2546291 w 2921887"/>
              <a:gd name="connsiteY1755" fmla="*/ 1203298 h 3068962"/>
              <a:gd name="connsiteX1756" fmla="*/ 2555293 w 2921887"/>
              <a:gd name="connsiteY1756" fmla="*/ 1189709 h 3068962"/>
              <a:gd name="connsiteX1757" fmla="*/ 2558122 w 2921887"/>
              <a:gd name="connsiteY1757" fmla="*/ 1186830 h 3068962"/>
              <a:gd name="connsiteX1758" fmla="*/ 2587988 w 2921887"/>
              <a:gd name="connsiteY1758" fmla="*/ 1167568 h 3068962"/>
              <a:gd name="connsiteX1759" fmla="*/ 2578318 w 2921887"/>
              <a:gd name="connsiteY1759" fmla="*/ 1154949 h 3068962"/>
              <a:gd name="connsiteX1760" fmla="*/ 2555293 w 2921887"/>
              <a:gd name="connsiteY1760" fmla="*/ 1189709 h 3068962"/>
              <a:gd name="connsiteX1761" fmla="*/ 2532575 w 2921887"/>
              <a:gd name="connsiteY1761" fmla="*/ 1212830 h 3068962"/>
              <a:gd name="connsiteX1762" fmla="*/ 2485460 w 2921887"/>
              <a:gd name="connsiteY1762" fmla="*/ 1267009 h 3068962"/>
              <a:gd name="connsiteX1763" fmla="*/ 2380053 w 2921887"/>
              <a:gd name="connsiteY1763" fmla="*/ 1357328 h 3068962"/>
              <a:gd name="connsiteX1764" fmla="*/ 2380259 w 2921887"/>
              <a:gd name="connsiteY1764" fmla="*/ 1357191 h 3068962"/>
              <a:gd name="connsiteX1765" fmla="*/ 2380259 w 2921887"/>
              <a:gd name="connsiteY1765" fmla="*/ 1340046 h 3068962"/>
              <a:gd name="connsiteX1766" fmla="*/ 2437112 w 2921887"/>
              <a:gd name="connsiteY1766" fmla="*/ 1299241 h 3068962"/>
              <a:gd name="connsiteX1767" fmla="*/ 2479631 w 2921887"/>
              <a:gd name="connsiteY1767" fmla="*/ 1247943 h 3068962"/>
              <a:gd name="connsiteX1768" fmla="*/ 2500060 w 2921887"/>
              <a:gd name="connsiteY1768" fmla="*/ 1224617 h 3068962"/>
              <a:gd name="connsiteX1769" fmla="*/ 2493828 w 2921887"/>
              <a:gd name="connsiteY1769" fmla="*/ 1230044 h 3068962"/>
              <a:gd name="connsiteX1770" fmla="*/ 2453649 w 2921887"/>
              <a:gd name="connsiteY1770" fmla="*/ 1253668 h 3068962"/>
              <a:gd name="connsiteX1771" fmla="*/ 2495996 w 2921887"/>
              <a:gd name="connsiteY1771" fmla="*/ 1205891 h 3068962"/>
              <a:gd name="connsiteX1772" fmla="*/ 2522657 w 2921887"/>
              <a:gd name="connsiteY1772" fmla="*/ 1182175 h 3068962"/>
              <a:gd name="connsiteX1773" fmla="*/ 2524938 w 2921887"/>
              <a:gd name="connsiteY1773" fmla="*/ 1179036 h 3068962"/>
              <a:gd name="connsiteX1774" fmla="*/ 2529076 w 2921887"/>
              <a:gd name="connsiteY1774" fmla="*/ 1175328 h 3068962"/>
              <a:gd name="connsiteX1775" fmla="*/ 2562339 w 2921887"/>
              <a:gd name="connsiteY1775" fmla="*/ 1155429 h 3068962"/>
              <a:gd name="connsiteX1776" fmla="*/ 2550612 w 2921887"/>
              <a:gd name="connsiteY1776" fmla="*/ 1143701 h 3068962"/>
              <a:gd name="connsiteX1777" fmla="*/ 2524938 w 2921887"/>
              <a:gd name="connsiteY1777" fmla="*/ 1179036 h 3068962"/>
              <a:gd name="connsiteX1778" fmla="*/ 2499966 w 2921887"/>
              <a:gd name="connsiteY1778" fmla="*/ 1201412 h 3068962"/>
              <a:gd name="connsiteX1779" fmla="*/ 2495996 w 2921887"/>
              <a:gd name="connsiteY1779" fmla="*/ 1205891 h 3068962"/>
              <a:gd name="connsiteX1780" fmla="*/ 2487038 w 2921887"/>
              <a:gd name="connsiteY1780" fmla="*/ 1213859 h 3068962"/>
              <a:gd name="connsiteX1781" fmla="*/ 2446799 w 2921887"/>
              <a:gd name="connsiteY1781" fmla="*/ 1239225 h 3068962"/>
              <a:gd name="connsiteX1782" fmla="*/ 2442397 w 2921887"/>
              <a:gd name="connsiteY1782" fmla="*/ 1240634 h 3068962"/>
              <a:gd name="connsiteX1783" fmla="*/ 2490288 w 2921887"/>
              <a:gd name="connsiteY1783" fmla="*/ 1186916 h 3068962"/>
              <a:gd name="connsiteX1784" fmla="*/ 2553629 w 2921887"/>
              <a:gd name="connsiteY1784" fmla="*/ 1140615 h 3068962"/>
              <a:gd name="connsiteX1785" fmla="*/ 2325395 w 2921887"/>
              <a:gd name="connsiteY1785" fmla="*/ 1132455 h 3068962"/>
              <a:gd name="connsiteX1786" fmla="*/ 2337534 w 2921887"/>
              <a:gd name="connsiteY1786" fmla="*/ 1132455 h 3068962"/>
              <a:gd name="connsiteX1787" fmla="*/ 2337534 w 2921887"/>
              <a:gd name="connsiteY1787" fmla="*/ 1144593 h 3068962"/>
              <a:gd name="connsiteX1788" fmla="*/ 2318880 w 2921887"/>
              <a:gd name="connsiteY1788" fmla="*/ 1168733 h 3068962"/>
              <a:gd name="connsiteX1789" fmla="*/ 2317028 w 2921887"/>
              <a:gd name="connsiteY1789" fmla="*/ 1172437 h 3068962"/>
              <a:gd name="connsiteX1790" fmla="*/ 2316068 w 2921887"/>
              <a:gd name="connsiteY1790" fmla="*/ 1174563 h 3068962"/>
              <a:gd name="connsiteX1791" fmla="*/ 2315862 w 2921887"/>
              <a:gd name="connsiteY1791" fmla="*/ 1175043 h 3068962"/>
              <a:gd name="connsiteX1792" fmla="*/ 2313119 w 2921887"/>
              <a:gd name="connsiteY1792" fmla="*/ 1182724 h 3068962"/>
              <a:gd name="connsiteX1793" fmla="*/ 2311130 w 2921887"/>
              <a:gd name="connsiteY1793" fmla="*/ 1190062 h 3068962"/>
              <a:gd name="connsiteX1794" fmla="*/ 2310376 w 2921887"/>
              <a:gd name="connsiteY1794" fmla="*/ 1193902 h 3068962"/>
              <a:gd name="connsiteX1795" fmla="*/ 2310033 w 2921887"/>
              <a:gd name="connsiteY1795" fmla="*/ 1196028 h 3068962"/>
              <a:gd name="connsiteX1796" fmla="*/ 2310033 w 2921887"/>
              <a:gd name="connsiteY1796" fmla="*/ 1196302 h 3068962"/>
              <a:gd name="connsiteX1797" fmla="*/ 2309964 w 2921887"/>
              <a:gd name="connsiteY1797" fmla="*/ 1196302 h 3068962"/>
              <a:gd name="connsiteX1798" fmla="*/ 2301392 w 2921887"/>
              <a:gd name="connsiteY1798" fmla="*/ 1204875 h 3068962"/>
              <a:gd name="connsiteX1799" fmla="*/ 2292819 w 2921887"/>
              <a:gd name="connsiteY1799" fmla="*/ 1196302 h 3068962"/>
              <a:gd name="connsiteX1800" fmla="*/ 2325395 w 2921887"/>
              <a:gd name="connsiteY1800" fmla="*/ 1132455 h 3068962"/>
              <a:gd name="connsiteX1801" fmla="*/ 745587 w 2921887"/>
              <a:gd name="connsiteY1801" fmla="*/ 1111195 h 3068962"/>
              <a:gd name="connsiteX1802" fmla="*/ 758206 w 2921887"/>
              <a:gd name="connsiteY1802" fmla="*/ 1120864 h 3068962"/>
              <a:gd name="connsiteX1803" fmla="*/ 719252 w 2921887"/>
              <a:gd name="connsiteY1803" fmla="*/ 1182998 h 3068962"/>
              <a:gd name="connsiteX1804" fmla="*/ 655679 w 2921887"/>
              <a:gd name="connsiteY1804" fmla="*/ 1237930 h 3068962"/>
              <a:gd name="connsiteX1805" fmla="*/ 545336 w 2921887"/>
              <a:gd name="connsiteY1805" fmla="*/ 1356985 h 3068962"/>
              <a:gd name="connsiteX1806" fmla="*/ 491147 w 2921887"/>
              <a:gd name="connsiteY1806" fmla="*/ 1407093 h 3068962"/>
              <a:gd name="connsiteX1807" fmla="*/ 422853 w 2921887"/>
              <a:gd name="connsiteY1807" fmla="*/ 1453820 h 3068962"/>
              <a:gd name="connsiteX1808" fmla="*/ 414679 w 2921887"/>
              <a:gd name="connsiteY1808" fmla="*/ 1460773 h 3068962"/>
              <a:gd name="connsiteX1809" fmla="*/ 400907 w 2921887"/>
              <a:gd name="connsiteY1809" fmla="*/ 1470005 h 3068962"/>
              <a:gd name="connsiteX1810" fmla="*/ 319640 w 2921887"/>
              <a:gd name="connsiteY1810" fmla="*/ 1516640 h 3068962"/>
              <a:gd name="connsiteX1811" fmla="*/ 262444 w 2921887"/>
              <a:gd name="connsiteY1811" fmla="*/ 1551958 h 3068962"/>
              <a:gd name="connsiteX1812" fmla="*/ 235215 w 2921887"/>
              <a:gd name="connsiteY1812" fmla="*/ 1568367 h 3068962"/>
              <a:gd name="connsiteX1813" fmla="*/ 196580 w 2921887"/>
              <a:gd name="connsiteY1813" fmla="*/ 1581254 h 3068962"/>
              <a:gd name="connsiteX1814" fmla="*/ 145922 w 2921887"/>
              <a:gd name="connsiteY1814" fmla="*/ 1591249 h 3068962"/>
              <a:gd name="connsiteX1815" fmla="*/ 175604 w 2921887"/>
              <a:gd name="connsiteY1815" fmla="*/ 1582922 h 3068962"/>
              <a:gd name="connsiteX1816" fmla="*/ 205385 w 2921887"/>
              <a:gd name="connsiteY1816" fmla="*/ 1567320 h 3068962"/>
              <a:gd name="connsiteX1817" fmla="*/ 273074 w 2921887"/>
              <a:gd name="connsiteY1817" fmla="*/ 1524869 h 3068962"/>
              <a:gd name="connsiteX1818" fmla="*/ 331504 w 2921887"/>
              <a:gd name="connsiteY1818" fmla="*/ 1491059 h 3068962"/>
              <a:gd name="connsiteX1819" fmla="*/ 412978 w 2921887"/>
              <a:gd name="connsiteY1819" fmla="*/ 1442230 h 3068962"/>
              <a:gd name="connsiteX1820" fmla="*/ 489512 w 2921887"/>
              <a:gd name="connsiteY1820" fmla="*/ 1388875 h 3068962"/>
              <a:gd name="connsiteX1821" fmla="*/ 548217 w 2921887"/>
              <a:gd name="connsiteY1821" fmla="*/ 1327564 h 3068962"/>
              <a:gd name="connsiteX1822" fmla="*/ 602735 w 2921887"/>
              <a:gd name="connsiteY1822" fmla="*/ 1264128 h 3068962"/>
              <a:gd name="connsiteX1823" fmla="*/ 654650 w 2921887"/>
              <a:gd name="connsiteY1823" fmla="*/ 1216876 h 3068962"/>
              <a:gd name="connsiteX1824" fmla="*/ 708828 w 2921887"/>
              <a:gd name="connsiteY1824" fmla="*/ 1169419 h 3068962"/>
              <a:gd name="connsiteX1825" fmla="*/ 729033 w 2921887"/>
              <a:gd name="connsiteY1825" fmla="*/ 1145193 h 3068962"/>
              <a:gd name="connsiteX1826" fmla="*/ 729042 w 2921887"/>
              <a:gd name="connsiteY1826" fmla="*/ 1145174 h 3068962"/>
              <a:gd name="connsiteX1827" fmla="*/ 754297 w 2921887"/>
              <a:gd name="connsiteY1827" fmla="*/ 1126214 h 3068962"/>
              <a:gd name="connsiteX1828" fmla="*/ 741677 w 2921887"/>
              <a:gd name="connsiteY1828" fmla="*/ 1116544 h 3068962"/>
              <a:gd name="connsiteX1829" fmla="*/ 729042 w 2921887"/>
              <a:gd name="connsiteY1829" fmla="*/ 1145174 h 3068962"/>
              <a:gd name="connsiteX1830" fmla="*/ 616177 w 2921887"/>
              <a:gd name="connsiteY1830" fmla="*/ 1229907 h 3068962"/>
              <a:gd name="connsiteX1831" fmla="*/ 498976 w 2921887"/>
              <a:gd name="connsiteY1831" fmla="*/ 1329073 h 3068962"/>
              <a:gd name="connsiteX1832" fmla="*/ 384722 w 2921887"/>
              <a:gd name="connsiteY1832" fmla="*/ 1420079 h 3068962"/>
              <a:gd name="connsiteX1833" fmla="*/ 137423 w 2921887"/>
              <a:gd name="connsiteY1833" fmla="*/ 1566429 h 3068962"/>
              <a:gd name="connsiteX1834" fmla="*/ 137270 w 2921887"/>
              <a:gd name="connsiteY1834" fmla="*/ 1566167 h 3068962"/>
              <a:gd name="connsiteX1835" fmla="*/ 137354 w 2921887"/>
              <a:gd name="connsiteY1835" fmla="*/ 1566154 h 3068962"/>
              <a:gd name="connsiteX1836" fmla="*/ 379647 w 2921887"/>
              <a:gd name="connsiteY1836" fmla="*/ 1411301 h 3068962"/>
              <a:gd name="connsiteX1837" fmla="*/ 488183 w 2921887"/>
              <a:gd name="connsiteY1837" fmla="*/ 1321761 h 3068962"/>
              <a:gd name="connsiteX1838" fmla="*/ 524491 w 2921887"/>
              <a:gd name="connsiteY1838" fmla="*/ 1284712 h 3068962"/>
              <a:gd name="connsiteX1839" fmla="*/ 623283 w 2921887"/>
              <a:gd name="connsiteY1839" fmla="*/ 1202080 h 3068962"/>
              <a:gd name="connsiteX1840" fmla="*/ 745587 w 2921887"/>
              <a:gd name="connsiteY1840" fmla="*/ 1111195 h 3068962"/>
              <a:gd name="connsiteX1841" fmla="*/ 2537582 w 2921887"/>
              <a:gd name="connsiteY1841" fmla="*/ 1094392 h 3068962"/>
              <a:gd name="connsiteX1842" fmla="*/ 2549309 w 2921887"/>
              <a:gd name="connsiteY1842" fmla="*/ 1106120 h 3068962"/>
              <a:gd name="connsiteX1843" fmla="*/ 2511247 w 2921887"/>
              <a:gd name="connsiteY1843" fmla="*/ 1148091 h 3068962"/>
              <a:gd name="connsiteX1844" fmla="*/ 2474420 w 2921887"/>
              <a:gd name="connsiteY1844" fmla="*/ 1188964 h 3068962"/>
              <a:gd name="connsiteX1845" fmla="*/ 2437738 w 2921887"/>
              <a:gd name="connsiteY1845" fmla="*/ 1221668 h 3068962"/>
              <a:gd name="connsiteX1846" fmla="*/ 2416559 w 2921887"/>
              <a:gd name="connsiteY1846" fmla="*/ 1246377 h 3068962"/>
              <a:gd name="connsiteX1847" fmla="*/ 2400902 w 2921887"/>
              <a:gd name="connsiteY1847" fmla="*/ 1246023 h 3068962"/>
              <a:gd name="connsiteX1848" fmla="*/ 2406045 w 2921887"/>
              <a:gd name="connsiteY1848" fmla="*/ 1258642 h 3068962"/>
              <a:gd name="connsiteX1849" fmla="*/ 2416559 w 2921887"/>
              <a:gd name="connsiteY1849" fmla="*/ 1246377 h 3068962"/>
              <a:gd name="connsiteX1850" fmla="*/ 2423928 w 2921887"/>
              <a:gd name="connsiteY1850" fmla="*/ 1246543 h 3068962"/>
              <a:gd name="connsiteX1851" fmla="*/ 2442397 w 2921887"/>
              <a:gd name="connsiteY1851" fmla="*/ 1240634 h 3068962"/>
              <a:gd name="connsiteX1852" fmla="*/ 2437592 w 2921887"/>
              <a:gd name="connsiteY1852" fmla="*/ 1246023 h 3068962"/>
              <a:gd name="connsiteX1853" fmla="*/ 2418095 w 2921887"/>
              <a:gd name="connsiteY1853" fmla="*/ 1263623 h 3068962"/>
              <a:gd name="connsiteX1854" fmla="*/ 2396307 w 2921887"/>
              <a:gd name="connsiteY1854" fmla="*/ 1262550 h 3068962"/>
              <a:gd name="connsiteX1855" fmla="*/ 2391163 w 2921887"/>
              <a:gd name="connsiteY1855" fmla="*/ 1249932 h 3068962"/>
              <a:gd name="connsiteX1856" fmla="*/ 2458646 w 2921887"/>
              <a:gd name="connsiteY1856" fmla="*/ 1180529 h 3068962"/>
              <a:gd name="connsiteX1857" fmla="*/ 2492480 w 2921887"/>
              <a:gd name="connsiteY1857" fmla="*/ 1142832 h 3068962"/>
              <a:gd name="connsiteX1858" fmla="*/ 2546154 w 2921887"/>
              <a:gd name="connsiteY1858" fmla="*/ 1109206 h 3068962"/>
              <a:gd name="connsiteX1859" fmla="*/ 2534427 w 2921887"/>
              <a:gd name="connsiteY1859" fmla="*/ 1097479 h 3068962"/>
              <a:gd name="connsiteX1860" fmla="*/ 2495885 w 2921887"/>
              <a:gd name="connsiteY1860" fmla="*/ 1139038 h 3068962"/>
              <a:gd name="connsiteX1861" fmla="*/ 2492480 w 2921887"/>
              <a:gd name="connsiteY1861" fmla="*/ 1142832 h 3068962"/>
              <a:gd name="connsiteX1862" fmla="*/ 2489970 w 2921887"/>
              <a:gd name="connsiteY1862" fmla="*/ 1144405 h 3068962"/>
              <a:gd name="connsiteX1863" fmla="*/ 2437592 w 2921887"/>
              <a:gd name="connsiteY1863" fmla="*/ 1185467 h 3068962"/>
              <a:gd name="connsiteX1864" fmla="*/ 2425865 w 2921887"/>
              <a:gd name="connsiteY1864" fmla="*/ 1173740 h 3068962"/>
              <a:gd name="connsiteX1865" fmla="*/ 2445805 w 2921887"/>
              <a:gd name="connsiteY1865" fmla="*/ 1140744 h 3068962"/>
              <a:gd name="connsiteX1866" fmla="*/ 2466122 w 2921887"/>
              <a:gd name="connsiteY1866" fmla="*/ 1124773 h 3068962"/>
              <a:gd name="connsiteX1867" fmla="*/ 2490840 w 2921887"/>
              <a:gd name="connsiteY1867" fmla="*/ 1102813 h 3068962"/>
              <a:gd name="connsiteX1868" fmla="*/ 2478397 w 2921887"/>
              <a:gd name="connsiteY1868" fmla="*/ 1119698 h 3068962"/>
              <a:gd name="connsiteX1869" fmla="*/ 2464527 w 2921887"/>
              <a:gd name="connsiteY1869" fmla="*/ 1142790 h 3068962"/>
              <a:gd name="connsiteX1870" fmla="*/ 2429020 w 2921887"/>
              <a:gd name="connsiteY1870" fmla="*/ 1170653 h 3068962"/>
              <a:gd name="connsiteX1871" fmla="*/ 2440747 w 2921887"/>
              <a:gd name="connsiteY1871" fmla="*/ 1182381 h 3068962"/>
              <a:gd name="connsiteX1872" fmla="*/ 2464527 w 2921887"/>
              <a:gd name="connsiteY1872" fmla="*/ 1142790 h 3068962"/>
              <a:gd name="connsiteX1873" fmla="*/ 2481347 w 2921887"/>
              <a:gd name="connsiteY1873" fmla="*/ 1129591 h 3068962"/>
              <a:gd name="connsiteX1874" fmla="*/ 2537582 w 2921887"/>
              <a:gd name="connsiteY1874" fmla="*/ 1094392 h 3068962"/>
              <a:gd name="connsiteX1875" fmla="*/ 2151228 w 2921887"/>
              <a:gd name="connsiteY1875" fmla="*/ 1093433 h 3068962"/>
              <a:gd name="connsiteX1876" fmla="*/ 2157237 w 2921887"/>
              <a:gd name="connsiteY1876" fmla="*/ 1099330 h 3068962"/>
              <a:gd name="connsiteX1877" fmla="*/ 2134331 w 2921887"/>
              <a:gd name="connsiteY1877" fmla="*/ 1181832 h 3068962"/>
              <a:gd name="connsiteX1878" fmla="*/ 2111555 w 2921887"/>
              <a:gd name="connsiteY1878" fmla="*/ 1215949 h 3068962"/>
              <a:gd name="connsiteX1879" fmla="*/ 2097315 w 2921887"/>
              <a:gd name="connsiteY1879" fmla="*/ 1229838 h 3068962"/>
              <a:gd name="connsiteX1880" fmla="*/ 2075078 w 2921887"/>
              <a:gd name="connsiteY1880" fmla="*/ 1243485 h 3068962"/>
              <a:gd name="connsiteX1881" fmla="*/ 2084748 w 2921887"/>
              <a:gd name="connsiteY1881" fmla="*/ 1256104 h 3068962"/>
              <a:gd name="connsiteX1882" fmla="*/ 2111555 w 2921887"/>
              <a:gd name="connsiteY1882" fmla="*/ 1215949 h 3068962"/>
              <a:gd name="connsiteX1883" fmla="*/ 2116158 w 2921887"/>
              <a:gd name="connsiteY1883" fmla="*/ 1211459 h 3068962"/>
              <a:gd name="connsiteX1884" fmla="*/ 2154425 w 2921887"/>
              <a:gd name="connsiteY1884" fmla="*/ 1171751 h 3068962"/>
              <a:gd name="connsiteX1885" fmla="*/ 2166564 w 2921887"/>
              <a:gd name="connsiteY1885" fmla="*/ 1183890 h 3068962"/>
              <a:gd name="connsiteX1886" fmla="*/ 2125142 w 2921887"/>
              <a:gd name="connsiteY1886" fmla="*/ 1226820 h 3068962"/>
              <a:gd name="connsiteX1887" fmla="*/ 2079604 w 2921887"/>
              <a:gd name="connsiteY1887" fmla="*/ 1260082 h 3068962"/>
              <a:gd name="connsiteX1888" fmla="*/ 2069935 w 2921887"/>
              <a:gd name="connsiteY1888" fmla="*/ 1247463 h 3068962"/>
              <a:gd name="connsiteX1889" fmla="*/ 2116226 w 2921887"/>
              <a:gd name="connsiteY1889" fmla="*/ 1178472 h 3068962"/>
              <a:gd name="connsiteX1890" fmla="*/ 2135617 w 2921887"/>
              <a:gd name="connsiteY1890" fmla="*/ 1143042 h 3068962"/>
              <a:gd name="connsiteX1891" fmla="*/ 2138005 w 2921887"/>
              <a:gd name="connsiteY1891" fmla="*/ 1124665 h 3068962"/>
              <a:gd name="connsiteX1892" fmla="*/ 2155042 w 2921887"/>
              <a:gd name="connsiteY1892" fmla="*/ 1107628 h 3068962"/>
              <a:gd name="connsiteX1893" fmla="*/ 2140709 w 2921887"/>
              <a:gd name="connsiteY1893" fmla="*/ 1103857 h 3068962"/>
              <a:gd name="connsiteX1894" fmla="*/ 2138005 w 2921887"/>
              <a:gd name="connsiteY1894" fmla="*/ 1124665 h 3068962"/>
              <a:gd name="connsiteX1895" fmla="*/ 2083445 w 2921887"/>
              <a:gd name="connsiteY1895" fmla="*/ 1179226 h 3068962"/>
              <a:gd name="connsiteX1896" fmla="*/ 2083445 w 2921887"/>
              <a:gd name="connsiteY1896" fmla="*/ 1179295 h 3068962"/>
              <a:gd name="connsiteX1897" fmla="*/ 2071306 w 2921887"/>
              <a:gd name="connsiteY1897" fmla="*/ 1167156 h 3068962"/>
              <a:gd name="connsiteX1898" fmla="*/ 2142904 w 2921887"/>
              <a:gd name="connsiteY1898" fmla="*/ 1095558 h 3068962"/>
              <a:gd name="connsiteX1899" fmla="*/ 2151228 w 2921887"/>
              <a:gd name="connsiteY1899" fmla="*/ 1093433 h 3068962"/>
              <a:gd name="connsiteX1900" fmla="*/ 1923336 w 2921887"/>
              <a:gd name="connsiteY1900" fmla="*/ 1089377 h 3068962"/>
              <a:gd name="connsiteX1901" fmla="*/ 1928591 w 2921887"/>
              <a:gd name="connsiteY1901" fmla="*/ 1099330 h 3068962"/>
              <a:gd name="connsiteX1902" fmla="*/ 1847529 w 2921887"/>
              <a:gd name="connsiteY1902" fmla="*/ 1216670 h 3068962"/>
              <a:gd name="connsiteX1903" fmla="*/ 1802129 w 2921887"/>
              <a:gd name="connsiteY1903" fmla="*/ 1268860 h 3068962"/>
              <a:gd name="connsiteX1904" fmla="*/ 1758032 w 2921887"/>
              <a:gd name="connsiteY1904" fmla="*/ 1336548 h 3068962"/>
              <a:gd name="connsiteX1905" fmla="*/ 1681566 w 2921887"/>
              <a:gd name="connsiteY1905" fmla="*/ 1461226 h 3068962"/>
              <a:gd name="connsiteX1906" fmla="*/ 1657011 w 2921887"/>
              <a:gd name="connsiteY1906" fmla="*/ 1500358 h 3068962"/>
              <a:gd name="connsiteX1907" fmla="*/ 1717571 w 2921887"/>
              <a:gd name="connsiteY1907" fmla="*/ 1413015 h 3068962"/>
              <a:gd name="connsiteX1908" fmla="*/ 1755701 w 2921887"/>
              <a:gd name="connsiteY1908" fmla="*/ 1367204 h 3068962"/>
              <a:gd name="connsiteX1909" fmla="*/ 1799181 w 2921887"/>
              <a:gd name="connsiteY1909" fmla="*/ 1329279 h 3068962"/>
              <a:gd name="connsiteX1910" fmla="*/ 1867624 w 2921887"/>
              <a:gd name="connsiteY1910" fmla="*/ 1225312 h 3068962"/>
              <a:gd name="connsiteX1911" fmla="*/ 1898896 w 2921887"/>
              <a:gd name="connsiteY1911" fmla="*/ 1182243 h 3068962"/>
              <a:gd name="connsiteX1912" fmla="*/ 1925848 w 2921887"/>
              <a:gd name="connsiteY1912" fmla="*/ 1136226 h 3068962"/>
              <a:gd name="connsiteX1913" fmla="*/ 1925917 w 2921887"/>
              <a:gd name="connsiteY1913" fmla="*/ 1136226 h 3068962"/>
              <a:gd name="connsiteX1914" fmla="*/ 1942445 w 2921887"/>
              <a:gd name="connsiteY1914" fmla="*/ 1140753 h 3068962"/>
              <a:gd name="connsiteX1915" fmla="*/ 1913710 w 2921887"/>
              <a:gd name="connsiteY1915" fmla="*/ 1191159 h 3068962"/>
              <a:gd name="connsiteX1916" fmla="*/ 1894027 w 2921887"/>
              <a:gd name="connsiteY1916" fmla="*/ 1215573 h 3068962"/>
              <a:gd name="connsiteX1917" fmla="*/ 1876608 w 2921887"/>
              <a:gd name="connsiteY1917" fmla="*/ 1244514 h 3068962"/>
              <a:gd name="connsiteX1918" fmla="*/ 1840878 w 2921887"/>
              <a:gd name="connsiteY1918" fmla="*/ 1306373 h 3068962"/>
              <a:gd name="connsiteX1919" fmla="*/ 1796918 w 2921887"/>
              <a:gd name="connsiteY1919" fmla="*/ 1354037 h 3068962"/>
              <a:gd name="connsiteX1920" fmla="*/ 1753850 w 2921887"/>
              <a:gd name="connsiteY1920" fmla="*/ 1394087 h 3068962"/>
              <a:gd name="connsiteX1921" fmla="*/ 1717091 w 2921887"/>
              <a:gd name="connsiteY1921" fmla="*/ 1443945 h 3068962"/>
              <a:gd name="connsiteX1922" fmla="*/ 1646591 w 2921887"/>
              <a:gd name="connsiteY1922" fmla="*/ 1544895 h 3068962"/>
              <a:gd name="connsiteX1923" fmla="*/ 1489679 w 2921887"/>
              <a:gd name="connsiteY1923" fmla="*/ 1740211 h 3068962"/>
              <a:gd name="connsiteX1924" fmla="*/ 1398400 w 2921887"/>
              <a:gd name="connsiteY1924" fmla="*/ 1826690 h 3068962"/>
              <a:gd name="connsiteX1925" fmla="*/ 1307531 w 2921887"/>
              <a:gd name="connsiteY1925" fmla="*/ 1914198 h 3068962"/>
              <a:gd name="connsiteX1926" fmla="*/ 1260897 w 2921887"/>
              <a:gd name="connsiteY1926" fmla="*/ 1953974 h 3068962"/>
              <a:gd name="connsiteX1927" fmla="*/ 1221463 w 2921887"/>
              <a:gd name="connsiteY1927" fmla="*/ 1997042 h 3068962"/>
              <a:gd name="connsiteX1928" fmla="*/ 1140745 w 2921887"/>
              <a:gd name="connsiteY1928" fmla="*/ 2084962 h 3068962"/>
              <a:gd name="connsiteX1929" fmla="*/ 1128607 w 2921887"/>
              <a:gd name="connsiteY1929" fmla="*/ 2072824 h 3068962"/>
              <a:gd name="connsiteX1930" fmla="*/ 1217692 w 2921887"/>
              <a:gd name="connsiteY1930" fmla="*/ 1975165 h 3068962"/>
              <a:gd name="connsiteX1931" fmla="*/ 1229854 w 2921887"/>
              <a:gd name="connsiteY1931" fmla="*/ 1962692 h 3068962"/>
              <a:gd name="connsiteX1932" fmla="*/ 1168176 w 2921887"/>
              <a:gd name="connsiteY1932" fmla="*/ 2015559 h 3068962"/>
              <a:gd name="connsiteX1933" fmla="*/ 1095413 w 2921887"/>
              <a:gd name="connsiteY1933" fmla="*/ 2036475 h 3068962"/>
              <a:gd name="connsiteX1934" fmla="*/ 1090270 w 2921887"/>
              <a:gd name="connsiteY1934" fmla="*/ 2023857 h 3068962"/>
              <a:gd name="connsiteX1935" fmla="*/ 1159056 w 2921887"/>
              <a:gd name="connsiteY1935" fmla="*/ 1961723 h 3068962"/>
              <a:gd name="connsiteX1936" fmla="*/ 1198626 w 2921887"/>
              <a:gd name="connsiteY1936" fmla="*/ 1933331 h 3068962"/>
              <a:gd name="connsiteX1937" fmla="*/ 1238403 w 2921887"/>
              <a:gd name="connsiteY1937" fmla="*/ 1888891 h 3068962"/>
              <a:gd name="connsiteX1938" fmla="*/ 1271424 w 2921887"/>
              <a:gd name="connsiteY1938" fmla="*/ 1844332 h 3068962"/>
              <a:gd name="connsiteX1939" fmla="*/ 1303549 w 2921887"/>
              <a:gd name="connsiteY1939" fmla="*/ 1803196 h 3068962"/>
              <a:gd name="connsiteX1940" fmla="*/ 1301360 w 2921887"/>
              <a:gd name="connsiteY1940" fmla="*/ 1805567 h 3068962"/>
              <a:gd name="connsiteX1941" fmla="*/ 1251433 w 2921887"/>
              <a:gd name="connsiteY1941" fmla="*/ 1834028 h 3068962"/>
              <a:gd name="connsiteX1942" fmla="*/ 1202536 w 2921887"/>
              <a:gd name="connsiteY1942" fmla="*/ 1854533 h 3068962"/>
              <a:gd name="connsiteX1943" fmla="*/ 1154873 w 2921887"/>
              <a:gd name="connsiteY1943" fmla="*/ 1906791 h 3068962"/>
              <a:gd name="connsiteX1944" fmla="*/ 1101037 w 2921887"/>
              <a:gd name="connsiteY1944" fmla="*/ 1956786 h 3068962"/>
              <a:gd name="connsiteX1945" fmla="*/ 1033349 w 2921887"/>
              <a:gd name="connsiteY1945" fmla="*/ 1952465 h 3068962"/>
              <a:gd name="connsiteX1946" fmla="*/ 1031634 w 2921887"/>
              <a:gd name="connsiteY1946" fmla="*/ 1939024 h 3068962"/>
              <a:gd name="connsiteX1947" fmla="*/ 1116125 w 2921887"/>
              <a:gd name="connsiteY1947" fmla="*/ 1864889 h 3068962"/>
              <a:gd name="connsiteX1948" fmla="*/ 1200067 w 2921887"/>
              <a:gd name="connsiteY1948" fmla="*/ 1790068 h 3068962"/>
              <a:gd name="connsiteX1949" fmla="*/ 1459368 w 2921887"/>
              <a:gd name="connsiteY1949" fmla="*/ 1476383 h 3068962"/>
              <a:gd name="connsiteX1950" fmla="*/ 1517728 w 2921887"/>
              <a:gd name="connsiteY1950" fmla="*/ 1394704 h 3068962"/>
              <a:gd name="connsiteX1951" fmla="*/ 1545160 w 2921887"/>
              <a:gd name="connsiteY1951" fmla="*/ 1350333 h 3068962"/>
              <a:gd name="connsiteX1952" fmla="*/ 1566352 w 2921887"/>
              <a:gd name="connsiteY1952" fmla="*/ 1313437 h 3068962"/>
              <a:gd name="connsiteX1953" fmla="*/ 1615866 w 2921887"/>
              <a:gd name="connsiteY1953" fmla="*/ 1245680 h 3068962"/>
              <a:gd name="connsiteX1954" fmla="*/ 1635506 w 2921887"/>
              <a:gd name="connsiteY1954" fmla="*/ 1211424 h 3068962"/>
              <a:gd name="connsiteX1955" fmla="*/ 1635793 w 2921887"/>
              <a:gd name="connsiteY1955" fmla="*/ 1210100 h 3068962"/>
              <a:gd name="connsiteX1956" fmla="*/ 1658386 w 2921887"/>
              <a:gd name="connsiteY1956" fmla="*/ 1179295 h 3068962"/>
              <a:gd name="connsiteX1957" fmla="*/ 1643779 w 2921887"/>
              <a:gd name="connsiteY1957" fmla="*/ 1173260 h 3068962"/>
              <a:gd name="connsiteX1958" fmla="*/ 1635793 w 2921887"/>
              <a:gd name="connsiteY1958" fmla="*/ 1210100 h 3068962"/>
              <a:gd name="connsiteX1959" fmla="*/ 1587063 w 2921887"/>
              <a:gd name="connsiteY1959" fmla="*/ 1276541 h 3068962"/>
              <a:gd name="connsiteX1960" fmla="*/ 1521020 w 2921887"/>
              <a:gd name="connsiteY1960" fmla="*/ 1369124 h 3068962"/>
              <a:gd name="connsiteX1961" fmla="*/ 1394354 w 2921887"/>
              <a:gd name="connsiteY1961" fmla="*/ 1529327 h 3068962"/>
              <a:gd name="connsiteX1962" fmla="*/ 1255891 w 2921887"/>
              <a:gd name="connsiteY1962" fmla="*/ 1665115 h 3068962"/>
              <a:gd name="connsiteX1963" fmla="*/ 981914 w 2921887"/>
              <a:gd name="connsiteY1963" fmla="*/ 1896847 h 3068962"/>
              <a:gd name="connsiteX1964" fmla="*/ 981914 w 2921887"/>
              <a:gd name="connsiteY1964" fmla="*/ 1897053 h 3068962"/>
              <a:gd name="connsiteX1965" fmla="*/ 973272 w 2921887"/>
              <a:gd name="connsiteY1965" fmla="*/ 1882240 h 3068962"/>
              <a:gd name="connsiteX1966" fmla="*/ 1136150 w 2921887"/>
              <a:gd name="connsiteY1966" fmla="*/ 1764145 h 3068962"/>
              <a:gd name="connsiteX1967" fmla="*/ 1261376 w 2921887"/>
              <a:gd name="connsiteY1967" fmla="*/ 1635420 h 3068962"/>
              <a:gd name="connsiteX1968" fmla="*/ 1331328 w 2921887"/>
              <a:gd name="connsiteY1968" fmla="*/ 1570132 h 3068962"/>
              <a:gd name="connsiteX1969" fmla="*/ 1400115 w 2921887"/>
              <a:gd name="connsiteY1969" fmla="*/ 1496889 h 3068962"/>
              <a:gd name="connsiteX1970" fmla="*/ 1524586 w 2921887"/>
              <a:gd name="connsiteY1970" fmla="*/ 1334834 h 3068962"/>
              <a:gd name="connsiteX1971" fmla="*/ 1583702 w 2921887"/>
              <a:gd name="connsiteY1971" fmla="*/ 1252058 h 3068962"/>
              <a:gd name="connsiteX1972" fmla="*/ 1646179 w 2921887"/>
              <a:gd name="connsiteY1972" fmla="*/ 1167293 h 3068962"/>
              <a:gd name="connsiteX1973" fmla="*/ 1655258 w 2921887"/>
              <a:gd name="connsiteY1973" fmla="*/ 1165476 h 3068962"/>
              <a:gd name="connsiteX1974" fmla="*/ 1660786 w 2921887"/>
              <a:gd name="connsiteY1974" fmla="*/ 1173328 h 3068962"/>
              <a:gd name="connsiteX1975" fmla="*/ 1629102 w 2921887"/>
              <a:gd name="connsiteY1975" fmla="*/ 1256516 h 3068962"/>
              <a:gd name="connsiteX1976" fmla="*/ 1574444 w 2921887"/>
              <a:gd name="connsiteY1976" fmla="*/ 1332434 h 3068962"/>
              <a:gd name="connsiteX1977" fmla="*/ 1550441 w 2921887"/>
              <a:gd name="connsiteY1977" fmla="*/ 1374885 h 3068962"/>
              <a:gd name="connsiteX1978" fmla="*/ 1522117 w 2921887"/>
              <a:gd name="connsiteY1978" fmla="*/ 1418433 h 3068962"/>
              <a:gd name="connsiteX1979" fmla="*/ 1461973 w 2921887"/>
              <a:gd name="connsiteY1979" fmla="*/ 1501141 h 3068962"/>
              <a:gd name="connsiteX1980" fmla="*/ 1335854 w 2921887"/>
              <a:gd name="connsiteY1980" fmla="*/ 1663195 h 3068962"/>
              <a:gd name="connsiteX1981" fmla="*/ 1197118 w 2921887"/>
              <a:gd name="connsiteY1981" fmla="*/ 1816952 h 3068962"/>
              <a:gd name="connsiteX1982" fmla="*/ 1119794 w 2921887"/>
              <a:gd name="connsiteY1982" fmla="*/ 1883320 h 3068962"/>
              <a:gd name="connsiteX1983" fmla="*/ 1052849 w 2921887"/>
              <a:gd name="connsiteY1983" fmla="*/ 1942888 h 3068962"/>
              <a:gd name="connsiteX1984" fmla="*/ 1041990 w 2921887"/>
              <a:gd name="connsiteY1984" fmla="*/ 1937584 h 3068962"/>
              <a:gd name="connsiteX1985" fmla="*/ 1043705 w 2921887"/>
              <a:gd name="connsiteY1985" fmla="*/ 1951025 h 3068962"/>
              <a:gd name="connsiteX1986" fmla="*/ 1052849 w 2921887"/>
              <a:gd name="connsiteY1986" fmla="*/ 1942888 h 3068962"/>
              <a:gd name="connsiteX1987" fmla="*/ 1058664 w 2921887"/>
              <a:gd name="connsiteY1987" fmla="*/ 1945728 h 3068962"/>
              <a:gd name="connsiteX1988" fmla="*/ 1077034 w 2921887"/>
              <a:gd name="connsiteY1988" fmla="*/ 1947185 h 3068962"/>
              <a:gd name="connsiteX1989" fmla="*/ 1108443 w 2921887"/>
              <a:gd name="connsiteY1989" fmla="*/ 1930931 h 3068962"/>
              <a:gd name="connsiteX1990" fmla="*/ 1164200 w 2921887"/>
              <a:gd name="connsiteY1990" fmla="*/ 1868524 h 3068962"/>
              <a:gd name="connsiteX1991" fmla="*/ 1188613 w 2921887"/>
              <a:gd name="connsiteY1991" fmla="*/ 1843698 h 3068962"/>
              <a:gd name="connsiteX1992" fmla="*/ 1228185 w 2921887"/>
              <a:gd name="connsiteY1992" fmla="*/ 1823535 h 3068962"/>
              <a:gd name="connsiteX1993" fmla="*/ 1281128 w 2921887"/>
              <a:gd name="connsiteY1993" fmla="*/ 1800355 h 3068962"/>
              <a:gd name="connsiteX1994" fmla="*/ 1322482 w 2921887"/>
              <a:gd name="connsiteY1994" fmla="*/ 1759138 h 3068962"/>
              <a:gd name="connsiteX1995" fmla="*/ 1358898 w 2921887"/>
              <a:gd name="connsiteY1995" fmla="*/ 1711887 h 3068962"/>
              <a:gd name="connsiteX1996" fmla="*/ 1399635 w 2921887"/>
              <a:gd name="connsiteY1996" fmla="*/ 1661138 h 3068962"/>
              <a:gd name="connsiteX1997" fmla="*/ 1481381 w 2921887"/>
              <a:gd name="connsiteY1997" fmla="*/ 1556005 h 3068962"/>
              <a:gd name="connsiteX1998" fmla="*/ 1558328 w 2921887"/>
              <a:gd name="connsiteY1998" fmla="*/ 1448951 h 3068962"/>
              <a:gd name="connsiteX1999" fmla="*/ 1632531 w 2921887"/>
              <a:gd name="connsiteY1999" fmla="*/ 1341349 h 3068962"/>
              <a:gd name="connsiteX2000" fmla="*/ 1672239 w 2921887"/>
              <a:gd name="connsiteY2000" fmla="*/ 1294440 h 3068962"/>
              <a:gd name="connsiteX2001" fmla="*/ 1695556 w 2921887"/>
              <a:gd name="connsiteY2001" fmla="*/ 1252538 h 3068962"/>
              <a:gd name="connsiteX2002" fmla="*/ 1745002 w 2921887"/>
              <a:gd name="connsiteY2002" fmla="*/ 1175111 h 3068962"/>
              <a:gd name="connsiteX2003" fmla="*/ 1746367 w 2921887"/>
              <a:gd name="connsiteY2003" fmla="*/ 1174853 h 3068962"/>
              <a:gd name="connsiteX2004" fmla="*/ 1747951 w 2921887"/>
              <a:gd name="connsiteY2004" fmla="*/ 1170927 h 3068962"/>
              <a:gd name="connsiteX2005" fmla="*/ 1748020 w 2921887"/>
              <a:gd name="connsiteY2005" fmla="*/ 1171064 h 3068962"/>
              <a:gd name="connsiteX2006" fmla="*/ 1764547 w 2921887"/>
              <a:gd name="connsiteY2006" fmla="*/ 1175591 h 3068962"/>
              <a:gd name="connsiteX2007" fmla="*/ 1656534 w 2921887"/>
              <a:gd name="connsiteY2007" fmla="*/ 1404442 h 3068962"/>
              <a:gd name="connsiteX2008" fmla="*/ 1529935 w 2921887"/>
              <a:gd name="connsiteY2008" fmla="*/ 1595438 h 3068962"/>
              <a:gd name="connsiteX2009" fmla="*/ 1459572 w 2921887"/>
              <a:gd name="connsiteY2009" fmla="*/ 1683769 h 3068962"/>
              <a:gd name="connsiteX2010" fmla="*/ 1380499 w 2921887"/>
              <a:gd name="connsiteY2010" fmla="*/ 1754063 h 3068962"/>
              <a:gd name="connsiteX2011" fmla="*/ 1303897 w 2921887"/>
              <a:gd name="connsiteY2011" fmla="*/ 1830530 h 3068962"/>
              <a:gd name="connsiteX2012" fmla="*/ 1237717 w 2921887"/>
              <a:gd name="connsiteY2012" fmla="*/ 1916804 h 3068962"/>
              <a:gd name="connsiteX2013" fmla="*/ 1203564 w 2921887"/>
              <a:gd name="connsiteY2013" fmla="*/ 1951779 h 3068962"/>
              <a:gd name="connsiteX2014" fmla="*/ 1167834 w 2921887"/>
              <a:gd name="connsiteY2014" fmla="*/ 1976605 h 3068962"/>
              <a:gd name="connsiteX2015" fmla="*/ 1132849 w 2921887"/>
              <a:gd name="connsiteY2015" fmla="*/ 2000728 h 3068962"/>
              <a:gd name="connsiteX2016" fmla="*/ 1115927 w 2921887"/>
              <a:gd name="connsiteY2016" fmla="*/ 2020228 h 3068962"/>
              <a:gd name="connsiteX2017" fmla="*/ 1100076 w 2921887"/>
              <a:gd name="connsiteY2017" fmla="*/ 2019948 h 3068962"/>
              <a:gd name="connsiteX2018" fmla="*/ 1105219 w 2921887"/>
              <a:gd name="connsiteY2018" fmla="*/ 2032567 h 3068962"/>
              <a:gd name="connsiteX2019" fmla="*/ 1115927 w 2921887"/>
              <a:gd name="connsiteY2019" fmla="*/ 2020228 h 3068962"/>
              <a:gd name="connsiteX2020" fmla="*/ 1120754 w 2921887"/>
              <a:gd name="connsiteY2020" fmla="*/ 2020313 h 3068962"/>
              <a:gd name="connsiteX2021" fmla="*/ 1177229 w 2921887"/>
              <a:gd name="connsiteY2021" fmla="*/ 1987784 h 3068962"/>
              <a:gd name="connsiteX2022" fmla="*/ 1254450 w 2921887"/>
              <a:gd name="connsiteY2022" fmla="*/ 1916118 h 3068962"/>
              <a:gd name="connsiteX2023" fmla="*/ 1446542 w 2921887"/>
              <a:gd name="connsiteY2023" fmla="*/ 1737810 h 3068962"/>
              <a:gd name="connsiteX2024" fmla="*/ 1533981 w 2921887"/>
              <a:gd name="connsiteY2024" fmla="*/ 1654348 h 3068962"/>
              <a:gd name="connsiteX2025" fmla="*/ 1610928 w 2921887"/>
              <a:gd name="connsiteY2025" fmla="*/ 1541808 h 3068962"/>
              <a:gd name="connsiteX2026" fmla="*/ 1690412 w 2921887"/>
              <a:gd name="connsiteY2026" fmla="*/ 1415964 h 3068962"/>
              <a:gd name="connsiteX2027" fmla="*/ 1761599 w 2921887"/>
              <a:gd name="connsiteY2027" fmla="*/ 1298280 h 3068962"/>
              <a:gd name="connsiteX2028" fmla="*/ 1800895 w 2921887"/>
              <a:gd name="connsiteY2028" fmla="*/ 1243691 h 3068962"/>
              <a:gd name="connsiteX2029" fmla="*/ 1841083 w 2921887"/>
              <a:gd name="connsiteY2029" fmla="*/ 1198154 h 3068962"/>
              <a:gd name="connsiteX2030" fmla="*/ 1912063 w 2921887"/>
              <a:gd name="connsiteY2030" fmla="*/ 1094803 h 3068962"/>
              <a:gd name="connsiteX2031" fmla="*/ 1923336 w 2921887"/>
              <a:gd name="connsiteY2031" fmla="*/ 1089377 h 3068962"/>
              <a:gd name="connsiteX2032" fmla="*/ 1089310 w 2921887"/>
              <a:gd name="connsiteY2032" fmla="*/ 1079442 h 3068962"/>
              <a:gd name="connsiteX2033" fmla="*/ 1089491 w 2921887"/>
              <a:gd name="connsiteY2033" fmla="*/ 1079678 h 3068962"/>
              <a:gd name="connsiteX2034" fmla="*/ 1088725 w 2921887"/>
              <a:gd name="connsiteY2034" fmla="*/ 1080312 h 3068962"/>
              <a:gd name="connsiteX2035" fmla="*/ 1211467 w 2921887"/>
              <a:gd name="connsiteY2035" fmla="*/ 1077033 h 3068962"/>
              <a:gd name="connsiteX2036" fmla="*/ 1213508 w 2921887"/>
              <a:gd name="connsiteY2036" fmla="*/ 1087740 h 3068962"/>
              <a:gd name="connsiteX2037" fmla="*/ 1117702 w 2921887"/>
              <a:gd name="connsiteY2037" fmla="*/ 1214476 h 3068962"/>
              <a:gd name="connsiteX2038" fmla="*/ 1019769 w 2921887"/>
              <a:gd name="connsiteY2038" fmla="*/ 1322489 h 3068962"/>
              <a:gd name="connsiteX2039" fmla="*/ 921906 w 2921887"/>
              <a:gd name="connsiteY2039" fmla="*/ 1432766 h 3068962"/>
              <a:gd name="connsiteX2040" fmla="*/ 811011 w 2921887"/>
              <a:gd name="connsiteY2040" fmla="*/ 1530835 h 3068962"/>
              <a:gd name="connsiteX2041" fmla="*/ 753473 w 2921887"/>
              <a:gd name="connsiteY2041" fmla="*/ 1570337 h 3068962"/>
              <a:gd name="connsiteX2042" fmla="*/ 722685 w 2921887"/>
              <a:gd name="connsiteY2042" fmla="*/ 1595093 h 3068962"/>
              <a:gd name="connsiteX2043" fmla="*/ 695455 w 2921887"/>
              <a:gd name="connsiteY2043" fmla="*/ 1599621 h 3068962"/>
              <a:gd name="connsiteX2044" fmla="*/ 699226 w 2921887"/>
              <a:gd name="connsiteY2044" fmla="*/ 1613954 h 3068962"/>
              <a:gd name="connsiteX2045" fmla="*/ 722685 w 2921887"/>
              <a:gd name="connsiteY2045" fmla="*/ 1595093 h 3068962"/>
              <a:gd name="connsiteX2046" fmla="*/ 725870 w 2921887"/>
              <a:gd name="connsiteY2046" fmla="*/ 1594563 h 3068962"/>
              <a:gd name="connsiteX2047" fmla="*/ 753816 w 2921887"/>
              <a:gd name="connsiteY2047" fmla="*/ 1580556 h 3068962"/>
              <a:gd name="connsiteX2048" fmla="*/ 817321 w 2921887"/>
              <a:gd name="connsiteY2048" fmla="*/ 1538722 h 3068962"/>
              <a:gd name="connsiteX2049" fmla="*/ 947966 w 2921887"/>
              <a:gd name="connsiteY2049" fmla="*/ 1449431 h 3068962"/>
              <a:gd name="connsiteX2050" fmla="*/ 1092053 w 2921887"/>
              <a:gd name="connsiteY2050" fmla="*/ 1315974 h 3068962"/>
              <a:gd name="connsiteX2051" fmla="*/ 1156587 w 2921887"/>
              <a:gd name="connsiteY2051" fmla="*/ 1246777 h 3068962"/>
              <a:gd name="connsiteX2052" fmla="*/ 1194853 w 2921887"/>
              <a:gd name="connsiteY2052" fmla="*/ 1189787 h 3068962"/>
              <a:gd name="connsiteX2053" fmla="*/ 1285036 w 2921887"/>
              <a:gd name="connsiteY2053" fmla="*/ 1089866 h 3068962"/>
              <a:gd name="connsiteX2054" fmla="*/ 1297656 w 2921887"/>
              <a:gd name="connsiteY2054" fmla="*/ 1095009 h 3068962"/>
              <a:gd name="connsiteX2055" fmla="*/ 1284626 w 2921887"/>
              <a:gd name="connsiteY2055" fmla="*/ 1157828 h 3068962"/>
              <a:gd name="connsiteX2056" fmla="*/ 1247660 w 2921887"/>
              <a:gd name="connsiteY2056" fmla="*/ 1222774 h 3068962"/>
              <a:gd name="connsiteX2057" fmla="*/ 1210284 w 2921887"/>
              <a:gd name="connsiteY2057" fmla="*/ 1280655 h 3068962"/>
              <a:gd name="connsiteX2058" fmla="*/ 1157821 w 2921887"/>
              <a:gd name="connsiteY2058" fmla="*/ 1348207 h 3068962"/>
              <a:gd name="connsiteX2059" fmla="*/ 1032731 w 2921887"/>
              <a:gd name="connsiteY2059" fmla="*/ 1467056 h 3068962"/>
              <a:gd name="connsiteX2060" fmla="*/ 901811 w 2921887"/>
              <a:gd name="connsiteY2060" fmla="*/ 1553878 h 3068962"/>
              <a:gd name="connsiteX2061" fmla="*/ 845713 w 2921887"/>
              <a:gd name="connsiteY2061" fmla="*/ 1588939 h 3068962"/>
              <a:gd name="connsiteX2062" fmla="*/ 815376 w 2921887"/>
              <a:gd name="connsiteY2062" fmla="*/ 1623057 h 3068962"/>
              <a:gd name="connsiteX2063" fmla="*/ 797227 w 2921887"/>
              <a:gd name="connsiteY2063" fmla="*/ 1625064 h 3068962"/>
              <a:gd name="connsiteX2064" fmla="*/ 802370 w 2921887"/>
              <a:gd name="connsiteY2064" fmla="*/ 1637683 h 3068962"/>
              <a:gd name="connsiteX2065" fmla="*/ 815376 w 2921887"/>
              <a:gd name="connsiteY2065" fmla="*/ 1623057 h 3068962"/>
              <a:gd name="connsiteX2066" fmla="*/ 822344 w 2921887"/>
              <a:gd name="connsiteY2066" fmla="*/ 1622286 h 3068962"/>
              <a:gd name="connsiteX2067" fmla="*/ 845918 w 2921887"/>
              <a:gd name="connsiteY2067" fmla="*/ 1612514 h 3068962"/>
              <a:gd name="connsiteX2068" fmla="*/ 901399 w 2921887"/>
              <a:gd name="connsiteY2068" fmla="*/ 1580144 h 3068962"/>
              <a:gd name="connsiteX2069" fmla="*/ 1115850 w 2921887"/>
              <a:gd name="connsiteY2069" fmla="*/ 1389835 h 3068962"/>
              <a:gd name="connsiteX2070" fmla="*/ 1178033 w 2921887"/>
              <a:gd name="connsiteY2070" fmla="*/ 1331717 h 3068962"/>
              <a:gd name="connsiteX2071" fmla="*/ 1135120 w 2921887"/>
              <a:gd name="connsiteY2071" fmla="*/ 1391000 h 3068962"/>
              <a:gd name="connsiteX2072" fmla="*/ 1110809 w 2921887"/>
              <a:gd name="connsiteY2072" fmla="*/ 1419293 h 3068962"/>
              <a:gd name="connsiteX2073" fmla="*/ 1105494 w 2921887"/>
              <a:gd name="connsiteY2073" fmla="*/ 1424330 h 3068962"/>
              <a:gd name="connsiteX2074" fmla="*/ 985891 w 2921887"/>
              <a:gd name="connsiteY2074" fmla="*/ 1537762 h 3068962"/>
              <a:gd name="connsiteX2075" fmla="*/ 888918 w 2921887"/>
              <a:gd name="connsiteY2075" fmla="*/ 1608262 h 3068962"/>
              <a:gd name="connsiteX2076" fmla="*/ 792700 w 2921887"/>
              <a:gd name="connsiteY2076" fmla="*/ 1641386 h 3068962"/>
              <a:gd name="connsiteX2077" fmla="*/ 787558 w 2921887"/>
              <a:gd name="connsiteY2077" fmla="*/ 1628767 h 3068962"/>
              <a:gd name="connsiteX2078" fmla="*/ 897286 w 2921887"/>
              <a:gd name="connsiteY2078" fmla="*/ 1536390 h 3068962"/>
              <a:gd name="connsiteX2079" fmla="*/ 1025324 w 2921887"/>
              <a:gd name="connsiteY2079" fmla="*/ 1451008 h 3068962"/>
              <a:gd name="connsiteX2080" fmla="*/ 1148700 w 2921887"/>
              <a:gd name="connsiteY2080" fmla="*/ 1332296 h 3068962"/>
              <a:gd name="connsiteX2081" fmla="*/ 1235934 w 2921887"/>
              <a:gd name="connsiteY2081" fmla="*/ 1209195 h 3068962"/>
              <a:gd name="connsiteX2082" fmla="*/ 1268441 w 2921887"/>
              <a:gd name="connsiteY2082" fmla="*/ 1152136 h 3068962"/>
              <a:gd name="connsiteX2083" fmla="*/ 1278496 w 2921887"/>
              <a:gd name="connsiteY2083" fmla="*/ 1126479 h 3068962"/>
              <a:gd name="connsiteX2084" fmla="*/ 1279698 w 2921887"/>
              <a:gd name="connsiteY2084" fmla="*/ 1114395 h 3068962"/>
              <a:gd name="connsiteX2085" fmla="*/ 1293815 w 2921887"/>
              <a:gd name="connsiteY2085" fmla="*/ 1104473 h 3068962"/>
              <a:gd name="connsiteX2086" fmla="*/ 1281197 w 2921887"/>
              <a:gd name="connsiteY2086" fmla="*/ 1099330 h 3068962"/>
              <a:gd name="connsiteX2087" fmla="*/ 1279698 w 2921887"/>
              <a:gd name="connsiteY2087" fmla="*/ 1114395 h 3068962"/>
              <a:gd name="connsiteX2088" fmla="*/ 1263700 w 2921887"/>
              <a:gd name="connsiteY2088" fmla="*/ 1125639 h 3068962"/>
              <a:gd name="connsiteX2089" fmla="*/ 1239706 w 2921887"/>
              <a:gd name="connsiteY2089" fmla="*/ 1153851 h 3068962"/>
              <a:gd name="connsiteX2090" fmla="*/ 1192934 w 2921887"/>
              <a:gd name="connsiteY2090" fmla="*/ 1224557 h 3068962"/>
              <a:gd name="connsiteX2091" fmla="*/ 1076554 w 2921887"/>
              <a:gd name="connsiteY2091" fmla="*/ 1355956 h 3068962"/>
              <a:gd name="connsiteX2092" fmla="*/ 1003447 w 2921887"/>
              <a:gd name="connsiteY2092" fmla="*/ 1426251 h 3068962"/>
              <a:gd name="connsiteX2093" fmla="*/ 928490 w 2921887"/>
              <a:gd name="connsiteY2093" fmla="*/ 1484406 h 3068962"/>
              <a:gd name="connsiteX2094" fmla="*/ 853531 w 2921887"/>
              <a:gd name="connsiteY2094" fmla="*/ 1533578 h 3068962"/>
              <a:gd name="connsiteX2095" fmla="*/ 803880 w 2921887"/>
              <a:gd name="connsiteY2095" fmla="*/ 1569103 h 3068962"/>
              <a:gd name="connsiteX2096" fmla="*/ 744488 w 2921887"/>
              <a:gd name="connsiteY2096" fmla="*/ 1604490 h 3068962"/>
              <a:gd name="connsiteX2097" fmla="*/ 691066 w 2921887"/>
              <a:gd name="connsiteY2097" fmla="*/ 1615943 h 3068962"/>
              <a:gd name="connsiteX2098" fmla="*/ 687294 w 2921887"/>
              <a:gd name="connsiteY2098" fmla="*/ 1601610 h 3068962"/>
              <a:gd name="connsiteX2099" fmla="*/ 811835 w 2921887"/>
              <a:gd name="connsiteY2099" fmla="*/ 1508889 h 3068962"/>
              <a:gd name="connsiteX2100" fmla="*/ 920945 w 2921887"/>
              <a:gd name="connsiteY2100" fmla="*/ 1408900 h 3068962"/>
              <a:gd name="connsiteX2101" fmla="*/ 1017849 w 2921887"/>
              <a:gd name="connsiteY2101" fmla="*/ 1298966 h 3068962"/>
              <a:gd name="connsiteX2102" fmla="*/ 1113715 w 2921887"/>
              <a:gd name="connsiteY2102" fmla="*/ 1193164 h 3068962"/>
              <a:gd name="connsiteX2103" fmla="*/ 1136237 w 2921887"/>
              <a:gd name="connsiteY2103" fmla="*/ 1162909 h 3068962"/>
              <a:gd name="connsiteX2104" fmla="*/ 1143033 w 2921887"/>
              <a:gd name="connsiteY2104" fmla="*/ 1156131 h 3068962"/>
              <a:gd name="connsiteX2105" fmla="*/ 1212273 w 2921887"/>
              <a:gd name="connsiteY2105" fmla="*/ 1089180 h 3068962"/>
              <a:gd name="connsiteX2106" fmla="*/ 1198832 w 2921887"/>
              <a:gd name="connsiteY2106" fmla="*/ 1078824 h 3068962"/>
              <a:gd name="connsiteX2107" fmla="*/ 1136237 w 2921887"/>
              <a:gd name="connsiteY2107" fmla="*/ 1162909 h 3068962"/>
              <a:gd name="connsiteX2108" fmla="*/ 1074771 w 2921887"/>
              <a:gd name="connsiteY2108" fmla="*/ 1224214 h 3068962"/>
              <a:gd name="connsiteX2109" fmla="*/ 942411 w 2921887"/>
              <a:gd name="connsiteY2109" fmla="*/ 1346218 h 3068962"/>
              <a:gd name="connsiteX2110" fmla="*/ 802508 w 2921887"/>
              <a:gd name="connsiteY2110" fmla="*/ 1455260 h 3068962"/>
              <a:gd name="connsiteX2111" fmla="*/ 736946 w 2921887"/>
              <a:gd name="connsiteY2111" fmla="*/ 1499014 h 3068962"/>
              <a:gd name="connsiteX2112" fmla="*/ 683316 w 2921887"/>
              <a:gd name="connsiteY2112" fmla="*/ 1537967 h 3068962"/>
              <a:gd name="connsiteX2113" fmla="*/ 570848 w 2921887"/>
              <a:gd name="connsiteY2113" fmla="*/ 1593106 h 3068962"/>
              <a:gd name="connsiteX2114" fmla="*/ 564813 w 2921887"/>
              <a:gd name="connsiteY2114" fmla="*/ 1578498 h 3068962"/>
              <a:gd name="connsiteX2115" fmla="*/ 690037 w 2921887"/>
              <a:gd name="connsiteY2115" fmla="*/ 1473159 h 3068962"/>
              <a:gd name="connsiteX2116" fmla="*/ 806349 w 2921887"/>
              <a:gd name="connsiteY2116" fmla="*/ 1382839 h 3068962"/>
              <a:gd name="connsiteX2117" fmla="*/ 920328 w 2921887"/>
              <a:gd name="connsiteY2117" fmla="*/ 1299652 h 3068962"/>
              <a:gd name="connsiteX2118" fmla="*/ 1013253 w 2921887"/>
              <a:gd name="connsiteY2118" fmla="*/ 1196988 h 3068962"/>
              <a:gd name="connsiteX2119" fmla="*/ 1050253 w 2921887"/>
              <a:gd name="connsiteY2119" fmla="*/ 1137547 h 3068962"/>
              <a:gd name="connsiteX2120" fmla="*/ 1054055 w 2921887"/>
              <a:gd name="connsiteY2120" fmla="*/ 1131889 h 3068962"/>
              <a:gd name="connsiteX2121" fmla="*/ 1099664 w 2921887"/>
              <a:gd name="connsiteY2121" fmla="*/ 1092883 h 3068962"/>
              <a:gd name="connsiteX2122" fmla="*/ 1089491 w 2921887"/>
              <a:gd name="connsiteY2122" fmla="*/ 1079678 h 3068962"/>
              <a:gd name="connsiteX2123" fmla="*/ 1091024 w 2921887"/>
              <a:gd name="connsiteY2123" fmla="*/ 1078413 h 3068962"/>
              <a:gd name="connsiteX2124" fmla="*/ 1101380 w 2921887"/>
              <a:gd name="connsiteY2124" fmla="*/ 1091854 h 3068962"/>
              <a:gd name="connsiteX2125" fmla="*/ 1015586 w 2921887"/>
              <a:gd name="connsiteY2125" fmla="*/ 1223528 h 3068962"/>
              <a:gd name="connsiteX2126" fmla="*/ 918820 w 2921887"/>
              <a:gd name="connsiteY2126" fmla="*/ 1323723 h 3068962"/>
              <a:gd name="connsiteX2127" fmla="*/ 804703 w 2921887"/>
              <a:gd name="connsiteY2127" fmla="*/ 1405265 h 3068962"/>
              <a:gd name="connsiteX2128" fmla="*/ 689299 w 2921887"/>
              <a:gd name="connsiteY2128" fmla="*/ 1496211 h 3068962"/>
              <a:gd name="connsiteX2129" fmla="*/ 608934 w 2921887"/>
              <a:gd name="connsiteY2129" fmla="*/ 1563909 h 3068962"/>
              <a:gd name="connsiteX2130" fmla="*/ 602597 w 2921887"/>
              <a:gd name="connsiteY2130" fmla="*/ 1567285 h 3068962"/>
              <a:gd name="connsiteX2131" fmla="*/ 570848 w 2921887"/>
              <a:gd name="connsiteY2131" fmla="*/ 1576304 h 3068962"/>
              <a:gd name="connsiteX2132" fmla="*/ 576879 w 2921887"/>
              <a:gd name="connsiteY2132" fmla="*/ 1590911 h 3068962"/>
              <a:gd name="connsiteX2133" fmla="*/ 608934 w 2921887"/>
              <a:gd name="connsiteY2133" fmla="*/ 1563909 h 3068962"/>
              <a:gd name="connsiteX2134" fmla="*/ 631880 w 2921887"/>
              <a:gd name="connsiteY2134" fmla="*/ 1551683 h 3068962"/>
              <a:gd name="connsiteX2135" fmla="*/ 694837 w 2921887"/>
              <a:gd name="connsiteY2135" fmla="*/ 1508889 h 3068962"/>
              <a:gd name="connsiteX2136" fmla="*/ 816087 w 2921887"/>
              <a:gd name="connsiteY2136" fmla="*/ 1425290 h 3068962"/>
              <a:gd name="connsiteX2137" fmla="*/ 953110 w 2921887"/>
              <a:gd name="connsiteY2137" fmla="*/ 1313848 h 3068962"/>
              <a:gd name="connsiteX2138" fmla="*/ 1017575 w 2921887"/>
              <a:gd name="connsiteY2138" fmla="*/ 1253360 h 3068962"/>
              <a:gd name="connsiteX2139" fmla="*/ 1081833 w 2921887"/>
              <a:gd name="connsiteY2139" fmla="*/ 1195067 h 3068962"/>
              <a:gd name="connsiteX2140" fmla="*/ 1200066 w 2921887"/>
              <a:gd name="connsiteY2140" fmla="*/ 1077384 h 3068962"/>
              <a:gd name="connsiteX2141" fmla="*/ 1211467 w 2921887"/>
              <a:gd name="connsiteY2141" fmla="*/ 1077033 h 3068962"/>
              <a:gd name="connsiteX2142" fmla="*/ 1014284 w 2921887"/>
              <a:gd name="connsiteY2142" fmla="*/ 1074367 h 3068962"/>
              <a:gd name="connsiteX2143" fmla="*/ 1026422 w 2921887"/>
              <a:gd name="connsiteY2143" fmla="*/ 1086506 h 3068962"/>
              <a:gd name="connsiteX2144" fmla="*/ 1025110 w 2921887"/>
              <a:gd name="connsiteY2144" fmla="*/ 1087712 h 3068962"/>
              <a:gd name="connsiteX2145" fmla="*/ 1025187 w 2921887"/>
              <a:gd name="connsiteY2145" fmla="*/ 1089729 h 3068962"/>
              <a:gd name="connsiteX2146" fmla="*/ 922523 w 2921887"/>
              <a:gd name="connsiteY2146" fmla="*/ 1200965 h 3068962"/>
              <a:gd name="connsiteX2147" fmla="*/ 720555 w 2921887"/>
              <a:gd name="connsiteY2147" fmla="*/ 1374336 h 3068962"/>
              <a:gd name="connsiteX2148" fmla="*/ 664594 w 2921887"/>
              <a:gd name="connsiteY2148" fmla="*/ 1408145 h 3068962"/>
              <a:gd name="connsiteX2149" fmla="*/ 612266 w 2921887"/>
              <a:gd name="connsiteY2149" fmla="*/ 1451968 h 3068962"/>
              <a:gd name="connsiteX2150" fmla="*/ 532747 w 2921887"/>
              <a:gd name="connsiteY2150" fmla="*/ 1533165 h 3068962"/>
              <a:gd name="connsiteX2151" fmla="*/ 510703 w 2921887"/>
              <a:gd name="connsiteY2151" fmla="*/ 1537487 h 3068962"/>
              <a:gd name="connsiteX2152" fmla="*/ 514475 w 2921887"/>
              <a:gd name="connsiteY2152" fmla="*/ 1551821 h 3068962"/>
              <a:gd name="connsiteX2153" fmla="*/ 532747 w 2921887"/>
              <a:gd name="connsiteY2153" fmla="*/ 1533165 h 3068962"/>
              <a:gd name="connsiteX2154" fmla="*/ 537415 w 2921887"/>
              <a:gd name="connsiteY2154" fmla="*/ 1532250 h 3068962"/>
              <a:gd name="connsiteX2155" fmla="*/ 561247 w 2921887"/>
              <a:gd name="connsiteY2155" fmla="*/ 1518216 h 3068962"/>
              <a:gd name="connsiteX2156" fmla="*/ 614325 w 2921887"/>
              <a:gd name="connsiteY2156" fmla="*/ 1475491 h 3068962"/>
              <a:gd name="connsiteX2157" fmla="*/ 721652 w 2921887"/>
              <a:gd name="connsiteY2157" fmla="*/ 1395321 h 3068962"/>
              <a:gd name="connsiteX2158" fmla="*/ 790712 w 2921887"/>
              <a:gd name="connsiteY2158" fmla="*/ 1347109 h 3068962"/>
              <a:gd name="connsiteX2159" fmla="*/ 859291 w 2921887"/>
              <a:gd name="connsiteY2159" fmla="*/ 1290051 h 3068962"/>
              <a:gd name="connsiteX2160" fmla="*/ 984038 w 2921887"/>
              <a:gd name="connsiteY2160" fmla="*/ 1178540 h 3068962"/>
              <a:gd name="connsiteX2161" fmla="*/ 1034522 w 2921887"/>
              <a:gd name="connsiteY2161" fmla="*/ 1125082 h 3068962"/>
              <a:gd name="connsiteX2162" fmla="*/ 1088725 w 2921887"/>
              <a:gd name="connsiteY2162" fmla="*/ 1080312 h 3068962"/>
              <a:gd name="connsiteX2163" fmla="*/ 1054055 w 2921887"/>
              <a:gd name="connsiteY2163" fmla="*/ 1131889 h 3068962"/>
              <a:gd name="connsiteX2164" fmla="*/ 1036134 w 2921887"/>
              <a:gd name="connsiteY2164" fmla="*/ 1147216 h 3068962"/>
              <a:gd name="connsiteX2165" fmla="*/ 976975 w 2921887"/>
              <a:gd name="connsiteY2165" fmla="*/ 1209881 h 3068962"/>
              <a:gd name="connsiteX2166" fmla="*/ 842902 w 2921887"/>
              <a:gd name="connsiteY2166" fmla="*/ 1325781 h 3068962"/>
              <a:gd name="connsiteX2167" fmla="*/ 774115 w 2921887"/>
              <a:gd name="connsiteY2167" fmla="*/ 1379891 h 3068962"/>
              <a:gd name="connsiteX2168" fmla="*/ 703272 w 2921887"/>
              <a:gd name="connsiteY2168" fmla="*/ 1427897 h 3068962"/>
              <a:gd name="connsiteX2169" fmla="*/ 647106 w 2921887"/>
              <a:gd name="connsiteY2169" fmla="*/ 1469250 h 3068962"/>
              <a:gd name="connsiteX2170" fmla="*/ 602460 w 2921887"/>
              <a:gd name="connsiteY2170" fmla="*/ 1507792 h 3068962"/>
              <a:gd name="connsiteX2171" fmla="*/ 506177 w 2921887"/>
              <a:gd name="connsiteY2171" fmla="*/ 1553535 h 3068962"/>
              <a:gd name="connsiteX2172" fmla="*/ 502405 w 2921887"/>
              <a:gd name="connsiteY2172" fmla="*/ 1539202 h 3068962"/>
              <a:gd name="connsiteX2173" fmla="*/ 613707 w 2921887"/>
              <a:gd name="connsiteY2173" fmla="*/ 1426593 h 3068962"/>
              <a:gd name="connsiteX2174" fmla="*/ 721995 w 2921887"/>
              <a:gd name="connsiteY2174" fmla="*/ 1353007 h 3068962"/>
              <a:gd name="connsiteX2175" fmla="*/ 826785 w 2921887"/>
              <a:gd name="connsiteY2175" fmla="*/ 1270780 h 3068962"/>
              <a:gd name="connsiteX2176" fmla="*/ 867208 w 2921887"/>
              <a:gd name="connsiteY2176" fmla="*/ 1230572 h 3068962"/>
              <a:gd name="connsiteX2177" fmla="*/ 841873 w 2921887"/>
              <a:gd name="connsiteY2177" fmla="*/ 1246229 h 3068962"/>
              <a:gd name="connsiteX2178" fmla="*/ 782208 w 2921887"/>
              <a:gd name="connsiteY2178" fmla="*/ 1277432 h 3068962"/>
              <a:gd name="connsiteX2179" fmla="*/ 668229 w 2921887"/>
              <a:gd name="connsiteY2179" fmla="*/ 1366861 h 3068962"/>
              <a:gd name="connsiteX2180" fmla="*/ 433688 w 2921887"/>
              <a:gd name="connsiteY2180" fmla="*/ 1557925 h 3068962"/>
              <a:gd name="connsiteX2181" fmla="*/ 421550 w 2921887"/>
              <a:gd name="connsiteY2181" fmla="*/ 1545786 h 3068962"/>
              <a:gd name="connsiteX2182" fmla="*/ 535872 w 2921887"/>
              <a:gd name="connsiteY2182" fmla="*/ 1416101 h 3068962"/>
              <a:gd name="connsiteX2183" fmla="*/ 585684 w 2921887"/>
              <a:gd name="connsiteY2183" fmla="*/ 1356154 h 3068962"/>
              <a:gd name="connsiteX2184" fmla="*/ 587467 w 2921887"/>
              <a:gd name="connsiteY2184" fmla="*/ 1354318 h 3068962"/>
              <a:gd name="connsiteX2185" fmla="*/ 716874 w 2921887"/>
              <a:gd name="connsiteY2185" fmla="*/ 1246989 h 3068962"/>
              <a:gd name="connsiteX2186" fmla="*/ 734409 w 2921887"/>
              <a:gd name="connsiteY2186" fmla="*/ 1236696 h 3068962"/>
              <a:gd name="connsiteX2187" fmla="*/ 870968 w 2921887"/>
              <a:gd name="connsiteY2187" fmla="*/ 1141577 h 3068962"/>
              <a:gd name="connsiteX2188" fmla="*/ 880078 w 2921887"/>
              <a:gd name="connsiteY2188" fmla="*/ 1122160 h 3068962"/>
              <a:gd name="connsiteX2189" fmla="*/ 906818 w 2921887"/>
              <a:gd name="connsiteY2189" fmla="*/ 1101731 h 3068962"/>
              <a:gd name="connsiteX2190" fmla="*/ 894199 w 2921887"/>
              <a:gd name="connsiteY2190" fmla="*/ 1092061 h 3068962"/>
              <a:gd name="connsiteX2191" fmla="*/ 880078 w 2921887"/>
              <a:gd name="connsiteY2191" fmla="*/ 1122160 h 3068962"/>
              <a:gd name="connsiteX2192" fmla="*/ 719115 w 2921887"/>
              <a:gd name="connsiteY2192" fmla="*/ 1245131 h 3068962"/>
              <a:gd name="connsiteX2193" fmla="*/ 716874 w 2921887"/>
              <a:gd name="connsiteY2193" fmla="*/ 1246989 h 3068962"/>
              <a:gd name="connsiteX2194" fmla="*/ 685210 w 2921887"/>
              <a:gd name="connsiteY2194" fmla="*/ 1265577 h 3068962"/>
              <a:gd name="connsiteX2195" fmla="*/ 639973 w 2921887"/>
              <a:gd name="connsiteY2195" fmla="*/ 1300270 h 3068962"/>
              <a:gd name="connsiteX2196" fmla="*/ 587467 w 2921887"/>
              <a:gd name="connsiteY2196" fmla="*/ 1354318 h 3068962"/>
              <a:gd name="connsiteX2197" fmla="*/ 559944 w 2921887"/>
              <a:gd name="connsiteY2197" fmla="*/ 1377148 h 3068962"/>
              <a:gd name="connsiteX2198" fmla="*/ 407285 w 2921887"/>
              <a:gd name="connsiteY2198" fmla="*/ 1486944 h 3068962"/>
              <a:gd name="connsiteX2199" fmla="*/ 355781 w 2921887"/>
              <a:gd name="connsiteY2199" fmla="*/ 1539477 h 3068962"/>
              <a:gd name="connsiteX2200" fmla="*/ 319091 w 2921887"/>
              <a:gd name="connsiteY2200" fmla="*/ 1594478 h 3068962"/>
              <a:gd name="connsiteX2201" fmla="*/ 216221 w 2921887"/>
              <a:gd name="connsiteY2201" fmla="*/ 1657571 h 3068962"/>
              <a:gd name="connsiteX2202" fmla="*/ 210186 w 2921887"/>
              <a:gd name="connsiteY2202" fmla="*/ 1642964 h 3068962"/>
              <a:gd name="connsiteX2203" fmla="*/ 281578 w 2921887"/>
              <a:gd name="connsiteY2203" fmla="*/ 1584877 h 3068962"/>
              <a:gd name="connsiteX2204" fmla="*/ 316176 w 2921887"/>
              <a:gd name="connsiteY2204" fmla="*/ 1559262 h 3068962"/>
              <a:gd name="connsiteX2205" fmla="*/ 322229 w 2921887"/>
              <a:gd name="connsiteY2205" fmla="*/ 1552209 h 3068962"/>
              <a:gd name="connsiteX2206" fmla="*/ 329117 w 2921887"/>
              <a:gd name="connsiteY2206" fmla="*/ 1549419 h 3068962"/>
              <a:gd name="connsiteX2207" fmla="*/ 322246 w 2921887"/>
              <a:gd name="connsiteY2207" fmla="*/ 1559022 h 3068962"/>
              <a:gd name="connsiteX2208" fmla="*/ 302556 w 2921887"/>
              <a:gd name="connsiteY2208" fmla="*/ 1588260 h 3068962"/>
              <a:gd name="connsiteX2209" fmla="*/ 296980 w 2921887"/>
              <a:gd name="connsiteY2209" fmla="*/ 1594766 h 3068962"/>
              <a:gd name="connsiteX2210" fmla="*/ 296460 w 2921887"/>
              <a:gd name="connsiteY2210" fmla="*/ 1595164 h 3068962"/>
              <a:gd name="connsiteX2211" fmla="*/ 257515 w 2921887"/>
              <a:gd name="connsiteY2211" fmla="*/ 1622767 h 3068962"/>
              <a:gd name="connsiteX2212" fmla="*/ 243112 w 2921887"/>
              <a:gd name="connsiteY2212" fmla="*/ 1635917 h 3068962"/>
              <a:gd name="connsiteX2213" fmla="*/ 216290 w 2921887"/>
              <a:gd name="connsiteY2213" fmla="*/ 1640289 h 3068962"/>
              <a:gd name="connsiteX2214" fmla="*/ 222325 w 2921887"/>
              <a:gd name="connsiteY2214" fmla="*/ 1654897 h 3068962"/>
              <a:gd name="connsiteX2215" fmla="*/ 243112 w 2921887"/>
              <a:gd name="connsiteY2215" fmla="*/ 1635917 h 3068962"/>
              <a:gd name="connsiteX2216" fmla="*/ 251063 w 2921887"/>
              <a:gd name="connsiteY2216" fmla="*/ 1634622 h 3068962"/>
              <a:gd name="connsiteX2217" fmla="*/ 279323 w 2921887"/>
              <a:gd name="connsiteY2217" fmla="*/ 1615369 h 3068962"/>
              <a:gd name="connsiteX2218" fmla="*/ 296980 w 2921887"/>
              <a:gd name="connsiteY2218" fmla="*/ 1594766 h 3068962"/>
              <a:gd name="connsiteX2219" fmla="*/ 331075 w 2921887"/>
              <a:gd name="connsiteY2219" fmla="*/ 1568658 h 3068962"/>
              <a:gd name="connsiteX2220" fmla="*/ 358799 w 2921887"/>
              <a:gd name="connsiteY2220" fmla="*/ 1535362 h 3068962"/>
              <a:gd name="connsiteX2221" fmla="*/ 349129 w 2921887"/>
              <a:gd name="connsiteY2221" fmla="*/ 1522743 h 3068962"/>
              <a:gd name="connsiteX2222" fmla="*/ 347818 w 2921887"/>
              <a:gd name="connsiteY2222" fmla="*/ 1523280 h 3068962"/>
              <a:gd name="connsiteX2223" fmla="*/ 358113 w 2921887"/>
              <a:gd name="connsiteY2223" fmla="*/ 1508890 h 3068962"/>
              <a:gd name="connsiteX2224" fmla="*/ 414679 w 2921887"/>
              <a:gd name="connsiteY2224" fmla="*/ 1460773 h 3068962"/>
              <a:gd name="connsiteX2225" fmla="*/ 481626 w 2921887"/>
              <a:gd name="connsiteY2225" fmla="*/ 1415896 h 3068962"/>
              <a:gd name="connsiteX2226" fmla="*/ 491147 w 2921887"/>
              <a:gd name="connsiteY2226" fmla="*/ 1407093 h 3068962"/>
              <a:gd name="connsiteX2227" fmla="*/ 499731 w 2921887"/>
              <a:gd name="connsiteY2227" fmla="*/ 1401219 h 3068962"/>
              <a:gd name="connsiteX2228" fmla="*/ 576126 w 2921887"/>
              <a:gd name="connsiteY2228" fmla="*/ 1341623 h 3068962"/>
              <a:gd name="connsiteX2229" fmla="*/ 898177 w 2921887"/>
              <a:gd name="connsiteY2229" fmla="*/ 1086917 h 3068962"/>
              <a:gd name="connsiteX2230" fmla="*/ 910796 w 2921887"/>
              <a:gd name="connsiteY2230" fmla="*/ 1096587 h 3068962"/>
              <a:gd name="connsiteX2231" fmla="*/ 839953 w 2921887"/>
              <a:gd name="connsiteY2231" fmla="*/ 1193765 h 3068962"/>
              <a:gd name="connsiteX2232" fmla="*/ 738455 w 2921887"/>
              <a:gd name="connsiteY2232" fmla="*/ 1253978 h 3068962"/>
              <a:gd name="connsiteX2233" fmla="*/ 690859 w 2921887"/>
              <a:gd name="connsiteY2233" fmla="*/ 1281684 h 3068962"/>
              <a:gd name="connsiteX2234" fmla="*/ 640590 w 2921887"/>
              <a:gd name="connsiteY2234" fmla="*/ 1323175 h 3068962"/>
              <a:gd name="connsiteX2235" fmla="*/ 537741 w 2921887"/>
              <a:gd name="connsiteY2235" fmla="*/ 1441030 h 3068962"/>
              <a:gd name="connsiteX2236" fmla="*/ 501632 w 2921887"/>
              <a:gd name="connsiteY2236" fmla="*/ 1481599 h 3068962"/>
              <a:gd name="connsiteX2237" fmla="*/ 421618 w 2921887"/>
              <a:gd name="connsiteY2237" fmla="*/ 1545717 h 3068962"/>
              <a:gd name="connsiteX2238" fmla="*/ 433757 w 2921887"/>
              <a:gd name="connsiteY2238" fmla="*/ 1557856 h 3068962"/>
              <a:gd name="connsiteX2239" fmla="*/ 501632 w 2921887"/>
              <a:gd name="connsiteY2239" fmla="*/ 1481599 h 3068962"/>
              <a:gd name="connsiteX2240" fmla="*/ 554526 w 2921887"/>
              <a:gd name="connsiteY2240" fmla="*/ 1439213 h 3068962"/>
              <a:gd name="connsiteX2241" fmla="*/ 671178 w 2921887"/>
              <a:gd name="connsiteY2241" fmla="*/ 1341692 h 3068962"/>
              <a:gd name="connsiteX2242" fmla="*/ 727755 w 2921887"/>
              <a:gd name="connsiteY2242" fmla="*/ 1292383 h 3068962"/>
              <a:gd name="connsiteX2243" fmla="*/ 783855 w 2921887"/>
              <a:gd name="connsiteY2243" fmla="*/ 1257064 h 3068962"/>
              <a:gd name="connsiteX2244" fmla="*/ 843587 w 2921887"/>
              <a:gd name="connsiteY2244" fmla="*/ 1225380 h 3068962"/>
              <a:gd name="connsiteX2245" fmla="*/ 874516 w 2921887"/>
              <a:gd name="connsiteY2245" fmla="*/ 1203709 h 3068962"/>
              <a:gd name="connsiteX2246" fmla="*/ 900577 w 2921887"/>
              <a:gd name="connsiteY2246" fmla="*/ 1178129 h 3068962"/>
              <a:gd name="connsiteX2247" fmla="*/ 1014284 w 2921887"/>
              <a:gd name="connsiteY2247" fmla="*/ 1074367 h 3068962"/>
              <a:gd name="connsiteX2248" fmla="*/ 558369 w 2921887"/>
              <a:gd name="connsiteY2248" fmla="*/ 1070605 h 3068962"/>
              <a:gd name="connsiteX2249" fmla="*/ 493651 w 2921887"/>
              <a:gd name="connsiteY2249" fmla="*/ 1120928 h 3068962"/>
              <a:gd name="connsiteX2250" fmla="*/ 421480 w 2921887"/>
              <a:gd name="connsiteY2250" fmla="*/ 1163589 h 3068962"/>
              <a:gd name="connsiteX2251" fmla="*/ 335482 w 2921887"/>
              <a:gd name="connsiteY2251" fmla="*/ 1225929 h 3068962"/>
              <a:gd name="connsiteX2252" fmla="*/ 240970 w 2921887"/>
              <a:gd name="connsiteY2252" fmla="*/ 1314252 h 3068962"/>
              <a:gd name="connsiteX2253" fmla="*/ 180386 w 2921887"/>
              <a:gd name="connsiteY2253" fmla="*/ 1370549 h 3068962"/>
              <a:gd name="connsiteX2254" fmla="*/ 137834 w 2921887"/>
              <a:gd name="connsiteY2254" fmla="*/ 1387983 h 3068962"/>
              <a:gd name="connsiteX2255" fmla="*/ 146201 w 2921887"/>
              <a:gd name="connsiteY2255" fmla="*/ 1402316 h 3068962"/>
              <a:gd name="connsiteX2256" fmla="*/ 180386 w 2921887"/>
              <a:gd name="connsiteY2256" fmla="*/ 1370549 h 3068962"/>
              <a:gd name="connsiteX2257" fmla="*/ 192946 w 2921887"/>
              <a:gd name="connsiteY2257" fmla="*/ 1365403 h 3068962"/>
              <a:gd name="connsiteX2258" fmla="*/ 244613 w 2921887"/>
              <a:gd name="connsiteY2258" fmla="*/ 1335725 h 3068962"/>
              <a:gd name="connsiteX2259" fmla="*/ 487866 w 2921887"/>
              <a:gd name="connsiteY2259" fmla="*/ 1125427 h 3068962"/>
              <a:gd name="connsiteX2260" fmla="*/ 493651 w 2921887"/>
              <a:gd name="connsiteY2260" fmla="*/ 1120928 h 3068962"/>
              <a:gd name="connsiteX2261" fmla="*/ 508029 w 2921887"/>
              <a:gd name="connsiteY2261" fmla="*/ 1112429 h 3068962"/>
              <a:gd name="connsiteX2262" fmla="*/ 551860 w 2921887"/>
              <a:gd name="connsiteY2262" fmla="*/ 1078636 h 3068962"/>
              <a:gd name="connsiteX2263" fmla="*/ 558563 w 2921887"/>
              <a:gd name="connsiteY2263" fmla="*/ 1070801 h 3068962"/>
              <a:gd name="connsiteX2264" fmla="*/ 1773600 w 2921887"/>
              <a:gd name="connsiteY2264" fmla="*/ 1063051 h 3068962"/>
              <a:gd name="connsiteX2265" fmla="*/ 1780733 w 2921887"/>
              <a:gd name="connsiteY2265" fmla="*/ 1069223 h 3068962"/>
              <a:gd name="connsiteX2266" fmla="*/ 1783339 w 2921887"/>
              <a:gd name="connsiteY2266" fmla="*/ 1117709 h 3068962"/>
              <a:gd name="connsiteX2267" fmla="*/ 1774766 w 2921887"/>
              <a:gd name="connsiteY2267" fmla="*/ 1126282 h 3068962"/>
              <a:gd name="connsiteX2268" fmla="*/ 1766194 w 2921887"/>
              <a:gd name="connsiteY2268" fmla="*/ 1117709 h 3068962"/>
              <a:gd name="connsiteX2269" fmla="*/ 1765961 w 2921887"/>
              <a:gd name="connsiteY2269" fmla="*/ 1097758 h 3068962"/>
              <a:gd name="connsiteX2270" fmla="*/ 1779773 w 2921887"/>
              <a:gd name="connsiteY2270" fmla="*/ 1075876 h 3068962"/>
              <a:gd name="connsiteX2271" fmla="*/ 1764136 w 2921887"/>
              <a:gd name="connsiteY2271" fmla="*/ 1073818 h 3068962"/>
              <a:gd name="connsiteX2272" fmla="*/ 1764548 w 2921887"/>
              <a:gd name="connsiteY2272" fmla="*/ 1076561 h 3068962"/>
              <a:gd name="connsiteX2273" fmla="*/ 1764548 w 2921887"/>
              <a:gd name="connsiteY2273" fmla="*/ 1076287 h 3068962"/>
              <a:gd name="connsiteX2274" fmla="*/ 1764754 w 2921887"/>
              <a:gd name="connsiteY2274" fmla="*/ 1077864 h 3068962"/>
              <a:gd name="connsiteX2275" fmla="*/ 1765234 w 2921887"/>
              <a:gd name="connsiteY2275" fmla="*/ 1082734 h 3068962"/>
              <a:gd name="connsiteX2276" fmla="*/ 1765919 w 2921887"/>
              <a:gd name="connsiteY2276" fmla="*/ 1094186 h 3068962"/>
              <a:gd name="connsiteX2277" fmla="*/ 1765961 w 2921887"/>
              <a:gd name="connsiteY2277" fmla="*/ 1097758 h 3068962"/>
              <a:gd name="connsiteX2278" fmla="*/ 1755358 w 2921887"/>
              <a:gd name="connsiteY2278" fmla="*/ 1114555 h 3068962"/>
              <a:gd name="connsiteX2279" fmla="*/ 1755358 w 2921887"/>
              <a:gd name="connsiteY2279" fmla="*/ 1114623 h 3068962"/>
              <a:gd name="connsiteX2280" fmla="*/ 1743220 w 2921887"/>
              <a:gd name="connsiteY2280" fmla="*/ 1114623 h 3068962"/>
              <a:gd name="connsiteX2281" fmla="*/ 1743220 w 2921887"/>
              <a:gd name="connsiteY2281" fmla="*/ 1102484 h 3068962"/>
              <a:gd name="connsiteX2282" fmla="*/ 1743357 w 2921887"/>
              <a:gd name="connsiteY2282" fmla="*/ 1102279 h 3068962"/>
              <a:gd name="connsiteX2283" fmla="*/ 1744317 w 2921887"/>
              <a:gd name="connsiteY2283" fmla="*/ 1100976 h 3068962"/>
              <a:gd name="connsiteX2284" fmla="*/ 1745757 w 2921887"/>
              <a:gd name="connsiteY2284" fmla="*/ 1098987 h 3068962"/>
              <a:gd name="connsiteX2285" fmla="*/ 1748980 w 2921887"/>
              <a:gd name="connsiteY2285" fmla="*/ 1094255 h 3068962"/>
              <a:gd name="connsiteX2286" fmla="*/ 1754535 w 2921887"/>
              <a:gd name="connsiteY2286" fmla="*/ 1085271 h 3068962"/>
              <a:gd name="connsiteX2287" fmla="*/ 1765028 w 2921887"/>
              <a:gd name="connsiteY2287" fmla="*/ 1067166 h 3068962"/>
              <a:gd name="connsiteX2288" fmla="*/ 1773600 w 2921887"/>
              <a:gd name="connsiteY2288" fmla="*/ 1063051 h 3068962"/>
              <a:gd name="connsiteX2289" fmla="*/ 2134743 w 2921887"/>
              <a:gd name="connsiteY2289" fmla="*/ 1061748 h 3068962"/>
              <a:gd name="connsiteX2290" fmla="*/ 2137829 w 2921887"/>
              <a:gd name="connsiteY2290" fmla="*/ 1073475 h 3068962"/>
              <a:gd name="connsiteX2291" fmla="*/ 2109985 w 2921887"/>
              <a:gd name="connsiteY2291" fmla="*/ 1104268 h 3068962"/>
              <a:gd name="connsiteX2292" fmla="*/ 2103059 w 2921887"/>
              <a:gd name="connsiteY2292" fmla="*/ 1112154 h 3068962"/>
              <a:gd name="connsiteX2293" fmla="*/ 2101481 w 2921887"/>
              <a:gd name="connsiteY2293" fmla="*/ 1114143 h 3068962"/>
              <a:gd name="connsiteX2294" fmla="*/ 2100659 w 2921887"/>
              <a:gd name="connsiteY2294" fmla="*/ 1115240 h 3068962"/>
              <a:gd name="connsiteX2295" fmla="*/ 2099630 w 2921887"/>
              <a:gd name="connsiteY2295" fmla="*/ 1116612 h 3068962"/>
              <a:gd name="connsiteX2296" fmla="*/ 2098258 w 2921887"/>
              <a:gd name="connsiteY2296" fmla="*/ 1118532 h 3068962"/>
              <a:gd name="connsiteX2297" fmla="*/ 2094075 w 2921887"/>
              <a:gd name="connsiteY2297" fmla="*/ 1125802 h 3068962"/>
              <a:gd name="connsiteX2298" fmla="*/ 2093938 w 2921887"/>
              <a:gd name="connsiteY2298" fmla="*/ 1126213 h 3068962"/>
              <a:gd name="connsiteX2299" fmla="*/ 2093320 w 2921887"/>
              <a:gd name="connsiteY2299" fmla="*/ 1127996 h 3068962"/>
              <a:gd name="connsiteX2300" fmla="*/ 2092566 w 2921887"/>
              <a:gd name="connsiteY2300" fmla="*/ 1131562 h 3068962"/>
              <a:gd name="connsiteX2301" fmla="*/ 2092497 w 2921887"/>
              <a:gd name="connsiteY2301" fmla="*/ 1131494 h 3068962"/>
              <a:gd name="connsiteX2302" fmla="*/ 2081936 w 2921887"/>
              <a:gd name="connsiteY2302" fmla="*/ 1137460 h 3068962"/>
              <a:gd name="connsiteX2303" fmla="*/ 2075970 w 2921887"/>
              <a:gd name="connsiteY2303" fmla="*/ 1126899 h 3068962"/>
              <a:gd name="connsiteX2304" fmla="*/ 2096064 w 2921887"/>
              <a:gd name="connsiteY2304" fmla="*/ 1094049 h 3068962"/>
              <a:gd name="connsiteX2305" fmla="*/ 2110877 w 2921887"/>
              <a:gd name="connsiteY2305" fmla="*/ 1078413 h 3068962"/>
              <a:gd name="connsiteX2306" fmla="*/ 2117872 w 2921887"/>
              <a:gd name="connsiteY2306" fmla="*/ 1070869 h 3068962"/>
              <a:gd name="connsiteX2307" fmla="*/ 2121027 w 2921887"/>
              <a:gd name="connsiteY2307" fmla="*/ 1067234 h 3068962"/>
              <a:gd name="connsiteX2308" fmla="*/ 2122536 w 2921887"/>
              <a:gd name="connsiteY2308" fmla="*/ 1065451 h 3068962"/>
              <a:gd name="connsiteX2309" fmla="*/ 2123016 w 2921887"/>
              <a:gd name="connsiteY2309" fmla="*/ 1064834 h 3068962"/>
              <a:gd name="connsiteX2310" fmla="*/ 2134743 w 2921887"/>
              <a:gd name="connsiteY2310" fmla="*/ 1061748 h 3068962"/>
              <a:gd name="connsiteX2311" fmla="*/ 1536279 w 2921887"/>
              <a:gd name="connsiteY2311" fmla="*/ 1060207 h 3068962"/>
              <a:gd name="connsiteX2312" fmla="*/ 1536176 w 2921887"/>
              <a:gd name="connsiteY2312" fmla="*/ 1060445 h 3068962"/>
              <a:gd name="connsiteX2313" fmla="*/ 1536192 w 2921887"/>
              <a:gd name="connsiteY2313" fmla="*/ 1060495 h 3068962"/>
              <a:gd name="connsiteX2314" fmla="*/ 1536107 w 2921887"/>
              <a:gd name="connsiteY2314" fmla="*/ 1060445 h 3068962"/>
              <a:gd name="connsiteX2315" fmla="*/ 2519065 w 2921887"/>
              <a:gd name="connsiteY2315" fmla="*/ 1055096 h 3068962"/>
              <a:gd name="connsiteX2316" fmla="*/ 2529421 w 2921887"/>
              <a:gd name="connsiteY2316" fmla="*/ 1068538 h 3068962"/>
              <a:gd name="connsiteX2317" fmla="*/ 2490840 w 2921887"/>
              <a:gd name="connsiteY2317" fmla="*/ 1102813 h 3068962"/>
              <a:gd name="connsiteX2318" fmla="*/ 2499794 w 2921887"/>
              <a:gd name="connsiteY2318" fmla="*/ 1090663 h 3068962"/>
              <a:gd name="connsiteX2319" fmla="*/ 2527775 w 2921887"/>
              <a:gd name="connsiteY2319" fmla="*/ 1069909 h 3068962"/>
              <a:gd name="connsiteX2320" fmla="*/ 2517419 w 2921887"/>
              <a:gd name="connsiteY2320" fmla="*/ 1056468 h 3068962"/>
              <a:gd name="connsiteX2321" fmla="*/ 2477958 w 2921887"/>
              <a:gd name="connsiteY2321" fmla="*/ 1091638 h 3068962"/>
              <a:gd name="connsiteX2322" fmla="*/ 2489053 w 2921887"/>
              <a:gd name="connsiteY2322" fmla="*/ 1077145 h 3068962"/>
              <a:gd name="connsiteX2323" fmla="*/ 2519065 w 2921887"/>
              <a:gd name="connsiteY2323" fmla="*/ 1055096 h 3068962"/>
              <a:gd name="connsiteX2324" fmla="*/ 634544 w 2921887"/>
              <a:gd name="connsiteY2324" fmla="*/ 1052305 h 3068962"/>
              <a:gd name="connsiteX2325" fmla="*/ 618851 w 2921887"/>
              <a:gd name="connsiteY2325" fmla="*/ 1080454 h 3068962"/>
              <a:gd name="connsiteX2326" fmla="*/ 592378 w 2921887"/>
              <a:gd name="connsiteY2326" fmla="*/ 1106737 h 3068962"/>
              <a:gd name="connsiteX2327" fmla="*/ 522568 w 2921887"/>
              <a:gd name="connsiteY2327" fmla="*/ 1158309 h 3068962"/>
              <a:gd name="connsiteX2328" fmla="*/ 496576 w 2921887"/>
              <a:gd name="connsiteY2328" fmla="*/ 1176963 h 3068962"/>
              <a:gd name="connsiteX2329" fmla="*/ 465715 w 2921887"/>
              <a:gd name="connsiteY2329" fmla="*/ 1203503 h 3068962"/>
              <a:gd name="connsiteX2330" fmla="*/ 407148 w 2921887"/>
              <a:gd name="connsiteY2330" fmla="*/ 1250823 h 3068962"/>
              <a:gd name="connsiteX2331" fmla="*/ 378962 w 2921887"/>
              <a:gd name="connsiteY2331" fmla="*/ 1280450 h 3068962"/>
              <a:gd name="connsiteX2332" fmla="*/ 353450 w 2921887"/>
              <a:gd name="connsiteY2332" fmla="*/ 1316112 h 3068962"/>
              <a:gd name="connsiteX2333" fmla="*/ 300642 w 2921887"/>
              <a:gd name="connsiteY2333" fmla="*/ 1371387 h 3068962"/>
              <a:gd name="connsiteX2334" fmla="*/ 107858 w 2921887"/>
              <a:gd name="connsiteY2334" fmla="*/ 1497782 h 3068962"/>
              <a:gd name="connsiteX2335" fmla="*/ 70357 w 2921887"/>
              <a:gd name="connsiteY2335" fmla="*/ 1533800 h 3068962"/>
              <a:gd name="connsiteX2336" fmla="*/ 48749 w 2921887"/>
              <a:gd name="connsiteY2336" fmla="*/ 1536596 h 3068962"/>
              <a:gd name="connsiteX2337" fmla="*/ 52521 w 2921887"/>
              <a:gd name="connsiteY2337" fmla="*/ 1550930 h 3068962"/>
              <a:gd name="connsiteX2338" fmla="*/ 70357 w 2921887"/>
              <a:gd name="connsiteY2338" fmla="*/ 1533800 h 3068962"/>
              <a:gd name="connsiteX2339" fmla="*/ 83656 w 2921887"/>
              <a:gd name="connsiteY2339" fmla="*/ 1532079 h 3068962"/>
              <a:gd name="connsiteX2340" fmla="*/ 115066 w 2921887"/>
              <a:gd name="connsiteY2340" fmla="*/ 1515062 h 3068962"/>
              <a:gd name="connsiteX2341" fmla="*/ 177405 w 2921887"/>
              <a:gd name="connsiteY2341" fmla="*/ 1465685 h 3068962"/>
              <a:gd name="connsiteX2342" fmla="*/ 318748 w 2921887"/>
              <a:gd name="connsiteY2342" fmla="*/ 1383457 h 3068962"/>
              <a:gd name="connsiteX2343" fmla="*/ 446033 w 2921887"/>
              <a:gd name="connsiteY2343" fmla="*/ 1287171 h 3068962"/>
              <a:gd name="connsiteX2344" fmla="*/ 679750 w 2921887"/>
              <a:gd name="connsiteY2344" fmla="*/ 1090346 h 3068962"/>
              <a:gd name="connsiteX2345" fmla="*/ 690106 w 2921887"/>
              <a:gd name="connsiteY2345" fmla="*/ 1103788 h 3068962"/>
              <a:gd name="connsiteX2346" fmla="*/ 585658 w 2921887"/>
              <a:gd name="connsiteY2346" fmla="*/ 1222294 h 3068962"/>
              <a:gd name="connsiteX2347" fmla="*/ 524491 w 2921887"/>
              <a:gd name="connsiteY2347" fmla="*/ 1284712 h 3068962"/>
              <a:gd name="connsiteX2348" fmla="*/ 506383 w 2921887"/>
              <a:gd name="connsiteY2348" fmla="*/ 1299858 h 3068962"/>
              <a:gd name="connsiteX2349" fmla="*/ 390963 w 2921887"/>
              <a:gd name="connsiteY2349" fmla="*/ 1394841 h 3068962"/>
              <a:gd name="connsiteX2350" fmla="*/ 268205 w 2921887"/>
              <a:gd name="connsiteY2350" fmla="*/ 1469456 h 3068962"/>
              <a:gd name="connsiteX2351" fmla="*/ 139858 w 2921887"/>
              <a:gd name="connsiteY2351" fmla="*/ 1544799 h 3068962"/>
              <a:gd name="connsiteX2352" fmla="*/ 265736 w 2921887"/>
              <a:gd name="connsiteY2352" fmla="*/ 1467331 h 3068962"/>
              <a:gd name="connsiteX2353" fmla="*/ 489581 w 2921887"/>
              <a:gd name="connsiteY2353" fmla="*/ 1297938 h 3068962"/>
              <a:gd name="connsiteX2354" fmla="*/ 585873 w 2921887"/>
              <a:gd name="connsiteY2354" fmla="*/ 1196894 h 3068962"/>
              <a:gd name="connsiteX2355" fmla="*/ 639417 w 2921887"/>
              <a:gd name="connsiteY2355" fmla="*/ 1135994 h 3068962"/>
              <a:gd name="connsiteX2356" fmla="*/ 688459 w 2921887"/>
              <a:gd name="connsiteY2356" fmla="*/ 1105434 h 3068962"/>
              <a:gd name="connsiteX2357" fmla="*/ 678103 w 2921887"/>
              <a:gd name="connsiteY2357" fmla="*/ 1091992 h 3068962"/>
              <a:gd name="connsiteX2358" fmla="*/ 639417 w 2921887"/>
              <a:gd name="connsiteY2358" fmla="*/ 1135994 h 3068962"/>
              <a:gd name="connsiteX2359" fmla="*/ 614693 w 2921887"/>
              <a:gd name="connsiteY2359" fmla="*/ 1151400 h 3068962"/>
              <a:gd name="connsiteX2360" fmla="*/ 549520 w 2921887"/>
              <a:gd name="connsiteY2360" fmla="*/ 1209195 h 3068962"/>
              <a:gd name="connsiteX2361" fmla="*/ 435060 w 2921887"/>
              <a:gd name="connsiteY2361" fmla="*/ 1321118 h 3068962"/>
              <a:gd name="connsiteX2362" fmla="*/ 297831 w 2921887"/>
              <a:gd name="connsiteY2362" fmla="*/ 1414524 h 3068962"/>
              <a:gd name="connsiteX2363" fmla="*/ 216770 w 2921887"/>
              <a:gd name="connsiteY2363" fmla="*/ 1458415 h 3068962"/>
              <a:gd name="connsiteX2364" fmla="*/ 164512 w 2921887"/>
              <a:gd name="connsiteY2364" fmla="*/ 1499083 h 3068962"/>
              <a:gd name="connsiteX2365" fmla="*/ 44221 w 2921887"/>
              <a:gd name="connsiteY2365" fmla="*/ 1553398 h 3068962"/>
              <a:gd name="connsiteX2366" fmla="*/ 40449 w 2921887"/>
              <a:gd name="connsiteY2366" fmla="*/ 1539065 h 3068962"/>
              <a:gd name="connsiteX2367" fmla="*/ 174387 w 2921887"/>
              <a:gd name="connsiteY2367" fmla="*/ 1433932 h 3068962"/>
              <a:gd name="connsiteX2368" fmla="*/ 300163 w 2921887"/>
              <a:gd name="connsiteY2368" fmla="*/ 1349579 h 3068962"/>
              <a:gd name="connsiteX2369" fmla="*/ 350089 w 2921887"/>
              <a:gd name="connsiteY2369" fmla="*/ 1290943 h 3068962"/>
              <a:gd name="connsiteX2370" fmla="*/ 404610 w 2921887"/>
              <a:gd name="connsiteY2370" fmla="*/ 1230592 h 3068962"/>
              <a:gd name="connsiteX2371" fmla="*/ 463658 w 2921887"/>
              <a:gd name="connsiteY2371" fmla="*/ 1183272 h 3068962"/>
              <a:gd name="connsiteX2372" fmla="*/ 519482 w 2921887"/>
              <a:gd name="connsiteY2372" fmla="*/ 1139930 h 3068962"/>
              <a:gd name="connsiteX2373" fmla="*/ 581132 w 2921887"/>
              <a:gd name="connsiteY2373" fmla="*/ 1094118 h 3068962"/>
              <a:gd name="connsiteX2374" fmla="*/ 604295 w 2921887"/>
              <a:gd name="connsiteY2374" fmla="*/ 1071581 h 3068962"/>
              <a:gd name="connsiteX2375" fmla="*/ 605399 w 2921887"/>
              <a:gd name="connsiteY2375" fmla="*/ 1069675 h 3068962"/>
              <a:gd name="connsiteX2376" fmla="*/ 634618 w 2921887"/>
              <a:gd name="connsiteY2376" fmla="*/ 1052172 h 3068962"/>
              <a:gd name="connsiteX2377" fmla="*/ 634692 w 2921887"/>
              <a:gd name="connsiteY2377" fmla="*/ 1052216 h 3068962"/>
              <a:gd name="connsiteX2378" fmla="*/ 634544 w 2921887"/>
              <a:gd name="connsiteY2378" fmla="*/ 1052305 h 3068962"/>
              <a:gd name="connsiteX2379" fmla="*/ 455473 w 2921887"/>
              <a:gd name="connsiteY2379" fmla="*/ 1051098 h 3068962"/>
              <a:gd name="connsiteX2380" fmla="*/ 378730 w 2921887"/>
              <a:gd name="connsiteY2380" fmla="*/ 1116741 h 3068962"/>
              <a:gd name="connsiteX2381" fmla="*/ 290561 w 2921887"/>
              <a:gd name="connsiteY2381" fmla="*/ 1169007 h 3068962"/>
              <a:gd name="connsiteX2382" fmla="*/ 271253 w 2921887"/>
              <a:gd name="connsiteY2382" fmla="*/ 1181332 h 3068962"/>
              <a:gd name="connsiteX2383" fmla="*/ 313398 w 2921887"/>
              <a:gd name="connsiteY2383" fmla="*/ 1147405 h 3068962"/>
              <a:gd name="connsiteX2384" fmla="*/ 385735 w 2921887"/>
              <a:gd name="connsiteY2384" fmla="*/ 1100213 h 3068962"/>
              <a:gd name="connsiteX2385" fmla="*/ 456320 w 2921887"/>
              <a:gd name="connsiteY2385" fmla="*/ 1050501 h 3068962"/>
              <a:gd name="connsiteX2386" fmla="*/ 468175 w 2921887"/>
              <a:gd name="connsiteY2386" fmla="*/ 1050655 h 3068962"/>
              <a:gd name="connsiteX2387" fmla="*/ 468458 w 2921887"/>
              <a:gd name="connsiteY2387" fmla="*/ 1062640 h 3068962"/>
              <a:gd name="connsiteX2388" fmla="*/ 379443 w 2921887"/>
              <a:gd name="connsiteY2388" fmla="*/ 1136500 h 3068962"/>
              <a:gd name="connsiteX2389" fmla="*/ 287956 w 2921887"/>
              <a:gd name="connsiteY2389" fmla="*/ 1190404 h 3068962"/>
              <a:gd name="connsiteX2390" fmla="*/ 282982 w 2921887"/>
              <a:gd name="connsiteY2390" fmla="*/ 1193687 h 3068962"/>
              <a:gd name="connsiteX2391" fmla="*/ 323275 w 2921887"/>
              <a:gd name="connsiteY2391" fmla="*/ 1161189 h 3068962"/>
              <a:gd name="connsiteX2392" fmla="*/ 397410 w 2921887"/>
              <a:gd name="connsiteY2392" fmla="*/ 1113595 h 3068962"/>
              <a:gd name="connsiteX2393" fmla="*/ 468389 w 2921887"/>
              <a:gd name="connsiteY2393" fmla="*/ 1062571 h 3068962"/>
              <a:gd name="connsiteX2394" fmla="*/ 456251 w 2921887"/>
              <a:gd name="connsiteY2394" fmla="*/ 1050432 h 3068962"/>
              <a:gd name="connsiteX2395" fmla="*/ 456320 w 2921887"/>
              <a:gd name="connsiteY2395" fmla="*/ 1050501 h 3068962"/>
              <a:gd name="connsiteX2396" fmla="*/ 455473 w 2921887"/>
              <a:gd name="connsiteY2396" fmla="*/ 1051098 h 3068962"/>
              <a:gd name="connsiteX2397" fmla="*/ 2476614 w 2921887"/>
              <a:gd name="connsiteY2397" fmla="*/ 1032739 h 3068962"/>
              <a:gd name="connsiteX2398" fmla="*/ 2476638 w 2921887"/>
              <a:gd name="connsiteY2398" fmla="*/ 1032758 h 3068962"/>
              <a:gd name="connsiteX2399" fmla="*/ 2476336 w 2921887"/>
              <a:gd name="connsiteY2399" fmla="*/ 1033081 h 3068962"/>
              <a:gd name="connsiteX2400" fmla="*/ 2489439 w 2921887"/>
              <a:gd name="connsiteY2400" fmla="*/ 1030562 h 3068962"/>
              <a:gd name="connsiteX2401" fmla="*/ 2491633 w 2921887"/>
              <a:gd name="connsiteY2401" fmla="*/ 1041449 h 3068962"/>
              <a:gd name="connsiteX2402" fmla="*/ 2446782 w 2921887"/>
              <a:gd name="connsiteY2402" fmla="*/ 1097204 h 3068962"/>
              <a:gd name="connsiteX2403" fmla="*/ 2424065 w 2921887"/>
              <a:gd name="connsiteY2403" fmla="*/ 1125434 h 3068962"/>
              <a:gd name="connsiteX2404" fmla="*/ 2416140 w 2921887"/>
              <a:gd name="connsiteY2404" fmla="*/ 1140198 h 3068962"/>
              <a:gd name="connsiteX2405" fmla="*/ 2413692 w 2921887"/>
              <a:gd name="connsiteY2405" fmla="*/ 1141679 h 3068962"/>
              <a:gd name="connsiteX2406" fmla="*/ 2398707 w 2921887"/>
              <a:gd name="connsiteY2406" fmla="*/ 1146376 h 3068962"/>
              <a:gd name="connsiteX2407" fmla="*/ 2407006 w 2921887"/>
              <a:gd name="connsiteY2407" fmla="*/ 1157212 h 3068962"/>
              <a:gd name="connsiteX2408" fmla="*/ 2416140 w 2921887"/>
              <a:gd name="connsiteY2408" fmla="*/ 1140198 h 3068962"/>
              <a:gd name="connsiteX2409" fmla="*/ 2427237 w 2921887"/>
              <a:gd name="connsiteY2409" fmla="*/ 1133483 h 3068962"/>
              <a:gd name="connsiteX2410" fmla="*/ 2459401 w 2921887"/>
              <a:gd name="connsiteY2410" fmla="*/ 1108177 h 3068962"/>
              <a:gd name="connsiteX2411" fmla="*/ 2477958 w 2921887"/>
              <a:gd name="connsiteY2411" fmla="*/ 1091638 h 3068962"/>
              <a:gd name="connsiteX2412" fmla="*/ 2466190 w 2921887"/>
              <a:gd name="connsiteY2412" fmla="*/ 1107011 h 3068962"/>
              <a:gd name="connsiteX2413" fmla="*/ 2445805 w 2921887"/>
              <a:gd name="connsiteY2413" fmla="*/ 1140744 h 3068962"/>
              <a:gd name="connsiteX2414" fmla="*/ 2434943 w 2921887"/>
              <a:gd name="connsiteY2414" fmla="*/ 1149283 h 3068962"/>
              <a:gd name="connsiteX2415" fmla="*/ 2398570 w 2921887"/>
              <a:gd name="connsiteY2415" fmla="*/ 1163453 h 3068962"/>
              <a:gd name="connsiteX2416" fmla="*/ 2390272 w 2921887"/>
              <a:gd name="connsiteY2416" fmla="*/ 1152617 h 3068962"/>
              <a:gd name="connsiteX2417" fmla="*/ 2403447 w 2921887"/>
              <a:gd name="connsiteY2417" fmla="*/ 1126725 h 3068962"/>
              <a:gd name="connsiteX2418" fmla="*/ 2407323 w 2921887"/>
              <a:gd name="connsiteY2418" fmla="*/ 1124885 h 3068962"/>
              <a:gd name="connsiteX2419" fmla="*/ 2435398 w 2921887"/>
              <a:gd name="connsiteY2419" fmla="*/ 1101113 h 3068962"/>
              <a:gd name="connsiteX2420" fmla="*/ 2490056 w 2921887"/>
              <a:gd name="connsiteY2420" fmla="*/ 1043094 h 3068962"/>
              <a:gd name="connsiteX2421" fmla="*/ 2476638 w 2921887"/>
              <a:gd name="connsiteY2421" fmla="*/ 1032758 h 3068962"/>
              <a:gd name="connsiteX2422" fmla="*/ 2478191 w 2921887"/>
              <a:gd name="connsiteY2422" fmla="*/ 1031093 h 3068962"/>
              <a:gd name="connsiteX2423" fmla="*/ 2489439 w 2921887"/>
              <a:gd name="connsiteY2423" fmla="*/ 1030562 h 3068962"/>
              <a:gd name="connsiteX2424" fmla="*/ 575988 w 2921887"/>
              <a:gd name="connsiteY2424" fmla="*/ 1024989 h 3068962"/>
              <a:gd name="connsiteX2425" fmla="*/ 587715 w 2921887"/>
              <a:gd name="connsiteY2425" fmla="*/ 1036716 h 3068962"/>
              <a:gd name="connsiteX2426" fmla="*/ 566603 w 2921887"/>
              <a:gd name="connsiteY2426" fmla="*/ 1061402 h 3068962"/>
              <a:gd name="connsiteX2427" fmla="*/ 571511 w 2921887"/>
              <a:gd name="connsiteY2427" fmla="*/ 1060384 h 3068962"/>
              <a:gd name="connsiteX2428" fmla="*/ 572491 w 2921887"/>
              <a:gd name="connsiteY2428" fmla="*/ 1059622 h 3068962"/>
              <a:gd name="connsiteX2429" fmla="*/ 579001 w 2921887"/>
              <a:gd name="connsiteY2429" fmla="*/ 1058475 h 3068962"/>
              <a:gd name="connsiteX2430" fmla="*/ 579341 w 2921887"/>
              <a:gd name="connsiteY2430" fmla="*/ 1058762 h 3068962"/>
              <a:gd name="connsiteX2431" fmla="*/ 596125 w 2921887"/>
              <a:gd name="connsiteY2431" fmla="*/ 1055285 h 3068962"/>
              <a:gd name="connsiteX2432" fmla="*/ 622555 w 2921887"/>
              <a:gd name="connsiteY2432" fmla="*/ 1039734 h 3068962"/>
              <a:gd name="connsiteX2433" fmla="*/ 636888 w 2921887"/>
              <a:gd name="connsiteY2433" fmla="*/ 1048101 h 3068962"/>
              <a:gd name="connsiteX2434" fmla="*/ 634618 w 2921887"/>
              <a:gd name="connsiteY2434" fmla="*/ 1052172 h 3068962"/>
              <a:gd name="connsiteX2435" fmla="*/ 620360 w 2921887"/>
              <a:gd name="connsiteY2435" fmla="*/ 1043849 h 3068962"/>
              <a:gd name="connsiteX2436" fmla="*/ 605399 w 2921887"/>
              <a:gd name="connsiteY2436" fmla="*/ 1069675 h 3068962"/>
              <a:gd name="connsiteX2437" fmla="*/ 602632 w 2921887"/>
              <a:gd name="connsiteY2437" fmla="*/ 1071324 h 3068962"/>
              <a:gd name="connsiteX2438" fmla="*/ 578728 w 2921887"/>
              <a:gd name="connsiteY2438" fmla="*/ 1076342 h 3068962"/>
              <a:gd name="connsiteX2439" fmla="*/ 487524 w 2921887"/>
              <a:gd name="connsiteY2439" fmla="*/ 1148708 h 3068962"/>
              <a:gd name="connsiteX2440" fmla="*/ 142361 w 2921887"/>
              <a:gd name="connsiteY2440" fmla="*/ 1404511 h 3068962"/>
              <a:gd name="connsiteX2441" fmla="*/ 133994 w 2921887"/>
              <a:gd name="connsiteY2441" fmla="*/ 1390178 h 3068962"/>
              <a:gd name="connsiteX2442" fmla="*/ 239744 w 2921887"/>
              <a:gd name="connsiteY2442" fmla="*/ 1291697 h 3068962"/>
              <a:gd name="connsiteX2443" fmla="*/ 280948 w 2921887"/>
              <a:gd name="connsiteY2443" fmla="*/ 1253558 h 3068962"/>
              <a:gd name="connsiteX2444" fmla="*/ 309079 w 2921887"/>
              <a:gd name="connsiteY2444" fmla="*/ 1237656 h 3068962"/>
              <a:gd name="connsiteX2445" fmla="*/ 437735 w 2921887"/>
              <a:gd name="connsiteY2445" fmla="*/ 1145416 h 3068962"/>
              <a:gd name="connsiteX2446" fmla="*/ 500128 w 2921887"/>
              <a:gd name="connsiteY2446" fmla="*/ 1097263 h 3068962"/>
              <a:gd name="connsiteX2447" fmla="*/ 502320 w 2921887"/>
              <a:gd name="connsiteY2447" fmla="*/ 1095970 h 3068962"/>
              <a:gd name="connsiteX2448" fmla="*/ 512040 w 2921887"/>
              <a:gd name="connsiteY2448" fmla="*/ 1088338 h 3068962"/>
              <a:gd name="connsiteX2449" fmla="*/ 584561 w 2921887"/>
              <a:gd name="connsiteY2449" fmla="*/ 1039734 h 3068962"/>
              <a:gd name="connsiteX2450" fmla="*/ 572833 w 2921887"/>
              <a:gd name="connsiteY2450" fmla="*/ 1028007 h 3068962"/>
              <a:gd name="connsiteX2451" fmla="*/ 541076 w 2921887"/>
              <a:gd name="connsiteY2451" fmla="*/ 1065537 h 3068962"/>
              <a:gd name="connsiteX2452" fmla="*/ 512040 w 2921887"/>
              <a:gd name="connsiteY2452" fmla="*/ 1088338 h 3068962"/>
              <a:gd name="connsiteX2453" fmla="*/ 509401 w 2921887"/>
              <a:gd name="connsiteY2453" fmla="*/ 1090106 h 3068962"/>
              <a:gd name="connsiteX2454" fmla="*/ 500128 w 2921887"/>
              <a:gd name="connsiteY2454" fmla="*/ 1097263 h 3068962"/>
              <a:gd name="connsiteX2455" fmla="*/ 417092 w 2921887"/>
              <a:gd name="connsiteY2455" fmla="*/ 1146239 h 3068962"/>
              <a:gd name="connsiteX2456" fmla="*/ 332876 w 2921887"/>
              <a:gd name="connsiteY2456" fmla="*/ 1205492 h 3068962"/>
              <a:gd name="connsiteX2457" fmla="*/ 280948 w 2921887"/>
              <a:gd name="connsiteY2457" fmla="*/ 1253558 h 3068962"/>
              <a:gd name="connsiteX2458" fmla="*/ 266010 w 2921887"/>
              <a:gd name="connsiteY2458" fmla="*/ 1262002 h 3068962"/>
              <a:gd name="connsiteX2459" fmla="*/ 216907 w 2921887"/>
              <a:gd name="connsiteY2459" fmla="*/ 1291697 h 3068962"/>
              <a:gd name="connsiteX2460" fmla="*/ 109031 w 2921887"/>
              <a:gd name="connsiteY2460" fmla="*/ 1347658 h 3068962"/>
              <a:gd name="connsiteX2461" fmla="*/ 61710 w 2921887"/>
              <a:gd name="connsiteY2461" fmla="*/ 1361554 h 3068962"/>
              <a:gd name="connsiteX2462" fmla="*/ 18927 w 2921887"/>
              <a:gd name="connsiteY2462" fmla="*/ 1359712 h 3068962"/>
              <a:gd name="connsiteX2463" fmla="*/ 59425 w 2921887"/>
              <a:gd name="connsiteY2463" fmla="*/ 1344126 h 3068962"/>
              <a:gd name="connsiteX2464" fmla="*/ 72109 w 2921887"/>
              <a:gd name="connsiteY2464" fmla="*/ 1342284 h 3068962"/>
              <a:gd name="connsiteX2465" fmla="*/ 123913 w 2921887"/>
              <a:gd name="connsiteY2465" fmla="*/ 1322832 h 3068962"/>
              <a:gd name="connsiteX2466" fmla="*/ 228634 w 2921887"/>
              <a:gd name="connsiteY2466" fmla="*/ 1264676 h 3068962"/>
              <a:gd name="connsiteX2467" fmla="*/ 324852 w 2921887"/>
              <a:gd name="connsiteY2467" fmla="*/ 1207618 h 3068962"/>
              <a:gd name="connsiteX2468" fmla="*/ 575988 w 2921887"/>
              <a:gd name="connsiteY2468" fmla="*/ 1024989 h 3068962"/>
              <a:gd name="connsiteX2469" fmla="*/ 405942 w 2921887"/>
              <a:gd name="connsiteY2469" fmla="*/ 1021043 h 3068962"/>
              <a:gd name="connsiteX2470" fmla="*/ 358799 w 2921887"/>
              <a:gd name="connsiteY2470" fmla="*/ 1078825 h 3068962"/>
              <a:gd name="connsiteX2471" fmla="*/ 257095 w 2921887"/>
              <a:gd name="connsiteY2471" fmla="*/ 1156731 h 3068962"/>
              <a:gd name="connsiteX2472" fmla="*/ 211935 w 2921887"/>
              <a:gd name="connsiteY2472" fmla="*/ 1202560 h 3068962"/>
              <a:gd name="connsiteX2473" fmla="*/ 199149 w 2921887"/>
              <a:gd name="connsiteY2473" fmla="*/ 1227882 h 3068962"/>
              <a:gd name="connsiteX2474" fmla="*/ 168970 w 2921887"/>
              <a:gd name="connsiteY2474" fmla="*/ 1250223 h 3068962"/>
              <a:gd name="connsiteX2475" fmla="*/ 201271 w 2921887"/>
              <a:gd name="connsiteY2475" fmla="*/ 1187524 h 3068962"/>
              <a:gd name="connsiteX2476" fmla="*/ 297626 w 2921887"/>
              <a:gd name="connsiteY2476" fmla="*/ 1105708 h 3068962"/>
              <a:gd name="connsiteX2477" fmla="*/ 330879 w 2921887"/>
              <a:gd name="connsiteY2477" fmla="*/ 1078713 h 3068962"/>
              <a:gd name="connsiteX2478" fmla="*/ 334796 w 2921887"/>
              <a:gd name="connsiteY2478" fmla="*/ 1076356 h 3068962"/>
              <a:gd name="connsiteX2479" fmla="*/ 405973 w 2921887"/>
              <a:gd name="connsiteY2479" fmla="*/ 1021005 h 3068962"/>
              <a:gd name="connsiteX2480" fmla="*/ 405982 w 2921887"/>
              <a:gd name="connsiteY2480" fmla="*/ 1021012 h 3068962"/>
              <a:gd name="connsiteX2481" fmla="*/ 405942 w 2921887"/>
              <a:gd name="connsiteY2481" fmla="*/ 1021043 h 3068962"/>
              <a:gd name="connsiteX2482" fmla="*/ 2219073 w 2921887"/>
              <a:gd name="connsiteY2482" fmla="*/ 997497 h 3068962"/>
              <a:gd name="connsiteX2483" fmla="*/ 2213851 w 2921887"/>
              <a:gd name="connsiteY2483" fmla="*/ 1007365 h 3068962"/>
              <a:gd name="connsiteX2484" fmla="*/ 2213198 w 2921887"/>
              <a:gd name="connsiteY2484" fmla="*/ 1007090 h 3068962"/>
              <a:gd name="connsiteX2485" fmla="*/ 1608254 w 2921887"/>
              <a:gd name="connsiteY2485" fmla="*/ 991797 h 3068962"/>
              <a:gd name="connsiteX2486" fmla="*/ 1618815 w 2921887"/>
              <a:gd name="connsiteY2486" fmla="*/ 997763 h 3068962"/>
              <a:gd name="connsiteX2487" fmla="*/ 1613260 w 2921887"/>
              <a:gd name="connsiteY2487" fmla="*/ 1038431 h 3068962"/>
              <a:gd name="connsiteX2488" fmla="*/ 1593372 w 2921887"/>
              <a:gd name="connsiteY2488" fmla="*/ 1080882 h 3068962"/>
              <a:gd name="connsiteX2489" fmla="*/ 1576844 w 2921887"/>
              <a:gd name="connsiteY2489" fmla="*/ 1076356 h 3068962"/>
              <a:gd name="connsiteX2490" fmla="*/ 1594400 w 2921887"/>
              <a:gd name="connsiteY2490" fmla="*/ 1038500 h 3068962"/>
              <a:gd name="connsiteX2491" fmla="*/ 1602047 w 2921887"/>
              <a:gd name="connsiteY2491" fmla="*/ 1020917 h 3068962"/>
              <a:gd name="connsiteX2492" fmla="*/ 1602117 w 2921887"/>
              <a:gd name="connsiteY2492" fmla="*/ 1015533 h 3068962"/>
              <a:gd name="connsiteX2493" fmla="*/ 1612848 w 2921887"/>
              <a:gd name="connsiteY2493" fmla="*/ 1008324 h 3068962"/>
              <a:gd name="connsiteX2494" fmla="*/ 1602287 w 2921887"/>
              <a:gd name="connsiteY2494" fmla="*/ 1002358 h 3068962"/>
              <a:gd name="connsiteX2495" fmla="*/ 1602117 w 2921887"/>
              <a:gd name="connsiteY2495" fmla="*/ 1015533 h 3068962"/>
              <a:gd name="connsiteX2496" fmla="*/ 1576390 w 2921887"/>
              <a:gd name="connsiteY2496" fmla="*/ 1032816 h 3068962"/>
              <a:gd name="connsiteX2497" fmla="*/ 1550989 w 2921887"/>
              <a:gd name="connsiteY2497" fmla="*/ 1069086 h 3068962"/>
              <a:gd name="connsiteX2498" fmla="*/ 1539956 w 2921887"/>
              <a:gd name="connsiteY2498" fmla="*/ 1072198 h 3068962"/>
              <a:gd name="connsiteX2499" fmla="*/ 1536192 w 2921887"/>
              <a:gd name="connsiteY2499" fmla="*/ 1060495 h 3068962"/>
              <a:gd name="connsiteX2500" fmla="*/ 1550921 w 2921887"/>
              <a:gd name="connsiteY2500" fmla="*/ 1069086 h 3068962"/>
              <a:gd name="connsiteX2501" fmla="*/ 1574971 w 2921887"/>
              <a:gd name="connsiteY2501" fmla="*/ 1013330 h 3068962"/>
              <a:gd name="connsiteX2502" fmla="*/ 2469619 w 2921887"/>
              <a:gd name="connsiteY2502" fmla="*/ 972594 h 3068962"/>
              <a:gd name="connsiteX2503" fmla="*/ 2469757 w 2921887"/>
              <a:gd name="connsiteY2503" fmla="*/ 972700 h 3068962"/>
              <a:gd name="connsiteX2504" fmla="*/ 2468932 w 2921887"/>
              <a:gd name="connsiteY2504" fmla="*/ 973584 h 3068962"/>
              <a:gd name="connsiteX2505" fmla="*/ 2482204 w 2921887"/>
              <a:gd name="connsiteY2505" fmla="*/ 970323 h 3068962"/>
              <a:gd name="connsiteX2506" fmla="*/ 2484707 w 2921887"/>
              <a:gd name="connsiteY2506" fmla="*/ 981441 h 3068962"/>
              <a:gd name="connsiteX2507" fmla="*/ 2433555 w 2921887"/>
              <a:gd name="connsiteY2507" fmla="*/ 1055139 h 3068962"/>
              <a:gd name="connsiteX2508" fmla="*/ 2395105 w 2921887"/>
              <a:gd name="connsiteY2508" fmla="*/ 1111623 h 3068962"/>
              <a:gd name="connsiteX2509" fmla="*/ 2389458 w 2921887"/>
              <a:gd name="connsiteY2509" fmla="*/ 1114975 h 3068962"/>
              <a:gd name="connsiteX2510" fmla="*/ 2377928 w 2921887"/>
              <a:gd name="connsiteY2510" fmla="*/ 1116681 h 3068962"/>
              <a:gd name="connsiteX2511" fmla="*/ 2383071 w 2921887"/>
              <a:gd name="connsiteY2511" fmla="*/ 1129300 h 3068962"/>
              <a:gd name="connsiteX2512" fmla="*/ 2395105 w 2921887"/>
              <a:gd name="connsiteY2512" fmla="*/ 1111623 h 3068962"/>
              <a:gd name="connsiteX2513" fmla="*/ 2400216 w 2921887"/>
              <a:gd name="connsiteY2513" fmla="*/ 1108588 h 3068962"/>
              <a:gd name="connsiteX2514" fmla="*/ 2429431 w 2921887"/>
              <a:gd name="connsiteY2514" fmla="*/ 1083351 h 3068962"/>
              <a:gd name="connsiteX2515" fmla="*/ 2476336 w 2921887"/>
              <a:gd name="connsiteY2515" fmla="*/ 1033081 h 3068962"/>
              <a:gd name="connsiteX2516" fmla="*/ 2429766 w 2921887"/>
              <a:gd name="connsiteY2516" fmla="*/ 1090389 h 3068962"/>
              <a:gd name="connsiteX2517" fmla="*/ 2407052 w 2921887"/>
              <a:gd name="connsiteY2517" fmla="*/ 1119642 h 3068962"/>
              <a:gd name="connsiteX2518" fmla="*/ 2403447 w 2921887"/>
              <a:gd name="connsiteY2518" fmla="*/ 1126725 h 3068962"/>
              <a:gd name="connsiteX2519" fmla="*/ 2390466 w 2921887"/>
              <a:gd name="connsiteY2519" fmla="*/ 1132891 h 3068962"/>
              <a:gd name="connsiteX2520" fmla="*/ 2373127 w 2921887"/>
              <a:gd name="connsiteY2520" fmla="*/ 1133072 h 3068962"/>
              <a:gd name="connsiteX2521" fmla="*/ 2367984 w 2921887"/>
              <a:gd name="connsiteY2521" fmla="*/ 1120453 h 3068962"/>
              <a:gd name="connsiteX2522" fmla="*/ 2411881 w 2921887"/>
              <a:gd name="connsiteY2522" fmla="*/ 1055934 h 3068962"/>
              <a:gd name="connsiteX2523" fmla="*/ 2418913 w 2921887"/>
              <a:gd name="connsiteY2523" fmla="*/ 1050862 h 3068962"/>
              <a:gd name="connsiteX2524" fmla="*/ 2483061 w 2921887"/>
              <a:gd name="connsiteY2524" fmla="*/ 982950 h 3068962"/>
              <a:gd name="connsiteX2525" fmla="*/ 2469757 w 2921887"/>
              <a:gd name="connsiteY2525" fmla="*/ 972700 h 3068962"/>
              <a:gd name="connsiteX2526" fmla="*/ 2471265 w 2921887"/>
              <a:gd name="connsiteY2526" fmla="*/ 971085 h 3068962"/>
              <a:gd name="connsiteX2527" fmla="*/ 2482204 w 2921887"/>
              <a:gd name="connsiteY2527" fmla="*/ 970323 h 3068962"/>
              <a:gd name="connsiteX2528" fmla="*/ 2258726 w 2921887"/>
              <a:gd name="connsiteY2528" fmla="*/ 966212 h 3068962"/>
              <a:gd name="connsiteX2529" fmla="*/ 2228217 w 2921887"/>
              <a:gd name="connsiteY2529" fmla="*/ 1016348 h 3068962"/>
              <a:gd name="connsiteX2530" fmla="*/ 2212581 w 2921887"/>
              <a:gd name="connsiteY2530" fmla="*/ 1009765 h 3068962"/>
              <a:gd name="connsiteX2531" fmla="*/ 2213851 w 2921887"/>
              <a:gd name="connsiteY2531" fmla="*/ 1007365 h 3068962"/>
              <a:gd name="connsiteX2532" fmla="*/ 2228835 w 2921887"/>
              <a:gd name="connsiteY2532" fmla="*/ 1013674 h 3068962"/>
              <a:gd name="connsiteX2533" fmla="*/ 2250574 w 2921887"/>
              <a:gd name="connsiteY2533" fmla="*/ 973593 h 3068962"/>
              <a:gd name="connsiteX2534" fmla="*/ 257094 w 2921887"/>
              <a:gd name="connsiteY2534" fmla="*/ 965942 h 3068962"/>
              <a:gd name="connsiteX2535" fmla="*/ 267450 w 2921887"/>
              <a:gd name="connsiteY2535" fmla="*/ 979384 h 3068962"/>
              <a:gd name="connsiteX2536" fmla="*/ 167692 w 2921887"/>
              <a:gd name="connsiteY2536" fmla="*/ 1083454 h 3068962"/>
              <a:gd name="connsiteX2537" fmla="*/ 121973 w 2921887"/>
              <a:gd name="connsiteY2537" fmla="*/ 1140909 h 3068962"/>
              <a:gd name="connsiteX2538" fmla="*/ 108139 w 2921887"/>
              <a:gd name="connsiteY2538" fmla="*/ 1155840 h 3068962"/>
              <a:gd name="connsiteX2539" fmla="*/ 70762 w 2921887"/>
              <a:gd name="connsiteY2539" fmla="*/ 1183066 h 3068962"/>
              <a:gd name="connsiteX2540" fmla="*/ 78169 w 2921887"/>
              <a:gd name="connsiteY2540" fmla="*/ 1195959 h 3068962"/>
              <a:gd name="connsiteX2541" fmla="*/ 121973 w 2921887"/>
              <a:gd name="connsiteY2541" fmla="*/ 1140909 h 3068962"/>
              <a:gd name="connsiteX2542" fmla="*/ 146861 w 2921887"/>
              <a:gd name="connsiteY2542" fmla="*/ 1114050 h 3068962"/>
              <a:gd name="connsiteX2543" fmla="*/ 187074 w 2921887"/>
              <a:gd name="connsiteY2543" fmla="*/ 1073750 h 3068962"/>
              <a:gd name="connsiteX2544" fmla="*/ 317719 w 2921887"/>
              <a:gd name="connsiteY2544" fmla="*/ 981167 h 3068962"/>
              <a:gd name="connsiteX2545" fmla="*/ 329858 w 2921887"/>
              <a:gd name="connsiteY2545" fmla="*/ 993306 h 3068962"/>
              <a:gd name="connsiteX2546" fmla="*/ 228085 w 2921887"/>
              <a:gd name="connsiteY2546" fmla="*/ 1098507 h 3068962"/>
              <a:gd name="connsiteX2547" fmla="*/ 181211 w 2921887"/>
              <a:gd name="connsiteY2547" fmla="*/ 1154323 h 3068962"/>
              <a:gd name="connsiteX2548" fmla="*/ 153132 w 2921887"/>
              <a:gd name="connsiteY2548" fmla="*/ 1201533 h 3068962"/>
              <a:gd name="connsiteX2549" fmla="*/ 159077 w 2921887"/>
              <a:gd name="connsiteY2549" fmla="*/ 1198771 h 3068962"/>
              <a:gd name="connsiteX2550" fmla="*/ 180285 w 2921887"/>
              <a:gd name="connsiteY2550" fmla="*/ 1178951 h 3068962"/>
              <a:gd name="connsiteX2551" fmla="*/ 224588 w 2921887"/>
              <a:gd name="connsiteY2551" fmla="*/ 1131494 h 3068962"/>
              <a:gd name="connsiteX2552" fmla="*/ 271771 w 2921887"/>
              <a:gd name="connsiteY2552" fmla="*/ 1094392 h 3068962"/>
              <a:gd name="connsiteX2553" fmla="*/ 393981 w 2921887"/>
              <a:gd name="connsiteY2553" fmla="*/ 1008873 h 3068962"/>
              <a:gd name="connsiteX2554" fmla="*/ 407422 w 2921887"/>
              <a:gd name="connsiteY2554" fmla="*/ 1019229 h 3068962"/>
              <a:gd name="connsiteX2555" fmla="*/ 405973 w 2921887"/>
              <a:gd name="connsiteY2555" fmla="*/ 1021005 h 3068962"/>
              <a:gd name="connsiteX2556" fmla="*/ 392540 w 2921887"/>
              <a:gd name="connsiteY2556" fmla="*/ 1010656 h 3068962"/>
              <a:gd name="connsiteX2557" fmla="*/ 350150 w 2921887"/>
              <a:gd name="connsiteY2557" fmla="*/ 1063068 h 3068962"/>
              <a:gd name="connsiteX2558" fmla="*/ 330879 w 2921887"/>
              <a:gd name="connsiteY2558" fmla="*/ 1078713 h 3068962"/>
              <a:gd name="connsiteX2559" fmla="*/ 269028 w 2921887"/>
              <a:gd name="connsiteY2559" fmla="*/ 1115926 h 3068962"/>
              <a:gd name="connsiteX2560" fmla="*/ 224725 w 2921887"/>
              <a:gd name="connsiteY2560" fmla="*/ 1156183 h 3068962"/>
              <a:gd name="connsiteX2561" fmla="*/ 178778 w 2921887"/>
              <a:gd name="connsiteY2561" fmla="*/ 1203915 h 3068962"/>
              <a:gd name="connsiteX2562" fmla="*/ 157706 w 2921887"/>
              <a:gd name="connsiteY2562" fmla="*/ 1219551 h 3068962"/>
              <a:gd name="connsiteX2563" fmla="*/ 133238 w 2921887"/>
              <a:gd name="connsiteY2563" fmla="*/ 1227917 h 3068962"/>
              <a:gd name="connsiteX2564" fmla="*/ 125061 w 2921887"/>
              <a:gd name="connsiteY2564" fmla="*/ 1220219 h 3068962"/>
              <a:gd name="connsiteX2565" fmla="*/ 130920 w 2921887"/>
              <a:gd name="connsiteY2565" fmla="*/ 1213452 h 3068962"/>
              <a:gd name="connsiteX2566" fmla="*/ 129193 w 2921887"/>
              <a:gd name="connsiteY2566" fmla="*/ 1208235 h 3068962"/>
              <a:gd name="connsiteX2567" fmla="*/ 214095 w 2921887"/>
              <a:gd name="connsiteY2567" fmla="*/ 1088357 h 3068962"/>
              <a:gd name="connsiteX2568" fmla="*/ 250160 w 2921887"/>
              <a:gd name="connsiteY2568" fmla="*/ 1051049 h 3068962"/>
              <a:gd name="connsiteX2569" fmla="*/ 254145 w 2921887"/>
              <a:gd name="connsiteY2569" fmla="*/ 1048238 h 3068962"/>
              <a:gd name="connsiteX2570" fmla="*/ 329789 w 2921887"/>
              <a:gd name="connsiteY2570" fmla="*/ 993374 h 3068962"/>
              <a:gd name="connsiteX2571" fmla="*/ 317650 w 2921887"/>
              <a:gd name="connsiteY2571" fmla="*/ 981235 h 3068962"/>
              <a:gd name="connsiteX2572" fmla="*/ 250160 w 2921887"/>
              <a:gd name="connsiteY2572" fmla="*/ 1051049 h 3068962"/>
              <a:gd name="connsiteX2573" fmla="*/ 191738 w 2921887"/>
              <a:gd name="connsiteY2573" fmla="*/ 1092267 h 3068962"/>
              <a:gd name="connsiteX2574" fmla="*/ 152235 w 2921887"/>
              <a:gd name="connsiteY2574" fmla="*/ 1133826 h 3068962"/>
              <a:gd name="connsiteX2575" fmla="*/ 108413 w 2921887"/>
              <a:gd name="connsiteY2575" fmla="*/ 1179226 h 3068962"/>
              <a:gd name="connsiteX2576" fmla="*/ 70762 w 2921887"/>
              <a:gd name="connsiteY2576" fmla="*/ 1200280 h 3068962"/>
              <a:gd name="connsiteX2577" fmla="*/ 63356 w 2921887"/>
              <a:gd name="connsiteY2577" fmla="*/ 1187387 h 3068962"/>
              <a:gd name="connsiteX2578" fmla="*/ 154139 w 2921887"/>
              <a:gd name="connsiteY2578" fmla="*/ 1073082 h 3068962"/>
              <a:gd name="connsiteX2579" fmla="*/ 205612 w 2921887"/>
              <a:gd name="connsiteY2579" fmla="*/ 1019270 h 3068962"/>
              <a:gd name="connsiteX2580" fmla="*/ 265666 w 2921887"/>
              <a:gd name="connsiteY2580" fmla="*/ 980755 h 3068962"/>
              <a:gd name="connsiteX2581" fmla="*/ 255311 w 2921887"/>
              <a:gd name="connsiteY2581" fmla="*/ 967314 h 3068962"/>
              <a:gd name="connsiteX2582" fmla="*/ 205612 w 2921887"/>
              <a:gd name="connsiteY2582" fmla="*/ 1019270 h 3068962"/>
              <a:gd name="connsiteX2583" fmla="*/ 195304 w 2921887"/>
              <a:gd name="connsiteY2583" fmla="*/ 1025881 h 3068962"/>
              <a:gd name="connsiteX2584" fmla="*/ 131319 w 2921887"/>
              <a:gd name="connsiteY2584" fmla="*/ 1074367 h 3068962"/>
              <a:gd name="connsiteX2585" fmla="*/ 88250 w 2921887"/>
              <a:gd name="connsiteY2585" fmla="*/ 1129505 h 3068962"/>
              <a:gd name="connsiteX2586" fmla="*/ 29957 w 2921887"/>
              <a:gd name="connsiteY2586" fmla="*/ 1174837 h 3068962"/>
              <a:gd name="connsiteX2587" fmla="*/ 30025 w 2921887"/>
              <a:gd name="connsiteY2587" fmla="*/ 1174905 h 3068962"/>
              <a:gd name="connsiteX2588" fmla="*/ 21384 w 2921887"/>
              <a:gd name="connsiteY2588" fmla="*/ 1160092 h 3068962"/>
              <a:gd name="connsiteX2589" fmla="*/ 79129 w 2921887"/>
              <a:gd name="connsiteY2589" fmla="*/ 1113801 h 3068962"/>
              <a:gd name="connsiteX2590" fmla="*/ 122678 w 2921887"/>
              <a:gd name="connsiteY2590" fmla="*/ 1058525 h 3068962"/>
              <a:gd name="connsiteX2591" fmla="*/ 186731 w 2921887"/>
              <a:gd name="connsiteY2591" fmla="*/ 1011068 h 3068962"/>
              <a:gd name="connsiteX2592" fmla="*/ 257094 w 2921887"/>
              <a:gd name="connsiteY2592" fmla="*/ 965942 h 3068962"/>
              <a:gd name="connsiteX2593" fmla="*/ 2241105 w 2921887"/>
              <a:gd name="connsiteY2593" fmla="*/ 961516 h 3068962"/>
              <a:gd name="connsiteX2594" fmla="*/ 2219073 w 2921887"/>
              <a:gd name="connsiteY2594" fmla="*/ 997497 h 3068962"/>
              <a:gd name="connsiteX2595" fmla="*/ 2235209 w 2921887"/>
              <a:gd name="connsiteY2595" fmla="*/ 967001 h 3068962"/>
              <a:gd name="connsiteX2596" fmla="*/ 1514850 w 2921887"/>
              <a:gd name="connsiteY2596" fmla="*/ 938971 h 3068962"/>
              <a:gd name="connsiteX2597" fmla="*/ 1515053 w 2921887"/>
              <a:gd name="connsiteY2597" fmla="*/ 939127 h 3068962"/>
              <a:gd name="connsiteX2598" fmla="*/ 1514336 w 2921887"/>
              <a:gd name="connsiteY2598" fmla="*/ 939621 h 3068962"/>
              <a:gd name="connsiteX2599" fmla="*/ 2063419 w 2921887"/>
              <a:gd name="connsiteY2599" fmla="*/ 938441 h 3068962"/>
              <a:gd name="connsiteX2600" fmla="*/ 2069385 w 2921887"/>
              <a:gd name="connsiteY2600" fmla="*/ 949003 h 3068962"/>
              <a:gd name="connsiteX2601" fmla="*/ 2055738 w 2921887"/>
              <a:gd name="connsiteY2601" fmla="*/ 975817 h 3068962"/>
              <a:gd name="connsiteX2602" fmla="*/ 2040787 w 2921887"/>
              <a:gd name="connsiteY2602" fmla="*/ 999546 h 3068962"/>
              <a:gd name="connsiteX2603" fmla="*/ 2029060 w 2921887"/>
              <a:gd name="connsiteY2603" fmla="*/ 1002632 h 3068962"/>
              <a:gd name="connsiteX2604" fmla="*/ 2025974 w 2921887"/>
              <a:gd name="connsiteY2604" fmla="*/ 990905 h 3068962"/>
              <a:gd name="connsiteX2605" fmla="*/ 2040513 w 2921887"/>
              <a:gd name="connsiteY2605" fmla="*/ 967862 h 3068962"/>
              <a:gd name="connsiteX2606" fmla="*/ 2047577 w 2921887"/>
              <a:gd name="connsiteY2606" fmla="*/ 955861 h 3068962"/>
              <a:gd name="connsiteX2607" fmla="*/ 2050594 w 2921887"/>
              <a:gd name="connsiteY2607" fmla="*/ 949894 h 3068962"/>
              <a:gd name="connsiteX2608" fmla="*/ 2051486 w 2921887"/>
              <a:gd name="connsiteY2608" fmla="*/ 947974 h 3068962"/>
              <a:gd name="connsiteX2609" fmla="*/ 2051623 w 2921887"/>
              <a:gd name="connsiteY2609" fmla="*/ 947700 h 3068962"/>
              <a:gd name="connsiteX2610" fmla="*/ 2052926 w 2921887"/>
              <a:gd name="connsiteY2610" fmla="*/ 944476 h 3068962"/>
              <a:gd name="connsiteX2611" fmla="*/ 2052858 w 2921887"/>
              <a:gd name="connsiteY2611" fmla="*/ 944408 h 3068962"/>
              <a:gd name="connsiteX2612" fmla="*/ 2063419 w 2921887"/>
              <a:gd name="connsiteY2612" fmla="*/ 938441 h 3068962"/>
              <a:gd name="connsiteX2613" fmla="*/ 2391163 w 2921887"/>
              <a:gd name="connsiteY2613" fmla="*/ 926303 h 3068962"/>
              <a:gd name="connsiteX2614" fmla="*/ 2391717 w 2921887"/>
              <a:gd name="connsiteY2614" fmla="*/ 926626 h 3068962"/>
              <a:gd name="connsiteX2615" fmla="*/ 2391369 w 2921887"/>
              <a:gd name="connsiteY2615" fmla="*/ 926714 h 3068962"/>
              <a:gd name="connsiteX2616" fmla="*/ 2389047 w 2921887"/>
              <a:gd name="connsiteY2616" fmla="*/ 929075 h 3068962"/>
              <a:gd name="connsiteX2617" fmla="*/ 2402839 w 2921887"/>
              <a:gd name="connsiteY2617" fmla="*/ 923808 h 3068962"/>
              <a:gd name="connsiteX2618" fmla="*/ 2406182 w 2921887"/>
              <a:gd name="connsiteY2618" fmla="*/ 935355 h 3068962"/>
              <a:gd name="connsiteX2619" fmla="*/ 2362497 w 2921887"/>
              <a:gd name="connsiteY2619" fmla="*/ 992534 h 3068962"/>
              <a:gd name="connsiteX2620" fmla="*/ 2340322 w 2921887"/>
              <a:gd name="connsiteY2620" fmla="*/ 1023443 h 3068962"/>
              <a:gd name="connsiteX2621" fmla="*/ 2310994 w 2921887"/>
              <a:gd name="connsiteY2621" fmla="*/ 1038225 h 3068962"/>
              <a:gd name="connsiteX2622" fmla="*/ 2320663 w 2921887"/>
              <a:gd name="connsiteY2622" fmla="*/ 1050844 h 3068962"/>
              <a:gd name="connsiteX2623" fmla="*/ 2340322 w 2921887"/>
              <a:gd name="connsiteY2623" fmla="*/ 1023443 h 3068962"/>
              <a:gd name="connsiteX2624" fmla="*/ 2343852 w 2921887"/>
              <a:gd name="connsiteY2624" fmla="*/ 1021664 h 3068962"/>
              <a:gd name="connsiteX2625" fmla="*/ 2371824 w 2921887"/>
              <a:gd name="connsiteY2625" fmla="*/ 996049 h 3068962"/>
              <a:gd name="connsiteX2626" fmla="*/ 2431420 w 2921887"/>
              <a:gd name="connsiteY2626" fmla="*/ 946671 h 3068962"/>
              <a:gd name="connsiteX2627" fmla="*/ 2443147 w 2921887"/>
              <a:gd name="connsiteY2627" fmla="*/ 958398 h 3068962"/>
              <a:gd name="connsiteX2628" fmla="*/ 2392767 w 2921887"/>
              <a:gd name="connsiteY2628" fmla="*/ 1024990 h 3068962"/>
              <a:gd name="connsiteX2629" fmla="*/ 2361345 w 2921887"/>
              <a:gd name="connsiteY2629" fmla="*/ 1068228 h 3068962"/>
              <a:gd name="connsiteX2630" fmla="*/ 2334105 w 2921887"/>
              <a:gd name="connsiteY2630" fmla="*/ 1079785 h 3068962"/>
              <a:gd name="connsiteX2631" fmla="*/ 2343775 w 2921887"/>
              <a:gd name="connsiteY2631" fmla="*/ 1092404 h 3068962"/>
              <a:gd name="connsiteX2632" fmla="*/ 2361345 w 2921887"/>
              <a:gd name="connsiteY2632" fmla="*/ 1068228 h 3068962"/>
              <a:gd name="connsiteX2633" fmla="*/ 2374545 w 2921887"/>
              <a:gd name="connsiteY2633" fmla="*/ 1062627 h 3068962"/>
              <a:gd name="connsiteX2634" fmla="*/ 2410478 w 2921887"/>
              <a:gd name="connsiteY2634" fmla="*/ 1036185 h 3068962"/>
              <a:gd name="connsiteX2635" fmla="*/ 2468932 w 2921887"/>
              <a:gd name="connsiteY2635" fmla="*/ 973584 h 3068962"/>
              <a:gd name="connsiteX2636" fmla="*/ 2418442 w 2921887"/>
              <a:gd name="connsiteY2636" fmla="*/ 1046292 h 3068962"/>
              <a:gd name="connsiteX2637" fmla="*/ 2411881 w 2921887"/>
              <a:gd name="connsiteY2637" fmla="*/ 1055934 h 3068962"/>
              <a:gd name="connsiteX2638" fmla="*/ 2380998 w 2921887"/>
              <a:gd name="connsiteY2638" fmla="*/ 1078214 h 3068962"/>
              <a:gd name="connsiteX2639" fmla="*/ 2338357 w 2921887"/>
              <a:gd name="connsiteY2639" fmla="*/ 1096038 h 3068962"/>
              <a:gd name="connsiteX2640" fmla="*/ 2328687 w 2921887"/>
              <a:gd name="connsiteY2640" fmla="*/ 1083420 h 3068962"/>
              <a:gd name="connsiteX2641" fmla="*/ 2377730 w 2921887"/>
              <a:gd name="connsiteY2641" fmla="*/ 1016005 h 3068962"/>
              <a:gd name="connsiteX2642" fmla="*/ 2384063 w 2921887"/>
              <a:gd name="connsiteY2642" fmla="*/ 1007627 h 3068962"/>
              <a:gd name="connsiteX2643" fmla="*/ 2408129 w 2921887"/>
              <a:gd name="connsiteY2643" fmla="*/ 983922 h 3068962"/>
              <a:gd name="connsiteX2644" fmla="*/ 2439787 w 2921887"/>
              <a:gd name="connsiteY2644" fmla="*/ 961141 h 3068962"/>
              <a:gd name="connsiteX2645" fmla="*/ 2428059 w 2921887"/>
              <a:gd name="connsiteY2645" fmla="*/ 949414 h 3068962"/>
              <a:gd name="connsiteX2646" fmla="*/ 2384063 w 2921887"/>
              <a:gd name="connsiteY2646" fmla="*/ 1007627 h 3068962"/>
              <a:gd name="connsiteX2647" fmla="*/ 2379916 w 2921887"/>
              <a:gd name="connsiteY2647" fmla="*/ 1011711 h 3068962"/>
              <a:gd name="connsiteX2648" fmla="*/ 2315314 w 2921887"/>
              <a:gd name="connsiteY2648" fmla="*/ 1054410 h 3068962"/>
              <a:gd name="connsiteX2649" fmla="*/ 2305644 w 2921887"/>
              <a:gd name="connsiteY2649" fmla="*/ 1041792 h 3068962"/>
              <a:gd name="connsiteX2650" fmla="*/ 2347529 w 2921887"/>
              <a:gd name="connsiteY2650" fmla="*/ 983456 h 3068962"/>
              <a:gd name="connsiteX2651" fmla="*/ 2361174 w 2921887"/>
              <a:gd name="connsiteY2651" fmla="*/ 965584 h 3068962"/>
              <a:gd name="connsiteX2652" fmla="*/ 2374156 w 2921887"/>
              <a:gd name="connsiteY2652" fmla="*/ 961416 h 3068962"/>
              <a:gd name="connsiteX2653" fmla="*/ 2405977 w 2921887"/>
              <a:gd name="connsiteY2653" fmla="*/ 934944 h 3068962"/>
              <a:gd name="connsiteX2654" fmla="*/ 2391717 w 2921887"/>
              <a:gd name="connsiteY2654" fmla="*/ 926626 h 3068962"/>
              <a:gd name="connsiteX2655" fmla="*/ 1862421 w 2921887"/>
              <a:gd name="connsiteY2655" fmla="*/ 921885 h 3068962"/>
              <a:gd name="connsiteX2656" fmla="*/ 1868583 w 2921887"/>
              <a:gd name="connsiteY2656" fmla="*/ 936795 h 3068962"/>
              <a:gd name="connsiteX2657" fmla="*/ 1839299 w 2921887"/>
              <a:gd name="connsiteY2657" fmla="*/ 985898 h 3068962"/>
              <a:gd name="connsiteX2658" fmla="*/ 1827054 w 2921887"/>
              <a:gd name="connsiteY2658" fmla="*/ 1021159 h 3068962"/>
              <a:gd name="connsiteX2659" fmla="*/ 1811662 w 2921887"/>
              <a:gd name="connsiteY2659" fmla="*/ 1030750 h 3068962"/>
              <a:gd name="connsiteX2660" fmla="*/ 1819960 w 2921887"/>
              <a:gd name="connsiteY2660" fmla="*/ 1041585 h 3068962"/>
              <a:gd name="connsiteX2661" fmla="*/ 1827054 w 2921887"/>
              <a:gd name="connsiteY2661" fmla="*/ 1021159 h 3068962"/>
              <a:gd name="connsiteX2662" fmla="*/ 1830179 w 2921887"/>
              <a:gd name="connsiteY2662" fmla="*/ 1019212 h 3068962"/>
              <a:gd name="connsiteX2663" fmla="*/ 1843552 w 2921887"/>
              <a:gd name="connsiteY2663" fmla="*/ 1000575 h 3068962"/>
              <a:gd name="connsiteX2664" fmla="*/ 1883328 w 2921887"/>
              <a:gd name="connsiteY2664" fmla="*/ 966353 h 3068962"/>
              <a:gd name="connsiteX2665" fmla="*/ 1892998 w 2921887"/>
              <a:gd name="connsiteY2665" fmla="*/ 978972 h 3068962"/>
              <a:gd name="connsiteX2666" fmla="*/ 1864709 w 2921887"/>
              <a:gd name="connsiteY2666" fmla="*/ 1020214 h 3068962"/>
              <a:gd name="connsiteX2667" fmla="*/ 1848647 w 2921887"/>
              <a:gd name="connsiteY2667" fmla="*/ 1053131 h 3068962"/>
              <a:gd name="connsiteX2668" fmla="*/ 1837036 w 2921887"/>
              <a:gd name="connsiteY2668" fmla="*/ 1054136 h 3068962"/>
              <a:gd name="connsiteX2669" fmla="*/ 1843003 w 2921887"/>
              <a:gd name="connsiteY2669" fmla="*/ 1064697 h 3068962"/>
              <a:gd name="connsiteX2670" fmla="*/ 1848647 w 2921887"/>
              <a:gd name="connsiteY2670" fmla="*/ 1053131 h 3068962"/>
              <a:gd name="connsiteX2671" fmla="*/ 1850640 w 2921887"/>
              <a:gd name="connsiteY2671" fmla="*/ 1052958 h 3068962"/>
              <a:gd name="connsiteX2672" fmla="*/ 1881819 w 2921887"/>
              <a:gd name="connsiteY2672" fmla="*/ 1026292 h 3068962"/>
              <a:gd name="connsiteX2673" fmla="*/ 1896427 w 2921887"/>
              <a:gd name="connsiteY2673" fmla="*/ 1032327 h 3068962"/>
              <a:gd name="connsiteX2674" fmla="*/ 1883654 w 2921887"/>
              <a:gd name="connsiteY2674" fmla="*/ 1076107 h 3068962"/>
              <a:gd name="connsiteX2675" fmla="*/ 1871106 w 2921887"/>
              <a:gd name="connsiteY2675" fmla="*/ 1102420 h 3068962"/>
              <a:gd name="connsiteX2676" fmla="*/ 1857816 w 2921887"/>
              <a:gd name="connsiteY2676" fmla="*/ 1107216 h 3068962"/>
              <a:gd name="connsiteX2677" fmla="*/ 1863783 w 2921887"/>
              <a:gd name="connsiteY2677" fmla="*/ 1117778 h 3068962"/>
              <a:gd name="connsiteX2678" fmla="*/ 1871106 w 2921887"/>
              <a:gd name="connsiteY2678" fmla="*/ 1102420 h 3068962"/>
              <a:gd name="connsiteX2679" fmla="*/ 1873804 w 2921887"/>
              <a:gd name="connsiteY2679" fmla="*/ 1101447 h 3068962"/>
              <a:gd name="connsiteX2680" fmla="*/ 1886551 w 2921887"/>
              <a:gd name="connsiteY2680" fmla="*/ 1089248 h 3068962"/>
              <a:gd name="connsiteX2681" fmla="*/ 1905891 w 2921887"/>
              <a:gd name="connsiteY2681" fmla="*/ 1064971 h 3068962"/>
              <a:gd name="connsiteX2682" fmla="*/ 1920704 w 2921887"/>
              <a:gd name="connsiteY2682" fmla="*/ 1073612 h 3068962"/>
              <a:gd name="connsiteX2683" fmla="*/ 1853290 w 2921887"/>
              <a:gd name="connsiteY2683" fmla="*/ 1123744 h 3068962"/>
              <a:gd name="connsiteX2684" fmla="*/ 1847323 w 2921887"/>
              <a:gd name="connsiteY2684" fmla="*/ 1113183 h 3068962"/>
              <a:gd name="connsiteX2685" fmla="*/ 1866603 w 2921887"/>
              <a:gd name="connsiteY2685" fmla="*/ 1073312 h 3068962"/>
              <a:gd name="connsiteX2686" fmla="*/ 1870768 w 2921887"/>
              <a:gd name="connsiteY2686" fmla="*/ 1059898 h 3068962"/>
              <a:gd name="connsiteX2687" fmla="*/ 1893958 w 2921887"/>
              <a:gd name="connsiteY2687" fmla="*/ 1038294 h 3068962"/>
              <a:gd name="connsiteX2688" fmla="*/ 1879350 w 2921887"/>
              <a:gd name="connsiteY2688" fmla="*/ 1032258 h 3068962"/>
              <a:gd name="connsiteX2689" fmla="*/ 1870768 w 2921887"/>
              <a:gd name="connsiteY2689" fmla="*/ 1059898 h 3068962"/>
              <a:gd name="connsiteX2690" fmla="*/ 1867246 w 2921887"/>
              <a:gd name="connsiteY2690" fmla="*/ 1063180 h 3068962"/>
              <a:gd name="connsiteX2691" fmla="*/ 1832510 w 2921887"/>
              <a:gd name="connsiteY2691" fmla="*/ 1070526 h 3068962"/>
              <a:gd name="connsiteX2692" fmla="*/ 1826544 w 2921887"/>
              <a:gd name="connsiteY2692" fmla="*/ 1059965 h 3068962"/>
              <a:gd name="connsiteX2693" fmla="*/ 1839394 w 2921887"/>
              <a:gd name="connsiteY2693" fmla="*/ 1033204 h 3068962"/>
              <a:gd name="connsiteX2694" fmla="*/ 1851627 w 2921887"/>
              <a:gd name="connsiteY2694" fmla="*/ 1018646 h 3068962"/>
              <a:gd name="connsiteX2695" fmla="*/ 1887923 w 2921887"/>
              <a:gd name="connsiteY2695" fmla="*/ 982744 h 3068962"/>
              <a:gd name="connsiteX2696" fmla="*/ 1878253 w 2921887"/>
              <a:gd name="connsiteY2696" fmla="*/ 970125 h 3068962"/>
              <a:gd name="connsiteX2697" fmla="*/ 1848952 w 2921887"/>
              <a:gd name="connsiteY2697" fmla="*/ 1013297 h 3068962"/>
              <a:gd name="connsiteX2698" fmla="*/ 1839394 w 2921887"/>
              <a:gd name="connsiteY2698" fmla="*/ 1033204 h 3068962"/>
              <a:gd name="connsiteX2699" fmla="*/ 1834938 w 2921887"/>
              <a:gd name="connsiteY2699" fmla="*/ 1038506 h 3068962"/>
              <a:gd name="connsiteX2700" fmla="*/ 1811730 w 2921887"/>
              <a:gd name="connsiteY2700" fmla="*/ 1047758 h 3068962"/>
              <a:gd name="connsiteX2701" fmla="*/ 1803432 w 2921887"/>
              <a:gd name="connsiteY2701" fmla="*/ 1036922 h 3068962"/>
              <a:gd name="connsiteX2702" fmla="*/ 1824486 w 2921887"/>
              <a:gd name="connsiteY2702" fmla="*/ 977120 h 3068962"/>
              <a:gd name="connsiteX2703" fmla="*/ 1856444 w 2921887"/>
              <a:gd name="connsiteY2703" fmla="*/ 924519 h 3068962"/>
              <a:gd name="connsiteX2704" fmla="*/ 1856444 w 2921887"/>
              <a:gd name="connsiteY2704" fmla="*/ 924656 h 3068962"/>
              <a:gd name="connsiteX2705" fmla="*/ 1862421 w 2921887"/>
              <a:gd name="connsiteY2705" fmla="*/ 921885 h 3068962"/>
              <a:gd name="connsiteX2706" fmla="*/ 1716792 w 2921887"/>
              <a:gd name="connsiteY2706" fmla="*/ 919201 h 3068962"/>
              <a:gd name="connsiteX2707" fmla="*/ 1716542 w 2921887"/>
              <a:gd name="connsiteY2707" fmla="*/ 919513 h 3068962"/>
              <a:gd name="connsiteX2708" fmla="*/ 1716486 w 2921887"/>
              <a:gd name="connsiteY2708" fmla="*/ 919305 h 3068962"/>
              <a:gd name="connsiteX2709" fmla="*/ 2045863 w 2921887"/>
              <a:gd name="connsiteY2709" fmla="*/ 885223 h 3068962"/>
              <a:gd name="connsiteX2710" fmla="*/ 2045863 w 2921887"/>
              <a:gd name="connsiteY2710" fmla="*/ 885292 h 3068962"/>
              <a:gd name="connsiteX2711" fmla="*/ 2058001 w 2921887"/>
              <a:gd name="connsiteY2711" fmla="*/ 885292 h 3068962"/>
              <a:gd name="connsiteX2712" fmla="*/ 2058001 w 2921887"/>
              <a:gd name="connsiteY2712" fmla="*/ 897431 h 3068962"/>
              <a:gd name="connsiteX2713" fmla="*/ 2052926 w 2921887"/>
              <a:gd name="connsiteY2713" fmla="*/ 902985 h 3068962"/>
              <a:gd name="connsiteX2714" fmla="*/ 2051555 w 2921887"/>
              <a:gd name="connsiteY2714" fmla="*/ 904632 h 3068962"/>
              <a:gd name="connsiteX2715" fmla="*/ 2051349 w 2921887"/>
              <a:gd name="connsiteY2715" fmla="*/ 904906 h 3068962"/>
              <a:gd name="connsiteX2716" fmla="*/ 2049086 w 2921887"/>
              <a:gd name="connsiteY2716" fmla="*/ 908061 h 3068962"/>
              <a:gd name="connsiteX2717" fmla="*/ 2040925 w 2921887"/>
              <a:gd name="connsiteY2717" fmla="*/ 920816 h 3068962"/>
              <a:gd name="connsiteX2718" fmla="*/ 2024671 w 2921887"/>
              <a:gd name="connsiteY2718" fmla="*/ 948728 h 3068962"/>
              <a:gd name="connsiteX2719" fmla="*/ 2012944 w 2921887"/>
              <a:gd name="connsiteY2719" fmla="*/ 951814 h 3068962"/>
              <a:gd name="connsiteX2720" fmla="*/ 2009858 w 2921887"/>
              <a:gd name="connsiteY2720" fmla="*/ 940087 h 3068962"/>
              <a:gd name="connsiteX2721" fmla="*/ 2045863 w 2921887"/>
              <a:gd name="connsiteY2721" fmla="*/ 885223 h 3068962"/>
              <a:gd name="connsiteX2722" fmla="*/ 2353471 w 2921887"/>
              <a:gd name="connsiteY2722" fmla="*/ 870196 h 3068962"/>
              <a:gd name="connsiteX2723" fmla="*/ 2358794 w 2921887"/>
              <a:gd name="connsiteY2723" fmla="*/ 878023 h 3068962"/>
              <a:gd name="connsiteX2724" fmla="*/ 2316960 w 2921887"/>
              <a:gd name="connsiteY2724" fmla="*/ 943036 h 3068962"/>
              <a:gd name="connsiteX2725" fmla="*/ 2297226 w 2921887"/>
              <a:gd name="connsiteY2725" fmla="*/ 979058 h 3068962"/>
              <a:gd name="connsiteX2726" fmla="*/ 2291537 w 2921887"/>
              <a:gd name="connsiteY2726" fmla="*/ 1000902 h 3068962"/>
              <a:gd name="connsiteX2727" fmla="*/ 2291533 w 2921887"/>
              <a:gd name="connsiteY2727" fmla="*/ 1000906 h 3068962"/>
              <a:gd name="connsiteX2728" fmla="*/ 2276292 w 2921887"/>
              <a:gd name="connsiteY2728" fmla="*/ 1008325 h 3068962"/>
              <a:gd name="connsiteX2729" fmla="*/ 2286853 w 2921887"/>
              <a:gd name="connsiteY2729" fmla="*/ 1018886 h 3068962"/>
              <a:gd name="connsiteX2730" fmla="*/ 2291537 w 2921887"/>
              <a:gd name="connsiteY2730" fmla="*/ 1000902 h 3068962"/>
              <a:gd name="connsiteX2731" fmla="*/ 2303681 w 2921887"/>
              <a:gd name="connsiteY2731" fmla="*/ 988479 h 3068962"/>
              <a:gd name="connsiteX2732" fmla="*/ 2327110 w 2921887"/>
              <a:gd name="connsiteY2732" fmla="*/ 962513 h 3068962"/>
              <a:gd name="connsiteX2733" fmla="*/ 2378088 w 2921887"/>
              <a:gd name="connsiteY2733" fmla="*/ 940216 h 3068962"/>
              <a:gd name="connsiteX2734" fmla="*/ 2389047 w 2921887"/>
              <a:gd name="connsiteY2734" fmla="*/ 929075 h 3068962"/>
              <a:gd name="connsiteX2735" fmla="*/ 2361174 w 2921887"/>
              <a:gd name="connsiteY2735" fmla="*/ 965584 h 3068962"/>
              <a:gd name="connsiteX2736" fmla="*/ 2355253 w 2921887"/>
              <a:gd name="connsiteY2736" fmla="*/ 967485 h 3068962"/>
              <a:gd name="connsiteX2737" fmla="*/ 2337328 w 2921887"/>
              <a:gd name="connsiteY2737" fmla="*/ 975612 h 3068962"/>
              <a:gd name="connsiteX2738" fmla="*/ 2280681 w 2921887"/>
              <a:gd name="connsiteY2738" fmla="*/ 1024372 h 3068962"/>
              <a:gd name="connsiteX2739" fmla="*/ 2270120 w 2921887"/>
              <a:gd name="connsiteY2739" fmla="*/ 1013811 h 3068962"/>
              <a:gd name="connsiteX2740" fmla="*/ 2298101 w 2921887"/>
              <a:gd name="connsiteY2740" fmla="*/ 939470 h 3068962"/>
              <a:gd name="connsiteX2741" fmla="*/ 2314580 w 2921887"/>
              <a:gd name="connsiteY2741" fmla="*/ 920702 h 3068962"/>
              <a:gd name="connsiteX2742" fmla="*/ 2322700 w 2921887"/>
              <a:gd name="connsiteY2742" fmla="*/ 914725 h 3068962"/>
              <a:gd name="connsiteX2743" fmla="*/ 2356050 w 2921887"/>
              <a:gd name="connsiteY2743" fmla="*/ 883440 h 3068962"/>
              <a:gd name="connsiteX2744" fmla="*/ 2341443 w 2921887"/>
              <a:gd name="connsiteY2744" fmla="*/ 877405 h 3068962"/>
              <a:gd name="connsiteX2745" fmla="*/ 2323655 w 2921887"/>
              <a:gd name="connsiteY2745" fmla="*/ 910366 h 3068962"/>
              <a:gd name="connsiteX2746" fmla="*/ 2314580 w 2921887"/>
              <a:gd name="connsiteY2746" fmla="*/ 920702 h 3068962"/>
              <a:gd name="connsiteX2747" fmla="*/ 2284702 w 2921887"/>
              <a:gd name="connsiteY2747" fmla="*/ 942693 h 3068962"/>
              <a:gd name="connsiteX2748" fmla="*/ 2258726 w 2921887"/>
              <a:gd name="connsiteY2748" fmla="*/ 966212 h 3068962"/>
              <a:gd name="connsiteX2749" fmla="*/ 2270831 w 2921887"/>
              <a:gd name="connsiteY2749" fmla="*/ 946319 h 3068962"/>
              <a:gd name="connsiteX2750" fmla="*/ 2280850 w 2921887"/>
              <a:gd name="connsiteY2750" fmla="*/ 926457 h 3068962"/>
              <a:gd name="connsiteX2751" fmla="*/ 2309292 w 2921887"/>
              <a:gd name="connsiteY2751" fmla="*/ 905107 h 3068962"/>
              <a:gd name="connsiteX2752" fmla="*/ 2344186 w 2921887"/>
              <a:gd name="connsiteY2752" fmla="*/ 871987 h 3068962"/>
              <a:gd name="connsiteX2753" fmla="*/ 2353471 w 2921887"/>
              <a:gd name="connsiteY2753" fmla="*/ 870196 h 3068962"/>
              <a:gd name="connsiteX2754" fmla="*/ 1561534 w 2921887"/>
              <a:gd name="connsiteY2754" fmla="*/ 869458 h 3068962"/>
              <a:gd name="connsiteX2755" fmla="*/ 1568134 w 2921887"/>
              <a:gd name="connsiteY2755" fmla="*/ 877611 h 3068962"/>
              <a:gd name="connsiteX2756" fmla="*/ 1553115 w 2921887"/>
              <a:gd name="connsiteY2756" fmla="*/ 929526 h 3068962"/>
              <a:gd name="connsiteX2757" fmla="*/ 1524517 w 2921887"/>
              <a:gd name="connsiteY2757" fmla="*/ 981578 h 3068962"/>
              <a:gd name="connsiteX2758" fmla="*/ 1490844 w 2921887"/>
              <a:gd name="connsiteY2758" fmla="*/ 1037539 h 3068962"/>
              <a:gd name="connsiteX2759" fmla="*/ 1473425 w 2921887"/>
              <a:gd name="connsiteY2759" fmla="*/ 1069283 h 3068962"/>
              <a:gd name="connsiteX2760" fmla="*/ 1469968 w 2921887"/>
              <a:gd name="connsiteY2760" fmla="*/ 1082370 h 3068962"/>
              <a:gd name="connsiteX2761" fmla="*/ 1468582 w 2921887"/>
              <a:gd name="connsiteY2761" fmla="*/ 1084500 h 3068962"/>
              <a:gd name="connsiteX2762" fmla="*/ 1453401 w 2921887"/>
              <a:gd name="connsiteY2762" fmla="*/ 1095764 h 3068962"/>
              <a:gd name="connsiteX2763" fmla="*/ 1464236 w 2921887"/>
              <a:gd name="connsiteY2763" fmla="*/ 1104062 h 3068962"/>
              <a:gd name="connsiteX2764" fmla="*/ 1469968 w 2921887"/>
              <a:gd name="connsiteY2764" fmla="*/ 1082370 h 3068962"/>
              <a:gd name="connsiteX2765" fmla="*/ 1479186 w 2921887"/>
              <a:gd name="connsiteY2765" fmla="*/ 1068195 h 3068962"/>
              <a:gd name="connsiteX2766" fmla="*/ 1502709 w 2921887"/>
              <a:gd name="connsiteY2766" fmla="*/ 1027115 h 3068962"/>
              <a:gd name="connsiteX2767" fmla="*/ 1539948 w 2921887"/>
              <a:gd name="connsiteY2767" fmla="*/ 982950 h 3068962"/>
              <a:gd name="connsiteX2768" fmla="*/ 1590011 w 2921887"/>
              <a:gd name="connsiteY2768" fmla="*/ 939539 h 3068962"/>
              <a:gd name="connsiteX2769" fmla="*/ 1602630 w 2921887"/>
              <a:gd name="connsiteY2769" fmla="*/ 949209 h 3068962"/>
              <a:gd name="connsiteX2770" fmla="*/ 1574971 w 2921887"/>
              <a:gd name="connsiteY2770" fmla="*/ 1013330 h 3068962"/>
              <a:gd name="connsiteX2771" fmla="*/ 1565854 w 2921887"/>
              <a:gd name="connsiteY2771" fmla="*/ 1019229 h 3068962"/>
              <a:gd name="connsiteX2772" fmla="*/ 1536279 w 2921887"/>
              <a:gd name="connsiteY2772" fmla="*/ 1060207 h 3068962"/>
              <a:gd name="connsiteX2773" fmla="*/ 1571364 w 2921887"/>
              <a:gd name="connsiteY2773" fmla="*/ 978967 h 3068962"/>
              <a:gd name="connsiteX2774" fmla="*/ 1598790 w 2921887"/>
              <a:gd name="connsiteY2774" fmla="*/ 954352 h 3068962"/>
              <a:gd name="connsiteX2775" fmla="*/ 1586171 w 2921887"/>
              <a:gd name="connsiteY2775" fmla="*/ 944682 h 3068962"/>
              <a:gd name="connsiteX2776" fmla="*/ 1571364 w 2921887"/>
              <a:gd name="connsiteY2776" fmla="*/ 978967 h 3068962"/>
              <a:gd name="connsiteX2777" fmla="*/ 1545914 w 2921887"/>
              <a:gd name="connsiteY2777" fmla="*/ 1001809 h 3068962"/>
              <a:gd name="connsiteX2778" fmla="*/ 1512653 w 2921887"/>
              <a:gd name="connsiteY2778" fmla="*/ 1044192 h 3068962"/>
              <a:gd name="connsiteX2779" fmla="*/ 1487690 w 2921887"/>
              <a:gd name="connsiteY2779" fmla="*/ 1086917 h 3068962"/>
              <a:gd name="connsiteX2780" fmla="*/ 1458133 w 2921887"/>
              <a:gd name="connsiteY2780" fmla="*/ 1112360 h 3068962"/>
              <a:gd name="connsiteX2781" fmla="*/ 1447297 w 2921887"/>
              <a:gd name="connsiteY2781" fmla="*/ 1104062 h 3068962"/>
              <a:gd name="connsiteX2782" fmla="*/ 1454869 w 2921887"/>
              <a:gd name="connsiteY2782" fmla="*/ 1070137 h 3068962"/>
              <a:gd name="connsiteX2783" fmla="*/ 1459169 w 2921887"/>
              <a:gd name="connsiteY2783" fmla="*/ 1061227 h 3068962"/>
              <a:gd name="connsiteX2784" fmla="*/ 1480695 w 2921887"/>
              <a:gd name="connsiteY2784" fmla="*/ 1032807 h 3068962"/>
              <a:gd name="connsiteX2785" fmla="*/ 1522940 w 2921887"/>
              <a:gd name="connsiteY2785" fmla="*/ 968136 h 3068962"/>
              <a:gd name="connsiteX2786" fmla="*/ 1567243 w 2921887"/>
              <a:gd name="connsiteY2786" fmla="*/ 881931 h 3068962"/>
              <a:gd name="connsiteX2787" fmla="*/ 1551263 w 2921887"/>
              <a:gd name="connsiteY2787" fmla="*/ 877611 h 3068962"/>
              <a:gd name="connsiteX2788" fmla="*/ 1534324 w 2921887"/>
              <a:gd name="connsiteY2788" fmla="*/ 929457 h 3068962"/>
              <a:gd name="connsiteX2789" fmla="*/ 1506618 w 2921887"/>
              <a:gd name="connsiteY2789" fmla="*/ 978904 h 3068962"/>
              <a:gd name="connsiteX2790" fmla="*/ 1470014 w 2921887"/>
              <a:gd name="connsiteY2790" fmla="*/ 1038757 h 3068962"/>
              <a:gd name="connsiteX2791" fmla="*/ 1459169 w 2921887"/>
              <a:gd name="connsiteY2791" fmla="*/ 1061227 h 3068962"/>
              <a:gd name="connsiteX2792" fmla="*/ 1440644 w 2921887"/>
              <a:gd name="connsiteY2792" fmla="*/ 1085683 h 3068962"/>
              <a:gd name="connsiteX2793" fmla="*/ 1388866 w 2921887"/>
              <a:gd name="connsiteY2793" fmla="*/ 1110303 h 3068962"/>
              <a:gd name="connsiteX2794" fmla="*/ 1381460 w 2921887"/>
              <a:gd name="connsiteY2794" fmla="*/ 1097410 h 3068962"/>
              <a:gd name="connsiteX2795" fmla="*/ 1437217 w 2921887"/>
              <a:gd name="connsiteY2795" fmla="*/ 1010210 h 3068962"/>
              <a:gd name="connsiteX2796" fmla="*/ 1472260 w 2921887"/>
              <a:gd name="connsiteY2796" fmla="*/ 965892 h 3068962"/>
              <a:gd name="connsiteX2797" fmla="*/ 1485727 w 2921887"/>
              <a:gd name="connsiteY2797" fmla="*/ 959341 h 3068962"/>
              <a:gd name="connsiteX2798" fmla="*/ 1514336 w 2921887"/>
              <a:gd name="connsiteY2798" fmla="*/ 939621 h 3068962"/>
              <a:gd name="connsiteX2799" fmla="*/ 1451686 w 2921887"/>
              <a:gd name="connsiteY2799" fmla="*/ 1018851 h 3068962"/>
              <a:gd name="connsiteX2800" fmla="*/ 1407745 w 2921887"/>
              <a:gd name="connsiteY2800" fmla="*/ 1087574 h 3068962"/>
              <a:gd name="connsiteX2801" fmla="*/ 1388524 w 2921887"/>
              <a:gd name="connsiteY2801" fmla="*/ 1093158 h 3068962"/>
              <a:gd name="connsiteX2802" fmla="*/ 1395930 w 2921887"/>
              <a:gd name="connsiteY2802" fmla="*/ 1106051 h 3068962"/>
              <a:gd name="connsiteX2803" fmla="*/ 1407745 w 2921887"/>
              <a:gd name="connsiteY2803" fmla="*/ 1087574 h 3068962"/>
              <a:gd name="connsiteX2804" fmla="*/ 1414018 w 2921887"/>
              <a:gd name="connsiteY2804" fmla="*/ 1085752 h 3068962"/>
              <a:gd name="connsiteX2805" fmla="*/ 1434061 w 2921887"/>
              <a:gd name="connsiteY2805" fmla="*/ 1067235 h 3068962"/>
              <a:gd name="connsiteX2806" fmla="*/ 1470065 w 2921887"/>
              <a:gd name="connsiteY2806" fmla="*/ 1017377 h 3068962"/>
              <a:gd name="connsiteX2807" fmla="*/ 1510870 w 2921887"/>
              <a:gd name="connsiteY2807" fmla="*/ 954009 h 3068962"/>
              <a:gd name="connsiteX2808" fmla="*/ 1552155 w 2921887"/>
              <a:gd name="connsiteY2808" fmla="*/ 873290 h 3068962"/>
              <a:gd name="connsiteX2809" fmla="*/ 1561534 w 2921887"/>
              <a:gd name="connsiteY2809" fmla="*/ 869458 h 3068962"/>
              <a:gd name="connsiteX2810" fmla="*/ 2303810 w 2921887"/>
              <a:gd name="connsiteY2810" fmla="*/ 863981 h 3068962"/>
              <a:gd name="connsiteX2811" fmla="*/ 2307633 w 2921887"/>
              <a:gd name="connsiteY2811" fmla="*/ 873359 h 3068962"/>
              <a:gd name="connsiteX2812" fmla="*/ 2280850 w 2921887"/>
              <a:gd name="connsiteY2812" fmla="*/ 926457 h 3068962"/>
              <a:gd name="connsiteX2813" fmla="*/ 2270206 w 2921887"/>
              <a:gd name="connsiteY2813" fmla="*/ 934447 h 3068962"/>
              <a:gd name="connsiteX2814" fmla="*/ 2241105 w 2921887"/>
              <a:gd name="connsiteY2814" fmla="*/ 961516 h 3068962"/>
              <a:gd name="connsiteX2815" fmla="*/ 2254852 w 2921887"/>
              <a:gd name="connsiteY2815" fmla="*/ 939067 h 3068962"/>
              <a:gd name="connsiteX2816" fmla="*/ 2261732 w 2921887"/>
              <a:gd name="connsiteY2816" fmla="*/ 925543 h 3068962"/>
              <a:gd name="connsiteX2817" fmla="*/ 2264985 w 2921887"/>
              <a:gd name="connsiteY2817" fmla="*/ 921228 h 3068962"/>
              <a:gd name="connsiteX2818" fmla="*/ 2305233 w 2921887"/>
              <a:gd name="connsiteY2818" fmla="*/ 876582 h 3068962"/>
              <a:gd name="connsiteX2819" fmla="*/ 2290899 w 2921887"/>
              <a:gd name="connsiteY2819" fmla="*/ 868215 h 3068962"/>
              <a:gd name="connsiteX2820" fmla="*/ 2261732 w 2921887"/>
              <a:gd name="connsiteY2820" fmla="*/ 925543 h 3068962"/>
              <a:gd name="connsiteX2821" fmla="*/ 2228698 w 2921887"/>
              <a:gd name="connsiteY2821" fmla="*/ 969371 h 3068962"/>
              <a:gd name="connsiteX2822" fmla="*/ 2137417 w 2921887"/>
              <a:gd name="connsiteY2822" fmla="*/ 1038225 h 3068962"/>
              <a:gd name="connsiteX2823" fmla="*/ 2127748 w 2921887"/>
              <a:gd name="connsiteY2823" fmla="*/ 1025607 h 3068962"/>
              <a:gd name="connsiteX2824" fmla="*/ 2207643 w 2921887"/>
              <a:gd name="connsiteY2824" fmla="*/ 899076 h 3068962"/>
              <a:gd name="connsiteX2825" fmla="*/ 2207781 w 2921887"/>
              <a:gd name="connsiteY2825" fmla="*/ 899625 h 3068962"/>
              <a:gd name="connsiteX2826" fmla="*/ 2219919 w 2921887"/>
              <a:gd name="connsiteY2826" fmla="*/ 911764 h 3068962"/>
              <a:gd name="connsiteX2827" fmla="*/ 2178146 w 2921887"/>
              <a:gd name="connsiteY2827" fmla="*/ 971146 h 3068962"/>
              <a:gd name="connsiteX2828" fmla="*/ 2153807 w 2921887"/>
              <a:gd name="connsiteY2828" fmla="*/ 1014849 h 3068962"/>
              <a:gd name="connsiteX2829" fmla="*/ 2133028 w 2921887"/>
              <a:gd name="connsiteY2829" fmla="*/ 1022178 h 3068962"/>
              <a:gd name="connsiteX2830" fmla="*/ 2142698 w 2921887"/>
              <a:gd name="connsiteY2830" fmla="*/ 1034796 h 3068962"/>
              <a:gd name="connsiteX2831" fmla="*/ 2153807 w 2921887"/>
              <a:gd name="connsiteY2831" fmla="*/ 1014849 h 3068962"/>
              <a:gd name="connsiteX2832" fmla="*/ 2159148 w 2921887"/>
              <a:gd name="connsiteY2832" fmla="*/ 1012966 h 3068962"/>
              <a:gd name="connsiteX2833" fmla="*/ 2219645 w 2921887"/>
              <a:gd name="connsiteY2833" fmla="*/ 954146 h 3068962"/>
              <a:gd name="connsiteX2834" fmla="*/ 2293300 w 2921887"/>
              <a:gd name="connsiteY2834" fmla="*/ 864992 h 3068962"/>
              <a:gd name="connsiteX2835" fmla="*/ 2303810 w 2921887"/>
              <a:gd name="connsiteY2835" fmla="*/ 863981 h 3068962"/>
              <a:gd name="connsiteX2836" fmla="*/ 2211018 w 2921887"/>
              <a:gd name="connsiteY2836" fmla="*/ 854562 h 3068962"/>
              <a:gd name="connsiteX2837" fmla="*/ 2217450 w 2921887"/>
              <a:gd name="connsiteY2837" fmla="*/ 869655 h 3068962"/>
              <a:gd name="connsiteX2838" fmla="*/ 2088040 w 2921887"/>
              <a:gd name="connsiteY2838" fmla="*/ 1019845 h 3068962"/>
              <a:gd name="connsiteX2839" fmla="*/ 2076262 w 2921887"/>
              <a:gd name="connsiteY2839" fmla="*/ 1019794 h 3068962"/>
              <a:gd name="connsiteX2840" fmla="*/ 2076158 w 2921887"/>
              <a:gd name="connsiteY2840" fmla="*/ 1016307 h 3068962"/>
              <a:gd name="connsiteX2841" fmla="*/ 2066094 w 2921887"/>
              <a:gd name="connsiteY2841" fmla="*/ 1018955 h 3068962"/>
              <a:gd name="connsiteX2842" fmla="*/ 2063008 w 2921887"/>
              <a:gd name="connsiteY2842" fmla="*/ 1007227 h 3068962"/>
              <a:gd name="connsiteX2843" fmla="*/ 2068083 w 2921887"/>
              <a:gd name="connsiteY2843" fmla="*/ 997215 h 3068962"/>
              <a:gd name="connsiteX2844" fmla="*/ 2070278 w 2921887"/>
              <a:gd name="connsiteY2844" fmla="*/ 992688 h 3068962"/>
              <a:gd name="connsiteX2845" fmla="*/ 2071306 w 2921887"/>
              <a:gd name="connsiteY2845" fmla="*/ 990425 h 3068962"/>
              <a:gd name="connsiteX2846" fmla="*/ 2071649 w 2921887"/>
              <a:gd name="connsiteY2846" fmla="*/ 989602 h 3068962"/>
              <a:gd name="connsiteX2847" fmla="*/ 2074667 w 2921887"/>
              <a:gd name="connsiteY2847" fmla="*/ 980618 h 3068962"/>
              <a:gd name="connsiteX2848" fmla="*/ 2075216 w 2921887"/>
              <a:gd name="connsiteY2848" fmla="*/ 978012 h 3068962"/>
              <a:gd name="connsiteX2849" fmla="*/ 2075490 w 2921887"/>
              <a:gd name="connsiteY2849" fmla="*/ 976503 h 3068962"/>
              <a:gd name="connsiteX2850" fmla="*/ 2075627 w 2921887"/>
              <a:gd name="connsiteY2850" fmla="*/ 974926 h 3068962"/>
              <a:gd name="connsiteX2851" fmla="*/ 2075695 w 2921887"/>
              <a:gd name="connsiteY2851" fmla="*/ 972183 h 3068962"/>
              <a:gd name="connsiteX2852" fmla="*/ 2075695 w 2921887"/>
              <a:gd name="connsiteY2852" fmla="*/ 972252 h 3068962"/>
              <a:gd name="connsiteX2853" fmla="*/ 2084268 w 2921887"/>
              <a:gd name="connsiteY2853" fmla="*/ 963679 h 3068962"/>
              <a:gd name="connsiteX2854" fmla="*/ 2092840 w 2921887"/>
              <a:gd name="connsiteY2854" fmla="*/ 972252 h 3068962"/>
              <a:gd name="connsiteX2855" fmla="*/ 2088186 w 2921887"/>
              <a:gd name="connsiteY2855" fmla="*/ 993450 h 3068962"/>
              <a:gd name="connsiteX2856" fmla="*/ 2205312 w 2921887"/>
              <a:gd name="connsiteY2856" fmla="*/ 857516 h 3068962"/>
              <a:gd name="connsiteX2857" fmla="*/ 2211018 w 2921887"/>
              <a:gd name="connsiteY2857" fmla="*/ 854562 h 3068962"/>
              <a:gd name="connsiteX2858" fmla="*/ 1783871 w 2921887"/>
              <a:gd name="connsiteY2858" fmla="*/ 850664 h 3068962"/>
              <a:gd name="connsiteX2859" fmla="*/ 1785876 w 2921887"/>
              <a:gd name="connsiteY2859" fmla="*/ 866432 h 3068962"/>
              <a:gd name="connsiteX2860" fmla="*/ 1750695 w 2921887"/>
              <a:gd name="connsiteY2860" fmla="*/ 899076 h 3068962"/>
              <a:gd name="connsiteX2861" fmla="*/ 1733310 w 2921887"/>
              <a:gd name="connsiteY2861" fmla="*/ 913615 h 3068962"/>
              <a:gd name="connsiteX2862" fmla="*/ 1716792 w 2921887"/>
              <a:gd name="connsiteY2862" fmla="*/ 919201 h 3068962"/>
              <a:gd name="connsiteX2863" fmla="*/ 1744677 w 2921887"/>
              <a:gd name="connsiteY2863" fmla="*/ 884357 h 3068962"/>
              <a:gd name="connsiteX2864" fmla="*/ 1745968 w 2921887"/>
              <a:gd name="connsiteY2864" fmla="*/ 879809 h 3068962"/>
              <a:gd name="connsiteX2865" fmla="*/ 1777235 w 2921887"/>
              <a:gd name="connsiteY2865" fmla="*/ 851619 h 3068962"/>
              <a:gd name="connsiteX2866" fmla="*/ 1783871 w 2921887"/>
              <a:gd name="connsiteY2866" fmla="*/ 850664 h 3068962"/>
              <a:gd name="connsiteX2867" fmla="*/ 1529730 w 2921887"/>
              <a:gd name="connsiteY2867" fmla="*/ 839138 h 3068962"/>
              <a:gd name="connsiteX2868" fmla="*/ 1535696 w 2921887"/>
              <a:gd name="connsiteY2868" fmla="*/ 849699 h 3068962"/>
              <a:gd name="connsiteX2869" fmla="*/ 1521843 w 2921887"/>
              <a:gd name="connsiteY2869" fmla="*/ 893590 h 3068962"/>
              <a:gd name="connsiteX2870" fmla="*/ 1511281 w 2921887"/>
              <a:gd name="connsiteY2870" fmla="*/ 899557 h 3068962"/>
              <a:gd name="connsiteX2871" fmla="*/ 1505315 w 2921887"/>
              <a:gd name="connsiteY2871" fmla="*/ 888996 h 3068962"/>
              <a:gd name="connsiteX2872" fmla="*/ 1519168 w 2921887"/>
              <a:gd name="connsiteY2872" fmla="*/ 845104 h 3068962"/>
              <a:gd name="connsiteX2873" fmla="*/ 1529730 w 2921887"/>
              <a:gd name="connsiteY2873" fmla="*/ 839138 h 3068962"/>
              <a:gd name="connsiteX2874" fmla="*/ 1735607 w 2921887"/>
              <a:gd name="connsiteY2874" fmla="*/ 835365 h 3068962"/>
              <a:gd name="connsiteX2875" fmla="*/ 1748226 w 2921887"/>
              <a:gd name="connsiteY2875" fmla="*/ 840509 h 3068962"/>
              <a:gd name="connsiteX2876" fmla="*/ 1750875 w 2921887"/>
              <a:gd name="connsiteY2876" fmla="*/ 862526 h 3068962"/>
              <a:gd name="connsiteX2877" fmla="*/ 1745968 w 2921887"/>
              <a:gd name="connsiteY2877" fmla="*/ 879809 h 3068962"/>
              <a:gd name="connsiteX2878" fmla="*/ 1743082 w 2921887"/>
              <a:gd name="connsiteY2878" fmla="*/ 882411 h 3068962"/>
              <a:gd name="connsiteX2879" fmla="*/ 1712221 w 2921887"/>
              <a:gd name="connsiteY2879" fmla="*/ 903534 h 3068962"/>
              <a:gd name="connsiteX2880" fmla="*/ 1716486 w 2921887"/>
              <a:gd name="connsiteY2880" fmla="*/ 919305 h 3068962"/>
              <a:gd name="connsiteX2881" fmla="*/ 1712221 w 2921887"/>
              <a:gd name="connsiteY2881" fmla="*/ 920747 h 3068962"/>
              <a:gd name="connsiteX2882" fmla="*/ 1707901 w 2921887"/>
              <a:gd name="connsiteY2882" fmla="*/ 904768 h 3068962"/>
              <a:gd name="connsiteX2883" fmla="*/ 1728878 w 2921887"/>
              <a:gd name="connsiteY2883" fmla="*/ 878022 h 3068962"/>
              <a:gd name="connsiteX2884" fmla="*/ 1730572 w 2921887"/>
              <a:gd name="connsiteY2884" fmla="*/ 858243 h 3068962"/>
              <a:gd name="connsiteX2885" fmla="*/ 1744317 w 2921887"/>
              <a:gd name="connsiteY2885" fmla="*/ 850247 h 3068962"/>
              <a:gd name="connsiteX2886" fmla="*/ 1731698 w 2921887"/>
              <a:gd name="connsiteY2886" fmla="*/ 845104 h 3068962"/>
              <a:gd name="connsiteX2887" fmla="*/ 1730572 w 2921887"/>
              <a:gd name="connsiteY2887" fmla="*/ 858243 h 3068962"/>
              <a:gd name="connsiteX2888" fmla="*/ 1708244 w 2921887"/>
              <a:gd name="connsiteY2888" fmla="*/ 871233 h 3068962"/>
              <a:gd name="connsiteX2889" fmla="*/ 1666136 w 2921887"/>
              <a:gd name="connsiteY2889" fmla="*/ 878776 h 3068962"/>
              <a:gd name="connsiteX2890" fmla="*/ 1665999 w 2921887"/>
              <a:gd name="connsiteY2890" fmla="*/ 878776 h 3068962"/>
              <a:gd name="connsiteX2891" fmla="*/ 1660032 w 2921887"/>
              <a:gd name="connsiteY2891" fmla="*/ 868215 h 3068962"/>
              <a:gd name="connsiteX2892" fmla="*/ 1670593 w 2921887"/>
              <a:gd name="connsiteY2892" fmla="*/ 862249 h 3068962"/>
              <a:gd name="connsiteX2893" fmla="*/ 1735607 w 2921887"/>
              <a:gd name="connsiteY2893" fmla="*/ 835365 h 3068962"/>
              <a:gd name="connsiteX2894" fmla="*/ 1326828 w 2921887"/>
              <a:gd name="connsiteY2894" fmla="*/ 813351 h 3068962"/>
              <a:gd name="connsiteX2895" fmla="*/ 1328996 w 2921887"/>
              <a:gd name="connsiteY2895" fmla="*/ 824187 h 3068962"/>
              <a:gd name="connsiteX2896" fmla="*/ 1302044 w 2921887"/>
              <a:gd name="connsiteY2896" fmla="*/ 874319 h 3068962"/>
              <a:gd name="connsiteX2897" fmla="*/ 1294781 w 2921887"/>
              <a:gd name="connsiteY2897" fmla="*/ 899268 h 3068962"/>
              <a:gd name="connsiteX2898" fmla="*/ 1273378 w 2921887"/>
              <a:gd name="connsiteY2898" fmla="*/ 921091 h 3068962"/>
              <a:gd name="connsiteX2899" fmla="*/ 1286270 w 2921887"/>
              <a:gd name="connsiteY2899" fmla="*/ 928497 h 3068962"/>
              <a:gd name="connsiteX2900" fmla="*/ 1294781 w 2921887"/>
              <a:gd name="connsiteY2900" fmla="*/ 899268 h 3068962"/>
              <a:gd name="connsiteX2901" fmla="*/ 1308740 w 2921887"/>
              <a:gd name="connsiteY2901" fmla="*/ 885035 h 3068962"/>
              <a:gd name="connsiteX2902" fmla="*/ 1344976 w 2921887"/>
              <a:gd name="connsiteY2902" fmla="*/ 849493 h 3068962"/>
              <a:gd name="connsiteX2903" fmla="*/ 1357868 w 2921887"/>
              <a:gd name="connsiteY2903" fmla="*/ 856900 h 3068962"/>
              <a:gd name="connsiteX2904" fmla="*/ 1351742 w 2921887"/>
              <a:gd name="connsiteY2904" fmla="*/ 877115 h 3068962"/>
              <a:gd name="connsiteX2905" fmla="*/ 1348096 w 2921887"/>
              <a:gd name="connsiteY2905" fmla="*/ 880740 h 3068962"/>
              <a:gd name="connsiteX2906" fmla="*/ 1306227 w 2921887"/>
              <a:gd name="connsiteY2906" fmla="*/ 929389 h 3068962"/>
              <a:gd name="connsiteX2907" fmla="*/ 1320560 w 2921887"/>
              <a:gd name="connsiteY2907" fmla="*/ 937756 h 3068962"/>
              <a:gd name="connsiteX2908" fmla="*/ 1351345 w 2921887"/>
              <a:gd name="connsiteY2908" fmla="*/ 878425 h 3068962"/>
              <a:gd name="connsiteX2909" fmla="*/ 1351742 w 2921887"/>
              <a:gd name="connsiteY2909" fmla="*/ 877115 h 3068962"/>
              <a:gd name="connsiteX2910" fmla="*/ 1393462 w 2921887"/>
              <a:gd name="connsiteY2910" fmla="*/ 835640 h 3068962"/>
              <a:gd name="connsiteX2911" fmla="*/ 1405189 w 2921887"/>
              <a:gd name="connsiteY2911" fmla="*/ 847367 h 3068962"/>
              <a:gd name="connsiteX2912" fmla="*/ 1339725 w 2921887"/>
              <a:gd name="connsiteY2912" fmla="*/ 943721 h 3068962"/>
              <a:gd name="connsiteX2913" fmla="*/ 1330702 w 2921887"/>
              <a:gd name="connsiteY2913" fmla="*/ 965764 h 3068962"/>
              <a:gd name="connsiteX2914" fmla="*/ 1319190 w 2921887"/>
              <a:gd name="connsiteY2914" fmla="*/ 968754 h 3068962"/>
              <a:gd name="connsiteX2915" fmla="*/ 1325155 w 2921887"/>
              <a:gd name="connsiteY2915" fmla="*/ 979315 h 3068962"/>
              <a:gd name="connsiteX2916" fmla="*/ 1330702 w 2921887"/>
              <a:gd name="connsiteY2916" fmla="*/ 965764 h 3068962"/>
              <a:gd name="connsiteX2917" fmla="*/ 1333480 w 2921887"/>
              <a:gd name="connsiteY2917" fmla="*/ 965042 h 3068962"/>
              <a:gd name="connsiteX2918" fmla="*/ 1347513 w 2921887"/>
              <a:gd name="connsiteY2918" fmla="*/ 956341 h 3068962"/>
              <a:gd name="connsiteX2919" fmla="*/ 1386123 w 2921887"/>
              <a:gd name="connsiteY2919" fmla="*/ 923903 h 3068962"/>
              <a:gd name="connsiteX2920" fmla="*/ 1451822 w 2921887"/>
              <a:gd name="connsiteY2920" fmla="*/ 860055 h 3068962"/>
              <a:gd name="connsiteX2921" fmla="*/ 1466430 w 2921887"/>
              <a:gd name="connsiteY2921" fmla="*/ 866089 h 3068962"/>
              <a:gd name="connsiteX2922" fmla="*/ 1442016 w 2921887"/>
              <a:gd name="connsiteY2922" fmla="*/ 936041 h 3068962"/>
              <a:gd name="connsiteX2923" fmla="*/ 1414089 w 2921887"/>
              <a:gd name="connsiteY2923" fmla="*/ 986140 h 3068962"/>
              <a:gd name="connsiteX2924" fmla="*/ 1409621 w 2921887"/>
              <a:gd name="connsiteY2924" fmla="*/ 989885 h 3068962"/>
              <a:gd name="connsiteX2925" fmla="*/ 1395451 w 2921887"/>
              <a:gd name="connsiteY2925" fmla="*/ 993854 h 3068962"/>
              <a:gd name="connsiteX2926" fmla="*/ 1403748 w 2921887"/>
              <a:gd name="connsiteY2926" fmla="*/ 1004690 h 3068962"/>
              <a:gd name="connsiteX2927" fmla="*/ 1414089 w 2921887"/>
              <a:gd name="connsiteY2927" fmla="*/ 986140 h 3068962"/>
              <a:gd name="connsiteX2928" fmla="*/ 1421168 w 2921887"/>
              <a:gd name="connsiteY2928" fmla="*/ 980207 h 3068962"/>
              <a:gd name="connsiteX2929" fmla="*/ 1446199 w 2921887"/>
              <a:gd name="connsiteY2929" fmla="*/ 959015 h 3068962"/>
              <a:gd name="connsiteX2930" fmla="*/ 1502640 w 2921887"/>
              <a:gd name="connsiteY2930" fmla="*/ 927057 h 3068962"/>
              <a:gd name="connsiteX2931" fmla="*/ 1516082 w 2921887"/>
              <a:gd name="connsiteY2931" fmla="*/ 937413 h 3068962"/>
              <a:gd name="connsiteX2932" fmla="*/ 1514850 w 2921887"/>
              <a:gd name="connsiteY2932" fmla="*/ 938971 h 3068962"/>
              <a:gd name="connsiteX2933" fmla="*/ 1501612 w 2921887"/>
              <a:gd name="connsiteY2933" fmla="*/ 928772 h 3068962"/>
              <a:gd name="connsiteX2934" fmla="*/ 1472260 w 2921887"/>
              <a:gd name="connsiteY2934" fmla="*/ 965892 h 3068962"/>
              <a:gd name="connsiteX2935" fmla="*/ 1453264 w 2921887"/>
              <a:gd name="connsiteY2935" fmla="*/ 975132 h 3068962"/>
              <a:gd name="connsiteX2936" fmla="*/ 1395794 w 2921887"/>
              <a:gd name="connsiteY2936" fmla="*/ 1010931 h 3068962"/>
              <a:gd name="connsiteX2937" fmla="*/ 1387495 w 2921887"/>
              <a:gd name="connsiteY2937" fmla="*/ 1000095 h 3068962"/>
              <a:gd name="connsiteX2938" fmla="*/ 1423706 w 2921887"/>
              <a:gd name="connsiteY2938" fmla="*/ 934121 h 3068962"/>
              <a:gd name="connsiteX2939" fmla="*/ 1440902 w 2921887"/>
              <a:gd name="connsiteY2939" fmla="*/ 901485 h 3068962"/>
              <a:gd name="connsiteX2940" fmla="*/ 1443107 w 2921887"/>
              <a:gd name="connsiteY2940" fmla="*/ 892453 h 3068962"/>
              <a:gd name="connsiteX2941" fmla="*/ 1464167 w 2921887"/>
              <a:gd name="connsiteY2941" fmla="*/ 872056 h 3068962"/>
              <a:gd name="connsiteX2942" fmla="*/ 1449559 w 2921887"/>
              <a:gd name="connsiteY2942" fmla="*/ 866021 h 3068962"/>
              <a:gd name="connsiteX2943" fmla="*/ 1443107 w 2921887"/>
              <a:gd name="connsiteY2943" fmla="*/ 892453 h 3068962"/>
              <a:gd name="connsiteX2944" fmla="*/ 1392365 w 2921887"/>
              <a:gd name="connsiteY2944" fmla="*/ 941596 h 3068962"/>
              <a:gd name="connsiteX2945" fmla="*/ 1350188 w 2921887"/>
              <a:gd name="connsiteY2945" fmla="*/ 975132 h 3068962"/>
              <a:gd name="connsiteX2946" fmla="*/ 1314868 w 2921887"/>
              <a:gd name="connsiteY2946" fmla="*/ 985213 h 3068962"/>
              <a:gd name="connsiteX2947" fmla="*/ 1308903 w 2921887"/>
              <a:gd name="connsiteY2947" fmla="*/ 974652 h 3068962"/>
              <a:gd name="connsiteX2948" fmla="*/ 1323826 w 2921887"/>
              <a:gd name="connsiteY2948" fmla="*/ 937874 h 3068962"/>
              <a:gd name="connsiteX2949" fmla="*/ 1330370 w 2921887"/>
              <a:gd name="connsiteY2949" fmla="*/ 927601 h 3068962"/>
              <a:gd name="connsiteX2950" fmla="*/ 1358863 w 2921887"/>
              <a:gd name="connsiteY2950" fmla="*/ 894104 h 3068962"/>
              <a:gd name="connsiteX2951" fmla="*/ 1402376 w 2921887"/>
              <a:gd name="connsiteY2951" fmla="*/ 850316 h 3068962"/>
              <a:gd name="connsiteX2952" fmla="*/ 1390650 w 2921887"/>
              <a:gd name="connsiteY2952" fmla="*/ 838589 h 3068962"/>
              <a:gd name="connsiteX2953" fmla="*/ 1345224 w 2921887"/>
              <a:gd name="connsiteY2953" fmla="*/ 904280 h 3068962"/>
              <a:gd name="connsiteX2954" fmla="*/ 1330370 w 2921887"/>
              <a:gd name="connsiteY2954" fmla="*/ 927601 h 3068962"/>
              <a:gd name="connsiteX2955" fmla="*/ 1318640 w 2921887"/>
              <a:gd name="connsiteY2955" fmla="*/ 941390 h 3068962"/>
              <a:gd name="connsiteX2956" fmla="*/ 1304308 w 2921887"/>
              <a:gd name="connsiteY2956" fmla="*/ 933024 h 3068962"/>
              <a:gd name="connsiteX2957" fmla="*/ 1321561 w 2921887"/>
              <a:gd name="connsiteY2957" fmla="*/ 895922 h 3068962"/>
              <a:gd name="connsiteX2958" fmla="*/ 1353891 w 2921887"/>
              <a:gd name="connsiteY2958" fmla="*/ 864169 h 3068962"/>
              <a:gd name="connsiteX2959" fmla="*/ 1340998 w 2921887"/>
              <a:gd name="connsiteY2959" fmla="*/ 856763 h 3068962"/>
              <a:gd name="connsiteX2960" fmla="*/ 1322550 w 2921887"/>
              <a:gd name="connsiteY2960" fmla="*/ 893796 h 3068962"/>
              <a:gd name="connsiteX2961" fmla="*/ 1321561 w 2921887"/>
              <a:gd name="connsiteY2961" fmla="*/ 895922 h 3068962"/>
              <a:gd name="connsiteX2962" fmla="*/ 1317861 w 2921887"/>
              <a:gd name="connsiteY2962" fmla="*/ 899556 h 3068962"/>
              <a:gd name="connsiteX2963" fmla="*/ 1282294 w 2921887"/>
              <a:gd name="connsiteY2963" fmla="*/ 935767 h 3068962"/>
              <a:gd name="connsiteX2964" fmla="*/ 1269400 w 2921887"/>
              <a:gd name="connsiteY2964" fmla="*/ 928360 h 3068962"/>
              <a:gd name="connsiteX2965" fmla="*/ 1281297 w 2921887"/>
              <a:gd name="connsiteY2965" fmla="*/ 883415 h 3068962"/>
              <a:gd name="connsiteX2966" fmla="*/ 1288791 w 2921887"/>
              <a:gd name="connsiteY2966" fmla="*/ 873462 h 3068962"/>
              <a:gd name="connsiteX2967" fmla="*/ 1327899 w 2921887"/>
              <a:gd name="connsiteY2967" fmla="*/ 825765 h 3068962"/>
              <a:gd name="connsiteX2968" fmla="*/ 1314458 w 2921887"/>
              <a:gd name="connsiteY2968" fmla="*/ 815409 h 3068962"/>
              <a:gd name="connsiteX2969" fmla="*/ 1285037 w 2921887"/>
              <a:gd name="connsiteY2969" fmla="*/ 869287 h 3068962"/>
              <a:gd name="connsiteX2970" fmla="*/ 1281297 w 2921887"/>
              <a:gd name="connsiteY2970" fmla="*/ 883415 h 3068962"/>
              <a:gd name="connsiteX2971" fmla="*/ 1251638 w 2921887"/>
              <a:gd name="connsiteY2971" fmla="*/ 922805 h 3068962"/>
              <a:gd name="connsiteX2972" fmla="*/ 1251432 w 2921887"/>
              <a:gd name="connsiteY2972" fmla="*/ 923011 h 3068962"/>
              <a:gd name="connsiteX2973" fmla="*/ 1239293 w 2921887"/>
              <a:gd name="connsiteY2973" fmla="*/ 910872 h 3068962"/>
              <a:gd name="connsiteX2974" fmla="*/ 1315554 w 2921887"/>
              <a:gd name="connsiteY2974" fmla="*/ 813831 h 3068962"/>
              <a:gd name="connsiteX2975" fmla="*/ 1326828 w 2921887"/>
              <a:gd name="connsiteY2975" fmla="*/ 813351 h 3068962"/>
              <a:gd name="connsiteX2976" fmla="*/ 2165123 w 2921887"/>
              <a:gd name="connsiteY2976" fmla="*/ 779061 h 3068962"/>
              <a:gd name="connsiteX2977" fmla="*/ 2171090 w 2921887"/>
              <a:gd name="connsiteY2977" fmla="*/ 789623 h 3068962"/>
              <a:gd name="connsiteX2978" fmla="*/ 2161525 w 2921887"/>
              <a:gd name="connsiteY2978" fmla="*/ 814766 h 3068962"/>
              <a:gd name="connsiteX2979" fmla="*/ 2179320 w 2921887"/>
              <a:gd name="connsiteY2979" fmla="*/ 802996 h 3068962"/>
              <a:gd name="connsiteX2980" fmla="*/ 2191047 w 2921887"/>
              <a:gd name="connsiteY2980" fmla="*/ 806081 h 3068962"/>
              <a:gd name="connsiteX2981" fmla="*/ 2187961 w 2921887"/>
              <a:gd name="connsiteY2981" fmla="*/ 817809 h 3068962"/>
              <a:gd name="connsiteX2982" fmla="*/ 2134194 w 2921887"/>
              <a:gd name="connsiteY2982" fmla="*/ 863963 h 3068962"/>
              <a:gd name="connsiteX2983" fmla="*/ 2114486 w 2921887"/>
              <a:gd name="connsiteY2983" fmla="*/ 895527 h 3068962"/>
              <a:gd name="connsiteX2984" fmla="*/ 2109072 w 2921887"/>
              <a:gd name="connsiteY2984" fmla="*/ 910477 h 3068962"/>
              <a:gd name="connsiteX2985" fmla="*/ 2113894 w 2921887"/>
              <a:gd name="connsiteY2985" fmla="*/ 903046 h 3068962"/>
              <a:gd name="connsiteX2986" fmla="*/ 2140914 w 2921887"/>
              <a:gd name="connsiteY2986" fmla="*/ 878640 h 3068962"/>
              <a:gd name="connsiteX2987" fmla="*/ 2196053 w 2921887"/>
              <a:gd name="connsiteY2987" fmla="*/ 829811 h 3068962"/>
              <a:gd name="connsiteX2988" fmla="*/ 2208123 w 2921887"/>
              <a:gd name="connsiteY2988" fmla="*/ 829811 h 3068962"/>
              <a:gd name="connsiteX2989" fmla="*/ 2208123 w 2921887"/>
              <a:gd name="connsiteY2989" fmla="*/ 841950 h 3068962"/>
              <a:gd name="connsiteX2990" fmla="*/ 2155248 w 2921887"/>
              <a:gd name="connsiteY2990" fmla="*/ 888996 h 3068962"/>
              <a:gd name="connsiteX2991" fmla="*/ 2111014 w 2921887"/>
              <a:gd name="connsiteY2991" fmla="*/ 937550 h 3068962"/>
              <a:gd name="connsiteX2992" fmla="*/ 2100452 w 2921887"/>
              <a:gd name="connsiteY2992" fmla="*/ 943516 h 3068962"/>
              <a:gd name="connsiteX2993" fmla="*/ 2095255 w 2921887"/>
              <a:gd name="connsiteY2993" fmla="*/ 934316 h 3068962"/>
              <a:gd name="connsiteX2994" fmla="*/ 2091812 w 2921887"/>
              <a:gd name="connsiteY2994" fmla="*/ 936324 h 3068962"/>
              <a:gd name="connsiteX2995" fmla="*/ 2085297 w 2921887"/>
              <a:gd name="connsiteY2995" fmla="*/ 925959 h 3068962"/>
              <a:gd name="connsiteX2996" fmla="*/ 2099210 w 2921887"/>
              <a:gd name="connsiteY2996" fmla="*/ 887811 h 3068962"/>
              <a:gd name="connsiteX2997" fmla="*/ 2102044 w 2921887"/>
              <a:gd name="connsiteY2997" fmla="*/ 883290 h 3068962"/>
              <a:gd name="connsiteX2998" fmla="*/ 2099972 w 2921887"/>
              <a:gd name="connsiteY2998" fmla="*/ 875417 h 3068962"/>
              <a:gd name="connsiteX2999" fmla="*/ 2154562 w 2921887"/>
              <a:gd name="connsiteY2999" fmla="*/ 785028 h 3068962"/>
              <a:gd name="connsiteX3000" fmla="*/ 2165123 w 2921887"/>
              <a:gd name="connsiteY3000" fmla="*/ 779061 h 3068962"/>
              <a:gd name="connsiteX3001" fmla="*/ 2063668 w 2921887"/>
              <a:gd name="connsiteY3001" fmla="*/ 777158 h 3068962"/>
              <a:gd name="connsiteX3002" fmla="*/ 2069386 w 2921887"/>
              <a:gd name="connsiteY3002" fmla="*/ 787291 h 3068962"/>
              <a:gd name="connsiteX3003" fmla="*/ 2024672 w 2921887"/>
              <a:gd name="connsiteY3003" fmla="*/ 861495 h 3068962"/>
              <a:gd name="connsiteX3004" fmla="*/ 2005332 w 2921887"/>
              <a:gd name="connsiteY3004" fmla="*/ 901957 h 3068962"/>
              <a:gd name="connsiteX3005" fmla="*/ 1990039 w 2921887"/>
              <a:gd name="connsiteY3005" fmla="*/ 944134 h 3068962"/>
              <a:gd name="connsiteX3006" fmla="*/ 1975226 w 2921887"/>
              <a:gd name="connsiteY3006" fmla="*/ 935493 h 3068962"/>
              <a:gd name="connsiteX3007" fmla="*/ 1990450 w 2921887"/>
              <a:gd name="connsiteY3007" fmla="*/ 892630 h 3068962"/>
              <a:gd name="connsiteX3008" fmla="*/ 2008693 w 2921887"/>
              <a:gd name="connsiteY3008" fmla="*/ 854911 h 3068962"/>
              <a:gd name="connsiteX3009" fmla="*/ 2052927 w 2921887"/>
              <a:gd name="connsiteY3009" fmla="*/ 782765 h 3068962"/>
              <a:gd name="connsiteX3010" fmla="*/ 2052858 w 2921887"/>
              <a:gd name="connsiteY3010" fmla="*/ 782765 h 3068962"/>
              <a:gd name="connsiteX3011" fmla="*/ 2063668 w 2921887"/>
              <a:gd name="connsiteY3011" fmla="*/ 777158 h 3068962"/>
              <a:gd name="connsiteX3012" fmla="*/ 2022750 w 2921887"/>
              <a:gd name="connsiteY3012" fmla="*/ 769735 h 3068962"/>
              <a:gd name="connsiteX3013" fmla="*/ 2034616 w 2921887"/>
              <a:gd name="connsiteY3013" fmla="*/ 769940 h 3068962"/>
              <a:gd name="connsiteX3014" fmla="*/ 2034821 w 2921887"/>
              <a:gd name="connsiteY3014" fmla="*/ 781873 h 3068962"/>
              <a:gd name="connsiteX3015" fmla="*/ 2006704 w 2921887"/>
              <a:gd name="connsiteY3015" fmla="*/ 816849 h 3068962"/>
              <a:gd name="connsiteX3016" fmla="*/ 1988530 w 2921887"/>
              <a:gd name="connsiteY3016" fmla="*/ 856693 h 3068962"/>
              <a:gd name="connsiteX3017" fmla="*/ 1977969 w 2921887"/>
              <a:gd name="connsiteY3017" fmla="*/ 862660 h 3068962"/>
              <a:gd name="connsiteX3018" fmla="*/ 1972002 w 2921887"/>
              <a:gd name="connsiteY3018" fmla="*/ 852099 h 3068962"/>
              <a:gd name="connsiteX3019" fmla="*/ 1991959 w 2921887"/>
              <a:gd name="connsiteY3019" fmla="*/ 808139 h 3068962"/>
              <a:gd name="connsiteX3020" fmla="*/ 2022683 w 2921887"/>
              <a:gd name="connsiteY3020" fmla="*/ 769734 h 3068962"/>
              <a:gd name="connsiteX3021" fmla="*/ 2022751 w 2921887"/>
              <a:gd name="connsiteY3021" fmla="*/ 769734 h 3068962"/>
              <a:gd name="connsiteX3022" fmla="*/ 2022750 w 2921887"/>
              <a:gd name="connsiteY3022" fmla="*/ 769735 h 3068962"/>
              <a:gd name="connsiteX3023" fmla="*/ 1753575 w 2921887"/>
              <a:gd name="connsiteY3023" fmla="*/ 747515 h 3068962"/>
              <a:gd name="connsiteX3024" fmla="*/ 1756661 w 2921887"/>
              <a:gd name="connsiteY3024" fmla="*/ 759242 h 3068962"/>
              <a:gd name="connsiteX3025" fmla="*/ 1751723 w 2921887"/>
              <a:gd name="connsiteY3025" fmla="*/ 768774 h 3068962"/>
              <a:gd name="connsiteX3026" fmla="*/ 1750626 w 2921887"/>
              <a:gd name="connsiteY3026" fmla="*/ 771243 h 3068962"/>
              <a:gd name="connsiteX3027" fmla="*/ 1750420 w 2921887"/>
              <a:gd name="connsiteY3027" fmla="*/ 771655 h 3068962"/>
              <a:gd name="connsiteX3028" fmla="*/ 1748431 w 2921887"/>
              <a:gd name="connsiteY3028" fmla="*/ 776592 h 3068962"/>
              <a:gd name="connsiteX3029" fmla="*/ 1739722 w 2921887"/>
              <a:gd name="connsiteY3029" fmla="*/ 795932 h 3068962"/>
              <a:gd name="connsiteX3030" fmla="*/ 1703031 w 2921887"/>
              <a:gd name="connsiteY3030" fmla="*/ 821032 h 3068962"/>
              <a:gd name="connsiteX3031" fmla="*/ 1703031 w 2921887"/>
              <a:gd name="connsiteY3031" fmla="*/ 820964 h 3068962"/>
              <a:gd name="connsiteX3032" fmla="*/ 1692470 w 2921887"/>
              <a:gd name="connsiteY3032" fmla="*/ 814997 h 3068962"/>
              <a:gd name="connsiteX3033" fmla="*/ 1698437 w 2921887"/>
              <a:gd name="connsiteY3033" fmla="*/ 804436 h 3068962"/>
              <a:gd name="connsiteX3034" fmla="*/ 1709889 w 2921887"/>
              <a:gd name="connsiteY3034" fmla="*/ 801556 h 3068962"/>
              <a:gd name="connsiteX3035" fmla="*/ 1711055 w 2921887"/>
              <a:gd name="connsiteY3035" fmla="*/ 801007 h 3068962"/>
              <a:gd name="connsiteX3036" fmla="*/ 1712838 w 2921887"/>
              <a:gd name="connsiteY3036" fmla="*/ 800047 h 3068962"/>
              <a:gd name="connsiteX3037" fmla="*/ 1715101 w 2921887"/>
              <a:gd name="connsiteY3037" fmla="*/ 798675 h 3068962"/>
              <a:gd name="connsiteX3038" fmla="*/ 1716336 w 2921887"/>
              <a:gd name="connsiteY3038" fmla="*/ 797852 h 3068962"/>
              <a:gd name="connsiteX3039" fmla="*/ 1717433 w 2921887"/>
              <a:gd name="connsiteY3039" fmla="*/ 796892 h 3068962"/>
              <a:gd name="connsiteX3040" fmla="*/ 1719216 w 2921887"/>
              <a:gd name="connsiteY3040" fmla="*/ 795178 h 3068962"/>
              <a:gd name="connsiteX3041" fmla="*/ 1722028 w 2921887"/>
              <a:gd name="connsiteY3041" fmla="*/ 791954 h 3068962"/>
              <a:gd name="connsiteX3042" fmla="*/ 1722508 w 2921887"/>
              <a:gd name="connsiteY3042" fmla="*/ 791200 h 3068962"/>
              <a:gd name="connsiteX3043" fmla="*/ 1723537 w 2921887"/>
              <a:gd name="connsiteY3043" fmla="*/ 789623 h 3068962"/>
              <a:gd name="connsiteX3044" fmla="*/ 1725869 w 2921887"/>
              <a:gd name="connsiteY3044" fmla="*/ 785576 h 3068962"/>
              <a:gd name="connsiteX3045" fmla="*/ 1729846 w 2921887"/>
              <a:gd name="connsiteY3045" fmla="*/ 777210 h 3068962"/>
              <a:gd name="connsiteX3046" fmla="*/ 1729709 w 2921887"/>
              <a:gd name="connsiteY3046" fmla="*/ 777484 h 3068962"/>
              <a:gd name="connsiteX3047" fmla="*/ 1730189 w 2921887"/>
              <a:gd name="connsiteY3047" fmla="*/ 776250 h 3068962"/>
              <a:gd name="connsiteX3048" fmla="*/ 1730943 w 2921887"/>
              <a:gd name="connsiteY3048" fmla="*/ 774398 h 3068962"/>
              <a:gd name="connsiteX3049" fmla="*/ 1732932 w 2921887"/>
              <a:gd name="connsiteY3049" fmla="*/ 769529 h 3068962"/>
              <a:gd name="connsiteX3050" fmla="*/ 1741848 w 2921887"/>
              <a:gd name="connsiteY3050" fmla="*/ 750601 h 3068962"/>
              <a:gd name="connsiteX3051" fmla="*/ 1753575 w 2921887"/>
              <a:gd name="connsiteY3051" fmla="*/ 747515 h 3068962"/>
              <a:gd name="connsiteX3052" fmla="*/ 1564294 w 2921887"/>
              <a:gd name="connsiteY3052" fmla="*/ 744428 h 3068962"/>
              <a:gd name="connsiteX3053" fmla="*/ 1569437 w 2921887"/>
              <a:gd name="connsiteY3053" fmla="*/ 748337 h 3068962"/>
              <a:gd name="connsiteX3054" fmla="*/ 1570329 w 2921887"/>
              <a:gd name="connsiteY3054" fmla="*/ 754921 h 3068962"/>
              <a:gd name="connsiteX3055" fmla="*/ 1543308 w 2921887"/>
              <a:gd name="connsiteY3055" fmla="*/ 790103 h 3068962"/>
              <a:gd name="connsiteX3056" fmla="*/ 1543171 w 2921887"/>
              <a:gd name="connsiteY3056" fmla="*/ 790103 h 3068962"/>
              <a:gd name="connsiteX3057" fmla="*/ 1531444 w 2921887"/>
              <a:gd name="connsiteY3057" fmla="*/ 787016 h 3068962"/>
              <a:gd name="connsiteX3058" fmla="*/ 1534530 w 2921887"/>
              <a:gd name="connsiteY3058" fmla="*/ 775289 h 3068962"/>
              <a:gd name="connsiteX3059" fmla="*/ 1538782 w 2921887"/>
              <a:gd name="connsiteY3059" fmla="*/ 772546 h 3068962"/>
              <a:gd name="connsiteX3060" fmla="*/ 1540312 w 2921887"/>
              <a:gd name="connsiteY3060" fmla="*/ 771454 h 3068962"/>
              <a:gd name="connsiteX3061" fmla="*/ 1540153 w 2921887"/>
              <a:gd name="connsiteY3061" fmla="*/ 771586 h 3068962"/>
              <a:gd name="connsiteX3062" fmla="*/ 1540702 w 2921887"/>
              <a:gd name="connsiteY3062" fmla="*/ 771175 h 3068962"/>
              <a:gd name="connsiteX3063" fmla="*/ 1540312 w 2921887"/>
              <a:gd name="connsiteY3063" fmla="*/ 771454 h 3068962"/>
              <a:gd name="connsiteX3064" fmla="*/ 1540976 w 2921887"/>
              <a:gd name="connsiteY3064" fmla="*/ 770900 h 3068962"/>
              <a:gd name="connsiteX3065" fmla="*/ 1547629 w 2921887"/>
              <a:gd name="connsiteY3065" fmla="*/ 764385 h 3068962"/>
              <a:gd name="connsiteX3066" fmla="*/ 1548452 w 2921887"/>
              <a:gd name="connsiteY3066" fmla="*/ 763425 h 3068962"/>
              <a:gd name="connsiteX3067" fmla="*/ 1547972 w 2921887"/>
              <a:gd name="connsiteY3067" fmla="*/ 763974 h 3068962"/>
              <a:gd name="connsiteX3068" fmla="*/ 1549275 w 2921887"/>
              <a:gd name="connsiteY3068" fmla="*/ 762053 h 3068962"/>
              <a:gd name="connsiteX3069" fmla="*/ 1551538 w 2921887"/>
              <a:gd name="connsiteY3069" fmla="*/ 758007 h 3068962"/>
              <a:gd name="connsiteX3070" fmla="*/ 1551851 w 2921887"/>
              <a:gd name="connsiteY3070" fmla="*/ 757343 h 3068962"/>
              <a:gd name="connsiteX3071" fmla="*/ 1551812 w 2921887"/>
              <a:gd name="connsiteY3071" fmla="*/ 757459 h 3068962"/>
              <a:gd name="connsiteX3072" fmla="*/ 1552087 w 2921887"/>
              <a:gd name="connsiteY3072" fmla="*/ 756841 h 3068962"/>
              <a:gd name="connsiteX3073" fmla="*/ 1551851 w 2921887"/>
              <a:gd name="connsiteY3073" fmla="*/ 757343 h 3068962"/>
              <a:gd name="connsiteX3074" fmla="*/ 1552566 w 2921887"/>
              <a:gd name="connsiteY3074" fmla="*/ 755195 h 3068962"/>
              <a:gd name="connsiteX3075" fmla="*/ 1553732 w 2921887"/>
              <a:gd name="connsiteY3075" fmla="*/ 750395 h 3068962"/>
              <a:gd name="connsiteX3076" fmla="*/ 1564294 w 2921887"/>
              <a:gd name="connsiteY3076" fmla="*/ 744428 h 3068962"/>
              <a:gd name="connsiteX3077" fmla="*/ 1148906 w 2921887"/>
              <a:gd name="connsiteY3077" fmla="*/ 689908 h 3068962"/>
              <a:gd name="connsiteX3078" fmla="*/ 1160633 w 2921887"/>
              <a:gd name="connsiteY3078" fmla="*/ 701635 h 3068962"/>
              <a:gd name="connsiteX3079" fmla="*/ 1124191 w 2921887"/>
              <a:gd name="connsiteY3079" fmla="*/ 742869 h 3068962"/>
              <a:gd name="connsiteX3080" fmla="*/ 1101878 w 2921887"/>
              <a:gd name="connsiteY3080" fmla="*/ 769497 h 3068962"/>
              <a:gd name="connsiteX3081" fmla="*/ 1097656 w 2921887"/>
              <a:gd name="connsiteY3081" fmla="*/ 771316 h 3068962"/>
              <a:gd name="connsiteX3082" fmla="*/ 1083892 w 2921887"/>
              <a:gd name="connsiteY3082" fmla="*/ 772204 h 3068962"/>
              <a:gd name="connsiteX3083" fmla="*/ 1089036 w 2921887"/>
              <a:gd name="connsiteY3083" fmla="*/ 784822 h 3068962"/>
              <a:gd name="connsiteX3084" fmla="*/ 1101878 w 2921887"/>
              <a:gd name="connsiteY3084" fmla="*/ 769497 h 3068962"/>
              <a:gd name="connsiteX3085" fmla="*/ 1111350 w 2921887"/>
              <a:gd name="connsiteY3085" fmla="*/ 765414 h 3068962"/>
              <a:gd name="connsiteX3086" fmla="*/ 1135258 w 2921887"/>
              <a:gd name="connsiteY3086" fmla="*/ 748749 h 3068962"/>
              <a:gd name="connsiteX3087" fmla="*/ 1185871 w 2921887"/>
              <a:gd name="connsiteY3087" fmla="*/ 713019 h 3068962"/>
              <a:gd name="connsiteX3088" fmla="*/ 1197597 w 2921887"/>
              <a:gd name="connsiteY3088" fmla="*/ 724746 h 3068962"/>
              <a:gd name="connsiteX3089" fmla="*/ 1144611 w 2921887"/>
              <a:gd name="connsiteY3089" fmla="*/ 779361 h 3068962"/>
              <a:gd name="connsiteX3090" fmla="*/ 1125029 w 2921887"/>
              <a:gd name="connsiteY3090" fmla="*/ 796922 h 3068962"/>
              <a:gd name="connsiteX3091" fmla="*/ 1077309 w 2921887"/>
              <a:gd name="connsiteY3091" fmla="*/ 816987 h 3068962"/>
              <a:gd name="connsiteX3092" fmla="*/ 1087663 w 2921887"/>
              <a:gd name="connsiteY3092" fmla="*/ 830428 h 3068962"/>
              <a:gd name="connsiteX3093" fmla="*/ 1125029 w 2921887"/>
              <a:gd name="connsiteY3093" fmla="*/ 796922 h 3068962"/>
              <a:gd name="connsiteX3094" fmla="*/ 1161387 w 2921887"/>
              <a:gd name="connsiteY3094" fmla="*/ 781633 h 3068962"/>
              <a:gd name="connsiteX3095" fmla="*/ 1241351 w 2921887"/>
              <a:gd name="connsiteY3095" fmla="*/ 738462 h 3068962"/>
              <a:gd name="connsiteX3096" fmla="*/ 1251708 w 2921887"/>
              <a:gd name="connsiteY3096" fmla="*/ 751904 h 3068962"/>
              <a:gd name="connsiteX3097" fmla="*/ 1107423 w 2921887"/>
              <a:gd name="connsiteY3097" fmla="*/ 865492 h 3068962"/>
              <a:gd name="connsiteX3098" fmla="*/ 1090172 w 2921887"/>
              <a:gd name="connsiteY3098" fmla="*/ 883007 h 3068962"/>
              <a:gd name="connsiteX3099" fmla="*/ 1088324 w 2921887"/>
              <a:gd name="connsiteY3099" fmla="*/ 883929 h 3068962"/>
              <a:gd name="connsiteX3100" fmla="*/ 1056186 w 2921887"/>
              <a:gd name="connsiteY3100" fmla="*/ 894688 h 3068962"/>
              <a:gd name="connsiteX3101" fmla="*/ 1064553 w 2921887"/>
              <a:gd name="connsiteY3101" fmla="*/ 909021 h 3068962"/>
              <a:gd name="connsiteX3102" fmla="*/ 1090172 w 2921887"/>
              <a:gd name="connsiteY3102" fmla="*/ 883007 h 3068962"/>
              <a:gd name="connsiteX3103" fmla="*/ 1118045 w 2921887"/>
              <a:gd name="connsiteY3103" fmla="*/ 869107 h 3068962"/>
              <a:gd name="connsiteX3104" fmla="*/ 1175241 w 2921887"/>
              <a:gd name="connsiteY3104" fmla="*/ 840029 h 3068962"/>
              <a:gd name="connsiteX3105" fmla="*/ 1276534 w 2921887"/>
              <a:gd name="connsiteY3105" fmla="*/ 772135 h 3068962"/>
              <a:gd name="connsiteX3106" fmla="*/ 1288672 w 2921887"/>
              <a:gd name="connsiteY3106" fmla="*/ 784274 h 3068962"/>
              <a:gd name="connsiteX3107" fmla="*/ 1183951 w 2921887"/>
              <a:gd name="connsiteY3107" fmla="*/ 854843 h 3068962"/>
              <a:gd name="connsiteX3108" fmla="*/ 1124012 w 2921887"/>
              <a:gd name="connsiteY3108" fmla="*/ 885361 h 3068962"/>
              <a:gd name="connsiteX3109" fmla="*/ 1060781 w 2921887"/>
              <a:gd name="connsiteY3109" fmla="*/ 911215 h 3068962"/>
              <a:gd name="connsiteX3110" fmla="*/ 1052414 w 2921887"/>
              <a:gd name="connsiteY3110" fmla="*/ 896882 h 3068962"/>
              <a:gd name="connsiteX3111" fmla="*/ 1143368 w 2921887"/>
              <a:gd name="connsiteY3111" fmla="*/ 815494 h 3068962"/>
              <a:gd name="connsiteX3112" fmla="*/ 1165100 w 2921887"/>
              <a:gd name="connsiteY3112" fmla="*/ 798387 h 3068962"/>
              <a:gd name="connsiteX3113" fmla="*/ 1169934 w 2921887"/>
              <a:gd name="connsiteY3113" fmla="*/ 796352 h 3068962"/>
              <a:gd name="connsiteX3114" fmla="*/ 1249925 w 2921887"/>
              <a:gd name="connsiteY3114" fmla="*/ 753207 h 3068962"/>
              <a:gd name="connsiteX3115" fmla="*/ 1239569 w 2921887"/>
              <a:gd name="connsiteY3115" fmla="*/ 739765 h 3068962"/>
              <a:gd name="connsiteX3116" fmla="*/ 1165100 w 2921887"/>
              <a:gd name="connsiteY3116" fmla="*/ 798387 h 3068962"/>
              <a:gd name="connsiteX3117" fmla="*/ 1085881 w 2921887"/>
              <a:gd name="connsiteY3117" fmla="*/ 831731 h 3068962"/>
              <a:gd name="connsiteX3118" fmla="*/ 1075526 w 2921887"/>
              <a:gd name="connsiteY3118" fmla="*/ 818289 h 3068962"/>
              <a:gd name="connsiteX3119" fmla="*/ 1120651 w 2921887"/>
              <a:gd name="connsiteY3119" fmla="*/ 778140 h 3068962"/>
              <a:gd name="connsiteX3120" fmla="*/ 1138276 w 2921887"/>
              <a:gd name="connsiteY3120" fmla="*/ 767609 h 3068962"/>
              <a:gd name="connsiteX3121" fmla="*/ 1194512 w 2921887"/>
              <a:gd name="connsiteY3121" fmla="*/ 727764 h 3068962"/>
              <a:gd name="connsiteX3122" fmla="*/ 1182785 w 2921887"/>
              <a:gd name="connsiteY3122" fmla="*/ 716037 h 3068962"/>
              <a:gd name="connsiteX3123" fmla="*/ 1131110 w 2921887"/>
              <a:gd name="connsiteY3123" fmla="*/ 768835 h 3068962"/>
              <a:gd name="connsiteX3124" fmla="*/ 1120651 w 2921887"/>
              <a:gd name="connsiteY3124" fmla="*/ 778140 h 3068962"/>
              <a:gd name="connsiteX3125" fmla="*/ 1110586 w 2921887"/>
              <a:gd name="connsiteY3125" fmla="*/ 784154 h 3068962"/>
              <a:gd name="connsiteX3126" fmla="*/ 1079296 w 2921887"/>
              <a:gd name="connsiteY3126" fmla="*/ 788663 h 3068962"/>
              <a:gd name="connsiteX3127" fmla="*/ 1074154 w 2921887"/>
              <a:gd name="connsiteY3127" fmla="*/ 776044 h 3068962"/>
              <a:gd name="connsiteX3128" fmla="*/ 1109361 w 2921887"/>
              <a:gd name="connsiteY3128" fmla="*/ 733962 h 3068962"/>
              <a:gd name="connsiteX3129" fmla="*/ 1122415 w 2921887"/>
              <a:gd name="connsiteY3129" fmla="*/ 719216 h 3068962"/>
              <a:gd name="connsiteX3130" fmla="*/ 1124046 w 2921887"/>
              <a:gd name="connsiteY3130" fmla="*/ 718300 h 3068962"/>
              <a:gd name="connsiteX3131" fmla="*/ 1157478 w 2921887"/>
              <a:gd name="connsiteY3131" fmla="*/ 704584 h 3068962"/>
              <a:gd name="connsiteX3132" fmla="*/ 1145751 w 2921887"/>
              <a:gd name="connsiteY3132" fmla="*/ 692857 h 3068962"/>
              <a:gd name="connsiteX3133" fmla="*/ 1122415 w 2921887"/>
              <a:gd name="connsiteY3133" fmla="*/ 719216 h 3068962"/>
              <a:gd name="connsiteX3134" fmla="*/ 1108467 w 2921887"/>
              <a:gd name="connsiteY3134" fmla="*/ 727055 h 3068962"/>
              <a:gd name="connsiteX3135" fmla="*/ 1099048 w 2921887"/>
              <a:gd name="connsiteY3135" fmla="*/ 741068 h 3068962"/>
              <a:gd name="connsiteX3136" fmla="*/ 1099117 w 2921887"/>
              <a:gd name="connsiteY3136" fmla="*/ 741137 h 3068962"/>
              <a:gd name="connsiteX3137" fmla="*/ 1082588 w 2921887"/>
              <a:gd name="connsiteY3137" fmla="*/ 736611 h 3068962"/>
              <a:gd name="connsiteX3138" fmla="*/ 1148906 w 2921887"/>
              <a:gd name="connsiteY3138" fmla="*/ 689908 h 3068962"/>
              <a:gd name="connsiteX3139" fmla="*/ 1854113 w 2921887"/>
              <a:gd name="connsiteY3139" fmla="*/ 614881 h 3068962"/>
              <a:gd name="connsiteX3140" fmla="*/ 1866251 w 2921887"/>
              <a:gd name="connsiteY3140" fmla="*/ 614881 h 3068962"/>
              <a:gd name="connsiteX3141" fmla="*/ 1866251 w 2921887"/>
              <a:gd name="connsiteY3141" fmla="*/ 627019 h 3068962"/>
              <a:gd name="connsiteX3142" fmla="*/ 1822909 w 2921887"/>
              <a:gd name="connsiteY3142" fmla="*/ 658429 h 3068962"/>
              <a:gd name="connsiteX3143" fmla="*/ 1822840 w 2921887"/>
              <a:gd name="connsiteY3143" fmla="*/ 658360 h 3068962"/>
              <a:gd name="connsiteX3144" fmla="*/ 1811113 w 2921887"/>
              <a:gd name="connsiteY3144" fmla="*/ 655274 h 3068962"/>
              <a:gd name="connsiteX3145" fmla="*/ 1814199 w 2921887"/>
              <a:gd name="connsiteY3145" fmla="*/ 643547 h 3068962"/>
              <a:gd name="connsiteX3146" fmla="*/ 1835596 w 2921887"/>
              <a:gd name="connsiteY3146" fmla="*/ 631340 h 3068962"/>
              <a:gd name="connsiteX3147" fmla="*/ 1840877 w 2921887"/>
              <a:gd name="connsiteY3147" fmla="*/ 627568 h 3068962"/>
              <a:gd name="connsiteX3148" fmla="*/ 1841082 w 2921887"/>
              <a:gd name="connsiteY3148" fmla="*/ 627431 h 3068962"/>
              <a:gd name="connsiteX3149" fmla="*/ 1842454 w 2921887"/>
              <a:gd name="connsiteY3149" fmla="*/ 626333 h 3068962"/>
              <a:gd name="connsiteX3150" fmla="*/ 1844854 w 2921887"/>
              <a:gd name="connsiteY3150" fmla="*/ 624344 h 3068962"/>
              <a:gd name="connsiteX3151" fmla="*/ 1854113 w 2921887"/>
              <a:gd name="connsiteY3151" fmla="*/ 614881 h 3068962"/>
              <a:gd name="connsiteX3152" fmla="*/ 2075066 w 2921887"/>
              <a:gd name="connsiteY3152" fmla="*/ 607591 h 3068962"/>
              <a:gd name="connsiteX3153" fmla="*/ 2081113 w 2921887"/>
              <a:gd name="connsiteY3153" fmla="*/ 622424 h 3068962"/>
              <a:gd name="connsiteX3154" fmla="*/ 1996485 w 2921887"/>
              <a:gd name="connsiteY3154" fmla="*/ 700880 h 3068962"/>
              <a:gd name="connsiteX3155" fmla="*/ 1996485 w 2921887"/>
              <a:gd name="connsiteY3155" fmla="*/ 700811 h 3068962"/>
              <a:gd name="connsiteX3156" fmla="*/ 1985924 w 2921887"/>
              <a:gd name="connsiteY3156" fmla="*/ 694845 h 3068962"/>
              <a:gd name="connsiteX3157" fmla="*/ 1991890 w 2921887"/>
              <a:gd name="connsiteY3157" fmla="*/ 684283 h 3068962"/>
              <a:gd name="connsiteX3158" fmla="*/ 2032832 w 2921887"/>
              <a:gd name="connsiteY3158" fmla="*/ 652668 h 3068962"/>
              <a:gd name="connsiteX3159" fmla="*/ 2068974 w 2921887"/>
              <a:gd name="connsiteY3159" fmla="*/ 610286 h 3068962"/>
              <a:gd name="connsiteX3160" fmla="*/ 2075066 w 2921887"/>
              <a:gd name="connsiteY3160" fmla="*/ 607591 h 3068962"/>
              <a:gd name="connsiteX3161" fmla="*/ 2206503 w 2921887"/>
              <a:gd name="connsiteY3161" fmla="*/ 595421 h 3068962"/>
              <a:gd name="connsiteX3162" fmla="*/ 2209564 w 2921887"/>
              <a:gd name="connsiteY3162" fmla="*/ 606789 h 3068962"/>
              <a:gd name="connsiteX3163" fmla="*/ 2156414 w 2921887"/>
              <a:gd name="connsiteY3163" fmla="*/ 699235 h 3068962"/>
              <a:gd name="connsiteX3164" fmla="*/ 2141601 w 2921887"/>
              <a:gd name="connsiteY3164" fmla="*/ 690593 h 3068962"/>
              <a:gd name="connsiteX3165" fmla="*/ 2194750 w 2921887"/>
              <a:gd name="connsiteY3165" fmla="*/ 598148 h 3068962"/>
              <a:gd name="connsiteX3166" fmla="*/ 2206503 w 2921887"/>
              <a:gd name="connsiteY3166" fmla="*/ 595421 h 3068962"/>
              <a:gd name="connsiteX3167" fmla="*/ 2139603 w 2921887"/>
              <a:gd name="connsiteY3167" fmla="*/ 593209 h 3068962"/>
              <a:gd name="connsiteX3168" fmla="*/ 2142561 w 2921887"/>
              <a:gd name="connsiteY3168" fmla="*/ 604525 h 3068962"/>
              <a:gd name="connsiteX3169" fmla="*/ 2114717 w 2921887"/>
              <a:gd name="connsiteY3169" fmla="*/ 646908 h 3068962"/>
              <a:gd name="connsiteX3170" fmla="*/ 2081113 w 2921887"/>
              <a:gd name="connsiteY3170" fmla="*/ 684764 h 3068962"/>
              <a:gd name="connsiteX3171" fmla="*/ 2081182 w 2921887"/>
              <a:gd name="connsiteY3171" fmla="*/ 684832 h 3068962"/>
              <a:gd name="connsiteX3172" fmla="*/ 2069043 w 2921887"/>
              <a:gd name="connsiteY3172" fmla="*/ 684832 h 3068962"/>
              <a:gd name="connsiteX3173" fmla="*/ 2069043 w 2921887"/>
              <a:gd name="connsiteY3173" fmla="*/ 672694 h 3068962"/>
              <a:gd name="connsiteX3174" fmla="*/ 2127748 w 2921887"/>
              <a:gd name="connsiteY3174" fmla="*/ 595884 h 3068962"/>
              <a:gd name="connsiteX3175" fmla="*/ 2139603 w 2921887"/>
              <a:gd name="connsiteY3175" fmla="*/ 593209 h 3068962"/>
              <a:gd name="connsiteX3176" fmla="*/ 2162861 w 2921887"/>
              <a:gd name="connsiteY3176" fmla="*/ 586900 h 3068962"/>
              <a:gd name="connsiteX3177" fmla="*/ 2171433 w 2921887"/>
              <a:gd name="connsiteY3177" fmla="*/ 595473 h 3068962"/>
              <a:gd name="connsiteX3178" fmla="*/ 2160392 w 2921887"/>
              <a:gd name="connsiteY3178" fmla="*/ 636621 h 3068962"/>
              <a:gd name="connsiteX3179" fmla="*/ 2136594 w 2921887"/>
              <a:gd name="connsiteY3179" fmla="*/ 670911 h 3068962"/>
              <a:gd name="connsiteX3180" fmla="*/ 2124456 w 2921887"/>
              <a:gd name="connsiteY3180" fmla="*/ 670911 h 3068962"/>
              <a:gd name="connsiteX3181" fmla="*/ 2124456 w 2921887"/>
              <a:gd name="connsiteY3181" fmla="*/ 658772 h 3068962"/>
              <a:gd name="connsiteX3182" fmla="*/ 2145099 w 2921887"/>
              <a:gd name="connsiteY3182" fmla="*/ 628940 h 3068962"/>
              <a:gd name="connsiteX3183" fmla="*/ 2152436 w 2921887"/>
              <a:gd name="connsiteY3183" fmla="*/ 611589 h 3068962"/>
              <a:gd name="connsiteX3184" fmla="*/ 2154288 w 2921887"/>
              <a:gd name="connsiteY3184" fmla="*/ 595541 h 3068962"/>
              <a:gd name="connsiteX3185" fmla="*/ 2154288 w 2921887"/>
              <a:gd name="connsiteY3185" fmla="*/ 595473 h 3068962"/>
              <a:gd name="connsiteX3186" fmla="*/ 2162861 w 2921887"/>
              <a:gd name="connsiteY3186" fmla="*/ 586900 h 3068962"/>
              <a:gd name="connsiteX3187" fmla="*/ 1552498 w 2921887"/>
              <a:gd name="connsiteY3187" fmla="*/ 585734 h 3068962"/>
              <a:gd name="connsiteX3188" fmla="*/ 1555584 w 2921887"/>
              <a:gd name="connsiteY3188" fmla="*/ 597461 h 3068962"/>
              <a:gd name="connsiteX3189" fmla="*/ 1519580 w 2921887"/>
              <a:gd name="connsiteY3189" fmla="*/ 647730 h 3068962"/>
              <a:gd name="connsiteX3190" fmla="*/ 1507441 w 2921887"/>
              <a:gd name="connsiteY3190" fmla="*/ 647730 h 3068962"/>
              <a:gd name="connsiteX3191" fmla="*/ 1507441 w 2921887"/>
              <a:gd name="connsiteY3191" fmla="*/ 635592 h 3068962"/>
              <a:gd name="connsiteX3192" fmla="*/ 1512722 w 2921887"/>
              <a:gd name="connsiteY3192" fmla="*/ 629899 h 3068962"/>
              <a:gd name="connsiteX3193" fmla="*/ 1514847 w 2921887"/>
              <a:gd name="connsiteY3193" fmla="*/ 627362 h 3068962"/>
              <a:gd name="connsiteX3194" fmla="*/ 1516151 w 2921887"/>
              <a:gd name="connsiteY3194" fmla="*/ 625785 h 3068962"/>
              <a:gd name="connsiteX3195" fmla="*/ 1516288 w 2921887"/>
              <a:gd name="connsiteY3195" fmla="*/ 625579 h 3068962"/>
              <a:gd name="connsiteX3196" fmla="*/ 1524586 w 2921887"/>
              <a:gd name="connsiteY3196" fmla="*/ 613646 h 3068962"/>
              <a:gd name="connsiteX3197" fmla="*/ 1540839 w 2921887"/>
              <a:gd name="connsiteY3197" fmla="*/ 588889 h 3068962"/>
              <a:gd name="connsiteX3198" fmla="*/ 1540771 w 2921887"/>
              <a:gd name="connsiteY3198" fmla="*/ 588820 h 3068962"/>
              <a:gd name="connsiteX3199" fmla="*/ 1552498 w 2921887"/>
              <a:gd name="connsiteY3199" fmla="*/ 585734 h 3068962"/>
              <a:gd name="connsiteX3200" fmla="*/ 2004304 w 2921887"/>
              <a:gd name="connsiteY3200" fmla="*/ 582512 h 3068962"/>
              <a:gd name="connsiteX3201" fmla="*/ 2016443 w 2921887"/>
              <a:gd name="connsiteY3201" fmla="*/ 582512 h 3068962"/>
              <a:gd name="connsiteX3202" fmla="*/ 2016443 w 2921887"/>
              <a:gd name="connsiteY3202" fmla="*/ 594650 h 3068962"/>
              <a:gd name="connsiteX3203" fmla="*/ 2016237 w 2921887"/>
              <a:gd name="connsiteY3203" fmla="*/ 594925 h 3068962"/>
              <a:gd name="connsiteX3204" fmla="*/ 2015551 w 2921887"/>
              <a:gd name="connsiteY3204" fmla="*/ 595885 h 3068962"/>
              <a:gd name="connsiteX3205" fmla="*/ 2013905 w 2921887"/>
              <a:gd name="connsiteY3205" fmla="*/ 598216 h 3068962"/>
              <a:gd name="connsiteX3206" fmla="*/ 2010545 w 2921887"/>
              <a:gd name="connsiteY3206" fmla="*/ 603360 h 3068962"/>
              <a:gd name="connsiteX3207" fmla="*/ 2003275 w 2921887"/>
              <a:gd name="connsiteY3207" fmla="*/ 615293 h 3068962"/>
              <a:gd name="connsiteX3208" fmla="*/ 1971317 w 2921887"/>
              <a:gd name="connsiteY3208" fmla="*/ 664190 h 3068962"/>
              <a:gd name="connsiteX3209" fmla="*/ 1929483 w 2921887"/>
              <a:gd name="connsiteY3209" fmla="*/ 689634 h 3068962"/>
              <a:gd name="connsiteX3210" fmla="*/ 1929483 w 2921887"/>
              <a:gd name="connsiteY3210" fmla="*/ 689565 h 3068962"/>
              <a:gd name="connsiteX3211" fmla="*/ 1929483 w 2921887"/>
              <a:gd name="connsiteY3211" fmla="*/ 672420 h 3068962"/>
              <a:gd name="connsiteX3212" fmla="*/ 1939564 w 2921887"/>
              <a:gd name="connsiteY3212" fmla="*/ 669677 h 3068962"/>
              <a:gd name="connsiteX3213" fmla="*/ 1949920 w 2921887"/>
              <a:gd name="connsiteY3213" fmla="*/ 662064 h 3068962"/>
              <a:gd name="connsiteX3214" fmla="*/ 1970220 w 2921887"/>
              <a:gd name="connsiteY3214" fmla="*/ 636690 h 3068962"/>
              <a:gd name="connsiteX3215" fmla="*/ 2004304 w 2921887"/>
              <a:gd name="connsiteY3215" fmla="*/ 582512 h 3068962"/>
              <a:gd name="connsiteX3216" fmla="*/ 1960343 w 2921887"/>
              <a:gd name="connsiteY3216" fmla="*/ 577916 h 3068962"/>
              <a:gd name="connsiteX3217" fmla="*/ 1972482 w 2921887"/>
              <a:gd name="connsiteY3217" fmla="*/ 577916 h 3068962"/>
              <a:gd name="connsiteX3218" fmla="*/ 1972482 w 2921887"/>
              <a:gd name="connsiteY3218" fmla="*/ 590055 h 3068962"/>
              <a:gd name="connsiteX3219" fmla="*/ 1960961 w 2921887"/>
              <a:gd name="connsiteY3219" fmla="*/ 604457 h 3068962"/>
              <a:gd name="connsiteX3220" fmla="*/ 1947656 w 2921887"/>
              <a:gd name="connsiteY3220" fmla="*/ 621945 h 3068962"/>
              <a:gd name="connsiteX3221" fmla="*/ 1919950 w 2921887"/>
              <a:gd name="connsiteY3221" fmla="*/ 649171 h 3068962"/>
              <a:gd name="connsiteX3222" fmla="*/ 1919813 w 2921887"/>
              <a:gd name="connsiteY3222" fmla="*/ 649102 h 3068962"/>
              <a:gd name="connsiteX3223" fmla="*/ 1908085 w 2921887"/>
              <a:gd name="connsiteY3223" fmla="*/ 646016 h 3068962"/>
              <a:gd name="connsiteX3224" fmla="*/ 1911171 w 2921887"/>
              <a:gd name="connsiteY3224" fmla="*/ 634289 h 3068962"/>
              <a:gd name="connsiteX3225" fmla="*/ 1914943 w 2921887"/>
              <a:gd name="connsiteY3225" fmla="*/ 631683 h 3068962"/>
              <a:gd name="connsiteX3226" fmla="*/ 1915423 w 2921887"/>
              <a:gd name="connsiteY3226" fmla="*/ 631272 h 3068962"/>
              <a:gd name="connsiteX3227" fmla="*/ 1917001 w 2921887"/>
              <a:gd name="connsiteY3227" fmla="*/ 629969 h 3068962"/>
              <a:gd name="connsiteX3228" fmla="*/ 1923722 w 2921887"/>
              <a:gd name="connsiteY3228" fmla="*/ 623522 h 3068962"/>
              <a:gd name="connsiteX3229" fmla="*/ 1936066 w 2921887"/>
              <a:gd name="connsiteY3229" fmla="*/ 608983 h 3068962"/>
              <a:gd name="connsiteX3230" fmla="*/ 1947519 w 2921887"/>
              <a:gd name="connsiteY3230" fmla="*/ 593895 h 3068962"/>
              <a:gd name="connsiteX3231" fmla="*/ 1960343 w 2921887"/>
              <a:gd name="connsiteY3231" fmla="*/ 577916 h 3068962"/>
              <a:gd name="connsiteX3232" fmla="*/ 1497703 w 2921887"/>
              <a:gd name="connsiteY3232" fmla="*/ 576614 h 3068962"/>
              <a:gd name="connsiteX3233" fmla="*/ 1509430 w 2921887"/>
              <a:gd name="connsiteY3233" fmla="*/ 588341 h 3068962"/>
              <a:gd name="connsiteX3234" fmla="*/ 1477815 w 2921887"/>
              <a:gd name="connsiteY3234" fmla="*/ 638953 h 3068962"/>
              <a:gd name="connsiteX3235" fmla="*/ 1446336 w 2921887"/>
              <a:gd name="connsiteY3235" fmla="*/ 653286 h 3068962"/>
              <a:gd name="connsiteX3236" fmla="*/ 1413350 w 2921887"/>
              <a:gd name="connsiteY3236" fmla="*/ 661721 h 3068962"/>
              <a:gd name="connsiteX3237" fmla="*/ 1413350 w 2921887"/>
              <a:gd name="connsiteY3237" fmla="*/ 661790 h 3068962"/>
              <a:gd name="connsiteX3238" fmla="*/ 1401211 w 2921887"/>
              <a:gd name="connsiteY3238" fmla="*/ 661790 h 3068962"/>
              <a:gd name="connsiteX3239" fmla="*/ 1401211 w 2921887"/>
              <a:gd name="connsiteY3239" fmla="*/ 649651 h 3068962"/>
              <a:gd name="connsiteX3240" fmla="*/ 1437970 w 2921887"/>
              <a:gd name="connsiteY3240" fmla="*/ 636964 h 3068962"/>
              <a:gd name="connsiteX3241" fmla="*/ 1439137 w 2921887"/>
              <a:gd name="connsiteY3241" fmla="*/ 636792 h 3068962"/>
              <a:gd name="connsiteX3242" fmla="*/ 1436873 w 2921887"/>
              <a:gd name="connsiteY3242" fmla="*/ 639776 h 3068962"/>
              <a:gd name="connsiteX3243" fmla="*/ 1439959 w 2921887"/>
              <a:gd name="connsiteY3243" fmla="*/ 651503 h 3068962"/>
              <a:gd name="connsiteX3244" fmla="*/ 1451686 w 2921887"/>
              <a:gd name="connsiteY3244" fmla="*/ 648417 h 3068962"/>
              <a:gd name="connsiteX3245" fmla="*/ 1475757 w 2921887"/>
              <a:gd name="connsiteY3245" fmla="*/ 616664 h 3068962"/>
              <a:gd name="connsiteX3246" fmla="*/ 1506344 w 2921887"/>
              <a:gd name="connsiteY3246" fmla="*/ 591427 h 3068962"/>
              <a:gd name="connsiteX3247" fmla="*/ 1494617 w 2921887"/>
              <a:gd name="connsiteY3247" fmla="*/ 579700 h 3068962"/>
              <a:gd name="connsiteX3248" fmla="*/ 1464990 w 2921887"/>
              <a:gd name="connsiteY3248" fmla="*/ 627568 h 3068962"/>
              <a:gd name="connsiteX3249" fmla="*/ 1452535 w 2921887"/>
              <a:gd name="connsiteY3249" fmla="*/ 634812 h 3068962"/>
              <a:gd name="connsiteX3250" fmla="*/ 1439137 w 2921887"/>
              <a:gd name="connsiteY3250" fmla="*/ 636792 h 3068962"/>
              <a:gd name="connsiteX3251" fmla="*/ 1463619 w 2921887"/>
              <a:gd name="connsiteY3251" fmla="*/ 604526 h 3068962"/>
              <a:gd name="connsiteX3252" fmla="*/ 1497703 w 2921887"/>
              <a:gd name="connsiteY3252" fmla="*/ 576614 h 3068962"/>
              <a:gd name="connsiteX3253" fmla="*/ 1911789 w 2921887"/>
              <a:gd name="connsiteY3253" fmla="*/ 550279 h 3068962"/>
              <a:gd name="connsiteX3254" fmla="*/ 1923928 w 2921887"/>
              <a:gd name="connsiteY3254" fmla="*/ 550279 h 3068962"/>
              <a:gd name="connsiteX3255" fmla="*/ 1926465 w 2921887"/>
              <a:gd name="connsiteY3255" fmla="*/ 556314 h 3068962"/>
              <a:gd name="connsiteX3256" fmla="*/ 1923928 w 2921887"/>
              <a:gd name="connsiteY3256" fmla="*/ 562349 h 3068962"/>
              <a:gd name="connsiteX3257" fmla="*/ 1922899 w 2921887"/>
              <a:gd name="connsiteY3257" fmla="*/ 563652 h 3068962"/>
              <a:gd name="connsiteX3258" fmla="*/ 1922556 w 2921887"/>
              <a:gd name="connsiteY3258" fmla="*/ 564132 h 3068962"/>
              <a:gd name="connsiteX3259" fmla="*/ 1922213 w 2921887"/>
              <a:gd name="connsiteY3259" fmla="*/ 564612 h 3068962"/>
              <a:gd name="connsiteX3260" fmla="*/ 1921390 w 2921887"/>
              <a:gd name="connsiteY3260" fmla="*/ 565709 h 3068962"/>
              <a:gd name="connsiteX3261" fmla="*/ 1918236 w 2921887"/>
              <a:gd name="connsiteY3261" fmla="*/ 569961 h 3068962"/>
              <a:gd name="connsiteX3262" fmla="*/ 1912201 w 2921887"/>
              <a:gd name="connsiteY3262" fmla="*/ 578465 h 3068962"/>
              <a:gd name="connsiteX3263" fmla="*/ 1898553 w 2921887"/>
              <a:gd name="connsiteY3263" fmla="*/ 596982 h 3068962"/>
              <a:gd name="connsiteX3264" fmla="*/ 1886415 w 2921887"/>
              <a:gd name="connsiteY3264" fmla="*/ 596982 h 3068962"/>
              <a:gd name="connsiteX3265" fmla="*/ 1883877 w 2921887"/>
              <a:gd name="connsiteY3265" fmla="*/ 590947 h 3068962"/>
              <a:gd name="connsiteX3266" fmla="*/ 1886415 w 2921887"/>
              <a:gd name="connsiteY3266" fmla="*/ 584912 h 3068962"/>
              <a:gd name="connsiteX3267" fmla="*/ 1887443 w 2921887"/>
              <a:gd name="connsiteY3267" fmla="*/ 583608 h 3068962"/>
              <a:gd name="connsiteX3268" fmla="*/ 1887786 w 2921887"/>
              <a:gd name="connsiteY3268" fmla="*/ 583129 h 3068962"/>
              <a:gd name="connsiteX3269" fmla="*/ 1888129 w 2921887"/>
              <a:gd name="connsiteY3269" fmla="*/ 582648 h 3068962"/>
              <a:gd name="connsiteX3270" fmla="*/ 1888952 w 2921887"/>
              <a:gd name="connsiteY3270" fmla="*/ 581551 h 3068962"/>
              <a:gd name="connsiteX3271" fmla="*/ 1892107 w 2921887"/>
              <a:gd name="connsiteY3271" fmla="*/ 577299 h 3068962"/>
              <a:gd name="connsiteX3272" fmla="*/ 1898142 w 2921887"/>
              <a:gd name="connsiteY3272" fmla="*/ 568795 h 3068962"/>
              <a:gd name="connsiteX3273" fmla="*/ 1911789 w 2921887"/>
              <a:gd name="connsiteY3273" fmla="*/ 550279 h 3068962"/>
              <a:gd name="connsiteX3274" fmla="*/ 1384492 w 2921887"/>
              <a:gd name="connsiteY3274" fmla="*/ 543076 h 3068962"/>
              <a:gd name="connsiteX3275" fmla="*/ 1390375 w 2921887"/>
              <a:gd name="connsiteY3275" fmla="*/ 557754 h 3068962"/>
              <a:gd name="connsiteX3276" fmla="*/ 1354645 w 2921887"/>
              <a:gd name="connsiteY3276" fmla="*/ 609806 h 3068962"/>
              <a:gd name="connsiteX3277" fmla="*/ 1328104 w 2921887"/>
              <a:gd name="connsiteY3277" fmla="*/ 627088 h 3068962"/>
              <a:gd name="connsiteX3278" fmla="*/ 1303827 w 2921887"/>
              <a:gd name="connsiteY3278" fmla="*/ 643753 h 3068962"/>
              <a:gd name="connsiteX3279" fmla="*/ 1303897 w 2921887"/>
              <a:gd name="connsiteY3279" fmla="*/ 643822 h 3068962"/>
              <a:gd name="connsiteX3280" fmla="*/ 1292168 w 2921887"/>
              <a:gd name="connsiteY3280" fmla="*/ 646908 h 3068962"/>
              <a:gd name="connsiteX3281" fmla="*/ 1289082 w 2921887"/>
              <a:gd name="connsiteY3281" fmla="*/ 635181 h 3068962"/>
              <a:gd name="connsiteX3282" fmla="*/ 1316104 w 2921887"/>
              <a:gd name="connsiteY3282" fmla="*/ 613921 h 3068962"/>
              <a:gd name="connsiteX3283" fmla="*/ 1341616 w 2921887"/>
              <a:gd name="connsiteY3283" fmla="*/ 598559 h 3068962"/>
              <a:gd name="connsiteX3284" fmla="*/ 1358898 w 2921887"/>
              <a:gd name="connsiteY3284" fmla="*/ 573047 h 3068962"/>
              <a:gd name="connsiteX3285" fmla="*/ 1378237 w 2921887"/>
              <a:gd name="connsiteY3285" fmla="*/ 545615 h 3068962"/>
              <a:gd name="connsiteX3286" fmla="*/ 1384492 w 2921887"/>
              <a:gd name="connsiteY3286" fmla="*/ 543076 h 3068962"/>
              <a:gd name="connsiteX3287" fmla="*/ 1341205 w 2921887"/>
              <a:gd name="connsiteY3287" fmla="*/ 540952 h 3068962"/>
              <a:gd name="connsiteX3288" fmla="*/ 1353343 w 2921887"/>
              <a:gd name="connsiteY3288" fmla="*/ 540952 h 3068962"/>
              <a:gd name="connsiteX3289" fmla="*/ 1353343 w 2921887"/>
              <a:gd name="connsiteY3289" fmla="*/ 553090 h 3068962"/>
              <a:gd name="connsiteX3290" fmla="*/ 1314046 w 2921887"/>
              <a:gd name="connsiteY3290" fmla="*/ 587723 h 3068962"/>
              <a:gd name="connsiteX3291" fmla="*/ 1301908 w 2921887"/>
              <a:gd name="connsiteY3291" fmla="*/ 587723 h 3068962"/>
              <a:gd name="connsiteX3292" fmla="*/ 1301908 w 2921887"/>
              <a:gd name="connsiteY3292" fmla="*/ 575584 h 3068962"/>
              <a:gd name="connsiteX3293" fmla="*/ 1341205 w 2921887"/>
              <a:gd name="connsiteY3293" fmla="*/ 540952 h 3068962"/>
              <a:gd name="connsiteX3294" fmla="*/ 1807094 w 2921887"/>
              <a:gd name="connsiteY3294" fmla="*/ 518621 h 3068962"/>
              <a:gd name="connsiteX3295" fmla="*/ 1807136 w 2921887"/>
              <a:gd name="connsiteY3295" fmla="*/ 518663 h 3068962"/>
              <a:gd name="connsiteX3296" fmla="*/ 1806998 w 2921887"/>
              <a:gd name="connsiteY3296" fmla="*/ 518663 h 3068962"/>
              <a:gd name="connsiteX3297" fmla="*/ 1755838 w 2921887"/>
              <a:gd name="connsiteY3297" fmla="*/ 509542 h 3068962"/>
              <a:gd name="connsiteX3298" fmla="*/ 1758924 w 2921887"/>
              <a:gd name="connsiteY3298" fmla="*/ 521269 h 3068962"/>
              <a:gd name="connsiteX3299" fmla="*/ 1733618 w 2921887"/>
              <a:gd name="connsiteY3299" fmla="*/ 574761 h 3068962"/>
              <a:gd name="connsiteX3300" fmla="*/ 1706803 w 2921887"/>
              <a:gd name="connsiteY3300" fmla="*/ 624687 h 3068962"/>
              <a:gd name="connsiteX3301" fmla="*/ 1706735 w 2921887"/>
              <a:gd name="connsiteY3301" fmla="*/ 624687 h 3068962"/>
              <a:gd name="connsiteX3302" fmla="*/ 1694596 w 2921887"/>
              <a:gd name="connsiteY3302" fmla="*/ 612549 h 3068962"/>
              <a:gd name="connsiteX3303" fmla="*/ 1718599 w 2921887"/>
              <a:gd name="connsiteY3303" fmla="*/ 565983 h 3068962"/>
              <a:gd name="connsiteX3304" fmla="*/ 1744111 w 2921887"/>
              <a:gd name="connsiteY3304" fmla="*/ 512628 h 3068962"/>
              <a:gd name="connsiteX3305" fmla="*/ 1755838 w 2921887"/>
              <a:gd name="connsiteY3305" fmla="*/ 509542 h 3068962"/>
              <a:gd name="connsiteX3306" fmla="*/ 1735127 w 2921887"/>
              <a:gd name="connsiteY3306" fmla="*/ 500421 h 3068962"/>
              <a:gd name="connsiteX3307" fmla="*/ 1738213 w 2921887"/>
              <a:gd name="connsiteY3307" fmla="*/ 512148 h 3068962"/>
              <a:gd name="connsiteX3308" fmla="*/ 1721686 w 2921887"/>
              <a:gd name="connsiteY3308" fmla="*/ 535191 h 3068962"/>
              <a:gd name="connsiteX3309" fmla="*/ 1714348 w 2921887"/>
              <a:gd name="connsiteY3309" fmla="*/ 547192 h 3068962"/>
              <a:gd name="connsiteX3310" fmla="*/ 1711330 w 2921887"/>
              <a:gd name="connsiteY3310" fmla="*/ 553159 h 3068962"/>
              <a:gd name="connsiteX3311" fmla="*/ 1710439 w 2921887"/>
              <a:gd name="connsiteY3311" fmla="*/ 555079 h 3068962"/>
              <a:gd name="connsiteX3312" fmla="*/ 1710301 w 2921887"/>
              <a:gd name="connsiteY3312" fmla="*/ 555353 h 3068962"/>
              <a:gd name="connsiteX3313" fmla="*/ 1708998 w 2921887"/>
              <a:gd name="connsiteY3313" fmla="*/ 558577 h 3068962"/>
              <a:gd name="connsiteX3314" fmla="*/ 1708998 w 2921887"/>
              <a:gd name="connsiteY3314" fmla="*/ 558645 h 3068962"/>
              <a:gd name="connsiteX3315" fmla="*/ 1698437 w 2921887"/>
              <a:gd name="connsiteY3315" fmla="*/ 564612 h 3068962"/>
              <a:gd name="connsiteX3316" fmla="*/ 1692471 w 2921887"/>
              <a:gd name="connsiteY3316" fmla="*/ 554050 h 3068962"/>
              <a:gd name="connsiteX3317" fmla="*/ 1723400 w 2921887"/>
              <a:gd name="connsiteY3317" fmla="*/ 503507 h 3068962"/>
              <a:gd name="connsiteX3318" fmla="*/ 1735127 w 2921887"/>
              <a:gd name="connsiteY3318" fmla="*/ 500421 h 3068962"/>
              <a:gd name="connsiteX3319" fmla="*/ 1923448 w 2921887"/>
              <a:gd name="connsiteY3319" fmla="*/ 485539 h 3068962"/>
              <a:gd name="connsiteX3320" fmla="*/ 1935586 w 2921887"/>
              <a:gd name="connsiteY3320" fmla="*/ 485539 h 3068962"/>
              <a:gd name="connsiteX3321" fmla="*/ 1935586 w 2921887"/>
              <a:gd name="connsiteY3321" fmla="*/ 497677 h 3068962"/>
              <a:gd name="connsiteX3322" fmla="*/ 1889364 w 2921887"/>
              <a:gd name="connsiteY3322" fmla="*/ 539237 h 3068962"/>
              <a:gd name="connsiteX3323" fmla="*/ 1877225 w 2921887"/>
              <a:gd name="connsiteY3323" fmla="*/ 539237 h 3068962"/>
              <a:gd name="connsiteX3324" fmla="*/ 1877225 w 2921887"/>
              <a:gd name="connsiteY3324" fmla="*/ 527098 h 3068962"/>
              <a:gd name="connsiteX3325" fmla="*/ 1923448 w 2921887"/>
              <a:gd name="connsiteY3325" fmla="*/ 485539 h 3068962"/>
              <a:gd name="connsiteX3326" fmla="*/ 1845952 w 2921887"/>
              <a:gd name="connsiteY3326" fmla="*/ 472646 h 3068962"/>
              <a:gd name="connsiteX3327" fmla="*/ 1849038 w 2921887"/>
              <a:gd name="connsiteY3327" fmla="*/ 484373 h 3068962"/>
              <a:gd name="connsiteX3328" fmla="*/ 1832647 w 2921887"/>
              <a:gd name="connsiteY3328" fmla="*/ 507553 h 3068962"/>
              <a:gd name="connsiteX3329" fmla="*/ 1807094 w 2921887"/>
              <a:gd name="connsiteY3329" fmla="*/ 518621 h 3068962"/>
              <a:gd name="connsiteX3330" fmla="*/ 1798563 w 2921887"/>
              <a:gd name="connsiteY3330" fmla="*/ 510091 h 3068962"/>
              <a:gd name="connsiteX3331" fmla="*/ 1807136 w 2921887"/>
              <a:gd name="connsiteY3331" fmla="*/ 501518 h 3068962"/>
              <a:gd name="connsiteX3332" fmla="*/ 1809698 w 2921887"/>
              <a:gd name="connsiteY3332" fmla="*/ 501347 h 3068962"/>
              <a:gd name="connsiteX3333" fmla="*/ 1809536 w 2921887"/>
              <a:gd name="connsiteY3333" fmla="*/ 501381 h 3068962"/>
              <a:gd name="connsiteX3334" fmla="*/ 1810222 w 2921887"/>
              <a:gd name="connsiteY3334" fmla="*/ 501312 h 3068962"/>
              <a:gd name="connsiteX3335" fmla="*/ 1809698 w 2921887"/>
              <a:gd name="connsiteY3335" fmla="*/ 501347 h 3068962"/>
              <a:gd name="connsiteX3336" fmla="*/ 1810839 w 2921887"/>
              <a:gd name="connsiteY3336" fmla="*/ 501107 h 3068962"/>
              <a:gd name="connsiteX3337" fmla="*/ 1813376 w 2921887"/>
              <a:gd name="connsiteY3337" fmla="*/ 500352 h 3068962"/>
              <a:gd name="connsiteX3338" fmla="*/ 1813612 w 2921887"/>
              <a:gd name="connsiteY3338" fmla="*/ 500254 h 3068962"/>
              <a:gd name="connsiteX3339" fmla="*/ 1812965 w 2921887"/>
              <a:gd name="connsiteY3339" fmla="*/ 500558 h 3068962"/>
              <a:gd name="connsiteX3340" fmla="*/ 1814199 w 2921887"/>
              <a:gd name="connsiteY3340" fmla="*/ 500010 h 3068962"/>
              <a:gd name="connsiteX3341" fmla="*/ 1813612 w 2921887"/>
              <a:gd name="connsiteY3341" fmla="*/ 500254 h 3068962"/>
              <a:gd name="connsiteX3342" fmla="*/ 1814131 w 2921887"/>
              <a:gd name="connsiteY3342" fmla="*/ 500010 h 3068962"/>
              <a:gd name="connsiteX3343" fmla="*/ 1818269 w 2921887"/>
              <a:gd name="connsiteY3343" fmla="*/ 497439 h 3068962"/>
              <a:gd name="connsiteX3344" fmla="*/ 1817628 w 2921887"/>
              <a:gd name="connsiteY3344" fmla="*/ 497952 h 3068962"/>
              <a:gd name="connsiteX3345" fmla="*/ 1818657 w 2921887"/>
              <a:gd name="connsiteY3345" fmla="*/ 497198 h 3068962"/>
              <a:gd name="connsiteX3346" fmla="*/ 1818269 w 2921887"/>
              <a:gd name="connsiteY3346" fmla="*/ 497439 h 3068962"/>
              <a:gd name="connsiteX3347" fmla="*/ 1818314 w 2921887"/>
              <a:gd name="connsiteY3347" fmla="*/ 497403 h 3068962"/>
              <a:gd name="connsiteX3348" fmla="*/ 1819343 w 2921887"/>
              <a:gd name="connsiteY3348" fmla="*/ 496512 h 3068962"/>
              <a:gd name="connsiteX3349" fmla="*/ 1821194 w 2921887"/>
              <a:gd name="connsiteY3349" fmla="*/ 494729 h 3068962"/>
              <a:gd name="connsiteX3350" fmla="*/ 1824879 w 2921887"/>
              <a:gd name="connsiteY3350" fmla="*/ 490518 h 3068962"/>
              <a:gd name="connsiteX3351" fmla="*/ 1824760 w 2921887"/>
              <a:gd name="connsiteY3351" fmla="*/ 490683 h 3068962"/>
              <a:gd name="connsiteX3352" fmla="*/ 1825035 w 2921887"/>
              <a:gd name="connsiteY3352" fmla="*/ 490340 h 3068962"/>
              <a:gd name="connsiteX3353" fmla="*/ 1824879 w 2921887"/>
              <a:gd name="connsiteY3353" fmla="*/ 490518 h 3068962"/>
              <a:gd name="connsiteX3354" fmla="*/ 1825652 w 2921887"/>
              <a:gd name="connsiteY3354" fmla="*/ 489448 h 3068962"/>
              <a:gd name="connsiteX3355" fmla="*/ 1827435 w 2921887"/>
              <a:gd name="connsiteY3355" fmla="*/ 486911 h 3068962"/>
              <a:gd name="connsiteX3356" fmla="*/ 1834225 w 2921887"/>
              <a:gd name="connsiteY3356" fmla="*/ 475732 h 3068962"/>
              <a:gd name="connsiteX3357" fmla="*/ 1845952 w 2921887"/>
              <a:gd name="connsiteY3357" fmla="*/ 472646 h 3068962"/>
              <a:gd name="connsiteX3358" fmla="*/ 1829905 w 2921887"/>
              <a:gd name="connsiteY3358" fmla="*/ 451866 h 3068962"/>
              <a:gd name="connsiteX3359" fmla="*/ 1832991 w 2921887"/>
              <a:gd name="connsiteY3359" fmla="*/ 463593 h 3068962"/>
              <a:gd name="connsiteX3360" fmla="*/ 1814817 w 2921887"/>
              <a:gd name="connsiteY3360" fmla="*/ 487802 h 3068962"/>
              <a:gd name="connsiteX3361" fmla="*/ 1810017 w 2921887"/>
              <a:gd name="connsiteY3361" fmla="*/ 493494 h 3068962"/>
              <a:gd name="connsiteX3362" fmla="*/ 1807753 w 2921887"/>
              <a:gd name="connsiteY3362" fmla="*/ 496237 h 3068962"/>
              <a:gd name="connsiteX3363" fmla="*/ 1806519 w 2921887"/>
              <a:gd name="connsiteY3363" fmla="*/ 497746 h 3068962"/>
              <a:gd name="connsiteX3364" fmla="*/ 1805765 w 2921887"/>
              <a:gd name="connsiteY3364" fmla="*/ 498706 h 3068962"/>
              <a:gd name="connsiteX3365" fmla="*/ 1805284 w 2921887"/>
              <a:gd name="connsiteY3365" fmla="*/ 499392 h 3068962"/>
              <a:gd name="connsiteX3366" fmla="*/ 1804119 w 2921887"/>
              <a:gd name="connsiteY3366" fmla="*/ 500901 h 3068962"/>
              <a:gd name="connsiteX3367" fmla="*/ 1802130 w 2921887"/>
              <a:gd name="connsiteY3367" fmla="*/ 503712 h 3068962"/>
              <a:gd name="connsiteX3368" fmla="*/ 1798289 w 2921887"/>
              <a:gd name="connsiteY3368" fmla="*/ 509748 h 3068962"/>
              <a:gd name="connsiteX3369" fmla="*/ 1786562 w 2921887"/>
              <a:gd name="connsiteY3369" fmla="*/ 512834 h 3068962"/>
              <a:gd name="connsiteX3370" fmla="*/ 1783476 w 2921887"/>
              <a:gd name="connsiteY3370" fmla="*/ 501106 h 3068962"/>
              <a:gd name="connsiteX3371" fmla="*/ 1801650 w 2921887"/>
              <a:gd name="connsiteY3371" fmla="*/ 476898 h 3068962"/>
              <a:gd name="connsiteX3372" fmla="*/ 1806450 w 2921887"/>
              <a:gd name="connsiteY3372" fmla="*/ 471206 h 3068962"/>
              <a:gd name="connsiteX3373" fmla="*/ 1808713 w 2921887"/>
              <a:gd name="connsiteY3373" fmla="*/ 468462 h 3068962"/>
              <a:gd name="connsiteX3374" fmla="*/ 1809948 w 2921887"/>
              <a:gd name="connsiteY3374" fmla="*/ 466954 h 3068962"/>
              <a:gd name="connsiteX3375" fmla="*/ 1810702 w 2921887"/>
              <a:gd name="connsiteY3375" fmla="*/ 465994 h 3068962"/>
              <a:gd name="connsiteX3376" fmla="*/ 1811182 w 2921887"/>
              <a:gd name="connsiteY3376" fmla="*/ 465308 h 3068962"/>
              <a:gd name="connsiteX3377" fmla="*/ 1812348 w 2921887"/>
              <a:gd name="connsiteY3377" fmla="*/ 463799 h 3068962"/>
              <a:gd name="connsiteX3378" fmla="*/ 1814337 w 2921887"/>
              <a:gd name="connsiteY3378" fmla="*/ 460987 h 3068962"/>
              <a:gd name="connsiteX3379" fmla="*/ 1818178 w 2921887"/>
              <a:gd name="connsiteY3379" fmla="*/ 454952 h 3068962"/>
              <a:gd name="connsiteX3380" fmla="*/ 1829905 w 2921887"/>
              <a:gd name="connsiteY3380" fmla="*/ 451866 h 3068962"/>
              <a:gd name="connsiteX3381" fmla="*/ 1268892 w 2921887"/>
              <a:gd name="connsiteY3381" fmla="*/ 434995 h 3068962"/>
              <a:gd name="connsiteX3382" fmla="*/ 1270705 w 2921887"/>
              <a:gd name="connsiteY3382" fmla="*/ 450426 h 3068962"/>
              <a:gd name="connsiteX3383" fmla="*/ 1221120 w 2921887"/>
              <a:gd name="connsiteY3383" fmla="*/ 502135 h 3068962"/>
              <a:gd name="connsiteX3384" fmla="*/ 1173664 w 2921887"/>
              <a:gd name="connsiteY3384" fmla="*/ 552130 h 3068962"/>
              <a:gd name="connsiteX3385" fmla="*/ 1173664 w 2921887"/>
              <a:gd name="connsiteY3385" fmla="*/ 552061 h 3068962"/>
              <a:gd name="connsiteX3386" fmla="*/ 1165022 w 2921887"/>
              <a:gd name="connsiteY3386" fmla="*/ 537248 h 3068962"/>
              <a:gd name="connsiteX3387" fmla="*/ 1209393 w 2921887"/>
              <a:gd name="connsiteY3387" fmla="*/ 489036 h 3068962"/>
              <a:gd name="connsiteX3388" fmla="*/ 1262064 w 2921887"/>
              <a:gd name="connsiteY3388" fmla="*/ 435613 h 3068962"/>
              <a:gd name="connsiteX3389" fmla="*/ 1268892 w 2921887"/>
              <a:gd name="connsiteY3389" fmla="*/ 434995 h 3068962"/>
              <a:gd name="connsiteX3390" fmla="*/ 2162779 w 2921887"/>
              <a:gd name="connsiteY3390" fmla="*/ 423622 h 3068962"/>
              <a:gd name="connsiteX3391" fmla="*/ 2158266 w 2921887"/>
              <a:gd name="connsiteY3391" fmla="*/ 425257 h 3068962"/>
              <a:gd name="connsiteX3392" fmla="*/ 2163974 w 2921887"/>
              <a:gd name="connsiteY3392" fmla="*/ 432710 h 3068962"/>
              <a:gd name="connsiteX3393" fmla="*/ 2169444 w 2921887"/>
              <a:gd name="connsiteY3393" fmla="*/ 427451 h 3068962"/>
              <a:gd name="connsiteX3394" fmla="*/ 2071101 w 2921887"/>
              <a:gd name="connsiteY3394" fmla="*/ 418536 h 3068962"/>
              <a:gd name="connsiteX3395" fmla="*/ 2071413 w 2921887"/>
              <a:gd name="connsiteY3395" fmla="*/ 418940 h 3068962"/>
              <a:gd name="connsiteX3396" fmla="*/ 2037565 w 2921887"/>
              <a:gd name="connsiteY3396" fmla="*/ 456324 h 3068962"/>
              <a:gd name="connsiteX3397" fmla="*/ 2032710 w 2921887"/>
              <a:gd name="connsiteY3397" fmla="*/ 465307 h 3068962"/>
              <a:gd name="connsiteX3398" fmla="*/ 2026095 w 2921887"/>
              <a:gd name="connsiteY3398" fmla="*/ 463439 h 3068962"/>
              <a:gd name="connsiteX3399" fmla="*/ 2028924 w 2921887"/>
              <a:gd name="connsiteY3399" fmla="*/ 451866 h 3068962"/>
              <a:gd name="connsiteX3400" fmla="*/ 2071101 w 2921887"/>
              <a:gd name="connsiteY3400" fmla="*/ 418536 h 3068962"/>
              <a:gd name="connsiteX3401" fmla="*/ 1227909 w 2921887"/>
              <a:gd name="connsiteY3401" fmla="*/ 418536 h 3068962"/>
              <a:gd name="connsiteX3402" fmla="*/ 1240048 w 2921887"/>
              <a:gd name="connsiteY3402" fmla="*/ 418536 h 3068962"/>
              <a:gd name="connsiteX3403" fmla="*/ 1240048 w 2921887"/>
              <a:gd name="connsiteY3403" fmla="*/ 430675 h 3068962"/>
              <a:gd name="connsiteX3404" fmla="*/ 1203633 w 2921887"/>
              <a:gd name="connsiteY3404" fmla="*/ 465514 h 3068962"/>
              <a:gd name="connsiteX3405" fmla="*/ 1179903 w 2921887"/>
              <a:gd name="connsiteY3405" fmla="*/ 505427 h 3068962"/>
              <a:gd name="connsiteX3406" fmla="*/ 1179835 w 2921887"/>
              <a:gd name="connsiteY3406" fmla="*/ 505427 h 3068962"/>
              <a:gd name="connsiteX3407" fmla="*/ 1163308 w 2921887"/>
              <a:gd name="connsiteY3407" fmla="*/ 500901 h 3068962"/>
              <a:gd name="connsiteX3408" fmla="*/ 1189848 w 2921887"/>
              <a:gd name="connsiteY3408" fmla="*/ 455295 h 3068962"/>
              <a:gd name="connsiteX3409" fmla="*/ 1227909 w 2921887"/>
              <a:gd name="connsiteY3409" fmla="*/ 418536 h 3068962"/>
              <a:gd name="connsiteX3410" fmla="*/ 2073021 w 2921887"/>
              <a:gd name="connsiteY3410" fmla="*/ 417164 h 3068962"/>
              <a:gd name="connsiteX3411" fmla="*/ 2083376 w 2921887"/>
              <a:gd name="connsiteY3411" fmla="*/ 430606 h 3068962"/>
              <a:gd name="connsiteX3412" fmla="*/ 2081032 w 2921887"/>
              <a:gd name="connsiteY3412" fmla="*/ 432457 h 3068962"/>
              <a:gd name="connsiteX3413" fmla="*/ 2081456 w 2921887"/>
              <a:gd name="connsiteY3413" fmla="*/ 431978 h 3068962"/>
              <a:gd name="connsiteX3414" fmla="*/ 2071413 w 2921887"/>
              <a:gd name="connsiteY3414" fmla="*/ 418940 h 3068962"/>
              <a:gd name="connsiteX3415" fmla="*/ 1854044 w 2921887"/>
              <a:gd name="connsiteY3415" fmla="*/ 367649 h 3068962"/>
              <a:gd name="connsiteX3416" fmla="*/ 1866183 w 2921887"/>
              <a:gd name="connsiteY3416" fmla="*/ 367649 h 3068962"/>
              <a:gd name="connsiteX3417" fmla="*/ 1866183 w 2921887"/>
              <a:gd name="connsiteY3417" fmla="*/ 379788 h 3068962"/>
              <a:gd name="connsiteX3418" fmla="*/ 1831550 w 2921887"/>
              <a:gd name="connsiteY3418" fmla="*/ 419084 h 3068962"/>
              <a:gd name="connsiteX3419" fmla="*/ 1819411 w 2921887"/>
              <a:gd name="connsiteY3419" fmla="*/ 419084 h 3068962"/>
              <a:gd name="connsiteX3420" fmla="*/ 1819411 w 2921887"/>
              <a:gd name="connsiteY3420" fmla="*/ 406946 h 3068962"/>
              <a:gd name="connsiteX3421" fmla="*/ 1854044 w 2921887"/>
              <a:gd name="connsiteY3421" fmla="*/ 367649 h 3068962"/>
              <a:gd name="connsiteX3422" fmla="*/ 1410401 w 2921887"/>
              <a:gd name="connsiteY3422" fmla="*/ 349202 h 3068962"/>
              <a:gd name="connsiteX3423" fmla="*/ 1422539 w 2921887"/>
              <a:gd name="connsiteY3423" fmla="*/ 349202 h 3068962"/>
              <a:gd name="connsiteX3424" fmla="*/ 1422539 w 2921887"/>
              <a:gd name="connsiteY3424" fmla="*/ 361341 h 3068962"/>
              <a:gd name="connsiteX3425" fmla="*/ 1410676 w 2921887"/>
              <a:gd name="connsiteY3425" fmla="*/ 374645 h 3068962"/>
              <a:gd name="connsiteX3426" fmla="*/ 1400319 w 2921887"/>
              <a:gd name="connsiteY3426" fmla="*/ 390418 h 3068962"/>
              <a:gd name="connsiteX3427" fmla="*/ 1376385 w 2921887"/>
              <a:gd name="connsiteY3427" fmla="*/ 421417 h 3068962"/>
              <a:gd name="connsiteX3428" fmla="*/ 1364247 w 2921887"/>
              <a:gd name="connsiteY3428" fmla="*/ 421417 h 3068962"/>
              <a:gd name="connsiteX3429" fmla="*/ 1364247 w 2921887"/>
              <a:gd name="connsiteY3429" fmla="*/ 409278 h 3068962"/>
              <a:gd name="connsiteX3430" fmla="*/ 1376111 w 2921887"/>
              <a:gd name="connsiteY3430" fmla="*/ 395973 h 3068962"/>
              <a:gd name="connsiteX3431" fmla="*/ 1386466 w 2921887"/>
              <a:gd name="connsiteY3431" fmla="*/ 380200 h 3068962"/>
              <a:gd name="connsiteX3432" fmla="*/ 1410401 w 2921887"/>
              <a:gd name="connsiteY3432" fmla="*/ 349202 h 3068962"/>
              <a:gd name="connsiteX3433" fmla="*/ 2179055 w 2921887"/>
              <a:gd name="connsiteY3433" fmla="*/ 295214 h 3068962"/>
              <a:gd name="connsiteX3434" fmla="*/ 2155522 w 2921887"/>
              <a:gd name="connsiteY3434" fmla="*/ 327530 h 3068962"/>
              <a:gd name="connsiteX3435" fmla="*/ 2114786 w 2921887"/>
              <a:gd name="connsiteY3435" fmla="*/ 387332 h 3068962"/>
              <a:gd name="connsiteX3436" fmla="*/ 2099972 w 2921887"/>
              <a:gd name="connsiteY3436" fmla="*/ 378691 h 3068962"/>
              <a:gd name="connsiteX3437" fmla="*/ 2142561 w 2921887"/>
              <a:gd name="connsiteY3437" fmla="*/ 316489 h 3068962"/>
              <a:gd name="connsiteX3438" fmla="*/ 2156045 w 2921887"/>
              <a:gd name="connsiteY3438" fmla="*/ 299193 h 3068962"/>
              <a:gd name="connsiteX3439" fmla="*/ 2156122 w 2921887"/>
              <a:gd name="connsiteY3439" fmla="*/ 300287 h 3068962"/>
              <a:gd name="connsiteX3440" fmla="*/ 2165123 w 2921887"/>
              <a:gd name="connsiteY3440" fmla="*/ 303459 h 3068962"/>
              <a:gd name="connsiteX3441" fmla="*/ 1823458 w 2921887"/>
              <a:gd name="connsiteY3441" fmla="*/ 278496 h 3068962"/>
              <a:gd name="connsiteX3442" fmla="*/ 1835185 w 2921887"/>
              <a:gd name="connsiteY3442" fmla="*/ 281582 h 3068962"/>
              <a:gd name="connsiteX3443" fmla="*/ 1837174 w 2921887"/>
              <a:gd name="connsiteY3443" fmla="*/ 291046 h 3068962"/>
              <a:gd name="connsiteX3444" fmla="*/ 1836557 w 2921887"/>
              <a:gd name="connsiteY3444" fmla="*/ 294064 h 3068962"/>
              <a:gd name="connsiteX3445" fmla="*/ 1836283 w 2921887"/>
              <a:gd name="connsiteY3445" fmla="*/ 295093 h 3068962"/>
              <a:gd name="connsiteX3446" fmla="*/ 1836351 w 2921887"/>
              <a:gd name="connsiteY3446" fmla="*/ 295093 h 3068962"/>
              <a:gd name="connsiteX3447" fmla="*/ 1827779 w 2921887"/>
              <a:gd name="connsiteY3447" fmla="*/ 303665 h 3068962"/>
              <a:gd name="connsiteX3448" fmla="*/ 1823898 w 2921887"/>
              <a:gd name="connsiteY3448" fmla="*/ 299784 h 3068962"/>
              <a:gd name="connsiteX3449" fmla="*/ 1827024 w 2921887"/>
              <a:gd name="connsiteY3449" fmla="*/ 297219 h 3068962"/>
              <a:gd name="connsiteX3450" fmla="*/ 1828533 w 2921887"/>
              <a:gd name="connsiteY3450" fmla="*/ 295984 h 3068962"/>
              <a:gd name="connsiteX3451" fmla="*/ 1828945 w 2921887"/>
              <a:gd name="connsiteY3451" fmla="*/ 295641 h 3068962"/>
              <a:gd name="connsiteX3452" fmla="*/ 1832099 w 2921887"/>
              <a:gd name="connsiteY3452" fmla="*/ 293310 h 3068962"/>
              <a:gd name="connsiteX3453" fmla="*/ 1820372 w 2921887"/>
              <a:gd name="connsiteY3453" fmla="*/ 290224 h 3068962"/>
              <a:gd name="connsiteX3454" fmla="*/ 1820235 w 2921887"/>
              <a:gd name="connsiteY3454" fmla="*/ 289469 h 3068962"/>
              <a:gd name="connsiteX3455" fmla="*/ 1820166 w 2921887"/>
              <a:gd name="connsiteY3455" fmla="*/ 289058 h 3068962"/>
              <a:gd name="connsiteX3456" fmla="*/ 1819206 w 2921887"/>
              <a:gd name="connsiteY3456" fmla="*/ 295093 h 3068962"/>
              <a:gd name="connsiteX3457" fmla="*/ 1823898 w 2921887"/>
              <a:gd name="connsiteY3457" fmla="*/ 299784 h 3068962"/>
              <a:gd name="connsiteX3458" fmla="*/ 1821675 w 2921887"/>
              <a:gd name="connsiteY3458" fmla="*/ 301608 h 3068962"/>
              <a:gd name="connsiteX3459" fmla="*/ 1815542 w 2921887"/>
              <a:gd name="connsiteY3459" fmla="*/ 306830 h 3068962"/>
              <a:gd name="connsiteX3460" fmla="*/ 1816806 w 2921887"/>
              <a:gd name="connsiteY3460" fmla="*/ 307163 h 3068962"/>
              <a:gd name="connsiteX3461" fmla="*/ 1813720 w 2921887"/>
              <a:gd name="connsiteY3461" fmla="*/ 318890 h 3068962"/>
              <a:gd name="connsiteX3462" fmla="*/ 1807342 w 2921887"/>
              <a:gd name="connsiteY3462" fmla="*/ 322730 h 3068962"/>
              <a:gd name="connsiteX3463" fmla="*/ 1806930 w 2921887"/>
              <a:gd name="connsiteY3463" fmla="*/ 323005 h 3068962"/>
              <a:gd name="connsiteX3464" fmla="*/ 1805901 w 2921887"/>
              <a:gd name="connsiteY3464" fmla="*/ 323828 h 3068962"/>
              <a:gd name="connsiteX3465" fmla="*/ 1803227 w 2921887"/>
              <a:gd name="connsiteY3465" fmla="*/ 326297 h 3068962"/>
              <a:gd name="connsiteX3466" fmla="*/ 1800826 w 2921887"/>
              <a:gd name="connsiteY3466" fmla="*/ 328903 h 3068962"/>
              <a:gd name="connsiteX3467" fmla="*/ 1800278 w 2921887"/>
              <a:gd name="connsiteY3467" fmla="*/ 329520 h 3068962"/>
              <a:gd name="connsiteX3468" fmla="*/ 1799798 w 2921887"/>
              <a:gd name="connsiteY3468" fmla="*/ 330206 h 3068962"/>
              <a:gd name="connsiteX3469" fmla="*/ 1796506 w 2921887"/>
              <a:gd name="connsiteY3469" fmla="*/ 335829 h 3068962"/>
              <a:gd name="connsiteX3470" fmla="*/ 1796506 w 2921887"/>
              <a:gd name="connsiteY3470" fmla="*/ 335692 h 3068962"/>
              <a:gd name="connsiteX3471" fmla="*/ 1795889 w 2921887"/>
              <a:gd name="connsiteY3471" fmla="*/ 337407 h 3068962"/>
              <a:gd name="connsiteX3472" fmla="*/ 1795134 w 2921887"/>
              <a:gd name="connsiteY3472" fmla="*/ 340218 h 3068962"/>
              <a:gd name="connsiteX3473" fmla="*/ 1794791 w 2921887"/>
              <a:gd name="connsiteY3473" fmla="*/ 341933 h 3068962"/>
              <a:gd name="connsiteX3474" fmla="*/ 1794860 w 2921887"/>
              <a:gd name="connsiteY3474" fmla="*/ 341659 h 3068962"/>
              <a:gd name="connsiteX3475" fmla="*/ 1794860 w 2921887"/>
              <a:gd name="connsiteY3475" fmla="*/ 344813 h 3068962"/>
              <a:gd name="connsiteX3476" fmla="*/ 1794860 w 2921887"/>
              <a:gd name="connsiteY3476" fmla="*/ 345362 h 3068962"/>
              <a:gd name="connsiteX3477" fmla="*/ 1794997 w 2921887"/>
              <a:gd name="connsiteY3477" fmla="*/ 345910 h 3068962"/>
              <a:gd name="connsiteX3478" fmla="*/ 1795752 w 2921887"/>
              <a:gd name="connsiteY3478" fmla="*/ 348722 h 3068962"/>
              <a:gd name="connsiteX3479" fmla="*/ 1795958 w 2921887"/>
              <a:gd name="connsiteY3479" fmla="*/ 349340 h 3068962"/>
              <a:gd name="connsiteX3480" fmla="*/ 1795752 w 2921887"/>
              <a:gd name="connsiteY3480" fmla="*/ 348928 h 3068962"/>
              <a:gd name="connsiteX3481" fmla="*/ 1796026 w 2921887"/>
              <a:gd name="connsiteY3481" fmla="*/ 349545 h 3068962"/>
              <a:gd name="connsiteX3482" fmla="*/ 1795958 w 2921887"/>
              <a:gd name="connsiteY3482" fmla="*/ 349340 h 3068962"/>
              <a:gd name="connsiteX3483" fmla="*/ 1796437 w 2921887"/>
              <a:gd name="connsiteY3483" fmla="*/ 350300 h 3068962"/>
              <a:gd name="connsiteX3484" fmla="*/ 1798289 w 2921887"/>
              <a:gd name="connsiteY3484" fmla="*/ 353249 h 3068962"/>
              <a:gd name="connsiteX3485" fmla="*/ 1798358 w 2921887"/>
              <a:gd name="connsiteY3485" fmla="*/ 353386 h 3068962"/>
              <a:gd name="connsiteX3486" fmla="*/ 1795272 w 2921887"/>
              <a:gd name="connsiteY3486" fmla="*/ 365113 h 3068962"/>
              <a:gd name="connsiteX3487" fmla="*/ 1783544 w 2921887"/>
              <a:gd name="connsiteY3487" fmla="*/ 362027 h 3068962"/>
              <a:gd name="connsiteX3488" fmla="*/ 1781281 w 2921887"/>
              <a:gd name="connsiteY3488" fmla="*/ 328217 h 3068962"/>
              <a:gd name="connsiteX3489" fmla="*/ 1782442 w 2921887"/>
              <a:gd name="connsiteY3489" fmla="*/ 327039 h 3068962"/>
              <a:gd name="connsiteX3490" fmla="*/ 1774149 w 2921887"/>
              <a:gd name="connsiteY3490" fmla="*/ 324856 h 3068962"/>
              <a:gd name="connsiteX3491" fmla="*/ 1777235 w 2921887"/>
              <a:gd name="connsiteY3491" fmla="*/ 313129 h 3068962"/>
              <a:gd name="connsiteX3492" fmla="*/ 1790128 w 2921887"/>
              <a:gd name="connsiteY3492" fmla="*/ 305311 h 3068962"/>
              <a:gd name="connsiteX3493" fmla="*/ 1793214 w 2921887"/>
              <a:gd name="connsiteY3493" fmla="*/ 303048 h 3068962"/>
              <a:gd name="connsiteX3494" fmla="*/ 1793283 w 2921887"/>
              <a:gd name="connsiteY3494" fmla="*/ 303048 h 3068962"/>
              <a:gd name="connsiteX3495" fmla="*/ 1794792 w 2921887"/>
              <a:gd name="connsiteY3495" fmla="*/ 301882 h 3068962"/>
              <a:gd name="connsiteX3496" fmla="*/ 1800072 w 2921887"/>
              <a:gd name="connsiteY3496" fmla="*/ 297562 h 3068962"/>
              <a:gd name="connsiteX3497" fmla="*/ 1823458 w 2921887"/>
              <a:gd name="connsiteY3497" fmla="*/ 278496 h 3068962"/>
              <a:gd name="connsiteX3498" fmla="*/ 2094417 w 2921887"/>
              <a:gd name="connsiteY3498" fmla="*/ 268346 h 3068962"/>
              <a:gd name="connsiteX3499" fmla="*/ 2106556 w 2921887"/>
              <a:gd name="connsiteY3499" fmla="*/ 268346 h 3068962"/>
              <a:gd name="connsiteX3500" fmla="*/ 2106556 w 2921887"/>
              <a:gd name="connsiteY3500" fmla="*/ 280485 h 3068962"/>
              <a:gd name="connsiteX3501" fmla="*/ 2045040 w 2921887"/>
              <a:gd name="connsiteY3501" fmla="*/ 331508 h 3068962"/>
              <a:gd name="connsiteX3502" fmla="*/ 2045040 w 2921887"/>
              <a:gd name="connsiteY3502" fmla="*/ 331439 h 3068962"/>
              <a:gd name="connsiteX3503" fmla="*/ 2036467 w 2921887"/>
              <a:gd name="connsiteY3503" fmla="*/ 322867 h 3068962"/>
              <a:gd name="connsiteX3504" fmla="*/ 2045040 w 2921887"/>
              <a:gd name="connsiteY3504" fmla="*/ 314294 h 3068962"/>
              <a:gd name="connsiteX3505" fmla="*/ 2045725 w 2921887"/>
              <a:gd name="connsiteY3505" fmla="*/ 314157 h 3068962"/>
              <a:gd name="connsiteX3506" fmla="*/ 2047989 w 2921887"/>
              <a:gd name="connsiteY3506" fmla="*/ 313609 h 3068962"/>
              <a:gd name="connsiteX3507" fmla="*/ 2049909 w 2921887"/>
              <a:gd name="connsiteY3507" fmla="*/ 312991 h 3068962"/>
              <a:gd name="connsiteX3508" fmla="*/ 2050389 w 2921887"/>
              <a:gd name="connsiteY3508" fmla="*/ 312854 h 3068962"/>
              <a:gd name="connsiteX3509" fmla="*/ 2057590 w 2921887"/>
              <a:gd name="connsiteY3509" fmla="*/ 308739 h 3068962"/>
              <a:gd name="connsiteX3510" fmla="*/ 2059030 w 2921887"/>
              <a:gd name="connsiteY3510" fmla="*/ 307711 h 3068962"/>
              <a:gd name="connsiteX3511" fmla="*/ 2060127 w 2921887"/>
              <a:gd name="connsiteY3511" fmla="*/ 306751 h 3068962"/>
              <a:gd name="connsiteX3512" fmla="*/ 2063693 w 2921887"/>
              <a:gd name="connsiteY3512" fmla="*/ 303527 h 3068962"/>
              <a:gd name="connsiteX3513" fmla="*/ 2070071 w 2921887"/>
              <a:gd name="connsiteY3513" fmla="*/ 296944 h 3068962"/>
              <a:gd name="connsiteX3514" fmla="*/ 2094417 w 2921887"/>
              <a:gd name="connsiteY3514" fmla="*/ 268346 h 3068962"/>
              <a:gd name="connsiteX3515" fmla="*/ 2195222 w 2921887"/>
              <a:gd name="connsiteY3515" fmla="*/ 258946 h 3068962"/>
              <a:gd name="connsiteX3516" fmla="*/ 2170198 w 2921887"/>
              <a:gd name="connsiteY3516" fmla="*/ 299481 h 3068962"/>
              <a:gd name="connsiteX3517" fmla="*/ 2163071 w 2921887"/>
              <a:gd name="connsiteY3517" fmla="*/ 290180 h 3068962"/>
              <a:gd name="connsiteX3518" fmla="*/ 2164815 w 2921887"/>
              <a:gd name="connsiteY3518" fmla="*/ 287943 h 3068962"/>
              <a:gd name="connsiteX3519" fmla="*/ 2169468 w 2921887"/>
              <a:gd name="connsiteY3519" fmla="*/ 280939 h 3068962"/>
              <a:gd name="connsiteX3520" fmla="*/ 2187129 w 2921887"/>
              <a:gd name="connsiteY3520" fmla="*/ 269237 h 3068962"/>
              <a:gd name="connsiteX3521" fmla="*/ 1686572 w 2921887"/>
              <a:gd name="connsiteY3521" fmla="*/ 257785 h 3068962"/>
              <a:gd name="connsiteX3522" fmla="*/ 1689658 w 2921887"/>
              <a:gd name="connsiteY3522" fmla="*/ 269512 h 3068962"/>
              <a:gd name="connsiteX3523" fmla="*/ 1639800 w 2921887"/>
              <a:gd name="connsiteY3523" fmla="*/ 324376 h 3068962"/>
              <a:gd name="connsiteX3524" fmla="*/ 1639732 w 2921887"/>
              <a:gd name="connsiteY3524" fmla="*/ 324513 h 3068962"/>
              <a:gd name="connsiteX3525" fmla="*/ 1627593 w 2921887"/>
              <a:gd name="connsiteY3525" fmla="*/ 324513 h 3068962"/>
              <a:gd name="connsiteX3526" fmla="*/ 1627593 w 2921887"/>
              <a:gd name="connsiteY3526" fmla="*/ 312375 h 3068962"/>
              <a:gd name="connsiteX3527" fmla="*/ 1653310 w 2921887"/>
              <a:gd name="connsiteY3527" fmla="*/ 287823 h 3068962"/>
              <a:gd name="connsiteX3528" fmla="*/ 1665449 w 2921887"/>
              <a:gd name="connsiteY3528" fmla="*/ 274656 h 3068962"/>
              <a:gd name="connsiteX3529" fmla="*/ 1667095 w 2921887"/>
              <a:gd name="connsiteY3529" fmla="*/ 272667 h 3068962"/>
              <a:gd name="connsiteX3530" fmla="*/ 1667575 w 2921887"/>
              <a:gd name="connsiteY3530" fmla="*/ 271981 h 3068962"/>
              <a:gd name="connsiteX3531" fmla="*/ 1670113 w 2921887"/>
              <a:gd name="connsiteY3531" fmla="*/ 268484 h 3068962"/>
              <a:gd name="connsiteX3532" fmla="*/ 1674845 w 2921887"/>
              <a:gd name="connsiteY3532" fmla="*/ 260871 h 3068962"/>
              <a:gd name="connsiteX3533" fmla="*/ 1686572 w 2921887"/>
              <a:gd name="connsiteY3533" fmla="*/ 257785 h 3068962"/>
              <a:gd name="connsiteX3534" fmla="*/ 1646042 w 2921887"/>
              <a:gd name="connsiteY3534" fmla="*/ 242972 h 3068962"/>
              <a:gd name="connsiteX3535" fmla="*/ 1658181 w 2921887"/>
              <a:gd name="connsiteY3535" fmla="*/ 242972 h 3068962"/>
              <a:gd name="connsiteX3536" fmla="*/ 1658181 w 2921887"/>
              <a:gd name="connsiteY3536" fmla="*/ 255110 h 3068962"/>
              <a:gd name="connsiteX3537" fmla="*/ 1648442 w 2921887"/>
              <a:gd name="connsiteY3537" fmla="*/ 264643 h 3068962"/>
              <a:gd name="connsiteX3538" fmla="*/ 1644121 w 2921887"/>
              <a:gd name="connsiteY3538" fmla="*/ 269718 h 3068962"/>
              <a:gd name="connsiteX3539" fmla="*/ 1641927 w 2921887"/>
              <a:gd name="connsiteY3539" fmla="*/ 272461 h 3068962"/>
              <a:gd name="connsiteX3540" fmla="*/ 1641790 w 2921887"/>
              <a:gd name="connsiteY3540" fmla="*/ 272667 h 3068962"/>
              <a:gd name="connsiteX3541" fmla="*/ 1640967 w 2921887"/>
              <a:gd name="connsiteY3541" fmla="*/ 273764 h 3068962"/>
              <a:gd name="connsiteX3542" fmla="*/ 1623616 w 2921887"/>
              <a:gd name="connsiteY3542" fmla="*/ 296601 h 3068962"/>
              <a:gd name="connsiteX3543" fmla="*/ 1623479 w 2921887"/>
              <a:gd name="connsiteY3543" fmla="*/ 296670 h 3068962"/>
              <a:gd name="connsiteX3544" fmla="*/ 1611340 w 2921887"/>
              <a:gd name="connsiteY3544" fmla="*/ 296670 h 3068962"/>
              <a:gd name="connsiteX3545" fmla="*/ 1611340 w 2921887"/>
              <a:gd name="connsiteY3545" fmla="*/ 284531 h 3068962"/>
              <a:gd name="connsiteX3546" fmla="*/ 1613535 w 2921887"/>
              <a:gd name="connsiteY3546" fmla="*/ 281788 h 3068962"/>
              <a:gd name="connsiteX3547" fmla="*/ 1614632 w 2921887"/>
              <a:gd name="connsiteY3547" fmla="*/ 280416 h 3068962"/>
              <a:gd name="connsiteX3548" fmla="*/ 1614838 w 2921887"/>
              <a:gd name="connsiteY3548" fmla="*/ 280210 h 3068962"/>
              <a:gd name="connsiteX3549" fmla="*/ 1618884 w 2921887"/>
              <a:gd name="connsiteY3549" fmla="*/ 274861 h 3068962"/>
              <a:gd name="connsiteX3550" fmla="*/ 1626908 w 2921887"/>
              <a:gd name="connsiteY3550" fmla="*/ 264094 h 3068962"/>
              <a:gd name="connsiteX3551" fmla="*/ 1646042 w 2921887"/>
              <a:gd name="connsiteY3551" fmla="*/ 242972 h 3068962"/>
              <a:gd name="connsiteX3552" fmla="*/ 2313796 w 2921887"/>
              <a:gd name="connsiteY3552" fmla="*/ 240409 h 3068962"/>
              <a:gd name="connsiteX3553" fmla="*/ 2314491 w 2921887"/>
              <a:gd name="connsiteY3553" fmla="*/ 252779 h 3068962"/>
              <a:gd name="connsiteX3554" fmla="*/ 2260724 w 2921887"/>
              <a:gd name="connsiteY3554" fmla="*/ 326845 h 3068962"/>
              <a:gd name="connsiteX3555" fmla="*/ 2190292 w 2921887"/>
              <a:gd name="connsiteY3555" fmla="*/ 385755 h 3068962"/>
              <a:gd name="connsiteX3556" fmla="*/ 2190224 w 2921887"/>
              <a:gd name="connsiteY3556" fmla="*/ 385824 h 3068962"/>
              <a:gd name="connsiteX3557" fmla="*/ 2189995 w 2921887"/>
              <a:gd name="connsiteY3557" fmla="*/ 385746 h 3068962"/>
              <a:gd name="connsiteX3558" fmla="*/ 2174311 w 2921887"/>
              <a:gd name="connsiteY3558" fmla="*/ 419445 h 3068962"/>
              <a:gd name="connsiteX3559" fmla="*/ 2173399 w 2921887"/>
              <a:gd name="connsiteY3559" fmla="*/ 419776 h 3068962"/>
              <a:gd name="connsiteX3560" fmla="*/ 2173559 w 2921887"/>
              <a:gd name="connsiteY3560" fmla="*/ 420045 h 3068962"/>
              <a:gd name="connsiteX3561" fmla="*/ 2173450 w 2921887"/>
              <a:gd name="connsiteY3561" fmla="*/ 421297 h 3068962"/>
              <a:gd name="connsiteX3562" fmla="*/ 2174311 w 2921887"/>
              <a:gd name="connsiteY3562" fmla="*/ 419445 h 3068962"/>
              <a:gd name="connsiteX3563" fmla="*/ 2177083 w 2921887"/>
              <a:gd name="connsiteY3563" fmla="*/ 418442 h 3068962"/>
              <a:gd name="connsiteX3564" fmla="*/ 2192761 w 2921887"/>
              <a:gd name="connsiteY3564" fmla="*/ 405094 h 3068962"/>
              <a:gd name="connsiteX3565" fmla="*/ 2228286 w 2921887"/>
              <a:gd name="connsiteY3565" fmla="*/ 367650 h 3068962"/>
              <a:gd name="connsiteX3566" fmla="*/ 2241453 w 2921887"/>
              <a:gd name="connsiteY3566" fmla="*/ 352493 h 3068962"/>
              <a:gd name="connsiteX3567" fmla="*/ 2269365 w 2921887"/>
              <a:gd name="connsiteY3567" fmla="*/ 328765 h 3068962"/>
              <a:gd name="connsiteX3568" fmla="*/ 2325464 w 2921887"/>
              <a:gd name="connsiteY3568" fmla="*/ 279867 h 3068962"/>
              <a:gd name="connsiteX3569" fmla="*/ 2337602 w 2921887"/>
              <a:gd name="connsiteY3569" fmla="*/ 292006 h 3068962"/>
              <a:gd name="connsiteX3570" fmla="*/ 2277938 w 2921887"/>
              <a:gd name="connsiteY3570" fmla="*/ 343715 h 3068962"/>
              <a:gd name="connsiteX3571" fmla="*/ 2251740 w 2921887"/>
              <a:gd name="connsiteY3571" fmla="*/ 366758 h 3068962"/>
              <a:gd name="connsiteX3572" fmla="*/ 2236515 w 2921887"/>
              <a:gd name="connsiteY3572" fmla="*/ 384315 h 3068962"/>
              <a:gd name="connsiteX3573" fmla="*/ 2197013 w 2921887"/>
              <a:gd name="connsiteY3573" fmla="*/ 424091 h 3068962"/>
              <a:gd name="connsiteX3574" fmla="*/ 2179165 w 2921887"/>
              <a:gd name="connsiteY3574" fmla="*/ 436847 h 3068962"/>
              <a:gd name="connsiteX3575" fmla="*/ 2171924 w 2921887"/>
              <a:gd name="connsiteY3575" fmla="*/ 438778 h 3068962"/>
              <a:gd name="connsiteX3576" fmla="*/ 2171544 w 2921887"/>
              <a:gd name="connsiteY3576" fmla="*/ 443122 h 3068962"/>
              <a:gd name="connsiteX3577" fmla="*/ 2164695 w 2921887"/>
              <a:gd name="connsiteY3577" fmla="*/ 465530 h 3068962"/>
              <a:gd name="connsiteX3578" fmla="*/ 2160218 w 2921887"/>
              <a:gd name="connsiteY3578" fmla="*/ 479267 h 3068962"/>
              <a:gd name="connsiteX3579" fmla="*/ 2154601 w 2921887"/>
              <a:gd name="connsiteY3579" fmla="*/ 482497 h 3068962"/>
              <a:gd name="connsiteX3580" fmla="*/ 2134537 w 2921887"/>
              <a:gd name="connsiteY3580" fmla="*/ 503507 h 3068962"/>
              <a:gd name="connsiteX3581" fmla="*/ 2150173 w 2921887"/>
              <a:gd name="connsiteY3581" fmla="*/ 510090 h 3068962"/>
              <a:gd name="connsiteX3582" fmla="*/ 2160218 w 2921887"/>
              <a:gd name="connsiteY3582" fmla="*/ 479267 h 3068962"/>
              <a:gd name="connsiteX3583" fmla="*/ 2179680 w 2921887"/>
              <a:gd name="connsiteY3583" fmla="*/ 468077 h 3068962"/>
              <a:gd name="connsiteX3584" fmla="*/ 2232332 w 2921887"/>
              <a:gd name="connsiteY3584" fmla="*/ 442676 h 3068962"/>
              <a:gd name="connsiteX3585" fmla="*/ 2244951 w 2921887"/>
              <a:gd name="connsiteY3585" fmla="*/ 452346 h 3068962"/>
              <a:gd name="connsiteX3586" fmla="*/ 2207580 w 2921887"/>
              <a:gd name="connsiteY3586" fmla="*/ 515920 h 3068962"/>
              <a:gd name="connsiteX3587" fmla="*/ 2201181 w 2921887"/>
              <a:gd name="connsiteY3587" fmla="*/ 528475 h 3068962"/>
              <a:gd name="connsiteX3588" fmla="*/ 2192487 w 2921887"/>
              <a:gd name="connsiteY3588" fmla="*/ 528195 h 3068962"/>
              <a:gd name="connsiteX3589" fmla="*/ 2196396 w 2921887"/>
              <a:gd name="connsiteY3589" fmla="*/ 537865 h 3068962"/>
              <a:gd name="connsiteX3590" fmla="*/ 2201181 w 2921887"/>
              <a:gd name="connsiteY3590" fmla="*/ 528475 h 3068962"/>
              <a:gd name="connsiteX3591" fmla="*/ 2201307 w 2921887"/>
              <a:gd name="connsiteY3591" fmla="*/ 528479 h 3068962"/>
              <a:gd name="connsiteX3592" fmla="*/ 2221839 w 2921887"/>
              <a:gd name="connsiteY3592" fmla="*/ 508102 h 3068962"/>
              <a:gd name="connsiteX3593" fmla="*/ 2249066 w 2921887"/>
              <a:gd name="connsiteY3593" fmla="*/ 471754 h 3068962"/>
              <a:gd name="connsiteX3594" fmla="*/ 2261204 w 2921887"/>
              <a:gd name="connsiteY3594" fmla="*/ 483893 h 3068962"/>
              <a:gd name="connsiteX3595" fmla="*/ 2183846 w 2921887"/>
              <a:gd name="connsiteY3595" fmla="*/ 543009 h 3068962"/>
              <a:gd name="connsiteX3596" fmla="*/ 2179937 w 2921887"/>
              <a:gd name="connsiteY3596" fmla="*/ 533339 h 3068962"/>
              <a:gd name="connsiteX3597" fmla="*/ 2220028 w 2921887"/>
              <a:gd name="connsiteY3597" fmla="*/ 470798 h 3068962"/>
              <a:gd name="connsiteX3598" fmla="*/ 2221427 w 2921887"/>
              <a:gd name="connsiteY3598" fmla="*/ 466998 h 3068962"/>
              <a:gd name="connsiteX3599" fmla="*/ 2241110 w 2921887"/>
              <a:gd name="connsiteY3599" fmla="*/ 457489 h 3068962"/>
              <a:gd name="connsiteX3600" fmla="*/ 2228492 w 2921887"/>
              <a:gd name="connsiteY3600" fmla="*/ 447820 h 3068962"/>
              <a:gd name="connsiteX3601" fmla="*/ 2221427 w 2921887"/>
              <a:gd name="connsiteY3601" fmla="*/ 466998 h 3068962"/>
              <a:gd name="connsiteX3602" fmla="*/ 2192419 w 2921887"/>
              <a:gd name="connsiteY3602" fmla="*/ 481012 h 3068962"/>
              <a:gd name="connsiteX3603" fmla="*/ 2149419 w 2921887"/>
              <a:gd name="connsiteY3603" fmla="*/ 512148 h 3068962"/>
              <a:gd name="connsiteX3604" fmla="*/ 2133783 w 2921887"/>
              <a:gd name="connsiteY3604" fmla="*/ 505564 h 3068962"/>
              <a:gd name="connsiteX3605" fmla="*/ 2154527 w 2921887"/>
              <a:gd name="connsiteY3605" fmla="*/ 441836 h 3068962"/>
              <a:gd name="connsiteX3606" fmla="*/ 2154531 w 2921887"/>
              <a:gd name="connsiteY3606" fmla="*/ 441789 h 3068962"/>
              <a:gd name="connsiteX3607" fmla="*/ 2155417 w 2921887"/>
              <a:gd name="connsiteY3607" fmla="*/ 440938 h 3068962"/>
              <a:gd name="connsiteX3608" fmla="*/ 2154646 w 2921887"/>
              <a:gd name="connsiteY3608" fmla="*/ 440551 h 3068962"/>
              <a:gd name="connsiteX3609" fmla="*/ 2154531 w 2921887"/>
              <a:gd name="connsiteY3609" fmla="*/ 441789 h 3068962"/>
              <a:gd name="connsiteX3610" fmla="*/ 2129651 w 2921887"/>
              <a:gd name="connsiteY3610" fmla="*/ 465710 h 3068962"/>
              <a:gd name="connsiteX3611" fmla="*/ 2094898 w 2921887"/>
              <a:gd name="connsiteY3611" fmla="*/ 509267 h 3068962"/>
              <a:gd name="connsiteX3612" fmla="*/ 2080565 w 2921887"/>
              <a:gd name="connsiteY3612" fmla="*/ 500901 h 3068962"/>
              <a:gd name="connsiteX3613" fmla="*/ 2097367 w 2921887"/>
              <a:gd name="connsiteY3613" fmla="*/ 459958 h 3068962"/>
              <a:gd name="connsiteX3614" fmla="*/ 2105751 w 2921887"/>
              <a:gd name="connsiteY3614" fmla="*/ 439419 h 3068962"/>
              <a:gd name="connsiteX3615" fmla="*/ 2106073 w 2921887"/>
              <a:gd name="connsiteY3615" fmla="*/ 436634 h 3068962"/>
              <a:gd name="connsiteX3616" fmla="*/ 2120890 w 2921887"/>
              <a:gd name="connsiteY3616" fmla="*/ 422788 h 3068962"/>
              <a:gd name="connsiteX3617" fmla="*/ 2108271 w 2921887"/>
              <a:gd name="connsiteY3617" fmla="*/ 417645 h 3068962"/>
              <a:gd name="connsiteX3618" fmla="*/ 2106073 w 2921887"/>
              <a:gd name="connsiteY3618" fmla="*/ 436634 h 3068962"/>
              <a:gd name="connsiteX3619" fmla="*/ 2097204 w 2921887"/>
              <a:gd name="connsiteY3619" fmla="*/ 444922 h 3068962"/>
              <a:gd name="connsiteX3620" fmla="*/ 2078507 w 2921887"/>
              <a:gd name="connsiteY3620" fmla="*/ 472509 h 3068962"/>
              <a:gd name="connsiteX3621" fmla="*/ 2028718 w 2921887"/>
              <a:gd name="connsiteY3621" fmla="*/ 513725 h 3068962"/>
              <a:gd name="connsiteX3622" fmla="*/ 2017882 w 2921887"/>
              <a:gd name="connsiteY3622" fmla="*/ 505427 h 3068962"/>
              <a:gd name="connsiteX3623" fmla="*/ 2024895 w 2921887"/>
              <a:gd name="connsiteY3623" fmla="*/ 479769 h 3068962"/>
              <a:gd name="connsiteX3624" fmla="*/ 2032710 w 2921887"/>
              <a:gd name="connsiteY3624" fmla="*/ 465307 h 3068962"/>
              <a:gd name="connsiteX3625" fmla="*/ 2037565 w 2921887"/>
              <a:gd name="connsiteY3625" fmla="*/ 466679 h 3068962"/>
              <a:gd name="connsiteX3626" fmla="*/ 2037771 w 2921887"/>
              <a:gd name="connsiteY3626" fmla="*/ 466611 h 3068962"/>
              <a:gd name="connsiteX3627" fmla="*/ 2081032 w 2921887"/>
              <a:gd name="connsiteY3627" fmla="*/ 432457 h 3068962"/>
              <a:gd name="connsiteX3628" fmla="*/ 2052172 w 2921887"/>
              <a:gd name="connsiteY3628" fmla="*/ 465033 h 3068962"/>
              <a:gd name="connsiteX3629" fmla="*/ 2041268 w 2921887"/>
              <a:gd name="connsiteY3629" fmla="*/ 484364 h 3068962"/>
              <a:gd name="connsiteX3630" fmla="*/ 2040480 w 2921887"/>
              <a:gd name="connsiteY3630" fmla="*/ 486976 h 3068962"/>
              <a:gd name="connsiteX3631" fmla="*/ 2024055 w 2921887"/>
              <a:gd name="connsiteY3631" fmla="*/ 497197 h 3068962"/>
              <a:gd name="connsiteX3632" fmla="*/ 2034890 w 2921887"/>
              <a:gd name="connsiteY3632" fmla="*/ 505495 h 3068962"/>
              <a:gd name="connsiteX3633" fmla="*/ 2040480 w 2921887"/>
              <a:gd name="connsiteY3633" fmla="*/ 486976 h 3068962"/>
              <a:gd name="connsiteX3634" fmla="*/ 2050338 w 2921887"/>
              <a:gd name="connsiteY3634" fmla="*/ 480841 h 3068962"/>
              <a:gd name="connsiteX3635" fmla="*/ 2069523 w 2921887"/>
              <a:gd name="connsiteY3635" fmla="*/ 455226 h 3068962"/>
              <a:gd name="connsiteX3636" fmla="*/ 2112111 w 2921887"/>
              <a:gd name="connsiteY3636" fmla="*/ 407975 h 3068962"/>
              <a:gd name="connsiteX3637" fmla="*/ 2124730 w 2921887"/>
              <a:gd name="connsiteY3637" fmla="*/ 413118 h 3068962"/>
              <a:gd name="connsiteX3638" fmla="*/ 2123536 w 2921887"/>
              <a:gd name="connsiteY3638" fmla="*/ 437457 h 3068962"/>
              <a:gd name="connsiteX3639" fmla="*/ 2118165 w 2921887"/>
              <a:gd name="connsiteY3639" fmla="*/ 453196 h 3068962"/>
              <a:gd name="connsiteX3640" fmla="*/ 2082691 w 2921887"/>
              <a:gd name="connsiteY3640" fmla="*/ 497129 h 3068962"/>
              <a:gd name="connsiteX3641" fmla="*/ 2097024 w 2921887"/>
              <a:gd name="connsiteY3641" fmla="*/ 505495 h 3068962"/>
              <a:gd name="connsiteX3642" fmla="*/ 2115738 w 2921887"/>
              <a:gd name="connsiteY3642" fmla="*/ 460310 h 3068962"/>
              <a:gd name="connsiteX3643" fmla="*/ 2118165 w 2921887"/>
              <a:gd name="connsiteY3643" fmla="*/ 453196 h 3068962"/>
              <a:gd name="connsiteX3644" fmla="*/ 2119004 w 2921887"/>
              <a:gd name="connsiteY3644" fmla="*/ 452158 h 3068962"/>
              <a:gd name="connsiteX3645" fmla="*/ 2157296 w 2921887"/>
              <a:gd name="connsiteY3645" fmla="*/ 415834 h 3068962"/>
              <a:gd name="connsiteX3646" fmla="*/ 2174854 w 2921887"/>
              <a:gd name="connsiteY3646" fmla="*/ 377791 h 3068962"/>
              <a:gd name="connsiteX3647" fmla="*/ 2192134 w 2921887"/>
              <a:gd name="connsiteY3647" fmla="*/ 348989 h 3068962"/>
              <a:gd name="connsiteX3648" fmla="*/ 2197828 w 2921887"/>
              <a:gd name="connsiteY3648" fmla="*/ 345541 h 3068962"/>
              <a:gd name="connsiteX3649" fmla="*/ 2228286 w 2921887"/>
              <a:gd name="connsiteY3649" fmla="*/ 313746 h 3068962"/>
              <a:gd name="connsiteX3650" fmla="*/ 2286784 w 2921887"/>
              <a:gd name="connsiteY3650" fmla="*/ 245783 h 3068962"/>
              <a:gd name="connsiteX3651" fmla="*/ 2219988 w 2921887"/>
              <a:gd name="connsiteY3651" fmla="*/ 335897 h 3068962"/>
              <a:gd name="connsiteX3652" fmla="*/ 2209755 w 2921887"/>
              <a:gd name="connsiteY3652" fmla="*/ 352811 h 3068962"/>
              <a:gd name="connsiteX3653" fmla="*/ 2219122 w 2921887"/>
              <a:gd name="connsiteY3653" fmla="*/ 346759 h 3068962"/>
              <a:gd name="connsiteX3654" fmla="*/ 2249203 w 2921887"/>
              <a:gd name="connsiteY3654" fmla="*/ 313815 h 3068962"/>
              <a:gd name="connsiteX3655" fmla="*/ 2302352 w 2921887"/>
              <a:gd name="connsiteY3655" fmla="*/ 240640 h 3068962"/>
              <a:gd name="connsiteX3656" fmla="*/ 2313796 w 2921887"/>
              <a:gd name="connsiteY3656" fmla="*/ 240409 h 3068962"/>
              <a:gd name="connsiteX3657" fmla="*/ 2274646 w 2921887"/>
              <a:gd name="connsiteY3657" fmla="*/ 233644 h 3068962"/>
              <a:gd name="connsiteX3658" fmla="*/ 2205174 w 2921887"/>
              <a:gd name="connsiteY3658" fmla="*/ 327256 h 3068962"/>
              <a:gd name="connsiteX3659" fmla="*/ 2192134 w 2921887"/>
              <a:gd name="connsiteY3659" fmla="*/ 348989 h 3068962"/>
              <a:gd name="connsiteX3660" fmla="*/ 2160529 w 2921887"/>
              <a:gd name="connsiteY3660" fmla="*/ 368130 h 3068962"/>
              <a:gd name="connsiteX3661" fmla="*/ 2156003 w 2921887"/>
              <a:gd name="connsiteY3661" fmla="*/ 351602 h 3068962"/>
              <a:gd name="connsiteX3662" fmla="*/ 2219370 w 2921887"/>
              <a:gd name="connsiteY3662" fmla="*/ 297904 h 3068962"/>
              <a:gd name="connsiteX3663" fmla="*/ 2274646 w 2921887"/>
              <a:gd name="connsiteY3663" fmla="*/ 233644 h 3068962"/>
              <a:gd name="connsiteX3664" fmla="*/ 2274646 w 2921887"/>
              <a:gd name="connsiteY3664" fmla="*/ 233644 h 3068962"/>
              <a:gd name="connsiteX3665" fmla="*/ 2286784 w 2921887"/>
              <a:gd name="connsiteY3665" fmla="*/ 245783 h 3068962"/>
              <a:gd name="connsiteX3666" fmla="*/ 1636372 w 2921887"/>
              <a:gd name="connsiteY3666" fmla="*/ 225415 h 3068962"/>
              <a:gd name="connsiteX3667" fmla="*/ 1648099 w 2921887"/>
              <a:gd name="connsiteY3667" fmla="*/ 228501 h 3068962"/>
              <a:gd name="connsiteX3668" fmla="*/ 1645013 w 2921887"/>
              <a:gd name="connsiteY3668" fmla="*/ 240229 h 3068962"/>
              <a:gd name="connsiteX3669" fmla="*/ 1598790 w 2921887"/>
              <a:gd name="connsiteY3669" fmla="*/ 267935 h 3068962"/>
              <a:gd name="connsiteX3670" fmla="*/ 1587063 w 2921887"/>
              <a:gd name="connsiteY3670" fmla="*/ 264849 h 3068962"/>
              <a:gd name="connsiteX3671" fmla="*/ 1590149 w 2921887"/>
              <a:gd name="connsiteY3671" fmla="*/ 253122 h 3068962"/>
              <a:gd name="connsiteX3672" fmla="*/ 1636372 w 2921887"/>
              <a:gd name="connsiteY3672" fmla="*/ 225415 h 3068962"/>
              <a:gd name="connsiteX3673" fmla="*/ 2282076 w 2921887"/>
              <a:gd name="connsiteY3673" fmla="*/ 201915 h 3068962"/>
              <a:gd name="connsiteX3674" fmla="*/ 2282121 w 2921887"/>
              <a:gd name="connsiteY3674" fmla="*/ 201960 h 3068962"/>
              <a:gd name="connsiteX3675" fmla="*/ 2216078 w 2921887"/>
              <a:gd name="connsiteY3675" fmla="*/ 259911 h 3068962"/>
              <a:gd name="connsiteX3676" fmla="*/ 2194227 w 2921887"/>
              <a:gd name="connsiteY3676" fmla="*/ 286236 h 3068962"/>
              <a:gd name="connsiteX3677" fmla="*/ 2179055 w 2921887"/>
              <a:gd name="connsiteY3677" fmla="*/ 295214 h 3068962"/>
              <a:gd name="connsiteX3678" fmla="*/ 2198522 w 2921887"/>
              <a:gd name="connsiteY3678" fmla="*/ 268483 h 3068962"/>
              <a:gd name="connsiteX3679" fmla="*/ 2211329 w 2921887"/>
              <a:gd name="connsiteY3679" fmla="*/ 241728 h 3068962"/>
              <a:gd name="connsiteX3680" fmla="*/ 2219428 w 2921887"/>
              <a:gd name="connsiteY3680" fmla="*/ 232346 h 3068962"/>
              <a:gd name="connsiteX3681" fmla="*/ 2233644 w 2921887"/>
              <a:gd name="connsiteY3681" fmla="*/ 219169 h 3068962"/>
              <a:gd name="connsiteX3682" fmla="*/ 2257158 w 2921887"/>
              <a:gd name="connsiteY3682" fmla="*/ 214442 h 3068962"/>
              <a:gd name="connsiteX3683" fmla="*/ 2219603 w 2921887"/>
              <a:gd name="connsiteY3683" fmla="*/ 198588 h 3068962"/>
              <a:gd name="connsiteX3684" fmla="*/ 2218341 w 2921887"/>
              <a:gd name="connsiteY3684" fmla="*/ 199080 h 3068962"/>
              <a:gd name="connsiteX3685" fmla="*/ 2218805 w 2921887"/>
              <a:gd name="connsiteY3685" fmla="*/ 200218 h 3068962"/>
              <a:gd name="connsiteX3686" fmla="*/ 2269982 w 2921887"/>
              <a:gd name="connsiteY3686" fmla="*/ 189753 h 3068962"/>
              <a:gd name="connsiteX3687" fmla="*/ 2282121 w 2921887"/>
              <a:gd name="connsiteY3687" fmla="*/ 201892 h 3068962"/>
              <a:gd name="connsiteX3688" fmla="*/ 2282076 w 2921887"/>
              <a:gd name="connsiteY3688" fmla="*/ 201915 h 3068962"/>
              <a:gd name="connsiteX3689" fmla="*/ 2269982 w 2921887"/>
              <a:gd name="connsiteY3689" fmla="*/ 189822 h 3068962"/>
              <a:gd name="connsiteX3690" fmla="*/ 2269674 w 2921887"/>
              <a:gd name="connsiteY3690" fmla="*/ 189998 h 3068962"/>
              <a:gd name="connsiteX3691" fmla="*/ 2132822 w 2921887"/>
              <a:gd name="connsiteY3691" fmla="*/ 115893 h 3068962"/>
              <a:gd name="connsiteX3692" fmla="*/ 2138789 w 2921887"/>
              <a:gd name="connsiteY3692" fmla="*/ 126455 h 3068962"/>
              <a:gd name="connsiteX3693" fmla="*/ 2106556 w 2921887"/>
              <a:gd name="connsiteY3693" fmla="*/ 178781 h 3068962"/>
              <a:gd name="connsiteX3694" fmla="*/ 2094417 w 2921887"/>
              <a:gd name="connsiteY3694" fmla="*/ 178781 h 3068962"/>
              <a:gd name="connsiteX3695" fmla="*/ 2094417 w 2921887"/>
              <a:gd name="connsiteY3695" fmla="*/ 166642 h 3068962"/>
              <a:gd name="connsiteX3696" fmla="*/ 2098738 w 2921887"/>
              <a:gd name="connsiteY3696" fmla="*/ 161362 h 3068962"/>
              <a:gd name="connsiteX3697" fmla="*/ 2099766 w 2921887"/>
              <a:gd name="connsiteY3697" fmla="*/ 160059 h 3068962"/>
              <a:gd name="connsiteX3698" fmla="*/ 2100178 w 2921887"/>
              <a:gd name="connsiteY3698" fmla="*/ 159510 h 3068962"/>
              <a:gd name="connsiteX3699" fmla="*/ 2102167 w 2921887"/>
              <a:gd name="connsiteY3699" fmla="*/ 156904 h 3068962"/>
              <a:gd name="connsiteX3700" fmla="*/ 2109848 w 2921887"/>
              <a:gd name="connsiteY3700" fmla="*/ 145863 h 3068962"/>
              <a:gd name="connsiteX3701" fmla="*/ 2116911 w 2921887"/>
              <a:gd name="connsiteY3701" fmla="*/ 133655 h 3068962"/>
              <a:gd name="connsiteX3702" fmla="*/ 2120135 w 2921887"/>
              <a:gd name="connsiteY3702" fmla="*/ 127072 h 3068962"/>
              <a:gd name="connsiteX3703" fmla="*/ 2120821 w 2921887"/>
              <a:gd name="connsiteY3703" fmla="*/ 125494 h 3068962"/>
              <a:gd name="connsiteX3704" fmla="*/ 2120958 w 2921887"/>
              <a:gd name="connsiteY3704" fmla="*/ 125151 h 3068962"/>
              <a:gd name="connsiteX3705" fmla="*/ 2122261 w 2921887"/>
              <a:gd name="connsiteY3705" fmla="*/ 121928 h 3068962"/>
              <a:gd name="connsiteX3706" fmla="*/ 2122261 w 2921887"/>
              <a:gd name="connsiteY3706" fmla="*/ 121860 h 3068962"/>
              <a:gd name="connsiteX3707" fmla="*/ 2132822 w 2921887"/>
              <a:gd name="connsiteY3707" fmla="*/ 115893 h 3068962"/>
              <a:gd name="connsiteX3708" fmla="*/ 2027098 w 2921887"/>
              <a:gd name="connsiteY3708" fmla="*/ 114136 h 3068962"/>
              <a:gd name="connsiteX3709" fmla="*/ 2032559 w 2921887"/>
              <a:gd name="connsiteY3709" fmla="*/ 124191 h 3068962"/>
              <a:gd name="connsiteX3710" fmla="*/ 2004921 w 2921887"/>
              <a:gd name="connsiteY3710" fmla="*/ 185433 h 3068962"/>
              <a:gd name="connsiteX3711" fmla="*/ 1976401 w 2921887"/>
              <a:gd name="connsiteY3711" fmla="*/ 232716 h 3068962"/>
              <a:gd name="connsiteX3712" fmla="*/ 1966782 w 2921887"/>
              <a:gd name="connsiteY3712" fmla="*/ 242852 h 3068962"/>
              <a:gd name="connsiteX3713" fmla="*/ 1959779 w 2921887"/>
              <a:gd name="connsiteY3713" fmla="*/ 252943 h 3068962"/>
              <a:gd name="connsiteX3714" fmla="*/ 1938536 w 2921887"/>
              <a:gd name="connsiteY3714" fmla="*/ 276936 h 3068962"/>
              <a:gd name="connsiteX3715" fmla="*/ 1923249 w 2921887"/>
              <a:gd name="connsiteY3715" fmla="*/ 298577 h 3068962"/>
              <a:gd name="connsiteX3716" fmla="*/ 1921846 w 2921887"/>
              <a:gd name="connsiteY3716" fmla="*/ 302581 h 3068962"/>
              <a:gd name="connsiteX3717" fmla="*/ 1917285 w 2921887"/>
              <a:gd name="connsiteY3717" fmla="*/ 307129 h 3068962"/>
              <a:gd name="connsiteX3718" fmla="*/ 1906440 w 2921887"/>
              <a:gd name="connsiteY3718" fmla="*/ 312032 h 3068962"/>
              <a:gd name="connsiteX3719" fmla="*/ 1914738 w 2921887"/>
              <a:gd name="connsiteY3719" fmla="*/ 322867 h 3068962"/>
              <a:gd name="connsiteX3720" fmla="*/ 1921846 w 2921887"/>
              <a:gd name="connsiteY3720" fmla="*/ 302581 h 3068962"/>
              <a:gd name="connsiteX3721" fmla="*/ 1925917 w 2921887"/>
              <a:gd name="connsiteY3721" fmla="*/ 298522 h 3068962"/>
              <a:gd name="connsiteX3722" fmla="*/ 1947520 w 2921887"/>
              <a:gd name="connsiteY3722" fmla="*/ 270610 h 3068962"/>
              <a:gd name="connsiteX3723" fmla="*/ 1959779 w 2921887"/>
              <a:gd name="connsiteY3723" fmla="*/ 252943 h 3068962"/>
              <a:gd name="connsiteX3724" fmla="*/ 1973648 w 2921887"/>
              <a:gd name="connsiteY3724" fmla="*/ 237280 h 3068962"/>
              <a:gd name="connsiteX3725" fmla="*/ 1976401 w 2921887"/>
              <a:gd name="connsiteY3725" fmla="*/ 232716 h 3068962"/>
              <a:gd name="connsiteX3726" fmla="*/ 1989902 w 2921887"/>
              <a:gd name="connsiteY3726" fmla="*/ 218489 h 3068962"/>
              <a:gd name="connsiteX3727" fmla="*/ 1996142 w 2921887"/>
              <a:gd name="connsiteY3727" fmla="*/ 217110 h 3068962"/>
              <a:gd name="connsiteX3728" fmla="*/ 2000158 w 2921887"/>
              <a:gd name="connsiteY3728" fmla="*/ 220585 h 3068962"/>
              <a:gd name="connsiteX3729" fmla="*/ 2038937 w 2921887"/>
              <a:gd name="connsiteY3729" fmla="*/ 164378 h 3068962"/>
              <a:gd name="connsiteX3730" fmla="*/ 2038937 w 2921887"/>
              <a:gd name="connsiteY3730" fmla="*/ 164310 h 3068962"/>
              <a:gd name="connsiteX3731" fmla="*/ 2051075 w 2921887"/>
              <a:gd name="connsiteY3731" fmla="*/ 164310 h 3068962"/>
              <a:gd name="connsiteX3732" fmla="*/ 2051075 w 2921887"/>
              <a:gd name="connsiteY3732" fmla="*/ 176449 h 3068962"/>
              <a:gd name="connsiteX3733" fmla="*/ 2001560 w 2921887"/>
              <a:gd name="connsiteY3733" fmla="*/ 248663 h 3068962"/>
              <a:gd name="connsiteX3734" fmla="*/ 1989705 w 2921887"/>
              <a:gd name="connsiteY3734" fmla="*/ 251338 h 3068962"/>
              <a:gd name="connsiteX3735" fmla="*/ 1986364 w 2921887"/>
              <a:gd name="connsiteY3735" fmla="*/ 247385 h 3068962"/>
              <a:gd name="connsiteX3736" fmla="*/ 1977489 w 2921887"/>
              <a:gd name="connsiteY3736" fmla="*/ 257648 h 3068962"/>
              <a:gd name="connsiteX3737" fmla="*/ 1954857 w 2921887"/>
              <a:gd name="connsiteY3737" fmla="*/ 289606 h 3068962"/>
              <a:gd name="connsiteX3738" fmla="*/ 1906440 w 2921887"/>
              <a:gd name="connsiteY3738" fmla="*/ 329108 h 3068962"/>
              <a:gd name="connsiteX3739" fmla="*/ 1898142 w 2921887"/>
              <a:gd name="connsiteY3739" fmla="*/ 318273 h 3068962"/>
              <a:gd name="connsiteX3740" fmla="*/ 1955612 w 2921887"/>
              <a:gd name="connsiteY3740" fmla="*/ 232479 h 3068962"/>
              <a:gd name="connsiteX3741" fmla="*/ 1987021 w 2921887"/>
              <a:gd name="connsiteY3741" fmla="*/ 182347 h 3068962"/>
              <a:gd name="connsiteX3742" fmla="*/ 2015962 w 2921887"/>
              <a:gd name="connsiteY3742" fmla="*/ 119596 h 3068962"/>
              <a:gd name="connsiteX3743" fmla="*/ 2016031 w 2921887"/>
              <a:gd name="connsiteY3743" fmla="*/ 119665 h 3068962"/>
              <a:gd name="connsiteX3744" fmla="*/ 2027098 w 2921887"/>
              <a:gd name="connsiteY3744" fmla="*/ 114136 h 3068962"/>
              <a:gd name="connsiteX3745" fmla="*/ 2167064 w 2921887"/>
              <a:gd name="connsiteY3745" fmla="*/ 105853 h 3068962"/>
              <a:gd name="connsiteX3746" fmla="*/ 2167048 w 2921887"/>
              <a:gd name="connsiteY3746" fmla="*/ 105882 h 3068962"/>
              <a:gd name="connsiteX3747" fmla="*/ 2167044 w 2921887"/>
              <a:gd name="connsiteY3747" fmla="*/ 105880 h 3068962"/>
              <a:gd name="connsiteX3748" fmla="*/ 2112865 w 2921887"/>
              <a:gd name="connsiteY3748" fmla="*/ 92713 h 3068962"/>
              <a:gd name="connsiteX3749" fmla="*/ 2125004 w 2921887"/>
              <a:gd name="connsiteY3749" fmla="*/ 92713 h 3068962"/>
              <a:gd name="connsiteX3750" fmla="*/ 2125004 w 2921887"/>
              <a:gd name="connsiteY3750" fmla="*/ 104852 h 3068962"/>
              <a:gd name="connsiteX3751" fmla="*/ 2077066 w 2921887"/>
              <a:gd name="connsiteY3751" fmla="*/ 150114 h 3068962"/>
              <a:gd name="connsiteX3752" fmla="*/ 2076998 w 2921887"/>
              <a:gd name="connsiteY3752" fmla="*/ 150183 h 3068962"/>
              <a:gd name="connsiteX3753" fmla="*/ 2065271 w 2921887"/>
              <a:gd name="connsiteY3753" fmla="*/ 147097 h 3068962"/>
              <a:gd name="connsiteX3754" fmla="*/ 2068357 w 2921887"/>
              <a:gd name="connsiteY3754" fmla="*/ 135370 h 3068962"/>
              <a:gd name="connsiteX3755" fmla="*/ 2075283 w 2921887"/>
              <a:gd name="connsiteY3755" fmla="*/ 130569 h 3068962"/>
              <a:gd name="connsiteX3756" fmla="*/ 2075695 w 2921887"/>
              <a:gd name="connsiteY3756" fmla="*/ 130226 h 3068962"/>
              <a:gd name="connsiteX3757" fmla="*/ 2077203 w 2921887"/>
              <a:gd name="connsiteY3757" fmla="*/ 128992 h 3068962"/>
              <a:gd name="connsiteX3758" fmla="*/ 2080427 w 2921887"/>
              <a:gd name="connsiteY3758" fmla="*/ 126249 h 3068962"/>
              <a:gd name="connsiteX3759" fmla="*/ 2091743 w 2921887"/>
              <a:gd name="connsiteY3759" fmla="*/ 115276 h 3068962"/>
              <a:gd name="connsiteX3760" fmla="*/ 2112865 w 2921887"/>
              <a:gd name="connsiteY3760" fmla="*/ 92713 h 3068962"/>
              <a:gd name="connsiteX3761" fmla="*/ 1989833 w 2921887"/>
              <a:gd name="connsiteY3761" fmla="*/ 54445 h 3068962"/>
              <a:gd name="connsiteX3762" fmla="*/ 1989902 w 2921887"/>
              <a:gd name="connsiteY3762" fmla="*/ 54445 h 3068962"/>
              <a:gd name="connsiteX3763" fmla="*/ 1998543 w 2921887"/>
              <a:gd name="connsiteY3763" fmla="*/ 69258 h 3068962"/>
              <a:gd name="connsiteX3764" fmla="*/ 1953692 w 2921887"/>
              <a:gd name="connsiteY3764" fmla="*/ 124397 h 3068962"/>
              <a:gd name="connsiteX3765" fmla="*/ 1917070 w 2921887"/>
              <a:gd name="connsiteY3765" fmla="*/ 190371 h 3068962"/>
              <a:gd name="connsiteX3766" fmla="*/ 1904931 w 2921887"/>
              <a:gd name="connsiteY3766" fmla="*/ 190371 h 3068962"/>
              <a:gd name="connsiteX3767" fmla="*/ 1904931 w 2921887"/>
              <a:gd name="connsiteY3767" fmla="*/ 178232 h 3068962"/>
              <a:gd name="connsiteX3768" fmla="*/ 1989833 w 2921887"/>
              <a:gd name="connsiteY3768" fmla="*/ 54445 h 3068962"/>
              <a:gd name="connsiteX3769" fmla="*/ 1949397 w 2921887"/>
              <a:gd name="connsiteY3769" fmla="*/ 52139 h 3068962"/>
              <a:gd name="connsiteX3770" fmla="*/ 1953074 w 2921887"/>
              <a:gd name="connsiteY3770" fmla="*/ 63840 h 3068962"/>
              <a:gd name="connsiteX3771" fmla="*/ 1882299 w 2921887"/>
              <a:gd name="connsiteY3771" fmla="*/ 181935 h 3068962"/>
              <a:gd name="connsiteX3772" fmla="*/ 1865772 w 2921887"/>
              <a:gd name="connsiteY3772" fmla="*/ 177409 h 3068962"/>
              <a:gd name="connsiteX3773" fmla="*/ 1938261 w 2921887"/>
              <a:gd name="connsiteY3773" fmla="*/ 55199 h 3068962"/>
              <a:gd name="connsiteX3774" fmla="*/ 1949397 w 2921887"/>
              <a:gd name="connsiteY3774" fmla="*/ 52139 h 3068962"/>
              <a:gd name="connsiteX3775" fmla="*/ 1904039 w 2921887"/>
              <a:gd name="connsiteY3775" fmla="*/ 51154 h 3068962"/>
              <a:gd name="connsiteX3776" fmla="*/ 1910005 w 2921887"/>
              <a:gd name="connsiteY3776" fmla="*/ 61715 h 3068962"/>
              <a:gd name="connsiteX3777" fmla="*/ 1872766 w 2921887"/>
              <a:gd name="connsiteY3777" fmla="*/ 107458 h 3068962"/>
              <a:gd name="connsiteX3778" fmla="*/ 1832921 w 2921887"/>
              <a:gd name="connsiteY3778" fmla="*/ 151623 h 3068962"/>
              <a:gd name="connsiteX3779" fmla="*/ 1821194 w 2921887"/>
              <a:gd name="connsiteY3779" fmla="*/ 154710 h 3068962"/>
              <a:gd name="connsiteX3780" fmla="*/ 1818108 w 2921887"/>
              <a:gd name="connsiteY3780" fmla="*/ 142982 h 3068962"/>
              <a:gd name="connsiteX3781" fmla="*/ 1857953 w 2921887"/>
              <a:gd name="connsiteY3781" fmla="*/ 97582 h 3068962"/>
              <a:gd name="connsiteX3782" fmla="*/ 1893478 w 2921887"/>
              <a:gd name="connsiteY3782" fmla="*/ 57257 h 3068962"/>
              <a:gd name="connsiteX3783" fmla="*/ 1893478 w 2921887"/>
              <a:gd name="connsiteY3783" fmla="*/ 57120 h 3068962"/>
              <a:gd name="connsiteX3784" fmla="*/ 1904039 w 2921887"/>
              <a:gd name="connsiteY3784" fmla="*/ 51154 h 3068962"/>
              <a:gd name="connsiteX3785" fmla="*/ 2033176 w 2921887"/>
              <a:gd name="connsiteY3785" fmla="*/ 49782 h 3068962"/>
              <a:gd name="connsiteX3786" fmla="*/ 2036262 w 2921887"/>
              <a:gd name="connsiteY3786" fmla="*/ 61509 h 3068962"/>
              <a:gd name="connsiteX3787" fmla="*/ 1944845 w 2921887"/>
              <a:gd name="connsiteY3787" fmla="*/ 199561 h 3068962"/>
              <a:gd name="connsiteX3788" fmla="*/ 1932706 w 2921887"/>
              <a:gd name="connsiteY3788" fmla="*/ 187422 h 3068962"/>
              <a:gd name="connsiteX3789" fmla="*/ 2021449 w 2921887"/>
              <a:gd name="connsiteY3789" fmla="*/ 52868 h 3068962"/>
              <a:gd name="connsiteX3790" fmla="*/ 2033176 w 2921887"/>
              <a:gd name="connsiteY3790" fmla="*/ 49782 h 3068962"/>
              <a:gd name="connsiteX3791" fmla="*/ 1861040 w 2921887"/>
              <a:gd name="connsiteY3791" fmla="*/ 32637 h 3068962"/>
              <a:gd name="connsiteX3792" fmla="*/ 1873178 w 2921887"/>
              <a:gd name="connsiteY3792" fmla="*/ 32637 h 3068962"/>
              <a:gd name="connsiteX3793" fmla="*/ 1873178 w 2921887"/>
              <a:gd name="connsiteY3793" fmla="*/ 44775 h 3068962"/>
              <a:gd name="connsiteX3794" fmla="*/ 1843209 w 2921887"/>
              <a:gd name="connsiteY3794" fmla="*/ 69601 h 3068962"/>
              <a:gd name="connsiteX3795" fmla="*/ 1828464 w 2921887"/>
              <a:gd name="connsiteY3795" fmla="*/ 84277 h 3068962"/>
              <a:gd name="connsiteX3796" fmla="*/ 1826887 w 2921887"/>
              <a:gd name="connsiteY3796" fmla="*/ 86129 h 3068962"/>
              <a:gd name="connsiteX3797" fmla="*/ 1825790 w 2921887"/>
              <a:gd name="connsiteY3797" fmla="*/ 87432 h 3068962"/>
              <a:gd name="connsiteX3798" fmla="*/ 1824829 w 2921887"/>
              <a:gd name="connsiteY3798" fmla="*/ 88735 h 3068962"/>
              <a:gd name="connsiteX3799" fmla="*/ 1823526 w 2921887"/>
              <a:gd name="connsiteY3799" fmla="*/ 90587 h 3068962"/>
              <a:gd name="connsiteX3800" fmla="*/ 1819069 w 2921887"/>
              <a:gd name="connsiteY3800" fmla="*/ 98473 h 3068962"/>
              <a:gd name="connsiteX3801" fmla="*/ 1807342 w 2921887"/>
              <a:gd name="connsiteY3801" fmla="*/ 101559 h 3068962"/>
              <a:gd name="connsiteX3802" fmla="*/ 1804255 w 2921887"/>
              <a:gd name="connsiteY3802" fmla="*/ 89832 h 3068962"/>
              <a:gd name="connsiteX3803" fmla="*/ 1830384 w 2921887"/>
              <a:gd name="connsiteY3803" fmla="*/ 58080 h 3068962"/>
              <a:gd name="connsiteX3804" fmla="*/ 1861040 w 2921887"/>
              <a:gd name="connsiteY3804" fmla="*/ 32637 h 3068962"/>
              <a:gd name="connsiteX3805" fmla="*/ 2154288 w 2921887"/>
              <a:gd name="connsiteY3805" fmla="*/ 20224 h 3068962"/>
              <a:gd name="connsiteX3806" fmla="*/ 2154288 w 2921887"/>
              <a:gd name="connsiteY3806" fmla="*/ 20225 h 3068962"/>
              <a:gd name="connsiteX3807" fmla="*/ 2154220 w 2921887"/>
              <a:gd name="connsiteY3807" fmla="*/ 20293 h 3068962"/>
              <a:gd name="connsiteX3808" fmla="*/ 2162792 w 2921887"/>
              <a:gd name="connsiteY3808" fmla="*/ 11720 h 3068962"/>
              <a:gd name="connsiteX3809" fmla="*/ 2171365 w 2921887"/>
              <a:gd name="connsiteY3809" fmla="*/ 20293 h 3068962"/>
              <a:gd name="connsiteX3810" fmla="*/ 2162792 w 2921887"/>
              <a:gd name="connsiteY3810" fmla="*/ 50056 h 3068962"/>
              <a:gd name="connsiteX3811" fmla="*/ 2149419 w 2921887"/>
              <a:gd name="connsiteY3811" fmla="*/ 75431 h 3068962"/>
              <a:gd name="connsiteX3812" fmla="*/ 2137692 w 2921887"/>
              <a:gd name="connsiteY3812" fmla="*/ 78517 h 3068962"/>
              <a:gd name="connsiteX3813" fmla="*/ 2134606 w 2921887"/>
              <a:gd name="connsiteY3813" fmla="*/ 66790 h 3068962"/>
              <a:gd name="connsiteX3814" fmla="*/ 2147224 w 2921887"/>
              <a:gd name="connsiteY3814" fmla="*/ 43061 h 3068962"/>
              <a:gd name="connsiteX3815" fmla="*/ 2148527 w 2921887"/>
              <a:gd name="connsiteY3815" fmla="*/ 40181 h 3068962"/>
              <a:gd name="connsiteX3816" fmla="*/ 2148733 w 2921887"/>
              <a:gd name="connsiteY3816" fmla="*/ 39701 h 3068962"/>
              <a:gd name="connsiteX3817" fmla="*/ 2149419 w 2921887"/>
              <a:gd name="connsiteY3817" fmla="*/ 38055 h 3068962"/>
              <a:gd name="connsiteX3818" fmla="*/ 2151476 w 2921887"/>
              <a:gd name="connsiteY3818" fmla="*/ 32088 h 3068962"/>
              <a:gd name="connsiteX3819" fmla="*/ 2153122 w 2921887"/>
              <a:gd name="connsiteY3819" fmla="*/ 25985 h 3068962"/>
              <a:gd name="connsiteX3820" fmla="*/ 2153877 w 2921887"/>
              <a:gd name="connsiteY3820" fmla="*/ 22419 h 3068962"/>
              <a:gd name="connsiteX3821" fmla="*/ 2154220 w 2921887"/>
              <a:gd name="connsiteY3821" fmla="*/ 20635 h 3068962"/>
              <a:gd name="connsiteX3822" fmla="*/ 2154288 w 2921887"/>
              <a:gd name="connsiteY3822" fmla="*/ 20225 h 3068962"/>
              <a:gd name="connsiteX3823" fmla="*/ 2235349 w 2921887"/>
              <a:gd name="connsiteY3823" fmla="*/ 4793 h 3068962"/>
              <a:gd name="connsiteX3824" fmla="*/ 2247488 w 2921887"/>
              <a:gd name="connsiteY3824" fmla="*/ 16931 h 3068962"/>
              <a:gd name="connsiteX3825" fmla="*/ 2238488 w 2921887"/>
              <a:gd name="connsiteY3825" fmla="*/ 27821 h 3068962"/>
              <a:gd name="connsiteX3826" fmla="*/ 2234851 w 2921887"/>
              <a:gd name="connsiteY3826" fmla="*/ 29277 h 3068962"/>
              <a:gd name="connsiteX3827" fmla="*/ 2210252 w 2921887"/>
              <a:gd name="connsiteY3827" fmla="*/ 48484 h 3068962"/>
              <a:gd name="connsiteX3828" fmla="*/ 2206751 w 2921887"/>
              <a:gd name="connsiteY3828" fmla="*/ 56571 h 3068962"/>
              <a:gd name="connsiteX3829" fmla="*/ 2194270 w 2921887"/>
              <a:gd name="connsiteY3829" fmla="*/ 72482 h 3068962"/>
              <a:gd name="connsiteX3830" fmla="*/ 2188646 w 2921887"/>
              <a:gd name="connsiteY3830" fmla="*/ 79065 h 3068962"/>
              <a:gd name="connsiteX3831" fmla="*/ 2185835 w 2921887"/>
              <a:gd name="connsiteY3831" fmla="*/ 82494 h 3068962"/>
              <a:gd name="connsiteX3832" fmla="*/ 2185423 w 2921887"/>
              <a:gd name="connsiteY3832" fmla="*/ 82974 h 3068962"/>
              <a:gd name="connsiteX3833" fmla="*/ 2184189 w 2921887"/>
              <a:gd name="connsiteY3833" fmla="*/ 84620 h 3068962"/>
              <a:gd name="connsiteX3834" fmla="*/ 2182324 w 2921887"/>
              <a:gd name="connsiteY3834" fmla="*/ 85111 h 3068962"/>
              <a:gd name="connsiteX3835" fmla="*/ 2167064 w 2921887"/>
              <a:gd name="connsiteY3835" fmla="*/ 105853 h 3068962"/>
              <a:gd name="connsiteX3836" fmla="*/ 2177636 w 2921887"/>
              <a:gd name="connsiteY3836" fmla="*/ 86344 h 3068962"/>
              <a:gd name="connsiteX3837" fmla="*/ 2172461 w 2921887"/>
              <a:gd name="connsiteY3837" fmla="*/ 87706 h 3068962"/>
              <a:gd name="connsiteX3838" fmla="*/ 2169375 w 2921887"/>
              <a:gd name="connsiteY3838" fmla="*/ 75979 h 3068962"/>
              <a:gd name="connsiteX3839" fmla="*/ 2180279 w 2921887"/>
              <a:gd name="connsiteY3839" fmla="*/ 62400 h 3068962"/>
              <a:gd name="connsiteX3840" fmla="*/ 2185766 w 2921887"/>
              <a:gd name="connsiteY3840" fmla="*/ 55954 h 3068962"/>
              <a:gd name="connsiteX3841" fmla="*/ 2188578 w 2921887"/>
              <a:gd name="connsiteY3841" fmla="*/ 52525 h 3068962"/>
              <a:gd name="connsiteX3842" fmla="*/ 2188921 w 2921887"/>
              <a:gd name="connsiteY3842" fmla="*/ 52045 h 3068962"/>
              <a:gd name="connsiteX3843" fmla="*/ 2190087 w 2921887"/>
              <a:gd name="connsiteY3843" fmla="*/ 50467 h 3068962"/>
              <a:gd name="connsiteX3844" fmla="*/ 2194476 w 2921887"/>
              <a:gd name="connsiteY3844" fmla="*/ 43678 h 3068962"/>
              <a:gd name="connsiteX3845" fmla="*/ 2196327 w 2921887"/>
              <a:gd name="connsiteY3845" fmla="*/ 40112 h 3068962"/>
              <a:gd name="connsiteX3846" fmla="*/ 2196396 w 2921887"/>
              <a:gd name="connsiteY3846" fmla="*/ 39906 h 3068962"/>
              <a:gd name="connsiteX3847" fmla="*/ 2197082 w 2921887"/>
              <a:gd name="connsiteY3847" fmla="*/ 37986 h 3068962"/>
              <a:gd name="connsiteX3848" fmla="*/ 2197836 w 2921887"/>
              <a:gd name="connsiteY3848" fmla="*/ 34763 h 3068962"/>
              <a:gd name="connsiteX3849" fmla="*/ 2197836 w 2921887"/>
              <a:gd name="connsiteY3849" fmla="*/ 33185 h 3068962"/>
              <a:gd name="connsiteX3850" fmla="*/ 2197699 w 2921887"/>
              <a:gd name="connsiteY3850" fmla="*/ 31265 h 3068962"/>
              <a:gd name="connsiteX3851" fmla="*/ 2197630 w 2921887"/>
              <a:gd name="connsiteY3851" fmla="*/ 31265 h 3068962"/>
              <a:gd name="connsiteX3852" fmla="*/ 2197219 w 2921887"/>
              <a:gd name="connsiteY3852" fmla="*/ 29688 h 3068962"/>
              <a:gd name="connsiteX3853" fmla="*/ 2197013 w 2921887"/>
              <a:gd name="connsiteY3853" fmla="*/ 29208 h 3068962"/>
              <a:gd name="connsiteX3854" fmla="*/ 2197150 w 2921887"/>
              <a:gd name="connsiteY3854" fmla="*/ 29276 h 3068962"/>
              <a:gd name="connsiteX3855" fmla="*/ 2200236 w 2921887"/>
              <a:gd name="connsiteY3855" fmla="*/ 17549 h 3068962"/>
              <a:gd name="connsiteX3856" fmla="*/ 2211964 w 2921887"/>
              <a:gd name="connsiteY3856" fmla="*/ 20635 h 3068962"/>
              <a:gd name="connsiteX3857" fmla="*/ 2213324 w 2921887"/>
              <a:gd name="connsiteY3857" fmla="*/ 31434 h 3068962"/>
              <a:gd name="connsiteX3858" fmla="*/ 2235349 w 2921887"/>
              <a:gd name="connsiteY3858" fmla="*/ 4930 h 3068962"/>
              <a:gd name="connsiteX3859" fmla="*/ 2375595 w 2921887"/>
              <a:gd name="connsiteY3859" fmla="*/ 335 h 3068962"/>
              <a:gd name="connsiteX3860" fmla="*/ 2385265 w 2921887"/>
              <a:gd name="connsiteY3860" fmla="*/ 12954 h 3068962"/>
              <a:gd name="connsiteX3861" fmla="*/ 2307701 w 2921887"/>
              <a:gd name="connsiteY3861" fmla="*/ 102725 h 3068962"/>
              <a:gd name="connsiteX3862" fmla="*/ 2289234 w 2921887"/>
              <a:gd name="connsiteY3862" fmla="*/ 126701 h 3068962"/>
              <a:gd name="connsiteX3863" fmla="*/ 2278829 w 2921887"/>
              <a:gd name="connsiteY3863" fmla="*/ 137701 h 3068962"/>
              <a:gd name="connsiteX3864" fmla="*/ 2249751 w 2921887"/>
              <a:gd name="connsiteY3864" fmla="*/ 176997 h 3068962"/>
              <a:gd name="connsiteX3865" fmla="*/ 2236258 w 2921887"/>
              <a:gd name="connsiteY3865" fmla="*/ 192102 h 3068962"/>
              <a:gd name="connsiteX3866" fmla="*/ 2222140 w 2921887"/>
              <a:gd name="connsiteY3866" fmla="*/ 197601 h 3068962"/>
              <a:gd name="connsiteX3867" fmla="*/ 2220040 w 2921887"/>
              <a:gd name="connsiteY3867" fmla="*/ 203246 h 3068962"/>
              <a:gd name="connsiteX3868" fmla="*/ 2221465 w 2921887"/>
              <a:gd name="connsiteY3868" fmla="*/ 206744 h 3068962"/>
              <a:gd name="connsiteX3869" fmla="*/ 2229499 w 2921887"/>
              <a:gd name="connsiteY3869" fmla="*/ 203942 h 3068962"/>
              <a:gd name="connsiteX3870" fmla="*/ 2266553 w 2921887"/>
              <a:gd name="connsiteY3870" fmla="*/ 156149 h 3068962"/>
              <a:gd name="connsiteX3871" fmla="*/ 2289234 w 2921887"/>
              <a:gd name="connsiteY3871" fmla="*/ 126701 h 3068962"/>
              <a:gd name="connsiteX3872" fmla="*/ 2322034 w 2921887"/>
              <a:gd name="connsiteY3872" fmla="*/ 92027 h 3068962"/>
              <a:gd name="connsiteX3873" fmla="*/ 2375801 w 2921887"/>
              <a:gd name="connsiteY3873" fmla="*/ 47450 h 3068962"/>
              <a:gd name="connsiteX3874" fmla="*/ 2388420 w 2921887"/>
              <a:gd name="connsiteY3874" fmla="*/ 52593 h 3068962"/>
              <a:gd name="connsiteX3875" fmla="*/ 2386165 w 2921887"/>
              <a:gd name="connsiteY3875" fmla="*/ 84569 h 3068962"/>
              <a:gd name="connsiteX3876" fmla="*/ 2371311 w 2921887"/>
              <a:gd name="connsiteY3876" fmla="*/ 112218 h 3068962"/>
              <a:gd name="connsiteX3877" fmla="*/ 2366817 w 2921887"/>
              <a:gd name="connsiteY3877" fmla="*/ 116990 h 3068962"/>
              <a:gd name="connsiteX3878" fmla="*/ 2351735 w 2921887"/>
              <a:gd name="connsiteY3878" fmla="*/ 141686 h 3068962"/>
              <a:gd name="connsiteX3879" fmla="*/ 2350958 w 2921887"/>
              <a:gd name="connsiteY3879" fmla="*/ 142845 h 3068962"/>
              <a:gd name="connsiteX3880" fmla="*/ 2350811 w 2921887"/>
              <a:gd name="connsiteY3880" fmla="*/ 143198 h 3068962"/>
              <a:gd name="connsiteX3881" fmla="*/ 2350221 w 2921887"/>
              <a:gd name="connsiteY3881" fmla="*/ 144165 h 3068962"/>
              <a:gd name="connsiteX3882" fmla="*/ 2327041 w 2921887"/>
              <a:gd name="connsiteY3882" fmla="*/ 164447 h 3068962"/>
              <a:gd name="connsiteX3883" fmla="*/ 2337602 w 2921887"/>
              <a:gd name="connsiteY3883" fmla="*/ 175009 h 3068962"/>
              <a:gd name="connsiteX3884" fmla="*/ 2350811 w 2921887"/>
              <a:gd name="connsiteY3884" fmla="*/ 143198 h 3068962"/>
              <a:gd name="connsiteX3885" fmla="*/ 2351735 w 2921887"/>
              <a:gd name="connsiteY3885" fmla="*/ 141686 h 3068962"/>
              <a:gd name="connsiteX3886" fmla="*/ 2370589 w 2921887"/>
              <a:gd name="connsiteY3886" fmla="*/ 113561 h 3068962"/>
              <a:gd name="connsiteX3887" fmla="*/ 2371311 w 2921887"/>
              <a:gd name="connsiteY3887" fmla="*/ 112218 h 3068962"/>
              <a:gd name="connsiteX3888" fmla="*/ 2394626 w 2921887"/>
              <a:gd name="connsiteY3888" fmla="*/ 87457 h 3068962"/>
              <a:gd name="connsiteX3889" fmla="*/ 2424904 w 2921887"/>
              <a:gd name="connsiteY3889" fmla="*/ 60343 h 3068962"/>
              <a:gd name="connsiteX3890" fmla="*/ 2437043 w 2921887"/>
              <a:gd name="connsiteY3890" fmla="*/ 72481 h 3068962"/>
              <a:gd name="connsiteX3891" fmla="*/ 2376692 w 2921887"/>
              <a:gd name="connsiteY3891" fmla="*/ 133106 h 3068962"/>
              <a:gd name="connsiteX3892" fmla="*/ 2331567 w 2921887"/>
              <a:gd name="connsiteY3892" fmla="*/ 180975 h 3068962"/>
              <a:gd name="connsiteX3893" fmla="*/ 2321006 w 2921887"/>
              <a:gd name="connsiteY3893" fmla="*/ 170414 h 3068962"/>
              <a:gd name="connsiteX3894" fmla="*/ 2350906 w 2921887"/>
              <a:gd name="connsiteY3894" fmla="*/ 112326 h 3068962"/>
              <a:gd name="connsiteX3895" fmla="*/ 2367177 w 2921887"/>
              <a:gd name="connsiteY3895" fmla="*/ 86274 h 3068962"/>
              <a:gd name="connsiteX3896" fmla="*/ 2371898 w 2921887"/>
              <a:gd name="connsiteY3896" fmla="*/ 73091 h 3068962"/>
              <a:gd name="connsiteX3897" fmla="*/ 2384442 w 2921887"/>
              <a:gd name="connsiteY3897" fmla="*/ 62332 h 3068962"/>
              <a:gd name="connsiteX3898" fmla="*/ 2371823 w 2921887"/>
              <a:gd name="connsiteY3898" fmla="*/ 57188 h 3068962"/>
              <a:gd name="connsiteX3899" fmla="*/ 2372432 w 2921887"/>
              <a:gd name="connsiteY3899" fmla="*/ 71599 h 3068962"/>
              <a:gd name="connsiteX3900" fmla="*/ 2371898 w 2921887"/>
              <a:gd name="connsiteY3900" fmla="*/ 73091 h 3068962"/>
              <a:gd name="connsiteX3901" fmla="*/ 2325669 w 2921887"/>
              <a:gd name="connsiteY3901" fmla="*/ 112738 h 3068962"/>
              <a:gd name="connsiteX3902" fmla="*/ 2285755 w 2921887"/>
              <a:gd name="connsiteY3902" fmla="*/ 156766 h 3068962"/>
              <a:gd name="connsiteX3903" fmla="*/ 2256240 w 2921887"/>
              <a:gd name="connsiteY3903" fmla="*/ 196997 h 3068962"/>
              <a:gd name="connsiteX3904" fmla="*/ 2256126 w 2921887"/>
              <a:gd name="connsiteY3904" fmla="*/ 197088 h 3068962"/>
              <a:gd name="connsiteX3905" fmla="*/ 2257689 w 2921887"/>
              <a:gd name="connsiteY3905" fmla="*/ 196843 h 3068962"/>
              <a:gd name="connsiteX3906" fmla="*/ 2269674 w 2921887"/>
              <a:gd name="connsiteY3906" fmla="*/ 189998 h 3068962"/>
              <a:gd name="connsiteX3907" fmla="*/ 2237587 w 2921887"/>
              <a:gd name="connsiteY3907" fmla="*/ 215514 h 3068962"/>
              <a:gd name="connsiteX3908" fmla="*/ 2233644 w 2921887"/>
              <a:gd name="connsiteY3908" fmla="*/ 219169 h 3068962"/>
              <a:gd name="connsiteX3909" fmla="*/ 2230206 w 2921887"/>
              <a:gd name="connsiteY3909" fmla="*/ 219860 h 3068962"/>
              <a:gd name="connsiteX3910" fmla="*/ 2219428 w 2921887"/>
              <a:gd name="connsiteY3910" fmla="*/ 232346 h 3068962"/>
              <a:gd name="connsiteX3911" fmla="*/ 2207300 w 2921887"/>
              <a:gd name="connsiteY3911" fmla="*/ 243588 h 3068962"/>
              <a:gd name="connsiteX3912" fmla="*/ 2195222 w 2921887"/>
              <a:gd name="connsiteY3912" fmla="*/ 258946 h 3068962"/>
              <a:gd name="connsiteX3913" fmla="*/ 2205534 w 2921887"/>
              <a:gd name="connsiteY3913" fmla="*/ 242242 h 3068962"/>
              <a:gd name="connsiteX3914" fmla="*/ 2215504 w 2921887"/>
              <a:gd name="connsiteY3914" fmla="*/ 215441 h 3068962"/>
              <a:gd name="connsiteX3915" fmla="*/ 2213815 w 2921887"/>
              <a:gd name="connsiteY3915" fmla="*/ 215677 h 3068962"/>
              <a:gd name="connsiteX3916" fmla="*/ 2212074 w 2921887"/>
              <a:gd name="connsiteY3916" fmla="*/ 214114 h 3068962"/>
              <a:gd name="connsiteX3917" fmla="*/ 2198154 w 2921887"/>
              <a:gd name="connsiteY3917" fmla="*/ 231304 h 3068962"/>
              <a:gd name="connsiteX3918" fmla="*/ 2184806 w 2921887"/>
              <a:gd name="connsiteY3918" fmla="*/ 257853 h 3068962"/>
              <a:gd name="connsiteX3919" fmla="*/ 2169468 w 2921887"/>
              <a:gd name="connsiteY3919" fmla="*/ 280939 h 3068962"/>
              <a:gd name="connsiteX3920" fmla="*/ 2160529 w 2921887"/>
              <a:gd name="connsiteY3920" fmla="*/ 286862 h 3068962"/>
              <a:gd name="connsiteX3921" fmla="*/ 2163071 w 2921887"/>
              <a:gd name="connsiteY3921" fmla="*/ 290180 h 3068962"/>
              <a:gd name="connsiteX3922" fmla="*/ 2156045 w 2921887"/>
              <a:gd name="connsiteY3922" fmla="*/ 299193 h 3068962"/>
              <a:gd name="connsiteX3923" fmla="*/ 2155454 w 2921887"/>
              <a:gd name="connsiteY3923" fmla="*/ 290840 h 3068962"/>
              <a:gd name="connsiteX3924" fmla="*/ 2189752 w 2921887"/>
              <a:gd name="connsiteY3924" fmla="*/ 235582 h 3068962"/>
              <a:gd name="connsiteX3925" fmla="*/ 2195002 w 2921887"/>
              <a:gd name="connsiteY3925" fmla="*/ 221543 h 3068962"/>
              <a:gd name="connsiteX3926" fmla="*/ 2200777 w 2921887"/>
              <a:gd name="connsiteY3926" fmla="*/ 218274 h 3068962"/>
              <a:gd name="connsiteX3927" fmla="*/ 2208457 w 2921887"/>
              <a:gd name="connsiteY3927" fmla="*/ 210868 h 3068962"/>
              <a:gd name="connsiteX3928" fmla="*/ 2208131 w 2921887"/>
              <a:gd name="connsiteY3928" fmla="*/ 210576 h 3068962"/>
              <a:gd name="connsiteX3929" fmla="*/ 2208671 w 2921887"/>
              <a:gd name="connsiteY3929" fmla="*/ 203058 h 3068962"/>
              <a:gd name="connsiteX3930" fmla="*/ 2227148 w 2921887"/>
              <a:gd name="connsiteY3930" fmla="*/ 179122 h 3068962"/>
              <a:gd name="connsiteX3931" fmla="*/ 2212375 w 2921887"/>
              <a:gd name="connsiteY3931" fmla="*/ 175077 h 3068962"/>
              <a:gd name="connsiteX3932" fmla="*/ 2195002 w 2921887"/>
              <a:gd name="connsiteY3932" fmla="*/ 221543 h 3068962"/>
              <a:gd name="connsiteX3933" fmla="*/ 2157991 w 2921887"/>
              <a:gd name="connsiteY3933" fmla="*/ 242491 h 3068962"/>
              <a:gd name="connsiteX3934" fmla="*/ 2145372 w 2921887"/>
              <a:gd name="connsiteY3934" fmla="*/ 232821 h 3068962"/>
              <a:gd name="connsiteX3935" fmla="*/ 2156877 w 2921887"/>
              <a:gd name="connsiteY3935" fmla="*/ 202209 h 3068962"/>
              <a:gd name="connsiteX3936" fmla="*/ 2159021 w 2921887"/>
              <a:gd name="connsiteY3936" fmla="*/ 191985 h 3068962"/>
              <a:gd name="connsiteX3937" fmla="*/ 2176439 w 2921887"/>
              <a:gd name="connsiteY3937" fmla="*/ 177820 h 3068962"/>
              <a:gd name="connsiteX3938" fmla="*/ 2163546 w 2921887"/>
              <a:gd name="connsiteY3938" fmla="*/ 170414 h 3068962"/>
              <a:gd name="connsiteX3939" fmla="*/ 2159021 w 2921887"/>
              <a:gd name="connsiteY3939" fmla="*/ 191985 h 3068962"/>
              <a:gd name="connsiteX3940" fmla="*/ 2141189 w 2921887"/>
              <a:gd name="connsiteY3940" fmla="*/ 206487 h 3068962"/>
              <a:gd name="connsiteX3941" fmla="*/ 2141189 w 2921887"/>
              <a:gd name="connsiteY3941" fmla="*/ 206555 h 3068962"/>
              <a:gd name="connsiteX3942" fmla="*/ 2129050 w 2921887"/>
              <a:gd name="connsiteY3942" fmla="*/ 194417 h 3068962"/>
              <a:gd name="connsiteX3943" fmla="*/ 2167730 w 2921887"/>
              <a:gd name="connsiteY3943" fmla="*/ 163007 h 3068962"/>
              <a:gd name="connsiteX3944" fmla="*/ 2180623 w 2921887"/>
              <a:gd name="connsiteY3944" fmla="*/ 170414 h 3068962"/>
              <a:gd name="connsiteX3945" fmla="*/ 2173825 w 2921887"/>
              <a:gd name="connsiteY3945" fmla="*/ 204558 h 3068962"/>
              <a:gd name="connsiteX3946" fmla="*/ 2169295 w 2921887"/>
              <a:gd name="connsiteY3946" fmla="*/ 216969 h 3068962"/>
              <a:gd name="connsiteX3947" fmla="*/ 2149213 w 2921887"/>
              <a:gd name="connsiteY3947" fmla="*/ 227746 h 3068962"/>
              <a:gd name="connsiteX3948" fmla="*/ 2161832 w 2921887"/>
              <a:gd name="connsiteY3948" fmla="*/ 237416 h 3068962"/>
              <a:gd name="connsiteX3949" fmla="*/ 2169295 w 2921887"/>
              <a:gd name="connsiteY3949" fmla="*/ 216969 h 3068962"/>
              <a:gd name="connsiteX3950" fmla="*/ 2186881 w 2921887"/>
              <a:gd name="connsiteY3950" fmla="*/ 207532 h 3068962"/>
              <a:gd name="connsiteX3951" fmla="*/ 2212307 w 2921887"/>
              <a:gd name="connsiteY3951" fmla="*/ 175077 h 3068962"/>
              <a:gd name="connsiteX3952" fmla="*/ 2222293 w 2921887"/>
              <a:gd name="connsiteY3952" fmla="*/ 169265 h 3068962"/>
              <a:gd name="connsiteX3953" fmla="*/ 2227907 w 2921887"/>
              <a:gd name="connsiteY3953" fmla="*/ 178138 h 3068962"/>
              <a:gd name="connsiteX3954" fmla="*/ 2291996 w 2921887"/>
              <a:gd name="connsiteY3954" fmla="*/ 95113 h 3068962"/>
              <a:gd name="connsiteX3955" fmla="*/ 2332321 w 2921887"/>
              <a:gd name="connsiteY3955" fmla="*/ 50647 h 3068962"/>
              <a:gd name="connsiteX3956" fmla="*/ 2340911 w 2921887"/>
              <a:gd name="connsiteY3956" fmla="*/ 40206 h 3068962"/>
              <a:gd name="connsiteX3957" fmla="*/ 2344631 w 2921887"/>
              <a:gd name="connsiteY3957" fmla="*/ 40113 h 3068962"/>
              <a:gd name="connsiteX3958" fmla="*/ 2344528 w 2921887"/>
              <a:gd name="connsiteY3958" fmla="*/ 40180 h 3068962"/>
              <a:gd name="connsiteX3959" fmla="*/ 2344666 w 2921887"/>
              <a:gd name="connsiteY3959" fmla="*/ 40112 h 3068962"/>
              <a:gd name="connsiteX3960" fmla="*/ 2344631 w 2921887"/>
              <a:gd name="connsiteY3960" fmla="*/ 40113 h 3068962"/>
              <a:gd name="connsiteX3961" fmla="*/ 2380053 w 2921887"/>
              <a:gd name="connsiteY3961" fmla="*/ 17000 h 3068962"/>
              <a:gd name="connsiteX3962" fmla="*/ 2370383 w 2921887"/>
              <a:gd name="connsiteY3962" fmla="*/ 4381 h 3068962"/>
              <a:gd name="connsiteX3963" fmla="*/ 2349882 w 2921887"/>
              <a:gd name="connsiteY3963" fmla="*/ 29301 h 3068962"/>
              <a:gd name="connsiteX3964" fmla="*/ 2349741 w 2921887"/>
              <a:gd name="connsiteY3964" fmla="*/ 29893 h 3068962"/>
              <a:gd name="connsiteX3965" fmla="*/ 2348835 w 2921887"/>
              <a:gd name="connsiteY3965" fmla="*/ 30574 h 3068962"/>
              <a:gd name="connsiteX3966" fmla="*/ 2340911 w 2921887"/>
              <a:gd name="connsiteY3966" fmla="*/ 40206 h 3068962"/>
              <a:gd name="connsiteX3967" fmla="*/ 2335845 w 2921887"/>
              <a:gd name="connsiteY3967" fmla="*/ 40332 h 3068962"/>
              <a:gd name="connsiteX3968" fmla="*/ 2308113 w 2921887"/>
              <a:gd name="connsiteY3968" fmla="*/ 61165 h 3068962"/>
              <a:gd name="connsiteX3969" fmla="*/ 2278143 w 2921887"/>
              <a:gd name="connsiteY3969" fmla="*/ 100462 h 3068962"/>
              <a:gd name="connsiteX3970" fmla="*/ 2206751 w 2921887"/>
              <a:gd name="connsiteY3970" fmla="*/ 155806 h 3068962"/>
              <a:gd name="connsiteX3971" fmla="*/ 2199345 w 2921887"/>
              <a:gd name="connsiteY3971" fmla="*/ 142913 h 3068962"/>
              <a:gd name="connsiteX3972" fmla="*/ 2237887 w 2921887"/>
              <a:gd name="connsiteY3972" fmla="*/ 86403 h 3068962"/>
              <a:gd name="connsiteX3973" fmla="*/ 2254432 w 2921887"/>
              <a:gd name="connsiteY3973" fmla="*/ 57230 h 3068962"/>
              <a:gd name="connsiteX3974" fmla="*/ 2257977 w 2921887"/>
              <a:gd name="connsiteY3974" fmla="*/ 38560 h 3068962"/>
              <a:gd name="connsiteX3975" fmla="*/ 2271422 w 2921887"/>
              <a:gd name="connsiteY3975" fmla="*/ 33116 h 3068962"/>
              <a:gd name="connsiteX3976" fmla="*/ 2260587 w 2921887"/>
              <a:gd name="connsiteY3976" fmla="*/ 24818 h 3068962"/>
              <a:gd name="connsiteX3977" fmla="*/ 2257977 w 2921887"/>
              <a:gd name="connsiteY3977" fmla="*/ 38560 h 3068962"/>
              <a:gd name="connsiteX3978" fmla="*/ 2242459 w 2921887"/>
              <a:gd name="connsiteY3978" fmla="*/ 44844 h 3068962"/>
              <a:gd name="connsiteX3979" fmla="*/ 2181788 w 2921887"/>
              <a:gd name="connsiteY3979" fmla="*/ 114658 h 3068962"/>
              <a:gd name="connsiteX3980" fmla="*/ 2166975 w 2921887"/>
              <a:gd name="connsiteY3980" fmla="*/ 106017 h 3068962"/>
              <a:gd name="connsiteX3981" fmla="*/ 2167048 w 2921887"/>
              <a:gd name="connsiteY3981" fmla="*/ 105882 h 3068962"/>
              <a:gd name="connsiteX3982" fmla="*/ 2181857 w 2921887"/>
              <a:gd name="connsiteY3982" fmla="*/ 114521 h 3068962"/>
              <a:gd name="connsiteX3983" fmla="*/ 2209966 w 2921887"/>
              <a:gd name="connsiteY3983" fmla="*/ 62331 h 3068962"/>
              <a:gd name="connsiteX3984" fmla="*/ 2238488 w 2921887"/>
              <a:gd name="connsiteY3984" fmla="*/ 27821 h 3068962"/>
              <a:gd name="connsiteX3985" fmla="*/ 2266896 w 2921887"/>
              <a:gd name="connsiteY3985" fmla="*/ 16451 h 3068962"/>
              <a:gd name="connsiteX3986" fmla="*/ 2277732 w 2921887"/>
              <a:gd name="connsiteY3986" fmla="*/ 24749 h 3068962"/>
              <a:gd name="connsiteX3987" fmla="*/ 2255375 w 2921887"/>
              <a:gd name="connsiteY3987" fmla="*/ 90792 h 3068962"/>
              <a:gd name="connsiteX3988" fmla="*/ 2226438 w 2921887"/>
              <a:gd name="connsiteY3988" fmla="*/ 133452 h 3068962"/>
              <a:gd name="connsiteX3989" fmla="*/ 2206751 w 2921887"/>
              <a:gd name="connsiteY3989" fmla="*/ 138661 h 3068962"/>
              <a:gd name="connsiteX3990" fmla="*/ 2214158 w 2921887"/>
              <a:gd name="connsiteY3990" fmla="*/ 151554 h 3068962"/>
              <a:gd name="connsiteX3991" fmla="*/ 2226438 w 2921887"/>
              <a:gd name="connsiteY3991" fmla="*/ 133452 h 3068962"/>
              <a:gd name="connsiteX3992" fmla="*/ 2227765 w 2921887"/>
              <a:gd name="connsiteY3992" fmla="*/ 133101 h 3068962"/>
              <a:gd name="connsiteX3993" fmla="*/ 2271491 w 2921887"/>
              <a:gd name="connsiteY3993" fmla="*/ 79682 h 3068962"/>
              <a:gd name="connsiteX3994" fmla="*/ 2341100 w 2921887"/>
              <a:gd name="connsiteY3994" fmla="*/ 15080 h 3068962"/>
              <a:gd name="connsiteX3995" fmla="*/ 2349165 w 2921887"/>
              <a:gd name="connsiteY3995" fmla="*/ 17296 h 306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</a:cxnLst>
            <a:rect l="l" t="t" r="r" b="b"/>
            <a:pathLst>
              <a:path w="2921887" h="3068962">
                <a:moveTo>
                  <a:pt x="2100806" y="2970375"/>
                </a:moveTo>
                <a:lnTo>
                  <a:pt x="2100864" y="2970399"/>
                </a:lnTo>
                <a:lnTo>
                  <a:pt x="2100750" y="2970496"/>
                </a:lnTo>
                <a:close/>
                <a:moveTo>
                  <a:pt x="2122099" y="2962752"/>
                </a:moveTo>
                <a:cubicBezTo>
                  <a:pt x="2124508" y="2963850"/>
                  <a:pt x="2126514" y="2965976"/>
                  <a:pt x="2127199" y="2968410"/>
                </a:cubicBezTo>
                <a:cubicBezTo>
                  <a:pt x="2136663" y="3002768"/>
                  <a:pt x="2112455" y="3032257"/>
                  <a:pt x="2101756" y="3063050"/>
                </a:cubicBezTo>
                <a:cubicBezTo>
                  <a:pt x="2098190" y="3073474"/>
                  <a:pt x="2081594" y="3068948"/>
                  <a:pt x="2085228" y="3058524"/>
                </a:cubicBezTo>
                <a:cubicBezTo>
                  <a:pt x="2092172" y="3038567"/>
                  <a:pt x="2107602" y="3017068"/>
                  <a:pt x="2111441" y="2995095"/>
                </a:cubicBezTo>
                <a:lnTo>
                  <a:pt x="2111403" y="2994016"/>
                </a:lnTo>
                <a:lnTo>
                  <a:pt x="2123290" y="2978148"/>
                </a:lnTo>
                <a:lnTo>
                  <a:pt x="2110671" y="2973005"/>
                </a:lnTo>
                <a:lnTo>
                  <a:pt x="2111403" y="2994016"/>
                </a:lnTo>
                <a:lnTo>
                  <a:pt x="2108340" y="2998105"/>
                </a:lnTo>
                <a:cubicBezTo>
                  <a:pt x="2103265" y="3007020"/>
                  <a:pt x="2098670" y="3016279"/>
                  <a:pt x="2093389" y="3025057"/>
                </a:cubicBezTo>
                <a:cubicBezTo>
                  <a:pt x="2084268" y="3040213"/>
                  <a:pt x="2071375" y="3056260"/>
                  <a:pt x="2051898" y="3055506"/>
                </a:cubicBezTo>
                <a:cubicBezTo>
                  <a:pt x="2044835" y="3055232"/>
                  <a:pt x="2041954" y="3048580"/>
                  <a:pt x="2044492" y="3042613"/>
                </a:cubicBezTo>
                <a:cubicBezTo>
                  <a:pt x="2050321" y="3029069"/>
                  <a:pt x="2058568" y="3016570"/>
                  <a:pt x="2066326" y="3003857"/>
                </a:cubicBezTo>
                <a:lnTo>
                  <a:pt x="2069890" y="2996306"/>
                </a:lnTo>
                <a:lnTo>
                  <a:pt x="2071118" y="2995568"/>
                </a:lnTo>
                <a:lnTo>
                  <a:pt x="2100750" y="2970496"/>
                </a:lnTo>
                <a:lnTo>
                  <a:pt x="2083141" y="3008206"/>
                </a:lnTo>
                <a:lnTo>
                  <a:pt x="2071735" y="3027157"/>
                </a:lnTo>
                <a:cubicBezTo>
                  <a:pt x="2066523" y="3033732"/>
                  <a:pt x="2060094" y="3038704"/>
                  <a:pt x="2051898" y="3038361"/>
                </a:cubicBezTo>
                <a:lnTo>
                  <a:pt x="2059305" y="3051254"/>
                </a:lnTo>
                <a:cubicBezTo>
                  <a:pt x="2065443" y="3036956"/>
                  <a:pt x="2074016" y="3023840"/>
                  <a:pt x="2082074" y="3010493"/>
                </a:cubicBezTo>
                <a:lnTo>
                  <a:pt x="2083141" y="3008206"/>
                </a:lnTo>
                <a:lnTo>
                  <a:pt x="2084268" y="3006334"/>
                </a:lnTo>
                <a:cubicBezTo>
                  <a:pt x="2092635" y="2991041"/>
                  <a:pt x="2100179" y="2973896"/>
                  <a:pt x="2114580" y="2963266"/>
                </a:cubicBezTo>
                <a:cubicBezTo>
                  <a:pt x="2116878" y="2961586"/>
                  <a:pt x="2119690" y="2961655"/>
                  <a:pt x="2122099" y="2962752"/>
                </a:cubicBezTo>
                <a:close/>
                <a:moveTo>
                  <a:pt x="1843169" y="2932972"/>
                </a:moveTo>
                <a:lnTo>
                  <a:pt x="1842935" y="2933640"/>
                </a:lnTo>
                <a:lnTo>
                  <a:pt x="1842758" y="2933592"/>
                </a:lnTo>
                <a:lnTo>
                  <a:pt x="1842798" y="2933571"/>
                </a:lnTo>
                <a:close/>
                <a:moveTo>
                  <a:pt x="2459812" y="2859436"/>
                </a:moveTo>
                <a:cubicBezTo>
                  <a:pt x="2459812" y="2859573"/>
                  <a:pt x="2459743" y="2861082"/>
                  <a:pt x="2459743" y="2860122"/>
                </a:cubicBezTo>
                <a:lnTo>
                  <a:pt x="2459756" y="2859697"/>
                </a:lnTo>
                <a:close/>
                <a:moveTo>
                  <a:pt x="1587491" y="2850417"/>
                </a:moveTo>
                <a:lnTo>
                  <a:pt x="1587318" y="2850914"/>
                </a:lnTo>
                <a:lnTo>
                  <a:pt x="1587131" y="2850863"/>
                </a:lnTo>
                <a:close/>
                <a:moveTo>
                  <a:pt x="2471136" y="2842746"/>
                </a:moveTo>
                <a:cubicBezTo>
                  <a:pt x="2473579" y="2843594"/>
                  <a:pt x="2475585" y="2845446"/>
                  <a:pt x="2476134" y="2848326"/>
                </a:cubicBezTo>
                <a:cubicBezTo>
                  <a:pt x="2477848" y="2857310"/>
                  <a:pt x="2477162" y="2866226"/>
                  <a:pt x="2472842" y="2874387"/>
                </a:cubicBezTo>
                <a:cubicBezTo>
                  <a:pt x="2459949" y="2898938"/>
                  <a:pt x="2420858" y="2905453"/>
                  <a:pt x="2398844" y="2890365"/>
                </a:cubicBezTo>
                <a:lnTo>
                  <a:pt x="2398776" y="2890503"/>
                </a:lnTo>
                <a:cubicBezTo>
                  <a:pt x="2394935" y="2887897"/>
                  <a:pt x="2393221" y="2883028"/>
                  <a:pt x="2395689" y="2878776"/>
                </a:cubicBezTo>
                <a:cubicBezTo>
                  <a:pt x="2397884" y="2875004"/>
                  <a:pt x="2403576" y="2873084"/>
                  <a:pt x="2407417" y="2875690"/>
                </a:cubicBezTo>
                <a:cubicBezTo>
                  <a:pt x="2408720" y="2876513"/>
                  <a:pt x="2410023" y="2877336"/>
                  <a:pt x="2411394" y="2878021"/>
                </a:cubicBezTo>
                <a:cubicBezTo>
                  <a:pt x="2412080" y="2878296"/>
                  <a:pt x="2413452" y="2878913"/>
                  <a:pt x="2411874" y="2878296"/>
                </a:cubicBezTo>
                <a:cubicBezTo>
                  <a:pt x="2412560" y="2878570"/>
                  <a:pt x="2413246" y="2878776"/>
                  <a:pt x="2413932" y="2879050"/>
                </a:cubicBezTo>
                <a:cubicBezTo>
                  <a:pt x="2415372" y="2879530"/>
                  <a:pt x="2416812" y="2879942"/>
                  <a:pt x="2418252" y="2880284"/>
                </a:cubicBezTo>
                <a:lnTo>
                  <a:pt x="2419971" y="2880610"/>
                </a:lnTo>
                <a:lnTo>
                  <a:pt x="2414206" y="2885565"/>
                </a:lnTo>
                <a:cubicBezTo>
                  <a:pt x="2411463" y="2889337"/>
                  <a:pt x="2413589" y="2895098"/>
                  <a:pt x="2417292" y="2897292"/>
                </a:cubicBezTo>
                <a:cubicBezTo>
                  <a:pt x="2421613" y="2899830"/>
                  <a:pt x="2426276" y="2897978"/>
                  <a:pt x="2429019" y="2894206"/>
                </a:cubicBezTo>
                <a:cubicBezTo>
                  <a:pt x="2439992" y="2878981"/>
                  <a:pt x="2455217" y="2866568"/>
                  <a:pt x="2472156" y="2857996"/>
                </a:cubicBezTo>
                <a:lnTo>
                  <a:pt x="2459537" y="2852852"/>
                </a:lnTo>
                <a:cubicBezTo>
                  <a:pt x="2459675" y="2853538"/>
                  <a:pt x="2459880" y="2855047"/>
                  <a:pt x="2459675" y="2853538"/>
                </a:cubicBezTo>
                <a:cubicBezTo>
                  <a:pt x="2459743" y="2854224"/>
                  <a:pt x="2459812" y="2854978"/>
                  <a:pt x="2459880" y="2855664"/>
                </a:cubicBezTo>
                <a:lnTo>
                  <a:pt x="2459756" y="2859697"/>
                </a:lnTo>
                <a:lnTo>
                  <a:pt x="2459606" y="2860396"/>
                </a:lnTo>
                <a:cubicBezTo>
                  <a:pt x="2459469" y="2861013"/>
                  <a:pt x="2459332" y="2861631"/>
                  <a:pt x="2459194" y="2862248"/>
                </a:cubicBezTo>
                <a:cubicBezTo>
                  <a:pt x="2458989" y="2862933"/>
                  <a:pt x="2458714" y="2863620"/>
                  <a:pt x="2458509" y="2864374"/>
                </a:cubicBezTo>
                <a:cubicBezTo>
                  <a:pt x="2458166" y="2865745"/>
                  <a:pt x="2459194" y="2863208"/>
                  <a:pt x="2458303" y="2864923"/>
                </a:cubicBezTo>
                <a:cubicBezTo>
                  <a:pt x="2457754" y="2866020"/>
                  <a:pt x="2457137" y="2867117"/>
                  <a:pt x="2456451" y="2868146"/>
                </a:cubicBezTo>
                <a:cubicBezTo>
                  <a:pt x="2456314" y="2868420"/>
                  <a:pt x="2455148" y="2869997"/>
                  <a:pt x="2455903" y="2869037"/>
                </a:cubicBezTo>
                <a:cubicBezTo>
                  <a:pt x="2456657" y="2868077"/>
                  <a:pt x="2455285" y="2869791"/>
                  <a:pt x="2455011" y="2870066"/>
                </a:cubicBezTo>
                <a:cubicBezTo>
                  <a:pt x="2454188" y="2870958"/>
                  <a:pt x="2453297" y="2871849"/>
                  <a:pt x="2452336" y="2872672"/>
                </a:cubicBezTo>
                <a:cubicBezTo>
                  <a:pt x="2451856" y="2873084"/>
                  <a:pt x="2451376" y="2873495"/>
                  <a:pt x="2450896" y="2873907"/>
                </a:cubicBezTo>
                <a:cubicBezTo>
                  <a:pt x="2452199" y="2872809"/>
                  <a:pt x="2450896" y="2873838"/>
                  <a:pt x="2450348" y="2874249"/>
                </a:cubicBezTo>
                <a:cubicBezTo>
                  <a:pt x="2448085" y="2875758"/>
                  <a:pt x="2445753" y="2877061"/>
                  <a:pt x="2443215" y="2878090"/>
                </a:cubicBezTo>
                <a:cubicBezTo>
                  <a:pt x="2444793" y="2877404"/>
                  <a:pt x="2443215" y="2878090"/>
                  <a:pt x="2442530" y="2878296"/>
                </a:cubicBezTo>
                <a:cubicBezTo>
                  <a:pt x="2441912" y="2878501"/>
                  <a:pt x="2441295" y="2878707"/>
                  <a:pt x="2440609" y="2878913"/>
                </a:cubicBezTo>
                <a:cubicBezTo>
                  <a:pt x="2439238" y="2879324"/>
                  <a:pt x="2437798" y="2879736"/>
                  <a:pt x="2436426" y="2880078"/>
                </a:cubicBezTo>
                <a:cubicBezTo>
                  <a:pt x="2435123" y="2880353"/>
                  <a:pt x="2433820" y="2880627"/>
                  <a:pt x="2432448" y="2880833"/>
                </a:cubicBezTo>
                <a:cubicBezTo>
                  <a:pt x="2433957" y="2880559"/>
                  <a:pt x="2432928" y="2880833"/>
                  <a:pt x="2432037" y="2880833"/>
                </a:cubicBezTo>
                <a:cubicBezTo>
                  <a:pt x="2431282" y="2880902"/>
                  <a:pt x="2430459" y="2880970"/>
                  <a:pt x="2429705" y="2881039"/>
                </a:cubicBezTo>
                <a:cubicBezTo>
                  <a:pt x="2426893" y="2881176"/>
                  <a:pt x="2424150" y="2881039"/>
                  <a:pt x="2421407" y="2880833"/>
                </a:cubicBezTo>
                <a:cubicBezTo>
                  <a:pt x="2419898" y="2880696"/>
                  <a:pt x="2422779" y="2881107"/>
                  <a:pt x="2420790" y="2880765"/>
                </a:cubicBezTo>
                <a:lnTo>
                  <a:pt x="2419971" y="2880610"/>
                </a:lnTo>
                <a:lnTo>
                  <a:pt x="2463515" y="2843183"/>
                </a:lnTo>
                <a:cubicBezTo>
                  <a:pt x="2465813" y="2842052"/>
                  <a:pt x="2468693" y="2841897"/>
                  <a:pt x="2471136" y="2842746"/>
                </a:cubicBezTo>
                <a:close/>
                <a:moveTo>
                  <a:pt x="2010335" y="2834969"/>
                </a:moveTo>
                <a:lnTo>
                  <a:pt x="1988265" y="2870417"/>
                </a:lnTo>
                <a:cubicBezTo>
                  <a:pt x="1979581" y="2882736"/>
                  <a:pt x="1970528" y="2894823"/>
                  <a:pt x="1962264" y="2907236"/>
                </a:cubicBezTo>
                <a:cubicBezTo>
                  <a:pt x="1954789" y="2918415"/>
                  <a:pt x="1946285" y="2930725"/>
                  <a:pt x="1939590" y="2943738"/>
                </a:cubicBezTo>
                <a:lnTo>
                  <a:pt x="1935335" y="2958396"/>
                </a:lnTo>
                <a:lnTo>
                  <a:pt x="1916749" y="2970445"/>
                </a:lnTo>
                <a:cubicBezTo>
                  <a:pt x="1909732" y="2973502"/>
                  <a:pt x="1902342" y="2975079"/>
                  <a:pt x="1894644" y="2974445"/>
                </a:cubicBezTo>
                <a:cubicBezTo>
                  <a:pt x="1888884" y="2973964"/>
                  <a:pt x="1885112" y="2969370"/>
                  <a:pt x="1886346" y="2963609"/>
                </a:cubicBezTo>
                <a:cubicBezTo>
                  <a:pt x="1890118" y="2946121"/>
                  <a:pt x="1899102" y="2930348"/>
                  <a:pt x="1907263" y="2914643"/>
                </a:cubicBezTo>
                <a:cubicBezTo>
                  <a:pt x="1911001" y="2907442"/>
                  <a:pt x="1915201" y="2899607"/>
                  <a:pt x="1918082" y="2891472"/>
                </a:cubicBezTo>
                <a:lnTo>
                  <a:pt x="1918877" y="2884618"/>
                </a:lnTo>
                <a:lnTo>
                  <a:pt x="1933598" y="2871643"/>
                </a:lnTo>
                <a:lnTo>
                  <a:pt x="1920979" y="2866500"/>
                </a:lnTo>
                <a:lnTo>
                  <a:pt x="1918877" y="2884618"/>
                </a:lnTo>
                <a:lnTo>
                  <a:pt x="1897688" y="2903293"/>
                </a:lnTo>
                <a:cubicBezTo>
                  <a:pt x="1887718" y="2916101"/>
                  <a:pt x="1878837" y="2930074"/>
                  <a:pt x="1868310" y="2941938"/>
                </a:cubicBezTo>
                <a:cubicBezTo>
                  <a:pt x="1862480" y="2948522"/>
                  <a:pt x="1851850" y="2941526"/>
                  <a:pt x="1853976" y="2933571"/>
                </a:cubicBezTo>
                <a:cubicBezTo>
                  <a:pt x="1856342" y="2924793"/>
                  <a:pt x="1860148" y="2916169"/>
                  <a:pt x="1863157" y="2907408"/>
                </a:cubicBezTo>
                <a:lnTo>
                  <a:pt x="1863836" y="2903241"/>
                </a:lnTo>
                <a:lnTo>
                  <a:pt x="1880448" y="2887828"/>
                </a:lnTo>
                <a:lnTo>
                  <a:pt x="1867555" y="2880422"/>
                </a:lnTo>
                <a:lnTo>
                  <a:pt x="1863836" y="2903241"/>
                </a:lnTo>
                <a:lnTo>
                  <a:pt x="1858486" y="2908205"/>
                </a:lnTo>
                <a:lnTo>
                  <a:pt x="1843169" y="2932972"/>
                </a:lnTo>
                <a:lnTo>
                  <a:pt x="1852888" y="2905179"/>
                </a:lnTo>
                <a:lnTo>
                  <a:pt x="1856884" y="2887191"/>
                </a:lnTo>
                <a:lnTo>
                  <a:pt x="1871944" y="2873152"/>
                </a:lnTo>
                <a:cubicBezTo>
                  <a:pt x="1877705" y="2868969"/>
                  <a:pt x="1884357" y="2874798"/>
                  <a:pt x="1884837" y="2880559"/>
                </a:cubicBezTo>
                <a:lnTo>
                  <a:pt x="1882492" y="2895862"/>
                </a:lnTo>
                <a:lnTo>
                  <a:pt x="1856308" y="2929936"/>
                </a:lnTo>
                <a:lnTo>
                  <a:pt x="1870641" y="2938303"/>
                </a:lnTo>
                <a:cubicBezTo>
                  <a:pt x="1873213" y="2928702"/>
                  <a:pt x="1877208" y="2919392"/>
                  <a:pt x="1880337" y="2909919"/>
                </a:cubicBezTo>
                <a:lnTo>
                  <a:pt x="1882492" y="2895862"/>
                </a:lnTo>
                <a:lnTo>
                  <a:pt x="1887169" y="2889774"/>
                </a:lnTo>
                <a:cubicBezTo>
                  <a:pt x="1897645" y="2876564"/>
                  <a:pt x="1909286" y="2864580"/>
                  <a:pt x="1925025" y="2856967"/>
                </a:cubicBezTo>
                <a:cubicBezTo>
                  <a:pt x="1929620" y="2854773"/>
                  <a:pt x="1936547" y="2856281"/>
                  <a:pt x="1937644" y="2862111"/>
                </a:cubicBezTo>
                <a:cubicBezTo>
                  <a:pt x="1943097" y="2891583"/>
                  <a:pt x="1925364" y="2916156"/>
                  <a:pt x="1912801" y="2941935"/>
                </a:cubicBezTo>
                <a:lnTo>
                  <a:pt x="1908174" y="2954415"/>
                </a:lnTo>
                <a:lnTo>
                  <a:pt x="1894713" y="2957506"/>
                </a:lnTo>
                <a:lnTo>
                  <a:pt x="1903011" y="2968341"/>
                </a:lnTo>
                <a:lnTo>
                  <a:pt x="1908174" y="2954415"/>
                </a:lnTo>
                <a:lnTo>
                  <a:pt x="1911850" y="2953571"/>
                </a:lnTo>
                <a:cubicBezTo>
                  <a:pt x="1917173" y="2950802"/>
                  <a:pt x="1922077" y="2946944"/>
                  <a:pt x="1926466" y="2943103"/>
                </a:cubicBezTo>
                <a:cubicBezTo>
                  <a:pt x="1939084" y="2932131"/>
                  <a:pt x="1949851" y="2919100"/>
                  <a:pt x="1959864" y="2905796"/>
                </a:cubicBezTo>
                <a:close/>
                <a:moveTo>
                  <a:pt x="2012053" y="2832210"/>
                </a:moveTo>
                <a:lnTo>
                  <a:pt x="2012213" y="2832334"/>
                </a:lnTo>
                <a:lnTo>
                  <a:pt x="2010335" y="2834969"/>
                </a:lnTo>
                <a:close/>
                <a:moveTo>
                  <a:pt x="2024184" y="2829793"/>
                </a:moveTo>
                <a:cubicBezTo>
                  <a:pt x="2027244" y="2832347"/>
                  <a:pt x="2028959" y="2836908"/>
                  <a:pt x="2026867" y="2840988"/>
                </a:cubicBezTo>
                <a:cubicBezTo>
                  <a:pt x="2014042" y="2866226"/>
                  <a:pt x="1995526" y="2888720"/>
                  <a:pt x="1979684" y="2912106"/>
                </a:cubicBezTo>
                <a:cubicBezTo>
                  <a:pt x="1971111" y="2924793"/>
                  <a:pt x="1962744" y="2937617"/>
                  <a:pt x="1955749" y="2951196"/>
                </a:cubicBezTo>
                <a:lnTo>
                  <a:pt x="1954690" y="2954455"/>
                </a:lnTo>
                <a:lnTo>
                  <a:pt x="1952741" y="2956708"/>
                </a:lnTo>
                <a:cubicBezTo>
                  <a:pt x="1946423" y="2964158"/>
                  <a:pt x="1939839" y="2971324"/>
                  <a:pt x="1932021" y="2977119"/>
                </a:cubicBezTo>
                <a:lnTo>
                  <a:pt x="1944914" y="2984526"/>
                </a:lnTo>
                <a:lnTo>
                  <a:pt x="1954690" y="2954455"/>
                </a:lnTo>
                <a:lnTo>
                  <a:pt x="1971866" y="2934600"/>
                </a:lnTo>
                <a:cubicBezTo>
                  <a:pt x="1977901" y="2928428"/>
                  <a:pt x="1988393" y="2934806"/>
                  <a:pt x="1986199" y="2942967"/>
                </a:cubicBezTo>
                <a:lnTo>
                  <a:pt x="1971428" y="2981843"/>
                </a:lnTo>
                <a:lnTo>
                  <a:pt x="1963842" y="2981851"/>
                </a:lnTo>
                <a:lnTo>
                  <a:pt x="1967751" y="2991521"/>
                </a:lnTo>
                <a:lnTo>
                  <a:pt x="1971428" y="2981843"/>
                </a:lnTo>
                <a:lnTo>
                  <a:pt x="1979504" y="2981834"/>
                </a:lnTo>
                <a:cubicBezTo>
                  <a:pt x="1985256" y="2980531"/>
                  <a:pt x="1990965" y="2978457"/>
                  <a:pt x="1994908" y="2977188"/>
                </a:cubicBezTo>
                <a:cubicBezTo>
                  <a:pt x="2004990" y="2973896"/>
                  <a:pt x="2017128" y="2969850"/>
                  <a:pt x="2025015" y="2962374"/>
                </a:cubicBezTo>
                <a:cubicBezTo>
                  <a:pt x="2029747" y="2957917"/>
                  <a:pt x="2037497" y="2959837"/>
                  <a:pt x="2039348" y="2966147"/>
                </a:cubicBezTo>
                <a:cubicBezTo>
                  <a:pt x="2041646" y="2973862"/>
                  <a:pt x="2042297" y="2981509"/>
                  <a:pt x="2042049" y="2989172"/>
                </a:cubicBezTo>
                <a:lnTo>
                  <a:pt x="2041554" y="2993410"/>
                </a:lnTo>
                <a:lnTo>
                  <a:pt x="2025015" y="3003934"/>
                </a:lnTo>
                <a:lnTo>
                  <a:pt x="2039348" y="3012301"/>
                </a:lnTo>
                <a:lnTo>
                  <a:pt x="2041554" y="2993410"/>
                </a:lnTo>
                <a:lnTo>
                  <a:pt x="2057453" y="2983292"/>
                </a:lnTo>
                <a:cubicBezTo>
                  <a:pt x="2067260" y="2977668"/>
                  <a:pt x="2079948" y="2971702"/>
                  <a:pt x="2086120" y="2961757"/>
                </a:cubicBezTo>
                <a:cubicBezTo>
                  <a:pt x="2091195" y="2953459"/>
                  <a:pt x="2104293" y="2958877"/>
                  <a:pt x="2101756" y="2968341"/>
                </a:cubicBezTo>
                <a:lnTo>
                  <a:pt x="2100806" y="2970375"/>
                </a:lnTo>
                <a:lnTo>
                  <a:pt x="2085228" y="2963815"/>
                </a:lnTo>
                <a:lnTo>
                  <a:pt x="2069890" y="2996306"/>
                </a:lnTo>
                <a:lnTo>
                  <a:pt x="2037154" y="3016004"/>
                </a:lnTo>
                <a:cubicBezTo>
                  <a:pt x="2030364" y="3021628"/>
                  <a:pt x="2021380" y="3016210"/>
                  <a:pt x="2022820" y="3007637"/>
                </a:cubicBezTo>
                <a:cubicBezTo>
                  <a:pt x="2023849" y="3001362"/>
                  <a:pt x="2024758" y="2995207"/>
                  <a:pt x="2024955" y="2989069"/>
                </a:cubicBezTo>
                <a:lnTo>
                  <a:pt x="2024218" y="2982692"/>
                </a:lnTo>
                <a:lnTo>
                  <a:pt x="2037154" y="2974376"/>
                </a:lnTo>
                <a:lnTo>
                  <a:pt x="2022820" y="2970604"/>
                </a:lnTo>
                <a:lnTo>
                  <a:pt x="2024218" y="2982692"/>
                </a:lnTo>
                <a:lnTo>
                  <a:pt x="2018217" y="2986549"/>
                </a:lnTo>
                <a:cubicBezTo>
                  <a:pt x="2011248" y="2989756"/>
                  <a:pt x="2003961" y="2992207"/>
                  <a:pt x="1997377" y="2994196"/>
                </a:cubicBezTo>
                <a:cubicBezTo>
                  <a:pt x="1984210" y="2998173"/>
                  <a:pt x="1968299" y="3002220"/>
                  <a:pt x="1955132" y="2996459"/>
                </a:cubicBezTo>
                <a:cubicBezTo>
                  <a:pt x="1951772" y="2995019"/>
                  <a:pt x="1950263" y="2990081"/>
                  <a:pt x="1951223" y="2986789"/>
                </a:cubicBezTo>
                <a:lnTo>
                  <a:pt x="1954283" y="2978735"/>
                </a:lnTo>
                <a:lnTo>
                  <a:pt x="1963207" y="2970133"/>
                </a:lnTo>
                <a:cubicBezTo>
                  <a:pt x="1970065" y="2962289"/>
                  <a:pt x="1976632" y="2954145"/>
                  <a:pt x="1984004" y="2946601"/>
                </a:cubicBezTo>
                <a:lnTo>
                  <a:pt x="1969671" y="2938235"/>
                </a:lnTo>
                <a:lnTo>
                  <a:pt x="1954283" y="2978735"/>
                </a:lnTo>
                <a:lnTo>
                  <a:pt x="1940662" y="2991864"/>
                </a:lnTo>
                <a:cubicBezTo>
                  <a:pt x="1935312" y="2995842"/>
                  <a:pt x="1927631" y="2990492"/>
                  <a:pt x="1927769" y="2984457"/>
                </a:cubicBezTo>
                <a:lnTo>
                  <a:pt x="1935335" y="2958396"/>
                </a:lnTo>
                <a:lnTo>
                  <a:pt x="1936616" y="2957566"/>
                </a:lnTo>
                <a:cubicBezTo>
                  <a:pt x="1949029" y="2946996"/>
                  <a:pt x="1959693" y="2933434"/>
                  <a:pt x="1968094" y="2922735"/>
                </a:cubicBezTo>
                <a:cubicBezTo>
                  <a:pt x="1988393" y="2896881"/>
                  <a:pt x="2004441" y="2867665"/>
                  <a:pt x="2025495" y="2842565"/>
                </a:cubicBezTo>
                <a:lnTo>
                  <a:pt x="2012213" y="2832334"/>
                </a:lnTo>
                <a:lnTo>
                  <a:pt x="2013425" y="2830633"/>
                </a:lnTo>
                <a:cubicBezTo>
                  <a:pt x="2016717" y="2826690"/>
                  <a:pt x="2021123" y="2827238"/>
                  <a:pt x="2024184" y="2829793"/>
                </a:cubicBezTo>
                <a:close/>
                <a:moveTo>
                  <a:pt x="2310719" y="2798537"/>
                </a:moveTo>
                <a:cubicBezTo>
                  <a:pt x="2314833" y="2797782"/>
                  <a:pt x="2320526" y="2799634"/>
                  <a:pt x="2321280" y="2804503"/>
                </a:cubicBezTo>
                <a:lnTo>
                  <a:pt x="2314762" y="2834166"/>
                </a:lnTo>
                <a:lnTo>
                  <a:pt x="2301529" y="2837764"/>
                </a:lnTo>
                <a:lnTo>
                  <a:pt x="2311199" y="2850383"/>
                </a:lnTo>
                <a:lnTo>
                  <a:pt x="2314762" y="2834166"/>
                </a:lnTo>
                <a:lnTo>
                  <a:pt x="2322274" y="2832124"/>
                </a:lnTo>
                <a:cubicBezTo>
                  <a:pt x="2328567" y="2829244"/>
                  <a:pt x="2334242" y="2825146"/>
                  <a:pt x="2339316" y="2819179"/>
                </a:cubicBezTo>
                <a:cubicBezTo>
                  <a:pt x="2342334" y="2815613"/>
                  <a:pt x="2348369" y="2816093"/>
                  <a:pt x="2351455" y="2819179"/>
                </a:cubicBezTo>
                <a:cubicBezTo>
                  <a:pt x="2354884" y="2822677"/>
                  <a:pt x="2354473" y="2827820"/>
                  <a:pt x="2351455" y="2831318"/>
                </a:cubicBezTo>
                <a:cubicBezTo>
                  <a:pt x="2339728" y="2845102"/>
                  <a:pt x="2323612" y="2851755"/>
                  <a:pt x="2306055" y="2854292"/>
                </a:cubicBezTo>
                <a:cubicBezTo>
                  <a:pt x="2302489" y="2854772"/>
                  <a:pt x="2299403" y="2854155"/>
                  <a:pt x="2297071" y="2851206"/>
                </a:cubicBezTo>
                <a:cubicBezTo>
                  <a:pt x="2294945" y="2848531"/>
                  <a:pt x="2294671" y="2844622"/>
                  <a:pt x="2296385" y="2841673"/>
                </a:cubicBezTo>
                <a:lnTo>
                  <a:pt x="2301893" y="2820183"/>
                </a:lnTo>
                <a:lnTo>
                  <a:pt x="2315313" y="2814996"/>
                </a:lnTo>
                <a:lnTo>
                  <a:pt x="2304752" y="2809029"/>
                </a:lnTo>
                <a:lnTo>
                  <a:pt x="2301893" y="2820183"/>
                </a:lnTo>
                <a:lnTo>
                  <a:pt x="2275743" y="2830289"/>
                </a:lnTo>
                <a:lnTo>
                  <a:pt x="2275743" y="2830426"/>
                </a:lnTo>
                <a:cubicBezTo>
                  <a:pt x="2271560" y="2832484"/>
                  <a:pt x="2266484" y="2831524"/>
                  <a:pt x="2264016" y="2827340"/>
                </a:cubicBezTo>
                <a:cubicBezTo>
                  <a:pt x="2261821" y="2823499"/>
                  <a:pt x="2262987" y="2817670"/>
                  <a:pt x="2267102" y="2815613"/>
                </a:cubicBezTo>
                <a:cubicBezTo>
                  <a:pt x="2281023" y="2808618"/>
                  <a:pt x="2295288" y="2801280"/>
                  <a:pt x="2310719" y="2798537"/>
                </a:cubicBezTo>
                <a:close/>
                <a:moveTo>
                  <a:pt x="1771475" y="2699508"/>
                </a:moveTo>
                <a:cubicBezTo>
                  <a:pt x="1745140" y="2726151"/>
                  <a:pt x="1727652" y="2757818"/>
                  <a:pt x="1713636" y="2791354"/>
                </a:cubicBezTo>
                <a:lnTo>
                  <a:pt x="1681358" y="2881243"/>
                </a:lnTo>
                <a:lnTo>
                  <a:pt x="1670662" y="2883851"/>
                </a:lnTo>
                <a:lnTo>
                  <a:pt x="1676629" y="2894412"/>
                </a:lnTo>
                <a:lnTo>
                  <a:pt x="1681358" y="2881243"/>
                </a:lnTo>
                <a:lnTo>
                  <a:pt x="1685109" y="2880329"/>
                </a:lnTo>
                <a:cubicBezTo>
                  <a:pt x="1697949" y="2871253"/>
                  <a:pt x="1706101" y="2848378"/>
                  <a:pt x="1710781" y="2837422"/>
                </a:cubicBezTo>
                <a:cubicBezTo>
                  <a:pt x="1716199" y="2824597"/>
                  <a:pt x="1721137" y="2811498"/>
                  <a:pt x="1727172" y="2798949"/>
                </a:cubicBezTo>
                <a:cubicBezTo>
                  <a:pt x="1731698" y="2789553"/>
                  <a:pt x="1737048" y="2779403"/>
                  <a:pt x="1745414" y="2772820"/>
                </a:cubicBezTo>
                <a:cubicBezTo>
                  <a:pt x="1752067" y="2767607"/>
                  <a:pt x="1761531" y="2772340"/>
                  <a:pt x="1759748" y="2781186"/>
                </a:cubicBezTo>
                <a:cubicBezTo>
                  <a:pt x="1755564" y="2801897"/>
                  <a:pt x="1743631" y="2821168"/>
                  <a:pt x="1734373" y="2839068"/>
                </a:cubicBezTo>
                <a:cubicBezTo>
                  <a:pt x="1729744" y="2848018"/>
                  <a:pt x="1724601" y="2857808"/>
                  <a:pt x="1721163" y="2867966"/>
                </a:cubicBezTo>
                <a:lnTo>
                  <a:pt x="1719518" y="2885170"/>
                </a:lnTo>
                <a:lnTo>
                  <a:pt x="1707627" y="2893109"/>
                </a:lnTo>
                <a:lnTo>
                  <a:pt x="1718188" y="2899075"/>
                </a:lnTo>
                <a:lnTo>
                  <a:pt x="1719518" y="2885170"/>
                </a:lnTo>
                <a:lnTo>
                  <a:pt x="1725833" y="2880953"/>
                </a:lnTo>
                <a:cubicBezTo>
                  <a:pt x="1741270" y="2865536"/>
                  <a:pt x="1750129" y="2842326"/>
                  <a:pt x="1767977" y="2829261"/>
                </a:cubicBezTo>
                <a:cubicBezTo>
                  <a:pt x="1774629" y="2824392"/>
                  <a:pt x="1781762" y="2832416"/>
                  <a:pt x="1780596" y="2838930"/>
                </a:cubicBezTo>
                <a:cubicBezTo>
                  <a:pt x="1776584" y="2861408"/>
                  <a:pt x="1758453" y="2879333"/>
                  <a:pt x="1750246" y="2900113"/>
                </a:cubicBezTo>
                <a:lnTo>
                  <a:pt x="1747509" y="2915135"/>
                </a:lnTo>
                <a:lnTo>
                  <a:pt x="1741985" y="2914712"/>
                </a:lnTo>
                <a:lnTo>
                  <a:pt x="1746237" y="2922118"/>
                </a:lnTo>
                <a:lnTo>
                  <a:pt x="1747509" y="2915135"/>
                </a:lnTo>
                <a:lnTo>
                  <a:pt x="1760022" y="2916092"/>
                </a:lnTo>
                <a:cubicBezTo>
                  <a:pt x="1765097" y="2914026"/>
                  <a:pt x="1769383" y="2909602"/>
                  <a:pt x="1773326" y="2903327"/>
                </a:cubicBezTo>
                <a:cubicBezTo>
                  <a:pt x="1781213" y="2890777"/>
                  <a:pt x="1786425" y="2876787"/>
                  <a:pt x="1794998" y="2864648"/>
                </a:cubicBezTo>
                <a:cubicBezTo>
                  <a:pt x="1799524" y="2858202"/>
                  <a:pt x="1811388" y="2859779"/>
                  <a:pt x="1810977" y="2868969"/>
                </a:cubicBezTo>
                <a:cubicBezTo>
                  <a:pt x="1810428" y="2881862"/>
                  <a:pt x="1802267" y="2894618"/>
                  <a:pt x="1797741" y="2906482"/>
                </a:cubicBezTo>
                <a:cubicBezTo>
                  <a:pt x="1795409" y="2912654"/>
                  <a:pt x="1792529" y="2919581"/>
                  <a:pt x="1792323" y="2926302"/>
                </a:cubicBezTo>
                <a:cubicBezTo>
                  <a:pt x="1792254" y="2927810"/>
                  <a:pt x="1792460" y="2930211"/>
                  <a:pt x="1792735" y="2930896"/>
                </a:cubicBezTo>
                <a:lnTo>
                  <a:pt x="1794692" y="2931795"/>
                </a:lnTo>
                <a:lnTo>
                  <a:pt x="1794106" y="2932268"/>
                </a:lnTo>
                <a:cubicBezTo>
                  <a:pt x="1795546" y="2931925"/>
                  <a:pt x="1795358" y="2931908"/>
                  <a:pt x="1794732" y="2931814"/>
                </a:cubicBezTo>
                <a:lnTo>
                  <a:pt x="1794692" y="2931795"/>
                </a:lnTo>
                <a:lnTo>
                  <a:pt x="1799558" y="2927862"/>
                </a:lnTo>
                <a:cubicBezTo>
                  <a:pt x="1801598" y="2925650"/>
                  <a:pt x="1803639" y="2923113"/>
                  <a:pt x="1805010" y="2921501"/>
                </a:cubicBezTo>
                <a:cubicBezTo>
                  <a:pt x="1810497" y="2914917"/>
                  <a:pt x="1815572" y="2907991"/>
                  <a:pt x="1820578" y="2901064"/>
                </a:cubicBezTo>
                <a:cubicBezTo>
                  <a:pt x="1827916" y="2890983"/>
                  <a:pt x="1834911" y="2877816"/>
                  <a:pt x="1844787" y="2869860"/>
                </a:cubicBezTo>
                <a:cubicBezTo>
                  <a:pt x="1850136" y="2865471"/>
                  <a:pt x="1859669" y="2867803"/>
                  <a:pt x="1859394" y="2875895"/>
                </a:cubicBezTo>
                <a:lnTo>
                  <a:pt x="1856884" y="2887191"/>
                </a:lnTo>
                <a:lnTo>
                  <a:pt x="1845267" y="2898021"/>
                </a:lnTo>
                <a:cubicBezTo>
                  <a:pt x="1837449" y="2907391"/>
                  <a:pt x="1830934" y="2917798"/>
                  <a:pt x="1826407" y="2929113"/>
                </a:cubicBezTo>
                <a:lnTo>
                  <a:pt x="1842758" y="2933592"/>
                </a:lnTo>
                <a:lnTo>
                  <a:pt x="1831936" y="2939152"/>
                </a:lnTo>
                <a:cubicBezTo>
                  <a:pt x="1827933" y="2938132"/>
                  <a:pt x="1824796" y="2934497"/>
                  <a:pt x="1826270" y="2929045"/>
                </a:cubicBezTo>
                <a:lnTo>
                  <a:pt x="1831439" y="2914767"/>
                </a:lnTo>
                <a:lnTo>
                  <a:pt x="1844924" y="2896264"/>
                </a:lnTo>
                <a:cubicBezTo>
                  <a:pt x="1848490" y="2891394"/>
                  <a:pt x="1851988" y="2885771"/>
                  <a:pt x="1856720" y="2881930"/>
                </a:cubicBezTo>
                <a:lnTo>
                  <a:pt x="1842112" y="2875895"/>
                </a:lnTo>
                <a:cubicBezTo>
                  <a:pt x="1841838" y="2885222"/>
                  <a:pt x="1839060" y="2894086"/>
                  <a:pt x="1835760" y="2902830"/>
                </a:cubicBezTo>
                <a:lnTo>
                  <a:pt x="1831439" y="2914767"/>
                </a:lnTo>
                <a:lnTo>
                  <a:pt x="1827230" y="2920541"/>
                </a:lnTo>
                <a:cubicBezTo>
                  <a:pt x="1819549" y="2930828"/>
                  <a:pt x="1807822" y="2950648"/>
                  <a:pt x="1792666" y="2948864"/>
                </a:cubicBezTo>
                <a:cubicBezTo>
                  <a:pt x="1783202" y="2947733"/>
                  <a:pt x="1778367" y="2942229"/>
                  <a:pt x="1776413" y="2935208"/>
                </a:cubicBezTo>
                <a:lnTo>
                  <a:pt x="1776934" y="2923662"/>
                </a:lnTo>
                <a:lnTo>
                  <a:pt x="1781762" y="2920815"/>
                </a:lnTo>
                <a:cubicBezTo>
                  <a:pt x="1793557" y="2906619"/>
                  <a:pt x="1799044" y="2888377"/>
                  <a:pt x="1809674" y="2873358"/>
                </a:cubicBezTo>
                <a:lnTo>
                  <a:pt x="1793695" y="2869037"/>
                </a:lnTo>
                <a:cubicBezTo>
                  <a:pt x="1793695" y="2869655"/>
                  <a:pt x="1792597" y="2873426"/>
                  <a:pt x="1791774" y="2875690"/>
                </a:cubicBezTo>
                <a:cubicBezTo>
                  <a:pt x="1790471" y="2879324"/>
                  <a:pt x="1788963" y="2882822"/>
                  <a:pt x="1787454" y="2886319"/>
                </a:cubicBezTo>
                <a:cubicBezTo>
                  <a:pt x="1783819" y="2894892"/>
                  <a:pt x="1779979" y="2903464"/>
                  <a:pt x="1777441" y="2912448"/>
                </a:cubicBezTo>
                <a:lnTo>
                  <a:pt x="1776934" y="2923662"/>
                </a:lnTo>
                <a:lnTo>
                  <a:pt x="1759319" y="2934051"/>
                </a:lnTo>
                <a:cubicBezTo>
                  <a:pt x="1751055" y="2935286"/>
                  <a:pt x="1742191" y="2933571"/>
                  <a:pt x="1733276" y="2929593"/>
                </a:cubicBezTo>
                <a:cubicBezTo>
                  <a:pt x="1730532" y="2928359"/>
                  <a:pt x="1729161" y="2924999"/>
                  <a:pt x="1729024" y="2922187"/>
                </a:cubicBezTo>
                <a:cubicBezTo>
                  <a:pt x="1728630" y="2913580"/>
                  <a:pt x="1730267" y="2905788"/>
                  <a:pt x="1733033" y="2898441"/>
                </a:cubicBezTo>
                <a:lnTo>
                  <a:pt x="1738260" y="2888222"/>
                </a:lnTo>
                <a:lnTo>
                  <a:pt x="1748912" y="2879461"/>
                </a:lnTo>
                <a:cubicBezTo>
                  <a:pt x="1757553" y="2867529"/>
                  <a:pt x="1764480" y="2852990"/>
                  <a:pt x="1776618" y="2844074"/>
                </a:cubicBezTo>
                <a:lnTo>
                  <a:pt x="1764000" y="2834404"/>
                </a:lnTo>
                <a:cubicBezTo>
                  <a:pt x="1761188" y="2850383"/>
                  <a:pt x="1752050" y="2863722"/>
                  <a:pt x="1743811" y="2877370"/>
                </a:cubicBezTo>
                <a:lnTo>
                  <a:pt x="1738260" y="2888222"/>
                </a:lnTo>
                <a:lnTo>
                  <a:pt x="1712221" y="2909637"/>
                </a:lnTo>
                <a:cubicBezTo>
                  <a:pt x="1708038" y="2911214"/>
                  <a:pt x="1702552" y="2907922"/>
                  <a:pt x="1701660" y="2903670"/>
                </a:cubicBezTo>
                <a:lnTo>
                  <a:pt x="1702193" y="2885993"/>
                </a:lnTo>
                <a:lnTo>
                  <a:pt x="1721206" y="2856075"/>
                </a:lnTo>
                <a:cubicBezTo>
                  <a:pt x="1727515" y="2842428"/>
                  <a:pt x="1732727" y="2828232"/>
                  <a:pt x="1738831" y="2814516"/>
                </a:cubicBezTo>
                <a:cubicBezTo>
                  <a:pt x="1743426" y="2804161"/>
                  <a:pt x="1748363" y="2792227"/>
                  <a:pt x="1757553" y="2785027"/>
                </a:cubicBezTo>
                <a:lnTo>
                  <a:pt x="1743220" y="2776660"/>
                </a:lnTo>
                <a:cubicBezTo>
                  <a:pt x="1736533" y="2809270"/>
                  <a:pt x="1710867" y="2837791"/>
                  <a:pt x="1702676" y="2869976"/>
                </a:cubicBezTo>
                <a:lnTo>
                  <a:pt x="1702193" y="2885993"/>
                </a:lnTo>
                <a:lnTo>
                  <a:pt x="1700503" y="2888651"/>
                </a:lnTo>
                <a:cubicBezTo>
                  <a:pt x="1691596" y="2897618"/>
                  <a:pt x="1680401" y="2903122"/>
                  <a:pt x="1666067" y="2900447"/>
                </a:cubicBezTo>
                <a:cubicBezTo>
                  <a:pt x="1661815" y="2899624"/>
                  <a:pt x="1658592" y="2894000"/>
                  <a:pt x="1660101" y="2889886"/>
                </a:cubicBezTo>
                <a:lnTo>
                  <a:pt x="1689548" y="2808531"/>
                </a:lnTo>
                <a:lnTo>
                  <a:pt x="1706127" y="2784324"/>
                </a:lnTo>
                <a:cubicBezTo>
                  <a:pt x="1725646" y="2754252"/>
                  <a:pt x="1745003" y="2724025"/>
                  <a:pt x="1771475" y="2699508"/>
                </a:cubicBezTo>
                <a:close/>
                <a:moveTo>
                  <a:pt x="1759336" y="2687369"/>
                </a:moveTo>
                <a:cubicBezTo>
                  <a:pt x="1731904" y="2715178"/>
                  <a:pt x="1713576" y="2748011"/>
                  <a:pt x="1698866" y="2782790"/>
                </a:cubicBezTo>
                <a:lnTo>
                  <a:pt x="1689548" y="2808531"/>
                </a:lnTo>
                <a:lnTo>
                  <a:pt x="1675815" y="2828584"/>
                </a:lnTo>
                <a:cubicBezTo>
                  <a:pt x="1665064" y="2842810"/>
                  <a:pt x="1653363" y="2856264"/>
                  <a:pt x="1639801" y="2868214"/>
                </a:cubicBezTo>
                <a:cubicBezTo>
                  <a:pt x="1631503" y="2875484"/>
                  <a:pt x="1619364" y="2863414"/>
                  <a:pt x="1627662" y="2856075"/>
                </a:cubicBezTo>
                <a:cubicBezTo>
                  <a:pt x="1681841" y="2808275"/>
                  <a:pt x="1706324" y="2736404"/>
                  <a:pt x="1759336" y="2687369"/>
                </a:cubicBezTo>
                <a:close/>
                <a:moveTo>
                  <a:pt x="1759336" y="2687369"/>
                </a:moveTo>
                <a:cubicBezTo>
                  <a:pt x="1767429" y="2679894"/>
                  <a:pt x="1779293" y="2691621"/>
                  <a:pt x="1771475" y="2699508"/>
                </a:cubicBezTo>
                <a:close/>
                <a:moveTo>
                  <a:pt x="1611161" y="2624192"/>
                </a:moveTo>
                <a:lnTo>
                  <a:pt x="1588125" y="2647482"/>
                </a:lnTo>
                <a:cubicBezTo>
                  <a:pt x="1577821" y="2661772"/>
                  <a:pt x="1568649" y="2677117"/>
                  <a:pt x="1558327" y="2690798"/>
                </a:cubicBezTo>
                <a:cubicBezTo>
                  <a:pt x="1550166" y="2701634"/>
                  <a:pt x="1537753" y="2718984"/>
                  <a:pt x="1522666" y="2719464"/>
                </a:cubicBezTo>
                <a:lnTo>
                  <a:pt x="1530072" y="2732357"/>
                </a:lnTo>
                <a:cubicBezTo>
                  <a:pt x="1545229" y="2703862"/>
                  <a:pt x="1568340" y="2681934"/>
                  <a:pt x="1593243" y="2661626"/>
                </a:cubicBezTo>
                <a:lnTo>
                  <a:pt x="1608148" y="2649324"/>
                </a:lnTo>
                <a:lnTo>
                  <a:pt x="1593166" y="2670773"/>
                </a:lnTo>
                <a:cubicBezTo>
                  <a:pt x="1582673" y="2686066"/>
                  <a:pt x="1572523" y="2701839"/>
                  <a:pt x="1559973" y="2715487"/>
                </a:cubicBezTo>
                <a:cubicBezTo>
                  <a:pt x="1550098" y="2726185"/>
                  <a:pt x="1537822" y="2736129"/>
                  <a:pt x="1522597" y="2736541"/>
                </a:cubicBezTo>
                <a:cubicBezTo>
                  <a:pt x="1515876" y="2736747"/>
                  <a:pt x="1512242" y="2729203"/>
                  <a:pt x="1515190" y="2723648"/>
                </a:cubicBezTo>
                <a:cubicBezTo>
                  <a:pt x="1531890" y="2692239"/>
                  <a:pt x="1557521" y="2668733"/>
                  <a:pt x="1584816" y="2646710"/>
                </a:cubicBezTo>
                <a:close/>
                <a:moveTo>
                  <a:pt x="1652798" y="2612472"/>
                </a:moveTo>
                <a:lnTo>
                  <a:pt x="1608148" y="2649324"/>
                </a:lnTo>
                <a:lnTo>
                  <a:pt x="1608339" y="2649050"/>
                </a:lnTo>
                <a:cubicBezTo>
                  <a:pt x="1613740" y="2641952"/>
                  <a:pt x="1619638" y="2635283"/>
                  <a:pt x="1626496" y="2629899"/>
                </a:cubicBezTo>
                <a:close/>
                <a:moveTo>
                  <a:pt x="1636556" y="2602487"/>
                </a:moveTo>
                <a:lnTo>
                  <a:pt x="1611161" y="2624192"/>
                </a:lnTo>
                <a:lnTo>
                  <a:pt x="1624713" y="2610491"/>
                </a:lnTo>
                <a:close/>
                <a:moveTo>
                  <a:pt x="1537707" y="2578122"/>
                </a:moveTo>
                <a:lnTo>
                  <a:pt x="1458819" y="2668990"/>
                </a:lnTo>
                <a:lnTo>
                  <a:pt x="1473425" y="2675025"/>
                </a:lnTo>
                <a:cubicBezTo>
                  <a:pt x="1472122" y="2655548"/>
                  <a:pt x="1488307" y="2638883"/>
                  <a:pt x="1501406" y="2626470"/>
                </a:cubicBezTo>
                <a:lnTo>
                  <a:pt x="1552098" y="2588381"/>
                </a:lnTo>
                <a:lnTo>
                  <a:pt x="1548597" y="2592986"/>
                </a:lnTo>
                <a:cubicBezTo>
                  <a:pt x="1523643" y="2623110"/>
                  <a:pt x="1497565" y="2652325"/>
                  <a:pt x="1470956" y="2680785"/>
                </a:cubicBezTo>
                <a:cubicBezTo>
                  <a:pt x="1465607" y="2686546"/>
                  <a:pt x="1456830" y="2681745"/>
                  <a:pt x="1456349" y="2674750"/>
                </a:cubicBezTo>
                <a:cubicBezTo>
                  <a:pt x="1454772" y="2651296"/>
                  <a:pt x="1472122" y="2630653"/>
                  <a:pt x="1487964" y="2615429"/>
                </a:cubicBezTo>
                <a:close/>
                <a:moveTo>
                  <a:pt x="1480649" y="2503776"/>
                </a:moveTo>
                <a:lnTo>
                  <a:pt x="1480420" y="2504055"/>
                </a:lnTo>
                <a:lnTo>
                  <a:pt x="1465396" y="2516843"/>
                </a:lnTo>
                <a:lnTo>
                  <a:pt x="1466704" y="2515302"/>
                </a:lnTo>
                <a:close/>
                <a:moveTo>
                  <a:pt x="1925483" y="2433655"/>
                </a:moveTo>
                <a:lnTo>
                  <a:pt x="1873795" y="2516536"/>
                </a:lnTo>
                <a:cubicBezTo>
                  <a:pt x="1832853" y="2577709"/>
                  <a:pt x="1789099" y="2637442"/>
                  <a:pt x="1741710" y="2692443"/>
                </a:cubicBezTo>
                <a:cubicBezTo>
                  <a:pt x="1694321" y="2747444"/>
                  <a:pt x="1644738" y="2800799"/>
                  <a:pt x="1601807" y="2859504"/>
                </a:cubicBezTo>
                <a:cubicBezTo>
                  <a:pt x="1597281" y="2865676"/>
                  <a:pt x="1585211" y="2864511"/>
                  <a:pt x="1585828" y="2855184"/>
                </a:cubicBezTo>
                <a:lnTo>
                  <a:pt x="1587318" y="2850914"/>
                </a:lnTo>
                <a:lnTo>
                  <a:pt x="1603110" y="2855184"/>
                </a:lnTo>
                <a:cubicBezTo>
                  <a:pt x="1604139" y="2839445"/>
                  <a:pt x="1610465" y="2825300"/>
                  <a:pt x="1618935" y="2812227"/>
                </a:cubicBezTo>
                <a:lnTo>
                  <a:pt x="1641391" y="2783629"/>
                </a:lnTo>
                <a:lnTo>
                  <a:pt x="1662886" y="2756994"/>
                </a:lnTo>
                <a:cubicBezTo>
                  <a:pt x="1689161" y="2726545"/>
                  <a:pt x="1715993" y="2696558"/>
                  <a:pt x="1741985" y="2665903"/>
                </a:cubicBezTo>
                <a:cubicBezTo>
                  <a:pt x="1765851" y="2637751"/>
                  <a:pt x="1788259" y="2608725"/>
                  <a:pt x="1809810" y="2578969"/>
                </a:cubicBezTo>
                <a:lnTo>
                  <a:pt x="1864398" y="2499453"/>
                </a:lnTo>
                <a:close/>
                <a:moveTo>
                  <a:pt x="1912667" y="2422294"/>
                </a:moveTo>
                <a:lnTo>
                  <a:pt x="1872492" y="2487663"/>
                </a:lnTo>
                <a:lnTo>
                  <a:pt x="1864398" y="2499453"/>
                </a:lnTo>
                <a:lnTo>
                  <a:pt x="1854524" y="2510089"/>
                </a:lnTo>
                <a:cubicBezTo>
                  <a:pt x="1828258" y="2537315"/>
                  <a:pt x="1802198" y="2564816"/>
                  <a:pt x="1778263" y="2594100"/>
                </a:cubicBezTo>
                <a:cubicBezTo>
                  <a:pt x="1752889" y="2625235"/>
                  <a:pt x="1729983" y="2658565"/>
                  <a:pt x="1707420" y="2691757"/>
                </a:cubicBezTo>
                <a:cubicBezTo>
                  <a:pt x="1688081" y="2720218"/>
                  <a:pt x="1669770" y="2749296"/>
                  <a:pt x="1647618" y="2775699"/>
                </a:cubicBezTo>
                <a:lnTo>
                  <a:pt x="1641391" y="2783629"/>
                </a:lnTo>
                <a:lnTo>
                  <a:pt x="1587491" y="2850417"/>
                </a:lnTo>
                <a:lnTo>
                  <a:pt x="1603084" y="2805721"/>
                </a:lnTo>
                <a:cubicBezTo>
                  <a:pt x="1612351" y="2790753"/>
                  <a:pt x="1624130" y="2777003"/>
                  <a:pt x="1635411" y="2763561"/>
                </a:cubicBezTo>
                <a:cubicBezTo>
                  <a:pt x="1659003" y="2735512"/>
                  <a:pt x="1678274" y="2704033"/>
                  <a:pt x="1698916" y="2673790"/>
                </a:cubicBezTo>
                <a:cubicBezTo>
                  <a:pt x="1721411" y="2640803"/>
                  <a:pt x="1744453" y="2608021"/>
                  <a:pt x="1769965" y="2577297"/>
                </a:cubicBezTo>
                <a:cubicBezTo>
                  <a:pt x="1795169" y="2546882"/>
                  <a:pt x="1822515" y="2518421"/>
                  <a:pt x="1849938" y="2490029"/>
                </a:cubicBezTo>
                <a:close/>
                <a:moveTo>
                  <a:pt x="1942020" y="2407139"/>
                </a:moveTo>
                <a:lnTo>
                  <a:pt x="1942512" y="2415312"/>
                </a:lnTo>
                <a:lnTo>
                  <a:pt x="1925483" y="2433655"/>
                </a:lnTo>
                <a:close/>
                <a:moveTo>
                  <a:pt x="2304651" y="2335177"/>
                </a:moveTo>
                <a:lnTo>
                  <a:pt x="2263013" y="2393615"/>
                </a:lnTo>
                <a:lnTo>
                  <a:pt x="2240154" y="2432986"/>
                </a:lnTo>
                <a:lnTo>
                  <a:pt x="2236584" y="2436555"/>
                </a:lnTo>
                <a:cubicBezTo>
                  <a:pt x="2220279" y="2451762"/>
                  <a:pt x="2204042" y="2467021"/>
                  <a:pt x="2189743" y="2484097"/>
                </a:cubicBezTo>
                <a:cubicBezTo>
                  <a:pt x="2162037" y="2517222"/>
                  <a:pt x="2140777" y="2555147"/>
                  <a:pt x="2112865" y="2588065"/>
                </a:cubicBezTo>
                <a:lnTo>
                  <a:pt x="2126307" y="2598421"/>
                </a:lnTo>
                <a:cubicBezTo>
                  <a:pt x="2142903" y="2574143"/>
                  <a:pt x="2159637" y="2550003"/>
                  <a:pt x="2176644" y="2526000"/>
                </a:cubicBezTo>
                <a:cubicBezTo>
                  <a:pt x="2193652" y="2501997"/>
                  <a:pt x="2210523" y="2480257"/>
                  <a:pt x="2226365" y="2456734"/>
                </a:cubicBezTo>
                <a:lnTo>
                  <a:pt x="2240154" y="2432986"/>
                </a:lnTo>
                <a:lnTo>
                  <a:pt x="2283835" y="2389320"/>
                </a:lnTo>
                <a:cubicBezTo>
                  <a:pt x="2291104" y="2380953"/>
                  <a:pt x="2303175" y="2393160"/>
                  <a:pt x="2295974" y="2401459"/>
                </a:cubicBezTo>
                <a:cubicBezTo>
                  <a:pt x="2266827" y="2435200"/>
                  <a:pt x="2229520" y="2463112"/>
                  <a:pt x="2201882" y="2496236"/>
                </a:cubicBezTo>
                <a:cubicBezTo>
                  <a:pt x="2174244" y="2529360"/>
                  <a:pt x="2152916" y="2567285"/>
                  <a:pt x="2125004" y="2600203"/>
                </a:cubicBezTo>
                <a:cubicBezTo>
                  <a:pt x="2118694" y="2607679"/>
                  <a:pt x="2106144" y="2597803"/>
                  <a:pt x="2111562" y="2589848"/>
                </a:cubicBezTo>
                <a:cubicBezTo>
                  <a:pt x="2128501" y="2565090"/>
                  <a:pt x="2146264" y="2539510"/>
                  <a:pt x="2162860" y="2516056"/>
                </a:cubicBezTo>
                <a:cubicBezTo>
                  <a:pt x="2179456" y="2492601"/>
                  <a:pt x="2197287" y="2469833"/>
                  <a:pt x="2213129" y="2445898"/>
                </a:cubicBezTo>
                <a:lnTo>
                  <a:pt x="2226466" y="2422928"/>
                </a:lnTo>
                <a:close/>
                <a:moveTo>
                  <a:pt x="2293025" y="2322317"/>
                </a:moveTo>
                <a:lnTo>
                  <a:pt x="2293094" y="2322386"/>
                </a:lnTo>
                <a:lnTo>
                  <a:pt x="2293093" y="2322386"/>
                </a:lnTo>
                <a:cubicBezTo>
                  <a:pt x="2275708" y="2340080"/>
                  <a:pt x="2262455" y="2360740"/>
                  <a:pt x="2250179" y="2382085"/>
                </a:cubicBezTo>
                <a:lnTo>
                  <a:pt x="2226466" y="2422928"/>
                </a:lnTo>
                <a:lnTo>
                  <a:pt x="2078781" y="2588682"/>
                </a:lnTo>
                <a:lnTo>
                  <a:pt x="2078712" y="2588613"/>
                </a:lnTo>
                <a:cubicBezTo>
                  <a:pt x="2071100" y="2596637"/>
                  <a:pt x="2059030" y="2584499"/>
                  <a:pt x="2066574" y="2576475"/>
                </a:cubicBezTo>
                <a:cubicBezTo>
                  <a:pt x="2144412" y="2493904"/>
                  <a:pt x="2221221" y="2410237"/>
                  <a:pt x="2293025" y="2322317"/>
                </a:cubicBezTo>
                <a:close/>
                <a:moveTo>
                  <a:pt x="2304692" y="2322309"/>
                </a:moveTo>
                <a:cubicBezTo>
                  <a:pt x="2307598" y="2325301"/>
                  <a:pt x="2308661" y="2330341"/>
                  <a:pt x="2305232" y="2334524"/>
                </a:cubicBezTo>
                <a:lnTo>
                  <a:pt x="2304651" y="2335177"/>
                </a:lnTo>
                <a:lnTo>
                  <a:pt x="2305164" y="2334456"/>
                </a:lnTo>
                <a:lnTo>
                  <a:pt x="2293094" y="2322386"/>
                </a:lnTo>
                <a:close/>
                <a:moveTo>
                  <a:pt x="2315540" y="2318772"/>
                </a:moveTo>
                <a:lnTo>
                  <a:pt x="2315039" y="2319505"/>
                </a:lnTo>
                <a:lnTo>
                  <a:pt x="2315052" y="2319553"/>
                </a:lnTo>
                <a:lnTo>
                  <a:pt x="2314970" y="2319505"/>
                </a:lnTo>
                <a:close/>
                <a:moveTo>
                  <a:pt x="2064262" y="2317674"/>
                </a:moveTo>
                <a:lnTo>
                  <a:pt x="2040377" y="2373272"/>
                </a:lnTo>
                <a:cubicBezTo>
                  <a:pt x="2034068" y="2388154"/>
                  <a:pt x="2027347" y="2402899"/>
                  <a:pt x="2018157" y="2416272"/>
                </a:cubicBezTo>
                <a:cubicBezTo>
                  <a:pt x="2004441" y="2436297"/>
                  <a:pt x="1989696" y="2455705"/>
                  <a:pt x="1975775" y="2475593"/>
                </a:cubicBezTo>
                <a:cubicBezTo>
                  <a:pt x="1962607" y="2494315"/>
                  <a:pt x="1952457" y="2512352"/>
                  <a:pt x="1944022" y="2534504"/>
                </a:cubicBezTo>
                <a:cubicBezTo>
                  <a:pt x="1935587" y="2556655"/>
                  <a:pt x="1927425" y="2578806"/>
                  <a:pt x="1913709" y="2598420"/>
                </a:cubicBezTo>
                <a:cubicBezTo>
                  <a:pt x="1907400" y="2607404"/>
                  <a:pt x="1892587" y="2598832"/>
                  <a:pt x="1898896" y="2589779"/>
                </a:cubicBezTo>
                <a:cubicBezTo>
                  <a:pt x="1914053" y="2568107"/>
                  <a:pt x="1922076" y="2542870"/>
                  <a:pt x="1931677" y="2519142"/>
                </a:cubicBezTo>
                <a:cubicBezTo>
                  <a:pt x="1941279" y="2495413"/>
                  <a:pt x="1955612" y="2474359"/>
                  <a:pt x="1969808" y="2454539"/>
                </a:cubicBezTo>
                <a:cubicBezTo>
                  <a:pt x="1984004" y="2434720"/>
                  <a:pt x="2000052" y="2415380"/>
                  <a:pt x="2011779" y="2393915"/>
                </a:cubicBezTo>
                <a:lnTo>
                  <a:pt x="2018220" y="2379448"/>
                </a:lnTo>
                <a:lnTo>
                  <a:pt x="2046755" y="2344811"/>
                </a:lnTo>
                <a:close/>
                <a:moveTo>
                  <a:pt x="2045014" y="2316686"/>
                </a:moveTo>
                <a:lnTo>
                  <a:pt x="2033793" y="2344468"/>
                </a:lnTo>
                <a:lnTo>
                  <a:pt x="2018220" y="2379448"/>
                </a:lnTo>
                <a:lnTo>
                  <a:pt x="1971385" y="2436297"/>
                </a:lnTo>
                <a:cubicBezTo>
                  <a:pt x="1948548" y="2467912"/>
                  <a:pt x="1927769" y="2501379"/>
                  <a:pt x="1904177" y="2531897"/>
                </a:cubicBezTo>
                <a:cubicBezTo>
                  <a:pt x="1880585" y="2562416"/>
                  <a:pt x="1855142" y="2592522"/>
                  <a:pt x="1824624" y="2616388"/>
                </a:cubicBezTo>
                <a:lnTo>
                  <a:pt x="1824487" y="2616388"/>
                </a:lnTo>
                <a:cubicBezTo>
                  <a:pt x="1815846" y="2623109"/>
                  <a:pt x="1803639" y="2611039"/>
                  <a:pt x="1812348" y="2604249"/>
                </a:cubicBezTo>
                <a:cubicBezTo>
                  <a:pt x="1847187" y="2577023"/>
                  <a:pt x="1875648" y="2541979"/>
                  <a:pt x="1901845" y="2506523"/>
                </a:cubicBezTo>
                <a:cubicBezTo>
                  <a:pt x="1928043" y="2471067"/>
                  <a:pt x="1950606" y="2433005"/>
                  <a:pt x="1978723" y="2398989"/>
                </a:cubicBezTo>
                <a:cubicBezTo>
                  <a:pt x="1991342" y="2383730"/>
                  <a:pt x="2004578" y="2368969"/>
                  <a:pt x="2017300" y="2353812"/>
                </a:cubicBezTo>
                <a:close/>
                <a:moveTo>
                  <a:pt x="2390297" y="2247686"/>
                </a:moveTo>
                <a:lnTo>
                  <a:pt x="2375235" y="2269081"/>
                </a:lnTo>
                <a:cubicBezTo>
                  <a:pt x="2359822" y="2288575"/>
                  <a:pt x="2343980" y="2307778"/>
                  <a:pt x="2329852" y="2328146"/>
                </a:cubicBezTo>
                <a:cubicBezTo>
                  <a:pt x="2326698" y="2332673"/>
                  <a:pt x="2321743" y="2332998"/>
                  <a:pt x="2318202" y="2330950"/>
                </a:cubicBezTo>
                <a:lnTo>
                  <a:pt x="2315052" y="2319553"/>
                </a:lnTo>
                <a:lnTo>
                  <a:pt x="2329784" y="2328146"/>
                </a:lnTo>
                <a:cubicBezTo>
                  <a:pt x="2340620" y="2306732"/>
                  <a:pt x="2353941" y="2287397"/>
                  <a:pt x="2368928" y="2269485"/>
                </a:cubicBezTo>
                <a:close/>
                <a:moveTo>
                  <a:pt x="2112556" y="2237926"/>
                </a:moveTo>
                <a:lnTo>
                  <a:pt x="2081851" y="2290410"/>
                </a:lnTo>
                <a:lnTo>
                  <a:pt x="2064262" y="2317674"/>
                </a:lnTo>
                <a:lnTo>
                  <a:pt x="2081182" y="2278288"/>
                </a:lnTo>
                <a:cubicBezTo>
                  <a:pt x="2088794" y="2264298"/>
                  <a:pt x="2097710" y="2250856"/>
                  <a:pt x="2109437" y="2240021"/>
                </a:cubicBezTo>
                <a:close/>
                <a:moveTo>
                  <a:pt x="2379245" y="2234212"/>
                </a:moveTo>
                <a:lnTo>
                  <a:pt x="2359393" y="2262343"/>
                </a:lnTo>
                <a:lnTo>
                  <a:pt x="2315540" y="2318772"/>
                </a:lnTo>
                <a:lnTo>
                  <a:pt x="2360850" y="2252434"/>
                </a:lnTo>
                <a:close/>
                <a:moveTo>
                  <a:pt x="2096021" y="2232275"/>
                </a:moveTo>
                <a:lnTo>
                  <a:pt x="2086120" y="2247496"/>
                </a:lnTo>
                <a:cubicBezTo>
                  <a:pt x="2074530" y="2266767"/>
                  <a:pt x="2064723" y="2287204"/>
                  <a:pt x="2052790" y="2306269"/>
                </a:cubicBezTo>
                <a:lnTo>
                  <a:pt x="2045014" y="2316686"/>
                </a:lnTo>
                <a:lnTo>
                  <a:pt x="2053064" y="2296754"/>
                </a:lnTo>
                <a:cubicBezTo>
                  <a:pt x="2059991" y="2281032"/>
                  <a:pt x="2067775" y="2265739"/>
                  <a:pt x="2077479" y="2251611"/>
                </a:cubicBezTo>
                <a:close/>
                <a:moveTo>
                  <a:pt x="2108955" y="2145787"/>
                </a:moveTo>
                <a:lnTo>
                  <a:pt x="2050252" y="2231174"/>
                </a:lnTo>
                <a:cubicBezTo>
                  <a:pt x="2029609" y="2262652"/>
                  <a:pt x="2010749" y="2294954"/>
                  <a:pt x="1991753" y="2327392"/>
                </a:cubicBezTo>
                <a:lnTo>
                  <a:pt x="1942020" y="2407139"/>
                </a:lnTo>
                <a:lnTo>
                  <a:pt x="1941767" y="2402942"/>
                </a:lnTo>
                <a:cubicBezTo>
                  <a:pt x="1938741" y="2399899"/>
                  <a:pt x="1933940" y="2398956"/>
                  <a:pt x="1930374" y="2403173"/>
                </a:cubicBezTo>
                <a:lnTo>
                  <a:pt x="1912667" y="2422294"/>
                </a:lnTo>
                <a:lnTo>
                  <a:pt x="1989284" y="2297628"/>
                </a:lnTo>
                <a:lnTo>
                  <a:pt x="2047111" y="2210135"/>
                </a:lnTo>
                <a:lnTo>
                  <a:pt x="2056492" y="2201273"/>
                </a:lnTo>
                <a:close/>
                <a:moveTo>
                  <a:pt x="2097492" y="2133907"/>
                </a:moveTo>
                <a:lnTo>
                  <a:pt x="2047111" y="2210135"/>
                </a:lnTo>
                <a:lnTo>
                  <a:pt x="1999571" y="2255040"/>
                </a:lnTo>
                <a:cubicBezTo>
                  <a:pt x="1979203" y="2272871"/>
                  <a:pt x="1960892" y="2293033"/>
                  <a:pt x="1943747" y="2313950"/>
                </a:cubicBezTo>
                <a:cubicBezTo>
                  <a:pt x="1911446" y="2353384"/>
                  <a:pt x="1881956" y="2395218"/>
                  <a:pt x="1853701" y="2437531"/>
                </a:cubicBezTo>
                <a:cubicBezTo>
                  <a:pt x="1841254" y="2456151"/>
                  <a:pt x="1828430" y="2475782"/>
                  <a:pt x="1813771" y="2493647"/>
                </a:cubicBezTo>
                <a:lnTo>
                  <a:pt x="1771781" y="2531171"/>
                </a:lnTo>
                <a:lnTo>
                  <a:pt x="1769554" y="2539030"/>
                </a:lnTo>
                <a:lnTo>
                  <a:pt x="1764993" y="2541786"/>
                </a:lnTo>
                <a:lnTo>
                  <a:pt x="1707455" y="2602063"/>
                </a:lnTo>
                <a:cubicBezTo>
                  <a:pt x="1689521" y="2625098"/>
                  <a:pt x="1672514" y="2649032"/>
                  <a:pt x="1653037" y="2670292"/>
                </a:cubicBezTo>
                <a:cubicBezTo>
                  <a:pt x="1636235" y="2688602"/>
                  <a:pt x="1621970" y="2708971"/>
                  <a:pt x="1608803" y="2730505"/>
                </a:cubicBezTo>
                <a:cubicBezTo>
                  <a:pt x="1595635" y="2752039"/>
                  <a:pt x="1583085" y="2775013"/>
                  <a:pt x="1577324" y="2799771"/>
                </a:cubicBezTo>
                <a:lnTo>
                  <a:pt x="1577324" y="2799839"/>
                </a:lnTo>
                <a:cubicBezTo>
                  <a:pt x="1574855" y="2810606"/>
                  <a:pt x="1558328" y="2806080"/>
                  <a:pt x="1560797" y="2795313"/>
                </a:cubicBezTo>
                <a:cubicBezTo>
                  <a:pt x="1566009" y="2772956"/>
                  <a:pt x="1577119" y="2750942"/>
                  <a:pt x="1588023" y="2732014"/>
                </a:cubicBezTo>
                <a:cubicBezTo>
                  <a:pt x="1598927" y="2713085"/>
                  <a:pt x="1611203" y="2694980"/>
                  <a:pt x="1624645" y="2677698"/>
                </a:cubicBezTo>
                <a:cubicBezTo>
                  <a:pt x="1637263" y="2661445"/>
                  <a:pt x="1651734" y="2646769"/>
                  <a:pt x="1664558" y="2630721"/>
                </a:cubicBezTo>
                <a:lnTo>
                  <a:pt x="1706327" y="2577234"/>
                </a:lnTo>
                <a:lnTo>
                  <a:pt x="1688286" y="2588134"/>
                </a:lnTo>
                <a:cubicBezTo>
                  <a:pt x="1676971" y="2595883"/>
                  <a:pt x="1665723" y="2603770"/>
                  <a:pt x="1654339" y="2611451"/>
                </a:cubicBezTo>
                <a:lnTo>
                  <a:pt x="1652798" y="2612472"/>
                </a:lnTo>
                <a:lnTo>
                  <a:pt x="1667164" y="2600615"/>
                </a:lnTo>
                <a:lnTo>
                  <a:pt x="1706140" y="2556669"/>
                </a:lnTo>
                <a:lnTo>
                  <a:pt x="1753134" y="2528826"/>
                </a:lnTo>
                <a:lnTo>
                  <a:pt x="1754260" y="2524217"/>
                </a:lnTo>
                <a:cubicBezTo>
                  <a:pt x="1798426" y="2498362"/>
                  <a:pt x="1825241" y="2448847"/>
                  <a:pt x="1853290" y="2407356"/>
                </a:cubicBezTo>
                <a:cubicBezTo>
                  <a:pt x="1881339" y="2365865"/>
                  <a:pt x="1911308" y="2324717"/>
                  <a:pt x="1944158" y="2286930"/>
                </a:cubicBezTo>
                <a:cubicBezTo>
                  <a:pt x="1961509" y="2266904"/>
                  <a:pt x="1980986" y="2248182"/>
                  <a:pt x="2000668" y="2231791"/>
                </a:cubicBezTo>
                <a:cubicBezTo>
                  <a:pt x="2020351" y="2215401"/>
                  <a:pt x="2038181" y="2195993"/>
                  <a:pt x="2054915" y="2177545"/>
                </a:cubicBezTo>
                <a:close/>
                <a:moveTo>
                  <a:pt x="1719923" y="2113055"/>
                </a:moveTo>
                <a:lnTo>
                  <a:pt x="1678007" y="2171760"/>
                </a:lnTo>
                <a:lnTo>
                  <a:pt x="1643615" y="2200614"/>
                </a:lnTo>
                <a:cubicBezTo>
                  <a:pt x="1614940" y="2224386"/>
                  <a:pt x="1586034" y="2248492"/>
                  <a:pt x="1556613" y="2274449"/>
                </a:cubicBezTo>
                <a:cubicBezTo>
                  <a:pt x="1497771" y="2326364"/>
                  <a:pt x="1434061" y="2370667"/>
                  <a:pt x="1369047" y="2414352"/>
                </a:cubicBezTo>
                <a:cubicBezTo>
                  <a:pt x="1338135" y="2435132"/>
                  <a:pt x="1294492" y="2457532"/>
                  <a:pt x="1273358" y="2491418"/>
                </a:cubicBezTo>
                <a:lnTo>
                  <a:pt x="1266006" y="2514136"/>
                </a:lnTo>
                <a:lnTo>
                  <a:pt x="1250198" y="2521200"/>
                </a:lnTo>
                <a:lnTo>
                  <a:pt x="1261034" y="2529498"/>
                </a:lnTo>
                <a:lnTo>
                  <a:pt x="1266006" y="2514136"/>
                </a:lnTo>
                <a:lnTo>
                  <a:pt x="1268921" y="2512833"/>
                </a:lnTo>
                <a:cubicBezTo>
                  <a:pt x="1274269" y="2510638"/>
                  <a:pt x="1280511" y="2510090"/>
                  <a:pt x="1286134" y="2508581"/>
                </a:cubicBezTo>
                <a:cubicBezTo>
                  <a:pt x="1299369" y="2505015"/>
                  <a:pt x="1312332" y="2500214"/>
                  <a:pt x="1324949" y="2494865"/>
                </a:cubicBezTo>
                <a:cubicBezTo>
                  <a:pt x="1352314" y="2483275"/>
                  <a:pt x="1378511" y="2469079"/>
                  <a:pt x="1404228" y="2454334"/>
                </a:cubicBezTo>
                <a:cubicBezTo>
                  <a:pt x="1426174" y="2441715"/>
                  <a:pt x="1448463" y="2429165"/>
                  <a:pt x="1469173" y="2414626"/>
                </a:cubicBezTo>
                <a:cubicBezTo>
                  <a:pt x="1493245" y="2397756"/>
                  <a:pt x="1515328" y="2378142"/>
                  <a:pt x="1535696" y="2357019"/>
                </a:cubicBezTo>
                <a:cubicBezTo>
                  <a:pt x="1579107" y="2312099"/>
                  <a:pt x="1615797" y="2257784"/>
                  <a:pt x="1651253" y="2209229"/>
                </a:cubicBezTo>
                <a:lnTo>
                  <a:pt x="1678007" y="2171760"/>
                </a:lnTo>
                <a:lnTo>
                  <a:pt x="1728310" y="2129556"/>
                </a:lnTo>
                <a:lnTo>
                  <a:pt x="1647893" y="2242010"/>
                </a:lnTo>
                <a:cubicBezTo>
                  <a:pt x="1610997" y="2292142"/>
                  <a:pt x="1575335" y="2343509"/>
                  <a:pt x="1529866" y="2386440"/>
                </a:cubicBezTo>
                <a:cubicBezTo>
                  <a:pt x="1489884" y="2424159"/>
                  <a:pt x="1443182" y="2452208"/>
                  <a:pt x="1395313" y="2478611"/>
                </a:cubicBezTo>
                <a:cubicBezTo>
                  <a:pt x="1371447" y="2491779"/>
                  <a:pt x="1347102" y="2504123"/>
                  <a:pt x="1321796" y="2514204"/>
                </a:cubicBezTo>
                <a:cubicBezTo>
                  <a:pt x="1310069" y="2518868"/>
                  <a:pt x="1298136" y="2523051"/>
                  <a:pt x="1285928" y="2526000"/>
                </a:cubicBezTo>
                <a:cubicBezTo>
                  <a:pt x="1280648" y="2527235"/>
                  <a:pt x="1275916" y="2528126"/>
                  <a:pt x="1270978" y="2530458"/>
                </a:cubicBezTo>
                <a:cubicBezTo>
                  <a:pt x="1265559" y="2532995"/>
                  <a:pt x="1260074" y="2535464"/>
                  <a:pt x="1254381" y="2537453"/>
                </a:cubicBezTo>
                <a:cubicBezTo>
                  <a:pt x="1249307" y="2539236"/>
                  <a:pt x="1243272" y="2534436"/>
                  <a:pt x="1243545" y="2529155"/>
                </a:cubicBezTo>
                <a:cubicBezTo>
                  <a:pt x="1247044" y="2462838"/>
                  <a:pt x="1317064" y="2427039"/>
                  <a:pt x="1366030" y="2395218"/>
                </a:cubicBezTo>
                <a:cubicBezTo>
                  <a:pt x="1434061" y="2350984"/>
                  <a:pt x="1497634" y="2302361"/>
                  <a:pt x="1558807" y="2249074"/>
                </a:cubicBezTo>
                <a:close/>
                <a:moveTo>
                  <a:pt x="2457437" y="2091914"/>
                </a:moveTo>
                <a:cubicBezTo>
                  <a:pt x="2460343" y="2093071"/>
                  <a:pt x="2462589" y="2095797"/>
                  <a:pt x="2462760" y="2099638"/>
                </a:cubicBezTo>
                <a:cubicBezTo>
                  <a:pt x="2463652" y="2118771"/>
                  <a:pt x="2456314" y="2137357"/>
                  <a:pt x="2448221" y="2154296"/>
                </a:cubicBezTo>
                <a:lnTo>
                  <a:pt x="2429930" y="2187012"/>
                </a:lnTo>
                <a:lnTo>
                  <a:pt x="2411267" y="2202491"/>
                </a:lnTo>
                <a:lnTo>
                  <a:pt x="2379245" y="2234212"/>
                </a:lnTo>
                <a:lnTo>
                  <a:pt x="2401038" y="2203330"/>
                </a:lnTo>
                <a:cubicBezTo>
                  <a:pt x="2410640" y="2186391"/>
                  <a:pt x="2421064" y="2169932"/>
                  <a:pt x="2429911" y="2152581"/>
                </a:cubicBezTo>
                <a:cubicBezTo>
                  <a:pt x="2434026" y="2144489"/>
                  <a:pt x="2438140" y="2135916"/>
                  <a:pt x="2441115" y="2127044"/>
                </a:cubicBezTo>
                <a:lnTo>
                  <a:pt x="2441649" y="2123699"/>
                </a:lnTo>
                <a:lnTo>
                  <a:pt x="2460086" y="2105741"/>
                </a:lnTo>
                <a:lnTo>
                  <a:pt x="2445478" y="2099706"/>
                </a:lnTo>
                <a:lnTo>
                  <a:pt x="2441649" y="2123699"/>
                </a:lnTo>
                <a:lnTo>
                  <a:pt x="2357216" y="2205937"/>
                </a:lnTo>
                <a:cubicBezTo>
                  <a:pt x="2327795" y="2238100"/>
                  <a:pt x="2298648" y="2273076"/>
                  <a:pt x="2273274" y="2306338"/>
                </a:cubicBezTo>
                <a:cubicBezTo>
                  <a:pt x="2247899" y="2339599"/>
                  <a:pt x="2224513" y="2374026"/>
                  <a:pt x="2197150" y="2405710"/>
                </a:cubicBezTo>
                <a:cubicBezTo>
                  <a:pt x="2142423" y="2468941"/>
                  <a:pt x="2079261" y="2524148"/>
                  <a:pt x="2021036" y="2584018"/>
                </a:cubicBezTo>
                <a:lnTo>
                  <a:pt x="2021311" y="2584087"/>
                </a:lnTo>
                <a:cubicBezTo>
                  <a:pt x="2013561" y="2591973"/>
                  <a:pt x="2001491" y="2579835"/>
                  <a:pt x="2009172" y="2571948"/>
                </a:cubicBezTo>
                <a:cubicBezTo>
                  <a:pt x="2042090" y="2538138"/>
                  <a:pt x="2076449" y="2505768"/>
                  <a:pt x="2110122" y="2472644"/>
                </a:cubicBezTo>
                <a:cubicBezTo>
                  <a:pt x="2139611" y="2443566"/>
                  <a:pt x="2168072" y="2414488"/>
                  <a:pt x="2195092" y="2382050"/>
                </a:cubicBezTo>
                <a:cubicBezTo>
                  <a:pt x="2222113" y="2349612"/>
                  <a:pt x="2245499" y="2314293"/>
                  <a:pt x="2271559" y="2281032"/>
                </a:cubicBezTo>
                <a:cubicBezTo>
                  <a:pt x="2324503" y="2213343"/>
                  <a:pt x="2382933" y="2149632"/>
                  <a:pt x="2448153" y="2093602"/>
                </a:cubicBezTo>
                <a:cubicBezTo>
                  <a:pt x="2450965" y="2091168"/>
                  <a:pt x="2454531" y="2090756"/>
                  <a:pt x="2457437" y="2091914"/>
                </a:cubicBezTo>
                <a:close/>
                <a:moveTo>
                  <a:pt x="2794457" y="2065813"/>
                </a:moveTo>
                <a:lnTo>
                  <a:pt x="2794349" y="2066007"/>
                </a:lnTo>
                <a:lnTo>
                  <a:pt x="2794277" y="2065965"/>
                </a:lnTo>
                <a:close/>
                <a:moveTo>
                  <a:pt x="2578712" y="2059098"/>
                </a:moveTo>
                <a:cubicBezTo>
                  <a:pt x="2581507" y="2059981"/>
                  <a:pt x="2583976" y="2062227"/>
                  <a:pt x="2584901" y="2065073"/>
                </a:cubicBezTo>
                <a:cubicBezTo>
                  <a:pt x="2590182" y="2081395"/>
                  <a:pt x="2586753" y="2098129"/>
                  <a:pt x="2580444" y="2112942"/>
                </a:cubicBezTo>
                <a:lnTo>
                  <a:pt x="2574612" y="2126857"/>
                </a:lnTo>
                <a:lnTo>
                  <a:pt x="2549171" y="2147781"/>
                </a:lnTo>
                <a:lnTo>
                  <a:pt x="2561790" y="2157450"/>
                </a:lnTo>
                <a:lnTo>
                  <a:pt x="2574612" y="2126857"/>
                </a:lnTo>
                <a:lnTo>
                  <a:pt x="2612127" y="2096003"/>
                </a:lnTo>
                <a:cubicBezTo>
                  <a:pt x="2618985" y="2087362"/>
                  <a:pt x="2631056" y="2099569"/>
                  <a:pt x="2624266" y="2108141"/>
                </a:cubicBezTo>
                <a:cubicBezTo>
                  <a:pt x="2606504" y="2130430"/>
                  <a:pt x="2582569" y="2148672"/>
                  <a:pt x="2557812" y="2162594"/>
                </a:cubicBezTo>
                <a:cubicBezTo>
                  <a:pt x="2550954" y="2166503"/>
                  <a:pt x="2543822" y="2160125"/>
                  <a:pt x="2545193" y="2152924"/>
                </a:cubicBezTo>
                <a:cubicBezTo>
                  <a:pt x="2549206" y="2131836"/>
                  <a:pt x="2565678" y="2112407"/>
                  <a:pt x="2569554" y="2091366"/>
                </a:cubicBezTo>
                <a:lnTo>
                  <a:pt x="2569285" y="2086679"/>
                </a:lnTo>
                <a:lnTo>
                  <a:pt x="2582638" y="2073440"/>
                </a:lnTo>
                <a:lnTo>
                  <a:pt x="2568305" y="2069668"/>
                </a:lnTo>
                <a:lnTo>
                  <a:pt x="2569285" y="2086679"/>
                </a:lnTo>
                <a:lnTo>
                  <a:pt x="2526608" y="2128990"/>
                </a:lnTo>
                <a:cubicBezTo>
                  <a:pt x="2491427" y="2159542"/>
                  <a:pt x="2453056" y="2187917"/>
                  <a:pt x="2418063" y="2219361"/>
                </a:cubicBezTo>
                <a:lnTo>
                  <a:pt x="2390297" y="2247686"/>
                </a:lnTo>
                <a:lnTo>
                  <a:pt x="2418046" y="2208268"/>
                </a:lnTo>
                <a:lnTo>
                  <a:pt x="2429930" y="2187012"/>
                </a:lnTo>
                <a:lnTo>
                  <a:pt x="2465966" y="2157125"/>
                </a:lnTo>
                <a:cubicBezTo>
                  <a:pt x="2502880" y="2127361"/>
                  <a:pt x="2539707" y="2097512"/>
                  <a:pt x="2570568" y="2061301"/>
                </a:cubicBezTo>
                <a:cubicBezTo>
                  <a:pt x="2572797" y="2058695"/>
                  <a:pt x="2575918" y="2058215"/>
                  <a:pt x="2578712" y="2059098"/>
                </a:cubicBezTo>
                <a:close/>
                <a:moveTo>
                  <a:pt x="2849832" y="2041198"/>
                </a:moveTo>
                <a:lnTo>
                  <a:pt x="2839125" y="2050342"/>
                </a:lnTo>
                <a:lnTo>
                  <a:pt x="2837688" y="2048477"/>
                </a:lnTo>
                <a:close/>
                <a:moveTo>
                  <a:pt x="2883911" y="2020771"/>
                </a:moveTo>
                <a:cubicBezTo>
                  <a:pt x="2891660" y="2017342"/>
                  <a:pt x="2899684" y="2024474"/>
                  <a:pt x="2895638" y="2032498"/>
                </a:cubicBezTo>
                <a:cubicBezTo>
                  <a:pt x="2892175" y="2039356"/>
                  <a:pt x="2887957" y="2046420"/>
                  <a:pt x="2884554" y="2053758"/>
                </a:cubicBezTo>
                <a:lnTo>
                  <a:pt x="2884044" y="2055643"/>
                </a:lnTo>
                <a:lnTo>
                  <a:pt x="2863748" y="2070628"/>
                </a:lnTo>
                <a:lnTo>
                  <a:pt x="2878356" y="2076663"/>
                </a:lnTo>
                <a:lnTo>
                  <a:pt x="2884044" y="2055643"/>
                </a:lnTo>
                <a:lnTo>
                  <a:pt x="2909354" y="2036955"/>
                </a:lnTo>
                <a:cubicBezTo>
                  <a:pt x="2918544" y="2030783"/>
                  <a:pt x="2927116" y="2045665"/>
                  <a:pt x="2917995" y="2051769"/>
                </a:cubicBezTo>
                <a:cubicBezTo>
                  <a:pt x="2903456" y="2061438"/>
                  <a:pt x="2889260" y="2071657"/>
                  <a:pt x="2875818" y="2082767"/>
                </a:cubicBezTo>
                <a:cubicBezTo>
                  <a:pt x="2870469" y="2087293"/>
                  <a:pt x="2861005" y="2084756"/>
                  <a:pt x="2861211" y="2076732"/>
                </a:cubicBezTo>
                <a:lnTo>
                  <a:pt x="2867772" y="2050478"/>
                </a:lnTo>
                <a:lnTo>
                  <a:pt x="2869509" y="2049437"/>
                </a:lnTo>
                <a:cubicBezTo>
                  <a:pt x="2876933" y="2044345"/>
                  <a:pt x="2884357" y="2039253"/>
                  <a:pt x="2892621" y="2035584"/>
                </a:cubicBezTo>
                <a:lnTo>
                  <a:pt x="2880893" y="2023856"/>
                </a:lnTo>
                <a:cubicBezTo>
                  <a:pt x="2876676" y="2032189"/>
                  <a:pt x="2871875" y="2040573"/>
                  <a:pt x="2868069" y="2049291"/>
                </a:cubicBezTo>
                <a:lnTo>
                  <a:pt x="2867772" y="2050478"/>
                </a:lnTo>
                <a:lnTo>
                  <a:pt x="2846397" y="2063290"/>
                </a:lnTo>
                <a:cubicBezTo>
                  <a:pt x="2841871" y="2065313"/>
                  <a:pt x="2837739" y="2063873"/>
                  <a:pt x="2835511" y="2060967"/>
                </a:cubicBezTo>
                <a:lnTo>
                  <a:pt x="2835886" y="2053109"/>
                </a:lnTo>
                <a:lnTo>
                  <a:pt x="2839125" y="2050342"/>
                </a:lnTo>
                <a:lnTo>
                  <a:pt x="2848044" y="2061919"/>
                </a:lnTo>
                <a:cubicBezTo>
                  <a:pt x="2852947" y="2055781"/>
                  <a:pt x="2857953" y="2049557"/>
                  <a:pt x="2862102" y="2042888"/>
                </a:cubicBezTo>
                <a:lnTo>
                  <a:pt x="2867031" y="2030889"/>
                </a:lnTo>
                <a:close/>
                <a:moveTo>
                  <a:pt x="2858399" y="2011512"/>
                </a:moveTo>
                <a:cubicBezTo>
                  <a:pt x="2865326" y="2007740"/>
                  <a:pt x="2872389" y="2013913"/>
                  <a:pt x="2871018" y="2021182"/>
                </a:cubicBezTo>
                <a:lnTo>
                  <a:pt x="2867031" y="2030889"/>
                </a:lnTo>
                <a:lnTo>
                  <a:pt x="2860800" y="2034624"/>
                </a:lnTo>
                <a:lnTo>
                  <a:pt x="2849832" y="2041198"/>
                </a:lnTo>
                <a:lnTo>
                  <a:pt x="2867246" y="2026325"/>
                </a:lnTo>
                <a:lnTo>
                  <a:pt x="2854627" y="2016656"/>
                </a:lnTo>
                <a:cubicBezTo>
                  <a:pt x="2852158" y="2029549"/>
                  <a:pt x="2844066" y="2039836"/>
                  <a:pt x="2836042" y="2049848"/>
                </a:cubicBezTo>
                <a:lnTo>
                  <a:pt x="2835886" y="2053109"/>
                </a:lnTo>
                <a:lnTo>
                  <a:pt x="2806621" y="2078103"/>
                </a:lnTo>
                <a:cubicBezTo>
                  <a:pt x="2801203" y="2084756"/>
                  <a:pt x="2789613" y="2077555"/>
                  <a:pt x="2792288" y="2069737"/>
                </a:cubicBezTo>
                <a:lnTo>
                  <a:pt x="2794349" y="2066007"/>
                </a:lnTo>
                <a:lnTo>
                  <a:pt x="2808610" y="2074331"/>
                </a:lnTo>
                <a:cubicBezTo>
                  <a:pt x="2813205" y="2061027"/>
                  <a:pt x="2821623" y="2049574"/>
                  <a:pt x="2829596" y="2037932"/>
                </a:cubicBezTo>
                <a:lnTo>
                  <a:pt x="2831229" y="2034586"/>
                </a:lnTo>
                <a:close/>
                <a:moveTo>
                  <a:pt x="2837345" y="1989841"/>
                </a:moveTo>
                <a:cubicBezTo>
                  <a:pt x="2843929" y="1987098"/>
                  <a:pt x="2849004" y="1994779"/>
                  <a:pt x="2847906" y="2000402"/>
                </a:cubicBezTo>
                <a:lnTo>
                  <a:pt x="2831229" y="2034586"/>
                </a:lnTo>
                <a:lnTo>
                  <a:pt x="2794457" y="2065813"/>
                </a:lnTo>
                <a:lnTo>
                  <a:pt x="2813548" y="2031263"/>
                </a:lnTo>
                <a:lnTo>
                  <a:pt x="2816040" y="2026364"/>
                </a:lnTo>
                <a:lnTo>
                  <a:pt x="2819308" y="2025502"/>
                </a:lnTo>
                <a:lnTo>
                  <a:pt x="2819514" y="2025502"/>
                </a:lnTo>
                <a:cubicBezTo>
                  <a:pt x="2824178" y="2016793"/>
                  <a:pt x="2833093" y="2010140"/>
                  <a:pt x="2842146" y="2006369"/>
                </a:cubicBezTo>
                <a:lnTo>
                  <a:pt x="2831584" y="1995807"/>
                </a:lnTo>
                <a:lnTo>
                  <a:pt x="2816040" y="2026364"/>
                </a:lnTo>
                <a:lnTo>
                  <a:pt x="2807993" y="2028486"/>
                </a:lnTo>
                <a:cubicBezTo>
                  <a:pt x="2804289" y="2026326"/>
                  <a:pt x="2801889" y="2021731"/>
                  <a:pt x="2804495" y="2016861"/>
                </a:cubicBezTo>
                <a:cubicBezTo>
                  <a:pt x="2811422" y="2003968"/>
                  <a:pt x="2824178" y="1995396"/>
                  <a:pt x="2837345" y="1989841"/>
                </a:cubicBezTo>
                <a:close/>
                <a:moveTo>
                  <a:pt x="2231147" y="1963277"/>
                </a:moveTo>
                <a:lnTo>
                  <a:pt x="2231234" y="1963301"/>
                </a:lnTo>
                <a:cubicBezTo>
                  <a:pt x="2221496" y="1995259"/>
                  <a:pt x="2214501" y="2028657"/>
                  <a:pt x="2200991" y="2059381"/>
                </a:cubicBezTo>
                <a:cubicBezTo>
                  <a:pt x="2192624" y="2078378"/>
                  <a:pt x="2180828" y="2092368"/>
                  <a:pt x="2163614" y="2103752"/>
                </a:cubicBezTo>
                <a:cubicBezTo>
                  <a:pt x="2144755" y="2116234"/>
                  <a:pt x="2126513" y="2129058"/>
                  <a:pt x="2110053" y="2144626"/>
                </a:cubicBezTo>
                <a:lnTo>
                  <a:pt x="2108955" y="2145787"/>
                </a:lnTo>
                <a:lnTo>
                  <a:pt x="2114374" y="2137905"/>
                </a:lnTo>
                <a:lnTo>
                  <a:pt x="2149442" y="2093112"/>
                </a:lnTo>
                <a:lnTo>
                  <a:pt x="2157785" y="2087019"/>
                </a:lnTo>
                <a:cubicBezTo>
                  <a:pt x="2173764" y="2076115"/>
                  <a:pt x="2182680" y="2060616"/>
                  <a:pt x="2189263" y="2042579"/>
                </a:cubicBezTo>
                <a:lnTo>
                  <a:pt x="2190096" y="2039825"/>
                </a:lnTo>
                <a:lnTo>
                  <a:pt x="2210943" y="2010115"/>
                </a:lnTo>
                <a:close/>
                <a:moveTo>
                  <a:pt x="2214401" y="1959489"/>
                </a:moveTo>
                <a:lnTo>
                  <a:pt x="2190096" y="2039825"/>
                </a:lnTo>
                <a:lnTo>
                  <a:pt x="2180897" y="2052935"/>
                </a:lnTo>
                <a:lnTo>
                  <a:pt x="2149442" y="2093112"/>
                </a:lnTo>
                <a:lnTo>
                  <a:pt x="2107173" y="2123984"/>
                </a:lnTo>
                <a:lnTo>
                  <a:pt x="2097492" y="2133907"/>
                </a:lnTo>
                <a:lnTo>
                  <a:pt x="2112934" y="2110542"/>
                </a:lnTo>
                <a:cubicBezTo>
                  <a:pt x="2139320" y="2073560"/>
                  <a:pt x="2173923" y="2040552"/>
                  <a:pt x="2196664" y="2000957"/>
                </a:cubicBezTo>
                <a:close/>
                <a:moveTo>
                  <a:pt x="2225217" y="1953022"/>
                </a:moveTo>
                <a:cubicBezTo>
                  <a:pt x="2229314" y="1954145"/>
                  <a:pt x="2232641" y="1957917"/>
                  <a:pt x="2231166" y="1963232"/>
                </a:cubicBezTo>
                <a:lnTo>
                  <a:pt x="2231147" y="1963277"/>
                </a:lnTo>
                <a:lnTo>
                  <a:pt x="2214707" y="1958774"/>
                </a:lnTo>
                <a:lnTo>
                  <a:pt x="2214401" y="1959489"/>
                </a:lnTo>
                <a:lnTo>
                  <a:pt x="2214638" y="1958706"/>
                </a:lnTo>
                <a:cubicBezTo>
                  <a:pt x="2216250" y="1953425"/>
                  <a:pt x="2221119" y="1951899"/>
                  <a:pt x="2225217" y="1953022"/>
                </a:cubicBezTo>
                <a:close/>
                <a:moveTo>
                  <a:pt x="2179003" y="1935555"/>
                </a:moveTo>
                <a:lnTo>
                  <a:pt x="2174442" y="1962324"/>
                </a:lnTo>
                <a:cubicBezTo>
                  <a:pt x="2169615" y="1973314"/>
                  <a:pt x="2162860" y="1983739"/>
                  <a:pt x="2157099" y="1992791"/>
                </a:cubicBezTo>
                <a:cubicBezTo>
                  <a:pt x="2141257" y="2017617"/>
                  <a:pt x="2123015" y="2040865"/>
                  <a:pt x="2105116" y="2064182"/>
                </a:cubicBezTo>
                <a:cubicBezTo>
                  <a:pt x="2088245" y="2086197"/>
                  <a:pt x="2074049" y="2109788"/>
                  <a:pt x="2057658" y="2132077"/>
                </a:cubicBezTo>
                <a:cubicBezTo>
                  <a:pt x="2034135" y="2164035"/>
                  <a:pt x="2008144" y="2194142"/>
                  <a:pt x="1982289" y="2224180"/>
                </a:cubicBezTo>
                <a:cubicBezTo>
                  <a:pt x="1928659" y="2286519"/>
                  <a:pt x="1877704" y="2351190"/>
                  <a:pt x="1825926" y="2415038"/>
                </a:cubicBezTo>
                <a:cubicBezTo>
                  <a:pt x="1799454" y="2447613"/>
                  <a:pt x="1772846" y="2480052"/>
                  <a:pt x="1745688" y="2512078"/>
                </a:cubicBezTo>
                <a:lnTo>
                  <a:pt x="1706140" y="2556669"/>
                </a:lnTo>
                <a:lnTo>
                  <a:pt x="1691578" y="2565297"/>
                </a:lnTo>
                <a:lnTo>
                  <a:pt x="1636556" y="2602487"/>
                </a:lnTo>
                <a:lnTo>
                  <a:pt x="1664420" y="2578670"/>
                </a:lnTo>
                <a:cubicBezTo>
                  <a:pt x="1774766" y="2458175"/>
                  <a:pt x="1871806" y="2326364"/>
                  <a:pt x="1978311" y="2202577"/>
                </a:cubicBezTo>
                <a:cubicBezTo>
                  <a:pt x="2003891" y="2172882"/>
                  <a:pt x="2029403" y="2143049"/>
                  <a:pt x="2051829" y="2110885"/>
                </a:cubicBezTo>
                <a:cubicBezTo>
                  <a:pt x="2066231" y="2090311"/>
                  <a:pt x="2079604" y="2069532"/>
                  <a:pt x="2094897" y="2049575"/>
                </a:cubicBezTo>
                <a:cubicBezTo>
                  <a:pt x="2111082" y="2028521"/>
                  <a:pt x="2127335" y="2007467"/>
                  <a:pt x="2141669" y="1985110"/>
                </a:cubicBezTo>
                <a:lnTo>
                  <a:pt x="2148637" y="1972546"/>
                </a:lnTo>
                <a:close/>
                <a:moveTo>
                  <a:pt x="2179059" y="1935227"/>
                </a:moveTo>
                <a:lnTo>
                  <a:pt x="2179251" y="1935252"/>
                </a:lnTo>
                <a:lnTo>
                  <a:pt x="2179003" y="1935555"/>
                </a:lnTo>
                <a:close/>
                <a:moveTo>
                  <a:pt x="1849894" y="1932552"/>
                </a:moveTo>
                <a:lnTo>
                  <a:pt x="1812322" y="2011067"/>
                </a:lnTo>
                <a:lnTo>
                  <a:pt x="1779552" y="2057503"/>
                </a:lnTo>
                <a:lnTo>
                  <a:pt x="1734921" y="2100393"/>
                </a:lnTo>
                <a:lnTo>
                  <a:pt x="1719923" y="2113055"/>
                </a:lnTo>
                <a:lnTo>
                  <a:pt x="1756043" y="2062468"/>
                </a:lnTo>
                <a:cubicBezTo>
                  <a:pt x="1771474" y="2041174"/>
                  <a:pt x="1787539" y="2019297"/>
                  <a:pt x="1801675" y="1996383"/>
                </a:cubicBezTo>
                <a:lnTo>
                  <a:pt x="1823836" y="1949333"/>
                </a:lnTo>
                <a:close/>
                <a:moveTo>
                  <a:pt x="1849973" y="1932385"/>
                </a:moveTo>
                <a:lnTo>
                  <a:pt x="1850067" y="1932440"/>
                </a:lnTo>
                <a:lnTo>
                  <a:pt x="1849894" y="1932552"/>
                </a:lnTo>
                <a:close/>
                <a:moveTo>
                  <a:pt x="2173293" y="1922445"/>
                </a:moveTo>
                <a:cubicBezTo>
                  <a:pt x="2176542" y="1922599"/>
                  <a:pt x="2179491" y="1924417"/>
                  <a:pt x="2180211" y="1928463"/>
                </a:cubicBezTo>
                <a:lnTo>
                  <a:pt x="2179059" y="1935227"/>
                </a:lnTo>
                <a:lnTo>
                  <a:pt x="2163614" y="1933195"/>
                </a:lnTo>
                <a:cubicBezTo>
                  <a:pt x="2164643" y="1939230"/>
                  <a:pt x="2161420" y="1948077"/>
                  <a:pt x="2158745" y="1954317"/>
                </a:cubicBezTo>
                <a:lnTo>
                  <a:pt x="2148637" y="1972546"/>
                </a:lnTo>
                <a:lnTo>
                  <a:pt x="2098112" y="2034093"/>
                </a:lnTo>
                <a:cubicBezTo>
                  <a:pt x="2070191" y="2066309"/>
                  <a:pt x="2041919" y="2098233"/>
                  <a:pt x="2014864" y="2131185"/>
                </a:cubicBezTo>
                <a:cubicBezTo>
                  <a:pt x="1966790" y="2189821"/>
                  <a:pt x="1921047" y="2250309"/>
                  <a:pt x="1870709" y="2307024"/>
                </a:cubicBezTo>
                <a:cubicBezTo>
                  <a:pt x="1845060" y="2335965"/>
                  <a:pt x="1818657" y="2362368"/>
                  <a:pt x="1789785" y="2389732"/>
                </a:cubicBezTo>
                <a:cubicBezTo>
                  <a:pt x="1760913" y="2417095"/>
                  <a:pt x="1732658" y="2445076"/>
                  <a:pt x="1703511" y="2472096"/>
                </a:cubicBezTo>
                <a:cubicBezTo>
                  <a:pt x="1677039" y="2496717"/>
                  <a:pt x="1650156" y="2522846"/>
                  <a:pt x="1620324" y="2543420"/>
                </a:cubicBezTo>
                <a:cubicBezTo>
                  <a:pt x="1601875" y="2556175"/>
                  <a:pt x="1582467" y="2567423"/>
                  <a:pt x="1563745" y="2579630"/>
                </a:cubicBezTo>
                <a:lnTo>
                  <a:pt x="1552098" y="2588381"/>
                </a:lnTo>
                <a:lnTo>
                  <a:pt x="1584612" y="2545620"/>
                </a:lnTo>
                <a:lnTo>
                  <a:pt x="1614906" y="2526137"/>
                </a:lnTo>
                <a:cubicBezTo>
                  <a:pt x="1646384" y="2503232"/>
                  <a:pt x="1674982" y="2475320"/>
                  <a:pt x="1703305" y="2448711"/>
                </a:cubicBezTo>
                <a:cubicBezTo>
                  <a:pt x="1760844" y="2394670"/>
                  <a:pt x="1818863" y="2340766"/>
                  <a:pt x="1870641" y="2281032"/>
                </a:cubicBezTo>
                <a:cubicBezTo>
                  <a:pt x="1920978" y="2222945"/>
                  <a:pt x="1967338" y="2161360"/>
                  <a:pt x="2016442" y="2102450"/>
                </a:cubicBezTo>
                <a:cubicBezTo>
                  <a:pt x="2065545" y="2043540"/>
                  <a:pt x="2118420" y="1987784"/>
                  <a:pt x="2164575" y="1926405"/>
                </a:cubicBezTo>
                <a:cubicBezTo>
                  <a:pt x="2166495" y="1923799"/>
                  <a:pt x="2170044" y="1922290"/>
                  <a:pt x="2173293" y="1922445"/>
                </a:cubicBezTo>
                <a:close/>
                <a:moveTo>
                  <a:pt x="2785342" y="1911063"/>
                </a:moveTo>
                <a:lnTo>
                  <a:pt x="2782506" y="1916654"/>
                </a:lnTo>
                <a:lnTo>
                  <a:pt x="2780766" y="1915638"/>
                </a:lnTo>
                <a:close/>
                <a:moveTo>
                  <a:pt x="2822326" y="1874078"/>
                </a:moveTo>
                <a:cubicBezTo>
                  <a:pt x="2830144" y="1866260"/>
                  <a:pt x="2842283" y="1878399"/>
                  <a:pt x="2834464" y="1886217"/>
                </a:cubicBezTo>
                <a:cubicBezTo>
                  <a:pt x="2820611" y="1900070"/>
                  <a:pt x="2806758" y="1913923"/>
                  <a:pt x="2792905" y="1927776"/>
                </a:cubicBezTo>
                <a:cubicBezTo>
                  <a:pt x="2789613" y="1931068"/>
                  <a:pt x="2785738" y="1930965"/>
                  <a:pt x="2782832" y="1929045"/>
                </a:cubicBezTo>
                <a:lnTo>
                  <a:pt x="2779753" y="1922081"/>
                </a:lnTo>
                <a:lnTo>
                  <a:pt x="2782506" y="1916654"/>
                </a:lnTo>
                <a:lnTo>
                  <a:pt x="2795100" y="1924004"/>
                </a:lnTo>
                <a:cubicBezTo>
                  <a:pt x="2796677" y="1913443"/>
                  <a:pt x="2800500" y="1903551"/>
                  <a:pt x="2804615" y="1893735"/>
                </a:cubicBezTo>
                <a:lnTo>
                  <a:pt x="2805797" y="1890607"/>
                </a:lnTo>
                <a:close/>
                <a:moveTo>
                  <a:pt x="1337721" y="1862542"/>
                </a:moveTo>
                <a:lnTo>
                  <a:pt x="1306844" y="1891529"/>
                </a:lnTo>
                <a:lnTo>
                  <a:pt x="1316036" y="1883748"/>
                </a:lnTo>
                <a:close/>
                <a:moveTo>
                  <a:pt x="2156996" y="1796026"/>
                </a:moveTo>
                <a:cubicBezTo>
                  <a:pt x="2160168" y="1796995"/>
                  <a:pt x="2162586" y="1799498"/>
                  <a:pt x="2162037" y="1803647"/>
                </a:cubicBezTo>
                <a:cubicBezTo>
                  <a:pt x="2157099" y="1840337"/>
                  <a:pt x="2141394" y="1873599"/>
                  <a:pt x="2122192" y="1906243"/>
                </a:cubicBezTo>
                <a:cubicBezTo>
                  <a:pt x="2102990" y="1938887"/>
                  <a:pt x="2079878" y="1968513"/>
                  <a:pt x="2055326" y="1997317"/>
                </a:cubicBezTo>
                <a:cubicBezTo>
                  <a:pt x="2042639" y="2012130"/>
                  <a:pt x="2029883" y="2026875"/>
                  <a:pt x="2017882" y="2042168"/>
                </a:cubicBezTo>
                <a:cubicBezTo>
                  <a:pt x="2005880" y="2057462"/>
                  <a:pt x="1995593" y="2073578"/>
                  <a:pt x="1981123" y="2086814"/>
                </a:cubicBezTo>
                <a:cubicBezTo>
                  <a:pt x="1968367" y="2098472"/>
                  <a:pt x="1954102" y="2108348"/>
                  <a:pt x="1941415" y="2120144"/>
                </a:cubicBezTo>
                <a:cubicBezTo>
                  <a:pt x="1927288" y="2133243"/>
                  <a:pt x="1915218" y="2148467"/>
                  <a:pt x="1902050" y="2162458"/>
                </a:cubicBezTo>
                <a:cubicBezTo>
                  <a:pt x="1875578" y="2190507"/>
                  <a:pt x="1847049" y="2218762"/>
                  <a:pt x="1823115" y="2247154"/>
                </a:cubicBezTo>
                <a:cubicBezTo>
                  <a:pt x="1799180" y="2275546"/>
                  <a:pt x="1779566" y="2307847"/>
                  <a:pt x="1758924" y="2337611"/>
                </a:cubicBezTo>
                <a:cubicBezTo>
                  <a:pt x="1738281" y="2367375"/>
                  <a:pt x="1716336" y="2396727"/>
                  <a:pt x="1690207" y="2421964"/>
                </a:cubicBezTo>
                <a:cubicBezTo>
                  <a:pt x="1677519" y="2434240"/>
                  <a:pt x="1663255" y="2444939"/>
                  <a:pt x="1651459" y="2457969"/>
                </a:cubicBezTo>
                <a:cubicBezTo>
                  <a:pt x="1639663" y="2470999"/>
                  <a:pt x="1629445" y="2485264"/>
                  <a:pt x="1619501" y="2499734"/>
                </a:cubicBezTo>
                <a:lnTo>
                  <a:pt x="1584612" y="2545620"/>
                </a:lnTo>
                <a:lnTo>
                  <a:pt x="1559562" y="2561730"/>
                </a:lnTo>
                <a:lnTo>
                  <a:pt x="1537707" y="2578122"/>
                </a:lnTo>
                <a:lnTo>
                  <a:pt x="1548246" y="2565982"/>
                </a:lnTo>
                <a:cubicBezTo>
                  <a:pt x="1561825" y="2549592"/>
                  <a:pt x="1575541" y="2533475"/>
                  <a:pt x="1587748" y="2516056"/>
                </a:cubicBezTo>
                <a:cubicBezTo>
                  <a:pt x="1598858" y="2500214"/>
                  <a:pt x="1609419" y="2483961"/>
                  <a:pt x="1621078" y="2468530"/>
                </a:cubicBezTo>
                <a:cubicBezTo>
                  <a:pt x="1631502" y="2454814"/>
                  <a:pt x="1642681" y="2441578"/>
                  <a:pt x="1655505" y="2430194"/>
                </a:cubicBezTo>
                <a:cubicBezTo>
                  <a:pt x="1668330" y="2418810"/>
                  <a:pt x="1681086" y="2407905"/>
                  <a:pt x="1692744" y="2395218"/>
                </a:cubicBezTo>
                <a:cubicBezTo>
                  <a:pt x="1717227" y="2368472"/>
                  <a:pt x="1737732" y="2339257"/>
                  <a:pt x="1758306" y="2308602"/>
                </a:cubicBezTo>
                <a:cubicBezTo>
                  <a:pt x="1778880" y="2277946"/>
                  <a:pt x="1798975" y="2248526"/>
                  <a:pt x="1824006" y="2220476"/>
                </a:cubicBezTo>
                <a:cubicBezTo>
                  <a:pt x="1849038" y="2192427"/>
                  <a:pt x="1875921" y="2166161"/>
                  <a:pt x="1901364" y="2138523"/>
                </a:cubicBezTo>
                <a:cubicBezTo>
                  <a:pt x="1913983" y="2124876"/>
                  <a:pt x="1926396" y="2110474"/>
                  <a:pt x="1940112" y="2099090"/>
                </a:cubicBezTo>
                <a:cubicBezTo>
                  <a:pt x="1953828" y="2087705"/>
                  <a:pt x="1967750" y="2077761"/>
                  <a:pt x="1980231" y="2063908"/>
                </a:cubicBezTo>
                <a:cubicBezTo>
                  <a:pt x="1992713" y="2050055"/>
                  <a:pt x="2002863" y="2033870"/>
                  <a:pt x="2014727" y="2019400"/>
                </a:cubicBezTo>
                <a:cubicBezTo>
                  <a:pt x="2027346" y="2003969"/>
                  <a:pt x="2040513" y="1988950"/>
                  <a:pt x="2053338" y="1973725"/>
                </a:cubicBezTo>
                <a:cubicBezTo>
                  <a:pt x="2074598" y="1948557"/>
                  <a:pt x="2094554" y="1920576"/>
                  <a:pt x="2110259" y="1893213"/>
                </a:cubicBezTo>
                <a:cubicBezTo>
                  <a:pt x="2118112" y="1879531"/>
                  <a:pt x="2125724" y="1865146"/>
                  <a:pt x="2131905" y="1850230"/>
                </a:cubicBezTo>
                <a:lnTo>
                  <a:pt x="2136834" y="1832800"/>
                </a:lnTo>
                <a:lnTo>
                  <a:pt x="2159568" y="1810094"/>
                </a:lnTo>
                <a:lnTo>
                  <a:pt x="2144961" y="1804059"/>
                </a:lnTo>
                <a:lnTo>
                  <a:pt x="2136834" y="1832800"/>
                </a:lnTo>
                <a:lnTo>
                  <a:pt x="2121192" y="1848421"/>
                </a:lnTo>
                <a:cubicBezTo>
                  <a:pt x="2086805" y="1890174"/>
                  <a:pt x="2062322" y="1940413"/>
                  <a:pt x="2029197" y="1983052"/>
                </a:cubicBezTo>
                <a:cubicBezTo>
                  <a:pt x="2006429" y="2012405"/>
                  <a:pt x="1978586" y="2037848"/>
                  <a:pt x="1952319" y="2063908"/>
                </a:cubicBezTo>
                <a:cubicBezTo>
                  <a:pt x="1923927" y="2092026"/>
                  <a:pt x="1894918" y="2120487"/>
                  <a:pt x="1866937" y="2148124"/>
                </a:cubicBezTo>
                <a:cubicBezTo>
                  <a:pt x="1838957" y="2175762"/>
                  <a:pt x="1811319" y="2203537"/>
                  <a:pt x="1784093" y="2232135"/>
                </a:cubicBezTo>
                <a:cubicBezTo>
                  <a:pt x="1756866" y="2260733"/>
                  <a:pt x="1730669" y="2291662"/>
                  <a:pt x="1704128" y="2319437"/>
                </a:cubicBezTo>
                <a:cubicBezTo>
                  <a:pt x="1677588" y="2347212"/>
                  <a:pt x="1649127" y="2372998"/>
                  <a:pt x="1621215" y="2399333"/>
                </a:cubicBezTo>
                <a:cubicBezTo>
                  <a:pt x="1606676" y="2413049"/>
                  <a:pt x="1592274" y="2426902"/>
                  <a:pt x="1578353" y="2441167"/>
                </a:cubicBezTo>
                <a:cubicBezTo>
                  <a:pt x="1565460" y="2454403"/>
                  <a:pt x="1553184" y="2467639"/>
                  <a:pt x="1538713" y="2479229"/>
                </a:cubicBezTo>
                <a:cubicBezTo>
                  <a:pt x="1512653" y="2500146"/>
                  <a:pt x="1485907" y="2518388"/>
                  <a:pt x="1464578" y="2544448"/>
                </a:cubicBezTo>
                <a:cubicBezTo>
                  <a:pt x="1448119" y="2564679"/>
                  <a:pt x="1428918" y="2590397"/>
                  <a:pt x="1400320" y="2591288"/>
                </a:cubicBezTo>
                <a:cubicBezTo>
                  <a:pt x="1392570" y="2591563"/>
                  <a:pt x="1389484" y="2581962"/>
                  <a:pt x="1394284" y="2576681"/>
                </a:cubicBezTo>
                <a:cubicBezTo>
                  <a:pt x="1407178" y="2562485"/>
                  <a:pt x="1423089" y="2551169"/>
                  <a:pt x="1438039" y="2540128"/>
                </a:cubicBezTo>
                <a:lnTo>
                  <a:pt x="1465396" y="2516843"/>
                </a:lnTo>
                <a:lnTo>
                  <a:pt x="1437010" y="2550278"/>
                </a:lnTo>
                <a:cubicBezTo>
                  <a:pt x="1427409" y="2560907"/>
                  <a:pt x="1415475" y="2573320"/>
                  <a:pt x="1400250" y="2573800"/>
                </a:cubicBezTo>
                <a:lnTo>
                  <a:pt x="1406286" y="2588408"/>
                </a:lnTo>
                <a:cubicBezTo>
                  <a:pt x="1428985" y="2563513"/>
                  <a:pt x="1459367" y="2546643"/>
                  <a:pt x="1484055" y="2523806"/>
                </a:cubicBezTo>
                <a:cubicBezTo>
                  <a:pt x="1508744" y="2500969"/>
                  <a:pt x="1528838" y="2475525"/>
                  <a:pt x="1548589" y="2449191"/>
                </a:cubicBezTo>
                <a:lnTo>
                  <a:pt x="1556964" y="2438213"/>
                </a:lnTo>
                <a:lnTo>
                  <a:pt x="1557504" y="2437738"/>
                </a:lnTo>
                <a:cubicBezTo>
                  <a:pt x="1609625" y="2382668"/>
                  <a:pt x="1668124" y="2334388"/>
                  <a:pt x="1718599" y="2277603"/>
                </a:cubicBezTo>
                <a:cubicBezTo>
                  <a:pt x="1770788" y="2218830"/>
                  <a:pt x="1826544" y="2163486"/>
                  <a:pt x="1882505" y="2108348"/>
                </a:cubicBezTo>
                <a:cubicBezTo>
                  <a:pt x="1910211" y="2081053"/>
                  <a:pt x="1937986" y="2053827"/>
                  <a:pt x="1965418" y="2026258"/>
                </a:cubicBezTo>
                <a:cubicBezTo>
                  <a:pt x="1989833" y="2001775"/>
                  <a:pt x="2013081" y="1977497"/>
                  <a:pt x="2032695" y="1948831"/>
                </a:cubicBezTo>
                <a:cubicBezTo>
                  <a:pt x="2068288" y="1896779"/>
                  <a:pt x="2097160" y="1837663"/>
                  <a:pt x="2147430" y="1797612"/>
                </a:cubicBezTo>
                <a:cubicBezTo>
                  <a:pt x="2149899" y="1795623"/>
                  <a:pt x="2153825" y="1795057"/>
                  <a:pt x="2156996" y="1796026"/>
                </a:cubicBezTo>
                <a:close/>
                <a:moveTo>
                  <a:pt x="2072746" y="1775461"/>
                </a:moveTo>
                <a:cubicBezTo>
                  <a:pt x="2078918" y="1770797"/>
                  <a:pt x="2087353" y="1778547"/>
                  <a:pt x="2085364" y="1785130"/>
                </a:cubicBezTo>
                <a:cubicBezTo>
                  <a:pt x="2064516" y="1854602"/>
                  <a:pt x="2015550" y="1910289"/>
                  <a:pt x="1968436" y="1964261"/>
                </a:cubicBezTo>
                <a:cubicBezTo>
                  <a:pt x="1921321" y="2018234"/>
                  <a:pt x="1873041" y="2069669"/>
                  <a:pt x="1824212" y="2123367"/>
                </a:cubicBezTo>
                <a:cubicBezTo>
                  <a:pt x="1775383" y="2177065"/>
                  <a:pt x="1732658" y="2235838"/>
                  <a:pt x="1682594" y="2288439"/>
                </a:cubicBezTo>
                <a:cubicBezTo>
                  <a:pt x="1657905" y="2314431"/>
                  <a:pt x="1632805" y="2340148"/>
                  <a:pt x="1610380" y="2368198"/>
                </a:cubicBezTo>
                <a:lnTo>
                  <a:pt x="1556964" y="2438213"/>
                </a:lnTo>
                <a:lnTo>
                  <a:pt x="1510596" y="2479023"/>
                </a:lnTo>
                <a:lnTo>
                  <a:pt x="1480649" y="2503776"/>
                </a:lnTo>
                <a:lnTo>
                  <a:pt x="1551263" y="2417644"/>
                </a:lnTo>
                <a:cubicBezTo>
                  <a:pt x="1571495" y="2390280"/>
                  <a:pt x="1591657" y="2363603"/>
                  <a:pt x="1614357" y="2337337"/>
                </a:cubicBezTo>
                <a:cubicBezTo>
                  <a:pt x="1637057" y="2311071"/>
                  <a:pt x="1661197" y="2287067"/>
                  <a:pt x="1685337" y="2261076"/>
                </a:cubicBezTo>
                <a:cubicBezTo>
                  <a:pt x="1709478" y="2235084"/>
                  <a:pt x="1730120" y="2207858"/>
                  <a:pt x="1753163" y="2179671"/>
                </a:cubicBezTo>
                <a:cubicBezTo>
                  <a:pt x="1776206" y="2151485"/>
                  <a:pt x="1800552" y="2124327"/>
                  <a:pt x="1825172" y="2097512"/>
                </a:cubicBezTo>
                <a:cubicBezTo>
                  <a:pt x="1872424" y="2046077"/>
                  <a:pt x="1919744" y="1994848"/>
                  <a:pt x="1965555" y="1942110"/>
                </a:cubicBezTo>
                <a:cubicBezTo>
                  <a:pt x="1996828" y="1906106"/>
                  <a:pt x="2028911" y="1868365"/>
                  <a:pt x="2050867" y="1825562"/>
                </a:cubicBezTo>
                <a:lnTo>
                  <a:pt x="2056748" y="1811125"/>
                </a:lnTo>
                <a:lnTo>
                  <a:pt x="2081661" y="1790617"/>
                </a:lnTo>
                <a:lnTo>
                  <a:pt x="2069042" y="1780947"/>
                </a:lnTo>
                <a:lnTo>
                  <a:pt x="2056748" y="1811125"/>
                </a:lnTo>
                <a:lnTo>
                  <a:pt x="1980231" y="1874113"/>
                </a:lnTo>
                <a:cubicBezTo>
                  <a:pt x="1947656" y="1903465"/>
                  <a:pt x="1916555" y="1934429"/>
                  <a:pt x="1887648" y="1967279"/>
                </a:cubicBezTo>
                <a:cubicBezTo>
                  <a:pt x="1862274" y="1996083"/>
                  <a:pt x="1837311" y="2026601"/>
                  <a:pt x="1811113" y="2053004"/>
                </a:cubicBezTo>
                <a:cubicBezTo>
                  <a:pt x="1784916" y="2079407"/>
                  <a:pt x="1757346" y="2104439"/>
                  <a:pt x="1729229" y="2128785"/>
                </a:cubicBezTo>
                <a:lnTo>
                  <a:pt x="1728310" y="2129556"/>
                </a:lnTo>
                <a:lnTo>
                  <a:pt x="1758238" y="2087705"/>
                </a:lnTo>
                <a:lnTo>
                  <a:pt x="1779552" y="2057503"/>
                </a:lnTo>
                <a:lnTo>
                  <a:pt x="1817560" y="2020977"/>
                </a:lnTo>
                <a:cubicBezTo>
                  <a:pt x="1843963" y="1992928"/>
                  <a:pt x="1867555" y="1962478"/>
                  <a:pt x="1893821" y="1934292"/>
                </a:cubicBezTo>
                <a:cubicBezTo>
                  <a:pt x="1948342" y="1875930"/>
                  <a:pt x="2009172" y="1823672"/>
                  <a:pt x="2072746" y="1775461"/>
                </a:cubicBezTo>
                <a:close/>
                <a:moveTo>
                  <a:pt x="2047325" y="1751804"/>
                </a:moveTo>
                <a:cubicBezTo>
                  <a:pt x="2053304" y="1753836"/>
                  <a:pt x="2056390" y="1763236"/>
                  <a:pt x="2049292" y="1767505"/>
                </a:cubicBezTo>
                <a:cubicBezTo>
                  <a:pt x="1978449" y="1809819"/>
                  <a:pt x="1920019" y="1869140"/>
                  <a:pt x="1855279" y="1919684"/>
                </a:cubicBezTo>
                <a:lnTo>
                  <a:pt x="1849913" y="1923816"/>
                </a:lnTo>
                <a:lnTo>
                  <a:pt x="1851850" y="1928463"/>
                </a:lnTo>
                <a:lnTo>
                  <a:pt x="1849973" y="1932385"/>
                </a:lnTo>
                <a:lnTo>
                  <a:pt x="1843609" y="1928671"/>
                </a:lnTo>
                <a:lnTo>
                  <a:pt x="1827853" y="1940804"/>
                </a:lnTo>
                <a:lnTo>
                  <a:pt x="1823836" y="1949333"/>
                </a:lnTo>
                <a:lnTo>
                  <a:pt x="1811730" y="1957129"/>
                </a:lnTo>
                <a:cubicBezTo>
                  <a:pt x="1799386" y="1965359"/>
                  <a:pt x="1787453" y="1974137"/>
                  <a:pt x="1775932" y="1983464"/>
                </a:cubicBezTo>
                <a:cubicBezTo>
                  <a:pt x="1752889" y="2002186"/>
                  <a:pt x="1731423" y="2022692"/>
                  <a:pt x="1710712" y="2043883"/>
                </a:cubicBezTo>
                <a:cubicBezTo>
                  <a:pt x="1673130" y="2082288"/>
                  <a:pt x="1638086" y="2123093"/>
                  <a:pt x="1600435" y="2161429"/>
                </a:cubicBezTo>
                <a:cubicBezTo>
                  <a:pt x="1581850" y="2180357"/>
                  <a:pt x="1562648" y="2198668"/>
                  <a:pt x="1542211" y="2215539"/>
                </a:cubicBezTo>
                <a:cubicBezTo>
                  <a:pt x="1520471" y="2233507"/>
                  <a:pt x="1497154" y="2249554"/>
                  <a:pt x="1474248" y="2266013"/>
                </a:cubicBezTo>
                <a:cubicBezTo>
                  <a:pt x="1422882" y="2302841"/>
                  <a:pt x="1371654" y="2339943"/>
                  <a:pt x="1321316" y="2378210"/>
                </a:cubicBezTo>
                <a:cubicBezTo>
                  <a:pt x="1299986" y="2394395"/>
                  <a:pt x="1282157" y="2412843"/>
                  <a:pt x="1269263" y="2436435"/>
                </a:cubicBezTo>
                <a:cubicBezTo>
                  <a:pt x="1258428" y="2456254"/>
                  <a:pt x="1248895" y="2478131"/>
                  <a:pt x="1229076" y="2490682"/>
                </a:cubicBezTo>
                <a:lnTo>
                  <a:pt x="1228664" y="2490407"/>
                </a:lnTo>
                <a:cubicBezTo>
                  <a:pt x="1219336" y="2496305"/>
                  <a:pt x="1210696" y="2481492"/>
                  <a:pt x="1220022" y="2475594"/>
                </a:cubicBezTo>
                <a:cubicBezTo>
                  <a:pt x="1241763" y="2461809"/>
                  <a:pt x="1248758" y="2433006"/>
                  <a:pt x="1262886" y="2412843"/>
                </a:cubicBezTo>
                <a:cubicBezTo>
                  <a:pt x="1280648" y="2387469"/>
                  <a:pt x="1303553" y="2369226"/>
                  <a:pt x="1328447" y="2351190"/>
                </a:cubicBezTo>
                <a:cubicBezTo>
                  <a:pt x="1379952" y="2313882"/>
                  <a:pt x="1430837" y="2275683"/>
                  <a:pt x="1482409" y="2238444"/>
                </a:cubicBezTo>
                <a:cubicBezTo>
                  <a:pt x="1504972" y="2222191"/>
                  <a:pt x="1527192" y="2205869"/>
                  <a:pt x="1547903" y="2187352"/>
                </a:cubicBezTo>
                <a:cubicBezTo>
                  <a:pt x="1567380" y="2169864"/>
                  <a:pt x="1585896" y="2151348"/>
                  <a:pt x="1603933" y="2132351"/>
                </a:cubicBezTo>
                <a:lnTo>
                  <a:pt x="1668550" y="2063686"/>
                </a:lnTo>
                <a:lnTo>
                  <a:pt x="1592087" y="2127867"/>
                </a:lnTo>
                <a:cubicBezTo>
                  <a:pt x="1565941" y="2150541"/>
                  <a:pt x="1539263" y="2172504"/>
                  <a:pt x="1509431" y="2190300"/>
                </a:cubicBezTo>
                <a:cubicBezTo>
                  <a:pt x="1479530" y="2208131"/>
                  <a:pt x="1445240" y="2218144"/>
                  <a:pt x="1416710" y="2238375"/>
                </a:cubicBezTo>
                <a:cubicBezTo>
                  <a:pt x="1400732" y="2249691"/>
                  <a:pt x="1386262" y="2264093"/>
                  <a:pt x="1371997" y="2276917"/>
                </a:cubicBezTo>
                <a:cubicBezTo>
                  <a:pt x="1357733" y="2289742"/>
                  <a:pt x="1343399" y="2302497"/>
                  <a:pt x="1328379" y="2314361"/>
                </a:cubicBezTo>
                <a:cubicBezTo>
                  <a:pt x="1276190" y="2355647"/>
                  <a:pt x="1223727" y="2399675"/>
                  <a:pt x="1160085" y="2422238"/>
                </a:cubicBezTo>
                <a:lnTo>
                  <a:pt x="1159879" y="2422306"/>
                </a:lnTo>
                <a:cubicBezTo>
                  <a:pt x="1149454" y="2426010"/>
                  <a:pt x="1144997" y="2409414"/>
                  <a:pt x="1155352" y="2405779"/>
                </a:cubicBezTo>
                <a:cubicBezTo>
                  <a:pt x="1191151" y="2393092"/>
                  <a:pt x="1222767" y="2372998"/>
                  <a:pt x="1254657" y="2350229"/>
                </a:cubicBezTo>
                <a:cubicBezTo>
                  <a:pt x="1286546" y="2327461"/>
                  <a:pt x="1317338" y="2302566"/>
                  <a:pt x="1346622" y="2276574"/>
                </a:cubicBezTo>
                <a:cubicBezTo>
                  <a:pt x="1374191" y="2252159"/>
                  <a:pt x="1400115" y="2225413"/>
                  <a:pt x="1433307" y="2208611"/>
                </a:cubicBezTo>
                <a:cubicBezTo>
                  <a:pt x="1448874" y="2200793"/>
                  <a:pt x="1465265" y="2194209"/>
                  <a:pt x="1480627" y="2186528"/>
                </a:cubicBezTo>
                <a:cubicBezTo>
                  <a:pt x="1495989" y="2178848"/>
                  <a:pt x="1510596" y="2169864"/>
                  <a:pt x="1524587" y="2159988"/>
                </a:cubicBezTo>
                <a:cubicBezTo>
                  <a:pt x="1552979" y="2140031"/>
                  <a:pt x="1578353" y="2117126"/>
                  <a:pt x="1605031" y="2093945"/>
                </a:cubicBezTo>
                <a:cubicBezTo>
                  <a:pt x="1631709" y="2070765"/>
                  <a:pt x="1659278" y="2049437"/>
                  <a:pt x="1687601" y="2028452"/>
                </a:cubicBezTo>
                <a:cubicBezTo>
                  <a:pt x="1719491" y="2004723"/>
                  <a:pt x="1750352" y="1979623"/>
                  <a:pt x="1781556" y="1955002"/>
                </a:cubicBezTo>
                <a:cubicBezTo>
                  <a:pt x="1811114" y="1931685"/>
                  <a:pt x="1841495" y="1909534"/>
                  <a:pt x="1870504" y="1885531"/>
                </a:cubicBezTo>
                <a:cubicBezTo>
                  <a:pt x="1925917" y="1839719"/>
                  <a:pt x="1978723" y="1789725"/>
                  <a:pt x="2040651" y="1752691"/>
                </a:cubicBezTo>
                <a:cubicBezTo>
                  <a:pt x="2043017" y="1751268"/>
                  <a:pt x="2045332" y="1751127"/>
                  <a:pt x="2047325" y="1751804"/>
                </a:cubicBezTo>
                <a:close/>
                <a:moveTo>
                  <a:pt x="1968682" y="1732709"/>
                </a:moveTo>
                <a:cubicBezTo>
                  <a:pt x="1974780" y="1732976"/>
                  <a:pt x="1980232" y="1741411"/>
                  <a:pt x="1974882" y="1747686"/>
                </a:cubicBezTo>
                <a:cubicBezTo>
                  <a:pt x="1946765" y="1780741"/>
                  <a:pt x="1915149" y="1811877"/>
                  <a:pt x="1883877" y="1840612"/>
                </a:cubicBezTo>
                <a:cubicBezTo>
                  <a:pt x="1852604" y="1869347"/>
                  <a:pt x="1820783" y="1898013"/>
                  <a:pt x="1788071" y="1925171"/>
                </a:cubicBezTo>
                <a:cubicBezTo>
                  <a:pt x="1729297" y="1973862"/>
                  <a:pt x="1665244" y="2013845"/>
                  <a:pt x="1601327" y="2057942"/>
                </a:cubicBezTo>
                <a:cubicBezTo>
                  <a:pt x="1537411" y="2102039"/>
                  <a:pt x="1474797" y="2148124"/>
                  <a:pt x="1408550" y="2188587"/>
                </a:cubicBezTo>
                <a:cubicBezTo>
                  <a:pt x="1375219" y="2208955"/>
                  <a:pt x="1341410" y="2228500"/>
                  <a:pt x="1308834" y="2249966"/>
                </a:cubicBezTo>
                <a:cubicBezTo>
                  <a:pt x="1287094" y="2264299"/>
                  <a:pt x="1266452" y="2279592"/>
                  <a:pt x="1244301" y="2293788"/>
                </a:cubicBezTo>
                <a:cubicBezTo>
                  <a:pt x="1222149" y="2307984"/>
                  <a:pt x="1199654" y="2322043"/>
                  <a:pt x="1179081" y="2338502"/>
                </a:cubicBezTo>
                <a:cubicBezTo>
                  <a:pt x="1164131" y="2350504"/>
                  <a:pt x="1144242" y="2366072"/>
                  <a:pt x="1140607" y="2386166"/>
                </a:cubicBezTo>
                <a:cubicBezTo>
                  <a:pt x="1138687" y="2397070"/>
                  <a:pt x="1122159" y="2392406"/>
                  <a:pt x="1124080" y="2381639"/>
                </a:cubicBezTo>
                <a:cubicBezTo>
                  <a:pt x="1128332" y="2357842"/>
                  <a:pt x="1150825" y="2339188"/>
                  <a:pt x="1168657" y="2325061"/>
                </a:cubicBezTo>
                <a:cubicBezTo>
                  <a:pt x="1192111" y="2306544"/>
                  <a:pt x="1217485" y="2290702"/>
                  <a:pt x="1242586" y="2274586"/>
                </a:cubicBezTo>
                <a:cubicBezTo>
                  <a:pt x="1265834" y="2259635"/>
                  <a:pt x="1287849" y="2243039"/>
                  <a:pt x="1311097" y="2228089"/>
                </a:cubicBezTo>
                <a:cubicBezTo>
                  <a:pt x="1344359" y="2206692"/>
                  <a:pt x="1378649" y="2187078"/>
                  <a:pt x="1412184" y="2166230"/>
                </a:cubicBezTo>
                <a:cubicBezTo>
                  <a:pt x="1478637" y="2124944"/>
                  <a:pt x="1541594" y="2078241"/>
                  <a:pt x="1606196" y="2033870"/>
                </a:cubicBezTo>
                <a:cubicBezTo>
                  <a:pt x="1670799" y="1989499"/>
                  <a:pt x="1738419" y="1946293"/>
                  <a:pt x="1796300" y="1895544"/>
                </a:cubicBezTo>
                <a:cubicBezTo>
                  <a:pt x="1854182" y="1844795"/>
                  <a:pt x="1912749" y="1794320"/>
                  <a:pt x="1962744" y="1735547"/>
                </a:cubicBezTo>
                <a:cubicBezTo>
                  <a:pt x="1964544" y="1733438"/>
                  <a:pt x="1966649" y="1732620"/>
                  <a:pt x="1968682" y="1732709"/>
                </a:cubicBezTo>
                <a:close/>
                <a:moveTo>
                  <a:pt x="1938698" y="1686178"/>
                </a:moveTo>
                <a:cubicBezTo>
                  <a:pt x="1942410" y="1688330"/>
                  <a:pt x="1944604" y="1692787"/>
                  <a:pt x="1941552" y="1697416"/>
                </a:cubicBezTo>
                <a:cubicBezTo>
                  <a:pt x="1923859" y="1724300"/>
                  <a:pt x="1909663" y="1752074"/>
                  <a:pt x="1882917" y="1771140"/>
                </a:cubicBezTo>
                <a:cubicBezTo>
                  <a:pt x="1869955" y="1780329"/>
                  <a:pt x="1855004" y="1784513"/>
                  <a:pt x="1840534" y="1790548"/>
                </a:cubicBezTo>
                <a:cubicBezTo>
                  <a:pt x="1822086" y="1798160"/>
                  <a:pt x="1808919" y="1811602"/>
                  <a:pt x="1794448" y="1824838"/>
                </a:cubicBezTo>
                <a:cubicBezTo>
                  <a:pt x="1689041" y="1921604"/>
                  <a:pt x="1577324" y="2011170"/>
                  <a:pt x="1463275" y="2097512"/>
                </a:cubicBezTo>
                <a:cubicBezTo>
                  <a:pt x="1348816" y="2184129"/>
                  <a:pt x="1231956" y="2267522"/>
                  <a:pt x="1115919" y="2352012"/>
                </a:cubicBezTo>
                <a:lnTo>
                  <a:pt x="1115986" y="2352150"/>
                </a:lnTo>
                <a:cubicBezTo>
                  <a:pt x="1107072" y="2358665"/>
                  <a:pt x="1098498" y="2343783"/>
                  <a:pt x="1107346" y="2337336"/>
                </a:cubicBezTo>
                <a:cubicBezTo>
                  <a:pt x="1171742" y="2290428"/>
                  <a:pt x="1236414" y="2243930"/>
                  <a:pt x="1300742" y="2196953"/>
                </a:cubicBezTo>
                <a:cubicBezTo>
                  <a:pt x="1415751" y="2113011"/>
                  <a:pt x="1529867" y="2027766"/>
                  <a:pt x="1639595" y="1936966"/>
                </a:cubicBezTo>
                <a:cubicBezTo>
                  <a:pt x="1693910" y="1892046"/>
                  <a:pt x="1747128" y="1845755"/>
                  <a:pt x="1798700" y="1797680"/>
                </a:cubicBezTo>
                <a:cubicBezTo>
                  <a:pt x="1810427" y="1786776"/>
                  <a:pt x="1823389" y="1778958"/>
                  <a:pt x="1838271" y="1773129"/>
                </a:cubicBezTo>
                <a:cubicBezTo>
                  <a:pt x="1851370" y="1767985"/>
                  <a:pt x="1864331" y="1763733"/>
                  <a:pt x="1875784" y="1755161"/>
                </a:cubicBezTo>
                <a:cubicBezTo>
                  <a:pt x="1898827" y="1737947"/>
                  <a:pt x="1911171" y="1712367"/>
                  <a:pt x="1926739" y="1688775"/>
                </a:cubicBezTo>
                <a:cubicBezTo>
                  <a:pt x="1929757" y="1684181"/>
                  <a:pt x="1934986" y="1684026"/>
                  <a:pt x="1938698" y="1686178"/>
                </a:cubicBezTo>
                <a:close/>
                <a:moveTo>
                  <a:pt x="1854568" y="1680957"/>
                </a:moveTo>
                <a:cubicBezTo>
                  <a:pt x="1858263" y="1683117"/>
                  <a:pt x="1860732" y="1687747"/>
                  <a:pt x="1858297" y="1692684"/>
                </a:cubicBezTo>
                <a:cubicBezTo>
                  <a:pt x="1843963" y="1721488"/>
                  <a:pt x="1831825" y="1755366"/>
                  <a:pt x="1807684" y="1778272"/>
                </a:cubicBezTo>
                <a:cubicBezTo>
                  <a:pt x="1783544" y="1801177"/>
                  <a:pt x="1753095" y="1816128"/>
                  <a:pt x="1727377" y="1836428"/>
                </a:cubicBezTo>
                <a:cubicBezTo>
                  <a:pt x="1701660" y="1856727"/>
                  <a:pt x="1680057" y="1880182"/>
                  <a:pt x="1654683" y="1902882"/>
                </a:cubicBezTo>
                <a:cubicBezTo>
                  <a:pt x="1629308" y="1925582"/>
                  <a:pt x="1601122" y="1944784"/>
                  <a:pt x="1573690" y="1964947"/>
                </a:cubicBezTo>
                <a:cubicBezTo>
                  <a:pt x="1518757" y="2005272"/>
                  <a:pt x="1464990" y="2047174"/>
                  <a:pt x="1410196" y="2087705"/>
                </a:cubicBezTo>
                <a:cubicBezTo>
                  <a:pt x="1306983" y="2164034"/>
                  <a:pt x="1197049" y="2231723"/>
                  <a:pt x="1103779" y="2320671"/>
                </a:cubicBezTo>
                <a:lnTo>
                  <a:pt x="1103712" y="2320603"/>
                </a:lnTo>
                <a:cubicBezTo>
                  <a:pt x="1095687" y="2328215"/>
                  <a:pt x="1083549" y="2316076"/>
                  <a:pt x="1091573" y="2308464"/>
                </a:cubicBezTo>
                <a:cubicBezTo>
                  <a:pt x="1143625" y="2258881"/>
                  <a:pt x="1200958" y="2215401"/>
                  <a:pt x="1259387" y="2173773"/>
                </a:cubicBezTo>
                <a:cubicBezTo>
                  <a:pt x="1310961" y="2137082"/>
                  <a:pt x="1363356" y="2101558"/>
                  <a:pt x="1413968" y="2063565"/>
                </a:cubicBezTo>
                <a:cubicBezTo>
                  <a:pt x="1468351" y="2022759"/>
                  <a:pt x="1522255" y="1981406"/>
                  <a:pt x="1577119" y="1941218"/>
                </a:cubicBezTo>
                <a:cubicBezTo>
                  <a:pt x="1604619" y="1921055"/>
                  <a:pt x="1631571" y="1901167"/>
                  <a:pt x="1656534" y="1877919"/>
                </a:cubicBezTo>
                <a:cubicBezTo>
                  <a:pt x="1679920" y="1856110"/>
                  <a:pt x="1702346" y="1832861"/>
                  <a:pt x="1728475" y="1814345"/>
                </a:cubicBezTo>
                <a:cubicBezTo>
                  <a:pt x="1752340" y="1797406"/>
                  <a:pt x="1781075" y="1783278"/>
                  <a:pt x="1800278" y="1761264"/>
                </a:cubicBezTo>
                <a:cubicBezTo>
                  <a:pt x="1819480" y="1739250"/>
                  <a:pt x="1830590" y="1709898"/>
                  <a:pt x="1843483" y="1684043"/>
                </a:cubicBezTo>
                <a:cubicBezTo>
                  <a:pt x="1845952" y="1679105"/>
                  <a:pt x="1850873" y="1678797"/>
                  <a:pt x="1854568" y="1680957"/>
                </a:cubicBezTo>
                <a:close/>
                <a:moveTo>
                  <a:pt x="2642380" y="1646436"/>
                </a:moveTo>
                <a:cubicBezTo>
                  <a:pt x="2646075" y="1648604"/>
                  <a:pt x="2648578" y="1653251"/>
                  <a:pt x="2646212" y="1658188"/>
                </a:cubicBezTo>
                <a:cubicBezTo>
                  <a:pt x="2624404" y="1703657"/>
                  <a:pt x="2603144" y="1749331"/>
                  <a:pt x="2580238" y="1794251"/>
                </a:cubicBezTo>
                <a:cubicBezTo>
                  <a:pt x="2560830" y="1832382"/>
                  <a:pt x="2540530" y="1869758"/>
                  <a:pt x="2514058" y="1903568"/>
                </a:cubicBezTo>
                <a:cubicBezTo>
                  <a:pt x="2491907" y="1931823"/>
                  <a:pt x="2466190" y="1956923"/>
                  <a:pt x="2438826" y="1980172"/>
                </a:cubicBezTo>
                <a:cubicBezTo>
                  <a:pt x="2407005" y="2007123"/>
                  <a:pt x="2377653" y="2036270"/>
                  <a:pt x="2348712" y="2066239"/>
                </a:cubicBezTo>
                <a:cubicBezTo>
                  <a:pt x="2334173" y="2081258"/>
                  <a:pt x="2319017" y="2096963"/>
                  <a:pt x="2304547" y="2110816"/>
                </a:cubicBezTo>
                <a:cubicBezTo>
                  <a:pt x="2290076" y="2124670"/>
                  <a:pt x="2274783" y="2136945"/>
                  <a:pt x="2259352" y="2149633"/>
                </a:cubicBezTo>
                <a:cubicBezTo>
                  <a:pt x="2229040" y="2174390"/>
                  <a:pt x="2202088" y="2202782"/>
                  <a:pt x="2182817" y="2237072"/>
                </a:cubicBezTo>
                <a:cubicBezTo>
                  <a:pt x="2173353" y="2253943"/>
                  <a:pt x="2164781" y="2271156"/>
                  <a:pt x="2153328" y="2286793"/>
                </a:cubicBezTo>
                <a:cubicBezTo>
                  <a:pt x="2144001" y="2299480"/>
                  <a:pt x="2133714" y="2308944"/>
                  <a:pt x="2120478" y="2318134"/>
                </a:cubicBezTo>
                <a:cubicBezTo>
                  <a:pt x="2107242" y="2327323"/>
                  <a:pt x="2093252" y="2335073"/>
                  <a:pt x="2081387" y="2346869"/>
                </a:cubicBezTo>
                <a:cubicBezTo>
                  <a:pt x="2069523" y="2358665"/>
                  <a:pt x="2064654" y="2375604"/>
                  <a:pt x="2059647" y="2390966"/>
                </a:cubicBezTo>
                <a:cubicBezTo>
                  <a:pt x="2054641" y="2406328"/>
                  <a:pt x="2050252" y="2422170"/>
                  <a:pt x="2043051" y="2436709"/>
                </a:cubicBezTo>
                <a:cubicBezTo>
                  <a:pt x="2033656" y="2455705"/>
                  <a:pt x="2022957" y="2474016"/>
                  <a:pt x="2012533" y="2492464"/>
                </a:cubicBezTo>
                <a:lnTo>
                  <a:pt x="1994787" y="2526772"/>
                </a:lnTo>
                <a:lnTo>
                  <a:pt x="2018088" y="2505014"/>
                </a:lnTo>
                <a:cubicBezTo>
                  <a:pt x="2048058" y="2477582"/>
                  <a:pt x="2075352" y="2446447"/>
                  <a:pt x="2101001" y="2415723"/>
                </a:cubicBezTo>
                <a:cubicBezTo>
                  <a:pt x="2126650" y="2384999"/>
                  <a:pt x="2151476" y="2353933"/>
                  <a:pt x="2174931" y="2321494"/>
                </a:cubicBezTo>
                <a:cubicBezTo>
                  <a:pt x="2197630" y="2290153"/>
                  <a:pt x="2219165" y="2257989"/>
                  <a:pt x="2241247" y="2226237"/>
                </a:cubicBezTo>
                <a:cubicBezTo>
                  <a:pt x="2283493" y="2165543"/>
                  <a:pt x="2340277" y="2117880"/>
                  <a:pt x="2390752" y="2064525"/>
                </a:cubicBezTo>
                <a:cubicBezTo>
                  <a:pt x="2417910" y="2035858"/>
                  <a:pt x="2445136" y="2006026"/>
                  <a:pt x="2470305" y="1976880"/>
                </a:cubicBezTo>
                <a:cubicBezTo>
                  <a:pt x="2495474" y="1947733"/>
                  <a:pt x="2518722" y="1917078"/>
                  <a:pt x="2546017" y="1889852"/>
                </a:cubicBezTo>
                <a:cubicBezTo>
                  <a:pt x="2558567" y="1877301"/>
                  <a:pt x="2571529" y="1864683"/>
                  <a:pt x="2582913" y="1851378"/>
                </a:cubicBezTo>
                <a:cubicBezTo>
                  <a:pt x="2594297" y="1838074"/>
                  <a:pt x="2603624" y="1823398"/>
                  <a:pt x="2613225" y="1808790"/>
                </a:cubicBezTo>
                <a:cubicBezTo>
                  <a:pt x="2630508" y="1782387"/>
                  <a:pt x="2648887" y="1755572"/>
                  <a:pt x="2676250" y="1738701"/>
                </a:cubicBezTo>
                <a:cubicBezTo>
                  <a:pt x="2682560" y="1734861"/>
                  <a:pt x="2691132" y="1741239"/>
                  <a:pt x="2688869" y="1748371"/>
                </a:cubicBezTo>
                <a:cubicBezTo>
                  <a:pt x="2680708" y="1774020"/>
                  <a:pt x="2670558" y="1799120"/>
                  <a:pt x="2658900" y="1823398"/>
                </a:cubicBezTo>
                <a:lnTo>
                  <a:pt x="2637795" y="1859521"/>
                </a:lnTo>
                <a:lnTo>
                  <a:pt x="2611922" y="1892183"/>
                </a:lnTo>
                <a:lnTo>
                  <a:pt x="2556923" y="1947431"/>
                </a:lnTo>
                <a:lnTo>
                  <a:pt x="2530767" y="1969182"/>
                </a:lnTo>
                <a:lnTo>
                  <a:pt x="2528041" y="1973378"/>
                </a:lnTo>
                <a:lnTo>
                  <a:pt x="2484501" y="2011307"/>
                </a:lnTo>
                <a:lnTo>
                  <a:pt x="2497119" y="2020977"/>
                </a:lnTo>
                <a:lnTo>
                  <a:pt x="2528041" y="1973378"/>
                </a:lnTo>
                <a:lnTo>
                  <a:pt x="2551023" y="1953357"/>
                </a:lnTo>
                <a:lnTo>
                  <a:pt x="2556923" y="1947431"/>
                </a:lnTo>
                <a:lnTo>
                  <a:pt x="2579073" y="1929011"/>
                </a:lnTo>
                <a:cubicBezTo>
                  <a:pt x="2595052" y="1916118"/>
                  <a:pt x="2610071" y="1902608"/>
                  <a:pt x="2622278" y="1886080"/>
                </a:cubicBezTo>
                <a:lnTo>
                  <a:pt x="2637795" y="1859521"/>
                </a:lnTo>
                <a:lnTo>
                  <a:pt x="2662037" y="1828919"/>
                </a:lnTo>
                <a:cubicBezTo>
                  <a:pt x="2678548" y="1807676"/>
                  <a:pt x="2696002" y="1787325"/>
                  <a:pt x="2717810" y="1771002"/>
                </a:cubicBezTo>
                <a:cubicBezTo>
                  <a:pt x="2722199" y="1767711"/>
                  <a:pt x="2729263" y="1771208"/>
                  <a:pt x="2730429" y="1776146"/>
                </a:cubicBezTo>
                <a:cubicBezTo>
                  <a:pt x="2734063" y="1791851"/>
                  <a:pt x="2725285" y="1807693"/>
                  <a:pt x="2716850" y="1820380"/>
                </a:cubicBezTo>
                <a:cubicBezTo>
                  <a:pt x="2706494" y="1835948"/>
                  <a:pt x="2694013" y="1850144"/>
                  <a:pt x="2681120" y="1863654"/>
                </a:cubicBezTo>
                <a:cubicBezTo>
                  <a:pt x="2676250" y="1868729"/>
                  <a:pt x="2671244" y="1873667"/>
                  <a:pt x="2666443" y="1878810"/>
                </a:cubicBezTo>
                <a:cubicBezTo>
                  <a:pt x="2660683" y="1884982"/>
                  <a:pt x="2653345" y="1889783"/>
                  <a:pt x="2647995" y="1896298"/>
                </a:cubicBezTo>
                <a:lnTo>
                  <a:pt x="2634938" y="1926577"/>
                </a:lnTo>
                <a:lnTo>
                  <a:pt x="2609796" y="1961792"/>
                </a:lnTo>
                <a:lnTo>
                  <a:pt x="2624130" y="1970159"/>
                </a:lnTo>
                <a:cubicBezTo>
                  <a:pt x="2627936" y="1958226"/>
                  <a:pt x="2629736" y="1944802"/>
                  <a:pt x="2632668" y="1931840"/>
                </a:cubicBezTo>
                <a:lnTo>
                  <a:pt x="2634938" y="1926577"/>
                </a:lnTo>
                <a:lnTo>
                  <a:pt x="2654682" y="1898922"/>
                </a:lnTo>
                <a:cubicBezTo>
                  <a:pt x="2670353" y="1878056"/>
                  <a:pt x="2688252" y="1859677"/>
                  <a:pt x="2712941" y="1850967"/>
                </a:cubicBezTo>
                <a:cubicBezTo>
                  <a:pt x="2718084" y="1849184"/>
                  <a:pt x="2723982" y="1853984"/>
                  <a:pt x="2723776" y="1859265"/>
                </a:cubicBezTo>
                <a:cubicBezTo>
                  <a:pt x="2722885" y="1882102"/>
                  <a:pt x="2703682" y="1896230"/>
                  <a:pt x="2692572" y="1914403"/>
                </a:cubicBezTo>
                <a:lnTo>
                  <a:pt x="2682291" y="1936881"/>
                </a:lnTo>
                <a:lnTo>
                  <a:pt x="2675839" y="1943618"/>
                </a:lnTo>
                <a:cubicBezTo>
                  <a:pt x="2671518" y="1952122"/>
                  <a:pt x="2672959" y="1963507"/>
                  <a:pt x="2664660" y="1969679"/>
                </a:cubicBezTo>
                <a:lnTo>
                  <a:pt x="2677279" y="1974822"/>
                </a:lnTo>
                <a:cubicBezTo>
                  <a:pt x="2675016" y="1964638"/>
                  <a:pt x="2676233" y="1953803"/>
                  <a:pt x="2679319" y="1943379"/>
                </a:cubicBezTo>
                <a:lnTo>
                  <a:pt x="2682291" y="1936881"/>
                </a:lnTo>
                <a:lnTo>
                  <a:pt x="2699088" y="1919341"/>
                </a:lnTo>
                <a:cubicBezTo>
                  <a:pt x="2718564" y="1900001"/>
                  <a:pt x="2732692" y="1876616"/>
                  <a:pt x="2749357" y="1854944"/>
                </a:cubicBezTo>
                <a:cubicBezTo>
                  <a:pt x="2755255" y="1847195"/>
                  <a:pt x="2766707" y="1851653"/>
                  <a:pt x="2764993" y="1861528"/>
                </a:cubicBezTo>
                <a:cubicBezTo>
                  <a:pt x="2762044" y="1878673"/>
                  <a:pt x="2753540" y="1894515"/>
                  <a:pt x="2747162" y="1910357"/>
                </a:cubicBezTo>
                <a:cubicBezTo>
                  <a:pt x="2743973" y="1918278"/>
                  <a:pt x="2740698" y="1926679"/>
                  <a:pt x="2738915" y="1935226"/>
                </a:cubicBezTo>
                <a:lnTo>
                  <a:pt x="2739134" y="1943225"/>
                </a:lnTo>
                <a:lnTo>
                  <a:pt x="2725285" y="1957197"/>
                </a:lnTo>
                <a:lnTo>
                  <a:pt x="2739618" y="1960969"/>
                </a:lnTo>
                <a:lnTo>
                  <a:pt x="2739134" y="1943225"/>
                </a:lnTo>
                <a:lnTo>
                  <a:pt x="2747222" y="1935063"/>
                </a:lnTo>
                <a:cubicBezTo>
                  <a:pt x="2754449" y="1927742"/>
                  <a:pt x="2761290" y="1920027"/>
                  <a:pt x="2766845" y="1910563"/>
                </a:cubicBezTo>
                <a:cubicBezTo>
                  <a:pt x="2777955" y="1891635"/>
                  <a:pt x="2783578" y="1869758"/>
                  <a:pt x="2801546" y="1855562"/>
                </a:cubicBezTo>
                <a:cubicBezTo>
                  <a:pt x="2807924" y="1850555"/>
                  <a:pt x="2818280" y="1855013"/>
                  <a:pt x="2815879" y="1863928"/>
                </a:cubicBezTo>
                <a:lnTo>
                  <a:pt x="2805797" y="1890607"/>
                </a:lnTo>
                <a:lnTo>
                  <a:pt x="2785342" y="1911063"/>
                </a:lnTo>
                <a:lnTo>
                  <a:pt x="2793917" y="1894155"/>
                </a:lnTo>
                <a:cubicBezTo>
                  <a:pt x="2798923" y="1884194"/>
                  <a:pt x="2804701" y="1874798"/>
                  <a:pt x="2813685" y="1867700"/>
                </a:cubicBezTo>
                <a:lnTo>
                  <a:pt x="2799352" y="1859334"/>
                </a:lnTo>
                <a:cubicBezTo>
                  <a:pt x="2793865" y="1879839"/>
                  <a:pt x="2781726" y="1898287"/>
                  <a:pt x="2778572" y="1919410"/>
                </a:cubicBezTo>
                <a:lnTo>
                  <a:pt x="2779753" y="1922081"/>
                </a:lnTo>
                <a:lnTo>
                  <a:pt x="2778778" y="1924004"/>
                </a:lnTo>
                <a:cubicBezTo>
                  <a:pt x="2767599" y="1941698"/>
                  <a:pt x="2751277" y="1954043"/>
                  <a:pt x="2737424" y="1969404"/>
                </a:cubicBezTo>
                <a:cubicBezTo>
                  <a:pt x="2732898" y="1974479"/>
                  <a:pt x="2725011" y="1971462"/>
                  <a:pt x="2723091" y="1965633"/>
                </a:cubicBezTo>
                <a:cubicBezTo>
                  <a:pt x="2716850" y="1946431"/>
                  <a:pt x="2721651" y="1928325"/>
                  <a:pt x="2728791" y="1910503"/>
                </a:cubicBezTo>
                <a:lnTo>
                  <a:pt x="2729831" y="1907690"/>
                </a:lnTo>
                <a:lnTo>
                  <a:pt x="2764170" y="1863654"/>
                </a:lnTo>
                <a:lnTo>
                  <a:pt x="2748534" y="1857070"/>
                </a:lnTo>
                <a:lnTo>
                  <a:pt x="2729831" y="1907690"/>
                </a:lnTo>
                <a:lnTo>
                  <a:pt x="2711226" y="1931548"/>
                </a:lnTo>
                <a:cubicBezTo>
                  <a:pt x="2703065" y="1939641"/>
                  <a:pt x="2691955" y="1946019"/>
                  <a:pt x="2689212" y="1957540"/>
                </a:cubicBezTo>
                <a:cubicBezTo>
                  <a:pt x="2686469" y="1969062"/>
                  <a:pt x="2683108" y="1977291"/>
                  <a:pt x="2673301" y="1984561"/>
                </a:cubicBezTo>
                <a:cubicBezTo>
                  <a:pt x="2668912" y="1987784"/>
                  <a:pt x="2661780" y="1984423"/>
                  <a:pt x="2660683" y="1979417"/>
                </a:cubicBezTo>
                <a:cubicBezTo>
                  <a:pt x="2655951" y="1958020"/>
                  <a:pt x="2662603" y="1933880"/>
                  <a:pt x="2672341" y="1914746"/>
                </a:cubicBezTo>
                <a:cubicBezTo>
                  <a:pt x="2677142" y="1905351"/>
                  <a:pt x="2683108" y="1896572"/>
                  <a:pt x="2689898" y="1888480"/>
                </a:cubicBezTo>
                <a:lnTo>
                  <a:pt x="2694615" y="1882693"/>
                </a:lnTo>
                <a:lnTo>
                  <a:pt x="2717398" y="1867563"/>
                </a:lnTo>
                <a:lnTo>
                  <a:pt x="2706563" y="1859265"/>
                </a:lnTo>
                <a:cubicBezTo>
                  <a:pt x="2706323" y="1865266"/>
                  <a:pt x="2703974" y="1870409"/>
                  <a:pt x="2700776" y="1875133"/>
                </a:cubicBezTo>
                <a:lnTo>
                  <a:pt x="2694615" y="1882693"/>
                </a:lnTo>
                <a:lnTo>
                  <a:pt x="2687772" y="1887237"/>
                </a:lnTo>
                <a:cubicBezTo>
                  <a:pt x="2679131" y="1895767"/>
                  <a:pt x="2671587" y="1905625"/>
                  <a:pt x="2664729" y="1914883"/>
                </a:cubicBezTo>
                <a:cubicBezTo>
                  <a:pt x="2650259" y="1934429"/>
                  <a:pt x="2637503" y="1955346"/>
                  <a:pt x="2621798" y="1973931"/>
                </a:cubicBezTo>
                <a:cubicBezTo>
                  <a:pt x="2616243" y="1980514"/>
                  <a:pt x="2604927" y="1973451"/>
                  <a:pt x="2607465" y="1965564"/>
                </a:cubicBezTo>
                <a:cubicBezTo>
                  <a:pt x="2611408" y="1953117"/>
                  <a:pt x="2613585" y="1940172"/>
                  <a:pt x="2616577" y="1927502"/>
                </a:cubicBezTo>
                <a:lnTo>
                  <a:pt x="2627460" y="1899191"/>
                </a:lnTo>
                <a:lnTo>
                  <a:pt x="2650631" y="1869982"/>
                </a:lnTo>
                <a:lnTo>
                  <a:pt x="2661849" y="1858716"/>
                </a:lnTo>
                <a:cubicBezTo>
                  <a:pt x="2674056" y="1846303"/>
                  <a:pt x="2686057" y="1833479"/>
                  <a:pt x="2696413" y="1819489"/>
                </a:cubicBezTo>
                <a:lnTo>
                  <a:pt x="2701483" y="1812093"/>
                </a:lnTo>
                <a:lnTo>
                  <a:pt x="2726314" y="1785816"/>
                </a:lnTo>
                <a:lnTo>
                  <a:pt x="2713695" y="1780672"/>
                </a:lnTo>
                <a:cubicBezTo>
                  <a:pt x="2715204" y="1787187"/>
                  <a:pt x="2712650" y="1794491"/>
                  <a:pt x="2708835" y="1801366"/>
                </a:cubicBezTo>
                <a:lnTo>
                  <a:pt x="2701483" y="1812093"/>
                </a:lnTo>
                <a:lnTo>
                  <a:pt x="2670782" y="1844581"/>
                </a:lnTo>
                <a:lnTo>
                  <a:pt x="2650631" y="1869982"/>
                </a:lnTo>
                <a:lnTo>
                  <a:pt x="2645938" y="1874695"/>
                </a:lnTo>
                <a:cubicBezTo>
                  <a:pt x="2640315" y="1879633"/>
                  <a:pt x="2634760" y="1884502"/>
                  <a:pt x="2630576" y="1891086"/>
                </a:cubicBezTo>
                <a:lnTo>
                  <a:pt x="2627460" y="1899191"/>
                </a:lnTo>
                <a:lnTo>
                  <a:pt x="2620289" y="1908231"/>
                </a:lnTo>
                <a:cubicBezTo>
                  <a:pt x="2600470" y="1929354"/>
                  <a:pt x="2579141" y="1949516"/>
                  <a:pt x="2558636" y="1969816"/>
                </a:cubicBezTo>
                <a:cubicBezTo>
                  <a:pt x="2538130" y="1990116"/>
                  <a:pt x="2516939" y="2009935"/>
                  <a:pt x="2492936" y="2026120"/>
                </a:cubicBezTo>
                <a:cubicBezTo>
                  <a:pt x="2486627" y="2030372"/>
                  <a:pt x="2478329" y="2023308"/>
                  <a:pt x="2480317" y="2016450"/>
                </a:cubicBezTo>
                <a:cubicBezTo>
                  <a:pt x="2486970" y="1993819"/>
                  <a:pt x="2500823" y="1974685"/>
                  <a:pt x="2517488" y="1958294"/>
                </a:cubicBezTo>
                <a:cubicBezTo>
                  <a:pt x="2546977" y="1929217"/>
                  <a:pt x="2584970" y="1908505"/>
                  <a:pt x="2609385" y="1874421"/>
                </a:cubicBezTo>
                <a:cubicBezTo>
                  <a:pt x="2623376" y="1854876"/>
                  <a:pt x="2635411" y="1833634"/>
                  <a:pt x="2645767" y="1811568"/>
                </a:cubicBezTo>
                <a:lnTo>
                  <a:pt x="2658594" y="1778505"/>
                </a:lnTo>
                <a:lnTo>
                  <a:pt x="2684686" y="1753446"/>
                </a:lnTo>
                <a:lnTo>
                  <a:pt x="2672067" y="1743776"/>
                </a:lnTo>
                <a:lnTo>
                  <a:pt x="2658594" y="1778505"/>
                </a:lnTo>
                <a:lnTo>
                  <a:pt x="2646367" y="1790248"/>
                </a:lnTo>
                <a:cubicBezTo>
                  <a:pt x="2635583" y="1804538"/>
                  <a:pt x="2626187" y="1820106"/>
                  <a:pt x="2616380" y="1834713"/>
                </a:cubicBezTo>
                <a:cubicBezTo>
                  <a:pt x="2594503" y="1867220"/>
                  <a:pt x="2564945" y="1893281"/>
                  <a:pt x="2539296" y="1921056"/>
                </a:cubicBezTo>
                <a:cubicBezTo>
                  <a:pt x="2513647" y="1948830"/>
                  <a:pt x="2491290" y="1978937"/>
                  <a:pt x="2465710" y="2007878"/>
                </a:cubicBezTo>
                <a:cubicBezTo>
                  <a:pt x="2440129" y="2036819"/>
                  <a:pt x="2414069" y="2065279"/>
                  <a:pt x="2387186" y="2092917"/>
                </a:cubicBezTo>
                <a:cubicBezTo>
                  <a:pt x="2337259" y="2144352"/>
                  <a:pt x="2282533" y="2191055"/>
                  <a:pt x="2244265" y="2252503"/>
                </a:cubicBezTo>
                <a:cubicBezTo>
                  <a:pt x="2224308" y="2284598"/>
                  <a:pt x="2201128" y="2314636"/>
                  <a:pt x="2178291" y="2345634"/>
                </a:cubicBezTo>
                <a:cubicBezTo>
                  <a:pt x="2155454" y="2376632"/>
                  <a:pt x="2131245" y="2406259"/>
                  <a:pt x="2106419" y="2435680"/>
                </a:cubicBezTo>
                <a:cubicBezTo>
                  <a:pt x="2083239" y="2463249"/>
                  <a:pt x="2058825" y="2489172"/>
                  <a:pt x="2033107" y="2514341"/>
                </a:cubicBezTo>
                <a:cubicBezTo>
                  <a:pt x="2017745" y="2529429"/>
                  <a:pt x="1986198" y="2545339"/>
                  <a:pt x="1990930" y="2571057"/>
                </a:cubicBezTo>
                <a:lnTo>
                  <a:pt x="1990999" y="2571057"/>
                </a:lnTo>
                <a:cubicBezTo>
                  <a:pt x="1992988" y="2581824"/>
                  <a:pt x="1976460" y="2586419"/>
                  <a:pt x="1974471" y="2575583"/>
                </a:cubicBezTo>
                <a:lnTo>
                  <a:pt x="1975017" y="2564994"/>
                </a:lnTo>
                <a:lnTo>
                  <a:pt x="1952937" y="2607679"/>
                </a:lnTo>
                <a:cubicBezTo>
                  <a:pt x="1948616" y="2617828"/>
                  <a:pt x="1933872" y="2609050"/>
                  <a:pt x="1938124" y="2599037"/>
                </a:cubicBezTo>
                <a:cubicBezTo>
                  <a:pt x="1957189" y="2554323"/>
                  <a:pt x="1981741" y="2512421"/>
                  <a:pt x="2005469" y="2470038"/>
                </a:cubicBezTo>
                <a:cubicBezTo>
                  <a:pt x="2016236" y="2450836"/>
                  <a:pt x="2027963" y="2431771"/>
                  <a:pt x="2035164" y="2410923"/>
                </a:cubicBezTo>
                <a:cubicBezTo>
                  <a:pt x="2041199" y="2393435"/>
                  <a:pt x="2045863" y="2375398"/>
                  <a:pt x="2053407" y="2358459"/>
                </a:cubicBezTo>
                <a:cubicBezTo>
                  <a:pt x="2067260" y="2327186"/>
                  <a:pt x="2098738" y="2315459"/>
                  <a:pt x="2123427" y="2294611"/>
                </a:cubicBezTo>
                <a:cubicBezTo>
                  <a:pt x="2151270" y="2271156"/>
                  <a:pt x="2161626" y="2233369"/>
                  <a:pt x="2182954" y="2204840"/>
                </a:cubicBezTo>
                <a:cubicBezTo>
                  <a:pt x="2194819" y="2188998"/>
                  <a:pt x="2207712" y="2173361"/>
                  <a:pt x="2221496" y="2160125"/>
                </a:cubicBezTo>
                <a:cubicBezTo>
                  <a:pt x="2235281" y="2146889"/>
                  <a:pt x="2250300" y="2135094"/>
                  <a:pt x="2265319" y="2123161"/>
                </a:cubicBezTo>
                <a:cubicBezTo>
                  <a:pt x="2297483" y="2097580"/>
                  <a:pt x="2325121" y="2065759"/>
                  <a:pt x="2353718" y="2036407"/>
                </a:cubicBezTo>
                <a:cubicBezTo>
                  <a:pt x="2368463" y="2021251"/>
                  <a:pt x="2383414" y="2006300"/>
                  <a:pt x="2398981" y="1992036"/>
                </a:cubicBezTo>
                <a:cubicBezTo>
                  <a:pt x="2413520" y="1978800"/>
                  <a:pt x="2428814" y="1966593"/>
                  <a:pt x="2443421" y="1953425"/>
                </a:cubicBezTo>
                <a:cubicBezTo>
                  <a:pt x="2469756" y="1929628"/>
                  <a:pt x="2494033" y="1903568"/>
                  <a:pt x="2514401" y="1874421"/>
                </a:cubicBezTo>
                <a:cubicBezTo>
                  <a:pt x="2537170" y="1841914"/>
                  <a:pt x="2555138" y="1806321"/>
                  <a:pt x="2572832" y="1770934"/>
                </a:cubicBezTo>
                <a:cubicBezTo>
                  <a:pt x="2592925" y="1730746"/>
                  <a:pt x="2611991" y="1690010"/>
                  <a:pt x="2631399" y="1649479"/>
                </a:cubicBezTo>
                <a:lnTo>
                  <a:pt x="2631399" y="1649547"/>
                </a:lnTo>
                <a:cubicBezTo>
                  <a:pt x="2633799" y="1644575"/>
                  <a:pt x="2638685" y="1644267"/>
                  <a:pt x="2642380" y="1646436"/>
                </a:cubicBezTo>
                <a:close/>
                <a:moveTo>
                  <a:pt x="2615832" y="1604833"/>
                </a:moveTo>
                <a:cubicBezTo>
                  <a:pt x="2621044" y="1602295"/>
                  <a:pt x="2629479" y="1605244"/>
                  <a:pt x="2628725" y="1612240"/>
                </a:cubicBezTo>
                <a:cubicBezTo>
                  <a:pt x="2623993" y="1654965"/>
                  <a:pt x="2600470" y="1695084"/>
                  <a:pt x="2579141" y="1731500"/>
                </a:cubicBezTo>
                <a:cubicBezTo>
                  <a:pt x="2554933" y="1772785"/>
                  <a:pt x="2527432" y="1811327"/>
                  <a:pt x="2498080" y="1849115"/>
                </a:cubicBezTo>
                <a:cubicBezTo>
                  <a:pt x="2469551" y="1885805"/>
                  <a:pt x="2439924" y="1923181"/>
                  <a:pt x="2404742" y="1953837"/>
                </a:cubicBezTo>
                <a:cubicBezTo>
                  <a:pt x="2371961" y="1982366"/>
                  <a:pt x="2335751" y="2006506"/>
                  <a:pt x="2302215" y="2034075"/>
                </a:cubicBezTo>
                <a:cubicBezTo>
                  <a:pt x="2284933" y="2048340"/>
                  <a:pt x="2268954" y="2062742"/>
                  <a:pt x="2253729" y="2080572"/>
                </a:cubicBezTo>
                <a:cubicBezTo>
                  <a:pt x="2238504" y="2098403"/>
                  <a:pt x="2227532" y="2119114"/>
                  <a:pt x="2216490" y="2139688"/>
                </a:cubicBezTo>
                <a:cubicBezTo>
                  <a:pt x="2206752" y="2157793"/>
                  <a:pt x="2197151" y="2177064"/>
                  <a:pt x="2183709" y="2192838"/>
                </a:cubicBezTo>
                <a:cubicBezTo>
                  <a:pt x="2174451" y="2203742"/>
                  <a:pt x="2162655" y="2211149"/>
                  <a:pt x="2149831" y="2217184"/>
                </a:cubicBezTo>
                <a:cubicBezTo>
                  <a:pt x="2142767" y="2220545"/>
                  <a:pt x="2135600" y="2223545"/>
                  <a:pt x="2128734" y="2227059"/>
                </a:cubicBezTo>
                <a:lnTo>
                  <a:pt x="2112556" y="2237926"/>
                </a:lnTo>
                <a:lnTo>
                  <a:pt x="2114580" y="2234466"/>
                </a:lnTo>
                <a:lnTo>
                  <a:pt x="2135366" y="2205283"/>
                </a:lnTo>
                <a:lnTo>
                  <a:pt x="2151065" y="2197433"/>
                </a:lnTo>
                <a:cubicBezTo>
                  <a:pt x="2164232" y="2190163"/>
                  <a:pt x="2173559" y="2179670"/>
                  <a:pt x="2181377" y="2166983"/>
                </a:cubicBezTo>
                <a:cubicBezTo>
                  <a:pt x="2193310" y="2147644"/>
                  <a:pt x="2203323" y="2127275"/>
                  <a:pt x="2214639" y="2107524"/>
                </a:cubicBezTo>
                <a:cubicBezTo>
                  <a:pt x="2236858" y="2068708"/>
                  <a:pt x="2268680" y="2038601"/>
                  <a:pt x="2303450" y="2011238"/>
                </a:cubicBezTo>
                <a:cubicBezTo>
                  <a:pt x="2338220" y="1983875"/>
                  <a:pt x="2373539" y="1960626"/>
                  <a:pt x="2407211" y="1928462"/>
                </a:cubicBezTo>
                <a:cubicBezTo>
                  <a:pt x="2440884" y="1896298"/>
                  <a:pt x="2470030" y="1858305"/>
                  <a:pt x="2498080" y="1821271"/>
                </a:cubicBezTo>
                <a:cubicBezTo>
                  <a:pt x="2523180" y="1788147"/>
                  <a:pt x="2546223" y="1754269"/>
                  <a:pt x="2567071" y="1718264"/>
                </a:cubicBezTo>
                <a:cubicBezTo>
                  <a:pt x="2576364" y="1702217"/>
                  <a:pt x="2586479" y="1685106"/>
                  <a:pt x="2594795" y="1667301"/>
                </a:cubicBezTo>
                <a:lnTo>
                  <a:pt x="2604644" y="1635213"/>
                </a:lnTo>
                <a:lnTo>
                  <a:pt x="2624610" y="1619578"/>
                </a:lnTo>
                <a:lnTo>
                  <a:pt x="2611717" y="1612171"/>
                </a:lnTo>
                <a:lnTo>
                  <a:pt x="2604644" y="1635213"/>
                </a:lnTo>
                <a:lnTo>
                  <a:pt x="2602151" y="1637165"/>
                </a:lnTo>
                <a:cubicBezTo>
                  <a:pt x="2583650" y="1658424"/>
                  <a:pt x="2574958" y="1688758"/>
                  <a:pt x="2557470" y="1710720"/>
                </a:cubicBezTo>
                <a:cubicBezTo>
                  <a:pt x="2542863" y="1729100"/>
                  <a:pt x="2525786" y="1744050"/>
                  <a:pt x="2507338" y="1759618"/>
                </a:cubicBezTo>
                <a:cubicBezTo>
                  <a:pt x="2488890" y="1775186"/>
                  <a:pt x="2470785" y="1791165"/>
                  <a:pt x="2452954" y="1807487"/>
                </a:cubicBezTo>
                <a:cubicBezTo>
                  <a:pt x="2421270" y="1836496"/>
                  <a:pt x="2390821" y="1866877"/>
                  <a:pt x="2362634" y="1899247"/>
                </a:cubicBezTo>
                <a:cubicBezTo>
                  <a:pt x="2331773" y="1934634"/>
                  <a:pt x="2305301" y="1973108"/>
                  <a:pt x="2278006" y="2011238"/>
                </a:cubicBezTo>
                <a:cubicBezTo>
                  <a:pt x="2251157" y="2048683"/>
                  <a:pt x="2222748" y="2085064"/>
                  <a:pt x="2194828" y="2121798"/>
                </a:cubicBezTo>
                <a:lnTo>
                  <a:pt x="2135366" y="2205283"/>
                </a:lnTo>
                <a:lnTo>
                  <a:pt x="2109506" y="2218212"/>
                </a:lnTo>
                <a:lnTo>
                  <a:pt x="2096021" y="2232275"/>
                </a:lnTo>
                <a:lnTo>
                  <a:pt x="2122878" y="2190986"/>
                </a:lnTo>
                <a:cubicBezTo>
                  <a:pt x="2149556" y="2152513"/>
                  <a:pt x="2178703" y="2116097"/>
                  <a:pt x="2207026" y="2078858"/>
                </a:cubicBezTo>
                <a:cubicBezTo>
                  <a:pt x="2235350" y="2041619"/>
                  <a:pt x="2262507" y="2003420"/>
                  <a:pt x="2289665" y="1965358"/>
                </a:cubicBezTo>
                <a:cubicBezTo>
                  <a:pt x="2315588" y="1929011"/>
                  <a:pt x="2343295" y="1893760"/>
                  <a:pt x="2373333" y="1861665"/>
                </a:cubicBezTo>
                <a:cubicBezTo>
                  <a:pt x="2403371" y="1829570"/>
                  <a:pt x="2435603" y="1799806"/>
                  <a:pt x="2468385" y="1770522"/>
                </a:cubicBezTo>
                <a:cubicBezTo>
                  <a:pt x="2498286" y="1743776"/>
                  <a:pt x="2533947" y="1719910"/>
                  <a:pt x="2554178" y="1684386"/>
                </a:cubicBezTo>
                <a:cubicBezTo>
                  <a:pt x="2570774" y="1655308"/>
                  <a:pt x="2583805" y="1620469"/>
                  <a:pt x="2615832" y="1604833"/>
                </a:cubicBezTo>
                <a:close/>
                <a:moveTo>
                  <a:pt x="145922" y="1591249"/>
                </a:moveTo>
                <a:lnTo>
                  <a:pt x="143458" y="1591940"/>
                </a:lnTo>
                <a:lnTo>
                  <a:pt x="143458" y="1608880"/>
                </a:lnTo>
                <a:cubicBezTo>
                  <a:pt x="132348" y="1609840"/>
                  <a:pt x="132691" y="1592900"/>
                  <a:pt x="143458" y="1591735"/>
                </a:cubicBezTo>
                <a:close/>
                <a:moveTo>
                  <a:pt x="139858" y="1544799"/>
                </a:moveTo>
                <a:lnTo>
                  <a:pt x="128782" y="1551615"/>
                </a:lnTo>
                <a:lnTo>
                  <a:pt x="137270" y="1566167"/>
                </a:lnTo>
                <a:lnTo>
                  <a:pt x="130728" y="1567148"/>
                </a:lnTo>
                <a:cubicBezTo>
                  <a:pt x="124830" y="1565216"/>
                  <a:pt x="121872" y="1555867"/>
                  <a:pt x="128713" y="1551341"/>
                </a:cubicBezTo>
                <a:close/>
                <a:moveTo>
                  <a:pt x="344644" y="1527716"/>
                </a:moveTo>
                <a:lnTo>
                  <a:pt x="353655" y="1539477"/>
                </a:lnTo>
                <a:lnTo>
                  <a:pt x="329117" y="1549419"/>
                </a:lnTo>
                <a:close/>
                <a:moveTo>
                  <a:pt x="347818" y="1523280"/>
                </a:moveTo>
                <a:lnTo>
                  <a:pt x="344644" y="1527716"/>
                </a:lnTo>
                <a:lnTo>
                  <a:pt x="343986" y="1526858"/>
                </a:lnTo>
                <a:lnTo>
                  <a:pt x="322229" y="1552209"/>
                </a:lnTo>
                <a:lnTo>
                  <a:pt x="250614" y="1581225"/>
                </a:lnTo>
                <a:cubicBezTo>
                  <a:pt x="215827" y="1594272"/>
                  <a:pt x="180354" y="1605005"/>
                  <a:pt x="143458" y="1609085"/>
                </a:cubicBezTo>
                <a:lnTo>
                  <a:pt x="143458" y="1608880"/>
                </a:lnTo>
                <a:cubicBezTo>
                  <a:pt x="163345" y="1607165"/>
                  <a:pt x="182068" y="1598936"/>
                  <a:pt x="199625" y="1589814"/>
                </a:cubicBezTo>
                <a:lnTo>
                  <a:pt x="235215" y="1568367"/>
                </a:lnTo>
                <a:lnTo>
                  <a:pt x="248300" y="1564003"/>
                </a:lnTo>
                <a:close/>
                <a:moveTo>
                  <a:pt x="2327752" y="1452174"/>
                </a:moveTo>
                <a:cubicBezTo>
                  <a:pt x="2330659" y="1453340"/>
                  <a:pt x="2332905" y="1456083"/>
                  <a:pt x="2333076" y="1459924"/>
                </a:cubicBezTo>
                <a:cubicBezTo>
                  <a:pt x="2333539" y="1469782"/>
                  <a:pt x="2332369" y="1479345"/>
                  <a:pt x="2330193" y="1488718"/>
                </a:cubicBezTo>
                <a:lnTo>
                  <a:pt x="2323679" y="1508930"/>
                </a:lnTo>
                <a:lnTo>
                  <a:pt x="2286099" y="1562450"/>
                </a:lnTo>
                <a:lnTo>
                  <a:pt x="2300432" y="1570817"/>
                </a:lnTo>
                <a:cubicBezTo>
                  <a:pt x="2305541" y="1552438"/>
                  <a:pt x="2314165" y="1534573"/>
                  <a:pt x="2321280" y="1516373"/>
                </a:cubicBezTo>
                <a:lnTo>
                  <a:pt x="2323679" y="1508930"/>
                </a:lnTo>
                <a:lnTo>
                  <a:pt x="2323972" y="1508512"/>
                </a:lnTo>
                <a:cubicBezTo>
                  <a:pt x="2336128" y="1490064"/>
                  <a:pt x="2349810" y="1473194"/>
                  <a:pt x="2371001" y="1464038"/>
                </a:cubicBezTo>
                <a:cubicBezTo>
                  <a:pt x="2377516" y="1461226"/>
                  <a:pt x="2385814" y="1465821"/>
                  <a:pt x="2383619" y="1473708"/>
                </a:cubicBezTo>
                <a:cubicBezTo>
                  <a:pt x="2377859" y="1494831"/>
                  <a:pt x="2368806" y="1514788"/>
                  <a:pt x="2358656" y="1534127"/>
                </a:cubicBezTo>
                <a:cubicBezTo>
                  <a:pt x="2350084" y="1550312"/>
                  <a:pt x="2341717" y="1567045"/>
                  <a:pt x="2331498" y="1582270"/>
                </a:cubicBezTo>
                <a:cubicBezTo>
                  <a:pt x="2322240" y="1595986"/>
                  <a:pt x="2312090" y="1609016"/>
                  <a:pt x="2303312" y="1623075"/>
                </a:cubicBezTo>
                <a:cubicBezTo>
                  <a:pt x="2299643" y="1628905"/>
                  <a:pt x="2295631" y="1635317"/>
                  <a:pt x="2292776" y="1642072"/>
                </a:cubicBezTo>
                <a:lnTo>
                  <a:pt x="2292304" y="1644842"/>
                </a:lnTo>
                <a:lnTo>
                  <a:pt x="2278349" y="1654828"/>
                </a:lnTo>
                <a:lnTo>
                  <a:pt x="2289184" y="1663126"/>
                </a:lnTo>
                <a:lnTo>
                  <a:pt x="2292304" y="1644842"/>
                </a:lnTo>
                <a:lnTo>
                  <a:pt x="2316754" y="1627344"/>
                </a:lnTo>
                <a:cubicBezTo>
                  <a:pt x="2327641" y="1615480"/>
                  <a:pt x="2337054" y="1601679"/>
                  <a:pt x="2346312" y="1588237"/>
                </a:cubicBezTo>
                <a:cubicBezTo>
                  <a:pt x="2364828" y="1561353"/>
                  <a:pt x="2382453" y="1531795"/>
                  <a:pt x="2408582" y="1511496"/>
                </a:cubicBezTo>
                <a:cubicBezTo>
                  <a:pt x="2414823" y="1506695"/>
                  <a:pt x="2425590" y="1510810"/>
                  <a:pt x="2422915" y="1519862"/>
                </a:cubicBezTo>
                <a:cubicBezTo>
                  <a:pt x="2412423" y="1555147"/>
                  <a:pt x="2393923" y="1586042"/>
                  <a:pt x="2374190" y="1616320"/>
                </a:cubicBezTo>
                <a:lnTo>
                  <a:pt x="2350867" y="1654859"/>
                </a:lnTo>
                <a:lnTo>
                  <a:pt x="2342128" y="1667378"/>
                </a:lnTo>
                <a:cubicBezTo>
                  <a:pt x="2333487" y="1678831"/>
                  <a:pt x="2322857" y="1692410"/>
                  <a:pt x="2308387" y="1696456"/>
                </a:cubicBezTo>
                <a:lnTo>
                  <a:pt x="2318057" y="1709075"/>
                </a:lnTo>
                <a:lnTo>
                  <a:pt x="2350867" y="1654859"/>
                </a:lnTo>
                <a:lnTo>
                  <a:pt x="2369080" y="1628767"/>
                </a:lnTo>
                <a:cubicBezTo>
                  <a:pt x="2394523" y="1594477"/>
                  <a:pt x="2422298" y="1562588"/>
                  <a:pt x="2452473" y="1532344"/>
                </a:cubicBezTo>
                <a:cubicBezTo>
                  <a:pt x="2457274" y="1527475"/>
                  <a:pt x="2468041" y="1530698"/>
                  <a:pt x="2467081" y="1538379"/>
                </a:cubicBezTo>
                <a:cubicBezTo>
                  <a:pt x="2463858" y="1563754"/>
                  <a:pt x="2455971" y="1587688"/>
                  <a:pt x="2444038" y="1610251"/>
                </a:cubicBezTo>
                <a:lnTo>
                  <a:pt x="2421720" y="1643063"/>
                </a:lnTo>
                <a:lnTo>
                  <a:pt x="2409251" y="1650825"/>
                </a:lnTo>
                <a:cubicBezTo>
                  <a:pt x="2390374" y="1664206"/>
                  <a:pt x="2372784" y="1679208"/>
                  <a:pt x="2358176" y="1697142"/>
                </a:cubicBezTo>
                <a:cubicBezTo>
                  <a:pt x="2347409" y="1710378"/>
                  <a:pt x="2339437" y="1725225"/>
                  <a:pt x="2331833" y="1740304"/>
                </a:cubicBezTo>
                <a:lnTo>
                  <a:pt x="2317108" y="1767489"/>
                </a:lnTo>
                <a:lnTo>
                  <a:pt x="2316958" y="1767661"/>
                </a:lnTo>
                <a:lnTo>
                  <a:pt x="2299753" y="1794990"/>
                </a:lnTo>
                <a:lnTo>
                  <a:pt x="2293651" y="1802772"/>
                </a:lnTo>
                <a:cubicBezTo>
                  <a:pt x="2288019" y="1808121"/>
                  <a:pt x="2281401" y="1811979"/>
                  <a:pt x="2273686" y="1811739"/>
                </a:cubicBezTo>
                <a:lnTo>
                  <a:pt x="2281092" y="1824632"/>
                </a:lnTo>
                <a:lnTo>
                  <a:pt x="2299753" y="1794990"/>
                </a:lnTo>
                <a:lnTo>
                  <a:pt x="2307701" y="1784855"/>
                </a:lnTo>
                <a:lnTo>
                  <a:pt x="2317108" y="1767489"/>
                </a:lnTo>
                <a:lnTo>
                  <a:pt x="2361202" y="1716619"/>
                </a:lnTo>
                <a:cubicBezTo>
                  <a:pt x="2376491" y="1699979"/>
                  <a:pt x="2391894" y="1683409"/>
                  <a:pt x="2406127" y="1665987"/>
                </a:cubicBezTo>
                <a:lnTo>
                  <a:pt x="2421720" y="1643063"/>
                </a:lnTo>
                <a:lnTo>
                  <a:pt x="2468041" y="1614229"/>
                </a:lnTo>
                <a:cubicBezTo>
                  <a:pt x="2474899" y="1610251"/>
                  <a:pt x="2481963" y="1616766"/>
                  <a:pt x="2480660" y="1623898"/>
                </a:cubicBezTo>
                <a:cubicBezTo>
                  <a:pt x="2475448" y="1651879"/>
                  <a:pt x="2461595" y="1676602"/>
                  <a:pt x="2444073" y="1698985"/>
                </a:cubicBezTo>
                <a:lnTo>
                  <a:pt x="2398943" y="1745996"/>
                </a:lnTo>
                <a:lnTo>
                  <a:pt x="2373949" y="1769699"/>
                </a:lnTo>
                <a:lnTo>
                  <a:pt x="2373798" y="1769842"/>
                </a:lnTo>
                <a:lnTo>
                  <a:pt x="2320045" y="1815031"/>
                </a:lnTo>
                <a:cubicBezTo>
                  <a:pt x="2309244" y="1824049"/>
                  <a:pt x="2298289" y="1833290"/>
                  <a:pt x="2288045" y="1843209"/>
                </a:cubicBezTo>
                <a:lnTo>
                  <a:pt x="2274881" y="1858513"/>
                </a:lnTo>
                <a:lnTo>
                  <a:pt x="2255169" y="1862831"/>
                </a:lnTo>
                <a:lnTo>
                  <a:pt x="2260312" y="1875450"/>
                </a:lnTo>
                <a:lnTo>
                  <a:pt x="2274881" y="1858513"/>
                </a:lnTo>
                <a:lnTo>
                  <a:pt x="2276377" y="1858185"/>
                </a:lnTo>
                <a:cubicBezTo>
                  <a:pt x="2283510" y="1854070"/>
                  <a:pt x="2290214" y="1848464"/>
                  <a:pt x="2295014" y="1844589"/>
                </a:cubicBezTo>
                <a:cubicBezTo>
                  <a:pt x="2309142" y="1833136"/>
                  <a:pt x="2321829" y="1820123"/>
                  <a:pt x="2334507" y="1807119"/>
                </a:cubicBezTo>
                <a:lnTo>
                  <a:pt x="2373798" y="1769842"/>
                </a:lnTo>
                <a:lnTo>
                  <a:pt x="2385471" y="1760029"/>
                </a:lnTo>
                <a:lnTo>
                  <a:pt x="2398943" y="1745996"/>
                </a:lnTo>
                <a:lnTo>
                  <a:pt x="2437729" y="1709212"/>
                </a:lnTo>
                <a:cubicBezTo>
                  <a:pt x="2459606" y="1687952"/>
                  <a:pt x="2481757" y="1666966"/>
                  <a:pt x="2505555" y="1647833"/>
                </a:cubicBezTo>
                <a:cubicBezTo>
                  <a:pt x="2512275" y="1642415"/>
                  <a:pt x="2521534" y="1647490"/>
                  <a:pt x="2519888" y="1656199"/>
                </a:cubicBezTo>
                <a:cubicBezTo>
                  <a:pt x="2514813" y="1683426"/>
                  <a:pt x="2500411" y="1708320"/>
                  <a:pt x="2484500" y="1730609"/>
                </a:cubicBezTo>
                <a:cubicBezTo>
                  <a:pt x="2454874" y="1772031"/>
                  <a:pt x="2418595" y="1811190"/>
                  <a:pt x="2379504" y="1843766"/>
                </a:cubicBezTo>
                <a:cubicBezTo>
                  <a:pt x="2336299" y="1879839"/>
                  <a:pt x="2288293" y="1909945"/>
                  <a:pt x="2247351" y="1948830"/>
                </a:cubicBezTo>
                <a:cubicBezTo>
                  <a:pt x="2239327" y="1956443"/>
                  <a:pt x="2227188" y="1944304"/>
                  <a:pt x="2235212" y="1936692"/>
                </a:cubicBezTo>
                <a:cubicBezTo>
                  <a:pt x="2257706" y="1915363"/>
                  <a:pt x="2282326" y="1896504"/>
                  <a:pt x="2307152" y="1877987"/>
                </a:cubicBezTo>
                <a:cubicBezTo>
                  <a:pt x="2329441" y="1861391"/>
                  <a:pt x="2351935" y="1844932"/>
                  <a:pt x="2373127" y="1826827"/>
                </a:cubicBezTo>
                <a:cubicBezTo>
                  <a:pt x="2392398" y="1810367"/>
                  <a:pt x="2409885" y="1792193"/>
                  <a:pt x="2426962" y="1773540"/>
                </a:cubicBezTo>
                <a:cubicBezTo>
                  <a:pt x="2450571" y="1747720"/>
                  <a:pt x="2476803" y="1718736"/>
                  <a:pt x="2492146" y="1685866"/>
                </a:cubicBezTo>
                <a:lnTo>
                  <a:pt x="2493267" y="1682448"/>
                </a:lnTo>
                <a:lnTo>
                  <a:pt x="2517693" y="1660040"/>
                </a:lnTo>
                <a:lnTo>
                  <a:pt x="2503360" y="1651673"/>
                </a:lnTo>
                <a:lnTo>
                  <a:pt x="2493267" y="1682448"/>
                </a:lnTo>
                <a:lnTo>
                  <a:pt x="2436357" y="1734655"/>
                </a:lnTo>
                <a:cubicBezTo>
                  <a:pt x="2417704" y="1752897"/>
                  <a:pt x="2398364" y="1770316"/>
                  <a:pt x="2379161" y="1787942"/>
                </a:cubicBezTo>
                <a:cubicBezTo>
                  <a:pt x="2365034" y="1800972"/>
                  <a:pt x="2352553" y="1814482"/>
                  <a:pt x="2338219" y="1828541"/>
                </a:cubicBezTo>
                <a:cubicBezTo>
                  <a:pt x="2323886" y="1842600"/>
                  <a:pt x="2309004" y="1856727"/>
                  <a:pt x="2292202" y="1867975"/>
                </a:cubicBezTo>
                <a:cubicBezTo>
                  <a:pt x="2280475" y="1875793"/>
                  <a:pt x="2265113" y="1884022"/>
                  <a:pt x="2250643" y="1879359"/>
                </a:cubicBezTo>
                <a:cubicBezTo>
                  <a:pt x="2245705" y="1877713"/>
                  <a:pt x="2242276" y="1871541"/>
                  <a:pt x="2245499" y="1866740"/>
                </a:cubicBezTo>
                <a:lnTo>
                  <a:pt x="2284687" y="1825783"/>
                </a:lnTo>
                <a:lnTo>
                  <a:pt x="2295945" y="1822731"/>
                </a:lnTo>
                <a:cubicBezTo>
                  <a:pt x="2302577" y="1818743"/>
                  <a:pt x="2308477" y="1813068"/>
                  <a:pt x="2313745" y="1806596"/>
                </a:cubicBezTo>
                <a:lnTo>
                  <a:pt x="2324483" y="1788732"/>
                </a:lnTo>
                <a:lnTo>
                  <a:pt x="2368051" y="1752760"/>
                </a:lnTo>
                <a:cubicBezTo>
                  <a:pt x="2397729" y="1725705"/>
                  <a:pt x="2431188" y="1695063"/>
                  <a:pt x="2450373" y="1658229"/>
                </a:cubicBezTo>
                <a:lnTo>
                  <a:pt x="2455999" y="1642285"/>
                </a:lnTo>
                <a:lnTo>
                  <a:pt x="2476751" y="1628905"/>
                </a:lnTo>
                <a:lnTo>
                  <a:pt x="2464132" y="1619235"/>
                </a:lnTo>
                <a:lnTo>
                  <a:pt x="2455999" y="1642285"/>
                </a:lnTo>
                <a:lnTo>
                  <a:pt x="2406868" y="1673962"/>
                </a:lnTo>
                <a:cubicBezTo>
                  <a:pt x="2389106" y="1687883"/>
                  <a:pt x="2372098" y="1704137"/>
                  <a:pt x="2360165" y="1723476"/>
                </a:cubicBezTo>
                <a:cubicBezTo>
                  <a:pt x="2352004" y="1736849"/>
                  <a:pt x="2345695" y="1751389"/>
                  <a:pt x="2338562" y="1765310"/>
                </a:cubicBezTo>
                <a:lnTo>
                  <a:pt x="2324483" y="1788732"/>
                </a:lnTo>
                <a:lnTo>
                  <a:pt x="2303792" y="1805815"/>
                </a:lnTo>
                <a:lnTo>
                  <a:pt x="2284687" y="1825783"/>
                </a:lnTo>
                <a:lnTo>
                  <a:pt x="2273754" y="1828747"/>
                </a:lnTo>
                <a:cubicBezTo>
                  <a:pt x="2266896" y="1828541"/>
                  <a:pt x="2263604" y="1821751"/>
                  <a:pt x="2266347" y="1815854"/>
                </a:cubicBezTo>
                <a:cubicBezTo>
                  <a:pt x="2276703" y="1793771"/>
                  <a:pt x="2290556" y="1773745"/>
                  <a:pt x="2305712" y="1754680"/>
                </a:cubicBezTo>
                <a:cubicBezTo>
                  <a:pt x="2345368" y="1704789"/>
                  <a:pt x="2400301" y="1658600"/>
                  <a:pt x="2430092" y="1600694"/>
                </a:cubicBezTo>
                <a:lnTo>
                  <a:pt x="2438279" y="1575046"/>
                </a:lnTo>
                <a:lnTo>
                  <a:pt x="2464612" y="1544345"/>
                </a:lnTo>
                <a:lnTo>
                  <a:pt x="2450005" y="1538310"/>
                </a:lnTo>
                <a:lnTo>
                  <a:pt x="2438279" y="1575046"/>
                </a:lnTo>
                <a:lnTo>
                  <a:pt x="2379024" y="1644129"/>
                </a:lnTo>
                <a:cubicBezTo>
                  <a:pt x="2361948" y="1668612"/>
                  <a:pt x="2344048" y="1704205"/>
                  <a:pt x="2312982" y="1712915"/>
                </a:cubicBezTo>
                <a:cubicBezTo>
                  <a:pt x="2305301" y="1715041"/>
                  <a:pt x="2300294" y="1706812"/>
                  <a:pt x="2303312" y="1700296"/>
                </a:cubicBezTo>
                <a:cubicBezTo>
                  <a:pt x="2325892" y="1652153"/>
                  <a:pt x="2361048" y="1610877"/>
                  <a:pt x="2385865" y="1564171"/>
                </a:cubicBezTo>
                <a:lnTo>
                  <a:pt x="2388364" y="1558208"/>
                </a:lnTo>
                <a:lnTo>
                  <a:pt x="2420721" y="1523566"/>
                </a:lnTo>
                <a:lnTo>
                  <a:pt x="2406388" y="1515199"/>
                </a:lnTo>
                <a:lnTo>
                  <a:pt x="2388364" y="1558208"/>
                </a:lnTo>
                <a:lnTo>
                  <a:pt x="2386145" y="1560584"/>
                </a:lnTo>
                <a:cubicBezTo>
                  <a:pt x="2355583" y="1602098"/>
                  <a:pt x="2333093" y="1652582"/>
                  <a:pt x="2282944" y="1671356"/>
                </a:cubicBezTo>
                <a:cubicBezTo>
                  <a:pt x="2277115" y="1673482"/>
                  <a:pt x="2272794" y="1667995"/>
                  <a:pt x="2272108" y="1663057"/>
                </a:cubicBezTo>
                <a:cubicBezTo>
                  <a:pt x="2270119" y="1648450"/>
                  <a:pt x="2277320" y="1633637"/>
                  <a:pt x="2284384" y="1621292"/>
                </a:cubicBezTo>
                <a:cubicBezTo>
                  <a:pt x="2292888" y="1606410"/>
                  <a:pt x="2303381" y="1592763"/>
                  <a:pt x="2313187" y="1578704"/>
                </a:cubicBezTo>
                <a:cubicBezTo>
                  <a:pt x="2323818" y="1563479"/>
                  <a:pt x="2332321" y="1546951"/>
                  <a:pt x="2341100" y="1530629"/>
                </a:cubicBezTo>
                <a:lnTo>
                  <a:pt x="2355937" y="1495567"/>
                </a:lnTo>
                <a:lnTo>
                  <a:pt x="2379779" y="1478714"/>
                </a:lnTo>
                <a:lnTo>
                  <a:pt x="2367160" y="1469045"/>
                </a:lnTo>
                <a:lnTo>
                  <a:pt x="2355937" y="1495567"/>
                </a:lnTo>
                <a:lnTo>
                  <a:pt x="2354183" y="1496806"/>
                </a:lnTo>
                <a:cubicBezTo>
                  <a:pt x="2332394" y="1519232"/>
                  <a:pt x="2319960" y="1552266"/>
                  <a:pt x="2298306" y="1574383"/>
                </a:cubicBezTo>
                <a:cubicBezTo>
                  <a:pt x="2292271" y="1580487"/>
                  <a:pt x="2281709" y="1574178"/>
                  <a:pt x="2283973" y="1566017"/>
                </a:cubicBezTo>
                <a:cubicBezTo>
                  <a:pt x="2291225" y="1539733"/>
                  <a:pt x="2306617" y="1514144"/>
                  <a:pt x="2313107" y="1487196"/>
                </a:cubicBezTo>
                <a:lnTo>
                  <a:pt x="2313538" y="1483102"/>
                </a:lnTo>
                <a:lnTo>
                  <a:pt x="2330607" y="1465753"/>
                </a:lnTo>
                <a:lnTo>
                  <a:pt x="2315999" y="1459718"/>
                </a:lnTo>
                <a:lnTo>
                  <a:pt x="2313538" y="1483102"/>
                </a:lnTo>
                <a:lnTo>
                  <a:pt x="2307607" y="1489130"/>
                </a:lnTo>
                <a:cubicBezTo>
                  <a:pt x="2300706" y="1497711"/>
                  <a:pt x="2294911" y="1507106"/>
                  <a:pt x="2291242" y="1517393"/>
                </a:cubicBezTo>
                <a:lnTo>
                  <a:pt x="2291173" y="1517668"/>
                </a:lnTo>
                <a:cubicBezTo>
                  <a:pt x="2287539" y="1528023"/>
                  <a:pt x="2270942" y="1523566"/>
                  <a:pt x="2274646" y="1513141"/>
                </a:cubicBezTo>
                <a:cubicBezTo>
                  <a:pt x="2283012" y="1489619"/>
                  <a:pt x="2299883" y="1470073"/>
                  <a:pt x="2318468" y="1453888"/>
                </a:cubicBezTo>
                <a:cubicBezTo>
                  <a:pt x="2321280" y="1451420"/>
                  <a:pt x="2324846" y="1451008"/>
                  <a:pt x="2327752" y="1452174"/>
                </a:cubicBezTo>
                <a:close/>
                <a:moveTo>
                  <a:pt x="1434416" y="1363393"/>
                </a:moveTo>
                <a:lnTo>
                  <a:pt x="1429193" y="1372553"/>
                </a:lnTo>
                <a:cubicBezTo>
                  <a:pt x="1413830" y="1397790"/>
                  <a:pt x="1395108" y="1421244"/>
                  <a:pt x="1376591" y="1444287"/>
                </a:cubicBezTo>
                <a:cubicBezTo>
                  <a:pt x="1356841" y="1468839"/>
                  <a:pt x="1336198" y="1492705"/>
                  <a:pt x="1315280" y="1516228"/>
                </a:cubicBezTo>
                <a:cubicBezTo>
                  <a:pt x="1275025" y="1561422"/>
                  <a:pt x="1242242" y="1612857"/>
                  <a:pt x="1203700" y="1659560"/>
                </a:cubicBezTo>
                <a:cubicBezTo>
                  <a:pt x="1185528" y="1681643"/>
                  <a:pt x="1165639" y="1701874"/>
                  <a:pt x="1145819" y="1722379"/>
                </a:cubicBezTo>
                <a:cubicBezTo>
                  <a:pt x="1126000" y="1742885"/>
                  <a:pt x="1105632" y="1764282"/>
                  <a:pt x="1085811" y="1783347"/>
                </a:cubicBezTo>
                <a:cubicBezTo>
                  <a:pt x="1065992" y="1802412"/>
                  <a:pt x="1045281" y="1820792"/>
                  <a:pt x="1022787" y="1836702"/>
                </a:cubicBezTo>
                <a:cubicBezTo>
                  <a:pt x="1012705" y="1843834"/>
                  <a:pt x="1001939" y="1850967"/>
                  <a:pt x="991857" y="1857345"/>
                </a:cubicBezTo>
                <a:cubicBezTo>
                  <a:pt x="981777" y="1863723"/>
                  <a:pt x="971010" y="1866809"/>
                  <a:pt x="959077" y="1865643"/>
                </a:cubicBezTo>
                <a:cubicBezTo>
                  <a:pt x="948171" y="1864614"/>
                  <a:pt x="948104" y="1847469"/>
                  <a:pt x="959077" y="1848498"/>
                </a:cubicBezTo>
                <a:cubicBezTo>
                  <a:pt x="973616" y="1849938"/>
                  <a:pt x="982737" y="1842737"/>
                  <a:pt x="994190" y="1834988"/>
                </a:cubicBezTo>
                <a:cubicBezTo>
                  <a:pt x="1006328" y="1826758"/>
                  <a:pt x="1018534" y="1819077"/>
                  <a:pt x="1030056" y="1809887"/>
                </a:cubicBezTo>
                <a:cubicBezTo>
                  <a:pt x="1054197" y="1790616"/>
                  <a:pt x="1076348" y="1769014"/>
                  <a:pt x="1098020" y="1746999"/>
                </a:cubicBezTo>
                <a:cubicBezTo>
                  <a:pt x="1137247" y="1707086"/>
                  <a:pt x="1176543" y="1667310"/>
                  <a:pt x="1210971" y="1623075"/>
                </a:cubicBezTo>
                <a:cubicBezTo>
                  <a:pt x="1229076" y="1599758"/>
                  <a:pt x="1246495" y="1575755"/>
                  <a:pt x="1264189" y="1552232"/>
                </a:cubicBezTo>
                <a:lnTo>
                  <a:pt x="1317940" y="1487348"/>
                </a:lnTo>
                <a:lnTo>
                  <a:pt x="1325980" y="1479949"/>
                </a:lnTo>
                <a:cubicBezTo>
                  <a:pt x="1348542" y="1458621"/>
                  <a:pt x="1370693" y="1436881"/>
                  <a:pt x="1392158" y="1414455"/>
                </a:cubicBezTo>
                <a:close/>
                <a:moveTo>
                  <a:pt x="2583598" y="1352939"/>
                </a:moveTo>
                <a:cubicBezTo>
                  <a:pt x="2591348" y="1349647"/>
                  <a:pt x="2599509" y="1356505"/>
                  <a:pt x="2595325" y="1364666"/>
                </a:cubicBezTo>
                <a:lnTo>
                  <a:pt x="2580059" y="1390494"/>
                </a:lnTo>
                <a:lnTo>
                  <a:pt x="2553560" y="1403757"/>
                </a:lnTo>
                <a:lnTo>
                  <a:pt x="2565287" y="1415484"/>
                </a:lnTo>
                <a:lnTo>
                  <a:pt x="2580059" y="1390494"/>
                </a:lnTo>
                <a:lnTo>
                  <a:pt x="2618231" y="1371387"/>
                </a:lnTo>
                <a:cubicBezTo>
                  <a:pt x="2627901" y="1366038"/>
                  <a:pt x="2636542" y="1380851"/>
                  <a:pt x="2626872" y="1386201"/>
                </a:cubicBezTo>
                <a:cubicBezTo>
                  <a:pt x="2605818" y="1397928"/>
                  <a:pt x="2584215" y="1408763"/>
                  <a:pt x="2562201" y="1418570"/>
                </a:cubicBezTo>
                <a:cubicBezTo>
                  <a:pt x="2554452" y="1421999"/>
                  <a:pt x="2546359" y="1414867"/>
                  <a:pt x="2550474" y="1406843"/>
                </a:cubicBezTo>
                <a:lnTo>
                  <a:pt x="2564012" y="1383940"/>
                </a:lnTo>
                <a:lnTo>
                  <a:pt x="2592239" y="1367752"/>
                </a:lnTo>
                <a:lnTo>
                  <a:pt x="2580512" y="1356025"/>
                </a:lnTo>
                <a:lnTo>
                  <a:pt x="2564012" y="1383940"/>
                </a:lnTo>
                <a:lnTo>
                  <a:pt x="2555258" y="1388961"/>
                </a:lnTo>
                <a:cubicBezTo>
                  <a:pt x="2543582" y="1397053"/>
                  <a:pt x="2532301" y="1405780"/>
                  <a:pt x="2520642" y="1413975"/>
                </a:cubicBezTo>
                <a:cubicBezTo>
                  <a:pt x="2514264" y="1418433"/>
                  <a:pt x="2506171" y="1411026"/>
                  <a:pt x="2508023" y="1404306"/>
                </a:cubicBezTo>
                <a:lnTo>
                  <a:pt x="2511108" y="1397882"/>
                </a:lnTo>
                <a:lnTo>
                  <a:pt x="2557058" y="1357191"/>
                </a:lnTo>
                <a:lnTo>
                  <a:pt x="2539718" y="1379092"/>
                </a:lnTo>
                <a:lnTo>
                  <a:pt x="2512001" y="1399162"/>
                </a:lnTo>
                <a:lnTo>
                  <a:pt x="2524619" y="1408832"/>
                </a:lnTo>
                <a:cubicBezTo>
                  <a:pt x="2527260" y="1398991"/>
                  <a:pt x="2532129" y="1389869"/>
                  <a:pt x="2537958" y="1381314"/>
                </a:cubicBezTo>
                <a:lnTo>
                  <a:pt x="2539718" y="1379092"/>
                </a:lnTo>
                <a:lnTo>
                  <a:pt x="2546616" y="1374096"/>
                </a:lnTo>
                <a:cubicBezTo>
                  <a:pt x="2558292" y="1366004"/>
                  <a:pt x="2570362" y="1358563"/>
                  <a:pt x="2583598" y="1352939"/>
                </a:cubicBezTo>
                <a:close/>
                <a:moveTo>
                  <a:pt x="2544919" y="1345053"/>
                </a:moveTo>
                <a:cubicBezTo>
                  <a:pt x="2553217" y="1337646"/>
                  <a:pt x="2564190" y="1348824"/>
                  <a:pt x="2557058" y="1357191"/>
                </a:cubicBezTo>
                <a:close/>
                <a:moveTo>
                  <a:pt x="22824" y="1343511"/>
                </a:moveTo>
                <a:lnTo>
                  <a:pt x="27915" y="1344157"/>
                </a:lnTo>
                <a:lnTo>
                  <a:pt x="23648" y="1353419"/>
                </a:lnTo>
                <a:lnTo>
                  <a:pt x="20662" y="1348133"/>
                </a:lnTo>
                <a:close/>
                <a:moveTo>
                  <a:pt x="25189" y="1338455"/>
                </a:moveTo>
                <a:lnTo>
                  <a:pt x="22824" y="1343511"/>
                </a:lnTo>
                <a:lnTo>
                  <a:pt x="17682" y="1342858"/>
                </a:lnTo>
                <a:lnTo>
                  <a:pt x="20662" y="1348133"/>
                </a:lnTo>
                <a:lnTo>
                  <a:pt x="16584" y="1356848"/>
                </a:lnTo>
                <a:lnTo>
                  <a:pt x="7496" y="1347760"/>
                </a:lnTo>
                <a:lnTo>
                  <a:pt x="8647" y="1345215"/>
                </a:lnTo>
                <a:close/>
                <a:moveTo>
                  <a:pt x="2540325" y="1307950"/>
                </a:moveTo>
                <a:lnTo>
                  <a:pt x="2508675" y="1349156"/>
                </a:lnTo>
                <a:lnTo>
                  <a:pt x="2516628" y="1335056"/>
                </a:lnTo>
                <a:cubicBezTo>
                  <a:pt x="2523433" y="1325113"/>
                  <a:pt x="2531204" y="1315940"/>
                  <a:pt x="2540325" y="1307950"/>
                </a:cubicBezTo>
                <a:close/>
                <a:moveTo>
                  <a:pt x="2540325" y="1307950"/>
                </a:moveTo>
                <a:cubicBezTo>
                  <a:pt x="2548692" y="1300681"/>
                  <a:pt x="2559664" y="1311722"/>
                  <a:pt x="2552464" y="1320089"/>
                </a:cubicBezTo>
                <a:close/>
                <a:moveTo>
                  <a:pt x="1458306" y="1295269"/>
                </a:moveTo>
                <a:lnTo>
                  <a:pt x="1444554" y="1317140"/>
                </a:lnTo>
                <a:cubicBezTo>
                  <a:pt x="1432279" y="1337988"/>
                  <a:pt x="1419454" y="1359317"/>
                  <a:pt x="1403131" y="1377559"/>
                </a:cubicBezTo>
                <a:lnTo>
                  <a:pt x="1402744" y="1377960"/>
                </a:lnTo>
                <a:lnTo>
                  <a:pt x="1427615" y="1341074"/>
                </a:lnTo>
                <a:close/>
                <a:moveTo>
                  <a:pt x="1479560" y="1291906"/>
                </a:moveTo>
                <a:lnTo>
                  <a:pt x="1441194" y="1355202"/>
                </a:lnTo>
                <a:lnTo>
                  <a:pt x="1434416" y="1363393"/>
                </a:lnTo>
                <a:lnTo>
                  <a:pt x="1453015" y="1330771"/>
                </a:lnTo>
                <a:close/>
                <a:moveTo>
                  <a:pt x="2572474" y="1283677"/>
                </a:moveTo>
                <a:lnTo>
                  <a:pt x="2572420" y="1283742"/>
                </a:lnTo>
                <a:lnTo>
                  <a:pt x="2572360" y="1283707"/>
                </a:lnTo>
                <a:close/>
                <a:moveTo>
                  <a:pt x="2572518" y="1283625"/>
                </a:moveTo>
                <a:lnTo>
                  <a:pt x="2572488" y="1283673"/>
                </a:lnTo>
                <a:lnTo>
                  <a:pt x="2572474" y="1283677"/>
                </a:lnTo>
                <a:close/>
                <a:moveTo>
                  <a:pt x="45331" y="1278437"/>
                </a:moveTo>
                <a:lnTo>
                  <a:pt x="23759" y="1311808"/>
                </a:lnTo>
                <a:lnTo>
                  <a:pt x="8647" y="1345215"/>
                </a:lnTo>
                <a:lnTo>
                  <a:pt x="6023" y="1346287"/>
                </a:lnTo>
                <a:lnTo>
                  <a:pt x="7496" y="1347760"/>
                </a:lnTo>
                <a:lnTo>
                  <a:pt x="6984" y="1348893"/>
                </a:lnTo>
                <a:cubicBezTo>
                  <a:pt x="5611" y="1353419"/>
                  <a:pt x="8629" y="1358082"/>
                  <a:pt x="12950" y="1359454"/>
                </a:cubicBezTo>
                <a:lnTo>
                  <a:pt x="18927" y="1359712"/>
                </a:lnTo>
                <a:lnTo>
                  <a:pt x="10687" y="1362883"/>
                </a:lnTo>
                <a:cubicBezTo>
                  <a:pt x="3760" y="1364735"/>
                  <a:pt x="-834" y="1358562"/>
                  <a:pt x="126" y="1352322"/>
                </a:cubicBezTo>
                <a:cubicBezTo>
                  <a:pt x="2388" y="1337234"/>
                  <a:pt x="9606" y="1324410"/>
                  <a:pt x="18393" y="1312417"/>
                </a:cubicBezTo>
                <a:close/>
                <a:moveTo>
                  <a:pt x="45936" y="1277501"/>
                </a:moveTo>
                <a:lnTo>
                  <a:pt x="46030" y="1277556"/>
                </a:lnTo>
                <a:lnTo>
                  <a:pt x="45331" y="1278437"/>
                </a:lnTo>
                <a:close/>
                <a:moveTo>
                  <a:pt x="2557715" y="1275164"/>
                </a:moveTo>
                <a:lnTo>
                  <a:pt x="2572360" y="1283707"/>
                </a:lnTo>
                <a:lnTo>
                  <a:pt x="2561198" y="1286682"/>
                </a:lnTo>
                <a:close/>
                <a:moveTo>
                  <a:pt x="58213" y="1275032"/>
                </a:moveTo>
                <a:cubicBezTo>
                  <a:pt x="61899" y="1277124"/>
                  <a:pt x="64008" y="1281479"/>
                  <a:pt x="60888" y="1286142"/>
                </a:cubicBezTo>
                <a:cubicBezTo>
                  <a:pt x="53789" y="1296772"/>
                  <a:pt x="46348" y="1307402"/>
                  <a:pt x="39747" y="1318469"/>
                </a:cubicBezTo>
                <a:lnTo>
                  <a:pt x="31783" y="1335760"/>
                </a:lnTo>
                <a:lnTo>
                  <a:pt x="25189" y="1338455"/>
                </a:lnTo>
                <a:lnTo>
                  <a:pt x="34218" y="1319155"/>
                </a:lnTo>
                <a:cubicBezTo>
                  <a:pt x="42730" y="1307779"/>
                  <a:pt x="52727" y="1297184"/>
                  <a:pt x="60750" y="1286142"/>
                </a:cubicBezTo>
                <a:lnTo>
                  <a:pt x="46030" y="1277556"/>
                </a:lnTo>
                <a:lnTo>
                  <a:pt x="46073" y="1277501"/>
                </a:lnTo>
                <a:cubicBezTo>
                  <a:pt x="49263" y="1273112"/>
                  <a:pt x="54527" y="1272941"/>
                  <a:pt x="58213" y="1275032"/>
                </a:cubicBezTo>
                <a:close/>
                <a:moveTo>
                  <a:pt x="2514950" y="1273789"/>
                </a:moveTo>
                <a:cubicBezTo>
                  <a:pt x="2517316" y="1274809"/>
                  <a:pt x="2519271" y="1276850"/>
                  <a:pt x="2520025" y="1279421"/>
                </a:cubicBezTo>
                <a:cubicBezTo>
                  <a:pt x="2528323" y="1307813"/>
                  <a:pt x="2503497" y="1333462"/>
                  <a:pt x="2485392" y="1351910"/>
                </a:cubicBezTo>
                <a:cubicBezTo>
                  <a:pt x="2474008" y="1363500"/>
                  <a:pt x="2462075" y="1374473"/>
                  <a:pt x="2451171" y="1386474"/>
                </a:cubicBezTo>
                <a:cubicBezTo>
                  <a:pt x="2446714" y="1391344"/>
                  <a:pt x="2442153" y="1396504"/>
                  <a:pt x="2438330" y="1402094"/>
                </a:cubicBezTo>
                <a:lnTo>
                  <a:pt x="2435343" y="1408548"/>
                </a:lnTo>
                <a:lnTo>
                  <a:pt x="2421613" y="1409449"/>
                </a:lnTo>
                <a:lnTo>
                  <a:pt x="2429911" y="1420284"/>
                </a:lnTo>
                <a:lnTo>
                  <a:pt x="2435343" y="1408548"/>
                </a:lnTo>
                <a:lnTo>
                  <a:pt x="2441614" y="1408136"/>
                </a:lnTo>
                <a:cubicBezTo>
                  <a:pt x="2460391" y="1403555"/>
                  <a:pt x="2475706" y="1389938"/>
                  <a:pt x="2489439" y="1374199"/>
                </a:cubicBezTo>
                <a:lnTo>
                  <a:pt x="2508675" y="1349156"/>
                </a:lnTo>
                <a:lnTo>
                  <a:pt x="2498731" y="1366784"/>
                </a:lnTo>
                <a:lnTo>
                  <a:pt x="2486156" y="1397501"/>
                </a:lnTo>
                <a:lnTo>
                  <a:pt x="2508102" y="1377913"/>
                </a:lnTo>
                <a:lnTo>
                  <a:pt x="2526329" y="1354601"/>
                </a:lnTo>
                <a:cubicBezTo>
                  <a:pt x="2535238" y="1342210"/>
                  <a:pt x="2543772" y="1330119"/>
                  <a:pt x="2552464" y="1320089"/>
                </a:cubicBezTo>
                <a:lnTo>
                  <a:pt x="2517831" y="1369230"/>
                </a:lnTo>
                <a:lnTo>
                  <a:pt x="2544919" y="1345053"/>
                </a:lnTo>
                <a:cubicBezTo>
                  <a:pt x="2537478" y="1353797"/>
                  <a:pt x="2529780" y="1362952"/>
                  <a:pt x="2523179" y="1372750"/>
                </a:cubicBezTo>
                <a:lnTo>
                  <a:pt x="2511108" y="1397882"/>
                </a:lnTo>
                <a:lnTo>
                  <a:pt x="2500479" y="1407295"/>
                </a:lnTo>
                <a:lnTo>
                  <a:pt x="2487655" y="1438732"/>
                </a:lnTo>
                <a:cubicBezTo>
                  <a:pt x="2483541" y="1448882"/>
                  <a:pt x="2466944" y="1444425"/>
                  <a:pt x="2471128" y="1434206"/>
                </a:cubicBezTo>
                <a:lnTo>
                  <a:pt x="2483203" y="1404713"/>
                </a:lnTo>
                <a:lnTo>
                  <a:pt x="2483628" y="1402550"/>
                </a:lnTo>
                <a:lnTo>
                  <a:pt x="2464105" y="1418430"/>
                </a:lnTo>
                <a:cubicBezTo>
                  <a:pt x="2451561" y="1424965"/>
                  <a:pt x="2437575" y="1428274"/>
                  <a:pt x="2421613" y="1426594"/>
                </a:cubicBezTo>
                <a:cubicBezTo>
                  <a:pt x="2415921" y="1426045"/>
                  <a:pt x="2411943" y="1421656"/>
                  <a:pt x="2413315" y="1415758"/>
                </a:cubicBezTo>
                <a:cubicBezTo>
                  <a:pt x="2419693" y="1388052"/>
                  <a:pt x="2446027" y="1366792"/>
                  <a:pt x="2465230" y="1347795"/>
                </a:cubicBezTo>
                <a:cubicBezTo>
                  <a:pt x="2475791" y="1337303"/>
                  <a:pt x="2486833" y="1326741"/>
                  <a:pt x="2495199" y="1314328"/>
                </a:cubicBezTo>
                <a:lnTo>
                  <a:pt x="2501460" y="1302497"/>
                </a:lnTo>
                <a:lnTo>
                  <a:pt x="2516048" y="1289159"/>
                </a:lnTo>
                <a:lnTo>
                  <a:pt x="2503429" y="1284016"/>
                </a:lnTo>
                <a:cubicBezTo>
                  <a:pt x="2505041" y="1289503"/>
                  <a:pt x="2504509" y="1294852"/>
                  <a:pt x="2502812" y="1299944"/>
                </a:cubicBezTo>
                <a:lnTo>
                  <a:pt x="2501460" y="1302497"/>
                </a:lnTo>
                <a:lnTo>
                  <a:pt x="2488830" y="1314046"/>
                </a:lnTo>
                <a:cubicBezTo>
                  <a:pt x="2480575" y="1323501"/>
                  <a:pt x="2472808" y="1333497"/>
                  <a:pt x="2464544" y="1342172"/>
                </a:cubicBezTo>
                <a:cubicBezTo>
                  <a:pt x="2450348" y="1357122"/>
                  <a:pt x="2430460" y="1376667"/>
                  <a:pt x="2407828" y="1370907"/>
                </a:cubicBezTo>
                <a:lnTo>
                  <a:pt x="2407828" y="1370770"/>
                </a:lnTo>
                <a:cubicBezTo>
                  <a:pt x="2397061" y="1368026"/>
                  <a:pt x="2401656" y="1351499"/>
                  <a:pt x="2412355" y="1354242"/>
                </a:cubicBezTo>
                <a:cubicBezTo>
                  <a:pt x="2420310" y="1356299"/>
                  <a:pt x="2428128" y="1351293"/>
                  <a:pt x="2434300" y="1346698"/>
                </a:cubicBezTo>
                <a:cubicBezTo>
                  <a:pt x="2443490" y="1339909"/>
                  <a:pt x="2451377" y="1331268"/>
                  <a:pt x="2458989" y="1322832"/>
                </a:cubicBezTo>
                <a:cubicBezTo>
                  <a:pt x="2474145" y="1306167"/>
                  <a:pt x="2488136" y="1286485"/>
                  <a:pt x="2507407" y="1274278"/>
                </a:cubicBezTo>
                <a:cubicBezTo>
                  <a:pt x="2509807" y="1272769"/>
                  <a:pt x="2512584" y="1272769"/>
                  <a:pt x="2514950" y="1273789"/>
                </a:cubicBezTo>
                <a:close/>
                <a:moveTo>
                  <a:pt x="2453649" y="1253668"/>
                </a:moveTo>
                <a:lnTo>
                  <a:pt x="2448085" y="1259945"/>
                </a:lnTo>
                <a:cubicBezTo>
                  <a:pt x="2410914" y="1301504"/>
                  <a:pt x="2360508" y="1329279"/>
                  <a:pt x="2326081" y="1373582"/>
                </a:cubicBezTo>
                <a:cubicBezTo>
                  <a:pt x="2319292" y="1382291"/>
                  <a:pt x="2307222" y="1370084"/>
                  <a:pt x="2313942" y="1361443"/>
                </a:cubicBezTo>
                <a:cubicBezTo>
                  <a:pt x="2331362" y="1339018"/>
                  <a:pt x="2352862" y="1320741"/>
                  <a:pt x="2374713" y="1302782"/>
                </a:cubicBezTo>
                <a:lnTo>
                  <a:pt x="2418095" y="1263623"/>
                </a:lnTo>
                <a:lnTo>
                  <a:pt x="2422433" y="1263836"/>
                </a:lnTo>
                <a:cubicBezTo>
                  <a:pt x="2431118" y="1262743"/>
                  <a:pt x="2439723" y="1260287"/>
                  <a:pt x="2448077" y="1256944"/>
                </a:cubicBezTo>
                <a:close/>
                <a:moveTo>
                  <a:pt x="168970" y="1250223"/>
                </a:moveTo>
                <a:lnTo>
                  <a:pt x="166364" y="1255281"/>
                </a:lnTo>
                <a:cubicBezTo>
                  <a:pt x="165232" y="1259122"/>
                  <a:pt x="166775" y="1262311"/>
                  <a:pt x="169407" y="1264154"/>
                </a:cubicBezTo>
                <a:lnTo>
                  <a:pt x="178005" y="1264870"/>
                </a:lnTo>
                <a:lnTo>
                  <a:pt x="111165" y="1314389"/>
                </a:lnTo>
                <a:cubicBezTo>
                  <a:pt x="95516" y="1324851"/>
                  <a:pt x="79441" y="1334549"/>
                  <a:pt x="62755" y="1342844"/>
                </a:cubicBezTo>
                <a:lnTo>
                  <a:pt x="59425" y="1344126"/>
                </a:lnTo>
                <a:lnTo>
                  <a:pt x="44609" y="1346277"/>
                </a:lnTo>
                <a:lnTo>
                  <a:pt x="27915" y="1344157"/>
                </a:lnTo>
                <a:lnTo>
                  <a:pt x="31783" y="1335760"/>
                </a:lnTo>
                <a:lnTo>
                  <a:pt x="62473" y="1323218"/>
                </a:lnTo>
                <a:cubicBezTo>
                  <a:pt x="80433" y="1313540"/>
                  <a:pt x="97612" y="1302293"/>
                  <a:pt x="114243" y="1290737"/>
                </a:cubicBezTo>
                <a:close/>
                <a:moveTo>
                  <a:pt x="196244" y="1233634"/>
                </a:moveTo>
                <a:lnTo>
                  <a:pt x="183028" y="1259807"/>
                </a:lnTo>
                <a:lnTo>
                  <a:pt x="170409" y="1250137"/>
                </a:lnTo>
                <a:close/>
                <a:moveTo>
                  <a:pt x="133238" y="1227917"/>
                </a:moveTo>
                <a:lnTo>
                  <a:pt x="133239" y="1227918"/>
                </a:lnTo>
                <a:lnTo>
                  <a:pt x="133034" y="1227986"/>
                </a:lnTo>
                <a:close/>
                <a:moveTo>
                  <a:pt x="1726296" y="1224585"/>
                </a:moveTo>
                <a:lnTo>
                  <a:pt x="1721831" y="1232633"/>
                </a:lnTo>
                <a:cubicBezTo>
                  <a:pt x="1714193" y="1249469"/>
                  <a:pt x="1708278" y="1267523"/>
                  <a:pt x="1700357" y="1282645"/>
                </a:cubicBezTo>
                <a:cubicBezTo>
                  <a:pt x="1690619" y="1301298"/>
                  <a:pt x="1675943" y="1316318"/>
                  <a:pt x="1662364" y="1332228"/>
                </a:cubicBezTo>
                <a:cubicBezTo>
                  <a:pt x="1646590" y="1350745"/>
                  <a:pt x="1631160" y="1369604"/>
                  <a:pt x="1617581" y="1389835"/>
                </a:cubicBezTo>
                <a:cubicBezTo>
                  <a:pt x="1592824" y="1426731"/>
                  <a:pt x="1569644" y="1463422"/>
                  <a:pt x="1543377" y="1500318"/>
                </a:cubicBezTo>
                <a:cubicBezTo>
                  <a:pt x="1517111" y="1537214"/>
                  <a:pt x="1489405" y="1573972"/>
                  <a:pt x="1462179" y="1609223"/>
                </a:cubicBezTo>
                <a:cubicBezTo>
                  <a:pt x="1434953" y="1644473"/>
                  <a:pt x="1407179" y="1679243"/>
                  <a:pt x="1379197" y="1713944"/>
                </a:cubicBezTo>
                <a:cubicBezTo>
                  <a:pt x="1366545" y="1729649"/>
                  <a:pt x="1354663" y="1745783"/>
                  <a:pt x="1342156" y="1761376"/>
                </a:cubicBezTo>
                <a:lnTo>
                  <a:pt x="1306471" y="1800030"/>
                </a:lnTo>
                <a:lnTo>
                  <a:pt x="1381871" y="1730403"/>
                </a:lnTo>
                <a:cubicBezTo>
                  <a:pt x="1408754" y="1707772"/>
                  <a:pt x="1437490" y="1685209"/>
                  <a:pt x="1459778" y="1657845"/>
                </a:cubicBezTo>
                <a:cubicBezTo>
                  <a:pt x="1484261" y="1627876"/>
                  <a:pt x="1507784" y="1597084"/>
                  <a:pt x="1530415" y="1565674"/>
                </a:cubicBezTo>
                <a:cubicBezTo>
                  <a:pt x="1574649" y="1504295"/>
                  <a:pt x="1616346" y="1440172"/>
                  <a:pt x="1653654" y="1375021"/>
                </a:cubicBezTo>
                <a:cubicBezTo>
                  <a:pt x="1672308" y="1342446"/>
                  <a:pt x="1689915" y="1309236"/>
                  <a:pt x="1705843" y="1275263"/>
                </a:cubicBezTo>
                <a:close/>
                <a:moveTo>
                  <a:pt x="1529867" y="1213104"/>
                </a:moveTo>
                <a:cubicBezTo>
                  <a:pt x="1536588" y="1213104"/>
                  <a:pt x="1540223" y="1220305"/>
                  <a:pt x="1537274" y="1225997"/>
                </a:cubicBezTo>
                <a:cubicBezTo>
                  <a:pt x="1523626" y="1252195"/>
                  <a:pt x="1498937" y="1269134"/>
                  <a:pt x="1480078" y="1291148"/>
                </a:cubicBezTo>
                <a:lnTo>
                  <a:pt x="1479560" y="1291906"/>
                </a:lnTo>
                <a:lnTo>
                  <a:pt x="1483096" y="1286073"/>
                </a:lnTo>
                <a:cubicBezTo>
                  <a:pt x="1490296" y="1274758"/>
                  <a:pt x="1497909" y="1263648"/>
                  <a:pt x="1506550" y="1253429"/>
                </a:cubicBezTo>
                <a:cubicBezTo>
                  <a:pt x="1510733" y="1248491"/>
                  <a:pt x="1515122" y="1243759"/>
                  <a:pt x="1519786" y="1239302"/>
                </a:cubicBezTo>
                <a:cubicBezTo>
                  <a:pt x="1522117" y="1237107"/>
                  <a:pt x="1524449" y="1234981"/>
                  <a:pt x="1526918" y="1232924"/>
                </a:cubicBezTo>
                <a:cubicBezTo>
                  <a:pt x="1528290" y="1231827"/>
                  <a:pt x="1529455" y="1230249"/>
                  <a:pt x="1529730" y="1230249"/>
                </a:cubicBezTo>
                <a:lnTo>
                  <a:pt x="1522323" y="1217356"/>
                </a:lnTo>
                <a:cubicBezTo>
                  <a:pt x="1510665" y="1239713"/>
                  <a:pt x="1490091" y="1255007"/>
                  <a:pt x="1473151" y="1273112"/>
                </a:cubicBezTo>
                <a:lnTo>
                  <a:pt x="1458306" y="1295269"/>
                </a:lnTo>
                <a:lnTo>
                  <a:pt x="1483233" y="1255624"/>
                </a:lnTo>
                <a:cubicBezTo>
                  <a:pt x="1490228" y="1246160"/>
                  <a:pt x="1497703" y="1237107"/>
                  <a:pt x="1506070" y="1228878"/>
                </a:cubicBezTo>
                <a:cubicBezTo>
                  <a:pt x="1512310" y="1222705"/>
                  <a:pt x="1520540" y="1213104"/>
                  <a:pt x="1529867" y="1213104"/>
                </a:cubicBezTo>
                <a:close/>
                <a:moveTo>
                  <a:pt x="2044799" y="1212393"/>
                </a:moveTo>
                <a:cubicBezTo>
                  <a:pt x="2048503" y="1214545"/>
                  <a:pt x="2050732" y="1219037"/>
                  <a:pt x="2047783" y="1223735"/>
                </a:cubicBezTo>
                <a:cubicBezTo>
                  <a:pt x="2022957" y="1263236"/>
                  <a:pt x="1989284" y="1295812"/>
                  <a:pt x="1955474" y="1327565"/>
                </a:cubicBezTo>
                <a:cubicBezTo>
                  <a:pt x="1938329" y="1343681"/>
                  <a:pt x="1921115" y="1359660"/>
                  <a:pt x="1904725" y="1376531"/>
                </a:cubicBezTo>
                <a:cubicBezTo>
                  <a:pt x="1887168" y="1394704"/>
                  <a:pt x="1871052" y="1414250"/>
                  <a:pt x="1855004" y="1433795"/>
                </a:cubicBezTo>
                <a:cubicBezTo>
                  <a:pt x="1794654" y="1507313"/>
                  <a:pt x="1736087" y="1585288"/>
                  <a:pt x="1674227" y="1654623"/>
                </a:cubicBezTo>
                <a:cubicBezTo>
                  <a:pt x="1612368" y="1723957"/>
                  <a:pt x="1544474" y="1787531"/>
                  <a:pt x="1477883" y="1852270"/>
                </a:cubicBezTo>
                <a:cubicBezTo>
                  <a:pt x="1461424" y="1868318"/>
                  <a:pt x="1444280" y="1885120"/>
                  <a:pt x="1428711" y="1900756"/>
                </a:cubicBezTo>
                <a:cubicBezTo>
                  <a:pt x="1413144" y="1916393"/>
                  <a:pt x="1399085" y="1932646"/>
                  <a:pt x="1385163" y="1949859"/>
                </a:cubicBezTo>
                <a:cubicBezTo>
                  <a:pt x="1371242" y="1967073"/>
                  <a:pt x="1356772" y="1983670"/>
                  <a:pt x="1340174" y="1998414"/>
                </a:cubicBezTo>
                <a:cubicBezTo>
                  <a:pt x="1324745" y="2012062"/>
                  <a:pt x="1307050" y="2022623"/>
                  <a:pt x="1290043" y="2034076"/>
                </a:cubicBezTo>
                <a:cubicBezTo>
                  <a:pt x="1271732" y="2046420"/>
                  <a:pt x="1257605" y="2060273"/>
                  <a:pt x="1243340" y="2077624"/>
                </a:cubicBezTo>
                <a:lnTo>
                  <a:pt x="1228500" y="2095333"/>
                </a:lnTo>
                <a:lnTo>
                  <a:pt x="1375699" y="1983807"/>
                </a:lnTo>
                <a:cubicBezTo>
                  <a:pt x="1437011" y="1939778"/>
                  <a:pt x="1491736" y="1885189"/>
                  <a:pt x="1546738" y="1834988"/>
                </a:cubicBezTo>
                <a:cubicBezTo>
                  <a:pt x="1601739" y="1784788"/>
                  <a:pt x="1658866" y="1736301"/>
                  <a:pt x="1707695" y="1679723"/>
                </a:cubicBezTo>
                <a:cubicBezTo>
                  <a:pt x="1756524" y="1623144"/>
                  <a:pt x="1799112" y="1561697"/>
                  <a:pt x="1843483" y="1501689"/>
                </a:cubicBezTo>
                <a:cubicBezTo>
                  <a:pt x="1849999" y="1492911"/>
                  <a:pt x="1864880" y="1501484"/>
                  <a:pt x="1858297" y="1510330"/>
                </a:cubicBezTo>
                <a:cubicBezTo>
                  <a:pt x="1808645" y="1577402"/>
                  <a:pt x="1761736" y="1647559"/>
                  <a:pt x="1704746" y="1708732"/>
                </a:cubicBezTo>
                <a:cubicBezTo>
                  <a:pt x="1653791" y="1763459"/>
                  <a:pt x="1596115" y="1812768"/>
                  <a:pt x="1541868" y="1862763"/>
                </a:cubicBezTo>
                <a:cubicBezTo>
                  <a:pt x="1487622" y="1912758"/>
                  <a:pt x="1433650" y="1963164"/>
                  <a:pt x="1373642" y="2006301"/>
                </a:cubicBezTo>
                <a:cubicBezTo>
                  <a:pt x="1319670" y="2045049"/>
                  <a:pt x="1266041" y="2084482"/>
                  <a:pt x="1215633" y="2127756"/>
                </a:cubicBezTo>
                <a:cubicBezTo>
                  <a:pt x="1190911" y="2148982"/>
                  <a:pt x="1166737" y="2171167"/>
                  <a:pt x="1144122" y="2194785"/>
                </a:cubicBezTo>
                <a:lnTo>
                  <a:pt x="1089416" y="2261346"/>
                </a:lnTo>
                <a:lnTo>
                  <a:pt x="1120204" y="2234877"/>
                </a:lnTo>
                <a:cubicBezTo>
                  <a:pt x="1131949" y="2222550"/>
                  <a:pt x="1143350" y="2209777"/>
                  <a:pt x="1156518" y="2199216"/>
                </a:cubicBezTo>
                <a:cubicBezTo>
                  <a:pt x="1186282" y="2175419"/>
                  <a:pt x="1217416" y="2153061"/>
                  <a:pt x="1246426" y="2128304"/>
                </a:cubicBezTo>
                <a:cubicBezTo>
                  <a:pt x="1295735" y="2086333"/>
                  <a:pt x="1344907" y="2044774"/>
                  <a:pt x="1400388" y="2010964"/>
                </a:cubicBezTo>
                <a:cubicBezTo>
                  <a:pt x="1427958" y="1994162"/>
                  <a:pt x="1455526" y="1977702"/>
                  <a:pt x="1479803" y="1957403"/>
                </a:cubicBezTo>
                <a:cubicBezTo>
                  <a:pt x="1504080" y="1937103"/>
                  <a:pt x="1526849" y="1915089"/>
                  <a:pt x="1549892" y="1893418"/>
                </a:cubicBezTo>
                <a:cubicBezTo>
                  <a:pt x="1574238" y="1870512"/>
                  <a:pt x="1598652" y="1849732"/>
                  <a:pt x="1624095" y="1826072"/>
                </a:cubicBezTo>
                <a:cubicBezTo>
                  <a:pt x="1649539" y="1802412"/>
                  <a:pt x="1674913" y="1777517"/>
                  <a:pt x="1698779" y="1753446"/>
                </a:cubicBezTo>
                <a:cubicBezTo>
                  <a:pt x="1722645" y="1729374"/>
                  <a:pt x="1745893" y="1702765"/>
                  <a:pt x="1769622" y="1680339"/>
                </a:cubicBezTo>
                <a:cubicBezTo>
                  <a:pt x="1793351" y="1657914"/>
                  <a:pt x="1819343" y="1638026"/>
                  <a:pt x="1844855" y="1617657"/>
                </a:cubicBezTo>
                <a:cubicBezTo>
                  <a:pt x="1853427" y="1610868"/>
                  <a:pt x="1865634" y="1622938"/>
                  <a:pt x="1856993" y="1629796"/>
                </a:cubicBezTo>
                <a:cubicBezTo>
                  <a:pt x="1827915" y="1652976"/>
                  <a:pt x="1798974" y="1674785"/>
                  <a:pt x="1771954" y="1702011"/>
                </a:cubicBezTo>
                <a:cubicBezTo>
                  <a:pt x="1744933" y="1729237"/>
                  <a:pt x="1719079" y="1757698"/>
                  <a:pt x="1691852" y="1784718"/>
                </a:cubicBezTo>
                <a:cubicBezTo>
                  <a:pt x="1643709" y="1832519"/>
                  <a:pt x="1592411" y="1876958"/>
                  <a:pt x="1543034" y="1923456"/>
                </a:cubicBezTo>
                <a:cubicBezTo>
                  <a:pt x="1520197" y="1944990"/>
                  <a:pt x="1497771" y="1965769"/>
                  <a:pt x="1472122" y="1985315"/>
                </a:cubicBezTo>
                <a:cubicBezTo>
                  <a:pt x="1446474" y="2004860"/>
                  <a:pt x="1418630" y="2019193"/>
                  <a:pt x="1391061" y="2037093"/>
                </a:cubicBezTo>
                <a:cubicBezTo>
                  <a:pt x="1363492" y="2054992"/>
                  <a:pt x="1337432" y="2074400"/>
                  <a:pt x="1311646" y="2095386"/>
                </a:cubicBezTo>
                <a:cubicBezTo>
                  <a:pt x="1285859" y="2116371"/>
                  <a:pt x="1261582" y="2138660"/>
                  <a:pt x="1235179" y="2159234"/>
                </a:cubicBezTo>
                <a:cubicBezTo>
                  <a:pt x="1208776" y="2179808"/>
                  <a:pt x="1180658" y="2199147"/>
                  <a:pt x="1156243" y="2222053"/>
                </a:cubicBezTo>
                <a:cubicBezTo>
                  <a:pt x="1134504" y="2242421"/>
                  <a:pt x="1116261" y="2267110"/>
                  <a:pt x="1090475" y="2282678"/>
                </a:cubicBezTo>
                <a:cubicBezTo>
                  <a:pt x="1085743" y="2285524"/>
                  <a:pt x="1081217" y="2283244"/>
                  <a:pt x="1079056" y="2279540"/>
                </a:cubicBezTo>
                <a:lnTo>
                  <a:pt x="1081178" y="2270621"/>
                </a:lnTo>
                <a:lnTo>
                  <a:pt x="1069816" y="2272966"/>
                </a:lnTo>
                <a:cubicBezTo>
                  <a:pt x="1066113" y="2270814"/>
                  <a:pt x="1063969" y="2266391"/>
                  <a:pt x="1067089" y="2261830"/>
                </a:cubicBezTo>
                <a:cubicBezTo>
                  <a:pt x="1087904" y="2231449"/>
                  <a:pt x="1111769" y="2203383"/>
                  <a:pt x="1137478" y="2177040"/>
                </a:cubicBezTo>
                <a:lnTo>
                  <a:pt x="1152135" y="2163641"/>
                </a:lnTo>
                <a:lnTo>
                  <a:pt x="1128880" y="2175796"/>
                </a:lnTo>
                <a:cubicBezTo>
                  <a:pt x="1121233" y="2180546"/>
                  <a:pt x="1114203" y="2186152"/>
                  <a:pt x="1108375" y="2193593"/>
                </a:cubicBezTo>
                <a:lnTo>
                  <a:pt x="1108443" y="2193593"/>
                </a:lnTo>
                <a:cubicBezTo>
                  <a:pt x="1101654" y="2202234"/>
                  <a:pt x="1089584" y="2190027"/>
                  <a:pt x="1096305" y="2181454"/>
                </a:cubicBezTo>
                <a:cubicBezTo>
                  <a:pt x="1109060" y="2165201"/>
                  <a:pt x="1127440" y="2156628"/>
                  <a:pt x="1145613" y="2147850"/>
                </a:cubicBezTo>
                <a:cubicBezTo>
                  <a:pt x="1154941" y="2143324"/>
                  <a:pt x="1164336" y="2138592"/>
                  <a:pt x="1172566" y="2132145"/>
                </a:cubicBezTo>
                <a:cubicBezTo>
                  <a:pt x="1182167" y="2124670"/>
                  <a:pt x="1190327" y="2114863"/>
                  <a:pt x="1198283" y="2105673"/>
                </a:cubicBezTo>
                <a:cubicBezTo>
                  <a:pt x="1214468" y="2086951"/>
                  <a:pt x="1229350" y="2066994"/>
                  <a:pt x="1245809" y="2048478"/>
                </a:cubicBezTo>
                <a:cubicBezTo>
                  <a:pt x="1261034" y="2031333"/>
                  <a:pt x="1282156" y="2018851"/>
                  <a:pt x="1300330" y="2006850"/>
                </a:cubicBezTo>
                <a:cubicBezTo>
                  <a:pt x="1318504" y="1994848"/>
                  <a:pt x="1334689" y="1981269"/>
                  <a:pt x="1349571" y="1965290"/>
                </a:cubicBezTo>
                <a:cubicBezTo>
                  <a:pt x="1364452" y="1949311"/>
                  <a:pt x="1376933" y="1932372"/>
                  <a:pt x="1391473" y="1915158"/>
                </a:cubicBezTo>
                <a:cubicBezTo>
                  <a:pt x="1406012" y="1897945"/>
                  <a:pt x="1422470" y="1882720"/>
                  <a:pt x="1438862" y="1866535"/>
                </a:cubicBezTo>
                <a:cubicBezTo>
                  <a:pt x="1455251" y="1850350"/>
                  <a:pt x="1471779" y="1834302"/>
                  <a:pt x="1488307" y="1818323"/>
                </a:cubicBezTo>
                <a:cubicBezTo>
                  <a:pt x="1554281" y="1754544"/>
                  <a:pt x="1617992" y="1694399"/>
                  <a:pt x="1680605" y="1621361"/>
                </a:cubicBezTo>
                <a:cubicBezTo>
                  <a:pt x="1743219" y="1548324"/>
                  <a:pt x="1800689" y="1471171"/>
                  <a:pt x="1862822" y="1397722"/>
                </a:cubicBezTo>
                <a:cubicBezTo>
                  <a:pt x="1890186" y="1365352"/>
                  <a:pt x="1921733" y="1335931"/>
                  <a:pt x="1951633" y="1307676"/>
                </a:cubicBezTo>
                <a:cubicBezTo>
                  <a:pt x="1981534" y="1279421"/>
                  <a:pt x="2010955" y="1250138"/>
                  <a:pt x="2032969" y="1215093"/>
                </a:cubicBezTo>
                <a:cubicBezTo>
                  <a:pt x="2035918" y="1210430"/>
                  <a:pt x="2041096" y="1210241"/>
                  <a:pt x="2044799" y="1212393"/>
                </a:cubicBezTo>
                <a:close/>
                <a:moveTo>
                  <a:pt x="2650601" y="1199457"/>
                </a:moveTo>
                <a:cubicBezTo>
                  <a:pt x="2656636" y="1198429"/>
                  <a:pt x="2660682" y="1201858"/>
                  <a:pt x="2661437" y="1207755"/>
                </a:cubicBezTo>
                <a:cubicBezTo>
                  <a:pt x="2663768" y="1225655"/>
                  <a:pt x="2651424" y="1242525"/>
                  <a:pt x="2641000" y="1255830"/>
                </a:cubicBezTo>
                <a:lnTo>
                  <a:pt x="2632696" y="1265927"/>
                </a:lnTo>
                <a:lnTo>
                  <a:pt x="2615968" y="1278187"/>
                </a:lnTo>
                <a:cubicBezTo>
                  <a:pt x="2610482" y="1281685"/>
                  <a:pt x="2603967" y="1286074"/>
                  <a:pt x="2597383" y="1286965"/>
                </a:cubicBezTo>
                <a:lnTo>
                  <a:pt x="2604790" y="1299858"/>
                </a:lnTo>
                <a:lnTo>
                  <a:pt x="2632696" y="1265927"/>
                </a:lnTo>
                <a:lnTo>
                  <a:pt x="2638051" y="1262002"/>
                </a:lnTo>
                <a:cubicBezTo>
                  <a:pt x="2651836" y="1251029"/>
                  <a:pt x="2665346" y="1239028"/>
                  <a:pt x="2680776" y="1230387"/>
                </a:cubicBezTo>
                <a:cubicBezTo>
                  <a:pt x="2690378" y="1224969"/>
                  <a:pt x="2699019" y="1239782"/>
                  <a:pt x="2689418" y="1245200"/>
                </a:cubicBezTo>
                <a:cubicBezTo>
                  <a:pt x="2672478" y="1254664"/>
                  <a:pt x="2658008" y="1268106"/>
                  <a:pt x="2642715" y="1279902"/>
                </a:cubicBezTo>
                <a:cubicBezTo>
                  <a:pt x="2629273" y="1290326"/>
                  <a:pt x="2614665" y="1301847"/>
                  <a:pt x="2597315" y="1304110"/>
                </a:cubicBezTo>
                <a:cubicBezTo>
                  <a:pt x="2590731" y="1305002"/>
                  <a:pt x="2586822" y="1296223"/>
                  <a:pt x="2589908" y="1291217"/>
                </a:cubicBezTo>
                <a:cubicBezTo>
                  <a:pt x="2599098" y="1276473"/>
                  <a:pt x="2611854" y="1264128"/>
                  <a:pt x="2622963" y="1250892"/>
                </a:cubicBezTo>
                <a:cubicBezTo>
                  <a:pt x="2627798" y="1245132"/>
                  <a:pt x="2633645" y="1238411"/>
                  <a:pt x="2638017" y="1231099"/>
                </a:cubicBezTo>
                <a:lnTo>
                  <a:pt x="2640575" y="1221476"/>
                </a:lnTo>
                <a:lnTo>
                  <a:pt x="2655059" y="1216053"/>
                </a:lnTo>
                <a:lnTo>
                  <a:pt x="2644223" y="1207755"/>
                </a:lnTo>
                <a:lnTo>
                  <a:pt x="2640575" y="1221476"/>
                </a:lnTo>
                <a:lnTo>
                  <a:pt x="2629984" y="1225441"/>
                </a:lnTo>
                <a:cubicBezTo>
                  <a:pt x="2622089" y="1229873"/>
                  <a:pt x="2614700" y="1235325"/>
                  <a:pt x="2607944" y="1240948"/>
                </a:cubicBezTo>
                <a:lnTo>
                  <a:pt x="2572518" y="1283625"/>
                </a:lnTo>
                <a:lnTo>
                  <a:pt x="2601893" y="1235385"/>
                </a:lnTo>
                <a:lnTo>
                  <a:pt x="2609966" y="1218689"/>
                </a:lnTo>
                <a:lnTo>
                  <a:pt x="2622526" y="1209942"/>
                </a:lnTo>
                <a:cubicBezTo>
                  <a:pt x="2631365" y="1204995"/>
                  <a:pt x="2640760" y="1201172"/>
                  <a:pt x="2650601" y="1199457"/>
                </a:cubicBezTo>
                <a:close/>
                <a:moveTo>
                  <a:pt x="282982" y="1193687"/>
                </a:moveTo>
                <a:lnTo>
                  <a:pt x="253880" y="1217159"/>
                </a:lnTo>
                <a:cubicBezTo>
                  <a:pt x="230331" y="1235359"/>
                  <a:pt x="205865" y="1252195"/>
                  <a:pt x="178982" y="1264951"/>
                </a:cubicBezTo>
                <a:lnTo>
                  <a:pt x="178005" y="1264870"/>
                </a:lnTo>
                <a:lnTo>
                  <a:pt x="201408" y="1247531"/>
                </a:lnTo>
                <a:close/>
                <a:moveTo>
                  <a:pt x="1354582" y="1185022"/>
                </a:moveTo>
                <a:lnTo>
                  <a:pt x="1223932" y="1312065"/>
                </a:lnTo>
                <a:lnTo>
                  <a:pt x="1192791" y="1341583"/>
                </a:lnTo>
                <a:lnTo>
                  <a:pt x="1231339" y="1292931"/>
                </a:lnTo>
                <a:cubicBezTo>
                  <a:pt x="1249821" y="1272323"/>
                  <a:pt x="1270858" y="1254578"/>
                  <a:pt x="1292289" y="1237261"/>
                </a:cubicBezTo>
                <a:close/>
                <a:moveTo>
                  <a:pt x="1355536" y="1184094"/>
                </a:moveTo>
                <a:lnTo>
                  <a:pt x="1355606" y="1184163"/>
                </a:lnTo>
                <a:lnTo>
                  <a:pt x="1354582" y="1185022"/>
                </a:lnTo>
                <a:close/>
                <a:moveTo>
                  <a:pt x="271253" y="1181332"/>
                </a:moveTo>
                <a:lnTo>
                  <a:pt x="244862" y="1202577"/>
                </a:lnTo>
                <a:lnTo>
                  <a:pt x="196244" y="1233634"/>
                </a:lnTo>
                <a:lnTo>
                  <a:pt x="199149" y="1227882"/>
                </a:lnTo>
                <a:lnTo>
                  <a:pt x="204288" y="1224077"/>
                </a:lnTo>
                <a:close/>
                <a:moveTo>
                  <a:pt x="1343467" y="1171887"/>
                </a:moveTo>
                <a:cubicBezTo>
                  <a:pt x="1351560" y="1164344"/>
                  <a:pt x="1363080" y="1175934"/>
                  <a:pt x="1355606" y="1184026"/>
                </a:cubicBezTo>
                <a:lnTo>
                  <a:pt x="1355536" y="1184094"/>
                </a:lnTo>
                <a:lnTo>
                  <a:pt x="1343467" y="1172025"/>
                </a:lnTo>
                <a:cubicBezTo>
                  <a:pt x="1307702" y="1210567"/>
                  <a:pt x="1269555" y="1246622"/>
                  <a:pt x="1230970" y="1282241"/>
                </a:cubicBezTo>
                <a:lnTo>
                  <a:pt x="1178033" y="1331717"/>
                </a:lnTo>
                <a:lnTo>
                  <a:pt x="1181455" y="1326990"/>
                </a:lnTo>
                <a:cubicBezTo>
                  <a:pt x="1197237" y="1305790"/>
                  <a:pt x="1213782" y="1285216"/>
                  <a:pt x="1232367" y="1266733"/>
                </a:cubicBezTo>
                <a:cubicBezTo>
                  <a:pt x="1267000" y="1232375"/>
                  <a:pt x="1307943" y="1205286"/>
                  <a:pt x="1343467" y="1171887"/>
                </a:cubicBezTo>
                <a:close/>
                <a:moveTo>
                  <a:pt x="1992043" y="1171543"/>
                </a:moveTo>
                <a:cubicBezTo>
                  <a:pt x="1998363" y="1171999"/>
                  <a:pt x="2003738" y="1180306"/>
                  <a:pt x="1997926" y="1186221"/>
                </a:cubicBezTo>
                <a:cubicBezTo>
                  <a:pt x="1927837" y="1257819"/>
                  <a:pt x="1863646" y="1334971"/>
                  <a:pt x="1803844" y="1415347"/>
                </a:cubicBezTo>
                <a:cubicBezTo>
                  <a:pt x="1777098" y="1451214"/>
                  <a:pt x="1750763" y="1488385"/>
                  <a:pt x="1725869" y="1524663"/>
                </a:cubicBezTo>
                <a:cubicBezTo>
                  <a:pt x="1700974" y="1560942"/>
                  <a:pt x="1676080" y="1596466"/>
                  <a:pt x="1645836" y="1628288"/>
                </a:cubicBezTo>
                <a:cubicBezTo>
                  <a:pt x="1615592" y="1660109"/>
                  <a:pt x="1583908" y="1687472"/>
                  <a:pt x="1549618" y="1717853"/>
                </a:cubicBezTo>
                <a:cubicBezTo>
                  <a:pt x="1515328" y="1748234"/>
                  <a:pt x="1483987" y="1781976"/>
                  <a:pt x="1452440" y="1815168"/>
                </a:cubicBezTo>
                <a:cubicBezTo>
                  <a:pt x="1422472" y="1846715"/>
                  <a:pt x="1391541" y="1877302"/>
                  <a:pt x="1361778" y="1908986"/>
                </a:cubicBezTo>
                <a:cubicBezTo>
                  <a:pt x="1333934" y="1938681"/>
                  <a:pt x="1306915" y="1969130"/>
                  <a:pt x="1279071" y="1998825"/>
                </a:cubicBezTo>
                <a:cubicBezTo>
                  <a:pt x="1224207" y="2057461"/>
                  <a:pt x="1165571" y="2113766"/>
                  <a:pt x="1095070" y="2153336"/>
                </a:cubicBezTo>
                <a:lnTo>
                  <a:pt x="1095070" y="2153268"/>
                </a:lnTo>
                <a:cubicBezTo>
                  <a:pt x="1085470" y="2158685"/>
                  <a:pt x="1076829" y="2143872"/>
                  <a:pt x="1086430" y="2138454"/>
                </a:cubicBezTo>
                <a:cubicBezTo>
                  <a:pt x="1165708" y="2093946"/>
                  <a:pt x="1229213" y="2028041"/>
                  <a:pt x="1290111" y="1961655"/>
                </a:cubicBezTo>
                <a:cubicBezTo>
                  <a:pt x="1347719" y="1898836"/>
                  <a:pt x="1406904" y="1837662"/>
                  <a:pt x="1465951" y="1776146"/>
                </a:cubicBezTo>
                <a:cubicBezTo>
                  <a:pt x="1497772" y="1743022"/>
                  <a:pt x="1530896" y="1711955"/>
                  <a:pt x="1565186" y="1681437"/>
                </a:cubicBezTo>
                <a:cubicBezTo>
                  <a:pt x="1597076" y="1653114"/>
                  <a:pt x="1626976" y="1625339"/>
                  <a:pt x="1656123" y="1591460"/>
                </a:cubicBezTo>
                <a:cubicBezTo>
                  <a:pt x="1685269" y="1557582"/>
                  <a:pt x="1708998" y="1518834"/>
                  <a:pt x="1734304" y="1482624"/>
                </a:cubicBezTo>
                <a:cubicBezTo>
                  <a:pt x="1759610" y="1446414"/>
                  <a:pt x="1785602" y="1410683"/>
                  <a:pt x="1812485" y="1375639"/>
                </a:cubicBezTo>
                <a:cubicBezTo>
                  <a:pt x="1866389" y="1305276"/>
                  <a:pt x="1923722" y="1237519"/>
                  <a:pt x="1985787" y="1174082"/>
                </a:cubicBezTo>
                <a:cubicBezTo>
                  <a:pt x="1987725" y="1172111"/>
                  <a:pt x="1989936" y="1171391"/>
                  <a:pt x="1992043" y="1171543"/>
                </a:cubicBezTo>
                <a:close/>
                <a:moveTo>
                  <a:pt x="1405300" y="1168939"/>
                </a:moveTo>
                <a:cubicBezTo>
                  <a:pt x="1408601" y="1171510"/>
                  <a:pt x="1410469" y="1176037"/>
                  <a:pt x="1407727" y="1179980"/>
                </a:cubicBezTo>
                <a:cubicBezTo>
                  <a:pt x="1374876" y="1227437"/>
                  <a:pt x="1339489" y="1273111"/>
                  <a:pt x="1302455" y="1317346"/>
                </a:cubicBezTo>
                <a:cubicBezTo>
                  <a:pt x="1236825" y="1395664"/>
                  <a:pt x="1165982" y="1469387"/>
                  <a:pt x="1094452" y="1542494"/>
                </a:cubicBezTo>
                <a:lnTo>
                  <a:pt x="924433" y="1719647"/>
                </a:lnTo>
                <a:lnTo>
                  <a:pt x="906705" y="1732756"/>
                </a:lnTo>
                <a:cubicBezTo>
                  <a:pt x="896183" y="1739438"/>
                  <a:pt x="885180" y="1745199"/>
                  <a:pt x="873556" y="1749605"/>
                </a:cubicBezTo>
                <a:lnTo>
                  <a:pt x="881923" y="1763939"/>
                </a:lnTo>
                <a:lnTo>
                  <a:pt x="924433" y="1719647"/>
                </a:lnTo>
                <a:lnTo>
                  <a:pt x="936967" y="1710378"/>
                </a:lnTo>
                <a:lnTo>
                  <a:pt x="979083" y="1671524"/>
                </a:lnTo>
                <a:lnTo>
                  <a:pt x="980336" y="1667035"/>
                </a:lnTo>
                <a:lnTo>
                  <a:pt x="991854" y="1659741"/>
                </a:lnTo>
                <a:lnTo>
                  <a:pt x="992200" y="1659423"/>
                </a:lnTo>
                <a:lnTo>
                  <a:pt x="992349" y="1659428"/>
                </a:lnTo>
                <a:lnTo>
                  <a:pt x="1040609" y="1628870"/>
                </a:lnTo>
                <a:cubicBezTo>
                  <a:pt x="1059460" y="1614331"/>
                  <a:pt x="1077206" y="1598284"/>
                  <a:pt x="1094247" y="1581653"/>
                </a:cubicBezTo>
                <a:cubicBezTo>
                  <a:pt x="1157067" y="1520411"/>
                  <a:pt x="1211451" y="1451077"/>
                  <a:pt x="1279825" y="1395527"/>
                </a:cubicBezTo>
                <a:cubicBezTo>
                  <a:pt x="1317613" y="1364803"/>
                  <a:pt x="1357115" y="1335382"/>
                  <a:pt x="1385713" y="1295263"/>
                </a:cubicBezTo>
                <a:cubicBezTo>
                  <a:pt x="1412664" y="1257475"/>
                  <a:pt x="1432484" y="1215162"/>
                  <a:pt x="1461424" y="1178608"/>
                </a:cubicBezTo>
                <a:cubicBezTo>
                  <a:pt x="1467391" y="1171133"/>
                  <a:pt x="1476923" y="1179637"/>
                  <a:pt x="1475757" y="1186975"/>
                </a:cubicBezTo>
                <a:cubicBezTo>
                  <a:pt x="1466636" y="1243348"/>
                  <a:pt x="1435639" y="1293000"/>
                  <a:pt x="1401075" y="1337303"/>
                </a:cubicBezTo>
                <a:cubicBezTo>
                  <a:pt x="1368568" y="1378930"/>
                  <a:pt x="1331535" y="1416718"/>
                  <a:pt x="1295873" y="1455672"/>
                </a:cubicBezTo>
                <a:cubicBezTo>
                  <a:pt x="1278110" y="1475080"/>
                  <a:pt x="1261583" y="1495311"/>
                  <a:pt x="1244574" y="1515268"/>
                </a:cubicBezTo>
                <a:cubicBezTo>
                  <a:pt x="1225509" y="1537693"/>
                  <a:pt x="1205004" y="1558816"/>
                  <a:pt x="1183745" y="1579116"/>
                </a:cubicBezTo>
                <a:lnTo>
                  <a:pt x="1129095" y="1626328"/>
                </a:lnTo>
                <a:lnTo>
                  <a:pt x="1059546" y="1681368"/>
                </a:lnTo>
                <a:cubicBezTo>
                  <a:pt x="1032937" y="1700982"/>
                  <a:pt x="1005710" y="1719567"/>
                  <a:pt x="980404" y="1740964"/>
                </a:cubicBezTo>
                <a:cubicBezTo>
                  <a:pt x="957362" y="1760441"/>
                  <a:pt x="937611" y="1784101"/>
                  <a:pt x="910933" y="1798915"/>
                </a:cubicBezTo>
                <a:lnTo>
                  <a:pt x="921289" y="1812356"/>
                </a:lnTo>
                <a:cubicBezTo>
                  <a:pt x="929793" y="1801521"/>
                  <a:pt x="940834" y="1792674"/>
                  <a:pt x="950710" y="1783004"/>
                </a:cubicBezTo>
                <a:cubicBezTo>
                  <a:pt x="961203" y="1772648"/>
                  <a:pt x="971970" y="1762567"/>
                  <a:pt x="982874" y="1752692"/>
                </a:cubicBezTo>
                <a:cubicBezTo>
                  <a:pt x="1004956" y="1732598"/>
                  <a:pt x="1027725" y="1713258"/>
                  <a:pt x="1050698" y="1694056"/>
                </a:cubicBezTo>
                <a:lnTo>
                  <a:pt x="1129095" y="1626328"/>
                </a:lnTo>
                <a:lnTo>
                  <a:pt x="1129566" y="1625956"/>
                </a:lnTo>
                <a:cubicBezTo>
                  <a:pt x="1153774" y="1607028"/>
                  <a:pt x="1178121" y="1588168"/>
                  <a:pt x="1201918" y="1568623"/>
                </a:cubicBezTo>
                <a:cubicBezTo>
                  <a:pt x="1249856" y="1529189"/>
                  <a:pt x="1295393" y="1486327"/>
                  <a:pt x="1339833" y="1442984"/>
                </a:cubicBezTo>
                <a:lnTo>
                  <a:pt x="1402744" y="1377960"/>
                </a:lnTo>
                <a:lnTo>
                  <a:pt x="1377431" y="1415501"/>
                </a:lnTo>
                <a:cubicBezTo>
                  <a:pt x="1359240" y="1439247"/>
                  <a:pt x="1339867" y="1462118"/>
                  <a:pt x="1320150" y="1484681"/>
                </a:cubicBezTo>
                <a:lnTo>
                  <a:pt x="1317940" y="1487348"/>
                </a:lnTo>
                <a:lnTo>
                  <a:pt x="1257537" y="1542940"/>
                </a:lnTo>
                <a:cubicBezTo>
                  <a:pt x="1234374" y="1563531"/>
                  <a:pt x="1211005" y="1583437"/>
                  <a:pt x="1187859" y="1601816"/>
                </a:cubicBezTo>
                <a:cubicBezTo>
                  <a:pt x="1141568" y="1638574"/>
                  <a:pt x="1095825" y="1676499"/>
                  <a:pt x="1047751" y="1710858"/>
                </a:cubicBezTo>
                <a:cubicBezTo>
                  <a:pt x="1024365" y="1727591"/>
                  <a:pt x="1001047" y="1744668"/>
                  <a:pt x="979925" y="1764213"/>
                </a:cubicBezTo>
                <a:cubicBezTo>
                  <a:pt x="960791" y="1781907"/>
                  <a:pt x="942480" y="1800903"/>
                  <a:pt x="919506" y="1813659"/>
                </a:cubicBezTo>
                <a:cubicBezTo>
                  <a:pt x="910453" y="1818734"/>
                  <a:pt x="903457" y="1807487"/>
                  <a:pt x="909149" y="1800218"/>
                </a:cubicBezTo>
                <a:cubicBezTo>
                  <a:pt x="918820" y="1787873"/>
                  <a:pt x="931507" y="1777655"/>
                  <a:pt x="942755" y="1766751"/>
                </a:cubicBezTo>
                <a:cubicBezTo>
                  <a:pt x="954756" y="1755092"/>
                  <a:pt x="967032" y="1743776"/>
                  <a:pt x="979445" y="1732666"/>
                </a:cubicBezTo>
                <a:cubicBezTo>
                  <a:pt x="1003515" y="1711132"/>
                  <a:pt x="1028342" y="1690352"/>
                  <a:pt x="1053168" y="1669710"/>
                </a:cubicBezTo>
                <a:cubicBezTo>
                  <a:pt x="1097813" y="1632539"/>
                  <a:pt x="1142734" y="1595506"/>
                  <a:pt x="1184155" y="1554701"/>
                </a:cubicBezTo>
                <a:cubicBezTo>
                  <a:pt x="1222698" y="1516708"/>
                  <a:pt x="1256645" y="1472748"/>
                  <a:pt x="1292307" y="1434138"/>
                </a:cubicBezTo>
                <a:cubicBezTo>
                  <a:pt x="1327967" y="1395527"/>
                  <a:pt x="1364795" y="1357671"/>
                  <a:pt x="1396274" y="1315426"/>
                </a:cubicBezTo>
                <a:cubicBezTo>
                  <a:pt x="1411053" y="1295606"/>
                  <a:pt x="1424769" y="1274706"/>
                  <a:pt x="1435793" y="1252589"/>
                </a:cubicBezTo>
                <a:lnTo>
                  <a:pt x="1438659" y="1243986"/>
                </a:lnTo>
                <a:lnTo>
                  <a:pt x="1473494" y="1190816"/>
                </a:lnTo>
                <a:lnTo>
                  <a:pt x="1459162" y="1182449"/>
                </a:lnTo>
                <a:lnTo>
                  <a:pt x="1438659" y="1243986"/>
                </a:lnTo>
                <a:lnTo>
                  <a:pt x="1430007" y="1257193"/>
                </a:lnTo>
                <a:cubicBezTo>
                  <a:pt x="1416436" y="1279936"/>
                  <a:pt x="1402754" y="1302601"/>
                  <a:pt x="1385850" y="1323106"/>
                </a:cubicBezTo>
                <a:cubicBezTo>
                  <a:pt x="1355057" y="1360483"/>
                  <a:pt x="1314731" y="1388326"/>
                  <a:pt x="1277974" y="1419256"/>
                </a:cubicBezTo>
                <a:cubicBezTo>
                  <a:pt x="1244094" y="1447716"/>
                  <a:pt x="1213646" y="1480155"/>
                  <a:pt x="1183675" y="1512593"/>
                </a:cubicBezTo>
                <a:cubicBezTo>
                  <a:pt x="1140162" y="1559656"/>
                  <a:pt x="1096146" y="1609767"/>
                  <a:pt x="1043991" y="1648112"/>
                </a:cubicBezTo>
                <a:lnTo>
                  <a:pt x="1001296" y="1674335"/>
                </a:lnTo>
                <a:lnTo>
                  <a:pt x="945558" y="1725156"/>
                </a:lnTo>
                <a:cubicBezTo>
                  <a:pt x="924957" y="1742010"/>
                  <a:pt x="902908" y="1756772"/>
                  <a:pt x="878082" y="1766202"/>
                </a:cubicBezTo>
                <a:cubicBezTo>
                  <a:pt x="869510" y="1769425"/>
                  <a:pt x="864435" y="1757698"/>
                  <a:pt x="869715" y="1751868"/>
                </a:cubicBezTo>
                <a:cubicBezTo>
                  <a:pt x="908189" y="1709417"/>
                  <a:pt x="947761" y="1667995"/>
                  <a:pt x="987674" y="1626984"/>
                </a:cubicBezTo>
                <a:lnTo>
                  <a:pt x="1055198" y="1557168"/>
                </a:lnTo>
                <a:lnTo>
                  <a:pt x="1166531" y="1450528"/>
                </a:lnTo>
                <a:cubicBezTo>
                  <a:pt x="1205483" y="1409654"/>
                  <a:pt x="1244506" y="1368849"/>
                  <a:pt x="1282568" y="1327152"/>
                </a:cubicBezTo>
                <a:cubicBezTo>
                  <a:pt x="1325499" y="1280107"/>
                  <a:pt x="1367195" y="1231963"/>
                  <a:pt x="1406355" y="1181694"/>
                </a:cubicBezTo>
                <a:lnTo>
                  <a:pt x="1392912" y="1171339"/>
                </a:lnTo>
                <a:cubicBezTo>
                  <a:pt x="1334895" y="1255075"/>
                  <a:pt x="1268988" y="1332845"/>
                  <a:pt x="1199861" y="1407597"/>
                </a:cubicBezTo>
                <a:lnTo>
                  <a:pt x="1055198" y="1557168"/>
                </a:lnTo>
                <a:lnTo>
                  <a:pt x="1052619" y="1559639"/>
                </a:lnTo>
                <a:cubicBezTo>
                  <a:pt x="1033005" y="1575686"/>
                  <a:pt x="1012294" y="1590157"/>
                  <a:pt x="992200" y="1605587"/>
                </a:cubicBezTo>
                <a:cubicBezTo>
                  <a:pt x="975467" y="1618412"/>
                  <a:pt x="959488" y="1632196"/>
                  <a:pt x="943028" y="1645364"/>
                </a:cubicBezTo>
                <a:cubicBezTo>
                  <a:pt x="911550" y="1670464"/>
                  <a:pt x="875339" y="1700159"/>
                  <a:pt x="834191" y="1706057"/>
                </a:cubicBezTo>
                <a:cubicBezTo>
                  <a:pt x="826511" y="1707154"/>
                  <a:pt x="821436" y="1700708"/>
                  <a:pt x="824522" y="1693438"/>
                </a:cubicBezTo>
                <a:cubicBezTo>
                  <a:pt x="843244" y="1649753"/>
                  <a:pt x="883569" y="1622869"/>
                  <a:pt x="922866" y="1596809"/>
                </a:cubicBezTo>
                <a:cubicBezTo>
                  <a:pt x="962162" y="1570749"/>
                  <a:pt x="998989" y="1541808"/>
                  <a:pt x="1033348" y="1509438"/>
                </a:cubicBezTo>
                <a:lnTo>
                  <a:pt x="1110809" y="1419293"/>
                </a:lnTo>
                <a:lnTo>
                  <a:pt x="1192791" y="1341583"/>
                </a:lnTo>
                <a:lnTo>
                  <a:pt x="1181790" y="1355468"/>
                </a:lnTo>
                <a:cubicBezTo>
                  <a:pt x="1166102" y="1377028"/>
                  <a:pt x="1150963" y="1398785"/>
                  <a:pt x="1135533" y="1419187"/>
                </a:cubicBezTo>
                <a:cubicBezTo>
                  <a:pt x="1104672" y="1459992"/>
                  <a:pt x="1071615" y="1498397"/>
                  <a:pt x="1033623" y="1532755"/>
                </a:cubicBezTo>
                <a:cubicBezTo>
                  <a:pt x="999606" y="1563479"/>
                  <a:pt x="963397" y="1590568"/>
                  <a:pt x="925335" y="1615943"/>
                </a:cubicBezTo>
                <a:cubicBezTo>
                  <a:pt x="908361" y="1627259"/>
                  <a:pt x="891010" y="1639157"/>
                  <a:pt x="875829" y="1653070"/>
                </a:cubicBezTo>
                <a:lnTo>
                  <a:pt x="854421" y="1681941"/>
                </a:lnTo>
                <a:lnTo>
                  <a:pt x="829666" y="1689666"/>
                </a:lnTo>
                <a:lnTo>
                  <a:pt x="839336" y="1702285"/>
                </a:lnTo>
                <a:lnTo>
                  <a:pt x="854421" y="1681941"/>
                </a:lnTo>
                <a:lnTo>
                  <a:pt x="861641" y="1679688"/>
                </a:lnTo>
                <a:cubicBezTo>
                  <a:pt x="871807" y="1674939"/>
                  <a:pt x="881511" y="1669058"/>
                  <a:pt x="890838" y="1662920"/>
                </a:cubicBezTo>
                <a:cubicBezTo>
                  <a:pt x="911892" y="1649067"/>
                  <a:pt x="931438" y="1633088"/>
                  <a:pt x="950847" y="1617177"/>
                </a:cubicBezTo>
                <a:cubicBezTo>
                  <a:pt x="986920" y="1587551"/>
                  <a:pt x="1025462" y="1561216"/>
                  <a:pt x="1060643" y="1530629"/>
                </a:cubicBezTo>
                <a:cubicBezTo>
                  <a:pt x="1100283" y="1496134"/>
                  <a:pt x="1136081" y="1457729"/>
                  <a:pt x="1172292" y="1419735"/>
                </a:cubicBezTo>
                <a:cubicBezTo>
                  <a:pt x="1249170" y="1339017"/>
                  <a:pt x="1325705" y="1257681"/>
                  <a:pt x="1394284" y="1169624"/>
                </a:cubicBezTo>
                <a:cubicBezTo>
                  <a:pt x="1397267" y="1165750"/>
                  <a:pt x="1402000" y="1166367"/>
                  <a:pt x="1405300" y="1168939"/>
                </a:cubicBezTo>
                <a:close/>
                <a:moveTo>
                  <a:pt x="2553629" y="1140615"/>
                </a:moveTo>
                <a:cubicBezTo>
                  <a:pt x="2561379" y="1137186"/>
                  <a:pt x="2569471" y="1144250"/>
                  <a:pt x="2565357" y="1152343"/>
                </a:cubicBezTo>
                <a:lnTo>
                  <a:pt x="2552431" y="1169883"/>
                </a:lnTo>
                <a:lnTo>
                  <a:pt x="2553363" y="1169008"/>
                </a:lnTo>
                <a:cubicBezTo>
                  <a:pt x="2562613" y="1161601"/>
                  <a:pt x="2572592" y="1155223"/>
                  <a:pt x="2583599" y="1150902"/>
                </a:cubicBezTo>
                <a:cubicBezTo>
                  <a:pt x="2591074" y="1147954"/>
                  <a:pt x="2596354" y="1157555"/>
                  <a:pt x="2593268" y="1163521"/>
                </a:cubicBezTo>
                <a:cubicBezTo>
                  <a:pt x="2585244" y="1179226"/>
                  <a:pt x="2574066" y="1193079"/>
                  <a:pt x="2564122" y="1207618"/>
                </a:cubicBezTo>
                <a:cubicBezTo>
                  <a:pt x="2559733" y="1214031"/>
                  <a:pt x="2554726" y="1221009"/>
                  <a:pt x="2550757" y="1228398"/>
                </a:cubicBezTo>
                <a:lnTo>
                  <a:pt x="2546415" y="1242535"/>
                </a:lnTo>
                <a:lnTo>
                  <a:pt x="2537307" y="1243348"/>
                </a:lnTo>
                <a:lnTo>
                  <a:pt x="2543616" y="1251646"/>
                </a:lnTo>
                <a:lnTo>
                  <a:pt x="2546415" y="1242535"/>
                </a:lnTo>
                <a:lnTo>
                  <a:pt x="2548364" y="1242361"/>
                </a:lnTo>
                <a:cubicBezTo>
                  <a:pt x="2559381" y="1237781"/>
                  <a:pt x="2569848" y="1224163"/>
                  <a:pt x="2575917" y="1217219"/>
                </a:cubicBezTo>
                <a:cubicBezTo>
                  <a:pt x="2587713" y="1203640"/>
                  <a:pt x="2598000" y="1187524"/>
                  <a:pt x="2612128" y="1176208"/>
                </a:cubicBezTo>
                <a:cubicBezTo>
                  <a:pt x="2618163" y="1171408"/>
                  <a:pt x="2629547" y="1175660"/>
                  <a:pt x="2626461" y="1184575"/>
                </a:cubicBezTo>
                <a:lnTo>
                  <a:pt x="2609966" y="1218689"/>
                </a:lnTo>
                <a:lnTo>
                  <a:pt x="2597795" y="1227164"/>
                </a:lnTo>
                <a:cubicBezTo>
                  <a:pt x="2581815" y="1240194"/>
                  <a:pt x="2566659" y="1256241"/>
                  <a:pt x="2557675" y="1275032"/>
                </a:cubicBezTo>
                <a:lnTo>
                  <a:pt x="2557715" y="1275164"/>
                </a:lnTo>
                <a:lnTo>
                  <a:pt x="2557607" y="1275101"/>
                </a:lnTo>
                <a:lnTo>
                  <a:pt x="2581116" y="1236826"/>
                </a:lnTo>
                <a:lnTo>
                  <a:pt x="2582364" y="1235736"/>
                </a:lnTo>
                <a:cubicBezTo>
                  <a:pt x="2596491" y="1220511"/>
                  <a:pt x="2607876" y="1201515"/>
                  <a:pt x="2624198" y="1188484"/>
                </a:cubicBezTo>
                <a:lnTo>
                  <a:pt x="2609865" y="1180118"/>
                </a:lnTo>
                <a:cubicBezTo>
                  <a:pt x="2603967" y="1197332"/>
                  <a:pt x="2595395" y="1213259"/>
                  <a:pt x="2586051" y="1228792"/>
                </a:cubicBezTo>
                <a:lnTo>
                  <a:pt x="2581116" y="1236826"/>
                </a:lnTo>
                <a:lnTo>
                  <a:pt x="2560307" y="1254999"/>
                </a:lnTo>
                <a:cubicBezTo>
                  <a:pt x="2551881" y="1260133"/>
                  <a:pt x="2542520" y="1262894"/>
                  <a:pt x="2532644" y="1260013"/>
                </a:cubicBezTo>
                <a:cubicBezTo>
                  <a:pt x="2529077" y="1258916"/>
                  <a:pt x="2526197" y="1255487"/>
                  <a:pt x="2526334" y="1251715"/>
                </a:cubicBezTo>
                <a:cubicBezTo>
                  <a:pt x="2526814" y="1233884"/>
                  <a:pt x="2536621" y="1217700"/>
                  <a:pt x="2546291" y="1203298"/>
                </a:cubicBezTo>
                <a:lnTo>
                  <a:pt x="2555293" y="1189709"/>
                </a:lnTo>
                <a:lnTo>
                  <a:pt x="2558122" y="1186830"/>
                </a:lnTo>
                <a:cubicBezTo>
                  <a:pt x="2567191" y="1178797"/>
                  <a:pt x="2576981" y="1171888"/>
                  <a:pt x="2587988" y="1167568"/>
                </a:cubicBezTo>
                <a:lnTo>
                  <a:pt x="2578318" y="1154949"/>
                </a:lnTo>
                <a:lnTo>
                  <a:pt x="2555293" y="1189709"/>
                </a:lnTo>
                <a:lnTo>
                  <a:pt x="2532575" y="1212830"/>
                </a:lnTo>
                <a:cubicBezTo>
                  <a:pt x="2516321" y="1230455"/>
                  <a:pt x="2501508" y="1249246"/>
                  <a:pt x="2485460" y="1267009"/>
                </a:cubicBezTo>
                <a:cubicBezTo>
                  <a:pt x="2455423" y="1300338"/>
                  <a:pt x="2429088" y="1350882"/>
                  <a:pt x="2380053" y="1357328"/>
                </a:cubicBezTo>
                <a:lnTo>
                  <a:pt x="2380259" y="1357191"/>
                </a:lnTo>
                <a:cubicBezTo>
                  <a:pt x="2369355" y="1358631"/>
                  <a:pt x="2369492" y="1341486"/>
                  <a:pt x="2380259" y="1340046"/>
                </a:cubicBezTo>
                <a:cubicBezTo>
                  <a:pt x="2403850" y="1336960"/>
                  <a:pt x="2422641" y="1316112"/>
                  <a:pt x="2437112" y="1299241"/>
                </a:cubicBezTo>
                <a:cubicBezTo>
                  <a:pt x="2451582" y="1282370"/>
                  <a:pt x="2465024" y="1264677"/>
                  <a:pt x="2479631" y="1247943"/>
                </a:cubicBezTo>
                <a:lnTo>
                  <a:pt x="2500060" y="1224617"/>
                </a:lnTo>
                <a:lnTo>
                  <a:pt x="2493828" y="1230044"/>
                </a:lnTo>
                <a:lnTo>
                  <a:pt x="2453649" y="1253668"/>
                </a:lnTo>
                <a:lnTo>
                  <a:pt x="2495996" y="1205891"/>
                </a:lnTo>
                <a:lnTo>
                  <a:pt x="2522657" y="1182175"/>
                </a:lnTo>
                <a:lnTo>
                  <a:pt x="2524938" y="1179036"/>
                </a:lnTo>
                <a:lnTo>
                  <a:pt x="2529076" y="1175328"/>
                </a:lnTo>
                <a:cubicBezTo>
                  <a:pt x="2539386" y="1167495"/>
                  <a:pt x="2550389" y="1160693"/>
                  <a:pt x="2562339" y="1155429"/>
                </a:cubicBezTo>
                <a:lnTo>
                  <a:pt x="2550612" y="1143701"/>
                </a:lnTo>
                <a:lnTo>
                  <a:pt x="2524938" y="1179036"/>
                </a:lnTo>
                <a:lnTo>
                  <a:pt x="2499966" y="1201412"/>
                </a:lnTo>
                <a:lnTo>
                  <a:pt x="2495996" y="1205891"/>
                </a:lnTo>
                <a:lnTo>
                  <a:pt x="2487038" y="1213859"/>
                </a:lnTo>
                <a:cubicBezTo>
                  <a:pt x="2475688" y="1222569"/>
                  <a:pt x="2461715" y="1232444"/>
                  <a:pt x="2446799" y="1239225"/>
                </a:cubicBezTo>
                <a:lnTo>
                  <a:pt x="2442397" y="1240634"/>
                </a:lnTo>
                <a:lnTo>
                  <a:pt x="2490288" y="1186916"/>
                </a:lnTo>
                <a:cubicBezTo>
                  <a:pt x="2508984" y="1168030"/>
                  <a:pt x="2529455" y="1151280"/>
                  <a:pt x="2553629" y="1140615"/>
                </a:cubicBezTo>
                <a:close/>
                <a:moveTo>
                  <a:pt x="2325395" y="1132455"/>
                </a:moveTo>
                <a:cubicBezTo>
                  <a:pt x="2328893" y="1129437"/>
                  <a:pt x="2334036" y="1128957"/>
                  <a:pt x="2337534" y="1132455"/>
                </a:cubicBezTo>
                <a:cubicBezTo>
                  <a:pt x="2340620" y="1135609"/>
                  <a:pt x="2341031" y="1141576"/>
                  <a:pt x="2337534" y="1144593"/>
                </a:cubicBezTo>
                <a:cubicBezTo>
                  <a:pt x="2329235" y="1151794"/>
                  <a:pt x="2323955" y="1158995"/>
                  <a:pt x="2318880" y="1168733"/>
                </a:cubicBezTo>
                <a:cubicBezTo>
                  <a:pt x="2318194" y="1169968"/>
                  <a:pt x="2317645" y="1171202"/>
                  <a:pt x="2317028" y="1172437"/>
                </a:cubicBezTo>
                <a:cubicBezTo>
                  <a:pt x="2316685" y="1173191"/>
                  <a:pt x="2316411" y="1173877"/>
                  <a:pt x="2316068" y="1174563"/>
                </a:cubicBezTo>
                <a:cubicBezTo>
                  <a:pt x="2315451" y="1175934"/>
                  <a:pt x="2316411" y="1173671"/>
                  <a:pt x="2315862" y="1175043"/>
                </a:cubicBezTo>
                <a:cubicBezTo>
                  <a:pt x="2314834" y="1177580"/>
                  <a:pt x="2313942" y="1180117"/>
                  <a:pt x="2313119" y="1182724"/>
                </a:cubicBezTo>
                <a:cubicBezTo>
                  <a:pt x="2312365" y="1185124"/>
                  <a:pt x="2311679" y="1187593"/>
                  <a:pt x="2311130" y="1190062"/>
                </a:cubicBezTo>
                <a:cubicBezTo>
                  <a:pt x="2310856" y="1191296"/>
                  <a:pt x="2310582" y="1192599"/>
                  <a:pt x="2310376" y="1193902"/>
                </a:cubicBezTo>
                <a:cubicBezTo>
                  <a:pt x="2310239" y="1194588"/>
                  <a:pt x="2310102" y="1195342"/>
                  <a:pt x="2310033" y="1196028"/>
                </a:cubicBezTo>
                <a:cubicBezTo>
                  <a:pt x="2310170" y="1195137"/>
                  <a:pt x="2310033" y="1195754"/>
                  <a:pt x="2310033" y="1196302"/>
                </a:cubicBezTo>
                <a:lnTo>
                  <a:pt x="2309964" y="1196302"/>
                </a:lnTo>
                <a:cubicBezTo>
                  <a:pt x="2309416" y="1200897"/>
                  <a:pt x="2306467" y="1204875"/>
                  <a:pt x="2301392" y="1204875"/>
                </a:cubicBezTo>
                <a:cubicBezTo>
                  <a:pt x="2297140" y="1204875"/>
                  <a:pt x="2292271" y="1200897"/>
                  <a:pt x="2292819" y="1196302"/>
                </a:cubicBezTo>
                <a:cubicBezTo>
                  <a:pt x="2295631" y="1172299"/>
                  <a:pt x="2307016" y="1148434"/>
                  <a:pt x="2325395" y="1132455"/>
                </a:cubicBezTo>
                <a:close/>
                <a:moveTo>
                  <a:pt x="745587" y="1111195"/>
                </a:moveTo>
                <a:cubicBezTo>
                  <a:pt x="752238" y="1106737"/>
                  <a:pt x="759646" y="1114075"/>
                  <a:pt x="758206" y="1120864"/>
                </a:cubicBezTo>
                <a:cubicBezTo>
                  <a:pt x="752925" y="1145279"/>
                  <a:pt x="736466" y="1165647"/>
                  <a:pt x="719252" y="1182998"/>
                </a:cubicBezTo>
                <a:cubicBezTo>
                  <a:pt x="699501" y="1202955"/>
                  <a:pt x="677144" y="1219962"/>
                  <a:pt x="655679" y="1237930"/>
                </a:cubicBezTo>
                <a:cubicBezTo>
                  <a:pt x="613638" y="1273043"/>
                  <a:pt x="581200" y="1316043"/>
                  <a:pt x="545336" y="1356985"/>
                </a:cubicBezTo>
                <a:lnTo>
                  <a:pt x="491147" y="1407093"/>
                </a:lnTo>
                <a:lnTo>
                  <a:pt x="422853" y="1453820"/>
                </a:lnTo>
                <a:lnTo>
                  <a:pt x="414679" y="1460773"/>
                </a:lnTo>
                <a:lnTo>
                  <a:pt x="400907" y="1470005"/>
                </a:lnTo>
                <a:cubicBezTo>
                  <a:pt x="374367" y="1486533"/>
                  <a:pt x="347277" y="1501963"/>
                  <a:pt x="319640" y="1516640"/>
                </a:cubicBezTo>
                <a:cubicBezTo>
                  <a:pt x="299889" y="1527201"/>
                  <a:pt x="281235" y="1539820"/>
                  <a:pt x="262444" y="1551958"/>
                </a:cubicBezTo>
                <a:lnTo>
                  <a:pt x="235215" y="1568367"/>
                </a:lnTo>
                <a:lnTo>
                  <a:pt x="196580" y="1581254"/>
                </a:lnTo>
                <a:lnTo>
                  <a:pt x="145922" y="1591249"/>
                </a:lnTo>
                <a:lnTo>
                  <a:pt x="175604" y="1582922"/>
                </a:lnTo>
                <a:cubicBezTo>
                  <a:pt x="185994" y="1578345"/>
                  <a:pt x="195989" y="1572670"/>
                  <a:pt x="205385" y="1567320"/>
                </a:cubicBezTo>
                <a:cubicBezTo>
                  <a:pt x="228497" y="1554153"/>
                  <a:pt x="250648" y="1539271"/>
                  <a:pt x="273074" y="1524869"/>
                </a:cubicBezTo>
                <a:cubicBezTo>
                  <a:pt x="292139" y="1512662"/>
                  <a:pt x="311684" y="1501963"/>
                  <a:pt x="331504" y="1491059"/>
                </a:cubicBezTo>
                <a:cubicBezTo>
                  <a:pt x="359279" y="1475834"/>
                  <a:pt x="387122" y="1458964"/>
                  <a:pt x="412978" y="1442230"/>
                </a:cubicBezTo>
                <a:cubicBezTo>
                  <a:pt x="438832" y="1425497"/>
                  <a:pt x="465921" y="1408763"/>
                  <a:pt x="489512" y="1388875"/>
                </a:cubicBezTo>
                <a:cubicBezTo>
                  <a:pt x="511252" y="1370633"/>
                  <a:pt x="530317" y="1348961"/>
                  <a:pt x="548217" y="1327564"/>
                </a:cubicBezTo>
                <a:cubicBezTo>
                  <a:pt x="566116" y="1306168"/>
                  <a:pt x="583464" y="1284290"/>
                  <a:pt x="602735" y="1264128"/>
                </a:cubicBezTo>
                <a:cubicBezTo>
                  <a:pt x="618988" y="1247120"/>
                  <a:pt x="636133" y="1232101"/>
                  <a:pt x="654650" y="1216876"/>
                </a:cubicBezTo>
                <a:cubicBezTo>
                  <a:pt x="673166" y="1201652"/>
                  <a:pt x="692026" y="1186633"/>
                  <a:pt x="708828" y="1169419"/>
                </a:cubicBezTo>
                <a:cubicBezTo>
                  <a:pt x="716132" y="1161944"/>
                  <a:pt x="723212" y="1153937"/>
                  <a:pt x="729033" y="1145193"/>
                </a:cubicBezTo>
                <a:lnTo>
                  <a:pt x="729042" y="1145174"/>
                </a:lnTo>
                <a:lnTo>
                  <a:pt x="754297" y="1126214"/>
                </a:lnTo>
                <a:lnTo>
                  <a:pt x="741677" y="1116544"/>
                </a:lnTo>
                <a:lnTo>
                  <a:pt x="729042" y="1145174"/>
                </a:lnTo>
                <a:lnTo>
                  <a:pt x="616177" y="1229907"/>
                </a:lnTo>
                <a:cubicBezTo>
                  <a:pt x="576469" y="1262276"/>
                  <a:pt x="535941" y="1297115"/>
                  <a:pt x="498976" y="1329073"/>
                </a:cubicBezTo>
                <a:cubicBezTo>
                  <a:pt x="462011" y="1361032"/>
                  <a:pt x="425459" y="1392853"/>
                  <a:pt x="384722" y="1420079"/>
                </a:cubicBezTo>
                <a:cubicBezTo>
                  <a:pt x="305032" y="1473434"/>
                  <a:pt x="217318" y="1513348"/>
                  <a:pt x="137423" y="1566429"/>
                </a:cubicBezTo>
                <a:lnTo>
                  <a:pt x="137270" y="1566167"/>
                </a:lnTo>
                <a:lnTo>
                  <a:pt x="137354" y="1566154"/>
                </a:lnTo>
                <a:cubicBezTo>
                  <a:pt x="218827" y="1515611"/>
                  <a:pt x="301946" y="1467605"/>
                  <a:pt x="379647" y="1411301"/>
                </a:cubicBezTo>
                <a:cubicBezTo>
                  <a:pt x="418497" y="1383149"/>
                  <a:pt x="454262" y="1353282"/>
                  <a:pt x="488183" y="1321761"/>
                </a:cubicBezTo>
                <a:lnTo>
                  <a:pt x="524491" y="1284712"/>
                </a:lnTo>
                <a:lnTo>
                  <a:pt x="623283" y="1202080"/>
                </a:lnTo>
                <a:cubicBezTo>
                  <a:pt x="662948" y="1170345"/>
                  <a:pt x="703512" y="1139759"/>
                  <a:pt x="745587" y="1111195"/>
                </a:cubicBezTo>
                <a:close/>
                <a:moveTo>
                  <a:pt x="2537582" y="1094392"/>
                </a:moveTo>
                <a:cubicBezTo>
                  <a:pt x="2544371" y="1091306"/>
                  <a:pt x="2555138" y="1098507"/>
                  <a:pt x="2549309" y="1106120"/>
                </a:cubicBezTo>
                <a:cubicBezTo>
                  <a:pt x="2537787" y="1121276"/>
                  <a:pt x="2524277" y="1134992"/>
                  <a:pt x="2511247" y="1148091"/>
                </a:cubicBezTo>
                <a:cubicBezTo>
                  <a:pt x="2498217" y="1161189"/>
                  <a:pt x="2486901" y="1175454"/>
                  <a:pt x="2474420" y="1188964"/>
                </a:cubicBezTo>
                <a:cubicBezTo>
                  <a:pt x="2463379" y="1200966"/>
                  <a:pt x="2450143" y="1210961"/>
                  <a:pt x="2437738" y="1221668"/>
                </a:cubicBezTo>
                <a:lnTo>
                  <a:pt x="2416559" y="1246377"/>
                </a:lnTo>
                <a:lnTo>
                  <a:pt x="2400902" y="1246023"/>
                </a:lnTo>
                <a:lnTo>
                  <a:pt x="2406045" y="1258642"/>
                </a:lnTo>
                <a:lnTo>
                  <a:pt x="2416559" y="1246377"/>
                </a:lnTo>
                <a:lnTo>
                  <a:pt x="2423928" y="1246543"/>
                </a:lnTo>
                <a:lnTo>
                  <a:pt x="2442397" y="1240634"/>
                </a:lnTo>
                <a:lnTo>
                  <a:pt x="2437592" y="1246023"/>
                </a:lnTo>
                <a:lnTo>
                  <a:pt x="2418095" y="1263623"/>
                </a:lnTo>
                <a:lnTo>
                  <a:pt x="2396307" y="1262550"/>
                </a:lnTo>
                <a:cubicBezTo>
                  <a:pt x="2390684" y="1261179"/>
                  <a:pt x="2388695" y="1254664"/>
                  <a:pt x="2391163" y="1249932"/>
                </a:cubicBezTo>
                <a:cubicBezTo>
                  <a:pt x="2406594" y="1220305"/>
                  <a:pt x="2435809" y="1203640"/>
                  <a:pt x="2458646" y="1180529"/>
                </a:cubicBezTo>
                <a:lnTo>
                  <a:pt x="2492480" y="1142832"/>
                </a:lnTo>
                <a:lnTo>
                  <a:pt x="2546154" y="1109206"/>
                </a:lnTo>
                <a:lnTo>
                  <a:pt x="2534427" y="1097479"/>
                </a:lnTo>
                <a:cubicBezTo>
                  <a:pt x="2522974" y="1112566"/>
                  <a:pt x="2509258" y="1125665"/>
                  <a:pt x="2495885" y="1139038"/>
                </a:cubicBezTo>
                <a:lnTo>
                  <a:pt x="2492480" y="1142832"/>
                </a:lnTo>
                <a:lnTo>
                  <a:pt x="2489970" y="1144405"/>
                </a:lnTo>
                <a:cubicBezTo>
                  <a:pt x="2472380" y="1157863"/>
                  <a:pt x="2455423" y="1172300"/>
                  <a:pt x="2437592" y="1185467"/>
                </a:cubicBezTo>
                <a:cubicBezTo>
                  <a:pt x="2430666" y="1190610"/>
                  <a:pt x="2421339" y="1180598"/>
                  <a:pt x="2425865" y="1173740"/>
                </a:cubicBezTo>
                <a:lnTo>
                  <a:pt x="2445805" y="1140744"/>
                </a:lnTo>
                <a:lnTo>
                  <a:pt x="2466122" y="1124773"/>
                </a:lnTo>
                <a:lnTo>
                  <a:pt x="2490840" y="1102813"/>
                </a:lnTo>
                <a:lnTo>
                  <a:pt x="2478397" y="1119698"/>
                </a:lnTo>
                <a:lnTo>
                  <a:pt x="2464527" y="1142790"/>
                </a:lnTo>
                <a:lnTo>
                  <a:pt x="2429020" y="1170653"/>
                </a:lnTo>
                <a:lnTo>
                  <a:pt x="2440747" y="1182381"/>
                </a:lnTo>
                <a:lnTo>
                  <a:pt x="2464527" y="1142790"/>
                </a:lnTo>
                <a:lnTo>
                  <a:pt x="2481347" y="1129591"/>
                </a:lnTo>
                <a:cubicBezTo>
                  <a:pt x="2498937" y="1116132"/>
                  <a:pt x="2517180" y="1103651"/>
                  <a:pt x="2537582" y="1094392"/>
                </a:cubicBezTo>
                <a:close/>
                <a:moveTo>
                  <a:pt x="2151228" y="1093433"/>
                </a:moveTo>
                <a:cubicBezTo>
                  <a:pt x="2154048" y="1094067"/>
                  <a:pt x="2156483" y="1096039"/>
                  <a:pt x="2157237" y="1099330"/>
                </a:cubicBezTo>
                <a:cubicBezTo>
                  <a:pt x="2163958" y="1128271"/>
                  <a:pt x="2148939" y="1157760"/>
                  <a:pt x="2134331" y="1181832"/>
                </a:cubicBezTo>
                <a:lnTo>
                  <a:pt x="2111555" y="1215949"/>
                </a:lnTo>
                <a:lnTo>
                  <a:pt x="2097315" y="1229838"/>
                </a:lnTo>
                <a:cubicBezTo>
                  <a:pt x="2090526" y="1235616"/>
                  <a:pt x="2083171" y="1240605"/>
                  <a:pt x="2075078" y="1243485"/>
                </a:cubicBezTo>
                <a:lnTo>
                  <a:pt x="2084748" y="1256104"/>
                </a:lnTo>
                <a:lnTo>
                  <a:pt x="2111555" y="1215949"/>
                </a:lnTo>
                <a:lnTo>
                  <a:pt x="2116158" y="1211459"/>
                </a:lnTo>
                <a:cubicBezTo>
                  <a:pt x="2128913" y="1198291"/>
                  <a:pt x="2140846" y="1184164"/>
                  <a:pt x="2154425" y="1171751"/>
                </a:cubicBezTo>
                <a:cubicBezTo>
                  <a:pt x="2162586" y="1164344"/>
                  <a:pt x="2174725" y="1176414"/>
                  <a:pt x="2166564" y="1183890"/>
                </a:cubicBezTo>
                <a:cubicBezTo>
                  <a:pt x="2151888" y="1197331"/>
                  <a:pt x="2139132" y="1212693"/>
                  <a:pt x="2125142" y="1226820"/>
                </a:cubicBezTo>
                <a:cubicBezTo>
                  <a:pt x="2111974" y="1240125"/>
                  <a:pt x="2097504" y="1253704"/>
                  <a:pt x="2079604" y="1260082"/>
                </a:cubicBezTo>
                <a:cubicBezTo>
                  <a:pt x="2072335" y="1262619"/>
                  <a:pt x="2066437" y="1253567"/>
                  <a:pt x="2069935" y="1247463"/>
                </a:cubicBezTo>
                <a:cubicBezTo>
                  <a:pt x="2083651" y="1223391"/>
                  <a:pt x="2101550" y="1201926"/>
                  <a:pt x="2116226" y="1178472"/>
                </a:cubicBezTo>
                <a:cubicBezTo>
                  <a:pt x="2122776" y="1168048"/>
                  <a:pt x="2130388" y="1155857"/>
                  <a:pt x="2135617" y="1143042"/>
                </a:cubicBezTo>
                <a:lnTo>
                  <a:pt x="2138005" y="1124665"/>
                </a:lnTo>
                <a:lnTo>
                  <a:pt x="2155042" y="1107628"/>
                </a:lnTo>
                <a:lnTo>
                  <a:pt x="2140709" y="1103857"/>
                </a:lnTo>
                <a:lnTo>
                  <a:pt x="2138005" y="1124665"/>
                </a:lnTo>
                <a:lnTo>
                  <a:pt x="2083445" y="1179226"/>
                </a:lnTo>
                <a:lnTo>
                  <a:pt x="2083445" y="1179295"/>
                </a:lnTo>
                <a:cubicBezTo>
                  <a:pt x="2076381" y="1187798"/>
                  <a:pt x="2064311" y="1175591"/>
                  <a:pt x="2071306" y="1167156"/>
                </a:cubicBezTo>
                <a:cubicBezTo>
                  <a:pt x="2092772" y="1141095"/>
                  <a:pt x="2117803" y="1118121"/>
                  <a:pt x="2142904" y="1095558"/>
                </a:cubicBezTo>
                <a:cubicBezTo>
                  <a:pt x="2145202" y="1093501"/>
                  <a:pt x="2148408" y="1092798"/>
                  <a:pt x="2151228" y="1093433"/>
                </a:cubicBezTo>
                <a:close/>
                <a:moveTo>
                  <a:pt x="1923336" y="1089377"/>
                </a:moveTo>
                <a:cubicBezTo>
                  <a:pt x="1927477" y="1090500"/>
                  <a:pt x="1930614" y="1094187"/>
                  <a:pt x="1928591" y="1099330"/>
                </a:cubicBezTo>
                <a:cubicBezTo>
                  <a:pt x="1911034" y="1143975"/>
                  <a:pt x="1878939" y="1181146"/>
                  <a:pt x="1847529" y="1216670"/>
                </a:cubicBezTo>
                <a:cubicBezTo>
                  <a:pt x="1832304" y="1233884"/>
                  <a:pt x="1816120" y="1250617"/>
                  <a:pt x="1802129" y="1268860"/>
                </a:cubicBezTo>
                <a:cubicBezTo>
                  <a:pt x="1785807" y="1290188"/>
                  <a:pt x="1771886" y="1313574"/>
                  <a:pt x="1758032" y="1336548"/>
                </a:cubicBezTo>
                <a:cubicBezTo>
                  <a:pt x="1732795" y="1378382"/>
                  <a:pt x="1708586" y="1418844"/>
                  <a:pt x="1681566" y="1461226"/>
                </a:cubicBezTo>
                <a:lnTo>
                  <a:pt x="1657011" y="1500358"/>
                </a:lnTo>
                <a:lnTo>
                  <a:pt x="1717571" y="1413015"/>
                </a:lnTo>
                <a:cubicBezTo>
                  <a:pt x="1729092" y="1396830"/>
                  <a:pt x="1741848" y="1380577"/>
                  <a:pt x="1755701" y="1367204"/>
                </a:cubicBezTo>
                <a:cubicBezTo>
                  <a:pt x="1769554" y="1353831"/>
                  <a:pt x="1785054" y="1342378"/>
                  <a:pt x="1799181" y="1329279"/>
                </a:cubicBezTo>
                <a:cubicBezTo>
                  <a:pt x="1829905" y="1300818"/>
                  <a:pt x="1847324" y="1261248"/>
                  <a:pt x="1867624" y="1225312"/>
                </a:cubicBezTo>
                <a:cubicBezTo>
                  <a:pt x="1876471" y="1209607"/>
                  <a:pt x="1887718" y="1195822"/>
                  <a:pt x="1898896" y="1182243"/>
                </a:cubicBezTo>
                <a:cubicBezTo>
                  <a:pt x="1910075" y="1168665"/>
                  <a:pt x="1922419" y="1153989"/>
                  <a:pt x="1925848" y="1136226"/>
                </a:cubicBezTo>
                <a:lnTo>
                  <a:pt x="1925917" y="1136226"/>
                </a:lnTo>
                <a:cubicBezTo>
                  <a:pt x="1927974" y="1125322"/>
                  <a:pt x="1944502" y="1129986"/>
                  <a:pt x="1942445" y="1140753"/>
                </a:cubicBezTo>
                <a:cubicBezTo>
                  <a:pt x="1938741" y="1160092"/>
                  <a:pt x="1925848" y="1176208"/>
                  <a:pt x="1913710" y="1191159"/>
                </a:cubicBezTo>
                <a:cubicBezTo>
                  <a:pt x="1907126" y="1199320"/>
                  <a:pt x="1900268" y="1207138"/>
                  <a:pt x="1894027" y="1215573"/>
                </a:cubicBezTo>
                <a:cubicBezTo>
                  <a:pt x="1887306" y="1224626"/>
                  <a:pt x="1882094" y="1234639"/>
                  <a:pt x="1876608" y="1244514"/>
                </a:cubicBezTo>
                <a:cubicBezTo>
                  <a:pt x="1865018" y="1265294"/>
                  <a:pt x="1853771" y="1286348"/>
                  <a:pt x="1840878" y="1306373"/>
                </a:cubicBezTo>
                <a:cubicBezTo>
                  <a:pt x="1828945" y="1324890"/>
                  <a:pt x="1813720" y="1339977"/>
                  <a:pt x="1796918" y="1354037"/>
                </a:cubicBezTo>
                <a:cubicBezTo>
                  <a:pt x="1781830" y="1366655"/>
                  <a:pt x="1767428" y="1378519"/>
                  <a:pt x="1753850" y="1394087"/>
                </a:cubicBezTo>
                <a:cubicBezTo>
                  <a:pt x="1740271" y="1409655"/>
                  <a:pt x="1728612" y="1426800"/>
                  <a:pt x="1717091" y="1443945"/>
                </a:cubicBezTo>
                <a:cubicBezTo>
                  <a:pt x="1694254" y="1478029"/>
                  <a:pt x="1670456" y="1511496"/>
                  <a:pt x="1646591" y="1544895"/>
                </a:cubicBezTo>
                <a:cubicBezTo>
                  <a:pt x="1598036" y="1612857"/>
                  <a:pt x="1547767" y="1679997"/>
                  <a:pt x="1489679" y="1740211"/>
                </a:cubicBezTo>
                <a:cubicBezTo>
                  <a:pt x="1460465" y="1770386"/>
                  <a:pt x="1428301" y="1797269"/>
                  <a:pt x="1398400" y="1826690"/>
                </a:cubicBezTo>
                <a:cubicBezTo>
                  <a:pt x="1368431" y="1856179"/>
                  <a:pt x="1339559" y="1886903"/>
                  <a:pt x="1307531" y="1914198"/>
                </a:cubicBezTo>
                <a:cubicBezTo>
                  <a:pt x="1291963" y="1927502"/>
                  <a:pt x="1275573" y="1939641"/>
                  <a:pt x="1260897" y="1953974"/>
                </a:cubicBezTo>
                <a:cubicBezTo>
                  <a:pt x="1246976" y="1967622"/>
                  <a:pt x="1234083" y="1982229"/>
                  <a:pt x="1221463" y="1997042"/>
                </a:cubicBezTo>
                <a:cubicBezTo>
                  <a:pt x="1195608" y="2027355"/>
                  <a:pt x="1170715" y="2058559"/>
                  <a:pt x="1140745" y="2084962"/>
                </a:cubicBezTo>
                <a:cubicBezTo>
                  <a:pt x="1132515" y="2092232"/>
                  <a:pt x="1120308" y="2080161"/>
                  <a:pt x="1128607" y="2072824"/>
                </a:cubicBezTo>
                <a:cubicBezTo>
                  <a:pt x="1161799" y="2043540"/>
                  <a:pt x="1188751" y="2008427"/>
                  <a:pt x="1217692" y="1975165"/>
                </a:cubicBezTo>
                <a:lnTo>
                  <a:pt x="1229854" y="1962692"/>
                </a:lnTo>
                <a:lnTo>
                  <a:pt x="1168176" y="2015559"/>
                </a:lnTo>
                <a:cubicBezTo>
                  <a:pt x="1147602" y="2029412"/>
                  <a:pt x="1120925" y="2043745"/>
                  <a:pt x="1095413" y="2036475"/>
                </a:cubicBezTo>
                <a:cubicBezTo>
                  <a:pt x="1089927" y="2034898"/>
                  <a:pt x="1087595" y="2028726"/>
                  <a:pt x="1090270" y="2023857"/>
                </a:cubicBezTo>
                <a:cubicBezTo>
                  <a:pt x="1105494" y="1995808"/>
                  <a:pt x="1132927" y="1978457"/>
                  <a:pt x="1159056" y="1961723"/>
                </a:cubicBezTo>
                <a:cubicBezTo>
                  <a:pt x="1172703" y="1952945"/>
                  <a:pt x="1186556" y="1944236"/>
                  <a:pt x="1198626" y="1933331"/>
                </a:cubicBezTo>
                <a:cubicBezTo>
                  <a:pt x="1213370" y="1920095"/>
                  <a:pt x="1226058" y="1904322"/>
                  <a:pt x="1238403" y="1888891"/>
                </a:cubicBezTo>
                <a:cubicBezTo>
                  <a:pt x="1249786" y="1874661"/>
                  <a:pt x="1260571" y="1859351"/>
                  <a:pt x="1271424" y="1844332"/>
                </a:cubicBezTo>
                <a:lnTo>
                  <a:pt x="1303549" y="1803196"/>
                </a:lnTo>
                <a:lnTo>
                  <a:pt x="1301360" y="1805567"/>
                </a:lnTo>
                <a:cubicBezTo>
                  <a:pt x="1286477" y="1818872"/>
                  <a:pt x="1270361" y="1827650"/>
                  <a:pt x="1251433" y="1834028"/>
                </a:cubicBezTo>
                <a:cubicBezTo>
                  <a:pt x="1234700" y="1839583"/>
                  <a:pt x="1217006" y="1843972"/>
                  <a:pt x="1202536" y="1854533"/>
                </a:cubicBezTo>
                <a:cubicBezTo>
                  <a:pt x="1183675" y="1868318"/>
                  <a:pt x="1170303" y="1888137"/>
                  <a:pt x="1154873" y="1906791"/>
                </a:cubicBezTo>
                <a:cubicBezTo>
                  <a:pt x="1139442" y="1925445"/>
                  <a:pt x="1123599" y="1944990"/>
                  <a:pt x="1101037" y="1956786"/>
                </a:cubicBezTo>
                <a:cubicBezTo>
                  <a:pt x="1078474" y="1968582"/>
                  <a:pt x="1054472" y="1966387"/>
                  <a:pt x="1033349" y="1952465"/>
                </a:cubicBezTo>
                <a:cubicBezTo>
                  <a:pt x="1028685" y="1949380"/>
                  <a:pt x="1027656" y="1943207"/>
                  <a:pt x="1031634" y="1939024"/>
                </a:cubicBezTo>
                <a:cubicBezTo>
                  <a:pt x="1057558" y="1911798"/>
                  <a:pt x="1086773" y="1888549"/>
                  <a:pt x="1116125" y="1864889"/>
                </a:cubicBezTo>
                <a:cubicBezTo>
                  <a:pt x="1145476" y="1841229"/>
                  <a:pt x="1173526" y="1816814"/>
                  <a:pt x="1200067" y="1790068"/>
                </a:cubicBezTo>
                <a:cubicBezTo>
                  <a:pt x="1295599" y="1693850"/>
                  <a:pt x="1378786" y="1585151"/>
                  <a:pt x="1459368" y="1476383"/>
                </a:cubicBezTo>
                <a:cubicBezTo>
                  <a:pt x="1479255" y="1449500"/>
                  <a:pt x="1499212" y="1422617"/>
                  <a:pt x="1517728" y="1394704"/>
                </a:cubicBezTo>
                <a:cubicBezTo>
                  <a:pt x="1527330" y="1380165"/>
                  <a:pt x="1536519" y="1365421"/>
                  <a:pt x="1545160" y="1350333"/>
                </a:cubicBezTo>
                <a:cubicBezTo>
                  <a:pt x="1552224" y="1337989"/>
                  <a:pt x="1558465" y="1325233"/>
                  <a:pt x="1566352" y="1313437"/>
                </a:cubicBezTo>
                <a:cubicBezTo>
                  <a:pt x="1581919" y="1290189"/>
                  <a:pt x="1600230" y="1268860"/>
                  <a:pt x="1615866" y="1245680"/>
                </a:cubicBezTo>
                <a:cubicBezTo>
                  <a:pt x="1623102" y="1234947"/>
                  <a:pt x="1630251" y="1223511"/>
                  <a:pt x="1635506" y="1211424"/>
                </a:cubicBezTo>
                <a:lnTo>
                  <a:pt x="1635793" y="1210100"/>
                </a:lnTo>
                <a:lnTo>
                  <a:pt x="1658386" y="1179295"/>
                </a:lnTo>
                <a:lnTo>
                  <a:pt x="1643779" y="1173260"/>
                </a:lnTo>
                <a:lnTo>
                  <a:pt x="1635793" y="1210100"/>
                </a:lnTo>
                <a:lnTo>
                  <a:pt x="1587063" y="1276541"/>
                </a:lnTo>
                <a:cubicBezTo>
                  <a:pt x="1565049" y="1307402"/>
                  <a:pt x="1543240" y="1338400"/>
                  <a:pt x="1521020" y="1369124"/>
                </a:cubicBezTo>
                <a:cubicBezTo>
                  <a:pt x="1481107" y="1424331"/>
                  <a:pt x="1439959" y="1478715"/>
                  <a:pt x="1394354" y="1529327"/>
                </a:cubicBezTo>
                <a:cubicBezTo>
                  <a:pt x="1350943" y="1577539"/>
                  <a:pt x="1301221" y="1618892"/>
                  <a:pt x="1255891" y="1665115"/>
                </a:cubicBezTo>
                <a:cubicBezTo>
                  <a:pt x="1172429" y="1750086"/>
                  <a:pt x="1093424" y="1847470"/>
                  <a:pt x="981914" y="1896847"/>
                </a:cubicBezTo>
                <a:lnTo>
                  <a:pt x="981914" y="1897053"/>
                </a:lnTo>
                <a:cubicBezTo>
                  <a:pt x="971901" y="1901442"/>
                  <a:pt x="963193" y="1886697"/>
                  <a:pt x="973272" y="1882240"/>
                </a:cubicBezTo>
                <a:cubicBezTo>
                  <a:pt x="1035338" y="1854739"/>
                  <a:pt x="1087939" y="1811259"/>
                  <a:pt x="1136150" y="1764145"/>
                </a:cubicBezTo>
                <a:cubicBezTo>
                  <a:pt x="1178944" y="1722311"/>
                  <a:pt x="1218720" y="1677460"/>
                  <a:pt x="1261376" y="1635420"/>
                </a:cubicBezTo>
                <a:cubicBezTo>
                  <a:pt x="1284076" y="1612994"/>
                  <a:pt x="1307257" y="1593449"/>
                  <a:pt x="1331328" y="1570132"/>
                </a:cubicBezTo>
                <a:cubicBezTo>
                  <a:pt x="1355401" y="1546815"/>
                  <a:pt x="1378238" y="1522263"/>
                  <a:pt x="1400115" y="1496889"/>
                </a:cubicBezTo>
                <a:cubicBezTo>
                  <a:pt x="1444691" y="1445316"/>
                  <a:pt x="1485016" y="1390315"/>
                  <a:pt x="1524586" y="1334834"/>
                </a:cubicBezTo>
                <a:cubicBezTo>
                  <a:pt x="1544338" y="1307265"/>
                  <a:pt x="1562854" y="1280313"/>
                  <a:pt x="1583702" y="1252058"/>
                </a:cubicBezTo>
                <a:cubicBezTo>
                  <a:pt x="1604551" y="1223803"/>
                  <a:pt x="1623753" y="1194382"/>
                  <a:pt x="1646179" y="1167293"/>
                </a:cubicBezTo>
                <a:cubicBezTo>
                  <a:pt x="1648648" y="1164276"/>
                  <a:pt x="1652249" y="1164070"/>
                  <a:pt x="1655258" y="1165476"/>
                </a:cubicBezTo>
                <a:cubicBezTo>
                  <a:pt x="1658266" y="1166882"/>
                  <a:pt x="1660684" y="1169899"/>
                  <a:pt x="1660786" y="1173328"/>
                </a:cubicBezTo>
                <a:cubicBezTo>
                  <a:pt x="1661609" y="1203915"/>
                  <a:pt x="1646727" y="1230798"/>
                  <a:pt x="1629102" y="1256516"/>
                </a:cubicBezTo>
                <a:cubicBezTo>
                  <a:pt x="1611477" y="1282233"/>
                  <a:pt x="1590355" y="1305619"/>
                  <a:pt x="1574444" y="1332434"/>
                </a:cubicBezTo>
                <a:cubicBezTo>
                  <a:pt x="1566146" y="1346424"/>
                  <a:pt x="1558876" y="1360963"/>
                  <a:pt x="1550441" y="1374885"/>
                </a:cubicBezTo>
                <a:cubicBezTo>
                  <a:pt x="1541457" y="1389698"/>
                  <a:pt x="1531925" y="1404168"/>
                  <a:pt x="1522117" y="1418433"/>
                </a:cubicBezTo>
                <a:cubicBezTo>
                  <a:pt x="1502847" y="1446482"/>
                  <a:pt x="1482478" y="1473983"/>
                  <a:pt x="1461973" y="1501141"/>
                </a:cubicBezTo>
                <a:cubicBezTo>
                  <a:pt x="1420689" y="1555730"/>
                  <a:pt x="1379608" y="1609771"/>
                  <a:pt x="1335854" y="1663195"/>
                </a:cubicBezTo>
                <a:cubicBezTo>
                  <a:pt x="1292100" y="1716619"/>
                  <a:pt x="1245741" y="1769425"/>
                  <a:pt x="1197118" y="1816952"/>
                </a:cubicBezTo>
                <a:cubicBezTo>
                  <a:pt x="1172806" y="1840715"/>
                  <a:pt x="1146197" y="1861906"/>
                  <a:pt x="1119794" y="1883320"/>
                </a:cubicBezTo>
                <a:lnTo>
                  <a:pt x="1052849" y="1942888"/>
                </a:lnTo>
                <a:lnTo>
                  <a:pt x="1041990" y="1937584"/>
                </a:lnTo>
                <a:lnTo>
                  <a:pt x="1043705" y="1951025"/>
                </a:lnTo>
                <a:lnTo>
                  <a:pt x="1052849" y="1942888"/>
                </a:lnTo>
                <a:lnTo>
                  <a:pt x="1058664" y="1945728"/>
                </a:lnTo>
                <a:cubicBezTo>
                  <a:pt x="1064518" y="1947511"/>
                  <a:pt x="1070656" y="1948180"/>
                  <a:pt x="1077034" y="1947185"/>
                </a:cubicBezTo>
                <a:cubicBezTo>
                  <a:pt x="1088830" y="1945265"/>
                  <a:pt x="1099459" y="1938475"/>
                  <a:pt x="1108443" y="1930931"/>
                </a:cubicBezTo>
                <a:cubicBezTo>
                  <a:pt x="1129841" y="1912964"/>
                  <a:pt x="1146163" y="1889646"/>
                  <a:pt x="1164200" y="1868524"/>
                </a:cubicBezTo>
                <a:cubicBezTo>
                  <a:pt x="1171675" y="1859745"/>
                  <a:pt x="1179561" y="1851036"/>
                  <a:pt x="1188613" y="1843698"/>
                </a:cubicBezTo>
                <a:cubicBezTo>
                  <a:pt x="1200341" y="1834302"/>
                  <a:pt x="1214056" y="1828336"/>
                  <a:pt x="1228185" y="1823535"/>
                </a:cubicBezTo>
                <a:cubicBezTo>
                  <a:pt x="1246563" y="1817294"/>
                  <a:pt x="1265904" y="1812357"/>
                  <a:pt x="1281128" y="1800355"/>
                </a:cubicBezTo>
                <a:cubicBezTo>
                  <a:pt x="1296353" y="1788354"/>
                  <a:pt x="1309451" y="1774295"/>
                  <a:pt x="1322482" y="1759138"/>
                </a:cubicBezTo>
                <a:cubicBezTo>
                  <a:pt x="1335512" y="1743982"/>
                  <a:pt x="1346417" y="1727386"/>
                  <a:pt x="1358898" y="1711887"/>
                </a:cubicBezTo>
                <a:cubicBezTo>
                  <a:pt x="1372477" y="1695016"/>
                  <a:pt x="1386124" y="1678077"/>
                  <a:pt x="1399635" y="1661138"/>
                </a:cubicBezTo>
                <a:cubicBezTo>
                  <a:pt x="1427341" y="1626436"/>
                  <a:pt x="1454979" y="1591117"/>
                  <a:pt x="1481381" y="1556005"/>
                </a:cubicBezTo>
                <a:cubicBezTo>
                  <a:pt x="1507784" y="1520892"/>
                  <a:pt x="1533776" y="1485024"/>
                  <a:pt x="1558328" y="1448951"/>
                </a:cubicBezTo>
                <a:cubicBezTo>
                  <a:pt x="1582879" y="1412878"/>
                  <a:pt x="1605031" y="1375296"/>
                  <a:pt x="1632531" y="1341349"/>
                </a:cubicBezTo>
                <a:cubicBezTo>
                  <a:pt x="1645424" y="1325439"/>
                  <a:pt x="1659003" y="1310077"/>
                  <a:pt x="1672239" y="1294440"/>
                </a:cubicBezTo>
                <a:cubicBezTo>
                  <a:pt x="1682595" y="1282096"/>
                  <a:pt x="1689247" y="1267214"/>
                  <a:pt x="1695556" y="1252538"/>
                </a:cubicBezTo>
                <a:cubicBezTo>
                  <a:pt x="1707764" y="1224214"/>
                  <a:pt x="1718599" y="1193353"/>
                  <a:pt x="1745002" y="1175111"/>
                </a:cubicBezTo>
                <a:lnTo>
                  <a:pt x="1746367" y="1174853"/>
                </a:lnTo>
                <a:lnTo>
                  <a:pt x="1747951" y="1170927"/>
                </a:lnTo>
                <a:lnTo>
                  <a:pt x="1748020" y="1171064"/>
                </a:lnTo>
                <a:cubicBezTo>
                  <a:pt x="1751517" y="1160640"/>
                  <a:pt x="1768045" y="1165098"/>
                  <a:pt x="1764547" y="1175591"/>
                </a:cubicBezTo>
                <a:cubicBezTo>
                  <a:pt x="1737664" y="1255829"/>
                  <a:pt x="1699534" y="1331748"/>
                  <a:pt x="1656534" y="1404442"/>
                </a:cubicBezTo>
                <a:cubicBezTo>
                  <a:pt x="1617649" y="1470142"/>
                  <a:pt x="1575335" y="1534059"/>
                  <a:pt x="1529935" y="1595438"/>
                </a:cubicBezTo>
                <a:cubicBezTo>
                  <a:pt x="1507784" y="1625407"/>
                  <a:pt x="1485633" y="1657022"/>
                  <a:pt x="1459572" y="1683769"/>
                </a:cubicBezTo>
                <a:cubicBezTo>
                  <a:pt x="1434953" y="1709075"/>
                  <a:pt x="1408138" y="1730677"/>
                  <a:pt x="1380499" y="1754063"/>
                </a:cubicBezTo>
                <a:cubicBezTo>
                  <a:pt x="1352862" y="1777449"/>
                  <a:pt x="1325705" y="1801589"/>
                  <a:pt x="1303897" y="1830530"/>
                </a:cubicBezTo>
                <a:cubicBezTo>
                  <a:pt x="1282087" y="1859471"/>
                  <a:pt x="1261240" y="1889166"/>
                  <a:pt x="1237717" y="1916804"/>
                </a:cubicBezTo>
                <a:cubicBezTo>
                  <a:pt x="1227086" y="1929216"/>
                  <a:pt x="1216320" y="1941561"/>
                  <a:pt x="1203564" y="1951779"/>
                </a:cubicBezTo>
                <a:cubicBezTo>
                  <a:pt x="1192179" y="1960832"/>
                  <a:pt x="1180041" y="1968787"/>
                  <a:pt x="1167834" y="1976605"/>
                </a:cubicBezTo>
                <a:cubicBezTo>
                  <a:pt x="1156004" y="1984183"/>
                  <a:pt x="1143813" y="1991813"/>
                  <a:pt x="1132849" y="2000728"/>
                </a:cubicBezTo>
                <a:lnTo>
                  <a:pt x="1115927" y="2020228"/>
                </a:lnTo>
                <a:lnTo>
                  <a:pt x="1100076" y="2019948"/>
                </a:lnTo>
                <a:lnTo>
                  <a:pt x="1105219" y="2032567"/>
                </a:lnTo>
                <a:lnTo>
                  <a:pt x="1115927" y="2020228"/>
                </a:lnTo>
                <a:lnTo>
                  <a:pt x="1120754" y="2020313"/>
                </a:lnTo>
                <a:cubicBezTo>
                  <a:pt x="1141662" y="2015970"/>
                  <a:pt x="1162570" y="1999408"/>
                  <a:pt x="1177229" y="1987784"/>
                </a:cubicBezTo>
                <a:cubicBezTo>
                  <a:pt x="1204798" y="1965975"/>
                  <a:pt x="1229419" y="1940738"/>
                  <a:pt x="1254450" y="1916118"/>
                </a:cubicBezTo>
                <a:cubicBezTo>
                  <a:pt x="1316652" y="1854944"/>
                  <a:pt x="1381734" y="1796240"/>
                  <a:pt x="1446542" y="1737810"/>
                </a:cubicBezTo>
                <a:cubicBezTo>
                  <a:pt x="1476511" y="1710858"/>
                  <a:pt x="1507167" y="1684523"/>
                  <a:pt x="1533981" y="1654348"/>
                </a:cubicBezTo>
                <a:cubicBezTo>
                  <a:pt x="1564225" y="1620263"/>
                  <a:pt x="1586857" y="1580350"/>
                  <a:pt x="1610928" y="1541808"/>
                </a:cubicBezTo>
                <a:cubicBezTo>
                  <a:pt x="1637195" y="1499700"/>
                  <a:pt x="1663803" y="1457866"/>
                  <a:pt x="1690412" y="1415964"/>
                </a:cubicBezTo>
                <a:cubicBezTo>
                  <a:pt x="1714964" y="1377216"/>
                  <a:pt x="1736910" y="1336959"/>
                  <a:pt x="1761599" y="1298280"/>
                </a:cubicBezTo>
                <a:cubicBezTo>
                  <a:pt x="1773669" y="1279284"/>
                  <a:pt x="1786219" y="1260767"/>
                  <a:pt x="1800895" y="1243691"/>
                </a:cubicBezTo>
                <a:cubicBezTo>
                  <a:pt x="1814062" y="1228329"/>
                  <a:pt x="1827710" y="1213378"/>
                  <a:pt x="1841083" y="1198154"/>
                </a:cubicBezTo>
                <a:cubicBezTo>
                  <a:pt x="1868446" y="1167018"/>
                  <a:pt x="1896701" y="1133826"/>
                  <a:pt x="1912063" y="1094803"/>
                </a:cubicBezTo>
                <a:cubicBezTo>
                  <a:pt x="1914052" y="1089694"/>
                  <a:pt x="1919196" y="1088254"/>
                  <a:pt x="1923336" y="1089377"/>
                </a:cubicBezTo>
                <a:close/>
                <a:moveTo>
                  <a:pt x="1089310" y="1079442"/>
                </a:moveTo>
                <a:lnTo>
                  <a:pt x="1089491" y="1079678"/>
                </a:lnTo>
                <a:lnTo>
                  <a:pt x="1088725" y="1080312"/>
                </a:lnTo>
                <a:close/>
                <a:moveTo>
                  <a:pt x="1211467" y="1077033"/>
                </a:moveTo>
                <a:cubicBezTo>
                  <a:pt x="1214604" y="1079253"/>
                  <a:pt x="1216182" y="1083317"/>
                  <a:pt x="1213508" y="1087740"/>
                </a:cubicBezTo>
                <a:cubicBezTo>
                  <a:pt x="1185938" y="1133071"/>
                  <a:pt x="1152539" y="1174562"/>
                  <a:pt x="1117702" y="1214476"/>
                </a:cubicBezTo>
                <a:cubicBezTo>
                  <a:pt x="1085743" y="1251097"/>
                  <a:pt x="1052757" y="1286004"/>
                  <a:pt x="1019769" y="1322489"/>
                </a:cubicBezTo>
                <a:cubicBezTo>
                  <a:pt x="986782" y="1358974"/>
                  <a:pt x="956195" y="1397516"/>
                  <a:pt x="921906" y="1432766"/>
                </a:cubicBezTo>
                <a:cubicBezTo>
                  <a:pt x="887615" y="1468016"/>
                  <a:pt x="850857" y="1501894"/>
                  <a:pt x="811011" y="1530835"/>
                </a:cubicBezTo>
                <a:cubicBezTo>
                  <a:pt x="792221" y="1544483"/>
                  <a:pt x="772573" y="1557067"/>
                  <a:pt x="753473" y="1570337"/>
                </a:cubicBezTo>
                <a:lnTo>
                  <a:pt x="722685" y="1595093"/>
                </a:lnTo>
                <a:lnTo>
                  <a:pt x="695455" y="1599621"/>
                </a:lnTo>
                <a:lnTo>
                  <a:pt x="699226" y="1613954"/>
                </a:lnTo>
                <a:lnTo>
                  <a:pt x="722685" y="1595093"/>
                </a:lnTo>
                <a:lnTo>
                  <a:pt x="725870" y="1594563"/>
                </a:lnTo>
                <a:cubicBezTo>
                  <a:pt x="735916" y="1590603"/>
                  <a:pt x="745552" y="1585151"/>
                  <a:pt x="753816" y="1580556"/>
                </a:cubicBezTo>
                <a:cubicBezTo>
                  <a:pt x="775967" y="1568211"/>
                  <a:pt x="796815" y="1553535"/>
                  <a:pt x="817321" y="1538722"/>
                </a:cubicBezTo>
                <a:cubicBezTo>
                  <a:pt x="860114" y="1507792"/>
                  <a:pt x="905720" y="1481115"/>
                  <a:pt x="947966" y="1449431"/>
                </a:cubicBezTo>
                <a:cubicBezTo>
                  <a:pt x="1000361" y="1410203"/>
                  <a:pt x="1046379" y="1362677"/>
                  <a:pt x="1092053" y="1315974"/>
                </a:cubicBezTo>
                <a:cubicBezTo>
                  <a:pt x="1113860" y="1293617"/>
                  <a:pt x="1137316" y="1271397"/>
                  <a:pt x="1156587" y="1246777"/>
                </a:cubicBezTo>
                <a:cubicBezTo>
                  <a:pt x="1170713" y="1228809"/>
                  <a:pt x="1182579" y="1209058"/>
                  <a:pt x="1194853" y="1189787"/>
                </a:cubicBezTo>
                <a:cubicBezTo>
                  <a:pt x="1218033" y="1153508"/>
                  <a:pt x="1244026" y="1108314"/>
                  <a:pt x="1285036" y="1089866"/>
                </a:cubicBezTo>
                <a:cubicBezTo>
                  <a:pt x="1289495" y="1087877"/>
                  <a:pt x="1296763" y="1088974"/>
                  <a:pt x="1297656" y="1095009"/>
                </a:cubicBezTo>
                <a:cubicBezTo>
                  <a:pt x="1300878" y="1116818"/>
                  <a:pt x="1293403" y="1138146"/>
                  <a:pt x="1284626" y="1157828"/>
                </a:cubicBezTo>
                <a:cubicBezTo>
                  <a:pt x="1274476" y="1180597"/>
                  <a:pt x="1261308" y="1201925"/>
                  <a:pt x="1247660" y="1222774"/>
                </a:cubicBezTo>
                <a:cubicBezTo>
                  <a:pt x="1235111" y="1241976"/>
                  <a:pt x="1223178" y="1261659"/>
                  <a:pt x="1210284" y="1280655"/>
                </a:cubicBezTo>
                <a:cubicBezTo>
                  <a:pt x="1194305" y="1304315"/>
                  <a:pt x="1176543" y="1326672"/>
                  <a:pt x="1157821" y="1348207"/>
                </a:cubicBezTo>
                <a:cubicBezTo>
                  <a:pt x="1119827" y="1391892"/>
                  <a:pt x="1078748" y="1431943"/>
                  <a:pt x="1032731" y="1467056"/>
                </a:cubicBezTo>
                <a:cubicBezTo>
                  <a:pt x="990966" y="1498945"/>
                  <a:pt x="947212" y="1527543"/>
                  <a:pt x="901811" y="1553878"/>
                </a:cubicBezTo>
                <a:cubicBezTo>
                  <a:pt x="883672" y="1564371"/>
                  <a:pt x="863629" y="1575515"/>
                  <a:pt x="845713" y="1588939"/>
                </a:cubicBezTo>
                <a:lnTo>
                  <a:pt x="815376" y="1623057"/>
                </a:lnTo>
                <a:lnTo>
                  <a:pt x="797227" y="1625064"/>
                </a:lnTo>
                <a:lnTo>
                  <a:pt x="802370" y="1637683"/>
                </a:lnTo>
                <a:lnTo>
                  <a:pt x="815376" y="1623057"/>
                </a:lnTo>
                <a:lnTo>
                  <a:pt x="822344" y="1622286"/>
                </a:lnTo>
                <a:cubicBezTo>
                  <a:pt x="830711" y="1619680"/>
                  <a:pt x="838820" y="1615909"/>
                  <a:pt x="845918" y="1612514"/>
                </a:cubicBezTo>
                <a:cubicBezTo>
                  <a:pt x="865258" y="1603324"/>
                  <a:pt x="883569" y="1592008"/>
                  <a:pt x="901399" y="1580144"/>
                </a:cubicBezTo>
                <a:cubicBezTo>
                  <a:pt x="981776" y="1526720"/>
                  <a:pt x="1047339" y="1457043"/>
                  <a:pt x="1115850" y="1389835"/>
                </a:cubicBezTo>
                <a:lnTo>
                  <a:pt x="1178033" y="1331717"/>
                </a:lnTo>
                <a:lnTo>
                  <a:pt x="1135120" y="1391000"/>
                </a:lnTo>
                <a:lnTo>
                  <a:pt x="1110809" y="1419293"/>
                </a:lnTo>
                <a:lnTo>
                  <a:pt x="1105494" y="1424330"/>
                </a:lnTo>
                <a:cubicBezTo>
                  <a:pt x="1067021" y="1463558"/>
                  <a:pt x="1027861" y="1502169"/>
                  <a:pt x="985891" y="1537762"/>
                </a:cubicBezTo>
                <a:cubicBezTo>
                  <a:pt x="955373" y="1563616"/>
                  <a:pt x="923072" y="1587414"/>
                  <a:pt x="888918" y="1608262"/>
                </a:cubicBezTo>
                <a:cubicBezTo>
                  <a:pt x="861554" y="1624995"/>
                  <a:pt x="826236" y="1646598"/>
                  <a:pt x="792700" y="1641386"/>
                </a:cubicBezTo>
                <a:cubicBezTo>
                  <a:pt x="786803" y="1640426"/>
                  <a:pt x="785362" y="1633156"/>
                  <a:pt x="787558" y="1628767"/>
                </a:cubicBezTo>
                <a:cubicBezTo>
                  <a:pt x="808817" y="1585493"/>
                  <a:pt x="857302" y="1559502"/>
                  <a:pt x="897286" y="1536390"/>
                </a:cubicBezTo>
                <a:cubicBezTo>
                  <a:pt x="941725" y="1510741"/>
                  <a:pt x="984588" y="1482280"/>
                  <a:pt x="1025324" y="1451008"/>
                </a:cubicBezTo>
                <a:cubicBezTo>
                  <a:pt x="1070793" y="1416101"/>
                  <a:pt x="1111324" y="1375707"/>
                  <a:pt x="1148700" y="1332296"/>
                </a:cubicBezTo>
                <a:cubicBezTo>
                  <a:pt x="1181755" y="1293960"/>
                  <a:pt x="1208502" y="1251577"/>
                  <a:pt x="1235934" y="1209195"/>
                </a:cubicBezTo>
                <a:cubicBezTo>
                  <a:pt x="1247866" y="1190815"/>
                  <a:pt x="1259251" y="1172025"/>
                  <a:pt x="1268441" y="1152136"/>
                </a:cubicBezTo>
                <a:cubicBezTo>
                  <a:pt x="1272042" y="1144284"/>
                  <a:pt x="1275881" y="1135505"/>
                  <a:pt x="1278496" y="1126479"/>
                </a:cubicBezTo>
                <a:lnTo>
                  <a:pt x="1279698" y="1114395"/>
                </a:lnTo>
                <a:lnTo>
                  <a:pt x="1293815" y="1104473"/>
                </a:lnTo>
                <a:lnTo>
                  <a:pt x="1281197" y="1099330"/>
                </a:lnTo>
                <a:lnTo>
                  <a:pt x="1279698" y="1114395"/>
                </a:lnTo>
                <a:lnTo>
                  <a:pt x="1263700" y="1125639"/>
                </a:lnTo>
                <a:cubicBezTo>
                  <a:pt x="1254810" y="1134272"/>
                  <a:pt x="1246940" y="1144079"/>
                  <a:pt x="1239706" y="1153851"/>
                </a:cubicBezTo>
                <a:cubicBezTo>
                  <a:pt x="1222835" y="1176551"/>
                  <a:pt x="1208365" y="1200897"/>
                  <a:pt x="1192934" y="1224557"/>
                </a:cubicBezTo>
                <a:cubicBezTo>
                  <a:pt x="1160907" y="1273729"/>
                  <a:pt x="1117975" y="1314671"/>
                  <a:pt x="1076554" y="1355956"/>
                </a:cubicBezTo>
                <a:cubicBezTo>
                  <a:pt x="1052619" y="1379753"/>
                  <a:pt x="1028754" y="1403894"/>
                  <a:pt x="1003447" y="1426251"/>
                </a:cubicBezTo>
                <a:cubicBezTo>
                  <a:pt x="979718" y="1447236"/>
                  <a:pt x="954481" y="1466370"/>
                  <a:pt x="928490" y="1484406"/>
                </a:cubicBezTo>
                <a:cubicBezTo>
                  <a:pt x="903938" y="1501483"/>
                  <a:pt x="878014" y="1516502"/>
                  <a:pt x="853531" y="1533578"/>
                </a:cubicBezTo>
                <a:cubicBezTo>
                  <a:pt x="836866" y="1545237"/>
                  <a:pt x="820613" y="1557581"/>
                  <a:pt x="803880" y="1569103"/>
                </a:cubicBezTo>
                <a:cubicBezTo>
                  <a:pt x="784952" y="1582202"/>
                  <a:pt x="765406" y="1594820"/>
                  <a:pt x="744488" y="1604490"/>
                </a:cubicBezTo>
                <a:cubicBezTo>
                  <a:pt x="727687" y="1612171"/>
                  <a:pt x="709719" y="1618549"/>
                  <a:pt x="691066" y="1615943"/>
                </a:cubicBezTo>
                <a:cubicBezTo>
                  <a:pt x="684482" y="1615051"/>
                  <a:pt x="683179" y="1605724"/>
                  <a:pt x="687294" y="1601610"/>
                </a:cubicBezTo>
                <a:cubicBezTo>
                  <a:pt x="724327" y="1564988"/>
                  <a:pt x="770618" y="1540231"/>
                  <a:pt x="811835" y="1508889"/>
                </a:cubicBezTo>
                <a:cubicBezTo>
                  <a:pt x="850994" y="1479126"/>
                  <a:pt x="887478" y="1444493"/>
                  <a:pt x="920945" y="1408900"/>
                </a:cubicBezTo>
                <a:cubicBezTo>
                  <a:pt x="954413" y="1373307"/>
                  <a:pt x="984931" y="1335108"/>
                  <a:pt x="1017849" y="1298966"/>
                </a:cubicBezTo>
                <a:cubicBezTo>
                  <a:pt x="1049773" y="1263922"/>
                  <a:pt x="1082640" y="1229254"/>
                  <a:pt x="1113715" y="1193164"/>
                </a:cubicBezTo>
                <a:lnTo>
                  <a:pt x="1136237" y="1162909"/>
                </a:lnTo>
                <a:lnTo>
                  <a:pt x="1143033" y="1156131"/>
                </a:lnTo>
                <a:cubicBezTo>
                  <a:pt x="1165108" y="1132745"/>
                  <a:pt x="1187345" y="1109548"/>
                  <a:pt x="1212273" y="1089180"/>
                </a:cubicBezTo>
                <a:lnTo>
                  <a:pt x="1198832" y="1078824"/>
                </a:lnTo>
                <a:lnTo>
                  <a:pt x="1136237" y="1162909"/>
                </a:lnTo>
                <a:lnTo>
                  <a:pt x="1074771" y="1224214"/>
                </a:lnTo>
                <a:cubicBezTo>
                  <a:pt x="1029508" y="1263647"/>
                  <a:pt x="986851" y="1307059"/>
                  <a:pt x="942411" y="1346218"/>
                </a:cubicBezTo>
                <a:cubicBezTo>
                  <a:pt x="897970" y="1385377"/>
                  <a:pt x="851336" y="1421793"/>
                  <a:pt x="802508" y="1455260"/>
                </a:cubicBezTo>
                <a:cubicBezTo>
                  <a:pt x="780836" y="1470142"/>
                  <a:pt x="758343" y="1483789"/>
                  <a:pt x="736946" y="1499014"/>
                </a:cubicBezTo>
                <a:cubicBezTo>
                  <a:pt x="718909" y="1511838"/>
                  <a:pt x="701352" y="1525212"/>
                  <a:pt x="683316" y="1537967"/>
                </a:cubicBezTo>
                <a:cubicBezTo>
                  <a:pt x="650260" y="1561422"/>
                  <a:pt x="612404" y="1588991"/>
                  <a:pt x="570848" y="1593106"/>
                </a:cubicBezTo>
                <a:cubicBezTo>
                  <a:pt x="563647" y="1593860"/>
                  <a:pt x="559258" y="1583093"/>
                  <a:pt x="564813" y="1578498"/>
                </a:cubicBezTo>
                <a:cubicBezTo>
                  <a:pt x="606849" y="1543728"/>
                  <a:pt x="648065" y="1507998"/>
                  <a:pt x="690037" y="1473159"/>
                </a:cubicBezTo>
                <a:cubicBezTo>
                  <a:pt x="727824" y="1441818"/>
                  <a:pt x="767738" y="1410066"/>
                  <a:pt x="806349" y="1382839"/>
                </a:cubicBezTo>
                <a:cubicBezTo>
                  <a:pt x="844958" y="1355613"/>
                  <a:pt x="885763" y="1330101"/>
                  <a:pt x="920328" y="1299652"/>
                </a:cubicBezTo>
                <a:cubicBezTo>
                  <a:pt x="954893" y="1269202"/>
                  <a:pt x="987125" y="1235667"/>
                  <a:pt x="1013253" y="1196988"/>
                </a:cubicBezTo>
                <a:cubicBezTo>
                  <a:pt x="1026318" y="1177649"/>
                  <a:pt x="1038114" y="1157486"/>
                  <a:pt x="1050253" y="1137547"/>
                </a:cubicBezTo>
                <a:lnTo>
                  <a:pt x="1054055" y="1131889"/>
                </a:lnTo>
                <a:lnTo>
                  <a:pt x="1099664" y="1092883"/>
                </a:lnTo>
                <a:lnTo>
                  <a:pt x="1089491" y="1079678"/>
                </a:lnTo>
                <a:lnTo>
                  <a:pt x="1091024" y="1078413"/>
                </a:lnTo>
                <a:cubicBezTo>
                  <a:pt x="1099940" y="1072721"/>
                  <a:pt x="1106935" y="1084791"/>
                  <a:pt x="1101380" y="1091854"/>
                </a:cubicBezTo>
                <a:cubicBezTo>
                  <a:pt x="1069010" y="1133208"/>
                  <a:pt x="1046926" y="1181489"/>
                  <a:pt x="1015586" y="1223528"/>
                </a:cubicBezTo>
                <a:cubicBezTo>
                  <a:pt x="987880" y="1260698"/>
                  <a:pt x="954893" y="1293685"/>
                  <a:pt x="918820" y="1323723"/>
                </a:cubicBezTo>
                <a:cubicBezTo>
                  <a:pt x="882746" y="1353762"/>
                  <a:pt x="842696" y="1377833"/>
                  <a:pt x="804703" y="1405265"/>
                </a:cubicBezTo>
                <a:cubicBezTo>
                  <a:pt x="764960" y="1433932"/>
                  <a:pt x="726881" y="1464758"/>
                  <a:pt x="689299" y="1496211"/>
                </a:cubicBezTo>
                <a:lnTo>
                  <a:pt x="608934" y="1563909"/>
                </a:lnTo>
                <a:lnTo>
                  <a:pt x="602597" y="1567285"/>
                </a:lnTo>
                <a:cubicBezTo>
                  <a:pt x="592378" y="1571795"/>
                  <a:pt x="581749" y="1575207"/>
                  <a:pt x="570848" y="1576304"/>
                </a:cubicBezTo>
                <a:lnTo>
                  <a:pt x="576879" y="1590911"/>
                </a:lnTo>
                <a:lnTo>
                  <a:pt x="608934" y="1563909"/>
                </a:lnTo>
                <a:lnTo>
                  <a:pt x="631880" y="1551683"/>
                </a:lnTo>
                <a:cubicBezTo>
                  <a:pt x="653688" y="1538722"/>
                  <a:pt x="674332" y="1523909"/>
                  <a:pt x="694837" y="1508889"/>
                </a:cubicBezTo>
                <a:cubicBezTo>
                  <a:pt x="734477" y="1479880"/>
                  <a:pt x="776036" y="1453751"/>
                  <a:pt x="816087" y="1425290"/>
                </a:cubicBezTo>
                <a:cubicBezTo>
                  <a:pt x="864092" y="1391138"/>
                  <a:pt x="909698" y="1353693"/>
                  <a:pt x="953110" y="1313848"/>
                </a:cubicBezTo>
                <a:cubicBezTo>
                  <a:pt x="974781" y="1293891"/>
                  <a:pt x="996451" y="1273111"/>
                  <a:pt x="1017575" y="1253360"/>
                </a:cubicBezTo>
                <a:cubicBezTo>
                  <a:pt x="1038698" y="1233609"/>
                  <a:pt x="1060848" y="1214956"/>
                  <a:pt x="1081833" y="1195067"/>
                </a:cubicBezTo>
                <a:cubicBezTo>
                  <a:pt x="1122159" y="1156731"/>
                  <a:pt x="1156861" y="1112634"/>
                  <a:pt x="1200066" y="1077384"/>
                </a:cubicBezTo>
                <a:cubicBezTo>
                  <a:pt x="1203632" y="1074435"/>
                  <a:pt x="1208330" y="1074812"/>
                  <a:pt x="1211467" y="1077033"/>
                </a:cubicBezTo>
                <a:close/>
                <a:moveTo>
                  <a:pt x="1014284" y="1074367"/>
                </a:moveTo>
                <a:cubicBezTo>
                  <a:pt x="1022650" y="1067235"/>
                  <a:pt x="1034789" y="1079305"/>
                  <a:pt x="1026422" y="1086506"/>
                </a:cubicBezTo>
                <a:lnTo>
                  <a:pt x="1025110" y="1087712"/>
                </a:lnTo>
                <a:lnTo>
                  <a:pt x="1025187" y="1089729"/>
                </a:lnTo>
                <a:cubicBezTo>
                  <a:pt x="991102" y="1126899"/>
                  <a:pt x="957362" y="1164481"/>
                  <a:pt x="922523" y="1200965"/>
                </a:cubicBezTo>
                <a:cubicBezTo>
                  <a:pt x="861692" y="1264745"/>
                  <a:pt x="796952" y="1329416"/>
                  <a:pt x="720555" y="1374336"/>
                </a:cubicBezTo>
                <a:cubicBezTo>
                  <a:pt x="701763" y="1385377"/>
                  <a:pt x="683658" y="1395321"/>
                  <a:pt x="664594" y="1408145"/>
                </a:cubicBezTo>
                <a:cubicBezTo>
                  <a:pt x="645527" y="1420970"/>
                  <a:pt x="628864" y="1436195"/>
                  <a:pt x="612266" y="1451968"/>
                </a:cubicBezTo>
                <a:lnTo>
                  <a:pt x="532747" y="1533165"/>
                </a:lnTo>
                <a:lnTo>
                  <a:pt x="510703" y="1537487"/>
                </a:lnTo>
                <a:lnTo>
                  <a:pt x="514475" y="1551821"/>
                </a:lnTo>
                <a:lnTo>
                  <a:pt x="532747" y="1533165"/>
                </a:lnTo>
                <a:lnTo>
                  <a:pt x="537415" y="1532250"/>
                </a:lnTo>
                <a:cubicBezTo>
                  <a:pt x="546090" y="1528298"/>
                  <a:pt x="554286" y="1522880"/>
                  <a:pt x="561247" y="1518216"/>
                </a:cubicBezTo>
                <a:cubicBezTo>
                  <a:pt x="580102" y="1505529"/>
                  <a:pt x="597247" y="1490441"/>
                  <a:pt x="614325" y="1475491"/>
                </a:cubicBezTo>
                <a:cubicBezTo>
                  <a:pt x="648065" y="1445864"/>
                  <a:pt x="684345" y="1420284"/>
                  <a:pt x="721652" y="1395321"/>
                </a:cubicBezTo>
                <a:cubicBezTo>
                  <a:pt x="744969" y="1379685"/>
                  <a:pt x="768354" y="1364049"/>
                  <a:pt x="790712" y="1347109"/>
                </a:cubicBezTo>
                <a:cubicBezTo>
                  <a:pt x="814371" y="1329141"/>
                  <a:pt x="836592" y="1309185"/>
                  <a:pt x="859291" y="1290051"/>
                </a:cubicBezTo>
                <a:cubicBezTo>
                  <a:pt x="901948" y="1254183"/>
                  <a:pt x="945566" y="1218933"/>
                  <a:pt x="984038" y="1178540"/>
                </a:cubicBezTo>
                <a:cubicBezTo>
                  <a:pt x="1000772" y="1160949"/>
                  <a:pt x="1017145" y="1142450"/>
                  <a:pt x="1034522" y="1125082"/>
                </a:cubicBezTo>
                <a:lnTo>
                  <a:pt x="1088725" y="1080312"/>
                </a:lnTo>
                <a:lnTo>
                  <a:pt x="1054055" y="1131889"/>
                </a:lnTo>
                <a:lnTo>
                  <a:pt x="1036134" y="1147216"/>
                </a:lnTo>
                <a:cubicBezTo>
                  <a:pt x="1016718" y="1167533"/>
                  <a:pt x="998029" y="1189239"/>
                  <a:pt x="976975" y="1209881"/>
                </a:cubicBezTo>
                <a:cubicBezTo>
                  <a:pt x="934866" y="1251166"/>
                  <a:pt x="887889" y="1287719"/>
                  <a:pt x="842902" y="1325781"/>
                </a:cubicBezTo>
                <a:cubicBezTo>
                  <a:pt x="820545" y="1344709"/>
                  <a:pt x="797501" y="1363500"/>
                  <a:pt x="774115" y="1379891"/>
                </a:cubicBezTo>
                <a:cubicBezTo>
                  <a:pt x="750730" y="1396281"/>
                  <a:pt x="726796" y="1411849"/>
                  <a:pt x="703272" y="1427897"/>
                </a:cubicBezTo>
                <a:cubicBezTo>
                  <a:pt x="684139" y="1440995"/>
                  <a:pt x="664868" y="1454300"/>
                  <a:pt x="647106" y="1469250"/>
                </a:cubicBezTo>
                <a:cubicBezTo>
                  <a:pt x="632087" y="1481869"/>
                  <a:pt x="617616" y="1495242"/>
                  <a:pt x="602460" y="1507792"/>
                </a:cubicBezTo>
                <a:cubicBezTo>
                  <a:pt x="576468" y="1529326"/>
                  <a:pt x="542456" y="1558473"/>
                  <a:pt x="506177" y="1553535"/>
                </a:cubicBezTo>
                <a:cubicBezTo>
                  <a:pt x="499387" y="1552575"/>
                  <a:pt x="498496" y="1543385"/>
                  <a:pt x="502405" y="1539202"/>
                </a:cubicBezTo>
                <a:cubicBezTo>
                  <a:pt x="538615" y="1500797"/>
                  <a:pt x="574891" y="1462392"/>
                  <a:pt x="613707" y="1426593"/>
                </a:cubicBezTo>
                <a:cubicBezTo>
                  <a:pt x="646419" y="1396418"/>
                  <a:pt x="684002" y="1376050"/>
                  <a:pt x="721995" y="1353007"/>
                </a:cubicBezTo>
                <a:cubicBezTo>
                  <a:pt x="759988" y="1329964"/>
                  <a:pt x="794073" y="1300681"/>
                  <a:pt x="826785" y="1270780"/>
                </a:cubicBezTo>
                <a:lnTo>
                  <a:pt x="867208" y="1230572"/>
                </a:lnTo>
                <a:lnTo>
                  <a:pt x="841873" y="1246229"/>
                </a:lnTo>
                <a:cubicBezTo>
                  <a:pt x="822260" y="1257201"/>
                  <a:pt x="801891" y="1266734"/>
                  <a:pt x="782208" y="1277432"/>
                </a:cubicBezTo>
                <a:cubicBezTo>
                  <a:pt x="739346" y="1300818"/>
                  <a:pt x="705125" y="1335383"/>
                  <a:pt x="668229" y="1366861"/>
                </a:cubicBezTo>
                <a:cubicBezTo>
                  <a:pt x="591488" y="1432286"/>
                  <a:pt x="512692" y="1495243"/>
                  <a:pt x="433688" y="1557925"/>
                </a:cubicBezTo>
                <a:cubicBezTo>
                  <a:pt x="425253" y="1564577"/>
                  <a:pt x="413251" y="1553467"/>
                  <a:pt x="421550" y="1545786"/>
                </a:cubicBezTo>
                <a:cubicBezTo>
                  <a:pt x="464001" y="1506490"/>
                  <a:pt x="499799" y="1461021"/>
                  <a:pt x="535872" y="1416101"/>
                </a:cubicBezTo>
                <a:cubicBezTo>
                  <a:pt x="552125" y="1395870"/>
                  <a:pt x="568534" y="1375673"/>
                  <a:pt x="585684" y="1356154"/>
                </a:cubicBezTo>
                <a:lnTo>
                  <a:pt x="587467" y="1354318"/>
                </a:lnTo>
                <a:lnTo>
                  <a:pt x="716874" y="1246989"/>
                </a:lnTo>
                <a:lnTo>
                  <a:pt x="734409" y="1236696"/>
                </a:lnTo>
                <a:cubicBezTo>
                  <a:pt x="779929" y="1212059"/>
                  <a:pt x="837986" y="1185068"/>
                  <a:pt x="870968" y="1141577"/>
                </a:cubicBezTo>
                <a:lnTo>
                  <a:pt x="880078" y="1122160"/>
                </a:lnTo>
                <a:lnTo>
                  <a:pt x="906818" y="1101731"/>
                </a:lnTo>
                <a:lnTo>
                  <a:pt x="894199" y="1092061"/>
                </a:lnTo>
                <a:lnTo>
                  <a:pt x="880078" y="1122160"/>
                </a:lnTo>
                <a:lnTo>
                  <a:pt x="719115" y="1245131"/>
                </a:lnTo>
                <a:lnTo>
                  <a:pt x="716874" y="1246989"/>
                </a:lnTo>
                <a:lnTo>
                  <a:pt x="685210" y="1265577"/>
                </a:lnTo>
                <a:cubicBezTo>
                  <a:pt x="669428" y="1275924"/>
                  <a:pt x="654307" y="1287240"/>
                  <a:pt x="639973" y="1300270"/>
                </a:cubicBezTo>
                <a:lnTo>
                  <a:pt x="587467" y="1354318"/>
                </a:lnTo>
                <a:lnTo>
                  <a:pt x="559944" y="1377148"/>
                </a:lnTo>
                <a:cubicBezTo>
                  <a:pt x="511321" y="1416993"/>
                  <a:pt x="456251" y="1447717"/>
                  <a:pt x="407285" y="1486944"/>
                </a:cubicBezTo>
                <a:cubicBezTo>
                  <a:pt x="388015" y="1502443"/>
                  <a:pt x="370046" y="1519246"/>
                  <a:pt x="355781" y="1539477"/>
                </a:cubicBezTo>
                <a:cubicBezTo>
                  <a:pt x="343094" y="1557513"/>
                  <a:pt x="331847" y="1576510"/>
                  <a:pt x="319091" y="1594478"/>
                </a:cubicBezTo>
                <a:cubicBezTo>
                  <a:pt x="294471" y="1629042"/>
                  <a:pt x="261964" y="1661206"/>
                  <a:pt x="216221" y="1657571"/>
                </a:cubicBezTo>
                <a:cubicBezTo>
                  <a:pt x="208677" y="1657023"/>
                  <a:pt x="205180" y="1648793"/>
                  <a:pt x="210186" y="1642964"/>
                </a:cubicBezTo>
                <a:cubicBezTo>
                  <a:pt x="230280" y="1619578"/>
                  <a:pt x="256477" y="1602365"/>
                  <a:pt x="281578" y="1584877"/>
                </a:cubicBezTo>
                <a:cubicBezTo>
                  <a:pt x="293065" y="1576853"/>
                  <a:pt x="305187" y="1568623"/>
                  <a:pt x="316176" y="1559262"/>
                </a:cubicBezTo>
                <a:lnTo>
                  <a:pt x="322229" y="1552209"/>
                </a:lnTo>
                <a:lnTo>
                  <a:pt x="329117" y="1549419"/>
                </a:lnTo>
                <a:lnTo>
                  <a:pt x="322246" y="1559022"/>
                </a:lnTo>
                <a:cubicBezTo>
                  <a:pt x="316108" y="1568486"/>
                  <a:pt x="309627" y="1578550"/>
                  <a:pt x="302556" y="1588260"/>
                </a:cubicBezTo>
                <a:lnTo>
                  <a:pt x="296980" y="1594766"/>
                </a:lnTo>
                <a:lnTo>
                  <a:pt x="296460" y="1595164"/>
                </a:lnTo>
                <a:cubicBezTo>
                  <a:pt x="283498" y="1604285"/>
                  <a:pt x="270194" y="1613149"/>
                  <a:pt x="257515" y="1622767"/>
                </a:cubicBezTo>
                <a:lnTo>
                  <a:pt x="243112" y="1635917"/>
                </a:lnTo>
                <a:lnTo>
                  <a:pt x="216290" y="1640289"/>
                </a:lnTo>
                <a:lnTo>
                  <a:pt x="222325" y="1654897"/>
                </a:lnTo>
                <a:lnTo>
                  <a:pt x="243112" y="1635917"/>
                </a:lnTo>
                <a:lnTo>
                  <a:pt x="251063" y="1634622"/>
                </a:lnTo>
                <a:cubicBezTo>
                  <a:pt x="261486" y="1630150"/>
                  <a:pt x="270823" y="1623414"/>
                  <a:pt x="279323" y="1615369"/>
                </a:cubicBezTo>
                <a:lnTo>
                  <a:pt x="296980" y="1594766"/>
                </a:lnTo>
                <a:lnTo>
                  <a:pt x="331075" y="1568658"/>
                </a:lnTo>
                <a:cubicBezTo>
                  <a:pt x="341962" y="1558954"/>
                  <a:pt x="351701" y="1548118"/>
                  <a:pt x="358799" y="1535362"/>
                </a:cubicBezTo>
                <a:cubicBezTo>
                  <a:pt x="362091" y="1529395"/>
                  <a:pt x="356467" y="1519931"/>
                  <a:pt x="349129" y="1522743"/>
                </a:cubicBezTo>
                <a:lnTo>
                  <a:pt x="347818" y="1523280"/>
                </a:lnTo>
                <a:lnTo>
                  <a:pt x="358113" y="1508890"/>
                </a:lnTo>
                <a:lnTo>
                  <a:pt x="414679" y="1460773"/>
                </a:lnTo>
                <a:lnTo>
                  <a:pt x="481626" y="1415896"/>
                </a:lnTo>
                <a:lnTo>
                  <a:pt x="491147" y="1407093"/>
                </a:lnTo>
                <a:lnTo>
                  <a:pt x="499731" y="1401219"/>
                </a:lnTo>
                <a:cubicBezTo>
                  <a:pt x="526340" y="1382703"/>
                  <a:pt x="551234" y="1362266"/>
                  <a:pt x="576126" y="1341623"/>
                </a:cubicBezTo>
                <a:cubicBezTo>
                  <a:pt x="681465" y="1254390"/>
                  <a:pt x="785225" y="1164481"/>
                  <a:pt x="898177" y="1086917"/>
                </a:cubicBezTo>
                <a:cubicBezTo>
                  <a:pt x="904760" y="1082391"/>
                  <a:pt x="912235" y="1089866"/>
                  <a:pt x="910796" y="1096587"/>
                </a:cubicBezTo>
                <a:cubicBezTo>
                  <a:pt x="901881" y="1137872"/>
                  <a:pt x="871568" y="1170173"/>
                  <a:pt x="839953" y="1193765"/>
                </a:cubicBezTo>
                <a:cubicBezTo>
                  <a:pt x="808338" y="1217356"/>
                  <a:pt x="773019" y="1235256"/>
                  <a:pt x="738455" y="1253978"/>
                </a:cubicBezTo>
                <a:cubicBezTo>
                  <a:pt x="722338" y="1262756"/>
                  <a:pt x="706222" y="1271603"/>
                  <a:pt x="690859" y="1281684"/>
                </a:cubicBezTo>
                <a:cubicBezTo>
                  <a:pt x="672618" y="1293617"/>
                  <a:pt x="656296" y="1308088"/>
                  <a:pt x="640590" y="1323175"/>
                </a:cubicBezTo>
                <a:cubicBezTo>
                  <a:pt x="602906" y="1359420"/>
                  <a:pt x="570420" y="1400311"/>
                  <a:pt x="537741" y="1441030"/>
                </a:cubicBezTo>
                <a:lnTo>
                  <a:pt x="501632" y="1481599"/>
                </a:lnTo>
                <a:lnTo>
                  <a:pt x="421618" y="1545717"/>
                </a:lnTo>
                <a:lnTo>
                  <a:pt x="433757" y="1557856"/>
                </a:lnTo>
                <a:lnTo>
                  <a:pt x="501632" y="1481599"/>
                </a:lnTo>
                <a:lnTo>
                  <a:pt x="554526" y="1439213"/>
                </a:lnTo>
                <a:cubicBezTo>
                  <a:pt x="593819" y="1407186"/>
                  <a:pt x="632773" y="1374748"/>
                  <a:pt x="671178" y="1341692"/>
                </a:cubicBezTo>
                <a:cubicBezTo>
                  <a:pt x="690106" y="1325438"/>
                  <a:pt x="708280" y="1307951"/>
                  <a:pt x="727755" y="1292383"/>
                </a:cubicBezTo>
                <a:cubicBezTo>
                  <a:pt x="745106" y="1278461"/>
                  <a:pt x="763898" y="1267488"/>
                  <a:pt x="783855" y="1257064"/>
                </a:cubicBezTo>
                <a:cubicBezTo>
                  <a:pt x="803810" y="1246640"/>
                  <a:pt x="824248" y="1236970"/>
                  <a:pt x="843587" y="1225380"/>
                </a:cubicBezTo>
                <a:cubicBezTo>
                  <a:pt x="854286" y="1218934"/>
                  <a:pt x="865670" y="1212076"/>
                  <a:pt x="874516" y="1203709"/>
                </a:cubicBezTo>
                <a:cubicBezTo>
                  <a:pt x="883363" y="1195342"/>
                  <a:pt x="891868" y="1186564"/>
                  <a:pt x="900577" y="1178129"/>
                </a:cubicBezTo>
                <a:cubicBezTo>
                  <a:pt x="937405" y="1142398"/>
                  <a:pt x="975330" y="1107766"/>
                  <a:pt x="1014284" y="1074367"/>
                </a:cubicBezTo>
                <a:close/>
                <a:moveTo>
                  <a:pt x="558369" y="1070605"/>
                </a:moveTo>
                <a:lnTo>
                  <a:pt x="493651" y="1120928"/>
                </a:lnTo>
                <a:lnTo>
                  <a:pt x="421480" y="1163589"/>
                </a:lnTo>
                <a:cubicBezTo>
                  <a:pt x="390483" y="1181763"/>
                  <a:pt x="362502" y="1202269"/>
                  <a:pt x="335482" y="1225929"/>
                </a:cubicBezTo>
                <a:cubicBezTo>
                  <a:pt x="303043" y="1254356"/>
                  <a:pt x="272028" y="1284325"/>
                  <a:pt x="240970" y="1314252"/>
                </a:cubicBezTo>
                <a:lnTo>
                  <a:pt x="180386" y="1370549"/>
                </a:lnTo>
                <a:lnTo>
                  <a:pt x="137834" y="1387983"/>
                </a:lnTo>
                <a:lnTo>
                  <a:pt x="146201" y="1402316"/>
                </a:lnTo>
                <a:lnTo>
                  <a:pt x="180386" y="1370549"/>
                </a:lnTo>
                <a:lnTo>
                  <a:pt x="192946" y="1365403"/>
                </a:lnTo>
                <a:cubicBezTo>
                  <a:pt x="210735" y="1356591"/>
                  <a:pt x="227948" y="1346595"/>
                  <a:pt x="244613" y="1335725"/>
                </a:cubicBezTo>
                <a:cubicBezTo>
                  <a:pt x="334831" y="1276832"/>
                  <a:pt x="407071" y="1195912"/>
                  <a:pt x="487866" y="1125427"/>
                </a:cubicBezTo>
                <a:lnTo>
                  <a:pt x="493651" y="1120928"/>
                </a:lnTo>
                <a:lnTo>
                  <a:pt x="508029" y="1112429"/>
                </a:lnTo>
                <a:cubicBezTo>
                  <a:pt x="523459" y="1102211"/>
                  <a:pt x="538324" y="1091101"/>
                  <a:pt x="551860" y="1078636"/>
                </a:cubicBezTo>
                <a:lnTo>
                  <a:pt x="558563" y="1070801"/>
                </a:lnTo>
                <a:close/>
                <a:moveTo>
                  <a:pt x="1773600" y="1063051"/>
                </a:moveTo>
                <a:cubicBezTo>
                  <a:pt x="1776618" y="1063462"/>
                  <a:pt x="1780184" y="1065931"/>
                  <a:pt x="1780733" y="1069223"/>
                </a:cubicBezTo>
                <a:cubicBezTo>
                  <a:pt x="1783339" y="1085271"/>
                  <a:pt x="1783339" y="1101524"/>
                  <a:pt x="1783339" y="1117709"/>
                </a:cubicBezTo>
                <a:cubicBezTo>
                  <a:pt x="1783339" y="1122510"/>
                  <a:pt x="1779430" y="1126076"/>
                  <a:pt x="1774766" y="1126282"/>
                </a:cubicBezTo>
                <a:cubicBezTo>
                  <a:pt x="1770103" y="1126487"/>
                  <a:pt x="1766194" y="1122167"/>
                  <a:pt x="1766194" y="1117709"/>
                </a:cubicBezTo>
                <a:lnTo>
                  <a:pt x="1765961" y="1097758"/>
                </a:lnTo>
                <a:lnTo>
                  <a:pt x="1779773" y="1075876"/>
                </a:lnTo>
                <a:lnTo>
                  <a:pt x="1764136" y="1073818"/>
                </a:lnTo>
                <a:cubicBezTo>
                  <a:pt x="1764274" y="1074710"/>
                  <a:pt x="1764411" y="1075601"/>
                  <a:pt x="1764548" y="1076561"/>
                </a:cubicBezTo>
                <a:cubicBezTo>
                  <a:pt x="1764616" y="1077178"/>
                  <a:pt x="1764616" y="1077110"/>
                  <a:pt x="1764548" y="1076287"/>
                </a:cubicBezTo>
                <a:cubicBezTo>
                  <a:pt x="1764548" y="1076836"/>
                  <a:pt x="1764685" y="1077384"/>
                  <a:pt x="1764754" y="1077864"/>
                </a:cubicBezTo>
                <a:cubicBezTo>
                  <a:pt x="1764959" y="1079510"/>
                  <a:pt x="1765097" y="1081156"/>
                  <a:pt x="1765234" y="1082734"/>
                </a:cubicBezTo>
                <a:cubicBezTo>
                  <a:pt x="1765576" y="1086574"/>
                  <a:pt x="1765782" y="1090346"/>
                  <a:pt x="1765919" y="1094186"/>
                </a:cubicBezTo>
                <a:lnTo>
                  <a:pt x="1765961" y="1097758"/>
                </a:lnTo>
                <a:lnTo>
                  <a:pt x="1755358" y="1114555"/>
                </a:lnTo>
                <a:lnTo>
                  <a:pt x="1755358" y="1114623"/>
                </a:lnTo>
                <a:cubicBezTo>
                  <a:pt x="1752341" y="1118395"/>
                  <a:pt x="1746306" y="1117435"/>
                  <a:pt x="1743220" y="1114623"/>
                </a:cubicBezTo>
                <a:cubicBezTo>
                  <a:pt x="1739516" y="1111263"/>
                  <a:pt x="1740408" y="1105982"/>
                  <a:pt x="1743220" y="1102484"/>
                </a:cubicBezTo>
                <a:cubicBezTo>
                  <a:pt x="1743837" y="1101662"/>
                  <a:pt x="1743905" y="1101593"/>
                  <a:pt x="1743357" y="1102279"/>
                </a:cubicBezTo>
                <a:cubicBezTo>
                  <a:pt x="1743700" y="1101867"/>
                  <a:pt x="1743974" y="1101387"/>
                  <a:pt x="1744317" y="1100976"/>
                </a:cubicBezTo>
                <a:cubicBezTo>
                  <a:pt x="1744797" y="1100290"/>
                  <a:pt x="1745277" y="1099673"/>
                  <a:pt x="1745757" y="1098987"/>
                </a:cubicBezTo>
                <a:cubicBezTo>
                  <a:pt x="1746854" y="1097410"/>
                  <a:pt x="1747952" y="1095832"/>
                  <a:pt x="1748980" y="1094255"/>
                </a:cubicBezTo>
                <a:cubicBezTo>
                  <a:pt x="1750900" y="1091306"/>
                  <a:pt x="1752752" y="1088289"/>
                  <a:pt x="1754535" y="1085271"/>
                </a:cubicBezTo>
                <a:cubicBezTo>
                  <a:pt x="1758101" y="1079305"/>
                  <a:pt x="1761462" y="1073132"/>
                  <a:pt x="1765028" y="1067166"/>
                </a:cubicBezTo>
                <a:cubicBezTo>
                  <a:pt x="1766811" y="1064148"/>
                  <a:pt x="1770240" y="1062571"/>
                  <a:pt x="1773600" y="1063051"/>
                </a:cubicBezTo>
                <a:close/>
                <a:moveTo>
                  <a:pt x="2134743" y="1061748"/>
                </a:moveTo>
                <a:cubicBezTo>
                  <a:pt x="2138446" y="1063874"/>
                  <a:pt x="2140641" y="1069772"/>
                  <a:pt x="2137829" y="1073475"/>
                </a:cubicBezTo>
                <a:cubicBezTo>
                  <a:pt x="2129462" y="1084585"/>
                  <a:pt x="2119381" y="1094118"/>
                  <a:pt x="2109985" y="1104268"/>
                </a:cubicBezTo>
                <a:cubicBezTo>
                  <a:pt x="2107654" y="1106874"/>
                  <a:pt x="2105322" y="1109480"/>
                  <a:pt x="2103059" y="1112154"/>
                </a:cubicBezTo>
                <a:cubicBezTo>
                  <a:pt x="2102510" y="1112840"/>
                  <a:pt x="2102030" y="1113457"/>
                  <a:pt x="2101481" y="1114143"/>
                </a:cubicBezTo>
                <a:cubicBezTo>
                  <a:pt x="2101413" y="1114280"/>
                  <a:pt x="2100110" y="1115995"/>
                  <a:pt x="2100659" y="1115240"/>
                </a:cubicBezTo>
                <a:cubicBezTo>
                  <a:pt x="2101070" y="1114623"/>
                  <a:pt x="2099767" y="1116406"/>
                  <a:pt x="2099630" y="1116612"/>
                </a:cubicBezTo>
                <a:cubicBezTo>
                  <a:pt x="2099150" y="1117229"/>
                  <a:pt x="2098670" y="1117915"/>
                  <a:pt x="2098258" y="1118532"/>
                </a:cubicBezTo>
                <a:cubicBezTo>
                  <a:pt x="2096681" y="1120864"/>
                  <a:pt x="2095309" y="1123264"/>
                  <a:pt x="2094075" y="1125802"/>
                </a:cubicBezTo>
                <a:cubicBezTo>
                  <a:pt x="2093115" y="1127790"/>
                  <a:pt x="2094623" y="1124224"/>
                  <a:pt x="2093938" y="1126213"/>
                </a:cubicBezTo>
                <a:cubicBezTo>
                  <a:pt x="2093732" y="1126762"/>
                  <a:pt x="2093526" y="1127379"/>
                  <a:pt x="2093320" y="1127996"/>
                </a:cubicBezTo>
                <a:cubicBezTo>
                  <a:pt x="2092978" y="1129162"/>
                  <a:pt x="2092703" y="1130328"/>
                  <a:pt x="2092566" y="1131562"/>
                </a:cubicBezTo>
                <a:lnTo>
                  <a:pt x="2092497" y="1131494"/>
                </a:lnTo>
                <a:cubicBezTo>
                  <a:pt x="2091812" y="1136089"/>
                  <a:pt x="2085982" y="1138558"/>
                  <a:pt x="2081936" y="1137460"/>
                </a:cubicBezTo>
                <a:cubicBezTo>
                  <a:pt x="2077067" y="1136089"/>
                  <a:pt x="2075352" y="1131494"/>
                  <a:pt x="2075970" y="1126899"/>
                </a:cubicBezTo>
                <a:cubicBezTo>
                  <a:pt x="2077753" y="1114212"/>
                  <a:pt x="2087834" y="1103102"/>
                  <a:pt x="2096064" y="1094049"/>
                </a:cubicBezTo>
                <a:cubicBezTo>
                  <a:pt x="2100864" y="1088700"/>
                  <a:pt x="2105939" y="1083625"/>
                  <a:pt x="2110877" y="1078413"/>
                </a:cubicBezTo>
                <a:cubicBezTo>
                  <a:pt x="2113209" y="1075944"/>
                  <a:pt x="2115609" y="1073407"/>
                  <a:pt x="2117872" y="1070869"/>
                </a:cubicBezTo>
                <a:cubicBezTo>
                  <a:pt x="2118901" y="1069703"/>
                  <a:pt x="2119998" y="1068469"/>
                  <a:pt x="2121027" y="1067234"/>
                </a:cubicBezTo>
                <a:cubicBezTo>
                  <a:pt x="2121575" y="1066686"/>
                  <a:pt x="2122055" y="1066068"/>
                  <a:pt x="2122536" y="1065451"/>
                </a:cubicBezTo>
                <a:cubicBezTo>
                  <a:pt x="2123701" y="1064080"/>
                  <a:pt x="2121850" y="1066411"/>
                  <a:pt x="2123016" y="1064834"/>
                </a:cubicBezTo>
                <a:cubicBezTo>
                  <a:pt x="2125827" y="1061131"/>
                  <a:pt x="2130354" y="1059142"/>
                  <a:pt x="2134743" y="1061748"/>
                </a:cubicBezTo>
                <a:close/>
                <a:moveTo>
                  <a:pt x="1536279" y="1060207"/>
                </a:moveTo>
                <a:lnTo>
                  <a:pt x="1536176" y="1060445"/>
                </a:lnTo>
                <a:lnTo>
                  <a:pt x="1536192" y="1060495"/>
                </a:lnTo>
                <a:lnTo>
                  <a:pt x="1536107" y="1060445"/>
                </a:lnTo>
                <a:close/>
                <a:moveTo>
                  <a:pt x="2519065" y="1055096"/>
                </a:moveTo>
                <a:cubicBezTo>
                  <a:pt x="2527089" y="1051599"/>
                  <a:pt x="2537787" y="1062023"/>
                  <a:pt x="2529421" y="1068538"/>
                </a:cubicBezTo>
                <a:lnTo>
                  <a:pt x="2490840" y="1102813"/>
                </a:lnTo>
                <a:lnTo>
                  <a:pt x="2499794" y="1090663"/>
                </a:lnTo>
                <a:cubicBezTo>
                  <a:pt x="2507750" y="1081962"/>
                  <a:pt x="2516802" y="1074641"/>
                  <a:pt x="2527775" y="1069909"/>
                </a:cubicBezTo>
                <a:lnTo>
                  <a:pt x="2517419" y="1056468"/>
                </a:lnTo>
                <a:lnTo>
                  <a:pt x="2477958" y="1091638"/>
                </a:lnTo>
                <a:lnTo>
                  <a:pt x="2489053" y="1077145"/>
                </a:lnTo>
                <a:cubicBezTo>
                  <a:pt x="2497702" y="1067955"/>
                  <a:pt x="2507544" y="1060068"/>
                  <a:pt x="2519065" y="1055096"/>
                </a:cubicBezTo>
                <a:close/>
                <a:moveTo>
                  <a:pt x="634544" y="1052305"/>
                </a:moveTo>
                <a:lnTo>
                  <a:pt x="618851" y="1080454"/>
                </a:lnTo>
                <a:cubicBezTo>
                  <a:pt x="610930" y="1090141"/>
                  <a:pt x="601602" y="1098816"/>
                  <a:pt x="592378" y="1106737"/>
                </a:cubicBezTo>
                <a:cubicBezTo>
                  <a:pt x="570368" y="1125596"/>
                  <a:pt x="546365" y="1141850"/>
                  <a:pt x="522568" y="1158309"/>
                </a:cubicBezTo>
                <a:cubicBezTo>
                  <a:pt x="513790" y="1164413"/>
                  <a:pt x="505011" y="1170448"/>
                  <a:pt x="496576" y="1176963"/>
                </a:cubicBezTo>
                <a:cubicBezTo>
                  <a:pt x="485878" y="1185261"/>
                  <a:pt x="476208" y="1194931"/>
                  <a:pt x="465715" y="1203503"/>
                </a:cubicBezTo>
                <a:cubicBezTo>
                  <a:pt x="446238" y="1219345"/>
                  <a:pt x="425733" y="1233953"/>
                  <a:pt x="407148" y="1250823"/>
                </a:cubicBezTo>
                <a:cubicBezTo>
                  <a:pt x="397066" y="1260013"/>
                  <a:pt x="387602" y="1269889"/>
                  <a:pt x="378962" y="1280450"/>
                </a:cubicBezTo>
                <a:cubicBezTo>
                  <a:pt x="369703" y="1291766"/>
                  <a:pt x="362091" y="1304247"/>
                  <a:pt x="353450" y="1316112"/>
                </a:cubicBezTo>
                <a:cubicBezTo>
                  <a:pt x="338293" y="1336754"/>
                  <a:pt x="320394" y="1355134"/>
                  <a:pt x="300642" y="1371387"/>
                </a:cubicBezTo>
                <a:cubicBezTo>
                  <a:pt x="241493" y="1420096"/>
                  <a:pt x="168378" y="1451098"/>
                  <a:pt x="107858" y="1497782"/>
                </a:cubicBezTo>
                <a:lnTo>
                  <a:pt x="70357" y="1533800"/>
                </a:lnTo>
                <a:lnTo>
                  <a:pt x="48749" y="1536596"/>
                </a:lnTo>
                <a:lnTo>
                  <a:pt x="52521" y="1550930"/>
                </a:lnTo>
                <a:lnTo>
                  <a:pt x="70357" y="1533800"/>
                </a:lnTo>
                <a:lnTo>
                  <a:pt x="83656" y="1532079"/>
                </a:lnTo>
                <a:cubicBezTo>
                  <a:pt x="94885" y="1527784"/>
                  <a:pt x="105533" y="1521406"/>
                  <a:pt x="115066" y="1515062"/>
                </a:cubicBezTo>
                <a:cubicBezTo>
                  <a:pt x="137217" y="1500386"/>
                  <a:pt x="156899" y="1482487"/>
                  <a:pt x="177405" y="1465685"/>
                </a:cubicBezTo>
                <a:cubicBezTo>
                  <a:pt x="219719" y="1430983"/>
                  <a:pt x="271771" y="1409723"/>
                  <a:pt x="318748" y="1383457"/>
                </a:cubicBezTo>
                <a:cubicBezTo>
                  <a:pt x="365725" y="1357191"/>
                  <a:pt x="407148" y="1324273"/>
                  <a:pt x="446033" y="1287171"/>
                </a:cubicBezTo>
                <a:cubicBezTo>
                  <a:pt x="518796" y="1217631"/>
                  <a:pt x="586343" y="1133277"/>
                  <a:pt x="679750" y="1090346"/>
                </a:cubicBezTo>
                <a:cubicBezTo>
                  <a:pt x="688529" y="1086300"/>
                  <a:pt x="696757" y="1096244"/>
                  <a:pt x="690106" y="1103788"/>
                </a:cubicBezTo>
                <a:cubicBezTo>
                  <a:pt x="655267" y="1143290"/>
                  <a:pt x="620977" y="1183272"/>
                  <a:pt x="585658" y="1222294"/>
                </a:cubicBezTo>
                <a:lnTo>
                  <a:pt x="524491" y="1284712"/>
                </a:lnTo>
                <a:lnTo>
                  <a:pt x="506383" y="1299858"/>
                </a:lnTo>
                <a:cubicBezTo>
                  <a:pt x="468595" y="1332365"/>
                  <a:pt x="431837" y="1366244"/>
                  <a:pt x="390963" y="1394841"/>
                </a:cubicBezTo>
                <a:cubicBezTo>
                  <a:pt x="350089" y="1423439"/>
                  <a:pt x="310039" y="1446139"/>
                  <a:pt x="268205" y="1469456"/>
                </a:cubicBezTo>
                <a:lnTo>
                  <a:pt x="139858" y="1544799"/>
                </a:lnTo>
                <a:lnTo>
                  <a:pt x="265736" y="1467331"/>
                </a:lnTo>
                <a:cubicBezTo>
                  <a:pt x="345220" y="1417267"/>
                  <a:pt x="422510" y="1362540"/>
                  <a:pt x="489581" y="1297938"/>
                </a:cubicBezTo>
                <a:cubicBezTo>
                  <a:pt x="523117" y="1265637"/>
                  <a:pt x="554835" y="1231587"/>
                  <a:pt x="585873" y="1196894"/>
                </a:cubicBezTo>
                <a:lnTo>
                  <a:pt x="639417" y="1135994"/>
                </a:lnTo>
                <a:lnTo>
                  <a:pt x="688459" y="1105434"/>
                </a:lnTo>
                <a:lnTo>
                  <a:pt x="678103" y="1091992"/>
                </a:lnTo>
                <a:lnTo>
                  <a:pt x="639417" y="1135994"/>
                </a:lnTo>
                <a:lnTo>
                  <a:pt x="614693" y="1151400"/>
                </a:lnTo>
                <a:cubicBezTo>
                  <a:pt x="591779" y="1169265"/>
                  <a:pt x="570300" y="1189102"/>
                  <a:pt x="549520" y="1209195"/>
                </a:cubicBezTo>
                <a:cubicBezTo>
                  <a:pt x="511184" y="1246297"/>
                  <a:pt x="474768" y="1285456"/>
                  <a:pt x="435060" y="1321118"/>
                </a:cubicBezTo>
                <a:cubicBezTo>
                  <a:pt x="393363" y="1358631"/>
                  <a:pt x="347483" y="1388532"/>
                  <a:pt x="297831" y="1414524"/>
                </a:cubicBezTo>
                <a:cubicBezTo>
                  <a:pt x="270605" y="1428720"/>
                  <a:pt x="243036" y="1442505"/>
                  <a:pt x="216770" y="1458415"/>
                </a:cubicBezTo>
                <a:cubicBezTo>
                  <a:pt x="197842" y="1469868"/>
                  <a:pt x="181520" y="1484956"/>
                  <a:pt x="164512" y="1499083"/>
                </a:cubicBezTo>
                <a:cubicBezTo>
                  <a:pt x="131525" y="1526446"/>
                  <a:pt x="90240" y="1561217"/>
                  <a:pt x="44221" y="1553398"/>
                </a:cubicBezTo>
                <a:cubicBezTo>
                  <a:pt x="37226" y="1552233"/>
                  <a:pt x="36883" y="1543523"/>
                  <a:pt x="40449" y="1539065"/>
                </a:cubicBezTo>
                <a:cubicBezTo>
                  <a:pt x="76592" y="1494282"/>
                  <a:pt x="125490" y="1463010"/>
                  <a:pt x="174387" y="1433932"/>
                </a:cubicBezTo>
                <a:cubicBezTo>
                  <a:pt x="217661" y="1408146"/>
                  <a:pt x="262444" y="1383389"/>
                  <a:pt x="300163" y="1349579"/>
                </a:cubicBezTo>
                <a:cubicBezTo>
                  <a:pt x="319640" y="1332091"/>
                  <a:pt x="334659" y="1313437"/>
                  <a:pt x="350089" y="1290943"/>
                </a:cubicBezTo>
                <a:cubicBezTo>
                  <a:pt x="365520" y="1268449"/>
                  <a:pt x="383763" y="1248217"/>
                  <a:pt x="404610" y="1230592"/>
                </a:cubicBezTo>
                <a:cubicBezTo>
                  <a:pt x="423881" y="1214270"/>
                  <a:pt x="444455" y="1199663"/>
                  <a:pt x="463658" y="1183272"/>
                </a:cubicBezTo>
                <a:cubicBezTo>
                  <a:pt x="481763" y="1167842"/>
                  <a:pt x="499868" y="1153508"/>
                  <a:pt x="519482" y="1139930"/>
                </a:cubicBezTo>
                <a:cubicBezTo>
                  <a:pt x="540536" y="1125391"/>
                  <a:pt x="561796" y="1110920"/>
                  <a:pt x="581132" y="1094118"/>
                </a:cubicBezTo>
                <a:cubicBezTo>
                  <a:pt x="588984" y="1087329"/>
                  <a:pt x="597231" y="1079888"/>
                  <a:pt x="604295" y="1071581"/>
                </a:cubicBezTo>
                <a:lnTo>
                  <a:pt x="605399" y="1069675"/>
                </a:lnTo>
                <a:close/>
                <a:moveTo>
                  <a:pt x="634618" y="1052172"/>
                </a:moveTo>
                <a:lnTo>
                  <a:pt x="634692" y="1052216"/>
                </a:lnTo>
                <a:lnTo>
                  <a:pt x="634544" y="1052305"/>
                </a:lnTo>
                <a:close/>
                <a:moveTo>
                  <a:pt x="455473" y="1051098"/>
                </a:moveTo>
                <a:lnTo>
                  <a:pt x="378730" y="1116741"/>
                </a:lnTo>
                <a:cubicBezTo>
                  <a:pt x="350192" y="1135660"/>
                  <a:pt x="319880" y="1152240"/>
                  <a:pt x="290561" y="1169007"/>
                </a:cubicBezTo>
                <a:lnTo>
                  <a:pt x="271253" y="1181332"/>
                </a:lnTo>
                <a:lnTo>
                  <a:pt x="313398" y="1147405"/>
                </a:lnTo>
                <a:cubicBezTo>
                  <a:pt x="336134" y="1129677"/>
                  <a:pt x="361080" y="1115155"/>
                  <a:pt x="385735" y="1100213"/>
                </a:cubicBezTo>
                <a:close/>
                <a:moveTo>
                  <a:pt x="456320" y="1050501"/>
                </a:moveTo>
                <a:lnTo>
                  <a:pt x="468175" y="1050655"/>
                </a:lnTo>
                <a:cubicBezTo>
                  <a:pt x="471064" y="1053570"/>
                  <a:pt x="472025" y="1058457"/>
                  <a:pt x="468458" y="1062640"/>
                </a:cubicBezTo>
                <a:cubicBezTo>
                  <a:pt x="443358" y="1092129"/>
                  <a:pt x="411880" y="1115652"/>
                  <a:pt x="379443" y="1136500"/>
                </a:cubicBezTo>
                <a:cubicBezTo>
                  <a:pt x="349678" y="1155634"/>
                  <a:pt x="318063" y="1173054"/>
                  <a:pt x="287956" y="1190404"/>
                </a:cubicBezTo>
                <a:lnTo>
                  <a:pt x="282982" y="1193687"/>
                </a:lnTo>
                <a:lnTo>
                  <a:pt x="323275" y="1161189"/>
                </a:lnTo>
                <a:cubicBezTo>
                  <a:pt x="346318" y="1143153"/>
                  <a:pt x="372652" y="1129025"/>
                  <a:pt x="397410" y="1113595"/>
                </a:cubicBezTo>
                <a:cubicBezTo>
                  <a:pt x="422167" y="1098164"/>
                  <a:pt x="446650" y="1082116"/>
                  <a:pt x="468389" y="1062571"/>
                </a:cubicBezTo>
                <a:close/>
                <a:moveTo>
                  <a:pt x="456251" y="1050432"/>
                </a:moveTo>
                <a:lnTo>
                  <a:pt x="456320" y="1050501"/>
                </a:lnTo>
                <a:lnTo>
                  <a:pt x="455473" y="1051098"/>
                </a:lnTo>
                <a:close/>
                <a:moveTo>
                  <a:pt x="2476614" y="1032739"/>
                </a:moveTo>
                <a:lnTo>
                  <a:pt x="2476638" y="1032758"/>
                </a:lnTo>
                <a:lnTo>
                  <a:pt x="2476336" y="1033081"/>
                </a:lnTo>
                <a:close/>
                <a:moveTo>
                  <a:pt x="2489439" y="1030562"/>
                </a:moveTo>
                <a:cubicBezTo>
                  <a:pt x="2492611" y="1032979"/>
                  <a:pt x="2494274" y="1037300"/>
                  <a:pt x="2491633" y="1041449"/>
                </a:cubicBezTo>
                <a:cubicBezTo>
                  <a:pt x="2478809" y="1061611"/>
                  <a:pt x="2462281" y="1079168"/>
                  <a:pt x="2446782" y="1097204"/>
                </a:cubicBezTo>
                <a:cubicBezTo>
                  <a:pt x="2439033" y="1106223"/>
                  <a:pt x="2431077" y="1115532"/>
                  <a:pt x="2424065" y="1125434"/>
                </a:cubicBezTo>
                <a:lnTo>
                  <a:pt x="2416140" y="1140198"/>
                </a:lnTo>
                <a:lnTo>
                  <a:pt x="2413692" y="1141679"/>
                </a:lnTo>
                <a:cubicBezTo>
                  <a:pt x="2408891" y="1144096"/>
                  <a:pt x="2403851" y="1145931"/>
                  <a:pt x="2398707" y="1146376"/>
                </a:cubicBezTo>
                <a:lnTo>
                  <a:pt x="2407006" y="1157212"/>
                </a:lnTo>
                <a:lnTo>
                  <a:pt x="2416140" y="1140198"/>
                </a:lnTo>
                <a:lnTo>
                  <a:pt x="2427237" y="1133483"/>
                </a:lnTo>
                <a:cubicBezTo>
                  <a:pt x="2438621" y="1125939"/>
                  <a:pt x="2449114" y="1117161"/>
                  <a:pt x="2459401" y="1108177"/>
                </a:cubicBezTo>
                <a:lnTo>
                  <a:pt x="2477958" y="1091638"/>
                </a:lnTo>
                <a:lnTo>
                  <a:pt x="2466190" y="1107011"/>
                </a:lnTo>
                <a:lnTo>
                  <a:pt x="2445805" y="1140744"/>
                </a:lnTo>
                <a:lnTo>
                  <a:pt x="2434943" y="1149283"/>
                </a:lnTo>
                <a:cubicBezTo>
                  <a:pt x="2423653" y="1156646"/>
                  <a:pt x="2411498" y="1162287"/>
                  <a:pt x="2398570" y="1163453"/>
                </a:cubicBezTo>
                <a:cubicBezTo>
                  <a:pt x="2393152" y="1163933"/>
                  <a:pt x="2388558" y="1157555"/>
                  <a:pt x="2390272" y="1152617"/>
                </a:cubicBezTo>
                <a:lnTo>
                  <a:pt x="2403447" y="1126725"/>
                </a:lnTo>
                <a:lnTo>
                  <a:pt x="2407323" y="1124885"/>
                </a:lnTo>
                <a:cubicBezTo>
                  <a:pt x="2418167" y="1117812"/>
                  <a:pt x="2427991" y="1108143"/>
                  <a:pt x="2435398" y="1101113"/>
                </a:cubicBezTo>
                <a:cubicBezTo>
                  <a:pt x="2454669" y="1082734"/>
                  <a:pt x="2471333" y="1061954"/>
                  <a:pt x="2490056" y="1043094"/>
                </a:cubicBezTo>
                <a:lnTo>
                  <a:pt x="2476638" y="1032758"/>
                </a:lnTo>
                <a:lnTo>
                  <a:pt x="2478191" y="1031093"/>
                </a:lnTo>
                <a:cubicBezTo>
                  <a:pt x="2481586" y="1027630"/>
                  <a:pt x="2486267" y="1028144"/>
                  <a:pt x="2489439" y="1030562"/>
                </a:cubicBezTo>
                <a:close/>
                <a:moveTo>
                  <a:pt x="575988" y="1024989"/>
                </a:moveTo>
                <a:cubicBezTo>
                  <a:pt x="583190" y="1020737"/>
                  <a:pt x="592448" y="1029378"/>
                  <a:pt x="587715" y="1036716"/>
                </a:cubicBezTo>
                <a:lnTo>
                  <a:pt x="566603" y="1061402"/>
                </a:lnTo>
                <a:lnTo>
                  <a:pt x="571511" y="1060384"/>
                </a:lnTo>
                <a:lnTo>
                  <a:pt x="572491" y="1059622"/>
                </a:lnTo>
                <a:cubicBezTo>
                  <a:pt x="574788" y="1058079"/>
                  <a:pt x="577047" y="1057852"/>
                  <a:pt x="579001" y="1058475"/>
                </a:cubicBezTo>
                <a:lnTo>
                  <a:pt x="579341" y="1058762"/>
                </a:lnTo>
                <a:lnTo>
                  <a:pt x="596125" y="1055285"/>
                </a:lnTo>
                <a:cubicBezTo>
                  <a:pt x="605529" y="1051496"/>
                  <a:pt x="614359" y="1046147"/>
                  <a:pt x="622555" y="1039734"/>
                </a:cubicBezTo>
                <a:cubicBezTo>
                  <a:pt x="628727" y="1034934"/>
                  <a:pt x="639631" y="1039117"/>
                  <a:pt x="636888" y="1048101"/>
                </a:cubicBezTo>
                <a:lnTo>
                  <a:pt x="634618" y="1052172"/>
                </a:lnTo>
                <a:lnTo>
                  <a:pt x="620360" y="1043849"/>
                </a:lnTo>
                <a:lnTo>
                  <a:pt x="605399" y="1069675"/>
                </a:lnTo>
                <a:lnTo>
                  <a:pt x="602632" y="1071324"/>
                </a:lnTo>
                <a:lnTo>
                  <a:pt x="578728" y="1076342"/>
                </a:lnTo>
                <a:lnTo>
                  <a:pt x="487524" y="1148708"/>
                </a:lnTo>
                <a:cubicBezTo>
                  <a:pt x="381362" y="1243554"/>
                  <a:pt x="282058" y="1359317"/>
                  <a:pt x="142361" y="1404511"/>
                </a:cubicBezTo>
                <a:cubicBezTo>
                  <a:pt x="134405" y="1407048"/>
                  <a:pt x="127547" y="1395801"/>
                  <a:pt x="133994" y="1390178"/>
                </a:cubicBezTo>
                <a:cubicBezTo>
                  <a:pt x="170409" y="1358631"/>
                  <a:pt x="205043" y="1325164"/>
                  <a:pt x="239744" y="1291697"/>
                </a:cubicBezTo>
                <a:lnTo>
                  <a:pt x="280948" y="1253558"/>
                </a:lnTo>
                <a:lnTo>
                  <a:pt x="309079" y="1237656"/>
                </a:lnTo>
                <a:cubicBezTo>
                  <a:pt x="354410" y="1210498"/>
                  <a:pt x="396244" y="1178060"/>
                  <a:pt x="437735" y="1145416"/>
                </a:cubicBezTo>
                <a:lnTo>
                  <a:pt x="500128" y="1097263"/>
                </a:lnTo>
                <a:lnTo>
                  <a:pt x="502320" y="1095970"/>
                </a:lnTo>
                <a:lnTo>
                  <a:pt x="512040" y="1088338"/>
                </a:lnTo>
                <a:lnTo>
                  <a:pt x="584561" y="1039734"/>
                </a:lnTo>
                <a:lnTo>
                  <a:pt x="572833" y="1028007"/>
                </a:lnTo>
                <a:cubicBezTo>
                  <a:pt x="563785" y="1041997"/>
                  <a:pt x="553013" y="1054359"/>
                  <a:pt x="541076" y="1065537"/>
                </a:cubicBezTo>
                <a:lnTo>
                  <a:pt x="512040" y="1088338"/>
                </a:lnTo>
                <a:lnTo>
                  <a:pt x="509401" y="1090106"/>
                </a:lnTo>
                <a:lnTo>
                  <a:pt x="500128" y="1097263"/>
                </a:lnTo>
                <a:lnTo>
                  <a:pt x="417092" y="1146239"/>
                </a:lnTo>
                <a:cubicBezTo>
                  <a:pt x="387054" y="1163658"/>
                  <a:pt x="359210" y="1182860"/>
                  <a:pt x="332876" y="1205492"/>
                </a:cubicBezTo>
                <a:lnTo>
                  <a:pt x="280948" y="1253558"/>
                </a:lnTo>
                <a:lnTo>
                  <a:pt x="266010" y="1262002"/>
                </a:lnTo>
                <a:cubicBezTo>
                  <a:pt x="249551" y="1271809"/>
                  <a:pt x="233298" y="1281890"/>
                  <a:pt x="216907" y="1291697"/>
                </a:cubicBezTo>
                <a:cubicBezTo>
                  <a:pt x="182206" y="1312545"/>
                  <a:pt x="146818" y="1332845"/>
                  <a:pt x="109031" y="1347658"/>
                </a:cubicBezTo>
                <a:cubicBezTo>
                  <a:pt x="94184" y="1353488"/>
                  <a:pt x="78067" y="1358854"/>
                  <a:pt x="61710" y="1361554"/>
                </a:cubicBezTo>
                <a:lnTo>
                  <a:pt x="18927" y="1359712"/>
                </a:lnTo>
                <a:lnTo>
                  <a:pt x="59425" y="1344126"/>
                </a:lnTo>
                <a:lnTo>
                  <a:pt x="72109" y="1342284"/>
                </a:lnTo>
                <a:cubicBezTo>
                  <a:pt x="90360" y="1337749"/>
                  <a:pt x="108173" y="1330068"/>
                  <a:pt x="123913" y="1322832"/>
                </a:cubicBezTo>
                <a:cubicBezTo>
                  <a:pt x="160260" y="1306167"/>
                  <a:pt x="194550" y="1285388"/>
                  <a:pt x="228634" y="1264676"/>
                </a:cubicBezTo>
                <a:cubicBezTo>
                  <a:pt x="260455" y="1245337"/>
                  <a:pt x="293648" y="1227986"/>
                  <a:pt x="324852" y="1207618"/>
                </a:cubicBezTo>
                <a:cubicBezTo>
                  <a:pt x="411606" y="1150902"/>
                  <a:pt x="486495" y="1077727"/>
                  <a:pt x="575988" y="1024989"/>
                </a:cubicBezTo>
                <a:close/>
                <a:moveTo>
                  <a:pt x="405942" y="1021043"/>
                </a:moveTo>
                <a:lnTo>
                  <a:pt x="358799" y="1078825"/>
                </a:lnTo>
                <a:cubicBezTo>
                  <a:pt x="327321" y="1107903"/>
                  <a:pt x="291248" y="1129231"/>
                  <a:pt x="257095" y="1156731"/>
                </a:cubicBezTo>
                <a:cubicBezTo>
                  <a:pt x="240019" y="1170482"/>
                  <a:pt x="224622" y="1185569"/>
                  <a:pt x="211935" y="1202560"/>
                </a:cubicBezTo>
                <a:lnTo>
                  <a:pt x="199149" y="1227882"/>
                </a:lnTo>
                <a:lnTo>
                  <a:pt x="168970" y="1250223"/>
                </a:lnTo>
                <a:lnTo>
                  <a:pt x="201271" y="1187524"/>
                </a:lnTo>
                <a:cubicBezTo>
                  <a:pt x="227605" y="1154125"/>
                  <a:pt x="263473" y="1130328"/>
                  <a:pt x="297626" y="1105708"/>
                </a:cubicBezTo>
                <a:lnTo>
                  <a:pt x="330879" y="1078713"/>
                </a:lnTo>
                <a:lnTo>
                  <a:pt x="334796" y="1076356"/>
                </a:lnTo>
                <a:close/>
                <a:moveTo>
                  <a:pt x="405973" y="1021005"/>
                </a:moveTo>
                <a:lnTo>
                  <a:pt x="405982" y="1021012"/>
                </a:lnTo>
                <a:lnTo>
                  <a:pt x="405942" y="1021043"/>
                </a:lnTo>
                <a:close/>
                <a:moveTo>
                  <a:pt x="2219073" y="997497"/>
                </a:moveTo>
                <a:lnTo>
                  <a:pt x="2213851" y="1007365"/>
                </a:lnTo>
                <a:lnTo>
                  <a:pt x="2213198" y="1007090"/>
                </a:lnTo>
                <a:close/>
                <a:moveTo>
                  <a:pt x="1608254" y="991797"/>
                </a:moveTo>
                <a:cubicBezTo>
                  <a:pt x="1612985" y="990082"/>
                  <a:pt x="1617238" y="993717"/>
                  <a:pt x="1618815" y="997763"/>
                </a:cubicBezTo>
                <a:cubicBezTo>
                  <a:pt x="1624096" y="1011205"/>
                  <a:pt x="1618746" y="1025949"/>
                  <a:pt x="1613260" y="1038431"/>
                </a:cubicBezTo>
                <a:cubicBezTo>
                  <a:pt x="1607019" y="1052696"/>
                  <a:pt x="1598104" y="1066000"/>
                  <a:pt x="1593372" y="1080882"/>
                </a:cubicBezTo>
                <a:cubicBezTo>
                  <a:pt x="1590011" y="1091375"/>
                  <a:pt x="1573484" y="1086917"/>
                  <a:pt x="1576844" y="1076356"/>
                </a:cubicBezTo>
                <a:cubicBezTo>
                  <a:pt x="1581096" y="1063051"/>
                  <a:pt x="1588297" y="1050981"/>
                  <a:pt x="1594400" y="1038500"/>
                </a:cubicBezTo>
                <a:cubicBezTo>
                  <a:pt x="1597006" y="1033219"/>
                  <a:pt x="1600144" y="1027150"/>
                  <a:pt x="1602047" y="1020917"/>
                </a:cubicBezTo>
                <a:lnTo>
                  <a:pt x="1602117" y="1015533"/>
                </a:lnTo>
                <a:lnTo>
                  <a:pt x="1612848" y="1008324"/>
                </a:lnTo>
                <a:lnTo>
                  <a:pt x="1602287" y="1002358"/>
                </a:lnTo>
                <a:lnTo>
                  <a:pt x="1602117" y="1015533"/>
                </a:lnTo>
                <a:lnTo>
                  <a:pt x="1576390" y="1032816"/>
                </a:lnTo>
                <a:cubicBezTo>
                  <a:pt x="1566043" y="1043575"/>
                  <a:pt x="1557539" y="1056296"/>
                  <a:pt x="1550989" y="1069086"/>
                </a:cubicBezTo>
                <a:cubicBezTo>
                  <a:pt x="1548452" y="1074058"/>
                  <a:pt x="1543600" y="1074367"/>
                  <a:pt x="1539956" y="1072198"/>
                </a:cubicBezTo>
                <a:lnTo>
                  <a:pt x="1536192" y="1060495"/>
                </a:lnTo>
                <a:lnTo>
                  <a:pt x="1550921" y="1069086"/>
                </a:lnTo>
                <a:lnTo>
                  <a:pt x="1574971" y="1013330"/>
                </a:lnTo>
                <a:close/>
                <a:moveTo>
                  <a:pt x="2469619" y="972594"/>
                </a:moveTo>
                <a:lnTo>
                  <a:pt x="2469757" y="972700"/>
                </a:lnTo>
                <a:lnTo>
                  <a:pt x="2468932" y="973584"/>
                </a:lnTo>
                <a:close/>
                <a:moveTo>
                  <a:pt x="2482204" y="970323"/>
                </a:moveTo>
                <a:cubicBezTo>
                  <a:pt x="2485376" y="972852"/>
                  <a:pt x="2487142" y="977361"/>
                  <a:pt x="2484707" y="981441"/>
                </a:cubicBezTo>
                <a:cubicBezTo>
                  <a:pt x="2469379" y="1007193"/>
                  <a:pt x="2451411" y="1031128"/>
                  <a:pt x="2433555" y="1055139"/>
                </a:cubicBezTo>
                <a:lnTo>
                  <a:pt x="2395105" y="1111623"/>
                </a:lnTo>
                <a:lnTo>
                  <a:pt x="2389458" y="1114975"/>
                </a:lnTo>
                <a:cubicBezTo>
                  <a:pt x="2385540" y="1116750"/>
                  <a:pt x="2381494" y="1117744"/>
                  <a:pt x="2377928" y="1116681"/>
                </a:cubicBezTo>
                <a:lnTo>
                  <a:pt x="2383071" y="1129300"/>
                </a:lnTo>
                <a:lnTo>
                  <a:pt x="2395105" y="1111623"/>
                </a:lnTo>
                <a:lnTo>
                  <a:pt x="2400216" y="1108588"/>
                </a:lnTo>
                <a:cubicBezTo>
                  <a:pt x="2410846" y="1101387"/>
                  <a:pt x="2420310" y="1092404"/>
                  <a:pt x="2429431" y="1083351"/>
                </a:cubicBezTo>
                <a:lnTo>
                  <a:pt x="2476336" y="1033081"/>
                </a:lnTo>
                <a:lnTo>
                  <a:pt x="2429766" y="1090389"/>
                </a:lnTo>
                <a:cubicBezTo>
                  <a:pt x="2421660" y="1099806"/>
                  <a:pt x="2413861" y="1109414"/>
                  <a:pt x="2407052" y="1119642"/>
                </a:cubicBezTo>
                <a:lnTo>
                  <a:pt x="2403447" y="1126725"/>
                </a:lnTo>
                <a:lnTo>
                  <a:pt x="2390466" y="1132891"/>
                </a:lnTo>
                <a:cubicBezTo>
                  <a:pt x="2384708" y="1134473"/>
                  <a:pt x="2378871" y="1134752"/>
                  <a:pt x="2373127" y="1133072"/>
                </a:cubicBezTo>
                <a:cubicBezTo>
                  <a:pt x="2367778" y="1131494"/>
                  <a:pt x="2365240" y="1125322"/>
                  <a:pt x="2367984" y="1120453"/>
                </a:cubicBezTo>
                <a:lnTo>
                  <a:pt x="2411881" y="1055934"/>
                </a:lnTo>
                <a:lnTo>
                  <a:pt x="2418913" y="1050862"/>
                </a:lnTo>
                <a:cubicBezTo>
                  <a:pt x="2442753" y="1030305"/>
                  <a:pt x="2463859" y="1005959"/>
                  <a:pt x="2483061" y="982950"/>
                </a:cubicBezTo>
                <a:lnTo>
                  <a:pt x="2469757" y="972700"/>
                </a:lnTo>
                <a:lnTo>
                  <a:pt x="2471265" y="971085"/>
                </a:lnTo>
                <a:cubicBezTo>
                  <a:pt x="2474454" y="967245"/>
                  <a:pt x="2479032" y="967794"/>
                  <a:pt x="2482204" y="970323"/>
                </a:cubicBezTo>
                <a:close/>
                <a:moveTo>
                  <a:pt x="2258726" y="966212"/>
                </a:moveTo>
                <a:lnTo>
                  <a:pt x="2228217" y="1016348"/>
                </a:lnTo>
                <a:cubicBezTo>
                  <a:pt x="2223623" y="1025127"/>
                  <a:pt x="2210044" y="1018954"/>
                  <a:pt x="2212581" y="1009765"/>
                </a:cubicBezTo>
                <a:lnTo>
                  <a:pt x="2213851" y="1007365"/>
                </a:lnTo>
                <a:lnTo>
                  <a:pt x="2228835" y="1013674"/>
                </a:lnTo>
                <a:cubicBezTo>
                  <a:pt x="2233070" y="998089"/>
                  <a:pt x="2240789" y="985076"/>
                  <a:pt x="2250574" y="973593"/>
                </a:cubicBezTo>
                <a:close/>
                <a:moveTo>
                  <a:pt x="257094" y="965942"/>
                </a:moveTo>
                <a:cubicBezTo>
                  <a:pt x="265392" y="959907"/>
                  <a:pt x="273622" y="972594"/>
                  <a:pt x="267450" y="979384"/>
                </a:cubicBezTo>
                <a:cubicBezTo>
                  <a:pt x="235389" y="1014874"/>
                  <a:pt x="200687" y="1048461"/>
                  <a:pt x="167692" y="1083454"/>
                </a:cubicBezTo>
                <a:lnTo>
                  <a:pt x="121973" y="1140909"/>
                </a:lnTo>
                <a:lnTo>
                  <a:pt x="108139" y="1155840"/>
                </a:lnTo>
                <a:cubicBezTo>
                  <a:pt x="99155" y="1164824"/>
                  <a:pt x="83313" y="1182655"/>
                  <a:pt x="70762" y="1183066"/>
                </a:cubicBezTo>
                <a:lnTo>
                  <a:pt x="78169" y="1195959"/>
                </a:lnTo>
                <a:lnTo>
                  <a:pt x="121973" y="1140909"/>
                </a:lnTo>
                <a:lnTo>
                  <a:pt x="146861" y="1114050"/>
                </a:lnTo>
                <a:cubicBezTo>
                  <a:pt x="159625" y="1099982"/>
                  <a:pt x="172638" y="1086163"/>
                  <a:pt x="187074" y="1073750"/>
                </a:cubicBezTo>
                <a:cubicBezTo>
                  <a:pt x="227742" y="1038843"/>
                  <a:pt x="280893" y="1020669"/>
                  <a:pt x="317719" y="981167"/>
                </a:cubicBezTo>
                <a:cubicBezTo>
                  <a:pt x="325331" y="973074"/>
                  <a:pt x="337059" y="985076"/>
                  <a:pt x="329858" y="993306"/>
                </a:cubicBezTo>
                <a:cubicBezTo>
                  <a:pt x="297694" y="1030133"/>
                  <a:pt x="261826" y="1063051"/>
                  <a:pt x="228085" y="1098507"/>
                </a:cubicBezTo>
                <a:cubicBezTo>
                  <a:pt x="211214" y="1116235"/>
                  <a:pt x="195407" y="1134718"/>
                  <a:pt x="181211" y="1154323"/>
                </a:cubicBezTo>
                <a:lnTo>
                  <a:pt x="153132" y="1201533"/>
                </a:lnTo>
                <a:lnTo>
                  <a:pt x="159077" y="1198771"/>
                </a:lnTo>
                <a:cubicBezTo>
                  <a:pt x="166998" y="1192599"/>
                  <a:pt x="174147" y="1185124"/>
                  <a:pt x="180285" y="1178951"/>
                </a:cubicBezTo>
                <a:cubicBezTo>
                  <a:pt x="195510" y="1163589"/>
                  <a:pt x="209500" y="1147062"/>
                  <a:pt x="224588" y="1131494"/>
                </a:cubicBezTo>
                <a:cubicBezTo>
                  <a:pt x="238921" y="1116681"/>
                  <a:pt x="254009" y="1104885"/>
                  <a:pt x="271771" y="1094392"/>
                </a:cubicBezTo>
                <a:cubicBezTo>
                  <a:pt x="315045" y="1068812"/>
                  <a:pt x="356879" y="1043163"/>
                  <a:pt x="393981" y="1008873"/>
                </a:cubicBezTo>
                <a:cubicBezTo>
                  <a:pt x="401044" y="1002289"/>
                  <a:pt x="412429" y="1010656"/>
                  <a:pt x="407422" y="1019229"/>
                </a:cubicBezTo>
                <a:lnTo>
                  <a:pt x="405973" y="1021005"/>
                </a:lnTo>
                <a:lnTo>
                  <a:pt x="392540" y="1010656"/>
                </a:lnTo>
                <a:cubicBezTo>
                  <a:pt x="380917" y="1030442"/>
                  <a:pt x="366377" y="1047569"/>
                  <a:pt x="350150" y="1063068"/>
                </a:cubicBezTo>
                <a:lnTo>
                  <a:pt x="330879" y="1078713"/>
                </a:lnTo>
                <a:lnTo>
                  <a:pt x="269028" y="1115926"/>
                </a:lnTo>
                <a:cubicBezTo>
                  <a:pt x="251951" y="1126282"/>
                  <a:pt x="238167" y="1141575"/>
                  <a:pt x="224725" y="1156183"/>
                </a:cubicBezTo>
                <a:cubicBezTo>
                  <a:pt x="209775" y="1172436"/>
                  <a:pt x="195373" y="1189307"/>
                  <a:pt x="178778" y="1203915"/>
                </a:cubicBezTo>
                <a:cubicBezTo>
                  <a:pt x="172227" y="1209676"/>
                  <a:pt x="165266" y="1215213"/>
                  <a:pt x="157706" y="1219551"/>
                </a:cubicBezTo>
                <a:lnTo>
                  <a:pt x="133238" y="1227917"/>
                </a:lnTo>
                <a:lnTo>
                  <a:pt x="125061" y="1220219"/>
                </a:lnTo>
                <a:lnTo>
                  <a:pt x="130920" y="1213452"/>
                </a:lnTo>
                <a:lnTo>
                  <a:pt x="129193" y="1208235"/>
                </a:lnTo>
                <a:cubicBezTo>
                  <a:pt x="150247" y="1163384"/>
                  <a:pt x="179942" y="1124499"/>
                  <a:pt x="214095" y="1088357"/>
                </a:cubicBezTo>
                <a:lnTo>
                  <a:pt x="250160" y="1051049"/>
                </a:lnTo>
                <a:lnTo>
                  <a:pt x="254145" y="1048238"/>
                </a:lnTo>
                <a:cubicBezTo>
                  <a:pt x="281234" y="1032465"/>
                  <a:pt x="308186" y="1016486"/>
                  <a:pt x="329789" y="993374"/>
                </a:cubicBezTo>
                <a:lnTo>
                  <a:pt x="317650" y="981235"/>
                </a:lnTo>
                <a:lnTo>
                  <a:pt x="250160" y="1051049"/>
                </a:lnTo>
                <a:lnTo>
                  <a:pt x="191738" y="1092267"/>
                </a:lnTo>
                <a:cubicBezTo>
                  <a:pt x="177610" y="1105023"/>
                  <a:pt x="165060" y="1119699"/>
                  <a:pt x="152235" y="1133826"/>
                </a:cubicBezTo>
                <a:cubicBezTo>
                  <a:pt x="138177" y="1149394"/>
                  <a:pt x="124118" y="1165167"/>
                  <a:pt x="108413" y="1179226"/>
                </a:cubicBezTo>
                <a:cubicBezTo>
                  <a:pt x="98126" y="1188484"/>
                  <a:pt x="85370" y="1199800"/>
                  <a:pt x="70762" y="1200280"/>
                </a:cubicBezTo>
                <a:cubicBezTo>
                  <a:pt x="64316" y="1200486"/>
                  <a:pt x="59995" y="1192805"/>
                  <a:pt x="63356" y="1187387"/>
                </a:cubicBezTo>
                <a:cubicBezTo>
                  <a:pt x="88971" y="1145622"/>
                  <a:pt x="120688" y="1108640"/>
                  <a:pt x="154139" y="1073082"/>
                </a:cubicBezTo>
                <a:lnTo>
                  <a:pt x="205612" y="1019270"/>
                </a:lnTo>
                <a:lnTo>
                  <a:pt x="265666" y="980755"/>
                </a:lnTo>
                <a:lnTo>
                  <a:pt x="255311" y="967314"/>
                </a:lnTo>
                <a:lnTo>
                  <a:pt x="205612" y="1019270"/>
                </a:lnTo>
                <a:lnTo>
                  <a:pt x="195304" y="1025881"/>
                </a:lnTo>
                <a:cubicBezTo>
                  <a:pt x="172809" y="1040009"/>
                  <a:pt x="149218" y="1054479"/>
                  <a:pt x="131319" y="1074367"/>
                </a:cubicBezTo>
                <a:cubicBezTo>
                  <a:pt x="115682" y="1091718"/>
                  <a:pt x="103132" y="1111538"/>
                  <a:pt x="88250" y="1129505"/>
                </a:cubicBezTo>
                <a:cubicBezTo>
                  <a:pt x="72203" y="1148845"/>
                  <a:pt x="53000" y="1164481"/>
                  <a:pt x="29957" y="1174837"/>
                </a:cubicBezTo>
                <a:lnTo>
                  <a:pt x="30025" y="1174905"/>
                </a:lnTo>
                <a:cubicBezTo>
                  <a:pt x="20012" y="1179363"/>
                  <a:pt x="11304" y="1164618"/>
                  <a:pt x="21384" y="1160092"/>
                </a:cubicBezTo>
                <a:cubicBezTo>
                  <a:pt x="44771" y="1149600"/>
                  <a:pt x="63150" y="1133689"/>
                  <a:pt x="79129" y="1113801"/>
                </a:cubicBezTo>
                <a:cubicBezTo>
                  <a:pt x="93874" y="1095490"/>
                  <a:pt x="106561" y="1075670"/>
                  <a:pt x="122678" y="1058525"/>
                </a:cubicBezTo>
                <a:cubicBezTo>
                  <a:pt x="140714" y="1039323"/>
                  <a:pt x="164580" y="1024990"/>
                  <a:pt x="186731" y="1011068"/>
                </a:cubicBezTo>
                <a:cubicBezTo>
                  <a:pt x="210323" y="996255"/>
                  <a:pt x="234463" y="982264"/>
                  <a:pt x="257094" y="965942"/>
                </a:cubicBezTo>
                <a:close/>
                <a:moveTo>
                  <a:pt x="2241105" y="961516"/>
                </a:moveTo>
                <a:lnTo>
                  <a:pt x="2219073" y="997497"/>
                </a:lnTo>
                <a:lnTo>
                  <a:pt x="2235209" y="967001"/>
                </a:lnTo>
                <a:close/>
                <a:moveTo>
                  <a:pt x="1514850" y="938971"/>
                </a:moveTo>
                <a:lnTo>
                  <a:pt x="1515053" y="939127"/>
                </a:lnTo>
                <a:lnTo>
                  <a:pt x="1514336" y="939621"/>
                </a:lnTo>
                <a:close/>
                <a:moveTo>
                  <a:pt x="2063419" y="938441"/>
                </a:moveTo>
                <a:cubicBezTo>
                  <a:pt x="2067602" y="939401"/>
                  <a:pt x="2070963" y="944819"/>
                  <a:pt x="2069385" y="949003"/>
                </a:cubicBezTo>
                <a:cubicBezTo>
                  <a:pt x="2065819" y="958398"/>
                  <a:pt x="2061087" y="967245"/>
                  <a:pt x="2055738" y="975817"/>
                </a:cubicBezTo>
                <a:cubicBezTo>
                  <a:pt x="2050732" y="983704"/>
                  <a:pt x="2045451" y="991453"/>
                  <a:pt x="2040787" y="999546"/>
                </a:cubicBezTo>
                <a:cubicBezTo>
                  <a:pt x="2038387" y="1003729"/>
                  <a:pt x="2033175" y="1004827"/>
                  <a:pt x="2029060" y="1002632"/>
                </a:cubicBezTo>
                <a:cubicBezTo>
                  <a:pt x="2024945" y="1000438"/>
                  <a:pt x="2023711" y="994814"/>
                  <a:pt x="2025974" y="990905"/>
                </a:cubicBezTo>
                <a:cubicBezTo>
                  <a:pt x="2030500" y="983018"/>
                  <a:pt x="2035644" y="975543"/>
                  <a:pt x="2040513" y="967862"/>
                </a:cubicBezTo>
                <a:cubicBezTo>
                  <a:pt x="2042982" y="963953"/>
                  <a:pt x="2045382" y="959975"/>
                  <a:pt x="2047577" y="955861"/>
                </a:cubicBezTo>
                <a:cubicBezTo>
                  <a:pt x="2048674" y="953872"/>
                  <a:pt x="2049634" y="951883"/>
                  <a:pt x="2050594" y="949894"/>
                </a:cubicBezTo>
                <a:cubicBezTo>
                  <a:pt x="2050937" y="949277"/>
                  <a:pt x="2051212" y="948591"/>
                  <a:pt x="2051486" y="947974"/>
                </a:cubicBezTo>
                <a:cubicBezTo>
                  <a:pt x="2051623" y="947562"/>
                  <a:pt x="2051966" y="946876"/>
                  <a:pt x="2051623" y="947700"/>
                </a:cubicBezTo>
                <a:cubicBezTo>
                  <a:pt x="2052103" y="946602"/>
                  <a:pt x="2052515" y="945574"/>
                  <a:pt x="2052926" y="944476"/>
                </a:cubicBezTo>
                <a:lnTo>
                  <a:pt x="2052858" y="944408"/>
                </a:lnTo>
                <a:cubicBezTo>
                  <a:pt x="2054572" y="939950"/>
                  <a:pt x="2058550" y="937344"/>
                  <a:pt x="2063419" y="938441"/>
                </a:cubicBezTo>
                <a:close/>
                <a:moveTo>
                  <a:pt x="2391163" y="926303"/>
                </a:moveTo>
                <a:lnTo>
                  <a:pt x="2391717" y="926626"/>
                </a:lnTo>
                <a:lnTo>
                  <a:pt x="2391369" y="926714"/>
                </a:lnTo>
                <a:lnTo>
                  <a:pt x="2389047" y="929075"/>
                </a:lnTo>
                <a:close/>
                <a:moveTo>
                  <a:pt x="2402839" y="923808"/>
                </a:moveTo>
                <a:cubicBezTo>
                  <a:pt x="2406440" y="925925"/>
                  <a:pt x="2408686" y="930451"/>
                  <a:pt x="2406182" y="935355"/>
                </a:cubicBezTo>
                <a:cubicBezTo>
                  <a:pt x="2395073" y="957026"/>
                  <a:pt x="2378631" y="974686"/>
                  <a:pt x="2362497" y="992534"/>
                </a:cubicBezTo>
                <a:lnTo>
                  <a:pt x="2340322" y="1023443"/>
                </a:lnTo>
                <a:lnTo>
                  <a:pt x="2310994" y="1038225"/>
                </a:lnTo>
                <a:lnTo>
                  <a:pt x="2320663" y="1050844"/>
                </a:lnTo>
                <a:lnTo>
                  <a:pt x="2340322" y="1023443"/>
                </a:lnTo>
                <a:lnTo>
                  <a:pt x="2343852" y="1021664"/>
                </a:lnTo>
                <a:cubicBezTo>
                  <a:pt x="2353685" y="1014189"/>
                  <a:pt x="2362703" y="1005205"/>
                  <a:pt x="2371824" y="996049"/>
                </a:cubicBezTo>
                <a:cubicBezTo>
                  <a:pt x="2390066" y="977738"/>
                  <a:pt x="2408171" y="958604"/>
                  <a:pt x="2431420" y="946671"/>
                </a:cubicBezTo>
                <a:cubicBezTo>
                  <a:pt x="2439032" y="942762"/>
                  <a:pt x="2447262" y="950649"/>
                  <a:pt x="2443147" y="958398"/>
                </a:cubicBezTo>
                <a:cubicBezTo>
                  <a:pt x="2429911" y="983156"/>
                  <a:pt x="2411223" y="1004004"/>
                  <a:pt x="2392767" y="1024990"/>
                </a:cubicBezTo>
                <a:lnTo>
                  <a:pt x="2361345" y="1068228"/>
                </a:lnTo>
                <a:lnTo>
                  <a:pt x="2334105" y="1079785"/>
                </a:lnTo>
                <a:lnTo>
                  <a:pt x="2343775" y="1092404"/>
                </a:lnTo>
                <a:lnTo>
                  <a:pt x="2361345" y="1068228"/>
                </a:lnTo>
                <a:lnTo>
                  <a:pt x="2374545" y="1062627"/>
                </a:lnTo>
                <a:cubicBezTo>
                  <a:pt x="2387240" y="1055143"/>
                  <a:pt x="2399183" y="1046112"/>
                  <a:pt x="2410478" y="1036185"/>
                </a:cubicBezTo>
                <a:lnTo>
                  <a:pt x="2468932" y="973584"/>
                </a:lnTo>
                <a:lnTo>
                  <a:pt x="2418442" y="1046292"/>
                </a:lnTo>
                <a:lnTo>
                  <a:pt x="2411881" y="1055934"/>
                </a:lnTo>
                <a:lnTo>
                  <a:pt x="2380998" y="1078214"/>
                </a:lnTo>
                <a:cubicBezTo>
                  <a:pt x="2367607" y="1085957"/>
                  <a:pt x="2353428" y="1092112"/>
                  <a:pt x="2338357" y="1096038"/>
                </a:cubicBezTo>
                <a:cubicBezTo>
                  <a:pt x="2330744" y="1098027"/>
                  <a:pt x="2325464" y="1090003"/>
                  <a:pt x="2328687" y="1083420"/>
                </a:cubicBezTo>
                <a:cubicBezTo>
                  <a:pt x="2341032" y="1058114"/>
                  <a:pt x="2359274" y="1036991"/>
                  <a:pt x="2377730" y="1016005"/>
                </a:cubicBezTo>
                <a:lnTo>
                  <a:pt x="2384063" y="1007627"/>
                </a:lnTo>
                <a:lnTo>
                  <a:pt x="2408129" y="983922"/>
                </a:lnTo>
                <a:cubicBezTo>
                  <a:pt x="2417850" y="975106"/>
                  <a:pt x="2428146" y="967125"/>
                  <a:pt x="2439787" y="961141"/>
                </a:cubicBezTo>
                <a:lnTo>
                  <a:pt x="2428059" y="949414"/>
                </a:lnTo>
                <a:lnTo>
                  <a:pt x="2384063" y="1007627"/>
                </a:lnTo>
                <a:lnTo>
                  <a:pt x="2379916" y="1011711"/>
                </a:lnTo>
                <a:cubicBezTo>
                  <a:pt x="2361228" y="1030356"/>
                  <a:pt x="2341752" y="1047690"/>
                  <a:pt x="2315314" y="1054410"/>
                </a:cubicBezTo>
                <a:cubicBezTo>
                  <a:pt x="2307565" y="1056331"/>
                  <a:pt x="2302695" y="1048444"/>
                  <a:pt x="2305644" y="1041792"/>
                </a:cubicBezTo>
                <a:cubicBezTo>
                  <a:pt x="2315554" y="1019332"/>
                  <a:pt x="2331396" y="1001295"/>
                  <a:pt x="2347529" y="983456"/>
                </a:cubicBezTo>
                <a:lnTo>
                  <a:pt x="2361174" y="965584"/>
                </a:lnTo>
                <a:lnTo>
                  <a:pt x="2374156" y="961416"/>
                </a:lnTo>
                <a:cubicBezTo>
                  <a:pt x="2387803" y="955998"/>
                  <a:pt x="2398227" y="947494"/>
                  <a:pt x="2405977" y="934944"/>
                </a:cubicBezTo>
                <a:lnTo>
                  <a:pt x="2391717" y="926626"/>
                </a:lnTo>
                <a:close/>
                <a:moveTo>
                  <a:pt x="1862421" y="921885"/>
                </a:moveTo>
                <a:cubicBezTo>
                  <a:pt x="1868545" y="922187"/>
                  <a:pt x="1873984" y="930571"/>
                  <a:pt x="1868583" y="936795"/>
                </a:cubicBezTo>
                <a:cubicBezTo>
                  <a:pt x="1856170" y="951060"/>
                  <a:pt x="1847598" y="968273"/>
                  <a:pt x="1839299" y="985898"/>
                </a:cubicBezTo>
                <a:lnTo>
                  <a:pt x="1827054" y="1021159"/>
                </a:lnTo>
                <a:lnTo>
                  <a:pt x="1811662" y="1030750"/>
                </a:lnTo>
                <a:lnTo>
                  <a:pt x="1819960" y="1041585"/>
                </a:lnTo>
                <a:lnTo>
                  <a:pt x="1827054" y="1021159"/>
                </a:lnTo>
                <a:lnTo>
                  <a:pt x="1830179" y="1019212"/>
                </a:lnTo>
                <a:cubicBezTo>
                  <a:pt x="1835459" y="1012971"/>
                  <a:pt x="1839883" y="1005547"/>
                  <a:pt x="1843552" y="1000575"/>
                </a:cubicBezTo>
                <a:cubicBezTo>
                  <a:pt x="1854181" y="986241"/>
                  <a:pt x="1865771" y="971840"/>
                  <a:pt x="1883328" y="966353"/>
                </a:cubicBezTo>
                <a:cubicBezTo>
                  <a:pt x="1890666" y="964090"/>
                  <a:pt x="1896495" y="972662"/>
                  <a:pt x="1892998" y="978972"/>
                </a:cubicBezTo>
                <a:cubicBezTo>
                  <a:pt x="1884974" y="993477"/>
                  <a:pt x="1874293" y="1006575"/>
                  <a:pt x="1864709" y="1020214"/>
                </a:cubicBezTo>
                <a:lnTo>
                  <a:pt x="1848647" y="1053131"/>
                </a:lnTo>
                <a:lnTo>
                  <a:pt x="1837036" y="1054136"/>
                </a:lnTo>
                <a:lnTo>
                  <a:pt x="1843003" y="1064697"/>
                </a:lnTo>
                <a:lnTo>
                  <a:pt x="1848647" y="1053131"/>
                </a:lnTo>
                <a:lnTo>
                  <a:pt x="1850640" y="1052958"/>
                </a:lnTo>
                <a:cubicBezTo>
                  <a:pt x="1863328" y="1048641"/>
                  <a:pt x="1873384" y="1036116"/>
                  <a:pt x="1881819" y="1026292"/>
                </a:cubicBezTo>
                <a:cubicBezTo>
                  <a:pt x="1887168" y="1019983"/>
                  <a:pt x="1895672" y="1025743"/>
                  <a:pt x="1896427" y="1032327"/>
                </a:cubicBezTo>
                <a:cubicBezTo>
                  <a:pt x="1898416" y="1049267"/>
                  <a:pt x="1891626" y="1062863"/>
                  <a:pt x="1883654" y="1076107"/>
                </a:cubicBezTo>
                <a:lnTo>
                  <a:pt x="1871106" y="1102420"/>
                </a:lnTo>
                <a:lnTo>
                  <a:pt x="1857816" y="1107216"/>
                </a:lnTo>
                <a:lnTo>
                  <a:pt x="1863783" y="1117778"/>
                </a:lnTo>
                <a:lnTo>
                  <a:pt x="1871106" y="1102420"/>
                </a:lnTo>
                <a:lnTo>
                  <a:pt x="1873804" y="1101447"/>
                </a:lnTo>
                <a:cubicBezTo>
                  <a:pt x="1878819" y="1097615"/>
                  <a:pt x="1883294" y="1092712"/>
                  <a:pt x="1886551" y="1089248"/>
                </a:cubicBezTo>
                <a:cubicBezTo>
                  <a:pt x="1893684" y="1081636"/>
                  <a:pt x="1899376" y="1073749"/>
                  <a:pt x="1905891" y="1064971"/>
                </a:cubicBezTo>
                <a:cubicBezTo>
                  <a:pt x="1912406" y="1056193"/>
                  <a:pt x="1927288" y="1064765"/>
                  <a:pt x="1920704" y="1073612"/>
                </a:cubicBezTo>
                <a:cubicBezTo>
                  <a:pt x="1905205" y="1094529"/>
                  <a:pt x="1883602" y="1128408"/>
                  <a:pt x="1853290" y="1123744"/>
                </a:cubicBezTo>
                <a:cubicBezTo>
                  <a:pt x="1848421" y="1122990"/>
                  <a:pt x="1846569" y="1117298"/>
                  <a:pt x="1847323" y="1113183"/>
                </a:cubicBezTo>
                <a:cubicBezTo>
                  <a:pt x="1849895" y="1098644"/>
                  <a:pt x="1858793" y="1086077"/>
                  <a:pt x="1866603" y="1073312"/>
                </a:cubicBezTo>
                <a:lnTo>
                  <a:pt x="1870768" y="1059898"/>
                </a:lnTo>
                <a:lnTo>
                  <a:pt x="1893958" y="1038294"/>
                </a:lnTo>
                <a:lnTo>
                  <a:pt x="1879350" y="1032258"/>
                </a:lnTo>
                <a:lnTo>
                  <a:pt x="1870768" y="1059898"/>
                </a:lnTo>
                <a:lnTo>
                  <a:pt x="1867246" y="1063180"/>
                </a:lnTo>
                <a:cubicBezTo>
                  <a:pt x="1857285" y="1069412"/>
                  <a:pt x="1845986" y="1072721"/>
                  <a:pt x="1832510" y="1070526"/>
                </a:cubicBezTo>
                <a:cubicBezTo>
                  <a:pt x="1827778" y="1069703"/>
                  <a:pt x="1825652" y="1064148"/>
                  <a:pt x="1826544" y="1059965"/>
                </a:cubicBezTo>
                <a:lnTo>
                  <a:pt x="1839394" y="1033204"/>
                </a:lnTo>
                <a:lnTo>
                  <a:pt x="1851627" y="1018646"/>
                </a:lnTo>
                <a:cubicBezTo>
                  <a:pt x="1861828" y="1003849"/>
                  <a:pt x="1871430" y="987922"/>
                  <a:pt x="1887923" y="982744"/>
                </a:cubicBezTo>
                <a:lnTo>
                  <a:pt x="1878253" y="970125"/>
                </a:lnTo>
                <a:cubicBezTo>
                  <a:pt x="1869852" y="985350"/>
                  <a:pt x="1858828" y="999032"/>
                  <a:pt x="1848952" y="1013297"/>
                </a:cubicBezTo>
                <a:lnTo>
                  <a:pt x="1839394" y="1033204"/>
                </a:lnTo>
                <a:lnTo>
                  <a:pt x="1834938" y="1038506"/>
                </a:lnTo>
                <a:cubicBezTo>
                  <a:pt x="1828601" y="1043853"/>
                  <a:pt x="1821177" y="1047432"/>
                  <a:pt x="1811730" y="1047758"/>
                </a:cubicBezTo>
                <a:cubicBezTo>
                  <a:pt x="1805627" y="1047963"/>
                  <a:pt x="1802541" y="1042134"/>
                  <a:pt x="1803432" y="1036922"/>
                </a:cubicBezTo>
                <a:cubicBezTo>
                  <a:pt x="1806793" y="1016142"/>
                  <a:pt x="1815777" y="995568"/>
                  <a:pt x="1824486" y="977120"/>
                </a:cubicBezTo>
                <a:cubicBezTo>
                  <a:pt x="1833196" y="958672"/>
                  <a:pt x="1843003" y="939950"/>
                  <a:pt x="1856444" y="924519"/>
                </a:cubicBezTo>
                <a:lnTo>
                  <a:pt x="1856444" y="924656"/>
                </a:lnTo>
                <a:cubicBezTo>
                  <a:pt x="1858262" y="922581"/>
                  <a:pt x="1860379" y="921784"/>
                  <a:pt x="1862421" y="921885"/>
                </a:cubicBezTo>
                <a:close/>
                <a:moveTo>
                  <a:pt x="1716792" y="919201"/>
                </a:moveTo>
                <a:lnTo>
                  <a:pt x="1716542" y="919513"/>
                </a:lnTo>
                <a:lnTo>
                  <a:pt x="1716486" y="919305"/>
                </a:lnTo>
                <a:close/>
                <a:moveTo>
                  <a:pt x="2045863" y="885223"/>
                </a:moveTo>
                <a:lnTo>
                  <a:pt x="2045863" y="885292"/>
                </a:lnTo>
                <a:cubicBezTo>
                  <a:pt x="2049223" y="881863"/>
                  <a:pt x="2054572" y="882137"/>
                  <a:pt x="2058001" y="885292"/>
                </a:cubicBezTo>
                <a:cubicBezTo>
                  <a:pt x="2061430" y="888447"/>
                  <a:pt x="2061156" y="894207"/>
                  <a:pt x="2058001" y="897431"/>
                </a:cubicBezTo>
                <a:cubicBezTo>
                  <a:pt x="2056218" y="899214"/>
                  <a:pt x="2054503" y="901065"/>
                  <a:pt x="2052926" y="902985"/>
                </a:cubicBezTo>
                <a:cubicBezTo>
                  <a:pt x="2052446" y="903534"/>
                  <a:pt x="2051966" y="904083"/>
                  <a:pt x="2051555" y="904632"/>
                </a:cubicBezTo>
                <a:cubicBezTo>
                  <a:pt x="2050663" y="905729"/>
                  <a:pt x="2052240" y="903740"/>
                  <a:pt x="2051349" y="904906"/>
                </a:cubicBezTo>
                <a:cubicBezTo>
                  <a:pt x="2050595" y="905934"/>
                  <a:pt x="2049840" y="906963"/>
                  <a:pt x="2049086" y="908061"/>
                </a:cubicBezTo>
                <a:cubicBezTo>
                  <a:pt x="2046205" y="912175"/>
                  <a:pt x="2043531" y="916496"/>
                  <a:pt x="2040925" y="920816"/>
                </a:cubicBezTo>
                <a:cubicBezTo>
                  <a:pt x="2035438" y="930075"/>
                  <a:pt x="2030363" y="939607"/>
                  <a:pt x="2024671" y="948728"/>
                </a:cubicBezTo>
                <a:cubicBezTo>
                  <a:pt x="2022134" y="952843"/>
                  <a:pt x="2016990" y="953940"/>
                  <a:pt x="2012944" y="951814"/>
                </a:cubicBezTo>
                <a:cubicBezTo>
                  <a:pt x="2008898" y="949688"/>
                  <a:pt x="2007458" y="943928"/>
                  <a:pt x="2009858" y="940087"/>
                </a:cubicBezTo>
                <a:cubicBezTo>
                  <a:pt x="2021379" y="921571"/>
                  <a:pt x="2030363" y="900928"/>
                  <a:pt x="2045863" y="885223"/>
                </a:cubicBezTo>
                <a:close/>
                <a:moveTo>
                  <a:pt x="2353471" y="870196"/>
                </a:moveTo>
                <a:cubicBezTo>
                  <a:pt x="2356651" y="871524"/>
                  <a:pt x="2359171" y="874456"/>
                  <a:pt x="2358794" y="878023"/>
                </a:cubicBezTo>
                <a:cubicBezTo>
                  <a:pt x="2355845" y="906963"/>
                  <a:pt x="2333076" y="921639"/>
                  <a:pt x="2316960" y="943036"/>
                </a:cubicBezTo>
                <a:cubicBezTo>
                  <a:pt x="2308902" y="953734"/>
                  <a:pt x="2302284" y="966079"/>
                  <a:pt x="2297226" y="979058"/>
                </a:cubicBezTo>
                <a:lnTo>
                  <a:pt x="2291537" y="1000902"/>
                </a:lnTo>
                <a:lnTo>
                  <a:pt x="2291533" y="1000906"/>
                </a:lnTo>
                <a:cubicBezTo>
                  <a:pt x="2287085" y="1004407"/>
                  <a:pt x="2282121" y="1007073"/>
                  <a:pt x="2276292" y="1008325"/>
                </a:cubicBezTo>
                <a:lnTo>
                  <a:pt x="2286853" y="1018886"/>
                </a:lnTo>
                <a:lnTo>
                  <a:pt x="2291537" y="1000902"/>
                </a:lnTo>
                <a:lnTo>
                  <a:pt x="2303681" y="988479"/>
                </a:lnTo>
                <a:cubicBezTo>
                  <a:pt x="2311216" y="979298"/>
                  <a:pt x="2318092" y="969097"/>
                  <a:pt x="2327110" y="962513"/>
                </a:cubicBezTo>
                <a:cubicBezTo>
                  <a:pt x="2342694" y="951146"/>
                  <a:pt x="2362832" y="950078"/>
                  <a:pt x="2378088" y="940216"/>
                </a:cubicBezTo>
                <a:lnTo>
                  <a:pt x="2389047" y="929075"/>
                </a:lnTo>
                <a:lnTo>
                  <a:pt x="2361174" y="965584"/>
                </a:lnTo>
                <a:lnTo>
                  <a:pt x="2355253" y="967485"/>
                </a:lnTo>
                <a:cubicBezTo>
                  <a:pt x="2348918" y="969491"/>
                  <a:pt x="2342746" y="971840"/>
                  <a:pt x="2337328" y="975612"/>
                </a:cubicBezTo>
                <a:cubicBezTo>
                  <a:pt x="2316137" y="990288"/>
                  <a:pt x="2308388" y="1018474"/>
                  <a:pt x="2280681" y="1024372"/>
                </a:cubicBezTo>
                <a:cubicBezTo>
                  <a:pt x="2273686" y="1025812"/>
                  <a:pt x="2269228" y="1020326"/>
                  <a:pt x="2270120" y="1013811"/>
                </a:cubicBezTo>
                <a:cubicBezTo>
                  <a:pt x="2273686" y="987613"/>
                  <a:pt x="2284110" y="961690"/>
                  <a:pt x="2298101" y="939470"/>
                </a:cubicBezTo>
                <a:lnTo>
                  <a:pt x="2314580" y="920702"/>
                </a:lnTo>
                <a:lnTo>
                  <a:pt x="2322700" y="914725"/>
                </a:lnTo>
                <a:cubicBezTo>
                  <a:pt x="2335065" y="905197"/>
                  <a:pt x="2346655" y="895116"/>
                  <a:pt x="2356050" y="883440"/>
                </a:cubicBezTo>
                <a:lnTo>
                  <a:pt x="2341443" y="877405"/>
                </a:lnTo>
                <a:cubicBezTo>
                  <a:pt x="2340140" y="890264"/>
                  <a:pt x="2332545" y="900637"/>
                  <a:pt x="2323655" y="910366"/>
                </a:cubicBezTo>
                <a:lnTo>
                  <a:pt x="2314580" y="920702"/>
                </a:lnTo>
                <a:lnTo>
                  <a:pt x="2284702" y="942693"/>
                </a:lnTo>
                <a:lnTo>
                  <a:pt x="2258726" y="966212"/>
                </a:lnTo>
                <a:lnTo>
                  <a:pt x="2270831" y="946319"/>
                </a:lnTo>
                <a:lnTo>
                  <a:pt x="2280850" y="926457"/>
                </a:lnTo>
                <a:lnTo>
                  <a:pt x="2309292" y="905107"/>
                </a:lnTo>
                <a:cubicBezTo>
                  <a:pt x="2322082" y="895086"/>
                  <a:pt x="2334174" y="884434"/>
                  <a:pt x="2344186" y="871987"/>
                </a:cubicBezTo>
                <a:cubicBezTo>
                  <a:pt x="2346450" y="869141"/>
                  <a:pt x="2350290" y="868867"/>
                  <a:pt x="2353471" y="870196"/>
                </a:cubicBezTo>
                <a:close/>
                <a:moveTo>
                  <a:pt x="1561534" y="869458"/>
                </a:moveTo>
                <a:cubicBezTo>
                  <a:pt x="1564945" y="870547"/>
                  <a:pt x="1567894" y="873633"/>
                  <a:pt x="1568134" y="877611"/>
                </a:cubicBezTo>
                <a:cubicBezTo>
                  <a:pt x="1569232" y="895579"/>
                  <a:pt x="1560728" y="913753"/>
                  <a:pt x="1553115" y="929526"/>
                </a:cubicBezTo>
                <a:cubicBezTo>
                  <a:pt x="1544543" y="947425"/>
                  <a:pt x="1534324" y="964365"/>
                  <a:pt x="1524517" y="981578"/>
                </a:cubicBezTo>
                <a:cubicBezTo>
                  <a:pt x="1513750" y="1000575"/>
                  <a:pt x="1502366" y="1019023"/>
                  <a:pt x="1490844" y="1037539"/>
                </a:cubicBezTo>
                <a:cubicBezTo>
                  <a:pt x="1484535" y="1047689"/>
                  <a:pt x="1478294" y="1058233"/>
                  <a:pt x="1473425" y="1069283"/>
                </a:cubicBezTo>
                <a:lnTo>
                  <a:pt x="1469968" y="1082370"/>
                </a:lnTo>
                <a:lnTo>
                  <a:pt x="1468582" y="1084500"/>
                </a:lnTo>
                <a:cubicBezTo>
                  <a:pt x="1464356" y="1089832"/>
                  <a:pt x="1459367" y="1094324"/>
                  <a:pt x="1453401" y="1095764"/>
                </a:cubicBezTo>
                <a:lnTo>
                  <a:pt x="1464236" y="1104062"/>
                </a:lnTo>
                <a:lnTo>
                  <a:pt x="1469968" y="1082370"/>
                </a:lnTo>
                <a:lnTo>
                  <a:pt x="1479186" y="1068195"/>
                </a:lnTo>
                <a:cubicBezTo>
                  <a:pt x="1487415" y="1054753"/>
                  <a:pt x="1494342" y="1040489"/>
                  <a:pt x="1502709" y="1027115"/>
                </a:cubicBezTo>
                <a:cubicBezTo>
                  <a:pt x="1512790" y="1010931"/>
                  <a:pt x="1526781" y="996666"/>
                  <a:pt x="1539948" y="982950"/>
                </a:cubicBezTo>
                <a:cubicBezTo>
                  <a:pt x="1555310" y="966971"/>
                  <a:pt x="1571837" y="952295"/>
                  <a:pt x="1590011" y="939539"/>
                </a:cubicBezTo>
                <a:cubicBezTo>
                  <a:pt x="1595909" y="935424"/>
                  <a:pt x="1605442" y="942351"/>
                  <a:pt x="1602630" y="949209"/>
                </a:cubicBezTo>
                <a:lnTo>
                  <a:pt x="1574971" y="1013330"/>
                </a:lnTo>
                <a:lnTo>
                  <a:pt x="1565854" y="1019229"/>
                </a:lnTo>
                <a:lnTo>
                  <a:pt x="1536279" y="1060207"/>
                </a:lnTo>
                <a:lnTo>
                  <a:pt x="1571364" y="978967"/>
                </a:lnTo>
                <a:lnTo>
                  <a:pt x="1598790" y="954352"/>
                </a:lnTo>
                <a:lnTo>
                  <a:pt x="1586171" y="944682"/>
                </a:lnTo>
                <a:lnTo>
                  <a:pt x="1571364" y="978967"/>
                </a:lnTo>
                <a:lnTo>
                  <a:pt x="1545914" y="1001809"/>
                </a:lnTo>
                <a:cubicBezTo>
                  <a:pt x="1533639" y="1015114"/>
                  <a:pt x="1521705" y="1028418"/>
                  <a:pt x="1512653" y="1044192"/>
                </a:cubicBezTo>
                <a:cubicBezTo>
                  <a:pt x="1504492" y="1058525"/>
                  <a:pt x="1497085" y="1073338"/>
                  <a:pt x="1487690" y="1086917"/>
                </a:cubicBezTo>
                <a:cubicBezTo>
                  <a:pt x="1480420" y="1097478"/>
                  <a:pt x="1471231" y="1109206"/>
                  <a:pt x="1458133" y="1112360"/>
                </a:cubicBezTo>
                <a:cubicBezTo>
                  <a:pt x="1453057" y="1113526"/>
                  <a:pt x="1446886" y="1109823"/>
                  <a:pt x="1447297" y="1104062"/>
                </a:cubicBezTo>
                <a:cubicBezTo>
                  <a:pt x="1448102" y="1092198"/>
                  <a:pt x="1450854" y="1080955"/>
                  <a:pt x="1454869" y="1070137"/>
                </a:cubicBezTo>
                <a:lnTo>
                  <a:pt x="1459169" y="1061227"/>
                </a:lnTo>
                <a:lnTo>
                  <a:pt x="1480695" y="1032807"/>
                </a:lnTo>
                <a:cubicBezTo>
                  <a:pt x="1495028" y="1011342"/>
                  <a:pt x="1510321" y="990699"/>
                  <a:pt x="1522940" y="968136"/>
                </a:cubicBezTo>
                <a:cubicBezTo>
                  <a:pt x="1538782" y="939950"/>
                  <a:pt x="1552292" y="910529"/>
                  <a:pt x="1567243" y="881931"/>
                </a:cubicBezTo>
                <a:lnTo>
                  <a:pt x="1551263" y="877611"/>
                </a:lnTo>
                <a:cubicBezTo>
                  <a:pt x="1552292" y="895510"/>
                  <a:pt x="1542211" y="914027"/>
                  <a:pt x="1534324" y="929457"/>
                </a:cubicBezTo>
                <a:cubicBezTo>
                  <a:pt x="1525683" y="946259"/>
                  <a:pt x="1515602" y="962307"/>
                  <a:pt x="1506618" y="978904"/>
                </a:cubicBezTo>
                <a:cubicBezTo>
                  <a:pt x="1495748" y="998998"/>
                  <a:pt x="1481724" y="1018423"/>
                  <a:pt x="1470014" y="1038757"/>
                </a:cubicBezTo>
                <a:lnTo>
                  <a:pt x="1459169" y="1061227"/>
                </a:lnTo>
                <a:lnTo>
                  <a:pt x="1440644" y="1085683"/>
                </a:lnTo>
                <a:cubicBezTo>
                  <a:pt x="1426997" y="1099604"/>
                  <a:pt x="1409234" y="1112086"/>
                  <a:pt x="1388866" y="1110303"/>
                </a:cubicBezTo>
                <a:cubicBezTo>
                  <a:pt x="1382077" y="1109754"/>
                  <a:pt x="1378579" y="1103582"/>
                  <a:pt x="1381460" y="1097410"/>
                </a:cubicBezTo>
                <a:cubicBezTo>
                  <a:pt x="1396205" y="1065932"/>
                  <a:pt x="1415990" y="1037591"/>
                  <a:pt x="1437217" y="1010210"/>
                </a:cubicBezTo>
                <a:lnTo>
                  <a:pt x="1472260" y="965892"/>
                </a:lnTo>
                <a:lnTo>
                  <a:pt x="1485727" y="959341"/>
                </a:lnTo>
                <a:lnTo>
                  <a:pt x="1514336" y="939621"/>
                </a:lnTo>
                <a:lnTo>
                  <a:pt x="1451686" y="1018851"/>
                </a:lnTo>
                <a:lnTo>
                  <a:pt x="1407745" y="1087574"/>
                </a:lnTo>
                <a:lnTo>
                  <a:pt x="1388524" y="1093158"/>
                </a:lnTo>
                <a:lnTo>
                  <a:pt x="1395930" y="1106051"/>
                </a:lnTo>
                <a:lnTo>
                  <a:pt x="1407745" y="1087574"/>
                </a:lnTo>
                <a:lnTo>
                  <a:pt x="1414018" y="1085752"/>
                </a:lnTo>
                <a:cubicBezTo>
                  <a:pt x="1421579" y="1080711"/>
                  <a:pt x="1428232" y="1073819"/>
                  <a:pt x="1434061" y="1067235"/>
                </a:cubicBezTo>
                <a:cubicBezTo>
                  <a:pt x="1447639" y="1051804"/>
                  <a:pt x="1458613" y="1034316"/>
                  <a:pt x="1470065" y="1017377"/>
                </a:cubicBezTo>
                <a:cubicBezTo>
                  <a:pt x="1484261" y="996460"/>
                  <a:pt x="1498731" y="976229"/>
                  <a:pt x="1510870" y="954009"/>
                </a:cubicBezTo>
                <a:cubicBezTo>
                  <a:pt x="1525409" y="927469"/>
                  <a:pt x="1538096" y="900037"/>
                  <a:pt x="1552155" y="873290"/>
                </a:cubicBezTo>
                <a:cubicBezTo>
                  <a:pt x="1554247" y="869278"/>
                  <a:pt x="1558122" y="868369"/>
                  <a:pt x="1561534" y="869458"/>
                </a:cubicBezTo>
                <a:close/>
                <a:moveTo>
                  <a:pt x="2303810" y="863981"/>
                </a:moveTo>
                <a:cubicBezTo>
                  <a:pt x="2307016" y="865626"/>
                  <a:pt x="2309108" y="869004"/>
                  <a:pt x="2307633" y="873359"/>
                </a:cubicBezTo>
                <a:lnTo>
                  <a:pt x="2280850" y="926457"/>
                </a:lnTo>
                <a:lnTo>
                  <a:pt x="2270206" y="934447"/>
                </a:lnTo>
                <a:lnTo>
                  <a:pt x="2241105" y="961516"/>
                </a:lnTo>
                <a:lnTo>
                  <a:pt x="2254852" y="939067"/>
                </a:lnTo>
                <a:lnTo>
                  <a:pt x="2261732" y="925543"/>
                </a:lnTo>
                <a:lnTo>
                  <a:pt x="2264985" y="921228"/>
                </a:lnTo>
                <a:cubicBezTo>
                  <a:pt x="2277218" y="905146"/>
                  <a:pt x="2290111" y="889646"/>
                  <a:pt x="2305233" y="876582"/>
                </a:cubicBezTo>
                <a:lnTo>
                  <a:pt x="2290899" y="868215"/>
                </a:lnTo>
                <a:lnTo>
                  <a:pt x="2261732" y="925543"/>
                </a:lnTo>
                <a:lnTo>
                  <a:pt x="2228698" y="969371"/>
                </a:lnTo>
                <a:cubicBezTo>
                  <a:pt x="2205518" y="998038"/>
                  <a:pt x="2176028" y="1032190"/>
                  <a:pt x="2137417" y="1038225"/>
                </a:cubicBezTo>
                <a:cubicBezTo>
                  <a:pt x="2130422" y="1039323"/>
                  <a:pt x="2123633" y="1032602"/>
                  <a:pt x="2127748" y="1025607"/>
                </a:cubicBezTo>
                <a:cubicBezTo>
                  <a:pt x="2152848" y="982744"/>
                  <a:pt x="2173834" y="936041"/>
                  <a:pt x="2207643" y="899076"/>
                </a:cubicBezTo>
                <a:lnTo>
                  <a:pt x="2207781" y="899625"/>
                </a:lnTo>
                <a:cubicBezTo>
                  <a:pt x="2215256" y="891464"/>
                  <a:pt x="2227326" y="903603"/>
                  <a:pt x="2219919" y="911764"/>
                </a:cubicBezTo>
                <a:cubicBezTo>
                  <a:pt x="2203563" y="929663"/>
                  <a:pt x="2190327" y="950049"/>
                  <a:pt x="2178146" y="971146"/>
                </a:cubicBezTo>
                <a:lnTo>
                  <a:pt x="2153807" y="1014849"/>
                </a:lnTo>
                <a:lnTo>
                  <a:pt x="2133028" y="1022178"/>
                </a:lnTo>
                <a:lnTo>
                  <a:pt x="2142698" y="1034796"/>
                </a:lnTo>
                <a:lnTo>
                  <a:pt x="2153807" y="1014849"/>
                </a:lnTo>
                <a:lnTo>
                  <a:pt x="2159148" y="1012966"/>
                </a:lnTo>
                <a:cubicBezTo>
                  <a:pt x="2183577" y="999473"/>
                  <a:pt x="2203135" y="974823"/>
                  <a:pt x="2219645" y="954146"/>
                </a:cubicBezTo>
                <a:cubicBezTo>
                  <a:pt x="2243442" y="924383"/>
                  <a:pt x="2264222" y="890093"/>
                  <a:pt x="2293300" y="864992"/>
                </a:cubicBezTo>
                <a:cubicBezTo>
                  <a:pt x="2296283" y="862420"/>
                  <a:pt x="2300604" y="862335"/>
                  <a:pt x="2303810" y="863981"/>
                </a:cubicBezTo>
                <a:close/>
                <a:moveTo>
                  <a:pt x="2211018" y="854562"/>
                </a:moveTo>
                <a:cubicBezTo>
                  <a:pt x="2216962" y="854752"/>
                  <a:pt x="2222491" y="863226"/>
                  <a:pt x="2217450" y="869655"/>
                </a:cubicBezTo>
                <a:cubicBezTo>
                  <a:pt x="2176645" y="921707"/>
                  <a:pt x="2133646" y="971908"/>
                  <a:pt x="2088040" y="1019845"/>
                </a:cubicBezTo>
                <a:cubicBezTo>
                  <a:pt x="2084234" y="1023857"/>
                  <a:pt x="2079296" y="1022829"/>
                  <a:pt x="2076262" y="1019794"/>
                </a:cubicBezTo>
                <a:lnTo>
                  <a:pt x="2076158" y="1016307"/>
                </a:lnTo>
                <a:lnTo>
                  <a:pt x="2066094" y="1018955"/>
                </a:lnTo>
                <a:cubicBezTo>
                  <a:pt x="2061842" y="1016691"/>
                  <a:pt x="2061019" y="1011205"/>
                  <a:pt x="2063008" y="1007227"/>
                </a:cubicBezTo>
                <a:cubicBezTo>
                  <a:pt x="2064654" y="1003867"/>
                  <a:pt x="2066437" y="1000575"/>
                  <a:pt x="2068083" y="997215"/>
                </a:cubicBezTo>
                <a:cubicBezTo>
                  <a:pt x="2068837" y="995706"/>
                  <a:pt x="2069592" y="994197"/>
                  <a:pt x="2070278" y="992688"/>
                </a:cubicBezTo>
                <a:cubicBezTo>
                  <a:pt x="2070621" y="991934"/>
                  <a:pt x="2070964" y="991180"/>
                  <a:pt x="2071306" y="990425"/>
                </a:cubicBezTo>
                <a:cubicBezTo>
                  <a:pt x="2071443" y="990014"/>
                  <a:pt x="2072609" y="987751"/>
                  <a:pt x="2071649" y="989602"/>
                </a:cubicBezTo>
                <a:cubicBezTo>
                  <a:pt x="2073090" y="986859"/>
                  <a:pt x="2073912" y="983567"/>
                  <a:pt x="2074667" y="980618"/>
                </a:cubicBezTo>
                <a:cubicBezTo>
                  <a:pt x="2074872" y="979727"/>
                  <a:pt x="2075078" y="978904"/>
                  <a:pt x="2075216" y="978012"/>
                </a:cubicBezTo>
                <a:cubicBezTo>
                  <a:pt x="2075284" y="977738"/>
                  <a:pt x="2075627" y="975200"/>
                  <a:pt x="2075490" y="976503"/>
                </a:cubicBezTo>
                <a:cubicBezTo>
                  <a:pt x="2075353" y="977807"/>
                  <a:pt x="2075627" y="975132"/>
                  <a:pt x="2075627" y="974926"/>
                </a:cubicBezTo>
                <a:cubicBezTo>
                  <a:pt x="2075695" y="974035"/>
                  <a:pt x="2075695" y="973074"/>
                  <a:pt x="2075695" y="972183"/>
                </a:cubicBezTo>
                <a:lnTo>
                  <a:pt x="2075695" y="972252"/>
                </a:lnTo>
                <a:cubicBezTo>
                  <a:pt x="2075764" y="967451"/>
                  <a:pt x="2079673" y="963885"/>
                  <a:pt x="2084268" y="963679"/>
                </a:cubicBezTo>
                <a:cubicBezTo>
                  <a:pt x="2088863" y="963473"/>
                  <a:pt x="2092840" y="967794"/>
                  <a:pt x="2092840" y="972252"/>
                </a:cubicBezTo>
                <a:lnTo>
                  <a:pt x="2088186" y="993450"/>
                </a:lnTo>
                <a:lnTo>
                  <a:pt x="2205312" y="857516"/>
                </a:lnTo>
                <a:cubicBezTo>
                  <a:pt x="2207009" y="855356"/>
                  <a:pt x="2209037" y="854499"/>
                  <a:pt x="2211018" y="854562"/>
                </a:cubicBezTo>
                <a:close/>
                <a:moveTo>
                  <a:pt x="1783871" y="850664"/>
                </a:moveTo>
                <a:cubicBezTo>
                  <a:pt x="1789824" y="852660"/>
                  <a:pt x="1792923" y="862111"/>
                  <a:pt x="1785876" y="866432"/>
                </a:cubicBezTo>
                <a:cubicBezTo>
                  <a:pt x="1772298" y="874799"/>
                  <a:pt x="1762011" y="888035"/>
                  <a:pt x="1750695" y="899076"/>
                </a:cubicBezTo>
                <a:cubicBezTo>
                  <a:pt x="1745414" y="904219"/>
                  <a:pt x="1739671" y="909534"/>
                  <a:pt x="1733310" y="913615"/>
                </a:cubicBezTo>
                <a:lnTo>
                  <a:pt x="1716792" y="919201"/>
                </a:lnTo>
                <a:lnTo>
                  <a:pt x="1744677" y="884357"/>
                </a:lnTo>
                <a:lnTo>
                  <a:pt x="1745968" y="879809"/>
                </a:lnTo>
                <a:lnTo>
                  <a:pt x="1777235" y="851619"/>
                </a:lnTo>
                <a:cubicBezTo>
                  <a:pt x="1779584" y="850161"/>
                  <a:pt x="1781886" y="849998"/>
                  <a:pt x="1783871" y="850664"/>
                </a:cubicBezTo>
                <a:close/>
                <a:moveTo>
                  <a:pt x="1529730" y="839138"/>
                </a:moveTo>
                <a:cubicBezTo>
                  <a:pt x="1534187" y="840166"/>
                  <a:pt x="1536930" y="845379"/>
                  <a:pt x="1535696" y="849699"/>
                </a:cubicBezTo>
                <a:cubicBezTo>
                  <a:pt x="1531444" y="864375"/>
                  <a:pt x="1524449" y="878434"/>
                  <a:pt x="1521843" y="893590"/>
                </a:cubicBezTo>
                <a:cubicBezTo>
                  <a:pt x="1521020" y="898322"/>
                  <a:pt x="1515465" y="900517"/>
                  <a:pt x="1511281" y="899557"/>
                </a:cubicBezTo>
                <a:cubicBezTo>
                  <a:pt x="1506481" y="898459"/>
                  <a:pt x="1504561" y="893385"/>
                  <a:pt x="1505315" y="888996"/>
                </a:cubicBezTo>
                <a:cubicBezTo>
                  <a:pt x="1507921" y="873839"/>
                  <a:pt x="1514916" y="859849"/>
                  <a:pt x="1519168" y="845104"/>
                </a:cubicBezTo>
                <a:cubicBezTo>
                  <a:pt x="1520540" y="840509"/>
                  <a:pt x="1525272" y="838109"/>
                  <a:pt x="1529730" y="839138"/>
                </a:cubicBezTo>
                <a:close/>
                <a:moveTo>
                  <a:pt x="1735607" y="835365"/>
                </a:moveTo>
                <a:cubicBezTo>
                  <a:pt x="1740956" y="832896"/>
                  <a:pt x="1746169" y="835022"/>
                  <a:pt x="1748226" y="840509"/>
                </a:cubicBezTo>
                <a:cubicBezTo>
                  <a:pt x="1750884" y="847658"/>
                  <a:pt x="1751617" y="855108"/>
                  <a:pt x="1750875" y="862526"/>
                </a:cubicBezTo>
                <a:lnTo>
                  <a:pt x="1745968" y="879809"/>
                </a:lnTo>
                <a:lnTo>
                  <a:pt x="1743082" y="882411"/>
                </a:lnTo>
                <a:cubicBezTo>
                  <a:pt x="1735196" y="890366"/>
                  <a:pt x="1724292" y="903259"/>
                  <a:pt x="1712221" y="903534"/>
                </a:cubicBezTo>
                <a:lnTo>
                  <a:pt x="1716486" y="919305"/>
                </a:lnTo>
                <a:lnTo>
                  <a:pt x="1712221" y="920747"/>
                </a:lnTo>
                <a:cubicBezTo>
                  <a:pt x="1702826" y="921022"/>
                  <a:pt x="1701729" y="909500"/>
                  <a:pt x="1707901" y="904768"/>
                </a:cubicBezTo>
                <a:cubicBezTo>
                  <a:pt x="1716097" y="898459"/>
                  <a:pt x="1724000" y="888755"/>
                  <a:pt x="1728878" y="878022"/>
                </a:cubicBezTo>
                <a:lnTo>
                  <a:pt x="1730572" y="858243"/>
                </a:lnTo>
                <a:lnTo>
                  <a:pt x="1744317" y="850247"/>
                </a:lnTo>
                <a:lnTo>
                  <a:pt x="1731698" y="845104"/>
                </a:lnTo>
                <a:lnTo>
                  <a:pt x="1730572" y="858243"/>
                </a:lnTo>
                <a:lnTo>
                  <a:pt x="1708244" y="871233"/>
                </a:lnTo>
                <a:cubicBezTo>
                  <a:pt x="1694871" y="878228"/>
                  <a:pt x="1681155" y="880834"/>
                  <a:pt x="1666136" y="878776"/>
                </a:cubicBezTo>
                <a:lnTo>
                  <a:pt x="1665999" y="878776"/>
                </a:lnTo>
                <a:cubicBezTo>
                  <a:pt x="1661404" y="878159"/>
                  <a:pt x="1658866" y="872193"/>
                  <a:pt x="1660032" y="868215"/>
                </a:cubicBezTo>
                <a:cubicBezTo>
                  <a:pt x="1661472" y="863346"/>
                  <a:pt x="1665999" y="861631"/>
                  <a:pt x="1670593" y="862249"/>
                </a:cubicBezTo>
                <a:cubicBezTo>
                  <a:pt x="1695488" y="865678"/>
                  <a:pt x="1714622" y="845104"/>
                  <a:pt x="1735607" y="835365"/>
                </a:cubicBezTo>
                <a:close/>
                <a:moveTo>
                  <a:pt x="1326828" y="813351"/>
                </a:moveTo>
                <a:cubicBezTo>
                  <a:pt x="1330025" y="815768"/>
                  <a:pt x="1331705" y="820072"/>
                  <a:pt x="1328996" y="824187"/>
                </a:cubicBezTo>
                <a:cubicBezTo>
                  <a:pt x="1318573" y="840029"/>
                  <a:pt x="1309451" y="857243"/>
                  <a:pt x="1302044" y="874319"/>
                </a:cubicBezTo>
                <a:lnTo>
                  <a:pt x="1294781" y="899268"/>
                </a:lnTo>
                <a:lnTo>
                  <a:pt x="1273378" y="921091"/>
                </a:lnTo>
                <a:lnTo>
                  <a:pt x="1286270" y="928497"/>
                </a:lnTo>
                <a:lnTo>
                  <a:pt x="1294781" y="899268"/>
                </a:lnTo>
                <a:lnTo>
                  <a:pt x="1308740" y="885035"/>
                </a:lnTo>
                <a:cubicBezTo>
                  <a:pt x="1319155" y="871524"/>
                  <a:pt x="1329716" y="858100"/>
                  <a:pt x="1344976" y="849493"/>
                </a:cubicBezTo>
                <a:cubicBezTo>
                  <a:pt x="1350118" y="846613"/>
                  <a:pt x="1358623" y="850179"/>
                  <a:pt x="1357868" y="856900"/>
                </a:cubicBezTo>
                <a:lnTo>
                  <a:pt x="1351742" y="877115"/>
                </a:lnTo>
                <a:lnTo>
                  <a:pt x="1348096" y="880740"/>
                </a:lnTo>
                <a:cubicBezTo>
                  <a:pt x="1334706" y="897431"/>
                  <a:pt x="1321898" y="914713"/>
                  <a:pt x="1306227" y="929389"/>
                </a:cubicBezTo>
                <a:lnTo>
                  <a:pt x="1320560" y="937756"/>
                </a:lnTo>
                <a:cubicBezTo>
                  <a:pt x="1324573" y="915124"/>
                  <a:pt x="1341624" y="898472"/>
                  <a:pt x="1351345" y="878425"/>
                </a:cubicBezTo>
                <a:lnTo>
                  <a:pt x="1351742" y="877115"/>
                </a:lnTo>
                <a:lnTo>
                  <a:pt x="1393462" y="835640"/>
                </a:lnTo>
                <a:cubicBezTo>
                  <a:pt x="1400799" y="830634"/>
                  <a:pt x="1409167" y="840303"/>
                  <a:pt x="1405189" y="847367"/>
                </a:cubicBezTo>
                <a:cubicBezTo>
                  <a:pt x="1386414" y="880594"/>
                  <a:pt x="1358228" y="909925"/>
                  <a:pt x="1339725" y="943721"/>
                </a:cubicBezTo>
                <a:lnTo>
                  <a:pt x="1330702" y="965764"/>
                </a:lnTo>
                <a:lnTo>
                  <a:pt x="1319190" y="968754"/>
                </a:lnTo>
                <a:lnTo>
                  <a:pt x="1325155" y="979315"/>
                </a:lnTo>
                <a:lnTo>
                  <a:pt x="1330702" y="965764"/>
                </a:lnTo>
                <a:lnTo>
                  <a:pt x="1333480" y="965042"/>
                </a:lnTo>
                <a:cubicBezTo>
                  <a:pt x="1338632" y="962410"/>
                  <a:pt x="1343741" y="958947"/>
                  <a:pt x="1347513" y="956341"/>
                </a:cubicBezTo>
                <a:cubicBezTo>
                  <a:pt x="1361367" y="946740"/>
                  <a:pt x="1373916" y="935355"/>
                  <a:pt x="1386123" y="923903"/>
                </a:cubicBezTo>
                <a:cubicBezTo>
                  <a:pt x="1408343" y="903123"/>
                  <a:pt x="1428505" y="879668"/>
                  <a:pt x="1451822" y="860055"/>
                </a:cubicBezTo>
                <a:cubicBezTo>
                  <a:pt x="1457241" y="855460"/>
                  <a:pt x="1466567" y="858134"/>
                  <a:pt x="1466430" y="866089"/>
                </a:cubicBezTo>
                <a:cubicBezTo>
                  <a:pt x="1466019" y="891053"/>
                  <a:pt x="1453949" y="914644"/>
                  <a:pt x="1442016" y="936041"/>
                </a:cubicBezTo>
                <a:lnTo>
                  <a:pt x="1414089" y="986140"/>
                </a:lnTo>
                <a:lnTo>
                  <a:pt x="1409621" y="989885"/>
                </a:lnTo>
                <a:cubicBezTo>
                  <a:pt x="1405446" y="992517"/>
                  <a:pt x="1400834" y="994197"/>
                  <a:pt x="1395451" y="993854"/>
                </a:cubicBezTo>
                <a:lnTo>
                  <a:pt x="1403748" y="1004690"/>
                </a:lnTo>
                <a:lnTo>
                  <a:pt x="1414089" y="986140"/>
                </a:lnTo>
                <a:lnTo>
                  <a:pt x="1421168" y="980207"/>
                </a:lnTo>
                <a:cubicBezTo>
                  <a:pt x="1429191" y="972594"/>
                  <a:pt x="1436941" y="965119"/>
                  <a:pt x="1446199" y="959015"/>
                </a:cubicBezTo>
                <a:cubicBezTo>
                  <a:pt x="1464098" y="947151"/>
                  <a:pt x="1488719" y="944477"/>
                  <a:pt x="1502640" y="927057"/>
                </a:cubicBezTo>
                <a:cubicBezTo>
                  <a:pt x="1508675" y="919445"/>
                  <a:pt x="1521843" y="929663"/>
                  <a:pt x="1516082" y="937413"/>
                </a:cubicBezTo>
                <a:lnTo>
                  <a:pt x="1514850" y="938971"/>
                </a:lnTo>
                <a:lnTo>
                  <a:pt x="1501612" y="928772"/>
                </a:lnTo>
                <a:lnTo>
                  <a:pt x="1472260" y="965892"/>
                </a:lnTo>
                <a:lnTo>
                  <a:pt x="1453264" y="975132"/>
                </a:lnTo>
                <a:cubicBezTo>
                  <a:pt x="1435020" y="987613"/>
                  <a:pt x="1420756" y="1012576"/>
                  <a:pt x="1395794" y="1010931"/>
                </a:cubicBezTo>
                <a:cubicBezTo>
                  <a:pt x="1390856" y="1010656"/>
                  <a:pt x="1385163" y="1005581"/>
                  <a:pt x="1387495" y="1000095"/>
                </a:cubicBezTo>
                <a:cubicBezTo>
                  <a:pt x="1397234" y="976915"/>
                  <a:pt x="1411224" y="955861"/>
                  <a:pt x="1423706" y="934121"/>
                </a:cubicBezTo>
                <a:cubicBezTo>
                  <a:pt x="1429603" y="923834"/>
                  <a:pt x="1435964" y="912895"/>
                  <a:pt x="1440902" y="901485"/>
                </a:cubicBezTo>
                <a:lnTo>
                  <a:pt x="1443107" y="892453"/>
                </a:lnTo>
                <a:lnTo>
                  <a:pt x="1464167" y="872056"/>
                </a:lnTo>
                <a:lnTo>
                  <a:pt x="1449559" y="866021"/>
                </a:lnTo>
                <a:lnTo>
                  <a:pt x="1443107" y="892453"/>
                </a:lnTo>
                <a:lnTo>
                  <a:pt x="1392365" y="941596"/>
                </a:lnTo>
                <a:cubicBezTo>
                  <a:pt x="1379197" y="953666"/>
                  <a:pt x="1365412" y="965668"/>
                  <a:pt x="1350188" y="975132"/>
                </a:cubicBezTo>
                <a:cubicBezTo>
                  <a:pt x="1339626" y="981647"/>
                  <a:pt x="1327556" y="987545"/>
                  <a:pt x="1314868" y="985213"/>
                </a:cubicBezTo>
                <a:cubicBezTo>
                  <a:pt x="1310273" y="984321"/>
                  <a:pt x="1307804" y="978835"/>
                  <a:pt x="1308903" y="974652"/>
                </a:cubicBezTo>
                <a:cubicBezTo>
                  <a:pt x="1312331" y="961639"/>
                  <a:pt x="1317539" y="949491"/>
                  <a:pt x="1323826" y="937874"/>
                </a:cubicBezTo>
                <a:lnTo>
                  <a:pt x="1330370" y="927601"/>
                </a:lnTo>
                <a:lnTo>
                  <a:pt x="1358863" y="894104"/>
                </a:lnTo>
                <a:cubicBezTo>
                  <a:pt x="1371722" y="877817"/>
                  <a:pt x="1385129" y="862112"/>
                  <a:pt x="1402376" y="850316"/>
                </a:cubicBezTo>
                <a:lnTo>
                  <a:pt x="1390650" y="838589"/>
                </a:lnTo>
                <a:cubicBezTo>
                  <a:pt x="1377723" y="861494"/>
                  <a:pt x="1360715" y="882497"/>
                  <a:pt x="1345224" y="904280"/>
                </a:cubicBezTo>
                <a:lnTo>
                  <a:pt x="1330370" y="927601"/>
                </a:lnTo>
                <a:lnTo>
                  <a:pt x="1318640" y="941390"/>
                </a:lnTo>
                <a:cubicBezTo>
                  <a:pt x="1312057" y="947562"/>
                  <a:pt x="1302868" y="941253"/>
                  <a:pt x="1304308" y="933024"/>
                </a:cubicBezTo>
                <a:lnTo>
                  <a:pt x="1321561" y="895922"/>
                </a:lnTo>
                <a:lnTo>
                  <a:pt x="1353891" y="864169"/>
                </a:lnTo>
                <a:lnTo>
                  <a:pt x="1340998" y="856763"/>
                </a:lnTo>
                <a:cubicBezTo>
                  <a:pt x="1339489" y="870616"/>
                  <a:pt x="1330094" y="882549"/>
                  <a:pt x="1322550" y="893796"/>
                </a:cubicBezTo>
                <a:lnTo>
                  <a:pt x="1321561" y="895922"/>
                </a:lnTo>
                <a:lnTo>
                  <a:pt x="1317861" y="899556"/>
                </a:lnTo>
                <a:cubicBezTo>
                  <a:pt x="1307428" y="913084"/>
                  <a:pt x="1297072" y="926748"/>
                  <a:pt x="1282294" y="935767"/>
                </a:cubicBezTo>
                <a:cubicBezTo>
                  <a:pt x="1277082" y="938922"/>
                  <a:pt x="1268852" y="934944"/>
                  <a:pt x="1269400" y="928360"/>
                </a:cubicBezTo>
                <a:lnTo>
                  <a:pt x="1281297" y="883415"/>
                </a:lnTo>
                <a:lnTo>
                  <a:pt x="1288791" y="873462"/>
                </a:lnTo>
                <a:cubicBezTo>
                  <a:pt x="1300930" y="856814"/>
                  <a:pt x="1313394" y="840441"/>
                  <a:pt x="1327899" y="825765"/>
                </a:cubicBezTo>
                <a:lnTo>
                  <a:pt x="1314458" y="815409"/>
                </a:lnTo>
                <a:cubicBezTo>
                  <a:pt x="1303622" y="831868"/>
                  <a:pt x="1293181" y="850144"/>
                  <a:pt x="1285037" y="869287"/>
                </a:cubicBezTo>
                <a:lnTo>
                  <a:pt x="1281297" y="883415"/>
                </a:lnTo>
                <a:lnTo>
                  <a:pt x="1251638" y="922805"/>
                </a:lnTo>
                <a:lnTo>
                  <a:pt x="1251432" y="923011"/>
                </a:lnTo>
                <a:cubicBezTo>
                  <a:pt x="1244300" y="931446"/>
                  <a:pt x="1232229" y="919308"/>
                  <a:pt x="1239293" y="910872"/>
                </a:cubicBezTo>
                <a:cubicBezTo>
                  <a:pt x="1265766" y="879326"/>
                  <a:pt x="1286545" y="843252"/>
                  <a:pt x="1315554" y="813831"/>
                </a:cubicBezTo>
                <a:cubicBezTo>
                  <a:pt x="1318915" y="810402"/>
                  <a:pt x="1323630" y="810933"/>
                  <a:pt x="1326828" y="813351"/>
                </a:cubicBezTo>
                <a:close/>
                <a:moveTo>
                  <a:pt x="2165123" y="779061"/>
                </a:moveTo>
                <a:cubicBezTo>
                  <a:pt x="2169787" y="780365"/>
                  <a:pt x="2171981" y="785097"/>
                  <a:pt x="2171090" y="789623"/>
                </a:cubicBezTo>
                <a:lnTo>
                  <a:pt x="2161525" y="814766"/>
                </a:lnTo>
                <a:lnTo>
                  <a:pt x="2179320" y="802996"/>
                </a:lnTo>
                <a:cubicBezTo>
                  <a:pt x="2183572" y="801212"/>
                  <a:pt x="2188510" y="801624"/>
                  <a:pt x="2191047" y="806081"/>
                </a:cubicBezTo>
                <a:cubicBezTo>
                  <a:pt x="2193105" y="809716"/>
                  <a:pt x="2192281" y="815957"/>
                  <a:pt x="2187961" y="817809"/>
                </a:cubicBezTo>
                <a:cubicBezTo>
                  <a:pt x="2166084" y="827067"/>
                  <a:pt x="2148870" y="844212"/>
                  <a:pt x="2134194" y="863963"/>
                </a:cubicBezTo>
                <a:cubicBezTo>
                  <a:pt x="2126856" y="873838"/>
                  <a:pt x="2120084" y="884400"/>
                  <a:pt x="2114486" y="895527"/>
                </a:cubicBezTo>
                <a:lnTo>
                  <a:pt x="2109072" y="910477"/>
                </a:lnTo>
                <a:lnTo>
                  <a:pt x="2113894" y="903046"/>
                </a:lnTo>
                <a:cubicBezTo>
                  <a:pt x="2122038" y="894225"/>
                  <a:pt x="2131450" y="886321"/>
                  <a:pt x="2140914" y="878640"/>
                </a:cubicBezTo>
                <a:cubicBezTo>
                  <a:pt x="2159843" y="863278"/>
                  <a:pt x="2180759" y="849013"/>
                  <a:pt x="2196053" y="829811"/>
                </a:cubicBezTo>
                <a:lnTo>
                  <a:pt x="2208123" y="829811"/>
                </a:lnTo>
                <a:cubicBezTo>
                  <a:pt x="2211689" y="833377"/>
                  <a:pt x="2211003" y="838315"/>
                  <a:pt x="2208123" y="841950"/>
                </a:cubicBezTo>
                <a:cubicBezTo>
                  <a:pt x="2193447" y="860398"/>
                  <a:pt x="2173490" y="874251"/>
                  <a:pt x="2155248" y="888996"/>
                </a:cubicBezTo>
                <a:cubicBezTo>
                  <a:pt x="2138994" y="902163"/>
                  <a:pt x="2118832" y="917319"/>
                  <a:pt x="2111014" y="937550"/>
                </a:cubicBezTo>
                <a:cubicBezTo>
                  <a:pt x="2109299" y="941871"/>
                  <a:pt x="2105321" y="944820"/>
                  <a:pt x="2100452" y="943516"/>
                </a:cubicBezTo>
                <a:lnTo>
                  <a:pt x="2095255" y="934316"/>
                </a:lnTo>
                <a:lnTo>
                  <a:pt x="2091812" y="936324"/>
                </a:lnTo>
                <a:cubicBezTo>
                  <a:pt x="2087680" y="935183"/>
                  <a:pt x="2084131" y="931343"/>
                  <a:pt x="2085297" y="925959"/>
                </a:cubicBezTo>
                <a:cubicBezTo>
                  <a:pt x="2088143" y="912894"/>
                  <a:pt x="2093064" y="900001"/>
                  <a:pt x="2099210" y="887811"/>
                </a:cubicBezTo>
                <a:lnTo>
                  <a:pt x="2102044" y="883290"/>
                </a:lnTo>
                <a:lnTo>
                  <a:pt x="2099972" y="875417"/>
                </a:lnTo>
                <a:cubicBezTo>
                  <a:pt x="2114168" y="842910"/>
                  <a:pt x="2147498" y="820964"/>
                  <a:pt x="2154562" y="785028"/>
                </a:cubicBezTo>
                <a:cubicBezTo>
                  <a:pt x="2155453" y="780502"/>
                  <a:pt x="2160940" y="777896"/>
                  <a:pt x="2165123" y="779061"/>
                </a:cubicBezTo>
                <a:close/>
                <a:moveTo>
                  <a:pt x="2063668" y="777158"/>
                </a:moveTo>
                <a:cubicBezTo>
                  <a:pt x="2067809" y="778290"/>
                  <a:pt x="2071101" y="782044"/>
                  <a:pt x="2069386" y="787291"/>
                </a:cubicBezTo>
                <a:cubicBezTo>
                  <a:pt x="2060265" y="815683"/>
                  <a:pt x="2039554" y="836326"/>
                  <a:pt x="2024672" y="861495"/>
                </a:cubicBezTo>
                <a:cubicBezTo>
                  <a:pt x="2016922" y="874662"/>
                  <a:pt x="2010133" y="887761"/>
                  <a:pt x="2005332" y="901957"/>
                </a:cubicBezTo>
                <a:cubicBezTo>
                  <a:pt x="2000532" y="916153"/>
                  <a:pt x="1996143" y="930418"/>
                  <a:pt x="1990039" y="944134"/>
                </a:cubicBezTo>
                <a:cubicBezTo>
                  <a:pt x="1985581" y="954215"/>
                  <a:pt x="1970768" y="945505"/>
                  <a:pt x="1975226" y="935493"/>
                </a:cubicBezTo>
                <a:cubicBezTo>
                  <a:pt x="1981398" y="921639"/>
                  <a:pt x="1985376" y="906895"/>
                  <a:pt x="1990450" y="892630"/>
                </a:cubicBezTo>
                <a:cubicBezTo>
                  <a:pt x="1995251" y="879188"/>
                  <a:pt x="2001423" y="867118"/>
                  <a:pt x="2008693" y="854911"/>
                </a:cubicBezTo>
                <a:cubicBezTo>
                  <a:pt x="2023095" y="830702"/>
                  <a:pt x="2044149" y="810060"/>
                  <a:pt x="2052927" y="782765"/>
                </a:cubicBezTo>
                <a:lnTo>
                  <a:pt x="2052858" y="782765"/>
                </a:lnTo>
                <a:cubicBezTo>
                  <a:pt x="2054539" y="777518"/>
                  <a:pt x="2059528" y="776027"/>
                  <a:pt x="2063668" y="777158"/>
                </a:cubicBezTo>
                <a:close/>
                <a:moveTo>
                  <a:pt x="2022750" y="769735"/>
                </a:moveTo>
                <a:lnTo>
                  <a:pt x="2034616" y="769940"/>
                </a:lnTo>
                <a:cubicBezTo>
                  <a:pt x="2037651" y="772975"/>
                  <a:pt x="2038731" y="777964"/>
                  <a:pt x="2034821" y="781873"/>
                </a:cubicBezTo>
                <a:cubicBezTo>
                  <a:pt x="2024260" y="792503"/>
                  <a:pt x="2014659" y="804641"/>
                  <a:pt x="2006704" y="816849"/>
                </a:cubicBezTo>
                <a:cubicBezTo>
                  <a:pt x="1998748" y="829056"/>
                  <a:pt x="1991273" y="842223"/>
                  <a:pt x="1988530" y="856693"/>
                </a:cubicBezTo>
                <a:cubicBezTo>
                  <a:pt x="1987638" y="861220"/>
                  <a:pt x="1982152" y="863826"/>
                  <a:pt x="1977969" y="862660"/>
                </a:cubicBezTo>
                <a:cubicBezTo>
                  <a:pt x="1973305" y="861357"/>
                  <a:pt x="1971111" y="856625"/>
                  <a:pt x="1972002" y="852099"/>
                </a:cubicBezTo>
                <a:cubicBezTo>
                  <a:pt x="1975020" y="836325"/>
                  <a:pt x="1982975" y="821855"/>
                  <a:pt x="1991959" y="808139"/>
                </a:cubicBezTo>
                <a:close/>
                <a:moveTo>
                  <a:pt x="2022683" y="769734"/>
                </a:moveTo>
                <a:lnTo>
                  <a:pt x="2022751" y="769734"/>
                </a:lnTo>
                <a:lnTo>
                  <a:pt x="2022750" y="769735"/>
                </a:lnTo>
                <a:close/>
                <a:moveTo>
                  <a:pt x="1753575" y="747515"/>
                </a:moveTo>
                <a:cubicBezTo>
                  <a:pt x="1757552" y="749846"/>
                  <a:pt x="1758993" y="755264"/>
                  <a:pt x="1756661" y="759242"/>
                </a:cubicBezTo>
                <a:cubicBezTo>
                  <a:pt x="1754809" y="762328"/>
                  <a:pt x="1753232" y="765483"/>
                  <a:pt x="1751723" y="768774"/>
                </a:cubicBezTo>
                <a:cubicBezTo>
                  <a:pt x="1751312" y="769597"/>
                  <a:pt x="1750969" y="770420"/>
                  <a:pt x="1750626" y="771243"/>
                </a:cubicBezTo>
                <a:cubicBezTo>
                  <a:pt x="1750420" y="771655"/>
                  <a:pt x="1749597" y="773575"/>
                  <a:pt x="1750420" y="771655"/>
                </a:cubicBezTo>
                <a:cubicBezTo>
                  <a:pt x="1749734" y="773301"/>
                  <a:pt x="1749117" y="774947"/>
                  <a:pt x="1748431" y="776592"/>
                </a:cubicBezTo>
                <a:cubicBezTo>
                  <a:pt x="1745825" y="783176"/>
                  <a:pt x="1743219" y="789760"/>
                  <a:pt x="1739722" y="795932"/>
                </a:cubicBezTo>
                <a:cubicBezTo>
                  <a:pt x="1731835" y="809854"/>
                  <a:pt x="1718942" y="818769"/>
                  <a:pt x="1703031" y="821032"/>
                </a:cubicBezTo>
                <a:lnTo>
                  <a:pt x="1703031" y="820964"/>
                </a:lnTo>
                <a:cubicBezTo>
                  <a:pt x="1698437" y="821650"/>
                  <a:pt x="1693842" y="819935"/>
                  <a:pt x="1692470" y="814997"/>
                </a:cubicBezTo>
                <a:cubicBezTo>
                  <a:pt x="1691304" y="810951"/>
                  <a:pt x="1693842" y="805053"/>
                  <a:pt x="1698437" y="804436"/>
                </a:cubicBezTo>
                <a:cubicBezTo>
                  <a:pt x="1702346" y="803887"/>
                  <a:pt x="1706186" y="802927"/>
                  <a:pt x="1709889" y="801556"/>
                </a:cubicBezTo>
                <a:cubicBezTo>
                  <a:pt x="1707969" y="802241"/>
                  <a:pt x="1710712" y="801213"/>
                  <a:pt x="1711055" y="801007"/>
                </a:cubicBezTo>
                <a:cubicBezTo>
                  <a:pt x="1711672" y="800664"/>
                  <a:pt x="1712221" y="800390"/>
                  <a:pt x="1712838" y="800047"/>
                </a:cubicBezTo>
                <a:cubicBezTo>
                  <a:pt x="1713661" y="799635"/>
                  <a:pt x="1714347" y="799155"/>
                  <a:pt x="1715101" y="798675"/>
                </a:cubicBezTo>
                <a:cubicBezTo>
                  <a:pt x="1715307" y="798538"/>
                  <a:pt x="1717296" y="797098"/>
                  <a:pt x="1716336" y="797852"/>
                </a:cubicBezTo>
                <a:cubicBezTo>
                  <a:pt x="1715376" y="798607"/>
                  <a:pt x="1717227" y="797029"/>
                  <a:pt x="1717433" y="796892"/>
                </a:cubicBezTo>
                <a:cubicBezTo>
                  <a:pt x="1718050" y="796344"/>
                  <a:pt x="1718667" y="795795"/>
                  <a:pt x="1719216" y="795178"/>
                </a:cubicBezTo>
                <a:cubicBezTo>
                  <a:pt x="1720176" y="794149"/>
                  <a:pt x="1721136" y="793052"/>
                  <a:pt x="1722028" y="791954"/>
                </a:cubicBezTo>
                <a:cubicBezTo>
                  <a:pt x="1720588" y="793806"/>
                  <a:pt x="1722234" y="791611"/>
                  <a:pt x="1722508" y="791200"/>
                </a:cubicBezTo>
                <a:cubicBezTo>
                  <a:pt x="1722851" y="790651"/>
                  <a:pt x="1723194" y="790171"/>
                  <a:pt x="1723537" y="789623"/>
                </a:cubicBezTo>
                <a:cubicBezTo>
                  <a:pt x="1724360" y="788320"/>
                  <a:pt x="1725114" y="786948"/>
                  <a:pt x="1725869" y="785576"/>
                </a:cubicBezTo>
                <a:cubicBezTo>
                  <a:pt x="1727377" y="782833"/>
                  <a:pt x="1728612" y="780021"/>
                  <a:pt x="1729846" y="777210"/>
                </a:cubicBezTo>
                <a:cubicBezTo>
                  <a:pt x="1730189" y="776387"/>
                  <a:pt x="1730120" y="776455"/>
                  <a:pt x="1729709" y="777484"/>
                </a:cubicBezTo>
                <a:cubicBezTo>
                  <a:pt x="1729846" y="777073"/>
                  <a:pt x="1730052" y="776661"/>
                  <a:pt x="1730189" y="776250"/>
                </a:cubicBezTo>
                <a:cubicBezTo>
                  <a:pt x="1730463" y="775632"/>
                  <a:pt x="1730669" y="775015"/>
                  <a:pt x="1730943" y="774398"/>
                </a:cubicBezTo>
                <a:cubicBezTo>
                  <a:pt x="1731629" y="772821"/>
                  <a:pt x="1732246" y="771175"/>
                  <a:pt x="1732932" y="769529"/>
                </a:cubicBezTo>
                <a:cubicBezTo>
                  <a:pt x="1735538" y="763082"/>
                  <a:pt x="1738281" y="756636"/>
                  <a:pt x="1741848" y="750601"/>
                </a:cubicBezTo>
                <a:cubicBezTo>
                  <a:pt x="1744248" y="746623"/>
                  <a:pt x="1749597" y="745183"/>
                  <a:pt x="1753575" y="747515"/>
                </a:cubicBezTo>
                <a:close/>
                <a:moveTo>
                  <a:pt x="1564294" y="744428"/>
                </a:moveTo>
                <a:cubicBezTo>
                  <a:pt x="1566351" y="744840"/>
                  <a:pt x="1568408" y="746554"/>
                  <a:pt x="1569437" y="748337"/>
                </a:cubicBezTo>
                <a:cubicBezTo>
                  <a:pt x="1570672" y="750395"/>
                  <a:pt x="1570740" y="752589"/>
                  <a:pt x="1570329" y="754921"/>
                </a:cubicBezTo>
                <a:cubicBezTo>
                  <a:pt x="1567654" y="770557"/>
                  <a:pt x="1556407" y="782216"/>
                  <a:pt x="1543308" y="790103"/>
                </a:cubicBezTo>
                <a:lnTo>
                  <a:pt x="1543171" y="790103"/>
                </a:lnTo>
                <a:cubicBezTo>
                  <a:pt x="1539056" y="792571"/>
                  <a:pt x="1533981" y="790926"/>
                  <a:pt x="1531444" y="787016"/>
                </a:cubicBezTo>
                <a:cubicBezTo>
                  <a:pt x="1528906" y="783108"/>
                  <a:pt x="1530689" y="777621"/>
                  <a:pt x="1534530" y="775289"/>
                </a:cubicBezTo>
                <a:cubicBezTo>
                  <a:pt x="1535970" y="774398"/>
                  <a:pt x="1537410" y="773506"/>
                  <a:pt x="1538782" y="772546"/>
                </a:cubicBezTo>
                <a:lnTo>
                  <a:pt x="1540312" y="771454"/>
                </a:lnTo>
                <a:lnTo>
                  <a:pt x="1540153" y="771586"/>
                </a:lnTo>
                <a:cubicBezTo>
                  <a:pt x="1539331" y="772203"/>
                  <a:pt x="1541800" y="770352"/>
                  <a:pt x="1540702" y="771175"/>
                </a:cubicBezTo>
                <a:lnTo>
                  <a:pt x="1540312" y="771454"/>
                </a:lnTo>
                <a:lnTo>
                  <a:pt x="1540976" y="770900"/>
                </a:lnTo>
                <a:cubicBezTo>
                  <a:pt x="1543377" y="768911"/>
                  <a:pt x="1545640" y="766785"/>
                  <a:pt x="1547629" y="764385"/>
                </a:cubicBezTo>
                <a:cubicBezTo>
                  <a:pt x="1547903" y="764111"/>
                  <a:pt x="1548177" y="763699"/>
                  <a:pt x="1548452" y="763425"/>
                </a:cubicBezTo>
                <a:cubicBezTo>
                  <a:pt x="1548109" y="763699"/>
                  <a:pt x="1547149" y="765139"/>
                  <a:pt x="1547972" y="763974"/>
                </a:cubicBezTo>
                <a:cubicBezTo>
                  <a:pt x="1548452" y="763356"/>
                  <a:pt x="1548863" y="762671"/>
                  <a:pt x="1549275" y="762053"/>
                </a:cubicBezTo>
                <a:cubicBezTo>
                  <a:pt x="1550098" y="760750"/>
                  <a:pt x="1550852" y="759379"/>
                  <a:pt x="1551538" y="758007"/>
                </a:cubicBezTo>
                <a:lnTo>
                  <a:pt x="1551851" y="757343"/>
                </a:lnTo>
                <a:lnTo>
                  <a:pt x="1551812" y="757459"/>
                </a:lnTo>
                <a:cubicBezTo>
                  <a:pt x="1551263" y="758830"/>
                  <a:pt x="1551812" y="757116"/>
                  <a:pt x="1552087" y="756841"/>
                </a:cubicBezTo>
                <a:lnTo>
                  <a:pt x="1551851" y="757343"/>
                </a:lnTo>
                <a:lnTo>
                  <a:pt x="1552566" y="755195"/>
                </a:lnTo>
                <a:cubicBezTo>
                  <a:pt x="1553115" y="753618"/>
                  <a:pt x="1553458" y="752041"/>
                  <a:pt x="1553732" y="750395"/>
                </a:cubicBezTo>
                <a:cubicBezTo>
                  <a:pt x="1554555" y="745663"/>
                  <a:pt x="1560110" y="743468"/>
                  <a:pt x="1564294" y="744428"/>
                </a:cubicBezTo>
                <a:close/>
                <a:moveTo>
                  <a:pt x="1148906" y="689908"/>
                </a:moveTo>
                <a:cubicBezTo>
                  <a:pt x="1156243" y="685244"/>
                  <a:pt x="1164885" y="694434"/>
                  <a:pt x="1160633" y="701635"/>
                </a:cubicBezTo>
                <a:cubicBezTo>
                  <a:pt x="1151203" y="717648"/>
                  <a:pt x="1137590" y="730199"/>
                  <a:pt x="1124191" y="742869"/>
                </a:cubicBezTo>
                <a:lnTo>
                  <a:pt x="1101878" y="769497"/>
                </a:lnTo>
                <a:lnTo>
                  <a:pt x="1097656" y="771316"/>
                </a:lnTo>
                <a:cubicBezTo>
                  <a:pt x="1093034" y="772589"/>
                  <a:pt x="1088401" y="773027"/>
                  <a:pt x="1083892" y="772204"/>
                </a:cubicBezTo>
                <a:lnTo>
                  <a:pt x="1089036" y="784822"/>
                </a:lnTo>
                <a:lnTo>
                  <a:pt x="1101878" y="769497"/>
                </a:lnTo>
                <a:lnTo>
                  <a:pt x="1111350" y="765414"/>
                </a:lnTo>
                <a:cubicBezTo>
                  <a:pt x="1120274" y="760373"/>
                  <a:pt x="1128606" y="753687"/>
                  <a:pt x="1135258" y="748749"/>
                </a:cubicBezTo>
                <a:cubicBezTo>
                  <a:pt x="1151649" y="736611"/>
                  <a:pt x="1167286" y="721935"/>
                  <a:pt x="1185871" y="713019"/>
                </a:cubicBezTo>
                <a:cubicBezTo>
                  <a:pt x="1193139" y="709522"/>
                  <a:pt x="1202467" y="716928"/>
                  <a:pt x="1197597" y="724746"/>
                </a:cubicBezTo>
                <a:cubicBezTo>
                  <a:pt x="1183813" y="746726"/>
                  <a:pt x="1164543" y="763339"/>
                  <a:pt x="1144611" y="779361"/>
                </a:cubicBezTo>
                <a:lnTo>
                  <a:pt x="1125029" y="796922"/>
                </a:lnTo>
                <a:lnTo>
                  <a:pt x="1077309" y="816987"/>
                </a:lnTo>
                <a:lnTo>
                  <a:pt x="1087663" y="830428"/>
                </a:lnTo>
                <a:lnTo>
                  <a:pt x="1125029" y="796922"/>
                </a:lnTo>
                <a:lnTo>
                  <a:pt x="1161387" y="781633"/>
                </a:lnTo>
                <a:cubicBezTo>
                  <a:pt x="1189454" y="770043"/>
                  <a:pt x="1216834" y="757150"/>
                  <a:pt x="1241351" y="738462"/>
                </a:cubicBezTo>
                <a:cubicBezTo>
                  <a:pt x="1249170" y="732427"/>
                  <a:pt x="1258565" y="745389"/>
                  <a:pt x="1251708" y="751904"/>
                </a:cubicBezTo>
                <a:cubicBezTo>
                  <a:pt x="1207422" y="794029"/>
                  <a:pt x="1153530" y="825507"/>
                  <a:pt x="1107423" y="865492"/>
                </a:cubicBezTo>
                <a:lnTo>
                  <a:pt x="1090172" y="883007"/>
                </a:lnTo>
                <a:lnTo>
                  <a:pt x="1088324" y="883929"/>
                </a:lnTo>
                <a:cubicBezTo>
                  <a:pt x="1077977" y="888481"/>
                  <a:pt x="1067227" y="892356"/>
                  <a:pt x="1056186" y="894688"/>
                </a:cubicBezTo>
                <a:lnTo>
                  <a:pt x="1064553" y="909021"/>
                </a:lnTo>
                <a:lnTo>
                  <a:pt x="1090172" y="883007"/>
                </a:lnTo>
                <a:lnTo>
                  <a:pt x="1118045" y="869107"/>
                </a:lnTo>
                <a:cubicBezTo>
                  <a:pt x="1136904" y="859026"/>
                  <a:pt x="1155900" y="849288"/>
                  <a:pt x="1175241" y="840029"/>
                </a:cubicBezTo>
                <a:cubicBezTo>
                  <a:pt x="1211863" y="822473"/>
                  <a:pt x="1249307" y="802996"/>
                  <a:pt x="1276534" y="772135"/>
                </a:cubicBezTo>
                <a:cubicBezTo>
                  <a:pt x="1283872" y="763837"/>
                  <a:pt x="1295941" y="776044"/>
                  <a:pt x="1288672" y="784274"/>
                </a:cubicBezTo>
                <a:cubicBezTo>
                  <a:pt x="1260553" y="816163"/>
                  <a:pt x="1221806" y="836669"/>
                  <a:pt x="1183951" y="854843"/>
                </a:cubicBezTo>
                <a:cubicBezTo>
                  <a:pt x="1163651" y="864581"/>
                  <a:pt x="1144105" y="874731"/>
                  <a:pt x="1124012" y="885361"/>
                </a:cubicBezTo>
                <a:cubicBezTo>
                  <a:pt x="1103918" y="895991"/>
                  <a:pt x="1083206" y="906483"/>
                  <a:pt x="1060781" y="911215"/>
                </a:cubicBezTo>
                <a:cubicBezTo>
                  <a:pt x="1052003" y="913067"/>
                  <a:pt x="1047064" y="903466"/>
                  <a:pt x="1052414" y="896882"/>
                </a:cubicBezTo>
                <a:cubicBezTo>
                  <a:pt x="1078439" y="865026"/>
                  <a:pt x="1110466" y="839789"/>
                  <a:pt x="1143368" y="815494"/>
                </a:cubicBezTo>
                <a:lnTo>
                  <a:pt x="1165100" y="798387"/>
                </a:lnTo>
                <a:lnTo>
                  <a:pt x="1169934" y="796352"/>
                </a:lnTo>
                <a:cubicBezTo>
                  <a:pt x="1197992" y="784771"/>
                  <a:pt x="1225372" y="771895"/>
                  <a:pt x="1249925" y="753207"/>
                </a:cubicBezTo>
                <a:lnTo>
                  <a:pt x="1239569" y="739765"/>
                </a:lnTo>
                <a:lnTo>
                  <a:pt x="1165100" y="798387"/>
                </a:lnTo>
                <a:lnTo>
                  <a:pt x="1085881" y="831731"/>
                </a:lnTo>
                <a:cubicBezTo>
                  <a:pt x="1076966" y="836189"/>
                  <a:pt x="1069284" y="825765"/>
                  <a:pt x="1075526" y="818289"/>
                </a:cubicBezTo>
                <a:lnTo>
                  <a:pt x="1120651" y="778140"/>
                </a:lnTo>
                <a:lnTo>
                  <a:pt x="1138276" y="767609"/>
                </a:lnTo>
                <a:cubicBezTo>
                  <a:pt x="1156792" y="754373"/>
                  <a:pt x="1173869" y="737639"/>
                  <a:pt x="1194512" y="727764"/>
                </a:cubicBezTo>
                <a:lnTo>
                  <a:pt x="1182785" y="716037"/>
                </a:lnTo>
                <a:cubicBezTo>
                  <a:pt x="1169481" y="737262"/>
                  <a:pt x="1150621" y="753327"/>
                  <a:pt x="1131110" y="768835"/>
                </a:cubicBezTo>
                <a:lnTo>
                  <a:pt x="1120651" y="778140"/>
                </a:lnTo>
                <a:lnTo>
                  <a:pt x="1110586" y="784154"/>
                </a:lnTo>
                <a:cubicBezTo>
                  <a:pt x="1100677" y="788405"/>
                  <a:pt x="1090167" y="790651"/>
                  <a:pt x="1079296" y="788663"/>
                </a:cubicBezTo>
                <a:cubicBezTo>
                  <a:pt x="1073537" y="787566"/>
                  <a:pt x="1071822" y="780570"/>
                  <a:pt x="1074154" y="776044"/>
                </a:cubicBezTo>
                <a:cubicBezTo>
                  <a:pt x="1082795" y="759413"/>
                  <a:pt x="1095979" y="746606"/>
                  <a:pt x="1109361" y="733962"/>
                </a:cubicBezTo>
                <a:lnTo>
                  <a:pt x="1122415" y="719216"/>
                </a:lnTo>
                <a:lnTo>
                  <a:pt x="1124046" y="718300"/>
                </a:lnTo>
                <a:cubicBezTo>
                  <a:pt x="1135584" y="713551"/>
                  <a:pt x="1148528" y="710310"/>
                  <a:pt x="1157478" y="704584"/>
                </a:cubicBezTo>
                <a:lnTo>
                  <a:pt x="1145751" y="692857"/>
                </a:lnTo>
                <a:lnTo>
                  <a:pt x="1122415" y="719216"/>
                </a:lnTo>
                <a:lnTo>
                  <a:pt x="1108467" y="727055"/>
                </a:lnTo>
                <a:cubicBezTo>
                  <a:pt x="1104076" y="730683"/>
                  <a:pt x="1100712" y="735187"/>
                  <a:pt x="1099048" y="741068"/>
                </a:cubicBezTo>
                <a:lnTo>
                  <a:pt x="1099117" y="741137"/>
                </a:lnTo>
                <a:cubicBezTo>
                  <a:pt x="1096100" y="751767"/>
                  <a:pt x="1079572" y="747241"/>
                  <a:pt x="1082588" y="736611"/>
                </a:cubicBezTo>
                <a:cubicBezTo>
                  <a:pt x="1091505" y="705064"/>
                  <a:pt x="1125383" y="704927"/>
                  <a:pt x="1148906" y="689908"/>
                </a:cubicBezTo>
                <a:close/>
                <a:moveTo>
                  <a:pt x="1854113" y="614881"/>
                </a:moveTo>
                <a:cubicBezTo>
                  <a:pt x="1857199" y="611246"/>
                  <a:pt x="1863097" y="611931"/>
                  <a:pt x="1866251" y="614881"/>
                </a:cubicBezTo>
                <a:cubicBezTo>
                  <a:pt x="1869886" y="618241"/>
                  <a:pt x="1869132" y="623590"/>
                  <a:pt x="1866251" y="627019"/>
                </a:cubicBezTo>
                <a:cubicBezTo>
                  <a:pt x="1854661" y="640872"/>
                  <a:pt x="1838819" y="650473"/>
                  <a:pt x="1822909" y="658429"/>
                </a:cubicBezTo>
                <a:lnTo>
                  <a:pt x="1822840" y="658360"/>
                </a:lnTo>
                <a:cubicBezTo>
                  <a:pt x="1818520" y="660486"/>
                  <a:pt x="1813788" y="659389"/>
                  <a:pt x="1811113" y="655274"/>
                </a:cubicBezTo>
                <a:cubicBezTo>
                  <a:pt x="1808713" y="651571"/>
                  <a:pt x="1810153" y="645536"/>
                  <a:pt x="1814199" y="643547"/>
                </a:cubicBezTo>
                <a:cubicBezTo>
                  <a:pt x="1821537" y="639912"/>
                  <a:pt x="1828807" y="635934"/>
                  <a:pt x="1835596" y="631340"/>
                </a:cubicBezTo>
                <a:cubicBezTo>
                  <a:pt x="1837379" y="630105"/>
                  <a:pt x="1839094" y="628871"/>
                  <a:pt x="1840877" y="627568"/>
                </a:cubicBezTo>
                <a:cubicBezTo>
                  <a:pt x="1841768" y="626951"/>
                  <a:pt x="1839848" y="628459"/>
                  <a:pt x="1841082" y="627431"/>
                </a:cubicBezTo>
                <a:cubicBezTo>
                  <a:pt x="1841563" y="627088"/>
                  <a:pt x="1842043" y="626676"/>
                  <a:pt x="1842454" y="626333"/>
                </a:cubicBezTo>
                <a:cubicBezTo>
                  <a:pt x="1843277" y="625716"/>
                  <a:pt x="1844100" y="625030"/>
                  <a:pt x="1844854" y="624344"/>
                </a:cubicBezTo>
                <a:cubicBezTo>
                  <a:pt x="1848146" y="621396"/>
                  <a:pt x="1851232" y="618241"/>
                  <a:pt x="1854113" y="614881"/>
                </a:cubicBezTo>
                <a:close/>
                <a:moveTo>
                  <a:pt x="2075066" y="607591"/>
                </a:moveTo>
                <a:cubicBezTo>
                  <a:pt x="2081267" y="607945"/>
                  <a:pt x="2086668" y="616303"/>
                  <a:pt x="2081113" y="622424"/>
                </a:cubicBezTo>
                <a:cubicBezTo>
                  <a:pt x="2055052" y="651022"/>
                  <a:pt x="2033793" y="685655"/>
                  <a:pt x="1996485" y="700880"/>
                </a:cubicBezTo>
                <a:lnTo>
                  <a:pt x="1996485" y="700811"/>
                </a:lnTo>
                <a:cubicBezTo>
                  <a:pt x="1992164" y="702594"/>
                  <a:pt x="1987021" y="698891"/>
                  <a:pt x="1985924" y="694845"/>
                </a:cubicBezTo>
                <a:cubicBezTo>
                  <a:pt x="1984552" y="689975"/>
                  <a:pt x="1987638" y="686066"/>
                  <a:pt x="1991890" y="684283"/>
                </a:cubicBezTo>
                <a:cubicBezTo>
                  <a:pt x="2008075" y="677700"/>
                  <a:pt x="2021242" y="665424"/>
                  <a:pt x="2032832" y="652668"/>
                </a:cubicBezTo>
                <a:cubicBezTo>
                  <a:pt x="2045314" y="638952"/>
                  <a:pt x="2056424" y="624002"/>
                  <a:pt x="2068974" y="610286"/>
                </a:cubicBezTo>
                <a:cubicBezTo>
                  <a:pt x="2070843" y="608245"/>
                  <a:pt x="2072999" y="607474"/>
                  <a:pt x="2075066" y="607591"/>
                </a:cubicBezTo>
                <a:close/>
                <a:moveTo>
                  <a:pt x="2206503" y="595421"/>
                </a:moveTo>
                <a:cubicBezTo>
                  <a:pt x="2210215" y="597582"/>
                  <a:pt x="2212479" y="602091"/>
                  <a:pt x="2209564" y="606789"/>
                </a:cubicBezTo>
                <a:cubicBezTo>
                  <a:pt x="2190910" y="637101"/>
                  <a:pt x="2172393" y="667413"/>
                  <a:pt x="2156414" y="699235"/>
                </a:cubicBezTo>
                <a:cubicBezTo>
                  <a:pt x="2151476" y="709110"/>
                  <a:pt x="2136663" y="700401"/>
                  <a:pt x="2141601" y="690593"/>
                </a:cubicBezTo>
                <a:cubicBezTo>
                  <a:pt x="2157580" y="658772"/>
                  <a:pt x="2176097" y="628392"/>
                  <a:pt x="2194750" y="598148"/>
                </a:cubicBezTo>
                <a:cubicBezTo>
                  <a:pt x="2197631" y="593450"/>
                  <a:pt x="2202791" y="593261"/>
                  <a:pt x="2206503" y="595421"/>
                </a:cubicBezTo>
                <a:close/>
                <a:moveTo>
                  <a:pt x="2139603" y="593209"/>
                </a:moveTo>
                <a:cubicBezTo>
                  <a:pt x="2143315" y="595369"/>
                  <a:pt x="2145544" y="599861"/>
                  <a:pt x="2142561" y="604525"/>
                </a:cubicBezTo>
                <a:cubicBezTo>
                  <a:pt x="2133440" y="618790"/>
                  <a:pt x="2124524" y="633260"/>
                  <a:pt x="2114717" y="646908"/>
                </a:cubicBezTo>
                <a:cubicBezTo>
                  <a:pt x="2104910" y="660555"/>
                  <a:pt x="2094280" y="674134"/>
                  <a:pt x="2081113" y="684764"/>
                </a:cubicBezTo>
                <a:lnTo>
                  <a:pt x="2081182" y="684832"/>
                </a:lnTo>
                <a:cubicBezTo>
                  <a:pt x="2077547" y="687781"/>
                  <a:pt x="2072609" y="688399"/>
                  <a:pt x="2069043" y="684832"/>
                </a:cubicBezTo>
                <a:cubicBezTo>
                  <a:pt x="2066026" y="681815"/>
                  <a:pt x="2065408" y="675643"/>
                  <a:pt x="2069043" y="672694"/>
                </a:cubicBezTo>
                <a:cubicBezTo>
                  <a:pt x="2094143" y="652394"/>
                  <a:pt x="2110671" y="622767"/>
                  <a:pt x="2127748" y="595884"/>
                </a:cubicBezTo>
                <a:cubicBezTo>
                  <a:pt x="2130697" y="591220"/>
                  <a:pt x="2135891" y="591049"/>
                  <a:pt x="2139603" y="593209"/>
                </a:cubicBezTo>
                <a:close/>
                <a:moveTo>
                  <a:pt x="2162861" y="586900"/>
                </a:moveTo>
                <a:cubicBezTo>
                  <a:pt x="2167799" y="586900"/>
                  <a:pt x="2171022" y="590878"/>
                  <a:pt x="2171433" y="595473"/>
                </a:cubicBezTo>
                <a:cubicBezTo>
                  <a:pt x="2172668" y="609806"/>
                  <a:pt x="2166907" y="624276"/>
                  <a:pt x="2160392" y="636621"/>
                </a:cubicBezTo>
                <a:cubicBezTo>
                  <a:pt x="2153877" y="648965"/>
                  <a:pt x="2145647" y="660349"/>
                  <a:pt x="2136594" y="670911"/>
                </a:cubicBezTo>
                <a:cubicBezTo>
                  <a:pt x="2133577" y="674477"/>
                  <a:pt x="2127542" y="673997"/>
                  <a:pt x="2124456" y="670911"/>
                </a:cubicBezTo>
                <a:cubicBezTo>
                  <a:pt x="2121027" y="667413"/>
                  <a:pt x="2121438" y="662269"/>
                  <a:pt x="2124456" y="658772"/>
                </a:cubicBezTo>
                <a:cubicBezTo>
                  <a:pt x="2132068" y="649856"/>
                  <a:pt x="2139132" y="639981"/>
                  <a:pt x="2145099" y="628940"/>
                </a:cubicBezTo>
                <a:cubicBezTo>
                  <a:pt x="2148253" y="623110"/>
                  <a:pt x="2150585" y="617967"/>
                  <a:pt x="2152436" y="611589"/>
                </a:cubicBezTo>
                <a:cubicBezTo>
                  <a:pt x="2154151" y="605691"/>
                  <a:pt x="2154837" y="601850"/>
                  <a:pt x="2154288" y="595541"/>
                </a:cubicBezTo>
                <a:lnTo>
                  <a:pt x="2154288" y="595473"/>
                </a:lnTo>
                <a:cubicBezTo>
                  <a:pt x="2153877" y="590809"/>
                  <a:pt x="2158540" y="586900"/>
                  <a:pt x="2162861" y="586900"/>
                </a:cubicBezTo>
                <a:close/>
                <a:moveTo>
                  <a:pt x="1552498" y="585734"/>
                </a:moveTo>
                <a:cubicBezTo>
                  <a:pt x="1556339" y="587791"/>
                  <a:pt x="1558190" y="593826"/>
                  <a:pt x="1555584" y="597461"/>
                </a:cubicBezTo>
                <a:cubicBezTo>
                  <a:pt x="1543651" y="614263"/>
                  <a:pt x="1534187" y="632986"/>
                  <a:pt x="1519580" y="647730"/>
                </a:cubicBezTo>
                <a:cubicBezTo>
                  <a:pt x="1516219" y="651159"/>
                  <a:pt x="1510870" y="650885"/>
                  <a:pt x="1507441" y="647730"/>
                </a:cubicBezTo>
                <a:cubicBezTo>
                  <a:pt x="1504012" y="644576"/>
                  <a:pt x="1504286" y="638815"/>
                  <a:pt x="1507441" y="635592"/>
                </a:cubicBezTo>
                <a:cubicBezTo>
                  <a:pt x="1509293" y="633740"/>
                  <a:pt x="1511007" y="631888"/>
                  <a:pt x="1512722" y="629899"/>
                </a:cubicBezTo>
                <a:cubicBezTo>
                  <a:pt x="1513476" y="629076"/>
                  <a:pt x="1514162" y="628185"/>
                  <a:pt x="1514847" y="627362"/>
                </a:cubicBezTo>
                <a:cubicBezTo>
                  <a:pt x="1515328" y="626882"/>
                  <a:pt x="1515739" y="626333"/>
                  <a:pt x="1516151" y="625785"/>
                </a:cubicBezTo>
                <a:cubicBezTo>
                  <a:pt x="1515602" y="626539"/>
                  <a:pt x="1516013" y="625990"/>
                  <a:pt x="1516288" y="625579"/>
                </a:cubicBezTo>
                <a:cubicBezTo>
                  <a:pt x="1519168" y="621670"/>
                  <a:pt x="1521911" y="617692"/>
                  <a:pt x="1524586" y="613646"/>
                </a:cubicBezTo>
                <a:cubicBezTo>
                  <a:pt x="1530004" y="605416"/>
                  <a:pt x="1535147" y="596912"/>
                  <a:pt x="1540839" y="588889"/>
                </a:cubicBezTo>
                <a:lnTo>
                  <a:pt x="1540771" y="588820"/>
                </a:lnTo>
                <a:cubicBezTo>
                  <a:pt x="1543583" y="584911"/>
                  <a:pt x="1548109" y="583402"/>
                  <a:pt x="1552498" y="585734"/>
                </a:cubicBezTo>
                <a:close/>
                <a:moveTo>
                  <a:pt x="2004304" y="582512"/>
                </a:moveTo>
                <a:cubicBezTo>
                  <a:pt x="2007184" y="578877"/>
                  <a:pt x="2013494" y="579562"/>
                  <a:pt x="2016443" y="582512"/>
                </a:cubicBezTo>
                <a:cubicBezTo>
                  <a:pt x="2020009" y="586078"/>
                  <a:pt x="2019323" y="591015"/>
                  <a:pt x="2016443" y="594650"/>
                </a:cubicBezTo>
                <a:cubicBezTo>
                  <a:pt x="2015002" y="596433"/>
                  <a:pt x="2017060" y="593827"/>
                  <a:pt x="2016237" y="594925"/>
                </a:cubicBezTo>
                <a:cubicBezTo>
                  <a:pt x="2016031" y="595267"/>
                  <a:pt x="2015757" y="595542"/>
                  <a:pt x="2015551" y="595885"/>
                </a:cubicBezTo>
                <a:cubicBezTo>
                  <a:pt x="2015002" y="596639"/>
                  <a:pt x="2014454" y="597462"/>
                  <a:pt x="2013905" y="598216"/>
                </a:cubicBezTo>
                <a:cubicBezTo>
                  <a:pt x="2012739" y="599931"/>
                  <a:pt x="2011642" y="601645"/>
                  <a:pt x="2010545" y="603360"/>
                </a:cubicBezTo>
                <a:cubicBezTo>
                  <a:pt x="2008007" y="607269"/>
                  <a:pt x="2005675" y="611315"/>
                  <a:pt x="2003275" y="615293"/>
                </a:cubicBezTo>
                <a:cubicBezTo>
                  <a:pt x="1993400" y="632095"/>
                  <a:pt x="1983661" y="649103"/>
                  <a:pt x="1971317" y="664190"/>
                </a:cubicBezTo>
                <a:cubicBezTo>
                  <a:pt x="1960824" y="676946"/>
                  <a:pt x="1946902" y="689359"/>
                  <a:pt x="1929483" y="689634"/>
                </a:cubicBezTo>
                <a:lnTo>
                  <a:pt x="1929483" y="689565"/>
                </a:lnTo>
                <a:cubicBezTo>
                  <a:pt x="1918442" y="689771"/>
                  <a:pt x="1918442" y="672626"/>
                  <a:pt x="1929483" y="672420"/>
                </a:cubicBezTo>
                <a:cubicBezTo>
                  <a:pt x="1932569" y="672351"/>
                  <a:pt x="1936478" y="671323"/>
                  <a:pt x="1939564" y="669677"/>
                </a:cubicBezTo>
                <a:cubicBezTo>
                  <a:pt x="1943885" y="667345"/>
                  <a:pt x="1946491" y="665356"/>
                  <a:pt x="1949920" y="662064"/>
                </a:cubicBezTo>
                <a:cubicBezTo>
                  <a:pt x="1957875" y="654589"/>
                  <a:pt x="1964253" y="645742"/>
                  <a:pt x="1970220" y="636690"/>
                </a:cubicBezTo>
                <a:cubicBezTo>
                  <a:pt x="1981878" y="618928"/>
                  <a:pt x="1991068" y="599245"/>
                  <a:pt x="2004304" y="582512"/>
                </a:cubicBezTo>
                <a:close/>
                <a:moveTo>
                  <a:pt x="1960343" y="577916"/>
                </a:moveTo>
                <a:cubicBezTo>
                  <a:pt x="1963429" y="574419"/>
                  <a:pt x="1969396" y="574830"/>
                  <a:pt x="1972482" y="577916"/>
                </a:cubicBezTo>
                <a:cubicBezTo>
                  <a:pt x="1975911" y="581345"/>
                  <a:pt x="1975500" y="586557"/>
                  <a:pt x="1972482" y="590055"/>
                </a:cubicBezTo>
                <a:cubicBezTo>
                  <a:pt x="1968024" y="595130"/>
                  <a:pt x="1964595" y="599588"/>
                  <a:pt x="1960961" y="604457"/>
                </a:cubicBezTo>
                <a:cubicBezTo>
                  <a:pt x="1956571" y="610355"/>
                  <a:pt x="1952182" y="616184"/>
                  <a:pt x="1947656" y="621945"/>
                </a:cubicBezTo>
                <a:cubicBezTo>
                  <a:pt x="1939632" y="632095"/>
                  <a:pt x="1930991" y="642176"/>
                  <a:pt x="1919950" y="649171"/>
                </a:cubicBezTo>
                <a:lnTo>
                  <a:pt x="1919813" y="649102"/>
                </a:lnTo>
                <a:cubicBezTo>
                  <a:pt x="1915903" y="651571"/>
                  <a:pt x="1910349" y="649925"/>
                  <a:pt x="1908085" y="646016"/>
                </a:cubicBezTo>
                <a:cubicBezTo>
                  <a:pt x="1905685" y="641901"/>
                  <a:pt x="1907262" y="636758"/>
                  <a:pt x="1911171" y="634289"/>
                </a:cubicBezTo>
                <a:cubicBezTo>
                  <a:pt x="1912474" y="633466"/>
                  <a:pt x="1913709" y="632575"/>
                  <a:pt x="1914943" y="631683"/>
                </a:cubicBezTo>
                <a:cubicBezTo>
                  <a:pt x="1913983" y="632369"/>
                  <a:pt x="1915012" y="631614"/>
                  <a:pt x="1915423" y="631272"/>
                </a:cubicBezTo>
                <a:cubicBezTo>
                  <a:pt x="1915972" y="630860"/>
                  <a:pt x="1916521" y="630380"/>
                  <a:pt x="1917001" y="629969"/>
                </a:cubicBezTo>
                <a:cubicBezTo>
                  <a:pt x="1919332" y="627911"/>
                  <a:pt x="1921596" y="625785"/>
                  <a:pt x="1923722" y="623522"/>
                </a:cubicBezTo>
                <a:cubicBezTo>
                  <a:pt x="1928111" y="618927"/>
                  <a:pt x="1932157" y="613989"/>
                  <a:pt x="1936066" y="608983"/>
                </a:cubicBezTo>
                <a:cubicBezTo>
                  <a:pt x="1939358" y="604800"/>
                  <a:pt x="1943747" y="598902"/>
                  <a:pt x="1947519" y="593895"/>
                </a:cubicBezTo>
                <a:cubicBezTo>
                  <a:pt x="1951702" y="588478"/>
                  <a:pt x="1955886" y="583060"/>
                  <a:pt x="1960343" y="577916"/>
                </a:cubicBezTo>
                <a:close/>
                <a:moveTo>
                  <a:pt x="1497703" y="576614"/>
                </a:moveTo>
                <a:cubicBezTo>
                  <a:pt x="1505041" y="571950"/>
                  <a:pt x="1513751" y="581140"/>
                  <a:pt x="1509430" y="588341"/>
                </a:cubicBezTo>
                <a:cubicBezTo>
                  <a:pt x="1499349" y="605349"/>
                  <a:pt x="1490982" y="624002"/>
                  <a:pt x="1477815" y="638953"/>
                </a:cubicBezTo>
                <a:cubicBezTo>
                  <a:pt x="1469654" y="648211"/>
                  <a:pt x="1458269" y="651846"/>
                  <a:pt x="1446336" y="653286"/>
                </a:cubicBezTo>
                <a:cubicBezTo>
                  <a:pt x="1435021" y="654658"/>
                  <a:pt x="1422608" y="653972"/>
                  <a:pt x="1413350" y="661721"/>
                </a:cubicBezTo>
                <a:lnTo>
                  <a:pt x="1413350" y="661790"/>
                </a:lnTo>
                <a:cubicBezTo>
                  <a:pt x="1409783" y="664739"/>
                  <a:pt x="1404709" y="665287"/>
                  <a:pt x="1401211" y="661790"/>
                </a:cubicBezTo>
                <a:cubicBezTo>
                  <a:pt x="1398126" y="658704"/>
                  <a:pt x="1397645" y="652600"/>
                  <a:pt x="1401211" y="649651"/>
                </a:cubicBezTo>
                <a:cubicBezTo>
                  <a:pt x="1412046" y="640530"/>
                  <a:pt x="1424254" y="638130"/>
                  <a:pt x="1437970" y="636964"/>
                </a:cubicBezTo>
                <a:lnTo>
                  <a:pt x="1439137" y="636792"/>
                </a:lnTo>
                <a:lnTo>
                  <a:pt x="1436873" y="639776"/>
                </a:lnTo>
                <a:cubicBezTo>
                  <a:pt x="1434952" y="643959"/>
                  <a:pt x="1435708" y="649034"/>
                  <a:pt x="1439959" y="651503"/>
                </a:cubicBezTo>
                <a:cubicBezTo>
                  <a:pt x="1443662" y="653629"/>
                  <a:pt x="1449765" y="652669"/>
                  <a:pt x="1451686" y="648417"/>
                </a:cubicBezTo>
                <a:cubicBezTo>
                  <a:pt x="1457241" y="636278"/>
                  <a:pt x="1466430" y="625991"/>
                  <a:pt x="1475757" y="616664"/>
                </a:cubicBezTo>
                <a:cubicBezTo>
                  <a:pt x="1485084" y="607337"/>
                  <a:pt x="1495165" y="598491"/>
                  <a:pt x="1506344" y="591427"/>
                </a:cubicBezTo>
                <a:lnTo>
                  <a:pt x="1494617" y="579700"/>
                </a:lnTo>
                <a:cubicBezTo>
                  <a:pt x="1485153" y="595542"/>
                  <a:pt x="1477540" y="613921"/>
                  <a:pt x="1464990" y="627568"/>
                </a:cubicBezTo>
                <a:cubicBezTo>
                  <a:pt x="1461493" y="631374"/>
                  <a:pt x="1457189" y="633518"/>
                  <a:pt x="1452535" y="634812"/>
                </a:cubicBezTo>
                <a:lnTo>
                  <a:pt x="1439137" y="636792"/>
                </a:lnTo>
                <a:lnTo>
                  <a:pt x="1463619" y="604526"/>
                </a:lnTo>
                <a:cubicBezTo>
                  <a:pt x="1473974" y="594170"/>
                  <a:pt x="1485290" y="584432"/>
                  <a:pt x="1497703" y="576614"/>
                </a:cubicBezTo>
                <a:close/>
                <a:moveTo>
                  <a:pt x="1911789" y="550279"/>
                </a:moveTo>
                <a:cubicBezTo>
                  <a:pt x="1914807" y="546507"/>
                  <a:pt x="1920842" y="547398"/>
                  <a:pt x="1923928" y="550279"/>
                </a:cubicBezTo>
                <a:cubicBezTo>
                  <a:pt x="1925505" y="551719"/>
                  <a:pt x="1926465" y="554188"/>
                  <a:pt x="1926465" y="556314"/>
                </a:cubicBezTo>
                <a:cubicBezTo>
                  <a:pt x="1926465" y="558714"/>
                  <a:pt x="1925368" y="560497"/>
                  <a:pt x="1923928" y="562349"/>
                </a:cubicBezTo>
                <a:cubicBezTo>
                  <a:pt x="1923585" y="562760"/>
                  <a:pt x="1923242" y="563172"/>
                  <a:pt x="1922899" y="563652"/>
                </a:cubicBezTo>
                <a:cubicBezTo>
                  <a:pt x="1922831" y="563789"/>
                  <a:pt x="1921870" y="564955"/>
                  <a:pt x="1922556" y="564132"/>
                </a:cubicBezTo>
                <a:cubicBezTo>
                  <a:pt x="1923242" y="563309"/>
                  <a:pt x="1922350" y="564475"/>
                  <a:pt x="1922213" y="564612"/>
                </a:cubicBezTo>
                <a:cubicBezTo>
                  <a:pt x="1921939" y="565023"/>
                  <a:pt x="1921665" y="565366"/>
                  <a:pt x="1921390" y="565709"/>
                </a:cubicBezTo>
                <a:cubicBezTo>
                  <a:pt x="1920293" y="567081"/>
                  <a:pt x="1919264" y="568521"/>
                  <a:pt x="1918236" y="569961"/>
                </a:cubicBezTo>
                <a:cubicBezTo>
                  <a:pt x="1916178" y="572773"/>
                  <a:pt x="1914189" y="575585"/>
                  <a:pt x="1912201" y="578465"/>
                </a:cubicBezTo>
                <a:cubicBezTo>
                  <a:pt x="1907812" y="584774"/>
                  <a:pt x="1903354" y="590947"/>
                  <a:pt x="1898553" y="596982"/>
                </a:cubicBezTo>
                <a:cubicBezTo>
                  <a:pt x="1895536" y="600753"/>
                  <a:pt x="1889501" y="599862"/>
                  <a:pt x="1886415" y="596982"/>
                </a:cubicBezTo>
                <a:cubicBezTo>
                  <a:pt x="1884837" y="595542"/>
                  <a:pt x="1883877" y="593073"/>
                  <a:pt x="1883877" y="590947"/>
                </a:cubicBezTo>
                <a:cubicBezTo>
                  <a:pt x="1883877" y="588546"/>
                  <a:pt x="1884974" y="586763"/>
                  <a:pt x="1886415" y="584912"/>
                </a:cubicBezTo>
                <a:cubicBezTo>
                  <a:pt x="1886757" y="584500"/>
                  <a:pt x="1887100" y="584089"/>
                  <a:pt x="1887443" y="583608"/>
                </a:cubicBezTo>
                <a:cubicBezTo>
                  <a:pt x="1887512" y="583471"/>
                  <a:pt x="1888472" y="582306"/>
                  <a:pt x="1887786" y="583129"/>
                </a:cubicBezTo>
                <a:cubicBezTo>
                  <a:pt x="1887100" y="583952"/>
                  <a:pt x="1887992" y="582786"/>
                  <a:pt x="1888129" y="582648"/>
                </a:cubicBezTo>
                <a:cubicBezTo>
                  <a:pt x="1888403" y="582237"/>
                  <a:pt x="1888678" y="581894"/>
                  <a:pt x="1888952" y="581551"/>
                </a:cubicBezTo>
                <a:cubicBezTo>
                  <a:pt x="1890049" y="580179"/>
                  <a:pt x="1891078" y="578739"/>
                  <a:pt x="1892107" y="577299"/>
                </a:cubicBezTo>
                <a:cubicBezTo>
                  <a:pt x="1894164" y="574487"/>
                  <a:pt x="1896153" y="571676"/>
                  <a:pt x="1898142" y="568795"/>
                </a:cubicBezTo>
                <a:cubicBezTo>
                  <a:pt x="1902531" y="562486"/>
                  <a:pt x="1906989" y="556314"/>
                  <a:pt x="1911789" y="550279"/>
                </a:cubicBezTo>
                <a:close/>
                <a:moveTo>
                  <a:pt x="1384492" y="543076"/>
                </a:moveTo>
                <a:cubicBezTo>
                  <a:pt x="1390812" y="543532"/>
                  <a:pt x="1396187" y="551839"/>
                  <a:pt x="1390375" y="557754"/>
                </a:cubicBezTo>
                <a:cubicBezTo>
                  <a:pt x="1375493" y="572910"/>
                  <a:pt x="1369389" y="594444"/>
                  <a:pt x="1354645" y="609806"/>
                </a:cubicBezTo>
                <a:cubicBezTo>
                  <a:pt x="1347170" y="617556"/>
                  <a:pt x="1337775" y="622562"/>
                  <a:pt x="1328104" y="627088"/>
                </a:cubicBezTo>
                <a:cubicBezTo>
                  <a:pt x="1319120" y="631272"/>
                  <a:pt x="1310069" y="635729"/>
                  <a:pt x="1303827" y="643753"/>
                </a:cubicBezTo>
                <a:lnTo>
                  <a:pt x="1303897" y="643822"/>
                </a:lnTo>
                <a:cubicBezTo>
                  <a:pt x="1301084" y="647525"/>
                  <a:pt x="1296627" y="649514"/>
                  <a:pt x="1292168" y="646908"/>
                </a:cubicBezTo>
                <a:cubicBezTo>
                  <a:pt x="1288534" y="644782"/>
                  <a:pt x="1286271" y="638815"/>
                  <a:pt x="1289082" y="635181"/>
                </a:cubicBezTo>
                <a:cubicBezTo>
                  <a:pt x="1296420" y="625648"/>
                  <a:pt x="1305336" y="619064"/>
                  <a:pt x="1316104" y="613921"/>
                </a:cubicBezTo>
                <a:cubicBezTo>
                  <a:pt x="1325018" y="609600"/>
                  <a:pt x="1334278" y="605828"/>
                  <a:pt x="1341616" y="598559"/>
                </a:cubicBezTo>
                <a:cubicBezTo>
                  <a:pt x="1348953" y="591290"/>
                  <a:pt x="1353822" y="581894"/>
                  <a:pt x="1358898" y="573047"/>
                </a:cubicBezTo>
                <a:cubicBezTo>
                  <a:pt x="1364520" y="563309"/>
                  <a:pt x="1370487" y="553502"/>
                  <a:pt x="1378237" y="545615"/>
                </a:cubicBezTo>
                <a:cubicBezTo>
                  <a:pt x="1380174" y="543643"/>
                  <a:pt x="1382385" y="542923"/>
                  <a:pt x="1384492" y="543076"/>
                </a:cubicBezTo>
                <a:close/>
                <a:moveTo>
                  <a:pt x="1341205" y="540952"/>
                </a:moveTo>
                <a:cubicBezTo>
                  <a:pt x="1344907" y="537865"/>
                  <a:pt x="1349640" y="537591"/>
                  <a:pt x="1353343" y="540952"/>
                </a:cubicBezTo>
                <a:cubicBezTo>
                  <a:pt x="1356567" y="543901"/>
                  <a:pt x="1356772" y="550210"/>
                  <a:pt x="1353343" y="553090"/>
                </a:cubicBezTo>
                <a:cubicBezTo>
                  <a:pt x="1339902" y="564269"/>
                  <a:pt x="1325363" y="574213"/>
                  <a:pt x="1314046" y="587723"/>
                </a:cubicBezTo>
                <a:cubicBezTo>
                  <a:pt x="1310960" y="591358"/>
                  <a:pt x="1305062" y="590672"/>
                  <a:pt x="1301908" y="587723"/>
                </a:cubicBezTo>
                <a:cubicBezTo>
                  <a:pt x="1298273" y="584363"/>
                  <a:pt x="1299027" y="579013"/>
                  <a:pt x="1301908" y="575584"/>
                </a:cubicBezTo>
                <a:cubicBezTo>
                  <a:pt x="1313223" y="562143"/>
                  <a:pt x="1327762" y="552130"/>
                  <a:pt x="1341205" y="540952"/>
                </a:cubicBezTo>
                <a:close/>
                <a:moveTo>
                  <a:pt x="1807094" y="518621"/>
                </a:moveTo>
                <a:lnTo>
                  <a:pt x="1807136" y="518663"/>
                </a:lnTo>
                <a:lnTo>
                  <a:pt x="1806998" y="518663"/>
                </a:lnTo>
                <a:close/>
                <a:moveTo>
                  <a:pt x="1755838" y="509542"/>
                </a:moveTo>
                <a:cubicBezTo>
                  <a:pt x="1759541" y="511667"/>
                  <a:pt x="1761736" y="517565"/>
                  <a:pt x="1758924" y="521269"/>
                </a:cubicBezTo>
                <a:cubicBezTo>
                  <a:pt x="1746923" y="537179"/>
                  <a:pt x="1740476" y="556245"/>
                  <a:pt x="1733618" y="574761"/>
                </a:cubicBezTo>
                <a:cubicBezTo>
                  <a:pt x="1727103" y="592455"/>
                  <a:pt x="1720176" y="610971"/>
                  <a:pt x="1706803" y="624687"/>
                </a:cubicBezTo>
                <a:lnTo>
                  <a:pt x="1706735" y="624687"/>
                </a:lnTo>
                <a:cubicBezTo>
                  <a:pt x="1698985" y="632574"/>
                  <a:pt x="1686846" y="620435"/>
                  <a:pt x="1694596" y="612549"/>
                </a:cubicBezTo>
                <a:cubicBezTo>
                  <a:pt x="1706872" y="599999"/>
                  <a:pt x="1712633" y="582099"/>
                  <a:pt x="1718599" y="565983"/>
                </a:cubicBezTo>
                <a:cubicBezTo>
                  <a:pt x="1725388" y="547535"/>
                  <a:pt x="1732109" y="528470"/>
                  <a:pt x="1744111" y="512628"/>
                </a:cubicBezTo>
                <a:cubicBezTo>
                  <a:pt x="1746923" y="508924"/>
                  <a:pt x="1751449" y="507004"/>
                  <a:pt x="1755838" y="509542"/>
                </a:cubicBezTo>
                <a:close/>
                <a:moveTo>
                  <a:pt x="1735127" y="500421"/>
                </a:moveTo>
                <a:cubicBezTo>
                  <a:pt x="1738968" y="502478"/>
                  <a:pt x="1740819" y="508513"/>
                  <a:pt x="1738213" y="512148"/>
                </a:cubicBezTo>
                <a:cubicBezTo>
                  <a:pt x="1732727" y="519829"/>
                  <a:pt x="1726966" y="527304"/>
                  <a:pt x="1721686" y="535191"/>
                </a:cubicBezTo>
                <a:cubicBezTo>
                  <a:pt x="1719080" y="539100"/>
                  <a:pt x="1716611" y="543078"/>
                  <a:pt x="1714348" y="547192"/>
                </a:cubicBezTo>
                <a:cubicBezTo>
                  <a:pt x="1713319" y="549113"/>
                  <a:pt x="1712290" y="551170"/>
                  <a:pt x="1711330" y="553159"/>
                </a:cubicBezTo>
                <a:cubicBezTo>
                  <a:pt x="1710987" y="553776"/>
                  <a:pt x="1710713" y="554462"/>
                  <a:pt x="1710439" y="555079"/>
                </a:cubicBezTo>
                <a:cubicBezTo>
                  <a:pt x="1710301" y="555491"/>
                  <a:pt x="1709958" y="556176"/>
                  <a:pt x="1710301" y="555353"/>
                </a:cubicBezTo>
                <a:cubicBezTo>
                  <a:pt x="1709821" y="556451"/>
                  <a:pt x="1709410" y="557479"/>
                  <a:pt x="1708998" y="558577"/>
                </a:cubicBezTo>
                <a:lnTo>
                  <a:pt x="1708998" y="558645"/>
                </a:lnTo>
                <a:cubicBezTo>
                  <a:pt x="1707284" y="563103"/>
                  <a:pt x="1703306" y="565709"/>
                  <a:pt x="1698437" y="564612"/>
                </a:cubicBezTo>
                <a:cubicBezTo>
                  <a:pt x="1694254" y="563652"/>
                  <a:pt x="1690893" y="558234"/>
                  <a:pt x="1692471" y="554050"/>
                </a:cubicBezTo>
                <a:cubicBezTo>
                  <a:pt x="1699671" y="535260"/>
                  <a:pt x="1711810" y="519760"/>
                  <a:pt x="1723400" y="503507"/>
                </a:cubicBezTo>
                <a:cubicBezTo>
                  <a:pt x="1726212" y="499598"/>
                  <a:pt x="1730670" y="498089"/>
                  <a:pt x="1735127" y="500421"/>
                </a:cubicBezTo>
                <a:close/>
                <a:moveTo>
                  <a:pt x="1923448" y="485539"/>
                </a:moveTo>
                <a:cubicBezTo>
                  <a:pt x="1927083" y="482384"/>
                  <a:pt x="1931952" y="482178"/>
                  <a:pt x="1935586" y="485539"/>
                </a:cubicBezTo>
                <a:cubicBezTo>
                  <a:pt x="1938810" y="488488"/>
                  <a:pt x="1939015" y="494728"/>
                  <a:pt x="1935586" y="497677"/>
                </a:cubicBezTo>
                <a:cubicBezTo>
                  <a:pt x="1919813" y="511119"/>
                  <a:pt x="1904040" y="524561"/>
                  <a:pt x="1889364" y="539237"/>
                </a:cubicBezTo>
                <a:cubicBezTo>
                  <a:pt x="1885935" y="542597"/>
                  <a:pt x="1880654" y="542392"/>
                  <a:pt x="1877225" y="539237"/>
                </a:cubicBezTo>
                <a:cubicBezTo>
                  <a:pt x="1873796" y="536082"/>
                  <a:pt x="1874070" y="530253"/>
                  <a:pt x="1877225" y="527098"/>
                </a:cubicBezTo>
                <a:cubicBezTo>
                  <a:pt x="1891901" y="512491"/>
                  <a:pt x="1907743" y="499049"/>
                  <a:pt x="1923448" y="485539"/>
                </a:cubicBezTo>
                <a:close/>
                <a:moveTo>
                  <a:pt x="1845952" y="472646"/>
                </a:moveTo>
                <a:cubicBezTo>
                  <a:pt x="1850067" y="474841"/>
                  <a:pt x="1851232" y="480464"/>
                  <a:pt x="1849038" y="484373"/>
                </a:cubicBezTo>
                <a:cubicBezTo>
                  <a:pt x="1844374" y="492534"/>
                  <a:pt x="1839642" y="500764"/>
                  <a:pt x="1832647" y="507553"/>
                </a:cubicBezTo>
                <a:lnTo>
                  <a:pt x="1807094" y="518621"/>
                </a:lnTo>
                <a:lnTo>
                  <a:pt x="1798563" y="510091"/>
                </a:lnTo>
                <a:cubicBezTo>
                  <a:pt x="1798357" y="505427"/>
                  <a:pt x="1802678" y="501518"/>
                  <a:pt x="1807136" y="501518"/>
                </a:cubicBezTo>
                <a:lnTo>
                  <a:pt x="1809698" y="501347"/>
                </a:lnTo>
                <a:lnTo>
                  <a:pt x="1809536" y="501381"/>
                </a:lnTo>
                <a:cubicBezTo>
                  <a:pt x="1808096" y="501724"/>
                  <a:pt x="1811319" y="501244"/>
                  <a:pt x="1810222" y="501312"/>
                </a:cubicBezTo>
                <a:lnTo>
                  <a:pt x="1809698" y="501347"/>
                </a:lnTo>
                <a:lnTo>
                  <a:pt x="1810839" y="501107"/>
                </a:lnTo>
                <a:cubicBezTo>
                  <a:pt x="1811662" y="500901"/>
                  <a:pt x="1812553" y="500627"/>
                  <a:pt x="1813376" y="500352"/>
                </a:cubicBezTo>
                <a:lnTo>
                  <a:pt x="1813612" y="500254"/>
                </a:lnTo>
                <a:lnTo>
                  <a:pt x="1812965" y="500558"/>
                </a:lnTo>
                <a:lnTo>
                  <a:pt x="1814199" y="500010"/>
                </a:lnTo>
                <a:lnTo>
                  <a:pt x="1813612" y="500254"/>
                </a:lnTo>
                <a:lnTo>
                  <a:pt x="1814131" y="500010"/>
                </a:lnTo>
                <a:lnTo>
                  <a:pt x="1818269" y="497439"/>
                </a:lnTo>
                <a:lnTo>
                  <a:pt x="1817628" y="497952"/>
                </a:lnTo>
                <a:lnTo>
                  <a:pt x="1818657" y="497198"/>
                </a:lnTo>
                <a:lnTo>
                  <a:pt x="1818269" y="497439"/>
                </a:lnTo>
                <a:lnTo>
                  <a:pt x="1818314" y="497403"/>
                </a:lnTo>
                <a:cubicBezTo>
                  <a:pt x="1818657" y="497129"/>
                  <a:pt x="1819000" y="496786"/>
                  <a:pt x="1819343" y="496512"/>
                </a:cubicBezTo>
                <a:cubicBezTo>
                  <a:pt x="1819960" y="495963"/>
                  <a:pt x="1820577" y="495346"/>
                  <a:pt x="1821194" y="494729"/>
                </a:cubicBezTo>
                <a:lnTo>
                  <a:pt x="1824879" y="490518"/>
                </a:lnTo>
                <a:lnTo>
                  <a:pt x="1824760" y="490683"/>
                </a:lnTo>
                <a:cubicBezTo>
                  <a:pt x="1823869" y="491917"/>
                  <a:pt x="1825721" y="489517"/>
                  <a:pt x="1825035" y="490340"/>
                </a:cubicBezTo>
                <a:lnTo>
                  <a:pt x="1824879" y="490518"/>
                </a:lnTo>
                <a:lnTo>
                  <a:pt x="1825652" y="489448"/>
                </a:lnTo>
                <a:cubicBezTo>
                  <a:pt x="1826269" y="488625"/>
                  <a:pt x="1826886" y="487802"/>
                  <a:pt x="1827435" y="486911"/>
                </a:cubicBezTo>
                <a:cubicBezTo>
                  <a:pt x="1829836" y="483276"/>
                  <a:pt x="1832030" y="479504"/>
                  <a:pt x="1834225" y="475732"/>
                </a:cubicBezTo>
                <a:cubicBezTo>
                  <a:pt x="1836625" y="471549"/>
                  <a:pt x="1841837" y="470451"/>
                  <a:pt x="1845952" y="472646"/>
                </a:cubicBezTo>
                <a:close/>
                <a:moveTo>
                  <a:pt x="1829905" y="451866"/>
                </a:moveTo>
                <a:cubicBezTo>
                  <a:pt x="1834020" y="454061"/>
                  <a:pt x="1835254" y="459684"/>
                  <a:pt x="1832991" y="463593"/>
                </a:cubicBezTo>
                <a:cubicBezTo>
                  <a:pt x="1827916" y="472303"/>
                  <a:pt x="1821332" y="480121"/>
                  <a:pt x="1814817" y="487802"/>
                </a:cubicBezTo>
                <a:cubicBezTo>
                  <a:pt x="1813240" y="489654"/>
                  <a:pt x="1811594" y="491574"/>
                  <a:pt x="1810017" y="493494"/>
                </a:cubicBezTo>
                <a:cubicBezTo>
                  <a:pt x="1809262" y="494386"/>
                  <a:pt x="1808508" y="495346"/>
                  <a:pt x="1807753" y="496237"/>
                </a:cubicBezTo>
                <a:cubicBezTo>
                  <a:pt x="1807342" y="496717"/>
                  <a:pt x="1806931" y="497266"/>
                  <a:pt x="1806519" y="497746"/>
                </a:cubicBezTo>
                <a:cubicBezTo>
                  <a:pt x="1806382" y="497883"/>
                  <a:pt x="1805147" y="499529"/>
                  <a:pt x="1805765" y="498706"/>
                </a:cubicBezTo>
                <a:cubicBezTo>
                  <a:pt x="1806313" y="498020"/>
                  <a:pt x="1805353" y="499255"/>
                  <a:pt x="1805284" y="499392"/>
                </a:cubicBezTo>
                <a:cubicBezTo>
                  <a:pt x="1804873" y="499872"/>
                  <a:pt x="1804530" y="500352"/>
                  <a:pt x="1804119" y="500901"/>
                </a:cubicBezTo>
                <a:cubicBezTo>
                  <a:pt x="1803433" y="501861"/>
                  <a:pt x="1802747" y="502752"/>
                  <a:pt x="1802130" y="503712"/>
                </a:cubicBezTo>
                <a:cubicBezTo>
                  <a:pt x="1800758" y="505701"/>
                  <a:pt x="1799455" y="507690"/>
                  <a:pt x="1798289" y="509748"/>
                </a:cubicBezTo>
                <a:cubicBezTo>
                  <a:pt x="1795889" y="513931"/>
                  <a:pt x="1790677" y="515028"/>
                  <a:pt x="1786562" y="512834"/>
                </a:cubicBezTo>
                <a:cubicBezTo>
                  <a:pt x="1782447" y="510639"/>
                  <a:pt x="1781213" y="505015"/>
                  <a:pt x="1783476" y="501106"/>
                </a:cubicBezTo>
                <a:cubicBezTo>
                  <a:pt x="1788551" y="492397"/>
                  <a:pt x="1795135" y="484579"/>
                  <a:pt x="1801650" y="476898"/>
                </a:cubicBezTo>
                <a:cubicBezTo>
                  <a:pt x="1803227" y="475046"/>
                  <a:pt x="1804873" y="473126"/>
                  <a:pt x="1806450" y="471206"/>
                </a:cubicBezTo>
                <a:cubicBezTo>
                  <a:pt x="1807205" y="470314"/>
                  <a:pt x="1807959" y="469354"/>
                  <a:pt x="1808713" y="468462"/>
                </a:cubicBezTo>
                <a:cubicBezTo>
                  <a:pt x="1809125" y="467982"/>
                  <a:pt x="1809536" y="467434"/>
                  <a:pt x="1809948" y="466954"/>
                </a:cubicBezTo>
                <a:cubicBezTo>
                  <a:pt x="1810085" y="466816"/>
                  <a:pt x="1811320" y="465171"/>
                  <a:pt x="1810702" y="465994"/>
                </a:cubicBezTo>
                <a:cubicBezTo>
                  <a:pt x="1810154" y="466679"/>
                  <a:pt x="1811114" y="465445"/>
                  <a:pt x="1811182" y="465308"/>
                </a:cubicBezTo>
                <a:cubicBezTo>
                  <a:pt x="1811594" y="464828"/>
                  <a:pt x="1811937" y="464348"/>
                  <a:pt x="1812348" y="463799"/>
                </a:cubicBezTo>
                <a:cubicBezTo>
                  <a:pt x="1813034" y="462839"/>
                  <a:pt x="1813720" y="461947"/>
                  <a:pt x="1814337" y="460987"/>
                </a:cubicBezTo>
                <a:cubicBezTo>
                  <a:pt x="1815709" y="458998"/>
                  <a:pt x="1817012" y="457009"/>
                  <a:pt x="1818178" y="454952"/>
                </a:cubicBezTo>
                <a:cubicBezTo>
                  <a:pt x="1820578" y="450769"/>
                  <a:pt x="1825790" y="449671"/>
                  <a:pt x="1829905" y="451866"/>
                </a:cubicBezTo>
                <a:close/>
                <a:moveTo>
                  <a:pt x="1268892" y="434995"/>
                </a:moveTo>
                <a:cubicBezTo>
                  <a:pt x="1274973" y="437207"/>
                  <a:pt x="1278008" y="446517"/>
                  <a:pt x="1270705" y="450426"/>
                </a:cubicBezTo>
                <a:cubicBezTo>
                  <a:pt x="1249101" y="462016"/>
                  <a:pt x="1234837" y="482521"/>
                  <a:pt x="1221120" y="502135"/>
                </a:cubicBezTo>
                <a:cubicBezTo>
                  <a:pt x="1208090" y="520789"/>
                  <a:pt x="1194512" y="541431"/>
                  <a:pt x="1173664" y="552130"/>
                </a:cubicBezTo>
                <a:lnTo>
                  <a:pt x="1173664" y="552061"/>
                </a:lnTo>
                <a:cubicBezTo>
                  <a:pt x="1163857" y="557068"/>
                  <a:pt x="1155215" y="542254"/>
                  <a:pt x="1165022" y="537248"/>
                </a:cubicBezTo>
                <a:cubicBezTo>
                  <a:pt x="1184773" y="527167"/>
                  <a:pt x="1197049" y="506661"/>
                  <a:pt x="1209393" y="489036"/>
                </a:cubicBezTo>
                <a:cubicBezTo>
                  <a:pt x="1223863" y="468462"/>
                  <a:pt x="1239501" y="447751"/>
                  <a:pt x="1262064" y="435613"/>
                </a:cubicBezTo>
                <a:cubicBezTo>
                  <a:pt x="1264498" y="434310"/>
                  <a:pt x="1266864" y="434258"/>
                  <a:pt x="1268892" y="434995"/>
                </a:cubicBezTo>
                <a:close/>
                <a:moveTo>
                  <a:pt x="2162779" y="423622"/>
                </a:moveTo>
                <a:lnTo>
                  <a:pt x="2158266" y="425257"/>
                </a:lnTo>
                <a:lnTo>
                  <a:pt x="2163974" y="432710"/>
                </a:lnTo>
                <a:lnTo>
                  <a:pt x="2169444" y="427451"/>
                </a:lnTo>
                <a:close/>
                <a:moveTo>
                  <a:pt x="2071101" y="418536"/>
                </a:moveTo>
                <a:lnTo>
                  <a:pt x="2071413" y="418940"/>
                </a:lnTo>
                <a:lnTo>
                  <a:pt x="2037565" y="456324"/>
                </a:lnTo>
                <a:lnTo>
                  <a:pt x="2032710" y="465307"/>
                </a:lnTo>
                <a:lnTo>
                  <a:pt x="2026095" y="463439"/>
                </a:lnTo>
                <a:cubicBezTo>
                  <a:pt x="2023935" y="459735"/>
                  <a:pt x="2024158" y="454643"/>
                  <a:pt x="2028924" y="451866"/>
                </a:cubicBezTo>
                <a:cubicBezTo>
                  <a:pt x="2044629" y="442745"/>
                  <a:pt x="2059236" y="432321"/>
                  <a:pt x="2071101" y="418536"/>
                </a:cubicBezTo>
                <a:close/>
                <a:moveTo>
                  <a:pt x="1227909" y="418536"/>
                </a:moveTo>
                <a:cubicBezTo>
                  <a:pt x="1231544" y="415656"/>
                  <a:pt x="1236482" y="414970"/>
                  <a:pt x="1240048" y="418536"/>
                </a:cubicBezTo>
                <a:cubicBezTo>
                  <a:pt x="1243067" y="421554"/>
                  <a:pt x="1243684" y="427795"/>
                  <a:pt x="1240048" y="430675"/>
                </a:cubicBezTo>
                <a:cubicBezTo>
                  <a:pt x="1226949" y="441168"/>
                  <a:pt x="1214605" y="452758"/>
                  <a:pt x="1203633" y="465514"/>
                </a:cubicBezTo>
                <a:cubicBezTo>
                  <a:pt x="1193551" y="477172"/>
                  <a:pt x="1183745" y="490545"/>
                  <a:pt x="1179903" y="505427"/>
                </a:cubicBezTo>
                <a:lnTo>
                  <a:pt x="1179835" y="505427"/>
                </a:lnTo>
                <a:cubicBezTo>
                  <a:pt x="1177093" y="516126"/>
                  <a:pt x="1160565" y="511599"/>
                  <a:pt x="1163308" y="500901"/>
                </a:cubicBezTo>
                <a:cubicBezTo>
                  <a:pt x="1167766" y="483687"/>
                  <a:pt x="1178463" y="468805"/>
                  <a:pt x="1189848" y="455295"/>
                </a:cubicBezTo>
                <a:cubicBezTo>
                  <a:pt x="1201232" y="441785"/>
                  <a:pt x="1214125" y="429578"/>
                  <a:pt x="1227909" y="418536"/>
                </a:cubicBezTo>
                <a:close/>
                <a:moveTo>
                  <a:pt x="2073021" y="417164"/>
                </a:moveTo>
                <a:cubicBezTo>
                  <a:pt x="2081525" y="411267"/>
                  <a:pt x="2089274" y="423748"/>
                  <a:pt x="2083376" y="430606"/>
                </a:cubicBezTo>
                <a:lnTo>
                  <a:pt x="2081032" y="432457"/>
                </a:lnTo>
                <a:lnTo>
                  <a:pt x="2081456" y="431978"/>
                </a:lnTo>
                <a:lnTo>
                  <a:pt x="2071413" y="418940"/>
                </a:lnTo>
                <a:close/>
                <a:moveTo>
                  <a:pt x="1854044" y="367649"/>
                </a:moveTo>
                <a:cubicBezTo>
                  <a:pt x="1857130" y="363946"/>
                  <a:pt x="1863028" y="364769"/>
                  <a:pt x="1866183" y="367649"/>
                </a:cubicBezTo>
                <a:cubicBezTo>
                  <a:pt x="1869818" y="371010"/>
                  <a:pt x="1869063" y="376359"/>
                  <a:pt x="1866183" y="379788"/>
                </a:cubicBezTo>
                <a:cubicBezTo>
                  <a:pt x="1855004" y="393230"/>
                  <a:pt x="1842728" y="405711"/>
                  <a:pt x="1831550" y="419084"/>
                </a:cubicBezTo>
                <a:cubicBezTo>
                  <a:pt x="1828464" y="422788"/>
                  <a:pt x="1822566" y="421965"/>
                  <a:pt x="1819411" y="419084"/>
                </a:cubicBezTo>
                <a:cubicBezTo>
                  <a:pt x="1815777" y="415724"/>
                  <a:pt x="1816531" y="410375"/>
                  <a:pt x="1819411" y="406946"/>
                </a:cubicBezTo>
                <a:cubicBezTo>
                  <a:pt x="1830590" y="393504"/>
                  <a:pt x="1842866" y="381023"/>
                  <a:pt x="1854044" y="367649"/>
                </a:cubicBezTo>
                <a:close/>
                <a:moveTo>
                  <a:pt x="1410401" y="349202"/>
                </a:moveTo>
                <a:cubicBezTo>
                  <a:pt x="1413898" y="346116"/>
                  <a:pt x="1419110" y="345773"/>
                  <a:pt x="1422539" y="349202"/>
                </a:cubicBezTo>
                <a:cubicBezTo>
                  <a:pt x="1425694" y="352357"/>
                  <a:pt x="1426037" y="358254"/>
                  <a:pt x="1422539" y="361341"/>
                </a:cubicBezTo>
                <a:cubicBezTo>
                  <a:pt x="1417740" y="365593"/>
                  <a:pt x="1413830" y="370256"/>
                  <a:pt x="1410676" y="374645"/>
                </a:cubicBezTo>
                <a:cubicBezTo>
                  <a:pt x="1407040" y="379789"/>
                  <a:pt x="1403680" y="385069"/>
                  <a:pt x="1400319" y="390418"/>
                </a:cubicBezTo>
                <a:cubicBezTo>
                  <a:pt x="1393393" y="401460"/>
                  <a:pt x="1386192" y="412707"/>
                  <a:pt x="1376385" y="421417"/>
                </a:cubicBezTo>
                <a:cubicBezTo>
                  <a:pt x="1372887" y="424503"/>
                  <a:pt x="1367675" y="424846"/>
                  <a:pt x="1364247" y="421417"/>
                </a:cubicBezTo>
                <a:cubicBezTo>
                  <a:pt x="1361092" y="418262"/>
                  <a:pt x="1360749" y="412364"/>
                  <a:pt x="1364247" y="409278"/>
                </a:cubicBezTo>
                <a:cubicBezTo>
                  <a:pt x="1369047" y="405026"/>
                  <a:pt x="1372957" y="400363"/>
                  <a:pt x="1376111" y="395973"/>
                </a:cubicBezTo>
                <a:cubicBezTo>
                  <a:pt x="1379745" y="390830"/>
                  <a:pt x="1383106" y="385549"/>
                  <a:pt x="1386466" y="380200"/>
                </a:cubicBezTo>
                <a:cubicBezTo>
                  <a:pt x="1393393" y="369159"/>
                  <a:pt x="1400594" y="357912"/>
                  <a:pt x="1410401" y="349202"/>
                </a:cubicBezTo>
                <a:close/>
                <a:moveTo>
                  <a:pt x="2179055" y="295214"/>
                </a:moveTo>
                <a:lnTo>
                  <a:pt x="2155522" y="327530"/>
                </a:lnTo>
                <a:cubicBezTo>
                  <a:pt x="2140915" y="346733"/>
                  <a:pt x="2126650" y="366278"/>
                  <a:pt x="2114786" y="387332"/>
                </a:cubicBezTo>
                <a:cubicBezTo>
                  <a:pt x="2109368" y="397002"/>
                  <a:pt x="2094555" y="388292"/>
                  <a:pt x="2099972" y="378691"/>
                </a:cubicBezTo>
                <a:cubicBezTo>
                  <a:pt x="2112317" y="356745"/>
                  <a:pt x="2127336" y="336514"/>
                  <a:pt x="2142561" y="316489"/>
                </a:cubicBezTo>
                <a:lnTo>
                  <a:pt x="2156045" y="299193"/>
                </a:lnTo>
                <a:lnTo>
                  <a:pt x="2156122" y="300287"/>
                </a:lnTo>
                <a:cubicBezTo>
                  <a:pt x="2158163" y="302876"/>
                  <a:pt x="2161592" y="304419"/>
                  <a:pt x="2165123" y="303459"/>
                </a:cubicBezTo>
                <a:close/>
                <a:moveTo>
                  <a:pt x="1823458" y="278496"/>
                </a:moveTo>
                <a:cubicBezTo>
                  <a:pt x="1826956" y="275959"/>
                  <a:pt x="1833334" y="277673"/>
                  <a:pt x="1835185" y="281582"/>
                </a:cubicBezTo>
                <a:cubicBezTo>
                  <a:pt x="1836625" y="284669"/>
                  <a:pt x="1837654" y="287617"/>
                  <a:pt x="1837174" y="291046"/>
                </a:cubicBezTo>
                <a:cubicBezTo>
                  <a:pt x="1837037" y="292144"/>
                  <a:pt x="1836831" y="293035"/>
                  <a:pt x="1836557" y="294064"/>
                </a:cubicBezTo>
                <a:cubicBezTo>
                  <a:pt x="1836420" y="294407"/>
                  <a:pt x="1836420" y="294750"/>
                  <a:pt x="1836283" y="295093"/>
                </a:cubicBezTo>
                <a:cubicBezTo>
                  <a:pt x="1836008" y="295710"/>
                  <a:pt x="1836351" y="293378"/>
                  <a:pt x="1836351" y="295093"/>
                </a:cubicBezTo>
                <a:cubicBezTo>
                  <a:pt x="1836214" y="299893"/>
                  <a:pt x="1832511" y="303459"/>
                  <a:pt x="1827779" y="303665"/>
                </a:cubicBezTo>
                <a:lnTo>
                  <a:pt x="1823898" y="299784"/>
                </a:lnTo>
                <a:lnTo>
                  <a:pt x="1827024" y="297219"/>
                </a:lnTo>
                <a:cubicBezTo>
                  <a:pt x="1827504" y="296807"/>
                  <a:pt x="1828053" y="296396"/>
                  <a:pt x="1828533" y="295984"/>
                </a:cubicBezTo>
                <a:cubicBezTo>
                  <a:pt x="1829630" y="295093"/>
                  <a:pt x="1826956" y="297150"/>
                  <a:pt x="1828945" y="295641"/>
                </a:cubicBezTo>
                <a:cubicBezTo>
                  <a:pt x="1829973" y="294818"/>
                  <a:pt x="1831070" y="294064"/>
                  <a:pt x="1832099" y="293310"/>
                </a:cubicBezTo>
                <a:lnTo>
                  <a:pt x="1820372" y="290224"/>
                </a:lnTo>
                <a:cubicBezTo>
                  <a:pt x="1820303" y="288852"/>
                  <a:pt x="1820235" y="288578"/>
                  <a:pt x="1820235" y="289469"/>
                </a:cubicBezTo>
                <a:cubicBezTo>
                  <a:pt x="1820372" y="286863"/>
                  <a:pt x="1820372" y="288235"/>
                  <a:pt x="1820166" y="289058"/>
                </a:cubicBezTo>
                <a:cubicBezTo>
                  <a:pt x="1819618" y="291046"/>
                  <a:pt x="1819275" y="293035"/>
                  <a:pt x="1819206" y="295093"/>
                </a:cubicBezTo>
                <a:lnTo>
                  <a:pt x="1823898" y="299784"/>
                </a:lnTo>
                <a:lnTo>
                  <a:pt x="1821675" y="301608"/>
                </a:lnTo>
                <a:lnTo>
                  <a:pt x="1815542" y="306830"/>
                </a:lnTo>
                <a:lnTo>
                  <a:pt x="1816806" y="307163"/>
                </a:lnTo>
                <a:cubicBezTo>
                  <a:pt x="1819206" y="310866"/>
                  <a:pt x="1817697" y="316833"/>
                  <a:pt x="1813720" y="318890"/>
                </a:cubicBezTo>
                <a:cubicBezTo>
                  <a:pt x="1811525" y="320056"/>
                  <a:pt x="1809330" y="321290"/>
                  <a:pt x="1807342" y="322730"/>
                </a:cubicBezTo>
                <a:cubicBezTo>
                  <a:pt x="1807067" y="322936"/>
                  <a:pt x="1805353" y="324376"/>
                  <a:pt x="1806930" y="323005"/>
                </a:cubicBezTo>
                <a:cubicBezTo>
                  <a:pt x="1806587" y="323279"/>
                  <a:pt x="1806244" y="323553"/>
                  <a:pt x="1805901" y="323828"/>
                </a:cubicBezTo>
                <a:cubicBezTo>
                  <a:pt x="1804941" y="324651"/>
                  <a:pt x="1804050" y="325474"/>
                  <a:pt x="1803227" y="326297"/>
                </a:cubicBezTo>
                <a:cubicBezTo>
                  <a:pt x="1802404" y="327120"/>
                  <a:pt x="1801581" y="328011"/>
                  <a:pt x="1800826" y="328903"/>
                </a:cubicBezTo>
                <a:cubicBezTo>
                  <a:pt x="1800621" y="329108"/>
                  <a:pt x="1799523" y="330480"/>
                  <a:pt x="1800278" y="329520"/>
                </a:cubicBezTo>
                <a:cubicBezTo>
                  <a:pt x="1801032" y="328560"/>
                  <a:pt x="1799935" y="330000"/>
                  <a:pt x="1799798" y="330206"/>
                </a:cubicBezTo>
                <a:cubicBezTo>
                  <a:pt x="1798563" y="331989"/>
                  <a:pt x="1797466" y="333909"/>
                  <a:pt x="1796506" y="335829"/>
                </a:cubicBezTo>
                <a:cubicBezTo>
                  <a:pt x="1795889" y="337064"/>
                  <a:pt x="1795957" y="336172"/>
                  <a:pt x="1796506" y="335692"/>
                </a:cubicBezTo>
                <a:cubicBezTo>
                  <a:pt x="1796232" y="335898"/>
                  <a:pt x="1795957" y="337132"/>
                  <a:pt x="1795889" y="337407"/>
                </a:cubicBezTo>
                <a:cubicBezTo>
                  <a:pt x="1795614" y="338298"/>
                  <a:pt x="1795340" y="339258"/>
                  <a:pt x="1795134" y="340218"/>
                </a:cubicBezTo>
                <a:cubicBezTo>
                  <a:pt x="1795066" y="340287"/>
                  <a:pt x="1794791" y="341933"/>
                  <a:pt x="1794791" y="341933"/>
                </a:cubicBezTo>
                <a:cubicBezTo>
                  <a:pt x="1794723" y="341864"/>
                  <a:pt x="1794929" y="339738"/>
                  <a:pt x="1794860" y="341659"/>
                </a:cubicBezTo>
                <a:cubicBezTo>
                  <a:pt x="1794860" y="342687"/>
                  <a:pt x="1794791" y="343784"/>
                  <a:pt x="1794860" y="344813"/>
                </a:cubicBezTo>
                <a:lnTo>
                  <a:pt x="1794860" y="345362"/>
                </a:lnTo>
                <a:lnTo>
                  <a:pt x="1794997" y="345910"/>
                </a:lnTo>
                <a:cubicBezTo>
                  <a:pt x="1795203" y="346871"/>
                  <a:pt x="1795409" y="347762"/>
                  <a:pt x="1795752" y="348722"/>
                </a:cubicBezTo>
                <a:lnTo>
                  <a:pt x="1795958" y="349340"/>
                </a:lnTo>
                <a:lnTo>
                  <a:pt x="1795752" y="348928"/>
                </a:lnTo>
                <a:cubicBezTo>
                  <a:pt x="1796163" y="349957"/>
                  <a:pt x="1796300" y="350162"/>
                  <a:pt x="1796026" y="349545"/>
                </a:cubicBezTo>
                <a:lnTo>
                  <a:pt x="1795958" y="349340"/>
                </a:lnTo>
                <a:lnTo>
                  <a:pt x="1796437" y="350300"/>
                </a:lnTo>
                <a:cubicBezTo>
                  <a:pt x="1796986" y="351328"/>
                  <a:pt x="1797603" y="352288"/>
                  <a:pt x="1798289" y="353249"/>
                </a:cubicBezTo>
                <a:lnTo>
                  <a:pt x="1798358" y="353386"/>
                </a:lnTo>
                <a:cubicBezTo>
                  <a:pt x="1801101" y="357295"/>
                  <a:pt x="1798906" y="362781"/>
                  <a:pt x="1795272" y="365113"/>
                </a:cubicBezTo>
                <a:cubicBezTo>
                  <a:pt x="1791157" y="367719"/>
                  <a:pt x="1786082" y="365730"/>
                  <a:pt x="1783544" y="362027"/>
                </a:cubicBezTo>
                <a:cubicBezTo>
                  <a:pt x="1776481" y="351877"/>
                  <a:pt x="1776412" y="339258"/>
                  <a:pt x="1781281" y="328217"/>
                </a:cubicBezTo>
                <a:lnTo>
                  <a:pt x="1782442" y="327039"/>
                </a:lnTo>
                <a:lnTo>
                  <a:pt x="1774149" y="324856"/>
                </a:lnTo>
                <a:cubicBezTo>
                  <a:pt x="1771749" y="321153"/>
                  <a:pt x="1773258" y="315187"/>
                  <a:pt x="1777235" y="313129"/>
                </a:cubicBezTo>
                <a:cubicBezTo>
                  <a:pt x="1781693" y="310866"/>
                  <a:pt x="1786013" y="308191"/>
                  <a:pt x="1790128" y="305311"/>
                </a:cubicBezTo>
                <a:cubicBezTo>
                  <a:pt x="1791157" y="304557"/>
                  <a:pt x="1792186" y="303802"/>
                  <a:pt x="1793214" y="303048"/>
                </a:cubicBezTo>
                <a:cubicBezTo>
                  <a:pt x="1793763" y="302636"/>
                  <a:pt x="1793969" y="302499"/>
                  <a:pt x="1793283" y="303048"/>
                </a:cubicBezTo>
                <a:cubicBezTo>
                  <a:pt x="1793832" y="302636"/>
                  <a:pt x="1794311" y="302294"/>
                  <a:pt x="1794792" y="301882"/>
                </a:cubicBezTo>
                <a:cubicBezTo>
                  <a:pt x="1796575" y="300442"/>
                  <a:pt x="1798358" y="299002"/>
                  <a:pt x="1800072" y="297562"/>
                </a:cubicBezTo>
                <a:cubicBezTo>
                  <a:pt x="1807753" y="291046"/>
                  <a:pt x="1815297" y="284394"/>
                  <a:pt x="1823458" y="278496"/>
                </a:cubicBezTo>
                <a:close/>
                <a:moveTo>
                  <a:pt x="2094417" y="268346"/>
                </a:moveTo>
                <a:cubicBezTo>
                  <a:pt x="2097709" y="265054"/>
                  <a:pt x="2103264" y="265054"/>
                  <a:pt x="2106556" y="268346"/>
                </a:cubicBezTo>
                <a:cubicBezTo>
                  <a:pt x="2109848" y="271638"/>
                  <a:pt x="2109848" y="277193"/>
                  <a:pt x="2106556" y="280485"/>
                </a:cubicBezTo>
                <a:cubicBezTo>
                  <a:pt x="2088039" y="299138"/>
                  <a:pt x="2074049" y="328285"/>
                  <a:pt x="2045040" y="331508"/>
                </a:cubicBezTo>
                <a:lnTo>
                  <a:pt x="2045040" y="331439"/>
                </a:lnTo>
                <a:cubicBezTo>
                  <a:pt x="2040239" y="331988"/>
                  <a:pt x="2036673" y="327050"/>
                  <a:pt x="2036467" y="322867"/>
                </a:cubicBezTo>
                <a:cubicBezTo>
                  <a:pt x="2036261" y="317861"/>
                  <a:pt x="2040582" y="314775"/>
                  <a:pt x="2045040" y="314294"/>
                </a:cubicBezTo>
                <a:cubicBezTo>
                  <a:pt x="2042777" y="314569"/>
                  <a:pt x="2045246" y="314226"/>
                  <a:pt x="2045725" y="314157"/>
                </a:cubicBezTo>
                <a:cubicBezTo>
                  <a:pt x="2046480" y="314020"/>
                  <a:pt x="2047234" y="313814"/>
                  <a:pt x="2047989" y="313609"/>
                </a:cubicBezTo>
                <a:cubicBezTo>
                  <a:pt x="2048675" y="313403"/>
                  <a:pt x="2049292" y="313197"/>
                  <a:pt x="2049909" y="312991"/>
                </a:cubicBezTo>
                <a:cubicBezTo>
                  <a:pt x="2050389" y="312854"/>
                  <a:pt x="2052241" y="311963"/>
                  <a:pt x="2050389" y="312854"/>
                </a:cubicBezTo>
                <a:cubicBezTo>
                  <a:pt x="2052926" y="311688"/>
                  <a:pt x="2055327" y="310317"/>
                  <a:pt x="2057590" y="308739"/>
                </a:cubicBezTo>
                <a:cubicBezTo>
                  <a:pt x="2057796" y="308602"/>
                  <a:pt x="2059853" y="307094"/>
                  <a:pt x="2059030" y="307711"/>
                </a:cubicBezTo>
                <a:cubicBezTo>
                  <a:pt x="2058207" y="308328"/>
                  <a:pt x="2059922" y="306888"/>
                  <a:pt x="2060127" y="306751"/>
                </a:cubicBezTo>
                <a:cubicBezTo>
                  <a:pt x="2061362" y="305722"/>
                  <a:pt x="2062528" y="304625"/>
                  <a:pt x="2063693" y="303527"/>
                </a:cubicBezTo>
                <a:cubicBezTo>
                  <a:pt x="2065888" y="301470"/>
                  <a:pt x="2068014" y="299207"/>
                  <a:pt x="2070071" y="296944"/>
                </a:cubicBezTo>
                <a:cubicBezTo>
                  <a:pt x="2078438" y="287617"/>
                  <a:pt x="2085570" y="277261"/>
                  <a:pt x="2094417" y="268346"/>
                </a:cubicBezTo>
                <a:close/>
                <a:moveTo>
                  <a:pt x="2195222" y="258946"/>
                </a:moveTo>
                <a:lnTo>
                  <a:pt x="2170198" y="299481"/>
                </a:lnTo>
                <a:lnTo>
                  <a:pt x="2163071" y="290180"/>
                </a:lnTo>
                <a:lnTo>
                  <a:pt x="2164815" y="287943"/>
                </a:lnTo>
                <a:lnTo>
                  <a:pt x="2169468" y="280939"/>
                </a:lnTo>
                <a:lnTo>
                  <a:pt x="2187129" y="269237"/>
                </a:lnTo>
                <a:close/>
                <a:moveTo>
                  <a:pt x="1686572" y="257785"/>
                </a:moveTo>
                <a:cubicBezTo>
                  <a:pt x="1690755" y="259980"/>
                  <a:pt x="1691852" y="265603"/>
                  <a:pt x="1689658" y="269512"/>
                </a:cubicBezTo>
                <a:cubicBezTo>
                  <a:pt x="1677382" y="291389"/>
                  <a:pt x="1657288" y="306957"/>
                  <a:pt x="1639800" y="324376"/>
                </a:cubicBezTo>
                <a:lnTo>
                  <a:pt x="1639732" y="324513"/>
                </a:lnTo>
                <a:cubicBezTo>
                  <a:pt x="1636303" y="327874"/>
                  <a:pt x="1631022" y="327668"/>
                  <a:pt x="1627593" y="324513"/>
                </a:cubicBezTo>
                <a:cubicBezTo>
                  <a:pt x="1624164" y="321359"/>
                  <a:pt x="1624438" y="315529"/>
                  <a:pt x="1627593" y="312375"/>
                </a:cubicBezTo>
                <a:cubicBezTo>
                  <a:pt x="1636028" y="304008"/>
                  <a:pt x="1644944" y="296190"/>
                  <a:pt x="1653310" y="287823"/>
                </a:cubicBezTo>
                <a:cubicBezTo>
                  <a:pt x="1657562" y="283571"/>
                  <a:pt x="1661677" y="279251"/>
                  <a:pt x="1665449" y="274656"/>
                </a:cubicBezTo>
                <a:cubicBezTo>
                  <a:pt x="1665998" y="274038"/>
                  <a:pt x="1666547" y="273353"/>
                  <a:pt x="1667095" y="272667"/>
                </a:cubicBezTo>
                <a:cubicBezTo>
                  <a:pt x="1667918" y="271570"/>
                  <a:pt x="1667095" y="272667"/>
                  <a:pt x="1667575" y="271981"/>
                </a:cubicBezTo>
                <a:cubicBezTo>
                  <a:pt x="1668467" y="270815"/>
                  <a:pt x="1669290" y="269649"/>
                  <a:pt x="1670113" y="268484"/>
                </a:cubicBezTo>
                <a:cubicBezTo>
                  <a:pt x="1671827" y="266015"/>
                  <a:pt x="1673405" y="263477"/>
                  <a:pt x="1674845" y="260871"/>
                </a:cubicBezTo>
                <a:cubicBezTo>
                  <a:pt x="1677176" y="256688"/>
                  <a:pt x="1682388" y="255590"/>
                  <a:pt x="1686572" y="257785"/>
                </a:cubicBezTo>
                <a:close/>
                <a:moveTo>
                  <a:pt x="1646042" y="242972"/>
                </a:moveTo>
                <a:cubicBezTo>
                  <a:pt x="1649745" y="239885"/>
                  <a:pt x="1654546" y="239611"/>
                  <a:pt x="1658181" y="242972"/>
                </a:cubicBezTo>
                <a:cubicBezTo>
                  <a:pt x="1661404" y="245920"/>
                  <a:pt x="1661678" y="252230"/>
                  <a:pt x="1658181" y="255110"/>
                </a:cubicBezTo>
                <a:cubicBezTo>
                  <a:pt x="1654683" y="257991"/>
                  <a:pt x="1651460" y="261214"/>
                  <a:pt x="1648442" y="264643"/>
                </a:cubicBezTo>
                <a:cubicBezTo>
                  <a:pt x="1646933" y="266289"/>
                  <a:pt x="1645493" y="268003"/>
                  <a:pt x="1644121" y="269718"/>
                </a:cubicBezTo>
                <a:cubicBezTo>
                  <a:pt x="1643367" y="270609"/>
                  <a:pt x="1642681" y="271569"/>
                  <a:pt x="1641927" y="272461"/>
                </a:cubicBezTo>
                <a:cubicBezTo>
                  <a:pt x="1642681" y="271501"/>
                  <a:pt x="1642270" y="272049"/>
                  <a:pt x="1641790" y="272667"/>
                </a:cubicBezTo>
                <a:cubicBezTo>
                  <a:pt x="1641515" y="273010"/>
                  <a:pt x="1641241" y="273421"/>
                  <a:pt x="1640967" y="273764"/>
                </a:cubicBezTo>
                <a:cubicBezTo>
                  <a:pt x="1635206" y="281376"/>
                  <a:pt x="1629720" y="289263"/>
                  <a:pt x="1623616" y="296601"/>
                </a:cubicBezTo>
                <a:lnTo>
                  <a:pt x="1623479" y="296670"/>
                </a:lnTo>
                <a:cubicBezTo>
                  <a:pt x="1620393" y="300373"/>
                  <a:pt x="1614495" y="299550"/>
                  <a:pt x="1611340" y="296670"/>
                </a:cubicBezTo>
                <a:cubicBezTo>
                  <a:pt x="1607706" y="293309"/>
                  <a:pt x="1608460" y="287960"/>
                  <a:pt x="1611340" y="284531"/>
                </a:cubicBezTo>
                <a:cubicBezTo>
                  <a:pt x="1612095" y="283639"/>
                  <a:pt x="1612780" y="282679"/>
                  <a:pt x="1613535" y="281788"/>
                </a:cubicBezTo>
                <a:cubicBezTo>
                  <a:pt x="1613878" y="281308"/>
                  <a:pt x="1614289" y="280896"/>
                  <a:pt x="1614632" y="280416"/>
                </a:cubicBezTo>
                <a:cubicBezTo>
                  <a:pt x="1615181" y="279799"/>
                  <a:pt x="1615592" y="279250"/>
                  <a:pt x="1614838" y="280210"/>
                </a:cubicBezTo>
                <a:cubicBezTo>
                  <a:pt x="1616209" y="278427"/>
                  <a:pt x="1617581" y="276644"/>
                  <a:pt x="1618884" y="274861"/>
                </a:cubicBezTo>
                <a:cubicBezTo>
                  <a:pt x="1621559" y="271295"/>
                  <a:pt x="1624165" y="267660"/>
                  <a:pt x="1626908" y="264094"/>
                </a:cubicBezTo>
                <a:cubicBezTo>
                  <a:pt x="1632737" y="256482"/>
                  <a:pt x="1638704" y="249144"/>
                  <a:pt x="1646042" y="242972"/>
                </a:cubicBezTo>
                <a:close/>
                <a:moveTo>
                  <a:pt x="2313796" y="240409"/>
                </a:moveTo>
                <a:cubicBezTo>
                  <a:pt x="2316823" y="243452"/>
                  <a:pt x="2318057" y="248595"/>
                  <a:pt x="2314491" y="252779"/>
                </a:cubicBezTo>
                <a:cubicBezTo>
                  <a:pt x="2294671" y="276027"/>
                  <a:pt x="2279720" y="302019"/>
                  <a:pt x="2260724" y="326845"/>
                </a:cubicBezTo>
                <a:cubicBezTo>
                  <a:pt x="2241727" y="351671"/>
                  <a:pt x="2219096" y="372725"/>
                  <a:pt x="2190292" y="385755"/>
                </a:cubicBezTo>
                <a:lnTo>
                  <a:pt x="2190224" y="385824"/>
                </a:lnTo>
                <a:lnTo>
                  <a:pt x="2189995" y="385746"/>
                </a:lnTo>
                <a:lnTo>
                  <a:pt x="2174311" y="419445"/>
                </a:lnTo>
                <a:lnTo>
                  <a:pt x="2173399" y="419776"/>
                </a:lnTo>
                <a:lnTo>
                  <a:pt x="2173559" y="420045"/>
                </a:lnTo>
                <a:lnTo>
                  <a:pt x="2173450" y="421297"/>
                </a:lnTo>
                <a:lnTo>
                  <a:pt x="2174311" y="419445"/>
                </a:lnTo>
                <a:lnTo>
                  <a:pt x="2177083" y="418442"/>
                </a:lnTo>
                <a:cubicBezTo>
                  <a:pt x="2183006" y="414301"/>
                  <a:pt x="2188407" y="409072"/>
                  <a:pt x="2192761" y="405094"/>
                </a:cubicBezTo>
                <a:cubicBezTo>
                  <a:pt x="2205449" y="393436"/>
                  <a:pt x="2216970" y="380611"/>
                  <a:pt x="2228286" y="367650"/>
                </a:cubicBezTo>
                <a:cubicBezTo>
                  <a:pt x="2232675" y="362643"/>
                  <a:pt x="2236858" y="357363"/>
                  <a:pt x="2241453" y="352493"/>
                </a:cubicBezTo>
                <a:cubicBezTo>
                  <a:pt x="2249751" y="343715"/>
                  <a:pt x="2259901" y="336309"/>
                  <a:pt x="2269365" y="328765"/>
                </a:cubicBezTo>
                <a:cubicBezTo>
                  <a:pt x="2288773" y="313266"/>
                  <a:pt x="2308456" y="298109"/>
                  <a:pt x="2325464" y="279867"/>
                </a:cubicBezTo>
                <a:cubicBezTo>
                  <a:pt x="2333008" y="271775"/>
                  <a:pt x="2345077" y="283913"/>
                  <a:pt x="2337602" y="292006"/>
                </a:cubicBezTo>
                <a:cubicBezTo>
                  <a:pt x="2319634" y="311414"/>
                  <a:pt x="2298512" y="327187"/>
                  <a:pt x="2277938" y="343715"/>
                </a:cubicBezTo>
                <a:cubicBezTo>
                  <a:pt x="2268954" y="350916"/>
                  <a:pt x="2259352" y="358048"/>
                  <a:pt x="2251740" y="366758"/>
                </a:cubicBezTo>
                <a:cubicBezTo>
                  <a:pt x="2246665" y="372587"/>
                  <a:pt x="2241659" y="378485"/>
                  <a:pt x="2236515" y="384315"/>
                </a:cubicBezTo>
                <a:cubicBezTo>
                  <a:pt x="2224171" y="398305"/>
                  <a:pt x="2211484" y="412227"/>
                  <a:pt x="2197013" y="424091"/>
                </a:cubicBezTo>
                <a:cubicBezTo>
                  <a:pt x="2191698" y="428480"/>
                  <a:pt x="2185680" y="433263"/>
                  <a:pt x="2179165" y="436847"/>
                </a:cubicBezTo>
                <a:lnTo>
                  <a:pt x="2171924" y="438778"/>
                </a:lnTo>
                <a:lnTo>
                  <a:pt x="2171544" y="443122"/>
                </a:lnTo>
                <a:cubicBezTo>
                  <a:pt x="2169877" y="450678"/>
                  <a:pt x="2167404" y="458124"/>
                  <a:pt x="2164695" y="465530"/>
                </a:cubicBezTo>
                <a:lnTo>
                  <a:pt x="2160218" y="479267"/>
                </a:lnTo>
                <a:lnTo>
                  <a:pt x="2154601" y="482497"/>
                </a:lnTo>
                <a:cubicBezTo>
                  <a:pt x="2146903" y="488175"/>
                  <a:pt x="2140041" y="494951"/>
                  <a:pt x="2134537" y="503507"/>
                </a:cubicBezTo>
                <a:lnTo>
                  <a:pt x="2150173" y="510090"/>
                </a:lnTo>
                <a:lnTo>
                  <a:pt x="2160218" y="479267"/>
                </a:lnTo>
                <a:lnTo>
                  <a:pt x="2179680" y="468077"/>
                </a:lnTo>
                <a:cubicBezTo>
                  <a:pt x="2197373" y="459753"/>
                  <a:pt x="2216319" y="453100"/>
                  <a:pt x="2232332" y="442676"/>
                </a:cubicBezTo>
                <a:cubicBezTo>
                  <a:pt x="2239190" y="438219"/>
                  <a:pt x="2246048" y="445557"/>
                  <a:pt x="2244951" y="452346"/>
                </a:cubicBezTo>
                <a:cubicBezTo>
                  <a:pt x="2240682" y="478012"/>
                  <a:pt x="2221368" y="495423"/>
                  <a:pt x="2207580" y="515920"/>
                </a:cubicBezTo>
                <a:lnTo>
                  <a:pt x="2201181" y="528475"/>
                </a:lnTo>
                <a:lnTo>
                  <a:pt x="2192487" y="528195"/>
                </a:lnTo>
                <a:lnTo>
                  <a:pt x="2196396" y="537865"/>
                </a:lnTo>
                <a:lnTo>
                  <a:pt x="2201181" y="528475"/>
                </a:lnTo>
                <a:lnTo>
                  <a:pt x="2201307" y="528479"/>
                </a:lnTo>
                <a:cubicBezTo>
                  <a:pt x="2209906" y="525448"/>
                  <a:pt x="2217570" y="514016"/>
                  <a:pt x="2221839" y="508102"/>
                </a:cubicBezTo>
                <a:cubicBezTo>
                  <a:pt x="2230549" y="495963"/>
                  <a:pt x="2237956" y="481904"/>
                  <a:pt x="2249066" y="471754"/>
                </a:cubicBezTo>
                <a:cubicBezTo>
                  <a:pt x="2257227" y="464347"/>
                  <a:pt x="2269365" y="476418"/>
                  <a:pt x="2261204" y="483893"/>
                </a:cubicBezTo>
                <a:cubicBezTo>
                  <a:pt x="2239876" y="503370"/>
                  <a:pt x="2222045" y="560497"/>
                  <a:pt x="2183846" y="543009"/>
                </a:cubicBezTo>
                <a:cubicBezTo>
                  <a:pt x="2180623" y="541500"/>
                  <a:pt x="2178840" y="536631"/>
                  <a:pt x="2179937" y="533339"/>
                </a:cubicBezTo>
                <a:cubicBezTo>
                  <a:pt x="2187755" y="509628"/>
                  <a:pt x="2208034" y="492127"/>
                  <a:pt x="2220028" y="470798"/>
                </a:cubicBezTo>
                <a:lnTo>
                  <a:pt x="2221427" y="466998"/>
                </a:lnTo>
                <a:lnTo>
                  <a:pt x="2241110" y="457489"/>
                </a:lnTo>
                <a:lnTo>
                  <a:pt x="2228492" y="447820"/>
                </a:lnTo>
                <a:lnTo>
                  <a:pt x="2221427" y="466998"/>
                </a:lnTo>
                <a:lnTo>
                  <a:pt x="2192419" y="481012"/>
                </a:lnTo>
                <a:cubicBezTo>
                  <a:pt x="2176439" y="488350"/>
                  <a:pt x="2159226" y="496923"/>
                  <a:pt x="2149419" y="512148"/>
                </a:cubicBezTo>
                <a:cubicBezTo>
                  <a:pt x="2144001" y="520652"/>
                  <a:pt x="2132068" y="514960"/>
                  <a:pt x="2133783" y="505564"/>
                </a:cubicBezTo>
                <a:cubicBezTo>
                  <a:pt x="2137640" y="484167"/>
                  <a:pt x="2149599" y="463349"/>
                  <a:pt x="2154527" y="441836"/>
                </a:cubicBezTo>
                <a:lnTo>
                  <a:pt x="2154531" y="441789"/>
                </a:lnTo>
                <a:lnTo>
                  <a:pt x="2155417" y="440938"/>
                </a:lnTo>
                <a:lnTo>
                  <a:pt x="2154646" y="440551"/>
                </a:lnTo>
                <a:lnTo>
                  <a:pt x="2154531" y="441789"/>
                </a:lnTo>
                <a:lnTo>
                  <a:pt x="2129651" y="465710"/>
                </a:lnTo>
                <a:cubicBezTo>
                  <a:pt x="2118284" y="480498"/>
                  <a:pt x="2107757" y="496168"/>
                  <a:pt x="2094898" y="509267"/>
                </a:cubicBezTo>
                <a:cubicBezTo>
                  <a:pt x="2088863" y="515440"/>
                  <a:pt x="2078370" y="509062"/>
                  <a:pt x="2080565" y="500901"/>
                </a:cubicBezTo>
                <a:cubicBezTo>
                  <a:pt x="2084405" y="486567"/>
                  <a:pt x="2091537" y="472783"/>
                  <a:pt x="2097367" y="459958"/>
                </a:cubicBezTo>
                <a:cubicBezTo>
                  <a:pt x="2100282" y="453546"/>
                  <a:pt x="2103505" y="446585"/>
                  <a:pt x="2105751" y="439419"/>
                </a:cubicBezTo>
                <a:lnTo>
                  <a:pt x="2106073" y="436634"/>
                </a:lnTo>
                <a:lnTo>
                  <a:pt x="2120890" y="422788"/>
                </a:lnTo>
                <a:lnTo>
                  <a:pt x="2108271" y="417645"/>
                </a:lnTo>
                <a:lnTo>
                  <a:pt x="2106073" y="436634"/>
                </a:lnTo>
                <a:lnTo>
                  <a:pt x="2097204" y="444922"/>
                </a:lnTo>
                <a:cubicBezTo>
                  <a:pt x="2090595" y="453769"/>
                  <a:pt x="2084817" y="463524"/>
                  <a:pt x="2078507" y="472509"/>
                </a:cubicBezTo>
                <a:cubicBezTo>
                  <a:pt x="2065888" y="490476"/>
                  <a:pt x="2051007" y="508307"/>
                  <a:pt x="2028718" y="513725"/>
                </a:cubicBezTo>
                <a:cubicBezTo>
                  <a:pt x="2023849" y="514891"/>
                  <a:pt x="2017265" y="511188"/>
                  <a:pt x="2017882" y="505427"/>
                </a:cubicBezTo>
                <a:cubicBezTo>
                  <a:pt x="2018877" y="496580"/>
                  <a:pt x="2021414" y="487990"/>
                  <a:pt x="2024895" y="479769"/>
                </a:cubicBezTo>
                <a:lnTo>
                  <a:pt x="2032710" y="465307"/>
                </a:lnTo>
                <a:lnTo>
                  <a:pt x="2037565" y="466679"/>
                </a:lnTo>
                <a:lnTo>
                  <a:pt x="2037771" y="466611"/>
                </a:lnTo>
                <a:lnTo>
                  <a:pt x="2081032" y="432457"/>
                </a:lnTo>
                <a:lnTo>
                  <a:pt x="2052172" y="465033"/>
                </a:lnTo>
                <a:cubicBezTo>
                  <a:pt x="2048332" y="471034"/>
                  <a:pt x="2044423" y="477549"/>
                  <a:pt x="2041268" y="484364"/>
                </a:cubicBezTo>
                <a:lnTo>
                  <a:pt x="2040480" y="486976"/>
                </a:lnTo>
                <a:lnTo>
                  <a:pt x="2024055" y="497197"/>
                </a:lnTo>
                <a:lnTo>
                  <a:pt x="2034890" y="505495"/>
                </a:lnTo>
                <a:lnTo>
                  <a:pt x="2040480" y="486976"/>
                </a:lnTo>
                <a:lnTo>
                  <a:pt x="2050338" y="480841"/>
                </a:lnTo>
                <a:cubicBezTo>
                  <a:pt x="2057573" y="473177"/>
                  <a:pt x="2063625" y="463970"/>
                  <a:pt x="2069523" y="455226"/>
                </a:cubicBezTo>
                <a:cubicBezTo>
                  <a:pt x="2081319" y="437738"/>
                  <a:pt x="2093183" y="418536"/>
                  <a:pt x="2112111" y="407975"/>
                </a:cubicBezTo>
                <a:cubicBezTo>
                  <a:pt x="2116432" y="405643"/>
                  <a:pt x="2123976" y="407426"/>
                  <a:pt x="2124730" y="413118"/>
                </a:cubicBezTo>
                <a:cubicBezTo>
                  <a:pt x="2125896" y="421588"/>
                  <a:pt x="2125266" y="429646"/>
                  <a:pt x="2123536" y="437457"/>
                </a:cubicBezTo>
                <a:lnTo>
                  <a:pt x="2118165" y="453196"/>
                </a:lnTo>
                <a:lnTo>
                  <a:pt x="2082691" y="497129"/>
                </a:lnTo>
                <a:lnTo>
                  <a:pt x="2097024" y="505495"/>
                </a:lnTo>
                <a:cubicBezTo>
                  <a:pt x="2101173" y="489893"/>
                  <a:pt x="2109266" y="475269"/>
                  <a:pt x="2115738" y="460310"/>
                </a:cubicBezTo>
                <a:lnTo>
                  <a:pt x="2118165" y="453196"/>
                </a:lnTo>
                <a:lnTo>
                  <a:pt x="2119004" y="452158"/>
                </a:lnTo>
                <a:lnTo>
                  <a:pt x="2157296" y="415834"/>
                </a:lnTo>
                <a:lnTo>
                  <a:pt x="2174854" y="377791"/>
                </a:lnTo>
                <a:lnTo>
                  <a:pt x="2192134" y="348989"/>
                </a:lnTo>
                <a:lnTo>
                  <a:pt x="2197828" y="345541"/>
                </a:lnTo>
                <a:cubicBezTo>
                  <a:pt x="2208964" y="335794"/>
                  <a:pt x="2218959" y="324513"/>
                  <a:pt x="2228286" y="313746"/>
                </a:cubicBezTo>
                <a:cubicBezTo>
                  <a:pt x="2246940" y="292212"/>
                  <a:pt x="2265045" y="266220"/>
                  <a:pt x="2286784" y="245783"/>
                </a:cubicBezTo>
                <a:cubicBezTo>
                  <a:pt x="2262507" y="274244"/>
                  <a:pt x="2240562" y="304282"/>
                  <a:pt x="2219988" y="335897"/>
                </a:cubicBezTo>
                <a:lnTo>
                  <a:pt x="2209755" y="352811"/>
                </a:lnTo>
                <a:lnTo>
                  <a:pt x="2219122" y="346759"/>
                </a:lnTo>
                <a:cubicBezTo>
                  <a:pt x="2230292" y="337064"/>
                  <a:pt x="2240219" y="325919"/>
                  <a:pt x="2249203" y="313815"/>
                </a:cubicBezTo>
                <a:cubicBezTo>
                  <a:pt x="2267170" y="289606"/>
                  <a:pt x="2282738" y="263683"/>
                  <a:pt x="2302352" y="240640"/>
                </a:cubicBezTo>
                <a:cubicBezTo>
                  <a:pt x="2305953" y="236422"/>
                  <a:pt x="2310770" y="237365"/>
                  <a:pt x="2313796" y="240409"/>
                </a:cubicBezTo>
                <a:close/>
                <a:moveTo>
                  <a:pt x="2274646" y="233644"/>
                </a:moveTo>
                <a:cubicBezTo>
                  <a:pt x="2249409" y="263202"/>
                  <a:pt x="2226297" y="294680"/>
                  <a:pt x="2205174" y="327256"/>
                </a:cubicBezTo>
                <a:lnTo>
                  <a:pt x="2192134" y="348989"/>
                </a:lnTo>
                <a:lnTo>
                  <a:pt x="2160529" y="368130"/>
                </a:lnTo>
                <a:cubicBezTo>
                  <a:pt x="2150036" y="371627"/>
                  <a:pt x="2145578" y="355099"/>
                  <a:pt x="2156003" y="351602"/>
                </a:cubicBezTo>
                <a:cubicBezTo>
                  <a:pt x="2181994" y="342892"/>
                  <a:pt x="2202225" y="318066"/>
                  <a:pt x="2219370" y="297904"/>
                </a:cubicBezTo>
                <a:cubicBezTo>
                  <a:pt x="2237613" y="276507"/>
                  <a:pt x="2254072" y="252984"/>
                  <a:pt x="2274646" y="233644"/>
                </a:cubicBezTo>
                <a:close/>
                <a:moveTo>
                  <a:pt x="2274646" y="233644"/>
                </a:moveTo>
                <a:cubicBezTo>
                  <a:pt x="2282807" y="226032"/>
                  <a:pt x="2293917" y="237485"/>
                  <a:pt x="2286784" y="245783"/>
                </a:cubicBezTo>
                <a:close/>
                <a:moveTo>
                  <a:pt x="1636372" y="225415"/>
                </a:moveTo>
                <a:cubicBezTo>
                  <a:pt x="1640350" y="222741"/>
                  <a:pt x="1645699" y="224798"/>
                  <a:pt x="1648099" y="228501"/>
                </a:cubicBezTo>
                <a:cubicBezTo>
                  <a:pt x="1650705" y="232548"/>
                  <a:pt x="1648716" y="237760"/>
                  <a:pt x="1645013" y="240229"/>
                </a:cubicBezTo>
                <a:cubicBezTo>
                  <a:pt x="1630063" y="250173"/>
                  <a:pt x="1614358" y="259020"/>
                  <a:pt x="1598790" y="267935"/>
                </a:cubicBezTo>
                <a:cubicBezTo>
                  <a:pt x="1594607" y="270335"/>
                  <a:pt x="1589532" y="268689"/>
                  <a:pt x="1587063" y="264849"/>
                </a:cubicBezTo>
                <a:cubicBezTo>
                  <a:pt x="1584594" y="261008"/>
                  <a:pt x="1586240" y="255316"/>
                  <a:pt x="1590149" y="253122"/>
                </a:cubicBezTo>
                <a:cubicBezTo>
                  <a:pt x="1605785" y="244206"/>
                  <a:pt x="1621421" y="235359"/>
                  <a:pt x="1636372" y="225415"/>
                </a:cubicBezTo>
                <a:close/>
                <a:moveTo>
                  <a:pt x="2282076" y="201915"/>
                </a:moveTo>
                <a:lnTo>
                  <a:pt x="2282121" y="201960"/>
                </a:lnTo>
                <a:cubicBezTo>
                  <a:pt x="2259970" y="221300"/>
                  <a:pt x="2234458" y="236525"/>
                  <a:pt x="2216078" y="259911"/>
                </a:cubicBezTo>
                <a:cubicBezTo>
                  <a:pt x="2208706" y="269306"/>
                  <a:pt x="2202071" y="278530"/>
                  <a:pt x="2194227" y="286236"/>
                </a:cubicBezTo>
                <a:lnTo>
                  <a:pt x="2179055" y="295214"/>
                </a:lnTo>
                <a:lnTo>
                  <a:pt x="2198522" y="268483"/>
                </a:lnTo>
                <a:cubicBezTo>
                  <a:pt x="2203048" y="260665"/>
                  <a:pt x="2206683" y="250789"/>
                  <a:pt x="2211329" y="241728"/>
                </a:cubicBezTo>
                <a:lnTo>
                  <a:pt x="2219428" y="232346"/>
                </a:lnTo>
                <a:lnTo>
                  <a:pt x="2233644" y="219169"/>
                </a:lnTo>
                <a:lnTo>
                  <a:pt x="2257158" y="214442"/>
                </a:lnTo>
                <a:close/>
                <a:moveTo>
                  <a:pt x="2219603" y="198588"/>
                </a:moveTo>
                <a:lnTo>
                  <a:pt x="2218341" y="199080"/>
                </a:lnTo>
                <a:lnTo>
                  <a:pt x="2218805" y="200218"/>
                </a:lnTo>
                <a:close/>
                <a:moveTo>
                  <a:pt x="2269982" y="189753"/>
                </a:moveTo>
                <a:cubicBezTo>
                  <a:pt x="2278280" y="182552"/>
                  <a:pt x="2289733" y="193799"/>
                  <a:pt x="2282121" y="201892"/>
                </a:cubicBezTo>
                <a:lnTo>
                  <a:pt x="2282076" y="201915"/>
                </a:lnTo>
                <a:lnTo>
                  <a:pt x="2269982" y="189822"/>
                </a:lnTo>
                <a:lnTo>
                  <a:pt x="2269674" y="189998"/>
                </a:lnTo>
                <a:close/>
                <a:moveTo>
                  <a:pt x="2132822" y="115893"/>
                </a:moveTo>
                <a:cubicBezTo>
                  <a:pt x="2137005" y="116853"/>
                  <a:pt x="2140366" y="122271"/>
                  <a:pt x="2138789" y="126455"/>
                </a:cubicBezTo>
                <a:cubicBezTo>
                  <a:pt x="2131450" y="145931"/>
                  <a:pt x="2119792" y="162870"/>
                  <a:pt x="2106556" y="178781"/>
                </a:cubicBezTo>
                <a:cubicBezTo>
                  <a:pt x="2103470" y="182484"/>
                  <a:pt x="2097572" y="181661"/>
                  <a:pt x="2094417" y="178781"/>
                </a:cubicBezTo>
                <a:cubicBezTo>
                  <a:pt x="2090783" y="175421"/>
                  <a:pt x="2091537" y="170071"/>
                  <a:pt x="2094417" y="166642"/>
                </a:cubicBezTo>
                <a:cubicBezTo>
                  <a:pt x="2095857" y="164928"/>
                  <a:pt x="2097298" y="163145"/>
                  <a:pt x="2098738" y="161362"/>
                </a:cubicBezTo>
                <a:cubicBezTo>
                  <a:pt x="2099081" y="160882"/>
                  <a:pt x="2099424" y="160470"/>
                  <a:pt x="2099766" y="160059"/>
                </a:cubicBezTo>
                <a:cubicBezTo>
                  <a:pt x="2100041" y="159647"/>
                  <a:pt x="2100864" y="158550"/>
                  <a:pt x="2100178" y="159510"/>
                </a:cubicBezTo>
                <a:cubicBezTo>
                  <a:pt x="2100864" y="158687"/>
                  <a:pt x="2101481" y="157796"/>
                  <a:pt x="2102167" y="156904"/>
                </a:cubicBezTo>
                <a:cubicBezTo>
                  <a:pt x="2104841" y="153269"/>
                  <a:pt x="2107310" y="149840"/>
                  <a:pt x="2109848" y="145863"/>
                </a:cubicBezTo>
                <a:cubicBezTo>
                  <a:pt x="2112385" y="141885"/>
                  <a:pt x="2114717" y="137839"/>
                  <a:pt x="2116911" y="133655"/>
                </a:cubicBezTo>
                <a:cubicBezTo>
                  <a:pt x="2118077" y="131529"/>
                  <a:pt x="2119106" y="129266"/>
                  <a:pt x="2120135" y="127072"/>
                </a:cubicBezTo>
                <a:cubicBezTo>
                  <a:pt x="2120340" y="126523"/>
                  <a:pt x="2120615" y="126043"/>
                  <a:pt x="2120821" y="125494"/>
                </a:cubicBezTo>
                <a:cubicBezTo>
                  <a:pt x="2120958" y="125151"/>
                  <a:pt x="2121301" y="124329"/>
                  <a:pt x="2120958" y="125151"/>
                </a:cubicBezTo>
                <a:cubicBezTo>
                  <a:pt x="2121438" y="124123"/>
                  <a:pt x="2121849" y="123026"/>
                  <a:pt x="2122261" y="121928"/>
                </a:cubicBezTo>
                <a:lnTo>
                  <a:pt x="2122261" y="121860"/>
                </a:lnTo>
                <a:cubicBezTo>
                  <a:pt x="2123975" y="117402"/>
                  <a:pt x="2127953" y="114796"/>
                  <a:pt x="2132822" y="115893"/>
                </a:cubicBezTo>
                <a:close/>
                <a:moveTo>
                  <a:pt x="2027098" y="114136"/>
                </a:moveTo>
                <a:cubicBezTo>
                  <a:pt x="2031239" y="115258"/>
                  <a:pt x="2034445" y="118979"/>
                  <a:pt x="2032559" y="124191"/>
                </a:cubicBezTo>
                <a:cubicBezTo>
                  <a:pt x="2024946" y="145245"/>
                  <a:pt x="2015482" y="165614"/>
                  <a:pt x="2004921" y="185433"/>
                </a:cubicBezTo>
                <a:lnTo>
                  <a:pt x="1976401" y="232716"/>
                </a:lnTo>
                <a:lnTo>
                  <a:pt x="1966782" y="242852"/>
                </a:lnTo>
                <a:lnTo>
                  <a:pt x="1959779" y="252943"/>
                </a:lnTo>
                <a:lnTo>
                  <a:pt x="1938536" y="276936"/>
                </a:lnTo>
                <a:cubicBezTo>
                  <a:pt x="1932749" y="283828"/>
                  <a:pt x="1927434" y="290982"/>
                  <a:pt x="1923249" y="298577"/>
                </a:cubicBezTo>
                <a:lnTo>
                  <a:pt x="1921846" y="302581"/>
                </a:lnTo>
                <a:lnTo>
                  <a:pt x="1917285" y="307129"/>
                </a:lnTo>
                <a:cubicBezTo>
                  <a:pt x="1913984" y="309820"/>
                  <a:pt x="1910315" y="311895"/>
                  <a:pt x="1906440" y="312032"/>
                </a:cubicBezTo>
                <a:lnTo>
                  <a:pt x="1914738" y="322867"/>
                </a:lnTo>
                <a:lnTo>
                  <a:pt x="1921846" y="302581"/>
                </a:lnTo>
                <a:lnTo>
                  <a:pt x="1925917" y="298522"/>
                </a:lnTo>
                <a:cubicBezTo>
                  <a:pt x="1933872" y="289880"/>
                  <a:pt x="1940730" y="280211"/>
                  <a:pt x="1947520" y="270610"/>
                </a:cubicBezTo>
                <a:lnTo>
                  <a:pt x="1959779" y="252943"/>
                </a:lnTo>
                <a:lnTo>
                  <a:pt x="1973648" y="237280"/>
                </a:lnTo>
                <a:lnTo>
                  <a:pt x="1976401" y="232716"/>
                </a:lnTo>
                <a:lnTo>
                  <a:pt x="1989902" y="218489"/>
                </a:lnTo>
                <a:cubicBezTo>
                  <a:pt x="1992097" y="216826"/>
                  <a:pt x="1994261" y="216526"/>
                  <a:pt x="1996142" y="217110"/>
                </a:cubicBezTo>
                <a:lnTo>
                  <a:pt x="2000158" y="220585"/>
                </a:lnTo>
                <a:lnTo>
                  <a:pt x="2038937" y="164378"/>
                </a:lnTo>
                <a:lnTo>
                  <a:pt x="2038937" y="164310"/>
                </a:lnTo>
                <a:cubicBezTo>
                  <a:pt x="2041885" y="160675"/>
                  <a:pt x="2048058" y="161292"/>
                  <a:pt x="2051075" y="164310"/>
                </a:cubicBezTo>
                <a:cubicBezTo>
                  <a:pt x="2054641" y="167876"/>
                  <a:pt x="2053956" y="172814"/>
                  <a:pt x="2051075" y="176449"/>
                </a:cubicBezTo>
                <a:cubicBezTo>
                  <a:pt x="2032833" y="199286"/>
                  <a:pt x="2017197" y="224043"/>
                  <a:pt x="2001560" y="248663"/>
                </a:cubicBezTo>
                <a:cubicBezTo>
                  <a:pt x="1998612" y="253326"/>
                  <a:pt x="1993417" y="253498"/>
                  <a:pt x="1989705" y="251338"/>
                </a:cubicBezTo>
                <a:lnTo>
                  <a:pt x="1986364" y="247385"/>
                </a:lnTo>
                <a:lnTo>
                  <a:pt x="1977489" y="257648"/>
                </a:lnTo>
                <a:cubicBezTo>
                  <a:pt x="1969876" y="268209"/>
                  <a:pt x="1962607" y="279045"/>
                  <a:pt x="1954857" y="289606"/>
                </a:cubicBezTo>
                <a:cubicBezTo>
                  <a:pt x="1943473" y="305105"/>
                  <a:pt x="1927974" y="328285"/>
                  <a:pt x="1906440" y="329108"/>
                </a:cubicBezTo>
                <a:cubicBezTo>
                  <a:pt x="1900268" y="329383"/>
                  <a:pt x="1897387" y="323485"/>
                  <a:pt x="1898142" y="318273"/>
                </a:cubicBezTo>
                <a:cubicBezTo>
                  <a:pt x="1903217" y="283503"/>
                  <a:pt x="1934421" y="258128"/>
                  <a:pt x="1955612" y="232479"/>
                </a:cubicBezTo>
                <a:cubicBezTo>
                  <a:pt x="1968094" y="217323"/>
                  <a:pt x="1977626" y="199561"/>
                  <a:pt x="1987021" y="182347"/>
                </a:cubicBezTo>
                <a:cubicBezTo>
                  <a:pt x="1998063" y="162116"/>
                  <a:pt x="2008076" y="141268"/>
                  <a:pt x="2015962" y="119596"/>
                </a:cubicBezTo>
                <a:lnTo>
                  <a:pt x="2016031" y="119665"/>
                </a:lnTo>
                <a:cubicBezTo>
                  <a:pt x="2017883" y="114487"/>
                  <a:pt x="2022958" y="113013"/>
                  <a:pt x="2027098" y="114136"/>
                </a:cubicBezTo>
                <a:close/>
                <a:moveTo>
                  <a:pt x="2167064" y="105853"/>
                </a:moveTo>
                <a:lnTo>
                  <a:pt x="2167048" y="105882"/>
                </a:lnTo>
                <a:lnTo>
                  <a:pt x="2167044" y="105880"/>
                </a:lnTo>
                <a:close/>
                <a:moveTo>
                  <a:pt x="2112865" y="92713"/>
                </a:moveTo>
                <a:cubicBezTo>
                  <a:pt x="2116294" y="89284"/>
                  <a:pt x="2121575" y="89558"/>
                  <a:pt x="2125004" y="92713"/>
                </a:cubicBezTo>
                <a:cubicBezTo>
                  <a:pt x="2128433" y="95868"/>
                  <a:pt x="2128159" y="101697"/>
                  <a:pt x="2125004" y="104852"/>
                </a:cubicBezTo>
                <a:cubicBezTo>
                  <a:pt x="2109436" y="120488"/>
                  <a:pt x="2095995" y="138182"/>
                  <a:pt x="2077066" y="150114"/>
                </a:cubicBezTo>
                <a:lnTo>
                  <a:pt x="2076998" y="150183"/>
                </a:lnTo>
                <a:cubicBezTo>
                  <a:pt x="2072952" y="152720"/>
                  <a:pt x="2067808" y="151074"/>
                  <a:pt x="2065271" y="147097"/>
                </a:cubicBezTo>
                <a:cubicBezTo>
                  <a:pt x="2062733" y="143119"/>
                  <a:pt x="2064585" y="137770"/>
                  <a:pt x="2068357" y="135370"/>
                </a:cubicBezTo>
                <a:cubicBezTo>
                  <a:pt x="2070688" y="133861"/>
                  <a:pt x="2073020" y="132284"/>
                  <a:pt x="2075283" y="130569"/>
                </a:cubicBezTo>
                <a:cubicBezTo>
                  <a:pt x="2074323" y="131255"/>
                  <a:pt x="2075146" y="130638"/>
                  <a:pt x="2075695" y="130226"/>
                </a:cubicBezTo>
                <a:cubicBezTo>
                  <a:pt x="2076243" y="129815"/>
                  <a:pt x="2076724" y="129403"/>
                  <a:pt x="2077203" y="128992"/>
                </a:cubicBezTo>
                <a:cubicBezTo>
                  <a:pt x="2078301" y="128100"/>
                  <a:pt x="2079398" y="127209"/>
                  <a:pt x="2080427" y="126249"/>
                </a:cubicBezTo>
                <a:cubicBezTo>
                  <a:pt x="2084404" y="122751"/>
                  <a:pt x="2088108" y="119048"/>
                  <a:pt x="2091743" y="115276"/>
                </a:cubicBezTo>
                <a:cubicBezTo>
                  <a:pt x="2098875" y="107801"/>
                  <a:pt x="2105596" y="99982"/>
                  <a:pt x="2112865" y="92713"/>
                </a:cubicBezTo>
                <a:close/>
                <a:moveTo>
                  <a:pt x="1989833" y="54445"/>
                </a:moveTo>
                <a:lnTo>
                  <a:pt x="1989902" y="54445"/>
                </a:lnTo>
                <a:cubicBezTo>
                  <a:pt x="1999709" y="49439"/>
                  <a:pt x="2008350" y="64184"/>
                  <a:pt x="1998543" y="69258"/>
                </a:cubicBezTo>
                <a:cubicBezTo>
                  <a:pt x="1976734" y="80437"/>
                  <a:pt x="1964322" y="103343"/>
                  <a:pt x="1953692" y="124397"/>
                </a:cubicBezTo>
                <a:cubicBezTo>
                  <a:pt x="1942307" y="146822"/>
                  <a:pt x="1932775" y="170483"/>
                  <a:pt x="1917070" y="190371"/>
                </a:cubicBezTo>
                <a:cubicBezTo>
                  <a:pt x="1914190" y="194006"/>
                  <a:pt x="1907880" y="193388"/>
                  <a:pt x="1904931" y="190371"/>
                </a:cubicBezTo>
                <a:cubicBezTo>
                  <a:pt x="1901434" y="186805"/>
                  <a:pt x="1902051" y="181867"/>
                  <a:pt x="1904931" y="178232"/>
                </a:cubicBezTo>
                <a:cubicBezTo>
                  <a:pt x="1935449" y="139553"/>
                  <a:pt x="1942513" y="78791"/>
                  <a:pt x="1989833" y="54445"/>
                </a:cubicBezTo>
                <a:close/>
                <a:moveTo>
                  <a:pt x="1949397" y="52139"/>
                </a:moveTo>
                <a:cubicBezTo>
                  <a:pt x="1953091" y="54307"/>
                  <a:pt x="1955543" y="58936"/>
                  <a:pt x="1953074" y="63840"/>
                </a:cubicBezTo>
                <a:cubicBezTo>
                  <a:pt x="1932294" y="104851"/>
                  <a:pt x="1898553" y="138592"/>
                  <a:pt x="1882299" y="181935"/>
                </a:cubicBezTo>
                <a:cubicBezTo>
                  <a:pt x="1878459" y="192222"/>
                  <a:pt x="1861863" y="187764"/>
                  <a:pt x="1865772" y="177409"/>
                </a:cubicBezTo>
                <a:cubicBezTo>
                  <a:pt x="1882642" y="132420"/>
                  <a:pt x="1916795" y="97650"/>
                  <a:pt x="1938261" y="55199"/>
                </a:cubicBezTo>
                <a:cubicBezTo>
                  <a:pt x="1940764" y="50262"/>
                  <a:pt x="1945702" y="49970"/>
                  <a:pt x="1949397" y="52139"/>
                </a:cubicBezTo>
                <a:close/>
                <a:moveTo>
                  <a:pt x="1904039" y="51154"/>
                </a:moveTo>
                <a:cubicBezTo>
                  <a:pt x="1908154" y="52320"/>
                  <a:pt x="1911651" y="57395"/>
                  <a:pt x="1910005" y="61715"/>
                </a:cubicBezTo>
                <a:cubicBezTo>
                  <a:pt x="1902599" y="80986"/>
                  <a:pt x="1888266" y="94565"/>
                  <a:pt x="1872766" y="107458"/>
                </a:cubicBezTo>
                <a:cubicBezTo>
                  <a:pt x="1857267" y="120351"/>
                  <a:pt x="1841837" y="133107"/>
                  <a:pt x="1832921" y="151623"/>
                </a:cubicBezTo>
                <a:cubicBezTo>
                  <a:pt x="1830933" y="155807"/>
                  <a:pt x="1824966" y="156904"/>
                  <a:pt x="1821194" y="154710"/>
                </a:cubicBezTo>
                <a:cubicBezTo>
                  <a:pt x="1816942" y="152241"/>
                  <a:pt x="1816119" y="147166"/>
                  <a:pt x="1818108" y="142982"/>
                </a:cubicBezTo>
                <a:cubicBezTo>
                  <a:pt x="1827092" y="124329"/>
                  <a:pt x="1842248" y="110544"/>
                  <a:pt x="1857953" y="97582"/>
                </a:cubicBezTo>
                <a:cubicBezTo>
                  <a:pt x="1871669" y="86267"/>
                  <a:pt x="1886894" y="74402"/>
                  <a:pt x="1893478" y="57257"/>
                </a:cubicBezTo>
                <a:lnTo>
                  <a:pt x="1893478" y="57120"/>
                </a:lnTo>
                <a:cubicBezTo>
                  <a:pt x="1895192" y="52800"/>
                  <a:pt x="1899170" y="49851"/>
                  <a:pt x="1904039" y="51154"/>
                </a:cubicBezTo>
                <a:close/>
                <a:moveTo>
                  <a:pt x="2033176" y="49782"/>
                </a:moveTo>
                <a:cubicBezTo>
                  <a:pt x="2036810" y="51977"/>
                  <a:pt x="2039074" y="57806"/>
                  <a:pt x="2036262" y="61509"/>
                </a:cubicBezTo>
                <a:cubicBezTo>
                  <a:pt x="2002589" y="105332"/>
                  <a:pt x="1988050" y="162939"/>
                  <a:pt x="1944845" y="199561"/>
                </a:cubicBezTo>
                <a:cubicBezTo>
                  <a:pt x="1936478" y="206625"/>
                  <a:pt x="1924271" y="194555"/>
                  <a:pt x="1932706" y="187422"/>
                </a:cubicBezTo>
                <a:cubicBezTo>
                  <a:pt x="1974677" y="151898"/>
                  <a:pt x="1988667" y="95525"/>
                  <a:pt x="2021449" y="52868"/>
                </a:cubicBezTo>
                <a:cubicBezTo>
                  <a:pt x="2024260" y="49233"/>
                  <a:pt x="2028787" y="47176"/>
                  <a:pt x="2033176" y="49782"/>
                </a:cubicBezTo>
                <a:close/>
                <a:moveTo>
                  <a:pt x="1861040" y="32637"/>
                </a:moveTo>
                <a:cubicBezTo>
                  <a:pt x="1864606" y="29619"/>
                  <a:pt x="1869681" y="29139"/>
                  <a:pt x="1873178" y="32637"/>
                </a:cubicBezTo>
                <a:cubicBezTo>
                  <a:pt x="1876264" y="35723"/>
                  <a:pt x="1876676" y="41758"/>
                  <a:pt x="1873178" y="44775"/>
                </a:cubicBezTo>
                <a:cubicBezTo>
                  <a:pt x="1863303" y="53211"/>
                  <a:pt x="1852947" y="60960"/>
                  <a:pt x="1843209" y="69601"/>
                </a:cubicBezTo>
                <a:cubicBezTo>
                  <a:pt x="1838065" y="74196"/>
                  <a:pt x="1832990" y="79065"/>
                  <a:pt x="1828464" y="84277"/>
                </a:cubicBezTo>
                <a:cubicBezTo>
                  <a:pt x="1827916" y="84894"/>
                  <a:pt x="1827435" y="85512"/>
                  <a:pt x="1826887" y="86129"/>
                </a:cubicBezTo>
                <a:cubicBezTo>
                  <a:pt x="1826681" y="86335"/>
                  <a:pt x="1825241" y="88118"/>
                  <a:pt x="1825790" y="87432"/>
                </a:cubicBezTo>
                <a:cubicBezTo>
                  <a:pt x="1826338" y="86746"/>
                  <a:pt x="1824966" y="88529"/>
                  <a:pt x="1824829" y="88735"/>
                </a:cubicBezTo>
                <a:cubicBezTo>
                  <a:pt x="1824418" y="89352"/>
                  <a:pt x="1823938" y="89969"/>
                  <a:pt x="1823526" y="90587"/>
                </a:cubicBezTo>
                <a:cubicBezTo>
                  <a:pt x="1821812" y="93124"/>
                  <a:pt x="1820303" y="95730"/>
                  <a:pt x="1819069" y="98473"/>
                </a:cubicBezTo>
                <a:cubicBezTo>
                  <a:pt x="1817080" y="102862"/>
                  <a:pt x="1811113" y="103548"/>
                  <a:pt x="1807342" y="101559"/>
                </a:cubicBezTo>
                <a:cubicBezTo>
                  <a:pt x="1802952" y="99228"/>
                  <a:pt x="1802404" y="93878"/>
                  <a:pt x="1804255" y="89832"/>
                </a:cubicBezTo>
                <a:cubicBezTo>
                  <a:pt x="1809879" y="77351"/>
                  <a:pt x="1820509" y="66995"/>
                  <a:pt x="1830384" y="58080"/>
                </a:cubicBezTo>
                <a:cubicBezTo>
                  <a:pt x="1840260" y="49164"/>
                  <a:pt x="1850958" y="41278"/>
                  <a:pt x="1861040" y="32637"/>
                </a:cubicBezTo>
                <a:close/>
                <a:moveTo>
                  <a:pt x="2154288" y="20224"/>
                </a:moveTo>
                <a:lnTo>
                  <a:pt x="2154288" y="20225"/>
                </a:lnTo>
                <a:lnTo>
                  <a:pt x="2154220" y="20293"/>
                </a:lnTo>
                <a:close/>
                <a:moveTo>
                  <a:pt x="2162792" y="11720"/>
                </a:moveTo>
                <a:cubicBezTo>
                  <a:pt x="2166975" y="11514"/>
                  <a:pt x="2171982" y="15835"/>
                  <a:pt x="2171365" y="20293"/>
                </a:cubicBezTo>
                <a:cubicBezTo>
                  <a:pt x="2169993" y="30717"/>
                  <a:pt x="2167044" y="40386"/>
                  <a:pt x="2162792" y="50056"/>
                </a:cubicBezTo>
                <a:cubicBezTo>
                  <a:pt x="2158952" y="58834"/>
                  <a:pt x="2154151" y="67133"/>
                  <a:pt x="2149419" y="75431"/>
                </a:cubicBezTo>
                <a:cubicBezTo>
                  <a:pt x="2147019" y="79614"/>
                  <a:pt x="2141807" y="80712"/>
                  <a:pt x="2137692" y="78517"/>
                </a:cubicBezTo>
                <a:cubicBezTo>
                  <a:pt x="2133577" y="76322"/>
                  <a:pt x="2132411" y="70699"/>
                  <a:pt x="2134606" y="66790"/>
                </a:cubicBezTo>
                <a:cubicBezTo>
                  <a:pt x="2139063" y="59040"/>
                  <a:pt x="2143521" y="51222"/>
                  <a:pt x="2147224" y="43061"/>
                </a:cubicBezTo>
                <a:cubicBezTo>
                  <a:pt x="2147704" y="42101"/>
                  <a:pt x="2148116" y="41141"/>
                  <a:pt x="2148527" y="40181"/>
                </a:cubicBezTo>
                <a:cubicBezTo>
                  <a:pt x="2148253" y="40798"/>
                  <a:pt x="2148322" y="40661"/>
                  <a:pt x="2148733" y="39701"/>
                </a:cubicBezTo>
                <a:cubicBezTo>
                  <a:pt x="2149007" y="39152"/>
                  <a:pt x="2149213" y="38603"/>
                  <a:pt x="2149419" y="38055"/>
                </a:cubicBezTo>
                <a:cubicBezTo>
                  <a:pt x="2150173" y="36066"/>
                  <a:pt x="2150859" y="34146"/>
                  <a:pt x="2151476" y="32088"/>
                </a:cubicBezTo>
                <a:cubicBezTo>
                  <a:pt x="2152094" y="30031"/>
                  <a:pt x="2152642" y="28042"/>
                  <a:pt x="2153122" y="25985"/>
                </a:cubicBezTo>
                <a:cubicBezTo>
                  <a:pt x="2153397" y="24750"/>
                  <a:pt x="2153671" y="23584"/>
                  <a:pt x="2153877" y="22419"/>
                </a:cubicBezTo>
                <a:cubicBezTo>
                  <a:pt x="2154014" y="21801"/>
                  <a:pt x="2154151" y="21253"/>
                  <a:pt x="2154220" y="20635"/>
                </a:cubicBezTo>
                <a:lnTo>
                  <a:pt x="2154288" y="20225"/>
                </a:lnTo>
                <a:close/>
                <a:moveTo>
                  <a:pt x="2235349" y="4793"/>
                </a:moveTo>
                <a:cubicBezTo>
                  <a:pt x="2243716" y="-2340"/>
                  <a:pt x="2255923" y="9730"/>
                  <a:pt x="2247488" y="16931"/>
                </a:cubicBezTo>
                <a:lnTo>
                  <a:pt x="2238488" y="27821"/>
                </a:lnTo>
                <a:lnTo>
                  <a:pt x="2234851" y="29277"/>
                </a:lnTo>
                <a:lnTo>
                  <a:pt x="2210252" y="48484"/>
                </a:lnTo>
                <a:lnTo>
                  <a:pt x="2206751" y="56571"/>
                </a:lnTo>
                <a:cubicBezTo>
                  <a:pt x="2202980" y="62126"/>
                  <a:pt x="2198659" y="67338"/>
                  <a:pt x="2194270" y="72482"/>
                </a:cubicBezTo>
                <a:cubicBezTo>
                  <a:pt x="2192418" y="74676"/>
                  <a:pt x="2190498" y="76871"/>
                  <a:pt x="2188646" y="79065"/>
                </a:cubicBezTo>
                <a:cubicBezTo>
                  <a:pt x="2187686" y="80163"/>
                  <a:pt x="2186795" y="81328"/>
                  <a:pt x="2185835" y="82494"/>
                </a:cubicBezTo>
                <a:cubicBezTo>
                  <a:pt x="2184326" y="84346"/>
                  <a:pt x="2186795" y="81123"/>
                  <a:pt x="2185423" y="82974"/>
                </a:cubicBezTo>
                <a:cubicBezTo>
                  <a:pt x="2185012" y="83523"/>
                  <a:pt x="2184600" y="84072"/>
                  <a:pt x="2184189" y="84620"/>
                </a:cubicBezTo>
                <a:lnTo>
                  <a:pt x="2182324" y="85111"/>
                </a:lnTo>
                <a:lnTo>
                  <a:pt x="2167064" y="105853"/>
                </a:lnTo>
                <a:lnTo>
                  <a:pt x="2177636" y="86344"/>
                </a:lnTo>
                <a:lnTo>
                  <a:pt x="2172461" y="87706"/>
                </a:lnTo>
                <a:cubicBezTo>
                  <a:pt x="2168621" y="85717"/>
                  <a:pt x="2166769" y="79614"/>
                  <a:pt x="2169375" y="75979"/>
                </a:cubicBezTo>
                <a:cubicBezTo>
                  <a:pt x="2172736" y="71247"/>
                  <a:pt x="2176508" y="66789"/>
                  <a:pt x="2180279" y="62400"/>
                </a:cubicBezTo>
                <a:cubicBezTo>
                  <a:pt x="2182131" y="60274"/>
                  <a:pt x="2183983" y="58148"/>
                  <a:pt x="2185766" y="55954"/>
                </a:cubicBezTo>
                <a:cubicBezTo>
                  <a:pt x="2186726" y="54856"/>
                  <a:pt x="2187686" y="53691"/>
                  <a:pt x="2188578" y="52525"/>
                </a:cubicBezTo>
                <a:cubicBezTo>
                  <a:pt x="2189126" y="51839"/>
                  <a:pt x="2188029" y="53279"/>
                  <a:pt x="2188921" y="52045"/>
                </a:cubicBezTo>
                <a:cubicBezTo>
                  <a:pt x="2189332" y="51565"/>
                  <a:pt x="2189675" y="51016"/>
                  <a:pt x="2190087" y="50467"/>
                </a:cubicBezTo>
                <a:cubicBezTo>
                  <a:pt x="2191664" y="48273"/>
                  <a:pt x="2193173" y="46010"/>
                  <a:pt x="2194476" y="43678"/>
                </a:cubicBezTo>
                <a:cubicBezTo>
                  <a:pt x="2195161" y="42512"/>
                  <a:pt x="2195642" y="41278"/>
                  <a:pt x="2196327" y="40112"/>
                </a:cubicBezTo>
                <a:cubicBezTo>
                  <a:pt x="2196807" y="39220"/>
                  <a:pt x="2195847" y="41415"/>
                  <a:pt x="2196396" y="39906"/>
                </a:cubicBezTo>
                <a:cubicBezTo>
                  <a:pt x="2196602" y="39289"/>
                  <a:pt x="2196876" y="38672"/>
                  <a:pt x="2197082" y="37986"/>
                </a:cubicBezTo>
                <a:cubicBezTo>
                  <a:pt x="2197356" y="36957"/>
                  <a:pt x="2197562" y="35860"/>
                  <a:pt x="2197836" y="34763"/>
                </a:cubicBezTo>
                <a:cubicBezTo>
                  <a:pt x="2197836" y="34282"/>
                  <a:pt x="2197836" y="33734"/>
                  <a:pt x="2197836" y="33185"/>
                </a:cubicBezTo>
                <a:cubicBezTo>
                  <a:pt x="2197836" y="32568"/>
                  <a:pt x="2197699" y="31882"/>
                  <a:pt x="2197699" y="31265"/>
                </a:cubicBezTo>
                <a:cubicBezTo>
                  <a:pt x="2197768" y="32294"/>
                  <a:pt x="2197905" y="32362"/>
                  <a:pt x="2197630" y="31265"/>
                </a:cubicBezTo>
                <a:cubicBezTo>
                  <a:pt x="2197493" y="30716"/>
                  <a:pt x="2197356" y="30236"/>
                  <a:pt x="2197219" y="29688"/>
                </a:cubicBezTo>
                <a:cubicBezTo>
                  <a:pt x="2196670" y="27630"/>
                  <a:pt x="2197973" y="31128"/>
                  <a:pt x="2197013" y="29208"/>
                </a:cubicBezTo>
                <a:lnTo>
                  <a:pt x="2197150" y="29276"/>
                </a:lnTo>
                <a:cubicBezTo>
                  <a:pt x="2195161" y="25093"/>
                  <a:pt x="2195984" y="20018"/>
                  <a:pt x="2200236" y="17549"/>
                </a:cubicBezTo>
                <a:cubicBezTo>
                  <a:pt x="2204008" y="15354"/>
                  <a:pt x="2209975" y="16452"/>
                  <a:pt x="2211964" y="20635"/>
                </a:cubicBezTo>
                <a:lnTo>
                  <a:pt x="2213324" y="31434"/>
                </a:lnTo>
                <a:lnTo>
                  <a:pt x="2235349" y="4930"/>
                </a:lnTo>
                <a:close/>
                <a:moveTo>
                  <a:pt x="2375595" y="335"/>
                </a:moveTo>
                <a:cubicBezTo>
                  <a:pt x="2382659" y="-1791"/>
                  <a:pt x="2389243" y="6645"/>
                  <a:pt x="2385265" y="12954"/>
                </a:cubicBezTo>
                <a:cubicBezTo>
                  <a:pt x="2363799" y="46695"/>
                  <a:pt x="2332596" y="71864"/>
                  <a:pt x="2307701" y="102725"/>
                </a:cubicBezTo>
                <a:lnTo>
                  <a:pt x="2289234" y="126701"/>
                </a:lnTo>
                <a:lnTo>
                  <a:pt x="2278829" y="137701"/>
                </a:lnTo>
                <a:cubicBezTo>
                  <a:pt x="2268473" y="150320"/>
                  <a:pt x="2259969" y="164310"/>
                  <a:pt x="2249751" y="176997"/>
                </a:cubicBezTo>
                <a:cubicBezTo>
                  <a:pt x="2246425" y="181112"/>
                  <a:pt x="2241710" y="187284"/>
                  <a:pt x="2236258" y="192102"/>
                </a:cubicBezTo>
                <a:lnTo>
                  <a:pt x="2222140" y="197601"/>
                </a:lnTo>
                <a:lnTo>
                  <a:pt x="2220040" y="203246"/>
                </a:lnTo>
                <a:lnTo>
                  <a:pt x="2221465" y="206744"/>
                </a:lnTo>
                <a:lnTo>
                  <a:pt x="2229499" y="203942"/>
                </a:lnTo>
                <a:lnTo>
                  <a:pt x="2266553" y="156149"/>
                </a:lnTo>
                <a:lnTo>
                  <a:pt x="2289234" y="126701"/>
                </a:lnTo>
                <a:lnTo>
                  <a:pt x="2322034" y="92027"/>
                </a:lnTo>
                <a:cubicBezTo>
                  <a:pt x="2338699" y="75705"/>
                  <a:pt x="2356256" y="60206"/>
                  <a:pt x="2375801" y="47450"/>
                </a:cubicBezTo>
                <a:cubicBezTo>
                  <a:pt x="2380670" y="44295"/>
                  <a:pt x="2386774" y="47587"/>
                  <a:pt x="2388420" y="52593"/>
                </a:cubicBezTo>
                <a:cubicBezTo>
                  <a:pt x="2391849" y="63223"/>
                  <a:pt x="2390117" y="74144"/>
                  <a:pt x="2386165" y="84569"/>
                </a:cubicBezTo>
                <a:lnTo>
                  <a:pt x="2371311" y="112218"/>
                </a:lnTo>
                <a:lnTo>
                  <a:pt x="2366817" y="116990"/>
                </a:lnTo>
                <a:lnTo>
                  <a:pt x="2351735" y="141686"/>
                </a:lnTo>
                <a:lnTo>
                  <a:pt x="2350958" y="142845"/>
                </a:lnTo>
                <a:lnTo>
                  <a:pt x="2350811" y="143198"/>
                </a:lnTo>
                <a:lnTo>
                  <a:pt x="2350221" y="144165"/>
                </a:lnTo>
                <a:cubicBezTo>
                  <a:pt x="2344254" y="153183"/>
                  <a:pt x="2337191" y="161052"/>
                  <a:pt x="2327041" y="164447"/>
                </a:cubicBezTo>
                <a:lnTo>
                  <a:pt x="2337602" y="175009"/>
                </a:lnTo>
                <a:lnTo>
                  <a:pt x="2350811" y="143198"/>
                </a:lnTo>
                <a:lnTo>
                  <a:pt x="2351735" y="141686"/>
                </a:lnTo>
                <a:lnTo>
                  <a:pt x="2370589" y="113561"/>
                </a:lnTo>
                <a:lnTo>
                  <a:pt x="2371311" y="112218"/>
                </a:lnTo>
                <a:lnTo>
                  <a:pt x="2394626" y="87457"/>
                </a:lnTo>
                <a:cubicBezTo>
                  <a:pt x="2404759" y="78431"/>
                  <a:pt x="2415303" y="69807"/>
                  <a:pt x="2424904" y="60343"/>
                </a:cubicBezTo>
                <a:cubicBezTo>
                  <a:pt x="2432791" y="52593"/>
                  <a:pt x="2444930" y="64732"/>
                  <a:pt x="2437043" y="72481"/>
                </a:cubicBezTo>
                <a:cubicBezTo>
                  <a:pt x="2416812" y="92438"/>
                  <a:pt x="2391986" y="108623"/>
                  <a:pt x="2376692" y="133106"/>
                </a:cubicBezTo>
                <a:cubicBezTo>
                  <a:pt x="2364760" y="152171"/>
                  <a:pt x="2354335" y="173363"/>
                  <a:pt x="2331567" y="180975"/>
                </a:cubicBezTo>
                <a:cubicBezTo>
                  <a:pt x="2324709" y="183238"/>
                  <a:pt x="2320114" y="176380"/>
                  <a:pt x="2321006" y="170414"/>
                </a:cubicBezTo>
                <a:cubicBezTo>
                  <a:pt x="2324297" y="149017"/>
                  <a:pt x="2339385" y="130020"/>
                  <a:pt x="2350906" y="112326"/>
                </a:cubicBezTo>
                <a:cubicBezTo>
                  <a:pt x="2355638" y="105056"/>
                  <a:pt x="2362376" y="95918"/>
                  <a:pt x="2367177" y="86274"/>
                </a:cubicBezTo>
                <a:lnTo>
                  <a:pt x="2371898" y="73091"/>
                </a:lnTo>
                <a:lnTo>
                  <a:pt x="2384442" y="62332"/>
                </a:lnTo>
                <a:lnTo>
                  <a:pt x="2371823" y="57188"/>
                </a:lnTo>
                <a:cubicBezTo>
                  <a:pt x="2373332" y="61834"/>
                  <a:pt x="2373370" y="66695"/>
                  <a:pt x="2372432" y="71599"/>
                </a:cubicBezTo>
                <a:lnTo>
                  <a:pt x="2371898" y="73091"/>
                </a:lnTo>
                <a:lnTo>
                  <a:pt x="2325669" y="112738"/>
                </a:lnTo>
                <a:cubicBezTo>
                  <a:pt x="2311884" y="126797"/>
                  <a:pt x="2297345" y="140856"/>
                  <a:pt x="2285755" y="156766"/>
                </a:cubicBezTo>
                <a:cubicBezTo>
                  <a:pt x="2277800" y="167671"/>
                  <a:pt x="2268096" y="184130"/>
                  <a:pt x="2256240" y="196997"/>
                </a:cubicBezTo>
                <a:lnTo>
                  <a:pt x="2256126" y="197088"/>
                </a:lnTo>
                <a:lnTo>
                  <a:pt x="2257689" y="196843"/>
                </a:lnTo>
                <a:lnTo>
                  <a:pt x="2269674" y="189998"/>
                </a:lnTo>
                <a:lnTo>
                  <a:pt x="2237587" y="215514"/>
                </a:lnTo>
                <a:lnTo>
                  <a:pt x="2233644" y="219169"/>
                </a:lnTo>
                <a:lnTo>
                  <a:pt x="2230206" y="219860"/>
                </a:lnTo>
                <a:lnTo>
                  <a:pt x="2219428" y="232346"/>
                </a:lnTo>
                <a:lnTo>
                  <a:pt x="2207300" y="243588"/>
                </a:lnTo>
                <a:lnTo>
                  <a:pt x="2195222" y="258946"/>
                </a:lnTo>
                <a:lnTo>
                  <a:pt x="2205534" y="242242"/>
                </a:lnTo>
                <a:lnTo>
                  <a:pt x="2215504" y="215441"/>
                </a:lnTo>
                <a:lnTo>
                  <a:pt x="2213815" y="215677"/>
                </a:lnTo>
                <a:lnTo>
                  <a:pt x="2212074" y="214114"/>
                </a:lnTo>
                <a:lnTo>
                  <a:pt x="2198154" y="231304"/>
                </a:lnTo>
                <a:cubicBezTo>
                  <a:pt x="2193379" y="239971"/>
                  <a:pt x="2189470" y="249246"/>
                  <a:pt x="2184806" y="257853"/>
                </a:cubicBezTo>
                <a:lnTo>
                  <a:pt x="2169468" y="280939"/>
                </a:lnTo>
                <a:lnTo>
                  <a:pt x="2160529" y="286862"/>
                </a:lnTo>
                <a:lnTo>
                  <a:pt x="2163071" y="290180"/>
                </a:lnTo>
                <a:lnTo>
                  <a:pt x="2156045" y="299193"/>
                </a:lnTo>
                <a:lnTo>
                  <a:pt x="2155454" y="290840"/>
                </a:lnTo>
                <a:cubicBezTo>
                  <a:pt x="2166907" y="272598"/>
                  <a:pt x="2179302" y="254527"/>
                  <a:pt x="2189752" y="235582"/>
                </a:cubicBezTo>
                <a:lnTo>
                  <a:pt x="2195002" y="221543"/>
                </a:lnTo>
                <a:lnTo>
                  <a:pt x="2200777" y="218274"/>
                </a:lnTo>
                <a:lnTo>
                  <a:pt x="2208457" y="210868"/>
                </a:lnTo>
                <a:lnTo>
                  <a:pt x="2208131" y="210576"/>
                </a:lnTo>
                <a:cubicBezTo>
                  <a:pt x="2207077" y="208098"/>
                  <a:pt x="2207060" y="205218"/>
                  <a:pt x="2208671" y="203058"/>
                </a:cubicBezTo>
                <a:lnTo>
                  <a:pt x="2227148" y="179122"/>
                </a:lnTo>
                <a:lnTo>
                  <a:pt x="2212375" y="175077"/>
                </a:lnTo>
                <a:lnTo>
                  <a:pt x="2195002" y="221543"/>
                </a:lnTo>
                <a:lnTo>
                  <a:pt x="2157991" y="242491"/>
                </a:lnTo>
                <a:cubicBezTo>
                  <a:pt x="2151750" y="245577"/>
                  <a:pt x="2142766" y="240434"/>
                  <a:pt x="2145372" y="232821"/>
                </a:cubicBezTo>
                <a:cubicBezTo>
                  <a:pt x="2148836" y="222705"/>
                  <a:pt x="2153259" y="212556"/>
                  <a:pt x="2156877" y="202209"/>
                </a:cubicBezTo>
                <a:lnTo>
                  <a:pt x="2159021" y="191985"/>
                </a:lnTo>
                <a:lnTo>
                  <a:pt x="2176439" y="177820"/>
                </a:lnTo>
                <a:lnTo>
                  <a:pt x="2163546" y="170414"/>
                </a:lnTo>
                <a:lnTo>
                  <a:pt x="2159021" y="191985"/>
                </a:lnTo>
                <a:lnTo>
                  <a:pt x="2141189" y="206487"/>
                </a:lnTo>
                <a:lnTo>
                  <a:pt x="2141189" y="206555"/>
                </a:lnTo>
                <a:cubicBezTo>
                  <a:pt x="2133371" y="214373"/>
                  <a:pt x="2121232" y="202235"/>
                  <a:pt x="2129050" y="194417"/>
                </a:cubicBezTo>
                <a:cubicBezTo>
                  <a:pt x="2140846" y="182621"/>
                  <a:pt x="2152848" y="170825"/>
                  <a:pt x="2167730" y="163007"/>
                </a:cubicBezTo>
                <a:cubicBezTo>
                  <a:pt x="2173284" y="160058"/>
                  <a:pt x="2180760" y="163624"/>
                  <a:pt x="2180623" y="170414"/>
                </a:cubicBezTo>
                <a:cubicBezTo>
                  <a:pt x="2180349" y="182244"/>
                  <a:pt x="2177520" y="193508"/>
                  <a:pt x="2173825" y="204558"/>
                </a:cubicBezTo>
                <a:lnTo>
                  <a:pt x="2169295" y="216969"/>
                </a:lnTo>
                <a:lnTo>
                  <a:pt x="2149213" y="227746"/>
                </a:lnTo>
                <a:lnTo>
                  <a:pt x="2161832" y="237416"/>
                </a:lnTo>
                <a:lnTo>
                  <a:pt x="2169295" y="216969"/>
                </a:lnTo>
                <a:lnTo>
                  <a:pt x="2186881" y="207532"/>
                </a:lnTo>
                <a:cubicBezTo>
                  <a:pt x="2198814" y="199337"/>
                  <a:pt x="2208707" y="189102"/>
                  <a:pt x="2212307" y="175077"/>
                </a:cubicBezTo>
                <a:cubicBezTo>
                  <a:pt x="2213713" y="169625"/>
                  <a:pt x="2218290" y="168099"/>
                  <a:pt x="2222293" y="169265"/>
                </a:cubicBezTo>
                <a:lnTo>
                  <a:pt x="2227907" y="178138"/>
                </a:lnTo>
                <a:lnTo>
                  <a:pt x="2291996" y="95113"/>
                </a:lnTo>
                <a:cubicBezTo>
                  <a:pt x="2304306" y="79305"/>
                  <a:pt x="2318502" y="65126"/>
                  <a:pt x="2332321" y="50647"/>
                </a:cubicBezTo>
                <a:lnTo>
                  <a:pt x="2340911" y="40206"/>
                </a:lnTo>
                <a:lnTo>
                  <a:pt x="2344631" y="40113"/>
                </a:lnTo>
                <a:lnTo>
                  <a:pt x="2344528" y="40180"/>
                </a:lnTo>
                <a:lnTo>
                  <a:pt x="2344666" y="40112"/>
                </a:lnTo>
                <a:lnTo>
                  <a:pt x="2344631" y="40113"/>
                </a:lnTo>
                <a:lnTo>
                  <a:pt x="2380053" y="17000"/>
                </a:lnTo>
                <a:lnTo>
                  <a:pt x="2370383" y="4381"/>
                </a:lnTo>
                <a:lnTo>
                  <a:pt x="2349882" y="29301"/>
                </a:lnTo>
                <a:lnTo>
                  <a:pt x="2349741" y="29893"/>
                </a:lnTo>
                <a:lnTo>
                  <a:pt x="2348835" y="30574"/>
                </a:lnTo>
                <a:lnTo>
                  <a:pt x="2340911" y="40206"/>
                </a:lnTo>
                <a:lnTo>
                  <a:pt x="2335845" y="40332"/>
                </a:lnTo>
                <a:lnTo>
                  <a:pt x="2308113" y="61165"/>
                </a:lnTo>
                <a:cubicBezTo>
                  <a:pt x="2296386" y="73030"/>
                  <a:pt x="2287539" y="86814"/>
                  <a:pt x="2278143" y="100462"/>
                </a:cubicBezTo>
                <a:cubicBezTo>
                  <a:pt x="2261341" y="124808"/>
                  <a:pt x="2240424" y="157383"/>
                  <a:pt x="2206751" y="155806"/>
                </a:cubicBezTo>
                <a:cubicBezTo>
                  <a:pt x="2200305" y="155532"/>
                  <a:pt x="2195984" y="148742"/>
                  <a:pt x="2199345" y="142913"/>
                </a:cubicBezTo>
                <a:cubicBezTo>
                  <a:pt x="2210866" y="123230"/>
                  <a:pt x="2225474" y="105537"/>
                  <a:pt x="2237887" y="86403"/>
                </a:cubicBezTo>
                <a:cubicBezTo>
                  <a:pt x="2243751" y="77384"/>
                  <a:pt x="2249957" y="67577"/>
                  <a:pt x="2254432" y="57230"/>
                </a:cubicBezTo>
                <a:lnTo>
                  <a:pt x="2257977" y="38560"/>
                </a:lnTo>
                <a:lnTo>
                  <a:pt x="2271422" y="33116"/>
                </a:lnTo>
                <a:lnTo>
                  <a:pt x="2260587" y="24818"/>
                </a:lnTo>
                <a:lnTo>
                  <a:pt x="2257977" y="38560"/>
                </a:lnTo>
                <a:lnTo>
                  <a:pt x="2242459" y="44844"/>
                </a:lnTo>
                <a:cubicBezTo>
                  <a:pt x="2216044" y="60767"/>
                  <a:pt x="2196910" y="87963"/>
                  <a:pt x="2181788" y="114658"/>
                </a:cubicBezTo>
                <a:cubicBezTo>
                  <a:pt x="2176302" y="124328"/>
                  <a:pt x="2162037" y="115824"/>
                  <a:pt x="2166975" y="106017"/>
                </a:cubicBezTo>
                <a:lnTo>
                  <a:pt x="2167048" y="105882"/>
                </a:lnTo>
                <a:lnTo>
                  <a:pt x="2181857" y="114521"/>
                </a:lnTo>
                <a:cubicBezTo>
                  <a:pt x="2190533" y="97238"/>
                  <a:pt x="2199465" y="79219"/>
                  <a:pt x="2209966" y="62331"/>
                </a:cubicBezTo>
                <a:lnTo>
                  <a:pt x="2238488" y="27821"/>
                </a:lnTo>
                <a:lnTo>
                  <a:pt x="2266896" y="16451"/>
                </a:lnTo>
                <a:cubicBezTo>
                  <a:pt x="2272725" y="15148"/>
                  <a:pt x="2277183" y="19057"/>
                  <a:pt x="2277732" y="24749"/>
                </a:cubicBezTo>
                <a:cubicBezTo>
                  <a:pt x="2279995" y="48410"/>
                  <a:pt x="2267513" y="71452"/>
                  <a:pt x="2255375" y="90792"/>
                </a:cubicBezTo>
                <a:lnTo>
                  <a:pt x="2226438" y="133452"/>
                </a:lnTo>
                <a:lnTo>
                  <a:pt x="2206751" y="138661"/>
                </a:lnTo>
                <a:lnTo>
                  <a:pt x="2214158" y="151554"/>
                </a:lnTo>
                <a:lnTo>
                  <a:pt x="2226438" y="133452"/>
                </a:lnTo>
                <a:lnTo>
                  <a:pt x="2227765" y="133101"/>
                </a:lnTo>
                <a:cubicBezTo>
                  <a:pt x="2246854" y="121794"/>
                  <a:pt x="2260484" y="95935"/>
                  <a:pt x="2271491" y="79682"/>
                </a:cubicBezTo>
                <a:cubicBezTo>
                  <a:pt x="2290007" y="52387"/>
                  <a:pt x="2312913" y="32088"/>
                  <a:pt x="2341100" y="15080"/>
                </a:cubicBezTo>
                <a:lnTo>
                  <a:pt x="2349165" y="1729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" name="Africa">
            <a:extLst>
              <a:ext uri="{FF2B5EF4-FFF2-40B4-BE49-F238E27FC236}">
                <a16:creationId xmlns:a16="http://schemas.microsoft.com/office/drawing/2014/main" id="{9861889A-A363-F8A3-100D-6285F15650A9}"/>
              </a:ext>
            </a:extLst>
          </p:cNvPr>
          <p:cNvSpPr/>
          <p:nvPr/>
        </p:nvSpPr>
        <p:spPr>
          <a:xfrm>
            <a:off x="5343700" y="4333508"/>
            <a:ext cx="2037422" cy="2133704"/>
          </a:xfrm>
          <a:custGeom>
            <a:avLst/>
            <a:gdLst>
              <a:gd name="connsiteX0" fmla="*/ 904035 w 1727768"/>
              <a:gd name="connsiteY0" fmla="*/ 1725658 h 1809417"/>
              <a:gd name="connsiteX1" fmla="*/ 915961 w 1727768"/>
              <a:gd name="connsiteY1" fmla="*/ 1737583 h 1809417"/>
              <a:gd name="connsiteX2" fmla="*/ 904591 w 1727768"/>
              <a:gd name="connsiteY2" fmla="*/ 1737683 h 1809417"/>
              <a:gd name="connsiteX3" fmla="*/ 904028 w 1727768"/>
              <a:gd name="connsiteY3" fmla="*/ 1725494 h 1809417"/>
              <a:gd name="connsiteX4" fmla="*/ 904035 w 1727768"/>
              <a:gd name="connsiteY4" fmla="*/ 1725658 h 1809417"/>
              <a:gd name="connsiteX5" fmla="*/ 903956 w 1727768"/>
              <a:gd name="connsiteY5" fmla="*/ 1725579 h 1809417"/>
              <a:gd name="connsiteX6" fmla="*/ 904228 w 1727768"/>
              <a:gd name="connsiteY6" fmla="*/ 1725253 h 1809417"/>
              <a:gd name="connsiteX7" fmla="*/ 904028 w 1727768"/>
              <a:gd name="connsiteY7" fmla="*/ 1725494 h 1809417"/>
              <a:gd name="connsiteX8" fmla="*/ 904025 w 1727768"/>
              <a:gd name="connsiteY8" fmla="*/ 1725442 h 1809417"/>
              <a:gd name="connsiteX9" fmla="*/ 1214141 w 1727768"/>
              <a:gd name="connsiteY9" fmla="*/ 1486956 h 1809417"/>
              <a:gd name="connsiteX10" fmla="*/ 1204362 w 1727768"/>
              <a:gd name="connsiteY10" fmla="*/ 1502334 h 1809417"/>
              <a:gd name="connsiteX11" fmla="*/ 1161748 w 1727768"/>
              <a:gd name="connsiteY11" fmla="*/ 1562838 h 1809417"/>
              <a:gd name="connsiteX12" fmla="*/ 1063953 w 1727768"/>
              <a:gd name="connsiteY12" fmla="*/ 1679082 h 1809417"/>
              <a:gd name="connsiteX13" fmla="*/ 1020534 w 1727768"/>
              <a:gd name="connsiteY13" fmla="*/ 1737950 h 1809417"/>
              <a:gd name="connsiteX14" fmla="*/ 1004335 w 1727768"/>
              <a:gd name="connsiteY14" fmla="*/ 1770174 h 1809417"/>
              <a:gd name="connsiteX15" fmla="*/ 975142 w 1727768"/>
              <a:gd name="connsiteY15" fmla="*/ 1793473 h 1809417"/>
              <a:gd name="connsiteX16" fmla="*/ 987761 w 1727768"/>
              <a:gd name="connsiteY16" fmla="*/ 1803143 h 1809417"/>
              <a:gd name="connsiteX17" fmla="*/ 1004335 w 1727768"/>
              <a:gd name="connsiteY17" fmla="*/ 1770174 h 1809417"/>
              <a:gd name="connsiteX18" fmla="*/ 1048866 w 1727768"/>
              <a:gd name="connsiteY18" fmla="*/ 1734632 h 1809417"/>
              <a:gd name="connsiteX19" fmla="*/ 1107433 w 1727768"/>
              <a:gd name="connsiteY19" fmla="*/ 1671881 h 1809417"/>
              <a:gd name="connsiteX20" fmla="*/ 1135139 w 1727768"/>
              <a:gd name="connsiteY20" fmla="*/ 1642391 h 1809417"/>
              <a:gd name="connsiteX21" fmla="*/ 1168538 w 1727768"/>
              <a:gd name="connsiteY21" fmla="*/ 1615508 h 1809417"/>
              <a:gd name="connsiteX22" fmla="*/ 1310704 w 1727768"/>
              <a:gd name="connsiteY22" fmla="*/ 1512981 h 1809417"/>
              <a:gd name="connsiteX23" fmla="*/ 1322843 w 1727768"/>
              <a:gd name="connsiteY23" fmla="*/ 1525119 h 1809417"/>
              <a:gd name="connsiteX24" fmla="*/ 1245210 w 1727768"/>
              <a:gd name="connsiteY24" fmla="*/ 1584784 h 1809417"/>
              <a:gd name="connsiteX25" fmla="*/ 1171144 w 1727768"/>
              <a:gd name="connsiteY25" fmla="*/ 1634711 h 1809417"/>
              <a:gd name="connsiteX26" fmla="*/ 1109285 w 1727768"/>
              <a:gd name="connsiteY26" fmla="*/ 1695335 h 1809417"/>
              <a:gd name="connsiteX27" fmla="*/ 983715 w 1727768"/>
              <a:gd name="connsiteY27" fmla="*/ 1808355 h 1809417"/>
              <a:gd name="connsiteX28" fmla="*/ 971096 w 1727768"/>
              <a:gd name="connsiteY28" fmla="*/ 1798685 h 1809417"/>
              <a:gd name="connsiteX29" fmla="*/ 1058604 w 1727768"/>
              <a:gd name="connsiteY29" fmla="*/ 1658576 h 1809417"/>
              <a:gd name="connsiteX30" fmla="*/ 1156673 w 1727768"/>
              <a:gd name="connsiteY30" fmla="*/ 1541510 h 1809417"/>
              <a:gd name="connsiteX31" fmla="*/ 1169924 w 1727768"/>
              <a:gd name="connsiteY31" fmla="*/ 1522076 h 1809417"/>
              <a:gd name="connsiteX32" fmla="*/ 1202113 w 1727768"/>
              <a:gd name="connsiteY32" fmla="*/ 1474584 h 1809417"/>
              <a:gd name="connsiteX33" fmla="*/ 1199536 w 1727768"/>
              <a:gd name="connsiteY33" fmla="*/ 1478648 h 1809417"/>
              <a:gd name="connsiteX34" fmla="*/ 1169924 w 1727768"/>
              <a:gd name="connsiteY34" fmla="*/ 1522076 h 1809417"/>
              <a:gd name="connsiteX35" fmla="*/ 1153313 w 1727768"/>
              <a:gd name="connsiteY35" fmla="*/ 1535270 h 1809417"/>
              <a:gd name="connsiteX36" fmla="*/ 916095 w 1727768"/>
              <a:gd name="connsiteY36" fmla="*/ 1737717 h 1809417"/>
              <a:gd name="connsiteX37" fmla="*/ 915961 w 1727768"/>
              <a:gd name="connsiteY37" fmla="*/ 1737583 h 1809417"/>
              <a:gd name="connsiteX38" fmla="*/ 916163 w 1727768"/>
              <a:gd name="connsiteY38" fmla="*/ 1737581 h 1809417"/>
              <a:gd name="connsiteX39" fmla="*/ 990904 w 1727768"/>
              <a:gd name="connsiteY39" fmla="*/ 1644571 h 1809417"/>
              <a:gd name="connsiteX40" fmla="*/ 1030966 w 1727768"/>
              <a:gd name="connsiteY40" fmla="*/ 1607279 h 1809417"/>
              <a:gd name="connsiteX41" fmla="*/ 1152473 w 1727768"/>
              <a:gd name="connsiteY41" fmla="*/ 1514636 h 1809417"/>
              <a:gd name="connsiteX42" fmla="*/ 795073 w 1727768"/>
              <a:gd name="connsiteY42" fmla="*/ 1353318 h 1809417"/>
              <a:gd name="connsiteX43" fmla="*/ 741764 w 1727768"/>
              <a:gd name="connsiteY43" fmla="*/ 1426227 h 1809417"/>
              <a:gd name="connsiteX44" fmla="*/ 726951 w 1727768"/>
              <a:gd name="connsiteY44" fmla="*/ 1417586 h 1809417"/>
              <a:gd name="connsiteX45" fmla="*/ 761743 w 1727768"/>
              <a:gd name="connsiteY45" fmla="*/ 1370411 h 1809417"/>
              <a:gd name="connsiteX46" fmla="*/ 767344 w 1727768"/>
              <a:gd name="connsiteY46" fmla="*/ 1368757 h 1809417"/>
              <a:gd name="connsiteX47" fmla="*/ 705235 w 1727768"/>
              <a:gd name="connsiteY47" fmla="*/ 1328161 h 1809417"/>
              <a:gd name="connsiteX48" fmla="*/ 715300 w 1727768"/>
              <a:gd name="connsiteY48" fmla="*/ 1335915 h 1809417"/>
              <a:gd name="connsiteX49" fmla="*/ 711725 w 1727768"/>
              <a:gd name="connsiteY49" fmla="*/ 1340251 h 1809417"/>
              <a:gd name="connsiteX50" fmla="*/ 705871 w 1727768"/>
              <a:gd name="connsiteY50" fmla="*/ 1340417 h 1809417"/>
              <a:gd name="connsiteX51" fmla="*/ 703908 w 1727768"/>
              <a:gd name="connsiteY51" fmla="*/ 1329735 h 1809417"/>
              <a:gd name="connsiteX52" fmla="*/ 705985 w 1727768"/>
              <a:gd name="connsiteY52" fmla="*/ 1327270 h 1809417"/>
              <a:gd name="connsiteX53" fmla="*/ 705235 w 1727768"/>
              <a:gd name="connsiteY53" fmla="*/ 1328161 h 1809417"/>
              <a:gd name="connsiteX54" fmla="*/ 705142 w 1727768"/>
              <a:gd name="connsiteY54" fmla="*/ 1328089 h 1809417"/>
              <a:gd name="connsiteX55" fmla="*/ 789950 w 1727768"/>
              <a:gd name="connsiteY55" fmla="*/ 1271092 h 1809417"/>
              <a:gd name="connsiteX56" fmla="*/ 715871 w 1727768"/>
              <a:gd name="connsiteY56" fmla="*/ 1361846 h 1809417"/>
              <a:gd name="connsiteX57" fmla="*/ 699656 w 1727768"/>
              <a:gd name="connsiteY57" fmla="*/ 1362791 h 1809417"/>
              <a:gd name="connsiteX58" fmla="*/ 704799 w 1727768"/>
              <a:gd name="connsiteY58" fmla="*/ 1375410 h 1809417"/>
              <a:gd name="connsiteX59" fmla="*/ 715871 w 1727768"/>
              <a:gd name="connsiteY59" fmla="*/ 1361846 h 1809417"/>
              <a:gd name="connsiteX60" fmla="*/ 739064 w 1727768"/>
              <a:gd name="connsiteY60" fmla="*/ 1360494 h 1809417"/>
              <a:gd name="connsiteX61" fmla="*/ 776260 w 1727768"/>
              <a:gd name="connsiteY61" fmla="*/ 1346263 h 1809417"/>
              <a:gd name="connsiteX62" fmla="*/ 782386 w 1727768"/>
              <a:gd name="connsiteY62" fmla="*/ 1342422 h 1809417"/>
              <a:gd name="connsiteX63" fmla="*/ 761743 w 1727768"/>
              <a:gd name="connsiteY63" fmla="*/ 1370411 h 1809417"/>
              <a:gd name="connsiteX64" fmla="*/ 731872 w 1727768"/>
              <a:gd name="connsiteY64" fmla="*/ 1379233 h 1809417"/>
              <a:gd name="connsiteX65" fmla="*/ 695061 w 1727768"/>
              <a:gd name="connsiteY65" fmla="*/ 1379319 h 1809417"/>
              <a:gd name="connsiteX66" fmla="*/ 689917 w 1727768"/>
              <a:gd name="connsiteY66" fmla="*/ 1366700 h 1809417"/>
              <a:gd name="connsiteX67" fmla="*/ 711725 w 1727768"/>
              <a:gd name="connsiteY67" fmla="*/ 1340251 h 1809417"/>
              <a:gd name="connsiteX68" fmla="*/ 717349 w 1727768"/>
              <a:gd name="connsiteY68" fmla="*/ 1340091 h 1809417"/>
              <a:gd name="connsiteX69" fmla="*/ 1268824 w 1727768"/>
              <a:gd name="connsiteY69" fmla="*/ 1263454 h 1809417"/>
              <a:gd name="connsiteX70" fmla="*/ 1244542 w 1727768"/>
              <a:gd name="connsiteY70" fmla="*/ 1296449 h 1809417"/>
              <a:gd name="connsiteX71" fmla="*/ 1160377 w 1727768"/>
              <a:gd name="connsiteY71" fmla="*/ 1422181 h 1809417"/>
              <a:gd name="connsiteX72" fmla="*/ 1048591 w 1727768"/>
              <a:gd name="connsiteY72" fmla="*/ 1572783 h 1809417"/>
              <a:gd name="connsiteX73" fmla="*/ 990904 w 1727768"/>
              <a:gd name="connsiteY73" fmla="*/ 1644571 h 1809417"/>
              <a:gd name="connsiteX74" fmla="*/ 904228 w 1727768"/>
              <a:gd name="connsiteY74" fmla="*/ 1725253 h 1809417"/>
              <a:gd name="connsiteX75" fmla="*/ 981563 w 1727768"/>
              <a:gd name="connsiteY75" fmla="*/ 1632568 h 1809417"/>
              <a:gd name="connsiteX76" fmla="*/ 1054695 w 1727768"/>
              <a:gd name="connsiteY76" fmla="*/ 1535955 h 1809417"/>
              <a:gd name="connsiteX77" fmla="*/ 1158662 w 1727768"/>
              <a:gd name="connsiteY77" fmla="*/ 1394543 h 1809417"/>
              <a:gd name="connsiteX78" fmla="*/ 1215283 w 1727768"/>
              <a:gd name="connsiteY78" fmla="*/ 1309590 h 1809417"/>
              <a:gd name="connsiteX79" fmla="*/ 1714590 w 1727768"/>
              <a:gd name="connsiteY79" fmla="*/ 1256157 h 1809417"/>
              <a:gd name="connsiteX80" fmla="*/ 1715464 w 1727768"/>
              <a:gd name="connsiteY80" fmla="*/ 1268630 h 1809417"/>
              <a:gd name="connsiteX81" fmla="*/ 1585093 w 1727768"/>
              <a:gd name="connsiteY81" fmla="*/ 1509483 h 1809417"/>
              <a:gd name="connsiteX82" fmla="*/ 1569457 w 1727768"/>
              <a:gd name="connsiteY82" fmla="*/ 1502899 h 1809417"/>
              <a:gd name="connsiteX83" fmla="*/ 1584834 w 1727768"/>
              <a:gd name="connsiteY83" fmla="*/ 1442567 h 1809417"/>
              <a:gd name="connsiteX84" fmla="*/ 1592457 w 1727768"/>
              <a:gd name="connsiteY84" fmla="*/ 1423039 h 1809417"/>
              <a:gd name="connsiteX85" fmla="*/ 1600044 w 1727768"/>
              <a:gd name="connsiteY85" fmla="*/ 1414979 h 1809417"/>
              <a:gd name="connsiteX86" fmla="*/ 1600181 w 1727768"/>
              <a:gd name="connsiteY86" fmla="*/ 1415116 h 1809417"/>
              <a:gd name="connsiteX87" fmla="*/ 1600093 w 1727768"/>
              <a:gd name="connsiteY87" fmla="*/ 1403478 h 1809417"/>
              <a:gd name="connsiteX88" fmla="*/ 1607399 w 1727768"/>
              <a:gd name="connsiteY88" fmla="*/ 1384762 h 1809417"/>
              <a:gd name="connsiteX89" fmla="*/ 1648946 w 1727768"/>
              <a:gd name="connsiteY89" fmla="*/ 1296573 h 1809417"/>
              <a:gd name="connsiteX90" fmla="*/ 1670132 w 1727768"/>
              <a:gd name="connsiteY90" fmla="*/ 1284746 h 1809417"/>
              <a:gd name="connsiteX91" fmla="*/ 1660463 w 1727768"/>
              <a:gd name="connsiteY91" fmla="*/ 1272127 h 1809417"/>
              <a:gd name="connsiteX92" fmla="*/ 1648946 w 1727768"/>
              <a:gd name="connsiteY92" fmla="*/ 1296573 h 1809417"/>
              <a:gd name="connsiteX93" fmla="*/ 1635182 w 1727768"/>
              <a:gd name="connsiteY93" fmla="*/ 1304257 h 1809417"/>
              <a:gd name="connsiteX94" fmla="*/ 1610674 w 1727768"/>
              <a:gd name="connsiteY94" fmla="*/ 1335495 h 1809417"/>
              <a:gd name="connsiteX95" fmla="*/ 1599873 w 1727768"/>
              <a:gd name="connsiteY95" fmla="*/ 1374483 h 1809417"/>
              <a:gd name="connsiteX96" fmla="*/ 1600093 w 1727768"/>
              <a:gd name="connsiteY96" fmla="*/ 1403478 h 1809417"/>
              <a:gd name="connsiteX97" fmla="*/ 1592457 w 1727768"/>
              <a:gd name="connsiteY97" fmla="*/ 1423039 h 1809417"/>
              <a:gd name="connsiteX98" fmla="*/ 1592346 w 1727768"/>
              <a:gd name="connsiteY98" fmla="*/ 1423158 h 1809417"/>
              <a:gd name="connsiteX99" fmla="*/ 1582899 w 1727768"/>
              <a:gd name="connsiteY99" fmla="*/ 1414979 h 1809417"/>
              <a:gd name="connsiteX100" fmla="*/ 1596683 w 1727768"/>
              <a:gd name="connsiteY100" fmla="*/ 1324797 h 1809417"/>
              <a:gd name="connsiteX101" fmla="*/ 1665469 w 1727768"/>
              <a:gd name="connsiteY101" fmla="*/ 1268081 h 1809417"/>
              <a:gd name="connsiteX102" fmla="*/ 1675138 w 1727768"/>
              <a:gd name="connsiteY102" fmla="*/ 1280700 h 1809417"/>
              <a:gd name="connsiteX103" fmla="*/ 1623095 w 1727768"/>
              <a:gd name="connsiteY103" fmla="*/ 1391362 h 1809417"/>
              <a:gd name="connsiteX104" fmla="*/ 1609625 w 1727768"/>
              <a:gd name="connsiteY104" fmla="*/ 1425948 h 1809417"/>
              <a:gd name="connsiteX105" fmla="*/ 1602650 w 1727768"/>
              <a:gd name="connsiteY105" fmla="*/ 1441151 h 1809417"/>
              <a:gd name="connsiteX106" fmla="*/ 1570280 w 1727768"/>
              <a:gd name="connsiteY106" fmla="*/ 1500841 h 1809417"/>
              <a:gd name="connsiteX107" fmla="*/ 1585916 w 1727768"/>
              <a:gd name="connsiteY107" fmla="*/ 1507425 h 1809417"/>
              <a:gd name="connsiteX108" fmla="*/ 1600986 w 1727768"/>
              <a:gd name="connsiteY108" fmla="*/ 1448130 h 1809417"/>
              <a:gd name="connsiteX109" fmla="*/ 1609625 w 1727768"/>
              <a:gd name="connsiteY109" fmla="*/ 1425948 h 1809417"/>
              <a:gd name="connsiteX110" fmla="*/ 1631522 w 1727768"/>
              <a:gd name="connsiteY110" fmla="*/ 1378220 h 1809417"/>
              <a:gd name="connsiteX111" fmla="*/ 1703325 w 1727768"/>
              <a:gd name="connsiteY111" fmla="*/ 1256491 h 1809417"/>
              <a:gd name="connsiteX112" fmla="*/ 1714590 w 1727768"/>
              <a:gd name="connsiteY112" fmla="*/ 1256157 h 1809417"/>
              <a:gd name="connsiteX113" fmla="*/ 821248 w 1727768"/>
              <a:gd name="connsiteY113" fmla="*/ 1207415 h 1809417"/>
              <a:gd name="connsiteX114" fmla="*/ 788708 w 1727768"/>
              <a:gd name="connsiteY114" fmla="*/ 1246882 h 1809417"/>
              <a:gd name="connsiteX115" fmla="*/ 705985 w 1727768"/>
              <a:gd name="connsiteY115" fmla="*/ 1327270 h 1809417"/>
              <a:gd name="connsiteX116" fmla="*/ 780409 w 1727768"/>
              <a:gd name="connsiteY116" fmla="*/ 1238936 h 1809417"/>
              <a:gd name="connsiteX117" fmla="*/ 798038 w 1727768"/>
              <a:gd name="connsiteY117" fmla="*/ 1220579 h 1809417"/>
              <a:gd name="connsiteX118" fmla="*/ 803486 w 1727768"/>
              <a:gd name="connsiteY118" fmla="*/ 1221379 h 1809417"/>
              <a:gd name="connsiteX119" fmla="*/ 838285 w 1727768"/>
              <a:gd name="connsiteY119" fmla="*/ 1178672 h 1809417"/>
              <a:gd name="connsiteX120" fmla="*/ 806366 w 1727768"/>
              <a:gd name="connsiteY120" fmla="*/ 1218293 h 1809417"/>
              <a:gd name="connsiteX121" fmla="*/ 803238 w 1727768"/>
              <a:gd name="connsiteY121" fmla="*/ 1215165 h 1809417"/>
              <a:gd name="connsiteX122" fmla="*/ 1459823 w 1727768"/>
              <a:gd name="connsiteY122" fmla="*/ 1165512 h 1809417"/>
              <a:gd name="connsiteX123" fmla="*/ 1463569 w 1727768"/>
              <a:gd name="connsiteY123" fmla="*/ 1174813 h 1809417"/>
              <a:gd name="connsiteX124" fmla="*/ 1378530 w 1727768"/>
              <a:gd name="connsiteY124" fmla="*/ 1330489 h 1809417"/>
              <a:gd name="connsiteX125" fmla="*/ 1273611 w 1727768"/>
              <a:gd name="connsiteY125" fmla="*/ 1439720 h 1809417"/>
              <a:gd name="connsiteX126" fmla="*/ 1214141 w 1727768"/>
              <a:gd name="connsiteY126" fmla="*/ 1486956 h 1809417"/>
              <a:gd name="connsiteX127" fmla="*/ 1242975 w 1727768"/>
              <a:gd name="connsiteY127" fmla="*/ 1441614 h 1809417"/>
              <a:gd name="connsiteX128" fmla="*/ 1271819 w 1727768"/>
              <a:gd name="connsiteY128" fmla="*/ 1418341 h 1809417"/>
              <a:gd name="connsiteX129" fmla="*/ 1416095 w 1727768"/>
              <a:gd name="connsiteY129" fmla="*/ 1240697 h 1809417"/>
              <a:gd name="connsiteX130" fmla="*/ 1431270 w 1727768"/>
              <a:gd name="connsiteY130" fmla="*/ 1206181 h 1809417"/>
              <a:gd name="connsiteX131" fmla="*/ 1461443 w 1727768"/>
              <a:gd name="connsiteY131" fmla="*/ 1178516 h 1809417"/>
              <a:gd name="connsiteX132" fmla="*/ 1447110 w 1727768"/>
              <a:gd name="connsiteY132" fmla="*/ 1170150 h 1809417"/>
              <a:gd name="connsiteX133" fmla="*/ 1431270 w 1727768"/>
              <a:gd name="connsiteY133" fmla="*/ 1206181 h 1809417"/>
              <a:gd name="connsiteX134" fmla="*/ 1395872 w 1727768"/>
              <a:gd name="connsiteY134" fmla="*/ 1238635 h 1809417"/>
              <a:gd name="connsiteX135" fmla="*/ 1337862 w 1727768"/>
              <a:gd name="connsiteY135" fmla="*/ 1306212 h 1809417"/>
              <a:gd name="connsiteX136" fmla="*/ 1243427 w 1727768"/>
              <a:gd name="connsiteY136" fmla="*/ 1440903 h 1809417"/>
              <a:gd name="connsiteX137" fmla="*/ 1242975 w 1727768"/>
              <a:gd name="connsiteY137" fmla="*/ 1441614 h 1809417"/>
              <a:gd name="connsiteX138" fmla="*/ 1202113 w 1727768"/>
              <a:gd name="connsiteY138" fmla="*/ 1474584 h 1809417"/>
              <a:gd name="connsiteX139" fmla="*/ 1240341 w 1727768"/>
              <a:gd name="connsiteY139" fmla="*/ 1414294 h 1809417"/>
              <a:gd name="connsiteX140" fmla="*/ 1449236 w 1727768"/>
              <a:gd name="connsiteY140" fmla="*/ 1166446 h 1809417"/>
              <a:gd name="connsiteX141" fmla="*/ 1459823 w 1727768"/>
              <a:gd name="connsiteY141" fmla="*/ 1165512 h 1809417"/>
              <a:gd name="connsiteX142" fmla="*/ 900900 w 1727768"/>
              <a:gd name="connsiteY142" fmla="*/ 1140067 h 1809417"/>
              <a:gd name="connsiteX143" fmla="*/ 859893 w 1727768"/>
              <a:gd name="connsiteY143" fmla="*/ 1180180 h 1809417"/>
              <a:gd name="connsiteX144" fmla="*/ 718584 w 1727768"/>
              <a:gd name="connsiteY144" fmla="*/ 1338445 h 1809417"/>
              <a:gd name="connsiteX145" fmla="*/ 715300 w 1727768"/>
              <a:gd name="connsiteY145" fmla="*/ 1335915 h 1809417"/>
              <a:gd name="connsiteX146" fmla="*/ 788708 w 1727768"/>
              <a:gd name="connsiteY146" fmla="*/ 1246882 h 1809417"/>
              <a:gd name="connsiteX147" fmla="*/ 863515 w 1727768"/>
              <a:gd name="connsiteY147" fmla="*/ 1174186 h 1809417"/>
              <a:gd name="connsiteX148" fmla="*/ 869924 w 1727768"/>
              <a:gd name="connsiteY148" fmla="*/ 1169147 h 1809417"/>
              <a:gd name="connsiteX149" fmla="*/ 906105 w 1727768"/>
              <a:gd name="connsiteY149" fmla="*/ 1110856 h 1809417"/>
              <a:gd name="connsiteX150" fmla="*/ 862671 w 1727768"/>
              <a:gd name="connsiteY150" fmla="*/ 1153279 h 1809417"/>
              <a:gd name="connsiteX151" fmla="*/ 838285 w 1727768"/>
              <a:gd name="connsiteY151" fmla="*/ 1178672 h 1809417"/>
              <a:gd name="connsiteX152" fmla="*/ 854251 w 1727768"/>
              <a:gd name="connsiteY152" fmla="*/ 1158852 h 1809417"/>
              <a:gd name="connsiteX153" fmla="*/ 867309 w 1727768"/>
              <a:gd name="connsiteY153" fmla="*/ 1148401 h 1809417"/>
              <a:gd name="connsiteX154" fmla="*/ 932931 w 1727768"/>
              <a:gd name="connsiteY154" fmla="*/ 1109789 h 1809417"/>
              <a:gd name="connsiteX155" fmla="*/ 931534 w 1727768"/>
              <a:gd name="connsiteY155" fmla="*/ 1111308 h 1809417"/>
              <a:gd name="connsiteX156" fmla="*/ 900900 w 1727768"/>
              <a:gd name="connsiteY156" fmla="*/ 1140067 h 1809417"/>
              <a:gd name="connsiteX157" fmla="*/ 913880 w 1727768"/>
              <a:gd name="connsiteY157" fmla="*/ 1127370 h 1809417"/>
              <a:gd name="connsiteX158" fmla="*/ 936304 w 1727768"/>
              <a:gd name="connsiteY158" fmla="*/ 1081360 h 1809417"/>
              <a:gd name="connsiteX159" fmla="*/ 934268 w 1727768"/>
              <a:gd name="connsiteY159" fmla="*/ 1083601 h 1809417"/>
              <a:gd name="connsiteX160" fmla="*/ 906105 w 1727768"/>
              <a:gd name="connsiteY160" fmla="*/ 1110856 h 1809417"/>
              <a:gd name="connsiteX161" fmla="*/ 1439155 w 1727768"/>
              <a:gd name="connsiteY161" fmla="*/ 1067142 h 1809417"/>
              <a:gd name="connsiteX162" fmla="*/ 1448824 w 1727768"/>
              <a:gd name="connsiteY162" fmla="*/ 1079761 h 1809417"/>
              <a:gd name="connsiteX163" fmla="*/ 1313036 w 1727768"/>
              <a:gd name="connsiteY163" fmla="*/ 1225357 h 1809417"/>
              <a:gd name="connsiteX164" fmla="*/ 1268824 w 1727768"/>
              <a:gd name="connsiteY164" fmla="*/ 1263454 h 1809417"/>
              <a:gd name="connsiteX165" fmla="*/ 1314329 w 1727768"/>
              <a:gd name="connsiteY165" fmla="*/ 1201622 h 1809417"/>
              <a:gd name="connsiteX166" fmla="*/ 1314451 w 1727768"/>
              <a:gd name="connsiteY166" fmla="*/ 1201516 h 1809417"/>
              <a:gd name="connsiteX167" fmla="*/ 1377370 w 1727768"/>
              <a:gd name="connsiteY167" fmla="*/ 1138921 h 1809417"/>
              <a:gd name="connsiteX168" fmla="*/ 1405633 w 1727768"/>
              <a:gd name="connsiteY168" fmla="*/ 1105102 h 1809417"/>
              <a:gd name="connsiteX169" fmla="*/ 1412179 w 1727768"/>
              <a:gd name="connsiteY169" fmla="*/ 1100012 h 1809417"/>
              <a:gd name="connsiteX170" fmla="*/ 1443818 w 1727768"/>
              <a:gd name="connsiteY170" fmla="*/ 1083601 h 1809417"/>
              <a:gd name="connsiteX171" fmla="*/ 1434148 w 1727768"/>
              <a:gd name="connsiteY171" fmla="*/ 1070983 h 1809417"/>
              <a:gd name="connsiteX172" fmla="*/ 1405633 w 1727768"/>
              <a:gd name="connsiteY172" fmla="*/ 1105102 h 1809417"/>
              <a:gd name="connsiteX173" fmla="*/ 1383588 w 1727768"/>
              <a:gd name="connsiteY173" fmla="*/ 1122247 h 1809417"/>
              <a:gd name="connsiteX174" fmla="*/ 1334159 w 1727768"/>
              <a:gd name="connsiteY174" fmla="*/ 1174676 h 1809417"/>
              <a:gd name="connsiteX175" fmla="*/ 1314329 w 1727768"/>
              <a:gd name="connsiteY175" fmla="*/ 1201622 h 1809417"/>
              <a:gd name="connsiteX176" fmla="*/ 1253986 w 1727768"/>
              <a:gd name="connsiteY176" fmla="*/ 1253796 h 1809417"/>
              <a:gd name="connsiteX177" fmla="*/ 1338273 w 1727768"/>
              <a:gd name="connsiteY177" fmla="*/ 1144089 h 1809417"/>
              <a:gd name="connsiteX178" fmla="*/ 1439155 w 1727768"/>
              <a:gd name="connsiteY178" fmla="*/ 1067142 h 1809417"/>
              <a:gd name="connsiteX179" fmla="*/ 1303190 w 1727768"/>
              <a:gd name="connsiteY179" fmla="*/ 1020742 h 1809417"/>
              <a:gd name="connsiteX180" fmla="*/ 1177042 w 1727768"/>
              <a:gd name="connsiteY180" fmla="*/ 1165692 h 1809417"/>
              <a:gd name="connsiteX181" fmla="*/ 1129470 w 1727768"/>
              <a:gd name="connsiteY181" fmla="*/ 1215705 h 1809417"/>
              <a:gd name="connsiteX182" fmla="*/ 1113331 w 1727768"/>
              <a:gd name="connsiteY182" fmla="*/ 1228922 h 1809417"/>
              <a:gd name="connsiteX183" fmla="*/ 835347 w 1727768"/>
              <a:gd name="connsiteY183" fmla="*/ 1493403 h 1809417"/>
              <a:gd name="connsiteX184" fmla="*/ 828834 w 1727768"/>
              <a:gd name="connsiteY184" fmla="*/ 1507684 h 1809417"/>
              <a:gd name="connsiteX185" fmla="*/ 797726 w 1727768"/>
              <a:gd name="connsiteY185" fmla="*/ 1536092 h 1809417"/>
              <a:gd name="connsiteX186" fmla="*/ 812059 w 1727768"/>
              <a:gd name="connsiteY186" fmla="*/ 1544459 h 1809417"/>
              <a:gd name="connsiteX187" fmla="*/ 828834 w 1727768"/>
              <a:gd name="connsiteY187" fmla="*/ 1507684 h 1809417"/>
              <a:gd name="connsiteX188" fmla="*/ 1003260 w 1727768"/>
              <a:gd name="connsiteY188" fmla="*/ 1348389 h 1809417"/>
              <a:gd name="connsiteX189" fmla="*/ 1129470 w 1727768"/>
              <a:gd name="connsiteY189" fmla="*/ 1215705 h 1809417"/>
              <a:gd name="connsiteX190" fmla="*/ 1199330 w 1727768"/>
              <a:gd name="connsiteY190" fmla="*/ 1158491 h 1809417"/>
              <a:gd name="connsiteX191" fmla="*/ 1284850 w 1727768"/>
              <a:gd name="connsiteY191" fmla="*/ 1066388 h 1809417"/>
              <a:gd name="connsiteX192" fmla="*/ 1326075 w 1727768"/>
              <a:gd name="connsiteY192" fmla="*/ 1022742 h 1809417"/>
              <a:gd name="connsiteX193" fmla="*/ 1321257 w 1727768"/>
              <a:gd name="connsiteY193" fmla="*/ 1028704 h 1809417"/>
              <a:gd name="connsiteX194" fmla="*/ 1167509 w 1727768"/>
              <a:gd name="connsiteY194" fmla="*/ 1201696 h 1809417"/>
              <a:gd name="connsiteX195" fmla="*/ 809864 w 1727768"/>
              <a:gd name="connsiteY195" fmla="*/ 1548025 h 1809417"/>
              <a:gd name="connsiteX196" fmla="*/ 795531 w 1727768"/>
              <a:gd name="connsiteY196" fmla="*/ 1539658 h 1809417"/>
              <a:gd name="connsiteX197" fmla="*/ 941607 w 1727768"/>
              <a:gd name="connsiteY197" fmla="*/ 1339953 h 1809417"/>
              <a:gd name="connsiteX198" fmla="*/ 1119915 w 1727768"/>
              <a:gd name="connsiteY198" fmla="*/ 1202176 h 1809417"/>
              <a:gd name="connsiteX199" fmla="*/ 1206051 w 1727768"/>
              <a:gd name="connsiteY199" fmla="*/ 1128453 h 1809417"/>
              <a:gd name="connsiteX200" fmla="*/ 1296165 w 1727768"/>
              <a:gd name="connsiteY200" fmla="*/ 1027914 h 1809417"/>
              <a:gd name="connsiteX201" fmla="*/ 677418 w 1727768"/>
              <a:gd name="connsiteY201" fmla="*/ 1013687 h 1809417"/>
              <a:gd name="connsiteX202" fmla="*/ 677337 w 1727768"/>
              <a:gd name="connsiteY202" fmla="*/ 1013816 h 1809417"/>
              <a:gd name="connsiteX203" fmla="*/ 677299 w 1727768"/>
              <a:gd name="connsiteY203" fmla="*/ 1013787 h 1809417"/>
              <a:gd name="connsiteX204" fmla="*/ 1063309 w 1727768"/>
              <a:gd name="connsiteY204" fmla="*/ 967787 h 1809417"/>
              <a:gd name="connsiteX205" fmla="*/ 1046053 w 1727768"/>
              <a:gd name="connsiteY205" fmla="*/ 986835 h 1809417"/>
              <a:gd name="connsiteX206" fmla="*/ 942635 w 1727768"/>
              <a:gd name="connsiteY206" fmla="*/ 1099242 h 1809417"/>
              <a:gd name="connsiteX207" fmla="*/ 913880 w 1727768"/>
              <a:gd name="connsiteY207" fmla="*/ 1127370 h 1809417"/>
              <a:gd name="connsiteX208" fmla="*/ 870420 w 1727768"/>
              <a:gd name="connsiteY208" fmla="*/ 1167475 h 1809417"/>
              <a:gd name="connsiteX209" fmla="*/ 863515 w 1727768"/>
              <a:gd name="connsiteY209" fmla="*/ 1174186 h 1809417"/>
              <a:gd name="connsiteX210" fmla="*/ 821248 w 1727768"/>
              <a:gd name="connsiteY210" fmla="*/ 1207415 h 1809417"/>
              <a:gd name="connsiteX211" fmla="*/ 840382 w 1727768"/>
              <a:gd name="connsiteY211" fmla="*/ 1184208 h 1809417"/>
              <a:gd name="connsiteX212" fmla="*/ 993367 w 1727768"/>
              <a:gd name="connsiteY212" fmla="*/ 1031533 h 1809417"/>
              <a:gd name="connsiteX213" fmla="*/ 1125325 w 1727768"/>
              <a:gd name="connsiteY213" fmla="*/ 899332 h 1809417"/>
              <a:gd name="connsiteX214" fmla="*/ 1089506 w 1727768"/>
              <a:gd name="connsiteY214" fmla="*/ 943912 h 1809417"/>
              <a:gd name="connsiteX215" fmla="*/ 1063309 w 1727768"/>
              <a:gd name="connsiteY215" fmla="*/ 967787 h 1809417"/>
              <a:gd name="connsiteX216" fmla="*/ 775647 w 1727768"/>
              <a:gd name="connsiteY216" fmla="*/ 887078 h 1809417"/>
              <a:gd name="connsiteX217" fmla="*/ 718889 w 1727768"/>
              <a:gd name="connsiteY217" fmla="*/ 978702 h 1809417"/>
              <a:gd name="connsiteX218" fmla="*/ 677418 w 1727768"/>
              <a:gd name="connsiteY218" fmla="*/ 1013687 h 1809417"/>
              <a:gd name="connsiteX219" fmla="*/ 731918 w 1727768"/>
              <a:gd name="connsiteY219" fmla="*/ 926236 h 1809417"/>
              <a:gd name="connsiteX220" fmla="*/ 744070 w 1727768"/>
              <a:gd name="connsiteY220" fmla="*/ 916867 h 1809417"/>
              <a:gd name="connsiteX221" fmla="*/ 1119388 w 1727768"/>
              <a:gd name="connsiteY221" fmla="*/ 880581 h 1809417"/>
              <a:gd name="connsiteX222" fmla="*/ 1084099 w 1727768"/>
              <a:gd name="connsiteY222" fmla="*/ 924865 h 1809417"/>
              <a:gd name="connsiteX223" fmla="*/ 1012929 w 1727768"/>
              <a:gd name="connsiteY223" fmla="*/ 1006517 h 1809417"/>
              <a:gd name="connsiteX224" fmla="*/ 936304 w 1727768"/>
              <a:gd name="connsiteY224" fmla="*/ 1081360 h 1809417"/>
              <a:gd name="connsiteX225" fmla="*/ 1047528 w 1727768"/>
              <a:gd name="connsiteY225" fmla="*/ 958889 h 1809417"/>
              <a:gd name="connsiteX226" fmla="*/ 635937 w 1727768"/>
              <a:gd name="connsiteY226" fmla="*/ 858568 h 1809417"/>
              <a:gd name="connsiteX227" fmla="*/ 634712 w 1727768"/>
              <a:gd name="connsiteY227" fmla="*/ 860237 h 1809417"/>
              <a:gd name="connsiteX228" fmla="*/ 634571 w 1727768"/>
              <a:gd name="connsiteY228" fmla="*/ 860096 h 1809417"/>
              <a:gd name="connsiteX229" fmla="*/ 562490 w 1727768"/>
              <a:gd name="connsiteY229" fmla="*/ 816514 h 1809417"/>
              <a:gd name="connsiteX230" fmla="*/ 562154 w 1727768"/>
              <a:gd name="connsiteY230" fmla="*/ 817031 h 1809417"/>
              <a:gd name="connsiteX231" fmla="*/ 562041 w 1727768"/>
              <a:gd name="connsiteY231" fmla="*/ 816918 h 1809417"/>
              <a:gd name="connsiteX232" fmla="*/ 323381 w 1727768"/>
              <a:gd name="connsiteY232" fmla="*/ 781617 h 1809417"/>
              <a:gd name="connsiteX233" fmla="*/ 321850 w 1727768"/>
              <a:gd name="connsiteY233" fmla="*/ 784593 h 1809417"/>
              <a:gd name="connsiteX234" fmla="*/ 321397 w 1727768"/>
              <a:gd name="connsiteY234" fmla="*/ 784329 h 1809417"/>
              <a:gd name="connsiteX235" fmla="*/ 321438 w 1727768"/>
              <a:gd name="connsiteY235" fmla="*/ 784318 h 1809417"/>
              <a:gd name="connsiteX236" fmla="*/ 488599 w 1727768"/>
              <a:gd name="connsiteY236" fmla="*/ 779449 h 1809417"/>
              <a:gd name="connsiteX237" fmla="*/ 488225 w 1727768"/>
              <a:gd name="connsiteY237" fmla="*/ 780067 h 1809417"/>
              <a:gd name="connsiteX238" fmla="*/ 488072 w 1727768"/>
              <a:gd name="connsiteY238" fmla="*/ 779914 h 1809417"/>
              <a:gd name="connsiteX239" fmla="*/ 1303671 w 1727768"/>
              <a:gd name="connsiteY239" fmla="*/ 710725 h 1809417"/>
              <a:gd name="connsiteX240" fmla="*/ 1288895 w 1727768"/>
              <a:gd name="connsiteY240" fmla="*/ 728151 h 1809417"/>
              <a:gd name="connsiteX241" fmla="*/ 1160308 w 1727768"/>
              <a:gd name="connsiteY241" fmla="*/ 860716 h 1809417"/>
              <a:gd name="connsiteX242" fmla="*/ 1125325 w 1727768"/>
              <a:gd name="connsiteY242" fmla="*/ 899332 h 1809417"/>
              <a:gd name="connsiteX243" fmla="*/ 1151392 w 1727768"/>
              <a:gd name="connsiteY243" fmla="*/ 866889 h 1809417"/>
              <a:gd name="connsiteX244" fmla="*/ 1219629 w 1727768"/>
              <a:gd name="connsiteY244" fmla="*/ 791039 h 1809417"/>
              <a:gd name="connsiteX245" fmla="*/ 1288827 w 1727768"/>
              <a:gd name="connsiteY245" fmla="*/ 725477 h 1809417"/>
              <a:gd name="connsiteX246" fmla="*/ 1288457 w 1727768"/>
              <a:gd name="connsiteY246" fmla="*/ 702503 h 1809417"/>
              <a:gd name="connsiteX247" fmla="*/ 1161405 w 1727768"/>
              <a:gd name="connsiteY247" fmla="*/ 834793 h 1809417"/>
              <a:gd name="connsiteX248" fmla="*/ 1119388 w 1727768"/>
              <a:gd name="connsiteY248" fmla="*/ 880581 h 1809417"/>
              <a:gd name="connsiteX249" fmla="*/ 1151667 w 1727768"/>
              <a:gd name="connsiteY249" fmla="*/ 840074 h 1809417"/>
              <a:gd name="connsiteX250" fmla="*/ 1219021 w 1727768"/>
              <a:gd name="connsiteY250" fmla="*/ 768442 h 1809417"/>
              <a:gd name="connsiteX251" fmla="*/ 1714435 w 1727768"/>
              <a:gd name="connsiteY251" fmla="*/ 638037 h 1809417"/>
              <a:gd name="connsiteX252" fmla="*/ 1727328 w 1727768"/>
              <a:gd name="connsiteY252" fmla="*/ 645444 h 1809417"/>
              <a:gd name="connsiteX253" fmla="*/ 1695849 w 1727768"/>
              <a:gd name="connsiteY253" fmla="*/ 735490 h 1809417"/>
              <a:gd name="connsiteX254" fmla="*/ 1617188 w 1727768"/>
              <a:gd name="connsiteY254" fmla="*/ 823752 h 1809417"/>
              <a:gd name="connsiteX255" fmla="*/ 1549088 w 1727768"/>
              <a:gd name="connsiteY255" fmla="*/ 883417 h 1809417"/>
              <a:gd name="connsiteX256" fmla="*/ 1498888 w 1727768"/>
              <a:gd name="connsiteY256" fmla="*/ 925593 h 1809417"/>
              <a:gd name="connsiteX257" fmla="*/ 1451293 w 1727768"/>
              <a:gd name="connsiteY257" fmla="*/ 973325 h 1809417"/>
              <a:gd name="connsiteX258" fmla="*/ 1362688 w 1727768"/>
              <a:gd name="connsiteY258" fmla="*/ 1077223 h 1809417"/>
              <a:gd name="connsiteX259" fmla="*/ 1268459 w 1727768"/>
              <a:gd name="connsiteY259" fmla="*/ 1187295 h 1809417"/>
              <a:gd name="connsiteX260" fmla="*/ 900756 w 1727768"/>
              <a:gd name="connsiteY260" fmla="*/ 1615344 h 1809417"/>
              <a:gd name="connsiteX261" fmla="*/ 841068 w 1727768"/>
              <a:gd name="connsiteY261" fmla="*/ 1659331 h 1809417"/>
              <a:gd name="connsiteX262" fmla="*/ 851424 w 1727768"/>
              <a:gd name="connsiteY262" fmla="*/ 1672772 h 1809417"/>
              <a:gd name="connsiteX263" fmla="*/ 900756 w 1727768"/>
              <a:gd name="connsiteY263" fmla="*/ 1615344 h 1809417"/>
              <a:gd name="connsiteX264" fmla="*/ 909211 w 1727768"/>
              <a:gd name="connsiteY264" fmla="*/ 1609113 h 1809417"/>
              <a:gd name="connsiteX265" fmla="*/ 966707 w 1727768"/>
              <a:gd name="connsiteY265" fmla="*/ 1548917 h 1809417"/>
              <a:gd name="connsiteX266" fmla="*/ 1069028 w 1727768"/>
              <a:gd name="connsiteY266" fmla="*/ 1425542 h 1809417"/>
              <a:gd name="connsiteX267" fmla="*/ 1120532 w 1727768"/>
              <a:gd name="connsiteY267" fmla="*/ 1369511 h 1809417"/>
              <a:gd name="connsiteX268" fmla="*/ 1180196 w 1727768"/>
              <a:gd name="connsiteY268" fmla="*/ 1317597 h 1809417"/>
              <a:gd name="connsiteX269" fmla="*/ 1253986 w 1727768"/>
              <a:gd name="connsiteY269" fmla="*/ 1253796 h 1809417"/>
              <a:gd name="connsiteX270" fmla="*/ 1242536 w 1727768"/>
              <a:gd name="connsiteY270" fmla="*/ 1268699 h 1809417"/>
              <a:gd name="connsiteX271" fmla="*/ 1215283 w 1727768"/>
              <a:gd name="connsiteY271" fmla="*/ 1309590 h 1809417"/>
              <a:gd name="connsiteX272" fmla="*/ 1177179 w 1727768"/>
              <a:gd name="connsiteY272" fmla="*/ 1342423 h 1809417"/>
              <a:gd name="connsiteX273" fmla="*/ 1118886 w 1727768"/>
              <a:gd name="connsiteY273" fmla="*/ 1395503 h 1809417"/>
              <a:gd name="connsiteX274" fmla="*/ 1067588 w 1727768"/>
              <a:gd name="connsiteY274" fmla="*/ 1453728 h 1809417"/>
              <a:gd name="connsiteX275" fmla="*/ 963072 w 1727768"/>
              <a:gd name="connsiteY275" fmla="*/ 1578749 h 1809417"/>
              <a:gd name="connsiteX276" fmla="*/ 849641 w 1727768"/>
              <a:gd name="connsiteY276" fmla="*/ 1674281 h 1809417"/>
              <a:gd name="connsiteX277" fmla="*/ 839285 w 1727768"/>
              <a:gd name="connsiteY277" fmla="*/ 1660840 h 1809417"/>
              <a:gd name="connsiteX278" fmla="*/ 1070126 w 1727768"/>
              <a:gd name="connsiteY278" fmla="*/ 1392280 h 1809417"/>
              <a:gd name="connsiteX279" fmla="*/ 1276483 w 1727768"/>
              <a:gd name="connsiteY279" fmla="*/ 1152113 h 1809417"/>
              <a:gd name="connsiteX280" fmla="*/ 1365362 w 1727768"/>
              <a:gd name="connsiteY280" fmla="*/ 1047323 h 1809417"/>
              <a:gd name="connsiteX281" fmla="*/ 1453213 w 1727768"/>
              <a:gd name="connsiteY281" fmla="*/ 946510 h 1809417"/>
              <a:gd name="connsiteX282" fmla="*/ 1615679 w 1727768"/>
              <a:gd name="connsiteY282" fmla="*/ 801669 h 1809417"/>
              <a:gd name="connsiteX283" fmla="*/ 1683436 w 1727768"/>
              <a:gd name="connsiteY283" fmla="*/ 723556 h 1809417"/>
              <a:gd name="connsiteX284" fmla="*/ 1703625 w 1727768"/>
              <a:gd name="connsiteY284" fmla="*/ 686686 h 1809417"/>
              <a:gd name="connsiteX285" fmla="*/ 1707105 w 1727768"/>
              <a:gd name="connsiteY285" fmla="*/ 664909 h 1809417"/>
              <a:gd name="connsiteX286" fmla="*/ 1723076 w 1727768"/>
              <a:gd name="connsiteY286" fmla="*/ 653056 h 1809417"/>
              <a:gd name="connsiteX287" fmla="*/ 1710183 w 1727768"/>
              <a:gd name="connsiteY287" fmla="*/ 645650 h 1809417"/>
              <a:gd name="connsiteX288" fmla="*/ 1707105 w 1727768"/>
              <a:gd name="connsiteY288" fmla="*/ 664909 h 1809417"/>
              <a:gd name="connsiteX289" fmla="*/ 1661620 w 1727768"/>
              <a:gd name="connsiteY289" fmla="*/ 698665 h 1809417"/>
              <a:gd name="connsiteX290" fmla="*/ 1496282 w 1727768"/>
              <a:gd name="connsiteY290" fmla="*/ 858659 h 1809417"/>
              <a:gd name="connsiteX291" fmla="*/ 1388748 w 1727768"/>
              <a:gd name="connsiteY291" fmla="*/ 956386 h 1809417"/>
              <a:gd name="connsiteX292" fmla="*/ 1326075 w 1727768"/>
              <a:gd name="connsiteY292" fmla="*/ 1022742 h 1809417"/>
              <a:gd name="connsiteX293" fmla="*/ 1394000 w 1727768"/>
              <a:gd name="connsiteY293" fmla="*/ 938684 h 1809417"/>
              <a:gd name="connsiteX294" fmla="*/ 1417936 w 1727768"/>
              <a:gd name="connsiteY294" fmla="*/ 905157 h 1809417"/>
              <a:gd name="connsiteX295" fmla="*/ 1508832 w 1727768"/>
              <a:gd name="connsiteY295" fmla="*/ 822860 h 1809417"/>
              <a:gd name="connsiteX296" fmla="*/ 1714435 w 1727768"/>
              <a:gd name="connsiteY296" fmla="*/ 638037 h 1809417"/>
              <a:gd name="connsiteX297" fmla="*/ 1585153 w 1727768"/>
              <a:gd name="connsiteY297" fmla="*/ 620567 h 1809417"/>
              <a:gd name="connsiteX298" fmla="*/ 1587424 w 1727768"/>
              <a:gd name="connsiteY298" fmla="*/ 631453 h 1809417"/>
              <a:gd name="connsiteX299" fmla="*/ 1552242 w 1727768"/>
              <a:gd name="connsiteY299" fmla="*/ 695129 h 1809417"/>
              <a:gd name="connsiteX300" fmla="*/ 1542583 w 1727768"/>
              <a:gd name="connsiteY300" fmla="*/ 708581 h 1809417"/>
              <a:gd name="connsiteX301" fmla="*/ 1550923 w 1727768"/>
              <a:gd name="connsiteY301" fmla="*/ 699819 h 1809417"/>
              <a:gd name="connsiteX302" fmla="*/ 1584956 w 1727768"/>
              <a:gd name="connsiteY302" fmla="*/ 675276 h 1809417"/>
              <a:gd name="connsiteX303" fmla="*/ 1585024 w 1727768"/>
              <a:gd name="connsiteY303" fmla="*/ 675071 h 1809417"/>
              <a:gd name="connsiteX304" fmla="*/ 1593665 w 1727768"/>
              <a:gd name="connsiteY304" fmla="*/ 689884 h 1809417"/>
              <a:gd name="connsiteX305" fmla="*/ 1523988 w 1727768"/>
              <a:gd name="connsiteY305" fmla="*/ 754486 h 1809417"/>
              <a:gd name="connsiteX306" fmla="*/ 1461169 w 1727768"/>
              <a:gd name="connsiteY306" fmla="*/ 844600 h 1809417"/>
              <a:gd name="connsiteX307" fmla="*/ 1417936 w 1727768"/>
              <a:gd name="connsiteY307" fmla="*/ 905157 h 1809417"/>
              <a:gd name="connsiteX308" fmla="*/ 1404453 w 1727768"/>
              <a:gd name="connsiteY308" fmla="*/ 917364 h 1809417"/>
              <a:gd name="connsiteX309" fmla="*/ 1303190 w 1727768"/>
              <a:gd name="connsiteY309" fmla="*/ 1020742 h 1809417"/>
              <a:gd name="connsiteX310" fmla="*/ 1341771 w 1727768"/>
              <a:gd name="connsiteY310" fmla="*/ 976411 h 1809417"/>
              <a:gd name="connsiteX311" fmla="*/ 1413094 w 1727768"/>
              <a:gd name="connsiteY311" fmla="*/ 884994 h 1809417"/>
              <a:gd name="connsiteX312" fmla="*/ 1464529 w 1727768"/>
              <a:gd name="connsiteY312" fmla="*/ 808664 h 1809417"/>
              <a:gd name="connsiteX313" fmla="*/ 1484249 w 1727768"/>
              <a:gd name="connsiteY313" fmla="*/ 781735 h 1809417"/>
              <a:gd name="connsiteX314" fmla="*/ 1410830 w 1727768"/>
              <a:gd name="connsiteY314" fmla="*/ 860785 h 1809417"/>
              <a:gd name="connsiteX315" fmla="*/ 1203376 w 1727768"/>
              <a:gd name="connsiteY315" fmla="*/ 1042728 h 1809417"/>
              <a:gd name="connsiteX316" fmla="*/ 1085075 w 1727768"/>
              <a:gd name="connsiteY316" fmla="*/ 1136751 h 1809417"/>
              <a:gd name="connsiteX317" fmla="*/ 1002025 w 1727768"/>
              <a:gd name="connsiteY317" fmla="*/ 1201285 h 1809417"/>
              <a:gd name="connsiteX318" fmla="*/ 847651 w 1727768"/>
              <a:gd name="connsiteY318" fmla="*/ 1324043 h 1809417"/>
              <a:gd name="connsiteX319" fmla="*/ 795073 w 1727768"/>
              <a:gd name="connsiteY319" fmla="*/ 1353318 h 1809417"/>
              <a:gd name="connsiteX320" fmla="*/ 806808 w 1727768"/>
              <a:gd name="connsiteY320" fmla="*/ 1337268 h 1809417"/>
              <a:gd name="connsiteX321" fmla="*/ 827677 w 1727768"/>
              <a:gd name="connsiteY321" fmla="*/ 1314020 h 1809417"/>
              <a:gd name="connsiteX322" fmla="*/ 866374 w 1727768"/>
              <a:gd name="connsiteY322" fmla="*/ 1289753 h 1809417"/>
              <a:gd name="connsiteX323" fmla="*/ 1009020 w 1727768"/>
              <a:gd name="connsiteY323" fmla="*/ 1173441 h 1809417"/>
              <a:gd name="connsiteX324" fmla="*/ 1109147 w 1727768"/>
              <a:gd name="connsiteY324" fmla="*/ 1096563 h 1809417"/>
              <a:gd name="connsiteX325" fmla="*/ 1223127 w 1727768"/>
              <a:gd name="connsiteY325" fmla="*/ 1004186 h 1809417"/>
              <a:gd name="connsiteX326" fmla="*/ 1421392 w 1727768"/>
              <a:gd name="connsiteY326" fmla="*/ 826632 h 1809417"/>
              <a:gd name="connsiteX327" fmla="*/ 1506011 w 1727768"/>
              <a:gd name="connsiteY327" fmla="*/ 731255 h 1809417"/>
              <a:gd name="connsiteX328" fmla="*/ 1548030 w 1727768"/>
              <a:gd name="connsiteY328" fmla="*/ 662908 h 1809417"/>
              <a:gd name="connsiteX329" fmla="*/ 1586121 w 1727768"/>
              <a:gd name="connsiteY329" fmla="*/ 633168 h 1809417"/>
              <a:gd name="connsiteX330" fmla="*/ 1572679 w 1727768"/>
              <a:gd name="connsiteY330" fmla="*/ 622813 h 1809417"/>
              <a:gd name="connsiteX331" fmla="*/ 1548030 w 1727768"/>
              <a:gd name="connsiteY331" fmla="*/ 662908 h 1809417"/>
              <a:gd name="connsiteX332" fmla="*/ 1378118 w 1727768"/>
              <a:gd name="connsiteY332" fmla="*/ 795565 h 1809417"/>
              <a:gd name="connsiteX333" fmla="*/ 1201799 w 1727768"/>
              <a:gd name="connsiteY333" fmla="*/ 940201 h 1809417"/>
              <a:gd name="connsiteX334" fmla="*/ 1117102 w 1727768"/>
              <a:gd name="connsiteY334" fmla="*/ 1018245 h 1809417"/>
              <a:gd name="connsiteX335" fmla="*/ 1036452 w 1727768"/>
              <a:gd name="connsiteY335" fmla="*/ 1100198 h 1809417"/>
              <a:gd name="connsiteX336" fmla="*/ 880210 w 1727768"/>
              <a:gd name="connsiteY336" fmla="*/ 1255498 h 1809417"/>
              <a:gd name="connsiteX337" fmla="*/ 827677 w 1727768"/>
              <a:gd name="connsiteY337" fmla="*/ 1314020 h 1809417"/>
              <a:gd name="connsiteX338" fmla="*/ 782386 w 1727768"/>
              <a:gd name="connsiteY338" fmla="*/ 1342422 h 1809417"/>
              <a:gd name="connsiteX339" fmla="*/ 800512 w 1727768"/>
              <a:gd name="connsiteY339" fmla="*/ 1317845 h 1809417"/>
              <a:gd name="connsiteX340" fmla="*/ 884205 w 1727768"/>
              <a:gd name="connsiteY340" fmla="*/ 1226385 h 1809417"/>
              <a:gd name="connsiteX341" fmla="*/ 1040979 w 1727768"/>
              <a:gd name="connsiteY341" fmla="*/ 1071120 h 1809417"/>
              <a:gd name="connsiteX342" fmla="*/ 1209480 w 1727768"/>
              <a:gd name="connsiteY342" fmla="*/ 910917 h 1809417"/>
              <a:gd name="connsiteX343" fmla="*/ 1573982 w 1727768"/>
              <a:gd name="connsiteY343" fmla="*/ 621098 h 1809417"/>
              <a:gd name="connsiteX344" fmla="*/ 1585153 w 1727768"/>
              <a:gd name="connsiteY344" fmla="*/ 620567 h 1809417"/>
              <a:gd name="connsiteX345" fmla="*/ 1474331 w 1727768"/>
              <a:gd name="connsiteY345" fmla="*/ 606272 h 1809417"/>
              <a:gd name="connsiteX346" fmla="*/ 1317013 w 1727768"/>
              <a:gd name="connsiteY346" fmla="*/ 773140 h 1809417"/>
              <a:gd name="connsiteX347" fmla="*/ 1015947 w 1727768"/>
              <a:gd name="connsiteY347" fmla="*/ 1056307 h 1809417"/>
              <a:gd name="connsiteX348" fmla="*/ 789950 w 1727768"/>
              <a:gd name="connsiteY348" fmla="*/ 1271092 h 1809417"/>
              <a:gd name="connsiteX349" fmla="*/ 838702 w 1727768"/>
              <a:gd name="connsiteY349" fmla="*/ 1211367 h 1809417"/>
              <a:gd name="connsiteX350" fmla="*/ 987623 w 1727768"/>
              <a:gd name="connsiteY350" fmla="*/ 1060696 h 1809417"/>
              <a:gd name="connsiteX351" fmla="*/ 1305080 w 1727768"/>
              <a:gd name="connsiteY351" fmla="*/ 771700 h 1809417"/>
              <a:gd name="connsiteX352" fmla="*/ 1475126 w 1727768"/>
              <a:gd name="connsiteY352" fmla="*/ 605429 h 1809417"/>
              <a:gd name="connsiteX353" fmla="*/ 1475159 w 1727768"/>
              <a:gd name="connsiteY353" fmla="*/ 605462 h 1809417"/>
              <a:gd name="connsiteX354" fmla="*/ 1474331 w 1727768"/>
              <a:gd name="connsiteY354" fmla="*/ 606272 h 1809417"/>
              <a:gd name="connsiteX355" fmla="*/ 1469170 w 1727768"/>
              <a:gd name="connsiteY355" fmla="*/ 590580 h 1809417"/>
              <a:gd name="connsiteX356" fmla="*/ 1475159 w 1727768"/>
              <a:gd name="connsiteY356" fmla="*/ 605393 h 1809417"/>
              <a:gd name="connsiteX357" fmla="*/ 1475126 w 1727768"/>
              <a:gd name="connsiteY357" fmla="*/ 605429 h 1809417"/>
              <a:gd name="connsiteX358" fmla="*/ 1463020 w 1727768"/>
              <a:gd name="connsiteY358" fmla="*/ 593323 h 1809417"/>
              <a:gd name="connsiteX359" fmla="*/ 1174298 w 1727768"/>
              <a:gd name="connsiteY359" fmla="*/ 887051 h 1809417"/>
              <a:gd name="connsiteX360" fmla="*/ 932931 w 1727768"/>
              <a:gd name="connsiteY360" fmla="*/ 1109789 h 1809417"/>
              <a:gd name="connsiteX361" fmla="*/ 942635 w 1727768"/>
              <a:gd name="connsiteY361" fmla="*/ 1099242 h 1809417"/>
              <a:gd name="connsiteX362" fmla="*/ 1011695 w 1727768"/>
              <a:gd name="connsiteY362" fmla="*/ 1031687 h 1809417"/>
              <a:gd name="connsiteX363" fmla="*/ 1083678 w 1727768"/>
              <a:gd name="connsiteY363" fmla="*/ 951165 h 1809417"/>
              <a:gd name="connsiteX364" fmla="*/ 1089506 w 1727768"/>
              <a:gd name="connsiteY364" fmla="*/ 943912 h 1809417"/>
              <a:gd name="connsiteX365" fmla="*/ 1152421 w 1727768"/>
              <a:gd name="connsiteY365" fmla="*/ 886571 h 1809417"/>
              <a:gd name="connsiteX366" fmla="*/ 1463020 w 1727768"/>
              <a:gd name="connsiteY366" fmla="*/ 593254 h 1809417"/>
              <a:gd name="connsiteX367" fmla="*/ 1469170 w 1727768"/>
              <a:gd name="connsiteY367" fmla="*/ 590580 h 1809417"/>
              <a:gd name="connsiteX368" fmla="*/ 1424245 w 1727768"/>
              <a:gd name="connsiteY368" fmla="*/ 568526 h 1809417"/>
              <a:gd name="connsiteX369" fmla="*/ 1363476 w 1727768"/>
              <a:gd name="connsiteY369" fmla="*/ 651291 h 1809417"/>
              <a:gd name="connsiteX370" fmla="*/ 1303671 w 1727768"/>
              <a:gd name="connsiteY370" fmla="*/ 710725 h 1809417"/>
              <a:gd name="connsiteX371" fmla="*/ 1425539 w 1727768"/>
              <a:gd name="connsiteY371" fmla="*/ 566573 h 1809417"/>
              <a:gd name="connsiteX372" fmla="*/ 1425781 w 1727768"/>
              <a:gd name="connsiteY372" fmla="*/ 566714 h 1809417"/>
              <a:gd name="connsiteX373" fmla="*/ 1424245 w 1727768"/>
              <a:gd name="connsiteY373" fmla="*/ 568526 h 1809417"/>
              <a:gd name="connsiteX374" fmla="*/ 1425575 w 1727768"/>
              <a:gd name="connsiteY374" fmla="*/ 566714 h 1809417"/>
              <a:gd name="connsiteX375" fmla="*/ 1422669 w 1727768"/>
              <a:gd name="connsiteY375" fmla="*/ 555450 h 1809417"/>
              <a:gd name="connsiteX376" fmla="*/ 1425539 w 1727768"/>
              <a:gd name="connsiteY376" fmla="*/ 566573 h 1809417"/>
              <a:gd name="connsiteX377" fmla="*/ 1410968 w 1727768"/>
              <a:gd name="connsiteY377" fmla="*/ 558073 h 1809417"/>
              <a:gd name="connsiteX378" fmla="*/ 1290335 w 1727768"/>
              <a:gd name="connsiteY378" fmla="*/ 700719 h 1809417"/>
              <a:gd name="connsiteX379" fmla="*/ 1288457 w 1727768"/>
              <a:gd name="connsiteY379" fmla="*/ 702503 h 1809417"/>
              <a:gd name="connsiteX380" fmla="*/ 1290507 w 1727768"/>
              <a:gd name="connsiteY380" fmla="*/ 700368 h 1809417"/>
              <a:gd name="connsiteX381" fmla="*/ 1410762 w 1727768"/>
              <a:gd name="connsiteY381" fmla="*/ 558073 h 1809417"/>
              <a:gd name="connsiteX382" fmla="*/ 1422669 w 1727768"/>
              <a:gd name="connsiteY382" fmla="*/ 555450 h 1809417"/>
              <a:gd name="connsiteX383" fmla="*/ 22558 w 1727768"/>
              <a:gd name="connsiteY383" fmla="*/ 491736 h 1809417"/>
              <a:gd name="connsiteX384" fmla="*/ 21606 w 1727768"/>
              <a:gd name="connsiteY384" fmla="*/ 493334 h 1809417"/>
              <a:gd name="connsiteX385" fmla="*/ 21219 w 1727768"/>
              <a:gd name="connsiteY385" fmla="*/ 492947 h 1809417"/>
              <a:gd name="connsiteX386" fmla="*/ 306649 w 1727768"/>
              <a:gd name="connsiteY386" fmla="*/ 435553 h 1809417"/>
              <a:gd name="connsiteX387" fmla="*/ 293320 w 1727768"/>
              <a:gd name="connsiteY387" fmla="*/ 462541 h 1809417"/>
              <a:gd name="connsiteX388" fmla="*/ 254778 w 1727768"/>
              <a:gd name="connsiteY388" fmla="*/ 540379 h 1809417"/>
              <a:gd name="connsiteX389" fmla="*/ 243811 w 1727768"/>
              <a:gd name="connsiteY389" fmla="*/ 560469 h 1809417"/>
              <a:gd name="connsiteX390" fmla="*/ 240102 w 1727768"/>
              <a:gd name="connsiteY390" fmla="*/ 565685 h 1809417"/>
              <a:gd name="connsiteX391" fmla="*/ 211847 w 1727768"/>
              <a:gd name="connsiteY391" fmla="*/ 592911 h 1809417"/>
              <a:gd name="connsiteX392" fmla="*/ 179958 w 1727768"/>
              <a:gd name="connsiteY392" fmla="*/ 608205 h 1809417"/>
              <a:gd name="connsiteX393" fmla="*/ 146010 w 1727768"/>
              <a:gd name="connsiteY393" fmla="*/ 627956 h 1809417"/>
              <a:gd name="connsiteX394" fmla="*/ 116864 w 1727768"/>
              <a:gd name="connsiteY394" fmla="*/ 662177 h 1809417"/>
              <a:gd name="connsiteX395" fmla="*/ 68584 w 1727768"/>
              <a:gd name="connsiteY395" fmla="*/ 717727 h 1809417"/>
              <a:gd name="connsiteX396" fmla="*/ 55965 w 1727768"/>
              <a:gd name="connsiteY396" fmla="*/ 708058 h 1809417"/>
              <a:gd name="connsiteX397" fmla="*/ 97570 w 1727768"/>
              <a:gd name="connsiteY397" fmla="*/ 587120 h 1809417"/>
              <a:gd name="connsiteX398" fmla="*/ 139252 w 1727768"/>
              <a:gd name="connsiteY398" fmla="*/ 529387 h 1809417"/>
              <a:gd name="connsiteX399" fmla="*/ 128892 w 1727768"/>
              <a:gd name="connsiteY399" fmla="*/ 551421 h 1809417"/>
              <a:gd name="connsiteX400" fmla="*/ 85223 w 1727768"/>
              <a:gd name="connsiteY400" fmla="*/ 678382 h 1809417"/>
              <a:gd name="connsiteX401" fmla="*/ 60628 w 1727768"/>
              <a:gd name="connsiteY401" fmla="*/ 703531 h 1809417"/>
              <a:gd name="connsiteX402" fmla="*/ 73247 w 1727768"/>
              <a:gd name="connsiteY402" fmla="*/ 713201 h 1809417"/>
              <a:gd name="connsiteX403" fmla="*/ 85223 w 1727768"/>
              <a:gd name="connsiteY403" fmla="*/ 678382 h 1809417"/>
              <a:gd name="connsiteX404" fmla="*/ 90684 w 1727768"/>
              <a:gd name="connsiteY404" fmla="*/ 672799 h 1809417"/>
              <a:gd name="connsiteX405" fmla="*/ 115287 w 1727768"/>
              <a:gd name="connsiteY405" fmla="*/ 636871 h 1809417"/>
              <a:gd name="connsiteX406" fmla="*/ 187364 w 1727768"/>
              <a:gd name="connsiteY406" fmla="*/ 587220 h 1809417"/>
              <a:gd name="connsiteX407" fmla="*/ 217402 w 1727768"/>
              <a:gd name="connsiteY407" fmla="*/ 566165 h 1809417"/>
              <a:gd name="connsiteX408" fmla="*/ 243600 w 1727768"/>
              <a:gd name="connsiteY408" fmla="*/ 535853 h 1809417"/>
              <a:gd name="connsiteX409" fmla="*/ 285708 w 1727768"/>
              <a:gd name="connsiteY409" fmla="*/ 469536 h 1809417"/>
              <a:gd name="connsiteX410" fmla="*/ 329285 w 1727768"/>
              <a:gd name="connsiteY410" fmla="*/ 429939 h 1809417"/>
              <a:gd name="connsiteX411" fmla="*/ 301276 w 1727768"/>
              <a:gd name="connsiteY411" fmla="*/ 487367 h 1809417"/>
              <a:gd name="connsiteX412" fmla="*/ 261499 w 1727768"/>
              <a:gd name="connsiteY412" fmla="*/ 566165 h 1809417"/>
              <a:gd name="connsiteX413" fmla="*/ 222683 w 1727768"/>
              <a:gd name="connsiteY413" fmla="*/ 634265 h 1809417"/>
              <a:gd name="connsiteX414" fmla="*/ 177926 w 1727768"/>
              <a:gd name="connsiteY414" fmla="*/ 696579 h 1809417"/>
              <a:gd name="connsiteX415" fmla="*/ 151114 w 1727768"/>
              <a:gd name="connsiteY415" fmla="*/ 747789 h 1809417"/>
              <a:gd name="connsiteX416" fmla="*/ 132020 w 1727768"/>
              <a:gd name="connsiteY416" fmla="*/ 753526 h 1809417"/>
              <a:gd name="connsiteX417" fmla="*/ 142581 w 1727768"/>
              <a:gd name="connsiteY417" fmla="*/ 764087 h 1809417"/>
              <a:gd name="connsiteX418" fmla="*/ 151114 w 1727768"/>
              <a:gd name="connsiteY418" fmla="*/ 747789 h 1809417"/>
              <a:gd name="connsiteX419" fmla="*/ 170173 w 1727768"/>
              <a:gd name="connsiteY419" fmla="*/ 742063 h 1809417"/>
              <a:gd name="connsiteX420" fmla="*/ 195274 w 1727768"/>
              <a:gd name="connsiteY420" fmla="*/ 726446 h 1809417"/>
              <a:gd name="connsiteX421" fmla="*/ 193605 w 1727768"/>
              <a:gd name="connsiteY421" fmla="*/ 729523 h 1809417"/>
              <a:gd name="connsiteX422" fmla="*/ 184848 w 1727768"/>
              <a:gd name="connsiteY422" fmla="*/ 751978 h 1809417"/>
              <a:gd name="connsiteX423" fmla="*/ 170641 w 1727768"/>
              <a:gd name="connsiteY423" fmla="*/ 759790 h 1809417"/>
              <a:gd name="connsiteX424" fmla="*/ 135998 w 1727768"/>
              <a:gd name="connsiteY424" fmla="*/ 769436 h 1809417"/>
              <a:gd name="connsiteX425" fmla="*/ 125436 w 1727768"/>
              <a:gd name="connsiteY425" fmla="*/ 758875 h 1809417"/>
              <a:gd name="connsiteX426" fmla="*/ 215619 w 1727768"/>
              <a:gd name="connsiteY426" fmla="*/ 612114 h 1809417"/>
              <a:gd name="connsiteX427" fmla="*/ 243811 w 1727768"/>
              <a:gd name="connsiteY427" fmla="*/ 560469 h 1809417"/>
              <a:gd name="connsiteX428" fmla="*/ 286188 w 1727768"/>
              <a:gd name="connsiteY428" fmla="*/ 500877 h 1809417"/>
              <a:gd name="connsiteX429" fmla="*/ 1442765 w 1727768"/>
              <a:gd name="connsiteY429" fmla="*/ 416078 h 1809417"/>
              <a:gd name="connsiteX430" fmla="*/ 1384504 w 1727768"/>
              <a:gd name="connsiteY430" fmla="*/ 503415 h 1809417"/>
              <a:gd name="connsiteX431" fmla="*/ 1317013 w 1727768"/>
              <a:gd name="connsiteY431" fmla="*/ 586876 h 1809417"/>
              <a:gd name="connsiteX432" fmla="*/ 1188631 w 1727768"/>
              <a:gd name="connsiteY432" fmla="*/ 733706 h 1809417"/>
              <a:gd name="connsiteX433" fmla="*/ 1127801 w 1727768"/>
              <a:gd name="connsiteY433" fmla="*/ 809830 h 1809417"/>
              <a:gd name="connsiteX434" fmla="*/ 1067725 w 1727768"/>
              <a:gd name="connsiteY434" fmla="*/ 893566 h 1809417"/>
              <a:gd name="connsiteX435" fmla="*/ 937123 w 1727768"/>
              <a:gd name="connsiteY435" fmla="*/ 1055981 h 1809417"/>
              <a:gd name="connsiteX436" fmla="*/ 854251 w 1727768"/>
              <a:gd name="connsiteY436" fmla="*/ 1158852 h 1809417"/>
              <a:gd name="connsiteX437" fmla="*/ 794639 w 1727768"/>
              <a:gd name="connsiteY437" fmla="*/ 1206566 h 1809417"/>
              <a:gd name="connsiteX438" fmla="*/ 803238 w 1727768"/>
              <a:gd name="connsiteY438" fmla="*/ 1215165 h 1809417"/>
              <a:gd name="connsiteX439" fmla="*/ 798038 w 1727768"/>
              <a:gd name="connsiteY439" fmla="*/ 1220579 h 1809417"/>
              <a:gd name="connsiteX440" fmla="*/ 793148 w 1727768"/>
              <a:gd name="connsiteY440" fmla="*/ 1219861 h 1809417"/>
              <a:gd name="connsiteX441" fmla="*/ 791759 w 1727768"/>
              <a:gd name="connsiteY441" fmla="*/ 1209651 h 1809417"/>
              <a:gd name="connsiteX442" fmla="*/ 938931 w 1727768"/>
              <a:gd name="connsiteY442" fmla="*/ 1027435 h 1809417"/>
              <a:gd name="connsiteX443" fmla="*/ 1069096 w 1727768"/>
              <a:gd name="connsiteY443" fmla="*/ 863186 h 1809417"/>
              <a:gd name="connsiteX444" fmla="*/ 1127252 w 1727768"/>
              <a:gd name="connsiteY444" fmla="*/ 782604 h 1809417"/>
              <a:gd name="connsiteX445" fmla="*/ 1189111 w 1727768"/>
              <a:gd name="connsiteY445" fmla="*/ 707029 h 1809417"/>
              <a:gd name="connsiteX446" fmla="*/ 1316388 w 1727768"/>
              <a:gd name="connsiteY446" fmla="*/ 561777 h 1809417"/>
              <a:gd name="connsiteX447" fmla="*/ 1347075 w 1727768"/>
              <a:gd name="connsiteY447" fmla="*/ 523098 h 1809417"/>
              <a:gd name="connsiteX448" fmla="*/ 1442842 w 1727768"/>
              <a:gd name="connsiteY448" fmla="*/ 415963 h 1809417"/>
              <a:gd name="connsiteX449" fmla="*/ 1442857 w 1727768"/>
              <a:gd name="connsiteY449" fmla="*/ 415975 h 1809417"/>
              <a:gd name="connsiteX450" fmla="*/ 1442765 w 1727768"/>
              <a:gd name="connsiteY450" fmla="*/ 416078 h 1809417"/>
              <a:gd name="connsiteX451" fmla="*/ 202301 w 1727768"/>
              <a:gd name="connsiteY451" fmla="*/ 403436 h 1809417"/>
              <a:gd name="connsiteX452" fmla="*/ 210649 w 1727768"/>
              <a:gd name="connsiteY452" fmla="*/ 406105 h 1809417"/>
              <a:gd name="connsiteX453" fmla="*/ 220115 w 1727768"/>
              <a:gd name="connsiteY453" fmla="*/ 405514 h 1809417"/>
              <a:gd name="connsiteX454" fmla="*/ 170974 w 1727768"/>
              <a:gd name="connsiteY454" fmla="*/ 485447 h 1809417"/>
              <a:gd name="connsiteX455" fmla="*/ 139252 w 1727768"/>
              <a:gd name="connsiteY455" fmla="*/ 529387 h 1809417"/>
              <a:gd name="connsiteX456" fmla="*/ 185201 w 1727768"/>
              <a:gd name="connsiteY456" fmla="*/ 431662 h 1809417"/>
              <a:gd name="connsiteX457" fmla="*/ 197926 w 1727768"/>
              <a:gd name="connsiteY457" fmla="*/ 384085 h 1809417"/>
              <a:gd name="connsiteX458" fmla="*/ 211939 w 1727768"/>
              <a:gd name="connsiteY458" fmla="*/ 387528 h 1809417"/>
              <a:gd name="connsiteX459" fmla="*/ 202301 w 1727768"/>
              <a:gd name="connsiteY459" fmla="*/ 403436 h 1809417"/>
              <a:gd name="connsiteX460" fmla="*/ 198972 w 1727768"/>
              <a:gd name="connsiteY460" fmla="*/ 402372 h 1809417"/>
              <a:gd name="connsiteX461" fmla="*/ 201766 w 1727768"/>
              <a:gd name="connsiteY461" fmla="*/ 396430 h 1809417"/>
              <a:gd name="connsiteX462" fmla="*/ 190039 w 1727768"/>
              <a:gd name="connsiteY462" fmla="*/ 399516 h 1809417"/>
              <a:gd name="connsiteX463" fmla="*/ 198972 w 1727768"/>
              <a:gd name="connsiteY463" fmla="*/ 402372 h 1809417"/>
              <a:gd name="connsiteX464" fmla="*/ 185201 w 1727768"/>
              <a:gd name="connsiteY464" fmla="*/ 431662 h 1809417"/>
              <a:gd name="connsiteX465" fmla="*/ 161304 w 1727768"/>
              <a:gd name="connsiteY465" fmla="*/ 471105 h 1809417"/>
              <a:gd name="connsiteX466" fmla="*/ 117517 w 1727768"/>
              <a:gd name="connsiteY466" fmla="*/ 533184 h 1809417"/>
              <a:gd name="connsiteX467" fmla="*/ 186198 w 1727768"/>
              <a:gd name="connsiteY467" fmla="*/ 387171 h 1809417"/>
              <a:gd name="connsiteX468" fmla="*/ 197926 w 1727768"/>
              <a:gd name="connsiteY468" fmla="*/ 384085 h 1809417"/>
              <a:gd name="connsiteX469" fmla="*/ 1331819 w 1727768"/>
              <a:gd name="connsiteY469" fmla="*/ 354827 h 1809417"/>
              <a:gd name="connsiteX470" fmla="*/ 1281532 w 1727768"/>
              <a:gd name="connsiteY470" fmla="*/ 438744 h 1809417"/>
              <a:gd name="connsiteX471" fmla="*/ 1217092 w 1727768"/>
              <a:gd name="connsiteY471" fmla="*/ 527280 h 1809417"/>
              <a:gd name="connsiteX472" fmla="*/ 1092208 w 1727768"/>
              <a:gd name="connsiteY472" fmla="*/ 684055 h 1809417"/>
              <a:gd name="connsiteX473" fmla="*/ 977748 w 1727768"/>
              <a:gd name="connsiteY473" fmla="*/ 833628 h 1809417"/>
              <a:gd name="connsiteX474" fmla="*/ 796574 w 1727768"/>
              <a:gd name="connsiteY474" fmla="*/ 1054255 h 1809417"/>
              <a:gd name="connsiteX475" fmla="*/ 775998 w 1727768"/>
              <a:gd name="connsiteY475" fmla="*/ 1087312 h 1809417"/>
              <a:gd name="connsiteX476" fmla="*/ 734563 w 1727768"/>
              <a:gd name="connsiteY476" fmla="*/ 1123309 h 1809417"/>
              <a:gd name="connsiteX477" fmla="*/ 746290 w 1727768"/>
              <a:gd name="connsiteY477" fmla="*/ 1135036 h 1809417"/>
              <a:gd name="connsiteX478" fmla="*/ 775998 w 1727768"/>
              <a:gd name="connsiteY478" fmla="*/ 1087312 h 1809417"/>
              <a:gd name="connsiteX479" fmla="*/ 811793 w 1727768"/>
              <a:gd name="connsiteY479" fmla="*/ 1056213 h 1809417"/>
              <a:gd name="connsiteX480" fmla="*/ 880433 w 1727768"/>
              <a:gd name="connsiteY480" fmla="*/ 979908 h 1809417"/>
              <a:gd name="connsiteX481" fmla="*/ 1018690 w 1727768"/>
              <a:gd name="connsiteY481" fmla="*/ 839868 h 1809417"/>
              <a:gd name="connsiteX482" fmla="*/ 1159416 w 1727768"/>
              <a:gd name="connsiteY482" fmla="*/ 692421 h 1809417"/>
              <a:gd name="connsiteX483" fmla="*/ 1430582 w 1727768"/>
              <a:gd name="connsiteY483" fmla="*/ 403836 h 1809417"/>
              <a:gd name="connsiteX484" fmla="*/ 1444023 w 1727768"/>
              <a:gd name="connsiteY484" fmla="*/ 414192 h 1809417"/>
              <a:gd name="connsiteX485" fmla="*/ 1442842 w 1727768"/>
              <a:gd name="connsiteY485" fmla="*/ 415963 h 1809417"/>
              <a:gd name="connsiteX486" fmla="*/ 1429416 w 1727768"/>
              <a:gd name="connsiteY486" fmla="*/ 405620 h 1809417"/>
              <a:gd name="connsiteX487" fmla="*/ 1376351 w 1727768"/>
              <a:gd name="connsiteY487" fmla="*/ 486199 h 1809417"/>
              <a:gd name="connsiteX488" fmla="*/ 1347075 w 1727768"/>
              <a:gd name="connsiteY488" fmla="*/ 523098 h 1809417"/>
              <a:gd name="connsiteX489" fmla="*/ 1292256 w 1727768"/>
              <a:gd name="connsiteY489" fmla="*/ 584408 h 1809417"/>
              <a:gd name="connsiteX490" fmla="*/ 1152284 w 1727768"/>
              <a:gd name="connsiteY490" fmla="*/ 724105 h 1809417"/>
              <a:gd name="connsiteX491" fmla="*/ 1010460 w 1727768"/>
              <a:gd name="connsiteY491" fmla="*/ 873130 h 1809417"/>
              <a:gd name="connsiteX492" fmla="*/ 935708 w 1727768"/>
              <a:gd name="connsiteY492" fmla="*/ 946236 h 1809417"/>
              <a:gd name="connsiteX493" fmla="*/ 873438 w 1727768"/>
              <a:gd name="connsiteY493" fmla="*/ 1013650 h 1809417"/>
              <a:gd name="connsiteX494" fmla="*/ 743273 w 1727768"/>
              <a:gd name="connsiteY494" fmla="*/ 1138191 h 1809417"/>
              <a:gd name="connsiteX495" fmla="*/ 731546 w 1727768"/>
              <a:gd name="connsiteY495" fmla="*/ 1126464 h 1809417"/>
              <a:gd name="connsiteX496" fmla="*/ 853412 w 1727768"/>
              <a:gd name="connsiteY496" fmla="*/ 953643 h 1809417"/>
              <a:gd name="connsiteX497" fmla="*/ 976513 w 1727768"/>
              <a:gd name="connsiteY497" fmla="*/ 808322 h 1809417"/>
              <a:gd name="connsiteX498" fmla="*/ 1071912 w 1727768"/>
              <a:gd name="connsiteY498" fmla="*/ 683399 h 1809417"/>
              <a:gd name="connsiteX499" fmla="*/ 1100901 w 1727768"/>
              <a:gd name="connsiteY499" fmla="*/ 655037 h 1809417"/>
              <a:gd name="connsiteX500" fmla="*/ 1225253 w 1727768"/>
              <a:gd name="connsiteY500" fmla="*/ 512261 h 1809417"/>
              <a:gd name="connsiteX501" fmla="*/ 1284909 w 1727768"/>
              <a:gd name="connsiteY501" fmla="*/ 430831 h 1809417"/>
              <a:gd name="connsiteX502" fmla="*/ 1337789 w 1727768"/>
              <a:gd name="connsiteY502" fmla="*/ 344844 h 1809417"/>
              <a:gd name="connsiteX503" fmla="*/ 1337930 w 1727768"/>
              <a:gd name="connsiteY503" fmla="*/ 344926 h 1809417"/>
              <a:gd name="connsiteX504" fmla="*/ 1331819 w 1727768"/>
              <a:gd name="connsiteY504" fmla="*/ 354827 h 1809417"/>
              <a:gd name="connsiteX505" fmla="*/ 1337793 w 1727768"/>
              <a:gd name="connsiteY505" fmla="*/ 344858 h 1809417"/>
              <a:gd name="connsiteX506" fmla="*/ 1334321 w 1727768"/>
              <a:gd name="connsiteY506" fmla="*/ 333234 h 1809417"/>
              <a:gd name="connsiteX507" fmla="*/ 1337789 w 1727768"/>
              <a:gd name="connsiteY507" fmla="*/ 344844 h 1809417"/>
              <a:gd name="connsiteX508" fmla="*/ 1323117 w 1727768"/>
              <a:gd name="connsiteY508" fmla="*/ 336285 h 1809417"/>
              <a:gd name="connsiteX509" fmla="*/ 1091522 w 1727768"/>
              <a:gd name="connsiteY509" fmla="*/ 657720 h 1809417"/>
              <a:gd name="connsiteX510" fmla="*/ 1071912 w 1727768"/>
              <a:gd name="connsiteY510" fmla="*/ 683399 h 1809417"/>
              <a:gd name="connsiteX511" fmla="*/ 965541 w 1727768"/>
              <a:gd name="connsiteY511" fmla="*/ 787473 h 1809417"/>
              <a:gd name="connsiteX512" fmla="*/ 689643 w 1727768"/>
              <a:gd name="connsiteY512" fmla="*/ 1025994 h 1809417"/>
              <a:gd name="connsiteX513" fmla="*/ 676201 w 1727768"/>
              <a:gd name="connsiteY513" fmla="*/ 1015639 h 1809417"/>
              <a:gd name="connsiteX514" fmla="*/ 677337 w 1727768"/>
              <a:gd name="connsiteY514" fmla="*/ 1013816 h 1809417"/>
              <a:gd name="connsiteX515" fmla="*/ 690740 w 1727768"/>
              <a:gd name="connsiteY515" fmla="*/ 1024143 h 1809417"/>
              <a:gd name="connsiteX516" fmla="*/ 718889 w 1727768"/>
              <a:gd name="connsiteY516" fmla="*/ 978702 h 1809417"/>
              <a:gd name="connsiteX517" fmla="*/ 829889 w 1727768"/>
              <a:gd name="connsiteY517" fmla="*/ 885063 h 1809417"/>
              <a:gd name="connsiteX518" fmla="*/ 1103523 w 1727768"/>
              <a:gd name="connsiteY518" fmla="*/ 626859 h 1809417"/>
              <a:gd name="connsiteX519" fmla="*/ 1322979 w 1727768"/>
              <a:gd name="connsiteY519" fmla="*/ 336217 h 1809417"/>
              <a:gd name="connsiteX520" fmla="*/ 1334321 w 1727768"/>
              <a:gd name="connsiteY520" fmla="*/ 333234 h 1809417"/>
              <a:gd name="connsiteX521" fmla="*/ 135550 w 1727768"/>
              <a:gd name="connsiteY521" fmla="*/ 323720 h 1809417"/>
              <a:gd name="connsiteX522" fmla="*/ 127837 w 1727768"/>
              <a:gd name="connsiteY522" fmla="*/ 336559 h 1809417"/>
              <a:gd name="connsiteX523" fmla="*/ 116807 w 1727768"/>
              <a:gd name="connsiteY523" fmla="*/ 357556 h 1809417"/>
              <a:gd name="connsiteX524" fmla="*/ 111446 w 1727768"/>
              <a:gd name="connsiteY524" fmla="*/ 366323 h 1809417"/>
              <a:gd name="connsiteX525" fmla="*/ 107957 w 1727768"/>
              <a:gd name="connsiteY525" fmla="*/ 374401 h 1809417"/>
              <a:gd name="connsiteX526" fmla="*/ 82197 w 1727768"/>
              <a:gd name="connsiteY526" fmla="*/ 423434 h 1809417"/>
              <a:gd name="connsiteX527" fmla="*/ 54041 w 1727768"/>
              <a:gd name="connsiteY527" fmla="*/ 463264 h 1809417"/>
              <a:gd name="connsiteX528" fmla="*/ 22558 w 1727768"/>
              <a:gd name="connsiteY528" fmla="*/ 491736 h 1809417"/>
              <a:gd name="connsiteX529" fmla="*/ 58346 w 1727768"/>
              <a:gd name="connsiteY529" fmla="*/ 431638 h 1809417"/>
              <a:gd name="connsiteX530" fmla="*/ 100165 w 1727768"/>
              <a:gd name="connsiteY530" fmla="*/ 373181 h 1809417"/>
              <a:gd name="connsiteX531" fmla="*/ 688004 w 1727768"/>
              <a:gd name="connsiteY531" fmla="*/ 308496 h 1809417"/>
              <a:gd name="connsiteX532" fmla="*/ 618266 w 1727768"/>
              <a:gd name="connsiteY532" fmla="*/ 407843 h 1809417"/>
              <a:gd name="connsiteX533" fmla="*/ 615784 w 1727768"/>
              <a:gd name="connsiteY533" fmla="*/ 410489 h 1809417"/>
              <a:gd name="connsiteX534" fmla="*/ 512776 w 1727768"/>
              <a:gd name="connsiteY534" fmla="*/ 523989 h 1809417"/>
              <a:gd name="connsiteX535" fmla="*/ 415770 w 1727768"/>
              <a:gd name="connsiteY535" fmla="*/ 653151 h 1809417"/>
              <a:gd name="connsiteX536" fmla="*/ 323381 w 1727768"/>
              <a:gd name="connsiteY536" fmla="*/ 781617 h 1809417"/>
              <a:gd name="connsiteX537" fmla="*/ 374484 w 1727768"/>
              <a:gd name="connsiteY537" fmla="*/ 682257 h 1809417"/>
              <a:gd name="connsiteX538" fmla="*/ 413130 w 1727768"/>
              <a:gd name="connsiteY538" fmla="*/ 628573 h 1809417"/>
              <a:gd name="connsiteX539" fmla="*/ 510788 w 1727768"/>
              <a:gd name="connsiteY539" fmla="*/ 500260 h 1809417"/>
              <a:gd name="connsiteX540" fmla="*/ 614206 w 1727768"/>
              <a:gd name="connsiteY540" fmla="*/ 388474 h 1809417"/>
              <a:gd name="connsiteX541" fmla="*/ 831900 w 1727768"/>
              <a:gd name="connsiteY541" fmla="*/ 300722 h 1809417"/>
              <a:gd name="connsiteX542" fmla="*/ 805339 w 1727768"/>
              <a:gd name="connsiteY542" fmla="*/ 334708 h 1809417"/>
              <a:gd name="connsiteX543" fmla="*/ 639581 w 1727768"/>
              <a:gd name="connsiteY543" fmla="*/ 557387 h 1809417"/>
              <a:gd name="connsiteX544" fmla="*/ 557911 w 1727768"/>
              <a:gd name="connsiteY544" fmla="*/ 664818 h 1809417"/>
              <a:gd name="connsiteX545" fmla="*/ 518045 w 1727768"/>
              <a:gd name="connsiteY545" fmla="*/ 730750 h 1809417"/>
              <a:gd name="connsiteX546" fmla="*/ 476498 w 1727768"/>
              <a:gd name="connsiteY546" fmla="*/ 768339 h 1809417"/>
              <a:gd name="connsiteX547" fmla="*/ 488072 w 1727768"/>
              <a:gd name="connsiteY547" fmla="*/ 779914 h 1809417"/>
              <a:gd name="connsiteX548" fmla="*/ 484796 w 1727768"/>
              <a:gd name="connsiteY548" fmla="*/ 782809 h 1809417"/>
              <a:gd name="connsiteX549" fmla="*/ 473069 w 1727768"/>
              <a:gd name="connsiteY549" fmla="*/ 771083 h 1809417"/>
              <a:gd name="connsiteX550" fmla="*/ 550770 w 1727768"/>
              <a:gd name="connsiteY550" fmla="*/ 645101 h 1809417"/>
              <a:gd name="connsiteX551" fmla="*/ 634643 w 1727768"/>
              <a:gd name="connsiteY551" fmla="*/ 535304 h 1809417"/>
              <a:gd name="connsiteX552" fmla="*/ 716185 w 1727768"/>
              <a:gd name="connsiteY552" fmla="*/ 425028 h 1809417"/>
              <a:gd name="connsiteX553" fmla="*/ 716954 w 1727768"/>
              <a:gd name="connsiteY553" fmla="*/ 424025 h 1809417"/>
              <a:gd name="connsiteX554" fmla="*/ 780993 w 1727768"/>
              <a:gd name="connsiteY554" fmla="*/ 356791 h 1809417"/>
              <a:gd name="connsiteX555" fmla="*/ 156709 w 1727768"/>
              <a:gd name="connsiteY555" fmla="*/ 289999 h 1809417"/>
              <a:gd name="connsiteX556" fmla="*/ 141984 w 1727768"/>
              <a:gd name="connsiteY556" fmla="*/ 314725 h 1809417"/>
              <a:gd name="connsiteX557" fmla="*/ 135550 w 1727768"/>
              <a:gd name="connsiteY557" fmla="*/ 323720 h 1809417"/>
              <a:gd name="connsiteX558" fmla="*/ 152388 w 1727768"/>
              <a:gd name="connsiteY558" fmla="*/ 295686 h 1809417"/>
              <a:gd name="connsiteX559" fmla="*/ 822131 w 1727768"/>
              <a:gd name="connsiteY559" fmla="*/ 286720 h 1809417"/>
              <a:gd name="connsiteX560" fmla="*/ 716954 w 1727768"/>
              <a:gd name="connsiteY560" fmla="*/ 424025 h 1809417"/>
              <a:gd name="connsiteX561" fmla="*/ 657274 w 1727768"/>
              <a:gd name="connsiteY561" fmla="*/ 486681 h 1809417"/>
              <a:gd name="connsiteX562" fmla="*/ 562154 w 1727768"/>
              <a:gd name="connsiteY562" fmla="*/ 609371 h 1809417"/>
              <a:gd name="connsiteX563" fmla="*/ 467719 w 1727768"/>
              <a:gd name="connsiteY563" fmla="*/ 734461 h 1809417"/>
              <a:gd name="connsiteX564" fmla="*/ 355385 w 1727768"/>
              <a:gd name="connsiteY564" fmla="*/ 829032 h 1809417"/>
              <a:gd name="connsiteX565" fmla="*/ 342767 w 1727768"/>
              <a:gd name="connsiteY565" fmla="*/ 819363 h 1809417"/>
              <a:gd name="connsiteX566" fmla="*/ 411072 w 1727768"/>
              <a:gd name="connsiteY566" fmla="*/ 691393 h 1809417"/>
              <a:gd name="connsiteX567" fmla="*/ 499403 w 1727768"/>
              <a:gd name="connsiteY567" fmla="*/ 574395 h 1809417"/>
              <a:gd name="connsiteX568" fmla="*/ 539797 w 1727768"/>
              <a:gd name="connsiteY568" fmla="*/ 521451 h 1809417"/>
              <a:gd name="connsiteX569" fmla="*/ 583962 w 1727768"/>
              <a:gd name="connsiteY569" fmla="*/ 456712 h 1809417"/>
              <a:gd name="connsiteX570" fmla="*/ 618266 w 1727768"/>
              <a:gd name="connsiteY570" fmla="*/ 407843 h 1809417"/>
              <a:gd name="connsiteX571" fmla="*/ 702328 w 1727768"/>
              <a:gd name="connsiteY571" fmla="*/ 318237 h 1809417"/>
              <a:gd name="connsiteX572" fmla="*/ 691976 w 1727768"/>
              <a:gd name="connsiteY572" fmla="*/ 333336 h 1809417"/>
              <a:gd name="connsiteX573" fmla="*/ 587186 w 1727768"/>
              <a:gd name="connsiteY573" fmla="*/ 483595 h 1809417"/>
              <a:gd name="connsiteX574" fmla="*/ 505781 w 1727768"/>
              <a:gd name="connsiteY574" fmla="*/ 594695 h 1809417"/>
              <a:gd name="connsiteX575" fmla="*/ 417656 w 1727768"/>
              <a:gd name="connsiteY575" fmla="*/ 712926 h 1809417"/>
              <a:gd name="connsiteX576" fmla="*/ 384395 w 1727768"/>
              <a:gd name="connsiteY576" fmla="*/ 766385 h 1809417"/>
              <a:gd name="connsiteX577" fmla="*/ 371295 w 1727768"/>
              <a:gd name="connsiteY577" fmla="*/ 797127 h 1809417"/>
              <a:gd name="connsiteX578" fmla="*/ 347156 w 1727768"/>
              <a:gd name="connsiteY578" fmla="*/ 814493 h 1809417"/>
              <a:gd name="connsiteX579" fmla="*/ 359774 w 1727768"/>
              <a:gd name="connsiteY579" fmla="*/ 824163 h 1809417"/>
              <a:gd name="connsiteX580" fmla="*/ 371295 w 1727768"/>
              <a:gd name="connsiteY580" fmla="*/ 797127 h 1809417"/>
              <a:gd name="connsiteX581" fmla="*/ 413858 w 1727768"/>
              <a:gd name="connsiteY581" fmla="*/ 766505 h 1809417"/>
              <a:gd name="connsiteX582" fmla="*/ 469914 w 1727768"/>
              <a:gd name="connsiteY582" fmla="*/ 706068 h 1809417"/>
              <a:gd name="connsiteX583" fmla="*/ 562428 w 1727768"/>
              <a:gd name="connsiteY583" fmla="*/ 580362 h 1809417"/>
              <a:gd name="connsiteX584" fmla="*/ 659263 w 1727768"/>
              <a:gd name="connsiteY584" fmla="*/ 459592 h 1809417"/>
              <a:gd name="connsiteX585" fmla="*/ 782261 w 1727768"/>
              <a:gd name="connsiteY585" fmla="*/ 331442 h 1809417"/>
              <a:gd name="connsiteX586" fmla="*/ 1256868 w 1727768"/>
              <a:gd name="connsiteY586" fmla="*/ 273192 h 1809417"/>
              <a:gd name="connsiteX587" fmla="*/ 1268596 w 1727768"/>
              <a:gd name="connsiteY587" fmla="*/ 284919 h 1809417"/>
              <a:gd name="connsiteX588" fmla="*/ 1150844 w 1727768"/>
              <a:gd name="connsiteY588" fmla="*/ 456163 h 1809417"/>
              <a:gd name="connsiteX589" fmla="*/ 1027331 w 1727768"/>
              <a:gd name="connsiteY589" fmla="*/ 598261 h 1809417"/>
              <a:gd name="connsiteX590" fmla="*/ 922404 w 1727768"/>
              <a:gd name="connsiteY590" fmla="*/ 728357 h 1809417"/>
              <a:gd name="connsiteX591" fmla="*/ 804172 w 1727768"/>
              <a:gd name="connsiteY591" fmla="*/ 860168 h 1809417"/>
              <a:gd name="connsiteX592" fmla="*/ 775647 w 1727768"/>
              <a:gd name="connsiteY592" fmla="*/ 887078 h 1809417"/>
              <a:gd name="connsiteX593" fmla="*/ 794605 w 1727768"/>
              <a:gd name="connsiteY593" fmla="*/ 856474 h 1809417"/>
              <a:gd name="connsiteX594" fmla="*/ 825030 w 1727768"/>
              <a:gd name="connsiteY594" fmla="*/ 811853 h 1809417"/>
              <a:gd name="connsiteX595" fmla="*/ 924393 w 1727768"/>
              <a:gd name="connsiteY595" fmla="*/ 698456 h 1809417"/>
              <a:gd name="connsiteX596" fmla="*/ 1029389 w 1727768"/>
              <a:gd name="connsiteY596" fmla="*/ 569114 h 1809417"/>
              <a:gd name="connsiteX597" fmla="*/ 1206319 w 1727768"/>
              <a:gd name="connsiteY597" fmla="*/ 355528 h 1809417"/>
              <a:gd name="connsiteX598" fmla="*/ 1230320 w 1727768"/>
              <a:gd name="connsiteY598" fmla="*/ 315174 h 1809417"/>
              <a:gd name="connsiteX599" fmla="*/ 1265304 w 1727768"/>
              <a:gd name="connsiteY599" fmla="*/ 287799 h 1809417"/>
              <a:gd name="connsiteX600" fmla="*/ 1253577 w 1727768"/>
              <a:gd name="connsiteY600" fmla="*/ 276072 h 1809417"/>
              <a:gd name="connsiteX601" fmla="*/ 1230320 w 1727768"/>
              <a:gd name="connsiteY601" fmla="*/ 315174 h 1809417"/>
              <a:gd name="connsiteX602" fmla="*/ 1189669 w 1727768"/>
              <a:gd name="connsiteY602" fmla="*/ 346984 h 1809417"/>
              <a:gd name="connsiteX603" fmla="*/ 1122520 w 1727768"/>
              <a:gd name="connsiteY603" fmla="*/ 415838 h 1809417"/>
              <a:gd name="connsiteX604" fmla="*/ 1010529 w 1727768"/>
              <a:gd name="connsiteY604" fmla="*/ 554918 h 1809417"/>
              <a:gd name="connsiteX605" fmla="*/ 905670 w 1727768"/>
              <a:gd name="connsiteY605" fmla="*/ 693587 h 1809417"/>
              <a:gd name="connsiteX606" fmla="*/ 825030 w 1727768"/>
              <a:gd name="connsiteY606" fmla="*/ 811853 h 1809417"/>
              <a:gd name="connsiteX607" fmla="*/ 809315 w 1727768"/>
              <a:gd name="connsiteY607" fmla="*/ 829787 h 1809417"/>
              <a:gd name="connsiteX608" fmla="*/ 765051 w 1727768"/>
              <a:gd name="connsiteY608" fmla="*/ 873070 h 1809417"/>
              <a:gd name="connsiteX609" fmla="*/ 795188 w 1727768"/>
              <a:gd name="connsiteY609" fmla="*/ 824712 h 1809417"/>
              <a:gd name="connsiteX610" fmla="*/ 835663 w 1727768"/>
              <a:gd name="connsiteY610" fmla="*/ 766480 h 1809417"/>
              <a:gd name="connsiteX611" fmla="*/ 853035 w 1727768"/>
              <a:gd name="connsiteY611" fmla="*/ 744062 h 1809417"/>
              <a:gd name="connsiteX612" fmla="*/ 902122 w 1727768"/>
              <a:gd name="connsiteY612" fmla="*/ 670943 h 1809417"/>
              <a:gd name="connsiteX613" fmla="*/ 1013478 w 1727768"/>
              <a:gd name="connsiteY613" fmla="*/ 523303 h 1809417"/>
              <a:gd name="connsiteX614" fmla="*/ 1256868 w 1727768"/>
              <a:gd name="connsiteY614" fmla="*/ 273192 h 1809417"/>
              <a:gd name="connsiteX615" fmla="*/ 172997 w 1727768"/>
              <a:gd name="connsiteY615" fmla="*/ 241891 h 1809417"/>
              <a:gd name="connsiteX616" fmla="*/ 123859 w 1727768"/>
              <a:gd name="connsiteY616" fmla="*/ 310088 h 1809417"/>
              <a:gd name="connsiteX617" fmla="*/ 77430 w 1727768"/>
              <a:gd name="connsiteY617" fmla="*/ 398419 h 1809417"/>
              <a:gd name="connsiteX618" fmla="*/ 9879 w 1727768"/>
              <a:gd name="connsiteY618" fmla="*/ 481606 h 1809417"/>
              <a:gd name="connsiteX619" fmla="*/ 21219 w 1727768"/>
              <a:gd name="connsiteY619" fmla="*/ 492947 h 1809417"/>
              <a:gd name="connsiteX620" fmla="*/ 17834 w 1727768"/>
              <a:gd name="connsiteY620" fmla="*/ 496008 h 1809417"/>
              <a:gd name="connsiteX621" fmla="*/ 6107 w 1727768"/>
              <a:gd name="connsiteY621" fmla="*/ 484281 h 1809417"/>
              <a:gd name="connsiteX622" fmla="*/ 163224 w 1727768"/>
              <a:gd name="connsiteY622" fmla="*/ 243976 h 1809417"/>
              <a:gd name="connsiteX623" fmla="*/ 163910 w 1727768"/>
              <a:gd name="connsiteY623" fmla="*/ 244388 h 1809417"/>
              <a:gd name="connsiteX624" fmla="*/ 895207 w 1727768"/>
              <a:gd name="connsiteY624" fmla="*/ 219716 h 1809417"/>
              <a:gd name="connsiteX625" fmla="*/ 848450 w 1727768"/>
              <a:gd name="connsiteY625" fmla="*/ 282493 h 1809417"/>
              <a:gd name="connsiteX626" fmla="*/ 831900 w 1727768"/>
              <a:gd name="connsiteY626" fmla="*/ 300722 h 1809417"/>
              <a:gd name="connsiteX627" fmla="*/ 907023 w 1727768"/>
              <a:gd name="connsiteY627" fmla="*/ 203851 h 1809417"/>
              <a:gd name="connsiteX628" fmla="*/ 907386 w 1727768"/>
              <a:gd name="connsiteY628" fmla="*/ 204131 h 1809417"/>
              <a:gd name="connsiteX629" fmla="*/ 895207 w 1727768"/>
              <a:gd name="connsiteY629" fmla="*/ 219716 h 1809417"/>
              <a:gd name="connsiteX630" fmla="*/ 905843 w 1727768"/>
              <a:gd name="connsiteY630" fmla="*/ 190981 h 1809417"/>
              <a:gd name="connsiteX631" fmla="*/ 908346 w 1727768"/>
              <a:gd name="connsiteY631" fmla="*/ 202074 h 1809417"/>
              <a:gd name="connsiteX632" fmla="*/ 907023 w 1727768"/>
              <a:gd name="connsiteY632" fmla="*/ 203851 h 1809417"/>
              <a:gd name="connsiteX633" fmla="*/ 893944 w 1727768"/>
              <a:gd name="connsiteY633" fmla="*/ 193776 h 1809417"/>
              <a:gd name="connsiteX634" fmla="*/ 841285 w 1727768"/>
              <a:gd name="connsiteY634" fmla="*/ 265235 h 1809417"/>
              <a:gd name="connsiteX635" fmla="*/ 822131 w 1727768"/>
              <a:gd name="connsiteY635" fmla="*/ 286720 h 1809417"/>
              <a:gd name="connsiteX636" fmla="*/ 894904 w 1727768"/>
              <a:gd name="connsiteY636" fmla="*/ 191718 h 1809417"/>
              <a:gd name="connsiteX637" fmla="*/ 905843 w 1727768"/>
              <a:gd name="connsiteY637" fmla="*/ 190981 h 1809417"/>
              <a:gd name="connsiteX638" fmla="*/ 1184608 w 1727768"/>
              <a:gd name="connsiteY638" fmla="*/ 189388 h 1809417"/>
              <a:gd name="connsiteX639" fmla="*/ 1117889 w 1727768"/>
              <a:gd name="connsiteY639" fmla="*/ 298587 h 1809417"/>
              <a:gd name="connsiteX640" fmla="*/ 1084459 w 1727768"/>
              <a:gd name="connsiteY640" fmla="*/ 343897 h 1809417"/>
              <a:gd name="connsiteX641" fmla="*/ 984607 w 1727768"/>
              <a:gd name="connsiteY641" fmla="*/ 468576 h 1809417"/>
              <a:gd name="connsiteX642" fmla="*/ 867266 w 1727768"/>
              <a:gd name="connsiteY642" fmla="*/ 599838 h 1809417"/>
              <a:gd name="connsiteX643" fmla="*/ 635937 w 1727768"/>
              <a:gd name="connsiteY643" fmla="*/ 858568 h 1809417"/>
              <a:gd name="connsiteX644" fmla="*/ 730356 w 1727768"/>
              <a:gd name="connsiteY644" fmla="*/ 729882 h 1809417"/>
              <a:gd name="connsiteX645" fmla="*/ 755069 w 1727768"/>
              <a:gd name="connsiteY645" fmla="*/ 702777 h 1809417"/>
              <a:gd name="connsiteX646" fmla="*/ 869324 w 1727768"/>
              <a:gd name="connsiteY646" fmla="*/ 571652 h 1809417"/>
              <a:gd name="connsiteX647" fmla="*/ 986047 w 1727768"/>
              <a:gd name="connsiteY647" fmla="*/ 441899 h 1809417"/>
              <a:gd name="connsiteX648" fmla="*/ 1085428 w 1727768"/>
              <a:gd name="connsiteY648" fmla="*/ 313963 h 1809417"/>
              <a:gd name="connsiteX649" fmla="*/ 1184860 w 1727768"/>
              <a:gd name="connsiteY649" fmla="*/ 188975 h 1809417"/>
              <a:gd name="connsiteX650" fmla="*/ 1184908 w 1727768"/>
              <a:gd name="connsiteY650" fmla="*/ 189012 h 1809417"/>
              <a:gd name="connsiteX651" fmla="*/ 1184608 w 1727768"/>
              <a:gd name="connsiteY651" fmla="*/ 189388 h 1809417"/>
              <a:gd name="connsiteX652" fmla="*/ 1197265 w 1727768"/>
              <a:gd name="connsiteY652" fmla="*/ 186575 h 1809417"/>
              <a:gd name="connsiteX653" fmla="*/ 1199742 w 1727768"/>
              <a:gd name="connsiteY653" fmla="*/ 197617 h 1809417"/>
              <a:gd name="connsiteX654" fmla="*/ 1107845 w 1727768"/>
              <a:gd name="connsiteY654" fmla="*/ 345910 h 1809417"/>
              <a:gd name="connsiteX655" fmla="*/ 1129310 w 1727768"/>
              <a:gd name="connsiteY655" fmla="*/ 322226 h 1809417"/>
              <a:gd name="connsiteX656" fmla="*/ 1229779 w 1727768"/>
              <a:gd name="connsiteY656" fmla="*/ 199811 h 1809417"/>
              <a:gd name="connsiteX657" fmla="*/ 1229436 w 1727768"/>
              <a:gd name="connsiteY657" fmla="*/ 199605 h 1809417"/>
              <a:gd name="connsiteX658" fmla="*/ 1245964 w 1727768"/>
              <a:gd name="connsiteY658" fmla="*/ 204131 h 1809417"/>
              <a:gd name="connsiteX659" fmla="*/ 1133493 w 1727768"/>
              <a:gd name="connsiteY659" fmla="*/ 341566 h 1809417"/>
              <a:gd name="connsiteX660" fmla="*/ 1078972 w 1727768"/>
              <a:gd name="connsiteY660" fmla="*/ 406100 h 1809417"/>
              <a:gd name="connsiteX661" fmla="*/ 1019513 w 1727768"/>
              <a:gd name="connsiteY661" fmla="*/ 493402 h 1809417"/>
              <a:gd name="connsiteX662" fmla="*/ 963072 w 1727768"/>
              <a:gd name="connsiteY662" fmla="*/ 579950 h 1809417"/>
              <a:gd name="connsiteX663" fmla="*/ 907316 w 1727768"/>
              <a:gd name="connsiteY663" fmla="*/ 663206 h 1809417"/>
              <a:gd name="connsiteX664" fmla="*/ 902122 w 1727768"/>
              <a:gd name="connsiteY664" fmla="*/ 670943 h 1809417"/>
              <a:gd name="connsiteX665" fmla="*/ 901402 w 1727768"/>
              <a:gd name="connsiteY665" fmla="*/ 671899 h 1809417"/>
              <a:gd name="connsiteX666" fmla="*/ 835663 w 1727768"/>
              <a:gd name="connsiteY666" fmla="*/ 766480 h 1809417"/>
              <a:gd name="connsiteX667" fmla="*/ 793405 w 1727768"/>
              <a:gd name="connsiteY667" fmla="*/ 821009 h 1809417"/>
              <a:gd name="connsiteX668" fmla="*/ 733397 w 1727768"/>
              <a:gd name="connsiteY668" fmla="*/ 889521 h 1809417"/>
              <a:gd name="connsiteX669" fmla="*/ 713777 w 1727768"/>
              <a:gd name="connsiteY669" fmla="*/ 917632 h 1809417"/>
              <a:gd name="connsiteX670" fmla="*/ 669686 w 1727768"/>
              <a:gd name="connsiteY670" fmla="*/ 952271 h 1809417"/>
              <a:gd name="connsiteX671" fmla="*/ 681414 w 1727768"/>
              <a:gd name="connsiteY671" fmla="*/ 963998 h 1809417"/>
              <a:gd name="connsiteX672" fmla="*/ 713777 w 1727768"/>
              <a:gd name="connsiteY672" fmla="*/ 917632 h 1809417"/>
              <a:gd name="connsiteX673" fmla="*/ 742793 w 1727768"/>
              <a:gd name="connsiteY673" fmla="*/ 894835 h 1809417"/>
              <a:gd name="connsiteX674" fmla="*/ 765051 w 1727768"/>
              <a:gd name="connsiteY674" fmla="*/ 873070 h 1809417"/>
              <a:gd name="connsiteX675" fmla="*/ 731918 w 1727768"/>
              <a:gd name="connsiteY675" fmla="*/ 926236 h 1809417"/>
              <a:gd name="connsiteX676" fmla="*/ 678670 w 1727768"/>
              <a:gd name="connsiteY676" fmla="*/ 967290 h 1809417"/>
              <a:gd name="connsiteX677" fmla="*/ 666943 w 1727768"/>
              <a:gd name="connsiteY677" fmla="*/ 955563 h 1809417"/>
              <a:gd name="connsiteX678" fmla="*/ 791484 w 1727768"/>
              <a:gd name="connsiteY678" fmla="*/ 797623 h 1809417"/>
              <a:gd name="connsiteX679" fmla="*/ 904573 w 1727768"/>
              <a:gd name="connsiteY679" fmla="*/ 636872 h 1809417"/>
              <a:gd name="connsiteX680" fmla="*/ 961494 w 1727768"/>
              <a:gd name="connsiteY680" fmla="*/ 552518 h 1809417"/>
              <a:gd name="connsiteX681" fmla="*/ 1008201 w 1727768"/>
              <a:gd name="connsiteY681" fmla="*/ 480679 h 1809417"/>
              <a:gd name="connsiteX682" fmla="*/ 999935 w 1727768"/>
              <a:gd name="connsiteY682" fmla="*/ 491688 h 1809417"/>
              <a:gd name="connsiteX683" fmla="*/ 892778 w 1727768"/>
              <a:gd name="connsiteY683" fmla="*/ 620892 h 1809417"/>
              <a:gd name="connsiteX684" fmla="*/ 676202 w 1727768"/>
              <a:gd name="connsiteY684" fmla="*/ 878685 h 1809417"/>
              <a:gd name="connsiteX685" fmla="*/ 664064 w 1727768"/>
              <a:gd name="connsiteY685" fmla="*/ 866546 h 1809417"/>
              <a:gd name="connsiteX686" fmla="*/ 783805 w 1727768"/>
              <a:gd name="connsiteY686" fmla="*/ 721910 h 1809417"/>
              <a:gd name="connsiteX687" fmla="*/ 999351 w 1727768"/>
              <a:gd name="connsiteY687" fmla="*/ 464873 h 1809417"/>
              <a:gd name="connsiteX688" fmla="*/ 1098124 w 1727768"/>
              <a:gd name="connsiteY688" fmla="*/ 330936 h 1809417"/>
              <a:gd name="connsiteX689" fmla="*/ 1117889 w 1727768"/>
              <a:gd name="connsiteY689" fmla="*/ 298587 h 1809417"/>
              <a:gd name="connsiteX690" fmla="*/ 1139118 w 1727768"/>
              <a:gd name="connsiteY690" fmla="*/ 269814 h 1809417"/>
              <a:gd name="connsiteX691" fmla="*/ 1198302 w 1727768"/>
              <a:gd name="connsiteY691" fmla="*/ 199331 h 1809417"/>
              <a:gd name="connsiteX692" fmla="*/ 1184908 w 1727768"/>
              <a:gd name="connsiteY692" fmla="*/ 189012 h 1809417"/>
              <a:gd name="connsiteX693" fmla="*/ 1186301 w 1727768"/>
              <a:gd name="connsiteY693" fmla="*/ 187261 h 1809417"/>
              <a:gd name="connsiteX694" fmla="*/ 1197265 w 1727768"/>
              <a:gd name="connsiteY694" fmla="*/ 186575 h 1809417"/>
              <a:gd name="connsiteX695" fmla="*/ 803819 w 1727768"/>
              <a:gd name="connsiteY695" fmla="*/ 170203 h 1809417"/>
              <a:gd name="connsiteX696" fmla="*/ 767029 w 1727768"/>
              <a:gd name="connsiteY696" fmla="*/ 236570 h 1809417"/>
              <a:gd name="connsiteX697" fmla="*/ 717693 w 1727768"/>
              <a:gd name="connsiteY697" fmla="*/ 301858 h 1809417"/>
              <a:gd name="connsiteX698" fmla="*/ 702328 w 1727768"/>
              <a:gd name="connsiteY698" fmla="*/ 318237 h 1809417"/>
              <a:gd name="connsiteX699" fmla="*/ 806640 w 1727768"/>
              <a:gd name="connsiteY699" fmla="*/ 165103 h 1809417"/>
              <a:gd name="connsiteX700" fmla="*/ 807122 w 1727768"/>
              <a:gd name="connsiteY700" fmla="*/ 165384 h 1809417"/>
              <a:gd name="connsiteX701" fmla="*/ 803819 w 1727768"/>
              <a:gd name="connsiteY701" fmla="*/ 170203 h 1809417"/>
              <a:gd name="connsiteX702" fmla="*/ 806642 w 1727768"/>
              <a:gd name="connsiteY702" fmla="*/ 165109 h 1809417"/>
              <a:gd name="connsiteX703" fmla="*/ 1112732 w 1727768"/>
              <a:gd name="connsiteY703" fmla="*/ 158140 h 1809417"/>
              <a:gd name="connsiteX704" fmla="*/ 1117515 w 1727768"/>
              <a:gd name="connsiteY704" fmla="*/ 167990 h 1809417"/>
              <a:gd name="connsiteX705" fmla="*/ 1044409 w 1727768"/>
              <a:gd name="connsiteY705" fmla="*/ 316465 h 1809417"/>
              <a:gd name="connsiteX706" fmla="*/ 944830 w 1727768"/>
              <a:gd name="connsiteY706" fmla="*/ 445533 h 1809417"/>
              <a:gd name="connsiteX707" fmla="*/ 848750 w 1727768"/>
              <a:gd name="connsiteY707" fmla="*/ 559444 h 1809417"/>
              <a:gd name="connsiteX708" fmla="*/ 743891 w 1727768"/>
              <a:gd name="connsiteY708" fmla="*/ 711435 h 1809417"/>
              <a:gd name="connsiteX709" fmla="*/ 730356 w 1727768"/>
              <a:gd name="connsiteY709" fmla="*/ 729882 h 1809417"/>
              <a:gd name="connsiteX710" fmla="*/ 622573 w 1727768"/>
              <a:gd name="connsiteY710" fmla="*/ 848098 h 1809417"/>
              <a:gd name="connsiteX711" fmla="*/ 634571 w 1727768"/>
              <a:gd name="connsiteY711" fmla="*/ 860096 h 1809417"/>
              <a:gd name="connsiteX712" fmla="*/ 634506 w 1727768"/>
              <a:gd name="connsiteY712" fmla="*/ 860168 h 1809417"/>
              <a:gd name="connsiteX713" fmla="*/ 622367 w 1727768"/>
              <a:gd name="connsiteY713" fmla="*/ 848029 h 1809417"/>
              <a:gd name="connsiteX714" fmla="*/ 743342 w 1727768"/>
              <a:gd name="connsiteY714" fmla="*/ 681037 h 1809417"/>
              <a:gd name="connsiteX715" fmla="*/ 845664 w 1727768"/>
              <a:gd name="connsiteY715" fmla="*/ 535579 h 1809417"/>
              <a:gd name="connsiteX716" fmla="*/ 940990 w 1727768"/>
              <a:gd name="connsiteY716" fmla="*/ 423039 h 1809417"/>
              <a:gd name="connsiteX717" fmla="*/ 1038785 w 1727768"/>
              <a:gd name="connsiteY717" fmla="*/ 293354 h 1809417"/>
              <a:gd name="connsiteX718" fmla="*/ 1075038 w 1727768"/>
              <a:gd name="connsiteY718" fmla="*/ 230775 h 1809417"/>
              <a:gd name="connsiteX719" fmla="*/ 1082361 w 1727768"/>
              <a:gd name="connsiteY719" fmla="*/ 211468 h 1809417"/>
              <a:gd name="connsiteX720" fmla="*/ 1116280 w 1727768"/>
              <a:gd name="connsiteY720" fmla="*/ 169841 h 1809417"/>
              <a:gd name="connsiteX721" fmla="*/ 1100644 w 1727768"/>
              <a:gd name="connsiteY721" fmla="*/ 163258 h 1809417"/>
              <a:gd name="connsiteX722" fmla="*/ 1082361 w 1727768"/>
              <a:gd name="connsiteY722" fmla="*/ 211468 h 1809417"/>
              <a:gd name="connsiteX723" fmla="*/ 989202 w 1727768"/>
              <a:gd name="connsiteY723" fmla="*/ 325792 h 1809417"/>
              <a:gd name="connsiteX724" fmla="*/ 746154 w 1727768"/>
              <a:gd name="connsiteY724" fmla="*/ 586876 h 1809417"/>
              <a:gd name="connsiteX725" fmla="*/ 694993 w 1727768"/>
              <a:gd name="connsiteY725" fmla="*/ 652096 h 1809417"/>
              <a:gd name="connsiteX726" fmla="*/ 654394 w 1727768"/>
              <a:gd name="connsiteY726" fmla="*/ 713887 h 1809417"/>
              <a:gd name="connsiteX727" fmla="*/ 611909 w 1727768"/>
              <a:gd name="connsiteY727" fmla="*/ 771914 h 1809417"/>
              <a:gd name="connsiteX728" fmla="*/ 562490 w 1727768"/>
              <a:gd name="connsiteY728" fmla="*/ 816514 h 1809417"/>
              <a:gd name="connsiteX729" fmla="*/ 601125 w 1727768"/>
              <a:gd name="connsiteY729" fmla="*/ 756930 h 1809417"/>
              <a:gd name="connsiteX730" fmla="*/ 609149 w 1727768"/>
              <a:gd name="connsiteY730" fmla="*/ 749274 h 1809417"/>
              <a:gd name="connsiteX731" fmla="*/ 655011 w 1727768"/>
              <a:gd name="connsiteY731" fmla="*/ 682340 h 1809417"/>
              <a:gd name="connsiteX732" fmla="*/ 750269 w 1727768"/>
              <a:gd name="connsiteY732" fmla="*/ 556976 h 1809417"/>
              <a:gd name="connsiteX733" fmla="*/ 871998 w 1727768"/>
              <a:gd name="connsiteY733" fmla="*/ 427428 h 1809417"/>
              <a:gd name="connsiteX734" fmla="*/ 1101879 w 1727768"/>
              <a:gd name="connsiteY734" fmla="*/ 161406 h 1809417"/>
              <a:gd name="connsiteX735" fmla="*/ 1112732 w 1727768"/>
              <a:gd name="connsiteY735" fmla="*/ 158140 h 1809417"/>
              <a:gd name="connsiteX736" fmla="*/ 803170 w 1727768"/>
              <a:gd name="connsiteY736" fmla="*/ 153486 h 1809417"/>
              <a:gd name="connsiteX737" fmla="*/ 806640 w 1727768"/>
              <a:gd name="connsiteY737" fmla="*/ 165103 h 1809417"/>
              <a:gd name="connsiteX738" fmla="*/ 792308 w 1727768"/>
              <a:gd name="connsiteY738" fmla="*/ 156743 h 1809417"/>
              <a:gd name="connsiteX739" fmla="*/ 713905 w 1727768"/>
              <a:gd name="connsiteY739" fmla="*/ 280427 h 1809417"/>
              <a:gd name="connsiteX740" fmla="*/ 688004 w 1727768"/>
              <a:gd name="connsiteY740" fmla="*/ 308496 h 1809417"/>
              <a:gd name="connsiteX741" fmla="*/ 688873 w 1727768"/>
              <a:gd name="connsiteY741" fmla="*/ 307259 h 1809417"/>
              <a:gd name="connsiteX742" fmla="*/ 791828 w 1727768"/>
              <a:gd name="connsiteY742" fmla="*/ 156469 h 1809417"/>
              <a:gd name="connsiteX743" fmla="*/ 803170 w 1727768"/>
              <a:gd name="connsiteY743" fmla="*/ 153486 h 1809417"/>
              <a:gd name="connsiteX744" fmla="*/ 998777 w 1727768"/>
              <a:gd name="connsiteY744" fmla="*/ 140285 h 1809417"/>
              <a:gd name="connsiteX745" fmla="*/ 966215 w 1727768"/>
              <a:gd name="connsiteY745" fmla="*/ 203965 h 1809417"/>
              <a:gd name="connsiteX746" fmla="*/ 935974 w 1727768"/>
              <a:gd name="connsiteY746" fmla="*/ 250293 h 1809417"/>
              <a:gd name="connsiteX747" fmla="*/ 903888 w 1727768"/>
              <a:gd name="connsiteY747" fmla="*/ 292531 h 1809417"/>
              <a:gd name="connsiteX748" fmla="*/ 889268 w 1727768"/>
              <a:gd name="connsiteY748" fmla="*/ 313056 h 1809417"/>
              <a:gd name="connsiteX749" fmla="*/ 835171 w 1727768"/>
              <a:gd name="connsiteY749" fmla="*/ 382919 h 1809417"/>
              <a:gd name="connsiteX750" fmla="*/ 739734 w 1727768"/>
              <a:gd name="connsiteY750" fmla="*/ 512030 h 1809417"/>
              <a:gd name="connsiteX751" fmla="*/ 709288 w 1727768"/>
              <a:gd name="connsiteY751" fmla="*/ 557988 h 1809417"/>
              <a:gd name="connsiteX752" fmla="*/ 605771 w 1727768"/>
              <a:gd name="connsiteY752" fmla="*/ 675910 h 1809417"/>
              <a:gd name="connsiteX753" fmla="*/ 488599 w 1727768"/>
              <a:gd name="connsiteY753" fmla="*/ 779449 h 1809417"/>
              <a:gd name="connsiteX754" fmla="*/ 518045 w 1727768"/>
              <a:gd name="connsiteY754" fmla="*/ 730750 h 1809417"/>
              <a:gd name="connsiteX755" fmla="*/ 611120 w 1727768"/>
              <a:gd name="connsiteY755" fmla="*/ 646541 h 1809417"/>
              <a:gd name="connsiteX756" fmla="*/ 812265 w 1727768"/>
              <a:gd name="connsiteY756" fmla="*/ 392658 h 1809417"/>
              <a:gd name="connsiteX757" fmla="*/ 904780 w 1727768"/>
              <a:gd name="connsiteY757" fmla="*/ 262999 h 1809417"/>
              <a:gd name="connsiteX758" fmla="*/ 999900 w 1727768"/>
              <a:gd name="connsiteY758" fmla="*/ 138089 h 1809417"/>
              <a:gd name="connsiteX759" fmla="*/ 1000252 w 1727768"/>
              <a:gd name="connsiteY759" fmla="*/ 138360 h 1809417"/>
              <a:gd name="connsiteX760" fmla="*/ 998777 w 1727768"/>
              <a:gd name="connsiteY760" fmla="*/ 140285 h 1809417"/>
              <a:gd name="connsiteX761" fmla="*/ 1012167 w 1727768"/>
              <a:gd name="connsiteY761" fmla="*/ 135638 h 1809417"/>
              <a:gd name="connsiteX762" fmla="*/ 1015056 w 1727768"/>
              <a:gd name="connsiteY762" fmla="*/ 146936 h 1809417"/>
              <a:gd name="connsiteX763" fmla="*/ 930909 w 1727768"/>
              <a:gd name="connsiteY763" fmla="*/ 288553 h 1809417"/>
              <a:gd name="connsiteX764" fmla="*/ 839560 w 1727768"/>
              <a:gd name="connsiteY764" fmla="*/ 405414 h 1809417"/>
              <a:gd name="connsiteX765" fmla="*/ 748966 w 1727768"/>
              <a:gd name="connsiteY765" fmla="*/ 528927 h 1809417"/>
              <a:gd name="connsiteX766" fmla="*/ 601125 w 1727768"/>
              <a:gd name="connsiteY766" fmla="*/ 756930 h 1809417"/>
              <a:gd name="connsiteX767" fmla="*/ 550427 w 1727768"/>
              <a:gd name="connsiteY767" fmla="*/ 805304 h 1809417"/>
              <a:gd name="connsiteX768" fmla="*/ 562041 w 1727768"/>
              <a:gd name="connsiteY768" fmla="*/ 816918 h 1809417"/>
              <a:gd name="connsiteX769" fmla="*/ 558725 w 1727768"/>
              <a:gd name="connsiteY769" fmla="*/ 819911 h 1809417"/>
              <a:gd name="connsiteX770" fmla="*/ 546998 w 1727768"/>
              <a:gd name="connsiteY770" fmla="*/ 808184 h 1809417"/>
              <a:gd name="connsiteX771" fmla="*/ 651034 w 1727768"/>
              <a:gd name="connsiteY771" fmla="*/ 645924 h 1809417"/>
              <a:gd name="connsiteX772" fmla="*/ 709288 w 1727768"/>
              <a:gd name="connsiteY772" fmla="*/ 557988 h 1809417"/>
              <a:gd name="connsiteX773" fmla="*/ 712344 w 1727768"/>
              <a:gd name="connsiteY773" fmla="*/ 554507 h 1809417"/>
              <a:gd name="connsiteX774" fmla="*/ 809736 w 1727768"/>
              <a:gd name="connsiteY774" fmla="*/ 424702 h 1809417"/>
              <a:gd name="connsiteX775" fmla="*/ 889268 w 1727768"/>
              <a:gd name="connsiteY775" fmla="*/ 313056 h 1809417"/>
              <a:gd name="connsiteX776" fmla="*/ 925817 w 1727768"/>
              <a:gd name="connsiteY776" fmla="*/ 265854 h 1809417"/>
              <a:gd name="connsiteX777" fmla="*/ 935974 w 1727768"/>
              <a:gd name="connsiteY777" fmla="*/ 250293 h 1809417"/>
              <a:gd name="connsiteX778" fmla="*/ 1013342 w 1727768"/>
              <a:gd name="connsiteY778" fmla="*/ 148444 h 1809417"/>
              <a:gd name="connsiteX779" fmla="*/ 1000252 w 1727768"/>
              <a:gd name="connsiteY779" fmla="*/ 138360 h 1809417"/>
              <a:gd name="connsiteX780" fmla="*/ 1001615 w 1727768"/>
              <a:gd name="connsiteY780" fmla="*/ 136580 h 1809417"/>
              <a:gd name="connsiteX781" fmla="*/ 1012167 w 1727768"/>
              <a:gd name="connsiteY781" fmla="*/ 135638 h 1809417"/>
              <a:gd name="connsiteX782" fmla="*/ 738353 w 1727768"/>
              <a:gd name="connsiteY782" fmla="*/ 96414 h 1809417"/>
              <a:gd name="connsiteX783" fmla="*/ 704124 w 1727768"/>
              <a:gd name="connsiteY783" fmla="*/ 158329 h 1809417"/>
              <a:gd name="connsiteX784" fmla="*/ 565857 w 1727768"/>
              <a:gd name="connsiteY784" fmla="*/ 340332 h 1809417"/>
              <a:gd name="connsiteX785" fmla="*/ 521006 w 1727768"/>
              <a:gd name="connsiteY785" fmla="*/ 401848 h 1809417"/>
              <a:gd name="connsiteX786" fmla="*/ 501950 w 1727768"/>
              <a:gd name="connsiteY786" fmla="*/ 432806 h 1809417"/>
              <a:gd name="connsiteX787" fmla="*/ 488842 w 1727768"/>
              <a:gd name="connsiteY787" fmla="*/ 449305 h 1809417"/>
              <a:gd name="connsiteX788" fmla="*/ 442002 w 1727768"/>
              <a:gd name="connsiteY788" fmla="*/ 515073 h 1809417"/>
              <a:gd name="connsiteX789" fmla="*/ 367455 w 1727768"/>
              <a:gd name="connsiteY789" fmla="*/ 650587 h 1809417"/>
              <a:gd name="connsiteX790" fmla="*/ 275627 w 1727768"/>
              <a:gd name="connsiteY790" fmla="*/ 786238 h 1809417"/>
              <a:gd name="connsiteX791" fmla="*/ 173031 w 1727768"/>
              <a:gd name="connsiteY791" fmla="*/ 829718 h 1809417"/>
              <a:gd name="connsiteX792" fmla="*/ 166722 w 1727768"/>
              <a:gd name="connsiteY792" fmla="*/ 821420 h 1809417"/>
              <a:gd name="connsiteX793" fmla="*/ 176126 w 1727768"/>
              <a:gd name="connsiteY793" fmla="*/ 774340 h 1809417"/>
              <a:gd name="connsiteX794" fmla="*/ 184848 w 1727768"/>
              <a:gd name="connsiteY794" fmla="*/ 751978 h 1809417"/>
              <a:gd name="connsiteX795" fmla="*/ 202050 w 1727768"/>
              <a:gd name="connsiteY795" fmla="*/ 742519 h 1809417"/>
              <a:gd name="connsiteX796" fmla="*/ 211709 w 1727768"/>
              <a:gd name="connsiteY796" fmla="*/ 733699 h 1809417"/>
              <a:gd name="connsiteX797" fmla="*/ 207801 w 1727768"/>
              <a:gd name="connsiteY797" fmla="*/ 741044 h 1809417"/>
              <a:gd name="connsiteX798" fmla="*/ 192637 w 1727768"/>
              <a:gd name="connsiteY798" fmla="*/ 780486 h 1809417"/>
              <a:gd name="connsiteX799" fmla="*/ 186027 w 1727768"/>
              <a:gd name="connsiteY799" fmla="*/ 813726 h 1809417"/>
              <a:gd name="connsiteX800" fmla="*/ 178106 w 1727768"/>
              <a:gd name="connsiteY800" fmla="*/ 813534 h 1809417"/>
              <a:gd name="connsiteX801" fmla="*/ 184415 w 1727768"/>
              <a:gd name="connsiteY801" fmla="*/ 821832 h 1809417"/>
              <a:gd name="connsiteX802" fmla="*/ 186027 w 1727768"/>
              <a:gd name="connsiteY802" fmla="*/ 813726 h 1809417"/>
              <a:gd name="connsiteX803" fmla="*/ 208840 w 1727768"/>
              <a:gd name="connsiteY803" fmla="*/ 814278 h 1809417"/>
              <a:gd name="connsiteX804" fmla="*/ 281662 w 1727768"/>
              <a:gd name="connsiteY804" fmla="*/ 753800 h 1809417"/>
              <a:gd name="connsiteX805" fmla="*/ 369376 w 1727768"/>
              <a:gd name="connsiteY805" fmla="*/ 612868 h 1809417"/>
              <a:gd name="connsiteX806" fmla="*/ 437407 w 1727768"/>
              <a:gd name="connsiteY806" fmla="*/ 491482 h 1809417"/>
              <a:gd name="connsiteX807" fmla="*/ 582522 w 1727768"/>
              <a:gd name="connsiteY807" fmla="*/ 305561 h 1809417"/>
              <a:gd name="connsiteX808" fmla="*/ 665367 w 1727768"/>
              <a:gd name="connsiteY808" fmla="*/ 201277 h 1809417"/>
              <a:gd name="connsiteX809" fmla="*/ 740942 w 1727768"/>
              <a:gd name="connsiteY809" fmla="*/ 91729 h 1809417"/>
              <a:gd name="connsiteX810" fmla="*/ 741419 w 1727768"/>
              <a:gd name="connsiteY810" fmla="*/ 92008 h 1809417"/>
              <a:gd name="connsiteX811" fmla="*/ 738353 w 1727768"/>
              <a:gd name="connsiteY811" fmla="*/ 96414 h 1809417"/>
              <a:gd name="connsiteX812" fmla="*/ 752790 w 1727768"/>
              <a:gd name="connsiteY812" fmla="*/ 89046 h 1809417"/>
              <a:gd name="connsiteX813" fmla="*/ 756235 w 1727768"/>
              <a:gd name="connsiteY813" fmla="*/ 100644 h 1809417"/>
              <a:gd name="connsiteX814" fmla="*/ 664818 w 1727768"/>
              <a:gd name="connsiteY814" fmla="*/ 243359 h 1809417"/>
              <a:gd name="connsiteX815" fmla="*/ 568806 w 1727768"/>
              <a:gd name="connsiteY815" fmla="*/ 365432 h 1809417"/>
              <a:gd name="connsiteX816" fmla="*/ 484247 w 1727768"/>
              <a:gd name="connsiteY816" fmla="*/ 495460 h 1809417"/>
              <a:gd name="connsiteX817" fmla="*/ 397699 w 1727768"/>
              <a:gd name="connsiteY817" fmla="*/ 637121 h 1809417"/>
              <a:gd name="connsiteX818" fmla="*/ 374484 w 1727768"/>
              <a:gd name="connsiteY818" fmla="*/ 682257 h 1809417"/>
              <a:gd name="connsiteX819" fmla="*/ 307036 w 1727768"/>
              <a:gd name="connsiteY819" fmla="*/ 775951 h 1809417"/>
              <a:gd name="connsiteX820" fmla="*/ 321397 w 1727768"/>
              <a:gd name="connsiteY820" fmla="*/ 784329 h 1809417"/>
              <a:gd name="connsiteX821" fmla="*/ 309917 w 1727768"/>
              <a:gd name="connsiteY821" fmla="*/ 787173 h 1809417"/>
              <a:gd name="connsiteX822" fmla="*/ 306625 w 1727768"/>
              <a:gd name="connsiteY822" fmla="*/ 775677 h 1809417"/>
              <a:gd name="connsiteX823" fmla="*/ 393584 w 1727768"/>
              <a:gd name="connsiteY823" fmla="*/ 609302 h 1809417"/>
              <a:gd name="connsiteX824" fmla="*/ 480269 w 1727768"/>
              <a:gd name="connsiteY824" fmla="*/ 468028 h 1809417"/>
              <a:gd name="connsiteX825" fmla="*/ 501950 w 1727768"/>
              <a:gd name="connsiteY825" fmla="*/ 432806 h 1809417"/>
              <a:gd name="connsiteX826" fmla="*/ 573401 w 1727768"/>
              <a:gd name="connsiteY826" fmla="*/ 342869 h 1809417"/>
              <a:gd name="connsiteX827" fmla="*/ 755755 w 1727768"/>
              <a:gd name="connsiteY827" fmla="*/ 100370 h 1809417"/>
              <a:gd name="connsiteX828" fmla="*/ 741419 w 1727768"/>
              <a:gd name="connsiteY828" fmla="*/ 92008 h 1809417"/>
              <a:gd name="connsiteX829" fmla="*/ 741422 w 1727768"/>
              <a:gd name="connsiteY829" fmla="*/ 92003 h 1809417"/>
              <a:gd name="connsiteX830" fmla="*/ 752790 w 1727768"/>
              <a:gd name="connsiteY830" fmla="*/ 89046 h 1809417"/>
              <a:gd name="connsiteX831" fmla="*/ 322803 w 1727768"/>
              <a:gd name="connsiteY831" fmla="*/ 79377 h 1809417"/>
              <a:gd name="connsiteX832" fmla="*/ 288837 w 1727768"/>
              <a:gd name="connsiteY832" fmla="*/ 111437 h 1809417"/>
              <a:gd name="connsiteX833" fmla="*/ 255533 w 1727768"/>
              <a:gd name="connsiteY833" fmla="*/ 153863 h 1809417"/>
              <a:gd name="connsiteX834" fmla="*/ 234522 w 1727768"/>
              <a:gd name="connsiteY834" fmla="*/ 188754 h 1809417"/>
              <a:gd name="connsiteX835" fmla="*/ 180986 w 1727768"/>
              <a:gd name="connsiteY835" fmla="*/ 258036 h 1809417"/>
              <a:gd name="connsiteX836" fmla="*/ 156709 w 1727768"/>
              <a:gd name="connsiteY836" fmla="*/ 289999 h 1809417"/>
              <a:gd name="connsiteX837" fmla="*/ 178723 w 1727768"/>
              <a:gd name="connsiteY837" fmla="*/ 253029 h 1809417"/>
              <a:gd name="connsiteX838" fmla="*/ 175046 w 1727768"/>
              <a:gd name="connsiteY838" fmla="*/ 241328 h 1809417"/>
              <a:gd name="connsiteX839" fmla="*/ 172997 w 1727768"/>
              <a:gd name="connsiteY839" fmla="*/ 241891 h 1809417"/>
              <a:gd name="connsiteX840" fmla="*/ 180438 w 1727768"/>
              <a:gd name="connsiteY840" fmla="*/ 231563 h 1809417"/>
              <a:gd name="connsiteX841" fmla="*/ 250869 w 1727768"/>
              <a:gd name="connsiteY841" fmla="*/ 142889 h 1809417"/>
              <a:gd name="connsiteX842" fmla="*/ 287140 w 1727768"/>
              <a:gd name="connsiteY842" fmla="*/ 105831 h 1809417"/>
              <a:gd name="connsiteX843" fmla="*/ 328708 w 1727768"/>
              <a:gd name="connsiteY843" fmla="*/ 74996 h 1809417"/>
              <a:gd name="connsiteX844" fmla="*/ 337349 w 1727768"/>
              <a:gd name="connsiteY844" fmla="*/ 89809 h 1809417"/>
              <a:gd name="connsiteX845" fmla="*/ 271100 w 1727768"/>
              <a:gd name="connsiteY845" fmla="*/ 162983 h 1809417"/>
              <a:gd name="connsiteX846" fmla="*/ 242503 w 1727768"/>
              <a:gd name="connsiteY846" fmla="*/ 209686 h 1809417"/>
              <a:gd name="connsiteX847" fmla="*/ 230638 w 1727768"/>
              <a:gd name="connsiteY847" fmla="*/ 248777 h 1809417"/>
              <a:gd name="connsiteX848" fmla="*/ 224329 w 1727768"/>
              <a:gd name="connsiteY848" fmla="*/ 257075 h 1809417"/>
              <a:gd name="connsiteX849" fmla="*/ 166036 w 1727768"/>
              <a:gd name="connsiteY849" fmla="*/ 307893 h 1809417"/>
              <a:gd name="connsiteX850" fmla="*/ 77568 w 1727768"/>
              <a:gd name="connsiteY850" fmla="*/ 492716 h 1809417"/>
              <a:gd name="connsiteX851" fmla="*/ 48490 w 1727768"/>
              <a:gd name="connsiteY851" fmla="*/ 575561 h 1809417"/>
              <a:gd name="connsiteX852" fmla="*/ 24841 w 1727768"/>
              <a:gd name="connsiteY852" fmla="*/ 638853 h 1809417"/>
              <a:gd name="connsiteX853" fmla="*/ 7205 w 1727768"/>
              <a:gd name="connsiteY853" fmla="*/ 647227 h 1809417"/>
              <a:gd name="connsiteX854" fmla="*/ 17766 w 1727768"/>
              <a:gd name="connsiteY854" fmla="*/ 657788 h 1809417"/>
              <a:gd name="connsiteX855" fmla="*/ 24841 w 1727768"/>
              <a:gd name="connsiteY855" fmla="*/ 638853 h 1809417"/>
              <a:gd name="connsiteX856" fmla="*/ 26956 w 1727768"/>
              <a:gd name="connsiteY856" fmla="*/ 637849 h 1809417"/>
              <a:gd name="connsiteX857" fmla="*/ 44238 w 1727768"/>
              <a:gd name="connsiteY857" fmla="*/ 623430 h 1809417"/>
              <a:gd name="connsiteX858" fmla="*/ 89706 w 1727768"/>
              <a:gd name="connsiteY858" fmla="*/ 572612 h 1809417"/>
              <a:gd name="connsiteX859" fmla="*/ 117517 w 1727768"/>
              <a:gd name="connsiteY859" fmla="*/ 533184 h 1809417"/>
              <a:gd name="connsiteX860" fmla="*/ 112338 w 1727768"/>
              <a:gd name="connsiteY860" fmla="*/ 544194 h 1809417"/>
              <a:gd name="connsiteX861" fmla="*/ 97570 w 1727768"/>
              <a:gd name="connsiteY861" fmla="*/ 587120 h 1809417"/>
              <a:gd name="connsiteX862" fmla="*/ 87992 w 1727768"/>
              <a:gd name="connsiteY862" fmla="*/ 600387 h 1809417"/>
              <a:gd name="connsiteX863" fmla="*/ 47530 w 1727768"/>
              <a:gd name="connsiteY863" fmla="*/ 642220 h 1809417"/>
              <a:gd name="connsiteX864" fmla="*/ 11114 w 1727768"/>
              <a:gd name="connsiteY864" fmla="*/ 663206 h 1809417"/>
              <a:gd name="connsiteX865" fmla="*/ 552 w 1727768"/>
              <a:gd name="connsiteY865" fmla="*/ 652645 h 1809417"/>
              <a:gd name="connsiteX866" fmla="*/ 31208 w 1727768"/>
              <a:gd name="connsiteY866" fmla="*/ 568703 h 1809417"/>
              <a:gd name="connsiteX867" fmla="*/ 68267 w 1727768"/>
              <a:gd name="connsiteY867" fmla="*/ 466279 h 1809417"/>
              <a:gd name="connsiteX868" fmla="*/ 107957 w 1727768"/>
              <a:gd name="connsiteY868" fmla="*/ 374401 h 1809417"/>
              <a:gd name="connsiteX869" fmla="*/ 116807 w 1727768"/>
              <a:gd name="connsiteY869" fmla="*/ 357556 h 1809417"/>
              <a:gd name="connsiteX870" fmla="*/ 162264 w 1727768"/>
              <a:gd name="connsiteY870" fmla="*/ 283204 h 1809417"/>
              <a:gd name="connsiteX871" fmla="*/ 187553 w 1727768"/>
              <a:gd name="connsiteY871" fmla="*/ 257256 h 1809417"/>
              <a:gd name="connsiteX872" fmla="*/ 214420 w 1727768"/>
              <a:gd name="connsiteY872" fmla="*/ 242567 h 1809417"/>
              <a:gd name="connsiteX873" fmla="*/ 212807 w 1727768"/>
              <a:gd name="connsiteY873" fmla="*/ 248297 h 1809417"/>
              <a:gd name="connsiteX874" fmla="*/ 219117 w 1727768"/>
              <a:gd name="connsiteY874" fmla="*/ 239999 h 1809417"/>
              <a:gd name="connsiteX875" fmla="*/ 214420 w 1727768"/>
              <a:gd name="connsiteY875" fmla="*/ 242567 h 1809417"/>
              <a:gd name="connsiteX876" fmla="*/ 225220 w 1727768"/>
              <a:gd name="connsiteY876" fmla="*/ 204200 h 1809417"/>
              <a:gd name="connsiteX877" fmla="*/ 234522 w 1727768"/>
              <a:gd name="connsiteY877" fmla="*/ 188754 h 1809417"/>
              <a:gd name="connsiteX878" fmla="*/ 249772 w 1727768"/>
              <a:gd name="connsiteY878" fmla="*/ 169018 h 1809417"/>
              <a:gd name="connsiteX879" fmla="*/ 336594 w 1727768"/>
              <a:gd name="connsiteY879" fmla="*/ 89329 h 1809417"/>
              <a:gd name="connsiteX880" fmla="*/ 328377 w 1727768"/>
              <a:gd name="connsiteY880" fmla="*/ 75242 h 1809417"/>
              <a:gd name="connsiteX881" fmla="*/ 327953 w 1727768"/>
              <a:gd name="connsiteY881" fmla="*/ 74515 h 1809417"/>
              <a:gd name="connsiteX882" fmla="*/ 328377 w 1727768"/>
              <a:gd name="connsiteY882" fmla="*/ 75242 h 1809417"/>
              <a:gd name="connsiteX883" fmla="*/ 322803 w 1727768"/>
              <a:gd name="connsiteY883" fmla="*/ 79377 h 1809417"/>
              <a:gd name="connsiteX884" fmla="*/ 452861 w 1727768"/>
              <a:gd name="connsiteY884" fmla="*/ 40876 h 1809417"/>
              <a:gd name="connsiteX885" fmla="*/ 437502 w 1727768"/>
              <a:gd name="connsiteY885" fmla="*/ 89980 h 1809417"/>
              <a:gd name="connsiteX886" fmla="*/ 418935 w 1727768"/>
              <a:gd name="connsiteY886" fmla="*/ 119801 h 1809417"/>
              <a:gd name="connsiteX887" fmla="*/ 410935 w 1727768"/>
              <a:gd name="connsiteY887" fmla="*/ 129585 h 1809417"/>
              <a:gd name="connsiteX888" fmla="*/ 374108 w 1727768"/>
              <a:gd name="connsiteY888" fmla="*/ 171830 h 1809417"/>
              <a:gd name="connsiteX889" fmla="*/ 341669 w 1727768"/>
              <a:gd name="connsiteY889" fmla="*/ 219014 h 1809417"/>
              <a:gd name="connsiteX890" fmla="*/ 278576 w 1727768"/>
              <a:gd name="connsiteY890" fmla="*/ 315643 h 1809417"/>
              <a:gd name="connsiteX891" fmla="*/ 234342 w 1727768"/>
              <a:gd name="connsiteY891" fmla="*/ 382371 h 1809417"/>
              <a:gd name="connsiteX892" fmla="*/ 233039 w 1727768"/>
              <a:gd name="connsiteY892" fmla="*/ 384492 h 1809417"/>
              <a:gd name="connsiteX893" fmla="*/ 216245 w 1727768"/>
              <a:gd name="connsiteY893" fmla="*/ 388586 h 1809417"/>
              <a:gd name="connsiteX894" fmla="*/ 211939 w 1727768"/>
              <a:gd name="connsiteY894" fmla="*/ 387528 h 1809417"/>
              <a:gd name="connsiteX895" fmla="*/ 225700 w 1727768"/>
              <a:gd name="connsiteY895" fmla="*/ 364814 h 1809417"/>
              <a:gd name="connsiteX896" fmla="*/ 249566 w 1727768"/>
              <a:gd name="connsiteY896" fmla="*/ 329427 h 1809417"/>
              <a:gd name="connsiteX897" fmla="*/ 280839 w 1727768"/>
              <a:gd name="connsiteY897" fmla="*/ 283067 h 1809417"/>
              <a:gd name="connsiteX898" fmla="*/ 342286 w 1727768"/>
              <a:gd name="connsiteY898" fmla="*/ 187261 h 1809417"/>
              <a:gd name="connsiteX899" fmla="*/ 431900 w 1727768"/>
              <a:gd name="connsiteY899" fmla="*/ 79441 h 1809417"/>
              <a:gd name="connsiteX900" fmla="*/ 453043 w 1727768"/>
              <a:gd name="connsiteY900" fmla="*/ 40294 h 1809417"/>
              <a:gd name="connsiteX901" fmla="*/ 453168 w 1727768"/>
              <a:gd name="connsiteY901" fmla="*/ 40311 h 1809417"/>
              <a:gd name="connsiteX902" fmla="*/ 452861 w 1727768"/>
              <a:gd name="connsiteY902" fmla="*/ 40876 h 1809417"/>
              <a:gd name="connsiteX903" fmla="*/ 464025 w 1727768"/>
              <a:gd name="connsiteY903" fmla="*/ 32759 h 1809417"/>
              <a:gd name="connsiteX904" fmla="*/ 470943 w 1727768"/>
              <a:gd name="connsiteY904" fmla="*/ 40911 h 1809417"/>
              <a:gd name="connsiteX905" fmla="*/ 417930 w 1727768"/>
              <a:gd name="connsiteY905" fmla="*/ 154411 h 1809417"/>
              <a:gd name="connsiteX906" fmla="*/ 352848 w 1727768"/>
              <a:gd name="connsiteY906" fmla="*/ 245965 h 1809417"/>
              <a:gd name="connsiteX907" fmla="*/ 312523 w 1727768"/>
              <a:gd name="connsiteY907" fmla="*/ 317974 h 1809417"/>
              <a:gd name="connsiteX908" fmla="*/ 229854 w 1727768"/>
              <a:gd name="connsiteY908" fmla="*/ 404906 h 1809417"/>
              <a:gd name="connsiteX909" fmla="*/ 220115 w 1727768"/>
              <a:gd name="connsiteY909" fmla="*/ 405514 h 1809417"/>
              <a:gd name="connsiteX910" fmla="*/ 233039 w 1727768"/>
              <a:gd name="connsiteY910" fmla="*/ 384492 h 1809417"/>
              <a:gd name="connsiteX911" fmla="*/ 233227 w 1727768"/>
              <a:gd name="connsiteY911" fmla="*/ 384446 h 1809417"/>
              <a:gd name="connsiteX912" fmla="*/ 261842 w 1727768"/>
              <a:gd name="connsiteY912" fmla="*/ 361042 h 1809417"/>
              <a:gd name="connsiteX913" fmla="*/ 345098 w 1727768"/>
              <a:gd name="connsiteY913" fmla="*/ 224225 h 1809417"/>
              <a:gd name="connsiteX914" fmla="*/ 409769 w 1727768"/>
              <a:gd name="connsiteY914" fmla="*/ 134523 h 1809417"/>
              <a:gd name="connsiteX915" fmla="*/ 418935 w 1727768"/>
              <a:gd name="connsiteY915" fmla="*/ 119801 h 1809417"/>
              <a:gd name="connsiteX916" fmla="*/ 444411 w 1727768"/>
              <a:gd name="connsiteY916" fmla="*/ 88643 h 1809417"/>
              <a:gd name="connsiteX917" fmla="*/ 469914 w 1727768"/>
              <a:gd name="connsiteY917" fmla="*/ 42557 h 1809417"/>
              <a:gd name="connsiteX918" fmla="*/ 453168 w 1727768"/>
              <a:gd name="connsiteY918" fmla="*/ 40311 h 1809417"/>
              <a:gd name="connsiteX919" fmla="*/ 454072 w 1727768"/>
              <a:gd name="connsiteY919" fmla="*/ 38648 h 1809417"/>
              <a:gd name="connsiteX920" fmla="*/ 464025 w 1727768"/>
              <a:gd name="connsiteY920" fmla="*/ 32759 h 1809417"/>
              <a:gd name="connsiteX921" fmla="*/ 567405 w 1727768"/>
              <a:gd name="connsiteY921" fmla="*/ 23822 h 1809417"/>
              <a:gd name="connsiteX922" fmla="*/ 525164 w 1727768"/>
              <a:gd name="connsiteY922" fmla="*/ 109972 h 1809417"/>
              <a:gd name="connsiteX923" fmla="*/ 473206 w 1727768"/>
              <a:gd name="connsiteY923" fmla="*/ 199743 h 1809417"/>
              <a:gd name="connsiteX924" fmla="*/ 372599 w 1727768"/>
              <a:gd name="connsiteY924" fmla="*/ 358642 h 1809417"/>
              <a:gd name="connsiteX925" fmla="*/ 329285 w 1727768"/>
              <a:gd name="connsiteY925" fmla="*/ 429939 h 1809417"/>
              <a:gd name="connsiteX926" fmla="*/ 376165 w 1727768"/>
              <a:gd name="connsiteY926" fmla="*/ 333816 h 1809417"/>
              <a:gd name="connsiteX927" fmla="*/ 465593 w 1727768"/>
              <a:gd name="connsiteY927" fmla="*/ 182803 h 1809417"/>
              <a:gd name="connsiteX928" fmla="*/ 687958 w 1727768"/>
              <a:gd name="connsiteY928" fmla="*/ 19063 h 1809417"/>
              <a:gd name="connsiteX929" fmla="*/ 636984 w 1727768"/>
              <a:gd name="connsiteY929" fmla="*/ 131848 h 1809417"/>
              <a:gd name="connsiteX930" fmla="*/ 567915 w 1727768"/>
              <a:gd name="connsiteY930" fmla="*/ 245965 h 1809417"/>
              <a:gd name="connsiteX931" fmla="*/ 499197 w 1727768"/>
              <a:gd name="connsiteY931" fmla="*/ 338342 h 1809417"/>
              <a:gd name="connsiteX932" fmla="*/ 436584 w 1727768"/>
              <a:gd name="connsiteY932" fmla="*/ 413575 h 1809417"/>
              <a:gd name="connsiteX933" fmla="*/ 351613 w 1727768"/>
              <a:gd name="connsiteY933" fmla="*/ 551215 h 1809417"/>
              <a:gd name="connsiteX934" fmla="*/ 255190 w 1727768"/>
              <a:gd name="connsiteY934" fmla="*/ 693998 h 1809417"/>
              <a:gd name="connsiteX935" fmla="*/ 211709 w 1727768"/>
              <a:gd name="connsiteY935" fmla="*/ 733699 h 1809417"/>
              <a:gd name="connsiteX936" fmla="*/ 236362 w 1727768"/>
              <a:gd name="connsiteY936" fmla="*/ 687358 h 1809417"/>
              <a:gd name="connsiteX937" fmla="*/ 259236 w 1727768"/>
              <a:gd name="connsiteY937" fmla="*/ 663617 h 1809417"/>
              <a:gd name="connsiteX938" fmla="*/ 350585 w 1727768"/>
              <a:gd name="connsiteY938" fmla="*/ 520285 h 1809417"/>
              <a:gd name="connsiteX939" fmla="*/ 433635 w 1727768"/>
              <a:gd name="connsiteY939" fmla="*/ 391012 h 1809417"/>
              <a:gd name="connsiteX940" fmla="*/ 502764 w 1727768"/>
              <a:gd name="connsiteY940" fmla="*/ 307550 h 1809417"/>
              <a:gd name="connsiteX941" fmla="*/ 561649 w 1727768"/>
              <a:gd name="connsiteY941" fmla="*/ 225075 h 1809417"/>
              <a:gd name="connsiteX942" fmla="*/ 575321 w 1727768"/>
              <a:gd name="connsiteY942" fmla="*/ 212430 h 1809417"/>
              <a:gd name="connsiteX943" fmla="*/ 633066 w 1727768"/>
              <a:gd name="connsiteY943" fmla="*/ 115252 h 1809417"/>
              <a:gd name="connsiteX944" fmla="*/ 570739 w 1727768"/>
              <a:gd name="connsiteY944" fmla="*/ 17024 h 1809417"/>
              <a:gd name="connsiteX945" fmla="*/ 571481 w 1727768"/>
              <a:gd name="connsiteY945" fmla="*/ 17457 h 1809417"/>
              <a:gd name="connsiteX946" fmla="*/ 567405 w 1727768"/>
              <a:gd name="connsiteY946" fmla="*/ 23822 h 1809417"/>
              <a:gd name="connsiteX947" fmla="*/ 690878 w 1727768"/>
              <a:gd name="connsiteY947" fmla="*/ 12602 h 1809417"/>
              <a:gd name="connsiteX948" fmla="*/ 691496 w 1727768"/>
              <a:gd name="connsiteY948" fmla="*/ 12862 h 1809417"/>
              <a:gd name="connsiteX949" fmla="*/ 687958 w 1727768"/>
              <a:gd name="connsiteY949" fmla="*/ 19063 h 1809417"/>
              <a:gd name="connsiteX950" fmla="*/ 567246 w 1727768"/>
              <a:gd name="connsiteY950" fmla="*/ 5258 h 1809417"/>
              <a:gd name="connsiteX951" fmla="*/ 570795 w 1727768"/>
              <a:gd name="connsiteY951" fmla="*/ 16908 h 1809417"/>
              <a:gd name="connsiteX952" fmla="*/ 570739 w 1727768"/>
              <a:gd name="connsiteY952" fmla="*/ 17024 h 1809417"/>
              <a:gd name="connsiteX953" fmla="*/ 556668 w 1727768"/>
              <a:gd name="connsiteY953" fmla="*/ 8816 h 1809417"/>
              <a:gd name="connsiteX954" fmla="*/ 374450 w 1727768"/>
              <a:gd name="connsiteY954" fmla="*/ 325518 h 1809417"/>
              <a:gd name="connsiteX955" fmla="*/ 306649 w 1727768"/>
              <a:gd name="connsiteY955" fmla="*/ 435553 h 1809417"/>
              <a:gd name="connsiteX956" fmla="*/ 370336 w 1727768"/>
              <a:gd name="connsiteY956" fmla="*/ 306590 h 1809417"/>
              <a:gd name="connsiteX957" fmla="*/ 555982 w 1727768"/>
              <a:gd name="connsiteY957" fmla="*/ 8267 h 1809417"/>
              <a:gd name="connsiteX958" fmla="*/ 567246 w 1727768"/>
              <a:gd name="connsiteY958" fmla="*/ 5258 h 1809417"/>
              <a:gd name="connsiteX959" fmla="*/ 687407 w 1727768"/>
              <a:gd name="connsiteY959" fmla="*/ 629 h 1809417"/>
              <a:gd name="connsiteX960" fmla="*/ 691907 w 1727768"/>
              <a:gd name="connsiteY960" fmla="*/ 10324 h 1809417"/>
              <a:gd name="connsiteX961" fmla="*/ 690878 w 1727768"/>
              <a:gd name="connsiteY961" fmla="*/ 12602 h 1809417"/>
              <a:gd name="connsiteX962" fmla="*/ 675860 w 1727768"/>
              <a:gd name="connsiteY962" fmla="*/ 6278 h 1809417"/>
              <a:gd name="connsiteX963" fmla="*/ 569012 w 1727768"/>
              <a:gd name="connsiteY963" fmla="*/ 214762 h 1809417"/>
              <a:gd name="connsiteX964" fmla="*/ 561649 w 1727768"/>
              <a:gd name="connsiteY964" fmla="*/ 225075 h 1809417"/>
              <a:gd name="connsiteX965" fmla="*/ 516669 w 1727768"/>
              <a:gd name="connsiteY965" fmla="*/ 266677 h 1809417"/>
              <a:gd name="connsiteX966" fmla="*/ 455032 w 1727768"/>
              <a:gd name="connsiteY966" fmla="*/ 317837 h 1809417"/>
              <a:gd name="connsiteX967" fmla="*/ 400374 w 1727768"/>
              <a:gd name="connsiteY967" fmla="*/ 394990 h 1809417"/>
              <a:gd name="connsiteX968" fmla="*/ 350242 w 1727768"/>
              <a:gd name="connsiteY968" fmla="*/ 488807 h 1809417"/>
              <a:gd name="connsiteX969" fmla="*/ 298327 w 1727768"/>
              <a:gd name="connsiteY969" fmla="*/ 583242 h 1809417"/>
              <a:gd name="connsiteX970" fmla="*/ 251692 w 1727768"/>
              <a:gd name="connsiteY970" fmla="*/ 658543 h 1809417"/>
              <a:gd name="connsiteX971" fmla="*/ 236362 w 1727768"/>
              <a:gd name="connsiteY971" fmla="*/ 687358 h 1809417"/>
              <a:gd name="connsiteX972" fmla="*/ 203832 w 1727768"/>
              <a:gd name="connsiteY972" fmla="*/ 721122 h 1809417"/>
              <a:gd name="connsiteX973" fmla="*/ 195274 w 1727768"/>
              <a:gd name="connsiteY973" fmla="*/ 726446 h 1809417"/>
              <a:gd name="connsiteX974" fmla="*/ 243120 w 1727768"/>
              <a:gd name="connsiteY974" fmla="*/ 638243 h 1809417"/>
              <a:gd name="connsiteX975" fmla="*/ 292703 w 1727768"/>
              <a:gd name="connsiteY975" fmla="*/ 558073 h 1809417"/>
              <a:gd name="connsiteX976" fmla="*/ 343521 w 1727768"/>
              <a:gd name="connsiteY976" fmla="*/ 463090 h 1809417"/>
              <a:gd name="connsiteX977" fmla="*/ 394339 w 1727768"/>
              <a:gd name="connsiteY977" fmla="*/ 369546 h 1809417"/>
              <a:gd name="connsiteX978" fmla="*/ 450849 w 1727768"/>
              <a:gd name="connsiteY978" fmla="*/ 297194 h 1809417"/>
              <a:gd name="connsiteX979" fmla="*/ 573607 w 1727768"/>
              <a:gd name="connsiteY979" fmla="*/ 184518 h 1809417"/>
              <a:gd name="connsiteX980" fmla="*/ 676271 w 1727768"/>
              <a:gd name="connsiteY980" fmla="*/ 3741 h 1809417"/>
              <a:gd name="connsiteX981" fmla="*/ 687407 w 1727768"/>
              <a:gd name="connsiteY981" fmla="*/ 629 h 180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</a:cxnLst>
            <a:rect l="l" t="t" r="r" b="b"/>
            <a:pathLst>
              <a:path w="1727768" h="1809417">
                <a:moveTo>
                  <a:pt x="904035" y="1725658"/>
                </a:moveTo>
                <a:lnTo>
                  <a:pt x="915961" y="1737583"/>
                </a:lnTo>
                <a:lnTo>
                  <a:pt x="904591" y="1737683"/>
                </a:lnTo>
                <a:close/>
                <a:moveTo>
                  <a:pt x="904028" y="1725494"/>
                </a:moveTo>
                <a:lnTo>
                  <a:pt x="904035" y="1725658"/>
                </a:lnTo>
                <a:lnTo>
                  <a:pt x="903956" y="1725579"/>
                </a:lnTo>
                <a:close/>
                <a:moveTo>
                  <a:pt x="904228" y="1725253"/>
                </a:moveTo>
                <a:lnTo>
                  <a:pt x="904028" y="1725494"/>
                </a:lnTo>
                <a:lnTo>
                  <a:pt x="904025" y="1725442"/>
                </a:lnTo>
                <a:close/>
                <a:moveTo>
                  <a:pt x="1214141" y="1486956"/>
                </a:moveTo>
                <a:lnTo>
                  <a:pt x="1204362" y="1502334"/>
                </a:lnTo>
                <a:cubicBezTo>
                  <a:pt x="1191186" y="1522719"/>
                  <a:pt x="1177419" y="1542950"/>
                  <a:pt x="1161748" y="1562838"/>
                </a:cubicBezTo>
                <a:cubicBezTo>
                  <a:pt x="1130407" y="1602615"/>
                  <a:pt x="1094403" y="1641500"/>
                  <a:pt x="1063953" y="1679082"/>
                </a:cubicBezTo>
                <a:cubicBezTo>
                  <a:pt x="1048729" y="1697873"/>
                  <a:pt x="1033744" y="1717384"/>
                  <a:pt x="1020534" y="1737950"/>
                </a:cubicBezTo>
                <a:lnTo>
                  <a:pt x="1004335" y="1770174"/>
                </a:lnTo>
                <a:lnTo>
                  <a:pt x="975142" y="1793473"/>
                </a:lnTo>
                <a:lnTo>
                  <a:pt x="987761" y="1803143"/>
                </a:lnTo>
                <a:lnTo>
                  <a:pt x="1004335" y="1770174"/>
                </a:lnTo>
                <a:lnTo>
                  <a:pt x="1048866" y="1734632"/>
                </a:lnTo>
                <a:cubicBezTo>
                  <a:pt x="1069165" y="1714469"/>
                  <a:pt x="1088162" y="1693004"/>
                  <a:pt x="1107433" y="1671881"/>
                </a:cubicBezTo>
                <a:cubicBezTo>
                  <a:pt x="1116554" y="1661937"/>
                  <a:pt x="1125675" y="1651992"/>
                  <a:pt x="1135139" y="1642391"/>
                </a:cubicBezTo>
                <a:cubicBezTo>
                  <a:pt x="1145083" y="1632241"/>
                  <a:pt x="1157016" y="1623806"/>
                  <a:pt x="1168538" y="1615508"/>
                </a:cubicBezTo>
                <a:cubicBezTo>
                  <a:pt x="1215789" y="1581355"/>
                  <a:pt x="1269008" y="1554266"/>
                  <a:pt x="1310704" y="1512981"/>
                </a:cubicBezTo>
                <a:cubicBezTo>
                  <a:pt x="1318591" y="1505231"/>
                  <a:pt x="1330730" y="1517370"/>
                  <a:pt x="1322843" y="1525119"/>
                </a:cubicBezTo>
                <a:cubicBezTo>
                  <a:pt x="1299526" y="1548094"/>
                  <a:pt x="1272437" y="1566816"/>
                  <a:pt x="1245210" y="1584784"/>
                </a:cubicBezTo>
                <a:cubicBezTo>
                  <a:pt x="1220316" y="1601175"/>
                  <a:pt x="1194598" y="1617291"/>
                  <a:pt x="1171144" y="1634711"/>
                </a:cubicBezTo>
                <a:cubicBezTo>
                  <a:pt x="1147690" y="1652130"/>
                  <a:pt x="1128830" y="1673801"/>
                  <a:pt x="1109285" y="1695335"/>
                </a:cubicBezTo>
                <a:cubicBezTo>
                  <a:pt x="1071429" y="1736963"/>
                  <a:pt x="1032887" y="1779894"/>
                  <a:pt x="983715" y="1808355"/>
                </a:cubicBezTo>
                <a:cubicBezTo>
                  <a:pt x="977543" y="1811921"/>
                  <a:pt x="968559" y="1805955"/>
                  <a:pt x="971096" y="1798685"/>
                </a:cubicBezTo>
                <a:cubicBezTo>
                  <a:pt x="989613" y="1746222"/>
                  <a:pt x="1023560" y="1701027"/>
                  <a:pt x="1058604" y="1658576"/>
                </a:cubicBezTo>
                <a:cubicBezTo>
                  <a:pt x="1090974" y="1619349"/>
                  <a:pt x="1125881" y="1582109"/>
                  <a:pt x="1156673" y="1541510"/>
                </a:cubicBezTo>
                <a:lnTo>
                  <a:pt x="1169924" y="1522076"/>
                </a:lnTo>
                <a:close/>
                <a:moveTo>
                  <a:pt x="1202113" y="1474584"/>
                </a:moveTo>
                <a:lnTo>
                  <a:pt x="1199536" y="1478648"/>
                </a:lnTo>
                <a:lnTo>
                  <a:pt x="1169924" y="1522076"/>
                </a:lnTo>
                <a:lnTo>
                  <a:pt x="1153313" y="1535270"/>
                </a:lnTo>
                <a:cubicBezTo>
                  <a:pt x="1070194" y="1597746"/>
                  <a:pt x="985429" y="1659536"/>
                  <a:pt x="916095" y="1737717"/>
                </a:cubicBezTo>
                <a:lnTo>
                  <a:pt x="915961" y="1737583"/>
                </a:lnTo>
                <a:lnTo>
                  <a:pt x="916163" y="1737581"/>
                </a:lnTo>
                <a:lnTo>
                  <a:pt x="990904" y="1644571"/>
                </a:lnTo>
                <a:lnTo>
                  <a:pt x="1030966" y="1607279"/>
                </a:lnTo>
                <a:cubicBezTo>
                  <a:pt x="1070743" y="1575355"/>
                  <a:pt x="1111788" y="1545300"/>
                  <a:pt x="1152473" y="1514636"/>
                </a:cubicBezTo>
                <a:close/>
                <a:moveTo>
                  <a:pt x="795073" y="1353318"/>
                </a:moveTo>
                <a:lnTo>
                  <a:pt x="741764" y="1426227"/>
                </a:lnTo>
                <a:cubicBezTo>
                  <a:pt x="735866" y="1435554"/>
                  <a:pt x="720984" y="1426913"/>
                  <a:pt x="726951" y="1417586"/>
                </a:cubicBezTo>
                <a:lnTo>
                  <a:pt x="761743" y="1370411"/>
                </a:lnTo>
                <a:lnTo>
                  <a:pt x="767344" y="1368757"/>
                </a:lnTo>
                <a:close/>
                <a:moveTo>
                  <a:pt x="705235" y="1328161"/>
                </a:moveTo>
                <a:lnTo>
                  <a:pt x="715300" y="1335915"/>
                </a:lnTo>
                <a:lnTo>
                  <a:pt x="711725" y="1340251"/>
                </a:lnTo>
                <a:lnTo>
                  <a:pt x="705871" y="1340417"/>
                </a:lnTo>
                <a:cubicBezTo>
                  <a:pt x="702588" y="1337948"/>
                  <a:pt x="700891" y="1333644"/>
                  <a:pt x="703908" y="1329735"/>
                </a:cubicBezTo>
                <a:close/>
                <a:moveTo>
                  <a:pt x="705985" y="1327270"/>
                </a:moveTo>
                <a:lnTo>
                  <a:pt x="705235" y="1328161"/>
                </a:lnTo>
                <a:lnTo>
                  <a:pt x="705142" y="1328089"/>
                </a:lnTo>
                <a:close/>
                <a:moveTo>
                  <a:pt x="789950" y="1271092"/>
                </a:moveTo>
                <a:lnTo>
                  <a:pt x="715871" y="1361846"/>
                </a:lnTo>
                <a:lnTo>
                  <a:pt x="699656" y="1362791"/>
                </a:lnTo>
                <a:lnTo>
                  <a:pt x="704799" y="1375410"/>
                </a:lnTo>
                <a:lnTo>
                  <a:pt x="715871" y="1361846"/>
                </a:lnTo>
                <a:lnTo>
                  <a:pt x="739064" y="1360494"/>
                </a:lnTo>
                <a:cubicBezTo>
                  <a:pt x="752086" y="1357116"/>
                  <a:pt x="764739" y="1351750"/>
                  <a:pt x="776260" y="1346263"/>
                </a:cubicBezTo>
                <a:lnTo>
                  <a:pt x="782386" y="1342422"/>
                </a:lnTo>
                <a:lnTo>
                  <a:pt x="761743" y="1370411"/>
                </a:lnTo>
                <a:lnTo>
                  <a:pt x="731872" y="1379233"/>
                </a:lnTo>
                <a:cubicBezTo>
                  <a:pt x="719716" y="1381308"/>
                  <a:pt x="707337" y="1381651"/>
                  <a:pt x="695061" y="1379319"/>
                </a:cubicBezTo>
                <a:cubicBezTo>
                  <a:pt x="689917" y="1378290"/>
                  <a:pt x="686831" y="1371020"/>
                  <a:pt x="689917" y="1366700"/>
                </a:cubicBezTo>
                <a:lnTo>
                  <a:pt x="711725" y="1340251"/>
                </a:lnTo>
                <a:lnTo>
                  <a:pt x="717349" y="1340091"/>
                </a:lnTo>
                <a:close/>
                <a:moveTo>
                  <a:pt x="1268824" y="1263454"/>
                </a:moveTo>
                <a:lnTo>
                  <a:pt x="1244542" y="1296449"/>
                </a:lnTo>
                <a:cubicBezTo>
                  <a:pt x="1216527" y="1338394"/>
                  <a:pt x="1189421" y="1380999"/>
                  <a:pt x="1160377" y="1422181"/>
                </a:cubicBezTo>
                <a:cubicBezTo>
                  <a:pt x="1124441" y="1473205"/>
                  <a:pt x="1085899" y="1522719"/>
                  <a:pt x="1048591" y="1572783"/>
                </a:cubicBezTo>
                <a:lnTo>
                  <a:pt x="990904" y="1644571"/>
                </a:lnTo>
                <a:lnTo>
                  <a:pt x="904228" y="1725253"/>
                </a:lnTo>
                <a:lnTo>
                  <a:pt x="981563" y="1632568"/>
                </a:lnTo>
                <a:cubicBezTo>
                  <a:pt x="1006501" y="1600798"/>
                  <a:pt x="1030692" y="1568428"/>
                  <a:pt x="1054695" y="1535955"/>
                </a:cubicBezTo>
                <a:cubicBezTo>
                  <a:pt x="1089465" y="1488978"/>
                  <a:pt x="1125812" y="1442892"/>
                  <a:pt x="1158662" y="1394543"/>
                </a:cubicBezTo>
                <a:lnTo>
                  <a:pt x="1215283" y="1309590"/>
                </a:lnTo>
                <a:close/>
                <a:moveTo>
                  <a:pt x="1714590" y="1256157"/>
                </a:moveTo>
                <a:cubicBezTo>
                  <a:pt x="1717607" y="1259200"/>
                  <a:pt x="1718893" y="1264378"/>
                  <a:pt x="1715464" y="1268630"/>
                </a:cubicBezTo>
                <a:cubicBezTo>
                  <a:pt x="1657102" y="1340570"/>
                  <a:pt x="1634059" y="1431987"/>
                  <a:pt x="1585093" y="1509483"/>
                </a:cubicBezTo>
                <a:cubicBezTo>
                  <a:pt x="1579675" y="1518124"/>
                  <a:pt x="1567880" y="1512226"/>
                  <a:pt x="1569457" y="1502899"/>
                </a:cubicBezTo>
                <a:cubicBezTo>
                  <a:pt x="1573006" y="1482240"/>
                  <a:pt x="1578321" y="1462193"/>
                  <a:pt x="1584834" y="1442567"/>
                </a:cubicBezTo>
                <a:lnTo>
                  <a:pt x="1592457" y="1423039"/>
                </a:lnTo>
                <a:lnTo>
                  <a:pt x="1600044" y="1414979"/>
                </a:lnTo>
                <a:lnTo>
                  <a:pt x="1600181" y="1415116"/>
                </a:lnTo>
                <a:lnTo>
                  <a:pt x="1600093" y="1403478"/>
                </a:lnTo>
                <a:lnTo>
                  <a:pt x="1607399" y="1384762"/>
                </a:lnTo>
                <a:lnTo>
                  <a:pt x="1648946" y="1296573"/>
                </a:lnTo>
                <a:lnTo>
                  <a:pt x="1670132" y="1284746"/>
                </a:lnTo>
                <a:lnTo>
                  <a:pt x="1660463" y="1272127"/>
                </a:lnTo>
                <a:lnTo>
                  <a:pt x="1648946" y="1296573"/>
                </a:lnTo>
                <a:lnTo>
                  <a:pt x="1635182" y="1304257"/>
                </a:lnTo>
                <a:cubicBezTo>
                  <a:pt x="1625059" y="1312761"/>
                  <a:pt x="1616675" y="1323219"/>
                  <a:pt x="1610674" y="1335495"/>
                </a:cubicBezTo>
                <a:cubicBezTo>
                  <a:pt x="1604673" y="1347771"/>
                  <a:pt x="1601347" y="1360990"/>
                  <a:pt x="1599873" y="1374483"/>
                </a:cubicBezTo>
                <a:lnTo>
                  <a:pt x="1600093" y="1403478"/>
                </a:lnTo>
                <a:lnTo>
                  <a:pt x="1592457" y="1423039"/>
                </a:lnTo>
                <a:lnTo>
                  <a:pt x="1592346" y="1423158"/>
                </a:lnTo>
                <a:cubicBezTo>
                  <a:pt x="1588059" y="1423140"/>
                  <a:pt x="1583482" y="1420397"/>
                  <a:pt x="1582899" y="1414979"/>
                </a:cubicBezTo>
                <a:cubicBezTo>
                  <a:pt x="1579675" y="1384393"/>
                  <a:pt x="1582350" y="1352709"/>
                  <a:pt x="1596683" y="1324797"/>
                </a:cubicBezTo>
                <a:cubicBezTo>
                  <a:pt x="1611016" y="1296885"/>
                  <a:pt x="1636185" y="1278162"/>
                  <a:pt x="1665469" y="1268081"/>
                </a:cubicBezTo>
                <a:cubicBezTo>
                  <a:pt x="1673218" y="1265475"/>
                  <a:pt x="1677950" y="1274527"/>
                  <a:pt x="1675138" y="1280700"/>
                </a:cubicBezTo>
                <a:cubicBezTo>
                  <a:pt x="1658268" y="1317733"/>
                  <a:pt x="1639443" y="1354098"/>
                  <a:pt x="1623095" y="1391362"/>
                </a:cubicBezTo>
                <a:lnTo>
                  <a:pt x="1609625" y="1425948"/>
                </a:lnTo>
                <a:lnTo>
                  <a:pt x="1602650" y="1441151"/>
                </a:lnTo>
                <a:cubicBezTo>
                  <a:pt x="1592877" y="1461580"/>
                  <a:pt x="1582522" y="1481468"/>
                  <a:pt x="1570280" y="1500841"/>
                </a:cubicBezTo>
                <a:lnTo>
                  <a:pt x="1585916" y="1507425"/>
                </a:lnTo>
                <a:cubicBezTo>
                  <a:pt x="1589397" y="1487108"/>
                  <a:pt x="1594605" y="1467409"/>
                  <a:pt x="1600986" y="1448130"/>
                </a:cubicBezTo>
                <a:lnTo>
                  <a:pt x="1609625" y="1425948"/>
                </a:lnTo>
                <a:lnTo>
                  <a:pt x="1631522" y="1378220"/>
                </a:lnTo>
                <a:cubicBezTo>
                  <a:pt x="1651341" y="1335152"/>
                  <a:pt x="1673356" y="1293456"/>
                  <a:pt x="1703325" y="1256491"/>
                </a:cubicBezTo>
                <a:cubicBezTo>
                  <a:pt x="1706823" y="1252205"/>
                  <a:pt x="1711572" y="1253113"/>
                  <a:pt x="1714590" y="1256157"/>
                </a:cubicBezTo>
                <a:close/>
                <a:moveTo>
                  <a:pt x="821248" y="1207415"/>
                </a:moveTo>
                <a:lnTo>
                  <a:pt x="788708" y="1246882"/>
                </a:lnTo>
                <a:lnTo>
                  <a:pt x="705985" y="1327270"/>
                </a:lnTo>
                <a:lnTo>
                  <a:pt x="780409" y="1238936"/>
                </a:lnTo>
                <a:lnTo>
                  <a:pt x="798038" y="1220579"/>
                </a:lnTo>
                <a:lnTo>
                  <a:pt x="803486" y="1221379"/>
                </a:lnTo>
                <a:close/>
                <a:moveTo>
                  <a:pt x="838285" y="1178672"/>
                </a:moveTo>
                <a:lnTo>
                  <a:pt x="806366" y="1218293"/>
                </a:lnTo>
                <a:lnTo>
                  <a:pt x="803238" y="1215165"/>
                </a:lnTo>
                <a:close/>
                <a:moveTo>
                  <a:pt x="1459823" y="1165512"/>
                </a:moveTo>
                <a:cubicBezTo>
                  <a:pt x="1463055" y="1167064"/>
                  <a:pt x="1465147" y="1170321"/>
                  <a:pt x="1463569" y="1174813"/>
                </a:cubicBezTo>
                <a:cubicBezTo>
                  <a:pt x="1444024" y="1231186"/>
                  <a:pt x="1415083" y="1283375"/>
                  <a:pt x="1378530" y="1330489"/>
                </a:cubicBezTo>
                <a:cubicBezTo>
                  <a:pt x="1347223" y="1370849"/>
                  <a:pt x="1311699" y="1406425"/>
                  <a:pt x="1273611" y="1439720"/>
                </a:cubicBezTo>
                <a:lnTo>
                  <a:pt x="1214141" y="1486956"/>
                </a:lnTo>
                <a:lnTo>
                  <a:pt x="1242975" y="1441614"/>
                </a:lnTo>
                <a:lnTo>
                  <a:pt x="1271819" y="1418341"/>
                </a:lnTo>
                <a:cubicBezTo>
                  <a:pt x="1329324" y="1366803"/>
                  <a:pt x="1379962" y="1308205"/>
                  <a:pt x="1416095" y="1240697"/>
                </a:cubicBezTo>
                <a:lnTo>
                  <a:pt x="1431270" y="1206181"/>
                </a:lnTo>
                <a:lnTo>
                  <a:pt x="1461443" y="1178516"/>
                </a:lnTo>
                <a:lnTo>
                  <a:pt x="1447110" y="1170150"/>
                </a:lnTo>
                <a:lnTo>
                  <a:pt x="1431270" y="1206181"/>
                </a:lnTo>
                <a:lnTo>
                  <a:pt x="1395872" y="1238635"/>
                </a:lnTo>
                <a:cubicBezTo>
                  <a:pt x="1375393" y="1260127"/>
                  <a:pt x="1356173" y="1282861"/>
                  <a:pt x="1337862" y="1306212"/>
                </a:cubicBezTo>
                <a:cubicBezTo>
                  <a:pt x="1303983" y="1349349"/>
                  <a:pt x="1273328" y="1394955"/>
                  <a:pt x="1243427" y="1440903"/>
                </a:cubicBezTo>
                <a:lnTo>
                  <a:pt x="1242975" y="1441614"/>
                </a:lnTo>
                <a:lnTo>
                  <a:pt x="1202113" y="1474584"/>
                </a:lnTo>
                <a:lnTo>
                  <a:pt x="1240341" y="1414294"/>
                </a:lnTo>
                <a:cubicBezTo>
                  <a:pt x="1299526" y="1324317"/>
                  <a:pt x="1363854" y="1233654"/>
                  <a:pt x="1449236" y="1166446"/>
                </a:cubicBezTo>
                <a:cubicBezTo>
                  <a:pt x="1452219" y="1164115"/>
                  <a:pt x="1456591" y="1163960"/>
                  <a:pt x="1459823" y="1165512"/>
                </a:cubicBezTo>
                <a:close/>
                <a:moveTo>
                  <a:pt x="900900" y="1140067"/>
                </a:moveTo>
                <a:lnTo>
                  <a:pt x="859893" y="1180180"/>
                </a:lnTo>
                <a:cubicBezTo>
                  <a:pt x="810018" y="1230431"/>
                  <a:pt x="761892" y="1282312"/>
                  <a:pt x="718584" y="1338445"/>
                </a:cubicBezTo>
                <a:lnTo>
                  <a:pt x="715300" y="1335915"/>
                </a:lnTo>
                <a:lnTo>
                  <a:pt x="788708" y="1246882"/>
                </a:lnTo>
                <a:lnTo>
                  <a:pt x="863515" y="1174186"/>
                </a:lnTo>
                <a:lnTo>
                  <a:pt x="869924" y="1169147"/>
                </a:lnTo>
                <a:close/>
                <a:moveTo>
                  <a:pt x="906105" y="1110856"/>
                </a:moveTo>
                <a:lnTo>
                  <a:pt x="862671" y="1153279"/>
                </a:lnTo>
                <a:lnTo>
                  <a:pt x="838285" y="1178672"/>
                </a:lnTo>
                <a:lnTo>
                  <a:pt x="854251" y="1158852"/>
                </a:lnTo>
                <a:lnTo>
                  <a:pt x="867309" y="1148401"/>
                </a:lnTo>
                <a:close/>
                <a:moveTo>
                  <a:pt x="932931" y="1109789"/>
                </a:moveTo>
                <a:lnTo>
                  <a:pt x="931534" y="1111308"/>
                </a:lnTo>
                <a:lnTo>
                  <a:pt x="900900" y="1140067"/>
                </a:lnTo>
                <a:lnTo>
                  <a:pt x="913880" y="1127370"/>
                </a:lnTo>
                <a:close/>
                <a:moveTo>
                  <a:pt x="936304" y="1081360"/>
                </a:moveTo>
                <a:lnTo>
                  <a:pt x="934268" y="1083601"/>
                </a:lnTo>
                <a:lnTo>
                  <a:pt x="906105" y="1110856"/>
                </a:lnTo>
                <a:close/>
                <a:moveTo>
                  <a:pt x="1439155" y="1067142"/>
                </a:moveTo>
                <a:cubicBezTo>
                  <a:pt x="1445875" y="1064605"/>
                  <a:pt x="1453145" y="1073932"/>
                  <a:pt x="1448824" y="1079761"/>
                </a:cubicBezTo>
                <a:cubicBezTo>
                  <a:pt x="1409116" y="1133185"/>
                  <a:pt x="1362071" y="1180574"/>
                  <a:pt x="1313036" y="1225357"/>
                </a:cubicBezTo>
                <a:lnTo>
                  <a:pt x="1268824" y="1263454"/>
                </a:lnTo>
                <a:lnTo>
                  <a:pt x="1314329" y="1201622"/>
                </a:lnTo>
                <a:lnTo>
                  <a:pt x="1314451" y="1201516"/>
                </a:lnTo>
                <a:cubicBezTo>
                  <a:pt x="1336169" y="1181350"/>
                  <a:pt x="1357281" y="1160581"/>
                  <a:pt x="1377370" y="1138921"/>
                </a:cubicBezTo>
                <a:lnTo>
                  <a:pt x="1405633" y="1105102"/>
                </a:lnTo>
                <a:lnTo>
                  <a:pt x="1412179" y="1100012"/>
                </a:lnTo>
                <a:cubicBezTo>
                  <a:pt x="1422198" y="1093438"/>
                  <a:pt x="1432725" y="1087836"/>
                  <a:pt x="1443818" y="1083601"/>
                </a:cubicBezTo>
                <a:lnTo>
                  <a:pt x="1434148" y="1070983"/>
                </a:lnTo>
                <a:lnTo>
                  <a:pt x="1405633" y="1105102"/>
                </a:lnTo>
                <a:lnTo>
                  <a:pt x="1383588" y="1122247"/>
                </a:lnTo>
                <a:cubicBezTo>
                  <a:pt x="1365466" y="1138483"/>
                  <a:pt x="1349144" y="1157017"/>
                  <a:pt x="1334159" y="1174676"/>
                </a:cubicBezTo>
                <a:lnTo>
                  <a:pt x="1314329" y="1201622"/>
                </a:lnTo>
                <a:lnTo>
                  <a:pt x="1253986" y="1253796"/>
                </a:lnTo>
                <a:lnTo>
                  <a:pt x="1338273" y="1144089"/>
                </a:lnTo>
                <a:cubicBezTo>
                  <a:pt x="1366665" y="1113022"/>
                  <a:pt x="1399241" y="1082367"/>
                  <a:pt x="1439155" y="1067142"/>
                </a:cubicBezTo>
                <a:close/>
                <a:moveTo>
                  <a:pt x="1303190" y="1020742"/>
                </a:moveTo>
                <a:lnTo>
                  <a:pt x="1177042" y="1165692"/>
                </a:lnTo>
                <a:lnTo>
                  <a:pt x="1129470" y="1215705"/>
                </a:lnTo>
                <a:lnTo>
                  <a:pt x="1113331" y="1228922"/>
                </a:lnTo>
                <a:cubicBezTo>
                  <a:pt x="1011799" y="1306032"/>
                  <a:pt x="897559" y="1380149"/>
                  <a:pt x="835347" y="1493403"/>
                </a:cubicBezTo>
                <a:lnTo>
                  <a:pt x="828834" y="1507684"/>
                </a:lnTo>
                <a:lnTo>
                  <a:pt x="797726" y="1536092"/>
                </a:lnTo>
                <a:lnTo>
                  <a:pt x="812059" y="1544459"/>
                </a:lnTo>
                <a:lnTo>
                  <a:pt x="828834" y="1507684"/>
                </a:lnTo>
                <a:lnTo>
                  <a:pt x="1003260" y="1348389"/>
                </a:lnTo>
                <a:lnTo>
                  <a:pt x="1129470" y="1215705"/>
                </a:lnTo>
                <a:lnTo>
                  <a:pt x="1199330" y="1158491"/>
                </a:lnTo>
                <a:cubicBezTo>
                  <a:pt x="1230603" y="1130030"/>
                  <a:pt x="1257006" y="1098003"/>
                  <a:pt x="1284850" y="1066388"/>
                </a:cubicBezTo>
                <a:lnTo>
                  <a:pt x="1326075" y="1022742"/>
                </a:lnTo>
                <a:lnTo>
                  <a:pt x="1321257" y="1028704"/>
                </a:lnTo>
                <a:cubicBezTo>
                  <a:pt x="1271374" y="1087648"/>
                  <a:pt x="1219184" y="1144741"/>
                  <a:pt x="1167509" y="1201696"/>
                </a:cubicBezTo>
                <a:cubicBezTo>
                  <a:pt x="1055929" y="1324592"/>
                  <a:pt x="937012" y="1441246"/>
                  <a:pt x="809864" y="1548025"/>
                </a:cubicBezTo>
                <a:cubicBezTo>
                  <a:pt x="803967" y="1552963"/>
                  <a:pt x="792308" y="1548437"/>
                  <a:pt x="795531" y="1539658"/>
                </a:cubicBezTo>
                <a:cubicBezTo>
                  <a:pt x="824746" y="1460174"/>
                  <a:pt x="878513" y="1395092"/>
                  <a:pt x="941607" y="1339953"/>
                </a:cubicBezTo>
                <a:cubicBezTo>
                  <a:pt x="998185" y="1290439"/>
                  <a:pt x="1060593" y="1248193"/>
                  <a:pt x="1119915" y="1202176"/>
                </a:cubicBezTo>
                <a:cubicBezTo>
                  <a:pt x="1149815" y="1179065"/>
                  <a:pt x="1178962" y="1154856"/>
                  <a:pt x="1206051" y="1128453"/>
                </a:cubicBezTo>
                <a:cubicBezTo>
                  <a:pt x="1238284" y="1097043"/>
                  <a:pt x="1265921" y="1061176"/>
                  <a:pt x="1296165" y="1027914"/>
                </a:cubicBezTo>
                <a:close/>
                <a:moveTo>
                  <a:pt x="677418" y="1013687"/>
                </a:moveTo>
                <a:lnTo>
                  <a:pt x="677337" y="1013816"/>
                </a:lnTo>
                <a:lnTo>
                  <a:pt x="677299" y="1013787"/>
                </a:lnTo>
                <a:close/>
                <a:moveTo>
                  <a:pt x="1063309" y="967787"/>
                </a:moveTo>
                <a:lnTo>
                  <a:pt x="1046053" y="986835"/>
                </a:lnTo>
                <a:lnTo>
                  <a:pt x="942635" y="1099242"/>
                </a:lnTo>
                <a:lnTo>
                  <a:pt x="913880" y="1127370"/>
                </a:lnTo>
                <a:lnTo>
                  <a:pt x="870420" y="1167475"/>
                </a:lnTo>
                <a:lnTo>
                  <a:pt x="863515" y="1174186"/>
                </a:lnTo>
                <a:lnTo>
                  <a:pt x="821248" y="1207415"/>
                </a:lnTo>
                <a:lnTo>
                  <a:pt x="840382" y="1184208"/>
                </a:lnTo>
                <a:cubicBezTo>
                  <a:pt x="889348" y="1131539"/>
                  <a:pt x="940852" y="1080893"/>
                  <a:pt x="993367" y="1031533"/>
                </a:cubicBezTo>
                <a:close/>
                <a:moveTo>
                  <a:pt x="1125325" y="899332"/>
                </a:moveTo>
                <a:lnTo>
                  <a:pt x="1089506" y="943912"/>
                </a:lnTo>
                <a:lnTo>
                  <a:pt x="1063309" y="967787"/>
                </a:lnTo>
                <a:close/>
                <a:moveTo>
                  <a:pt x="775647" y="887078"/>
                </a:moveTo>
                <a:lnTo>
                  <a:pt x="718889" y="978702"/>
                </a:lnTo>
                <a:lnTo>
                  <a:pt x="677418" y="1013687"/>
                </a:lnTo>
                <a:lnTo>
                  <a:pt x="731918" y="926236"/>
                </a:lnTo>
                <a:lnTo>
                  <a:pt x="744070" y="916867"/>
                </a:lnTo>
                <a:close/>
                <a:moveTo>
                  <a:pt x="1119388" y="880581"/>
                </a:moveTo>
                <a:lnTo>
                  <a:pt x="1084099" y="924865"/>
                </a:lnTo>
                <a:cubicBezTo>
                  <a:pt x="1061604" y="953231"/>
                  <a:pt x="1038510" y="981074"/>
                  <a:pt x="1012929" y="1006517"/>
                </a:cubicBezTo>
                <a:lnTo>
                  <a:pt x="936304" y="1081360"/>
                </a:lnTo>
                <a:lnTo>
                  <a:pt x="1047528" y="958889"/>
                </a:lnTo>
                <a:close/>
                <a:moveTo>
                  <a:pt x="635937" y="858568"/>
                </a:moveTo>
                <a:lnTo>
                  <a:pt x="634712" y="860237"/>
                </a:lnTo>
                <a:lnTo>
                  <a:pt x="634571" y="860096"/>
                </a:lnTo>
                <a:close/>
                <a:moveTo>
                  <a:pt x="562490" y="816514"/>
                </a:moveTo>
                <a:lnTo>
                  <a:pt x="562154" y="817031"/>
                </a:lnTo>
                <a:lnTo>
                  <a:pt x="562041" y="816918"/>
                </a:lnTo>
                <a:close/>
                <a:moveTo>
                  <a:pt x="323381" y="781617"/>
                </a:moveTo>
                <a:lnTo>
                  <a:pt x="321850" y="784593"/>
                </a:lnTo>
                <a:lnTo>
                  <a:pt x="321397" y="784329"/>
                </a:lnTo>
                <a:lnTo>
                  <a:pt x="321438" y="784318"/>
                </a:lnTo>
                <a:close/>
                <a:moveTo>
                  <a:pt x="488599" y="779449"/>
                </a:moveTo>
                <a:lnTo>
                  <a:pt x="488225" y="780067"/>
                </a:lnTo>
                <a:lnTo>
                  <a:pt x="488072" y="779914"/>
                </a:lnTo>
                <a:close/>
                <a:moveTo>
                  <a:pt x="1303671" y="710725"/>
                </a:moveTo>
                <a:lnTo>
                  <a:pt x="1288895" y="728151"/>
                </a:lnTo>
                <a:cubicBezTo>
                  <a:pt x="1246993" y="773345"/>
                  <a:pt x="1203033" y="816345"/>
                  <a:pt x="1160308" y="860716"/>
                </a:cubicBezTo>
                <a:lnTo>
                  <a:pt x="1125325" y="899332"/>
                </a:lnTo>
                <a:lnTo>
                  <a:pt x="1151392" y="866889"/>
                </a:lnTo>
                <a:cubicBezTo>
                  <a:pt x="1172995" y="840554"/>
                  <a:pt x="1195421" y="815042"/>
                  <a:pt x="1219629" y="791039"/>
                </a:cubicBezTo>
                <a:cubicBezTo>
                  <a:pt x="1242192" y="768613"/>
                  <a:pt x="1265647" y="747148"/>
                  <a:pt x="1288827" y="725477"/>
                </a:cubicBezTo>
                <a:close/>
                <a:moveTo>
                  <a:pt x="1288457" y="702503"/>
                </a:moveTo>
                <a:lnTo>
                  <a:pt x="1161405" y="834793"/>
                </a:lnTo>
                <a:lnTo>
                  <a:pt x="1119388" y="880581"/>
                </a:lnTo>
                <a:lnTo>
                  <a:pt x="1151667" y="840074"/>
                </a:lnTo>
                <a:cubicBezTo>
                  <a:pt x="1172893" y="814871"/>
                  <a:pt x="1195627" y="791331"/>
                  <a:pt x="1219021" y="768442"/>
                </a:cubicBezTo>
                <a:close/>
                <a:moveTo>
                  <a:pt x="1714435" y="638037"/>
                </a:moveTo>
                <a:cubicBezTo>
                  <a:pt x="1720401" y="634265"/>
                  <a:pt x="1726710" y="639409"/>
                  <a:pt x="1727328" y="645444"/>
                </a:cubicBezTo>
                <a:cubicBezTo>
                  <a:pt x="1730757" y="677814"/>
                  <a:pt x="1713612" y="709703"/>
                  <a:pt x="1695849" y="735490"/>
                </a:cubicBezTo>
                <a:cubicBezTo>
                  <a:pt x="1673424" y="767996"/>
                  <a:pt x="1645855" y="796732"/>
                  <a:pt x="1617188" y="823752"/>
                </a:cubicBezTo>
                <a:cubicBezTo>
                  <a:pt x="1595243" y="844463"/>
                  <a:pt x="1572268" y="864077"/>
                  <a:pt x="1549088" y="883417"/>
                </a:cubicBezTo>
                <a:cubicBezTo>
                  <a:pt x="1532286" y="897476"/>
                  <a:pt x="1515415" y="910369"/>
                  <a:pt x="1498888" y="925593"/>
                </a:cubicBezTo>
                <a:cubicBezTo>
                  <a:pt x="1482360" y="940818"/>
                  <a:pt x="1466587" y="956866"/>
                  <a:pt x="1451293" y="973325"/>
                </a:cubicBezTo>
                <a:cubicBezTo>
                  <a:pt x="1420364" y="1006723"/>
                  <a:pt x="1391629" y="1042111"/>
                  <a:pt x="1362688" y="1077223"/>
                </a:cubicBezTo>
                <a:cubicBezTo>
                  <a:pt x="1331964" y="1114531"/>
                  <a:pt x="1300074" y="1150741"/>
                  <a:pt x="1268459" y="1187295"/>
                </a:cubicBezTo>
                <a:lnTo>
                  <a:pt x="900756" y="1615344"/>
                </a:lnTo>
                <a:lnTo>
                  <a:pt x="841068" y="1659331"/>
                </a:lnTo>
                <a:lnTo>
                  <a:pt x="851424" y="1672772"/>
                </a:lnTo>
                <a:lnTo>
                  <a:pt x="900756" y="1615344"/>
                </a:lnTo>
                <a:lnTo>
                  <a:pt x="909211" y="1609113"/>
                </a:lnTo>
                <a:cubicBezTo>
                  <a:pt x="930068" y="1589911"/>
                  <a:pt x="949151" y="1569045"/>
                  <a:pt x="966707" y="1548917"/>
                </a:cubicBezTo>
                <a:cubicBezTo>
                  <a:pt x="1001820" y="1508660"/>
                  <a:pt x="1034395" y="1466209"/>
                  <a:pt x="1069028" y="1425542"/>
                </a:cubicBezTo>
                <a:cubicBezTo>
                  <a:pt x="1085487" y="1406271"/>
                  <a:pt x="1101672" y="1387959"/>
                  <a:pt x="1120532" y="1369511"/>
                </a:cubicBezTo>
                <a:cubicBezTo>
                  <a:pt x="1139391" y="1351063"/>
                  <a:pt x="1160034" y="1334536"/>
                  <a:pt x="1180196" y="1317597"/>
                </a:cubicBezTo>
                <a:lnTo>
                  <a:pt x="1253986" y="1253796"/>
                </a:lnTo>
                <a:lnTo>
                  <a:pt x="1242536" y="1268699"/>
                </a:lnTo>
                <a:lnTo>
                  <a:pt x="1215283" y="1309590"/>
                </a:lnTo>
                <a:lnTo>
                  <a:pt x="1177179" y="1342423"/>
                </a:lnTo>
                <a:cubicBezTo>
                  <a:pt x="1157016" y="1359430"/>
                  <a:pt x="1136785" y="1376781"/>
                  <a:pt x="1118886" y="1395503"/>
                </a:cubicBezTo>
                <a:cubicBezTo>
                  <a:pt x="1100987" y="1414226"/>
                  <a:pt x="1084116" y="1433839"/>
                  <a:pt x="1067588" y="1453728"/>
                </a:cubicBezTo>
                <a:cubicBezTo>
                  <a:pt x="1032887" y="1495493"/>
                  <a:pt x="999625" y="1538561"/>
                  <a:pt x="963072" y="1578749"/>
                </a:cubicBezTo>
                <a:cubicBezTo>
                  <a:pt x="929811" y="1615302"/>
                  <a:pt x="893258" y="1650415"/>
                  <a:pt x="849641" y="1674281"/>
                </a:cubicBezTo>
                <a:cubicBezTo>
                  <a:pt x="840863" y="1679150"/>
                  <a:pt x="833044" y="1668040"/>
                  <a:pt x="839285" y="1660840"/>
                </a:cubicBezTo>
                <a:cubicBezTo>
                  <a:pt x="916643" y="1571686"/>
                  <a:pt x="993385" y="1481983"/>
                  <a:pt x="1070126" y="1392280"/>
                </a:cubicBezTo>
                <a:cubicBezTo>
                  <a:pt x="1138774" y="1312042"/>
                  <a:pt x="1207354" y="1231872"/>
                  <a:pt x="1276483" y="1152113"/>
                </a:cubicBezTo>
                <a:cubicBezTo>
                  <a:pt x="1306521" y="1117480"/>
                  <a:pt x="1337039" y="1081750"/>
                  <a:pt x="1365362" y="1047323"/>
                </a:cubicBezTo>
                <a:cubicBezTo>
                  <a:pt x="1393686" y="1012895"/>
                  <a:pt x="1422215" y="978605"/>
                  <a:pt x="1453213" y="946510"/>
                </a:cubicBezTo>
                <a:cubicBezTo>
                  <a:pt x="1503757" y="894183"/>
                  <a:pt x="1563559" y="852350"/>
                  <a:pt x="1615679" y="801669"/>
                </a:cubicBezTo>
                <a:cubicBezTo>
                  <a:pt x="1640368" y="777666"/>
                  <a:pt x="1664234" y="752223"/>
                  <a:pt x="1683436" y="723556"/>
                </a:cubicBezTo>
                <a:cubicBezTo>
                  <a:pt x="1691049" y="712206"/>
                  <a:pt x="1698473" y="699793"/>
                  <a:pt x="1703625" y="686686"/>
                </a:cubicBezTo>
                <a:lnTo>
                  <a:pt x="1707105" y="664909"/>
                </a:lnTo>
                <a:lnTo>
                  <a:pt x="1723076" y="653056"/>
                </a:lnTo>
                <a:lnTo>
                  <a:pt x="1710183" y="645650"/>
                </a:lnTo>
                <a:lnTo>
                  <a:pt x="1707105" y="664909"/>
                </a:lnTo>
                <a:lnTo>
                  <a:pt x="1661620" y="698665"/>
                </a:lnTo>
                <a:cubicBezTo>
                  <a:pt x="1603151" y="748023"/>
                  <a:pt x="1552243" y="806813"/>
                  <a:pt x="1496282" y="858659"/>
                </a:cubicBezTo>
                <a:cubicBezTo>
                  <a:pt x="1460689" y="891646"/>
                  <a:pt x="1424753" y="921067"/>
                  <a:pt x="1388748" y="956386"/>
                </a:cubicBezTo>
                <a:lnTo>
                  <a:pt x="1326075" y="1022742"/>
                </a:lnTo>
                <a:lnTo>
                  <a:pt x="1394000" y="938684"/>
                </a:lnTo>
                <a:lnTo>
                  <a:pt x="1417936" y="905157"/>
                </a:lnTo>
                <a:lnTo>
                  <a:pt x="1508832" y="822860"/>
                </a:lnTo>
                <a:cubicBezTo>
                  <a:pt x="1574600" y="758738"/>
                  <a:pt x="1636322" y="687758"/>
                  <a:pt x="1714435" y="638037"/>
                </a:cubicBezTo>
                <a:close/>
                <a:moveTo>
                  <a:pt x="1585153" y="620567"/>
                </a:moveTo>
                <a:cubicBezTo>
                  <a:pt x="1588093" y="622796"/>
                  <a:pt x="1589550" y="626927"/>
                  <a:pt x="1587424" y="631453"/>
                </a:cubicBezTo>
                <a:cubicBezTo>
                  <a:pt x="1577103" y="653519"/>
                  <a:pt x="1565273" y="674710"/>
                  <a:pt x="1552242" y="695129"/>
                </a:cubicBezTo>
                <a:lnTo>
                  <a:pt x="1542583" y="708581"/>
                </a:lnTo>
                <a:lnTo>
                  <a:pt x="1550923" y="699819"/>
                </a:lnTo>
                <a:cubicBezTo>
                  <a:pt x="1561347" y="690398"/>
                  <a:pt x="1572612" y="681963"/>
                  <a:pt x="1584956" y="675276"/>
                </a:cubicBezTo>
                <a:lnTo>
                  <a:pt x="1585024" y="675071"/>
                </a:lnTo>
                <a:cubicBezTo>
                  <a:pt x="1594694" y="669790"/>
                  <a:pt x="1603335" y="684603"/>
                  <a:pt x="1593665" y="689884"/>
                </a:cubicBezTo>
                <a:cubicBezTo>
                  <a:pt x="1565616" y="705109"/>
                  <a:pt x="1543602" y="729797"/>
                  <a:pt x="1523988" y="754486"/>
                </a:cubicBezTo>
                <a:cubicBezTo>
                  <a:pt x="1501219" y="783152"/>
                  <a:pt x="1481331" y="814082"/>
                  <a:pt x="1461169" y="844600"/>
                </a:cubicBezTo>
                <a:lnTo>
                  <a:pt x="1417936" y="905157"/>
                </a:lnTo>
                <a:lnTo>
                  <a:pt x="1404453" y="917364"/>
                </a:lnTo>
                <a:lnTo>
                  <a:pt x="1303190" y="1020742"/>
                </a:lnTo>
                <a:lnTo>
                  <a:pt x="1341771" y="976411"/>
                </a:lnTo>
                <a:cubicBezTo>
                  <a:pt x="1366048" y="946373"/>
                  <a:pt x="1390463" y="916266"/>
                  <a:pt x="1413094" y="884994"/>
                </a:cubicBezTo>
                <a:cubicBezTo>
                  <a:pt x="1431062" y="860168"/>
                  <a:pt x="1447522" y="834176"/>
                  <a:pt x="1464529" y="808664"/>
                </a:cubicBezTo>
                <a:lnTo>
                  <a:pt x="1484249" y="781735"/>
                </a:lnTo>
                <a:lnTo>
                  <a:pt x="1410830" y="860785"/>
                </a:lnTo>
                <a:cubicBezTo>
                  <a:pt x="1344445" y="924221"/>
                  <a:pt x="1274288" y="984366"/>
                  <a:pt x="1203376" y="1042728"/>
                </a:cubicBezTo>
                <a:cubicBezTo>
                  <a:pt x="1164491" y="1074755"/>
                  <a:pt x="1124989" y="1106027"/>
                  <a:pt x="1085075" y="1136751"/>
                </a:cubicBezTo>
                <a:cubicBezTo>
                  <a:pt x="1057232" y="1158148"/>
                  <a:pt x="1028977" y="1178790"/>
                  <a:pt x="1002025" y="1201285"/>
                </a:cubicBezTo>
                <a:cubicBezTo>
                  <a:pt x="951550" y="1243393"/>
                  <a:pt x="902035" y="1286941"/>
                  <a:pt x="847651" y="1324043"/>
                </a:cubicBezTo>
                <a:lnTo>
                  <a:pt x="795073" y="1353318"/>
                </a:lnTo>
                <a:lnTo>
                  <a:pt x="806808" y="1337268"/>
                </a:lnTo>
                <a:lnTo>
                  <a:pt x="827677" y="1314020"/>
                </a:lnTo>
                <a:lnTo>
                  <a:pt x="866374" y="1289753"/>
                </a:lnTo>
                <a:cubicBezTo>
                  <a:pt x="915751" y="1253200"/>
                  <a:pt x="961151" y="1211846"/>
                  <a:pt x="1009020" y="1173441"/>
                </a:cubicBezTo>
                <a:cubicBezTo>
                  <a:pt x="1041801" y="1147106"/>
                  <a:pt x="1076023" y="1122486"/>
                  <a:pt x="1109147" y="1096563"/>
                </a:cubicBezTo>
                <a:cubicBezTo>
                  <a:pt x="1147689" y="1066388"/>
                  <a:pt x="1185682" y="1035664"/>
                  <a:pt x="1223127" y="1004186"/>
                </a:cubicBezTo>
                <a:cubicBezTo>
                  <a:pt x="1290884" y="947196"/>
                  <a:pt x="1361247" y="886640"/>
                  <a:pt x="1421392" y="826632"/>
                </a:cubicBezTo>
                <a:cubicBezTo>
                  <a:pt x="1451464" y="796629"/>
                  <a:pt x="1480234" y="765031"/>
                  <a:pt x="1506011" y="731255"/>
                </a:cubicBezTo>
                <a:lnTo>
                  <a:pt x="1548030" y="662908"/>
                </a:lnTo>
                <a:lnTo>
                  <a:pt x="1586121" y="633168"/>
                </a:lnTo>
                <a:lnTo>
                  <a:pt x="1572679" y="622813"/>
                </a:lnTo>
                <a:lnTo>
                  <a:pt x="1548030" y="662908"/>
                </a:lnTo>
                <a:lnTo>
                  <a:pt x="1378118" y="795565"/>
                </a:lnTo>
                <a:cubicBezTo>
                  <a:pt x="1318247" y="842406"/>
                  <a:pt x="1258926" y="890069"/>
                  <a:pt x="1201799" y="940201"/>
                </a:cubicBezTo>
                <a:cubicBezTo>
                  <a:pt x="1172926" y="965575"/>
                  <a:pt x="1144603" y="991567"/>
                  <a:pt x="1117102" y="1018245"/>
                </a:cubicBezTo>
                <a:cubicBezTo>
                  <a:pt x="1089602" y="1044923"/>
                  <a:pt x="1063404" y="1072903"/>
                  <a:pt x="1036452" y="1100198"/>
                </a:cubicBezTo>
                <a:cubicBezTo>
                  <a:pt x="984880" y="1152353"/>
                  <a:pt x="931062" y="1202640"/>
                  <a:pt x="880210" y="1255498"/>
                </a:cubicBezTo>
                <a:lnTo>
                  <a:pt x="827677" y="1314020"/>
                </a:lnTo>
                <a:lnTo>
                  <a:pt x="782386" y="1342422"/>
                </a:lnTo>
                <a:lnTo>
                  <a:pt x="800512" y="1317845"/>
                </a:lnTo>
                <a:cubicBezTo>
                  <a:pt x="827009" y="1286153"/>
                  <a:pt x="855196" y="1255840"/>
                  <a:pt x="884205" y="1226385"/>
                </a:cubicBezTo>
                <a:cubicBezTo>
                  <a:pt x="935845" y="1173990"/>
                  <a:pt x="989818" y="1123995"/>
                  <a:pt x="1040979" y="1071120"/>
                </a:cubicBezTo>
                <a:cubicBezTo>
                  <a:pt x="1095020" y="1015365"/>
                  <a:pt x="1150569" y="961598"/>
                  <a:pt x="1209480" y="910917"/>
                </a:cubicBezTo>
                <a:cubicBezTo>
                  <a:pt x="1327163" y="809625"/>
                  <a:pt x="1452733" y="718001"/>
                  <a:pt x="1573982" y="621098"/>
                </a:cubicBezTo>
                <a:cubicBezTo>
                  <a:pt x="1577789" y="618012"/>
                  <a:pt x="1582212" y="618338"/>
                  <a:pt x="1585153" y="620567"/>
                </a:cubicBezTo>
                <a:close/>
                <a:moveTo>
                  <a:pt x="1474331" y="606272"/>
                </a:moveTo>
                <a:lnTo>
                  <a:pt x="1317013" y="773140"/>
                </a:lnTo>
                <a:cubicBezTo>
                  <a:pt x="1219492" y="870455"/>
                  <a:pt x="1117582" y="963244"/>
                  <a:pt x="1015947" y="1056307"/>
                </a:cubicBezTo>
                <a:lnTo>
                  <a:pt x="789950" y="1271092"/>
                </a:lnTo>
                <a:lnTo>
                  <a:pt x="838702" y="1211367"/>
                </a:lnTo>
                <a:cubicBezTo>
                  <a:pt x="886331" y="1159212"/>
                  <a:pt x="936463" y="1109285"/>
                  <a:pt x="987623" y="1060696"/>
                </a:cubicBezTo>
                <a:cubicBezTo>
                  <a:pt x="1091385" y="962146"/>
                  <a:pt x="1199947" y="868740"/>
                  <a:pt x="1305080" y="771700"/>
                </a:cubicBezTo>
                <a:close/>
                <a:moveTo>
                  <a:pt x="1475126" y="605429"/>
                </a:moveTo>
                <a:lnTo>
                  <a:pt x="1475159" y="605462"/>
                </a:lnTo>
                <a:lnTo>
                  <a:pt x="1474331" y="606272"/>
                </a:lnTo>
                <a:close/>
                <a:moveTo>
                  <a:pt x="1469170" y="590580"/>
                </a:moveTo>
                <a:cubicBezTo>
                  <a:pt x="1475352" y="590927"/>
                  <a:pt x="1480559" y="599221"/>
                  <a:pt x="1475159" y="605393"/>
                </a:cubicBezTo>
                <a:lnTo>
                  <a:pt x="1475126" y="605429"/>
                </a:lnTo>
                <a:lnTo>
                  <a:pt x="1463020" y="593323"/>
                </a:lnTo>
                <a:cubicBezTo>
                  <a:pt x="1372357" y="696536"/>
                  <a:pt x="1274425" y="793028"/>
                  <a:pt x="1174298" y="887051"/>
                </a:cubicBezTo>
                <a:lnTo>
                  <a:pt x="932931" y="1109789"/>
                </a:lnTo>
                <a:lnTo>
                  <a:pt x="942635" y="1099242"/>
                </a:lnTo>
                <a:lnTo>
                  <a:pt x="1011695" y="1031687"/>
                </a:lnTo>
                <a:cubicBezTo>
                  <a:pt x="1037413" y="1006312"/>
                  <a:pt x="1060901" y="979052"/>
                  <a:pt x="1083678" y="951165"/>
                </a:cubicBezTo>
                <a:lnTo>
                  <a:pt x="1089506" y="943912"/>
                </a:lnTo>
                <a:lnTo>
                  <a:pt x="1152421" y="886571"/>
                </a:lnTo>
                <a:cubicBezTo>
                  <a:pt x="1258446" y="791519"/>
                  <a:pt x="1365019" y="696673"/>
                  <a:pt x="1463020" y="593254"/>
                </a:cubicBezTo>
                <a:cubicBezTo>
                  <a:pt x="1464940" y="591231"/>
                  <a:pt x="1467109" y="590464"/>
                  <a:pt x="1469170" y="590580"/>
                </a:cubicBezTo>
                <a:close/>
                <a:moveTo>
                  <a:pt x="1424245" y="568526"/>
                </a:moveTo>
                <a:lnTo>
                  <a:pt x="1363476" y="651291"/>
                </a:lnTo>
                <a:lnTo>
                  <a:pt x="1303671" y="710725"/>
                </a:lnTo>
                <a:close/>
                <a:moveTo>
                  <a:pt x="1425539" y="566573"/>
                </a:moveTo>
                <a:lnTo>
                  <a:pt x="1425781" y="566714"/>
                </a:lnTo>
                <a:lnTo>
                  <a:pt x="1424245" y="568526"/>
                </a:lnTo>
                <a:lnTo>
                  <a:pt x="1425575" y="566714"/>
                </a:lnTo>
                <a:close/>
                <a:moveTo>
                  <a:pt x="1422669" y="555450"/>
                </a:moveTo>
                <a:lnTo>
                  <a:pt x="1425539" y="566573"/>
                </a:lnTo>
                <a:lnTo>
                  <a:pt x="1410968" y="558073"/>
                </a:lnTo>
                <a:cubicBezTo>
                  <a:pt x="1380518" y="612937"/>
                  <a:pt x="1335530" y="657926"/>
                  <a:pt x="1290335" y="700719"/>
                </a:cubicBezTo>
                <a:lnTo>
                  <a:pt x="1288457" y="702503"/>
                </a:lnTo>
                <a:lnTo>
                  <a:pt x="1290507" y="700368"/>
                </a:lnTo>
                <a:cubicBezTo>
                  <a:pt x="1332478" y="654617"/>
                  <a:pt x="1372975" y="607554"/>
                  <a:pt x="1410762" y="558073"/>
                </a:cubicBezTo>
                <a:cubicBezTo>
                  <a:pt x="1414020" y="553787"/>
                  <a:pt x="1419095" y="553462"/>
                  <a:pt x="1422669" y="555450"/>
                </a:cubicBezTo>
                <a:close/>
                <a:moveTo>
                  <a:pt x="22558" y="491736"/>
                </a:moveTo>
                <a:lnTo>
                  <a:pt x="21606" y="493334"/>
                </a:lnTo>
                <a:lnTo>
                  <a:pt x="21219" y="492947"/>
                </a:lnTo>
                <a:close/>
                <a:moveTo>
                  <a:pt x="306649" y="435553"/>
                </a:moveTo>
                <a:lnTo>
                  <a:pt x="293320" y="462541"/>
                </a:lnTo>
                <a:cubicBezTo>
                  <a:pt x="280839" y="488670"/>
                  <a:pt x="268151" y="514730"/>
                  <a:pt x="254778" y="540379"/>
                </a:cubicBezTo>
                <a:lnTo>
                  <a:pt x="243811" y="560469"/>
                </a:lnTo>
                <a:lnTo>
                  <a:pt x="240102" y="565685"/>
                </a:lnTo>
                <a:cubicBezTo>
                  <a:pt x="231667" y="575218"/>
                  <a:pt x="222409" y="585642"/>
                  <a:pt x="211847" y="592911"/>
                </a:cubicBezTo>
                <a:cubicBezTo>
                  <a:pt x="202246" y="599495"/>
                  <a:pt x="190519" y="603404"/>
                  <a:pt x="179958" y="608205"/>
                </a:cubicBezTo>
                <a:cubicBezTo>
                  <a:pt x="168025" y="613623"/>
                  <a:pt x="156297" y="619795"/>
                  <a:pt x="146010" y="627956"/>
                </a:cubicBezTo>
                <a:cubicBezTo>
                  <a:pt x="134009" y="637488"/>
                  <a:pt x="125574" y="649765"/>
                  <a:pt x="116864" y="662177"/>
                </a:cubicBezTo>
                <a:cubicBezTo>
                  <a:pt x="103011" y="682065"/>
                  <a:pt x="89501" y="704560"/>
                  <a:pt x="68584" y="717727"/>
                </a:cubicBezTo>
                <a:cubicBezTo>
                  <a:pt x="62069" y="721842"/>
                  <a:pt x="54182" y="715052"/>
                  <a:pt x="55965" y="708058"/>
                </a:cubicBezTo>
                <a:lnTo>
                  <a:pt x="97570" y="587120"/>
                </a:lnTo>
                <a:lnTo>
                  <a:pt x="139252" y="529387"/>
                </a:lnTo>
                <a:lnTo>
                  <a:pt x="128892" y="551421"/>
                </a:lnTo>
                <a:lnTo>
                  <a:pt x="85223" y="678382"/>
                </a:lnTo>
                <a:lnTo>
                  <a:pt x="60628" y="703531"/>
                </a:lnTo>
                <a:lnTo>
                  <a:pt x="73247" y="713201"/>
                </a:lnTo>
                <a:lnTo>
                  <a:pt x="85223" y="678382"/>
                </a:lnTo>
                <a:lnTo>
                  <a:pt x="90684" y="672799"/>
                </a:lnTo>
                <a:cubicBezTo>
                  <a:pt x="99256" y="660771"/>
                  <a:pt x="106920" y="647878"/>
                  <a:pt x="115287" y="636871"/>
                </a:cubicBezTo>
                <a:cubicBezTo>
                  <a:pt x="134078" y="612046"/>
                  <a:pt x="159726" y="599769"/>
                  <a:pt x="187364" y="587220"/>
                </a:cubicBezTo>
                <a:cubicBezTo>
                  <a:pt x="199229" y="581802"/>
                  <a:pt x="207938" y="575630"/>
                  <a:pt x="217402" y="566165"/>
                </a:cubicBezTo>
                <a:cubicBezTo>
                  <a:pt x="226866" y="556701"/>
                  <a:pt x="235576" y="546551"/>
                  <a:pt x="243600" y="535853"/>
                </a:cubicBezTo>
                <a:cubicBezTo>
                  <a:pt x="259305" y="514867"/>
                  <a:pt x="272609" y="492236"/>
                  <a:pt x="285708" y="469536"/>
                </a:cubicBezTo>
                <a:close/>
                <a:moveTo>
                  <a:pt x="329285" y="429939"/>
                </a:moveTo>
                <a:lnTo>
                  <a:pt x="301276" y="487367"/>
                </a:lnTo>
                <a:cubicBezTo>
                  <a:pt x="288520" y="513908"/>
                  <a:pt x="275421" y="540242"/>
                  <a:pt x="261499" y="566165"/>
                </a:cubicBezTo>
                <a:cubicBezTo>
                  <a:pt x="249086" y="589208"/>
                  <a:pt x="237290" y="612526"/>
                  <a:pt x="222683" y="634265"/>
                </a:cubicBezTo>
                <a:cubicBezTo>
                  <a:pt x="208693" y="655148"/>
                  <a:pt x="192525" y="675431"/>
                  <a:pt x="177926" y="696579"/>
                </a:cubicBezTo>
                <a:lnTo>
                  <a:pt x="151114" y="747789"/>
                </a:lnTo>
                <a:lnTo>
                  <a:pt x="132020" y="753526"/>
                </a:lnTo>
                <a:lnTo>
                  <a:pt x="142581" y="764087"/>
                </a:lnTo>
                <a:lnTo>
                  <a:pt x="151114" y="747789"/>
                </a:lnTo>
                <a:lnTo>
                  <a:pt x="170173" y="742063"/>
                </a:lnTo>
                <a:lnTo>
                  <a:pt x="195274" y="726446"/>
                </a:lnTo>
                <a:lnTo>
                  <a:pt x="193605" y="729523"/>
                </a:lnTo>
                <a:lnTo>
                  <a:pt x="184848" y="751978"/>
                </a:lnTo>
                <a:lnTo>
                  <a:pt x="170641" y="759790"/>
                </a:lnTo>
                <a:cubicBezTo>
                  <a:pt x="159633" y="764400"/>
                  <a:pt x="148086" y="767739"/>
                  <a:pt x="135998" y="769436"/>
                </a:cubicBezTo>
                <a:cubicBezTo>
                  <a:pt x="129963" y="770260"/>
                  <a:pt x="123242" y="765802"/>
                  <a:pt x="125436" y="758875"/>
                </a:cubicBezTo>
                <a:cubicBezTo>
                  <a:pt x="142993" y="703462"/>
                  <a:pt x="185375" y="660532"/>
                  <a:pt x="215619" y="612114"/>
                </a:cubicBezTo>
                <a:lnTo>
                  <a:pt x="243811" y="560469"/>
                </a:lnTo>
                <a:lnTo>
                  <a:pt x="286188" y="500877"/>
                </a:lnTo>
                <a:close/>
                <a:moveTo>
                  <a:pt x="1442765" y="416078"/>
                </a:moveTo>
                <a:lnTo>
                  <a:pt x="1384504" y="503415"/>
                </a:lnTo>
                <a:cubicBezTo>
                  <a:pt x="1363048" y="532047"/>
                  <a:pt x="1340262" y="559719"/>
                  <a:pt x="1317013" y="586876"/>
                </a:cubicBezTo>
                <a:cubicBezTo>
                  <a:pt x="1274768" y="636254"/>
                  <a:pt x="1230671" y="684055"/>
                  <a:pt x="1188631" y="733706"/>
                </a:cubicBezTo>
                <a:cubicBezTo>
                  <a:pt x="1167646" y="758532"/>
                  <a:pt x="1147140" y="783701"/>
                  <a:pt x="1127801" y="809830"/>
                </a:cubicBezTo>
                <a:cubicBezTo>
                  <a:pt x="1107364" y="837468"/>
                  <a:pt x="1088299" y="866066"/>
                  <a:pt x="1067725" y="893566"/>
                </a:cubicBezTo>
                <a:cubicBezTo>
                  <a:pt x="1026097" y="949219"/>
                  <a:pt x="981623" y="1002609"/>
                  <a:pt x="937123" y="1055981"/>
                </a:cubicBezTo>
                <a:lnTo>
                  <a:pt x="854251" y="1158852"/>
                </a:lnTo>
                <a:lnTo>
                  <a:pt x="794639" y="1206566"/>
                </a:lnTo>
                <a:lnTo>
                  <a:pt x="803238" y="1215165"/>
                </a:lnTo>
                <a:lnTo>
                  <a:pt x="798038" y="1220579"/>
                </a:lnTo>
                <a:lnTo>
                  <a:pt x="793148" y="1219861"/>
                </a:lnTo>
                <a:cubicBezTo>
                  <a:pt x="790422" y="1217178"/>
                  <a:pt x="789187" y="1213046"/>
                  <a:pt x="791759" y="1209651"/>
                </a:cubicBezTo>
                <a:cubicBezTo>
                  <a:pt x="838668" y="1147175"/>
                  <a:pt x="888937" y="1087442"/>
                  <a:pt x="938931" y="1027435"/>
                </a:cubicBezTo>
                <a:cubicBezTo>
                  <a:pt x="983646" y="973736"/>
                  <a:pt x="1028017" y="919764"/>
                  <a:pt x="1069096" y="863186"/>
                </a:cubicBezTo>
                <a:cubicBezTo>
                  <a:pt x="1088573" y="836371"/>
                  <a:pt x="1107433" y="808390"/>
                  <a:pt x="1127252" y="782604"/>
                </a:cubicBezTo>
                <a:cubicBezTo>
                  <a:pt x="1147072" y="756818"/>
                  <a:pt x="1167852" y="731717"/>
                  <a:pt x="1189111" y="707029"/>
                </a:cubicBezTo>
                <a:cubicBezTo>
                  <a:pt x="1230945" y="658406"/>
                  <a:pt x="1274854" y="611000"/>
                  <a:pt x="1316388" y="561777"/>
                </a:cubicBezTo>
                <a:lnTo>
                  <a:pt x="1347075" y="523098"/>
                </a:lnTo>
                <a:close/>
                <a:moveTo>
                  <a:pt x="1442842" y="415963"/>
                </a:moveTo>
                <a:lnTo>
                  <a:pt x="1442857" y="415975"/>
                </a:lnTo>
                <a:lnTo>
                  <a:pt x="1442765" y="416078"/>
                </a:lnTo>
                <a:close/>
                <a:moveTo>
                  <a:pt x="202301" y="403436"/>
                </a:moveTo>
                <a:lnTo>
                  <a:pt x="210649" y="406105"/>
                </a:lnTo>
                <a:lnTo>
                  <a:pt x="220115" y="405514"/>
                </a:lnTo>
                <a:lnTo>
                  <a:pt x="170974" y="485447"/>
                </a:lnTo>
                <a:lnTo>
                  <a:pt x="139252" y="529387"/>
                </a:lnTo>
                <a:lnTo>
                  <a:pt x="185201" y="431662"/>
                </a:lnTo>
                <a:close/>
                <a:moveTo>
                  <a:pt x="197926" y="384085"/>
                </a:moveTo>
                <a:lnTo>
                  <a:pt x="211939" y="387528"/>
                </a:lnTo>
                <a:lnTo>
                  <a:pt x="202301" y="403436"/>
                </a:lnTo>
                <a:lnTo>
                  <a:pt x="198972" y="402372"/>
                </a:lnTo>
                <a:lnTo>
                  <a:pt x="201766" y="396430"/>
                </a:lnTo>
                <a:lnTo>
                  <a:pt x="190039" y="399516"/>
                </a:lnTo>
                <a:lnTo>
                  <a:pt x="198972" y="402372"/>
                </a:lnTo>
                <a:lnTo>
                  <a:pt x="185201" y="431662"/>
                </a:lnTo>
                <a:lnTo>
                  <a:pt x="161304" y="471105"/>
                </a:lnTo>
                <a:lnTo>
                  <a:pt x="117517" y="533184"/>
                </a:lnTo>
                <a:lnTo>
                  <a:pt x="186198" y="387171"/>
                </a:lnTo>
                <a:cubicBezTo>
                  <a:pt x="188324" y="382851"/>
                  <a:pt x="194016" y="382097"/>
                  <a:pt x="197926" y="384085"/>
                </a:cubicBezTo>
                <a:close/>
                <a:moveTo>
                  <a:pt x="1331819" y="354827"/>
                </a:moveTo>
                <a:lnTo>
                  <a:pt x="1281532" y="438744"/>
                </a:lnTo>
                <a:cubicBezTo>
                  <a:pt x="1261121" y="469022"/>
                  <a:pt x="1239346" y="498408"/>
                  <a:pt x="1217092" y="527280"/>
                </a:cubicBezTo>
                <a:cubicBezTo>
                  <a:pt x="1176287" y="580224"/>
                  <a:pt x="1133562" y="631591"/>
                  <a:pt x="1092208" y="684055"/>
                </a:cubicBezTo>
                <a:cubicBezTo>
                  <a:pt x="1053323" y="733364"/>
                  <a:pt x="1017730" y="785141"/>
                  <a:pt x="977748" y="833628"/>
                </a:cubicBezTo>
                <a:cubicBezTo>
                  <a:pt x="917414" y="906871"/>
                  <a:pt x="851295" y="976565"/>
                  <a:pt x="796574" y="1054255"/>
                </a:cubicBezTo>
                <a:lnTo>
                  <a:pt x="775998" y="1087312"/>
                </a:lnTo>
                <a:lnTo>
                  <a:pt x="734563" y="1123309"/>
                </a:lnTo>
                <a:lnTo>
                  <a:pt x="746290" y="1135036"/>
                </a:lnTo>
                <a:lnTo>
                  <a:pt x="775998" y="1087312"/>
                </a:lnTo>
                <a:lnTo>
                  <a:pt x="811793" y="1056213"/>
                </a:lnTo>
                <a:cubicBezTo>
                  <a:pt x="835513" y="1031447"/>
                  <a:pt x="857802" y="1005146"/>
                  <a:pt x="880433" y="979908"/>
                </a:cubicBezTo>
                <a:cubicBezTo>
                  <a:pt x="924255" y="931079"/>
                  <a:pt x="973221" y="887189"/>
                  <a:pt x="1018690" y="839868"/>
                </a:cubicBezTo>
                <a:cubicBezTo>
                  <a:pt x="1065804" y="790902"/>
                  <a:pt x="1111410" y="740564"/>
                  <a:pt x="1159416" y="692421"/>
                </a:cubicBezTo>
                <a:cubicBezTo>
                  <a:pt x="1252685" y="599015"/>
                  <a:pt x="1349246" y="508215"/>
                  <a:pt x="1430582" y="403836"/>
                </a:cubicBezTo>
                <a:cubicBezTo>
                  <a:pt x="1436685" y="395950"/>
                  <a:pt x="1448687" y="406100"/>
                  <a:pt x="1444023" y="414192"/>
                </a:cubicBezTo>
                <a:lnTo>
                  <a:pt x="1442842" y="415963"/>
                </a:lnTo>
                <a:lnTo>
                  <a:pt x="1429416" y="405620"/>
                </a:lnTo>
                <a:cubicBezTo>
                  <a:pt x="1413248" y="433567"/>
                  <a:pt x="1395375" y="460300"/>
                  <a:pt x="1376351" y="486199"/>
                </a:cubicBezTo>
                <a:lnTo>
                  <a:pt x="1347075" y="523098"/>
                </a:lnTo>
                <a:lnTo>
                  <a:pt x="1292256" y="584408"/>
                </a:lnTo>
                <a:cubicBezTo>
                  <a:pt x="1245964" y="631385"/>
                  <a:pt x="1200496" y="675276"/>
                  <a:pt x="1152284" y="724105"/>
                </a:cubicBezTo>
                <a:cubicBezTo>
                  <a:pt x="1104072" y="772934"/>
                  <a:pt x="1058466" y="824095"/>
                  <a:pt x="1010460" y="873130"/>
                </a:cubicBezTo>
                <a:cubicBezTo>
                  <a:pt x="986046" y="898024"/>
                  <a:pt x="960946" y="922164"/>
                  <a:pt x="935708" y="946236"/>
                </a:cubicBezTo>
                <a:cubicBezTo>
                  <a:pt x="913625" y="967359"/>
                  <a:pt x="893669" y="990881"/>
                  <a:pt x="873438" y="1013650"/>
                </a:cubicBezTo>
                <a:cubicBezTo>
                  <a:pt x="833593" y="1058501"/>
                  <a:pt x="793336" y="1104450"/>
                  <a:pt x="743273" y="1138191"/>
                </a:cubicBezTo>
                <a:cubicBezTo>
                  <a:pt x="735798" y="1143266"/>
                  <a:pt x="727705" y="1133596"/>
                  <a:pt x="731546" y="1126464"/>
                </a:cubicBezTo>
                <a:cubicBezTo>
                  <a:pt x="764944" y="1064193"/>
                  <a:pt x="808218" y="1007821"/>
                  <a:pt x="853412" y="953643"/>
                </a:cubicBezTo>
                <a:cubicBezTo>
                  <a:pt x="894080" y="904882"/>
                  <a:pt x="936806" y="857425"/>
                  <a:pt x="976513" y="808322"/>
                </a:cubicBezTo>
                <a:lnTo>
                  <a:pt x="1071912" y="683399"/>
                </a:lnTo>
                <a:lnTo>
                  <a:pt x="1100901" y="655037"/>
                </a:lnTo>
                <a:cubicBezTo>
                  <a:pt x="1144500" y="609354"/>
                  <a:pt x="1186266" y="561948"/>
                  <a:pt x="1225253" y="512261"/>
                </a:cubicBezTo>
                <a:cubicBezTo>
                  <a:pt x="1246033" y="485790"/>
                  <a:pt x="1266024" y="458684"/>
                  <a:pt x="1284909" y="430831"/>
                </a:cubicBezTo>
                <a:close/>
                <a:moveTo>
                  <a:pt x="1337789" y="344844"/>
                </a:moveTo>
                <a:lnTo>
                  <a:pt x="1337930" y="344926"/>
                </a:lnTo>
                <a:lnTo>
                  <a:pt x="1331819" y="354827"/>
                </a:lnTo>
                <a:lnTo>
                  <a:pt x="1337793" y="344858"/>
                </a:lnTo>
                <a:close/>
                <a:moveTo>
                  <a:pt x="1334321" y="333234"/>
                </a:moveTo>
                <a:lnTo>
                  <a:pt x="1337789" y="344844"/>
                </a:lnTo>
                <a:lnTo>
                  <a:pt x="1323117" y="336285"/>
                </a:lnTo>
                <a:cubicBezTo>
                  <a:pt x="1262080" y="453968"/>
                  <a:pt x="1173612" y="554576"/>
                  <a:pt x="1091522" y="657720"/>
                </a:cubicBezTo>
                <a:lnTo>
                  <a:pt x="1071912" y="683399"/>
                </a:lnTo>
                <a:lnTo>
                  <a:pt x="965541" y="787473"/>
                </a:lnTo>
                <a:cubicBezTo>
                  <a:pt x="876249" y="870044"/>
                  <a:pt x="783049" y="948156"/>
                  <a:pt x="689643" y="1025994"/>
                </a:cubicBezTo>
                <a:cubicBezTo>
                  <a:pt x="682511" y="1031961"/>
                  <a:pt x="670784" y="1024417"/>
                  <a:pt x="676201" y="1015639"/>
                </a:cubicBezTo>
                <a:lnTo>
                  <a:pt x="677337" y="1013816"/>
                </a:lnTo>
                <a:lnTo>
                  <a:pt x="690740" y="1024143"/>
                </a:lnTo>
                <a:lnTo>
                  <a:pt x="718889" y="978702"/>
                </a:lnTo>
                <a:lnTo>
                  <a:pt x="829889" y="885063"/>
                </a:lnTo>
                <a:cubicBezTo>
                  <a:pt x="924873" y="803178"/>
                  <a:pt x="1017730" y="718413"/>
                  <a:pt x="1103523" y="626859"/>
                </a:cubicBezTo>
                <a:cubicBezTo>
                  <a:pt x="1186642" y="538185"/>
                  <a:pt x="1263864" y="442722"/>
                  <a:pt x="1322979" y="336217"/>
                </a:cubicBezTo>
                <a:cubicBezTo>
                  <a:pt x="1325688" y="331348"/>
                  <a:pt x="1330661" y="331074"/>
                  <a:pt x="1334321" y="333234"/>
                </a:cubicBezTo>
                <a:close/>
                <a:moveTo>
                  <a:pt x="135550" y="323720"/>
                </a:moveTo>
                <a:lnTo>
                  <a:pt x="127837" y="336559"/>
                </a:lnTo>
                <a:lnTo>
                  <a:pt x="116807" y="357556"/>
                </a:lnTo>
                <a:lnTo>
                  <a:pt x="111446" y="366323"/>
                </a:lnTo>
                <a:lnTo>
                  <a:pt x="107957" y="374401"/>
                </a:lnTo>
                <a:lnTo>
                  <a:pt x="82197" y="423434"/>
                </a:lnTo>
                <a:cubicBezTo>
                  <a:pt x="73779" y="437501"/>
                  <a:pt x="64581" y="450973"/>
                  <a:pt x="54041" y="463264"/>
                </a:cubicBezTo>
                <a:lnTo>
                  <a:pt x="22558" y="491736"/>
                </a:lnTo>
                <a:lnTo>
                  <a:pt x="58346" y="431638"/>
                </a:lnTo>
                <a:cubicBezTo>
                  <a:pt x="71721" y="411792"/>
                  <a:pt x="85943" y="392487"/>
                  <a:pt x="100165" y="373181"/>
                </a:cubicBezTo>
                <a:close/>
                <a:moveTo>
                  <a:pt x="688004" y="308496"/>
                </a:moveTo>
                <a:lnTo>
                  <a:pt x="618266" y="407843"/>
                </a:lnTo>
                <a:lnTo>
                  <a:pt x="615784" y="410489"/>
                </a:lnTo>
                <a:cubicBezTo>
                  <a:pt x="579710" y="446973"/>
                  <a:pt x="545009" y="484006"/>
                  <a:pt x="512776" y="523989"/>
                </a:cubicBezTo>
                <a:cubicBezTo>
                  <a:pt x="479001" y="565960"/>
                  <a:pt x="447163" y="609388"/>
                  <a:pt x="415770" y="653151"/>
                </a:cubicBezTo>
                <a:lnTo>
                  <a:pt x="323381" y="781617"/>
                </a:lnTo>
                <a:lnTo>
                  <a:pt x="374484" y="682257"/>
                </a:lnTo>
                <a:lnTo>
                  <a:pt x="413130" y="628573"/>
                </a:lnTo>
                <a:cubicBezTo>
                  <a:pt x="444608" y="585025"/>
                  <a:pt x="476703" y="541819"/>
                  <a:pt x="510788" y="500260"/>
                </a:cubicBezTo>
                <a:cubicBezTo>
                  <a:pt x="543157" y="460895"/>
                  <a:pt x="578476" y="424754"/>
                  <a:pt x="614206" y="388474"/>
                </a:cubicBezTo>
                <a:close/>
                <a:moveTo>
                  <a:pt x="831900" y="300722"/>
                </a:moveTo>
                <a:lnTo>
                  <a:pt x="805339" y="334708"/>
                </a:lnTo>
                <a:cubicBezTo>
                  <a:pt x="749034" y="408157"/>
                  <a:pt x="694582" y="486750"/>
                  <a:pt x="639581" y="557387"/>
                </a:cubicBezTo>
                <a:cubicBezTo>
                  <a:pt x="612081" y="592706"/>
                  <a:pt x="583997" y="628110"/>
                  <a:pt x="557911" y="664818"/>
                </a:cubicBezTo>
                <a:lnTo>
                  <a:pt x="518045" y="730750"/>
                </a:lnTo>
                <a:lnTo>
                  <a:pt x="476498" y="768339"/>
                </a:lnTo>
                <a:lnTo>
                  <a:pt x="488072" y="779914"/>
                </a:lnTo>
                <a:lnTo>
                  <a:pt x="484796" y="782809"/>
                </a:lnTo>
                <a:cubicBezTo>
                  <a:pt x="477252" y="788502"/>
                  <a:pt x="469777" y="777941"/>
                  <a:pt x="473069" y="771083"/>
                </a:cubicBezTo>
                <a:cubicBezTo>
                  <a:pt x="494534" y="726506"/>
                  <a:pt x="521829" y="685083"/>
                  <a:pt x="550770" y="645101"/>
                </a:cubicBezTo>
                <a:cubicBezTo>
                  <a:pt x="577790" y="607794"/>
                  <a:pt x="606525" y="571446"/>
                  <a:pt x="634643" y="535304"/>
                </a:cubicBezTo>
                <a:cubicBezTo>
                  <a:pt x="662761" y="499163"/>
                  <a:pt x="689438" y="462129"/>
                  <a:pt x="716185" y="425028"/>
                </a:cubicBezTo>
                <a:lnTo>
                  <a:pt x="716954" y="424025"/>
                </a:lnTo>
                <a:lnTo>
                  <a:pt x="780993" y="356791"/>
                </a:lnTo>
                <a:close/>
                <a:moveTo>
                  <a:pt x="156709" y="289999"/>
                </a:moveTo>
                <a:lnTo>
                  <a:pt x="141984" y="314725"/>
                </a:lnTo>
                <a:lnTo>
                  <a:pt x="135550" y="323720"/>
                </a:lnTo>
                <a:lnTo>
                  <a:pt x="152388" y="295686"/>
                </a:lnTo>
                <a:close/>
                <a:moveTo>
                  <a:pt x="822131" y="286720"/>
                </a:moveTo>
                <a:lnTo>
                  <a:pt x="716954" y="424025"/>
                </a:lnTo>
                <a:lnTo>
                  <a:pt x="657274" y="486681"/>
                </a:lnTo>
                <a:cubicBezTo>
                  <a:pt x="622916" y="525634"/>
                  <a:pt x="592261" y="566714"/>
                  <a:pt x="562154" y="609371"/>
                </a:cubicBezTo>
                <a:cubicBezTo>
                  <a:pt x="532047" y="652027"/>
                  <a:pt x="501941" y="694959"/>
                  <a:pt x="467719" y="734461"/>
                </a:cubicBezTo>
                <a:cubicBezTo>
                  <a:pt x="435555" y="771494"/>
                  <a:pt x="399071" y="806058"/>
                  <a:pt x="355385" y="829032"/>
                </a:cubicBezTo>
                <a:cubicBezTo>
                  <a:pt x="348939" y="832393"/>
                  <a:pt x="340572" y="826838"/>
                  <a:pt x="342767" y="819363"/>
                </a:cubicBezTo>
                <a:cubicBezTo>
                  <a:pt x="356277" y="772865"/>
                  <a:pt x="383160" y="731512"/>
                  <a:pt x="411072" y="691393"/>
                </a:cubicBezTo>
                <a:cubicBezTo>
                  <a:pt x="438984" y="651273"/>
                  <a:pt x="469365" y="612937"/>
                  <a:pt x="499403" y="574395"/>
                </a:cubicBezTo>
                <a:cubicBezTo>
                  <a:pt x="513051" y="556838"/>
                  <a:pt x="526630" y="539350"/>
                  <a:pt x="539797" y="521451"/>
                </a:cubicBezTo>
                <a:cubicBezTo>
                  <a:pt x="555296" y="500397"/>
                  <a:pt x="569286" y="478315"/>
                  <a:pt x="583962" y="456712"/>
                </a:cubicBezTo>
                <a:lnTo>
                  <a:pt x="618266" y="407843"/>
                </a:lnTo>
                <a:lnTo>
                  <a:pt x="702328" y="318237"/>
                </a:lnTo>
                <a:lnTo>
                  <a:pt x="691976" y="333336"/>
                </a:lnTo>
                <a:cubicBezTo>
                  <a:pt x="656589" y="383125"/>
                  <a:pt x="621133" y="432846"/>
                  <a:pt x="587186" y="483595"/>
                </a:cubicBezTo>
                <a:cubicBezTo>
                  <a:pt x="561605" y="521863"/>
                  <a:pt x="534105" y="558416"/>
                  <a:pt x="505781" y="594695"/>
                </a:cubicBezTo>
                <a:cubicBezTo>
                  <a:pt x="475537" y="633442"/>
                  <a:pt x="445156" y="672190"/>
                  <a:pt x="417656" y="712926"/>
                </a:cubicBezTo>
                <a:cubicBezTo>
                  <a:pt x="406032" y="730140"/>
                  <a:pt x="394493" y="747903"/>
                  <a:pt x="384395" y="766385"/>
                </a:cubicBezTo>
                <a:lnTo>
                  <a:pt x="371295" y="797127"/>
                </a:lnTo>
                <a:lnTo>
                  <a:pt x="347156" y="814493"/>
                </a:lnTo>
                <a:lnTo>
                  <a:pt x="359774" y="824163"/>
                </a:lnTo>
                <a:lnTo>
                  <a:pt x="371295" y="797127"/>
                </a:lnTo>
                <a:lnTo>
                  <a:pt x="413858" y="766505"/>
                </a:lnTo>
                <a:cubicBezTo>
                  <a:pt x="434098" y="747903"/>
                  <a:pt x="452563" y="727226"/>
                  <a:pt x="469914" y="706068"/>
                </a:cubicBezTo>
                <a:cubicBezTo>
                  <a:pt x="502901" y="665812"/>
                  <a:pt x="532322" y="622469"/>
                  <a:pt x="562428" y="580362"/>
                </a:cubicBezTo>
                <a:cubicBezTo>
                  <a:pt x="592535" y="538253"/>
                  <a:pt x="624425" y="497860"/>
                  <a:pt x="659263" y="459592"/>
                </a:cubicBezTo>
                <a:cubicBezTo>
                  <a:pt x="699005" y="415907"/>
                  <a:pt x="741576" y="374467"/>
                  <a:pt x="782261" y="331442"/>
                </a:cubicBezTo>
                <a:close/>
                <a:moveTo>
                  <a:pt x="1256868" y="273192"/>
                </a:moveTo>
                <a:cubicBezTo>
                  <a:pt x="1264549" y="268254"/>
                  <a:pt x="1272230" y="277718"/>
                  <a:pt x="1268596" y="284919"/>
                </a:cubicBezTo>
                <a:cubicBezTo>
                  <a:pt x="1237323" y="347052"/>
                  <a:pt x="1195352" y="402945"/>
                  <a:pt x="1150844" y="456163"/>
                </a:cubicBezTo>
                <a:cubicBezTo>
                  <a:pt x="1110587" y="504306"/>
                  <a:pt x="1067999" y="550460"/>
                  <a:pt x="1027331" y="598261"/>
                </a:cubicBezTo>
                <a:cubicBezTo>
                  <a:pt x="991258" y="640712"/>
                  <a:pt x="957928" y="685426"/>
                  <a:pt x="922404" y="728357"/>
                </a:cubicBezTo>
                <a:cubicBezTo>
                  <a:pt x="884753" y="773826"/>
                  <a:pt x="845731" y="818266"/>
                  <a:pt x="804172" y="860168"/>
                </a:cubicBezTo>
                <a:lnTo>
                  <a:pt x="775647" y="887078"/>
                </a:lnTo>
                <a:lnTo>
                  <a:pt x="794605" y="856474"/>
                </a:lnTo>
                <a:lnTo>
                  <a:pt x="825030" y="811853"/>
                </a:lnTo>
                <a:lnTo>
                  <a:pt x="924393" y="698456"/>
                </a:lnTo>
                <a:cubicBezTo>
                  <a:pt x="959505" y="655388"/>
                  <a:pt x="993041" y="611154"/>
                  <a:pt x="1029389" y="569114"/>
                </a:cubicBezTo>
                <a:cubicBezTo>
                  <a:pt x="1089620" y="499472"/>
                  <a:pt x="1154247" y="431758"/>
                  <a:pt x="1206319" y="355528"/>
                </a:cubicBezTo>
                <a:lnTo>
                  <a:pt x="1230320" y="315174"/>
                </a:lnTo>
                <a:lnTo>
                  <a:pt x="1265304" y="287799"/>
                </a:lnTo>
                <a:lnTo>
                  <a:pt x="1253577" y="276072"/>
                </a:lnTo>
                <a:lnTo>
                  <a:pt x="1230320" y="315174"/>
                </a:lnTo>
                <a:lnTo>
                  <a:pt x="1189669" y="346984"/>
                </a:lnTo>
                <a:cubicBezTo>
                  <a:pt x="1166034" y="368672"/>
                  <a:pt x="1143814" y="391972"/>
                  <a:pt x="1122520" y="415838"/>
                </a:cubicBezTo>
                <a:cubicBezTo>
                  <a:pt x="1082881" y="460278"/>
                  <a:pt x="1045368" y="508627"/>
                  <a:pt x="1010529" y="554918"/>
                </a:cubicBezTo>
                <a:cubicBezTo>
                  <a:pt x="975690" y="601210"/>
                  <a:pt x="940235" y="647090"/>
                  <a:pt x="905670" y="693587"/>
                </a:cubicBezTo>
                <a:lnTo>
                  <a:pt x="825030" y="811853"/>
                </a:lnTo>
                <a:lnTo>
                  <a:pt x="809315" y="829787"/>
                </a:lnTo>
                <a:lnTo>
                  <a:pt x="765051" y="873070"/>
                </a:lnTo>
                <a:lnTo>
                  <a:pt x="795188" y="824712"/>
                </a:lnTo>
                <a:lnTo>
                  <a:pt x="835663" y="766480"/>
                </a:lnTo>
                <a:lnTo>
                  <a:pt x="853035" y="744062"/>
                </a:lnTo>
                <a:lnTo>
                  <a:pt x="902122" y="670943"/>
                </a:lnTo>
                <a:lnTo>
                  <a:pt x="1013478" y="523303"/>
                </a:lnTo>
                <a:cubicBezTo>
                  <a:pt x="1083567" y="431337"/>
                  <a:pt x="1158662" y="336697"/>
                  <a:pt x="1256868" y="273192"/>
                </a:cubicBezTo>
                <a:close/>
                <a:moveTo>
                  <a:pt x="172997" y="241891"/>
                </a:moveTo>
                <a:lnTo>
                  <a:pt x="123859" y="310088"/>
                </a:lnTo>
                <a:cubicBezTo>
                  <a:pt x="107606" y="337931"/>
                  <a:pt x="93410" y="369272"/>
                  <a:pt x="77430" y="398419"/>
                </a:cubicBezTo>
                <a:cubicBezTo>
                  <a:pt x="60217" y="429760"/>
                  <a:pt x="39986" y="461170"/>
                  <a:pt x="9879" y="481606"/>
                </a:cubicBezTo>
                <a:lnTo>
                  <a:pt x="21219" y="492947"/>
                </a:lnTo>
                <a:lnTo>
                  <a:pt x="17834" y="496008"/>
                </a:lnTo>
                <a:cubicBezTo>
                  <a:pt x="10222" y="501151"/>
                  <a:pt x="2541" y="491344"/>
                  <a:pt x="6107" y="484281"/>
                </a:cubicBezTo>
                <a:cubicBezTo>
                  <a:pt x="49450" y="398419"/>
                  <a:pt x="119882" y="329839"/>
                  <a:pt x="163224" y="243976"/>
                </a:cubicBezTo>
                <a:lnTo>
                  <a:pt x="163910" y="244388"/>
                </a:lnTo>
                <a:close/>
                <a:moveTo>
                  <a:pt x="895207" y="219716"/>
                </a:moveTo>
                <a:lnTo>
                  <a:pt x="848450" y="282493"/>
                </a:lnTo>
                <a:lnTo>
                  <a:pt x="831900" y="300722"/>
                </a:lnTo>
                <a:close/>
                <a:moveTo>
                  <a:pt x="907023" y="203851"/>
                </a:moveTo>
                <a:lnTo>
                  <a:pt x="907386" y="204131"/>
                </a:lnTo>
                <a:lnTo>
                  <a:pt x="895207" y="219716"/>
                </a:lnTo>
                <a:close/>
                <a:moveTo>
                  <a:pt x="905843" y="190981"/>
                </a:moveTo>
                <a:cubicBezTo>
                  <a:pt x="909083" y="193536"/>
                  <a:pt x="910918" y="198062"/>
                  <a:pt x="908346" y="202074"/>
                </a:cubicBezTo>
                <a:lnTo>
                  <a:pt x="907023" y="203851"/>
                </a:lnTo>
                <a:lnTo>
                  <a:pt x="893944" y="193776"/>
                </a:lnTo>
                <a:cubicBezTo>
                  <a:pt x="877845" y="218791"/>
                  <a:pt x="860096" y="242451"/>
                  <a:pt x="841285" y="265235"/>
                </a:cubicBezTo>
                <a:lnTo>
                  <a:pt x="822131" y="286720"/>
                </a:lnTo>
                <a:lnTo>
                  <a:pt x="894904" y="191718"/>
                </a:lnTo>
                <a:cubicBezTo>
                  <a:pt x="897956" y="187844"/>
                  <a:pt x="902603" y="188427"/>
                  <a:pt x="905843" y="190981"/>
                </a:cubicBezTo>
                <a:close/>
                <a:moveTo>
                  <a:pt x="1184608" y="189388"/>
                </a:moveTo>
                <a:lnTo>
                  <a:pt x="1117889" y="298587"/>
                </a:lnTo>
                <a:lnTo>
                  <a:pt x="1084459" y="343897"/>
                </a:lnTo>
                <a:cubicBezTo>
                  <a:pt x="1053118" y="387035"/>
                  <a:pt x="1021023" y="429486"/>
                  <a:pt x="984607" y="468576"/>
                </a:cubicBezTo>
                <a:cubicBezTo>
                  <a:pt x="944625" y="511576"/>
                  <a:pt x="905877" y="555604"/>
                  <a:pt x="867266" y="599838"/>
                </a:cubicBezTo>
                <a:lnTo>
                  <a:pt x="635937" y="858568"/>
                </a:lnTo>
                <a:lnTo>
                  <a:pt x="730356" y="729882"/>
                </a:lnTo>
                <a:lnTo>
                  <a:pt x="755069" y="702777"/>
                </a:lnTo>
                <a:cubicBezTo>
                  <a:pt x="793269" y="659229"/>
                  <a:pt x="830988" y="615475"/>
                  <a:pt x="869324" y="571652"/>
                </a:cubicBezTo>
                <a:cubicBezTo>
                  <a:pt x="907660" y="527829"/>
                  <a:pt x="947231" y="485241"/>
                  <a:pt x="986047" y="441899"/>
                </a:cubicBezTo>
                <a:cubicBezTo>
                  <a:pt x="1022155" y="401608"/>
                  <a:pt x="1053667" y="357683"/>
                  <a:pt x="1085428" y="313963"/>
                </a:cubicBezTo>
                <a:close/>
                <a:moveTo>
                  <a:pt x="1184860" y="188975"/>
                </a:moveTo>
                <a:lnTo>
                  <a:pt x="1184908" y="189012"/>
                </a:lnTo>
                <a:lnTo>
                  <a:pt x="1184608" y="189388"/>
                </a:lnTo>
                <a:close/>
                <a:moveTo>
                  <a:pt x="1197265" y="186575"/>
                </a:moveTo>
                <a:cubicBezTo>
                  <a:pt x="1200326" y="189044"/>
                  <a:pt x="1201971" y="193468"/>
                  <a:pt x="1199742" y="197617"/>
                </a:cubicBezTo>
                <a:lnTo>
                  <a:pt x="1107845" y="345910"/>
                </a:lnTo>
                <a:lnTo>
                  <a:pt x="1129310" y="322226"/>
                </a:lnTo>
                <a:cubicBezTo>
                  <a:pt x="1166480" y="285810"/>
                  <a:pt x="1209617" y="249189"/>
                  <a:pt x="1229779" y="199811"/>
                </a:cubicBezTo>
                <a:lnTo>
                  <a:pt x="1229436" y="199605"/>
                </a:lnTo>
                <a:cubicBezTo>
                  <a:pt x="1233551" y="189456"/>
                  <a:pt x="1250148" y="193913"/>
                  <a:pt x="1245964" y="204131"/>
                </a:cubicBezTo>
                <a:cubicBezTo>
                  <a:pt x="1223058" y="260024"/>
                  <a:pt x="1175327" y="300007"/>
                  <a:pt x="1133493" y="341566"/>
                </a:cubicBezTo>
                <a:cubicBezTo>
                  <a:pt x="1113193" y="361729"/>
                  <a:pt x="1095225" y="382577"/>
                  <a:pt x="1078972" y="406100"/>
                </a:cubicBezTo>
                <a:cubicBezTo>
                  <a:pt x="1058946" y="435041"/>
                  <a:pt x="1038578" y="464735"/>
                  <a:pt x="1019513" y="493402"/>
                </a:cubicBezTo>
                <a:cubicBezTo>
                  <a:pt x="1000448" y="522069"/>
                  <a:pt x="982205" y="552586"/>
                  <a:pt x="963072" y="579950"/>
                </a:cubicBezTo>
                <a:cubicBezTo>
                  <a:pt x="943938" y="607314"/>
                  <a:pt x="925627" y="635294"/>
                  <a:pt x="907316" y="663206"/>
                </a:cubicBezTo>
                <a:lnTo>
                  <a:pt x="902122" y="670943"/>
                </a:lnTo>
                <a:lnTo>
                  <a:pt x="901402" y="671899"/>
                </a:lnTo>
                <a:lnTo>
                  <a:pt x="835663" y="766480"/>
                </a:lnTo>
                <a:lnTo>
                  <a:pt x="793405" y="821009"/>
                </a:lnTo>
                <a:cubicBezTo>
                  <a:pt x="773585" y="843812"/>
                  <a:pt x="752823" y="866169"/>
                  <a:pt x="733397" y="889521"/>
                </a:cubicBezTo>
                <a:lnTo>
                  <a:pt x="713777" y="917632"/>
                </a:lnTo>
                <a:lnTo>
                  <a:pt x="669686" y="952271"/>
                </a:lnTo>
                <a:lnTo>
                  <a:pt x="681414" y="963998"/>
                </a:lnTo>
                <a:lnTo>
                  <a:pt x="713777" y="917632"/>
                </a:lnTo>
                <a:lnTo>
                  <a:pt x="742793" y="894835"/>
                </a:lnTo>
                <a:lnTo>
                  <a:pt x="765051" y="873070"/>
                </a:lnTo>
                <a:lnTo>
                  <a:pt x="731918" y="926236"/>
                </a:lnTo>
                <a:lnTo>
                  <a:pt x="678670" y="967290"/>
                </a:lnTo>
                <a:cubicBezTo>
                  <a:pt x="671195" y="972296"/>
                  <a:pt x="663103" y="962695"/>
                  <a:pt x="666943" y="955563"/>
                </a:cubicBezTo>
                <a:cubicBezTo>
                  <a:pt x="698901" y="896241"/>
                  <a:pt x="748965" y="847618"/>
                  <a:pt x="791484" y="797623"/>
                </a:cubicBezTo>
                <a:cubicBezTo>
                  <a:pt x="834004" y="747628"/>
                  <a:pt x="868568" y="691598"/>
                  <a:pt x="904573" y="636872"/>
                </a:cubicBezTo>
                <a:cubicBezTo>
                  <a:pt x="923158" y="608548"/>
                  <a:pt x="943458" y="581527"/>
                  <a:pt x="961494" y="552518"/>
                </a:cubicBezTo>
                <a:lnTo>
                  <a:pt x="1008201" y="480679"/>
                </a:lnTo>
                <a:lnTo>
                  <a:pt x="999935" y="491688"/>
                </a:lnTo>
                <a:cubicBezTo>
                  <a:pt x="965096" y="535322"/>
                  <a:pt x="929160" y="578167"/>
                  <a:pt x="892778" y="620892"/>
                </a:cubicBezTo>
                <a:cubicBezTo>
                  <a:pt x="820015" y="706343"/>
                  <a:pt x="745948" y="790696"/>
                  <a:pt x="676202" y="878685"/>
                </a:cubicBezTo>
                <a:cubicBezTo>
                  <a:pt x="669344" y="887325"/>
                  <a:pt x="657274" y="875118"/>
                  <a:pt x="664064" y="866546"/>
                </a:cubicBezTo>
                <a:cubicBezTo>
                  <a:pt x="702949" y="817511"/>
                  <a:pt x="743205" y="769574"/>
                  <a:pt x="783805" y="721910"/>
                </a:cubicBezTo>
                <a:cubicBezTo>
                  <a:pt x="856362" y="636803"/>
                  <a:pt x="930086" y="552655"/>
                  <a:pt x="999351" y="464873"/>
                </a:cubicBezTo>
                <a:cubicBezTo>
                  <a:pt x="1033710" y="421325"/>
                  <a:pt x="1066920" y="376799"/>
                  <a:pt x="1098124" y="330936"/>
                </a:cubicBezTo>
                <a:lnTo>
                  <a:pt x="1117889" y="298587"/>
                </a:lnTo>
                <a:lnTo>
                  <a:pt x="1139118" y="269814"/>
                </a:lnTo>
                <a:cubicBezTo>
                  <a:pt x="1157806" y="245486"/>
                  <a:pt x="1177248" y="221757"/>
                  <a:pt x="1198302" y="199331"/>
                </a:cubicBezTo>
                <a:lnTo>
                  <a:pt x="1184908" y="189012"/>
                </a:lnTo>
                <a:lnTo>
                  <a:pt x="1186301" y="187261"/>
                </a:lnTo>
                <a:cubicBezTo>
                  <a:pt x="1189730" y="183592"/>
                  <a:pt x="1194205" y="184107"/>
                  <a:pt x="1197265" y="186575"/>
                </a:cubicBezTo>
                <a:close/>
                <a:moveTo>
                  <a:pt x="803819" y="170203"/>
                </a:moveTo>
                <a:lnTo>
                  <a:pt x="767029" y="236570"/>
                </a:lnTo>
                <a:cubicBezTo>
                  <a:pt x="751967" y="259287"/>
                  <a:pt x="735284" y="280976"/>
                  <a:pt x="717693" y="301858"/>
                </a:cubicBezTo>
                <a:lnTo>
                  <a:pt x="702328" y="318237"/>
                </a:lnTo>
                <a:close/>
                <a:moveTo>
                  <a:pt x="806640" y="165103"/>
                </a:moveTo>
                <a:lnTo>
                  <a:pt x="807122" y="165384"/>
                </a:lnTo>
                <a:lnTo>
                  <a:pt x="803819" y="170203"/>
                </a:lnTo>
                <a:lnTo>
                  <a:pt x="806642" y="165109"/>
                </a:lnTo>
                <a:close/>
                <a:moveTo>
                  <a:pt x="1112732" y="158140"/>
                </a:moveTo>
                <a:cubicBezTo>
                  <a:pt x="1116264" y="159469"/>
                  <a:pt x="1118784" y="162984"/>
                  <a:pt x="1117515" y="167990"/>
                </a:cubicBezTo>
                <a:cubicBezTo>
                  <a:pt x="1103867" y="221688"/>
                  <a:pt x="1074927" y="271477"/>
                  <a:pt x="1044409" y="316465"/>
                </a:cubicBezTo>
                <a:cubicBezTo>
                  <a:pt x="1013890" y="361454"/>
                  <a:pt x="979738" y="403905"/>
                  <a:pt x="944830" y="445533"/>
                </a:cubicBezTo>
                <a:cubicBezTo>
                  <a:pt x="913009" y="483458"/>
                  <a:pt x="878513" y="519874"/>
                  <a:pt x="848750" y="559444"/>
                </a:cubicBezTo>
                <a:cubicBezTo>
                  <a:pt x="811751" y="608616"/>
                  <a:pt x="778181" y="660292"/>
                  <a:pt x="743891" y="711435"/>
                </a:cubicBezTo>
                <a:lnTo>
                  <a:pt x="730356" y="729882"/>
                </a:lnTo>
                <a:lnTo>
                  <a:pt x="622573" y="848098"/>
                </a:lnTo>
                <a:lnTo>
                  <a:pt x="634571" y="860096"/>
                </a:lnTo>
                <a:lnTo>
                  <a:pt x="634506" y="860168"/>
                </a:lnTo>
                <a:cubicBezTo>
                  <a:pt x="626756" y="868192"/>
                  <a:pt x="615303" y="856327"/>
                  <a:pt x="622367" y="848029"/>
                </a:cubicBezTo>
                <a:cubicBezTo>
                  <a:pt x="666807" y="795497"/>
                  <a:pt x="705143" y="738232"/>
                  <a:pt x="743342" y="681037"/>
                </a:cubicBezTo>
                <a:cubicBezTo>
                  <a:pt x="776124" y="631933"/>
                  <a:pt x="807945" y="581116"/>
                  <a:pt x="845664" y="535579"/>
                </a:cubicBezTo>
                <a:cubicBezTo>
                  <a:pt x="877005" y="497722"/>
                  <a:pt x="909580" y="460826"/>
                  <a:pt x="940990" y="423039"/>
                </a:cubicBezTo>
                <a:cubicBezTo>
                  <a:pt x="975623" y="381411"/>
                  <a:pt x="1009296" y="338823"/>
                  <a:pt x="1038785" y="293354"/>
                </a:cubicBezTo>
                <a:cubicBezTo>
                  <a:pt x="1051850" y="273226"/>
                  <a:pt x="1064331" y="252412"/>
                  <a:pt x="1075038" y="230775"/>
                </a:cubicBezTo>
                <a:lnTo>
                  <a:pt x="1082361" y="211468"/>
                </a:lnTo>
                <a:lnTo>
                  <a:pt x="1116280" y="169841"/>
                </a:lnTo>
                <a:lnTo>
                  <a:pt x="1100644" y="163258"/>
                </a:lnTo>
                <a:lnTo>
                  <a:pt x="1082361" y="211468"/>
                </a:lnTo>
                <a:lnTo>
                  <a:pt x="989202" y="325792"/>
                </a:lnTo>
                <a:cubicBezTo>
                  <a:pt x="910540" y="415015"/>
                  <a:pt x="823718" y="496694"/>
                  <a:pt x="746154" y="586876"/>
                </a:cubicBezTo>
                <a:cubicBezTo>
                  <a:pt x="728118" y="607794"/>
                  <a:pt x="710767" y="629396"/>
                  <a:pt x="694993" y="652096"/>
                </a:cubicBezTo>
                <a:cubicBezTo>
                  <a:pt x="680935" y="672327"/>
                  <a:pt x="667973" y="693313"/>
                  <a:pt x="654394" y="713887"/>
                </a:cubicBezTo>
                <a:cubicBezTo>
                  <a:pt x="641261" y="733810"/>
                  <a:pt x="627477" y="753698"/>
                  <a:pt x="611909" y="771914"/>
                </a:cubicBezTo>
                <a:lnTo>
                  <a:pt x="562490" y="816514"/>
                </a:lnTo>
                <a:lnTo>
                  <a:pt x="601125" y="756930"/>
                </a:lnTo>
                <a:lnTo>
                  <a:pt x="609149" y="749274"/>
                </a:lnTo>
                <a:cubicBezTo>
                  <a:pt x="625985" y="727809"/>
                  <a:pt x="640678" y="704526"/>
                  <a:pt x="655011" y="682340"/>
                </a:cubicBezTo>
                <a:cubicBezTo>
                  <a:pt x="683678" y="637969"/>
                  <a:pt x="715087" y="596409"/>
                  <a:pt x="750269" y="556976"/>
                </a:cubicBezTo>
                <a:cubicBezTo>
                  <a:pt x="789702" y="512673"/>
                  <a:pt x="830645" y="469879"/>
                  <a:pt x="871998" y="427428"/>
                </a:cubicBezTo>
                <a:cubicBezTo>
                  <a:pt x="953814" y="343349"/>
                  <a:pt x="1031447" y="255224"/>
                  <a:pt x="1101879" y="161406"/>
                </a:cubicBezTo>
                <a:cubicBezTo>
                  <a:pt x="1104657" y="157669"/>
                  <a:pt x="1109200" y="156812"/>
                  <a:pt x="1112732" y="158140"/>
                </a:cubicBezTo>
                <a:close/>
                <a:moveTo>
                  <a:pt x="803170" y="153486"/>
                </a:moveTo>
                <a:lnTo>
                  <a:pt x="806640" y="165103"/>
                </a:lnTo>
                <a:lnTo>
                  <a:pt x="792308" y="156743"/>
                </a:lnTo>
                <a:cubicBezTo>
                  <a:pt x="772249" y="201903"/>
                  <a:pt x="744851" y="242468"/>
                  <a:pt x="713905" y="280427"/>
                </a:cubicBezTo>
                <a:lnTo>
                  <a:pt x="688004" y="308496"/>
                </a:lnTo>
                <a:lnTo>
                  <a:pt x="688873" y="307259"/>
                </a:lnTo>
                <a:cubicBezTo>
                  <a:pt x="724089" y="257607"/>
                  <a:pt x="758979" y="207732"/>
                  <a:pt x="791828" y="156469"/>
                </a:cubicBezTo>
                <a:cubicBezTo>
                  <a:pt x="794880" y="151703"/>
                  <a:pt x="799681" y="151377"/>
                  <a:pt x="803170" y="153486"/>
                </a:cubicBezTo>
                <a:close/>
                <a:moveTo>
                  <a:pt x="998777" y="140285"/>
                </a:moveTo>
                <a:lnTo>
                  <a:pt x="966215" y="203965"/>
                </a:lnTo>
                <a:lnTo>
                  <a:pt x="935974" y="250293"/>
                </a:lnTo>
                <a:lnTo>
                  <a:pt x="903888" y="292531"/>
                </a:lnTo>
                <a:lnTo>
                  <a:pt x="889268" y="313056"/>
                </a:lnTo>
                <a:lnTo>
                  <a:pt x="835171" y="382919"/>
                </a:lnTo>
                <a:cubicBezTo>
                  <a:pt x="801704" y="424856"/>
                  <a:pt x="770158" y="468045"/>
                  <a:pt x="739734" y="512030"/>
                </a:cubicBezTo>
                <a:lnTo>
                  <a:pt x="709288" y="557988"/>
                </a:lnTo>
                <a:lnTo>
                  <a:pt x="605771" y="675910"/>
                </a:lnTo>
                <a:lnTo>
                  <a:pt x="488599" y="779449"/>
                </a:lnTo>
                <a:lnTo>
                  <a:pt x="518045" y="730750"/>
                </a:lnTo>
                <a:lnTo>
                  <a:pt x="611120" y="646541"/>
                </a:lnTo>
                <a:cubicBezTo>
                  <a:pt x="685324" y="567811"/>
                  <a:pt x="750612" y="479069"/>
                  <a:pt x="812265" y="392658"/>
                </a:cubicBezTo>
                <a:cubicBezTo>
                  <a:pt x="843092" y="349453"/>
                  <a:pt x="873576" y="305956"/>
                  <a:pt x="904780" y="262999"/>
                </a:cubicBezTo>
                <a:close/>
                <a:moveTo>
                  <a:pt x="999900" y="138089"/>
                </a:moveTo>
                <a:lnTo>
                  <a:pt x="1000252" y="138360"/>
                </a:lnTo>
                <a:lnTo>
                  <a:pt x="998777" y="140285"/>
                </a:lnTo>
                <a:close/>
                <a:moveTo>
                  <a:pt x="1012167" y="135638"/>
                </a:moveTo>
                <a:cubicBezTo>
                  <a:pt x="1015125" y="138261"/>
                  <a:pt x="1016805" y="142924"/>
                  <a:pt x="1015056" y="146936"/>
                </a:cubicBezTo>
                <a:cubicBezTo>
                  <a:pt x="993179" y="197548"/>
                  <a:pt x="963416" y="244182"/>
                  <a:pt x="930909" y="288553"/>
                </a:cubicBezTo>
                <a:cubicBezTo>
                  <a:pt x="901694" y="328467"/>
                  <a:pt x="871381" y="365363"/>
                  <a:pt x="839560" y="405414"/>
                </a:cubicBezTo>
                <a:cubicBezTo>
                  <a:pt x="807739" y="445464"/>
                  <a:pt x="777769" y="486612"/>
                  <a:pt x="748966" y="528927"/>
                </a:cubicBezTo>
                <a:lnTo>
                  <a:pt x="601125" y="756930"/>
                </a:lnTo>
                <a:lnTo>
                  <a:pt x="550427" y="805304"/>
                </a:lnTo>
                <a:lnTo>
                  <a:pt x="562041" y="816918"/>
                </a:lnTo>
                <a:lnTo>
                  <a:pt x="558725" y="819911"/>
                </a:lnTo>
                <a:cubicBezTo>
                  <a:pt x="551593" y="824575"/>
                  <a:pt x="542334" y="815316"/>
                  <a:pt x="546998" y="808184"/>
                </a:cubicBezTo>
                <a:cubicBezTo>
                  <a:pt x="582111" y="754349"/>
                  <a:pt x="616332" y="699965"/>
                  <a:pt x="651034" y="645924"/>
                </a:cubicBezTo>
                <a:lnTo>
                  <a:pt x="709288" y="557988"/>
                </a:lnTo>
                <a:lnTo>
                  <a:pt x="712344" y="554507"/>
                </a:lnTo>
                <a:cubicBezTo>
                  <a:pt x="746051" y="512159"/>
                  <a:pt x="778164" y="468628"/>
                  <a:pt x="809736" y="424702"/>
                </a:cubicBezTo>
                <a:lnTo>
                  <a:pt x="889268" y="313056"/>
                </a:lnTo>
                <a:lnTo>
                  <a:pt x="925817" y="265854"/>
                </a:lnTo>
                <a:lnTo>
                  <a:pt x="935974" y="250293"/>
                </a:lnTo>
                <a:lnTo>
                  <a:pt x="1013342" y="148444"/>
                </a:lnTo>
                <a:lnTo>
                  <a:pt x="1000252" y="138360"/>
                </a:lnTo>
                <a:lnTo>
                  <a:pt x="1001615" y="136580"/>
                </a:lnTo>
                <a:cubicBezTo>
                  <a:pt x="1004975" y="132431"/>
                  <a:pt x="1009210" y="133014"/>
                  <a:pt x="1012167" y="135638"/>
                </a:cubicBezTo>
                <a:close/>
                <a:moveTo>
                  <a:pt x="738353" y="96414"/>
                </a:moveTo>
                <a:lnTo>
                  <a:pt x="704124" y="158329"/>
                </a:lnTo>
                <a:cubicBezTo>
                  <a:pt x="663301" y="222507"/>
                  <a:pt x="612149" y="280359"/>
                  <a:pt x="565857" y="340332"/>
                </a:cubicBezTo>
                <a:cubicBezTo>
                  <a:pt x="550358" y="360425"/>
                  <a:pt x="535202" y="380794"/>
                  <a:pt x="521006" y="401848"/>
                </a:cubicBezTo>
                <a:lnTo>
                  <a:pt x="501950" y="432806"/>
                </a:lnTo>
                <a:lnTo>
                  <a:pt x="488842" y="449305"/>
                </a:lnTo>
                <a:cubicBezTo>
                  <a:pt x="472246" y="471182"/>
                  <a:pt x="456129" y="491756"/>
                  <a:pt x="442002" y="515073"/>
                </a:cubicBezTo>
                <a:cubicBezTo>
                  <a:pt x="415324" y="559170"/>
                  <a:pt x="392624" y="605668"/>
                  <a:pt x="367455" y="650587"/>
                </a:cubicBezTo>
                <a:cubicBezTo>
                  <a:pt x="340915" y="697907"/>
                  <a:pt x="312728" y="746188"/>
                  <a:pt x="275627" y="786238"/>
                </a:cubicBezTo>
                <a:cubicBezTo>
                  <a:pt x="250184" y="813739"/>
                  <a:pt x="212945" y="843160"/>
                  <a:pt x="173031" y="829718"/>
                </a:cubicBezTo>
                <a:cubicBezTo>
                  <a:pt x="169602" y="828553"/>
                  <a:pt x="166447" y="825329"/>
                  <a:pt x="166722" y="821420"/>
                </a:cubicBezTo>
                <a:cubicBezTo>
                  <a:pt x="167922" y="805338"/>
                  <a:pt x="171351" y="789651"/>
                  <a:pt x="176126" y="774340"/>
                </a:cubicBezTo>
                <a:lnTo>
                  <a:pt x="184848" y="751978"/>
                </a:lnTo>
                <a:lnTo>
                  <a:pt x="202050" y="742519"/>
                </a:lnTo>
                <a:lnTo>
                  <a:pt x="211709" y="733699"/>
                </a:lnTo>
                <a:lnTo>
                  <a:pt x="207801" y="741044"/>
                </a:lnTo>
                <a:cubicBezTo>
                  <a:pt x="202143" y="753766"/>
                  <a:pt x="196811" y="766967"/>
                  <a:pt x="192637" y="780486"/>
                </a:cubicBezTo>
                <a:lnTo>
                  <a:pt x="186027" y="813726"/>
                </a:lnTo>
                <a:lnTo>
                  <a:pt x="178106" y="813534"/>
                </a:lnTo>
                <a:lnTo>
                  <a:pt x="184415" y="821832"/>
                </a:lnTo>
                <a:lnTo>
                  <a:pt x="186027" y="813726"/>
                </a:lnTo>
                <a:lnTo>
                  <a:pt x="208840" y="814278"/>
                </a:lnTo>
                <a:cubicBezTo>
                  <a:pt x="238495" y="806290"/>
                  <a:pt x="264380" y="775609"/>
                  <a:pt x="281662" y="753800"/>
                </a:cubicBezTo>
                <a:cubicBezTo>
                  <a:pt x="316020" y="710458"/>
                  <a:pt x="343041" y="661286"/>
                  <a:pt x="369376" y="612868"/>
                </a:cubicBezTo>
                <a:cubicBezTo>
                  <a:pt x="391390" y="572269"/>
                  <a:pt x="411484" y="529818"/>
                  <a:pt x="437407" y="491482"/>
                </a:cubicBezTo>
                <a:cubicBezTo>
                  <a:pt x="481367" y="426536"/>
                  <a:pt x="533007" y="366323"/>
                  <a:pt x="582522" y="305561"/>
                </a:cubicBezTo>
                <a:cubicBezTo>
                  <a:pt x="610537" y="271169"/>
                  <a:pt x="638518" y="236639"/>
                  <a:pt x="665367" y="201277"/>
                </a:cubicBezTo>
                <a:close/>
                <a:moveTo>
                  <a:pt x="740942" y="91729"/>
                </a:moveTo>
                <a:lnTo>
                  <a:pt x="741419" y="92008"/>
                </a:lnTo>
                <a:lnTo>
                  <a:pt x="738353" y="96414"/>
                </a:lnTo>
                <a:close/>
                <a:moveTo>
                  <a:pt x="752790" y="89046"/>
                </a:moveTo>
                <a:cubicBezTo>
                  <a:pt x="756321" y="91164"/>
                  <a:pt x="758533" y="95707"/>
                  <a:pt x="756235" y="100644"/>
                </a:cubicBezTo>
                <a:cubicBezTo>
                  <a:pt x="732301" y="152079"/>
                  <a:pt x="699314" y="198576"/>
                  <a:pt x="664818" y="243359"/>
                </a:cubicBezTo>
                <a:cubicBezTo>
                  <a:pt x="633203" y="284370"/>
                  <a:pt x="600147" y="323872"/>
                  <a:pt x="568806" y="365432"/>
                </a:cubicBezTo>
                <a:cubicBezTo>
                  <a:pt x="537465" y="406991"/>
                  <a:pt x="511336" y="451157"/>
                  <a:pt x="484247" y="495460"/>
                </a:cubicBezTo>
                <a:cubicBezTo>
                  <a:pt x="455409" y="542609"/>
                  <a:pt x="425663" y="589380"/>
                  <a:pt x="397699" y="637121"/>
                </a:cubicBezTo>
                <a:lnTo>
                  <a:pt x="374484" y="682257"/>
                </a:lnTo>
                <a:lnTo>
                  <a:pt x="307036" y="775951"/>
                </a:lnTo>
                <a:lnTo>
                  <a:pt x="321397" y="784329"/>
                </a:lnTo>
                <a:lnTo>
                  <a:pt x="309917" y="787173"/>
                </a:lnTo>
                <a:cubicBezTo>
                  <a:pt x="306505" y="785158"/>
                  <a:pt x="304465" y="780752"/>
                  <a:pt x="306625" y="775677"/>
                </a:cubicBezTo>
                <a:cubicBezTo>
                  <a:pt x="331108" y="718001"/>
                  <a:pt x="361489" y="663069"/>
                  <a:pt x="393584" y="609302"/>
                </a:cubicBezTo>
                <a:cubicBezTo>
                  <a:pt x="421908" y="561845"/>
                  <a:pt x="451672" y="515279"/>
                  <a:pt x="480269" y="468028"/>
                </a:cubicBezTo>
                <a:lnTo>
                  <a:pt x="501950" y="432806"/>
                </a:lnTo>
                <a:lnTo>
                  <a:pt x="573401" y="342869"/>
                </a:lnTo>
                <a:cubicBezTo>
                  <a:pt x="637249" y="264482"/>
                  <a:pt x="702194" y="186301"/>
                  <a:pt x="755755" y="100370"/>
                </a:cubicBezTo>
                <a:lnTo>
                  <a:pt x="741419" y="92008"/>
                </a:lnTo>
                <a:lnTo>
                  <a:pt x="741422" y="92003"/>
                </a:lnTo>
                <a:cubicBezTo>
                  <a:pt x="744406" y="87237"/>
                  <a:pt x="749258" y="86929"/>
                  <a:pt x="752790" y="89046"/>
                </a:cubicBezTo>
                <a:close/>
                <a:moveTo>
                  <a:pt x="322803" y="79377"/>
                </a:moveTo>
                <a:lnTo>
                  <a:pt x="288837" y="111437"/>
                </a:lnTo>
                <a:cubicBezTo>
                  <a:pt x="276861" y="124973"/>
                  <a:pt x="265854" y="139427"/>
                  <a:pt x="255533" y="153863"/>
                </a:cubicBezTo>
                <a:lnTo>
                  <a:pt x="234522" y="188754"/>
                </a:lnTo>
                <a:lnTo>
                  <a:pt x="180986" y="258036"/>
                </a:lnTo>
                <a:lnTo>
                  <a:pt x="156709" y="289999"/>
                </a:lnTo>
                <a:lnTo>
                  <a:pt x="178723" y="253029"/>
                </a:lnTo>
                <a:cubicBezTo>
                  <a:pt x="181192" y="248126"/>
                  <a:pt x="178741" y="243497"/>
                  <a:pt x="175046" y="241328"/>
                </a:cubicBezTo>
                <a:lnTo>
                  <a:pt x="172997" y="241891"/>
                </a:lnTo>
                <a:lnTo>
                  <a:pt x="180438" y="231563"/>
                </a:lnTo>
                <a:cubicBezTo>
                  <a:pt x="203000" y="201320"/>
                  <a:pt x="225769" y="171076"/>
                  <a:pt x="250869" y="142889"/>
                </a:cubicBezTo>
                <a:cubicBezTo>
                  <a:pt x="262288" y="130065"/>
                  <a:pt x="274272" y="117430"/>
                  <a:pt x="287140" y="105831"/>
                </a:cubicBezTo>
                <a:close/>
                <a:moveTo>
                  <a:pt x="328708" y="74996"/>
                </a:moveTo>
                <a:cubicBezTo>
                  <a:pt x="338515" y="69303"/>
                  <a:pt x="345853" y="83362"/>
                  <a:pt x="337349" y="89809"/>
                </a:cubicBezTo>
                <a:cubicBezTo>
                  <a:pt x="311494" y="109422"/>
                  <a:pt x="289823" y="136786"/>
                  <a:pt x="271100" y="162983"/>
                </a:cubicBezTo>
                <a:cubicBezTo>
                  <a:pt x="260471" y="177797"/>
                  <a:pt x="250595" y="193296"/>
                  <a:pt x="242503" y="209686"/>
                </a:cubicBezTo>
                <a:cubicBezTo>
                  <a:pt x="236536" y="221756"/>
                  <a:pt x="230844" y="235130"/>
                  <a:pt x="230638" y="248777"/>
                </a:cubicBezTo>
                <a:cubicBezTo>
                  <a:pt x="230570" y="252617"/>
                  <a:pt x="228032" y="255978"/>
                  <a:pt x="224329" y="257075"/>
                </a:cubicBezTo>
                <a:cubicBezTo>
                  <a:pt x="199297" y="264482"/>
                  <a:pt x="180506" y="287388"/>
                  <a:pt x="166036" y="307893"/>
                </a:cubicBezTo>
                <a:cubicBezTo>
                  <a:pt x="126740" y="363580"/>
                  <a:pt x="101296" y="429280"/>
                  <a:pt x="77568" y="492716"/>
                </a:cubicBezTo>
                <a:cubicBezTo>
                  <a:pt x="67350" y="520080"/>
                  <a:pt x="58057" y="547872"/>
                  <a:pt x="48490" y="575561"/>
                </a:cubicBezTo>
                <a:lnTo>
                  <a:pt x="24841" y="638853"/>
                </a:lnTo>
                <a:lnTo>
                  <a:pt x="7205" y="647227"/>
                </a:lnTo>
                <a:lnTo>
                  <a:pt x="17766" y="657788"/>
                </a:lnTo>
                <a:lnTo>
                  <a:pt x="24841" y="638853"/>
                </a:lnTo>
                <a:lnTo>
                  <a:pt x="26956" y="637849"/>
                </a:lnTo>
                <a:cubicBezTo>
                  <a:pt x="33145" y="633528"/>
                  <a:pt x="38923" y="628368"/>
                  <a:pt x="44238" y="623430"/>
                </a:cubicBezTo>
                <a:cubicBezTo>
                  <a:pt x="60903" y="607930"/>
                  <a:pt x="75647" y="590443"/>
                  <a:pt x="89706" y="572612"/>
                </a:cubicBezTo>
                <a:lnTo>
                  <a:pt x="117517" y="533184"/>
                </a:lnTo>
                <a:lnTo>
                  <a:pt x="112338" y="544194"/>
                </a:lnTo>
                <a:lnTo>
                  <a:pt x="97570" y="587120"/>
                </a:lnTo>
                <a:lnTo>
                  <a:pt x="87992" y="600387"/>
                </a:lnTo>
                <a:cubicBezTo>
                  <a:pt x="75510" y="615200"/>
                  <a:pt x="62411" y="629739"/>
                  <a:pt x="47530" y="642220"/>
                </a:cubicBezTo>
                <a:cubicBezTo>
                  <a:pt x="36968" y="651136"/>
                  <a:pt x="24898" y="660052"/>
                  <a:pt x="11114" y="663206"/>
                </a:cubicBezTo>
                <a:cubicBezTo>
                  <a:pt x="5490" y="664440"/>
                  <a:pt x="-2122" y="659091"/>
                  <a:pt x="552" y="652645"/>
                </a:cubicBezTo>
                <a:cubicBezTo>
                  <a:pt x="12005" y="625144"/>
                  <a:pt x="21401" y="596752"/>
                  <a:pt x="31208" y="568703"/>
                </a:cubicBezTo>
                <a:cubicBezTo>
                  <a:pt x="43175" y="534482"/>
                  <a:pt x="55211" y="500175"/>
                  <a:pt x="68267" y="466279"/>
                </a:cubicBezTo>
                <a:lnTo>
                  <a:pt x="107957" y="374401"/>
                </a:lnTo>
                <a:lnTo>
                  <a:pt x="116807" y="357556"/>
                </a:lnTo>
                <a:lnTo>
                  <a:pt x="162264" y="283204"/>
                </a:lnTo>
                <a:cubicBezTo>
                  <a:pt x="169739" y="273946"/>
                  <a:pt x="178123" y="264877"/>
                  <a:pt x="187553" y="257256"/>
                </a:cubicBezTo>
                <a:lnTo>
                  <a:pt x="214420" y="242567"/>
                </a:lnTo>
                <a:lnTo>
                  <a:pt x="212807" y="248297"/>
                </a:lnTo>
                <a:lnTo>
                  <a:pt x="219117" y="239999"/>
                </a:lnTo>
                <a:lnTo>
                  <a:pt x="214420" y="242567"/>
                </a:lnTo>
                <a:lnTo>
                  <a:pt x="225220" y="204200"/>
                </a:lnTo>
                <a:lnTo>
                  <a:pt x="234522" y="188754"/>
                </a:lnTo>
                <a:lnTo>
                  <a:pt x="249772" y="169018"/>
                </a:lnTo>
                <a:cubicBezTo>
                  <a:pt x="273981" y="140352"/>
                  <a:pt x="302510" y="109148"/>
                  <a:pt x="336594" y="89329"/>
                </a:cubicBezTo>
                <a:lnTo>
                  <a:pt x="328377" y="75242"/>
                </a:lnTo>
                <a:close/>
                <a:moveTo>
                  <a:pt x="327953" y="74515"/>
                </a:moveTo>
                <a:lnTo>
                  <a:pt x="328377" y="75242"/>
                </a:lnTo>
                <a:lnTo>
                  <a:pt x="322803" y="79377"/>
                </a:lnTo>
                <a:close/>
                <a:moveTo>
                  <a:pt x="452861" y="40876"/>
                </a:moveTo>
                <a:lnTo>
                  <a:pt x="437502" y="89980"/>
                </a:lnTo>
                <a:lnTo>
                  <a:pt x="418935" y="119801"/>
                </a:lnTo>
                <a:lnTo>
                  <a:pt x="410935" y="129585"/>
                </a:lnTo>
                <a:cubicBezTo>
                  <a:pt x="398591" y="143644"/>
                  <a:pt x="386452" y="156948"/>
                  <a:pt x="374108" y="171830"/>
                </a:cubicBezTo>
                <a:cubicBezTo>
                  <a:pt x="361763" y="186712"/>
                  <a:pt x="351956" y="202691"/>
                  <a:pt x="341669" y="219014"/>
                </a:cubicBezTo>
                <a:cubicBezTo>
                  <a:pt x="321164" y="251589"/>
                  <a:pt x="300110" y="283753"/>
                  <a:pt x="278576" y="315643"/>
                </a:cubicBezTo>
                <a:cubicBezTo>
                  <a:pt x="263625" y="337794"/>
                  <a:pt x="247852" y="359328"/>
                  <a:pt x="234342" y="382371"/>
                </a:cubicBezTo>
                <a:lnTo>
                  <a:pt x="233039" y="384492"/>
                </a:lnTo>
                <a:lnTo>
                  <a:pt x="216245" y="388586"/>
                </a:lnTo>
                <a:lnTo>
                  <a:pt x="211939" y="387528"/>
                </a:lnTo>
                <a:lnTo>
                  <a:pt x="225700" y="364814"/>
                </a:lnTo>
                <a:cubicBezTo>
                  <a:pt x="232901" y="352539"/>
                  <a:pt x="241542" y="341155"/>
                  <a:pt x="249566" y="329427"/>
                </a:cubicBezTo>
                <a:cubicBezTo>
                  <a:pt x="260059" y="313997"/>
                  <a:pt x="270552" y="298566"/>
                  <a:pt x="280839" y="283067"/>
                </a:cubicBezTo>
                <a:cubicBezTo>
                  <a:pt x="301824" y="251452"/>
                  <a:pt x="321987" y="219356"/>
                  <a:pt x="342286" y="187261"/>
                </a:cubicBezTo>
                <a:cubicBezTo>
                  <a:pt x="367027" y="148273"/>
                  <a:pt x="405076" y="117348"/>
                  <a:pt x="431900" y="79441"/>
                </a:cubicBezTo>
                <a:close/>
                <a:moveTo>
                  <a:pt x="453043" y="40294"/>
                </a:moveTo>
                <a:lnTo>
                  <a:pt x="453168" y="40311"/>
                </a:lnTo>
                <a:lnTo>
                  <a:pt x="452861" y="40876"/>
                </a:lnTo>
                <a:close/>
                <a:moveTo>
                  <a:pt x="464025" y="32759"/>
                </a:moveTo>
                <a:cubicBezTo>
                  <a:pt x="467942" y="33093"/>
                  <a:pt x="471354" y="35768"/>
                  <a:pt x="470943" y="40911"/>
                </a:cubicBezTo>
                <a:cubicBezTo>
                  <a:pt x="467445" y="83157"/>
                  <a:pt x="441865" y="120876"/>
                  <a:pt x="417930" y="154411"/>
                </a:cubicBezTo>
                <a:cubicBezTo>
                  <a:pt x="396122" y="184929"/>
                  <a:pt x="373285" y="214487"/>
                  <a:pt x="352848" y="245965"/>
                </a:cubicBezTo>
                <a:cubicBezTo>
                  <a:pt x="337897" y="269077"/>
                  <a:pt x="326102" y="294108"/>
                  <a:pt x="312523" y="317974"/>
                </a:cubicBezTo>
                <a:cubicBezTo>
                  <a:pt x="295036" y="348784"/>
                  <a:pt x="266823" y="395719"/>
                  <a:pt x="229854" y="404906"/>
                </a:cubicBezTo>
                <a:lnTo>
                  <a:pt x="220115" y="405514"/>
                </a:lnTo>
                <a:lnTo>
                  <a:pt x="233039" y="384492"/>
                </a:lnTo>
                <a:lnTo>
                  <a:pt x="233227" y="384446"/>
                </a:lnTo>
                <a:cubicBezTo>
                  <a:pt x="244029" y="379405"/>
                  <a:pt x="253716" y="370404"/>
                  <a:pt x="261842" y="361042"/>
                </a:cubicBezTo>
                <a:cubicBezTo>
                  <a:pt x="296818" y="320717"/>
                  <a:pt x="316295" y="268802"/>
                  <a:pt x="345098" y="224225"/>
                </a:cubicBezTo>
                <a:cubicBezTo>
                  <a:pt x="365055" y="193227"/>
                  <a:pt x="388852" y="164835"/>
                  <a:pt x="409769" y="134523"/>
                </a:cubicBezTo>
                <a:lnTo>
                  <a:pt x="418935" y="119801"/>
                </a:lnTo>
                <a:lnTo>
                  <a:pt x="444411" y="88643"/>
                </a:lnTo>
                <a:cubicBezTo>
                  <a:pt x="454724" y="74327"/>
                  <a:pt x="463708" y="59154"/>
                  <a:pt x="469914" y="42557"/>
                </a:cubicBezTo>
                <a:lnTo>
                  <a:pt x="453168" y="40311"/>
                </a:lnTo>
                <a:lnTo>
                  <a:pt x="454072" y="38648"/>
                </a:lnTo>
                <a:cubicBezTo>
                  <a:pt x="455684" y="34431"/>
                  <a:pt x="460107" y="32425"/>
                  <a:pt x="464025" y="32759"/>
                </a:cubicBezTo>
                <a:close/>
                <a:moveTo>
                  <a:pt x="567405" y="23822"/>
                </a:moveTo>
                <a:lnTo>
                  <a:pt x="525164" y="109972"/>
                </a:lnTo>
                <a:cubicBezTo>
                  <a:pt x="508713" y="140370"/>
                  <a:pt x="491208" y="170219"/>
                  <a:pt x="473206" y="199743"/>
                </a:cubicBezTo>
                <a:cubicBezTo>
                  <a:pt x="440562" y="253235"/>
                  <a:pt x="406203" y="305698"/>
                  <a:pt x="372599" y="358642"/>
                </a:cubicBezTo>
                <a:lnTo>
                  <a:pt x="329285" y="429939"/>
                </a:lnTo>
                <a:lnTo>
                  <a:pt x="376165" y="333816"/>
                </a:lnTo>
                <a:cubicBezTo>
                  <a:pt x="402705" y="283478"/>
                  <a:pt x="434115" y="232112"/>
                  <a:pt x="465593" y="182803"/>
                </a:cubicBezTo>
                <a:close/>
                <a:moveTo>
                  <a:pt x="687958" y="19063"/>
                </a:moveTo>
                <a:lnTo>
                  <a:pt x="636984" y="131848"/>
                </a:lnTo>
                <a:cubicBezTo>
                  <a:pt x="616196" y="171145"/>
                  <a:pt x="593050" y="209206"/>
                  <a:pt x="567915" y="245965"/>
                </a:cubicBezTo>
                <a:cubicBezTo>
                  <a:pt x="546312" y="277649"/>
                  <a:pt x="523200" y="308373"/>
                  <a:pt x="499197" y="338342"/>
                </a:cubicBezTo>
                <a:cubicBezTo>
                  <a:pt x="478761" y="363717"/>
                  <a:pt x="456129" y="387514"/>
                  <a:pt x="436584" y="413575"/>
                </a:cubicBezTo>
                <a:cubicBezTo>
                  <a:pt x="404214" y="456712"/>
                  <a:pt x="378634" y="504718"/>
                  <a:pt x="351613" y="551215"/>
                </a:cubicBezTo>
                <a:cubicBezTo>
                  <a:pt x="322741" y="600730"/>
                  <a:pt x="293046" y="650656"/>
                  <a:pt x="255190" y="693998"/>
                </a:cubicBezTo>
                <a:lnTo>
                  <a:pt x="211709" y="733699"/>
                </a:lnTo>
                <a:lnTo>
                  <a:pt x="236362" y="687358"/>
                </a:lnTo>
                <a:lnTo>
                  <a:pt x="259236" y="663617"/>
                </a:lnTo>
                <a:cubicBezTo>
                  <a:pt x="294212" y="618972"/>
                  <a:pt x="322261" y="569251"/>
                  <a:pt x="350585" y="520285"/>
                </a:cubicBezTo>
                <a:cubicBezTo>
                  <a:pt x="376096" y="476051"/>
                  <a:pt x="401060" y="430514"/>
                  <a:pt x="433635" y="391012"/>
                </a:cubicBezTo>
                <a:cubicBezTo>
                  <a:pt x="456609" y="363168"/>
                  <a:pt x="479446" y="337588"/>
                  <a:pt x="502764" y="307550"/>
                </a:cubicBezTo>
                <a:lnTo>
                  <a:pt x="561649" y="225075"/>
                </a:lnTo>
                <a:lnTo>
                  <a:pt x="575321" y="212430"/>
                </a:lnTo>
                <a:cubicBezTo>
                  <a:pt x="598913" y="183077"/>
                  <a:pt x="616126" y="148650"/>
                  <a:pt x="633066" y="115252"/>
                </a:cubicBezTo>
                <a:close/>
                <a:moveTo>
                  <a:pt x="570739" y="17024"/>
                </a:moveTo>
                <a:lnTo>
                  <a:pt x="571481" y="17457"/>
                </a:lnTo>
                <a:lnTo>
                  <a:pt x="567405" y="23822"/>
                </a:lnTo>
                <a:close/>
                <a:moveTo>
                  <a:pt x="690878" y="12602"/>
                </a:moveTo>
                <a:lnTo>
                  <a:pt x="691496" y="12862"/>
                </a:lnTo>
                <a:lnTo>
                  <a:pt x="687958" y="19063"/>
                </a:lnTo>
                <a:close/>
                <a:moveTo>
                  <a:pt x="567246" y="5258"/>
                </a:moveTo>
                <a:cubicBezTo>
                  <a:pt x="570744" y="7393"/>
                  <a:pt x="572956" y="11971"/>
                  <a:pt x="570795" y="16908"/>
                </a:cubicBezTo>
                <a:lnTo>
                  <a:pt x="570739" y="17024"/>
                </a:lnTo>
                <a:lnTo>
                  <a:pt x="556668" y="8816"/>
                </a:lnTo>
                <a:cubicBezTo>
                  <a:pt x="507907" y="120807"/>
                  <a:pt x="440013" y="222991"/>
                  <a:pt x="374450" y="325518"/>
                </a:cubicBezTo>
                <a:lnTo>
                  <a:pt x="306649" y="435553"/>
                </a:lnTo>
                <a:lnTo>
                  <a:pt x="370336" y="306590"/>
                </a:lnTo>
                <a:cubicBezTo>
                  <a:pt x="426503" y="203720"/>
                  <a:pt x="494534" y="107982"/>
                  <a:pt x="555982" y="8267"/>
                </a:cubicBezTo>
                <a:cubicBezTo>
                  <a:pt x="558965" y="3432"/>
                  <a:pt x="563749" y="3124"/>
                  <a:pt x="567246" y="5258"/>
                </a:cubicBezTo>
                <a:close/>
                <a:moveTo>
                  <a:pt x="687407" y="629"/>
                </a:moveTo>
                <a:cubicBezTo>
                  <a:pt x="691119" y="1992"/>
                  <a:pt x="693725" y="5490"/>
                  <a:pt x="691907" y="10324"/>
                </a:cubicBezTo>
                <a:lnTo>
                  <a:pt x="690878" y="12602"/>
                </a:lnTo>
                <a:lnTo>
                  <a:pt x="675860" y="6278"/>
                </a:lnTo>
                <a:cubicBezTo>
                  <a:pt x="648222" y="79590"/>
                  <a:pt x="611737" y="149199"/>
                  <a:pt x="569012" y="214762"/>
                </a:cubicBezTo>
                <a:lnTo>
                  <a:pt x="561649" y="225075"/>
                </a:lnTo>
                <a:lnTo>
                  <a:pt x="516669" y="266677"/>
                </a:lnTo>
                <a:cubicBezTo>
                  <a:pt x="495529" y="283067"/>
                  <a:pt x="473892" y="298943"/>
                  <a:pt x="455032" y="317837"/>
                </a:cubicBezTo>
                <a:cubicBezTo>
                  <a:pt x="432195" y="340743"/>
                  <a:pt x="416559" y="367283"/>
                  <a:pt x="400374" y="394990"/>
                </a:cubicBezTo>
                <a:cubicBezTo>
                  <a:pt x="382474" y="425576"/>
                  <a:pt x="366701" y="456918"/>
                  <a:pt x="350242" y="488807"/>
                </a:cubicBezTo>
                <a:cubicBezTo>
                  <a:pt x="333783" y="520697"/>
                  <a:pt x="317186" y="552655"/>
                  <a:pt x="298327" y="583242"/>
                </a:cubicBezTo>
                <a:cubicBezTo>
                  <a:pt x="282896" y="608411"/>
                  <a:pt x="266780" y="633168"/>
                  <a:pt x="251692" y="658543"/>
                </a:cubicBezTo>
                <a:lnTo>
                  <a:pt x="236362" y="687358"/>
                </a:lnTo>
                <a:lnTo>
                  <a:pt x="203832" y="721122"/>
                </a:lnTo>
                <a:lnTo>
                  <a:pt x="195274" y="726446"/>
                </a:lnTo>
                <a:lnTo>
                  <a:pt x="243120" y="638243"/>
                </a:lnTo>
                <a:cubicBezTo>
                  <a:pt x="259373" y="611359"/>
                  <a:pt x="276861" y="585162"/>
                  <a:pt x="292703" y="558073"/>
                </a:cubicBezTo>
                <a:cubicBezTo>
                  <a:pt x="310877" y="527075"/>
                  <a:pt x="327267" y="494705"/>
                  <a:pt x="343521" y="463090"/>
                </a:cubicBezTo>
                <a:cubicBezTo>
                  <a:pt x="359774" y="431474"/>
                  <a:pt x="376988" y="400545"/>
                  <a:pt x="394339" y="369546"/>
                </a:cubicBezTo>
                <a:cubicBezTo>
                  <a:pt x="409358" y="342732"/>
                  <a:pt x="428286" y="318111"/>
                  <a:pt x="450849" y="297194"/>
                </a:cubicBezTo>
                <a:cubicBezTo>
                  <a:pt x="491859" y="259133"/>
                  <a:pt x="541717" y="231838"/>
                  <a:pt x="573607" y="184518"/>
                </a:cubicBezTo>
                <a:cubicBezTo>
                  <a:pt x="612492" y="126910"/>
                  <a:pt x="636015" y="60525"/>
                  <a:pt x="676271" y="3741"/>
                </a:cubicBezTo>
                <a:cubicBezTo>
                  <a:pt x="678877" y="38"/>
                  <a:pt x="683695" y="-734"/>
                  <a:pt x="687407" y="629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3" name="oceania">
            <a:extLst>
              <a:ext uri="{FF2B5EF4-FFF2-40B4-BE49-F238E27FC236}">
                <a16:creationId xmlns:a16="http://schemas.microsoft.com/office/drawing/2014/main" id="{19D842A9-9A13-1178-4137-A66A53BD5606}"/>
              </a:ext>
            </a:extLst>
          </p:cNvPr>
          <p:cNvSpPr/>
          <p:nvPr/>
        </p:nvSpPr>
        <p:spPr>
          <a:xfrm>
            <a:off x="9675877" y="4470712"/>
            <a:ext cx="1984791" cy="1135281"/>
          </a:xfrm>
          <a:custGeom>
            <a:avLst/>
            <a:gdLst>
              <a:gd name="connsiteX0" fmla="*/ 1510392 w 1635972"/>
              <a:gd name="connsiteY0" fmla="*/ 761791 h 935760"/>
              <a:gd name="connsiteX1" fmla="*/ 1522531 w 1635972"/>
              <a:gd name="connsiteY1" fmla="*/ 773929 h 935760"/>
              <a:gd name="connsiteX2" fmla="*/ 1439343 w 1635972"/>
              <a:gd name="connsiteY2" fmla="*/ 922954 h 935760"/>
              <a:gd name="connsiteX3" fmla="*/ 1424736 w 1635972"/>
              <a:gd name="connsiteY3" fmla="*/ 916919 h 935760"/>
              <a:gd name="connsiteX4" fmla="*/ 1429784 w 1635972"/>
              <a:gd name="connsiteY4" fmla="*/ 891794 h 935760"/>
              <a:gd name="connsiteX5" fmla="*/ 1436180 w 1635972"/>
              <a:gd name="connsiteY5" fmla="*/ 882500 h 935760"/>
              <a:gd name="connsiteX6" fmla="*/ 1464924 w 1635972"/>
              <a:gd name="connsiteY6" fmla="*/ 827627 h 935760"/>
              <a:gd name="connsiteX7" fmla="*/ 1449287 w 1635972"/>
              <a:gd name="connsiteY7" fmla="*/ 821044 h 935760"/>
              <a:gd name="connsiteX8" fmla="*/ 1434466 w 1635972"/>
              <a:gd name="connsiteY8" fmla="*/ 868493 h 935760"/>
              <a:gd name="connsiteX9" fmla="*/ 1429784 w 1635972"/>
              <a:gd name="connsiteY9" fmla="*/ 891794 h 935760"/>
              <a:gd name="connsiteX10" fmla="*/ 1401213 w 1635972"/>
              <a:gd name="connsiteY10" fmla="*/ 933309 h 935760"/>
              <a:gd name="connsiteX11" fmla="*/ 1386880 w 1635972"/>
              <a:gd name="connsiteY11" fmla="*/ 924942 h 935760"/>
              <a:gd name="connsiteX12" fmla="*/ 1416780 w 1635972"/>
              <a:gd name="connsiteY12" fmla="*/ 848407 h 935760"/>
              <a:gd name="connsiteX13" fmla="*/ 1416780 w 1635972"/>
              <a:gd name="connsiteY13" fmla="*/ 848476 h 935760"/>
              <a:gd name="connsiteX14" fmla="*/ 1428584 w 1635972"/>
              <a:gd name="connsiteY14" fmla="*/ 848579 h 935760"/>
              <a:gd name="connsiteX15" fmla="*/ 1428898 w 1635972"/>
              <a:gd name="connsiteY15" fmla="*/ 859861 h 935760"/>
              <a:gd name="connsiteX16" fmla="*/ 1422550 w 1635972"/>
              <a:gd name="connsiteY16" fmla="*/ 872093 h 935760"/>
              <a:gd name="connsiteX17" fmla="*/ 1389075 w 1635972"/>
              <a:gd name="connsiteY17" fmla="*/ 921239 h 935760"/>
              <a:gd name="connsiteX18" fmla="*/ 1403408 w 1635972"/>
              <a:gd name="connsiteY18" fmla="*/ 929606 h 935760"/>
              <a:gd name="connsiteX19" fmla="*/ 1428919 w 1635972"/>
              <a:gd name="connsiteY19" fmla="*/ 860614 h 935760"/>
              <a:gd name="connsiteX20" fmla="*/ 1428898 w 1635972"/>
              <a:gd name="connsiteY20" fmla="*/ 859861 h 935760"/>
              <a:gd name="connsiteX21" fmla="*/ 1450110 w 1635972"/>
              <a:gd name="connsiteY21" fmla="*/ 818986 h 935760"/>
              <a:gd name="connsiteX22" fmla="*/ 1465747 w 1635972"/>
              <a:gd name="connsiteY22" fmla="*/ 825570 h 935760"/>
              <a:gd name="connsiteX23" fmla="*/ 1451388 w 1635972"/>
              <a:gd name="connsiteY23" fmla="*/ 870773 h 935760"/>
              <a:gd name="connsiteX24" fmla="*/ 1449460 w 1635972"/>
              <a:gd name="connsiteY24" fmla="*/ 880051 h 935760"/>
              <a:gd name="connsiteX25" fmla="*/ 1427205 w 1635972"/>
              <a:gd name="connsiteY25" fmla="*/ 910815 h 935760"/>
              <a:gd name="connsiteX26" fmla="*/ 1441812 w 1635972"/>
              <a:gd name="connsiteY26" fmla="*/ 916850 h 935760"/>
              <a:gd name="connsiteX27" fmla="*/ 1449460 w 1635972"/>
              <a:gd name="connsiteY27" fmla="*/ 880051 h 935760"/>
              <a:gd name="connsiteX28" fmla="*/ 1452191 w 1635972"/>
              <a:gd name="connsiteY28" fmla="*/ 876275 h 935760"/>
              <a:gd name="connsiteX29" fmla="*/ 1510392 w 1635972"/>
              <a:gd name="connsiteY29" fmla="*/ 761791 h 935760"/>
              <a:gd name="connsiteX30" fmla="*/ 825484 w 1635972"/>
              <a:gd name="connsiteY30" fmla="*/ 738678 h 935760"/>
              <a:gd name="connsiteX31" fmla="*/ 831450 w 1635972"/>
              <a:gd name="connsiteY31" fmla="*/ 749240 h 935760"/>
              <a:gd name="connsiteX32" fmla="*/ 824637 w 1635972"/>
              <a:gd name="connsiteY32" fmla="*/ 768561 h 935760"/>
              <a:gd name="connsiteX33" fmla="*/ 803264 w 1635972"/>
              <a:gd name="connsiteY33" fmla="*/ 796354 h 935760"/>
              <a:gd name="connsiteX34" fmla="*/ 817872 w 1635972"/>
              <a:gd name="connsiteY34" fmla="*/ 802389 h 935760"/>
              <a:gd name="connsiteX35" fmla="*/ 822270 w 1635972"/>
              <a:gd name="connsiteY35" fmla="*/ 775274 h 935760"/>
              <a:gd name="connsiteX36" fmla="*/ 824637 w 1635972"/>
              <a:gd name="connsiteY36" fmla="*/ 768561 h 935760"/>
              <a:gd name="connsiteX37" fmla="*/ 836594 w 1635972"/>
              <a:gd name="connsiteY37" fmla="*/ 753012 h 935760"/>
              <a:gd name="connsiteX38" fmla="*/ 846264 w 1635972"/>
              <a:gd name="connsiteY38" fmla="*/ 749102 h 935760"/>
              <a:gd name="connsiteX39" fmla="*/ 852573 w 1635972"/>
              <a:gd name="connsiteY39" fmla="*/ 757401 h 935760"/>
              <a:gd name="connsiteX40" fmla="*/ 839130 w 1635972"/>
              <a:gd name="connsiteY40" fmla="*/ 823222 h 935760"/>
              <a:gd name="connsiteX41" fmla="*/ 839469 w 1635972"/>
              <a:gd name="connsiteY41" fmla="*/ 825946 h 935760"/>
              <a:gd name="connsiteX42" fmla="*/ 827542 w 1635972"/>
              <a:gd name="connsiteY42" fmla="*/ 841480 h 935760"/>
              <a:gd name="connsiteX43" fmla="*/ 841875 w 1635972"/>
              <a:gd name="connsiteY43" fmla="*/ 845252 h 935760"/>
              <a:gd name="connsiteX44" fmla="*/ 839469 w 1635972"/>
              <a:gd name="connsiteY44" fmla="*/ 825946 h 935760"/>
              <a:gd name="connsiteX45" fmla="*/ 855916 w 1635972"/>
              <a:gd name="connsiteY45" fmla="*/ 804524 h 935760"/>
              <a:gd name="connsiteX46" fmla="*/ 878222 w 1635972"/>
              <a:gd name="connsiteY46" fmla="*/ 763505 h 935760"/>
              <a:gd name="connsiteX47" fmla="*/ 893035 w 1635972"/>
              <a:gd name="connsiteY47" fmla="*/ 772145 h 935760"/>
              <a:gd name="connsiteX48" fmla="*/ 839680 w 1635972"/>
              <a:gd name="connsiteY48" fmla="*/ 853618 h 935760"/>
              <a:gd name="connsiteX49" fmla="*/ 825347 w 1635972"/>
              <a:gd name="connsiteY49" fmla="*/ 849847 h 935760"/>
              <a:gd name="connsiteX50" fmla="*/ 824798 w 1635972"/>
              <a:gd name="connsiteY50" fmla="*/ 802663 h 935760"/>
              <a:gd name="connsiteX51" fmla="*/ 826952 w 1635972"/>
              <a:gd name="connsiteY51" fmla="*/ 793490 h 935760"/>
              <a:gd name="connsiteX52" fmla="*/ 851407 w 1635972"/>
              <a:gd name="connsiteY52" fmla="*/ 761721 h 935760"/>
              <a:gd name="connsiteX53" fmla="*/ 835428 w 1635972"/>
              <a:gd name="connsiteY53" fmla="*/ 757401 h 935760"/>
              <a:gd name="connsiteX54" fmla="*/ 826952 w 1635972"/>
              <a:gd name="connsiteY54" fmla="*/ 793490 h 935760"/>
              <a:gd name="connsiteX55" fmla="*/ 815403 w 1635972"/>
              <a:gd name="connsiteY55" fmla="*/ 808493 h 935760"/>
              <a:gd name="connsiteX56" fmla="*/ 800795 w 1635972"/>
              <a:gd name="connsiteY56" fmla="*/ 802458 h 935760"/>
              <a:gd name="connsiteX57" fmla="*/ 814991 w 1635972"/>
              <a:gd name="connsiteY57" fmla="*/ 744713 h 935760"/>
              <a:gd name="connsiteX58" fmla="*/ 814922 w 1635972"/>
              <a:gd name="connsiteY58" fmla="*/ 744645 h 935760"/>
              <a:gd name="connsiteX59" fmla="*/ 825484 w 1635972"/>
              <a:gd name="connsiteY59" fmla="*/ 738678 h 935760"/>
              <a:gd name="connsiteX60" fmla="*/ 1566011 w 1635972"/>
              <a:gd name="connsiteY60" fmla="*/ 652199 h 935760"/>
              <a:gd name="connsiteX61" fmla="*/ 1576573 w 1635972"/>
              <a:gd name="connsiteY61" fmla="*/ 658166 h 935760"/>
              <a:gd name="connsiteX62" fmla="*/ 1574636 w 1635972"/>
              <a:gd name="connsiteY62" fmla="*/ 689464 h 935760"/>
              <a:gd name="connsiteX63" fmla="*/ 1557438 w 1635972"/>
              <a:gd name="connsiteY63" fmla="*/ 708092 h 935760"/>
              <a:gd name="connsiteX64" fmla="*/ 1573075 w 1635972"/>
              <a:gd name="connsiteY64" fmla="*/ 714676 h 935760"/>
              <a:gd name="connsiteX65" fmla="*/ 1574636 w 1635972"/>
              <a:gd name="connsiteY65" fmla="*/ 689464 h 935760"/>
              <a:gd name="connsiteX66" fmla="*/ 1598655 w 1635972"/>
              <a:gd name="connsiteY66" fmla="*/ 663447 h 935760"/>
              <a:gd name="connsiteX67" fmla="*/ 1611274 w 1635972"/>
              <a:gd name="connsiteY67" fmla="*/ 673116 h 935760"/>
              <a:gd name="connsiteX68" fmla="*/ 1598192 w 1635972"/>
              <a:gd name="connsiteY68" fmla="*/ 702409 h 935760"/>
              <a:gd name="connsiteX69" fmla="*/ 1595214 w 1635972"/>
              <a:gd name="connsiteY69" fmla="*/ 714755 h 935760"/>
              <a:gd name="connsiteX70" fmla="*/ 1592826 w 1635972"/>
              <a:gd name="connsiteY70" fmla="*/ 717831 h 935760"/>
              <a:gd name="connsiteX71" fmla="*/ 1589260 w 1635972"/>
              <a:gd name="connsiteY71" fmla="*/ 721122 h 935760"/>
              <a:gd name="connsiteX72" fmla="*/ 1588780 w 1635972"/>
              <a:gd name="connsiteY72" fmla="*/ 721397 h 935760"/>
              <a:gd name="connsiteX73" fmla="*/ 1587134 w 1635972"/>
              <a:gd name="connsiteY73" fmla="*/ 722425 h 935760"/>
              <a:gd name="connsiteX74" fmla="*/ 1585145 w 1635972"/>
              <a:gd name="connsiteY74" fmla="*/ 723523 h 935760"/>
              <a:gd name="connsiteX75" fmla="*/ 1584391 w 1635972"/>
              <a:gd name="connsiteY75" fmla="*/ 723797 h 935760"/>
              <a:gd name="connsiteX76" fmla="*/ 1579933 w 1635972"/>
              <a:gd name="connsiteY76" fmla="*/ 724895 h 935760"/>
              <a:gd name="connsiteX77" fmla="*/ 1590768 w 1635972"/>
              <a:gd name="connsiteY77" fmla="*/ 733192 h 935760"/>
              <a:gd name="connsiteX78" fmla="*/ 1595214 w 1635972"/>
              <a:gd name="connsiteY78" fmla="*/ 714755 h 935760"/>
              <a:gd name="connsiteX79" fmla="*/ 1597832 w 1635972"/>
              <a:gd name="connsiteY79" fmla="*/ 711384 h 935760"/>
              <a:gd name="connsiteX80" fmla="*/ 1602976 w 1635972"/>
              <a:gd name="connsiteY80" fmla="*/ 702400 h 935760"/>
              <a:gd name="connsiteX81" fmla="*/ 1619023 w 1635972"/>
              <a:gd name="connsiteY81" fmla="*/ 661526 h 935760"/>
              <a:gd name="connsiteX82" fmla="*/ 1629585 w 1635972"/>
              <a:gd name="connsiteY82" fmla="*/ 655560 h 935760"/>
              <a:gd name="connsiteX83" fmla="*/ 1635551 w 1635972"/>
              <a:gd name="connsiteY83" fmla="*/ 666121 h 935760"/>
              <a:gd name="connsiteX84" fmla="*/ 1616898 w 1635972"/>
              <a:gd name="connsiteY84" fmla="*/ 712756 h 935760"/>
              <a:gd name="connsiteX85" fmla="*/ 1584459 w 1635972"/>
              <a:gd name="connsiteY85" fmla="*/ 741422 h 935760"/>
              <a:gd name="connsiteX86" fmla="*/ 1573623 w 1635972"/>
              <a:gd name="connsiteY86" fmla="*/ 733124 h 935760"/>
              <a:gd name="connsiteX87" fmla="*/ 1579048 w 1635972"/>
              <a:gd name="connsiteY87" fmla="*/ 709267 h 935760"/>
              <a:gd name="connsiteX88" fmla="*/ 1607365 w 1635972"/>
              <a:gd name="connsiteY88" fmla="*/ 678123 h 935760"/>
              <a:gd name="connsiteX89" fmla="*/ 1594746 w 1635972"/>
              <a:gd name="connsiteY89" fmla="*/ 668453 h 935760"/>
              <a:gd name="connsiteX90" fmla="*/ 1581227 w 1635972"/>
              <a:gd name="connsiteY90" fmla="*/ 699683 h 935760"/>
              <a:gd name="connsiteX91" fmla="*/ 1579048 w 1635972"/>
              <a:gd name="connsiteY91" fmla="*/ 709267 h 935760"/>
              <a:gd name="connsiteX92" fmla="*/ 1572321 w 1635972"/>
              <a:gd name="connsiteY92" fmla="*/ 716665 h 935760"/>
              <a:gd name="connsiteX93" fmla="*/ 1561622 w 1635972"/>
              <a:gd name="connsiteY93" fmla="*/ 720162 h 935760"/>
              <a:gd name="connsiteX94" fmla="*/ 1556684 w 1635972"/>
              <a:gd name="connsiteY94" fmla="*/ 710081 h 935760"/>
              <a:gd name="connsiteX95" fmla="*/ 1560182 w 1635972"/>
              <a:gd name="connsiteY95" fmla="*/ 662624 h 935760"/>
              <a:gd name="connsiteX96" fmla="*/ 1560044 w 1635972"/>
              <a:gd name="connsiteY96" fmla="*/ 662761 h 935760"/>
              <a:gd name="connsiteX97" fmla="*/ 1566011 w 1635972"/>
              <a:gd name="connsiteY97" fmla="*/ 652199 h 935760"/>
              <a:gd name="connsiteX98" fmla="*/ 1540 w 1635972"/>
              <a:gd name="connsiteY98" fmla="*/ 378076 h 935760"/>
              <a:gd name="connsiteX99" fmla="*/ 1334 w 1635972"/>
              <a:gd name="connsiteY99" fmla="*/ 378681 h 935760"/>
              <a:gd name="connsiteX100" fmla="*/ 1222 w 1635972"/>
              <a:gd name="connsiteY100" fmla="*/ 378634 h 935760"/>
              <a:gd name="connsiteX101" fmla="*/ 982545 w 1635972"/>
              <a:gd name="connsiteY101" fmla="*/ 322407 h 935760"/>
              <a:gd name="connsiteX102" fmla="*/ 947762 w 1635972"/>
              <a:gd name="connsiteY102" fmla="*/ 399619 h 935760"/>
              <a:gd name="connsiteX103" fmla="*/ 929383 w 1635972"/>
              <a:gd name="connsiteY103" fmla="*/ 469982 h 935760"/>
              <a:gd name="connsiteX104" fmla="*/ 902020 w 1635972"/>
              <a:gd name="connsiteY104" fmla="*/ 541511 h 935760"/>
              <a:gd name="connsiteX105" fmla="*/ 869667 w 1635972"/>
              <a:gd name="connsiteY105" fmla="*/ 612698 h 935760"/>
              <a:gd name="connsiteX106" fmla="*/ 853213 w 1635972"/>
              <a:gd name="connsiteY106" fmla="*/ 662579 h 935760"/>
              <a:gd name="connsiteX107" fmla="*/ 834674 w 1635972"/>
              <a:gd name="connsiteY107" fmla="*/ 676202 h 935760"/>
              <a:gd name="connsiteX108" fmla="*/ 845235 w 1635972"/>
              <a:gd name="connsiteY108" fmla="*/ 686764 h 935760"/>
              <a:gd name="connsiteX109" fmla="*/ 853213 w 1635972"/>
              <a:gd name="connsiteY109" fmla="*/ 662579 h 935760"/>
              <a:gd name="connsiteX110" fmla="*/ 857725 w 1635972"/>
              <a:gd name="connsiteY110" fmla="*/ 659263 h 935760"/>
              <a:gd name="connsiteX111" fmla="*/ 874451 w 1635972"/>
              <a:gd name="connsiteY111" fmla="*/ 635740 h 935760"/>
              <a:gd name="connsiteX112" fmla="*/ 922388 w 1635972"/>
              <a:gd name="connsiteY112" fmla="*/ 535682 h 935760"/>
              <a:gd name="connsiteX113" fmla="*/ 1009827 w 1635972"/>
              <a:gd name="connsiteY113" fmla="*/ 395916 h 935760"/>
              <a:gd name="connsiteX114" fmla="*/ 1024641 w 1635972"/>
              <a:gd name="connsiteY114" fmla="*/ 404557 h 935760"/>
              <a:gd name="connsiteX115" fmla="*/ 969640 w 1635972"/>
              <a:gd name="connsiteY115" fmla="*/ 486510 h 935760"/>
              <a:gd name="connsiteX116" fmla="*/ 907574 w 1635972"/>
              <a:gd name="connsiteY116" fmla="*/ 608377 h 935760"/>
              <a:gd name="connsiteX117" fmla="*/ 839338 w 1635972"/>
              <a:gd name="connsiteY117" fmla="*/ 692730 h 935760"/>
              <a:gd name="connsiteX118" fmla="*/ 828776 w 1635972"/>
              <a:gd name="connsiteY118" fmla="*/ 682169 h 935760"/>
              <a:gd name="connsiteX119" fmla="*/ 857580 w 1635972"/>
              <a:gd name="connsiteY119" fmla="*/ 597678 h 935760"/>
              <a:gd name="connsiteX120" fmla="*/ 890498 w 1635972"/>
              <a:gd name="connsiteY120" fmla="*/ 525807 h 935760"/>
              <a:gd name="connsiteX121" fmla="*/ 916353 w 1635972"/>
              <a:gd name="connsiteY121" fmla="*/ 452494 h 935760"/>
              <a:gd name="connsiteX122" fmla="*/ 920484 w 1635972"/>
              <a:gd name="connsiteY122" fmla="*/ 437546 h 935760"/>
              <a:gd name="connsiteX123" fmla="*/ 939327 w 1635972"/>
              <a:gd name="connsiteY123" fmla="*/ 405997 h 935760"/>
              <a:gd name="connsiteX124" fmla="*/ 979892 w 1635972"/>
              <a:gd name="connsiteY124" fmla="*/ 309925 h 935760"/>
              <a:gd name="connsiteX125" fmla="*/ 983081 w 1635972"/>
              <a:gd name="connsiteY125" fmla="*/ 321370 h 935760"/>
              <a:gd name="connsiteX126" fmla="*/ 982545 w 1635972"/>
              <a:gd name="connsiteY126" fmla="*/ 322407 h 935760"/>
              <a:gd name="connsiteX127" fmla="*/ 983012 w 1635972"/>
              <a:gd name="connsiteY127" fmla="*/ 321370 h 935760"/>
              <a:gd name="connsiteX128" fmla="*/ 968253 w 1635972"/>
              <a:gd name="connsiteY128" fmla="*/ 312759 h 935760"/>
              <a:gd name="connsiteX129" fmla="*/ 968268 w 1635972"/>
              <a:gd name="connsiteY129" fmla="*/ 312728 h 935760"/>
              <a:gd name="connsiteX130" fmla="*/ 979892 w 1635972"/>
              <a:gd name="connsiteY130" fmla="*/ 309925 h 935760"/>
              <a:gd name="connsiteX131" fmla="*/ 75931 w 1635972"/>
              <a:gd name="connsiteY131" fmla="*/ 227372 h 935760"/>
              <a:gd name="connsiteX132" fmla="*/ 78374 w 1635972"/>
              <a:gd name="connsiteY132" fmla="*/ 238251 h 935760"/>
              <a:gd name="connsiteX133" fmla="*/ 55355 w 1635972"/>
              <a:gd name="connsiteY133" fmla="*/ 284095 h 935760"/>
              <a:gd name="connsiteX134" fmla="*/ 53497 w 1635972"/>
              <a:gd name="connsiteY134" fmla="*/ 286780 h 935760"/>
              <a:gd name="connsiteX135" fmla="*/ 1540 w 1635972"/>
              <a:gd name="connsiteY135" fmla="*/ 378076 h 935760"/>
              <a:gd name="connsiteX136" fmla="*/ 27102 w 1635972"/>
              <a:gd name="connsiteY136" fmla="*/ 302896 h 935760"/>
              <a:gd name="connsiteX137" fmla="*/ 63835 w 1635972"/>
              <a:gd name="connsiteY137" fmla="*/ 229747 h 935760"/>
              <a:gd name="connsiteX138" fmla="*/ 63561 w 1635972"/>
              <a:gd name="connsiteY138" fmla="*/ 229609 h 935760"/>
              <a:gd name="connsiteX139" fmla="*/ 75931 w 1635972"/>
              <a:gd name="connsiteY139" fmla="*/ 227372 h 935760"/>
              <a:gd name="connsiteX140" fmla="*/ 885280 w 1635972"/>
              <a:gd name="connsiteY140" fmla="*/ 222242 h 935760"/>
              <a:gd name="connsiteX141" fmla="*/ 841327 w 1635972"/>
              <a:gd name="connsiteY141" fmla="*/ 316089 h 935760"/>
              <a:gd name="connsiteX142" fmla="*/ 785011 w 1635972"/>
              <a:gd name="connsiteY142" fmla="*/ 419299 h 935760"/>
              <a:gd name="connsiteX143" fmla="*/ 777547 w 1635972"/>
              <a:gd name="connsiteY143" fmla="*/ 429452 h 935760"/>
              <a:gd name="connsiteX144" fmla="*/ 716922 w 1635972"/>
              <a:gd name="connsiteY144" fmla="*/ 523063 h 935760"/>
              <a:gd name="connsiteX145" fmla="*/ 647245 w 1635972"/>
              <a:gd name="connsiteY145" fmla="*/ 629774 h 935760"/>
              <a:gd name="connsiteX146" fmla="*/ 660686 w 1635972"/>
              <a:gd name="connsiteY146" fmla="*/ 640129 h 935760"/>
              <a:gd name="connsiteX147" fmla="*/ 752472 w 1635972"/>
              <a:gd name="connsiteY147" fmla="*/ 478932 h 935760"/>
              <a:gd name="connsiteX148" fmla="*/ 785011 w 1635972"/>
              <a:gd name="connsiteY148" fmla="*/ 419299 h 935760"/>
              <a:gd name="connsiteX149" fmla="*/ 825896 w 1635972"/>
              <a:gd name="connsiteY149" fmla="*/ 363683 h 935760"/>
              <a:gd name="connsiteX150" fmla="*/ 885629 w 1635972"/>
              <a:gd name="connsiteY150" fmla="*/ 291331 h 935760"/>
              <a:gd name="connsiteX151" fmla="*/ 942139 w 1635972"/>
              <a:gd name="connsiteY151" fmla="*/ 249772 h 935760"/>
              <a:gd name="connsiteX152" fmla="*/ 951809 w 1635972"/>
              <a:gd name="connsiteY152" fmla="*/ 262391 h 935760"/>
              <a:gd name="connsiteX153" fmla="*/ 897837 w 1635972"/>
              <a:gd name="connsiteY153" fmla="*/ 350311 h 935760"/>
              <a:gd name="connsiteX154" fmla="*/ 810920 w 1635972"/>
              <a:gd name="connsiteY154" fmla="*/ 508147 h 935760"/>
              <a:gd name="connsiteX155" fmla="*/ 754262 w 1635972"/>
              <a:gd name="connsiteY155" fmla="*/ 635778 h 935760"/>
              <a:gd name="connsiteX156" fmla="*/ 725220 w 1635972"/>
              <a:gd name="connsiteY156" fmla="*/ 663104 h 935760"/>
              <a:gd name="connsiteX157" fmla="*/ 737839 w 1635972"/>
              <a:gd name="connsiteY157" fmla="*/ 672773 h 935760"/>
              <a:gd name="connsiteX158" fmla="*/ 754262 w 1635972"/>
              <a:gd name="connsiteY158" fmla="*/ 635778 h 935760"/>
              <a:gd name="connsiteX159" fmla="*/ 792566 w 1635972"/>
              <a:gd name="connsiteY159" fmla="*/ 599736 h 935760"/>
              <a:gd name="connsiteX160" fmla="*/ 968200 w 1635972"/>
              <a:gd name="connsiteY160" fmla="*/ 312728 h 935760"/>
              <a:gd name="connsiteX161" fmla="*/ 968253 w 1635972"/>
              <a:gd name="connsiteY161" fmla="*/ 312759 h 935760"/>
              <a:gd name="connsiteX162" fmla="*/ 936318 w 1635972"/>
              <a:gd name="connsiteY162" fmla="*/ 380246 h 935760"/>
              <a:gd name="connsiteX163" fmla="*/ 920484 w 1635972"/>
              <a:gd name="connsiteY163" fmla="*/ 437546 h 935760"/>
              <a:gd name="connsiteX164" fmla="*/ 851219 w 1635972"/>
              <a:gd name="connsiteY164" fmla="*/ 553513 h 935760"/>
              <a:gd name="connsiteX165" fmla="*/ 733999 w 1635972"/>
              <a:gd name="connsiteY165" fmla="*/ 677986 h 935760"/>
              <a:gd name="connsiteX166" fmla="*/ 721380 w 1635972"/>
              <a:gd name="connsiteY166" fmla="*/ 668316 h 935760"/>
              <a:gd name="connsiteX167" fmla="*/ 761294 w 1635972"/>
              <a:gd name="connsiteY167" fmla="*/ 572647 h 935760"/>
              <a:gd name="connsiteX168" fmla="*/ 843658 w 1635972"/>
              <a:gd name="connsiteY168" fmla="*/ 410232 h 935760"/>
              <a:gd name="connsiteX169" fmla="*/ 919372 w 1635972"/>
              <a:gd name="connsiteY169" fmla="*/ 283594 h 935760"/>
              <a:gd name="connsiteX170" fmla="*/ 946803 w 1635972"/>
              <a:gd name="connsiteY170" fmla="*/ 266506 h 935760"/>
              <a:gd name="connsiteX171" fmla="*/ 937133 w 1635972"/>
              <a:gd name="connsiteY171" fmla="*/ 253887 h 935760"/>
              <a:gd name="connsiteX172" fmla="*/ 919372 w 1635972"/>
              <a:gd name="connsiteY172" fmla="*/ 283594 h 935760"/>
              <a:gd name="connsiteX173" fmla="*/ 917519 w 1635972"/>
              <a:gd name="connsiteY173" fmla="*/ 284748 h 935760"/>
              <a:gd name="connsiteX174" fmla="*/ 884875 w 1635972"/>
              <a:gd name="connsiteY174" fmla="*/ 317803 h 935760"/>
              <a:gd name="connsiteX175" fmla="*/ 780839 w 1635972"/>
              <a:gd name="connsiteY175" fmla="*/ 453249 h 935760"/>
              <a:gd name="connsiteX176" fmla="*/ 659452 w 1635972"/>
              <a:gd name="connsiteY176" fmla="*/ 642118 h 935760"/>
              <a:gd name="connsiteX177" fmla="*/ 646010 w 1635972"/>
              <a:gd name="connsiteY177" fmla="*/ 631763 h 935760"/>
              <a:gd name="connsiteX178" fmla="*/ 697857 w 1635972"/>
              <a:gd name="connsiteY178" fmla="*/ 540003 h 935760"/>
              <a:gd name="connsiteX179" fmla="*/ 789309 w 1635972"/>
              <a:gd name="connsiteY179" fmla="*/ 378669 h 935760"/>
              <a:gd name="connsiteX180" fmla="*/ 818935 w 1635972"/>
              <a:gd name="connsiteY180" fmla="*/ 318587 h 935760"/>
              <a:gd name="connsiteX181" fmla="*/ 885901 w 1635972"/>
              <a:gd name="connsiteY181" fmla="*/ 220916 h 935760"/>
              <a:gd name="connsiteX182" fmla="*/ 886109 w 1635972"/>
              <a:gd name="connsiteY182" fmla="*/ 221037 h 935760"/>
              <a:gd name="connsiteX183" fmla="*/ 885280 w 1635972"/>
              <a:gd name="connsiteY183" fmla="*/ 222242 h 935760"/>
              <a:gd name="connsiteX184" fmla="*/ 580806 w 1635972"/>
              <a:gd name="connsiteY184" fmla="*/ 99557 h 935760"/>
              <a:gd name="connsiteX185" fmla="*/ 581202 w 1635972"/>
              <a:gd name="connsiteY185" fmla="*/ 99788 h 935760"/>
              <a:gd name="connsiteX186" fmla="*/ 577000 w 1635972"/>
              <a:gd name="connsiteY186" fmla="*/ 105178 h 935760"/>
              <a:gd name="connsiteX187" fmla="*/ 770277 w 1635972"/>
              <a:gd name="connsiteY187" fmla="*/ 49587 h 935760"/>
              <a:gd name="connsiteX188" fmla="*/ 782896 w 1635972"/>
              <a:gd name="connsiteY188" fmla="*/ 59257 h 935760"/>
              <a:gd name="connsiteX189" fmla="*/ 731667 w 1635972"/>
              <a:gd name="connsiteY189" fmla="*/ 159589 h 935760"/>
              <a:gd name="connsiteX190" fmla="*/ 674883 w 1635972"/>
              <a:gd name="connsiteY190" fmla="*/ 247715 h 935760"/>
              <a:gd name="connsiteX191" fmla="*/ 620705 w 1635972"/>
              <a:gd name="connsiteY191" fmla="*/ 334811 h 935760"/>
              <a:gd name="connsiteX192" fmla="*/ 563363 w 1635972"/>
              <a:gd name="connsiteY192" fmla="*/ 426511 h 935760"/>
              <a:gd name="connsiteX193" fmla="*/ 526009 w 1635972"/>
              <a:gd name="connsiteY193" fmla="*/ 503175 h 935760"/>
              <a:gd name="connsiteX194" fmla="*/ 505490 w 1635972"/>
              <a:gd name="connsiteY194" fmla="*/ 513051 h 935760"/>
              <a:gd name="connsiteX195" fmla="*/ 516051 w 1635972"/>
              <a:gd name="connsiteY195" fmla="*/ 523612 h 935760"/>
              <a:gd name="connsiteX196" fmla="*/ 526009 w 1635972"/>
              <a:gd name="connsiteY196" fmla="*/ 503175 h 935760"/>
              <a:gd name="connsiteX197" fmla="*/ 546990 w 1635972"/>
              <a:gd name="connsiteY197" fmla="*/ 493077 h 935760"/>
              <a:gd name="connsiteX198" fmla="*/ 582574 w 1635972"/>
              <a:gd name="connsiteY198" fmla="*/ 463330 h 935760"/>
              <a:gd name="connsiteX199" fmla="*/ 699709 w 1635972"/>
              <a:gd name="connsiteY199" fmla="*/ 326856 h 935760"/>
              <a:gd name="connsiteX200" fmla="*/ 841327 w 1635972"/>
              <a:gd name="connsiteY200" fmla="*/ 134078 h 935760"/>
              <a:gd name="connsiteX201" fmla="*/ 855660 w 1635972"/>
              <a:gd name="connsiteY201" fmla="*/ 142444 h 935760"/>
              <a:gd name="connsiteX202" fmla="*/ 806076 w 1635972"/>
              <a:gd name="connsiteY202" fmla="*/ 247852 h 935760"/>
              <a:gd name="connsiteX203" fmla="*/ 758550 w 1635972"/>
              <a:gd name="connsiteY203" fmla="*/ 339955 h 935760"/>
              <a:gd name="connsiteX204" fmla="*/ 714385 w 1635972"/>
              <a:gd name="connsiteY204" fmla="*/ 424171 h 935760"/>
              <a:gd name="connsiteX205" fmla="*/ 662444 w 1635972"/>
              <a:gd name="connsiteY205" fmla="*/ 501152 h 935760"/>
              <a:gd name="connsiteX206" fmla="*/ 627584 w 1635972"/>
              <a:gd name="connsiteY206" fmla="*/ 560861 h 935760"/>
              <a:gd name="connsiteX207" fmla="*/ 623806 w 1635972"/>
              <a:gd name="connsiteY207" fmla="*/ 563531 h 935760"/>
              <a:gd name="connsiteX208" fmla="*/ 608291 w 1635972"/>
              <a:gd name="connsiteY208" fmla="*/ 568326 h 935760"/>
              <a:gd name="connsiteX209" fmla="*/ 615698 w 1635972"/>
              <a:gd name="connsiteY209" fmla="*/ 581219 h 935760"/>
              <a:gd name="connsiteX210" fmla="*/ 627584 w 1635972"/>
              <a:gd name="connsiteY210" fmla="*/ 560861 h 935760"/>
              <a:gd name="connsiteX211" fmla="*/ 637824 w 1635972"/>
              <a:gd name="connsiteY211" fmla="*/ 553624 h 935760"/>
              <a:gd name="connsiteX212" fmla="*/ 660618 w 1635972"/>
              <a:gd name="connsiteY212" fmla="*/ 528687 h 935760"/>
              <a:gd name="connsiteX213" fmla="*/ 738045 w 1635972"/>
              <a:gd name="connsiteY213" fmla="*/ 405106 h 935760"/>
              <a:gd name="connsiteX214" fmla="*/ 769935 w 1635972"/>
              <a:gd name="connsiteY214" fmla="*/ 359500 h 935760"/>
              <a:gd name="connsiteX215" fmla="*/ 803470 w 1635972"/>
              <a:gd name="connsiteY215" fmla="*/ 310191 h 935760"/>
              <a:gd name="connsiteX216" fmla="*/ 871159 w 1635972"/>
              <a:gd name="connsiteY216" fmla="*/ 212122 h 935760"/>
              <a:gd name="connsiteX217" fmla="*/ 885972 w 1635972"/>
              <a:gd name="connsiteY217" fmla="*/ 220763 h 935760"/>
              <a:gd name="connsiteX218" fmla="*/ 885901 w 1635972"/>
              <a:gd name="connsiteY218" fmla="*/ 220916 h 935760"/>
              <a:gd name="connsiteX219" fmla="*/ 871296 w 1635972"/>
              <a:gd name="connsiteY219" fmla="*/ 212396 h 935760"/>
              <a:gd name="connsiteX220" fmla="*/ 818935 w 1635972"/>
              <a:gd name="connsiteY220" fmla="*/ 318587 h 935760"/>
              <a:gd name="connsiteX221" fmla="*/ 807242 w 1635972"/>
              <a:gd name="connsiteY221" fmla="*/ 335566 h 935760"/>
              <a:gd name="connsiteX222" fmla="*/ 746686 w 1635972"/>
              <a:gd name="connsiteY222" fmla="*/ 424651 h 935760"/>
              <a:gd name="connsiteX223" fmla="*/ 708830 w 1635972"/>
              <a:gd name="connsiteY223" fmla="*/ 489528 h 935760"/>
              <a:gd name="connsiteX224" fmla="*/ 660824 w 1635972"/>
              <a:gd name="connsiteY224" fmla="*/ 554816 h 935760"/>
              <a:gd name="connsiteX225" fmla="*/ 608360 w 1635972"/>
              <a:gd name="connsiteY225" fmla="*/ 585745 h 935760"/>
              <a:gd name="connsiteX226" fmla="*/ 600953 w 1635972"/>
              <a:gd name="connsiteY226" fmla="*/ 572852 h 935760"/>
              <a:gd name="connsiteX227" fmla="*/ 652937 w 1635972"/>
              <a:gd name="connsiteY227" fmla="*/ 485070 h 935760"/>
              <a:gd name="connsiteX228" fmla="*/ 704235 w 1635972"/>
              <a:gd name="connsiteY228" fmla="*/ 408466 h 935760"/>
              <a:gd name="connsiteX229" fmla="*/ 748126 w 1635972"/>
              <a:gd name="connsiteY229" fmla="*/ 323084 h 935760"/>
              <a:gd name="connsiteX230" fmla="*/ 795472 w 1635972"/>
              <a:gd name="connsiteY230" fmla="*/ 231487 h 935760"/>
              <a:gd name="connsiteX231" fmla="*/ 801201 w 1635972"/>
              <a:gd name="connsiteY231" fmla="*/ 219285 h 935760"/>
              <a:gd name="connsiteX232" fmla="*/ 853602 w 1635972"/>
              <a:gd name="connsiteY232" fmla="*/ 146559 h 935760"/>
              <a:gd name="connsiteX233" fmla="*/ 839269 w 1635972"/>
              <a:gd name="connsiteY233" fmla="*/ 138192 h 935760"/>
              <a:gd name="connsiteX234" fmla="*/ 801201 w 1635972"/>
              <a:gd name="connsiteY234" fmla="*/ 219285 h 935760"/>
              <a:gd name="connsiteX235" fmla="*/ 773501 w 1635972"/>
              <a:gd name="connsiteY235" fmla="*/ 257728 h 935760"/>
              <a:gd name="connsiteX236" fmla="*/ 647520 w 1635972"/>
              <a:gd name="connsiteY236" fmla="*/ 419165 h 935760"/>
              <a:gd name="connsiteX237" fmla="*/ 579694 w 1635972"/>
              <a:gd name="connsiteY237" fmla="*/ 489459 h 935760"/>
              <a:gd name="connsiteX238" fmla="*/ 510154 w 1635972"/>
              <a:gd name="connsiteY238" fmla="*/ 529990 h 935760"/>
              <a:gd name="connsiteX239" fmla="*/ 499592 w 1635972"/>
              <a:gd name="connsiteY239" fmla="*/ 519429 h 935760"/>
              <a:gd name="connsiteX240" fmla="*/ 546704 w 1635972"/>
              <a:gd name="connsiteY240" fmla="*/ 423819 h 935760"/>
              <a:gd name="connsiteX241" fmla="*/ 574756 w 1635972"/>
              <a:gd name="connsiteY241" fmla="*/ 378291 h 935760"/>
              <a:gd name="connsiteX242" fmla="*/ 583359 w 1635972"/>
              <a:gd name="connsiteY242" fmla="*/ 362621 h 935760"/>
              <a:gd name="connsiteX243" fmla="*/ 610006 w 1635972"/>
              <a:gd name="connsiteY243" fmla="*/ 320204 h 935760"/>
              <a:gd name="connsiteX244" fmla="*/ 664115 w 1635972"/>
              <a:gd name="connsiteY244" fmla="*/ 233244 h 935760"/>
              <a:gd name="connsiteX245" fmla="*/ 720214 w 1635972"/>
              <a:gd name="connsiteY245" fmla="*/ 146800 h 935760"/>
              <a:gd name="connsiteX246" fmla="*/ 743943 w 1635972"/>
              <a:gd name="connsiteY246" fmla="*/ 99676 h 935760"/>
              <a:gd name="connsiteX247" fmla="*/ 779056 w 1635972"/>
              <a:gd name="connsiteY247" fmla="*/ 64675 h 935760"/>
              <a:gd name="connsiteX248" fmla="*/ 766437 w 1635972"/>
              <a:gd name="connsiteY248" fmla="*/ 55005 h 935760"/>
              <a:gd name="connsiteX249" fmla="*/ 743943 w 1635972"/>
              <a:gd name="connsiteY249" fmla="*/ 99676 h 935760"/>
              <a:gd name="connsiteX250" fmla="*/ 727887 w 1635972"/>
              <a:gd name="connsiteY250" fmla="*/ 115681 h 935760"/>
              <a:gd name="connsiteX251" fmla="*/ 687364 w 1635972"/>
              <a:gd name="connsiteY251" fmla="*/ 175843 h 935760"/>
              <a:gd name="connsiteX252" fmla="*/ 621253 w 1635972"/>
              <a:gd name="connsiteY252" fmla="*/ 293595 h 935760"/>
              <a:gd name="connsiteX253" fmla="*/ 583359 w 1635972"/>
              <a:gd name="connsiteY253" fmla="*/ 362621 h 935760"/>
              <a:gd name="connsiteX254" fmla="*/ 553222 w 1635972"/>
              <a:gd name="connsiteY254" fmla="*/ 410592 h 935760"/>
              <a:gd name="connsiteX255" fmla="*/ 546704 w 1635972"/>
              <a:gd name="connsiteY255" fmla="*/ 423819 h 935760"/>
              <a:gd name="connsiteX256" fmla="*/ 514543 w 1635972"/>
              <a:gd name="connsiteY256" fmla="*/ 476017 h 935760"/>
              <a:gd name="connsiteX257" fmla="*/ 447746 w 1635972"/>
              <a:gd name="connsiteY257" fmla="*/ 529990 h 935760"/>
              <a:gd name="connsiteX258" fmla="*/ 436910 w 1635972"/>
              <a:gd name="connsiteY258" fmla="*/ 521692 h 935760"/>
              <a:gd name="connsiteX259" fmla="*/ 459885 w 1635972"/>
              <a:gd name="connsiteY259" fmla="*/ 427326 h 935760"/>
              <a:gd name="connsiteX260" fmla="*/ 553702 w 1635972"/>
              <a:gd name="connsiteY260" fmla="*/ 270003 h 935760"/>
              <a:gd name="connsiteX261" fmla="*/ 599033 w 1635972"/>
              <a:gd name="connsiteY261" fmla="*/ 193845 h 935760"/>
              <a:gd name="connsiteX262" fmla="*/ 612060 w 1635972"/>
              <a:gd name="connsiteY262" fmla="*/ 156235 h 935760"/>
              <a:gd name="connsiteX263" fmla="*/ 642239 w 1635972"/>
              <a:gd name="connsiteY263" fmla="*/ 118853 h 935760"/>
              <a:gd name="connsiteX264" fmla="*/ 627906 w 1635972"/>
              <a:gd name="connsiteY264" fmla="*/ 110486 h 935760"/>
              <a:gd name="connsiteX265" fmla="*/ 612060 w 1635972"/>
              <a:gd name="connsiteY265" fmla="*/ 156235 h 935760"/>
              <a:gd name="connsiteX266" fmla="*/ 551439 w 1635972"/>
              <a:gd name="connsiteY266" fmla="*/ 231324 h 935760"/>
              <a:gd name="connsiteX267" fmla="*/ 486288 w 1635972"/>
              <a:gd name="connsiteY267" fmla="*/ 334331 h 935760"/>
              <a:gd name="connsiteX268" fmla="*/ 451586 w 1635972"/>
              <a:gd name="connsiteY268" fmla="*/ 404831 h 935760"/>
              <a:gd name="connsiteX269" fmla="*/ 405638 w 1635972"/>
              <a:gd name="connsiteY269" fmla="*/ 485619 h 935760"/>
              <a:gd name="connsiteX270" fmla="*/ 350842 w 1635972"/>
              <a:gd name="connsiteY270" fmla="*/ 533487 h 935760"/>
              <a:gd name="connsiteX271" fmla="*/ 340281 w 1635972"/>
              <a:gd name="connsiteY271" fmla="*/ 522926 h 935760"/>
              <a:gd name="connsiteX272" fmla="*/ 383487 w 1635972"/>
              <a:gd name="connsiteY272" fmla="*/ 423485 h 935760"/>
              <a:gd name="connsiteX273" fmla="*/ 424085 w 1635972"/>
              <a:gd name="connsiteY273" fmla="*/ 335840 h 935760"/>
              <a:gd name="connsiteX274" fmla="*/ 462354 w 1635972"/>
              <a:gd name="connsiteY274" fmla="*/ 252858 h 935760"/>
              <a:gd name="connsiteX275" fmla="*/ 464075 w 1635972"/>
              <a:gd name="connsiteY275" fmla="*/ 250025 h 935760"/>
              <a:gd name="connsiteX276" fmla="*/ 577000 w 1635972"/>
              <a:gd name="connsiteY276" fmla="*/ 105178 h 935760"/>
              <a:gd name="connsiteX277" fmla="*/ 521126 w 1635972"/>
              <a:gd name="connsiteY277" fmla="*/ 187707 h 935760"/>
              <a:gd name="connsiteX278" fmla="*/ 472503 w 1635972"/>
              <a:gd name="connsiteY278" fmla="*/ 269386 h 935760"/>
              <a:gd name="connsiteX279" fmla="*/ 434853 w 1635972"/>
              <a:gd name="connsiteY279" fmla="*/ 352573 h 935760"/>
              <a:gd name="connsiteX280" fmla="*/ 394425 w 1635972"/>
              <a:gd name="connsiteY280" fmla="*/ 439328 h 935760"/>
              <a:gd name="connsiteX281" fmla="*/ 368078 w 1635972"/>
              <a:gd name="connsiteY281" fmla="*/ 500257 h 935760"/>
              <a:gd name="connsiteX282" fmla="*/ 345904 w 1635972"/>
              <a:gd name="connsiteY282" fmla="*/ 516548 h 935760"/>
              <a:gd name="connsiteX283" fmla="*/ 356466 w 1635972"/>
              <a:gd name="connsiteY283" fmla="*/ 527110 h 935760"/>
              <a:gd name="connsiteX284" fmla="*/ 368078 w 1635972"/>
              <a:gd name="connsiteY284" fmla="*/ 500257 h 935760"/>
              <a:gd name="connsiteX285" fmla="*/ 378900 w 1635972"/>
              <a:gd name="connsiteY285" fmla="*/ 492305 h 935760"/>
              <a:gd name="connsiteX286" fmla="*/ 402688 w 1635972"/>
              <a:gd name="connsiteY286" fmla="*/ 458187 h 935760"/>
              <a:gd name="connsiteX287" fmla="*/ 483201 w 1635972"/>
              <a:gd name="connsiteY287" fmla="*/ 304362 h 935760"/>
              <a:gd name="connsiteX288" fmla="*/ 629825 w 1635972"/>
              <a:gd name="connsiteY288" fmla="*/ 106303 h 935760"/>
              <a:gd name="connsiteX289" fmla="*/ 644159 w 1635972"/>
              <a:gd name="connsiteY289" fmla="*/ 114669 h 935760"/>
              <a:gd name="connsiteX290" fmla="*/ 611857 w 1635972"/>
              <a:gd name="connsiteY290" fmla="*/ 205401 h 935760"/>
              <a:gd name="connsiteX291" fmla="*/ 515297 w 1635972"/>
              <a:gd name="connsiteY291" fmla="*/ 359089 h 935760"/>
              <a:gd name="connsiteX292" fmla="*/ 460432 w 1635972"/>
              <a:gd name="connsiteY292" fmla="*/ 478000 h 935760"/>
              <a:gd name="connsiteX293" fmla="*/ 455905 w 1635972"/>
              <a:gd name="connsiteY293" fmla="*/ 507814 h 935760"/>
              <a:gd name="connsiteX294" fmla="*/ 443014 w 1635972"/>
              <a:gd name="connsiteY294" fmla="*/ 513051 h 935760"/>
              <a:gd name="connsiteX295" fmla="*/ 453850 w 1635972"/>
              <a:gd name="connsiteY295" fmla="*/ 521349 h 935760"/>
              <a:gd name="connsiteX296" fmla="*/ 455905 w 1635972"/>
              <a:gd name="connsiteY296" fmla="*/ 507814 h 935760"/>
              <a:gd name="connsiteX297" fmla="*/ 462259 w 1635972"/>
              <a:gd name="connsiteY297" fmla="*/ 505233 h 935760"/>
              <a:gd name="connsiteX298" fmla="*/ 478264 w 1635972"/>
              <a:gd name="connsiteY298" fmla="*/ 491654 h 935760"/>
              <a:gd name="connsiteX299" fmla="*/ 514611 w 1635972"/>
              <a:gd name="connsiteY299" fmla="*/ 445774 h 935760"/>
              <a:gd name="connsiteX300" fmla="*/ 570778 w 1635972"/>
              <a:gd name="connsiteY300" fmla="*/ 348870 h 935760"/>
              <a:gd name="connsiteX301" fmla="*/ 619813 w 1635972"/>
              <a:gd name="connsiteY301" fmla="*/ 259990 h 935760"/>
              <a:gd name="connsiteX302" fmla="*/ 688324 w 1635972"/>
              <a:gd name="connsiteY302" fmla="*/ 141896 h 935760"/>
              <a:gd name="connsiteX303" fmla="*/ 770277 w 1635972"/>
              <a:gd name="connsiteY303" fmla="*/ 49587 h 935760"/>
              <a:gd name="connsiteX304" fmla="*/ 525659 w 1635972"/>
              <a:gd name="connsiteY304" fmla="*/ 13191 h 935760"/>
              <a:gd name="connsiteX305" fmla="*/ 511525 w 1635972"/>
              <a:gd name="connsiteY305" fmla="*/ 65035 h 935760"/>
              <a:gd name="connsiteX306" fmla="*/ 487865 w 1635972"/>
              <a:gd name="connsiteY306" fmla="*/ 116384 h 935760"/>
              <a:gd name="connsiteX307" fmla="*/ 287442 w 1635972"/>
              <a:gd name="connsiteY307" fmla="*/ 441302 h 935760"/>
              <a:gd name="connsiteX308" fmla="*/ 236064 w 1635972"/>
              <a:gd name="connsiteY308" fmla="*/ 537200 h 935760"/>
              <a:gd name="connsiteX309" fmla="*/ 219991 w 1635972"/>
              <a:gd name="connsiteY309" fmla="*/ 540483 h 935760"/>
              <a:gd name="connsiteX310" fmla="*/ 227398 w 1635972"/>
              <a:gd name="connsiteY310" fmla="*/ 553376 h 935760"/>
              <a:gd name="connsiteX311" fmla="*/ 236064 w 1635972"/>
              <a:gd name="connsiteY311" fmla="*/ 537200 h 935760"/>
              <a:gd name="connsiteX312" fmla="*/ 237070 w 1635972"/>
              <a:gd name="connsiteY312" fmla="*/ 536995 h 935760"/>
              <a:gd name="connsiteX313" fmla="*/ 278559 w 1635972"/>
              <a:gd name="connsiteY313" fmla="*/ 496866 h 935760"/>
              <a:gd name="connsiteX314" fmla="*/ 381772 w 1635972"/>
              <a:gd name="connsiteY314" fmla="*/ 330902 h 935760"/>
              <a:gd name="connsiteX315" fmla="*/ 456387 w 1635972"/>
              <a:gd name="connsiteY315" fmla="*/ 231461 h 935760"/>
              <a:gd name="connsiteX316" fmla="*/ 566115 w 1635972"/>
              <a:gd name="connsiteY316" fmla="*/ 90735 h 935760"/>
              <a:gd name="connsiteX317" fmla="*/ 580928 w 1635972"/>
              <a:gd name="connsiteY317" fmla="*/ 99376 h 935760"/>
              <a:gd name="connsiteX318" fmla="*/ 580806 w 1635972"/>
              <a:gd name="connsiteY318" fmla="*/ 99557 h 935760"/>
              <a:gd name="connsiteX319" fmla="*/ 566389 w 1635972"/>
              <a:gd name="connsiteY319" fmla="*/ 91146 h 935760"/>
              <a:gd name="connsiteX320" fmla="*/ 512263 w 1635972"/>
              <a:gd name="connsiteY320" fmla="*/ 170691 h 935760"/>
              <a:gd name="connsiteX321" fmla="*/ 464075 w 1635972"/>
              <a:gd name="connsiteY321" fmla="*/ 250025 h 935760"/>
              <a:gd name="connsiteX322" fmla="*/ 455290 w 1635972"/>
              <a:gd name="connsiteY322" fmla="*/ 261293 h 935760"/>
              <a:gd name="connsiteX323" fmla="*/ 389178 w 1635972"/>
              <a:gd name="connsiteY323" fmla="*/ 352848 h 935760"/>
              <a:gd name="connsiteX324" fmla="*/ 337743 w 1635972"/>
              <a:gd name="connsiteY324" fmla="*/ 440767 h 935760"/>
              <a:gd name="connsiteX325" fmla="*/ 278833 w 1635972"/>
              <a:gd name="connsiteY325" fmla="*/ 523818 h 935760"/>
              <a:gd name="connsiteX326" fmla="*/ 220266 w 1635972"/>
              <a:gd name="connsiteY326" fmla="*/ 558039 h 935760"/>
              <a:gd name="connsiteX327" fmla="*/ 212859 w 1635972"/>
              <a:gd name="connsiteY327" fmla="*/ 545146 h 935760"/>
              <a:gd name="connsiteX328" fmla="*/ 290835 w 1635972"/>
              <a:gd name="connsiteY328" fmla="*/ 404831 h 935760"/>
              <a:gd name="connsiteX329" fmla="*/ 422645 w 1635972"/>
              <a:gd name="connsiteY329" fmla="*/ 197034 h 935760"/>
              <a:gd name="connsiteX330" fmla="*/ 477784 w 1635972"/>
              <a:gd name="connsiteY330" fmla="*/ 99170 h 935760"/>
              <a:gd name="connsiteX331" fmla="*/ 497664 w 1635972"/>
              <a:gd name="connsiteY331" fmla="*/ 54079 h 935760"/>
              <a:gd name="connsiteX332" fmla="*/ 497843 w 1635972"/>
              <a:gd name="connsiteY332" fmla="*/ 53393 h 935760"/>
              <a:gd name="connsiteX333" fmla="*/ 525688 w 1635972"/>
              <a:gd name="connsiteY333" fmla="*/ 13088 h 935760"/>
              <a:gd name="connsiteX334" fmla="*/ 525721 w 1635972"/>
              <a:gd name="connsiteY334" fmla="*/ 13102 h 935760"/>
              <a:gd name="connsiteX335" fmla="*/ 525659 w 1635972"/>
              <a:gd name="connsiteY335" fmla="*/ 13191 h 935760"/>
              <a:gd name="connsiteX336" fmla="*/ 521195 w 1635972"/>
              <a:gd name="connsiteY336" fmla="*/ 724 h 935760"/>
              <a:gd name="connsiteX337" fmla="*/ 526338 w 1635972"/>
              <a:gd name="connsiteY337" fmla="*/ 10702 h 935760"/>
              <a:gd name="connsiteX338" fmla="*/ 525688 w 1635972"/>
              <a:gd name="connsiteY338" fmla="*/ 13088 h 935760"/>
              <a:gd name="connsiteX339" fmla="*/ 510085 w 1635972"/>
              <a:gd name="connsiteY339" fmla="*/ 6519 h 935760"/>
              <a:gd name="connsiteX340" fmla="*/ 497843 w 1635972"/>
              <a:gd name="connsiteY340" fmla="*/ 53393 h 935760"/>
              <a:gd name="connsiteX341" fmla="*/ 429298 w 1635972"/>
              <a:gd name="connsiteY341" fmla="*/ 152457 h 935760"/>
              <a:gd name="connsiteX342" fmla="*/ 342133 w 1635972"/>
              <a:gd name="connsiteY342" fmla="*/ 274324 h 935760"/>
              <a:gd name="connsiteX343" fmla="*/ 262099 w 1635972"/>
              <a:gd name="connsiteY343" fmla="*/ 390292 h 935760"/>
              <a:gd name="connsiteX344" fmla="*/ 230278 w 1635972"/>
              <a:gd name="connsiteY344" fmla="*/ 448449 h 935760"/>
              <a:gd name="connsiteX345" fmla="*/ 208196 w 1635972"/>
              <a:gd name="connsiteY345" fmla="*/ 497552 h 935760"/>
              <a:gd name="connsiteX346" fmla="*/ 148394 w 1635972"/>
              <a:gd name="connsiteY346" fmla="*/ 584511 h 935760"/>
              <a:gd name="connsiteX347" fmla="*/ 135776 w 1635972"/>
              <a:gd name="connsiteY347" fmla="*/ 579368 h 935760"/>
              <a:gd name="connsiteX348" fmla="*/ 159023 w 1635972"/>
              <a:gd name="connsiteY348" fmla="*/ 488019 h 935760"/>
              <a:gd name="connsiteX349" fmla="*/ 211282 w 1635972"/>
              <a:gd name="connsiteY349" fmla="*/ 392898 h 935760"/>
              <a:gd name="connsiteX350" fmla="*/ 235079 w 1635972"/>
              <a:gd name="connsiteY350" fmla="*/ 350036 h 935760"/>
              <a:gd name="connsiteX351" fmla="*/ 253253 w 1635972"/>
              <a:gd name="connsiteY351" fmla="*/ 310534 h 935760"/>
              <a:gd name="connsiteX352" fmla="*/ 312369 w 1635972"/>
              <a:gd name="connsiteY352" fmla="*/ 196623 h 935760"/>
              <a:gd name="connsiteX353" fmla="*/ 337229 w 1635972"/>
              <a:gd name="connsiteY353" fmla="*/ 140858 h 935760"/>
              <a:gd name="connsiteX354" fmla="*/ 342368 w 1635972"/>
              <a:gd name="connsiteY354" fmla="*/ 117649 h 935760"/>
              <a:gd name="connsiteX355" fmla="*/ 364969 w 1635972"/>
              <a:gd name="connsiteY355" fmla="*/ 87580 h 935760"/>
              <a:gd name="connsiteX356" fmla="*/ 350362 w 1635972"/>
              <a:gd name="connsiteY356" fmla="*/ 81545 h 935760"/>
              <a:gd name="connsiteX357" fmla="*/ 342368 w 1635972"/>
              <a:gd name="connsiteY357" fmla="*/ 117649 h 935760"/>
              <a:gd name="connsiteX358" fmla="*/ 312120 w 1635972"/>
              <a:gd name="connsiteY358" fmla="*/ 157892 h 935760"/>
              <a:gd name="connsiteX359" fmla="*/ 270330 w 1635972"/>
              <a:gd name="connsiteY359" fmla="*/ 235507 h 935760"/>
              <a:gd name="connsiteX360" fmla="*/ 209773 w 1635972"/>
              <a:gd name="connsiteY360" fmla="*/ 360803 h 935760"/>
              <a:gd name="connsiteX361" fmla="*/ 171711 w 1635972"/>
              <a:gd name="connsiteY361" fmla="*/ 445294 h 935760"/>
              <a:gd name="connsiteX362" fmla="*/ 121373 w 1635972"/>
              <a:gd name="connsiteY362" fmla="*/ 544255 h 935760"/>
              <a:gd name="connsiteX363" fmla="*/ 70075 w 1635972"/>
              <a:gd name="connsiteY363" fmla="*/ 595896 h 935760"/>
              <a:gd name="connsiteX364" fmla="*/ 60406 w 1635972"/>
              <a:gd name="connsiteY364" fmla="*/ 583277 h 935760"/>
              <a:gd name="connsiteX365" fmla="*/ 114446 w 1635972"/>
              <a:gd name="connsiteY365" fmla="*/ 466210 h 935760"/>
              <a:gd name="connsiteX366" fmla="*/ 162247 w 1635972"/>
              <a:gd name="connsiteY366" fmla="*/ 361900 h 935760"/>
              <a:gd name="connsiteX367" fmla="*/ 204081 w 1635972"/>
              <a:gd name="connsiteY367" fmla="*/ 280633 h 935760"/>
              <a:gd name="connsiteX368" fmla="*/ 225452 w 1635972"/>
              <a:gd name="connsiteY368" fmla="*/ 241372 h 935760"/>
              <a:gd name="connsiteX369" fmla="*/ 226507 w 1635972"/>
              <a:gd name="connsiteY369" fmla="*/ 240239 h 935760"/>
              <a:gd name="connsiteX370" fmla="*/ 257574 w 1635972"/>
              <a:gd name="connsiteY370" fmla="*/ 185307 h 935760"/>
              <a:gd name="connsiteX371" fmla="*/ 286583 w 1635972"/>
              <a:gd name="connsiteY371" fmla="*/ 124065 h 935760"/>
              <a:gd name="connsiteX372" fmla="*/ 270603 w 1635972"/>
              <a:gd name="connsiteY372" fmla="*/ 119744 h 935760"/>
              <a:gd name="connsiteX373" fmla="*/ 248727 w 1635972"/>
              <a:gd name="connsiteY373" fmla="*/ 198611 h 935760"/>
              <a:gd name="connsiteX374" fmla="*/ 225452 w 1635972"/>
              <a:gd name="connsiteY374" fmla="*/ 241372 h 935760"/>
              <a:gd name="connsiteX375" fmla="*/ 188034 w 1635972"/>
              <a:gd name="connsiteY375" fmla="*/ 281525 h 935760"/>
              <a:gd name="connsiteX376" fmla="*/ 163002 w 1635972"/>
              <a:gd name="connsiteY376" fmla="*/ 316432 h 935760"/>
              <a:gd name="connsiteX377" fmla="*/ 130701 w 1635972"/>
              <a:gd name="connsiteY377" fmla="*/ 381172 h 935760"/>
              <a:gd name="connsiteX378" fmla="*/ 90238 w 1635972"/>
              <a:gd name="connsiteY378" fmla="*/ 451809 h 935760"/>
              <a:gd name="connsiteX379" fmla="*/ 43604 w 1635972"/>
              <a:gd name="connsiteY379" fmla="*/ 481778 h 935760"/>
              <a:gd name="connsiteX380" fmla="*/ 35306 w 1635972"/>
              <a:gd name="connsiteY380" fmla="*/ 470943 h 935760"/>
              <a:gd name="connsiteX381" fmla="*/ 56222 w 1635972"/>
              <a:gd name="connsiteY381" fmla="*/ 419439 h 935760"/>
              <a:gd name="connsiteX382" fmla="*/ 99291 w 1635972"/>
              <a:gd name="connsiteY382" fmla="*/ 307036 h 935760"/>
              <a:gd name="connsiteX383" fmla="*/ 111953 w 1635972"/>
              <a:gd name="connsiteY383" fmla="*/ 258396 h 935760"/>
              <a:gd name="connsiteX384" fmla="*/ 111719 w 1635972"/>
              <a:gd name="connsiteY384" fmla="*/ 232874 h 935760"/>
              <a:gd name="connsiteX385" fmla="*/ 125831 w 1635972"/>
              <a:gd name="connsiteY385" fmla="*/ 212396 h 935760"/>
              <a:gd name="connsiteX386" fmla="*/ 111498 w 1635972"/>
              <a:gd name="connsiteY386" fmla="*/ 208624 h 935760"/>
              <a:gd name="connsiteX387" fmla="*/ 111719 w 1635972"/>
              <a:gd name="connsiteY387" fmla="*/ 232874 h 935760"/>
              <a:gd name="connsiteX388" fmla="*/ 67281 w 1635972"/>
              <a:gd name="connsiteY388" fmla="*/ 297358 h 935760"/>
              <a:gd name="connsiteX389" fmla="*/ 16240 w 1635972"/>
              <a:gd name="connsiteY389" fmla="*/ 387412 h 935760"/>
              <a:gd name="connsiteX390" fmla="*/ 604 w 1635972"/>
              <a:gd name="connsiteY390" fmla="*/ 380828 h 935760"/>
              <a:gd name="connsiteX391" fmla="*/ 1334 w 1635972"/>
              <a:gd name="connsiteY391" fmla="*/ 378681 h 935760"/>
              <a:gd name="connsiteX392" fmla="*/ 16857 w 1635972"/>
              <a:gd name="connsiteY392" fmla="*/ 385218 h 935760"/>
              <a:gd name="connsiteX393" fmla="*/ 42652 w 1635972"/>
              <a:gd name="connsiteY393" fmla="*/ 309394 h 935760"/>
              <a:gd name="connsiteX394" fmla="*/ 55355 w 1635972"/>
              <a:gd name="connsiteY394" fmla="*/ 284095 h 935760"/>
              <a:gd name="connsiteX395" fmla="*/ 113487 w 1635972"/>
              <a:gd name="connsiteY395" fmla="*/ 200120 h 935760"/>
              <a:gd name="connsiteX396" fmla="*/ 127820 w 1635972"/>
              <a:gd name="connsiteY396" fmla="*/ 203892 h 935760"/>
              <a:gd name="connsiteX397" fmla="*/ 128506 w 1635972"/>
              <a:gd name="connsiteY397" fmla="*/ 257933 h 935760"/>
              <a:gd name="connsiteX398" fmla="*/ 95750 w 1635972"/>
              <a:gd name="connsiteY398" fmla="*/ 368373 h 935760"/>
              <a:gd name="connsiteX399" fmla="*/ 57624 w 1635972"/>
              <a:gd name="connsiteY399" fmla="*/ 460738 h 935760"/>
              <a:gd name="connsiteX400" fmla="*/ 56895 w 1635972"/>
              <a:gd name="connsiteY400" fmla="*/ 461352 h 935760"/>
              <a:gd name="connsiteX401" fmla="*/ 43329 w 1635972"/>
              <a:gd name="connsiteY401" fmla="*/ 464427 h 935760"/>
              <a:gd name="connsiteX402" fmla="*/ 51628 w 1635972"/>
              <a:gd name="connsiteY402" fmla="*/ 475263 h 935760"/>
              <a:gd name="connsiteX403" fmla="*/ 57624 w 1635972"/>
              <a:gd name="connsiteY403" fmla="*/ 460738 h 935760"/>
              <a:gd name="connsiteX404" fmla="*/ 68944 w 1635972"/>
              <a:gd name="connsiteY404" fmla="*/ 451192 h 935760"/>
              <a:gd name="connsiteX405" fmla="*/ 86947 w 1635972"/>
              <a:gd name="connsiteY405" fmla="*/ 425611 h 935760"/>
              <a:gd name="connsiteX406" fmla="*/ 153194 w 1635972"/>
              <a:gd name="connsiteY406" fmla="*/ 299561 h 935760"/>
              <a:gd name="connsiteX407" fmla="*/ 185907 w 1635972"/>
              <a:gd name="connsiteY407" fmla="*/ 258139 h 935760"/>
              <a:gd name="connsiteX408" fmla="*/ 221706 w 1635972"/>
              <a:gd name="connsiteY408" fmla="*/ 217677 h 935760"/>
              <a:gd name="connsiteX409" fmla="*/ 271495 w 1635972"/>
              <a:gd name="connsiteY409" fmla="*/ 115149 h 935760"/>
              <a:gd name="connsiteX410" fmla="*/ 287475 w 1635972"/>
              <a:gd name="connsiteY410" fmla="*/ 119470 h 935760"/>
              <a:gd name="connsiteX411" fmla="*/ 261620 w 1635972"/>
              <a:gd name="connsiteY411" fmla="*/ 210544 h 935760"/>
              <a:gd name="connsiteX412" fmla="*/ 215328 w 1635972"/>
              <a:gd name="connsiteY412" fmla="*/ 294692 h 935760"/>
              <a:gd name="connsiteX413" fmla="*/ 194000 w 1635972"/>
              <a:gd name="connsiteY413" fmla="*/ 332822 h 935760"/>
              <a:gd name="connsiteX414" fmla="*/ 172877 w 1635972"/>
              <a:gd name="connsiteY414" fmla="*/ 379320 h 935760"/>
              <a:gd name="connsiteX415" fmla="*/ 90025 w 1635972"/>
              <a:gd name="connsiteY415" fmla="*/ 558948 h 935760"/>
              <a:gd name="connsiteX416" fmla="*/ 89553 w 1635972"/>
              <a:gd name="connsiteY416" fmla="*/ 559685 h 935760"/>
              <a:gd name="connsiteX417" fmla="*/ 65275 w 1635972"/>
              <a:gd name="connsiteY417" fmla="*/ 579025 h 935760"/>
              <a:gd name="connsiteX418" fmla="*/ 74945 w 1635972"/>
              <a:gd name="connsiteY418" fmla="*/ 591643 h 935760"/>
              <a:gd name="connsiteX419" fmla="*/ 90025 w 1635972"/>
              <a:gd name="connsiteY419" fmla="*/ 558948 h 935760"/>
              <a:gd name="connsiteX420" fmla="*/ 117327 w 1635972"/>
              <a:gd name="connsiteY420" fmla="*/ 516342 h 935760"/>
              <a:gd name="connsiteX421" fmla="*/ 201200 w 1635972"/>
              <a:gd name="connsiteY421" fmla="*/ 339200 h 935760"/>
              <a:gd name="connsiteX422" fmla="*/ 352626 w 1635972"/>
              <a:gd name="connsiteY422" fmla="*/ 75236 h 935760"/>
              <a:gd name="connsiteX423" fmla="*/ 367233 w 1635972"/>
              <a:gd name="connsiteY423" fmla="*/ 81271 h 935760"/>
              <a:gd name="connsiteX424" fmla="*/ 325125 w 1635972"/>
              <a:gd name="connsiteY424" fmla="*/ 208693 h 935760"/>
              <a:gd name="connsiteX425" fmla="*/ 266832 w 1635972"/>
              <a:gd name="connsiteY425" fmla="*/ 321095 h 935760"/>
              <a:gd name="connsiteX426" fmla="*/ 225821 w 1635972"/>
              <a:gd name="connsiteY426" fmla="*/ 401334 h 935760"/>
              <a:gd name="connsiteX427" fmla="*/ 173563 w 1635972"/>
              <a:gd name="connsiteY427" fmla="*/ 496455 h 935760"/>
              <a:gd name="connsiteX428" fmla="*/ 156144 w 1635972"/>
              <a:gd name="connsiteY428" fmla="*/ 540345 h 935760"/>
              <a:gd name="connsiteX429" fmla="*/ 154534 w 1635972"/>
              <a:gd name="connsiteY429" fmla="*/ 553988 h 935760"/>
              <a:gd name="connsiteX430" fmla="*/ 139478 w 1635972"/>
              <a:gd name="connsiteY430" fmla="*/ 569492 h 935760"/>
              <a:gd name="connsiteX431" fmla="*/ 152098 w 1635972"/>
              <a:gd name="connsiteY431" fmla="*/ 574635 h 935760"/>
              <a:gd name="connsiteX432" fmla="*/ 154534 w 1635972"/>
              <a:gd name="connsiteY432" fmla="*/ 553988 h 935760"/>
              <a:gd name="connsiteX433" fmla="*/ 159632 w 1635972"/>
              <a:gd name="connsiteY433" fmla="*/ 548738 h 935760"/>
              <a:gd name="connsiteX434" fmla="*/ 175209 w 1635972"/>
              <a:gd name="connsiteY434" fmla="*/ 524229 h 935760"/>
              <a:gd name="connsiteX435" fmla="*/ 202229 w 1635972"/>
              <a:gd name="connsiteY435" fmla="*/ 468474 h 935760"/>
              <a:gd name="connsiteX436" fmla="*/ 259631 w 1635972"/>
              <a:gd name="connsiteY436" fmla="*/ 360598 h 935760"/>
              <a:gd name="connsiteX437" fmla="*/ 340555 w 1635972"/>
              <a:gd name="connsiteY437" fmla="*/ 247235 h 935760"/>
              <a:gd name="connsiteX438" fmla="*/ 510702 w 1635972"/>
              <a:gd name="connsiteY438" fmla="*/ 4118 h 935760"/>
              <a:gd name="connsiteX439" fmla="*/ 521195 w 1635972"/>
              <a:gd name="connsiteY439" fmla="*/ 724 h 9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1635972" h="935760">
                <a:moveTo>
                  <a:pt x="1510392" y="761791"/>
                </a:moveTo>
                <a:cubicBezTo>
                  <a:pt x="1518416" y="754247"/>
                  <a:pt x="1530623" y="766386"/>
                  <a:pt x="1522531" y="773929"/>
                </a:cubicBezTo>
                <a:cubicBezTo>
                  <a:pt x="1479737" y="814117"/>
                  <a:pt x="1482481" y="882423"/>
                  <a:pt x="1439343" y="922954"/>
                </a:cubicBezTo>
                <a:cubicBezTo>
                  <a:pt x="1434063" y="927960"/>
                  <a:pt x="1424599" y="924531"/>
                  <a:pt x="1424736" y="916919"/>
                </a:cubicBezTo>
                <a:lnTo>
                  <a:pt x="1429784" y="891794"/>
                </a:lnTo>
                <a:lnTo>
                  <a:pt x="1436180" y="882500"/>
                </a:lnTo>
                <a:cubicBezTo>
                  <a:pt x="1445824" y="864232"/>
                  <a:pt x="1454432" y="845287"/>
                  <a:pt x="1464924" y="827627"/>
                </a:cubicBezTo>
                <a:lnTo>
                  <a:pt x="1449287" y="821044"/>
                </a:lnTo>
                <a:cubicBezTo>
                  <a:pt x="1445619" y="837023"/>
                  <a:pt x="1439618" y="852677"/>
                  <a:pt x="1434466" y="868493"/>
                </a:cubicBezTo>
                <a:lnTo>
                  <a:pt x="1429784" y="891794"/>
                </a:lnTo>
                <a:lnTo>
                  <a:pt x="1401213" y="933309"/>
                </a:lnTo>
                <a:cubicBezTo>
                  <a:pt x="1395178" y="939413"/>
                  <a:pt x="1384617" y="933172"/>
                  <a:pt x="1386880" y="924942"/>
                </a:cubicBezTo>
                <a:cubicBezTo>
                  <a:pt x="1394149" y="898745"/>
                  <a:pt x="1397167" y="868981"/>
                  <a:pt x="1416780" y="848407"/>
                </a:cubicBezTo>
                <a:lnTo>
                  <a:pt x="1416780" y="848476"/>
                </a:lnTo>
                <a:cubicBezTo>
                  <a:pt x="1420620" y="844499"/>
                  <a:pt x="1425558" y="845545"/>
                  <a:pt x="1428584" y="848579"/>
                </a:cubicBezTo>
                <a:lnTo>
                  <a:pt x="1428898" y="859861"/>
                </a:lnTo>
                <a:lnTo>
                  <a:pt x="1422550" y="872093"/>
                </a:lnTo>
                <a:cubicBezTo>
                  <a:pt x="1413318" y="889830"/>
                  <a:pt x="1403100" y="906906"/>
                  <a:pt x="1389075" y="921239"/>
                </a:cubicBezTo>
                <a:lnTo>
                  <a:pt x="1403408" y="929606"/>
                </a:lnTo>
                <a:cubicBezTo>
                  <a:pt x="1409785" y="906769"/>
                  <a:pt x="1411843" y="878514"/>
                  <a:pt x="1428919" y="860614"/>
                </a:cubicBezTo>
                <a:lnTo>
                  <a:pt x="1428898" y="859861"/>
                </a:lnTo>
                <a:lnTo>
                  <a:pt x="1450110" y="818986"/>
                </a:lnTo>
                <a:cubicBezTo>
                  <a:pt x="1455185" y="810414"/>
                  <a:pt x="1467873" y="816243"/>
                  <a:pt x="1465747" y="825570"/>
                </a:cubicBezTo>
                <a:cubicBezTo>
                  <a:pt x="1462284" y="840692"/>
                  <a:pt x="1456437" y="855660"/>
                  <a:pt x="1451388" y="870773"/>
                </a:cubicBezTo>
                <a:lnTo>
                  <a:pt x="1449460" y="880051"/>
                </a:lnTo>
                <a:lnTo>
                  <a:pt x="1427205" y="910815"/>
                </a:lnTo>
                <a:lnTo>
                  <a:pt x="1441812" y="916850"/>
                </a:lnTo>
                <a:lnTo>
                  <a:pt x="1449460" y="880051"/>
                </a:lnTo>
                <a:lnTo>
                  <a:pt x="1452191" y="876275"/>
                </a:lnTo>
                <a:cubicBezTo>
                  <a:pt x="1471495" y="838210"/>
                  <a:pt x="1478039" y="792189"/>
                  <a:pt x="1510392" y="761791"/>
                </a:cubicBezTo>
                <a:close/>
                <a:moveTo>
                  <a:pt x="825484" y="738678"/>
                </a:moveTo>
                <a:cubicBezTo>
                  <a:pt x="829599" y="739844"/>
                  <a:pt x="833165" y="744919"/>
                  <a:pt x="831450" y="749240"/>
                </a:cubicBezTo>
                <a:lnTo>
                  <a:pt x="824637" y="768561"/>
                </a:lnTo>
                <a:lnTo>
                  <a:pt x="803264" y="796354"/>
                </a:lnTo>
                <a:lnTo>
                  <a:pt x="817872" y="802389"/>
                </a:lnTo>
                <a:cubicBezTo>
                  <a:pt x="817975" y="793405"/>
                  <a:pt x="819724" y="784250"/>
                  <a:pt x="822270" y="775274"/>
                </a:cubicBezTo>
                <a:lnTo>
                  <a:pt x="824637" y="768561"/>
                </a:lnTo>
                <a:lnTo>
                  <a:pt x="836594" y="753012"/>
                </a:lnTo>
                <a:cubicBezTo>
                  <a:pt x="838857" y="749925"/>
                  <a:pt x="842354" y="748005"/>
                  <a:pt x="846264" y="749102"/>
                </a:cubicBezTo>
                <a:cubicBezTo>
                  <a:pt x="849624" y="750063"/>
                  <a:pt x="852985" y="753697"/>
                  <a:pt x="852573" y="757401"/>
                </a:cubicBezTo>
                <a:cubicBezTo>
                  <a:pt x="850001" y="779158"/>
                  <a:pt x="840023" y="801185"/>
                  <a:pt x="839130" y="823222"/>
                </a:cubicBezTo>
                <a:lnTo>
                  <a:pt x="839469" y="825946"/>
                </a:lnTo>
                <a:lnTo>
                  <a:pt x="827542" y="841480"/>
                </a:lnTo>
                <a:lnTo>
                  <a:pt x="841875" y="845252"/>
                </a:lnTo>
                <a:lnTo>
                  <a:pt x="839469" y="825946"/>
                </a:lnTo>
                <a:lnTo>
                  <a:pt x="855916" y="804524"/>
                </a:lnTo>
                <a:cubicBezTo>
                  <a:pt x="864129" y="791245"/>
                  <a:pt x="871330" y="777289"/>
                  <a:pt x="878222" y="763505"/>
                </a:cubicBezTo>
                <a:cubicBezTo>
                  <a:pt x="883160" y="753629"/>
                  <a:pt x="897973" y="762338"/>
                  <a:pt x="893035" y="772145"/>
                </a:cubicBezTo>
                <a:cubicBezTo>
                  <a:pt x="878496" y="801086"/>
                  <a:pt x="862586" y="830438"/>
                  <a:pt x="839680" y="853618"/>
                </a:cubicBezTo>
                <a:cubicBezTo>
                  <a:pt x="835017" y="858350"/>
                  <a:pt x="827267" y="855882"/>
                  <a:pt x="825347" y="849847"/>
                </a:cubicBezTo>
                <a:cubicBezTo>
                  <a:pt x="820409" y="834279"/>
                  <a:pt x="821507" y="817820"/>
                  <a:pt x="824798" y="802663"/>
                </a:cubicBezTo>
                <a:lnTo>
                  <a:pt x="826952" y="793490"/>
                </a:lnTo>
                <a:lnTo>
                  <a:pt x="851407" y="761721"/>
                </a:lnTo>
                <a:lnTo>
                  <a:pt x="835428" y="757401"/>
                </a:lnTo>
                <a:lnTo>
                  <a:pt x="826952" y="793490"/>
                </a:lnTo>
                <a:lnTo>
                  <a:pt x="815403" y="808493"/>
                </a:lnTo>
                <a:cubicBezTo>
                  <a:pt x="810259" y="813773"/>
                  <a:pt x="800727" y="809864"/>
                  <a:pt x="800795" y="802458"/>
                </a:cubicBezTo>
                <a:cubicBezTo>
                  <a:pt x="801070" y="782844"/>
                  <a:pt x="807859" y="762750"/>
                  <a:pt x="814991" y="744713"/>
                </a:cubicBezTo>
                <a:lnTo>
                  <a:pt x="814922" y="744645"/>
                </a:lnTo>
                <a:cubicBezTo>
                  <a:pt x="816637" y="740324"/>
                  <a:pt x="820615" y="737307"/>
                  <a:pt x="825484" y="738678"/>
                </a:cubicBezTo>
                <a:close/>
                <a:moveTo>
                  <a:pt x="1566011" y="652199"/>
                </a:moveTo>
                <a:cubicBezTo>
                  <a:pt x="1570263" y="651034"/>
                  <a:pt x="1575681" y="653640"/>
                  <a:pt x="1576573" y="658166"/>
                </a:cubicBezTo>
                <a:lnTo>
                  <a:pt x="1574636" y="689464"/>
                </a:lnTo>
                <a:lnTo>
                  <a:pt x="1557438" y="708092"/>
                </a:lnTo>
                <a:lnTo>
                  <a:pt x="1573075" y="714676"/>
                </a:lnTo>
                <a:lnTo>
                  <a:pt x="1574636" y="689464"/>
                </a:lnTo>
                <a:lnTo>
                  <a:pt x="1598655" y="663447"/>
                </a:lnTo>
                <a:cubicBezTo>
                  <a:pt x="1604484" y="659057"/>
                  <a:pt x="1613948" y="666464"/>
                  <a:pt x="1611274" y="673116"/>
                </a:cubicBezTo>
                <a:cubicBezTo>
                  <a:pt x="1607399" y="682683"/>
                  <a:pt x="1602324" y="692422"/>
                  <a:pt x="1598192" y="702409"/>
                </a:cubicBezTo>
                <a:lnTo>
                  <a:pt x="1595214" y="714755"/>
                </a:lnTo>
                <a:lnTo>
                  <a:pt x="1592826" y="717831"/>
                </a:lnTo>
                <a:cubicBezTo>
                  <a:pt x="1591728" y="718996"/>
                  <a:pt x="1590563" y="720094"/>
                  <a:pt x="1589260" y="721122"/>
                </a:cubicBezTo>
                <a:cubicBezTo>
                  <a:pt x="1590220" y="720368"/>
                  <a:pt x="1589260" y="721122"/>
                  <a:pt x="1588780" y="721397"/>
                </a:cubicBezTo>
                <a:cubicBezTo>
                  <a:pt x="1588231" y="721740"/>
                  <a:pt x="1587682" y="722083"/>
                  <a:pt x="1587134" y="722425"/>
                </a:cubicBezTo>
                <a:cubicBezTo>
                  <a:pt x="1586448" y="722837"/>
                  <a:pt x="1585762" y="723180"/>
                  <a:pt x="1585145" y="723523"/>
                </a:cubicBezTo>
                <a:cubicBezTo>
                  <a:pt x="1583225" y="724551"/>
                  <a:pt x="1586516" y="723248"/>
                  <a:pt x="1584391" y="723797"/>
                </a:cubicBezTo>
                <a:cubicBezTo>
                  <a:pt x="1582882" y="724208"/>
                  <a:pt x="1581441" y="724620"/>
                  <a:pt x="1579933" y="724895"/>
                </a:cubicBezTo>
                <a:lnTo>
                  <a:pt x="1590768" y="733192"/>
                </a:lnTo>
                <a:lnTo>
                  <a:pt x="1595214" y="714755"/>
                </a:lnTo>
                <a:lnTo>
                  <a:pt x="1597832" y="711384"/>
                </a:lnTo>
                <a:cubicBezTo>
                  <a:pt x="1599753" y="708504"/>
                  <a:pt x="1601398" y="705486"/>
                  <a:pt x="1602976" y="702400"/>
                </a:cubicBezTo>
                <a:cubicBezTo>
                  <a:pt x="1609490" y="689507"/>
                  <a:pt x="1613811" y="675448"/>
                  <a:pt x="1619023" y="661526"/>
                </a:cubicBezTo>
                <a:cubicBezTo>
                  <a:pt x="1620669" y="657206"/>
                  <a:pt x="1624784" y="654257"/>
                  <a:pt x="1629585" y="655560"/>
                </a:cubicBezTo>
                <a:cubicBezTo>
                  <a:pt x="1633768" y="656726"/>
                  <a:pt x="1637197" y="661801"/>
                  <a:pt x="1635551" y="666121"/>
                </a:cubicBezTo>
                <a:cubicBezTo>
                  <a:pt x="1629653" y="681757"/>
                  <a:pt x="1624716" y="697942"/>
                  <a:pt x="1616898" y="712756"/>
                </a:cubicBezTo>
                <a:cubicBezTo>
                  <a:pt x="1610108" y="725580"/>
                  <a:pt x="1599684" y="739022"/>
                  <a:pt x="1584459" y="741422"/>
                </a:cubicBezTo>
                <a:cubicBezTo>
                  <a:pt x="1579110" y="742245"/>
                  <a:pt x="1573555" y="739159"/>
                  <a:pt x="1573623" y="733124"/>
                </a:cubicBezTo>
                <a:lnTo>
                  <a:pt x="1579048" y="709267"/>
                </a:lnTo>
                <a:lnTo>
                  <a:pt x="1607365" y="678123"/>
                </a:lnTo>
                <a:lnTo>
                  <a:pt x="1594746" y="668453"/>
                </a:lnTo>
                <a:cubicBezTo>
                  <a:pt x="1590665" y="678569"/>
                  <a:pt x="1585453" y="688942"/>
                  <a:pt x="1581227" y="699683"/>
                </a:cubicBezTo>
                <a:lnTo>
                  <a:pt x="1579048" y="709267"/>
                </a:lnTo>
                <a:lnTo>
                  <a:pt x="1572321" y="716665"/>
                </a:lnTo>
                <a:cubicBezTo>
                  <a:pt x="1570057" y="720368"/>
                  <a:pt x="1565600" y="721740"/>
                  <a:pt x="1561622" y="720162"/>
                </a:cubicBezTo>
                <a:cubicBezTo>
                  <a:pt x="1558055" y="718722"/>
                  <a:pt x="1555176" y="713990"/>
                  <a:pt x="1556684" y="710081"/>
                </a:cubicBezTo>
                <a:cubicBezTo>
                  <a:pt x="1562719" y="694719"/>
                  <a:pt x="1563336" y="678740"/>
                  <a:pt x="1560182" y="662624"/>
                </a:cubicBezTo>
                <a:lnTo>
                  <a:pt x="1560044" y="662761"/>
                </a:lnTo>
                <a:cubicBezTo>
                  <a:pt x="1559153" y="658166"/>
                  <a:pt x="1561279" y="653503"/>
                  <a:pt x="1566011" y="652199"/>
                </a:cubicBezTo>
                <a:close/>
                <a:moveTo>
                  <a:pt x="1540" y="378076"/>
                </a:moveTo>
                <a:lnTo>
                  <a:pt x="1334" y="378681"/>
                </a:lnTo>
                <a:lnTo>
                  <a:pt x="1222" y="378634"/>
                </a:lnTo>
                <a:close/>
                <a:moveTo>
                  <a:pt x="982545" y="322407"/>
                </a:moveTo>
                <a:lnTo>
                  <a:pt x="947762" y="399619"/>
                </a:lnTo>
                <a:cubicBezTo>
                  <a:pt x="940973" y="422868"/>
                  <a:pt x="935829" y="446597"/>
                  <a:pt x="929383" y="469982"/>
                </a:cubicBezTo>
                <a:cubicBezTo>
                  <a:pt x="922525" y="494808"/>
                  <a:pt x="912718" y="518126"/>
                  <a:pt x="902020" y="541511"/>
                </a:cubicBezTo>
                <a:cubicBezTo>
                  <a:pt x="891218" y="565172"/>
                  <a:pt x="879783" y="588695"/>
                  <a:pt x="869667" y="612698"/>
                </a:cubicBezTo>
                <a:lnTo>
                  <a:pt x="853213" y="662579"/>
                </a:lnTo>
                <a:lnTo>
                  <a:pt x="834674" y="676202"/>
                </a:lnTo>
                <a:lnTo>
                  <a:pt x="845235" y="686764"/>
                </a:lnTo>
                <a:lnTo>
                  <a:pt x="853213" y="662579"/>
                </a:lnTo>
                <a:lnTo>
                  <a:pt x="857725" y="659263"/>
                </a:lnTo>
                <a:cubicBezTo>
                  <a:pt x="864249" y="652062"/>
                  <a:pt x="869719" y="643764"/>
                  <a:pt x="874451" y="635740"/>
                </a:cubicBezTo>
                <a:cubicBezTo>
                  <a:pt x="893310" y="603988"/>
                  <a:pt x="905929" y="568669"/>
                  <a:pt x="922388" y="535682"/>
                </a:cubicBezTo>
                <a:cubicBezTo>
                  <a:pt x="946939" y="486373"/>
                  <a:pt x="977938" y="440630"/>
                  <a:pt x="1009827" y="395916"/>
                </a:cubicBezTo>
                <a:cubicBezTo>
                  <a:pt x="1016206" y="387001"/>
                  <a:pt x="1031087" y="395573"/>
                  <a:pt x="1024641" y="404557"/>
                </a:cubicBezTo>
                <a:cubicBezTo>
                  <a:pt x="1005575" y="431372"/>
                  <a:pt x="986922" y="458461"/>
                  <a:pt x="969640" y="486510"/>
                </a:cubicBezTo>
                <a:cubicBezTo>
                  <a:pt x="945568" y="525601"/>
                  <a:pt x="926434" y="566612"/>
                  <a:pt x="907574" y="608377"/>
                </a:cubicBezTo>
                <a:cubicBezTo>
                  <a:pt x="892830" y="641021"/>
                  <a:pt x="874519" y="678534"/>
                  <a:pt x="839338" y="692730"/>
                </a:cubicBezTo>
                <a:cubicBezTo>
                  <a:pt x="832822" y="695337"/>
                  <a:pt x="827542" y="687861"/>
                  <a:pt x="828776" y="682169"/>
                </a:cubicBezTo>
                <a:cubicBezTo>
                  <a:pt x="835086" y="652954"/>
                  <a:pt x="845715" y="625042"/>
                  <a:pt x="857580" y="597678"/>
                </a:cubicBezTo>
                <a:cubicBezTo>
                  <a:pt x="868072" y="573470"/>
                  <a:pt x="879731" y="549741"/>
                  <a:pt x="890498" y="525807"/>
                </a:cubicBezTo>
                <a:cubicBezTo>
                  <a:pt x="901266" y="501872"/>
                  <a:pt x="909769" y="477869"/>
                  <a:pt x="916353" y="452494"/>
                </a:cubicBezTo>
                <a:lnTo>
                  <a:pt x="920484" y="437546"/>
                </a:lnTo>
                <a:lnTo>
                  <a:pt x="939327" y="405997"/>
                </a:lnTo>
                <a:close/>
                <a:moveTo>
                  <a:pt x="979892" y="309925"/>
                </a:moveTo>
                <a:cubicBezTo>
                  <a:pt x="983458" y="311992"/>
                  <a:pt x="985618" y="316432"/>
                  <a:pt x="983081" y="321370"/>
                </a:cubicBezTo>
                <a:lnTo>
                  <a:pt x="982545" y="322407"/>
                </a:lnTo>
                <a:lnTo>
                  <a:pt x="983012" y="321370"/>
                </a:lnTo>
                <a:lnTo>
                  <a:pt x="968253" y="312759"/>
                </a:lnTo>
                <a:lnTo>
                  <a:pt x="968268" y="312728"/>
                </a:lnTo>
                <a:cubicBezTo>
                  <a:pt x="971354" y="308168"/>
                  <a:pt x="976326" y="307859"/>
                  <a:pt x="979892" y="309925"/>
                </a:cubicBezTo>
                <a:close/>
                <a:moveTo>
                  <a:pt x="75931" y="227372"/>
                </a:moveTo>
                <a:cubicBezTo>
                  <a:pt x="79643" y="229524"/>
                  <a:pt x="81700" y="233862"/>
                  <a:pt x="78374" y="238251"/>
                </a:cubicBezTo>
                <a:lnTo>
                  <a:pt x="55355" y="284095"/>
                </a:lnTo>
                <a:lnTo>
                  <a:pt x="53497" y="286780"/>
                </a:lnTo>
                <a:lnTo>
                  <a:pt x="1540" y="378076"/>
                </a:lnTo>
                <a:lnTo>
                  <a:pt x="27102" y="302896"/>
                </a:lnTo>
                <a:cubicBezTo>
                  <a:pt x="36180" y="277067"/>
                  <a:pt x="46965" y="252036"/>
                  <a:pt x="63835" y="229747"/>
                </a:cubicBezTo>
                <a:lnTo>
                  <a:pt x="63561" y="229609"/>
                </a:lnTo>
                <a:cubicBezTo>
                  <a:pt x="66853" y="225255"/>
                  <a:pt x="72219" y="225221"/>
                  <a:pt x="75931" y="227372"/>
                </a:cubicBezTo>
                <a:close/>
                <a:moveTo>
                  <a:pt x="885280" y="222242"/>
                </a:moveTo>
                <a:lnTo>
                  <a:pt x="841327" y="316089"/>
                </a:lnTo>
                <a:lnTo>
                  <a:pt x="785011" y="419299"/>
                </a:lnTo>
                <a:lnTo>
                  <a:pt x="777547" y="429452"/>
                </a:lnTo>
                <a:cubicBezTo>
                  <a:pt x="754915" y="459421"/>
                  <a:pt x="735301" y="490282"/>
                  <a:pt x="716922" y="523063"/>
                </a:cubicBezTo>
                <a:cubicBezTo>
                  <a:pt x="696211" y="559959"/>
                  <a:pt x="676186" y="598433"/>
                  <a:pt x="647245" y="629774"/>
                </a:cubicBezTo>
                <a:lnTo>
                  <a:pt x="660686" y="640129"/>
                </a:lnTo>
                <a:cubicBezTo>
                  <a:pt x="690518" y="585986"/>
                  <a:pt x="721740" y="532596"/>
                  <a:pt x="752472" y="478932"/>
                </a:cubicBezTo>
                <a:lnTo>
                  <a:pt x="785011" y="419299"/>
                </a:lnTo>
                <a:lnTo>
                  <a:pt x="825896" y="363683"/>
                </a:lnTo>
                <a:cubicBezTo>
                  <a:pt x="844687" y="338721"/>
                  <a:pt x="864026" y="313963"/>
                  <a:pt x="885629" y="291331"/>
                </a:cubicBezTo>
                <a:cubicBezTo>
                  <a:pt x="901334" y="274873"/>
                  <a:pt x="919782" y="256493"/>
                  <a:pt x="942139" y="249772"/>
                </a:cubicBezTo>
                <a:cubicBezTo>
                  <a:pt x="949203" y="247646"/>
                  <a:pt x="955786" y="256081"/>
                  <a:pt x="951809" y="262391"/>
                </a:cubicBezTo>
                <a:cubicBezTo>
                  <a:pt x="933498" y="291469"/>
                  <a:pt x="915393" y="320752"/>
                  <a:pt x="897837" y="350311"/>
                </a:cubicBezTo>
                <a:cubicBezTo>
                  <a:pt x="867147" y="401952"/>
                  <a:pt x="837880" y="454484"/>
                  <a:pt x="810920" y="508147"/>
                </a:cubicBezTo>
                <a:lnTo>
                  <a:pt x="754262" y="635778"/>
                </a:lnTo>
                <a:lnTo>
                  <a:pt x="725220" y="663104"/>
                </a:lnTo>
                <a:lnTo>
                  <a:pt x="737839" y="672773"/>
                </a:lnTo>
                <a:lnTo>
                  <a:pt x="754262" y="635778"/>
                </a:lnTo>
                <a:lnTo>
                  <a:pt x="792566" y="599736"/>
                </a:lnTo>
                <a:cubicBezTo>
                  <a:pt x="867044" y="515245"/>
                  <a:pt x="917107" y="412169"/>
                  <a:pt x="968200" y="312728"/>
                </a:cubicBezTo>
                <a:lnTo>
                  <a:pt x="968253" y="312759"/>
                </a:lnTo>
                <a:lnTo>
                  <a:pt x="936318" y="380246"/>
                </a:lnTo>
                <a:lnTo>
                  <a:pt x="920484" y="437546"/>
                </a:lnTo>
                <a:lnTo>
                  <a:pt x="851219" y="553513"/>
                </a:lnTo>
                <a:cubicBezTo>
                  <a:pt x="817992" y="600336"/>
                  <a:pt x="779913" y="643319"/>
                  <a:pt x="733999" y="677986"/>
                </a:cubicBezTo>
                <a:cubicBezTo>
                  <a:pt x="728101" y="682443"/>
                  <a:pt x="718842" y="674968"/>
                  <a:pt x="721380" y="668316"/>
                </a:cubicBezTo>
                <a:cubicBezTo>
                  <a:pt x="733724" y="636083"/>
                  <a:pt x="747097" y="604125"/>
                  <a:pt x="761294" y="572647"/>
                </a:cubicBezTo>
                <a:cubicBezTo>
                  <a:pt x="786291" y="517269"/>
                  <a:pt x="814049" y="463245"/>
                  <a:pt x="843658" y="410232"/>
                </a:cubicBezTo>
                <a:lnTo>
                  <a:pt x="919372" y="283594"/>
                </a:lnTo>
                <a:lnTo>
                  <a:pt x="946803" y="266506"/>
                </a:lnTo>
                <a:lnTo>
                  <a:pt x="937133" y="253887"/>
                </a:lnTo>
                <a:lnTo>
                  <a:pt x="919372" y="283594"/>
                </a:lnTo>
                <a:lnTo>
                  <a:pt x="917519" y="284748"/>
                </a:lnTo>
                <a:cubicBezTo>
                  <a:pt x="905791" y="294898"/>
                  <a:pt x="895093" y="306213"/>
                  <a:pt x="884875" y="317803"/>
                </a:cubicBezTo>
                <a:cubicBezTo>
                  <a:pt x="847224" y="360529"/>
                  <a:pt x="815129" y="407917"/>
                  <a:pt x="780839" y="453249"/>
                </a:cubicBezTo>
                <a:cubicBezTo>
                  <a:pt x="735645" y="512982"/>
                  <a:pt x="710613" y="586637"/>
                  <a:pt x="659452" y="642118"/>
                </a:cubicBezTo>
                <a:cubicBezTo>
                  <a:pt x="652663" y="649525"/>
                  <a:pt x="641416" y="640061"/>
                  <a:pt x="646010" y="631763"/>
                </a:cubicBezTo>
                <a:cubicBezTo>
                  <a:pt x="662950" y="600970"/>
                  <a:pt x="680369" y="570452"/>
                  <a:pt x="697857" y="540003"/>
                </a:cubicBezTo>
                <a:cubicBezTo>
                  <a:pt x="728615" y="486442"/>
                  <a:pt x="759750" y="432967"/>
                  <a:pt x="789309" y="378669"/>
                </a:cubicBezTo>
                <a:lnTo>
                  <a:pt x="818935" y="318587"/>
                </a:lnTo>
                <a:close/>
                <a:moveTo>
                  <a:pt x="885901" y="220916"/>
                </a:moveTo>
                <a:lnTo>
                  <a:pt x="886109" y="221037"/>
                </a:lnTo>
                <a:lnTo>
                  <a:pt x="885280" y="222242"/>
                </a:lnTo>
                <a:close/>
                <a:moveTo>
                  <a:pt x="580806" y="99557"/>
                </a:moveTo>
                <a:lnTo>
                  <a:pt x="581202" y="99788"/>
                </a:lnTo>
                <a:lnTo>
                  <a:pt x="577000" y="105178"/>
                </a:lnTo>
                <a:close/>
                <a:moveTo>
                  <a:pt x="770277" y="49587"/>
                </a:moveTo>
                <a:cubicBezTo>
                  <a:pt x="776244" y="45266"/>
                  <a:pt x="785365" y="52467"/>
                  <a:pt x="782896" y="59257"/>
                </a:cubicBezTo>
                <a:cubicBezTo>
                  <a:pt x="769866" y="94575"/>
                  <a:pt x="751418" y="127562"/>
                  <a:pt x="731667" y="159589"/>
                </a:cubicBezTo>
                <a:cubicBezTo>
                  <a:pt x="713288" y="189353"/>
                  <a:pt x="693331" y="218911"/>
                  <a:pt x="674883" y="247715"/>
                </a:cubicBezTo>
                <a:cubicBezTo>
                  <a:pt x="656434" y="276518"/>
                  <a:pt x="639221" y="306008"/>
                  <a:pt x="620705" y="334811"/>
                </a:cubicBezTo>
                <a:cubicBezTo>
                  <a:pt x="601228" y="365021"/>
                  <a:pt x="581460" y="395316"/>
                  <a:pt x="563363" y="426511"/>
                </a:cubicBezTo>
                <a:lnTo>
                  <a:pt x="526009" y="503175"/>
                </a:lnTo>
                <a:lnTo>
                  <a:pt x="505490" y="513051"/>
                </a:lnTo>
                <a:lnTo>
                  <a:pt x="516051" y="523612"/>
                </a:lnTo>
                <a:lnTo>
                  <a:pt x="526009" y="503175"/>
                </a:lnTo>
                <a:lnTo>
                  <a:pt x="546990" y="493077"/>
                </a:lnTo>
                <a:cubicBezTo>
                  <a:pt x="559788" y="484213"/>
                  <a:pt x="571601" y="473720"/>
                  <a:pt x="582574" y="463330"/>
                </a:cubicBezTo>
                <a:cubicBezTo>
                  <a:pt x="626259" y="422045"/>
                  <a:pt x="661647" y="373216"/>
                  <a:pt x="699709" y="326856"/>
                </a:cubicBezTo>
                <a:cubicBezTo>
                  <a:pt x="750321" y="265203"/>
                  <a:pt x="792429" y="197103"/>
                  <a:pt x="841327" y="134078"/>
                </a:cubicBezTo>
                <a:cubicBezTo>
                  <a:pt x="846470" y="127494"/>
                  <a:pt x="858814" y="134695"/>
                  <a:pt x="855660" y="142444"/>
                </a:cubicBezTo>
                <a:cubicBezTo>
                  <a:pt x="840915" y="178380"/>
                  <a:pt x="823907" y="213287"/>
                  <a:pt x="806076" y="247852"/>
                </a:cubicBezTo>
                <a:cubicBezTo>
                  <a:pt x="790234" y="278576"/>
                  <a:pt x="773981" y="309025"/>
                  <a:pt x="758550" y="339955"/>
                </a:cubicBezTo>
                <a:cubicBezTo>
                  <a:pt x="744354" y="368484"/>
                  <a:pt x="731324" y="397150"/>
                  <a:pt x="714385" y="424171"/>
                </a:cubicBezTo>
                <a:cubicBezTo>
                  <a:pt x="697960" y="450369"/>
                  <a:pt x="679769" y="475503"/>
                  <a:pt x="662444" y="501152"/>
                </a:cubicBezTo>
                <a:lnTo>
                  <a:pt x="627584" y="560861"/>
                </a:lnTo>
                <a:lnTo>
                  <a:pt x="623806" y="563531"/>
                </a:lnTo>
                <a:cubicBezTo>
                  <a:pt x="618874" y="566123"/>
                  <a:pt x="613692" y="567863"/>
                  <a:pt x="608291" y="568326"/>
                </a:cubicBezTo>
                <a:lnTo>
                  <a:pt x="615698" y="581219"/>
                </a:lnTo>
                <a:lnTo>
                  <a:pt x="627584" y="560861"/>
                </a:lnTo>
                <a:lnTo>
                  <a:pt x="637824" y="553624"/>
                </a:lnTo>
                <a:cubicBezTo>
                  <a:pt x="646627" y="545883"/>
                  <a:pt x="654309" y="536437"/>
                  <a:pt x="660618" y="528687"/>
                </a:cubicBezTo>
                <a:cubicBezTo>
                  <a:pt x="691479" y="490694"/>
                  <a:pt x="712259" y="446391"/>
                  <a:pt x="738045" y="405106"/>
                </a:cubicBezTo>
                <a:cubicBezTo>
                  <a:pt x="747852" y="389469"/>
                  <a:pt x="759442" y="374725"/>
                  <a:pt x="769935" y="359500"/>
                </a:cubicBezTo>
                <a:cubicBezTo>
                  <a:pt x="781182" y="343109"/>
                  <a:pt x="792360" y="326650"/>
                  <a:pt x="803470" y="310191"/>
                </a:cubicBezTo>
                <a:cubicBezTo>
                  <a:pt x="825690" y="277273"/>
                  <a:pt x="847910" y="244354"/>
                  <a:pt x="871159" y="212122"/>
                </a:cubicBezTo>
                <a:cubicBezTo>
                  <a:pt x="877742" y="203000"/>
                  <a:pt x="890292" y="210681"/>
                  <a:pt x="885972" y="220763"/>
                </a:cubicBezTo>
                <a:lnTo>
                  <a:pt x="885901" y="220916"/>
                </a:lnTo>
                <a:lnTo>
                  <a:pt x="871296" y="212396"/>
                </a:lnTo>
                <a:lnTo>
                  <a:pt x="818935" y="318587"/>
                </a:lnTo>
                <a:lnTo>
                  <a:pt x="807242" y="335566"/>
                </a:lnTo>
                <a:cubicBezTo>
                  <a:pt x="787148" y="365192"/>
                  <a:pt x="764585" y="393721"/>
                  <a:pt x="746686" y="424651"/>
                </a:cubicBezTo>
                <a:cubicBezTo>
                  <a:pt x="734136" y="446323"/>
                  <a:pt x="722066" y="468268"/>
                  <a:pt x="708830" y="489528"/>
                </a:cubicBezTo>
                <a:cubicBezTo>
                  <a:pt x="694634" y="512433"/>
                  <a:pt x="679409" y="535202"/>
                  <a:pt x="660824" y="554816"/>
                </a:cubicBezTo>
                <a:cubicBezTo>
                  <a:pt x="646765" y="569698"/>
                  <a:pt x="629483" y="583962"/>
                  <a:pt x="608360" y="585745"/>
                </a:cubicBezTo>
                <a:cubicBezTo>
                  <a:pt x="601228" y="586363"/>
                  <a:pt x="598485" y="578202"/>
                  <a:pt x="600953" y="572852"/>
                </a:cubicBezTo>
                <a:cubicBezTo>
                  <a:pt x="615218" y="541854"/>
                  <a:pt x="633735" y="513188"/>
                  <a:pt x="652937" y="485070"/>
                </a:cubicBezTo>
                <a:cubicBezTo>
                  <a:pt x="670356" y="459695"/>
                  <a:pt x="687501" y="435898"/>
                  <a:pt x="704235" y="408466"/>
                </a:cubicBezTo>
                <a:cubicBezTo>
                  <a:pt x="720968" y="381034"/>
                  <a:pt x="733656" y="351750"/>
                  <a:pt x="748126" y="323084"/>
                </a:cubicBezTo>
                <a:cubicBezTo>
                  <a:pt x="763591" y="292395"/>
                  <a:pt x="779828" y="262083"/>
                  <a:pt x="795472" y="231487"/>
                </a:cubicBezTo>
                <a:lnTo>
                  <a:pt x="801201" y="219285"/>
                </a:lnTo>
                <a:lnTo>
                  <a:pt x="853602" y="146559"/>
                </a:lnTo>
                <a:lnTo>
                  <a:pt x="839269" y="138192"/>
                </a:lnTo>
                <a:lnTo>
                  <a:pt x="801201" y="219285"/>
                </a:lnTo>
                <a:lnTo>
                  <a:pt x="773501" y="257728"/>
                </a:lnTo>
                <a:cubicBezTo>
                  <a:pt x="733999" y="313209"/>
                  <a:pt x="691479" y="367112"/>
                  <a:pt x="647520" y="419165"/>
                </a:cubicBezTo>
                <a:cubicBezTo>
                  <a:pt x="626534" y="444059"/>
                  <a:pt x="604520" y="468336"/>
                  <a:pt x="579694" y="489459"/>
                </a:cubicBezTo>
                <a:cubicBezTo>
                  <a:pt x="559326" y="506810"/>
                  <a:pt x="536419" y="523132"/>
                  <a:pt x="510154" y="529990"/>
                </a:cubicBezTo>
                <a:cubicBezTo>
                  <a:pt x="504324" y="531499"/>
                  <a:pt x="497192" y="525807"/>
                  <a:pt x="499592" y="519429"/>
                </a:cubicBezTo>
                <a:lnTo>
                  <a:pt x="546704" y="423819"/>
                </a:lnTo>
                <a:lnTo>
                  <a:pt x="574756" y="378291"/>
                </a:lnTo>
                <a:lnTo>
                  <a:pt x="583359" y="362621"/>
                </a:lnTo>
                <a:lnTo>
                  <a:pt x="610006" y="320204"/>
                </a:lnTo>
                <a:cubicBezTo>
                  <a:pt x="628454" y="291469"/>
                  <a:pt x="645599" y="261911"/>
                  <a:pt x="664115" y="233244"/>
                </a:cubicBezTo>
                <a:cubicBezTo>
                  <a:pt x="682563" y="204647"/>
                  <a:pt x="702211" y="176169"/>
                  <a:pt x="720214" y="146800"/>
                </a:cubicBezTo>
                <a:lnTo>
                  <a:pt x="743943" y="99676"/>
                </a:lnTo>
                <a:lnTo>
                  <a:pt x="779056" y="64675"/>
                </a:lnTo>
                <a:lnTo>
                  <a:pt x="766437" y="55005"/>
                </a:lnTo>
                <a:lnTo>
                  <a:pt x="743943" y="99676"/>
                </a:lnTo>
                <a:lnTo>
                  <a:pt x="727887" y="115681"/>
                </a:lnTo>
                <a:cubicBezTo>
                  <a:pt x="712927" y="134901"/>
                  <a:pt x="699743" y="155646"/>
                  <a:pt x="687364" y="175843"/>
                </a:cubicBezTo>
                <a:cubicBezTo>
                  <a:pt x="663842" y="214248"/>
                  <a:pt x="643062" y="254230"/>
                  <a:pt x="621253" y="293595"/>
                </a:cubicBezTo>
                <a:lnTo>
                  <a:pt x="583359" y="362621"/>
                </a:lnTo>
                <a:lnTo>
                  <a:pt x="553222" y="410592"/>
                </a:lnTo>
                <a:lnTo>
                  <a:pt x="546704" y="423819"/>
                </a:lnTo>
                <a:lnTo>
                  <a:pt x="514543" y="476017"/>
                </a:lnTo>
                <a:cubicBezTo>
                  <a:pt x="498427" y="497346"/>
                  <a:pt x="476275" y="525944"/>
                  <a:pt x="447746" y="529990"/>
                </a:cubicBezTo>
                <a:cubicBezTo>
                  <a:pt x="442602" y="530676"/>
                  <a:pt x="436567" y="527864"/>
                  <a:pt x="436910" y="521692"/>
                </a:cubicBezTo>
                <a:cubicBezTo>
                  <a:pt x="438624" y="488979"/>
                  <a:pt x="447128" y="457432"/>
                  <a:pt x="459885" y="427326"/>
                </a:cubicBezTo>
                <a:cubicBezTo>
                  <a:pt x="483819" y="370885"/>
                  <a:pt x="521469" y="319038"/>
                  <a:pt x="553702" y="270003"/>
                </a:cubicBezTo>
                <a:cubicBezTo>
                  <a:pt x="569818" y="245486"/>
                  <a:pt x="585797" y="220266"/>
                  <a:pt x="599033" y="193845"/>
                </a:cubicBezTo>
                <a:lnTo>
                  <a:pt x="612060" y="156235"/>
                </a:lnTo>
                <a:lnTo>
                  <a:pt x="642239" y="118853"/>
                </a:lnTo>
                <a:lnTo>
                  <a:pt x="627906" y="110486"/>
                </a:lnTo>
                <a:lnTo>
                  <a:pt x="612060" y="156235"/>
                </a:lnTo>
                <a:lnTo>
                  <a:pt x="551439" y="231324"/>
                </a:lnTo>
                <a:cubicBezTo>
                  <a:pt x="527916" y="264448"/>
                  <a:pt x="505970" y="298807"/>
                  <a:pt x="486288" y="334331"/>
                </a:cubicBezTo>
                <a:cubicBezTo>
                  <a:pt x="473601" y="357237"/>
                  <a:pt x="463108" y="381377"/>
                  <a:pt x="451586" y="404831"/>
                </a:cubicBezTo>
                <a:cubicBezTo>
                  <a:pt x="437939" y="432607"/>
                  <a:pt x="423674" y="460381"/>
                  <a:pt x="405638" y="485619"/>
                </a:cubicBezTo>
                <a:cubicBezTo>
                  <a:pt x="391647" y="505233"/>
                  <a:pt x="374502" y="525669"/>
                  <a:pt x="350842" y="533487"/>
                </a:cubicBezTo>
                <a:cubicBezTo>
                  <a:pt x="344945" y="535408"/>
                  <a:pt x="337949" y="528961"/>
                  <a:pt x="340281" y="522926"/>
                </a:cubicBezTo>
                <a:cubicBezTo>
                  <a:pt x="353174" y="489116"/>
                  <a:pt x="368192" y="456198"/>
                  <a:pt x="383487" y="423485"/>
                </a:cubicBezTo>
                <a:cubicBezTo>
                  <a:pt x="397134" y="394339"/>
                  <a:pt x="411124" y="365329"/>
                  <a:pt x="424085" y="335840"/>
                </a:cubicBezTo>
                <a:cubicBezTo>
                  <a:pt x="436361" y="307860"/>
                  <a:pt x="447746" y="279810"/>
                  <a:pt x="462354" y="252858"/>
                </a:cubicBezTo>
                <a:lnTo>
                  <a:pt x="464075" y="250025"/>
                </a:lnTo>
                <a:lnTo>
                  <a:pt x="577000" y="105178"/>
                </a:lnTo>
                <a:lnTo>
                  <a:pt x="521126" y="187707"/>
                </a:lnTo>
                <a:cubicBezTo>
                  <a:pt x="503844" y="214248"/>
                  <a:pt x="486699" y="242365"/>
                  <a:pt x="472503" y="269386"/>
                </a:cubicBezTo>
                <a:cubicBezTo>
                  <a:pt x="458307" y="296406"/>
                  <a:pt x="447334" y="324730"/>
                  <a:pt x="434853" y="352573"/>
                </a:cubicBezTo>
                <a:cubicBezTo>
                  <a:pt x="421789" y="381686"/>
                  <a:pt x="407901" y="410421"/>
                  <a:pt x="394425" y="439328"/>
                </a:cubicBezTo>
                <a:lnTo>
                  <a:pt x="368078" y="500257"/>
                </a:lnTo>
                <a:lnTo>
                  <a:pt x="345904" y="516548"/>
                </a:lnTo>
                <a:lnTo>
                  <a:pt x="356466" y="527110"/>
                </a:lnTo>
                <a:lnTo>
                  <a:pt x="368078" y="500257"/>
                </a:lnTo>
                <a:lnTo>
                  <a:pt x="378900" y="492305"/>
                </a:lnTo>
                <a:cubicBezTo>
                  <a:pt x="388219" y="481470"/>
                  <a:pt x="396002" y="468988"/>
                  <a:pt x="402688" y="458187"/>
                </a:cubicBezTo>
                <a:cubicBezTo>
                  <a:pt x="433276" y="408878"/>
                  <a:pt x="453850" y="354288"/>
                  <a:pt x="483201" y="304362"/>
                </a:cubicBezTo>
                <a:cubicBezTo>
                  <a:pt x="525036" y="233313"/>
                  <a:pt x="574756" y="167613"/>
                  <a:pt x="629825" y="106303"/>
                </a:cubicBezTo>
                <a:cubicBezTo>
                  <a:pt x="636066" y="99376"/>
                  <a:pt x="645530" y="106988"/>
                  <a:pt x="644159" y="114669"/>
                </a:cubicBezTo>
                <a:cubicBezTo>
                  <a:pt x="638604" y="146491"/>
                  <a:pt x="626602" y="176734"/>
                  <a:pt x="611857" y="205401"/>
                </a:cubicBezTo>
                <a:cubicBezTo>
                  <a:pt x="584152" y="259305"/>
                  <a:pt x="546021" y="309711"/>
                  <a:pt x="515297" y="359089"/>
                </a:cubicBezTo>
                <a:cubicBezTo>
                  <a:pt x="492254" y="396122"/>
                  <a:pt x="470947" y="435624"/>
                  <a:pt x="460432" y="478000"/>
                </a:cubicBezTo>
                <a:lnTo>
                  <a:pt x="455905" y="507814"/>
                </a:lnTo>
                <a:lnTo>
                  <a:pt x="443014" y="513051"/>
                </a:lnTo>
                <a:lnTo>
                  <a:pt x="453850" y="521349"/>
                </a:lnTo>
                <a:lnTo>
                  <a:pt x="455905" y="507814"/>
                </a:lnTo>
                <a:lnTo>
                  <a:pt x="462259" y="505233"/>
                </a:lnTo>
                <a:cubicBezTo>
                  <a:pt x="468097" y="501341"/>
                  <a:pt x="473395" y="496489"/>
                  <a:pt x="478264" y="491654"/>
                </a:cubicBezTo>
                <a:cubicBezTo>
                  <a:pt x="492117" y="477869"/>
                  <a:pt x="503775" y="461959"/>
                  <a:pt x="514611" y="445774"/>
                </a:cubicBezTo>
                <a:cubicBezTo>
                  <a:pt x="535391" y="414707"/>
                  <a:pt x="553222" y="381789"/>
                  <a:pt x="570778" y="348870"/>
                </a:cubicBezTo>
                <a:cubicBezTo>
                  <a:pt x="586689" y="319038"/>
                  <a:pt x="603628" y="289754"/>
                  <a:pt x="619813" y="259990"/>
                </a:cubicBezTo>
                <a:cubicBezTo>
                  <a:pt x="641553" y="220009"/>
                  <a:pt x="663155" y="179889"/>
                  <a:pt x="688324" y="141896"/>
                </a:cubicBezTo>
                <a:cubicBezTo>
                  <a:pt x="711025" y="107606"/>
                  <a:pt x="736674" y="73864"/>
                  <a:pt x="770277" y="49587"/>
                </a:cubicBezTo>
                <a:close/>
                <a:moveTo>
                  <a:pt x="525659" y="13191"/>
                </a:moveTo>
                <a:lnTo>
                  <a:pt x="511525" y="65035"/>
                </a:lnTo>
                <a:cubicBezTo>
                  <a:pt x="504650" y="82677"/>
                  <a:pt x="496301" y="99822"/>
                  <a:pt x="487865" y="116384"/>
                </a:cubicBezTo>
                <a:cubicBezTo>
                  <a:pt x="430104" y="229850"/>
                  <a:pt x="352707" y="332167"/>
                  <a:pt x="287442" y="441302"/>
                </a:cubicBezTo>
                <a:lnTo>
                  <a:pt x="236064" y="537200"/>
                </a:lnTo>
                <a:lnTo>
                  <a:pt x="219991" y="540483"/>
                </a:lnTo>
                <a:lnTo>
                  <a:pt x="227398" y="553376"/>
                </a:lnTo>
                <a:lnTo>
                  <a:pt x="236064" y="537200"/>
                </a:lnTo>
                <a:lnTo>
                  <a:pt x="237070" y="536995"/>
                </a:lnTo>
                <a:cubicBezTo>
                  <a:pt x="253715" y="528961"/>
                  <a:pt x="268683" y="509365"/>
                  <a:pt x="278559" y="496866"/>
                </a:cubicBezTo>
                <a:cubicBezTo>
                  <a:pt x="319021" y="445636"/>
                  <a:pt x="347824" y="386383"/>
                  <a:pt x="381772" y="330902"/>
                </a:cubicBezTo>
                <a:cubicBezTo>
                  <a:pt x="403306" y="295652"/>
                  <a:pt x="430943" y="263899"/>
                  <a:pt x="456387" y="231461"/>
                </a:cubicBezTo>
                <a:cubicBezTo>
                  <a:pt x="493077" y="184621"/>
                  <a:pt x="530042" y="138055"/>
                  <a:pt x="566115" y="90735"/>
                </a:cubicBezTo>
                <a:cubicBezTo>
                  <a:pt x="572630" y="82162"/>
                  <a:pt x="587306" y="90118"/>
                  <a:pt x="580928" y="99376"/>
                </a:cubicBezTo>
                <a:lnTo>
                  <a:pt x="580806" y="99557"/>
                </a:lnTo>
                <a:lnTo>
                  <a:pt x="566389" y="91146"/>
                </a:lnTo>
                <a:cubicBezTo>
                  <a:pt x="548284" y="117584"/>
                  <a:pt x="529922" y="143919"/>
                  <a:pt x="512263" y="170691"/>
                </a:cubicBezTo>
                <a:lnTo>
                  <a:pt x="464075" y="250025"/>
                </a:lnTo>
                <a:lnTo>
                  <a:pt x="455290" y="261293"/>
                </a:lnTo>
                <a:cubicBezTo>
                  <a:pt x="432041" y="291126"/>
                  <a:pt x="408381" y="320204"/>
                  <a:pt x="389178" y="352848"/>
                </a:cubicBezTo>
                <a:cubicBezTo>
                  <a:pt x="371896" y="382063"/>
                  <a:pt x="355437" y="411895"/>
                  <a:pt x="337743" y="440767"/>
                </a:cubicBezTo>
                <a:cubicBezTo>
                  <a:pt x="320050" y="469639"/>
                  <a:pt x="301533" y="498649"/>
                  <a:pt x="278833" y="523818"/>
                </a:cubicBezTo>
                <a:cubicBezTo>
                  <a:pt x="264568" y="539660"/>
                  <a:pt x="243652" y="560371"/>
                  <a:pt x="220266" y="558039"/>
                </a:cubicBezTo>
                <a:cubicBezTo>
                  <a:pt x="213476" y="557353"/>
                  <a:pt x="209979" y="551387"/>
                  <a:pt x="212859" y="545146"/>
                </a:cubicBezTo>
                <a:cubicBezTo>
                  <a:pt x="235422" y="496523"/>
                  <a:pt x="262443" y="450231"/>
                  <a:pt x="290835" y="404831"/>
                </a:cubicBezTo>
                <a:cubicBezTo>
                  <a:pt x="334314" y="335223"/>
                  <a:pt x="379783" y="266986"/>
                  <a:pt x="422645" y="197034"/>
                </a:cubicBezTo>
                <a:cubicBezTo>
                  <a:pt x="442191" y="165145"/>
                  <a:pt x="461256" y="132775"/>
                  <a:pt x="477784" y="99170"/>
                </a:cubicBezTo>
                <a:cubicBezTo>
                  <a:pt x="484985" y="84563"/>
                  <a:pt x="491946" y="69527"/>
                  <a:pt x="497664" y="54079"/>
                </a:cubicBezTo>
                <a:lnTo>
                  <a:pt x="497843" y="53393"/>
                </a:lnTo>
                <a:close/>
                <a:moveTo>
                  <a:pt x="525688" y="13088"/>
                </a:moveTo>
                <a:lnTo>
                  <a:pt x="525721" y="13102"/>
                </a:lnTo>
                <a:lnTo>
                  <a:pt x="525659" y="13191"/>
                </a:lnTo>
                <a:close/>
                <a:moveTo>
                  <a:pt x="521195" y="724"/>
                </a:moveTo>
                <a:cubicBezTo>
                  <a:pt x="524538" y="2233"/>
                  <a:pt x="526990" y="5970"/>
                  <a:pt x="526338" y="10702"/>
                </a:cubicBezTo>
                <a:lnTo>
                  <a:pt x="525688" y="13088"/>
                </a:lnTo>
                <a:lnTo>
                  <a:pt x="510085" y="6519"/>
                </a:lnTo>
                <a:lnTo>
                  <a:pt x="497843" y="53393"/>
                </a:lnTo>
                <a:lnTo>
                  <a:pt x="429298" y="152457"/>
                </a:lnTo>
                <a:cubicBezTo>
                  <a:pt x="400905" y="193468"/>
                  <a:pt x="372102" y="234342"/>
                  <a:pt x="342133" y="274324"/>
                </a:cubicBezTo>
                <a:cubicBezTo>
                  <a:pt x="313878" y="312043"/>
                  <a:pt x="286102" y="349624"/>
                  <a:pt x="262099" y="390292"/>
                </a:cubicBezTo>
                <a:cubicBezTo>
                  <a:pt x="250921" y="409289"/>
                  <a:pt x="239605" y="428491"/>
                  <a:pt x="230278" y="448449"/>
                </a:cubicBezTo>
                <a:cubicBezTo>
                  <a:pt x="222666" y="464702"/>
                  <a:pt x="215739" y="481230"/>
                  <a:pt x="208196" y="497552"/>
                </a:cubicBezTo>
                <a:cubicBezTo>
                  <a:pt x="193588" y="529167"/>
                  <a:pt x="176992" y="563183"/>
                  <a:pt x="148394" y="584511"/>
                </a:cubicBezTo>
                <a:cubicBezTo>
                  <a:pt x="144211" y="587597"/>
                  <a:pt x="136599" y="584511"/>
                  <a:pt x="135776" y="579368"/>
                </a:cubicBezTo>
                <a:cubicBezTo>
                  <a:pt x="130701" y="548026"/>
                  <a:pt x="145857" y="515520"/>
                  <a:pt x="159023" y="488019"/>
                </a:cubicBezTo>
                <a:cubicBezTo>
                  <a:pt x="174660" y="455375"/>
                  <a:pt x="193246" y="424240"/>
                  <a:pt x="211282" y="392898"/>
                </a:cubicBezTo>
                <a:cubicBezTo>
                  <a:pt x="219443" y="378771"/>
                  <a:pt x="227536" y="364575"/>
                  <a:pt x="235079" y="350036"/>
                </a:cubicBezTo>
                <a:cubicBezTo>
                  <a:pt x="241800" y="337143"/>
                  <a:pt x="247081" y="323701"/>
                  <a:pt x="253253" y="310534"/>
                </a:cubicBezTo>
                <a:cubicBezTo>
                  <a:pt x="271290" y="271786"/>
                  <a:pt x="293304" y="234890"/>
                  <a:pt x="312369" y="196623"/>
                </a:cubicBezTo>
                <a:cubicBezTo>
                  <a:pt x="321285" y="178758"/>
                  <a:pt x="330234" y="160104"/>
                  <a:pt x="337229" y="140858"/>
                </a:cubicBezTo>
                <a:lnTo>
                  <a:pt x="342368" y="117649"/>
                </a:lnTo>
                <a:lnTo>
                  <a:pt x="364969" y="87580"/>
                </a:lnTo>
                <a:lnTo>
                  <a:pt x="350362" y="81545"/>
                </a:lnTo>
                <a:lnTo>
                  <a:pt x="342368" y="117649"/>
                </a:lnTo>
                <a:lnTo>
                  <a:pt x="312120" y="157892"/>
                </a:lnTo>
                <a:cubicBezTo>
                  <a:pt x="296733" y="182941"/>
                  <a:pt x="283189" y="209207"/>
                  <a:pt x="270330" y="235507"/>
                </a:cubicBezTo>
                <a:cubicBezTo>
                  <a:pt x="250029" y="277204"/>
                  <a:pt x="230142" y="319106"/>
                  <a:pt x="209773" y="360803"/>
                </a:cubicBezTo>
                <a:cubicBezTo>
                  <a:pt x="196194" y="388578"/>
                  <a:pt x="184467" y="417176"/>
                  <a:pt x="171711" y="445294"/>
                </a:cubicBezTo>
                <a:cubicBezTo>
                  <a:pt x="156486" y="478966"/>
                  <a:pt x="140713" y="512708"/>
                  <a:pt x="121373" y="544255"/>
                </a:cubicBezTo>
                <a:cubicBezTo>
                  <a:pt x="110195" y="562428"/>
                  <a:pt x="93461" y="591780"/>
                  <a:pt x="70075" y="595896"/>
                </a:cubicBezTo>
                <a:cubicBezTo>
                  <a:pt x="62326" y="597199"/>
                  <a:pt x="57320" y="590341"/>
                  <a:pt x="60406" y="583277"/>
                </a:cubicBezTo>
                <a:cubicBezTo>
                  <a:pt x="77551" y="543843"/>
                  <a:pt x="96068" y="505027"/>
                  <a:pt x="114446" y="466210"/>
                </a:cubicBezTo>
                <a:cubicBezTo>
                  <a:pt x="130769" y="431646"/>
                  <a:pt x="147091" y="397014"/>
                  <a:pt x="162247" y="361900"/>
                </a:cubicBezTo>
                <a:cubicBezTo>
                  <a:pt x="174454" y="333714"/>
                  <a:pt x="188445" y="307516"/>
                  <a:pt x="204081" y="280633"/>
                </a:cubicBezTo>
                <a:lnTo>
                  <a:pt x="225452" y="241372"/>
                </a:lnTo>
                <a:lnTo>
                  <a:pt x="226507" y="240239"/>
                </a:lnTo>
                <a:cubicBezTo>
                  <a:pt x="240154" y="223712"/>
                  <a:pt x="249550" y="205058"/>
                  <a:pt x="257574" y="185307"/>
                </a:cubicBezTo>
                <a:cubicBezTo>
                  <a:pt x="266078" y="164321"/>
                  <a:pt x="273141" y="142513"/>
                  <a:pt x="286583" y="124065"/>
                </a:cubicBezTo>
                <a:lnTo>
                  <a:pt x="270603" y="119744"/>
                </a:lnTo>
                <a:cubicBezTo>
                  <a:pt x="270330" y="147245"/>
                  <a:pt x="260248" y="173991"/>
                  <a:pt x="248727" y="198611"/>
                </a:cubicBezTo>
                <a:lnTo>
                  <a:pt x="225452" y="241372"/>
                </a:lnTo>
                <a:lnTo>
                  <a:pt x="188034" y="281525"/>
                </a:lnTo>
                <a:cubicBezTo>
                  <a:pt x="178501" y="292223"/>
                  <a:pt x="170339" y="304087"/>
                  <a:pt x="163002" y="316432"/>
                </a:cubicBezTo>
                <a:cubicBezTo>
                  <a:pt x="150726" y="337074"/>
                  <a:pt x="141262" y="359569"/>
                  <a:pt x="130701" y="381172"/>
                </a:cubicBezTo>
                <a:cubicBezTo>
                  <a:pt x="118836" y="405517"/>
                  <a:pt x="106629" y="430137"/>
                  <a:pt x="90238" y="451809"/>
                </a:cubicBezTo>
                <a:cubicBezTo>
                  <a:pt x="79539" y="465936"/>
                  <a:pt x="63492" y="484316"/>
                  <a:pt x="43604" y="481778"/>
                </a:cubicBezTo>
                <a:cubicBezTo>
                  <a:pt x="38597" y="481161"/>
                  <a:pt x="33179" y="476772"/>
                  <a:pt x="35306" y="470943"/>
                </a:cubicBezTo>
                <a:cubicBezTo>
                  <a:pt x="41752" y="453592"/>
                  <a:pt x="49022" y="436515"/>
                  <a:pt x="56222" y="419439"/>
                </a:cubicBezTo>
                <a:cubicBezTo>
                  <a:pt x="71721" y="382474"/>
                  <a:pt x="87358" y="345373"/>
                  <a:pt x="99291" y="307036"/>
                </a:cubicBezTo>
                <a:cubicBezTo>
                  <a:pt x="104023" y="291846"/>
                  <a:pt x="109081" y="275215"/>
                  <a:pt x="111953" y="258396"/>
                </a:cubicBezTo>
                <a:lnTo>
                  <a:pt x="111719" y="232874"/>
                </a:lnTo>
                <a:lnTo>
                  <a:pt x="125831" y="212396"/>
                </a:lnTo>
                <a:lnTo>
                  <a:pt x="111498" y="208624"/>
                </a:lnTo>
                <a:lnTo>
                  <a:pt x="111719" y="232874"/>
                </a:lnTo>
                <a:lnTo>
                  <a:pt x="67281" y="297358"/>
                </a:lnTo>
                <a:cubicBezTo>
                  <a:pt x="50445" y="327491"/>
                  <a:pt x="34860" y="358472"/>
                  <a:pt x="16240" y="387412"/>
                </a:cubicBezTo>
                <a:cubicBezTo>
                  <a:pt x="11234" y="395230"/>
                  <a:pt x="-3099" y="390224"/>
                  <a:pt x="604" y="380828"/>
                </a:cubicBezTo>
                <a:lnTo>
                  <a:pt x="1334" y="378681"/>
                </a:lnTo>
                <a:lnTo>
                  <a:pt x="16857" y="385218"/>
                </a:lnTo>
                <a:cubicBezTo>
                  <a:pt x="26664" y="360392"/>
                  <a:pt x="33831" y="334503"/>
                  <a:pt x="42652" y="309394"/>
                </a:cubicBezTo>
                <a:lnTo>
                  <a:pt x="55355" y="284095"/>
                </a:lnTo>
                <a:lnTo>
                  <a:pt x="113487" y="200120"/>
                </a:lnTo>
                <a:cubicBezTo>
                  <a:pt x="117875" y="195388"/>
                  <a:pt x="126312" y="197788"/>
                  <a:pt x="127820" y="203892"/>
                </a:cubicBezTo>
                <a:cubicBezTo>
                  <a:pt x="132347" y="221586"/>
                  <a:pt x="131180" y="240034"/>
                  <a:pt x="128506" y="257933"/>
                </a:cubicBezTo>
                <a:cubicBezTo>
                  <a:pt x="122814" y="296132"/>
                  <a:pt x="110229" y="332548"/>
                  <a:pt x="95750" y="368373"/>
                </a:cubicBezTo>
                <a:lnTo>
                  <a:pt x="57624" y="460738"/>
                </a:lnTo>
                <a:lnTo>
                  <a:pt x="56895" y="461352"/>
                </a:lnTo>
                <a:cubicBezTo>
                  <a:pt x="52604" y="463780"/>
                  <a:pt x="48061" y="465028"/>
                  <a:pt x="43329" y="464427"/>
                </a:cubicBezTo>
                <a:lnTo>
                  <a:pt x="51628" y="475263"/>
                </a:lnTo>
                <a:lnTo>
                  <a:pt x="57624" y="460738"/>
                </a:lnTo>
                <a:lnTo>
                  <a:pt x="68944" y="451192"/>
                </a:lnTo>
                <a:cubicBezTo>
                  <a:pt x="76385" y="442945"/>
                  <a:pt x="82558" y="432641"/>
                  <a:pt x="86947" y="425611"/>
                </a:cubicBezTo>
                <a:cubicBezTo>
                  <a:pt x="112115" y="385286"/>
                  <a:pt x="127134" y="339269"/>
                  <a:pt x="153194" y="299561"/>
                </a:cubicBezTo>
                <a:cubicBezTo>
                  <a:pt x="163002" y="284611"/>
                  <a:pt x="173495" y="271100"/>
                  <a:pt x="185907" y="258139"/>
                </a:cubicBezTo>
                <a:cubicBezTo>
                  <a:pt x="198321" y="245177"/>
                  <a:pt x="211693" y="232696"/>
                  <a:pt x="221706" y="217677"/>
                </a:cubicBezTo>
                <a:cubicBezTo>
                  <a:pt x="242966" y="185787"/>
                  <a:pt x="248864" y="146148"/>
                  <a:pt x="271495" y="115149"/>
                </a:cubicBezTo>
                <a:cubicBezTo>
                  <a:pt x="276227" y="108703"/>
                  <a:pt x="287543" y="110349"/>
                  <a:pt x="287475" y="119470"/>
                </a:cubicBezTo>
                <a:cubicBezTo>
                  <a:pt x="287200" y="151429"/>
                  <a:pt x="275404" y="181672"/>
                  <a:pt x="261620" y="210544"/>
                </a:cubicBezTo>
                <a:cubicBezTo>
                  <a:pt x="247835" y="239416"/>
                  <a:pt x="231376" y="266986"/>
                  <a:pt x="215328" y="294692"/>
                </a:cubicBezTo>
                <a:cubicBezTo>
                  <a:pt x="208058" y="307311"/>
                  <a:pt x="200789" y="319929"/>
                  <a:pt x="194000" y="332822"/>
                </a:cubicBezTo>
                <a:cubicBezTo>
                  <a:pt x="186044" y="347910"/>
                  <a:pt x="179735" y="363683"/>
                  <a:pt x="172877" y="379320"/>
                </a:cubicBezTo>
                <a:lnTo>
                  <a:pt x="90025" y="558948"/>
                </a:lnTo>
                <a:lnTo>
                  <a:pt x="89553" y="559685"/>
                </a:lnTo>
                <a:cubicBezTo>
                  <a:pt x="82968" y="567846"/>
                  <a:pt x="74533" y="577379"/>
                  <a:pt x="65275" y="579025"/>
                </a:cubicBezTo>
                <a:lnTo>
                  <a:pt x="74945" y="591643"/>
                </a:lnTo>
                <a:lnTo>
                  <a:pt x="90025" y="558948"/>
                </a:lnTo>
                <a:lnTo>
                  <a:pt x="117327" y="516342"/>
                </a:lnTo>
                <a:cubicBezTo>
                  <a:pt x="149011" y="459078"/>
                  <a:pt x="171368" y="397356"/>
                  <a:pt x="201200" y="339200"/>
                </a:cubicBezTo>
                <a:cubicBezTo>
                  <a:pt x="247355" y="249155"/>
                  <a:pt x="281988" y="150057"/>
                  <a:pt x="352626" y="75236"/>
                </a:cubicBezTo>
                <a:cubicBezTo>
                  <a:pt x="357563" y="69955"/>
                  <a:pt x="367644" y="73864"/>
                  <a:pt x="367233" y="81271"/>
                </a:cubicBezTo>
                <a:cubicBezTo>
                  <a:pt x="364832" y="126328"/>
                  <a:pt x="345081" y="168985"/>
                  <a:pt x="325125" y="208693"/>
                </a:cubicBezTo>
                <a:cubicBezTo>
                  <a:pt x="306128" y="246412"/>
                  <a:pt x="284525" y="282759"/>
                  <a:pt x="266832" y="321095"/>
                </a:cubicBezTo>
                <a:cubicBezTo>
                  <a:pt x="254145" y="348527"/>
                  <a:pt x="240977" y="375068"/>
                  <a:pt x="225821" y="401334"/>
                </a:cubicBezTo>
                <a:cubicBezTo>
                  <a:pt x="207785" y="432675"/>
                  <a:pt x="189199" y="463810"/>
                  <a:pt x="173563" y="496455"/>
                </a:cubicBezTo>
                <a:cubicBezTo>
                  <a:pt x="166773" y="510650"/>
                  <a:pt x="160533" y="525190"/>
                  <a:pt x="156144" y="540345"/>
                </a:cubicBezTo>
                <a:lnTo>
                  <a:pt x="154534" y="553988"/>
                </a:lnTo>
                <a:lnTo>
                  <a:pt x="139478" y="569492"/>
                </a:lnTo>
                <a:lnTo>
                  <a:pt x="152098" y="574635"/>
                </a:lnTo>
                <a:lnTo>
                  <a:pt x="154534" y="553988"/>
                </a:lnTo>
                <a:lnTo>
                  <a:pt x="159632" y="548738"/>
                </a:lnTo>
                <a:cubicBezTo>
                  <a:pt x="165470" y="540946"/>
                  <a:pt x="170545" y="532528"/>
                  <a:pt x="175209" y="524229"/>
                </a:cubicBezTo>
                <a:cubicBezTo>
                  <a:pt x="185359" y="506261"/>
                  <a:pt x="193863" y="487333"/>
                  <a:pt x="202229" y="468474"/>
                </a:cubicBezTo>
                <a:cubicBezTo>
                  <a:pt x="218757" y="431029"/>
                  <a:pt x="237959" y="395367"/>
                  <a:pt x="259631" y="360598"/>
                </a:cubicBezTo>
                <a:cubicBezTo>
                  <a:pt x="284251" y="321027"/>
                  <a:pt x="312986" y="284679"/>
                  <a:pt x="340555" y="247235"/>
                </a:cubicBezTo>
                <a:cubicBezTo>
                  <a:pt x="399259" y="167613"/>
                  <a:pt x="453781" y="85043"/>
                  <a:pt x="510702" y="4118"/>
                </a:cubicBezTo>
                <a:cubicBezTo>
                  <a:pt x="513617" y="-65"/>
                  <a:pt x="517851" y="-785"/>
                  <a:pt x="521195" y="724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2" name="eurasia">
            <a:extLst>
              <a:ext uri="{FF2B5EF4-FFF2-40B4-BE49-F238E27FC236}">
                <a16:creationId xmlns:a16="http://schemas.microsoft.com/office/drawing/2014/main" id="{C7677485-60D2-0757-266D-B54472654F59}"/>
              </a:ext>
            </a:extLst>
          </p:cNvPr>
          <p:cNvSpPr/>
          <p:nvPr/>
        </p:nvSpPr>
        <p:spPr>
          <a:xfrm>
            <a:off x="6361742" y="911718"/>
            <a:ext cx="5462919" cy="3482959"/>
          </a:xfrm>
          <a:custGeom>
            <a:avLst/>
            <a:gdLst>
              <a:gd name="connsiteX0" fmla="*/ 3334426 w 5462919"/>
              <a:gd name="connsiteY0" fmla="*/ 3445518 h 3482959"/>
              <a:gd name="connsiteX1" fmla="*/ 3334317 w 5462919"/>
              <a:gd name="connsiteY1" fmla="*/ 3445582 h 3482959"/>
              <a:gd name="connsiteX2" fmla="*/ 3334353 w 5462919"/>
              <a:gd name="connsiteY2" fmla="*/ 3445537 h 3482959"/>
              <a:gd name="connsiteX3" fmla="*/ 3334479 w 5462919"/>
              <a:gd name="connsiteY3" fmla="*/ 3445486 h 3482959"/>
              <a:gd name="connsiteX4" fmla="*/ 3334455 w 5462919"/>
              <a:gd name="connsiteY4" fmla="*/ 3445510 h 3482959"/>
              <a:gd name="connsiteX5" fmla="*/ 3334426 w 5462919"/>
              <a:gd name="connsiteY5" fmla="*/ 3445518 h 3482959"/>
              <a:gd name="connsiteX6" fmla="*/ 3334682 w 5462919"/>
              <a:gd name="connsiteY6" fmla="*/ 3445451 h 3482959"/>
              <a:gd name="connsiteX7" fmla="*/ 3334623 w 5462919"/>
              <a:gd name="connsiteY7" fmla="*/ 3445549 h 3482959"/>
              <a:gd name="connsiteX8" fmla="*/ 3334634 w 5462919"/>
              <a:gd name="connsiteY8" fmla="*/ 3445463 h 3482959"/>
              <a:gd name="connsiteX9" fmla="*/ 3334688 w 5462919"/>
              <a:gd name="connsiteY9" fmla="*/ 3445439 h 3482959"/>
              <a:gd name="connsiteX10" fmla="*/ 3334688 w 5462919"/>
              <a:gd name="connsiteY10" fmla="*/ 3445449 h 3482959"/>
              <a:gd name="connsiteX11" fmla="*/ 3334682 w 5462919"/>
              <a:gd name="connsiteY11" fmla="*/ 3445451 h 3482959"/>
              <a:gd name="connsiteX12" fmla="*/ 3334847 w 5462919"/>
              <a:gd name="connsiteY12" fmla="*/ 3445407 h 3482959"/>
              <a:gd name="connsiteX13" fmla="*/ 3334645 w 5462919"/>
              <a:gd name="connsiteY13" fmla="*/ 3446180 h 3482959"/>
              <a:gd name="connsiteX14" fmla="*/ 3334688 w 5462919"/>
              <a:gd name="connsiteY14" fmla="*/ 3445449 h 3482959"/>
              <a:gd name="connsiteX15" fmla="*/ 3334643 w 5462919"/>
              <a:gd name="connsiteY15" fmla="*/ 3445389 h 3482959"/>
              <a:gd name="connsiteX16" fmla="*/ 3334634 w 5462919"/>
              <a:gd name="connsiteY16" fmla="*/ 3445463 h 3482959"/>
              <a:gd name="connsiteX17" fmla="*/ 3334573 w 5462919"/>
              <a:gd name="connsiteY17" fmla="*/ 3445479 h 3482959"/>
              <a:gd name="connsiteX18" fmla="*/ 3334602 w 5462919"/>
              <a:gd name="connsiteY18" fmla="*/ 3445414 h 3482959"/>
              <a:gd name="connsiteX19" fmla="*/ 3334640 w 5462919"/>
              <a:gd name="connsiteY19" fmla="*/ 3445325 h 3482959"/>
              <a:gd name="connsiteX20" fmla="*/ 3334602 w 5462919"/>
              <a:gd name="connsiteY20" fmla="*/ 3445414 h 3482959"/>
              <a:gd name="connsiteX21" fmla="*/ 3334479 w 5462919"/>
              <a:gd name="connsiteY21" fmla="*/ 3445486 h 3482959"/>
              <a:gd name="connsiteX22" fmla="*/ 3334759 w 5462919"/>
              <a:gd name="connsiteY22" fmla="*/ 3445321 h 3482959"/>
              <a:gd name="connsiteX23" fmla="*/ 3334688 w 5462919"/>
              <a:gd name="connsiteY23" fmla="*/ 3445439 h 3482959"/>
              <a:gd name="connsiteX24" fmla="*/ 3334693 w 5462919"/>
              <a:gd name="connsiteY24" fmla="*/ 3445360 h 3482959"/>
              <a:gd name="connsiteX25" fmla="*/ 3334546 w 5462919"/>
              <a:gd name="connsiteY25" fmla="*/ 3445296 h 3482959"/>
              <a:gd name="connsiteX26" fmla="*/ 3334353 w 5462919"/>
              <a:gd name="connsiteY26" fmla="*/ 3445537 h 3482959"/>
              <a:gd name="connsiteX27" fmla="*/ 3334122 w 5462919"/>
              <a:gd name="connsiteY27" fmla="*/ 3445597 h 3482959"/>
              <a:gd name="connsiteX28" fmla="*/ 3334443 w 5462919"/>
              <a:gd name="connsiteY28" fmla="*/ 3445340 h 3482959"/>
              <a:gd name="connsiteX29" fmla="*/ 3334655 w 5462919"/>
              <a:gd name="connsiteY29" fmla="*/ 3445292 h 3482959"/>
              <a:gd name="connsiteX30" fmla="*/ 3334652 w 5462919"/>
              <a:gd name="connsiteY30" fmla="*/ 3445313 h 3482959"/>
              <a:gd name="connsiteX31" fmla="*/ 3334640 w 5462919"/>
              <a:gd name="connsiteY31" fmla="*/ 3445325 h 3482959"/>
              <a:gd name="connsiteX32" fmla="*/ 3334698 w 5462919"/>
              <a:gd name="connsiteY32" fmla="*/ 3445267 h 3482959"/>
              <a:gd name="connsiteX33" fmla="*/ 3334693 w 5462919"/>
              <a:gd name="connsiteY33" fmla="*/ 3445360 h 3482959"/>
              <a:gd name="connsiteX34" fmla="*/ 3334643 w 5462919"/>
              <a:gd name="connsiteY34" fmla="*/ 3445389 h 3482959"/>
              <a:gd name="connsiteX35" fmla="*/ 3334652 w 5462919"/>
              <a:gd name="connsiteY35" fmla="*/ 3445313 h 3482959"/>
              <a:gd name="connsiteX36" fmla="*/ 3334620 w 5462919"/>
              <a:gd name="connsiteY36" fmla="*/ 3445264 h 3482959"/>
              <a:gd name="connsiteX37" fmla="*/ 3334546 w 5462919"/>
              <a:gd name="connsiteY37" fmla="*/ 3445296 h 3482959"/>
              <a:gd name="connsiteX38" fmla="*/ 3334569 w 5462919"/>
              <a:gd name="connsiteY38" fmla="*/ 3445267 h 3482959"/>
              <a:gd name="connsiteX39" fmla="*/ 3334668 w 5462919"/>
              <a:gd name="connsiteY39" fmla="*/ 3445261 h 3482959"/>
              <a:gd name="connsiteX40" fmla="*/ 3334655 w 5462919"/>
              <a:gd name="connsiteY40" fmla="*/ 3445292 h 3482959"/>
              <a:gd name="connsiteX41" fmla="*/ 3334658 w 5462919"/>
              <a:gd name="connsiteY41" fmla="*/ 3445262 h 3482959"/>
              <a:gd name="connsiteX42" fmla="*/ 3334707 w 5462919"/>
              <a:gd name="connsiteY42" fmla="*/ 3445259 h 3482959"/>
              <a:gd name="connsiteX43" fmla="*/ 3334698 w 5462919"/>
              <a:gd name="connsiteY43" fmla="*/ 3445267 h 3482959"/>
              <a:gd name="connsiteX44" fmla="*/ 3334699 w 5462919"/>
              <a:gd name="connsiteY44" fmla="*/ 3445259 h 3482959"/>
              <a:gd name="connsiteX45" fmla="*/ 3334880 w 5462919"/>
              <a:gd name="connsiteY45" fmla="*/ 3445249 h 3482959"/>
              <a:gd name="connsiteX46" fmla="*/ 3334759 w 5462919"/>
              <a:gd name="connsiteY46" fmla="*/ 3445321 h 3482959"/>
              <a:gd name="connsiteX47" fmla="*/ 3334799 w 5462919"/>
              <a:gd name="connsiteY47" fmla="*/ 3445253 h 3482959"/>
              <a:gd name="connsiteX48" fmla="*/ 3334660 w 5462919"/>
              <a:gd name="connsiteY48" fmla="*/ 3445246 h 3482959"/>
              <a:gd name="connsiteX49" fmla="*/ 3334658 w 5462919"/>
              <a:gd name="connsiteY49" fmla="*/ 3445262 h 3482959"/>
              <a:gd name="connsiteX50" fmla="*/ 3334620 w 5462919"/>
              <a:gd name="connsiteY50" fmla="*/ 3445264 h 3482959"/>
              <a:gd name="connsiteX51" fmla="*/ 3334890 w 5462919"/>
              <a:gd name="connsiteY51" fmla="*/ 3445243 h 3482959"/>
              <a:gd name="connsiteX52" fmla="*/ 3334889 w 5462919"/>
              <a:gd name="connsiteY52" fmla="*/ 3445248 h 3482959"/>
              <a:gd name="connsiteX53" fmla="*/ 3334880 w 5462919"/>
              <a:gd name="connsiteY53" fmla="*/ 3445249 h 3482959"/>
              <a:gd name="connsiteX54" fmla="*/ 3334598 w 5462919"/>
              <a:gd name="connsiteY54" fmla="*/ 3445231 h 3482959"/>
              <a:gd name="connsiteX55" fmla="*/ 3334569 w 5462919"/>
              <a:gd name="connsiteY55" fmla="*/ 3445267 h 3482959"/>
              <a:gd name="connsiteX56" fmla="*/ 3334532 w 5462919"/>
              <a:gd name="connsiteY56" fmla="*/ 3445269 h 3482959"/>
              <a:gd name="connsiteX57" fmla="*/ 3334576 w 5462919"/>
              <a:gd name="connsiteY57" fmla="*/ 3445234 h 3482959"/>
              <a:gd name="connsiteX58" fmla="*/ 3334701 w 5462919"/>
              <a:gd name="connsiteY58" fmla="*/ 3445229 h 3482959"/>
              <a:gd name="connsiteX59" fmla="*/ 3334699 w 5462919"/>
              <a:gd name="connsiteY59" fmla="*/ 3445259 h 3482959"/>
              <a:gd name="connsiteX60" fmla="*/ 3334668 w 5462919"/>
              <a:gd name="connsiteY60" fmla="*/ 3445261 h 3482959"/>
              <a:gd name="connsiteX61" fmla="*/ 3334678 w 5462919"/>
              <a:gd name="connsiteY61" fmla="*/ 3445239 h 3482959"/>
              <a:gd name="connsiteX62" fmla="*/ 3334686 w 5462919"/>
              <a:gd name="connsiteY62" fmla="*/ 3445220 h 3482959"/>
              <a:gd name="connsiteX63" fmla="*/ 3334678 w 5462919"/>
              <a:gd name="connsiteY63" fmla="*/ 3445239 h 3482959"/>
              <a:gd name="connsiteX64" fmla="*/ 3334660 w 5462919"/>
              <a:gd name="connsiteY64" fmla="*/ 3445246 h 3482959"/>
              <a:gd name="connsiteX65" fmla="*/ 3334663 w 5462919"/>
              <a:gd name="connsiteY65" fmla="*/ 3445223 h 3482959"/>
              <a:gd name="connsiteX66" fmla="*/ 3334733 w 5462919"/>
              <a:gd name="connsiteY66" fmla="*/ 3445215 h 3482959"/>
              <a:gd name="connsiteX67" fmla="*/ 3334701 w 5462919"/>
              <a:gd name="connsiteY67" fmla="*/ 3445229 h 3482959"/>
              <a:gd name="connsiteX68" fmla="*/ 3334701 w 5462919"/>
              <a:gd name="connsiteY68" fmla="*/ 3445219 h 3482959"/>
              <a:gd name="connsiteX69" fmla="*/ 3335620 w 5462919"/>
              <a:gd name="connsiteY69" fmla="*/ 3445205 h 3482959"/>
              <a:gd name="connsiteX70" fmla="*/ 3334847 w 5462919"/>
              <a:gd name="connsiteY70" fmla="*/ 3445407 h 3482959"/>
              <a:gd name="connsiteX71" fmla="*/ 3334889 w 5462919"/>
              <a:gd name="connsiteY71" fmla="*/ 3445248 h 3482959"/>
              <a:gd name="connsiteX72" fmla="*/ 3334828 w 5462919"/>
              <a:gd name="connsiteY72" fmla="*/ 3445203 h 3482959"/>
              <a:gd name="connsiteX73" fmla="*/ 3334799 w 5462919"/>
              <a:gd name="connsiteY73" fmla="*/ 3445253 h 3482959"/>
              <a:gd name="connsiteX74" fmla="*/ 3334707 w 5462919"/>
              <a:gd name="connsiteY74" fmla="*/ 3445259 h 3482959"/>
              <a:gd name="connsiteX75" fmla="*/ 3334753 w 5462919"/>
              <a:gd name="connsiteY75" fmla="*/ 3445212 h 3482959"/>
              <a:gd name="connsiteX76" fmla="*/ 3334764 w 5462919"/>
              <a:gd name="connsiteY76" fmla="*/ 3445202 h 3482959"/>
              <a:gd name="connsiteX77" fmla="*/ 3334753 w 5462919"/>
              <a:gd name="connsiteY77" fmla="*/ 3445212 h 3482959"/>
              <a:gd name="connsiteX78" fmla="*/ 3334733 w 5462919"/>
              <a:gd name="connsiteY78" fmla="*/ 3445215 h 3482959"/>
              <a:gd name="connsiteX79" fmla="*/ 3334990 w 5462919"/>
              <a:gd name="connsiteY79" fmla="*/ 3445184 h 3482959"/>
              <a:gd name="connsiteX80" fmla="*/ 3334890 w 5462919"/>
              <a:gd name="connsiteY80" fmla="*/ 3445243 h 3482959"/>
              <a:gd name="connsiteX81" fmla="*/ 3334903 w 5462919"/>
              <a:gd name="connsiteY81" fmla="*/ 3445194 h 3482959"/>
              <a:gd name="connsiteX82" fmla="*/ 3334704 w 5462919"/>
              <a:gd name="connsiteY82" fmla="*/ 3445179 h 3482959"/>
              <a:gd name="connsiteX83" fmla="*/ 3334701 w 5462919"/>
              <a:gd name="connsiteY83" fmla="*/ 3445219 h 3482959"/>
              <a:gd name="connsiteX84" fmla="*/ 3334686 w 5462919"/>
              <a:gd name="connsiteY84" fmla="*/ 3445220 h 3482959"/>
              <a:gd name="connsiteX85" fmla="*/ 3334671 w 5462919"/>
              <a:gd name="connsiteY85" fmla="*/ 3445158 h 3482959"/>
              <a:gd name="connsiteX86" fmla="*/ 3334663 w 5462919"/>
              <a:gd name="connsiteY86" fmla="*/ 3445223 h 3482959"/>
              <a:gd name="connsiteX87" fmla="*/ 3334598 w 5462919"/>
              <a:gd name="connsiteY87" fmla="*/ 3445231 h 3482959"/>
              <a:gd name="connsiteX88" fmla="*/ 3334630 w 5462919"/>
              <a:gd name="connsiteY88" fmla="*/ 3445191 h 3482959"/>
              <a:gd name="connsiteX89" fmla="*/ 3334918 w 5462919"/>
              <a:gd name="connsiteY89" fmla="*/ 3445135 h 3482959"/>
              <a:gd name="connsiteX90" fmla="*/ 3334903 w 5462919"/>
              <a:gd name="connsiteY90" fmla="*/ 3445194 h 3482959"/>
              <a:gd name="connsiteX91" fmla="*/ 3334828 w 5462919"/>
              <a:gd name="connsiteY91" fmla="*/ 3445203 h 3482959"/>
              <a:gd name="connsiteX92" fmla="*/ 3334852 w 5462919"/>
              <a:gd name="connsiteY92" fmla="*/ 3445163 h 3482959"/>
              <a:gd name="connsiteX93" fmla="*/ 3334735 w 5462919"/>
              <a:gd name="connsiteY93" fmla="*/ 3445107 h 3482959"/>
              <a:gd name="connsiteX94" fmla="*/ 3334704 w 5462919"/>
              <a:gd name="connsiteY94" fmla="*/ 3445179 h 3482959"/>
              <a:gd name="connsiteX95" fmla="*/ 3334707 w 5462919"/>
              <a:gd name="connsiteY95" fmla="*/ 3445130 h 3482959"/>
              <a:gd name="connsiteX96" fmla="*/ 3334709 w 5462919"/>
              <a:gd name="connsiteY96" fmla="*/ 3445093 h 3482959"/>
              <a:gd name="connsiteX97" fmla="*/ 3334707 w 5462919"/>
              <a:gd name="connsiteY97" fmla="*/ 3445130 h 3482959"/>
              <a:gd name="connsiteX98" fmla="*/ 3334671 w 5462919"/>
              <a:gd name="connsiteY98" fmla="*/ 3445158 h 3482959"/>
              <a:gd name="connsiteX99" fmla="*/ 3334673 w 5462919"/>
              <a:gd name="connsiteY99" fmla="*/ 3445137 h 3482959"/>
              <a:gd name="connsiteX100" fmla="*/ 3334925 w 5462919"/>
              <a:gd name="connsiteY100" fmla="*/ 3445040 h 3482959"/>
              <a:gd name="connsiteX101" fmla="*/ 3334852 w 5462919"/>
              <a:gd name="connsiteY101" fmla="*/ 3445163 h 3482959"/>
              <a:gd name="connsiteX102" fmla="*/ 3334764 w 5462919"/>
              <a:gd name="connsiteY102" fmla="*/ 3445202 h 3482959"/>
              <a:gd name="connsiteX103" fmla="*/ 3334958 w 5462919"/>
              <a:gd name="connsiteY103" fmla="*/ 3444985 h 3482959"/>
              <a:gd name="connsiteX104" fmla="*/ 3334950 w 5462919"/>
              <a:gd name="connsiteY104" fmla="*/ 3445016 h 3482959"/>
              <a:gd name="connsiteX105" fmla="*/ 3334925 w 5462919"/>
              <a:gd name="connsiteY105" fmla="*/ 3445040 h 3482959"/>
              <a:gd name="connsiteX106" fmla="*/ 3335022 w 5462919"/>
              <a:gd name="connsiteY106" fmla="*/ 3444877 h 3482959"/>
              <a:gd name="connsiteX107" fmla="*/ 3334958 w 5462919"/>
              <a:gd name="connsiteY107" fmla="*/ 3444985 h 3482959"/>
              <a:gd name="connsiteX108" fmla="*/ 3334976 w 5462919"/>
              <a:gd name="connsiteY108" fmla="*/ 3444914 h 3482959"/>
              <a:gd name="connsiteX109" fmla="*/ 3335037 w 5462919"/>
              <a:gd name="connsiteY109" fmla="*/ 3444683 h 3482959"/>
              <a:gd name="connsiteX110" fmla="*/ 3334976 w 5462919"/>
              <a:gd name="connsiteY110" fmla="*/ 3444914 h 3482959"/>
              <a:gd name="connsiteX111" fmla="*/ 3334735 w 5462919"/>
              <a:gd name="connsiteY111" fmla="*/ 3445107 h 3482959"/>
              <a:gd name="connsiteX112" fmla="*/ 3334779 w 5462919"/>
              <a:gd name="connsiteY112" fmla="*/ 3445005 h 3482959"/>
              <a:gd name="connsiteX113" fmla="*/ 3389738 w 5462919"/>
              <a:gd name="connsiteY113" fmla="*/ 3438440 h 3482959"/>
              <a:gd name="connsiteX114" fmla="*/ 3396322 w 5462919"/>
              <a:gd name="connsiteY114" fmla="*/ 3439331 h 3482959"/>
              <a:gd name="connsiteX115" fmla="*/ 3400231 w 5462919"/>
              <a:gd name="connsiteY115" fmla="*/ 3444474 h 3482959"/>
              <a:gd name="connsiteX116" fmla="*/ 3399339 w 5462919"/>
              <a:gd name="connsiteY116" fmla="*/ 3451058 h 3482959"/>
              <a:gd name="connsiteX117" fmla="*/ 3395362 w 5462919"/>
              <a:gd name="connsiteY117" fmla="*/ 3459836 h 3482959"/>
              <a:gd name="connsiteX118" fmla="*/ 3387544 w 5462919"/>
              <a:gd name="connsiteY118" fmla="*/ 3470123 h 3482959"/>
              <a:gd name="connsiteX119" fmla="*/ 3381509 w 5462919"/>
              <a:gd name="connsiteY119" fmla="*/ 3472661 h 3482959"/>
              <a:gd name="connsiteX120" fmla="*/ 3375473 w 5462919"/>
              <a:gd name="connsiteY120" fmla="*/ 3470123 h 3482959"/>
              <a:gd name="connsiteX121" fmla="*/ 3372936 w 5462919"/>
              <a:gd name="connsiteY121" fmla="*/ 3464088 h 3482959"/>
              <a:gd name="connsiteX122" fmla="*/ 3375473 w 5462919"/>
              <a:gd name="connsiteY122" fmla="*/ 3458053 h 3482959"/>
              <a:gd name="connsiteX123" fmla="*/ 3377891 w 5462919"/>
              <a:gd name="connsiteY123" fmla="*/ 3455357 h 3482959"/>
              <a:gd name="connsiteX124" fmla="*/ 3377668 w 5462919"/>
              <a:gd name="connsiteY124" fmla="*/ 3455790 h 3482959"/>
              <a:gd name="connsiteX125" fmla="*/ 3379040 w 5462919"/>
              <a:gd name="connsiteY125" fmla="*/ 3454076 h 3482959"/>
              <a:gd name="connsiteX126" fmla="*/ 3377891 w 5462919"/>
              <a:gd name="connsiteY126" fmla="*/ 3455357 h 3482959"/>
              <a:gd name="connsiteX127" fmla="*/ 3384526 w 5462919"/>
              <a:gd name="connsiteY127" fmla="*/ 3442486 h 3482959"/>
              <a:gd name="connsiteX128" fmla="*/ 3384594 w 5462919"/>
              <a:gd name="connsiteY128" fmla="*/ 3442348 h 3482959"/>
              <a:gd name="connsiteX129" fmla="*/ 3389738 w 5462919"/>
              <a:gd name="connsiteY129" fmla="*/ 3438440 h 3482959"/>
              <a:gd name="connsiteX130" fmla="*/ 3336452 w 5462919"/>
              <a:gd name="connsiteY130" fmla="*/ 3427809 h 3482959"/>
              <a:gd name="connsiteX131" fmla="*/ 3336383 w 5462919"/>
              <a:gd name="connsiteY131" fmla="*/ 3428015 h 3482959"/>
              <a:gd name="connsiteX132" fmla="*/ 3342418 w 5462919"/>
              <a:gd name="connsiteY132" fmla="*/ 3430552 h 3482959"/>
              <a:gd name="connsiteX133" fmla="*/ 3344956 w 5462919"/>
              <a:gd name="connsiteY133" fmla="*/ 3436587 h 3482959"/>
              <a:gd name="connsiteX134" fmla="*/ 3344201 w 5462919"/>
              <a:gd name="connsiteY134" fmla="*/ 3439879 h 3482959"/>
              <a:gd name="connsiteX135" fmla="*/ 3342418 w 5462919"/>
              <a:gd name="connsiteY135" fmla="*/ 3442623 h 3482959"/>
              <a:gd name="connsiteX136" fmla="*/ 3336383 w 5462919"/>
              <a:gd name="connsiteY136" fmla="*/ 3445160 h 3482959"/>
              <a:gd name="connsiteX137" fmla="*/ 3335620 w 5462919"/>
              <a:gd name="connsiteY137" fmla="*/ 3445205 h 3482959"/>
              <a:gd name="connsiteX138" fmla="*/ 3336315 w 5462919"/>
              <a:gd name="connsiteY138" fmla="*/ 3445023 h 3482959"/>
              <a:gd name="connsiteX139" fmla="*/ 3334990 w 5462919"/>
              <a:gd name="connsiteY139" fmla="*/ 3445184 h 3482959"/>
              <a:gd name="connsiteX140" fmla="*/ 3335492 w 5462919"/>
              <a:gd name="connsiteY140" fmla="*/ 3444886 h 3482959"/>
              <a:gd name="connsiteX141" fmla="*/ 3334918 w 5462919"/>
              <a:gd name="connsiteY141" fmla="*/ 3445135 h 3482959"/>
              <a:gd name="connsiteX142" fmla="*/ 3334950 w 5462919"/>
              <a:gd name="connsiteY142" fmla="*/ 3445016 h 3482959"/>
              <a:gd name="connsiteX143" fmla="*/ 3335354 w 5462919"/>
              <a:gd name="connsiteY143" fmla="*/ 3444611 h 3482959"/>
              <a:gd name="connsiteX144" fmla="*/ 3335022 w 5462919"/>
              <a:gd name="connsiteY144" fmla="*/ 3444877 h 3482959"/>
              <a:gd name="connsiteX145" fmla="*/ 3335423 w 5462919"/>
              <a:gd name="connsiteY145" fmla="*/ 3444200 h 3482959"/>
              <a:gd name="connsiteX146" fmla="*/ 3335037 w 5462919"/>
              <a:gd name="connsiteY146" fmla="*/ 3444683 h 3482959"/>
              <a:gd name="connsiteX147" fmla="*/ 3335217 w 5462919"/>
              <a:gd name="connsiteY147" fmla="*/ 3443994 h 3482959"/>
              <a:gd name="connsiteX148" fmla="*/ 3334779 w 5462919"/>
              <a:gd name="connsiteY148" fmla="*/ 3445005 h 3482959"/>
              <a:gd name="connsiteX149" fmla="*/ 3334709 w 5462919"/>
              <a:gd name="connsiteY149" fmla="*/ 3445093 h 3482959"/>
              <a:gd name="connsiteX150" fmla="*/ 3334737 w 5462919"/>
              <a:gd name="connsiteY150" fmla="*/ 3444611 h 3482959"/>
              <a:gd name="connsiteX151" fmla="*/ 3334673 w 5462919"/>
              <a:gd name="connsiteY151" fmla="*/ 3445137 h 3482959"/>
              <a:gd name="connsiteX152" fmla="*/ 3334630 w 5462919"/>
              <a:gd name="connsiteY152" fmla="*/ 3445191 h 3482959"/>
              <a:gd name="connsiteX153" fmla="*/ 3334576 w 5462919"/>
              <a:gd name="connsiteY153" fmla="*/ 3445234 h 3482959"/>
              <a:gd name="connsiteX154" fmla="*/ 3334051 w 5462919"/>
              <a:gd name="connsiteY154" fmla="*/ 3445297 h 3482959"/>
              <a:gd name="connsiteX155" fmla="*/ 3334532 w 5462919"/>
              <a:gd name="connsiteY155" fmla="*/ 3445269 h 3482959"/>
              <a:gd name="connsiteX156" fmla="*/ 3334443 w 5462919"/>
              <a:gd name="connsiteY156" fmla="*/ 3445340 h 3482959"/>
              <a:gd name="connsiteX157" fmla="*/ 3333434 w 5462919"/>
              <a:gd name="connsiteY157" fmla="*/ 3445777 h 3482959"/>
              <a:gd name="connsiteX158" fmla="*/ 3334122 w 5462919"/>
              <a:gd name="connsiteY158" fmla="*/ 3445597 h 3482959"/>
              <a:gd name="connsiteX159" fmla="*/ 3333640 w 5462919"/>
              <a:gd name="connsiteY159" fmla="*/ 3445983 h 3482959"/>
              <a:gd name="connsiteX160" fmla="*/ 3334317 w 5462919"/>
              <a:gd name="connsiteY160" fmla="*/ 3445582 h 3482959"/>
              <a:gd name="connsiteX161" fmla="*/ 3334051 w 5462919"/>
              <a:gd name="connsiteY161" fmla="*/ 3445914 h 3482959"/>
              <a:gd name="connsiteX162" fmla="*/ 3334455 w 5462919"/>
              <a:gd name="connsiteY162" fmla="*/ 3445510 h 3482959"/>
              <a:gd name="connsiteX163" fmla="*/ 3334573 w 5462919"/>
              <a:gd name="connsiteY163" fmla="*/ 3445479 h 3482959"/>
              <a:gd name="connsiteX164" fmla="*/ 3334325 w 5462919"/>
              <a:gd name="connsiteY164" fmla="*/ 3446052 h 3482959"/>
              <a:gd name="connsiteX165" fmla="*/ 3334623 w 5462919"/>
              <a:gd name="connsiteY165" fmla="*/ 3445549 h 3482959"/>
              <a:gd name="connsiteX166" fmla="*/ 3334463 w 5462919"/>
              <a:gd name="connsiteY166" fmla="*/ 3446874 h 3482959"/>
              <a:gd name="connsiteX167" fmla="*/ 3334645 w 5462919"/>
              <a:gd name="connsiteY167" fmla="*/ 3446180 h 3482959"/>
              <a:gd name="connsiteX168" fmla="*/ 3334600 w 5462919"/>
              <a:gd name="connsiteY168" fmla="*/ 3446943 h 3482959"/>
              <a:gd name="connsiteX169" fmla="*/ 3332063 w 5462919"/>
              <a:gd name="connsiteY169" fmla="*/ 3452978 h 3482959"/>
              <a:gd name="connsiteX170" fmla="*/ 3326028 w 5462919"/>
              <a:gd name="connsiteY170" fmla="*/ 3455516 h 3482959"/>
              <a:gd name="connsiteX171" fmla="*/ 3322736 w 5462919"/>
              <a:gd name="connsiteY171" fmla="*/ 3454761 h 3482959"/>
              <a:gd name="connsiteX172" fmla="*/ 3319992 w 5462919"/>
              <a:gd name="connsiteY172" fmla="*/ 3452978 h 3482959"/>
              <a:gd name="connsiteX173" fmla="*/ 3317455 w 5462919"/>
              <a:gd name="connsiteY173" fmla="*/ 3446943 h 3482959"/>
              <a:gd name="connsiteX174" fmla="*/ 3318278 w 5462919"/>
              <a:gd name="connsiteY174" fmla="*/ 3440497 h 3482959"/>
              <a:gd name="connsiteX175" fmla="*/ 3319649 w 5462919"/>
              <a:gd name="connsiteY175" fmla="*/ 3437068 h 3482959"/>
              <a:gd name="connsiteX176" fmla="*/ 3320403 w 5462919"/>
              <a:gd name="connsiteY176" fmla="*/ 3435696 h 3482959"/>
              <a:gd name="connsiteX177" fmla="*/ 3322667 w 5462919"/>
              <a:gd name="connsiteY177" fmla="*/ 3432884 h 3482959"/>
              <a:gd name="connsiteX178" fmla="*/ 3324107 w 5462919"/>
              <a:gd name="connsiteY178" fmla="*/ 3431718 h 3482959"/>
              <a:gd name="connsiteX179" fmla="*/ 3325547 w 5462919"/>
              <a:gd name="connsiteY179" fmla="*/ 3430621 h 3482959"/>
              <a:gd name="connsiteX180" fmla="*/ 3328907 w 5462919"/>
              <a:gd name="connsiteY180" fmla="*/ 3429043 h 3482959"/>
              <a:gd name="connsiteX181" fmla="*/ 3330485 w 5462919"/>
              <a:gd name="connsiteY181" fmla="*/ 3428564 h 3482959"/>
              <a:gd name="connsiteX182" fmla="*/ 3334463 w 5462919"/>
              <a:gd name="connsiteY182" fmla="*/ 3427946 h 3482959"/>
              <a:gd name="connsiteX183" fmla="*/ 3336452 w 5462919"/>
              <a:gd name="connsiteY183" fmla="*/ 3427809 h 3482959"/>
              <a:gd name="connsiteX184" fmla="*/ 4115842 w 5462919"/>
              <a:gd name="connsiteY184" fmla="*/ 3418153 h 3482959"/>
              <a:gd name="connsiteX185" fmla="*/ 4124697 w 5462919"/>
              <a:gd name="connsiteY185" fmla="*/ 3420547 h 3482959"/>
              <a:gd name="connsiteX186" fmla="*/ 4120416 w 5462919"/>
              <a:gd name="connsiteY186" fmla="*/ 3429757 h 3482959"/>
              <a:gd name="connsiteX187" fmla="*/ 4114697 w 5462919"/>
              <a:gd name="connsiteY187" fmla="*/ 3422460 h 3482959"/>
              <a:gd name="connsiteX188" fmla="*/ 4115910 w 5462919"/>
              <a:gd name="connsiteY188" fmla="*/ 3417895 h 3482959"/>
              <a:gd name="connsiteX189" fmla="*/ 4115842 w 5462919"/>
              <a:gd name="connsiteY189" fmla="*/ 3418153 h 3482959"/>
              <a:gd name="connsiteX190" fmla="*/ 4115794 w 5462919"/>
              <a:gd name="connsiteY190" fmla="*/ 3418140 h 3482959"/>
              <a:gd name="connsiteX191" fmla="*/ 4141064 w 5462919"/>
              <a:gd name="connsiteY191" fmla="*/ 3388360 h 3482959"/>
              <a:gd name="connsiteX192" fmla="*/ 4131774 w 5462919"/>
              <a:gd name="connsiteY192" fmla="*/ 3422460 h 3482959"/>
              <a:gd name="connsiteX193" fmla="*/ 4124697 w 5462919"/>
              <a:gd name="connsiteY193" fmla="*/ 3420547 h 3482959"/>
              <a:gd name="connsiteX194" fmla="*/ 4133334 w 5462919"/>
              <a:gd name="connsiteY194" fmla="*/ 3401963 h 3482959"/>
              <a:gd name="connsiteX195" fmla="*/ 4175750 w 5462919"/>
              <a:gd name="connsiteY195" fmla="*/ 3331995 h 3482959"/>
              <a:gd name="connsiteX196" fmla="*/ 4179985 w 5462919"/>
              <a:gd name="connsiteY196" fmla="*/ 3341604 h 3482959"/>
              <a:gd name="connsiteX197" fmla="*/ 4152210 w 5462919"/>
              <a:gd name="connsiteY197" fmla="*/ 3403258 h 3482959"/>
              <a:gd name="connsiteX198" fmla="*/ 4136789 w 5462919"/>
              <a:gd name="connsiteY198" fmla="*/ 3432867 h 3482959"/>
              <a:gd name="connsiteX199" fmla="*/ 4134433 w 5462919"/>
              <a:gd name="connsiteY199" fmla="*/ 3447291 h 3482959"/>
              <a:gd name="connsiteX200" fmla="*/ 4118880 w 5462919"/>
              <a:gd name="connsiteY200" fmla="*/ 3460111 h 3482959"/>
              <a:gd name="connsiteX201" fmla="*/ 4131499 w 5462919"/>
              <a:gd name="connsiteY201" fmla="*/ 3465254 h 3482959"/>
              <a:gd name="connsiteX202" fmla="*/ 4134433 w 5462919"/>
              <a:gd name="connsiteY202" fmla="*/ 3447291 h 3482959"/>
              <a:gd name="connsiteX203" fmla="*/ 4147521 w 5462919"/>
              <a:gd name="connsiteY203" fmla="*/ 3436502 h 3482959"/>
              <a:gd name="connsiteX204" fmla="*/ 4168189 w 5462919"/>
              <a:gd name="connsiteY204" fmla="*/ 3405178 h 3482959"/>
              <a:gd name="connsiteX205" fmla="*/ 4210709 w 5462919"/>
              <a:gd name="connsiteY205" fmla="*/ 3343593 h 3482959"/>
              <a:gd name="connsiteX206" fmla="*/ 4225042 w 5462919"/>
              <a:gd name="connsiteY206" fmla="*/ 3347365 h 3482959"/>
              <a:gd name="connsiteX207" fmla="*/ 4218938 w 5462919"/>
              <a:gd name="connsiteY207" fmla="*/ 3409499 h 3482959"/>
              <a:gd name="connsiteX208" fmla="*/ 4206320 w 5462919"/>
              <a:gd name="connsiteY208" fmla="*/ 3441371 h 3482959"/>
              <a:gd name="connsiteX209" fmla="*/ 4202464 w 5462919"/>
              <a:gd name="connsiteY209" fmla="*/ 3455980 h 3482959"/>
              <a:gd name="connsiteX210" fmla="*/ 4186775 w 5462919"/>
              <a:gd name="connsiteY210" fmla="*/ 3466077 h 3482959"/>
              <a:gd name="connsiteX211" fmla="*/ 4197610 w 5462919"/>
              <a:gd name="connsiteY211" fmla="*/ 3474375 h 3482959"/>
              <a:gd name="connsiteX212" fmla="*/ 4202464 w 5462919"/>
              <a:gd name="connsiteY212" fmla="*/ 3455980 h 3482959"/>
              <a:gd name="connsiteX213" fmla="*/ 4215467 w 5462919"/>
              <a:gd name="connsiteY213" fmla="*/ 3447612 h 3482959"/>
              <a:gd name="connsiteX214" fmla="*/ 4235878 w 5462919"/>
              <a:gd name="connsiteY214" fmla="*/ 3419169 h 3482959"/>
              <a:gd name="connsiteX215" fmla="*/ 4276614 w 5462919"/>
              <a:gd name="connsiteY215" fmla="*/ 3360876 h 3482959"/>
              <a:gd name="connsiteX216" fmla="*/ 4290947 w 5462919"/>
              <a:gd name="connsiteY216" fmla="*/ 3364647 h 3482959"/>
              <a:gd name="connsiteX217" fmla="*/ 4290947 w 5462919"/>
              <a:gd name="connsiteY217" fmla="*/ 3462785 h 3482959"/>
              <a:gd name="connsiteX218" fmla="*/ 4274419 w 5462919"/>
              <a:gd name="connsiteY218" fmla="*/ 3458259 h 3482959"/>
              <a:gd name="connsiteX219" fmla="*/ 4274419 w 5462919"/>
              <a:gd name="connsiteY219" fmla="*/ 3390979 h 3482959"/>
              <a:gd name="connsiteX220" fmla="*/ 4288753 w 5462919"/>
              <a:gd name="connsiteY220" fmla="*/ 3373014 h 3482959"/>
              <a:gd name="connsiteX221" fmla="*/ 4274419 w 5462919"/>
              <a:gd name="connsiteY221" fmla="*/ 3369242 h 3482959"/>
              <a:gd name="connsiteX222" fmla="*/ 4274419 w 5462919"/>
              <a:gd name="connsiteY222" fmla="*/ 3390979 h 3482959"/>
              <a:gd name="connsiteX223" fmla="*/ 4265532 w 5462919"/>
              <a:gd name="connsiteY223" fmla="*/ 3402117 h 3482959"/>
              <a:gd name="connsiteX224" fmla="*/ 4191369 w 5462919"/>
              <a:gd name="connsiteY224" fmla="*/ 3482673 h 3482959"/>
              <a:gd name="connsiteX225" fmla="*/ 4180534 w 5462919"/>
              <a:gd name="connsiteY225" fmla="*/ 3474375 h 3482959"/>
              <a:gd name="connsiteX226" fmla="*/ 4199873 w 5462919"/>
              <a:gd name="connsiteY226" fmla="*/ 3411899 h 3482959"/>
              <a:gd name="connsiteX227" fmla="*/ 4209603 w 5462919"/>
              <a:gd name="connsiteY227" fmla="*/ 3382358 h 3482959"/>
              <a:gd name="connsiteX228" fmla="*/ 4209282 w 5462919"/>
              <a:gd name="connsiteY228" fmla="*/ 3372761 h 3482959"/>
              <a:gd name="connsiteX229" fmla="*/ 4222916 w 5462919"/>
              <a:gd name="connsiteY229" fmla="*/ 3355663 h 3482959"/>
              <a:gd name="connsiteX230" fmla="*/ 4208583 w 5462919"/>
              <a:gd name="connsiteY230" fmla="*/ 3351891 h 3482959"/>
              <a:gd name="connsiteX231" fmla="*/ 4209282 w 5462919"/>
              <a:gd name="connsiteY231" fmla="*/ 3372761 h 3482959"/>
              <a:gd name="connsiteX232" fmla="*/ 4199014 w 5462919"/>
              <a:gd name="connsiteY232" fmla="*/ 3385638 h 3482959"/>
              <a:gd name="connsiteX233" fmla="*/ 4127590 w 5462919"/>
              <a:gd name="connsiteY233" fmla="*/ 3474855 h 3482959"/>
              <a:gd name="connsiteX234" fmla="*/ 4114971 w 5462919"/>
              <a:gd name="connsiteY234" fmla="*/ 3469712 h 3482959"/>
              <a:gd name="connsiteX235" fmla="*/ 4118315 w 5462919"/>
              <a:gd name="connsiteY235" fmla="*/ 3434278 h 3482959"/>
              <a:gd name="connsiteX236" fmla="*/ 4120416 w 5462919"/>
              <a:gd name="connsiteY236" fmla="*/ 3429757 h 3482959"/>
              <a:gd name="connsiteX237" fmla="*/ 4121067 w 5462919"/>
              <a:gd name="connsiteY237" fmla="*/ 3430587 h 3482959"/>
              <a:gd name="connsiteX238" fmla="*/ 4130676 w 5462919"/>
              <a:gd name="connsiteY238" fmla="*/ 3426781 h 3482959"/>
              <a:gd name="connsiteX239" fmla="*/ 4177859 w 5462919"/>
              <a:gd name="connsiteY239" fmla="*/ 3345308 h 3482959"/>
              <a:gd name="connsiteX240" fmla="*/ 4163526 w 5462919"/>
              <a:gd name="connsiteY240" fmla="*/ 3336941 h 3482959"/>
              <a:gd name="connsiteX241" fmla="*/ 4151310 w 5462919"/>
              <a:gd name="connsiteY241" fmla="*/ 3370330 h 3482959"/>
              <a:gd name="connsiteX242" fmla="*/ 4141064 w 5462919"/>
              <a:gd name="connsiteY242" fmla="*/ 3388360 h 3482959"/>
              <a:gd name="connsiteX243" fmla="*/ 4150162 w 5462919"/>
              <a:gd name="connsiteY243" fmla="*/ 3354966 h 3482959"/>
              <a:gd name="connsiteX244" fmla="*/ 4165652 w 5462919"/>
              <a:gd name="connsiteY244" fmla="*/ 3333238 h 3482959"/>
              <a:gd name="connsiteX245" fmla="*/ 4175750 w 5462919"/>
              <a:gd name="connsiteY245" fmla="*/ 3331995 h 3482959"/>
              <a:gd name="connsiteX246" fmla="*/ 4082713 w 5462919"/>
              <a:gd name="connsiteY246" fmla="*/ 3313864 h 3482959"/>
              <a:gd name="connsiteX247" fmla="*/ 4089871 w 5462919"/>
              <a:gd name="connsiteY247" fmla="*/ 3324254 h 3482959"/>
              <a:gd name="connsiteX248" fmla="*/ 4087226 w 5462919"/>
              <a:gd name="connsiteY248" fmla="*/ 3383368 h 3482959"/>
              <a:gd name="connsiteX249" fmla="*/ 4078144 w 5462919"/>
              <a:gd name="connsiteY249" fmla="*/ 3386181 h 3482959"/>
              <a:gd name="connsiteX250" fmla="*/ 4086716 w 5462919"/>
              <a:gd name="connsiteY250" fmla="*/ 3394754 h 3482959"/>
              <a:gd name="connsiteX251" fmla="*/ 4087226 w 5462919"/>
              <a:gd name="connsiteY251" fmla="*/ 3383368 h 3482959"/>
              <a:gd name="connsiteX252" fmla="*/ 4098544 w 5462919"/>
              <a:gd name="connsiteY252" fmla="*/ 3379862 h 3482959"/>
              <a:gd name="connsiteX253" fmla="*/ 4140071 w 5462919"/>
              <a:gd name="connsiteY253" fmla="*/ 3328025 h 3482959"/>
              <a:gd name="connsiteX254" fmla="*/ 4155708 w 5462919"/>
              <a:gd name="connsiteY254" fmla="*/ 3334609 h 3482959"/>
              <a:gd name="connsiteX255" fmla="*/ 4150162 w 5462919"/>
              <a:gd name="connsiteY255" fmla="*/ 3354966 h 3482959"/>
              <a:gd name="connsiteX256" fmla="*/ 4137020 w 5462919"/>
              <a:gd name="connsiteY256" fmla="*/ 3373400 h 3482959"/>
              <a:gd name="connsiteX257" fmla="*/ 4115910 w 5462919"/>
              <a:gd name="connsiteY257" fmla="*/ 3417895 h 3482959"/>
              <a:gd name="connsiteX258" fmla="*/ 4127073 w 5462919"/>
              <a:gd name="connsiteY258" fmla="*/ 3375895 h 3482959"/>
              <a:gd name="connsiteX259" fmla="*/ 4154885 w 5462919"/>
              <a:gd name="connsiteY259" fmla="*/ 3336667 h 3482959"/>
              <a:gd name="connsiteX260" fmla="*/ 4139249 w 5462919"/>
              <a:gd name="connsiteY260" fmla="*/ 3330083 h 3482959"/>
              <a:gd name="connsiteX261" fmla="*/ 4127073 w 5462919"/>
              <a:gd name="connsiteY261" fmla="*/ 3375895 h 3482959"/>
              <a:gd name="connsiteX262" fmla="*/ 4123998 w 5462919"/>
              <a:gd name="connsiteY262" fmla="*/ 3380232 h 3482959"/>
              <a:gd name="connsiteX263" fmla="*/ 4078144 w 5462919"/>
              <a:gd name="connsiteY263" fmla="*/ 3403326 h 3482959"/>
              <a:gd name="connsiteX264" fmla="*/ 4069571 w 5462919"/>
              <a:gd name="connsiteY264" fmla="*/ 3394754 h 3482959"/>
              <a:gd name="connsiteX265" fmla="*/ 4073343 w 5462919"/>
              <a:gd name="connsiteY265" fmla="*/ 3319728 h 3482959"/>
              <a:gd name="connsiteX266" fmla="*/ 4082713 w 5462919"/>
              <a:gd name="connsiteY266" fmla="*/ 3313864 h 3482959"/>
              <a:gd name="connsiteX267" fmla="*/ 3165344 w 5462919"/>
              <a:gd name="connsiteY267" fmla="*/ 3264315 h 3482959"/>
              <a:gd name="connsiteX268" fmla="*/ 3165329 w 5462919"/>
              <a:gd name="connsiteY268" fmla="*/ 3264358 h 3482959"/>
              <a:gd name="connsiteX269" fmla="*/ 3165275 w 5462919"/>
              <a:gd name="connsiteY269" fmla="*/ 3264384 h 3482959"/>
              <a:gd name="connsiteX270" fmla="*/ 3176445 w 5462919"/>
              <a:gd name="connsiteY270" fmla="*/ 3258906 h 3482959"/>
              <a:gd name="connsiteX271" fmla="*/ 3181803 w 5462919"/>
              <a:gd name="connsiteY271" fmla="*/ 3268910 h 3482959"/>
              <a:gd name="connsiteX272" fmla="*/ 3158596 w 5462919"/>
              <a:gd name="connsiteY272" fmla="*/ 3335661 h 3482959"/>
              <a:gd name="connsiteX273" fmla="*/ 3145799 w 5462919"/>
              <a:gd name="connsiteY273" fmla="*/ 3337764 h 3482959"/>
              <a:gd name="connsiteX274" fmla="*/ 3154097 w 5462919"/>
              <a:gd name="connsiteY274" fmla="*/ 3348600 h 3482959"/>
              <a:gd name="connsiteX275" fmla="*/ 3158596 w 5462919"/>
              <a:gd name="connsiteY275" fmla="*/ 3335661 h 3482959"/>
              <a:gd name="connsiteX276" fmla="*/ 3162700 w 5462919"/>
              <a:gd name="connsiteY276" fmla="*/ 3334986 h 3482959"/>
              <a:gd name="connsiteX277" fmla="*/ 3197302 w 5462919"/>
              <a:gd name="connsiteY277" fmla="*/ 3296959 h 3482959"/>
              <a:gd name="connsiteX278" fmla="*/ 3213281 w 5462919"/>
              <a:gd name="connsiteY278" fmla="*/ 3301280 h 3482959"/>
              <a:gd name="connsiteX279" fmla="*/ 3211936 w 5462919"/>
              <a:gd name="connsiteY279" fmla="*/ 3346997 h 3482959"/>
              <a:gd name="connsiteX280" fmla="*/ 3212415 w 5462919"/>
              <a:gd name="connsiteY280" fmla="*/ 3367374 h 3482959"/>
              <a:gd name="connsiteX281" fmla="*/ 3197371 w 5462919"/>
              <a:gd name="connsiteY281" fmla="*/ 3390502 h 3482959"/>
              <a:gd name="connsiteX282" fmla="*/ 3213007 w 5462919"/>
              <a:gd name="connsiteY282" fmla="*/ 3392560 h 3482959"/>
              <a:gd name="connsiteX283" fmla="*/ 3212415 w 5462919"/>
              <a:gd name="connsiteY283" fmla="*/ 3367374 h 3482959"/>
              <a:gd name="connsiteX284" fmla="*/ 3221682 w 5462919"/>
              <a:gd name="connsiteY284" fmla="*/ 3353126 h 3482959"/>
              <a:gd name="connsiteX285" fmla="*/ 3250726 w 5462919"/>
              <a:gd name="connsiteY285" fmla="*/ 3319453 h 3482959"/>
              <a:gd name="connsiteX286" fmla="*/ 3262864 w 5462919"/>
              <a:gd name="connsiteY286" fmla="*/ 3331592 h 3482959"/>
              <a:gd name="connsiteX287" fmla="*/ 3212184 w 5462919"/>
              <a:gd name="connsiteY287" fmla="*/ 3399143 h 3482959"/>
              <a:gd name="connsiteX288" fmla="*/ 3196548 w 5462919"/>
              <a:gd name="connsiteY288" fmla="*/ 3397086 h 3482959"/>
              <a:gd name="connsiteX289" fmla="*/ 3195124 w 5462919"/>
              <a:gd name="connsiteY289" fmla="*/ 3349200 h 3482959"/>
              <a:gd name="connsiteX290" fmla="*/ 3195662 w 5462919"/>
              <a:gd name="connsiteY290" fmla="*/ 3326745 h 3482959"/>
              <a:gd name="connsiteX291" fmla="*/ 3212252 w 5462919"/>
              <a:gd name="connsiteY291" fmla="*/ 3305532 h 3482959"/>
              <a:gd name="connsiteX292" fmla="*/ 3196273 w 5462919"/>
              <a:gd name="connsiteY292" fmla="*/ 3301211 h 3482959"/>
              <a:gd name="connsiteX293" fmla="*/ 3195662 w 5462919"/>
              <a:gd name="connsiteY293" fmla="*/ 3326745 h 3482959"/>
              <a:gd name="connsiteX294" fmla="*/ 3185266 w 5462919"/>
              <a:gd name="connsiteY294" fmla="*/ 3340037 h 3482959"/>
              <a:gd name="connsiteX295" fmla="*/ 3145936 w 5462919"/>
              <a:gd name="connsiteY295" fmla="*/ 3354841 h 3482959"/>
              <a:gd name="connsiteX296" fmla="*/ 3137637 w 5462919"/>
              <a:gd name="connsiteY296" fmla="*/ 3344005 h 3482959"/>
              <a:gd name="connsiteX297" fmla="*/ 3165329 w 5462919"/>
              <a:gd name="connsiteY297" fmla="*/ 3264358 h 3482959"/>
              <a:gd name="connsiteX298" fmla="*/ 3132014 w 5462919"/>
              <a:gd name="connsiteY298" fmla="*/ 3234019 h 3482959"/>
              <a:gd name="connsiteX299" fmla="*/ 3140586 w 5462919"/>
              <a:gd name="connsiteY299" fmla="*/ 3242300 h 3482959"/>
              <a:gd name="connsiteX300" fmla="*/ 3129888 w 5462919"/>
              <a:gd name="connsiteY300" fmla="*/ 3313898 h 3482959"/>
              <a:gd name="connsiteX301" fmla="*/ 3113360 w 5462919"/>
              <a:gd name="connsiteY301" fmla="*/ 3309371 h 3482959"/>
              <a:gd name="connsiteX302" fmla="*/ 3123441 w 5462919"/>
              <a:gd name="connsiteY302" fmla="*/ 3242300 h 3482959"/>
              <a:gd name="connsiteX303" fmla="*/ 3132014 w 5462919"/>
              <a:gd name="connsiteY303" fmla="*/ 3234019 h 3482959"/>
              <a:gd name="connsiteX304" fmla="*/ 3112126 w 5462919"/>
              <a:gd name="connsiteY304" fmla="*/ 3231465 h 3482959"/>
              <a:gd name="connsiteX305" fmla="*/ 3115213 w 5462919"/>
              <a:gd name="connsiteY305" fmla="*/ 3243192 h 3482959"/>
              <a:gd name="connsiteX306" fmla="*/ 3113909 w 5462919"/>
              <a:gd name="connsiteY306" fmla="*/ 3245867 h 3482959"/>
              <a:gd name="connsiteX307" fmla="*/ 3113292 w 5462919"/>
              <a:gd name="connsiteY307" fmla="*/ 3247238 h 3482959"/>
              <a:gd name="connsiteX308" fmla="*/ 3111303 w 5462919"/>
              <a:gd name="connsiteY308" fmla="*/ 3252587 h 3482959"/>
              <a:gd name="connsiteX309" fmla="*/ 3108217 w 5462919"/>
              <a:gd name="connsiteY309" fmla="*/ 3263629 h 3482959"/>
              <a:gd name="connsiteX310" fmla="*/ 3107120 w 5462919"/>
              <a:gd name="connsiteY310" fmla="*/ 3269184 h 3482959"/>
              <a:gd name="connsiteX311" fmla="*/ 3106640 w 5462919"/>
              <a:gd name="connsiteY311" fmla="*/ 3272133 h 3482959"/>
              <a:gd name="connsiteX312" fmla="*/ 3106503 w 5462919"/>
              <a:gd name="connsiteY312" fmla="*/ 3273504 h 3482959"/>
              <a:gd name="connsiteX313" fmla="*/ 3105885 w 5462919"/>
              <a:gd name="connsiteY313" fmla="*/ 3283928 h 3482959"/>
              <a:gd name="connsiteX314" fmla="*/ 3097313 w 5462919"/>
              <a:gd name="connsiteY314" fmla="*/ 3292501 h 3482959"/>
              <a:gd name="connsiteX315" fmla="*/ 3088740 w 5462919"/>
              <a:gd name="connsiteY315" fmla="*/ 3283928 h 3482959"/>
              <a:gd name="connsiteX316" fmla="*/ 3100330 w 5462919"/>
              <a:gd name="connsiteY316" fmla="*/ 3234551 h 3482959"/>
              <a:gd name="connsiteX317" fmla="*/ 3100399 w 5462919"/>
              <a:gd name="connsiteY317" fmla="*/ 3234551 h 3482959"/>
              <a:gd name="connsiteX318" fmla="*/ 3112126 w 5462919"/>
              <a:gd name="connsiteY318" fmla="*/ 3231465 h 3482959"/>
              <a:gd name="connsiteX319" fmla="*/ 3082293 w 5462919"/>
              <a:gd name="connsiteY319" fmla="*/ 3206364 h 3482959"/>
              <a:gd name="connsiteX320" fmla="*/ 3088259 w 5462919"/>
              <a:gd name="connsiteY320" fmla="*/ 3216926 h 3482959"/>
              <a:gd name="connsiteX321" fmla="*/ 3073515 w 5462919"/>
              <a:gd name="connsiteY321" fmla="*/ 3250187 h 3482959"/>
              <a:gd name="connsiteX322" fmla="*/ 3061788 w 5462919"/>
              <a:gd name="connsiteY322" fmla="*/ 3253273 h 3482959"/>
              <a:gd name="connsiteX323" fmla="*/ 3058702 w 5462919"/>
              <a:gd name="connsiteY323" fmla="*/ 3241546 h 3482959"/>
              <a:gd name="connsiteX324" fmla="*/ 3063228 w 5462919"/>
              <a:gd name="connsiteY324" fmla="*/ 3233865 h 3482959"/>
              <a:gd name="connsiteX325" fmla="*/ 3065217 w 5462919"/>
              <a:gd name="connsiteY325" fmla="*/ 3229750 h 3482959"/>
              <a:gd name="connsiteX326" fmla="*/ 3065902 w 5462919"/>
              <a:gd name="connsiteY326" fmla="*/ 3228241 h 3482959"/>
              <a:gd name="connsiteX327" fmla="*/ 3066294 w 5462919"/>
              <a:gd name="connsiteY327" fmla="*/ 3227403 h 3482959"/>
              <a:gd name="connsiteX328" fmla="*/ 3066177 w 5462919"/>
              <a:gd name="connsiteY328" fmla="*/ 3227693 h 3482959"/>
              <a:gd name="connsiteX329" fmla="*/ 3066383 w 5462919"/>
              <a:gd name="connsiteY329" fmla="*/ 3227213 h 3482959"/>
              <a:gd name="connsiteX330" fmla="*/ 3066294 w 5462919"/>
              <a:gd name="connsiteY330" fmla="*/ 3227403 h 3482959"/>
              <a:gd name="connsiteX331" fmla="*/ 3067617 w 5462919"/>
              <a:gd name="connsiteY331" fmla="*/ 3224127 h 3482959"/>
              <a:gd name="connsiteX332" fmla="*/ 3069125 w 5462919"/>
              <a:gd name="connsiteY332" fmla="*/ 3220012 h 3482959"/>
              <a:gd name="connsiteX333" fmla="*/ 3071731 w 5462919"/>
              <a:gd name="connsiteY333" fmla="*/ 3212331 h 3482959"/>
              <a:gd name="connsiteX334" fmla="*/ 3082293 w 5462919"/>
              <a:gd name="connsiteY334" fmla="*/ 3206364 h 3482959"/>
              <a:gd name="connsiteX335" fmla="*/ 3465587 w 5462919"/>
              <a:gd name="connsiteY335" fmla="*/ 3187710 h 3482959"/>
              <a:gd name="connsiteX336" fmla="*/ 3477726 w 5462919"/>
              <a:gd name="connsiteY336" fmla="*/ 3199849 h 3482959"/>
              <a:gd name="connsiteX337" fmla="*/ 3419706 w 5462919"/>
              <a:gd name="connsiteY337" fmla="*/ 3262668 h 3482959"/>
              <a:gd name="connsiteX338" fmla="*/ 3379381 w 5462919"/>
              <a:gd name="connsiteY338" fmla="*/ 3338175 h 3482959"/>
              <a:gd name="connsiteX339" fmla="*/ 3362854 w 5462919"/>
              <a:gd name="connsiteY339" fmla="*/ 3333648 h 3482959"/>
              <a:gd name="connsiteX340" fmla="*/ 3371130 w 5462919"/>
              <a:gd name="connsiteY340" fmla="*/ 3317973 h 3482959"/>
              <a:gd name="connsiteX341" fmla="*/ 3366352 w 5462919"/>
              <a:gd name="connsiteY341" fmla="*/ 3309371 h 3482959"/>
              <a:gd name="connsiteX342" fmla="*/ 3397213 w 5462919"/>
              <a:gd name="connsiteY342" fmla="*/ 3221521 h 3482959"/>
              <a:gd name="connsiteX343" fmla="*/ 3405786 w 5462919"/>
              <a:gd name="connsiteY343" fmla="*/ 3212948 h 3482959"/>
              <a:gd name="connsiteX344" fmla="*/ 3414358 w 5462919"/>
              <a:gd name="connsiteY344" fmla="*/ 3221521 h 3482959"/>
              <a:gd name="connsiteX345" fmla="*/ 3405257 w 5462919"/>
              <a:gd name="connsiteY345" fmla="*/ 3253631 h 3482959"/>
              <a:gd name="connsiteX346" fmla="*/ 3188318 w 5462919"/>
              <a:gd name="connsiteY346" fmla="*/ 3144848 h 3482959"/>
              <a:gd name="connsiteX347" fmla="*/ 3191405 w 5462919"/>
              <a:gd name="connsiteY347" fmla="*/ 3156575 h 3482959"/>
              <a:gd name="connsiteX348" fmla="*/ 3171448 w 5462919"/>
              <a:gd name="connsiteY348" fmla="*/ 3220354 h 3482959"/>
              <a:gd name="connsiteX349" fmla="*/ 3160886 w 5462919"/>
              <a:gd name="connsiteY349" fmla="*/ 3226321 h 3482959"/>
              <a:gd name="connsiteX350" fmla="*/ 3154920 w 5462919"/>
              <a:gd name="connsiteY350" fmla="*/ 3215760 h 3482959"/>
              <a:gd name="connsiteX351" fmla="*/ 3176591 w 5462919"/>
              <a:gd name="connsiteY351" fmla="*/ 3147865 h 3482959"/>
              <a:gd name="connsiteX352" fmla="*/ 3176591 w 5462919"/>
              <a:gd name="connsiteY352" fmla="*/ 3147934 h 3482959"/>
              <a:gd name="connsiteX353" fmla="*/ 3188318 w 5462919"/>
              <a:gd name="connsiteY353" fmla="*/ 3144848 h 3482959"/>
              <a:gd name="connsiteX354" fmla="*/ 3585628 w 5462919"/>
              <a:gd name="connsiteY354" fmla="*/ 3130344 h 3482959"/>
              <a:gd name="connsiteX355" fmla="*/ 3591157 w 5462919"/>
              <a:gd name="connsiteY355" fmla="*/ 3138196 h 3482959"/>
              <a:gd name="connsiteX356" fmla="*/ 3544386 w 5462919"/>
              <a:gd name="connsiteY356" fmla="*/ 3248610 h 3482959"/>
              <a:gd name="connsiteX357" fmla="*/ 3479921 w 5462919"/>
              <a:gd name="connsiteY357" fmla="*/ 3358886 h 3482959"/>
              <a:gd name="connsiteX358" fmla="*/ 3463393 w 5462919"/>
              <a:gd name="connsiteY358" fmla="*/ 3354360 h 3482959"/>
              <a:gd name="connsiteX359" fmla="*/ 3525458 w 5462919"/>
              <a:gd name="connsiteY359" fmla="*/ 3246278 h 3482959"/>
              <a:gd name="connsiteX360" fmla="*/ 3557373 w 5462919"/>
              <a:gd name="connsiteY360" fmla="*/ 3195263 h 3482959"/>
              <a:gd name="connsiteX361" fmla="*/ 3560114 w 5462919"/>
              <a:gd name="connsiteY361" fmla="*/ 3185885 h 3482959"/>
              <a:gd name="connsiteX362" fmla="*/ 3588620 w 5462919"/>
              <a:gd name="connsiteY362" fmla="*/ 3144368 h 3482959"/>
              <a:gd name="connsiteX363" fmla="*/ 3574012 w 5462919"/>
              <a:gd name="connsiteY363" fmla="*/ 3138333 h 3482959"/>
              <a:gd name="connsiteX364" fmla="*/ 3560114 w 5462919"/>
              <a:gd name="connsiteY364" fmla="*/ 3185885 h 3482959"/>
              <a:gd name="connsiteX365" fmla="*/ 3508381 w 5462919"/>
              <a:gd name="connsiteY365" fmla="*/ 3261229 h 3482959"/>
              <a:gd name="connsiteX366" fmla="*/ 3420530 w 5462919"/>
              <a:gd name="connsiteY366" fmla="*/ 3360601 h 3482959"/>
              <a:gd name="connsiteX367" fmla="*/ 3407912 w 5462919"/>
              <a:gd name="connsiteY367" fmla="*/ 3350931 h 3482959"/>
              <a:gd name="connsiteX368" fmla="*/ 3498026 w 5462919"/>
              <a:gd name="connsiteY368" fmla="*/ 3167274 h 3482959"/>
              <a:gd name="connsiteX369" fmla="*/ 3498163 w 5462919"/>
              <a:gd name="connsiteY369" fmla="*/ 3167205 h 3482959"/>
              <a:gd name="connsiteX370" fmla="*/ 3514691 w 5462919"/>
              <a:gd name="connsiteY370" fmla="*/ 3171732 h 3482959"/>
              <a:gd name="connsiteX371" fmla="*/ 3468194 w 5462919"/>
              <a:gd name="connsiteY371" fmla="*/ 3262918 h 3482959"/>
              <a:gd name="connsiteX372" fmla="*/ 3443801 w 5462919"/>
              <a:gd name="connsiteY372" fmla="*/ 3314632 h 3482959"/>
              <a:gd name="connsiteX373" fmla="*/ 3411958 w 5462919"/>
              <a:gd name="connsiteY373" fmla="*/ 3345719 h 3482959"/>
              <a:gd name="connsiteX374" fmla="*/ 3424577 w 5462919"/>
              <a:gd name="connsiteY374" fmla="*/ 3355389 h 3482959"/>
              <a:gd name="connsiteX375" fmla="*/ 3443801 w 5462919"/>
              <a:gd name="connsiteY375" fmla="*/ 3314632 h 3482959"/>
              <a:gd name="connsiteX376" fmla="*/ 3459261 w 5462919"/>
              <a:gd name="connsiteY376" fmla="*/ 3299539 h 3482959"/>
              <a:gd name="connsiteX377" fmla="*/ 3498232 w 5462919"/>
              <a:gd name="connsiteY377" fmla="*/ 3245798 h 3482959"/>
              <a:gd name="connsiteX378" fmla="*/ 3576550 w 5462919"/>
              <a:gd name="connsiteY378" fmla="*/ 3132161 h 3482959"/>
              <a:gd name="connsiteX379" fmla="*/ 3585628 w 5462919"/>
              <a:gd name="connsiteY379" fmla="*/ 3130344 h 3482959"/>
              <a:gd name="connsiteX380" fmla="*/ 3144701 w 5462919"/>
              <a:gd name="connsiteY380" fmla="*/ 3126606 h 3482959"/>
              <a:gd name="connsiteX381" fmla="*/ 3150668 w 5462919"/>
              <a:gd name="connsiteY381" fmla="*/ 3137167 h 3482959"/>
              <a:gd name="connsiteX382" fmla="*/ 3133317 w 5462919"/>
              <a:gd name="connsiteY382" fmla="*/ 3192649 h 3482959"/>
              <a:gd name="connsiteX383" fmla="*/ 3122756 w 5462919"/>
              <a:gd name="connsiteY383" fmla="*/ 3198615 h 3482959"/>
              <a:gd name="connsiteX384" fmla="*/ 3116789 w 5462919"/>
              <a:gd name="connsiteY384" fmla="*/ 3188054 h 3482959"/>
              <a:gd name="connsiteX385" fmla="*/ 3134140 w 5462919"/>
              <a:gd name="connsiteY385" fmla="*/ 3132573 h 3482959"/>
              <a:gd name="connsiteX386" fmla="*/ 3144701 w 5462919"/>
              <a:gd name="connsiteY386" fmla="*/ 3126606 h 3482959"/>
              <a:gd name="connsiteX387" fmla="*/ 3118092 w 5462919"/>
              <a:gd name="connsiteY387" fmla="*/ 3098557 h 3482959"/>
              <a:gd name="connsiteX388" fmla="*/ 3126664 w 5462919"/>
              <a:gd name="connsiteY388" fmla="*/ 3107130 h 3482959"/>
              <a:gd name="connsiteX389" fmla="*/ 3122001 w 5462919"/>
              <a:gd name="connsiteY389" fmla="*/ 3135727 h 3482959"/>
              <a:gd name="connsiteX390" fmla="*/ 3110274 w 5462919"/>
              <a:gd name="connsiteY390" fmla="*/ 3138814 h 3482959"/>
              <a:gd name="connsiteX391" fmla="*/ 3106365 w 5462919"/>
              <a:gd name="connsiteY391" fmla="*/ 3133670 h 3482959"/>
              <a:gd name="connsiteX392" fmla="*/ 3107251 w 5462919"/>
              <a:gd name="connsiteY392" fmla="*/ 3127129 h 3482959"/>
              <a:gd name="connsiteX393" fmla="*/ 3107805 w 5462919"/>
              <a:gd name="connsiteY393" fmla="*/ 3125852 h 3482959"/>
              <a:gd name="connsiteX394" fmla="*/ 3107257 w 5462919"/>
              <a:gd name="connsiteY394" fmla="*/ 3127086 h 3482959"/>
              <a:gd name="connsiteX395" fmla="*/ 3107251 w 5462919"/>
              <a:gd name="connsiteY395" fmla="*/ 3127129 h 3482959"/>
              <a:gd name="connsiteX396" fmla="*/ 3106913 w 5462919"/>
              <a:gd name="connsiteY396" fmla="*/ 3127909 h 3482959"/>
              <a:gd name="connsiteX397" fmla="*/ 3108973 w 5462919"/>
              <a:gd name="connsiteY397" fmla="*/ 3119735 h 3482959"/>
              <a:gd name="connsiteX398" fmla="*/ 3108902 w 5462919"/>
              <a:gd name="connsiteY398" fmla="*/ 3121188 h 3482959"/>
              <a:gd name="connsiteX399" fmla="*/ 3109177 w 5462919"/>
              <a:gd name="connsiteY399" fmla="*/ 3118925 h 3482959"/>
              <a:gd name="connsiteX400" fmla="*/ 3108973 w 5462919"/>
              <a:gd name="connsiteY400" fmla="*/ 3119735 h 3482959"/>
              <a:gd name="connsiteX401" fmla="*/ 3109588 w 5462919"/>
              <a:gd name="connsiteY401" fmla="*/ 3107130 h 3482959"/>
              <a:gd name="connsiteX402" fmla="*/ 3109519 w 5462919"/>
              <a:gd name="connsiteY402" fmla="*/ 3107130 h 3482959"/>
              <a:gd name="connsiteX403" fmla="*/ 3118092 w 5462919"/>
              <a:gd name="connsiteY403" fmla="*/ 3098557 h 3482959"/>
              <a:gd name="connsiteX404" fmla="*/ 2638650 w 5462919"/>
              <a:gd name="connsiteY404" fmla="*/ 3081548 h 3482959"/>
              <a:gd name="connsiteX405" fmla="*/ 2644616 w 5462919"/>
              <a:gd name="connsiteY405" fmla="*/ 3092110 h 3482959"/>
              <a:gd name="connsiteX406" fmla="*/ 2621642 w 5462919"/>
              <a:gd name="connsiteY406" fmla="*/ 3147865 h 3482959"/>
              <a:gd name="connsiteX407" fmla="*/ 2621642 w 5462919"/>
              <a:gd name="connsiteY407" fmla="*/ 3147797 h 3482959"/>
              <a:gd name="connsiteX408" fmla="*/ 2609503 w 5462919"/>
              <a:gd name="connsiteY408" fmla="*/ 3147797 h 3482959"/>
              <a:gd name="connsiteX409" fmla="*/ 2609503 w 5462919"/>
              <a:gd name="connsiteY409" fmla="*/ 3135658 h 3482959"/>
              <a:gd name="connsiteX410" fmla="*/ 2612178 w 5462919"/>
              <a:gd name="connsiteY410" fmla="*/ 3132778 h 3482959"/>
              <a:gd name="connsiteX411" fmla="*/ 2613206 w 5462919"/>
              <a:gd name="connsiteY411" fmla="*/ 3131612 h 3482959"/>
              <a:gd name="connsiteX412" fmla="*/ 2613549 w 5462919"/>
              <a:gd name="connsiteY412" fmla="*/ 3131200 h 3482959"/>
              <a:gd name="connsiteX413" fmla="*/ 2617047 w 5462919"/>
              <a:gd name="connsiteY413" fmla="*/ 3125851 h 3482959"/>
              <a:gd name="connsiteX414" fmla="*/ 2620133 w 5462919"/>
              <a:gd name="connsiteY414" fmla="*/ 3119885 h 3482959"/>
              <a:gd name="connsiteX415" fmla="*/ 2620819 w 5462919"/>
              <a:gd name="connsiteY415" fmla="*/ 3118170 h 3482959"/>
              <a:gd name="connsiteX416" fmla="*/ 2621847 w 5462919"/>
              <a:gd name="connsiteY416" fmla="*/ 3115358 h 3482959"/>
              <a:gd name="connsiteX417" fmla="*/ 2628088 w 5462919"/>
              <a:gd name="connsiteY417" fmla="*/ 3087515 h 3482959"/>
              <a:gd name="connsiteX418" fmla="*/ 2638650 w 5462919"/>
              <a:gd name="connsiteY418" fmla="*/ 3081548 h 3482959"/>
              <a:gd name="connsiteX419" fmla="*/ 3095950 w 5462919"/>
              <a:gd name="connsiteY419" fmla="*/ 3050388 h 3482959"/>
              <a:gd name="connsiteX420" fmla="*/ 3101222 w 5462919"/>
              <a:gd name="connsiteY420" fmla="*/ 3054322 h 3482959"/>
              <a:gd name="connsiteX421" fmla="*/ 3102113 w 5462919"/>
              <a:gd name="connsiteY421" fmla="*/ 3060906 h 3482959"/>
              <a:gd name="connsiteX422" fmla="*/ 3098736 w 5462919"/>
              <a:gd name="connsiteY422" fmla="*/ 3065349 h 3482959"/>
              <a:gd name="connsiteX423" fmla="*/ 3105885 w 5462919"/>
              <a:gd name="connsiteY423" fmla="*/ 3072497 h 3482959"/>
              <a:gd name="connsiteX424" fmla="*/ 3094295 w 5462919"/>
              <a:gd name="connsiteY424" fmla="*/ 3118445 h 3482959"/>
              <a:gd name="connsiteX425" fmla="*/ 3082568 w 5462919"/>
              <a:gd name="connsiteY425" fmla="*/ 3121531 h 3482959"/>
              <a:gd name="connsiteX426" fmla="*/ 3079482 w 5462919"/>
              <a:gd name="connsiteY426" fmla="*/ 3109804 h 3482959"/>
              <a:gd name="connsiteX427" fmla="*/ 3081951 w 5462919"/>
              <a:gd name="connsiteY427" fmla="*/ 3104592 h 3482959"/>
              <a:gd name="connsiteX428" fmla="*/ 3082019 w 5462919"/>
              <a:gd name="connsiteY428" fmla="*/ 3104386 h 3482959"/>
              <a:gd name="connsiteX429" fmla="*/ 3082500 w 5462919"/>
              <a:gd name="connsiteY429" fmla="*/ 3103289 h 3482959"/>
              <a:gd name="connsiteX430" fmla="*/ 3083460 w 5462919"/>
              <a:gd name="connsiteY430" fmla="*/ 3100683 h 3482959"/>
              <a:gd name="connsiteX431" fmla="*/ 3086408 w 5462919"/>
              <a:gd name="connsiteY431" fmla="*/ 3091013 h 3482959"/>
              <a:gd name="connsiteX432" fmla="*/ 3087575 w 5462919"/>
              <a:gd name="connsiteY432" fmla="*/ 3085801 h 3482959"/>
              <a:gd name="connsiteX433" fmla="*/ 3087986 w 5462919"/>
              <a:gd name="connsiteY433" fmla="*/ 3083606 h 3482959"/>
              <a:gd name="connsiteX434" fmla="*/ 3088123 w 5462919"/>
              <a:gd name="connsiteY434" fmla="*/ 3082921 h 3482959"/>
              <a:gd name="connsiteX435" fmla="*/ 3088528 w 5462919"/>
              <a:gd name="connsiteY435" fmla="*/ 3076085 h 3482959"/>
              <a:gd name="connsiteX436" fmla="*/ 3088397 w 5462919"/>
              <a:gd name="connsiteY436" fmla="*/ 3076268 h 3482959"/>
              <a:gd name="connsiteX437" fmla="*/ 3085723 w 5462919"/>
              <a:gd name="connsiteY437" fmla="*/ 3080726 h 3482959"/>
              <a:gd name="connsiteX438" fmla="*/ 3084503 w 5462919"/>
              <a:gd name="connsiteY438" fmla="*/ 3083232 h 3482959"/>
              <a:gd name="connsiteX439" fmla="*/ 3084694 w 5462919"/>
              <a:gd name="connsiteY439" fmla="*/ 3082714 h 3482959"/>
              <a:gd name="connsiteX440" fmla="*/ 3084488 w 5462919"/>
              <a:gd name="connsiteY440" fmla="*/ 3083263 h 3482959"/>
              <a:gd name="connsiteX441" fmla="*/ 3084503 w 5462919"/>
              <a:gd name="connsiteY441" fmla="*/ 3083232 h 3482959"/>
              <a:gd name="connsiteX442" fmla="*/ 3084214 w 5462919"/>
              <a:gd name="connsiteY442" fmla="*/ 3084017 h 3482959"/>
              <a:gd name="connsiteX443" fmla="*/ 3082706 w 5462919"/>
              <a:gd name="connsiteY443" fmla="*/ 3088681 h 3482959"/>
              <a:gd name="connsiteX444" fmla="*/ 3082156 w 5462919"/>
              <a:gd name="connsiteY444" fmla="*/ 3091081 h 3482959"/>
              <a:gd name="connsiteX445" fmla="*/ 3081950 w 5462919"/>
              <a:gd name="connsiteY445" fmla="*/ 3092384 h 3482959"/>
              <a:gd name="connsiteX446" fmla="*/ 3081950 w 5462919"/>
              <a:gd name="connsiteY446" fmla="*/ 3091973 h 3482959"/>
              <a:gd name="connsiteX447" fmla="*/ 3081677 w 5462919"/>
              <a:gd name="connsiteY447" fmla="*/ 3096774 h 3482959"/>
              <a:gd name="connsiteX448" fmla="*/ 3081608 w 5462919"/>
              <a:gd name="connsiteY448" fmla="*/ 3096774 h 3482959"/>
              <a:gd name="connsiteX449" fmla="*/ 3073036 w 5462919"/>
              <a:gd name="connsiteY449" fmla="*/ 3105346 h 3482959"/>
              <a:gd name="connsiteX450" fmla="*/ 3064463 w 5462919"/>
              <a:gd name="connsiteY450" fmla="*/ 3096774 h 3482959"/>
              <a:gd name="connsiteX451" fmla="*/ 3070840 w 5462919"/>
              <a:gd name="connsiteY451" fmla="*/ 3072084 h 3482959"/>
              <a:gd name="connsiteX452" fmla="*/ 3089495 w 5462919"/>
              <a:gd name="connsiteY452" fmla="*/ 3051236 h 3482959"/>
              <a:gd name="connsiteX453" fmla="*/ 3095950 w 5462919"/>
              <a:gd name="connsiteY453" fmla="*/ 3050388 h 3482959"/>
              <a:gd name="connsiteX454" fmla="*/ 2477966 w 5462919"/>
              <a:gd name="connsiteY454" fmla="*/ 3000145 h 3482959"/>
              <a:gd name="connsiteX455" fmla="*/ 2477829 w 5462919"/>
              <a:gd name="connsiteY455" fmla="*/ 3000213 h 3482959"/>
              <a:gd name="connsiteX456" fmla="*/ 2477888 w 5462919"/>
              <a:gd name="connsiteY456" fmla="*/ 3000156 h 3482959"/>
              <a:gd name="connsiteX457" fmla="*/ 3144004 w 5462919"/>
              <a:gd name="connsiteY457" fmla="*/ 2967656 h 3482959"/>
              <a:gd name="connsiteX458" fmla="*/ 3134277 w 5462919"/>
              <a:gd name="connsiteY458" fmla="*/ 2973330 h 3482959"/>
              <a:gd name="connsiteX459" fmla="*/ 3134208 w 5462919"/>
              <a:gd name="connsiteY459" fmla="*/ 2973398 h 3482959"/>
              <a:gd name="connsiteX460" fmla="*/ 3133054 w 5462919"/>
              <a:gd name="connsiteY460" fmla="*/ 2973342 h 3482959"/>
              <a:gd name="connsiteX461" fmla="*/ 3140793 w 5462919"/>
              <a:gd name="connsiteY461" fmla="*/ 2981080 h 3482959"/>
              <a:gd name="connsiteX462" fmla="*/ 3078453 w 5462919"/>
              <a:gd name="connsiteY462" fmla="*/ 2925461 h 3482959"/>
              <a:gd name="connsiteX463" fmla="*/ 3077905 w 5462919"/>
              <a:gd name="connsiteY463" fmla="*/ 2925736 h 3482959"/>
              <a:gd name="connsiteX464" fmla="*/ 3077917 w 5462919"/>
              <a:gd name="connsiteY464" fmla="*/ 2925711 h 3482959"/>
              <a:gd name="connsiteX465" fmla="*/ 3295422 w 5462919"/>
              <a:gd name="connsiteY465" fmla="*/ 2874523 h 3482959"/>
              <a:gd name="connsiteX466" fmla="*/ 3299555 w 5462919"/>
              <a:gd name="connsiteY466" fmla="*/ 2884107 h 3482959"/>
              <a:gd name="connsiteX467" fmla="*/ 3272380 w 5462919"/>
              <a:gd name="connsiteY467" fmla="*/ 2970938 h 3482959"/>
              <a:gd name="connsiteX468" fmla="*/ 3263213 w 5462919"/>
              <a:gd name="connsiteY468" fmla="*/ 2998941 h 3482959"/>
              <a:gd name="connsiteX469" fmla="*/ 3228438 w 5462919"/>
              <a:gd name="connsiteY469" fmla="*/ 3050825 h 3482959"/>
              <a:gd name="connsiteX470" fmla="*/ 3244073 w 5462919"/>
              <a:gd name="connsiteY470" fmla="*/ 3057409 h 3482959"/>
              <a:gd name="connsiteX471" fmla="*/ 3263213 w 5462919"/>
              <a:gd name="connsiteY471" fmla="*/ 2998941 h 3482959"/>
              <a:gd name="connsiteX472" fmla="*/ 3274472 w 5462919"/>
              <a:gd name="connsiteY472" fmla="*/ 2982142 h 3482959"/>
              <a:gd name="connsiteX473" fmla="*/ 3318551 w 5462919"/>
              <a:gd name="connsiteY473" fmla="*/ 2912225 h 3482959"/>
              <a:gd name="connsiteX474" fmla="*/ 3333364 w 5462919"/>
              <a:gd name="connsiteY474" fmla="*/ 2920866 h 3482959"/>
              <a:gd name="connsiteX475" fmla="*/ 3243250 w 5462919"/>
              <a:gd name="connsiteY475" fmla="*/ 3059466 h 3482959"/>
              <a:gd name="connsiteX476" fmla="*/ 3227614 w 5462919"/>
              <a:gd name="connsiteY476" fmla="*/ 3052882 h 3482959"/>
              <a:gd name="connsiteX477" fmla="*/ 3255946 w 5462919"/>
              <a:gd name="connsiteY477" fmla="*/ 2966412 h 3482959"/>
              <a:gd name="connsiteX478" fmla="*/ 3270566 w 5462919"/>
              <a:gd name="connsiteY478" fmla="*/ 2919655 h 3482959"/>
              <a:gd name="connsiteX479" fmla="*/ 3297429 w 5462919"/>
              <a:gd name="connsiteY479" fmla="*/ 2887947 h 3482959"/>
              <a:gd name="connsiteX480" fmla="*/ 3283096 w 5462919"/>
              <a:gd name="connsiteY480" fmla="*/ 2879580 h 3482959"/>
              <a:gd name="connsiteX481" fmla="*/ 3270566 w 5462919"/>
              <a:gd name="connsiteY481" fmla="*/ 2919655 h 3482959"/>
              <a:gd name="connsiteX482" fmla="*/ 3243191 w 5462919"/>
              <a:gd name="connsiteY482" fmla="*/ 2951967 h 3482959"/>
              <a:gd name="connsiteX483" fmla="*/ 3201760 w 5462919"/>
              <a:gd name="connsiteY483" fmla="*/ 3024833 h 3482959"/>
              <a:gd name="connsiteX484" fmla="*/ 3201623 w 5462919"/>
              <a:gd name="connsiteY484" fmla="*/ 3024765 h 3482959"/>
              <a:gd name="connsiteX485" fmla="*/ 3186809 w 5462919"/>
              <a:gd name="connsiteY485" fmla="*/ 3016123 h 3482959"/>
              <a:gd name="connsiteX486" fmla="*/ 3285221 w 5462919"/>
              <a:gd name="connsiteY486" fmla="*/ 2875740 h 3482959"/>
              <a:gd name="connsiteX487" fmla="*/ 3295422 w 5462919"/>
              <a:gd name="connsiteY487" fmla="*/ 2874523 h 3482959"/>
              <a:gd name="connsiteX488" fmla="*/ 3659624 w 5462919"/>
              <a:gd name="connsiteY488" fmla="*/ 2865453 h 3482959"/>
              <a:gd name="connsiteX489" fmla="*/ 3671738 w 5462919"/>
              <a:gd name="connsiteY489" fmla="*/ 2865453 h 3482959"/>
              <a:gd name="connsiteX490" fmla="*/ 3671738 w 5462919"/>
              <a:gd name="connsiteY490" fmla="*/ 2877592 h 3482959"/>
              <a:gd name="connsiteX491" fmla="*/ 3669064 w 5462919"/>
              <a:gd name="connsiteY491" fmla="*/ 2880403 h 3482959"/>
              <a:gd name="connsiteX492" fmla="*/ 3667966 w 5462919"/>
              <a:gd name="connsiteY492" fmla="*/ 2881706 h 3482959"/>
              <a:gd name="connsiteX493" fmla="*/ 3667281 w 5462919"/>
              <a:gd name="connsiteY493" fmla="*/ 2882530 h 3482959"/>
              <a:gd name="connsiteX494" fmla="*/ 3666663 w 5462919"/>
              <a:gd name="connsiteY494" fmla="*/ 2883421 h 3482959"/>
              <a:gd name="connsiteX495" fmla="*/ 3665429 w 5462919"/>
              <a:gd name="connsiteY495" fmla="*/ 2885204 h 3482959"/>
              <a:gd name="connsiteX496" fmla="*/ 3663509 w 5462919"/>
              <a:gd name="connsiteY496" fmla="*/ 2888153 h 3482959"/>
              <a:gd name="connsiteX497" fmla="*/ 3660080 w 5462919"/>
              <a:gd name="connsiteY497" fmla="*/ 2894394 h 3482959"/>
              <a:gd name="connsiteX498" fmla="*/ 3658571 w 5462919"/>
              <a:gd name="connsiteY498" fmla="*/ 2897617 h 3482959"/>
              <a:gd name="connsiteX499" fmla="*/ 3657817 w 5462919"/>
              <a:gd name="connsiteY499" fmla="*/ 2899263 h 3482959"/>
              <a:gd name="connsiteX500" fmla="*/ 3657611 w 5462919"/>
              <a:gd name="connsiteY500" fmla="*/ 2899743 h 3482959"/>
              <a:gd name="connsiteX501" fmla="*/ 3649724 w 5462919"/>
              <a:gd name="connsiteY501" fmla="*/ 2929233 h 3482959"/>
              <a:gd name="connsiteX502" fmla="*/ 3639162 w 5462919"/>
              <a:gd name="connsiteY502" fmla="*/ 2935199 h 3482959"/>
              <a:gd name="connsiteX503" fmla="*/ 3633196 w 5462919"/>
              <a:gd name="connsiteY503" fmla="*/ 2924637 h 3482959"/>
              <a:gd name="connsiteX504" fmla="*/ 3641958 w 5462919"/>
              <a:gd name="connsiteY504" fmla="*/ 2892903 h 3482959"/>
              <a:gd name="connsiteX505" fmla="*/ 3659668 w 5462919"/>
              <a:gd name="connsiteY505" fmla="*/ 2865385 h 3482959"/>
              <a:gd name="connsiteX506" fmla="*/ 3659624 w 5462919"/>
              <a:gd name="connsiteY506" fmla="*/ 2865453 h 3482959"/>
              <a:gd name="connsiteX507" fmla="*/ 3659600 w 5462919"/>
              <a:gd name="connsiteY507" fmla="*/ 2865453 h 3482959"/>
              <a:gd name="connsiteX508" fmla="*/ 2911598 w 5462919"/>
              <a:gd name="connsiteY508" fmla="*/ 2773214 h 3482959"/>
              <a:gd name="connsiteX509" fmla="*/ 2911529 w 5462919"/>
              <a:gd name="connsiteY509" fmla="*/ 2773282 h 3482959"/>
              <a:gd name="connsiteX510" fmla="*/ 2911545 w 5462919"/>
              <a:gd name="connsiteY510" fmla="*/ 2773242 h 3482959"/>
              <a:gd name="connsiteX511" fmla="*/ 1575458 w 5462919"/>
              <a:gd name="connsiteY511" fmla="*/ 2753329 h 3482959"/>
              <a:gd name="connsiteX512" fmla="*/ 1587524 w 5462919"/>
              <a:gd name="connsiteY512" fmla="*/ 2765395 h 3482959"/>
              <a:gd name="connsiteX513" fmla="*/ 1592116 w 5462919"/>
              <a:gd name="connsiteY513" fmla="*/ 2759863 h 3482959"/>
              <a:gd name="connsiteX514" fmla="*/ 1589462 w 5462919"/>
              <a:gd name="connsiteY514" fmla="*/ 2763762 h 3482959"/>
              <a:gd name="connsiteX515" fmla="*/ 1587592 w 5462919"/>
              <a:gd name="connsiteY515" fmla="*/ 2765395 h 3482959"/>
              <a:gd name="connsiteX516" fmla="*/ 1576148 w 5462919"/>
              <a:gd name="connsiteY516" fmla="*/ 2765601 h 3482959"/>
              <a:gd name="connsiteX517" fmla="*/ 1575636 w 5462919"/>
              <a:gd name="connsiteY517" fmla="*/ 2753037 h 3482959"/>
              <a:gd name="connsiteX518" fmla="*/ 1575454 w 5462919"/>
              <a:gd name="connsiteY518" fmla="*/ 2753256 h 3482959"/>
              <a:gd name="connsiteX519" fmla="*/ 1575458 w 5462919"/>
              <a:gd name="connsiteY519" fmla="*/ 2753329 h 3482959"/>
              <a:gd name="connsiteX520" fmla="*/ 1575385 w 5462919"/>
              <a:gd name="connsiteY520" fmla="*/ 2753256 h 3482959"/>
              <a:gd name="connsiteX521" fmla="*/ 2029865 w 5462919"/>
              <a:gd name="connsiteY521" fmla="*/ 2747290 h 3482959"/>
              <a:gd name="connsiteX522" fmla="*/ 2041592 w 5462919"/>
              <a:gd name="connsiteY522" fmla="*/ 2759017 h 3482959"/>
              <a:gd name="connsiteX523" fmla="*/ 1972609 w 5462919"/>
              <a:gd name="connsiteY523" fmla="*/ 2844365 h 3482959"/>
              <a:gd name="connsiteX524" fmla="*/ 1942214 w 5462919"/>
              <a:gd name="connsiteY524" fmla="*/ 2877521 h 3482959"/>
              <a:gd name="connsiteX525" fmla="*/ 1930064 w 5462919"/>
              <a:gd name="connsiteY525" fmla="*/ 2888120 h 3482959"/>
              <a:gd name="connsiteX526" fmla="*/ 1886602 w 5462919"/>
              <a:gd name="connsiteY526" fmla="*/ 2913665 h 3482959"/>
              <a:gd name="connsiteX527" fmla="*/ 1898328 w 5462919"/>
              <a:gd name="connsiteY527" fmla="*/ 2925392 h 3482959"/>
              <a:gd name="connsiteX528" fmla="*/ 1942214 w 5462919"/>
              <a:gd name="connsiteY528" fmla="*/ 2877521 h 3482959"/>
              <a:gd name="connsiteX529" fmla="*/ 1968075 w 5462919"/>
              <a:gd name="connsiteY529" fmla="*/ 2854961 h 3482959"/>
              <a:gd name="connsiteX530" fmla="*/ 1980213 w 5462919"/>
              <a:gd name="connsiteY530" fmla="*/ 2867099 h 3482959"/>
              <a:gd name="connsiteX531" fmla="*/ 1895311 w 5462919"/>
              <a:gd name="connsiteY531" fmla="*/ 2928478 h 3482959"/>
              <a:gd name="connsiteX532" fmla="*/ 1883584 w 5462919"/>
              <a:gd name="connsiteY532" fmla="*/ 2916751 h 3482959"/>
              <a:gd name="connsiteX533" fmla="*/ 1995040 w 5462919"/>
              <a:gd name="connsiteY533" fmla="*/ 2795197 h 3482959"/>
              <a:gd name="connsiteX534" fmla="*/ 2002685 w 5462919"/>
              <a:gd name="connsiteY534" fmla="*/ 2784425 h 3482959"/>
              <a:gd name="connsiteX535" fmla="*/ 2038575 w 5462919"/>
              <a:gd name="connsiteY535" fmla="*/ 2762103 h 3482959"/>
              <a:gd name="connsiteX536" fmla="*/ 2026847 w 5462919"/>
              <a:gd name="connsiteY536" fmla="*/ 2750376 h 3482959"/>
              <a:gd name="connsiteX537" fmla="*/ 2002685 w 5462919"/>
              <a:gd name="connsiteY537" fmla="*/ 2784425 h 3482959"/>
              <a:gd name="connsiteX538" fmla="*/ 1951684 w 5462919"/>
              <a:gd name="connsiteY538" fmla="*/ 2816144 h 3482959"/>
              <a:gd name="connsiteX539" fmla="*/ 1875148 w 5462919"/>
              <a:gd name="connsiteY539" fmla="*/ 2860173 h 3482959"/>
              <a:gd name="connsiteX540" fmla="*/ 1842230 w 5462919"/>
              <a:gd name="connsiteY540" fmla="*/ 2882598 h 3482959"/>
              <a:gd name="connsiteX541" fmla="*/ 1813838 w 5462919"/>
              <a:gd name="connsiteY541" fmla="*/ 2906601 h 3482959"/>
              <a:gd name="connsiteX542" fmla="*/ 1689982 w 5462919"/>
              <a:gd name="connsiteY542" fmla="*/ 2980256 h 3482959"/>
              <a:gd name="connsiteX543" fmla="*/ 1680313 w 5462919"/>
              <a:gd name="connsiteY543" fmla="*/ 2967637 h 3482959"/>
              <a:gd name="connsiteX544" fmla="*/ 1733256 w 5462919"/>
              <a:gd name="connsiteY544" fmla="*/ 2900977 h 3482959"/>
              <a:gd name="connsiteX545" fmla="*/ 1747406 w 5462919"/>
              <a:gd name="connsiteY545" fmla="*/ 2887328 h 3482959"/>
              <a:gd name="connsiteX546" fmla="*/ 1781331 w 5462919"/>
              <a:gd name="connsiteY546" fmla="*/ 2857018 h 3482959"/>
              <a:gd name="connsiteX547" fmla="*/ 1845454 w 5462919"/>
              <a:gd name="connsiteY547" fmla="*/ 2809852 h 3482959"/>
              <a:gd name="connsiteX548" fmla="*/ 1879349 w 5462919"/>
              <a:gd name="connsiteY548" fmla="*/ 2787118 h 3482959"/>
              <a:gd name="connsiteX549" fmla="*/ 1795613 w 5462919"/>
              <a:gd name="connsiteY549" fmla="*/ 2860541 h 3482959"/>
              <a:gd name="connsiteX550" fmla="*/ 1742294 w 5462919"/>
              <a:gd name="connsiteY550" fmla="*/ 2915844 h 3482959"/>
              <a:gd name="connsiteX551" fmla="*/ 1712298 w 5462919"/>
              <a:gd name="connsiteY551" fmla="*/ 2954134 h 3482959"/>
              <a:gd name="connsiteX552" fmla="*/ 1685388 w 5462919"/>
              <a:gd name="connsiteY552" fmla="*/ 2963523 h 3482959"/>
              <a:gd name="connsiteX553" fmla="*/ 1695057 w 5462919"/>
              <a:gd name="connsiteY553" fmla="*/ 2976141 h 3482959"/>
              <a:gd name="connsiteX554" fmla="*/ 1712298 w 5462919"/>
              <a:gd name="connsiteY554" fmla="*/ 2954134 h 3482959"/>
              <a:gd name="connsiteX555" fmla="*/ 1722979 w 5462919"/>
              <a:gd name="connsiteY555" fmla="*/ 2950407 h 3482959"/>
              <a:gd name="connsiteX556" fmla="*/ 1756505 w 5462919"/>
              <a:gd name="connsiteY556" fmla="*/ 2929781 h 3482959"/>
              <a:gd name="connsiteX557" fmla="*/ 1816101 w 5462919"/>
              <a:gd name="connsiteY557" fmla="*/ 2882118 h 3482959"/>
              <a:gd name="connsiteX558" fmla="*/ 1843328 w 5462919"/>
              <a:gd name="connsiteY558" fmla="*/ 2859487 h 3482959"/>
              <a:gd name="connsiteX559" fmla="*/ 1878577 w 5462919"/>
              <a:gd name="connsiteY559" fmla="*/ 2838158 h 3482959"/>
              <a:gd name="connsiteX560" fmla="*/ 2029865 w 5462919"/>
              <a:gd name="connsiteY560" fmla="*/ 2747290 h 3482959"/>
              <a:gd name="connsiteX561" fmla="*/ 1604120 w 5462919"/>
              <a:gd name="connsiteY561" fmla="*/ 2745402 h 3482959"/>
              <a:gd name="connsiteX562" fmla="*/ 1592116 w 5462919"/>
              <a:gd name="connsiteY562" fmla="*/ 2759863 h 3482959"/>
              <a:gd name="connsiteX563" fmla="*/ 1598592 w 5462919"/>
              <a:gd name="connsiteY563" fmla="*/ 2750350 h 3482959"/>
              <a:gd name="connsiteX564" fmla="*/ 1972935 w 5462919"/>
              <a:gd name="connsiteY564" fmla="*/ 2707443 h 3482959"/>
              <a:gd name="connsiteX565" fmla="*/ 1911633 w 5462919"/>
              <a:gd name="connsiteY565" fmla="*/ 2765464 h 3482959"/>
              <a:gd name="connsiteX566" fmla="*/ 1879349 w 5462919"/>
              <a:gd name="connsiteY566" fmla="*/ 2787118 h 3482959"/>
              <a:gd name="connsiteX567" fmla="*/ 1911084 w 5462919"/>
              <a:gd name="connsiteY567" fmla="*/ 2759291 h 3482959"/>
              <a:gd name="connsiteX568" fmla="*/ 1975385 w 5462919"/>
              <a:gd name="connsiteY568" fmla="*/ 2705123 h 3482959"/>
              <a:gd name="connsiteX569" fmla="*/ 1975550 w 5462919"/>
              <a:gd name="connsiteY569" fmla="*/ 2705250 h 3482959"/>
              <a:gd name="connsiteX570" fmla="*/ 1972935 w 5462919"/>
              <a:gd name="connsiteY570" fmla="*/ 2707443 h 3482959"/>
              <a:gd name="connsiteX571" fmla="*/ 1975181 w 5462919"/>
              <a:gd name="connsiteY571" fmla="*/ 2693129 h 3482959"/>
              <a:gd name="connsiteX572" fmla="*/ 1976990 w 5462919"/>
              <a:gd name="connsiteY572" fmla="*/ 2703604 h 3482959"/>
              <a:gd name="connsiteX573" fmla="*/ 1975385 w 5462919"/>
              <a:gd name="connsiteY573" fmla="*/ 2705123 h 3482959"/>
              <a:gd name="connsiteX574" fmla="*/ 1962108 w 5462919"/>
              <a:gd name="connsiteY574" fmla="*/ 2694895 h 3482959"/>
              <a:gd name="connsiteX575" fmla="*/ 1905950 w 5462919"/>
              <a:gd name="connsiteY575" fmla="*/ 2748490 h 3482959"/>
              <a:gd name="connsiteX576" fmla="*/ 1866935 w 5462919"/>
              <a:gd name="connsiteY576" fmla="*/ 2774710 h 3482959"/>
              <a:gd name="connsiteX577" fmla="*/ 1963548 w 5462919"/>
              <a:gd name="connsiteY577" fmla="*/ 2693249 h 3482959"/>
              <a:gd name="connsiteX578" fmla="*/ 1975181 w 5462919"/>
              <a:gd name="connsiteY578" fmla="*/ 2693129 h 3482959"/>
              <a:gd name="connsiteX579" fmla="*/ 2043101 w 5462919"/>
              <a:gd name="connsiteY579" fmla="*/ 2673567 h 3482959"/>
              <a:gd name="connsiteX580" fmla="*/ 2042758 w 5462919"/>
              <a:gd name="connsiteY580" fmla="*/ 2673909 h 3482959"/>
              <a:gd name="connsiteX581" fmla="*/ 2042799 w 5462919"/>
              <a:gd name="connsiteY581" fmla="*/ 2673754 h 3482959"/>
              <a:gd name="connsiteX582" fmla="*/ 1826800 w 5462919"/>
              <a:gd name="connsiteY582" fmla="*/ 2645723 h 3482959"/>
              <a:gd name="connsiteX583" fmla="*/ 1826828 w 5462919"/>
              <a:gd name="connsiteY583" fmla="*/ 2645789 h 3482959"/>
              <a:gd name="connsiteX584" fmla="*/ 1826481 w 5462919"/>
              <a:gd name="connsiteY584" fmla="*/ 2645971 h 3482959"/>
              <a:gd name="connsiteX585" fmla="*/ 1828651 w 5462919"/>
              <a:gd name="connsiteY585" fmla="*/ 2644831 h 3482959"/>
              <a:gd name="connsiteX586" fmla="*/ 1835235 w 5462919"/>
              <a:gd name="connsiteY586" fmla="*/ 2660468 h 3482959"/>
              <a:gd name="connsiteX587" fmla="*/ 1719721 w 5462919"/>
              <a:gd name="connsiteY587" fmla="*/ 2762438 h 3482959"/>
              <a:gd name="connsiteX588" fmla="*/ 1634338 w 5462919"/>
              <a:gd name="connsiteY588" fmla="*/ 2855409 h 3482959"/>
              <a:gd name="connsiteX589" fmla="*/ 1609127 w 5462919"/>
              <a:gd name="connsiteY589" fmla="*/ 2861681 h 3482959"/>
              <a:gd name="connsiteX590" fmla="*/ 1615162 w 5462919"/>
              <a:gd name="connsiteY590" fmla="*/ 2876289 h 3482959"/>
              <a:gd name="connsiteX591" fmla="*/ 1634338 w 5462919"/>
              <a:gd name="connsiteY591" fmla="*/ 2855409 h 3482959"/>
              <a:gd name="connsiteX592" fmla="*/ 1639585 w 5462919"/>
              <a:gd name="connsiteY592" fmla="*/ 2854104 h 3482959"/>
              <a:gd name="connsiteX593" fmla="*/ 1667831 w 5462919"/>
              <a:gd name="connsiteY593" fmla="*/ 2840353 h 3482959"/>
              <a:gd name="connsiteX594" fmla="*/ 1865616 w 5462919"/>
              <a:gd name="connsiteY594" fmla="*/ 2709434 h 3482959"/>
              <a:gd name="connsiteX595" fmla="*/ 1875286 w 5462919"/>
              <a:gd name="connsiteY595" fmla="*/ 2722052 h 3482959"/>
              <a:gd name="connsiteX596" fmla="*/ 1714269 w 5462919"/>
              <a:gd name="connsiteY596" fmla="*/ 2886870 h 3482959"/>
              <a:gd name="connsiteX597" fmla="*/ 1694441 w 5462919"/>
              <a:gd name="connsiteY597" fmla="*/ 2908770 h 3482959"/>
              <a:gd name="connsiteX598" fmla="*/ 1690411 w 5462919"/>
              <a:gd name="connsiteY598" fmla="*/ 2911942 h 3482959"/>
              <a:gd name="connsiteX599" fmla="*/ 1653018 w 5462919"/>
              <a:gd name="connsiteY599" fmla="*/ 2931221 h 3482959"/>
              <a:gd name="connsiteX600" fmla="*/ 1662688 w 5462919"/>
              <a:gd name="connsiteY600" fmla="*/ 2943840 h 3482959"/>
              <a:gd name="connsiteX601" fmla="*/ 1694441 w 5462919"/>
              <a:gd name="connsiteY601" fmla="*/ 2908770 h 3482959"/>
              <a:gd name="connsiteX602" fmla="*/ 1723587 w 5462919"/>
              <a:gd name="connsiteY602" fmla="*/ 2885822 h 3482959"/>
              <a:gd name="connsiteX603" fmla="*/ 1779754 w 5462919"/>
              <a:gd name="connsiteY603" fmla="*/ 2835826 h 3482959"/>
              <a:gd name="connsiteX604" fmla="*/ 1841202 w 5462919"/>
              <a:gd name="connsiteY604" fmla="*/ 2792004 h 3482959"/>
              <a:gd name="connsiteX605" fmla="*/ 1866935 w 5462919"/>
              <a:gd name="connsiteY605" fmla="*/ 2774710 h 3482959"/>
              <a:gd name="connsiteX606" fmla="*/ 1844879 w 5462919"/>
              <a:gd name="connsiteY606" fmla="*/ 2793307 h 3482959"/>
              <a:gd name="connsiteX607" fmla="*/ 1747406 w 5462919"/>
              <a:gd name="connsiteY607" fmla="*/ 2887328 h 3482959"/>
              <a:gd name="connsiteX608" fmla="*/ 1723647 w 5462919"/>
              <a:gd name="connsiteY608" fmla="*/ 2908556 h 3482959"/>
              <a:gd name="connsiteX609" fmla="*/ 1657681 w 5462919"/>
              <a:gd name="connsiteY609" fmla="*/ 2947749 h 3482959"/>
              <a:gd name="connsiteX610" fmla="*/ 1648011 w 5462919"/>
              <a:gd name="connsiteY610" fmla="*/ 2935131 h 3482959"/>
              <a:gd name="connsiteX611" fmla="*/ 1811893 w 5462919"/>
              <a:gd name="connsiteY611" fmla="*/ 2772706 h 3482959"/>
              <a:gd name="connsiteX612" fmla="*/ 1837612 w 5462919"/>
              <a:gd name="connsiteY612" fmla="*/ 2741366 h 3482959"/>
              <a:gd name="connsiteX613" fmla="*/ 1870279 w 5462919"/>
              <a:gd name="connsiteY613" fmla="*/ 2725962 h 3482959"/>
              <a:gd name="connsiteX614" fmla="*/ 1860609 w 5462919"/>
              <a:gd name="connsiteY614" fmla="*/ 2713343 h 3482959"/>
              <a:gd name="connsiteX615" fmla="*/ 1837612 w 5462919"/>
              <a:gd name="connsiteY615" fmla="*/ 2741366 h 3482959"/>
              <a:gd name="connsiteX616" fmla="*/ 1811232 w 5462919"/>
              <a:gd name="connsiteY616" fmla="*/ 2753805 h 3482959"/>
              <a:gd name="connsiteX617" fmla="*/ 1711928 w 5462919"/>
              <a:gd name="connsiteY617" fmla="*/ 2831232 h 3482959"/>
              <a:gd name="connsiteX618" fmla="*/ 1609264 w 5462919"/>
              <a:gd name="connsiteY618" fmla="*/ 2878826 h 3482959"/>
              <a:gd name="connsiteX619" fmla="*/ 1603229 w 5462919"/>
              <a:gd name="connsiteY619" fmla="*/ 2864219 h 3482959"/>
              <a:gd name="connsiteX620" fmla="*/ 1709460 w 5462919"/>
              <a:gd name="connsiteY620" fmla="*/ 2748953 h 3482959"/>
              <a:gd name="connsiteX621" fmla="*/ 1747582 w 5462919"/>
              <a:gd name="connsiteY621" fmla="*/ 2711075 h 3482959"/>
              <a:gd name="connsiteX622" fmla="*/ 1764349 w 5462919"/>
              <a:gd name="connsiteY622" fmla="*/ 2698384 h 3482959"/>
              <a:gd name="connsiteX623" fmla="*/ 1833383 w 5462919"/>
              <a:gd name="connsiteY623" fmla="*/ 2661359 h 3482959"/>
              <a:gd name="connsiteX624" fmla="*/ 1826828 w 5462919"/>
              <a:gd name="connsiteY624" fmla="*/ 2645789 h 3482959"/>
              <a:gd name="connsiteX625" fmla="*/ 1766587 w 5462919"/>
              <a:gd name="connsiteY625" fmla="*/ 2608690 h 3482959"/>
              <a:gd name="connsiteX626" fmla="*/ 1776942 w 5462919"/>
              <a:gd name="connsiteY626" fmla="*/ 2622131 h 3482959"/>
              <a:gd name="connsiteX627" fmla="*/ 1666871 w 5462919"/>
              <a:gd name="connsiteY627" fmla="*/ 2712382 h 3482959"/>
              <a:gd name="connsiteX628" fmla="*/ 1611664 w 5462919"/>
              <a:gd name="connsiteY628" fmla="*/ 2761966 h 3482959"/>
              <a:gd name="connsiteX629" fmla="*/ 1591365 w 5462919"/>
              <a:gd name="connsiteY629" fmla="*/ 2785644 h 3482959"/>
              <a:gd name="connsiteX630" fmla="*/ 1585705 w 5462919"/>
              <a:gd name="connsiteY630" fmla="*/ 2795411 h 3482959"/>
              <a:gd name="connsiteX631" fmla="*/ 1565235 w 5462919"/>
              <a:gd name="connsiteY631" fmla="*/ 2801948 h 3482959"/>
              <a:gd name="connsiteX632" fmla="*/ 1575797 w 5462919"/>
              <a:gd name="connsiteY632" fmla="*/ 2812510 h 3482959"/>
              <a:gd name="connsiteX633" fmla="*/ 1585705 w 5462919"/>
              <a:gd name="connsiteY633" fmla="*/ 2795411 h 3482959"/>
              <a:gd name="connsiteX634" fmla="*/ 1601202 w 5462919"/>
              <a:gd name="connsiteY634" fmla="*/ 2790462 h 3482959"/>
              <a:gd name="connsiteX635" fmla="*/ 1696978 w 5462919"/>
              <a:gd name="connsiteY635" fmla="*/ 2727882 h 3482959"/>
              <a:gd name="connsiteX636" fmla="*/ 1759651 w 5462919"/>
              <a:gd name="connsiteY636" fmla="*/ 2681084 h 3482959"/>
              <a:gd name="connsiteX637" fmla="*/ 1826481 w 5462919"/>
              <a:gd name="connsiteY637" fmla="*/ 2645971 h 3482959"/>
              <a:gd name="connsiteX638" fmla="*/ 1764844 w 5462919"/>
              <a:gd name="connsiteY638" fmla="*/ 2693924 h 3482959"/>
              <a:gd name="connsiteX639" fmla="*/ 1747582 w 5462919"/>
              <a:gd name="connsiteY639" fmla="*/ 2711075 h 3482959"/>
              <a:gd name="connsiteX640" fmla="*/ 1701641 w 5462919"/>
              <a:gd name="connsiteY640" fmla="*/ 2745850 h 3482959"/>
              <a:gd name="connsiteX641" fmla="*/ 1569967 w 5462919"/>
              <a:gd name="connsiteY641" fmla="*/ 2818476 h 3482959"/>
              <a:gd name="connsiteX642" fmla="*/ 1559406 w 5462919"/>
              <a:gd name="connsiteY642" fmla="*/ 2807915 h 3482959"/>
              <a:gd name="connsiteX643" fmla="*/ 1589462 w 5462919"/>
              <a:gd name="connsiteY643" fmla="*/ 2763762 h 3482959"/>
              <a:gd name="connsiteX644" fmla="*/ 1676352 w 5462919"/>
              <a:gd name="connsiteY644" fmla="*/ 2687865 h 3482959"/>
              <a:gd name="connsiteX645" fmla="*/ 1775296 w 5462919"/>
              <a:gd name="connsiteY645" fmla="*/ 2623503 h 3482959"/>
              <a:gd name="connsiteX646" fmla="*/ 1764940 w 5462919"/>
              <a:gd name="connsiteY646" fmla="*/ 2610061 h 3482959"/>
              <a:gd name="connsiteX647" fmla="*/ 1650892 w 5462919"/>
              <a:gd name="connsiteY647" fmla="*/ 2703536 h 3482959"/>
              <a:gd name="connsiteX648" fmla="*/ 1604120 w 5462919"/>
              <a:gd name="connsiteY648" fmla="*/ 2745402 h 3482959"/>
              <a:gd name="connsiteX649" fmla="*/ 1656187 w 5462919"/>
              <a:gd name="connsiteY649" fmla="*/ 2682676 h 3482959"/>
              <a:gd name="connsiteX650" fmla="*/ 1665791 w 5462919"/>
              <a:gd name="connsiteY650" fmla="*/ 2674287 h 3482959"/>
              <a:gd name="connsiteX651" fmla="*/ 1766587 w 5462919"/>
              <a:gd name="connsiteY651" fmla="*/ 2608690 h 3482959"/>
              <a:gd name="connsiteX652" fmla="*/ 1518313 w 5462919"/>
              <a:gd name="connsiteY652" fmla="*/ 2585981 h 3482959"/>
              <a:gd name="connsiteX653" fmla="*/ 1505941 w 5462919"/>
              <a:gd name="connsiteY653" fmla="*/ 2615684 h 3482959"/>
              <a:gd name="connsiteX654" fmla="*/ 1489781 w 5462919"/>
              <a:gd name="connsiteY654" fmla="*/ 2625603 h 3482959"/>
              <a:gd name="connsiteX655" fmla="*/ 1461474 w 5462919"/>
              <a:gd name="connsiteY655" fmla="*/ 2633996 h 3482959"/>
              <a:gd name="connsiteX656" fmla="*/ 1461200 w 5462919"/>
              <a:gd name="connsiteY656" fmla="*/ 2633859 h 3482959"/>
              <a:gd name="connsiteX657" fmla="*/ 1461200 w 5462919"/>
              <a:gd name="connsiteY657" fmla="*/ 2616714 h 3482959"/>
              <a:gd name="connsiteX658" fmla="*/ 1516406 w 5462919"/>
              <a:gd name="connsiteY658" fmla="*/ 2587704 h 3482959"/>
              <a:gd name="connsiteX659" fmla="*/ 3198463 w 5462919"/>
              <a:gd name="connsiteY659" fmla="*/ 2581333 h 3482959"/>
              <a:gd name="connsiteX660" fmla="*/ 3140174 w 5462919"/>
              <a:gd name="connsiteY660" fmla="*/ 2687694 h 3482959"/>
              <a:gd name="connsiteX661" fmla="*/ 3080647 w 5462919"/>
              <a:gd name="connsiteY661" fmla="*/ 2802977 h 3482959"/>
              <a:gd name="connsiteX662" fmla="*/ 3053832 w 5462919"/>
              <a:gd name="connsiteY662" fmla="*/ 2858733 h 3482959"/>
              <a:gd name="connsiteX663" fmla="*/ 3021600 w 5462919"/>
              <a:gd name="connsiteY663" fmla="*/ 2914214 h 3482959"/>
              <a:gd name="connsiteX664" fmla="*/ 3006786 w 5462919"/>
              <a:gd name="connsiteY664" fmla="*/ 2905573 h 3482959"/>
              <a:gd name="connsiteX665" fmla="*/ 3039019 w 5462919"/>
              <a:gd name="connsiteY665" fmla="*/ 2850091 h 3482959"/>
              <a:gd name="connsiteX666" fmla="*/ 3065834 w 5462919"/>
              <a:gd name="connsiteY666" fmla="*/ 2794336 h 3482959"/>
              <a:gd name="connsiteX667" fmla="*/ 3095255 w 5462919"/>
              <a:gd name="connsiteY667" fmla="*/ 2736660 h 3482959"/>
              <a:gd name="connsiteX668" fmla="*/ 3096579 w 5462919"/>
              <a:gd name="connsiteY668" fmla="*/ 2734161 h 3482959"/>
              <a:gd name="connsiteX669" fmla="*/ 3120861 w 5462919"/>
              <a:gd name="connsiteY669" fmla="*/ 2701847 h 3482959"/>
              <a:gd name="connsiteX670" fmla="*/ 3174807 w 5462919"/>
              <a:gd name="connsiteY670" fmla="*/ 2618634 h 3482959"/>
              <a:gd name="connsiteX671" fmla="*/ 1781068 w 5462919"/>
              <a:gd name="connsiteY671" fmla="*/ 2562615 h 3482959"/>
              <a:gd name="connsiteX672" fmla="*/ 1677638 w 5462919"/>
              <a:gd name="connsiteY672" fmla="*/ 2656833 h 3482959"/>
              <a:gd name="connsiteX673" fmla="*/ 1656187 w 5462919"/>
              <a:gd name="connsiteY673" fmla="*/ 2682676 h 3482959"/>
              <a:gd name="connsiteX674" fmla="*/ 1575636 w 5462919"/>
              <a:gd name="connsiteY674" fmla="*/ 2753037 h 3482959"/>
              <a:gd name="connsiteX675" fmla="*/ 1640888 w 5462919"/>
              <a:gd name="connsiteY675" fmla="*/ 2674427 h 3482959"/>
              <a:gd name="connsiteX676" fmla="*/ 1655761 w 5462919"/>
              <a:gd name="connsiteY676" fmla="*/ 2663965 h 3482959"/>
              <a:gd name="connsiteX677" fmla="*/ 3476587 w 5462919"/>
              <a:gd name="connsiteY677" fmla="*/ 2462488 h 3482959"/>
              <a:gd name="connsiteX678" fmla="*/ 3440967 w 5462919"/>
              <a:gd name="connsiteY678" fmla="*/ 2511169 h 3482959"/>
              <a:gd name="connsiteX679" fmla="*/ 3345298 w 5462919"/>
              <a:gd name="connsiteY679" fmla="*/ 2663485 h 3482959"/>
              <a:gd name="connsiteX680" fmla="*/ 3289131 w 5462919"/>
              <a:gd name="connsiteY680" fmla="*/ 2781991 h 3482959"/>
              <a:gd name="connsiteX681" fmla="*/ 3263842 w 5462919"/>
              <a:gd name="connsiteY681" fmla="*/ 2840250 h 3482959"/>
              <a:gd name="connsiteX682" fmla="*/ 3252134 w 5462919"/>
              <a:gd name="connsiteY682" fmla="*/ 2860451 h 3482959"/>
              <a:gd name="connsiteX683" fmla="*/ 3310880 w 5462919"/>
              <a:gd name="connsiteY683" fmla="*/ 2777868 h 3482959"/>
              <a:gd name="connsiteX684" fmla="*/ 3380960 w 5462919"/>
              <a:gd name="connsiteY684" fmla="*/ 2658616 h 3482959"/>
              <a:gd name="connsiteX685" fmla="*/ 3461618 w 5462919"/>
              <a:gd name="connsiteY685" fmla="*/ 2490279 h 3482959"/>
              <a:gd name="connsiteX686" fmla="*/ 3204427 w 5462919"/>
              <a:gd name="connsiteY686" fmla="*/ 2442423 h 3482959"/>
              <a:gd name="connsiteX687" fmla="*/ 3195553 w 5462919"/>
              <a:gd name="connsiteY687" fmla="*/ 2459588 h 3482959"/>
              <a:gd name="connsiteX688" fmla="*/ 3142986 w 5462919"/>
              <a:gd name="connsiteY688" fmla="*/ 2565827 h 3482959"/>
              <a:gd name="connsiteX689" fmla="*/ 3021531 w 5462919"/>
              <a:gd name="connsiteY689" fmla="*/ 2716086 h 3482959"/>
              <a:gd name="connsiteX690" fmla="*/ 2969273 w 5462919"/>
              <a:gd name="connsiteY690" fmla="*/ 2801057 h 3482959"/>
              <a:gd name="connsiteX691" fmla="*/ 2960229 w 5462919"/>
              <a:gd name="connsiteY691" fmla="*/ 2839111 h 3482959"/>
              <a:gd name="connsiteX692" fmla="*/ 2954722 w 5462919"/>
              <a:gd name="connsiteY692" fmla="*/ 2851054 h 3482959"/>
              <a:gd name="connsiteX693" fmla="*/ 2935669 w 5462919"/>
              <a:gd name="connsiteY693" fmla="*/ 2859898 h 3482959"/>
              <a:gd name="connsiteX694" fmla="*/ 2944036 w 5462919"/>
              <a:gd name="connsiteY694" fmla="*/ 2874232 h 3482959"/>
              <a:gd name="connsiteX695" fmla="*/ 2954722 w 5462919"/>
              <a:gd name="connsiteY695" fmla="*/ 2851054 h 3482959"/>
              <a:gd name="connsiteX696" fmla="*/ 2965364 w 5462919"/>
              <a:gd name="connsiteY696" fmla="*/ 2846114 h 3482959"/>
              <a:gd name="connsiteX697" fmla="*/ 3084282 w 5462919"/>
              <a:gd name="connsiteY697" fmla="*/ 2723904 h 3482959"/>
              <a:gd name="connsiteX698" fmla="*/ 3186914 w 5462919"/>
              <a:gd name="connsiteY698" fmla="*/ 2566229 h 3482959"/>
              <a:gd name="connsiteX699" fmla="*/ 3156223 w 5462919"/>
              <a:gd name="connsiteY699" fmla="*/ 2621583 h 3482959"/>
              <a:gd name="connsiteX700" fmla="*/ 3096579 w 5462919"/>
              <a:gd name="connsiteY700" fmla="*/ 2734161 h 3482959"/>
              <a:gd name="connsiteX701" fmla="*/ 3061307 w 5462919"/>
              <a:gd name="connsiteY701" fmla="*/ 2781100 h 3482959"/>
              <a:gd name="connsiteX702" fmla="*/ 2940127 w 5462919"/>
              <a:gd name="connsiteY702" fmla="*/ 2876495 h 3482959"/>
              <a:gd name="connsiteX703" fmla="*/ 2931760 w 5462919"/>
              <a:gd name="connsiteY703" fmla="*/ 2862162 h 3482959"/>
              <a:gd name="connsiteX704" fmla="*/ 2944104 w 5462919"/>
              <a:gd name="connsiteY704" fmla="*/ 2831163 h 3482959"/>
              <a:gd name="connsiteX705" fmla="*/ 3040391 w 5462919"/>
              <a:gd name="connsiteY705" fmla="*/ 2668149 h 3482959"/>
              <a:gd name="connsiteX706" fmla="*/ 3102524 w 5462919"/>
              <a:gd name="connsiteY706" fmla="*/ 2597648 h 3482959"/>
              <a:gd name="connsiteX707" fmla="*/ 3130890 w 5462919"/>
              <a:gd name="connsiteY707" fmla="*/ 2552986 h 3482959"/>
              <a:gd name="connsiteX708" fmla="*/ 3141137 w 5462919"/>
              <a:gd name="connsiteY708" fmla="*/ 2532464 h 3482959"/>
              <a:gd name="connsiteX709" fmla="*/ 3142301 w 5462919"/>
              <a:gd name="connsiteY709" fmla="*/ 2531058 h 3482959"/>
              <a:gd name="connsiteX710" fmla="*/ 1282762 w 5462919"/>
              <a:gd name="connsiteY710" fmla="*/ 2367969 h 3482959"/>
              <a:gd name="connsiteX711" fmla="*/ 1282617 w 5462919"/>
              <a:gd name="connsiteY711" fmla="*/ 2368180 h 3482959"/>
              <a:gd name="connsiteX712" fmla="*/ 1282570 w 5462919"/>
              <a:gd name="connsiteY712" fmla="*/ 2368118 h 3482959"/>
              <a:gd name="connsiteX713" fmla="*/ 1731130 w 5462919"/>
              <a:gd name="connsiteY713" fmla="*/ 2339102 h 3482959"/>
              <a:gd name="connsiteX714" fmla="*/ 1712951 w 5462919"/>
              <a:gd name="connsiteY714" fmla="*/ 2367439 h 3482959"/>
              <a:gd name="connsiteX715" fmla="*/ 1737025 w 5462919"/>
              <a:gd name="connsiteY715" fmla="*/ 2344996 h 3482959"/>
              <a:gd name="connsiteX716" fmla="*/ 3841611 w 5462919"/>
              <a:gd name="connsiteY716" fmla="*/ 2333958 h 3482959"/>
              <a:gd name="connsiteX717" fmla="*/ 3854230 w 5462919"/>
              <a:gd name="connsiteY717" fmla="*/ 2343628 h 3482959"/>
              <a:gd name="connsiteX718" fmla="*/ 3813436 w 5462919"/>
              <a:gd name="connsiteY718" fmla="*/ 2448436 h 3482959"/>
              <a:gd name="connsiteX719" fmla="*/ 3795114 w 5462919"/>
              <a:gd name="connsiteY719" fmla="*/ 2457814 h 3482959"/>
              <a:gd name="connsiteX720" fmla="*/ 3805675 w 5462919"/>
              <a:gd name="connsiteY720" fmla="*/ 2468375 h 3482959"/>
              <a:gd name="connsiteX721" fmla="*/ 3813436 w 5462919"/>
              <a:gd name="connsiteY721" fmla="*/ 2448436 h 3482959"/>
              <a:gd name="connsiteX722" fmla="*/ 3818485 w 5462919"/>
              <a:gd name="connsiteY722" fmla="*/ 2445852 h 3482959"/>
              <a:gd name="connsiteX723" fmla="*/ 3851487 w 5462919"/>
              <a:gd name="connsiteY723" fmla="*/ 2373666 h 3482959"/>
              <a:gd name="connsiteX724" fmla="*/ 3868014 w 5462919"/>
              <a:gd name="connsiteY724" fmla="*/ 2378192 h 3482959"/>
              <a:gd name="connsiteX725" fmla="*/ 3799640 w 5462919"/>
              <a:gd name="connsiteY725" fmla="*/ 2474273 h 3482959"/>
              <a:gd name="connsiteX726" fmla="*/ 3789079 w 5462919"/>
              <a:gd name="connsiteY726" fmla="*/ 2463712 h 3482959"/>
              <a:gd name="connsiteX727" fmla="*/ 3823916 w 5462919"/>
              <a:gd name="connsiteY727" fmla="*/ 2374210 h 3482959"/>
              <a:gd name="connsiteX728" fmla="*/ 3832636 w 5462919"/>
              <a:gd name="connsiteY728" fmla="*/ 2363937 h 3482959"/>
              <a:gd name="connsiteX729" fmla="*/ 3850252 w 5462919"/>
              <a:gd name="connsiteY729" fmla="*/ 2348634 h 3482959"/>
              <a:gd name="connsiteX730" fmla="*/ 3837634 w 5462919"/>
              <a:gd name="connsiteY730" fmla="*/ 2338965 h 3482959"/>
              <a:gd name="connsiteX731" fmla="*/ 3823916 w 5462919"/>
              <a:gd name="connsiteY731" fmla="*/ 2374210 h 3482959"/>
              <a:gd name="connsiteX732" fmla="*/ 3817334 w 5462919"/>
              <a:gd name="connsiteY732" fmla="*/ 2381964 h 3482959"/>
              <a:gd name="connsiteX733" fmla="*/ 3817334 w 5462919"/>
              <a:gd name="connsiteY733" fmla="*/ 2382102 h 3482959"/>
              <a:gd name="connsiteX734" fmla="*/ 3805195 w 5462919"/>
              <a:gd name="connsiteY734" fmla="*/ 2369963 h 3482959"/>
              <a:gd name="connsiteX735" fmla="*/ 3841611 w 5462919"/>
              <a:gd name="connsiteY735" fmla="*/ 2333958 h 3482959"/>
              <a:gd name="connsiteX736" fmla="*/ 4174293 w 5462919"/>
              <a:gd name="connsiteY736" fmla="*/ 2306046 h 3482959"/>
              <a:gd name="connsiteX737" fmla="*/ 4186911 w 5462919"/>
              <a:gd name="connsiteY737" fmla="*/ 2315716 h 3482959"/>
              <a:gd name="connsiteX738" fmla="*/ 4144461 w 5462919"/>
              <a:gd name="connsiteY738" fmla="*/ 2414814 h 3482959"/>
              <a:gd name="connsiteX739" fmla="*/ 4129647 w 5462919"/>
              <a:gd name="connsiteY739" fmla="*/ 2406173 h 3482959"/>
              <a:gd name="connsiteX740" fmla="*/ 4156614 w 5462919"/>
              <a:gd name="connsiteY740" fmla="*/ 2343296 h 3482959"/>
              <a:gd name="connsiteX741" fmla="*/ 4183003 w 5462919"/>
              <a:gd name="connsiteY741" fmla="*/ 2320859 h 3482959"/>
              <a:gd name="connsiteX742" fmla="*/ 4170384 w 5462919"/>
              <a:gd name="connsiteY742" fmla="*/ 2311189 h 3482959"/>
              <a:gd name="connsiteX743" fmla="*/ 4156614 w 5462919"/>
              <a:gd name="connsiteY743" fmla="*/ 2343296 h 3482959"/>
              <a:gd name="connsiteX744" fmla="*/ 4113454 w 5462919"/>
              <a:gd name="connsiteY744" fmla="*/ 2379992 h 3482959"/>
              <a:gd name="connsiteX745" fmla="*/ 4054347 w 5462919"/>
              <a:gd name="connsiteY745" fmla="*/ 2449515 h 3482959"/>
              <a:gd name="connsiteX746" fmla="*/ 4054347 w 5462919"/>
              <a:gd name="connsiteY746" fmla="*/ 2449447 h 3482959"/>
              <a:gd name="connsiteX747" fmla="*/ 4039533 w 5462919"/>
              <a:gd name="connsiteY747" fmla="*/ 2440806 h 3482959"/>
              <a:gd name="connsiteX748" fmla="*/ 4174293 w 5462919"/>
              <a:gd name="connsiteY748" fmla="*/ 2306046 h 3482959"/>
              <a:gd name="connsiteX749" fmla="*/ 2224660 w 5462919"/>
              <a:gd name="connsiteY749" fmla="*/ 2297199 h 3482959"/>
              <a:gd name="connsiteX750" fmla="*/ 2213445 w 5462919"/>
              <a:gd name="connsiteY750" fmla="*/ 2309750 h 3482959"/>
              <a:gd name="connsiteX751" fmla="*/ 2207636 w 5462919"/>
              <a:gd name="connsiteY751" fmla="*/ 2319717 h 3482959"/>
              <a:gd name="connsiteX752" fmla="*/ 2224289 w 5462919"/>
              <a:gd name="connsiteY752" fmla="*/ 2297680 h 3482959"/>
              <a:gd name="connsiteX753" fmla="*/ 2229296 w 5462919"/>
              <a:gd name="connsiteY753" fmla="*/ 2269630 h 3482959"/>
              <a:gd name="connsiteX754" fmla="*/ 2228832 w 5462919"/>
              <a:gd name="connsiteY754" fmla="*/ 2291795 h 3482959"/>
              <a:gd name="connsiteX755" fmla="*/ 2241914 w 5462919"/>
              <a:gd name="connsiteY755" fmla="*/ 2274843 h 3482959"/>
              <a:gd name="connsiteX756" fmla="*/ 945891 w 5462919"/>
              <a:gd name="connsiteY756" fmla="*/ 2255621 h 3482959"/>
              <a:gd name="connsiteX757" fmla="*/ 945615 w 5462919"/>
              <a:gd name="connsiteY757" fmla="*/ 2256258 h 3482959"/>
              <a:gd name="connsiteX758" fmla="*/ 945728 w 5462919"/>
              <a:gd name="connsiteY758" fmla="*/ 2255825 h 3482959"/>
              <a:gd name="connsiteX759" fmla="*/ 945845 w 5462919"/>
              <a:gd name="connsiteY759" fmla="*/ 2255376 h 3482959"/>
              <a:gd name="connsiteX760" fmla="*/ 945728 w 5462919"/>
              <a:gd name="connsiteY760" fmla="*/ 2255825 h 3482959"/>
              <a:gd name="connsiteX761" fmla="*/ 945272 w 5462919"/>
              <a:gd name="connsiteY761" fmla="*/ 2256395 h 3482959"/>
              <a:gd name="connsiteX762" fmla="*/ 1332269 w 5462919"/>
              <a:gd name="connsiteY762" fmla="*/ 2239180 h 3482959"/>
              <a:gd name="connsiteX763" fmla="*/ 1344887 w 5462919"/>
              <a:gd name="connsiteY763" fmla="*/ 2248850 h 3482959"/>
              <a:gd name="connsiteX764" fmla="*/ 1320902 w 5462919"/>
              <a:gd name="connsiteY764" fmla="*/ 2312193 h 3482959"/>
              <a:gd name="connsiteX765" fmla="*/ 1315284 w 5462919"/>
              <a:gd name="connsiteY765" fmla="*/ 2320409 h 3482959"/>
              <a:gd name="connsiteX766" fmla="*/ 1309898 w 5462919"/>
              <a:gd name="connsiteY766" fmla="*/ 2325481 h 3482959"/>
              <a:gd name="connsiteX767" fmla="*/ 1272261 w 5462919"/>
              <a:gd name="connsiteY767" fmla="*/ 2354738 h 3482959"/>
              <a:gd name="connsiteX768" fmla="*/ 1282570 w 5462919"/>
              <a:gd name="connsiteY768" fmla="*/ 2368118 h 3482959"/>
              <a:gd name="connsiteX769" fmla="*/ 1280902 w 5462919"/>
              <a:gd name="connsiteY769" fmla="*/ 2369414 h 3482959"/>
              <a:gd name="connsiteX770" fmla="*/ 1270547 w 5462919"/>
              <a:gd name="connsiteY770" fmla="*/ 2355972 h 3482959"/>
              <a:gd name="connsiteX771" fmla="*/ 1306174 w 5462919"/>
              <a:gd name="connsiteY771" fmla="*/ 2303500 h 3482959"/>
              <a:gd name="connsiteX772" fmla="*/ 1314288 w 5462919"/>
              <a:gd name="connsiteY772" fmla="*/ 2281876 h 3482959"/>
              <a:gd name="connsiteX773" fmla="*/ 1315074 w 5462919"/>
              <a:gd name="connsiteY773" fmla="*/ 2280842 h 3482959"/>
              <a:gd name="connsiteX774" fmla="*/ 1341047 w 5462919"/>
              <a:gd name="connsiteY774" fmla="*/ 2253857 h 3482959"/>
              <a:gd name="connsiteX775" fmla="*/ 1328428 w 5462919"/>
              <a:gd name="connsiteY775" fmla="*/ 2244187 h 3482959"/>
              <a:gd name="connsiteX776" fmla="*/ 1314288 w 5462919"/>
              <a:gd name="connsiteY776" fmla="*/ 2281876 h 3482959"/>
              <a:gd name="connsiteX777" fmla="*/ 1291627 w 5462919"/>
              <a:gd name="connsiteY777" fmla="*/ 2311679 h 3482959"/>
              <a:gd name="connsiteX778" fmla="*/ 1230427 w 5462919"/>
              <a:gd name="connsiteY778" fmla="*/ 2352063 h 3482959"/>
              <a:gd name="connsiteX779" fmla="*/ 1222129 w 5462919"/>
              <a:gd name="connsiteY779" fmla="*/ 2341227 h 3482959"/>
              <a:gd name="connsiteX780" fmla="*/ 1259986 w 5462919"/>
              <a:gd name="connsiteY780" fmla="*/ 2265241 h 3482959"/>
              <a:gd name="connsiteX781" fmla="*/ 1259986 w 5462919"/>
              <a:gd name="connsiteY781" fmla="*/ 2265378 h 3482959"/>
              <a:gd name="connsiteX782" fmla="*/ 1274799 w 5462919"/>
              <a:gd name="connsiteY782" fmla="*/ 2274019 h 3482959"/>
              <a:gd name="connsiteX783" fmla="*/ 1248664 w 5462919"/>
              <a:gd name="connsiteY783" fmla="*/ 2325991 h 3482959"/>
              <a:gd name="connsiteX784" fmla="*/ 1230359 w 5462919"/>
              <a:gd name="connsiteY784" fmla="*/ 2335056 h 3482959"/>
              <a:gd name="connsiteX785" fmla="*/ 1238657 w 5462919"/>
              <a:gd name="connsiteY785" fmla="*/ 2345891 h 3482959"/>
              <a:gd name="connsiteX786" fmla="*/ 1248664 w 5462919"/>
              <a:gd name="connsiteY786" fmla="*/ 2325991 h 3482959"/>
              <a:gd name="connsiteX787" fmla="*/ 1260654 w 5462919"/>
              <a:gd name="connsiteY787" fmla="*/ 2320054 h 3482959"/>
              <a:gd name="connsiteX788" fmla="*/ 1283645 w 5462919"/>
              <a:gd name="connsiteY788" fmla="*/ 2294250 h 3482959"/>
              <a:gd name="connsiteX789" fmla="*/ 1332269 w 5462919"/>
              <a:gd name="connsiteY789" fmla="*/ 2239180 h 3482959"/>
              <a:gd name="connsiteX790" fmla="*/ 955422 w 5462919"/>
              <a:gd name="connsiteY790" fmla="*/ 2239044 h 3482959"/>
              <a:gd name="connsiteX791" fmla="*/ 961457 w 5462919"/>
              <a:gd name="connsiteY791" fmla="*/ 2241581 h 3482959"/>
              <a:gd name="connsiteX792" fmla="*/ 963994 w 5462919"/>
              <a:gd name="connsiteY792" fmla="*/ 2247617 h 3482959"/>
              <a:gd name="connsiteX793" fmla="*/ 958028 w 5462919"/>
              <a:gd name="connsiteY793" fmla="*/ 2267573 h 3482959"/>
              <a:gd name="connsiteX794" fmla="*/ 951993 w 5462919"/>
              <a:gd name="connsiteY794" fmla="*/ 2270111 h 3482959"/>
              <a:gd name="connsiteX795" fmla="*/ 945957 w 5462919"/>
              <a:gd name="connsiteY795" fmla="*/ 2267573 h 3482959"/>
              <a:gd name="connsiteX796" fmla="*/ 943420 w 5462919"/>
              <a:gd name="connsiteY796" fmla="*/ 2261538 h 3482959"/>
              <a:gd name="connsiteX797" fmla="*/ 945926 w 5462919"/>
              <a:gd name="connsiteY797" fmla="*/ 2255577 h 3482959"/>
              <a:gd name="connsiteX798" fmla="*/ 946643 w 5462919"/>
              <a:gd name="connsiteY798" fmla="*/ 2254680 h 3482959"/>
              <a:gd name="connsiteX799" fmla="*/ 945957 w 5462919"/>
              <a:gd name="connsiteY799" fmla="*/ 2255503 h 3482959"/>
              <a:gd name="connsiteX800" fmla="*/ 945926 w 5462919"/>
              <a:gd name="connsiteY800" fmla="*/ 2255577 h 3482959"/>
              <a:gd name="connsiteX801" fmla="*/ 945891 w 5462919"/>
              <a:gd name="connsiteY801" fmla="*/ 2255621 h 3482959"/>
              <a:gd name="connsiteX802" fmla="*/ 946506 w 5462919"/>
              <a:gd name="connsiteY802" fmla="*/ 2254200 h 3482959"/>
              <a:gd name="connsiteX803" fmla="*/ 945845 w 5462919"/>
              <a:gd name="connsiteY803" fmla="*/ 2255376 h 3482959"/>
              <a:gd name="connsiteX804" fmla="*/ 946661 w 5462919"/>
              <a:gd name="connsiteY804" fmla="*/ 2252248 h 3482959"/>
              <a:gd name="connsiteX805" fmla="*/ 946575 w 5462919"/>
              <a:gd name="connsiteY805" fmla="*/ 2253789 h 3482959"/>
              <a:gd name="connsiteX806" fmla="*/ 946849 w 5462919"/>
              <a:gd name="connsiteY806" fmla="*/ 2251526 h 3482959"/>
              <a:gd name="connsiteX807" fmla="*/ 946661 w 5462919"/>
              <a:gd name="connsiteY807" fmla="*/ 2252248 h 3482959"/>
              <a:gd name="connsiteX808" fmla="*/ 946918 w 5462919"/>
              <a:gd name="connsiteY808" fmla="*/ 2247617 h 3482959"/>
              <a:gd name="connsiteX809" fmla="*/ 946849 w 5462919"/>
              <a:gd name="connsiteY809" fmla="*/ 2247617 h 3482959"/>
              <a:gd name="connsiteX810" fmla="*/ 949386 w 5462919"/>
              <a:gd name="connsiteY810" fmla="*/ 2241581 h 3482959"/>
              <a:gd name="connsiteX811" fmla="*/ 955422 w 5462919"/>
              <a:gd name="connsiteY811" fmla="*/ 2239044 h 3482959"/>
              <a:gd name="connsiteX812" fmla="*/ 3260084 w 5462919"/>
              <a:gd name="connsiteY812" fmla="*/ 2220186 h 3482959"/>
              <a:gd name="connsiteX813" fmla="*/ 3233717 w 5462919"/>
              <a:gd name="connsiteY813" fmla="*/ 2248988 h 3482959"/>
              <a:gd name="connsiteX814" fmla="*/ 3101221 w 5462919"/>
              <a:gd name="connsiteY814" fmla="*/ 2404870 h 3482959"/>
              <a:gd name="connsiteX815" fmla="*/ 2966736 w 5462919"/>
              <a:gd name="connsiteY815" fmla="*/ 2572891 h 3482959"/>
              <a:gd name="connsiteX816" fmla="*/ 2914752 w 5462919"/>
              <a:gd name="connsiteY816" fmla="*/ 2655719 h 3482959"/>
              <a:gd name="connsiteX817" fmla="*/ 2883012 w 5462919"/>
              <a:gd name="connsiteY817" fmla="*/ 2730844 h 3482959"/>
              <a:gd name="connsiteX818" fmla="*/ 2866197 w 5462919"/>
              <a:gd name="connsiteY818" fmla="*/ 2735083 h 3482959"/>
              <a:gd name="connsiteX819" fmla="*/ 2876759 w 5462919"/>
              <a:gd name="connsiteY819" fmla="*/ 2745644 h 3482959"/>
              <a:gd name="connsiteX820" fmla="*/ 2883012 w 5462919"/>
              <a:gd name="connsiteY820" fmla="*/ 2730844 h 3482959"/>
              <a:gd name="connsiteX821" fmla="*/ 2898842 w 5462919"/>
              <a:gd name="connsiteY821" fmla="*/ 2726853 h 3482959"/>
              <a:gd name="connsiteX822" fmla="*/ 2915981 w 5462919"/>
              <a:gd name="connsiteY822" fmla="*/ 2718802 h 3482959"/>
              <a:gd name="connsiteX823" fmla="*/ 2936646 w 5462919"/>
              <a:gd name="connsiteY823" fmla="*/ 2669503 h 3482959"/>
              <a:gd name="connsiteX824" fmla="*/ 2992522 w 5462919"/>
              <a:gd name="connsiteY824" fmla="*/ 2577417 h 3482959"/>
              <a:gd name="connsiteX825" fmla="*/ 3227134 w 5462919"/>
              <a:gd name="connsiteY825" fmla="*/ 2266545 h 3482959"/>
              <a:gd name="connsiteX826" fmla="*/ 4183826 w 5462919"/>
              <a:gd name="connsiteY826" fmla="*/ 2216344 h 3482959"/>
              <a:gd name="connsiteX827" fmla="*/ 4183757 w 5462919"/>
              <a:gd name="connsiteY827" fmla="*/ 2216481 h 3482959"/>
              <a:gd name="connsiteX828" fmla="*/ 4183768 w 5462919"/>
              <a:gd name="connsiteY828" fmla="*/ 2216402 h 3482959"/>
              <a:gd name="connsiteX829" fmla="*/ 949318 w 5462919"/>
              <a:gd name="connsiteY829" fmla="*/ 2215932 h 3482959"/>
              <a:gd name="connsiteX830" fmla="*/ 952405 w 5462919"/>
              <a:gd name="connsiteY830" fmla="*/ 2227659 h 3482959"/>
              <a:gd name="connsiteX831" fmla="*/ 942598 w 5462919"/>
              <a:gd name="connsiteY831" fmla="*/ 2243021 h 3482959"/>
              <a:gd name="connsiteX832" fmla="*/ 938483 w 5462919"/>
              <a:gd name="connsiteY832" fmla="*/ 2250702 h 3482959"/>
              <a:gd name="connsiteX833" fmla="*/ 937660 w 5462919"/>
              <a:gd name="connsiteY833" fmla="*/ 2252485 h 3482959"/>
              <a:gd name="connsiteX834" fmla="*/ 937473 w 5462919"/>
              <a:gd name="connsiteY834" fmla="*/ 2252898 h 3482959"/>
              <a:gd name="connsiteX835" fmla="*/ 937523 w 5462919"/>
              <a:gd name="connsiteY835" fmla="*/ 2252760 h 3482959"/>
              <a:gd name="connsiteX836" fmla="*/ 937317 w 5462919"/>
              <a:gd name="connsiteY836" fmla="*/ 2253240 h 3482959"/>
              <a:gd name="connsiteX837" fmla="*/ 937473 w 5462919"/>
              <a:gd name="connsiteY837" fmla="*/ 2252898 h 3482959"/>
              <a:gd name="connsiteX838" fmla="*/ 936014 w 5462919"/>
              <a:gd name="connsiteY838" fmla="*/ 2256874 h 3482959"/>
              <a:gd name="connsiteX839" fmla="*/ 925453 w 5462919"/>
              <a:gd name="connsiteY839" fmla="*/ 2262841 h 3482959"/>
              <a:gd name="connsiteX840" fmla="*/ 919486 w 5462919"/>
              <a:gd name="connsiteY840" fmla="*/ 2252280 h 3482959"/>
              <a:gd name="connsiteX841" fmla="*/ 937660 w 5462919"/>
              <a:gd name="connsiteY841" fmla="*/ 2219018 h 3482959"/>
              <a:gd name="connsiteX842" fmla="*/ 937592 w 5462919"/>
              <a:gd name="connsiteY842" fmla="*/ 2219018 h 3482959"/>
              <a:gd name="connsiteX843" fmla="*/ 949318 w 5462919"/>
              <a:gd name="connsiteY843" fmla="*/ 2215932 h 3482959"/>
              <a:gd name="connsiteX844" fmla="*/ 416026 w 5462919"/>
              <a:gd name="connsiteY844" fmla="*/ 2184023 h 3482959"/>
              <a:gd name="connsiteX845" fmla="*/ 416178 w 5462919"/>
              <a:gd name="connsiteY845" fmla="*/ 2184043 h 3482959"/>
              <a:gd name="connsiteX846" fmla="*/ 415974 w 5462919"/>
              <a:gd name="connsiteY846" fmla="*/ 2184437 h 3482959"/>
              <a:gd name="connsiteX847" fmla="*/ 408857 w 5462919"/>
              <a:gd name="connsiteY847" fmla="*/ 2173456 h 3482959"/>
              <a:gd name="connsiteX848" fmla="*/ 416315 w 5462919"/>
              <a:gd name="connsiteY848" fmla="*/ 2181711 h 3482959"/>
              <a:gd name="connsiteX849" fmla="*/ 416026 w 5462919"/>
              <a:gd name="connsiteY849" fmla="*/ 2184023 h 3482959"/>
              <a:gd name="connsiteX850" fmla="*/ 399307 w 5462919"/>
              <a:gd name="connsiteY850" fmla="*/ 2181780 h 3482959"/>
              <a:gd name="connsiteX851" fmla="*/ 393763 w 5462919"/>
              <a:gd name="connsiteY851" fmla="*/ 2224237 h 3482959"/>
              <a:gd name="connsiteX852" fmla="*/ 385300 w 5462919"/>
              <a:gd name="connsiteY852" fmla="*/ 2243631 h 3482959"/>
              <a:gd name="connsiteX853" fmla="*/ 338271 w 5462919"/>
              <a:gd name="connsiteY853" fmla="*/ 2290822 h 3482959"/>
              <a:gd name="connsiteX854" fmla="*/ 325652 w 5462919"/>
              <a:gd name="connsiteY854" fmla="*/ 2281152 h 3482959"/>
              <a:gd name="connsiteX855" fmla="*/ 348764 w 5462919"/>
              <a:gd name="connsiteY855" fmla="*/ 2179517 h 3482959"/>
              <a:gd name="connsiteX856" fmla="*/ 348627 w 5462919"/>
              <a:gd name="connsiteY856" fmla="*/ 2179517 h 3482959"/>
              <a:gd name="connsiteX857" fmla="*/ 365154 w 5462919"/>
              <a:gd name="connsiteY857" fmla="*/ 2184043 h 3482959"/>
              <a:gd name="connsiteX858" fmla="*/ 348672 w 5462919"/>
              <a:gd name="connsiteY858" fmla="*/ 2256528 h 3482959"/>
              <a:gd name="connsiteX859" fmla="*/ 329424 w 5462919"/>
              <a:gd name="connsiteY859" fmla="*/ 2276009 h 3482959"/>
              <a:gd name="connsiteX860" fmla="*/ 342043 w 5462919"/>
              <a:gd name="connsiteY860" fmla="*/ 2285678 h 3482959"/>
              <a:gd name="connsiteX861" fmla="*/ 348672 w 5462919"/>
              <a:gd name="connsiteY861" fmla="*/ 2256528 h 3482959"/>
              <a:gd name="connsiteX862" fmla="*/ 371815 w 5462919"/>
              <a:gd name="connsiteY862" fmla="*/ 2233104 h 3482959"/>
              <a:gd name="connsiteX863" fmla="*/ 399444 w 5462919"/>
              <a:gd name="connsiteY863" fmla="*/ 2179448 h 3482959"/>
              <a:gd name="connsiteX864" fmla="*/ 408857 w 5462919"/>
              <a:gd name="connsiteY864" fmla="*/ 2173456 h 3482959"/>
              <a:gd name="connsiteX865" fmla="*/ 4212721 w 5462919"/>
              <a:gd name="connsiteY865" fmla="*/ 2146584 h 3482959"/>
              <a:gd name="connsiteX866" fmla="*/ 4196973 w 5462919"/>
              <a:gd name="connsiteY866" fmla="*/ 2180729 h 3482959"/>
              <a:gd name="connsiteX867" fmla="*/ 4195827 w 5462919"/>
              <a:gd name="connsiteY867" fmla="*/ 2181711 h 3482959"/>
              <a:gd name="connsiteX868" fmla="*/ 4187941 w 5462919"/>
              <a:gd name="connsiteY868" fmla="*/ 2198582 h 3482959"/>
              <a:gd name="connsiteX869" fmla="*/ 4185403 w 5462919"/>
              <a:gd name="connsiteY869" fmla="*/ 2207634 h 3482959"/>
              <a:gd name="connsiteX870" fmla="*/ 4184374 w 5462919"/>
              <a:gd name="connsiteY870" fmla="*/ 2212709 h 3482959"/>
              <a:gd name="connsiteX871" fmla="*/ 4183963 w 5462919"/>
              <a:gd name="connsiteY871" fmla="*/ 2215041 h 3482959"/>
              <a:gd name="connsiteX872" fmla="*/ 4183768 w 5462919"/>
              <a:gd name="connsiteY872" fmla="*/ 2216402 h 3482959"/>
              <a:gd name="connsiteX873" fmla="*/ 4175253 w 5462919"/>
              <a:gd name="connsiteY873" fmla="*/ 2224917 h 3482959"/>
              <a:gd name="connsiteX874" fmla="*/ 4166681 w 5462919"/>
              <a:gd name="connsiteY874" fmla="*/ 2216344 h 3482959"/>
              <a:gd name="connsiteX875" fmla="*/ 4181563 w 5462919"/>
              <a:gd name="connsiteY875" fmla="*/ 2172179 h 3482959"/>
              <a:gd name="connsiteX876" fmla="*/ 4212904 w 5462919"/>
              <a:gd name="connsiteY876" fmla="*/ 2146187 h 3482959"/>
              <a:gd name="connsiteX877" fmla="*/ 4213020 w 5462919"/>
              <a:gd name="connsiteY877" fmla="*/ 2146339 h 3482959"/>
              <a:gd name="connsiteX878" fmla="*/ 4212721 w 5462919"/>
              <a:gd name="connsiteY878" fmla="*/ 2146584 h 3482959"/>
              <a:gd name="connsiteX879" fmla="*/ 4218047 w 5462919"/>
              <a:gd name="connsiteY879" fmla="*/ 2142209 h 3482959"/>
              <a:gd name="connsiteX880" fmla="*/ 4227717 w 5462919"/>
              <a:gd name="connsiteY880" fmla="*/ 2154828 h 3482959"/>
              <a:gd name="connsiteX881" fmla="*/ 4206937 w 5462919"/>
              <a:gd name="connsiteY881" fmla="*/ 2199885 h 3482959"/>
              <a:gd name="connsiteX882" fmla="*/ 4195210 w 5462919"/>
              <a:gd name="connsiteY882" fmla="*/ 2202971 h 3482959"/>
              <a:gd name="connsiteX883" fmla="*/ 4192124 w 5462919"/>
              <a:gd name="connsiteY883" fmla="*/ 2191244 h 3482959"/>
              <a:gd name="connsiteX884" fmla="*/ 4196973 w 5462919"/>
              <a:gd name="connsiteY884" fmla="*/ 2180729 h 3482959"/>
              <a:gd name="connsiteX885" fmla="*/ 4222574 w 5462919"/>
              <a:gd name="connsiteY885" fmla="*/ 2158805 h 3482959"/>
              <a:gd name="connsiteX886" fmla="*/ 4213020 w 5462919"/>
              <a:gd name="connsiteY886" fmla="*/ 2146339 h 3482959"/>
              <a:gd name="connsiteX887" fmla="*/ 3748061 w 5462919"/>
              <a:gd name="connsiteY887" fmla="*/ 2130076 h 3482959"/>
              <a:gd name="connsiteX888" fmla="*/ 3734695 w 5462919"/>
              <a:gd name="connsiteY888" fmla="*/ 2167446 h 3482959"/>
              <a:gd name="connsiteX889" fmla="*/ 3730999 w 5462919"/>
              <a:gd name="connsiteY889" fmla="*/ 2175272 h 3482959"/>
              <a:gd name="connsiteX890" fmla="*/ 3743808 w 5462919"/>
              <a:gd name="connsiteY890" fmla="*/ 2137820 h 3482959"/>
              <a:gd name="connsiteX891" fmla="*/ 3739456 w 5462919"/>
              <a:gd name="connsiteY891" fmla="*/ 2105997 h 3482959"/>
              <a:gd name="connsiteX892" fmla="*/ 3735724 w 5462919"/>
              <a:gd name="connsiteY892" fmla="*/ 2116834 h 3482959"/>
              <a:gd name="connsiteX893" fmla="*/ 3730912 w 5462919"/>
              <a:gd name="connsiteY893" fmla="*/ 2127234 h 3482959"/>
              <a:gd name="connsiteX894" fmla="*/ 3739358 w 5462919"/>
              <a:gd name="connsiteY894" fmla="*/ 2106162 h 3482959"/>
              <a:gd name="connsiteX895" fmla="*/ 3410897 w 5462919"/>
              <a:gd name="connsiteY895" fmla="*/ 2090353 h 3482959"/>
              <a:gd name="connsiteX896" fmla="*/ 3361071 w 5462919"/>
              <a:gd name="connsiteY896" fmla="*/ 2194330 h 3482959"/>
              <a:gd name="connsiteX897" fmla="*/ 3252235 w 5462919"/>
              <a:gd name="connsiteY897" fmla="*/ 2374215 h 3482959"/>
              <a:gd name="connsiteX898" fmla="*/ 3204427 w 5462919"/>
              <a:gd name="connsiteY898" fmla="*/ 2442423 h 3482959"/>
              <a:gd name="connsiteX899" fmla="*/ 3249971 w 5462919"/>
              <a:gd name="connsiteY899" fmla="*/ 2354327 h 3482959"/>
              <a:gd name="connsiteX900" fmla="*/ 3318551 w 5462919"/>
              <a:gd name="connsiteY900" fmla="*/ 2245490 h 3482959"/>
              <a:gd name="connsiteX901" fmla="*/ 3385280 w 5462919"/>
              <a:gd name="connsiteY901" fmla="*/ 2133568 h 3482959"/>
              <a:gd name="connsiteX902" fmla="*/ 3405775 w 5462919"/>
              <a:gd name="connsiteY902" fmla="*/ 2064487 h 3482959"/>
              <a:gd name="connsiteX903" fmla="*/ 3379725 w 5462919"/>
              <a:gd name="connsiteY903" fmla="*/ 2120195 h 3482959"/>
              <a:gd name="connsiteX904" fmla="*/ 3316836 w 5462919"/>
              <a:gd name="connsiteY904" fmla="*/ 2238290 h 3482959"/>
              <a:gd name="connsiteX905" fmla="*/ 3261493 w 5462919"/>
              <a:gd name="connsiteY905" fmla="*/ 2327444 h 3482959"/>
              <a:gd name="connsiteX906" fmla="*/ 3185340 w 5462919"/>
              <a:gd name="connsiteY906" fmla="*/ 2441540 h 3482959"/>
              <a:gd name="connsiteX907" fmla="*/ 3206491 w 5462919"/>
              <a:gd name="connsiteY907" fmla="*/ 2397532 h 3482959"/>
              <a:gd name="connsiteX908" fmla="*/ 3268351 w 5462919"/>
              <a:gd name="connsiteY908" fmla="*/ 2293565 h 3482959"/>
              <a:gd name="connsiteX909" fmla="*/ 3402288 w 5462919"/>
              <a:gd name="connsiteY909" fmla="*/ 2070268 h 3482959"/>
              <a:gd name="connsiteX910" fmla="*/ 3410221 w 5462919"/>
              <a:gd name="connsiteY910" fmla="*/ 2057117 h 3482959"/>
              <a:gd name="connsiteX911" fmla="*/ 3405775 w 5462919"/>
              <a:gd name="connsiteY911" fmla="*/ 2064487 h 3482959"/>
              <a:gd name="connsiteX912" fmla="*/ 3408333 w 5462919"/>
              <a:gd name="connsiteY912" fmla="*/ 2059019 h 3482959"/>
              <a:gd name="connsiteX913" fmla="*/ 1890686 w 5462919"/>
              <a:gd name="connsiteY913" fmla="*/ 2041220 h 3482959"/>
              <a:gd name="connsiteX914" fmla="*/ 1862941 w 5462919"/>
              <a:gd name="connsiteY914" fmla="*/ 2063341 h 3482959"/>
              <a:gd name="connsiteX915" fmla="*/ 1744777 w 5462919"/>
              <a:gd name="connsiteY915" fmla="*/ 2173481 h 3482959"/>
              <a:gd name="connsiteX916" fmla="*/ 1662756 w 5462919"/>
              <a:gd name="connsiteY916" fmla="*/ 2267298 h 3482959"/>
              <a:gd name="connsiteX917" fmla="*/ 1646887 w 5462919"/>
              <a:gd name="connsiteY917" fmla="*/ 2284719 h 3482959"/>
              <a:gd name="connsiteX918" fmla="*/ 1769193 w 5462919"/>
              <a:gd name="connsiteY918" fmla="*/ 2173756 h 3482959"/>
              <a:gd name="connsiteX919" fmla="*/ 1884613 w 5462919"/>
              <a:gd name="connsiteY919" fmla="*/ 2049077 h 3482959"/>
              <a:gd name="connsiteX920" fmla="*/ 3460751 w 5462919"/>
              <a:gd name="connsiteY920" fmla="*/ 2006249 h 3482959"/>
              <a:gd name="connsiteX921" fmla="*/ 3410897 w 5462919"/>
              <a:gd name="connsiteY921" fmla="*/ 2090353 h 3482959"/>
              <a:gd name="connsiteX922" fmla="*/ 3442296 w 5462919"/>
              <a:gd name="connsiteY922" fmla="*/ 2024827 h 3482959"/>
              <a:gd name="connsiteX923" fmla="*/ 1989814 w 5462919"/>
              <a:gd name="connsiteY923" fmla="*/ 1965958 h 3482959"/>
              <a:gd name="connsiteX924" fmla="*/ 1989745 w 5462919"/>
              <a:gd name="connsiteY924" fmla="*/ 1966027 h 3482959"/>
              <a:gd name="connsiteX925" fmla="*/ 1989800 w 5462919"/>
              <a:gd name="connsiteY925" fmla="*/ 1965965 h 3482959"/>
              <a:gd name="connsiteX926" fmla="*/ 611373 w 5462919"/>
              <a:gd name="connsiteY926" fmla="*/ 1931248 h 3482959"/>
              <a:gd name="connsiteX927" fmla="*/ 617117 w 5462919"/>
              <a:gd name="connsiteY927" fmla="*/ 1941407 h 3482959"/>
              <a:gd name="connsiteX928" fmla="*/ 548125 w 5462919"/>
              <a:gd name="connsiteY928" fmla="*/ 2105519 h 3482959"/>
              <a:gd name="connsiteX929" fmla="*/ 530980 w 5462919"/>
              <a:gd name="connsiteY929" fmla="*/ 2105519 h 3482959"/>
              <a:gd name="connsiteX930" fmla="*/ 600589 w 5462919"/>
              <a:gd name="connsiteY930" fmla="*/ 1936881 h 3482959"/>
              <a:gd name="connsiteX931" fmla="*/ 611373 w 5462919"/>
              <a:gd name="connsiteY931" fmla="*/ 1931248 h 3482959"/>
              <a:gd name="connsiteX932" fmla="*/ 3491664 w 5462919"/>
              <a:gd name="connsiteY932" fmla="*/ 1922113 h 3482959"/>
              <a:gd name="connsiteX933" fmla="*/ 3491615 w 5462919"/>
              <a:gd name="connsiteY933" fmla="*/ 1922195 h 3482959"/>
              <a:gd name="connsiteX934" fmla="*/ 3491642 w 5462919"/>
              <a:gd name="connsiteY934" fmla="*/ 1922138 h 3482959"/>
              <a:gd name="connsiteX935" fmla="*/ 2514471 w 5462919"/>
              <a:gd name="connsiteY935" fmla="*/ 1921347 h 3482959"/>
              <a:gd name="connsiteX936" fmla="*/ 2506495 w 5462919"/>
              <a:gd name="connsiteY936" fmla="*/ 1933931 h 3482959"/>
              <a:gd name="connsiteX937" fmla="*/ 2351093 w 5462919"/>
              <a:gd name="connsiteY937" fmla="*/ 2160451 h 3482959"/>
              <a:gd name="connsiteX938" fmla="*/ 2268386 w 5462919"/>
              <a:gd name="connsiteY938" fmla="*/ 2268396 h 3482959"/>
              <a:gd name="connsiteX939" fmla="*/ 2245940 w 5462919"/>
              <a:gd name="connsiteY939" fmla="*/ 2297877 h 3482959"/>
              <a:gd name="connsiteX940" fmla="*/ 2245498 w 5462919"/>
              <a:gd name="connsiteY940" fmla="*/ 2314156 h 3482959"/>
              <a:gd name="connsiteX941" fmla="*/ 2235125 w 5462919"/>
              <a:gd name="connsiteY941" fmla="*/ 2357893 h 3482959"/>
              <a:gd name="connsiteX942" fmla="*/ 2152897 w 5462919"/>
              <a:gd name="connsiteY942" fmla="*/ 2520908 h 3482959"/>
              <a:gd name="connsiteX943" fmla="*/ 2110695 w 5462919"/>
              <a:gd name="connsiteY943" fmla="*/ 2594665 h 3482959"/>
              <a:gd name="connsiteX944" fmla="*/ 2091475 w 5462919"/>
              <a:gd name="connsiteY944" fmla="*/ 2644176 h 3482959"/>
              <a:gd name="connsiteX945" fmla="*/ 2067447 w 5462919"/>
              <a:gd name="connsiteY945" fmla="*/ 2663897 h 3482959"/>
              <a:gd name="connsiteX946" fmla="*/ 2080065 w 5462919"/>
              <a:gd name="connsiteY946" fmla="*/ 2673567 h 3482959"/>
              <a:gd name="connsiteX947" fmla="*/ 2091475 w 5462919"/>
              <a:gd name="connsiteY947" fmla="*/ 2644176 h 3482959"/>
              <a:gd name="connsiteX948" fmla="*/ 2100546 w 5462919"/>
              <a:gd name="connsiteY948" fmla="*/ 2636731 h 3482959"/>
              <a:gd name="connsiteX949" fmla="*/ 2126906 w 5462919"/>
              <a:gd name="connsiteY949" fmla="*/ 2602723 h 3482959"/>
              <a:gd name="connsiteX950" fmla="*/ 2173403 w 5462919"/>
              <a:gd name="connsiteY950" fmla="*/ 2520222 h 3482959"/>
              <a:gd name="connsiteX951" fmla="*/ 2209613 w 5462919"/>
              <a:gd name="connsiteY951" fmla="*/ 2451505 h 3482959"/>
              <a:gd name="connsiteX952" fmla="*/ 2271953 w 5462919"/>
              <a:gd name="connsiteY952" fmla="*/ 2355904 h 3482959"/>
              <a:gd name="connsiteX953" fmla="*/ 2391556 w 5462919"/>
              <a:gd name="connsiteY953" fmla="*/ 2162783 h 3482959"/>
              <a:gd name="connsiteX954" fmla="*/ 2492866 w 5462919"/>
              <a:gd name="connsiteY954" fmla="*/ 1965118 h 3482959"/>
              <a:gd name="connsiteX955" fmla="*/ 1076689 w 5462919"/>
              <a:gd name="connsiteY955" fmla="*/ 1851646 h 3482959"/>
              <a:gd name="connsiteX956" fmla="*/ 1067276 w 5462919"/>
              <a:gd name="connsiteY956" fmla="*/ 1864185 h 3482959"/>
              <a:gd name="connsiteX957" fmla="*/ 1037063 w 5462919"/>
              <a:gd name="connsiteY957" fmla="*/ 1920761 h 3482959"/>
              <a:gd name="connsiteX958" fmla="*/ 1009806 w 5462919"/>
              <a:gd name="connsiteY958" fmla="*/ 1959786 h 3482959"/>
              <a:gd name="connsiteX959" fmla="*/ 961388 w 5462919"/>
              <a:gd name="connsiteY959" fmla="*/ 2047362 h 3482959"/>
              <a:gd name="connsiteX960" fmla="*/ 946388 w 5462919"/>
              <a:gd name="connsiteY960" fmla="*/ 2070890 h 3482959"/>
              <a:gd name="connsiteX961" fmla="*/ 924998 w 5462919"/>
              <a:gd name="connsiteY961" fmla="*/ 2093748 h 3482959"/>
              <a:gd name="connsiteX962" fmla="*/ 924954 w 5462919"/>
              <a:gd name="connsiteY962" fmla="*/ 2093771 h 3482959"/>
              <a:gd name="connsiteX963" fmla="*/ 932192 w 5462919"/>
              <a:gd name="connsiteY963" fmla="*/ 2067443 h 3482959"/>
              <a:gd name="connsiteX964" fmla="*/ 938541 w 5462919"/>
              <a:gd name="connsiteY964" fmla="*/ 2053648 h 3482959"/>
              <a:gd name="connsiteX965" fmla="*/ 957822 w 5462919"/>
              <a:gd name="connsiteY965" fmla="*/ 2029394 h 3482959"/>
              <a:gd name="connsiteX966" fmla="*/ 1005970 w 5462919"/>
              <a:gd name="connsiteY966" fmla="*/ 1940955 h 3482959"/>
              <a:gd name="connsiteX967" fmla="*/ 1030243 w 5462919"/>
              <a:gd name="connsiteY967" fmla="*/ 1905539 h 3482959"/>
              <a:gd name="connsiteX968" fmla="*/ 1063989 w 5462919"/>
              <a:gd name="connsiteY968" fmla="*/ 1839758 h 3482959"/>
              <a:gd name="connsiteX969" fmla="*/ 1012892 w 5462919"/>
              <a:gd name="connsiteY969" fmla="*/ 1928239 h 3482959"/>
              <a:gd name="connsiteX970" fmla="*/ 1005970 w 5462919"/>
              <a:gd name="connsiteY970" fmla="*/ 1940955 h 3482959"/>
              <a:gd name="connsiteX971" fmla="*/ 958586 w 5462919"/>
              <a:gd name="connsiteY971" fmla="*/ 2010089 h 3482959"/>
              <a:gd name="connsiteX972" fmla="*/ 938541 w 5462919"/>
              <a:gd name="connsiteY972" fmla="*/ 2053648 h 3482959"/>
              <a:gd name="connsiteX973" fmla="*/ 923678 w 5462919"/>
              <a:gd name="connsiteY973" fmla="*/ 2072342 h 3482959"/>
              <a:gd name="connsiteX974" fmla="*/ 910447 w 5462919"/>
              <a:gd name="connsiteY974" fmla="*/ 2082685 h 3482959"/>
              <a:gd name="connsiteX975" fmla="*/ 918003 w 5462919"/>
              <a:gd name="connsiteY975" fmla="*/ 2056029 h 3482959"/>
              <a:gd name="connsiteX976" fmla="*/ 925321 w 5462919"/>
              <a:gd name="connsiteY976" fmla="*/ 2040854 h 3482959"/>
              <a:gd name="connsiteX977" fmla="*/ 960840 w 5462919"/>
              <a:gd name="connsiteY977" fmla="*/ 1991469 h 3482959"/>
              <a:gd name="connsiteX978" fmla="*/ 1002674 w 5462919"/>
              <a:gd name="connsiteY978" fmla="*/ 1932996 h 3482959"/>
              <a:gd name="connsiteX979" fmla="*/ 1036474 w 5462919"/>
              <a:gd name="connsiteY979" fmla="*/ 1871356 h 3482959"/>
              <a:gd name="connsiteX980" fmla="*/ 511289 w 5462919"/>
              <a:gd name="connsiteY980" fmla="*/ 1796368 h 3482959"/>
              <a:gd name="connsiteX981" fmla="*/ 516647 w 5462919"/>
              <a:gd name="connsiteY981" fmla="*/ 1806372 h 3482959"/>
              <a:gd name="connsiteX982" fmla="*/ 496210 w 5462919"/>
              <a:gd name="connsiteY982" fmla="*/ 1855338 h 3482959"/>
              <a:gd name="connsiteX983" fmla="*/ 488195 w 5462919"/>
              <a:gd name="connsiteY983" fmla="*/ 1877670 h 3482959"/>
              <a:gd name="connsiteX984" fmla="*/ 487398 w 5462919"/>
              <a:gd name="connsiteY984" fmla="*/ 1885422 h 3482959"/>
              <a:gd name="connsiteX985" fmla="*/ 474950 w 5462919"/>
              <a:gd name="connsiteY985" fmla="*/ 1892783 h 3482959"/>
              <a:gd name="connsiteX986" fmla="*/ 485786 w 5462919"/>
              <a:gd name="connsiteY986" fmla="*/ 1901081 h 3482959"/>
              <a:gd name="connsiteX987" fmla="*/ 487398 w 5462919"/>
              <a:gd name="connsiteY987" fmla="*/ 1885422 h 3482959"/>
              <a:gd name="connsiteX988" fmla="*/ 495447 w 5462919"/>
              <a:gd name="connsiteY988" fmla="*/ 1880661 h 3482959"/>
              <a:gd name="connsiteX989" fmla="*/ 511572 w 5462919"/>
              <a:gd name="connsiteY989" fmla="*/ 1862676 h 3482959"/>
              <a:gd name="connsiteX990" fmla="*/ 539141 w 5462919"/>
              <a:gd name="connsiteY990" fmla="*/ 1820500 h 3482959"/>
              <a:gd name="connsiteX991" fmla="*/ 554777 w 5462919"/>
              <a:gd name="connsiteY991" fmla="*/ 1822557 h 3482959"/>
              <a:gd name="connsiteX992" fmla="*/ 530500 w 5462919"/>
              <a:gd name="connsiteY992" fmla="*/ 1927621 h 3482959"/>
              <a:gd name="connsiteX993" fmla="*/ 513972 w 5462919"/>
              <a:gd name="connsiteY993" fmla="*/ 1923095 h 3482959"/>
              <a:gd name="connsiteX994" fmla="*/ 532309 w 5462919"/>
              <a:gd name="connsiteY994" fmla="*/ 1876229 h 3482959"/>
              <a:gd name="connsiteX995" fmla="*/ 534473 w 5462919"/>
              <a:gd name="connsiteY995" fmla="*/ 1858350 h 3482959"/>
              <a:gd name="connsiteX996" fmla="*/ 553886 w 5462919"/>
              <a:gd name="connsiteY996" fmla="*/ 1829209 h 3482959"/>
              <a:gd name="connsiteX997" fmla="*/ 538249 w 5462919"/>
              <a:gd name="connsiteY997" fmla="*/ 1827152 h 3482959"/>
              <a:gd name="connsiteX998" fmla="*/ 534473 w 5462919"/>
              <a:gd name="connsiteY998" fmla="*/ 1858350 h 3482959"/>
              <a:gd name="connsiteX999" fmla="*/ 522545 w 5462919"/>
              <a:gd name="connsiteY999" fmla="*/ 1876255 h 3482959"/>
              <a:gd name="connsiteX1000" fmla="*/ 479476 w 5462919"/>
              <a:gd name="connsiteY1000" fmla="*/ 1909379 h 3482959"/>
              <a:gd name="connsiteX1001" fmla="*/ 468641 w 5462919"/>
              <a:gd name="connsiteY1001" fmla="*/ 1901081 h 3482959"/>
              <a:gd name="connsiteX1002" fmla="*/ 478997 w 5462919"/>
              <a:gd name="connsiteY1002" fmla="*/ 1852389 h 3482959"/>
              <a:gd name="connsiteX1003" fmla="*/ 500119 w 5462919"/>
              <a:gd name="connsiteY1003" fmla="*/ 1801708 h 3482959"/>
              <a:gd name="connsiteX1004" fmla="*/ 500119 w 5462919"/>
              <a:gd name="connsiteY1004" fmla="*/ 1801846 h 3482959"/>
              <a:gd name="connsiteX1005" fmla="*/ 511289 w 5462919"/>
              <a:gd name="connsiteY1005" fmla="*/ 1796368 h 3482959"/>
              <a:gd name="connsiteX1006" fmla="*/ 495319 w 5462919"/>
              <a:gd name="connsiteY1006" fmla="*/ 1780518 h 3482959"/>
              <a:gd name="connsiteX1007" fmla="*/ 507457 w 5462919"/>
              <a:gd name="connsiteY1007" fmla="*/ 1780518 h 3482959"/>
              <a:gd name="connsiteX1008" fmla="*/ 507457 w 5462919"/>
              <a:gd name="connsiteY1008" fmla="*/ 1792657 h 3482959"/>
              <a:gd name="connsiteX1009" fmla="*/ 502245 w 5462919"/>
              <a:gd name="connsiteY1009" fmla="*/ 1798417 h 3482959"/>
              <a:gd name="connsiteX1010" fmla="*/ 499845 w 5462919"/>
              <a:gd name="connsiteY1010" fmla="*/ 1801366 h 3482959"/>
              <a:gd name="connsiteX1011" fmla="*/ 499639 w 5462919"/>
              <a:gd name="connsiteY1011" fmla="*/ 1801641 h 3482959"/>
              <a:gd name="connsiteX1012" fmla="*/ 498404 w 5462919"/>
              <a:gd name="connsiteY1012" fmla="*/ 1803355 h 3482959"/>
              <a:gd name="connsiteX1013" fmla="*/ 489969 w 5462919"/>
              <a:gd name="connsiteY1013" fmla="*/ 1816042 h 3482959"/>
              <a:gd name="connsiteX1014" fmla="*/ 474196 w 5462919"/>
              <a:gd name="connsiteY1014" fmla="*/ 1842994 h 3482959"/>
              <a:gd name="connsiteX1015" fmla="*/ 462469 w 5462919"/>
              <a:gd name="connsiteY1015" fmla="*/ 1846080 h 3482959"/>
              <a:gd name="connsiteX1016" fmla="*/ 459382 w 5462919"/>
              <a:gd name="connsiteY1016" fmla="*/ 1834353 h 3482959"/>
              <a:gd name="connsiteX1017" fmla="*/ 495387 w 5462919"/>
              <a:gd name="connsiteY1017" fmla="*/ 1780655 h 3482959"/>
              <a:gd name="connsiteX1018" fmla="*/ 380944 w 5462919"/>
              <a:gd name="connsiteY1018" fmla="*/ 1779592 h 3482959"/>
              <a:gd name="connsiteX1019" fmla="*/ 384082 w 5462919"/>
              <a:gd name="connsiteY1019" fmla="*/ 1791010 h 3482959"/>
              <a:gd name="connsiteX1020" fmla="*/ 313444 w 5462919"/>
              <a:gd name="connsiteY1020" fmla="*/ 1893263 h 3482959"/>
              <a:gd name="connsiteX1021" fmla="*/ 301306 w 5462919"/>
              <a:gd name="connsiteY1021" fmla="*/ 1881125 h 3482959"/>
              <a:gd name="connsiteX1022" fmla="*/ 369269 w 5462919"/>
              <a:gd name="connsiteY1022" fmla="*/ 1782369 h 3482959"/>
              <a:gd name="connsiteX1023" fmla="*/ 380944 w 5462919"/>
              <a:gd name="connsiteY1023" fmla="*/ 1779592 h 3482959"/>
              <a:gd name="connsiteX1024" fmla="*/ 3603151 w 5462919"/>
              <a:gd name="connsiteY1024" fmla="*/ 1777617 h 3482959"/>
              <a:gd name="connsiteX1025" fmla="*/ 3576961 w 5462919"/>
              <a:gd name="connsiteY1025" fmla="*/ 1831404 h 3482959"/>
              <a:gd name="connsiteX1026" fmla="*/ 3547317 w 5462919"/>
              <a:gd name="connsiteY1026" fmla="*/ 1881468 h 3482959"/>
              <a:gd name="connsiteX1027" fmla="*/ 3516221 w 5462919"/>
              <a:gd name="connsiteY1027" fmla="*/ 1926045 h 3482959"/>
              <a:gd name="connsiteX1028" fmla="*/ 3507254 w 5462919"/>
              <a:gd name="connsiteY1028" fmla="*/ 1935061 h 3482959"/>
              <a:gd name="connsiteX1029" fmla="*/ 3497816 w 5462919"/>
              <a:gd name="connsiteY1029" fmla="*/ 1943721 h 3482959"/>
              <a:gd name="connsiteX1030" fmla="*/ 3520245 w 5462919"/>
              <a:gd name="connsiteY1030" fmla="*/ 1905882 h 3482959"/>
              <a:gd name="connsiteX1031" fmla="*/ 2590163 w 5462919"/>
              <a:gd name="connsiteY1031" fmla="*/ 1768242 h 3482959"/>
              <a:gd name="connsiteX1032" fmla="*/ 2589363 w 5462919"/>
              <a:gd name="connsiteY1032" fmla="*/ 1770695 h 3482959"/>
              <a:gd name="connsiteX1033" fmla="*/ 2590723 w 5462919"/>
              <a:gd name="connsiteY1033" fmla="*/ 1768478 h 3482959"/>
              <a:gd name="connsiteX1034" fmla="*/ 3592644 w 5462919"/>
              <a:gd name="connsiteY1034" fmla="*/ 1761857 h 3482959"/>
              <a:gd name="connsiteX1035" fmla="*/ 3585602 w 5462919"/>
              <a:gd name="connsiteY1035" fmla="*/ 1777706 h 3482959"/>
              <a:gd name="connsiteX1036" fmla="*/ 3528055 w 5462919"/>
              <a:gd name="connsiteY1036" fmla="*/ 1880705 h 3482959"/>
              <a:gd name="connsiteX1037" fmla="*/ 3491664 w 5462919"/>
              <a:gd name="connsiteY1037" fmla="*/ 1922113 h 3482959"/>
              <a:gd name="connsiteX1038" fmla="*/ 3536704 w 5462919"/>
              <a:gd name="connsiteY1038" fmla="*/ 1847452 h 3482959"/>
              <a:gd name="connsiteX1039" fmla="*/ 1085792 w 5462919"/>
              <a:gd name="connsiteY1039" fmla="*/ 1759875 h 3482959"/>
              <a:gd name="connsiteX1040" fmla="*/ 1097931 w 5462919"/>
              <a:gd name="connsiteY1040" fmla="*/ 1772014 h 3482959"/>
              <a:gd name="connsiteX1041" fmla="*/ 1047302 w 5462919"/>
              <a:gd name="connsiteY1041" fmla="*/ 1825524 h 3482959"/>
              <a:gd name="connsiteX1042" fmla="*/ 1037924 w 5462919"/>
              <a:gd name="connsiteY1042" fmla="*/ 1868711 h 3482959"/>
              <a:gd name="connsiteX1043" fmla="*/ 1036474 w 5462919"/>
              <a:gd name="connsiteY1043" fmla="*/ 1871356 h 3482959"/>
              <a:gd name="connsiteX1044" fmla="*/ 1025631 w 5462919"/>
              <a:gd name="connsiteY1044" fmla="*/ 1883807 h 3482959"/>
              <a:gd name="connsiteX1045" fmla="*/ 948770 w 5462919"/>
              <a:gd name="connsiteY1045" fmla="*/ 1992224 h 3482959"/>
              <a:gd name="connsiteX1046" fmla="*/ 925321 w 5462919"/>
              <a:gd name="connsiteY1046" fmla="*/ 2040854 h 3482959"/>
              <a:gd name="connsiteX1047" fmla="*/ 919949 w 5462919"/>
              <a:gd name="connsiteY1047" fmla="*/ 2048322 h 3482959"/>
              <a:gd name="connsiteX1048" fmla="*/ 897566 w 5462919"/>
              <a:gd name="connsiteY1048" fmla="*/ 2091071 h 3482959"/>
              <a:gd name="connsiteX1049" fmla="*/ 877035 w 5462919"/>
              <a:gd name="connsiteY1049" fmla="*/ 2099551 h 3482959"/>
              <a:gd name="connsiteX1050" fmla="*/ 887596 w 5462919"/>
              <a:gd name="connsiteY1050" fmla="*/ 2110113 h 3482959"/>
              <a:gd name="connsiteX1051" fmla="*/ 897566 w 5462919"/>
              <a:gd name="connsiteY1051" fmla="*/ 2091071 h 3482959"/>
              <a:gd name="connsiteX1052" fmla="*/ 902128 w 5462919"/>
              <a:gd name="connsiteY1052" fmla="*/ 2089187 h 3482959"/>
              <a:gd name="connsiteX1053" fmla="*/ 910447 w 5462919"/>
              <a:gd name="connsiteY1053" fmla="*/ 2082685 h 3482959"/>
              <a:gd name="connsiteX1054" fmla="*/ 904283 w 5462919"/>
              <a:gd name="connsiteY1054" fmla="*/ 2104431 h 3482959"/>
              <a:gd name="connsiteX1055" fmla="*/ 881561 w 5462919"/>
              <a:gd name="connsiteY1055" fmla="*/ 2116148 h 3482959"/>
              <a:gd name="connsiteX1056" fmla="*/ 871000 w 5462919"/>
              <a:gd name="connsiteY1056" fmla="*/ 2105586 h 3482959"/>
              <a:gd name="connsiteX1057" fmla="*/ 906113 w 5462919"/>
              <a:gd name="connsiteY1057" fmla="*/ 2038721 h 3482959"/>
              <a:gd name="connsiteX1058" fmla="*/ 990055 w 5462919"/>
              <a:gd name="connsiteY1058" fmla="*/ 1920969 h 3482959"/>
              <a:gd name="connsiteX1059" fmla="*/ 1022750 w 5462919"/>
              <a:gd name="connsiteY1059" fmla="*/ 1860430 h 3482959"/>
              <a:gd name="connsiteX1060" fmla="*/ 1025224 w 5462919"/>
              <a:gd name="connsiteY1060" fmla="*/ 1848859 h 3482959"/>
              <a:gd name="connsiteX1061" fmla="*/ 1011177 w 5462919"/>
              <a:gd name="connsiteY1061" fmla="*/ 1863705 h 3482959"/>
              <a:gd name="connsiteX1062" fmla="*/ 942597 w 5462919"/>
              <a:gd name="connsiteY1062" fmla="*/ 1953065 h 3482959"/>
              <a:gd name="connsiteX1063" fmla="*/ 899117 w 5462919"/>
              <a:gd name="connsiteY1063" fmla="*/ 2028572 h 3482959"/>
              <a:gd name="connsiteX1064" fmla="*/ 855158 w 5462919"/>
              <a:gd name="connsiteY1064" fmla="*/ 2103255 h 3482959"/>
              <a:gd name="connsiteX1065" fmla="*/ 845872 w 5462919"/>
              <a:gd name="connsiteY1065" fmla="*/ 2114062 h 3482959"/>
              <a:gd name="connsiteX1066" fmla="*/ 820679 w 5462919"/>
              <a:gd name="connsiteY1066" fmla="*/ 2182107 h 3482959"/>
              <a:gd name="connsiteX1067" fmla="*/ 806535 w 5462919"/>
              <a:gd name="connsiteY1067" fmla="*/ 2187060 h 3482959"/>
              <a:gd name="connsiteX1068" fmla="*/ 814833 w 5462919"/>
              <a:gd name="connsiteY1068" fmla="*/ 2197896 h 3482959"/>
              <a:gd name="connsiteX1069" fmla="*/ 820679 w 5462919"/>
              <a:gd name="connsiteY1069" fmla="*/ 2182107 h 3482959"/>
              <a:gd name="connsiteX1070" fmla="*/ 821100 w 5462919"/>
              <a:gd name="connsiteY1070" fmla="*/ 2181960 h 3482959"/>
              <a:gd name="connsiteX1071" fmla="*/ 832527 w 5462919"/>
              <a:gd name="connsiteY1071" fmla="*/ 2171149 h 3482959"/>
              <a:gd name="connsiteX1072" fmla="*/ 855912 w 5462919"/>
              <a:gd name="connsiteY1072" fmla="*/ 2141043 h 3482959"/>
              <a:gd name="connsiteX1073" fmla="*/ 870246 w 5462919"/>
              <a:gd name="connsiteY1073" fmla="*/ 2149410 h 3482959"/>
              <a:gd name="connsiteX1074" fmla="*/ 855081 w 5462919"/>
              <a:gd name="connsiteY1074" fmla="*/ 2178376 h 3482959"/>
              <a:gd name="connsiteX1075" fmla="*/ 850962 w 5462919"/>
              <a:gd name="connsiteY1075" fmla="*/ 2188210 h 3482959"/>
              <a:gd name="connsiteX1076" fmla="*/ 831978 w 5462919"/>
              <a:gd name="connsiteY1076" fmla="*/ 2197758 h 3482959"/>
              <a:gd name="connsiteX1077" fmla="*/ 842539 w 5462919"/>
              <a:gd name="connsiteY1077" fmla="*/ 2208320 h 3482959"/>
              <a:gd name="connsiteX1078" fmla="*/ 850962 w 5462919"/>
              <a:gd name="connsiteY1078" fmla="*/ 2188210 h 3482959"/>
              <a:gd name="connsiteX1079" fmla="*/ 878475 w 5462919"/>
              <a:gd name="connsiteY1079" fmla="*/ 2174373 h 3482959"/>
              <a:gd name="connsiteX1080" fmla="*/ 891369 w 5462919"/>
              <a:gd name="connsiteY1080" fmla="*/ 2181779 h 3482959"/>
              <a:gd name="connsiteX1081" fmla="*/ 891581 w 5462919"/>
              <a:gd name="connsiteY1081" fmla="*/ 2199560 h 3482959"/>
              <a:gd name="connsiteX1082" fmla="*/ 890614 w 5462919"/>
              <a:gd name="connsiteY1082" fmla="*/ 2199953 h 3482959"/>
              <a:gd name="connsiteX1083" fmla="*/ 871549 w 5462919"/>
              <a:gd name="connsiteY1083" fmla="*/ 2219430 h 3482959"/>
              <a:gd name="connsiteX1084" fmla="*/ 883276 w 5462919"/>
              <a:gd name="connsiteY1084" fmla="*/ 2231157 h 3482959"/>
              <a:gd name="connsiteX1085" fmla="*/ 891643 w 5462919"/>
              <a:gd name="connsiteY1085" fmla="*/ 2204754 h 3482959"/>
              <a:gd name="connsiteX1086" fmla="*/ 891581 w 5462919"/>
              <a:gd name="connsiteY1086" fmla="*/ 2199560 h 3482959"/>
              <a:gd name="connsiteX1087" fmla="*/ 896860 w 5462919"/>
              <a:gd name="connsiteY1087" fmla="*/ 2197413 h 3482959"/>
              <a:gd name="connsiteX1088" fmla="*/ 902753 w 5462919"/>
              <a:gd name="connsiteY1088" fmla="*/ 2212092 h 3482959"/>
              <a:gd name="connsiteX1089" fmla="*/ 880190 w 5462919"/>
              <a:gd name="connsiteY1089" fmla="*/ 2234243 h 3482959"/>
              <a:gd name="connsiteX1090" fmla="*/ 868463 w 5462919"/>
              <a:gd name="connsiteY1090" fmla="*/ 2222516 h 3482959"/>
              <a:gd name="connsiteX1091" fmla="*/ 874249 w 5462919"/>
              <a:gd name="connsiteY1091" fmla="*/ 2202662 h 3482959"/>
              <a:gd name="connsiteX1092" fmla="*/ 874241 w 5462919"/>
              <a:gd name="connsiteY1092" fmla="*/ 2195580 h 3482959"/>
              <a:gd name="connsiteX1093" fmla="*/ 887116 w 5462919"/>
              <a:gd name="connsiteY1093" fmla="*/ 2189186 h 3482959"/>
              <a:gd name="connsiteX1094" fmla="*/ 874224 w 5462919"/>
              <a:gd name="connsiteY1094" fmla="*/ 2181779 h 3482959"/>
              <a:gd name="connsiteX1095" fmla="*/ 874241 w 5462919"/>
              <a:gd name="connsiteY1095" fmla="*/ 2195580 h 3482959"/>
              <a:gd name="connsiteX1096" fmla="*/ 836573 w 5462919"/>
              <a:gd name="connsiteY1096" fmla="*/ 2214286 h 3482959"/>
              <a:gd name="connsiteX1097" fmla="*/ 826012 w 5462919"/>
              <a:gd name="connsiteY1097" fmla="*/ 2203725 h 3482959"/>
              <a:gd name="connsiteX1098" fmla="*/ 828928 w 5462919"/>
              <a:gd name="connsiteY1098" fmla="*/ 2196737 h 3482959"/>
              <a:gd name="connsiteX1099" fmla="*/ 842257 w 5462919"/>
              <a:gd name="connsiteY1099" fmla="*/ 2185997 h 3482959"/>
              <a:gd name="connsiteX1100" fmla="*/ 868051 w 5462919"/>
              <a:gd name="connsiteY1100" fmla="*/ 2153181 h 3482959"/>
              <a:gd name="connsiteX1101" fmla="*/ 853718 w 5462919"/>
              <a:gd name="connsiteY1101" fmla="*/ 2144815 h 3482959"/>
              <a:gd name="connsiteX1102" fmla="*/ 838528 w 5462919"/>
              <a:gd name="connsiteY1102" fmla="*/ 2173730 h 3482959"/>
              <a:gd name="connsiteX1103" fmla="*/ 828928 w 5462919"/>
              <a:gd name="connsiteY1103" fmla="*/ 2196737 h 3482959"/>
              <a:gd name="connsiteX1104" fmla="*/ 826418 w 5462919"/>
              <a:gd name="connsiteY1104" fmla="*/ 2198760 h 3482959"/>
              <a:gd name="connsiteX1105" fmla="*/ 806535 w 5462919"/>
              <a:gd name="connsiteY1105" fmla="*/ 2204205 h 3482959"/>
              <a:gd name="connsiteX1106" fmla="*/ 798237 w 5462919"/>
              <a:gd name="connsiteY1106" fmla="*/ 2193369 h 3482959"/>
              <a:gd name="connsiteX1107" fmla="*/ 817873 w 5462919"/>
              <a:gd name="connsiteY1107" fmla="*/ 2140334 h 3482959"/>
              <a:gd name="connsiteX1108" fmla="*/ 800431 w 5462919"/>
              <a:gd name="connsiteY1108" fmla="*/ 2152221 h 3482959"/>
              <a:gd name="connsiteX1109" fmla="*/ 787812 w 5462919"/>
              <a:gd name="connsiteY1109" fmla="*/ 2142552 h 3482959"/>
              <a:gd name="connsiteX1110" fmla="*/ 821210 w 5462919"/>
              <a:gd name="connsiteY1110" fmla="*/ 2057101 h 3482959"/>
              <a:gd name="connsiteX1111" fmla="*/ 961214 w 5462919"/>
              <a:gd name="connsiteY1111" fmla="*/ 1852329 h 3482959"/>
              <a:gd name="connsiteX1112" fmla="*/ 966653 w 5462919"/>
              <a:gd name="connsiteY1112" fmla="*/ 1842503 h 3482959"/>
              <a:gd name="connsiteX1113" fmla="*/ 1014675 w 5462919"/>
              <a:gd name="connsiteY1113" fmla="*/ 1790393 h 3482959"/>
              <a:gd name="connsiteX1114" fmla="*/ 1001233 w 5462919"/>
              <a:gd name="connsiteY1114" fmla="*/ 1780038 h 3482959"/>
              <a:gd name="connsiteX1115" fmla="*/ 966653 w 5462919"/>
              <a:gd name="connsiteY1115" fmla="*/ 1842503 h 3482959"/>
              <a:gd name="connsiteX1116" fmla="*/ 925246 w 5462919"/>
              <a:gd name="connsiteY1116" fmla="*/ 1887434 h 3482959"/>
              <a:gd name="connsiteX1117" fmla="*/ 853306 w 5462919"/>
              <a:gd name="connsiteY1117" fmla="*/ 1979468 h 3482959"/>
              <a:gd name="connsiteX1118" fmla="*/ 819085 w 5462919"/>
              <a:gd name="connsiteY1118" fmla="*/ 2047568 h 3482959"/>
              <a:gd name="connsiteX1119" fmla="*/ 783423 w 5462919"/>
              <a:gd name="connsiteY1119" fmla="*/ 2123898 h 3482959"/>
              <a:gd name="connsiteX1120" fmla="*/ 735691 w 5462919"/>
              <a:gd name="connsiteY1120" fmla="*/ 2175264 h 3482959"/>
              <a:gd name="connsiteX1121" fmla="*/ 723073 w 5462919"/>
              <a:gd name="connsiteY1121" fmla="*/ 2165594 h 3482959"/>
              <a:gd name="connsiteX1122" fmla="*/ 753042 w 5462919"/>
              <a:gd name="connsiteY1122" fmla="*/ 2089059 h 3482959"/>
              <a:gd name="connsiteX1123" fmla="*/ 842127 w 5462919"/>
              <a:gd name="connsiteY1123" fmla="*/ 1959649 h 3482959"/>
              <a:gd name="connsiteX1124" fmla="*/ 879632 w 5462919"/>
              <a:gd name="connsiteY1124" fmla="*/ 1896409 h 3482959"/>
              <a:gd name="connsiteX1125" fmla="*/ 889037 w 5462919"/>
              <a:gd name="connsiteY1125" fmla="*/ 1861015 h 3482959"/>
              <a:gd name="connsiteX1126" fmla="*/ 912971 w 5462919"/>
              <a:gd name="connsiteY1126" fmla="*/ 1831953 h 3482959"/>
              <a:gd name="connsiteX1127" fmla="*/ 898363 w 5462919"/>
              <a:gd name="connsiteY1127" fmla="*/ 1825918 h 3482959"/>
              <a:gd name="connsiteX1128" fmla="*/ 889037 w 5462919"/>
              <a:gd name="connsiteY1128" fmla="*/ 1861015 h 3482959"/>
              <a:gd name="connsiteX1129" fmla="*/ 840001 w 5462919"/>
              <a:gd name="connsiteY1129" fmla="*/ 1920558 h 3482959"/>
              <a:gd name="connsiteX1130" fmla="*/ 782257 w 5462919"/>
              <a:gd name="connsiteY1130" fmla="*/ 2004431 h 3482959"/>
              <a:gd name="connsiteX1131" fmla="*/ 748653 w 5462919"/>
              <a:gd name="connsiteY1131" fmla="*/ 2073354 h 3482959"/>
              <a:gd name="connsiteX1132" fmla="*/ 666357 w 5462919"/>
              <a:gd name="connsiteY1132" fmla="*/ 2184523 h 3482959"/>
              <a:gd name="connsiteX1133" fmla="*/ 654630 w 5462919"/>
              <a:gd name="connsiteY1133" fmla="*/ 2172795 h 3482959"/>
              <a:gd name="connsiteX1134" fmla="*/ 706888 w 5462919"/>
              <a:gd name="connsiteY1134" fmla="*/ 2089882 h 3482959"/>
              <a:gd name="connsiteX1135" fmla="*/ 795176 w 5462919"/>
              <a:gd name="connsiteY1135" fmla="*/ 1947390 h 3482959"/>
              <a:gd name="connsiteX1136" fmla="*/ 834086 w 5462919"/>
              <a:gd name="connsiteY1136" fmla="*/ 1864584 h 3482959"/>
              <a:gd name="connsiteX1137" fmla="*/ 767513 w 5462919"/>
              <a:gd name="connsiteY1137" fmla="*/ 1960952 h 3482959"/>
              <a:gd name="connsiteX1138" fmla="*/ 711621 w 5462919"/>
              <a:gd name="connsiteY1138" fmla="*/ 2035430 h 3482959"/>
              <a:gd name="connsiteX1139" fmla="*/ 675822 w 5462919"/>
              <a:gd name="connsiteY1139" fmla="*/ 2083779 h 3482959"/>
              <a:gd name="connsiteX1140" fmla="*/ 622672 w 5462919"/>
              <a:gd name="connsiteY1140" fmla="*/ 2177596 h 3482959"/>
              <a:gd name="connsiteX1141" fmla="*/ 559922 w 5462919"/>
              <a:gd name="connsiteY1141" fmla="*/ 2278958 h 3482959"/>
              <a:gd name="connsiteX1142" fmla="*/ 497925 w 5462919"/>
              <a:gd name="connsiteY1142" fmla="*/ 2333204 h 3482959"/>
              <a:gd name="connsiteX1143" fmla="*/ 487364 w 5462919"/>
              <a:gd name="connsiteY1143" fmla="*/ 2322643 h 3482959"/>
              <a:gd name="connsiteX1144" fmla="*/ 501706 w 5462919"/>
              <a:gd name="connsiteY1144" fmla="*/ 2265259 h 3482959"/>
              <a:gd name="connsiteX1145" fmla="*/ 503813 w 5462919"/>
              <a:gd name="connsiteY1145" fmla="*/ 2260107 h 3482959"/>
              <a:gd name="connsiteX1146" fmla="*/ 520625 w 5462919"/>
              <a:gd name="connsiteY1146" fmla="*/ 2233763 h 3482959"/>
              <a:gd name="connsiteX1147" fmla="*/ 569934 w 5462919"/>
              <a:gd name="connsiteY1147" fmla="*/ 2136037 h 3482959"/>
              <a:gd name="connsiteX1148" fmla="*/ 598946 w 5462919"/>
              <a:gd name="connsiteY1148" fmla="*/ 2085683 h 3482959"/>
              <a:gd name="connsiteX1149" fmla="*/ 642766 w 5462919"/>
              <a:gd name="connsiteY1149" fmla="*/ 2021851 h 3482959"/>
              <a:gd name="connsiteX1150" fmla="*/ 702894 w 5462919"/>
              <a:gd name="connsiteY1150" fmla="*/ 1930657 h 3482959"/>
              <a:gd name="connsiteX1151" fmla="*/ 708334 w 5462919"/>
              <a:gd name="connsiteY1151" fmla="*/ 1919538 h 3482959"/>
              <a:gd name="connsiteX1152" fmla="*/ 765113 w 5462919"/>
              <a:gd name="connsiteY1152" fmla="*/ 1841143 h 3482959"/>
              <a:gd name="connsiteX1153" fmla="*/ 750780 w 5462919"/>
              <a:gd name="connsiteY1153" fmla="*/ 1832776 h 3482959"/>
              <a:gd name="connsiteX1154" fmla="*/ 708334 w 5462919"/>
              <a:gd name="connsiteY1154" fmla="*/ 1919538 h 3482959"/>
              <a:gd name="connsiteX1155" fmla="*/ 641532 w 5462919"/>
              <a:gd name="connsiteY1155" fmla="*/ 2011770 h 3482959"/>
              <a:gd name="connsiteX1156" fmla="*/ 598946 w 5462919"/>
              <a:gd name="connsiteY1156" fmla="*/ 2085683 h 3482959"/>
              <a:gd name="connsiteX1157" fmla="*/ 579639 w 5462919"/>
              <a:gd name="connsiteY1157" fmla="*/ 2113809 h 3482959"/>
              <a:gd name="connsiteX1158" fmla="*/ 524123 w 5462919"/>
              <a:gd name="connsiteY1158" fmla="*/ 2210446 h 3482959"/>
              <a:gd name="connsiteX1159" fmla="*/ 503813 w 5462919"/>
              <a:gd name="connsiteY1159" fmla="*/ 2260107 h 3482959"/>
              <a:gd name="connsiteX1160" fmla="*/ 457600 w 5462919"/>
              <a:gd name="connsiteY1160" fmla="*/ 2332519 h 3482959"/>
              <a:gd name="connsiteX1161" fmla="*/ 394027 w 5462919"/>
              <a:gd name="connsiteY1161" fmla="*/ 2375107 h 3482959"/>
              <a:gd name="connsiteX1162" fmla="*/ 385728 w 5462919"/>
              <a:gd name="connsiteY1162" fmla="*/ 2364271 h 3482959"/>
              <a:gd name="connsiteX1163" fmla="*/ 429825 w 5462919"/>
              <a:gd name="connsiteY1163" fmla="*/ 2283895 h 3482959"/>
              <a:gd name="connsiteX1164" fmla="*/ 453897 w 5462919"/>
              <a:gd name="connsiteY1164" fmla="*/ 2246125 h 3482959"/>
              <a:gd name="connsiteX1165" fmla="*/ 457000 w 5462919"/>
              <a:gd name="connsiteY1165" fmla="*/ 2222626 h 3482959"/>
              <a:gd name="connsiteX1166" fmla="*/ 472276 w 5462919"/>
              <a:gd name="connsiteY1166" fmla="*/ 2207634 h 3482959"/>
              <a:gd name="connsiteX1167" fmla="*/ 459658 w 5462919"/>
              <a:gd name="connsiteY1167" fmla="*/ 2202491 h 3482959"/>
              <a:gd name="connsiteX1168" fmla="*/ 457000 w 5462919"/>
              <a:gd name="connsiteY1168" fmla="*/ 2222626 h 3482959"/>
              <a:gd name="connsiteX1169" fmla="*/ 438707 w 5462919"/>
              <a:gd name="connsiteY1169" fmla="*/ 2240579 h 3482959"/>
              <a:gd name="connsiteX1170" fmla="*/ 412749 w 5462919"/>
              <a:gd name="connsiteY1170" fmla="*/ 2280261 h 3482959"/>
              <a:gd name="connsiteX1171" fmla="*/ 352124 w 5462919"/>
              <a:gd name="connsiteY1171" fmla="*/ 2350898 h 3482959"/>
              <a:gd name="connsiteX1172" fmla="*/ 339505 w 5462919"/>
              <a:gd name="connsiteY1172" fmla="*/ 2341228 h 3482959"/>
              <a:gd name="connsiteX1173" fmla="*/ 376659 w 5462919"/>
              <a:gd name="connsiteY1173" fmla="*/ 2263433 h 3482959"/>
              <a:gd name="connsiteX1174" fmla="*/ 385300 w 5462919"/>
              <a:gd name="connsiteY1174" fmla="*/ 2243631 h 3482959"/>
              <a:gd name="connsiteX1175" fmla="*/ 385455 w 5462919"/>
              <a:gd name="connsiteY1175" fmla="*/ 2243476 h 3482959"/>
              <a:gd name="connsiteX1176" fmla="*/ 415974 w 5462919"/>
              <a:gd name="connsiteY1176" fmla="*/ 2184437 h 3482959"/>
              <a:gd name="connsiteX1177" fmla="*/ 410820 w 5462919"/>
              <a:gd name="connsiteY1177" fmla="*/ 2225666 h 3482959"/>
              <a:gd name="connsiteX1178" fmla="*/ 372724 w 5462919"/>
              <a:gd name="connsiteY1178" fmla="*/ 2304934 h 3482959"/>
              <a:gd name="connsiteX1179" fmla="*/ 371171 w 5462919"/>
              <a:gd name="connsiteY1179" fmla="*/ 2308710 h 3482959"/>
              <a:gd name="connsiteX1180" fmla="*/ 343346 w 5462919"/>
              <a:gd name="connsiteY1180" fmla="*/ 2336016 h 3482959"/>
              <a:gd name="connsiteX1181" fmla="*/ 355965 w 5462919"/>
              <a:gd name="connsiteY1181" fmla="*/ 2345686 h 3482959"/>
              <a:gd name="connsiteX1182" fmla="*/ 371171 w 5462919"/>
              <a:gd name="connsiteY1182" fmla="*/ 2308710 h 3482959"/>
              <a:gd name="connsiteX1183" fmla="*/ 376916 w 5462919"/>
              <a:gd name="connsiteY1183" fmla="*/ 2303072 h 3482959"/>
              <a:gd name="connsiteX1184" fmla="*/ 402873 w 5462919"/>
              <a:gd name="connsiteY1184" fmla="*/ 2263390 h 3482959"/>
              <a:gd name="connsiteX1185" fmla="*/ 463498 w 5462919"/>
              <a:gd name="connsiteY1185" fmla="*/ 2192753 h 3482959"/>
              <a:gd name="connsiteX1186" fmla="*/ 476117 w 5462919"/>
              <a:gd name="connsiteY1186" fmla="*/ 2197896 h 3482959"/>
              <a:gd name="connsiteX1187" fmla="*/ 449439 w 5462919"/>
              <a:gd name="connsiteY1187" fmla="*/ 2286159 h 3482959"/>
              <a:gd name="connsiteX1188" fmla="*/ 420516 w 5462919"/>
              <a:gd name="connsiteY1188" fmla="*/ 2324752 h 3482959"/>
              <a:gd name="connsiteX1189" fmla="*/ 408213 w 5462919"/>
              <a:gd name="connsiteY1189" fmla="*/ 2354317 h 3482959"/>
              <a:gd name="connsiteX1190" fmla="*/ 393889 w 5462919"/>
              <a:gd name="connsiteY1190" fmla="*/ 2357962 h 3482959"/>
              <a:gd name="connsiteX1191" fmla="*/ 402188 w 5462919"/>
              <a:gd name="connsiteY1191" fmla="*/ 2368797 h 3482959"/>
              <a:gd name="connsiteX1192" fmla="*/ 408213 w 5462919"/>
              <a:gd name="connsiteY1192" fmla="*/ 2354317 h 3482959"/>
              <a:gd name="connsiteX1193" fmla="*/ 409354 w 5462919"/>
              <a:gd name="connsiteY1193" fmla="*/ 2354027 h 3482959"/>
              <a:gd name="connsiteX1194" fmla="*/ 423379 w 5462919"/>
              <a:gd name="connsiteY1194" fmla="*/ 2343971 h 3482959"/>
              <a:gd name="connsiteX1195" fmla="*/ 458355 w 5462919"/>
              <a:gd name="connsiteY1195" fmla="*/ 2303098 h 3482959"/>
              <a:gd name="connsiteX1196" fmla="*/ 561842 w 5462919"/>
              <a:gd name="connsiteY1196" fmla="*/ 2113406 h 3482959"/>
              <a:gd name="connsiteX1197" fmla="*/ 596406 w 5462919"/>
              <a:gd name="connsiteY1197" fmla="*/ 2052575 h 3482959"/>
              <a:gd name="connsiteX1198" fmla="*/ 643863 w 5462919"/>
              <a:gd name="connsiteY1198" fmla="*/ 1976314 h 3482959"/>
              <a:gd name="connsiteX1199" fmla="*/ 752906 w 5462919"/>
              <a:gd name="connsiteY1199" fmla="*/ 1829073 h 3482959"/>
              <a:gd name="connsiteX1200" fmla="*/ 767239 w 5462919"/>
              <a:gd name="connsiteY1200" fmla="*/ 1837440 h 3482959"/>
              <a:gd name="connsiteX1201" fmla="*/ 714021 w 5462919"/>
              <a:gd name="connsiteY1201" fmla="*/ 1944973 h 3482959"/>
              <a:gd name="connsiteX1202" fmla="*/ 588657 w 5462919"/>
              <a:gd name="connsiteY1202" fmla="*/ 2131579 h 3482959"/>
              <a:gd name="connsiteX1203" fmla="*/ 536082 w 5462919"/>
              <a:gd name="connsiteY1203" fmla="*/ 2225217 h 3482959"/>
              <a:gd name="connsiteX1204" fmla="*/ 509822 w 5462919"/>
              <a:gd name="connsiteY1204" fmla="*/ 2308268 h 3482959"/>
              <a:gd name="connsiteX1205" fmla="*/ 493262 w 5462919"/>
              <a:gd name="connsiteY1205" fmla="*/ 2316677 h 3482959"/>
              <a:gd name="connsiteX1206" fmla="*/ 503823 w 5462919"/>
              <a:gd name="connsiteY1206" fmla="*/ 2327238 h 3482959"/>
              <a:gd name="connsiteX1207" fmla="*/ 509822 w 5462919"/>
              <a:gd name="connsiteY1207" fmla="*/ 2308268 h 3482959"/>
              <a:gd name="connsiteX1208" fmla="*/ 510261 w 5462919"/>
              <a:gd name="connsiteY1208" fmla="*/ 2308044 h 3482959"/>
              <a:gd name="connsiteX1209" fmla="*/ 524534 w 5462919"/>
              <a:gd name="connsiteY1209" fmla="*/ 2294937 h 3482959"/>
              <a:gd name="connsiteX1210" fmla="*/ 558344 w 5462919"/>
              <a:gd name="connsiteY1210" fmla="*/ 2251457 h 3482959"/>
              <a:gd name="connsiteX1211" fmla="*/ 618626 w 5462919"/>
              <a:gd name="connsiteY1211" fmla="*/ 2149547 h 3482959"/>
              <a:gd name="connsiteX1212" fmla="*/ 668141 w 5462919"/>
              <a:gd name="connsiteY1212" fmla="*/ 2064097 h 3482959"/>
              <a:gd name="connsiteX1213" fmla="*/ 714569 w 5462919"/>
              <a:gd name="connsiteY1213" fmla="*/ 2003540 h 3482959"/>
              <a:gd name="connsiteX1214" fmla="*/ 769159 w 5462919"/>
              <a:gd name="connsiteY1214" fmla="*/ 1929680 h 3482959"/>
              <a:gd name="connsiteX1215" fmla="*/ 871755 w 5462919"/>
              <a:gd name="connsiteY1215" fmla="*/ 1779970 h 3482959"/>
              <a:gd name="connsiteX1216" fmla="*/ 883688 w 5462919"/>
              <a:gd name="connsiteY1216" fmla="*/ 1777346 h 3482959"/>
              <a:gd name="connsiteX1217" fmla="*/ 886568 w 5462919"/>
              <a:gd name="connsiteY1217" fmla="*/ 1788611 h 3482959"/>
              <a:gd name="connsiteX1218" fmla="*/ 880938 w 5462919"/>
              <a:gd name="connsiteY1218" fmla="*/ 1796761 h 3482959"/>
              <a:gd name="connsiteX1219" fmla="*/ 883001 w 5462919"/>
              <a:gd name="connsiteY1219" fmla="*/ 1800543 h 3482959"/>
              <a:gd name="connsiteX1220" fmla="*/ 848016 w 5462919"/>
              <a:gd name="connsiteY1220" fmla="*/ 1883705 h 3482959"/>
              <a:gd name="connsiteX1221" fmla="*/ 837233 w 5462919"/>
              <a:gd name="connsiteY1221" fmla="*/ 1896684 h 3482959"/>
              <a:gd name="connsiteX1222" fmla="*/ 778828 w 5462919"/>
              <a:gd name="connsiteY1222" fmla="*/ 1977548 h 3482959"/>
              <a:gd name="connsiteX1223" fmla="*/ 740629 w 5462919"/>
              <a:gd name="connsiteY1223" fmla="*/ 2049146 h 3482959"/>
              <a:gd name="connsiteX1224" fmla="*/ 710179 w 5462919"/>
              <a:gd name="connsiteY1224" fmla="*/ 2115737 h 3482959"/>
              <a:gd name="connsiteX1225" fmla="*/ 657853 w 5462919"/>
              <a:gd name="connsiteY1225" fmla="*/ 2169778 h 3482959"/>
              <a:gd name="connsiteX1226" fmla="*/ 669580 w 5462919"/>
              <a:gd name="connsiteY1226" fmla="*/ 2181505 h 3482959"/>
              <a:gd name="connsiteX1227" fmla="*/ 844802 w 5462919"/>
              <a:gd name="connsiteY1227" fmla="*/ 1891343 h 3482959"/>
              <a:gd name="connsiteX1228" fmla="*/ 848016 w 5462919"/>
              <a:gd name="connsiteY1228" fmla="*/ 1883705 h 3482959"/>
              <a:gd name="connsiteX1229" fmla="*/ 901038 w 5462919"/>
              <a:gd name="connsiteY1229" fmla="*/ 1819883 h 3482959"/>
              <a:gd name="connsiteX1230" fmla="*/ 915645 w 5462919"/>
              <a:gd name="connsiteY1230" fmla="*/ 1825918 h 3482959"/>
              <a:gd name="connsiteX1231" fmla="*/ 897102 w 5462919"/>
              <a:gd name="connsiteY1231" fmla="*/ 1896245 h 3482959"/>
              <a:gd name="connsiteX1232" fmla="*/ 851797 w 5462919"/>
              <a:gd name="connsiteY1232" fmla="*/ 1951762 h 3482959"/>
              <a:gd name="connsiteX1233" fmla="*/ 811266 w 5462919"/>
              <a:gd name="connsiteY1233" fmla="*/ 2022811 h 3482959"/>
              <a:gd name="connsiteX1234" fmla="*/ 799218 w 5462919"/>
              <a:gd name="connsiteY1234" fmla="*/ 2049896 h 3482959"/>
              <a:gd name="connsiteX1235" fmla="*/ 766964 w 5462919"/>
              <a:gd name="connsiteY1235" fmla="*/ 2099175 h 3482959"/>
              <a:gd name="connsiteX1236" fmla="*/ 751962 w 5462919"/>
              <a:gd name="connsiteY1236" fmla="*/ 2138206 h 3482959"/>
              <a:gd name="connsiteX1237" fmla="*/ 727050 w 5462919"/>
              <a:gd name="connsiteY1237" fmla="*/ 2160520 h 3482959"/>
              <a:gd name="connsiteX1238" fmla="*/ 739669 w 5462919"/>
              <a:gd name="connsiteY1238" fmla="*/ 2170189 h 3482959"/>
              <a:gd name="connsiteX1239" fmla="*/ 751962 w 5462919"/>
              <a:gd name="connsiteY1239" fmla="*/ 2138206 h 3482959"/>
              <a:gd name="connsiteX1240" fmla="*/ 756728 w 5462919"/>
              <a:gd name="connsiteY1240" fmla="*/ 2133937 h 3482959"/>
              <a:gd name="connsiteX1241" fmla="*/ 777251 w 5462919"/>
              <a:gd name="connsiteY1241" fmla="*/ 2099278 h 3482959"/>
              <a:gd name="connsiteX1242" fmla="*/ 799218 w 5462919"/>
              <a:gd name="connsiteY1242" fmla="*/ 2049896 h 3482959"/>
              <a:gd name="connsiteX1243" fmla="*/ 808866 w 5462919"/>
              <a:gd name="connsiteY1243" fmla="*/ 2035155 h 3482959"/>
              <a:gd name="connsiteX1244" fmla="*/ 895140 w 5462919"/>
              <a:gd name="connsiteY1244" fmla="*/ 1903687 h 3482959"/>
              <a:gd name="connsiteX1245" fmla="*/ 897102 w 5462919"/>
              <a:gd name="connsiteY1245" fmla="*/ 1896245 h 3482959"/>
              <a:gd name="connsiteX1246" fmla="*/ 924475 w 5462919"/>
              <a:gd name="connsiteY1246" fmla="*/ 1862703 h 3482959"/>
              <a:gd name="connsiteX1247" fmla="*/ 1002605 w 5462919"/>
              <a:gd name="connsiteY1247" fmla="*/ 1778323 h 3482959"/>
              <a:gd name="connsiteX1248" fmla="*/ 1016047 w 5462919"/>
              <a:gd name="connsiteY1248" fmla="*/ 1788679 h 3482959"/>
              <a:gd name="connsiteX1249" fmla="*/ 970989 w 5462919"/>
              <a:gd name="connsiteY1249" fmla="*/ 1868437 h 3482959"/>
              <a:gd name="connsiteX1250" fmla="*/ 833109 w 5462919"/>
              <a:gd name="connsiteY1250" fmla="*/ 2070924 h 3482959"/>
              <a:gd name="connsiteX1251" fmla="*/ 814202 w 5462919"/>
              <a:gd name="connsiteY1251" fmla="*/ 2120973 h 3482959"/>
              <a:gd name="connsiteX1252" fmla="*/ 791721 w 5462919"/>
              <a:gd name="connsiteY1252" fmla="*/ 2137408 h 3482959"/>
              <a:gd name="connsiteX1253" fmla="*/ 804340 w 5462919"/>
              <a:gd name="connsiteY1253" fmla="*/ 2147078 h 3482959"/>
              <a:gd name="connsiteX1254" fmla="*/ 814202 w 5462919"/>
              <a:gd name="connsiteY1254" fmla="*/ 2120973 h 3482959"/>
              <a:gd name="connsiteX1255" fmla="*/ 825737 w 5462919"/>
              <a:gd name="connsiteY1255" fmla="*/ 2112540 h 3482959"/>
              <a:gd name="connsiteX1256" fmla="*/ 830529 w 5462919"/>
              <a:gd name="connsiteY1256" fmla="*/ 2106149 h 3482959"/>
              <a:gd name="connsiteX1257" fmla="*/ 832870 w 5462919"/>
              <a:gd name="connsiteY1257" fmla="*/ 2099826 h 3482959"/>
              <a:gd name="connsiteX1258" fmla="*/ 832938 w 5462919"/>
              <a:gd name="connsiteY1258" fmla="*/ 2099826 h 3482959"/>
              <a:gd name="connsiteX1259" fmla="*/ 836728 w 5462919"/>
              <a:gd name="connsiteY1259" fmla="*/ 2097884 h 3482959"/>
              <a:gd name="connsiteX1260" fmla="*/ 851523 w 5462919"/>
              <a:gd name="connsiteY1260" fmla="*/ 2078155 h 3482959"/>
              <a:gd name="connsiteX1261" fmla="*/ 892945 w 5462919"/>
              <a:gd name="connsiteY1261" fmla="*/ 2003060 h 3482959"/>
              <a:gd name="connsiteX1262" fmla="*/ 911462 w 5462919"/>
              <a:gd name="connsiteY1262" fmla="*/ 1968358 h 3482959"/>
              <a:gd name="connsiteX1263" fmla="*/ 941431 w 5462919"/>
              <a:gd name="connsiteY1263" fmla="*/ 1925427 h 3482959"/>
              <a:gd name="connsiteX1264" fmla="*/ 1009703 w 5462919"/>
              <a:gd name="connsiteY1264" fmla="*/ 1839205 h 3482959"/>
              <a:gd name="connsiteX1265" fmla="*/ 1032330 w 5462919"/>
              <a:gd name="connsiteY1265" fmla="*/ 1815614 h 3482959"/>
              <a:gd name="connsiteX1266" fmla="*/ 1037032 w 5462919"/>
              <a:gd name="connsiteY1266" fmla="*/ 1793616 h 3482959"/>
              <a:gd name="connsiteX1267" fmla="*/ 1037101 w 5462919"/>
              <a:gd name="connsiteY1267" fmla="*/ 1793547 h 3482959"/>
              <a:gd name="connsiteX1268" fmla="*/ 1045725 w 5462919"/>
              <a:gd name="connsiteY1268" fmla="*/ 1785266 h 3482959"/>
              <a:gd name="connsiteX1269" fmla="*/ 1053858 w 5462919"/>
              <a:gd name="connsiteY1269" fmla="*/ 1793170 h 3482959"/>
              <a:gd name="connsiteX1270" fmla="*/ 4032913 w 5462919"/>
              <a:gd name="connsiteY1270" fmla="*/ 1743076 h 3482959"/>
              <a:gd name="connsiteX1271" fmla="*/ 4039190 w 5462919"/>
              <a:gd name="connsiteY1271" fmla="*/ 1758092 h 3482959"/>
              <a:gd name="connsiteX1272" fmla="*/ 3933646 w 5462919"/>
              <a:gd name="connsiteY1272" fmla="*/ 1922958 h 3482959"/>
              <a:gd name="connsiteX1273" fmla="*/ 3892154 w 5462919"/>
              <a:gd name="connsiteY1273" fmla="*/ 1998122 h 3482959"/>
              <a:gd name="connsiteX1274" fmla="*/ 3859579 w 5462919"/>
              <a:gd name="connsiteY1274" fmla="*/ 2056484 h 3482959"/>
              <a:gd name="connsiteX1275" fmla="*/ 3834623 w 5462919"/>
              <a:gd name="connsiteY1275" fmla="*/ 2133930 h 3482959"/>
              <a:gd name="connsiteX1276" fmla="*/ 3842092 w 5462919"/>
              <a:gd name="connsiteY1276" fmla="*/ 2123143 h 3482959"/>
              <a:gd name="connsiteX1277" fmla="*/ 3921850 w 5462919"/>
              <a:gd name="connsiteY1277" fmla="*/ 1988315 h 3482959"/>
              <a:gd name="connsiteX1278" fmla="*/ 3996945 w 5462919"/>
              <a:gd name="connsiteY1278" fmla="*/ 1869260 h 3482959"/>
              <a:gd name="connsiteX1279" fmla="*/ 4063262 w 5462919"/>
              <a:gd name="connsiteY1279" fmla="*/ 1800269 h 3482959"/>
              <a:gd name="connsiteX1280" fmla="*/ 4075881 w 5462919"/>
              <a:gd name="connsiteY1280" fmla="*/ 1809939 h 3482959"/>
              <a:gd name="connsiteX1281" fmla="*/ 4035350 w 5462919"/>
              <a:gd name="connsiteY1281" fmla="*/ 1923850 h 3482959"/>
              <a:gd name="connsiteX1282" fmla="*/ 3899562 w 5462919"/>
              <a:gd name="connsiteY1282" fmla="*/ 2125681 h 3482959"/>
              <a:gd name="connsiteX1283" fmla="*/ 3831445 w 5462919"/>
              <a:gd name="connsiteY1283" fmla="*/ 2223622 h 3482959"/>
              <a:gd name="connsiteX1284" fmla="*/ 3783275 w 5462919"/>
              <a:gd name="connsiteY1284" fmla="*/ 2319060 h 3482959"/>
              <a:gd name="connsiteX1285" fmla="*/ 3771866 w 5462919"/>
              <a:gd name="connsiteY1285" fmla="*/ 2319283 h 3482959"/>
              <a:gd name="connsiteX1286" fmla="*/ 3777832 w 5462919"/>
              <a:gd name="connsiteY1286" fmla="*/ 2329844 h 3482959"/>
              <a:gd name="connsiteX1287" fmla="*/ 3783275 w 5462919"/>
              <a:gd name="connsiteY1287" fmla="*/ 2319060 h 3482959"/>
              <a:gd name="connsiteX1288" fmla="*/ 3785924 w 5462919"/>
              <a:gd name="connsiteY1288" fmla="*/ 2319008 h 3482959"/>
              <a:gd name="connsiteX1289" fmla="*/ 3802795 w 5462919"/>
              <a:gd name="connsiteY1289" fmla="*/ 2310847 h 3482959"/>
              <a:gd name="connsiteX1290" fmla="*/ 3841954 w 5462919"/>
              <a:gd name="connsiteY1290" fmla="*/ 2273814 h 3482959"/>
              <a:gd name="connsiteX1291" fmla="*/ 3921027 w 5462919"/>
              <a:gd name="connsiteY1291" fmla="*/ 2158668 h 3482959"/>
              <a:gd name="connsiteX1292" fmla="*/ 4002706 w 5462919"/>
              <a:gd name="connsiteY1292" fmla="*/ 2014924 h 3482959"/>
              <a:gd name="connsiteX1293" fmla="*/ 4077870 w 5462919"/>
              <a:gd name="connsiteY1293" fmla="*/ 1880782 h 3482959"/>
              <a:gd name="connsiteX1294" fmla="*/ 4137809 w 5462919"/>
              <a:gd name="connsiteY1294" fmla="*/ 1794645 h 3482959"/>
              <a:gd name="connsiteX1295" fmla="*/ 4148087 w 5462919"/>
              <a:gd name="connsiteY1295" fmla="*/ 1793454 h 3482959"/>
              <a:gd name="connsiteX1296" fmla="*/ 4152142 w 5462919"/>
              <a:gd name="connsiteY1296" fmla="*/ 1803012 h 3482959"/>
              <a:gd name="connsiteX1297" fmla="*/ 4120869 w 5462919"/>
              <a:gd name="connsiteY1297" fmla="*/ 1888120 h 3482959"/>
              <a:gd name="connsiteX1298" fmla="*/ 4010309 w 5462919"/>
              <a:gd name="connsiteY1298" fmla="*/ 2106645 h 3482959"/>
              <a:gd name="connsiteX1299" fmla="*/ 3995745 w 5462919"/>
              <a:gd name="connsiteY1299" fmla="*/ 2152737 h 3482959"/>
              <a:gd name="connsiteX1300" fmla="*/ 3973148 w 5462919"/>
              <a:gd name="connsiteY1300" fmla="*/ 2174647 h 3482959"/>
              <a:gd name="connsiteX1301" fmla="*/ 3985766 w 5462919"/>
              <a:gd name="connsiteY1301" fmla="*/ 2184317 h 3482959"/>
              <a:gd name="connsiteX1302" fmla="*/ 3995745 w 5462919"/>
              <a:gd name="connsiteY1302" fmla="*/ 2152737 h 3482959"/>
              <a:gd name="connsiteX1303" fmla="*/ 4027326 w 5462919"/>
              <a:gd name="connsiteY1303" fmla="*/ 2122115 h 3482959"/>
              <a:gd name="connsiteX1304" fmla="*/ 4165514 w 5462919"/>
              <a:gd name="connsiteY1304" fmla="*/ 1877901 h 3482959"/>
              <a:gd name="connsiteX1305" fmla="*/ 4177653 w 5462919"/>
              <a:gd name="connsiteY1305" fmla="*/ 1890040 h 3482959"/>
              <a:gd name="connsiteX1306" fmla="*/ 4134036 w 5462919"/>
              <a:gd name="connsiteY1306" fmla="*/ 1956700 h 3482959"/>
              <a:gd name="connsiteX1307" fmla="*/ 3981789 w 5462919"/>
              <a:gd name="connsiteY1307" fmla="*/ 2189460 h 3482959"/>
              <a:gd name="connsiteX1308" fmla="*/ 3969170 w 5462919"/>
              <a:gd name="connsiteY1308" fmla="*/ 2179791 h 3482959"/>
              <a:gd name="connsiteX1309" fmla="*/ 3996945 w 5462919"/>
              <a:gd name="connsiteY1309" fmla="*/ 2094683 h 3482959"/>
              <a:gd name="connsiteX1310" fmla="*/ 4107919 w 5462919"/>
              <a:gd name="connsiteY1310" fmla="*/ 1875473 h 3482959"/>
              <a:gd name="connsiteX1311" fmla="*/ 4116908 w 5462919"/>
              <a:gd name="connsiteY1311" fmla="*/ 1850422 h 3482959"/>
              <a:gd name="connsiteX1312" fmla="*/ 4118675 w 5462919"/>
              <a:gd name="connsiteY1312" fmla="*/ 1847520 h 3482959"/>
              <a:gd name="connsiteX1313" fmla="*/ 4149879 w 5462919"/>
              <a:gd name="connsiteY1313" fmla="*/ 1806853 h 3482959"/>
              <a:gd name="connsiteX1314" fmla="*/ 4135545 w 5462919"/>
              <a:gd name="connsiteY1314" fmla="*/ 1798486 h 3482959"/>
              <a:gd name="connsiteX1315" fmla="*/ 4116908 w 5462919"/>
              <a:gd name="connsiteY1315" fmla="*/ 1850422 h 3482959"/>
              <a:gd name="connsiteX1316" fmla="*/ 4080887 w 5462919"/>
              <a:gd name="connsiteY1316" fmla="*/ 1909585 h 3482959"/>
              <a:gd name="connsiteX1317" fmla="*/ 3919587 w 5462919"/>
              <a:gd name="connsiteY1317" fmla="*/ 2193712 h 3482959"/>
              <a:gd name="connsiteX1318" fmla="*/ 3839348 w 5462919"/>
              <a:gd name="connsiteY1318" fmla="*/ 2302138 h 3482959"/>
              <a:gd name="connsiteX1319" fmla="*/ 3767271 w 5462919"/>
              <a:gd name="connsiteY1319" fmla="*/ 2335879 h 3482959"/>
              <a:gd name="connsiteX1320" fmla="*/ 3761304 w 5462919"/>
              <a:gd name="connsiteY1320" fmla="*/ 2325318 h 3482959"/>
              <a:gd name="connsiteX1321" fmla="*/ 3819391 w 5462919"/>
              <a:gd name="connsiteY1321" fmla="*/ 2211406 h 3482959"/>
              <a:gd name="connsiteX1322" fmla="*/ 3962518 w 5462919"/>
              <a:gd name="connsiteY1322" fmla="*/ 2009575 h 3482959"/>
              <a:gd name="connsiteX1323" fmla="*/ 4044994 w 5462919"/>
              <a:gd name="connsiteY1323" fmla="*/ 1860372 h 3482959"/>
              <a:gd name="connsiteX1324" fmla="*/ 4052396 w 5462919"/>
              <a:gd name="connsiteY1324" fmla="*/ 1832040 h 3482959"/>
              <a:gd name="connsiteX1325" fmla="*/ 4071972 w 5462919"/>
              <a:gd name="connsiteY1325" fmla="*/ 1815082 h 3482959"/>
              <a:gd name="connsiteX1326" fmla="*/ 4059353 w 5462919"/>
              <a:gd name="connsiteY1326" fmla="*/ 1805412 h 3482959"/>
              <a:gd name="connsiteX1327" fmla="*/ 4052396 w 5462919"/>
              <a:gd name="connsiteY1327" fmla="*/ 1832040 h 3482959"/>
              <a:gd name="connsiteX1328" fmla="*/ 4037613 w 5462919"/>
              <a:gd name="connsiteY1328" fmla="*/ 1844846 h 3482959"/>
              <a:gd name="connsiteX1329" fmla="*/ 3998865 w 5462919"/>
              <a:gd name="connsiteY1329" fmla="*/ 1896692 h 3482959"/>
              <a:gd name="connsiteX1330" fmla="*/ 3840582 w 5462919"/>
              <a:gd name="connsiteY1330" fmla="*/ 2158119 h 3482959"/>
              <a:gd name="connsiteX1331" fmla="*/ 3810009 w 5462919"/>
              <a:gd name="connsiteY1331" fmla="*/ 2203957 h 3482959"/>
              <a:gd name="connsiteX1332" fmla="*/ 3810000 w 5462919"/>
              <a:gd name="connsiteY1332" fmla="*/ 2203981 h 3482959"/>
              <a:gd name="connsiteX1333" fmla="*/ 3726927 w 5462919"/>
              <a:gd name="connsiteY1333" fmla="*/ 2286782 h 3482959"/>
              <a:gd name="connsiteX1334" fmla="*/ 3723288 w 5462919"/>
              <a:gd name="connsiteY1334" fmla="*/ 2286866 h 3482959"/>
              <a:gd name="connsiteX1335" fmla="*/ 3716940 w 5462919"/>
              <a:gd name="connsiteY1335" fmla="*/ 2289121 h 3482959"/>
              <a:gd name="connsiteX1336" fmla="*/ 3698005 w 5462919"/>
              <a:gd name="connsiteY1336" fmla="*/ 2287324 h 3482959"/>
              <a:gd name="connsiteX1337" fmla="*/ 3691695 w 5462919"/>
              <a:gd name="connsiteY1337" fmla="*/ 2279026 h 3482959"/>
              <a:gd name="connsiteX1338" fmla="*/ 3695193 w 5462919"/>
              <a:gd name="connsiteY1338" fmla="*/ 2245284 h 3482959"/>
              <a:gd name="connsiteX1339" fmla="*/ 3696427 w 5462919"/>
              <a:gd name="connsiteY1339" fmla="*/ 2240090 h 3482959"/>
              <a:gd name="connsiteX1340" fmla="*/ 3709748 w 5462919"/>
              <a:gd name="connsiteY1340" fmla="*/ 2220263 h 3482959"/>
              <a:gd name="connsiteX1341" fmla="*/ 3730999 w 5462919"/>
              <a:gd name="connsiteY1341" fmla="*/ 2175272 h 3482959"/>
              <a:gd name="connsiteX1342" fmla="*/ 3720131 w 5462919"/>
              <a:gd name="connsiteY1342" fmla="*/ 2207047 h 3482959"/>
              <a:gd name="connsiteX1343" fmla="*/ 3710133 w 5462919"/>
              <a:gd name="connsiteY1343" fmla="*/ 2270021 h 3482959"/>
              <a:gd name="connsiteX1344" fmla="*/ 3719863 w 5462919"/>
              <a:gd name="connsiteY1344" fmla="*/ 2269794 h 3482959"/>
              <a:gd name="connsiteX1345" fmla="*/ 3730581 w 5462919"/>
              <a:gd name="connsiteY1345" fmla="*/ 2265173 h 3482959"/>
              <a:gd name="connsiteX1346" fmla="*/ 3767545 w 5462919"/>
              <a:gd name="connsiteY1346" fmla="*/ 2230814 h 3482959"/>
              <a:gd name="connsiteX1347" fmla="*/ 3798107 w 5462919"/>
              <a:gd name="connsiteY1347" fmla="*/ 2186673 h 3482959"/>
              <a:gd name="connsiteX1348" fmla="*/ 3802872 w 5462919"/>
              <a:gd name="connsiteY1348" fmla="*/ 2176199 h 3482959"/>
              <a:gd name="connsiteX1349" fmla="*/ 3818843 w 5462919"/>
              <a:gd name="connsiteY1349" fmla="*/ 2125681 h 3482959"/>
              <a:gd name="connsiteX1350" fmla="*/ 3852447 w 5462919"/>
              <a:gd name="connsiteY1350" fmla="*/ 2031932 h 3482959"/>
              <a:gd name="connsiteX1351" fmla="*/ 3893527 w 5462919"/>
              <a:gd name="connsiteY1351" fmla="*/ 1960540 h 3482959"/>
              <a:gd name="connsiteX1352" fmla="*/ 3934606 w 5462919"/>
              <a:gd name="connsiteY1352" fmla="*/ 1885925 h 3482959"/>
              <a:gd name="connsiteX1353" fmla="*/ 4027052 w 5462919"/>
              <a:gd name="connsiteY1353" fmla="*/ 1745953 h 3482959"/>
              <a:gd name="connsiteX1354" fmla="*/ 4032913 w 5462919"/>
              <a:gd name="connsiteY1354" fmla="*/ 1743076 h 3482959"/>
              <a:gd name="connsiteX1355" fmla="*/ 2295858 w 5462919"/>
              <a:gd name="connsiteY1355" fmla="*/ 1705394 h 3482959"/>
              <a:gd name="connsiteX1356" fmla="*/ 2296024 w 5462919"/>
              <a:gd name="connsiteY1356" fmla="*/ 1705491 h 3482959"/>
              <a:gd name="connsiteX1357" fmla="*/ 2294548 w 5462919"/>
              <a:gd name="connsiteY1357" fmla="*/ 1708007 h 3482959"/>
              <a:gd name="connsiteX1358" fmla="*/ 2295887 w 5462919"/>
              <a:gd name="connsiteY1358" fmla="*/ 1705491 h 3482959"/>
              <a:gd name="connsiteX1359" fmla="*/ 477366 w 5462919"/>
              <a:gd name="connsiteY1359" fmla="*/ 1660226 h 3482959"/>
              <a:gd name="connsiteX1360" fmla="*/ 483249 w 5462919"/>
              <a:gd name="connsiteY1360" fmla="*/ 1674905 h 3482959"/>
              <a:gd name="connsiteX1361" fmla="*/ 436066 w 5462919"/>
              <a:gd name="connsiteY1361" fmla="*/ 1766733 h 3482959"/>
              <a:gd name="connsiteX1362" fmla="*/ 421252 w 5462919"/>
              <a:gd name="connsiteY1362" fmla="*/ 1758093 h 3482959"/>
              <a:gd name="connsiteX1363" fmla="*/ 471110 w 5462919"/>
              <a:gd name="connsiteY1363" fmla="*/ 1662766 h 3482959"/>
              <a:gd name="connsiteX1364" fmla="*/ 477366 w 5462919"/>
              <a:gd name="connsiteY1364" fmla="*/ 1660226 h 3482959"/>
              <a:gd name="connsiteX1365" fmla="*/ 4665761 w 5462919"/>
              <a:gd name="connsiteY1365" fmla="*/ 1653829 h 3482959"/>
              <a:gd name="connsiteX1366" fmla="*/ 4644709 w 5462919"/>
              <a:gd name="connsiteY1366" fmla="*/ 1685895 h 3482959"/>
              <a:gd name="connsiteX1367" fmla="*/ 4608678 w 5462919"/>
              <a:gd name="connsiteY1367" fmla="*/ 1760561 h 3482959"/>
              <a:gd name="connsiteX1368" fmla="*/ 4582893 w 5462919"/>
              <a:gd name="connsiteY1368" fmla="*/ 1834559 h 3482959"/>
              <a:gd name="connsiteX1369" fmla="*/ 4580192 w 5462919"/>
              <a:gd name="connsiteY1369" fmla="*/ 1855229 h 3482959"/>
              <a:gd name="connsiteX1370" fmla="*/ 4559575 w 5462919"/>
              <a:gd name="connsiteY1370" fmla="*/ 1886406 h 3482959"/>
              <a:gd name="connsiteX1371" fmla="*/ 4575554 w 5462919"/>
              <a:gd name="connsiteY1371" fmla="*/ 1890726 h 3482959"/>
              <a:gd name="connsiteX1372" fmla="*/ 4580192 w 5462919"/>
              <a:gd name="connsiteY1372" fmla="*/ 1855229 h 3482959"/>
              <a:gd name="connsiteX1373" fmla="*/ 4635493 w 5462919"/>
              <a:gd name="connsiteY1373" fmla="*/ 1771603 h 3482959"/>
              <a:gd name="connsiteX1374" fmla="*/ 4722041 w 5462919"/>
              <a:gd name="connsiteY1374" fmla="*/ 1668390 h 3482959"/>
              <a:gd name="connsiteX1375" fmla="*/ 4730682 w 5462919"/>
              <a:gd name="connsiteY1375" fmla="*/ 1683203 h 3482959"/>
              <a:gd name="connsiteX1376" fmla="*/ 4647426 w 5462919"/>
              <a:gd name="connsiteY1376" fmla="*/ 1784496 h 3482959"/>
              <a:gd name="connsiteX1377" fmla="*/ 4574320 w 5462919"/>
              <a:gd name="connsiteY1377" fmla="*/ 1894978 h 3482959"/>
              <a:gd name="connsiteX1378" fmla="*/ 4558340 w 5462919"/>
              <a:gd name="connsiteY1378" fmla="*/ 1890658 h 3482959"/>
              <a:gd name="connsiteX1379" fmla="*/ 4568627 w 5462919"/>
              <a:gd name="connsiteY1379" fmla="*/ 1821255 h 3482959"/>
              <a:gd name="connsiteX1380" fmla="*/ 4598374 w 5462919"/>
              <a:gd name="connsiteY1380" fmla="*/ 1740193 h 3482959"/>
              <a:gd name="connsiteX1381" fmla="*/ 4608770 w 5462919"/>
              <a:gd name="connsiteY1381" fmla="*/ 1720110 h 3482959"/>
              <a:gd name="connsiteX1382" fmla="*/ 4636110 w 5462919"/>
              <a:gd name="connsiteY1382" fmla="*/ 1685055 h 3482959"/>
              <a:gd name="connsiteX1383" fmla="*/ 4653108 w 5462919"/>
              <a:gd name="connsiteY1383" fmla="*/ 1641665 h 3482959"/>
              <a:gd name="connsiteX1384" fmla="*/ 4638099 w 5462919"/>
              <a:gd name="connsiteY1384" fmla="*/ 1663452 h 3482959"/>
              <a:gd name="connsiteX1385" fmla="*/ 4608770 w 5462919"/>
              <a:gd name="connsiteY1385" fmla="*/ 1720110 h 3482959"/>
              <a:gd name="connsiteX1386" fmla="*/ 4588842 w 5462919"/>
              <a:gd name="connsiteY1386" fmla="*/ 1745663 h 3482959"/>
              <a:gd name="connsiteX1387" fmla="*/ 4561221 w 5462919"/>
              <a:gd name="connsiteY1387" fmla="*/ 1816660 h 3482959"/>
              <a:gd name="connsiteX1388" fmla="*/ 4561427 w 5462919"/>
              <a:gd name="connsiteY1388" fmla="*/ 1816797 h 3482959"/>
              <a:gd name="connsiteX1389" fmla="*/ 4544899 w 5462919"/>
              <a:gd name="connsiteY1389" fmla="*/ 1812271 h 3482959"/>
              <a:gd name="connsiteX1390" fmla="*/ 4566913 w 5462919"/>
              <a:gd name="connsiteY1390" fmla="*/ 1749726 h 3482959"/>
              <a:gd name="connsiteX1391" fmla="*/ 4643191 w 5462919"/>
              <a:gd name="connsiteY1391" fmla="*/ 1652694 h 3482959"/>
              <a:gd name="connsiteX1392" fmla="*/ 443404 w 5462919"/>
              <a:gd name="connsiteY1392" fmla="*/ 1631493 h 3482959"/>
              <a:gd name="connsiteX1393" fmla="*/ 455542 w 5462919"/>
              <a:gd name="connsiteY1393" fmla="*/ 1643632 h 3482959"/>
              <a:gd name="connsiteX1394" fmla="*/ 408359 w 5462919"/>
              <a:gd name="connsiteY1394" fmla="*/ 1718178 h 3482959"/>
              <a:gd name="connsiteX1395" fmla="*/ 396632 w 5462919"/>
              <a:gd name="connsiteY1395" fmla="*/ 1721264 h 3482959"/>
              <a:gd name="connsiteX1396" fmla="*/ 393546 w 5462919"/>
              <a:gd name="connsiteY1396" fmla="*/ 1709537 h 3482959"/>
              <a:gd name="connsiteX1397" fmla="*/ 443404 w 5462919"/>
              <a:gd name="connsiteY1397" fmla="*/ 1631562 h 3482959"/>
              <a:gd name="connsiteX1398" fmla="*/ 4214385 w 5462919"/>
              <a:gd name="connsiteY1398" fmla="*/ 1593432 h 3482959"/>
              <a:gd name="connsiteX1399" fmla="*/ 4227648 w 5462919"/>
              <a:gd name="connsiteY1399" fmla="*/ 1603650 h 3482959"/>
              <a:gd name="connsiteX1400" fmla="*/ 4234473 w 5462919"/>
              <a:gd name="connsiteY1400" fmla="*/ 1594984 h 3482959"/>
              <a:gd name="connsiteX1401" fmla="*/ 4226413 w 5462919"/>
              <a:gd name="connsiteY1401" fmla="*/ 1605570 h 3482959"/>
              <a:gd name="connsiteX1402" fmla="*/ 4212972 w 5462919"/>
              <a:gd name="connsiteY1402" fmla="*/ 1595215 h 3482959"/>
              <a:gd name="connsiteX1403" fmla="*/ 3683245 w 5462919"/>
              <a:gd name="connsiteY1403" fmla="*/ 1592240 h 3482959"/>
              <a:gd name="connsiteX1404" fmla="*/ 3672433 w 5462919"/>
              <a:gd name="connsiteY1404" fmla="*/ 1617983 h 3482959"/>
              <a:gd name="connsiteX1405" fmla="*/ 3648633 w 5462919"/>
              <a:gd name="connsiteY1405" fmla="*/ 1676188 h 3482959"/>
              <a:gd name="connsiteX1406" fmla="*/ 3592644 w 5462919"/>
              <a:gd name="connsiteY1406" fmla="*/ 1761857 h 3482959"/>
              <a:gd name="connsiteX1407" fmla="*/ 3633608 w 5462919"/>
              <a:gd name="connsiteY1407" fmla="*/ 1669667 h 3482959"/>
              <a:gd name="connsiteX1408" fmla="*/ 3635229 w 5462919"/>
              <a:gd name="connsiteY1408" fmla="*/ 1665567 h 3482959"/>
              <a:gd name="connsiteX1409" fmla="*/ 4420838 w 5462919"/>
              <a:gd name="connsiteY1409" fmla="*/ 1588151 h 3482959"/>
              <a:gd name="connsiteX1410" fmla="*/ 4435651 w 5462919"/>
              <a:gd name="connsiteY1410" fmla="*/ 1596792 h 3482959"/>
              <a:gd name="connsiteX1411" fmla="*/ 4420838 w 5462919"/>
              <a:gd name="connsiteY1411" fmla="*/ 1588151 h 3482959"/>
              <a:gd name="connsiteX1412" fmla="*/ 3668093 w 5462919"/>
              <a:gd name="connsiteY1412" fmla="*/ 1582472 h 3482959"/>
              <a:gd name="connsiteX1413" fmla="*/ 3635229 w 5462919"/>
              <a:gd name="connsiteY1413" fmla="*/ 1665567 h 3482959"/>
              <a:gd name="connsiteX1414" fmla="*/ 3605628 w 5462919"/>
              <a:gd name="connsiteY1414" fmla="*/ 1710772 h 3482959"/>
              <a:gd name="connsiteX1415" fmla="*/ 3536361 w 5462919"/>
              <a:gd name="connsiteY1415" fmla="*/ 1829758 h 3482959"/>
              <a:gd name="connsiteX1416" fmla="*/ 3491642 w 5462919"/>
              <a:gd name="connsiteY1416" fmla="*/ 1922138 h 3482959"/>
              <a:gd name="connsiteX1417" fmla="*/ 3451323 w 5462919"/>
              <a:gd name="connsiteY1417" fmla="*/ 1968016 h 3482959"/>
              <a:gd name="connsiteX1418" fmla="*/ 3450692 w 5462919"/>
              <a:gd name="connsiteY1418" fmla="*/ 1968435 h 3482959"/>
              <a:gd name="connsiteX1419" fmla="*/ 3493156 w 5462919"/>
              <a:gd name="connsiteY1419" fmla="*/ 1877627 h 3482959"/>
              <a:gd name="connsiteX1420" fmla="*/ 3627916 w 5462919"/>
              <a:gd name="connsiteY1420" fmla="*/ 1643632 h 3482959"/>
              <a:gd name="connsiteX1421" fmla="*/ 1264237 w 5462919"/>
              <a:gd name="connsiteY1421" fmla="*/ 1572846 h 3482959"/>
              <a:gd name="connsiteX1422" fmla="*/ 1196507 w 5462919"/>
              <a:gd name="connsiteY1422" fmla="*/ 1683631 h 3482959"/>
              <a:gd name="connsiteX1423" fmla="*/ 1112470 w 5462919"/>
              <a:gd name="connsiteY1423" fmla="*/ 1784083 h 3482959"/>
              <a:gd name="connsiteX1424" fmla="*/ 1063989 w 5462919"/>
              <a:gd name="connsiteY1424" fmla="*/ 1839758 h 3482959"/>
              <a:gd name="connsiteX1425" fmla="*/ 1068853 w 5462919"/>
              <a:gd name="connsiteY1425" fmla="*/ 1831335 h 3482959"/>
              <a:gd name="connsiteX1426" fmla="*/ 1168183 w 5462919"/>
              <a:gd name="connsiteY1426" fmla="*/ 1702696 h 3482959"/>
              <a:gd name="connsiteX1427" fmla="*/ 1264649 w 5462919"/>
              <a:gd name="connsiteY1427" fmla="*/ 1572171 h 3482959"/>
              <a:gd name="connsiteX1428" fmla="*/ 1264710 w 5462919"/>
              <a:gd name="connsiteY1428" fmla="*/ 1572206 h 3482959"/>
              <a:gd name="connsiteX1429" fmla="*/ 1264237 w 5462919"/>
              <a:gd name="connsiteY1429" fmla="*/ 1572846 h 3482959"/>
              <a:gd name="connsiteX1430" fmla="*/ 1276154 w 5462919"/>
              <a:gd name="connsiteY1430" fmla="*/ 1569171 h 3482959"/>
              <a:gd name="connsiteX1431" fmla="*/ 1279600 w 5462919"/>
              <a:gd name="connsiteY1431" fmla="*/ 1580744 h 3482959"/>
              <a:gd name="connsiteX1432" fmla="*/ 1214967 w 5462919"/>
              <a:gd name="connsiteY1432" fmla="*/ 1684216 h 3482959"/>
              <a:gd name="connsiteX1433" fmla="*/ 1160196 w 5462919"/>
              <a:gd name="connsiteY1433" fmla="*/ 1753726 h 3482959"/>
              <a:gd name="connsiteX1434" fmla="*/ 1117545 w 5462919"/>
              <a:gd name="connsiteY1434" fmla="*/ 1804238 h 3482959"/>
              <a:gd name="connsiteX1435" fmla="*/ 1076689 w 5462919"/>
              <a:gd name="connsiteY1435" fmla="*/ 1851646 h 3482959"/>
              <a:gd name="connsiteX1436" fmla="*/ 1167608 w 5462919"/>
              <a:gd name="connsiteY1436" fmla="*/ 1730522 h 3482959"/>
              <a:gd name="connsiteX1437" fmla="*/ 1279462 w 5462919"/>
              <a:gd name="connsiteY1437" fmla="*/ 1580812 h 3482959"/>
              <a:gd name="connsiteX1438" fmla="*/ 1264710 w 5462919"/>
              <a:gd name="connsiteY1438" fmla="*/ 1572206 h 3482959"/>
              <a:gd name="connsiteX1439" fmla="*/ 1264786 w 5462919"/>
              <a:gd name="connsiteY1439" fmla="*/ 1572103 h 3482959"/>
              <a:gd name="connsiteX1440" fmla="*/ 1276154 w 5462919"/>
              <a:gd name="connsiteY1440" fmla="*/ 1569171 h 3482959"/>
              <a:gd name="connsiteX1441" fmla="*/ 4372366 w 5462919"/>
              <a:gd name="connsiteY1441" fmla="*/ 1560424 h 3482959"/>
              <a:gd name="connsiteX1442" fmla="*/ 4387097 w 5462919"/>
              <a:gd name="connsiteY1442" fmla="*/ 1569017 h 3482959"/>
              <a:gd name="connsiteX1443" fmla="*/ 4390885 w 5462919"/>
              <a:gd name="connsiteY1443" fmla="*/ 1563143 h 3482959"/>
              <a:gd name="connsiteX1444" fmla="*/ 4387165 w 5462919"/>
              <a:gd name="connsiteY1444" fmla="*/ 1569086 h 3482959"/>
              <a:gd name="connsiteX1445" fmla="*/ 4372352 w 5462919"/>
              <a:gd name="connsiteY1445" fmla="*/ 1560445 h 3482959"/>
              <a:gd name="connsiteX1446" fmla="*/ 4728899 w 5462919"/>
              <a:gd name="connsiteY1446" fmla="*/ 1557427 h 3482959"/>
              <a:gd name="connsiteX1447" fmla="*/ 4740627 w 5462919"/>
              <a:gd name="connsiteY1447" fmla="*/ 1569155 h 3482959"/>
              <a:gd name="connsiteX1448" fmla="*/ 4689551 w 5462919"/>
              <a:gd name="connsiteY1448" fmla="*/ 1628777 h 3482959"/>
              <a:gd name="connsiteX1449" fmla="*/ 4665761 w 5462919"/>
              <a:gd name="connsiteY1449" fmla="*/ 1653829 h 3482959"/>
              <a:gd name="connsiteX1450" fmla="*/ 4690151 w 5462919"/>
              <a:gd name="connsiteY1450" fmla="*/ 1616681 h 3482959"/>
              <a:gd name="connsiteX1451" fmla="*/ 4737677 w 5462919"/>
              <a:gd name="connsiteY1451" fmla="*/ 1572378 h 3482959"/>
              <a:gd name="connsiteX1452" fmla="*/ 4725950 w 5462919"/>
              <a:gd name="connsiteY1452" fmla="*/ 1560651 h 3482959"/>
              <a:gd name="connsiteX1453" fmla="*/ 4653108 w 5462919"/>
              <a:gd name="connsiteY1453" fmla="*/ 1641665 h 3482959"/>
              <a:gd name="connsiteX1454" fmla="*/ 4683499 w 5462919"/>
              <a:gd name="connsiteY1454" fmla="*/ 1597547 h 3482959"/>
              <a:gd name="connsiteX1455" fmla="*/ 4728899 w 5462919"/>
              <a:gd name="connsiteY1455" fmla="*/ 1557427 h 3482959"/>
              <a:gd name="connsiteX1456" fmla="*/ 4816264 w 5462919"/>
              <a:gd name="connsiteY1456" fmla="*/ 1521777 h 3482959"/>
              <a:gd name="connsiteX1457" fmla="*/ 4820603 w 5462919"/>
              <a:gd name="connsiteY1457" fmla="*/ 1537063 h 3482959"/>
              <a:gd name="connsiteX1458" fmla="*/ 4786027 w 5462919"/>
              <a:gd name="connsiteY1458" fmla="*/ 1558388 h 3482959"/>
              <a:gd name="connsiteX1459" fmla="*/ 4785958 w 5462919"/>
              <a:gd name="connsiteY1459" fmla="*/ 1558319 h 3482959"/>
              <a:gd name="connsiteX1460" fmla="*/ 4777317 w 5462919"/>
              <a:gd name="connsiteY1460" fmla="*/ 1543506 h 3482959"/>
              <a:gd name="connsiteX1461" fmla="*/ 4663823 w 5462919"/>
              <a:gd name="connsiteY1461" fmla="*/ 1472133 h 3482959"/>
              <a:gd name="connsiteX1462" fmla="*/ 4658370 w 5462919"/>
              <a:gd name="connsiteY1462" fmla="*/ 1473147 h 3482959"/>
              <a:gd name="connsiteX1463" fmla="*/ 4637070 w 5462919"/>
              <a:gd name="connsiteY1463" fmla="*/ 1496323 h 3482959"/>
              <a:gd name="connsiteX1464" fmla="*/ 4651404 w 5462919"/>
              <a:gd name="connsiteY1464" fmla="*/ 1504689 h 3482959"/>
              <a:gd name="connsiteX1465" fmla="*/ 4919482 w 5462919"/>
              <a:gd name="connsiteY1465" fmla="*/ 1472022 h 3482959"/>
              <a:gd name="connsiteX1466" fmla="*/ 4843154 w 5462919"/>
              <a:gd name="connsiteY1466" fmla="*/ 1570869 h 3482959"/>
              <a:gd name="connsiteX1467" fmla="*/ 4829713 w 5462919"/>
              <a:gd name="connsiteY1467" fmla="*/ 1569155 h 3482959"/>
              <a:gd name="connsiteX1468" fmla="*/ 4820603 w 5462919"/>
              <a:gd name="connsiteY1468" fmla="*/ 1537063 h 3482959"/>
              <a:gd name="connsiteX1469" fmla="*/ 4835922 w 5462919"/>
              <a:gd name="connsiteY1469" fmla="*/ 1527616 h 3482959"/>
              <a:gd name="connsiteX1470" fmla="*/ 4840735 w 5462919"/>
              <a:gd name="connsiteY1470" fmla="*/ 1545983 h 3482959"/>
              <a:gd name="connsiteX1471" fmla="*/ 4831084 w 5462919"/>
              <a:gd name="connsiteY1471" fmla="*/ 1558730 h 3482959"/>
              <a:gd name="connsiteX1472" fmla="*/ 4844525 w 5462919"/>
              <a:gd name="connsiteY1472" fmla="*/ 1560445 h 3482959"/>
              <a:gd name="connsiteX1473" fmla="*/ 4840735 w 5462919"/>
              <a:gd name="connsiteY1473" fmla="*/ 1545983 h 3482959"/>
              <a:gd name="connsiteX1474" fmla="*/ 4871040 w 5462919"/>
              <a:gd name="connsiteY1474" fmla="*/ 1505957 h 3482959"/>
              <a:gd name="connsiteX1475" fmla="*/ 4903813 w 5462919"/>
              <a:gd name="connsiteY1475" fmla="*/ 1485744 h 3482959"/>
              <a:gd name="connsiteX1476" fmla="*/ 4901764 w 5462919"/>
              <a:gd name="connsiteY1476" fmla="*/ 1465377 h 3482959"/>
              <a:gd name="connsiteX1477" fmla="*/ 4871040 w 5462919"/>
              <a:gd name="connsiteY1477" fmla="*/ 1505957 h 3482959"/>
              <a:gd name="connsiteX1478" fmla="*/ 4835922 w 5462919"/>
              <a:gd name="connsiteY1478" fmla="*/ 1527616 h 3482959"/>
              <a:gd name="connsiteX1479" fmla="*/ 4832080 w 5462919"/>
              <a:gd name="connsiteY1479" fmla="*/ 1512954 h 3482959"/>
              <a:gd name="connsiteX1480" fmla="*/ 4841422 w 5462919"/>
              <a:gd name="connsiteY1480" fmla="*/ 1507741 h 3482959"/>
              <a:gd name="connsiteX1481" fmla="*/ 4901516 w 5462919"/>
              <a:gd name="connsiteY1481" fmla="*/ 1465599 h 3482959"/>
              <a:gd name="connsiteX1482" fmla="*/ 4718516 w 5462919"/>
              <a:gd name="connsiteY1482" fmla="*/ 1430583 h 3482959"/>
              <a:gd name="connsiteX1483" fmla="*/ 4714928 w 5462919"/>
              <a:gd name="connsiteY1483" fmla="*/ 1438398 h 3482959"/>
              <a:gd name="connsiteX1484" fmla="*/ 4701878 w 5462919"/>
              <a:gd name="connsiteY1484" fmla="*/ 1452282 h 3482959"/>
              <a:gd name="connsiteX1485" fmla="*/ 4694198 w 5462919"/>
              <a:gd name="connsiteY1485" fmla="*/ 1446396 h 3482959"/>
              <a:gd name="connsiteX1486" fmla="*/ 968932 w 5462919"/>
              <a:gd name="connsiteY1486" fmla="*/ 1425479 h 3482959"/>
              <a:gd name="connsiteX1487" fmla="*/ 969051 w 5462919"/>
              <a:gd name="connsiteY1487" fmla="*/ 1425570 h 3482959"/>
              <a:gd name="connsiteX1488" fmla="*/ 967983 w 5462919"/>
              <a:gd name="connsiteY1488" fmla="*/ 1426933 h 3482959"/>
              <a:gd name="connsiteX1489" fmla="*/ 981140 w 5462919"/>
              <a:gd name="connsiteY1489" fmla="*/ 1423156 h 3482959"/>
              <a:gd name="connsiteX1490" fmla="*/ 983745 w 5462919"/>
              <a:gd name="connsiteY1490" fmla="*/ 1434325 h 3482959"/>
              <a:gd name="connsiteX1491" fmla="*/ 902410 w 5462919"/>
              <a:gd name="connsiteY1491" fmla="*/ 1558592 h 3482959"/>
              <a:gd name="connsiteX1492" fmla="*/ 867974 w 5462919"/>
              <a:gd name="connsiteY1492" fmla="*/ 1622792 h 3482959"/>
              <a:gd name="connsiteX1493" fmla="*/ 856568 w 5462919"/>
              <a:gd name="connsiteY1493" fmla="*/ 1677456 h 3482959"/>
              <a:gd name="connsiteX1494" fmla="*/ 842402 w 5462919"/>
              <a:gd name="connsiteY1494" fmla="*/ 1685122 h 3482959"/>
              <a:gd name="connsiteX1495" fmla="*/ 853237 w 5462919"/>
              <a:gd name="connsiteY1495" fmla="*/ 1693421 h 3482959"/>
              <a:gd name="connsiteX1496" fmla="*/ 856568 w 5462919"/>
              <a:gd name="connsiteY1496" fmla="*/ 1677456 h 3482959"/>
              <a:gd name="connsiteX1497" fmla="*/ 861759 w 5462919"/>
              <a:gd name="connsiteY1497" fmla="*/ 1674647 h 3482959"/>
              <a:gd name="connsiteX1498" fmla="*/ 877104 w 5462919"/>
              <a:gd name="connsiteY1498" fmla="*/ 1658513 h 3482959"/>
              <a:gd name="connsiteX1499" fmla="*/ 911325 w 5462919"/>
              <a:gd name="connsiteY1499" fmla="*/ 1607764 h 3482959"/>
              <a:gd name="connsiteX1500" fmla="*/ 969001 w 5462919"/>
              <a:gd name="connsiteY1500" fmla="*/ 1508803 h 3482959"/>
              <a:gd name="connsiteX1501" fmla="*/ 984637 w 5462919"/>
              <a:gd name="connsiteY1501" fmla="*/ 1515387 h 3482959"/>
              <a:gd name="connsiteX1502" fmla="*/ 932448 w 5462919"/>
              <a:gd name="connsiteY1502" fmla="*/ 1623126 h 3482959"/>
              <a:gd name="connsiteX1503" fmla="*/ 905016 w 5462919"/>
              <a:gd name="connsiteY1503" fmla="*/ 1674956 h 3482959"/>
              <a:gd name="connsiteX1504" fmla="*/ 896035 w 5462919"/>
              <a:gd name="connsiteY1504" fmla="*/ 1712110 h 3482959"/>
              <a:gd name="connsiteX1505" fmla="*/ 878475 w 5462919"/>
              <a:gd name="connsiteY1505" fmla="*/ 1724007 h 3482959"/>
              <a:gd name="connsiteX1506" fmla="*/ 891368 w 5462919"/>
              <a:gd name="connsiteY1506" fmla="*/ 1731414 h 3482959"/>
              <a:gd name="connsiteX1507" fmla="*/ 896035 w 5462919"/>
              <a:gd name="connsiteY1507" fmla="*/ 1712110 h 3482959"/>
              <a:gd name="connsiteX1508" fmla="*/ 917686 w 5462919"/>
              <a:gd name="connsiteY1508" fmla="*/ 1697441 h 3482959"/>
              <a:gd name="connsiteX1509" fmla="*/ 948152 w 5462919"/>
              <a:gd name="connsiteY1509" fmla="*/ 1661257 h 3482959"/>
              <a:gd name="connsiteX1510" fmla="*/ 962965 w 5462919"/>
              <a:gd name="connsiteY1510" fmla="*/ 1669898 h 3482959"/>
              <a:gd name="connsiteX1511" fmla="*/ 887116 w 5462919"/>
              <a:gd name="connsiteY1511" fmla="*/ 1738821 h 3482959"/>
              <a:gd name="connsiteX1512" fmla="*/ 874223 w 5462919"/>
              <a:gd name="connsiteY1512" fmla="*/ 1731414 h 3482959"/>
              <a:gd name="connsiteX1513" fmla="*/ 887031 w 5462919"/>
              <a:gd name="connsiteY1513" fmla="*/ 1674116 h 3482959"/>
              <a:gd name="connsiteX1514" fmla="*/ 889611 w 5462919"/>
              <a:gd name="connsiteY1514" fmla="*/ 1669015 h 3482959"/>
              <a:gd name="connsiteX1515" fmla="*/ 922709 w 5462919"/>
              <a:gd name="connsiteY1515" fmla="*/ 1622029 h 3482959"/>
              <a:gd name="connsiteX1516" fmla="*/ 983745 w 5462919"/>
              <a:gd name="connsiteY1516" fmla="*/ 1517376 h 3482959"/>
              <a:gd name="connsiteX1517" fmla="*/ 968109 w 5462919"/>
              <a:gd name="connsiteY1517" fmla="*/ 1510792 h 3482959"/>
              <a:gd name="connsiteX1518" fmla="*/ 913725 w 5462919"/>
              <a:gd name="connsiteY1518" fmla="*/ 1621343 h 3482959"/>
              <a:gd name="connsiteX1519" fmla="*/ 889611 w 5462919"/>
              <a:gd name="connsiteY1519" fmla="*/ 1669015 h 3482959"/>
              <a:gd name="connsiteX1520" fmla="*/ 885607 w 5462919"/>
              <a:gd name="connsiteY1520" fmla="*/ 1674698 h 3482959"/>
              <a:gd name="connsiteX1521" fmla="*/ 846928 w 5462919"/>
              <a:gd name="connsiteY1521" fmla="*/ 1701513 h 3482959"/>
              <a:gd name="connsiteX1522" fmla="*/ 836092 w 5462919"/>
              <a:gd name="connsiteY1522" fmla="*/ 1693215 h 3482959"/>
              <a:gd name="connsiteX1523" fmla="*/ 847937 w 5462919"/>
              <a:gd name="connsiteY1523" fmla="*/ 1633326 h 3482959"/>
              <a:gd name="connsiteX1524" fmla="*/ 855501 w 5462919"/>
              <a:gd name="connsiteY1524" fmla="*/ 1623126 h 3482959"/>
              <a:gd name="connsiteX1525" fmla="*/ 883070 w 5462919"/>
              <a:gd name="connsiteY1525" fmla="*/ 1569085 h 3482959"/>
              <a:gd name="connsiteX1526" fmla="*/ 925590 w 5462919"/>
              <a:gd name="connsiteY1526" fmla="*/ 1508598 h 3482959"/>
              <a:gd name="connsiteX1527" fmla="*/ 982374 w 5462919"/>
              <a:gd name="connsiteY1527" fmla="*/ 1435834 h 3482959"/>
              <a:gd name="connsiteX1528" fmla="*/ 969051 w 5462919"/>
              <a:gd name="connsiteY1528" fmla="*/ 1425570 h 3482959"/>
              <a:gd name="connsiteX1529" fmla="*/ 970304 w 5462919"/>
              <a:gd name="connsiteY1529" fmla="*/ 1423970 h 3482959"/>
              <a:gd name="connsiteX1530" fmla="*/ 981140 w 5462919"/>
              <a:gd name="connsiteY1530" fmla="*/ 1423156 h 3482959"/>
              <a:gd name="connsiteX1531" fmla="*/ 2407559 w 5462919"/>
              <a:gd name="connsiteY1531" fmla="*/ 1393774 h 3482959"/>
              <a:gd name="connsiteX1532" fmla="*/ 2338200 w 5462919"/>
              <a:gd name="connsiteY1532" fmla="*/ 1502357 h 3482959"/>
              <a:gd name="connsiteX1533" fmla="*/ 2238279 w 5462919"/>
              <a:gd name="connsiteY1533" fmla="*/ 1663795 h 3482959"/>
              <a:gd name="connsiteX1534" fmla="*/ 2216241 w 5462919"/>
              <a:gd name="connsiteY1534" fmla="*/ 1692269 h 3482959"/>
              <a:gd name="connsiteX1535" fmla="*/ 2243046 w 5462919"/>
              <a:gd name="connsiteY1535" fmla="*/ 1631031 h 3482959"/>
              <a:gd name="connsiteX1536" fmla="*/ 2255271 w 5462919"/>
              <a:gd name="connsiteY1536" fmla="*/ 1605979 h 3482959"/>
              <a:gd name="connsiteX1537" fmla="*/ 2336601 w 5462919"/>
              <a:gd name="connsiteY1537" fmla="*/ 1471786 h 3482959"/>
              <a:gd name="connsiteX1538" fmla="*/ 2396502 w 5462919"/>
              <a:gd name="connsiteY1538" fmla="*/ 1379750 h 3482959"/>
              <a:gd name="connsiteX1539" fmla="*/ 2339229 w 5462919"/>
              <a:gd name="connsiteY1539" fmla="*/ 1467450 h 3482959"/>
              <a:gd name="connsiteX1540" fmla="*/ 2336601 w 5462919"/>
              <a:gd name="connsiteY1540" fmla="*/ 1471786 h 3482959"/>
              <a:gd name="connsiteX1541" fmla="*/ 2327570 w 5462919"/>
              <a:gd name="connsiteY1541" fmla="*/ 1481715 h 3482959"/>
              <a:gd name="connsiteX1542" fmla="*/ 2280807 w 5462919"/>
              <a:gd name="connsiteY1542" fmla="*/ 1553647 h 3482959"/>
              <a:gd name="connsiteX1543" fmla="*/ 2255271 w 5462919"/>
              <a:gd name="connsiteY1543" fmla="*/ 1605979 h 3482959"/>
              <a:gd name="connsiteX1544" fmla="*/ 2242051 w 5462919"/>
              <a:gd name="connsiteY1544" fmla="*/ 1627790 h 3482959"/>
              <a:gd name="connsiteX1545" fmla="*/ 2207139 w 5462919"/>
              <a:gd name="connsiteY1545" fmla="*/ 1674314 h 3482959"/>
              <a:gd name="connsiteX1546" fmla="*/ 2249869 w 5462919"/>
              <a:gd name="connsiteY1546" fmla="*/ 1577864 h 3482959"/>
              <a:gd name="connsiteX1547" fmla="*/ 2339366 w 5462919"/>
              <a:gd name="connsiteY1547" fmla="*/ 1440635 h 3482959"/>
              <a:gd name="connsiteX1548" fmla="*/ 4874254 w 5462919"/>
              <a:gd name="connsiteY1548" fmla="*/ 1373355 h 3482959"/>
              <a:gd name="connsiteX1549" fmla="*/ 4846113 w 5462919"/>
              <a:gd name="connsiteY1549" fmla="*/ 1405633 h 3482959"/>
              <a:gd name="connsiteX1550" fmla="*/ 4801359 w 5462919"/>
              <a:gd name="connsiteY1550" fmla="*/ 1474120 h 3482959"/>
              <a:gd name="connsiteX1551" fmla="*/ 4798234 w 5462919"/>
              <a:gd name="connsiteY1551" fmla="*/ 1475843 h 3482959"/>
              <a:gd name="connsiteX1552" fmla="*/ 4781775 w 5462919"/>
              <a:gd name="connsiteY1552" fmla="*/ 1479863 h 3482959"/>
              <a:gd name="connsiteX1553" fmla="*/ 4789181 w 5462919"/>
              <a:gd name="connsiteY1553" fmla="*/ 1492756 h 3482959"/>
              <a:gd name="connsiteX1554" fmla="*/ 4801359 w 5462919"/>
              <a:gd name="connsiteY1554" fmla="*/ 1474120 h 3482959"/>
              <a:gd name="connsiteX1555" fmla="*/ 4813459 w 5462919"/>
              <a:gd name="connsiteY1555" fmla="*/ 1467450 h 3482959"/>
              <a:gd name="connsiteX1556" fmla="*/ 4826961 w 5462919"/>
              <a:gd name="connsiteY1556" fmla="*/ 1456672 h 3482959"/>
              <a:gd name="connsiteX1557" fmla="*/ 4847509 w 5462919"/>
              <a:gd name="connsiteY1557" fmla="*/ 1412981 h 3482959"/>
              <a:gd name="connsiteX1558" fmla="*/ 2919569 w 5462919"/>
              <a:gd name="connsiteY1558" fmla="*/ 1346809 h 3482959"/>
              <a:gd name="connsiteX1559" fmla="*/ 2880916 w 5462919"/>
              <a:gd name="connsiteY1559" fmla="*/ 1431506 h 3482959"/>
              <a:gd name="connsiteX1560" fmla="*/ 2804339 w 5462919"/>
              <a:gd name="connsiteY1560" fmla="*/ 1598918 h 3482959"/>
              <a:gd name="connsiteX1561" fmla="*/ 2636112 w 5462919"/>
              <a:gd name="connsiteY1561" fmla="*/ 1979331 h 3482959"/>
              <a:gd name="connsiteX1562" fmla="*/ 2539826 w 5462919"/>
              <a:gd name="connsiteY1562" fmla="*/ 2162783 h 3482959"/>
              <a:gd name="connsiteX1563" fmla="*/ 2433527 w 5462919"/>
              <a:gd name="connsiteY1563" fmla="*/ 2333684 h 3482959"/>
              <a:gd name="connsiteX1564" fmla="*/ 2288480 w 5462919"/>
              <a:gd name="connsiteY1564" fmla="*/ 2597237 h 3482959"/>
              <a:gd name="connsiteX1565" fmla="*/ 2264572 w 5462919"/>
              <a:gd name="connsiteY1565" fmla="*/ 2666606 h 3482959"/>
              <a:gd name="connsiteX1566" fmla="*/ 2243149 w 5462919"/>
              <a:gd name="connsiteY1566" fmla="*/ 2682482 h 3482959"/>
              <a:gd name="connsiteX1567" fmla="*/ 2255767 w 5462919"/>
              <a:gd name="connsiteY1567" fmla="*/ 2692152 h 3482959"/>
              <a:gd name="connsiteX1568" fmla="*/ 2264572 w 5462919"/>
              <a:gd name="connsiteY1568" fmla="*/ 2666606 h 3482959"/>
              <a:gd name="connsiteX1569" fmla="*/ 2272021 w 5462919"/>
              <a:gd name="connsiteY1569" fmla="*/ 2661085 h 3482959"/>
              <a:gd name="connsiteX1570" fmla="*/ 2334223 w 5462919"/>
              <a:gd name="connsiteY1570" fmla="*/ 2521594 h 3482959"/>
              <a:gd name="connsiteX1571" fmla="*/ 2445940 w 5462919"/>
              <a:gd name="connsiteY1571" fmla="*/ 2341708 h 3482959"/>
              <a:gd name="connsiteX1572" fmla="*/ 2514108 w 5462919"/>
              <a:gd name="connsiteY1572" fmla="*/ 2252691 h 3482959"/>
              <a:gd name="connsiteX1573" fmla="*/ 2578573 w 5462919"/>
              <a:gd name="connsiteY1573" fmla="*/ 2158874 h 3482959"/>
              <a:gd name="connsiteX1574" fmla="*/ 2696600 w 5462919"/>
              <a:gd name="connsiteY1574" fmla="*/ 1970622 h 3482959"/>
              <a:gd name="connsiteX1575" fmla="*/ 2796880 w 5462919"/>
              <a:gd name="connsiteY1575" fmla="*/ 1778829 h 3482959"/>
              <a:gd name="connsiteX1576" fmla="*/ 2823421 w 5462919"/>
              <a:gd name="connsiteY1576" fmla="*/ 1719537 h 3482959"/>
              <a:gd name="connsiteX1577" fmla="*/ 2851162 w 5462919"/>
              <a:gd name="connsiteY1577" fmla="*/ 1582468 h 3482959"/>
              <a:gd name="connsiteX1578" fmla="*/ 2890269 w 5462919"/>
              <a:gd name="connsiteY1578" fmla="*/ 1435560 h 3482959"/>
              <a:gd name="connsiteX1579" fmla="*/ 4095945 w 5462919"/>
              <a:gd name="connsiteY1579" fmla="*/ 1335123 h 3482959"/>
              <a:gd name="connsiteX1580" fmla="*/ 4024484 w 5462919"/>
              <a:gd name="connsiteY1580" fmla="*/ 1434509 h 3482959"/>
              <a:gd name="connsiteX1581" fmla="*/ 4016902 w 5462919"/>
              <a:gd name="connsiteY1581" fmla="*/ 1442144 h 3482959"/>
              <a:gd name="connsiteX1582" fmla="*/ 3876451 w 5462919"/>
              <a:gd name="connsiteY1582" fmla="*/ 1637254 h 3482959"/>
              <a:gd name="connsiteX1583" fmla="*/ 3750126 w 5462919"/>
              <a:gd name="connsiteY1583" fmla="*/ 1849852 h 3482959"/>
              <a:gd name="connsiteX1584" fmla="*/ 3611595 w 5462919"/>
              <a:gd name="connsiteY1584" fmla="*/ 2059501 h 3482959"/>
              <a:gd name="connsiteX1585" fmla="*/ 3322255 w 5462919"/>
              <a:gd name="connsiteY1585" fmla="*/ 2479074 h 3482959"/>
              <a:gd name="connsiteX1586" fmla="*/ 3189973 w 5462919"/>
              <a:gd name="connsiteY1586" fmla="*/ 2696927 h 3482959"/>
              <a:gd name="connsiteX1587" fmla="*/ 3077917 w 5462919"/>
              <a:gd name="connsiteY1587" fmla="*/ 2925711 h 3482959"/>
              <a:gd name="connsiteX1588" fmla="*/ 3067026 w 5462919"/>
              <a:gd name="connsiteY1588" fmla="*/ 2930785 h 3482959"/>
              <a:gd name="connsiteX1589" fmla="*/ 3061926 w 5462919"/>
              <a:gd name="connsiteY1589" fmla="*/ 2920935 h 3482959"/>
              <a:gd name="connsiteX1590" fmla="*/ 3086683 w 5462919"/>
              <a:gd name="connsiteY1590" fmla="*/ 2864014 h 3482959"/>
              <a:gd name="connsiteX1591" fmla="*/ 3340155 w 5462919"/>
              <a:gd name="connsiteY1591" fmla="*/ 2421398 h 3482959"/>
              <a:gd name="connsiteX1592" fmla="*/ 3632374 w 5462919"/>
              <a:gd name="connsiteY1592" fmla="*/ 1999494 h 3482959"/>
              <a:gd name="connsiteX1593" fmla="*/ 3766723 w 5462919"/>
              <a:gd name="connsiteY1593" fmla="*/ 1788336 h 3482959"/>
              <a:gd name="connsiteX1594" fmla="*/ 3895379 w 5462919"/>
              <a:gd name="connsiteY1594" fmla="*/ 1576355 h 3482959"/>
              <a:gd name="connsiteX1595" fmla="*/ 4040631 w 5462919"/>
              <a:gd name="connsiteY1595" fmla="*/ 1391738 h 3482959"/>
              <a:gd name="connsiteX1596" fmla="*/ 2370872 w 5462919"/>
              <a:gd name="connsiteY1596" fmla="*/ 1329074 h 3482959"/>
              <a:gd name="connsiteX1597" fmla="*/ 2341099 w 5462919"/>
              <a:gd name="connsiteY1597" fmla="*/ 1372150 h 3482959"/>
              <a:gd name="connsiteX1598" fmla="*/ 2297172 w 5462919"/>
              <a:gd name="connsiteY1598" fmla="*/ 1449330 h 3482959"/>
              <a:gd name="connsiteX1599" fmla="*/ 2298124 w 5462919"/>
              <a:gd name="connsiteY1599" fmla="*/ 1448059 h 3482959"/>
              <a:gd name="connsiteX1600" fmla="*/ 2368051 w 5462919"/>
              <a:gd name="connsiteY1600" fmla="*/ 1334536 h 3482959"/>
              <a:gd name="connsiteX1601" fmla="*/ 2698234 w 5462919"/>
              <a:gd name="connsiteY1601" fmla="*/ 1302746 h 3482959"/>
              <a:gd name="connsiteX1602" fmla="*/ 2686929 w 5462919"/>
              <a:gd name="connsiteY1602" fmla="*/ 1316780 h 3482959"/>
              <a:gd name="connsiteX1603" fmla="*/ 2627128 w 5462919"/>
              <a:gd name="connsiteY1603" fmla="*/ 1416632 h 3482959"/>
              <a:gd name="connsiteX1604" fmla="*/ 2583374 w 5462919"/>
              <a:gd name="connsiteY1604" fmla="*/ 1543437 h 3482959"/>
              <a:gd name="connsiteX1605" fmla="*/ 2581607 w 5462919"/>
              <a:gd name="connsiteY1605" fmla="*/ 1549004 h 3482959"/>
              <a:gd name="connsiteX1606" fmla="*/ 2629048 w 5462919"/>
              <a:gd name="connsiteY1606" fmla="*/ 1451402 h 3482959"/>
              <a:gd name="connsiteX1607" fmla="*/ 5099231 w 5462919"/>
              <a:gd name="connsiteY1607" fmla="*/ 1299087 h 3482959"/>
              <a:gd name="connsiteX1608" fmla="*/ 5099620 w 5462919"/>
              <a:gd name="connsiteY1608" fmla="*/ 1299314 h 3482959"/>
              <a:gd name="connsiteX1609" fmla="*/ 5098626 w 5462919"/>
              <a:gd name="connsiteY1609" fmla="*/ 1300641 h 3482959"/>
              <a:gd name="connsiteX1610" fmla="*/ 5111593 w 5462919"/>
              <a:gd name="connsiteY1610" fmla="*/ 1294046 h 3482959"/>
              <a:gd name="connsiteX1611" fmla="*/ 5115828 w 5462919"/>
              <a:gd name="connsiteY1611" fmla="*/ 1303681 h 3482959"/>
              <a:gd name="connsiteX1612" fmla="*/ 5087144 w 5462919"/>
              <a:gd name="connsiteY1612" fmla="*/ 1377354 h 3482959"/>
              <a:gd name="connsiteX1613" fmla="*/ 5061640 w 5462919"/>
              <a:gd name="connsiteY1613" fmla="*/ 1431746 h 3482959"/>
              <a:gd name="connsiteX1614" fmla="*/ 5042858 w 5462919"/>
              <a:gd name="connsiteY1614" fmla="*/ 1438715 h 3482959"/>
              <a:gd name="connsiteX1615" fmla="*/ 5053420 w 5462919"/>
              <a:gd name="connsiteY1615" fmla="*/ 1449277 h 3482959"/>
              <a:gd name="connsiteX1616" fmla="*/ 5061640 w 5462919"/>
              <a:gd name="connsiteY1616" fmla="*/ 1431746 h 3482959"/>
              <a:gd name="connsiteX1617" fmla="*/ 5088533 w 5462919"/>
              <a:gd name="connsiteY1617" fmla="*/ 1421768 h 3482959"/>
              <a:gd name="connsiteX1618" fmla="*/ 5130915 w 5462919"/>
              <a:gd name="connsiteY1618" fmla="*/ 1397979 h 3482959"/>
              <a:gd name="connsiteX1619" fmla="*/ 5139556 w 5462919"/>
              <a:gd name="connsiteY1619" fmla="*/ 1412792 h 3482959"/>
              <a:gd name="connsiteX1620" fmla="*/ 5047385 w 5462919"/>
              <a:gd name="connsiteY1620" fmla="*/ 1455243 h 3482959"/>
              <a:gd name="connsiteX1621" fmla="*/ 5036823 w 5462919"/>
              <a:gd name="connsiteY1621" fmla="*/ 1444682 h 3482959"/>
              <a:gd name="connsiteX1622" fmla="*/ 5070573 w 5462919"/>
              <a:gd name="connsiteY1622" fmla="*/ 1372682 h 3482959"/>
              <a:gd name="connsiteX1623" fmla="*/ 5081821 w 5462919"/>
              <a:gd name="connsiteY1623" fmla="*/ 1343797 h 3482959"/>
              <a:gd name="connsiteX1624" fmla="*/ 5113564 w 5462919"/>
              <a:gd name="connsiteY1624" fmla="*/ 1307453 h 3482959"/>
              <a:gd name="connsiteX1625" fmla="*/ 5099620 w 5462919"/>
              <a:gd name="connsiteY1625" fmla="*/ 1299314 h 3482959"/>
              <a:gd name="connsiteX1626" fmla="*/ 5102730 w 5462919"/>
              <a:gd name="connsiteY1626" fmla="*/ 1295160 h 3482959"/>
              <a:gd name="connsiteX1627" fmla="*/ 4589524 w 5462919"/>
              <a:gd name="connsiteY1627" fmla="*/ 1292727 h 3482959"/>
              <a:gd name="connsiteX1628" fmla="*/ 4581169 w 5462919"/>
              <a:gd name="connsiteY1628" fmla="*/ 1306407 h 3482959"/>
              <a:gd name="connsiteX1629" fmla="*/ 4535341 w 5462919"/>
              <a:gd name="connsiteY1629" fmla="*/ 1362274 h 3482959"/>
              <a:gd name="connsiteX1630" fmla="*/ 4456072 w 5462919"/>
              <a:gd name="connsiteY1630" fmla="*/ 1462049 h 3482959"/>
              <a:gd name="connsiteX1631" fmla="*/ 4390885 w 5462919"/>
              <a:gd name="connsiteY1631" fmla="*/ 1563143 h 3482959"/>
              <a:gd name="connsiteX1632" fmla="*/ 4457636 w 5462919"/>
              <a:gd name="connsiteY1632" fmla="*/ 1456493 h 3482959"/>
              <a:gd name="connsiteX1633" fmla="*/ 4537758 w 5462919"/>
              <a:gd name="connsiteY1633" fmla="*/ 1350830 h 3482959"/>
              <a:gd name="connsiteX1634" fmla="*/ 4485818 w 5462919"/>
              <a:gd name="connsiteY1634" fmla="*/ 1290811 h 3482959"/>
              <a:gd name="connsiteX1635" fmla="*/ 4422003 w 5462919"/>
              <a:gd name="connsiteY1635" fmla="*/ 1369381 h 3482959"/>
              <a:gd name="connsiteX1636" fmla="*/ 4321817 w 5462919"/>
              <a:gd name="connsiteY1636" fmla="*/ 1484073 h 3482959"/>
              <a:gd name="connsiteX1637" fmla="*/ 4234473 w 5462919"/>
              <a:gd name="connsiteY1637" fmla="*/ 1594984 h 3482959"/>
              <a:gd name="connsiteX1638" fmla="*/ 4318542 w 5462919"/>
              <a:gd name="connsiteY1638" fmla="*/ 1484562 h 3482959"/>
              <a:gd name="connsiteX1639" fmla="*/ 4410619 w 5462919"/>
              <a:gd name="connsiteY1639" fmla="*/ 1363552 h 3482959"/>
              <a:gd name="connsiteX1640" fmla="*/ 4434486 w 5462919"/>
              <a:gd name="connsiteY1640" fmla="*/ 1335777 h 3482959"/>
              <a:gd name="connsiteX1641" fmla="*/ 4461095 w 5462919"/>
              <a:gd name="connsiteY1641" fmla="*/ 1311294 h 3482959"/>
              <a:gd name="connsiteX1642" fmla="*/ 4473910 w 5462919"/>
              <a:gd name="connsiteY1642" fmla="*/ 1278308 h 3482959"/>
              <a:gd name="connsiteX1643" fmla="*/ 4417760 w 5462919"/>
              <a:gd name="connsiteY1643" fmla="*/ 1348601 h 3482959"/>
              <a:gd name="connsiteX1644" fmla="*/ 4317762 w 5462919"/>
              <a:gd name="connsiteY1644" fmla="*/ 1462993 h 3482959"/>
              <a:gd name="connsiteX1645" fmla="*/ 4214385 w 5462919"/>
              <a:gd name="connsiteY1645" fmla="*/ 1593432 h 3482959"/>
              <a:gd name="connsiteX1646" fmla="*/ 4214207 w 5462919"/>
              <a:gd name="connsiteY1646" fmla="*/ 1593295 h 3482959"/>
              <a:gd name="connsiteX1647" fmla="*/ 4315910 w 5462919"/>
              <a:gd name="connsiteY1647" fmla="*/ 1458878 h 3482959"/>
              <a:gd name="connsiteX1648" fmla="*/ 4408904 w 5462919"/>
              <a:gd name="connsiteY1648" fmla="*/ 1338863 h 3482959"/>
              <a:gd name="connsiteX1649" fmla="*/ 4433525 w 5462919"/>
              <a:gd name="connsiteY1649" fmla="*/ 1312254 h 3482959"/>
              <a:gd name="connsiteX1650" fmla="*/ 4462260 w 5462919"/>
              <a:gd name="connsiteY1650" fmla="*/ 1287908 h 3482959"/>
              <a:gd name="connsiteX1651" fmla="*/ 1160340 w 5462919"/>
              <a:gd name="connsiteY1651" fmla="*/ 1271137 h 3482959"/>
              <a:gd name="connsiteX1652" fmla="*/ 1160270 w 5462919"/>
              <a:gd name="connsiteY1652" fmla="*/ 1271242 h 3482959"/>
              <a:gd name="connsiteX1653" fmla="*/ 1160161 w 5462919"/>
              <a:gd name="connsiteY1653" fmla="*/ 1271178 h 3482959"/>
              <a:gd name="connsiteX1654" fmla="*/ 62837 w 5462919"/>
              <a:gd name="connsiteY1654" fmla="*/ 1265585 h 3482959"/>
              <a:gd name="connsiteX1655" fmla="*/ 69711 w 5462919"/>
              <a:gd name="connsiteY1655" fmla="*/ 1275975 h 3482959"/>
              <a:gd name="connsiteX1656" fmla="*/ 39262 w 5462919"/>
              <a:gd name="connsiteY1656" fmla="*/ 1325695 h 3482959"/>
              <a:gd name="connsiteX1657" fmla="*/ 22383 w 5462919"/>
              <a:gd name="connsiteY1657" fmla="*/ 1347453 h 3482959"/>
              <a:gd name="connsiteX1658" fmla="*/ 19939 w 5462919"/>
              <a:gd name="connsiteY1658" fmla="*/ 1362405 h 3482959"/>
              <a:gd name="connsiteX1659" fmla="*/ 17385 w 5462919"/>
              <a:gd name="connsiteY1659" fmla="*/ 1364237 h 3482959"/>
              <a:gd name="connsiteX1660" fmla="*/ 12996 w 5462919"/>
              <a:gd name="connsiteY1660" fmla="*/ 1366158 h 3482959"/>
              <a:gd name="connsiteX1661" fmla="*/ 13750 w 5462919"/>
              <a:gd name="connsiteY1661" fmla="*/ 1366843 h 3482959"/>
              <a:gd name="connsiteX1662" fmla="*/ 18002 w 5462919"/>
              <a:gd name="connsiteY1662" fmla="*/ 1374250 h 3482959"/>
              <a:gd name="connsiteX1663" fmla="*/ 19939 w 5462919"/>
              <a:gd name="connsiteY1663" fmla="*/ 1362405 h 3482959"/>
              <a:gd name="connsiteX1664" fmla="*/ 30004 w 5462919"/>
              <a:gd name="connsiteY1664" fmla="*/ 1355185 h 3482959"/>
              <a:gd name="connsiteX1665" fmla="*/ 89326 w 5462919"/>
              <a:gd name="connsiteY1665" fmla="*/ 1289897 h 3482959"/>
              <a:gd name="connsiteX1666" fmla="*/ 104396 w 5462919"/>
              <a:gd name="connsiteY1666" fmla="*/ 1267976 h 3482959"/>
              <a:gd name="connsiteX1667" fmla="*/ 97418 w 5462919"/>
              <a:gd name="connsiteY1667" fmla="*/ 1297852 h 3482959"/>
              <a:gd name="connsiteX1668" fmla="*/ 86381 w 5462919"/>
              <a:gd name="connsiteY1668" fmla="*/ 1319042 h 3482959"/>
              <a:gd name="connsiteX1669" fmla="*/ 64637 w 5462919"/>
              <a:gd name="connsiteY1669" fmla="*/ 1345584 h 3482959"/>
              <a:gd name="connsiteX1670" fmla="*/ 20266 w 5462919"/>
              <a:gd name="connsiteY1670" fmla="*/ 1381725 h 3482959"/>
              <a:gd name="connsiteX1671" fmla="*/ 789 w 5462919"/>
              <a:gd name="connsiteY1671" fmla="*/ 1374250 h 3482959"/>
              <a:gd name="connsiteX1672" fmla="*/ 9430 w 5462919"/>
              <a:gd name="connsiteY1672" fmla="*/ 1334336 h 3482959"/>
              <a:gd name="connsiteX1673" fmla="*/ 53047 w 5462919"/>
              <a:gd name="connsiteY1673" fmla="*/ 1271449 h 3482959"/>
              <a:gd name="connsiteX1674" fmla="*/ 53184 w 5462919"/>
              <a:gd name="connsiteY1674" fmla="*/ 1271449 h 3482959"/>
              <a:gd name="connsiteX1675" fmla="*/ 62837 w 5462919"/>
              <a:gd name="connsiteY1675" fmla="*/ 1265585 h 3482959"/>
              <a:gd name="connsiteX1676" fmla="*/ 1145744 w 5462919"/>
              <a:gd name="connsiteY1676" fmla="*/ 1262769 h 3482959"/>
              <a:gd name="connsiteX1677" fmla="*/ 1160161 w 5462919"/>
              <a:gd name="connsiteY1677" fmla="*/ 1271178 h 3482959"/>
              <a:gd name="connsiteX1678" fmla="*/ 1148698 w 5462919"/>
              <a:gd name="connsiteY1678" fmla="*/ 1273832 h 3482959"/>
              <a:gd name="connsiteX1679" fmla="*/ 1145972 w 5462919"/>
              <a:gd name="connsiteY1679" fmla="*/ 1261988 h 3482959"/>
              <a:gd name="connsiteX1680" fmla="*/ 1145662 w 5462919"/>
              <a:gd name="connsiteY1680" fmla="*/ 1262464 h 3482959"/>
              <a:gd name="connsiteX1681" fmla="*/ 1145744 w 5462919"/>
              <a:gd name="connsiteY1681" fmla="*/ 1262769 h 3482959"/>
              <a:gd name="connsiteX1682" fmla="*/ 1145457 w 5462919"/>
              <a:gd name="connsiteY1682" fmla="*/ 1262602 h 3482959"/>
              <a:gd name="connsiteX1683" fmla="*/ 171880 w 5462919"/>
              <a:gd name="connsiteY1683" fmla="*/ 1261294 h 3482959"/>
              <a:gd name="connsiteX1684" fmla="*/ 177322 w 5462919"/>
              <a:gd name="connsiteY1684" fmla="*/ 1263862 h 3482959"/>
              <a:gd name="connsiteX1685" fmla="*/ 178274 w 5462919"/>
              <a:gd name="connsiteY1685" fmla="*/ 1276386 h 3482959"/>
              <a:gd name="connsiteX1686" fmla="*/ 149196 w 5462919"/>
              <a:gd name="connsiteY1686" fmla="*/ 1352579 h 3482959"/>
              <a:gd name="connsiteX1687" fmla="*/ 111820 w 5462919"/>
              <a:gd name="connsiteY1687" fmla="*/ 1376719 h 3482959"/>
              <a:gd name="connsiteX1688" fmla="*/ 65665 w 5462919"/>
              <a:gd name="connsiteY1688" fmla="*/ 1388583 h 3482959"/>
              <a:gd name="connsiteX1689" fmla="*/ 53047 w 5462919"/>
              <a:gd name="connsiteY1689" fmla="*/ 1378913 h 3482959"/>
              <a:gd name="connsiteX1690" fmla="*/ 76107 w 5462919"/>
              <a:gd name="connsiteY1690" fmla="*/ 1338769 h 3482959"/>
              <a:gd name="connsiteX1691" fmla="*/ 86381 w 5462919"/>
              <a:gd name="connsiteY1691" fmla="*/ 1319042 h 3482959"/>
              <a:gd name="connsiteX1692" fmla="*/ 112506 w 5462919"/>
              <a:gd name="connsiteY1692" fmla="*/ 1287153 h 3482959"/>
              <a:gd name="connsiteX1693" fmla="*/ 120956 w 5462919"/>
              <a:gd name="connsiteY1693" fmla="*/ 1274005 h 3482959"/>
              <a:gd name="connsiteX1694" fmla="*/ 111683 w 5462919"/>
              <a:gd name="connsiteY1694" fmla="*/ 1309511 h 3482959"/>
              <a:gd name="connsiteX1695" fmla="*/ 90869 w 5462919"/>
              <a:gd name="connsiteY1695" fmla="*/ 1346630 h 3482959"/>
              <a:gd name="connsiteX1696" fmla="*/ 80253 w 5462919"/>
              <a:gd name="connsiteY1696" fmla="*/ 1365040 h 3482959"/>
              <a:gd name="connsiteX1697" fmla="*/ 79322 w 5462919"/>
              <a:gd name="connsiteY1697" fmla="*/ 1365206 h 3482959"/>
              <a:gd name="connsiteX1698" fmla="*/ 57024 w 5462919"/>
              <a:gd name="connsiteY1698" fmla="*/ 1373770 h 3482959"/>
              <a:gd name="connsiteX1699" fmla="*/ 69643 w 5462919"/>
              <a:gd name="connsiteY1699" fmla="*/ 1383440 h 3482959"/>
              <a:gd name="connsiteX1700" fmla="*/ 80253 w 5462919"/>
              <a:gd name="connsiteY1700" fmla="*/ 1365040 h 3482959"/>
              <a:gd name="connsiteX1701" fmla="*/ 102904 w 5462919"/>
              <a:gd name="connsiteY1701" fmla="*/ 1361014 h 3482959"/>
              <a:gd name="connsiteX1702" fmla="*/ 137126 w 5462919"/>
              <a:gd name="connsiteY1702" fmla="*/ 1339274 h 3482959"/>
              <a:gd name="connsiteX1703" fmla="*/ 166135 w 5462919"/>
              <a:gd name="connsiteY1703" fmla="*/ 1264248 h 3482959"/>
              <a:gd name="connsiteX1704" fmla="*/ 171880 w 5462919"/>
              <a:gd name="connsiteY1704" fmla="*/ 1261294 h 3482959"/>
              <a:gd name="connsiteX1705" fmla="*/ 1407424 w 5462919"/>
              <a:gd name="connsiteY1705" fmla="*/ 1259944 h 3482959"/>
              <a:gd name="connsiteX1706" fmla="*/ 1409901 w 5462919"/>
              <a:gd name="connsiteY1706" fmla="*/ 1271037 h 3482959"/>
              <a:gd name="connsiteX1707" fmla="*/ 1408444 w 5462919"/>
              <a:gd name="connsiteY1707" fmla="*/ 1272960 h 3482959"/>
              <a:gd name="connsiteX1708" fmla="*/ 1395088 w 5462919"/>
              <a:gd name="connsiteY1708" fmla="*/ 1262670 h 3482959"/>
              <a:gd name="connsiteX1709" fmla="*/ 1393748 w 5462919"/>
              <a:gd name="connsiteY1709" fmla="*/ 1264296 h 3482959"/>
              <a:gd name="connsiteX1710" fmla="*/ 1396460 w 5462919"/>
              <a:gd name="connsiteY1710" fmla="*/ 1260681 h 3482959"/>
              <a:gd name="connsiteX1711" fmla="*/ 1407424 w 5462919"/>
              <a:gd name="connsiteY1711" fmla="*/ 1259944 h 3482959"/>
              <a:gd name="connsiteX1712" fmla="*/ 4621137 w 5462919"/>
              <a:gd name="connsiteY1712" fmla="*/ 1228175 h 3482959"/>
              <a:gd name="connsiteX1713" fmla="*/ 4608953 w 5462919"/>
              <a:gd name="connsiteY1713" fmla="*/ 1245457 h 3482959"/>
              <a:gd name="connsiteX1714" fmla="*/ 4448887 w 5462919"/>
              <a:gd name="connsiteY1714" fmla="*/ 1444065 h 3482959"/>
              <a:gd name="connsiteX1715" fmla="*/ 4372366 w 5462919"/>
              <a:gd name="connsiteY1715" fmla="*/ 1560424 h 3482959"/>
              <a:gd name="connsiteX1716" fmla="*/ 4372283 w 5462919"/>
              <a:gd name="connsiteY1716" fmla="*/ 1560376 h 3482959"/>
              <a:gd name="connsiteX1717" fmla="*/ 4453893 w 5462919"/>
              <a:gd name="connsiteY1717" fmla="*/ 1431720 h 3482959"/>
              <a:gd name="connsiteX1718" fmla="*/ 134889 w 5462919"/>
              <a:gd name="connsiteY1718" fmla="*/ 1228175 h 3482959"/>
              <a:gd name="connsiteX1719" fmla="*/ 139252 w 5462919"/>
              <a:gd name="connsiteY1719" fmla="*/ 1235581 h 3482959"/>
              <a:gd name="connsiteX1720" fmla="*/ 131502 w 5462919"/>
              <a:gd name="connsiteY1720" fmla="*/ 1257595 h 3482959"/>
              <a:gd name="connsiteX1721" fmla="*/ 120956 w 5462919"/>
              <a:gd name="connsiteY1721" fmla="*/ 1274005 h 3482959"/>
              <a:gd name="connsiteX1722" fmla="*/ 121695 w 5462919"/>
              <a:gd name="connsiteY1722" fmla="*/ 1271174 h 3482959"/>
              <a:gd name="connsiteX1723" fmla="*/ 135068 w 5462919"/>
              <a:gd name="connsiteY1723" fmla="*/ 1242988 h 3482959"/>
              <a:gd name="connsiteX1724" fmla="*/ 122175 w 5462919"/>
              <a:gd name="connsiteY1724" fmla="*/ 1235581 h 3482959"/>
              <a:gd name="connsiteX1725" fmla="*/ 122175 w 5462919"/>
              <a:gd name="connsiteY1725" fmla="*/ 1235787 h 3482959"/>
              <a:gd name="connsiteX1726" fmla="*/ 121695 w 5462919"/>
              <a:gd name="connsiteY1726" fmla="*/ 1237707 h 3482959"/>
              <a:gd name="connsiteX1727" fmla="*/ 120187 w 5462919"/>
              <a:gd name="connsiteY1727" fmla="*/ 1241891 h 3482959"/>
              <a:gd name="connsiteX1728" fmla="*/ 112711 w 5462919"/>
              <a:gd name="connsiteY1728" fmla="*/ 1255881 h 3482959"/>
              <a:gd name="connsiteX1729" fmla="*/ 104396 w 5462919"/>
              <a:gd name="connsiteY1729" fmla="*/ 1267976 h 3482959"/>
              <a:gd name="connsiteX1730" fmla="*/ 106282 w 5462919"/>
              <a:gd name="connsiteY1730" fmla="*/ 1259902 h 3482959"/>
              <a:gd name="connsiteX1731" fmla="*/ 126359 w 5462919"/>
              <a:gd name="connsiteY1731" fmla="*/ 1228175 h 3482959"/>
              <a:gd name="connsiteX1732" fmla="*/ 134889 w 5462919"/>
              <a:gd name="connsiteY1732" fmla="*/ 1228175 h 3482959"/>
              <a:gd name="connsiteX1733" fmla="*/ 4203068 w 5462919"/>
              <a:gd name="connsiteY1733" fmla="*/ 1209606 h 3482959"/>
              <a:gd name="connsiteX1734" fmla="*/ 4164966 w 5462919"/>
              <a:gd name="connsiteY1734" fmla="*/ 1277072 h 3482959"/>
              <a:gd name="connsiteX1735" fmla="*/ 4113681 w 5462919"/>
              <a:gd name="connsiteY1735" fmla="*/ 1340532 h 3482959"/>
              <a:gd name="connsiteX1736" fmla="*/ 4129442 w 5462919"/>
              <a:gd name="connsiteY1736" fmla="*/ 1318632 h 3482959"/>
              <a:gd name="connsiteX1737" fmla="*/ 4673716 w 5462919"/>
              <a:gd name="connsiteY1737" fmla="*/ 1198228 h 3482959"/>
              <a:gd name="connsiteX1738" fmla="*/ 4633441 w 5462919"/>
              <a:gd name="connsiteY1738" fmla="*/ 1250667 h 3482959"/>
              <a:gd name="connsiteX1739" fmla="*/ 4561521 w 5462919"/>
              <a:gd name="connsiteY1739" fmla="*/ 1362557 h 3482959"/>
              <a:gd name="connsiteX1740" fmla="*/ 4517254 w 5462919"/>
              <a:gd name="connsiteY1740" fmla="*/ 1444935 h 3482959"/>
              <a:gd name="connsiteX1741" fmla="*/ 4505122 w 5462919"/>
              <a:gd name="connsiteY1741" fmla="*/ 1460524 h 3482959"/>
              <a:gd name="connsiteX1742" fmla="*/ 4420838 w 5462919"/>
              <a:gd name="connsiteY1742" fmla="*/ 1588151 h 3482959"/>
              <a:gd name="connsiteX1743" fmla="*/ 4486332 w 5462919"/>
              <a:gd name="connsiteY1743" fmla="*/ 1461690 h 3482959"/>
              <a:gd name="connsiteX1744" fmla="*/ 4581169 w 5462919"/>
              <a:gd name="connsiteY1744" fmla="*/ 1306407 h 3482959"/>
              <a:gd name="connsiteX1745" fmla="*/ 4616268 w 5462919"/>
              <a:gd name="connsiteY1745" fmla="*/ 1263619 h 3482959"/>
              <a:gd name="connsiteX1746" fmla="*/ 4619535 w 5462919"/>
              <a:gd name="connsiteY1746" fmla="*/ 1259042 h 3482959"/>
              <a:gd name="connsiteX1747" fmla="*/ 4192919 w 5462919"/>
              <a:gd name="connsiteY1747" fmla="*/ 1193378 h 3482959"/>
              <a:gd name="connsiteX1748" fmla="*/ 4180466 w 5462919"/>
              <a:gd name="connsiteY1748" fmla="*/ 1218368 h 3482959"/>
              <a:gd name="connsiteX1749" fmla="*/ 4119361 w 5462919"/>
              <a:gd name="connsiteY1749" fmla="*/ 1311156 h 3482959"/>
              <a:gd name="connsiteX1750" fmla="*/ 4095945 w 5462919"/>
              <a:gd name="connsiteY1750" fmla="*/ 1335123 h 3482959"/>
              <a:gd name="connsiteX1751" fmla="*/ 4144736 w 5462919"/>
              <a:gd name="connsiteY1751" fmla="*/ 1267265 h 3482959"/>
              <a:gd name="connsiteX1752" fmla="*/ 2571762 w 5462919"/>
              <a:gd name="connsiteY1752" fmla="*/ 1184862 h 3482959"/>
              <a:gd name="connsiteX1753" fmla="*/ 2552651 w 5462919"/>
              <a:gd name="connsiteY1753" fmla="*/ 1199645 h 3482959"/>
              <a:gd name="connsiteX1754" fmla="*/ 2556123 w 5462919"/>
              <a:gd name="connsiteY1754" fmla="*/ 1202306 h 3482959"/>
              <a:gd name="connsiteX1755" fmla="*/ 2571990 w 5462919"/>
              <a:gd name="connsiteY1755" fmla="*/ 1185038 h 3482959"/>
              <a:gd name="connsiteX1756" fmla="*/ 1870893 w 5462919"/>
              <a:gd name="connsiteY1756" fmla="*/ 1161605 h 3482959"/>
              <a:gd name="connsiteX1757" fmla="*/ 1681547 w 5462919"/>
              <a:gd name="connsiteY1757" fmla="*/ 1427194 h 3482959"/>
              <a:gd name="connsiteX1758" fmla="*/ 1473201 w 5462919"/>
              <a:gd name="connsiteY1758" fmla="*/ 1682997 h 3482959"/>
              <a:gd name="connsiteX1759" fmla="*/ 1362650 w 5462919"/>
              <a:gd name="connsiteY1759" fmla="*/ 1807607 h 3482959"/>
              <a:gd name="connsiteX1760" fmla="*/ 1255666 w 5462919"/>
              <a:gd name="connsiteY1760" fmla="*/ 1932354 h 3482959"/>
              <a:gd name="connsiteX1761" fmla="*/ 1202516 w 5462919"/>
              <a:gd name="connsiteY1761" fmla="*/ 1999014 h 3482959"/>
              <a:gd name="connsiteX1762" fmla="*/ 1175643 w 5462919"/>
              <a:gd name="connsiteY1762" fmla="*/ 2036814 h 3482959"/>
              <a:gd name="connsiteX1763" fmla="*/ 1214585 w 5462919"/>
              <a:gd name="connsiteY1763" fmla="*/ 1990373 h 3482959"/>
              <a:gd name="connsiteX1764" fmla="*/ 1255254 w 5462919"/>
              <a:gd name="connsiteY1764" fmla="*/ 1939007 h 3482959"/>
              <a:gd name="connsiteX1765" fmla="*/ 1308403 w 5462919"/>
              <a:gd name="connsiteY1765" fmla="*/ 1879822 h 3482959"/>
              <a:gd name="connsiteX1766" fmla="*/ 1417239 w 5462919"/>
              <a:gd name="connsiteY1766" fmla="*/ 1773249 h 3482959"/>
              <a:gd name="connsiteX1767" fmla="*/ 1613996 w 5462919"/>
              <a:gd name="connsiteY1767" fmla="*/ 1580127 h 3482959"/>
              <a:gd name="connsiteX1768" fmla="*/ 1782908 w 5462919"/>
              <a:gd name="connsiteY1768" fmla="*/ 1355596 h 3482959"/>
              <a:gd name="connsiteX1769" fmla="*/ 1845187 w 5462919"/>
              <a:gd name="connsiteY1769" fmla="*/ 1237999 h 3482959"/>
              <a:gd name="connsiteX1770" fmla="*/ 4696704 w 5462919"/>
              <a:gd name="connsiteY1770" fmla="*/ 1146647 h 3482959"/>
              <a:gd name="connsiteX1771" fmla="*/ 4690220 w 5462919"/>
              <a:gd name="connsiteY1771" fmla="*/ 1160006 h 3482959"/>
              <a:gd name="connsiteX1772" fmla="*/ 4619535 w 5462919"/>
              <a:gd name="connsiteY1772" fmla="*/ 1259042 h 3482959"/>
              <a:gd name="connsiteX1773" fmla="*/ 4589524 w 5462919"/>
              <a:gd name="connsiteY1773" fmla="*/ 1292727 h 3482959"/>
              <a:gd name="connsiteX1774" fmla="*/ 4629116 w 5462919"/>
              <a:gd name="connsiteY1774" fmla="*/ 1227900 h 3482959"/>
              <a:gd name="connsiteX1775" fmla="*/ 4670075 w 5462919"/>
              <a:gd name="connsiteY1775" fmla="*/ 1175310 h 3482959"/>
              <a:gd name="connsiteX1776" fmla="*/ 1608441 w 5462919"/>
              <a:gd name="connsiteY1776" fmla="*/ 1146358 h 3482959"/>
              <a:gd name="connsiteX1777" fmla="*/ 1608896 w 5462919"/>
              <a:gd name="connsiteY1777" fmla="*/ 1146420 h 3482959"/>
              <a:gd name="connsiteX1778" fmla="*/ 1609058 w 5462919"/>
              <a:gd name="connsiteY1778" fmla="*/ 1146633 h 3482959"/>
              <a:gd name="connsiteX1779" fmla="*/ 1605148 w 5462919"/>
              <a:gd name="connsiteY1779" fmla="*/ 1141489 h 3482959"/>
              <a:gd name="connsiteX1780" fmla="*/ 1605445 w 5462919"/>
              <a:gd name="connsiteY1780" fmla="*/ 1141880 h 3482959"/>
              <a:gd name="connsiteX1781" fmla="*/ 1605354 w 5462919"/>
              <a:gd name="connsiteY1781" fmla="*/ 1142038 h 3482959"/>
              <a:gd name="connsiteX1782" fmla="*/ 5283094 w 5462919"/>
              <a:gd name="connsiteY1782" fmla="*/ 1134426 h 3482959"/>
              <a:gd name="connsiteX1783" fmla="*/ 5295713 w 5462919"/>
              <a:gd name="connsiteY1783" fmla="*/ 1144095 h 3482959"/>
              <a:gd name="connsiteX1784" fmla="*/ 5263617 w 5462919"/>
              <a:gd name="connsiteY1784" fmla="*/ 1228037 h 3482959"/>
              <a:gd name="connsiteX1785" fmla="*/ 5248161 w 5462919"/>
              <a:gd name="connsiteY1785" fmla="*/ 1267145 h 3482959"/>
              <a:gd name="connsiteX1786" fmla="*/ 5245379 w 5462919"/>
              <a:gd name="connsiteY1786" fmla="*/ 1282202 h 3482959"/>
              <a:gd name="connsiteX1787" fmla="*/ 5225967 w 5462919"/>
              <a:gd name="connsiteY1787" fmla="*/ 1302172 h 3482959"/>
              <a:gd name="connsiteX1788" fmla="*/ 5240574 w 5462919"/>
              <a:gd name="connsiteY1788" fmla="*/ 1308207 h 3482959"/>
              <a:gd name="connsiteX1789" fmla="*/ 5245379 w 5462919"/>
              <a:gd name="connsiteY1789" fmla="*/ 1282202 h 3482959"/>
              <a:gd name="connsiteX1790" fmla="*/ 5272439 w 5462919"/>
              <a:gd name="connsiteY1790" fmla="*/ 1254364 h 3482959"/>
              <a:gd name="connsiteX1791" fmla="*/ 5326780 w 5462919"/>
              <a:gd name="connsiteY1791" fmla="*/ 1216790 h 3482959"/>
              <a:gd name="connsiteX1792" fmla="*/ 5337341 w 5462919"/>
              <a:gd name="connsiteY1792" fmla="*/ 1227351 h 3482959"/>
              <a:gd name="connsiteX1793" fmla="*/ 5325581 w 5462919"/>
              <a:gd name="connsiteY1793" fmla="*/ 1267362 h 3482959"/>
              <a:gd name="connsiteX1794" fmla="*/ 5295301 w 5462919"/>
              <a:gd name="connsiteY1794" fmla="*/ 1295314 h 3482959"/>
              <a:gd name="connsiteX1795" fmla="*/ 5308743 w 5462919"/>
              <a:gd name="connsiteY1795" fmla="*/ 1305670 h 3482959"/>
              <a:gd name="connsiteX1796" fmla="*/ 5325536 w 5462919"/>
              <a:gd name="connsiteY1796" fmla="*/ 1267514 h 3482959"/>
              <a:gd name="connsiteX1797" fmla="*/ 5325581 w 5462919"/>
              <a:gd name="connsiteY1797" fmla="*/ 1267362 h 3482959"/>
              <a:gd name="connsiteX1798" fmla="*/ 5385415 w 5462919"/>
              <a:gd name="connsiteY1798" fmla="*/ 1212127 h 3482959"/>
              <a:gd name="connsiteX1799" fmla="*/ 5398858 w 5462919"/>
              <a:gd name="connsiteY1799" fmla="*/ 1222482 h 3482959"/>
              <a:gd name="connsiteX1800" fmla="*/ 5377066 w 5462919"/>
              <a:gd name="connsiteY1800" fmla="*/ 1264531 h 3482959"/>
              <a:gd name="connsiteX1801" fmla="*/ 5374406 w 5462919"/>
              <a:gd name="connsiteY1801" fmla="*/ 1274716 h 3482959"/>
              <a:gd name="connsiteX1802" fmla="*/ 5349411 w 5462919"/>
              <a:gd name="connsiteY1802" fmla="*/ 1303955 h 3482959"/>
              <a:gd name="connsiteX1803" fmla="*/ 5365047 w 5462919"/>
              <a:gd name="connsiteY1803" fmla="*/ 1310539 h 3482959"/>
              <a:gd name="connsiteX1804" fmla="*/ 5374406 w 5462919"/>
              <a:gd name="connsiteY1804" fmla="*/ 1274716 h 3482959"/>
              <a:gd name="connsiteX1805" fmla="*/ 5394785 w 5462919"/>
              <a:gd name="connsiteY1805" fmla="*/ 1250875 h 3482959"/>
              <a:gd name="connsiteX1806" fmla="*/ 5447824 w 5462919"/>
              <a:gd name="connsiteY1806" fmla="*/ 1205200 h 3482959"/>
              <a:gd name="connsiteX1807" fmla="*/ 5459962 w 5462919"/>
              <a:gd name="connsiteY1807" fmla="*/ 1217339 h 3482959"/>
              <a:gd name="connsiteX1808" fmla="*/ 5364293 w 5462919"/>
              <a:gd name="connsiteY1808" fmla="*/ 1312665 h 3482959"/>
              <a:gd name="connsiteX1809" fmla="*/ 5348656 w 5462919"/>
              <a:gd name="connsiteY1809" fmla="*/ 1306081 h 3482959"/>
              <a:gd name="connsiteX1810" fmla="*/ 5361352 w 5462919"/>
              <a:gd name="connsiteY1810" fmla="*/ 1257938 h 3482959"/>
              <a:gd name="connsiteX1811" fmla="*/ 5361542 w 5462919"/>
              <a:gd name="connsiteY1811" fmla="*/ 1257573 h 3482959"/>
              <a:gd name="connsiteX1812" fmla="*/ 5397623 w 5462919"/>
              <a:gd name="connsiteY1812" fmla="*/ 1224265 h 3482959"/>
              <a:gd name="connsiteX1813" fmla="*/ 5384181 w 5462919"/>
              <a:gd name="connsiteY1813" fmla="*/ 1213910 h 3482959"/>
              <a:gd name="connsiteX1814" fmla="*/ 5361542 w 5462919"/>
              <a:gd name="connsiteY1814" fmla="*/ 1257573 h 3482959"/>
              <a:gd name="connsiteX1815" fmla="*/ 5307508 w 5462919"/>
              <a:gd name="connsiteY1815" fmla="*/ 1307453 h 3482959"/>
              <a:gd name="connsiteX1816" fmla="*/ 5294067 w 5462919"/>
              <a:gd name="connsiteY1816" fmla="*/ 1297097 h 3482959"/>
              <a:gd name="connsiteX1817" fmla="*/ 5309849 w 5462919"/>
              <a:gd name="connsiteY1817" fmla="*/ 1260973 h 3482959"/>
              <a:gd name="connsiteX1818" fmla="*/ 5314993 w 5462919"/>
              <a:gd name="connsiteY1818" fmla="*/ 1243328 h 3482959"/>
              <a:gd name="connsiteX1819" fmla="*/ 5331511 w 5462919"/>
              <a:gd name="connsiteY1819" fmla="*/ 1233455 h 3482959"/>
              <a:gd name="connsiteX1820" fmla="*/ 5320951 w 5462919"/>
              <a:gd name="connsiteY1820" fmla="*/ 1222894 h 3482959"/>
              <a:gd name="connsiteX1821" fmla="*/ 5314993 w 5462919"/>
              <a:gd name="connsiteY1821" fmla="*/ 1243328 h 3482959"/>
              <a:gd name="connsiteX1822" fmla="*/ 5305408 w 5462919"/>
              <a:gd name="connsiteY1822" fmla="*/ 1249057 h 3482959"/>
              <a:gd name="connsiteX1823" fmla="*/ 5282134 w 5462919"/>
              <a:gd name="connsiteY1823" fmla="*/ 1269597 h 3482959"/>
              <a:gd name="connsiteX1824" fmla="*/ 5238243 w 5462919"/>
              <a:gd name="connsiteY1824" fmla="*/ 1314448 h 3482959"/>
              <a:gd name="connsiteX1825" fmla="*/ 5223635 w 5462919"/>
              <a:gd name="connsiteY1825" fmla="*/ 1308413 h 3482959"/>
              <a:gd name="connsiteX1826" fmla="*/ 5245786 w 5462919"/>
              <a:gd name="connsiteY1826" fmla="*/ 1227146 h 3482959"/>
              <a:gd name="connsiteX1827" fmla="*/ 5266741 w 5462919"/>
              <a:gd name="connsiteY1827" fmla="*/ 1172663 h 3482959"/>
              <a:gd name="connsiteX1828" fmla="*/ 5292009 w 5462919"/>
              <a:gd name="connsiteY1828" fmla="*/ 1149445 h 3482959"/>
              <a:gd name="connsiteX1829" fmla="*/ 5279391 w 5462919"/>
              <a:gd name="connsiteY1829" fmla="*/ 1139775 h 3482959"/>
              <a:gd name="connsiteX1830" fmla="*/ 5266741 w 5462919"/>
              <a:gd name="connsiteY1830" fmla="*/ 1172663 h 3482959"/>
              <a:gd name="connsiteX1831" fmla="*/ 5246353 w 5462919"/>
              <a:gd name="connsiteY1831" fmla="*/ 1191398 h 3482959"/>
              <a:gd name="connsiteX1832" fmla="*/ 5219727 w 5462919"/>
              <a:gd name="connsiteY1832" fmla="*/ 1248268 h 3482959"/>
              <a:gd name="connsiteX1833" fmla="*/ 5219452 w 5462919"/>
              <a:gd name="connsiteY1833" fmla="*/ 1248063 h 3482959"/>
              <a:gd name="connsiteX1834" fmla="*/ 5202924 w 5462919"/>
              <a:gd name="connsiteY1834" fmla="*/ 1243536 h 3482959"/>
              <a:gd name="connsiteX1835" fmla="*/ 5283094 w 5462919"/>
              <a:gd name="connsiteY1835" fmla="*/ 1134426 h 3482959"/>
              <a:gd name="connsiteX1836" fmla="*/ 4031194 w 5462919"/>
              <a:gd name="connsiteY1836" fmla="*/ 1130389 h 3482959"/>
              <a:gd name="connsiteX1837" fmla="*/ 4003599 w 5462919"/>
              <a:gd name="connsiteY1837" fmla="*/ 1193240 h 3482959"/>
              <a:gd name="connsiteX1838" fmla="*/ 3953328 w 5462919"/>
              <a:gd name="connsiteY1838" fmla="*/ 1260201 h 3482959"/>
              <a:gd name="connsiteX1839" fmla="*/ 3820008 w 5462919"/>
              <a:gd name="connsiteY1839" fmla="*/ 1450648 h 3482959"/>
              <a:gd name="connsiteX1840" fmla="*/ 3666526 w 5462919"/>
              <a:gd name="connsiteY1840" fmla="*/ 1679568 h 3482959"/>
              <a:gd name="connsiteX1841" fmla="*/ 3603151 w 5462919"/>
              <a:gd name="connsiteY1841" fmla="*/ 1777617 h 3482959"/>
              <a:gd name="connsiteX1842" fmla="*/ 3628165 w 5462919"/>
              <a:gd name="connsiteY1842" fmla="*/ 1726243 h 3482959"/>
              <a:gd name="connsiteX1843" fmla="*/ 3648633 w 5462919"/>
              <a:gd name="connsiteY1843" fmla="*/ 1676188 h 3482959"/>
              <a:gd name="connsiteX1844" fmla="*/ 3684700 w 5462919"/>
              <a:gd name="connsiteY1844" fmla="*/ 1621001 h 3482959"/>
              <a:gd name="connsiteX1845" fmla="*/ 3838936 w 5462919"/>
              <a:gd name="connsiteY1845" fmla="*/ 1392081 h 3482959"/>
              <a:gd name="connsiteX1846" fmla="*/ 3907036 w 5462919"/>
              <a:gd name="connsiteY1846" fmla="*/ 1292777 h 3482959"/>
              <a:gd name="connsiteX1847" fmla="*/ 3961420 w 5462919"/>
              <a:gd name="connsiteY1847" fmla="*/ 1222208 h 3482959"/>
              <a:gd name="connsiteX1848" fmla="*/ 4024463 w 5462919"/>
              <a:gd name="connsiteY1848" fmla="*/ 1140401 h 3482959"/>
              <a:gd name="connsiteX1849" fmla="*/ 4127375 w 5462919"/>
              <a:gd name="connsiteY1849" fmla="*/ 1108750 h 3482959"/>
              <a:gd name="connsiteX1850" fmla="*/ 4076866 w 5462919"/>
              <a:gd name="connsiteY1850" fmla="*/ 1224926 h 3482959"/>
              <a:gd name="connsiteX1851" fmla="*/ 4021085 w 5462919"/>
              <a:gd name="connsiteY1851" fmla="*/ 1338863 h 3482959"/>
              <a:gd name="connsiteX1852" fmla="*/ 3871238 w 5462919"/>
              <a:gd name="connsiteY1852" fmla="*/ 1565862 h 3482959"/>
              <a:gd name="connsiteX1853" fmla="*/ 3703834 w 5462919"/>
              <a:gd name="connsiteY1853" fmla="*/ 1805549 h 3482959"/>
              <a:gd name="connsiteX1854" fmla="*/ 3547952 w 5462919"/>
              <a:gd name="connsiteY1854" fmla="*/ 2040573 h 3482959"/>
              <a:gd name="connsiteX1855" fmla="*/ 3412231 w 5462919"/>
              <a:gd name="connsiteY1855" fmla="*/ 2269425 h 3482959"/>
              <a:gd name="connsiteX1856" fmla="*/ 3335970 w 5462919"/>
              <a:gd name="connsiteY1856" fmla="*/ 2381279 h 3482959"/>
              <a:gd name="connsiteX1857" fmla="*/ 3274317 w 5462919"/>
              <a:gd name="connsiteY1857" fmla="*/ 2461723 h 3482959"/>
              <a:gd name="connsiteX1858" fmla="*/ 3198463 w 5462919"/>
              <a:gd name="connsiteY1858" fmla="*/ 2581333 h 3482959"/>
              <a:gd name="connsiteX1859" fmla="*/ 3266568 w 5462919"/>
              <a:gd name="connsiteY1859" fmla="*/ 2457059 h 3482959"/>
              <a:gd name="connsiteX1860" fmla="*/ 3296492 w 5462919"/>
              <a:gd name="connsiteY1860" fmla="*/ 2403590 h 3482959"/>
              <a:gd name="connsiteX1861" fmla="*/ 3367200 w 5462919"/>
              <a:gd name="connsiteY1861" fmla="*/ 2307067 h 3482959"/>
              <a:gd name="connsiteX1862" fmla="*/ 3438635 w 5462919"/>
              <a:gd name="connsiteY1862" fmla="*/ 2193369 h 3482959"/>
              <a:gd name="connsiteX1863" fmla="*/ 3549381 w 5462919"/>
              <a:gd name="connsiteY1863" fmla="*/ 2006733 h 3482959"/>
              <a:gd name="connsiteX1864" fmla="*/ 3665223 w 5462919"/>
              <a:gd name="connsiteY1864" fmla="*/ 1851498 h 3482959"/>
              <a:gd name="connsiteX1865" fmla="*/ 3776206 w 5462919"/>
              <a:gd name="connsiteY1865" fmla="*/ 1671949 h 3482959"/>
              <a:gd name="connsiteX1866" fmla="*/ 3900933 w 5462919"/>
              <a:gd name="connsiteY1866" fmla="*/ 1493031 h 3482959"/>
              <a:gd name="connsiteX1867" fmla="*/ 3976988 w 5462919"/>
              <a:gd name="connsiteY1867" fmla="*/ 1380765 h 3482959"/>
              <a:gd name="connsiteX1868" fmla="*/ 4036378 w 5462919"/>
              <a:gd name="connsiteY1868" fmla="*/ 1271654 h 3482959"/>
              <a:gd name="connsiteX1869" fmla="*/ 4081221 w 5462919"/>
              <a:gd name="connsiteY1869" fmla="*/ 1170691 h 3482959"/>
              <a:gd name="connsiteX1870" fmla="*/ 1474644 w 5462919"/>
              <a:gd name="connsiteY1870" fmla="*/ 1106965 h 3482959"/>
              <a:gd name="connsiteX1871" fmla="*/ 1418548 w 5462919"/>
              <a:gd name="connsiteY1871" fmla="*/ 1200417 h 3482959"/>
              <a:gd name="connsiteX1872" fmla="*/ 1415516 w 5462919"/>
              <a:gd name="connsiteY1872" fmla="*/ 1201111 h 3482959"/>
              <a:gd name="connsiteX1873" fmla="*/ 1412507 w 5462919"/>
              <a:gd name="connsiteY1873" fmla="*/ 1189769 h 3482959"/>
              <a:gd name="connsiteX1874" fmla="*/ 1474915 w 5462919"/>
              <a:gd name="connsiteY1874" fmla="*/ 1106513 h 3482959"/>
              <a:gd name="connsiteX1875" fmla="*/ 1474958 w 5462919"/>
              <a:gd name="connsiteY1875" fmla="*/ 1106546 h 3482959"/>
              <a:gd name="connsiteX1876" fmla="*/ 1474644 w 5462919"/>
              <a:gd name="connsiteY1876" fmla="*/ 1106965 h 3482959"/>
              <a:gd name="connsiteX1877" fmla="*/ 1548913 w 5462919"/>
              <a:gd name="connsiteY1877" fmla="*/ 1096757 h 3482959"/>
              <a:gd name="connsiteX1878" fmla="*/ 1552890 w 5462919"/>
              <a:gd name="connsiteY1878" fmla="*/ 1106239 h 3482959"/>
              <a:gd name="connsiteX1879" fmla="*/ 1521773 w 5462919"/>
              <a:gd name="connsiteY1879" fmla="*/ 1178265 h 3482959"/>
              <a:gd name="connsiteX1880" fmla="*/ 1502328 w 5462919"/>
              <a:gd name="connsiteY1880" fmla="*/ 1212448 h 3482959"/>
              <a:gd name="connsiteX1881" fmla="*/ 1471006 w 5462919"/>
              <a:gd name="connsiteY1881" fmla="*/ 1235169 h 3482959"/>
              <a:gd name="connsiteX1882" fmla="*/ 1482733 w 5462919"/>
              <a:gd name="connsiteY1882" fmla="*/ 1246897 h 3482959"/>
              <a:gd name="connsiteX1883" fmla="*/ 1502328 w 5462919"/>
              <a:gd name="connsiteY1883" fmla="*/ 1212448 h 3482959"/>
              <a:gd name="connsiteX1884" fmla="*/ 1596572 w 5462919"/>
              <a:gd name="connsiteY1884" fmla="*/ 1144086 h 3482959"/>
              <a:gd name="connsiteX1885" fmla="*/ 1603503 w 5462919"/>
              <a:gd name="connsiteY1885" fmla="*/ 1150610 h 3482959"/>
              <a:gd name="connsiteX1886" fmla="*/ 1615024 w 5462919"/>
              <a:gd name="connsiteY1886" fmla="*/ 1147250 h 3482959"/>
              <a:gd name="connsiteX1887" fmla="*/ 1608896 w 5462919"/>
              <a:gd name="connsiteY1887" fmla="*/ 1146420 h 3482959"/>
              <a:gd name="connsiteX1888" fmla="*/ 1605445 w 5462919"/>
              <a:gd name="connsiteY1888" fmla="*/ 1141880 h 3482959"/>
              <a:gd name="connsiteX1889" fmla="*/ 1609606 w 5462919"/>
              <a:gd name="connsiteY1889" fmla="*/ 1134631 h 3482959"/>
              <a:gd name="connsiteX1890" fmla="*/ 1596572 w 5462919"/>
              <a:gd name="connsiteY1890" fmla="*/ 1144086 h 3482959"/>
              <a:gd name="connsiteX1891" fmla="*/ 1595325 w 5462919"/>
              <a:gd name="connsiteY1891" fmla="*/ 1142912 h 3482959"/>
              <a:gd name="connsiteX1892" fmla="*/ 1603503 w 5462919"/>
              <a:gd name="connsiteY1892" fmla="*/ 1133465 h 3482959"/>
              <a:gd name="connsiteX1893" fmla="*/ 1616053 w 5462919"/>
              <a:gd name="connsiteY1893" fmla="*/ 1131133 h 3482959"/>
              <a:gd name="connsiteX1894" fmla="*/ 1622499 w 5462919"/>
              <a:gd name="connsiteY1894" fmla="*/ 1142038 h 3482959"/>
              <a:gd name="connsiteX1895" fmla="*/ 1618247 w 5462919"/>
              <a:gd name="connsiteY1895" fmla="*/ 1149444 h 3482959"/>
              <a:gd name="connsiteX1896" fmla="*/ 1479647 w 5462919"/>
              <a:gd name="connsiteY1896" fmla="*/ 1249983 h 3482959"/>
              <a:gd name="connsiteX1897" fmla="*/ 1467920 w 5462919"/>
              <a:gd name="connsiteY1897" fmla="*/ 1238255 h 3482959"/>
              <a:gd name="connsiteX1898" fmla="*/ 1505974 w 5462919"/>
              <a:gd name="connsiteY1898" fmla="*/ 1171595 h 3482959"/>
              <a:gd name="connsiteX1899" fmla="*/ 1518665 w 5462919"/>
              <a:gd name="connsiteY1899" fmla="*/ 1142381 h 3482959"/>
              <a:gd name="connsiteX1900" fmla="*/ 1520431 w 5462919"/>
              <a:gd name="connsiteY1900" fmla="*/ 1140353 h 3482959"/>
              <a:gd name="connsiteX1901" fmla="*/ 1550696 w 5462919"/>
              <a:gd name="connsiteY1901" fmla="*/ 1110011 h 3482959"/>
              <a:gd name="connsiteX1902" fmla="*/ 1536363 w 5462919"/>
              <a:gd name="connsiteY1902" fmla="*/ 1101644 h 3482959"/>
              <a:gd name="connsiteX1903" fmla="*/ 1518665 w 5462919"/>
              <a:gd name="connsiteY1903" fmla="*/ 1142381 h 3482959"/>
              <a:gd name="connsiteX1904" fmla="*/ 1491529 w 5462919"/>
              <a:gd name="connsiteY1904" fmla="*/ 1173550 h 3482959"/>
              <a:gd name="connsiteX1905" fmla="*/ 1422177 w 5462919"/>
              <a:gd name="connsiteY1905" fmla="*/ 1223099 h 3482959"/>
              <a:gd name="connsiteX1906" fmla="*/ 1412507 w 5462919"/>
              <a:gd name="connsiteY1906" fmla="*/ 1210481 h 3482959"/>
              <a:gd name="connsiteX1907" fmla="*/ 1418548 w 5462919"/>
              <a:gd name="connsiteY1907" fmla="*/ 1200417 h 3482959"/>
              <a:gd name="connsiteX1908" fmla="*/ 1427321 w 5462919"/>
              <a:gd name="connsiteY1908" fmla="*/ 1198410 h 3482959"/>
              <a:gd name="connsiteX1909" fmla="*/ 1427321 w 5462919"/>
              <a:gd name="connsiteY1909" fmla="*/ 1198342 h 3482959"/>
              <a:gd name="connsiteX1910" fmla="*/ 1488357 w 5462919"/>
              <a:gd name="connsiteY1910" fmla="*/ 1116869 h 3482959"/>
              <a:gd name="connsiteX1911" fmla="*/ 1474958 w 5462919"/>
              <a:gd name="connsiteY1911" fmla="*/ 1106546 h 3482959"/>
              <a:gd name="connsiteX1912" fmla="*/ 1476218 w 5462919"/>
              <a:gd name="connsiteY1912" fmla="*/ 1104867 h 3482959"/>
              <a:gd name="connsiteX1913" fmla="*/ 1489660 w 5462919"/>
              <a:gd name="connsiteY1913" fmla="*/ 1115223 h 3482959"/>
              <a:gd name="connsiteX1914" fmla="*/ 1443633 w 5462919"/>
              <a:gd name="connsiteY1914" fmla="*/ 1191900 h 3482959"/>
              <a:gd name="connsiteX1915" fmla="*/ 1417582 w 5462919"/>
              <a:gd name="connsiteY1915" fmla="*/ 1206571 h 3482959"/>
              <a:gd name="connsiteX1916" fmla="*/ 1427252 w 5462919"/>
              <a:gd name="connsiteY1916" fmla="*/ 1219190 h 3482959"/>
              <a:gd name="connsiteX1917" fmla="*/ 1443633 w 5462919"/>
              <a:gd name="connsiteY1917" fmla="*/ 1191900 h 3482959"/>
              <a:gd name="connsiteX1918" fmla="*/ 1452532 w 5462919"/>
              <a:gd name="connsiteY1918" fmla="*/ 1186889 h 3482959"/>
              <a:gd name="connsiteX1919" fmla="*/ 1481773 w 5462919"/>
              <a:gd name="connsiteY1919" fmla="*/ 1157948 h 3482959"/>
              <a:gd name="connsiteX1920" fmla="*/ 1538557 w 5462919"/>
              <a:gd name="connsiteY1920" fmla="*/ 1097872 h 3482959"/>
              <a:gd name="connsiteX1921" fmla="*/ 1548913 w 5462919"/>
              <a:gd name="connsiteY1921" fmla="*/ 1096757 h 3482959"/>
              <a:gd name="connsiteX1922" fmla="*/ 4114191 w 5462919"/>
              <a:gd name="connsiteY1922" fmla="*/ 1096458 h 3482959"/>
              <a:gd name="connsiteX1923" fmla="*/ 4081221 w 5462919"/>
              <a:gd name="connsiteY1923" fmla="*/ 1170691 h 3482959"/>
              <a:gd name="connsiteX1924" fmla="*/ 4041453 w 5462919"/>
              <a:gd name="connsiteY1924" fmla="*/ 1224060 h 3482959"/>
              <a:gd name="connsiteX1925" fmla="*/ 3925553 w 5462919"/>
              <a:gd name="connsiteY1925" fmla="*/ 1412243 h 3482959"/>
              <a:gd name="connsiteX1926" fmla="*/ 3799983 w 5462919"/>
              <a:gd name="connsiteY1926" fmla="*/ 1633482 h 3482959"/>
              <a:gd name="connsiteX1927" fmla="*/ 3776206 w 5462919"/>
              <a:gd name="connsiteY1927" fmla="*/ 1671949 h 3482959"/>
              <a:gd name="connsiteX1928" fmla="*/ 3735038 w 5462919"/>
              <a:gd name="connsiteY1928" fmla="*/ 1731003 h 3482959"/>
              <a:gd name="connsiteX1929" fmla="*/ 3572640 w 5462919"/>
              <a:gd name="connsiteY1929" fmla="*/ 1967535 h 3482959"/>
              <a:gd name="connsiteX1930" fmla="*/ 3549381 w 5462919"/>
              <a:gd name="connsiteY1930" fmla="*/ 2006733 h 3482959"/>
              <a:gd name="connsiteX1931" fmla="*/ 3522234 w 5462919"/>
              <a:gd name="connsiteY1931" fmla="*/ 2043111 h 3482959"/>
              <a:gd name="connsiteX1932" fmla="*/ 3390423 w 5462919"/>
              <a:gd name="connsiteY1932" fmla="*/ 2235752 h 3482959"/>
              <a:gd name="connsiteX1933" fmla="*/ 3296492 w 5462919"/>
              <a:gd name="connsiteY1933" fmla="*/ 2403590 h 3482959"/>
              <a:gd name="connsiteX1934" fmla="*/ 3286662 w 5462919"/>
              <a:gd name="connsiteY1934" fmla="*/ 2417009 h 3482959"/>
              <a:gd name="connsiteX1935" fmla="*/ 3192844 w 5462919"/>
              <a:gd name="connsiteY1935" fmla="*/ 2557118 h 3482959"/>
              <a:gd name="connsiteX1936" fmla="*/ 3186914 w 5462919"/>
              <a:gd name="connsiteY1936" fmla="*/ 2566229 h 3482959"/>
              <a:gd name="connsiteX1937" fmla="*/ 3281587 w 5462919"/>
              <a:gd name="connsiteY1937" fmla="*/ 2395475 h 3482959"/>
              <a:gd name="connsiteX1938" fmla="*/ 3344612 w 5462919"/>
              <a:gd name="connsiteY1938" fmla="*/ 2283484 h 3482959"/>
              <a:gd name="connsiteX1939" fmla="*/ 3404207 w 5462919"/>
              <a:gd name="connsiteY1939" fmla="*/ 2180202 h 3482959"/>
              <a:gd name="connsiteX1940" fmla="*/ 3540956 w 5462919"/>
              <a:gd name="connsiteY1940" fmla="*/ 1990784 h 3482959"/>
              <a:gd name="connsiteX1941" fmla="*/ 3682916 w 5462919"/>
              <a:gd name="connsiteY1941" fmla="*/ 1794508 h 3482959"/>
              <a:gd name="connsiteX1942" fmla="*/ 3724761 w 5462919"/>
              <a:gd name="connsiteY1942" fmla="*/ 1724362 h 3482959"/>
              <a:gd name="connsiteX1943" fmla="*/ 3729345 w 5462919"/>
              <a:gd name="connsiteY1943" fmla="*/ 1718933 h 3482959"/>
              <a:gd name="connsiteX1944" fmla="*/ 3955248 w 5462919"/>
              <a:gd name="connsiteY1944" fmla="*/ 1341880 h 3482959"/>
              <a:gd name="connsiteX1945" fmla="*/ 3981917 w 5462919"/>
              <a:gd name="connsiteY1945" fmla="*/ 1282941 h 3482959"/>
              <a:gd name="connsiteX1946" fmla="*/ 3993653 w 5462919"/>
              <a:gd name="connsiteY1946" fmla="*/ 1263288 h 3482959"/>
              <a:gd name="connsiteX1947" fmla="*/ 4053935 w 5462919"/>
              <a:gd name="connsiteY1947" fmla="*/ 1178385 h 3482959"/>
              <a:gd name="connsiteX1948" fmla="*/ 5073128 w 5462919"/>
              <a:gd name="connsiteY1948" fmla="*/ 1080680 h 3482959"/>
              <a:gd name="connsiteX1949" fmla="*/ 5071005 w 5462919"/>
              <a:gd name="connsiteY1949" fmla="*/ 1084868 h 3482959"/>
              <a:gd name="connsiteX1950" fmla="*/ 5069579 w 5462919"/>
              <a:gd name="connsiteY1950" fmla="*/ 1085854 h 3482959"/>
              <a:gd name="connsiteX1951" fmla="*/ 5068645 w 5462919"/>
              <a:gd name="connsiteY1951" fmla="*/ 1089522 h 3482959"/>
              <a:gd name="connsiteX1952" fmla="*/ 5071005 w 5462919"/>
              <a:gd name="connsiteY1952" fmla="*/ 1084868 h 3482959"/>
              <a:gd name="connsiteX1953" fmla="*/ 5075275 w 5462919"/>
              <a:gd name="connsiteY1953" fmla="*/ 1081913 h 3482959"/>
              <a:gd name="connsiteX1954" fmla="*/ 1463941 w 5462919"/>
              <a:gd name="connsiteY1954" fmla="*/ 1075375 h 3482959"/>
              <a:gd name="connsiteX1955" fmla="*/ 1463942 w 5462919"/>
              <a:gd name="connsiteY1955" fmla="*/ 1075447 h 3482959"/>
              <a:gd name="connsiteX1956" fmla="*/ 1382675 w 5462919"/>
              <a:gd name="connsiteY1956" fmla="*/ 1173036 h 3482959"/>
              <a:gd name="connsiteX1957" fmla="*/ 1248619 w 5462919"/>
              <a:gd name="connsiteY1957" fmla="*/ 1358434 h 3482959"/>
              <a:gd name="connsiteX1958" fmla="*/ 1160061 w 5462919"/>
              <a:gd name="connsiteY1958" fmla="*/ 1508815 h 3482959"/>
              <a:gd name="connsiteX1959" fmla="*/ 1119122 w 5462919"/>
              <a:gd name="connsiteY1959" fmla="*/ 1545151 h 3482959"/>
              <a:gd name="connsiteX1960" fmla="*/ 1132564 w 5462919"/>
              <a:gd name="connsiteY1960" fmla="*/ 1555507 h 3482959"/>
              <a:gd name="connsiteX1961" fmla="*/ 1160061 w 5462919"/>
              <a:gd name="connsiteY1961" fmla="*/ 1508815 h 3482959"/>
              <a:gd name="connsiteX1962" fmla="*/ 1183793 w 5462919"/>
              <a:gd name="connsiteY1962" fmla="*/ 1487750 h 3482959"/>
              <a:gd name="connsiteX1963" fmla="*/ 1296796 w 5462919"/>
              <a:gd name="connsiteY1963" fmla="*/ 1381871 h 3482959"/>
              <a:gd name="connsiteX1964" fmla="*/ 1393748 w 5462919"/>
              <a:gd name="connsiteY1964" fmla="*/ 1264296 h 3482959"/>
              <a:gd name="connsiteX1965" fmla="*/ 1295528 w 5462919"/>
              <a:gd name="connsiteY1965" fmla="*/ 1395184 h 3482959"/>
              <a:gd name="connsiteX1966" fmla="*/ 1284614 w 5462919"/>
              <a:gd name="connsiteY1966" fmla="*/ 1414810 h 3482959"/>
              <a:gd name="connsiteX1967" fmla="*/ 1249125 w 5462919"/>
              <a:gd name="connsiteY1967" fmla="*/ 1451394 h 3482959"/>
              <a:gd name="connsiteX1968" fmla="*/ 1131329 w 5462919"/>
              <a:gd name="connsiteY1968" fmla="*/ 1556947 h 3482959"/>
              <a:gd name="connsiteX1969" fmla="*/ 1117888 w 5462919"/>
              <a:gd name="connsiteY1969" fmla="*/ 1546591 h 3482959"/>
              <a:gd name="connsiteX1970" fmla="*/ 1180364 w 5462919"/>
              <a:gd name="connsiteY1970" fmla="*/ 1435217 h 3482959"/>
              <a:gd name="connsiteX1971" fmla="*/ 1307794 w 5462919"/>
              <a:gd name="connsiteY1971" fmla="*/ 1243065 h 3482959"/>
              <a:gd name="connsiteX1972" fmla="*/ 1366939 w 5462919"/>
              <a:gd name="connsiteY1972" fmla="*/ 1169225 h 3482959"/>
              <a:gd name="connsiteX1973" fmla="*/ 1463937 w 5462919"/>
              <a:gd name="connsiteY1973" fmla="*/ 1075099 h 3482959"/>
              <a:gd name="connsiteX1974" fmla="*/ 1464079 w 5462919"/>
              <a:gd name="connsiteY1974" fmla="*/ 1075241 h 3482959"/>
              <a:gd name="connsiteX1975" fmla="*/ 1463941 w 5462919"/>
              <a:gd name="connsiteY1975" fmla="*/ 1075375 h 3482959"/>
              <a:gd name="connsiteX1976" fmla="*/ 5213470 w 5462919"/>
              <a:gd name="connsiteY1976" fmla="*/ 1069441 h 3482959"/>
              <a:gd name="connsiteX1977" fmla="*/ 5209759 w 5462919"/>
              <a:gd name="connsiteY1977" fmla="*/ 1079939 h 3482959"/>
              <a:gd name="connsiteX1978" fmla="*/ 5217532 w 5462919"/>
              <a:gd name="connsiteY1978" fmla="*/ 1071812 h 3482959"/>
              <a:gd name="connsiteX1979" fmla="*/ 1452154 w 5462919"/>
              <a:gd name="connsiteY1979" fmla="*/ 1063315 h 3482959"/>
              <a:gd name="connsiteX1980" fmla="*/ 1463763 w 5462919"/>
              <a:gd name="connsiteY1980" fmla="*/ 1063539 h 3482959"/>
              <a:gd name="connsiteX1981" fmla="*/ 1463937 w 5462919"/>
              <a:gd name="connsiteY1981" fmla="*/ 1075099 h 3482959"/>
              <a:gd name="connsiteX1982" fmla="*/ 3850918 w 5462919"/>
              <a:gd name="connsiteY1982" fmla="*/ 1063178 h 3482959"/>
              <a:gd name="connsiteX1983" fmla="*/ 3821517 w 5462919"/>
              <a:gd name="connsiteY1983" fmla="*/ 1115361 h 3482959"/>
              <a:gd name="connsiteX1984" fmla="*/ 3764596 w 5462919"/>
              <a:gd name="connsiteY1984" fmla="*/ 1239353 h 3482959"/>
              <a:gd name="connsiteX1985" fmla="*/ 3649999 w 5462919"/>
              <a:gd name="connsiteY1985" fmla="*/ 1488093 h 3482959"/>
              <a:gd name="connsiteX1986" fmla="*/ 3509410 w 5462919"/>
              <a:gd name="connsiteY1986" fmla="*/ 1731415 h 3482959"/>
              <a:gd name="connsiteX1987" fmla="*/ 3335354 w 5462919"/>
              <a:gd name="connsiteY1987" fmla="*/ 1937635 h 3482959"/>
              <a:gd name="connsiteX1988" fmla="*/ 3250314 w 5462919"/>
              <a:gd name="connsiteY1988" fmla="*/ 2040574 h 3482959"/>
              <a:gd name="connsiteX1989" fmla="*/ 3183226 w 5462919"/>
              <a:gd name="connsiteY1989" fmla="*/ 2131213 h 3482959"/>
              <a:gd name="connsiteX1990" fmla="*/ 3219659 w 5462919"/>
              <a:gd name="connsiteY1990" fmla="*/ 2089403 h 3482959"/>
              <a:gd name="connsiteX1991" fmla="*/ 3302024 w 5462919"/>
              <a:gd name="connsiteY1991" fmla="*/ 1983995 h 3482959"/>
              <a:gd name="connsiteX1992" fmla="*/ 3391452 w 5462919"/>
              <a:gd name="connsiteY1992" fmla="*/ 1887503 h 3482959"/>
              <a:gd name="connsiteX1993" fmla="*/ 3550764 w 5462919"/>
              <a:gd name="connsiteY1993" fmla="*/ 1692256 h 3482959"/>
              <a:gd name="connsiteX1994" fmla="*/ 3680037 w 5462919"/>
              <a:gd name="connsiteY1994" fmla="*/ 1476023 h 3482959"/>
              <a:gd name="connsiteX1995" fmla="*/ 3765350 w 5462919"/>
              <a:gd name="connsiteY1995" fmla="*/ 1271860 h 3482959"/>
              <a:gd name="connsiteX1996" fmla="*/ 1451941 w 5462919"/>
              <a:gd name="connsiteY1996" fmla="*/ 1063102 h 3482959"/>
              <a:gd name="connsiteX1997" fmla="*/ 1452154 w 5462919"/>
              <a:gd name="connsiteY1997" fmla="*/ 1063315 h 3482959"/>
              <a:gd name="connsiteX1998" fmla="*/ 1451804 w 5462919"/>
              <a:gd name="connsiteY1998" fmla="*/ 1063308 h 3482959"/>
              <a:gd name="connsiteX1999" fmla="*/ 1451680 w 5462919"/>
              <a:gd name="connsiteY1999" fmla="*/ 1063429 h 3482959"/>
              <a:gd name="connsiteX2000" fmla="*/ 4899115 w 5462919"/>
              <a:gd name="connsiteY2000" fmla="*/ 1061320 h 3482959"/>
              <a:gd name="connsiteX2001" fmla="*/ 4899168 w 5462919"/>
              <a:gd name="connsiteY2001" fmla="*/ 1061361 h 3482959"/>
              <a:gd name="connsiteX2002" fmla="*/ 4898904 w 5462919"/>
              <a:gd name="connsiteY2002" fmla="*/ 1061699 h 3482959"/>
              <a:gd name="connsiteX2003" fmla="*/ 5085378 w 5462919"/>
              <a:gd name="connsiteY2003" fmla="*/ 1056519 h 3482959"/>
              <a:gd name="connsiteX2004" fmla="*/ 5077441 w 5462919"/>
              <a:gd name="connsiteY2004" fmla="*/ 1072174 h 3482959"/>
              <a:gd name="connsiteX2005" fmla="*/ 5083973 w 5462919"/>
              <a:gd name="connsiteY2005" fmla="*/ 1072232 h 3482959"/>
              <a:gd name="connsiteX2006" fmla="*/ 5085497 w 5462919"/>
              <a:gd name="connsiteY2006" fmla="*/ 1074839 h 3482959"/>
              <a:gd name="connsiteX2007" fmla="*/ 5097997 w 5462919"/>
              <a:gd name="connsiteY2007" fmla="*/ 1066189 h 3482959"/>
              <a:gd name="connsiteX2008" fmla="*/ 3329704 w 5462919"/>
              <a:gd name="connsiteY2008" fmla="*/ 1046505 h 3482959"/>
              <a:gd name="connsiteX2009" fmla="*/ 3319238 w 5462919"/>
              <a:gd name="connsiteY2009" fmla="*/ 1067422 h 3482959"/>
              <a:gd name="connsiteX2010" fmla="*/ 3263687 w 5462919"/>
              <a:gd name="connsiteY2010" fmla="*/ 1159731 h 3482959"/>
              <a:gd name="connsiteX2011" fmla="*/ 3158006 w 5462919"/>
              <a:gd name="connsiteY2011" fmla="*/ 1370066 h 3482959"/>
              <a:gd name="connsiteX2012" fmla="*/ 3105748 w 5462919"/>
              <a:gd name="connsiteY2012" fmla="*/ 1476914 h 3482959"/>
              <a:gd name="connsiteX2013" fmla="*/ 3062542 w 5462919"/>
              <a:gd name="connsiteY2013" fmla="*/ 1585682 h 3482959"/>
              <a:gd name="connsiteX2014" fmla="*/ 3049559 w 5462919"/>
              <a:gd name="connsiteY2014" fmla="*/ 1624271 h 3482959"/>
              <a:gd name="connsiteX2015" fmla="*/ 3050953 w 5462919"/>
              <a:gd name="connsiteY2015" fmla="*/ 1621892 h 3482959"/>
              <a:gd name="connsiteX2016" fmla="*/ 3158349 w 5462919"/>
              <a:gd name="connsiteY2016" fmla="*/ 1414712 h 3482959"/>
              <a:gd name="connsiteX2017" fmla="*/ 3277267 w 5462919"/>
              <a:gd name="connsiteY2017" fmla="*/ 1196490 h 3482959"/>
              <a:gd name="connsiteX2018" fmla="*/ 3321089 w 5462919"/>
              <a:gd name="connsiteY2018" fmla="*/ 1080864 h 3482959"/>
              <a:gd name="connsiteX2019" fmla="*/ 4855104 w 5462919"/>
              <a:gd name="connsiteY2019" fmla="*/ 1044483 h 3482959"/>
              <a:gd name="connsiteX2020" fmla="*/ 4859338 w 5462919"/>
              <a:gd name="connsiteY2020" fmla="*/ 1054119 h 3482959"/>
              <a:gd name="connsiteX2021" fmla="*/ 4819836 w 5462919"/>
              <a:gd name="connsiteY2021" fmla="*/ 1148211 h 3482959"/>
              <a:gd name="connsiteX2022" fmla="*/ 4643157 w 5462919"/>
              <a:gd name="connsiteY2022" fmla="*/ 1385985 h 3482959"/>
              <a:gd name="connsiteX2023" fmla="*/ 4613024 w 5462919"/>
              <a:gd name="connsiteY2023" fmla="*/ 1439945 h 3482959"/>
              <a:gd name="connsiteX2024" fmla="*/ 4583372 w 5462919"/>
              <a:gd name="connsiteY2024" fmla="*/ 1460318 h 3482959"/>
              <a:gd name="connsiteX2025" fmla="*/ 4595099 w 5462919"/>
              <a:gd name="connsiteY2025" fmla="*/ 1472045 h 3482959"/>
              <a:gd name="connsiteX2026" fmla="*/ 4613024 w 5462919"/>
              <a:gd name="connsiteY2026" fmla="*/ 1439945 h 3482959"/>
              <a:gd name="connsiteX2027" fmla="*/ 4622712 w 5462919"/>
              <a:gd name="connsiteY2027" fmla="*/ 1433289 h 3482959"/>
              <a:gd name="connsiteX2028" fmla="*/ 4656548 w 5462919"/>
              <a:gd name="connsiteY2028" fmla="*/ 1399419 h 3482959"/>
              <a:gd name="connsiteX2029" fmla="*/ 4784929 w 5462919"/>
              <a:gd name="connsiteY2029" fmla="*/ 1221180 h 3482959"/>
              <a:gd name="connsiteX2030" fmla="*/ 4839364 w 5462919"/>
              <a:gd name="connsiteY2030" fmla="*/ 1137932 h 3482959"/>
              <a:gd name="connsiteX2031" fmla="*/ 4898904 w 5462919"/>
              <a:gd name="connsiteY2031" fmla="*/ 1061699 h 3482959"/>
              <a:gd name="connsiteX2032" fmla="*/ 4850495 w 5462919"/>
              <a:gd name="connsiteY2032" fmla="*/ 1148781 h 3482959"/>
              <a:gd name="connsiteX2033" fmla="*/ 4676641 w 5462919"/>
              <a:gd name="connsiteY2033" fmla="*/ 1393315 h 3482959"/>
              <a:gd name="connsiteX2034" fmla="*/ 4671493 w 5462919"/>
              <a:gd name="connsiteY2034" fmla="*/ 1406447 h 3482959"/>
              <a:gd name="connsiteX2035" fmla="*/ 4658879 w 5462919"/>
              <a:gd name="connsiteY2035" fmla="*/ 1421982 h 3482959"/>
              <a:gd name="connsiteX2036" fmla="*/ 4592014 w 5462919"/>
              <a:gd name="connsiteY2036" fmla="*/ 1475063 h 3482959"/>
              <a:gd name="connsiteX2037" fmla="*/ 4580287 w 5462919"/>
              <a:gd name="connsiteY2037" fmla="*/ 1463336 h 3482959"/>
              <a:gd name="connsiteX2038" fmla="*/ 4633779 w 5462919"/>
              <a:gd name="connsiteY2038" fmla="*/ 1370204 h 3482959"/>
              <a:gd name="connsiteX2039" fmla="*/ 4756468 w 5462919"/>
              <a:gd name="connsiteY2039" fmla="*/ 1211441 h 3482959"/>
              <a:gd name="connsiteX2040" fmla="*/ 4807920 w 5462919"/>
              <a:gd name="connsiteY2040" fmla="*/ 1134640 h 3482959"/>
              <a:gd name="connsiteX2041" fmla="*/ 4823651 w 5462919"/>
              <a:gd name="connsiteY2041" fmla="*/ 1096231 h 3482959"/>
              <a:gd name="connsiteX2042" fmla="*/ 4857144 w 5462919"/>
              <a:gd name="connsiteY2042" fmla="*/ 1057822 h 3482959"/>
              <a:gd name="connsiteX2043" fmla="*/ 4842810 w 5462919"/>
              <a:gd name="connsiteY2043" fmla="*/ 1049455 h 3482959"/>
              <a:gd name="connsiteX2044" fmla="*/ 4823651 w 5462919"/>
              <a:gd name="connsiteY2044" fmla="*/ 1096231 h 3482959"/>
              <a:gd name="connsiteX2045" fmla="*/ 4760446 w 5462919"/>
              <a:gd name="connsiteY2045" fmla="*/ 1168716 h 3482959"/>
              <a:gd name="connsiteX2046" fmla="*/ 4435651 w 5462919"/>
              <a:gd name="connsiteY2046" fmla="*/ 1596792 h 3482959"/>
              <a:gd name="connsiteX2047" fmla="*/ 4517254 w 5462919"/>
              <a:gd name="connsiteY2047" fmla="*/ 1444935 h 3482959"/>
              <a:gd name="connsiteX2048" fmla="*/ 4669817 w 5462919"/>
              <a:gd name="connsiteY2048" fmla="*/ 1248895 h 3482959"/>
              <a:gd name="connsiteX2049" fmla="*/ 4845005 w 5462919"/>
              <a:gd name="connsiteY2049" fmla="*/ 1045752 h 3482959"/>
              <a:gd name="connsiteX2050" fmla="*/ 4855104 w 5462919"/>
              <a:gd name="connsiteY2050" fmla="*/ 1044483 h 3482959"/>
              <a:gd name="connsiteX2051" fmla="*/ 4747038 w 5462919"/>
              <a:gd name="connsiteY2051" fmla="*/ 1042951 h 3482959"/>
              <a:gd name="connsiteX2052" fmla="*/ 4703828 w 5462919"/>
              <a:gd name="connsiteY2052" fmla="*/ 1131972 h 3482959"/>
              <a:gd name="connsiteX2053" fmla="*/ 4670075 w 5462919"/>
              <a:gd name="connsiteY2053" fmla="*/ 1175310 h 3482959"/>
              <a:gd name="connsiteX2054" fmla="*/ 4622489 w 5462919"/>
              <a:gd name="connsiteY2054" fmla="*/ 1226529 h 3482959"/>
              <a:gd name="connsiteX2055" fmla="*/ 4621137 w 5462919"/>
              <a:gd name="connsiteY2055" fmla="*/ 1228175 h 3482959"/>
              <a:gd name="connsiteX2056" fmla="*/ 4679342 w 5462919"/>
              <a:gd name="connsiteY2056" fmla="*/ 1145613 h 3482959"/>
              <a:gd name="connsiteX2057" fmla="*/ 4708784 w 5462919"/>
              <a:gd name="connsiteY2057" fmla="*/ 1084164 h 3482959"/>
              <a:gd name="connsiteX2058" fmla="*/ 4747390 w 5462919"/>
              <a:gd name="connsiteY2058" fmla="*/ 1042226 h 3482959"/>
              <a:gd name="connsiteX2059" fmla="*/ 4747621 w 5462919"/>
              <a:gd name="connsiteY2059" fmla="*/ 1042323 h 3482959"/>
              <a:gd name="connsiteX2060" fmla="*/ 4747038 w 5462919"/>
              <a:gd name="connsiteY2060" fmla="*/ 1042951 h 3482959"/>
              <a:gd name="connsiteX2061" fmla="*/ 4801866 w 5462919"/>
              <a:gd name="connsiteY2061" fmla="*/ 1033457 h 3482959"/>
              <a:gd name="connsiteX2062" fmla="*/ 4696704 w 5462919"/>
              <a:gd name="connsiteY2062" fmla="*/ 1146647 h 3482959"/>
              <a:gd name="connsiteX2063" fmla="*/ 4703828 w 5462919"/>
              <a:gd name="connsiteY2063" fmla="*/ 1131972 h 3482959"/>
              <a:gd name="connsiteX2064" fmla="*/ 4709928 w 5462919"/>
              <a:gd name="connsiteY2064" fmla="*/ 1124139 h 3482959"/>
              <a:gd name="connsiteX2065" fmla="*/ 4803446 w 5462919"/>
              <a:gd name="connsiteY2065" fmla="*/ 1031899 h 3482959"/>
              <a:gd name="connsiteX2066" fmla="*/ 4815507 w 5462919"/>
              <a:gd name="connsiteY2066" fmla="*/ 1032285 h 3482959"/>
              <a:gd name="connsiteX2067" fmla="*/ 4815584 w 5462919"/>
              <a:gd name="connsiteY2067" fmla="*/ 1044038 h 3482959"/>
              <a:gd name="connsiteX2068" fmla="*/ 4714429 w 5462919"/>
              <a:gd name="connsiteY2068" fmla="*/ 1152531 h 3482959"/>
              <a:gd name="connsiteX2069" fmla="*/ 4673716 w 5462919"/>
              <a:gd name="connsiteY2069" fmla="*/ 1198228 h 3482959"/>
              <a:gd name="connsiteX2070" fmla="*/ 4714291 w 5462919"/>
              <a:gd name="connsiteY2070" fmla="*/ 1145399 h 3482959"/>
              <a:gd name="connsiteX2071" fmla="*/ 4815516 w 5462919"/>
              <a:gd name="connsiteY2071" fmla="*/ 1043969 h 3482959"/>
              <a:gd name="connsiteX2072" fmla="*/ 4803377 w 5462919"/>
              <a:gd name="connsiteY2072" fmla="*/ 1031830 h 3482959"/>
              <a:gd name="connsiteX2073" fmla="*/ 4803446 w 5462919"/>
              <a:gd name="connsiteY2073" fmla="*/ 1031899 h 3482959"/>
              <a:gd name="connsiteX2074" fmla="*/ 4803445 w 5462919"/>
              <a:gd name="connsiteY2074" fmla="*/ 1031899 h 3482959"/>
              <a:gd name="connsiteX2075" fmla="*/ 4801866 w 5462919"/>
              <a:gd name="connsiteY2075" fmla="*/ 1033457 h 3482959"/>
              <a:gd name="connsiteX2076" fmla="*/ 1377257 w 5462919"/>
              <a:gd name="connsiteY2076" fmla="*/ 1030801 h 3482959"/>
              <a:gd name="connsiteX2077" fmla="*/ 1389876 w 5462919"/>
              <a:gd name="connsiteY2077" fmla="*/ 1040471 h 3482959"/>
              <a:gd name="connsiteX2078" fmla="*/ 1353460 w 5462919"/>
              <a:gd name="connsiteY2078" fmla="*/ 1114469 h 3482959"/>
              <a:gd name="connsiteX2079" fmla="*/ 1269510 w 5462919"/>
              <a:gd name="connsiteY2079" fmla="*/ 1238856 h 3482959"/>
              <a:gd name="connsiteX2080" fmla="*/ 1251414 w 5462919"/>
              <a:gd name="connsiteY2080" fmla="*/ 1266805 h 3482959"/>
              <a:gd name="connsiteX2081" fmla="*/ 1174535 w 5462919"/>
              <a:gd name="connsiteY2081" fmla="*/ 1354430 h 3482959"/>
              <a:gd name="connsiteX2082" fmla="*/ 1187977 w 5462919"/>
              <a:gd name="connsiteY2082" fmla="*/ 1364786 h 3482959"/>
              <a:gd name="connsiteX2083" fmla="*/ 1251414 w 5462919"/>
              <a:gd name="connsiteY2083" fmla="*/ 1266805 h 3482959"/>
              <a:gd name="connsiteX2084" fmla="*/ 1307255 w 5462919"/>
              <a:gd name="connsiteY2084" fmla="*/ 1203160 h 3482959"/>
              <a:gd name="connsiteX2085" fmla="*/ 1451680 w 5462919"/>
              <a:gd name="connsiteY2085" fmla="*/ 1063429 h 3482959"/>
              <a:gd name="connsiteX2086" fmla="*/ 1366939 w 5462919"/>
              <a:gd name="connsiteY2086" fmla="*/ 1169225 h 3482959"/>
              <a:gd name="connsiteX2087" fmla="*/ 1319530 w 5462919"/>
              <a:gd name="connsiteY2087" fmla="*/ 1215093 h 3482959"/>
              <a:gd name="connsiteX2088" fmla="*/ 1186810 w 5462919"/>
              <a:gd name="connsiteY2088" fmla="*/ 1366363 h 3482959"/>
              <a:gd name="connsiteX2089" fmla="*/ 1173369 w 5462919"/>
              <a:gd name="connsiteY2089" fmla="*/ 1356007 h 3482959"/>
              <a:gd name="connsiteX2090" fmla="*/ 1216780 w 5462919"/>
              <a:gd name="connsiteY2090" fmla="*/ 1284616 h 3482959"/>
              <a:gd name="connsiteX2091" fmla="*/ 1301905 w 5462919"/>
              <a:gd name="connsiteY2091" fmla="*/ 1164138 h 3482959"/>
              <a:gd name="connsiteX2092" fmla="*/ 1352323 w 5462919"/>
              <a:gd name="connsiteY2092" fmla="*/ 1073786 h 3482959"/>
              <a:gd name="connsiteX2093" fmla="*/ 1386173 w 5462919"/>
              <a:gd name="connsiteY2093" fmla="*/ 1045409 h 3482959"/>
              <a:gd name="connsiteX2094" fmla="*/ 1373554 w 5462919"/>
              <a:gd name="connsiteY2094" fmla="*/ 1035739 h 3482959"/>
              <a:gd name="connsiteX2095" fmla="*/ 1352323 w 5462919"/>
              <a:gd name="connsiteY2095" fmla="*/ 1073786 h 3482959"/>
              <a:gd name="connsiteX2096" fmla="*/ 1263217 w 5462919"/>
              <a:gd name="connsiteY2096" fmla="*/ 1148484 h 3482959"/>
              <a:gd name="connsiteX2097" fmla="*/ 1160476 w 5462919"/>
              <a:gd name="connsiteY2097" fmla="*/ 1271105 h 3482959"/>
              <a:gd name="connsiteX2098" fmla="*/ 1160340 w 5462919"/>
              <a:gd name="connsiteY2098" fmla="*/ 1271137 h 3482959"/>
              <a:gd name="connsiteX2099" fmla="*/ 1235434 w 5462919"/>
              <a:gd name="connsiteY2099" fmla="*/ 1157931 h 3482959"/>
              <a:gd name="connsiteX2100" fmla="*/ 1240067 w 5462919"/>
              <a:gd name="connsiteY2100" fmla="*/ 1149664 h 3482959"/>
              <a:gd name="connsiteX2101" fmla="*/ 1250993 w 5462919"/>
              <a:gd name="connsiteY2101" fmla="*/ 1136620 h 3482959"/>
              <a:gd name="connsiteX2102" fmla="*/ 1377257 w 5462919"/>
              <a:gd name="connsiteY2102" fmla="*/ 1030801 h 3482959"/>
              <a:gd name="connsiteX2103" fmla="*/ 4743850 w 5462919"/>
              <a:gd name="connsiteY2103" fmla="*/ 1030501 h 3482959"/>
              <a:gd name="connsiteX2104" fmla="*/ 4748375 w 5462919"/>
              <a:gd name="connsiteY2104" fmla="*/ 1040197 h 3482959"/>
              <a:gd name="connsiteX2105" fmla="*/ 4747390 w 5462919"/>
              <a:gd name="connsiteY2105" fmla="*/ 1042226 h 3482959"/>
              <a:gd name="connsiteX2106" fmla="*/ 4731986 w 5462919"/>
              <a:gd name="connsiteY2106" fmla="*/ 1035739 h 3482959"/>
              <a:gd name="connsiteX2107" fmla="*/ 4708784 w 5462919"/>
              <a:gd name="connsiteY2107" fmla="*/ 1084164 h 3482959"/>
              <a:gd name="connsiteX2108" fmla="*/ 4630556 w 5462919"/>
              <a:gd name="connsiteY2108" fmla="*/ 1168442 h 3482959"/>
              <a:gd name="connsiteX2109" fmla="*/ 4517878 w 5462919"/>
              <a:gd name="connsiteY2109" fmla="*/ 1264248 h 3482959"/>
              <a:gd name="connsiteX2110" fmla="*/ 4485818 w 5462919"/>
              <a:gd name="connsiteY2110" fmla="*/ 1290811 h 3482959"/>
              <a:gd name="connsiteX2111" fmla="*/ 4518059 w 5462919"/>
              <a:gd name="connsiteY2111" fmla="*/ 1251115 h 3482959"/>
              <a:gd name="connsiteX2112" fmla="*/ 4530773 w 5462919"/>
              <a:gd name="connsiteY2112" fmla="*/ 1230926 h 3482959"/>
              <a:gd name="connsiteX2113" fmla="*/ 4631396 w 5462919"/>
              <a:gd name="connsiteY2113" fmla="*/ 1143907 h 3482959"/>
              <a:gd name="connsiteX2114" fmla="*/ 4732740 w 5462919"/>
              <a:gd name="connsiteY2114" fmla="*/ 1033613 h 3482959"/>
              <a:gd name="connsiteX2115" fmla="*/ 4743850 w 5462919"/>
              <a:gd name="connsiteY2115" fmla="*/ 1030501 h 3482959"/>
              <a:gd name="connsiteX2116" fmla="*/ 4968204 w 5462919"/>
              <a:gd name="connsiteY2116" fmla="*/ 1026992 h 3482959"/>
              <a:gd name="connsiteX2117" fmla="*/ 4891353 w 5462919"/>
              <a:gd name="connsiteY2117" fmla="*/ 1130180 h 3482959"/>
              <a:gd name="connsiteX2118" fmla="*/ 4900360 w 5462919"/>
              <a:gd name="connsiteY2118" fmla="*/ 1115551 h 3482959"/>
              <a:gd name="connsiteX2119" fmla="*/ 4968381 w 5462919"/>
              <a:gd name="connsiteY2119" fmla="*/ 1026755 h 3482959"/>
              <a:gd name="connsiteX2120" fmla="*/ 4968384 w 5462919"/>
              <a:gd name="connsiteY2120" fmla="*/ 1026757 h 3482959"/>
              <a:gd name="connsiteX2121" fmla="*/ 4968204 w 5462919"/>
              <a:gd name="connsiteY2121" fmla="*/ 1026992 h 3482959"/>
              <a:gd name="connsiteX2122" fmla="*/ 4980948 w 5462919"/>
              <a:gd name="connsiteY2122" fmla="*/ 1024415 h 3482959"/>
              <a:gd name="connsiteX2123" fmla="*/ 4983194 w 5462919"/>
              <a:gd name="connsiteY2123" fmla="*/ 1035328 h 3482959"/>
              <a:gd name="connsiteX2124" fmla="*/ 4918866 w 5462919"/>
              <a:gd name="connsiteY2124" fmla="*/ 1123453 h 3482959"/>
              <a:gd name="connsiteX2125" fmla="*/ 4899515 w 5462919"/>
              <a:gd name="connsiteY2125" fmla="*/ 1149344 h 3482959"/>
              <a:gd name="connsiteX2126" fmla="*/ 4906521 w 5462919"/>
              <a:gd name="connsiteY2126" fmla="*/ 1137649 h 3482959"/>
              <a:gd name="connsiteX2127" fmla="*/ 4981822 w 5462919"/>
              <a:gd name="connsiteY2127" fmla="*/ 1037111 h 3482959"/>
              <a:gd name="connsiteX2128" fmla="*/ 4968384 w 5462919"/>
              <a:gd name="connsiteY2128" fmla="*/ 1026757 h 3482959"/>
              <a:gd name="connsiteX2129" fmla="*/ 4969752 w 5462919"/>
              <a:gd name="connsiteY2129" fmla="*/ 1024972 h 3482959"/>
              <a:gd name="connsiteX2130" fmla="*/ 4980948 w 5462919"/>
              <a:gd name="connsiteY2130" fmla="*/ 1024415 h 3482959"/>
              <a:gd name="connsiteX2131" fmla="*/ 2664779 w 5462919"/>
              <a:gd name="connsiteY2131" fmla="*/ 1017634 h 3482959"/>
              <a:gd name="connsiteX2132" fmla="*/ 2664946 w 5462919"/>
              <a:gd name="connsiteY2132" fmla="*/ 1017801 h 3482959"/>
              <a:gd name="connsiteX2133" fmla="*/ 2664118 w 5462919"/>
              <a:gd name="connsiteY2133" fmla="*/ 1018574 h 3482959"/>
              <a:gd name="connsiteX2134" fmla="*/ 5216984 w 5462919"/>
              <a:gd name="connsiteY2134" fmla="*/ 1007964 h 3482959"/>
              <a:gd name="connsiteX2135" fmla="*/ 5203836 w 5462919"/>
              <a:gd name="connsiteY2135" fmla="*/ 1046748 h 3482959"/>
              <a:gd name="connsiteX2136" fmla="*/ 5131190 w 5462919"/>
              <a:gd name="connsiteY2136" fmla="*/ 1127157 h 3482959"/>
              <a:gd name="connsiteX2137" fmla="*/ 5111373 w 5462919"/>
              <a:gd name="connsiteY2137" fmla="*/ 1157545 h 3482959"/>
              <a:gd name="connsiteX2138" fmla="*/ 5196215 w 5462919"/>
              <a:gd name="connsiteY2138" fmla="*/ 1069229 h 3482959"/>
              <a:gd name="connsiteX2139" fmla="*/ 5203836 w 5462919"/>
              <a:gd name="connsiteY2139" fmla="*/ 1046748 h 3482959"/>
              <a:gd name="connsiteX2140" fmla="*/ 5231317 w 5462919"/>
              <a:gd name="connsiteY2140" fmla="*/ 1016331 h 3482959"/>
              <a:gd name="connsiteX2141" fmla="*/ 5229499 w 5462919"/>
              <a:gd name="connsiteY2141" fmla="*/ 1003052 h 3482959"/>
              <a:gd name="connsiteX2142" fmla="*/ 5233579 w 5462919"/>
              <a:gd name="connsiteY2142" fmla="*/ 1012559 h 3482959"/>
              <a:gd name="connsiteX2143" fmla="*/ 5216574 w 5462919"/>
              <a:gd name="connsiteY2143" fmla="*/ 1060662 h 3482959"/>
              <a:gd name="connsiteX2144" fmla="*/ 5219795 w 5462919"/>
              <a:gd name="connsiteY2144" fmla="*/ 1067972 h 3482959"/>
              <a:gd name="connsiteX2145" fmla="*/ 5183791 w 5462919"/>
              <a:gd name="connsiteY2145" fmla="*/ 1168373 h 3482959"/>
              <a:gd name="connsiteX2146" fmla="*/ 5122514 w 5462919"/>
              <a:gd name="connsiteY2146" fmla="*/ 1268740 h 3482959"/>
              <a:gd name="connsiteX2147" fmla="*/ 5102730 w 5462919"/>
              <a:gd name="connsiteY2147" fmla="*/ 1295160 h 3482959"/>
              <a:gd name="connsiteX2148" fmla="*/ 5101495 w 5462919"/>
              <a:gd name="connsiteY2148" fmla="*/ 1295315 h 3482959"/>
              <a:gd name="connsiteX2149" fmla="*/ 4902201 w 5462919"/>
              <a:gd name="connsiteY2149" fmla="*/ 1522726 h 3482959"/>
              <a:gd name="connsiteX2150" fmla="*/ 4913928 w 5462919"/>
              <a:gd name="connsiteY2150" fmla="*/ 1534453 h 3482959"/>
              <a:gd name="connsiteX2151" fmla="*/ 5051979 w 5462919"/>
              <a:gd name="connsiteY2151" fmla="*/ 1362935 h 3482959"/>
              <a:gd name="connsiteX2152" fmla="*/ 5098626 w 5462919"/>
              <a:gd name="connsiteY2152" fmla="*/ 1300641 h 3482959"/>
              <a:gd name="connsiteX2153" fmla="*/ 5081821 w 5462919"/>
              <a:gd name="connsiteY2153" fmla="*/ 1343797 h 3482959"/>
              <a:gd name="connsiteX2154" fmla="*/ 5063035 w 5462919"/>
              <a:gd name="connsiteY2154" fmla="*/ 1365306 h 3482959"/>
              <a:gd name="connsiteX2155" fmla="*/ 4910842 w 5462919"/>
              <a:gd name="connsiteY2155" fmla="*/ 1537539 h 3482959"/>
              <a:gd name="connsiteX2156" fmla="*/ 4899115 w 5462919"/>
              <a:gd name="connsiteY2156" fmla="*/ 1525812 h 3482959"/>
              <a:gd name="connsiteX2157" fmla="*/ 4970918 w 5462919"/>
              <a:gd name="connsiteY2157" fmla="*/ 1436315 h 3482959"/>
              <a:gd name="connsiteX2158" fmla="*/ 4992842 w 5462919"/>
              <a:gd name="connsiteY2158" fmla="*/ 1407775 h 3482959"/>
              <a:gd name="connsiteX2159" fmla="*/ 4919482 w 5462919"/>
              <a:gd name="connsiteY2159" fmla="*/ 1472022 h 3482959"/>
              <a:gd name="connsiteX2160" fmla="*/ 4924064 w 5462919"/>
              <a:gd name="connsiteY2160" fmla="*/ 1466087 h 3482959"/>
              <a:gd name="connsiteX2161" fmla="*/ 4951906 w 5462919"/>
              <a:gd name="connsiteY2161" fmla="*/ 1420383 h 3482959"/>
              <a:gd name="connsiteX2162" fmla="*/ 5009718 w 5462919"/>
              <a:gd name="connsiteY2162" fmla="*/ 1368507 h 3482959"/>
              <a:gd name="connsiteX2163" fmla="*/ 5102387 w 5462919"/>
              <a:gd name="connsiteY2163" fmla="*/ 1256498 h 3482959"/>
              <a:gd name="connsiteX2164" fmla="*/ 5172853 w 5462919"/>
              <a:gd name="connsiteY2164" fmla="*/ 1138146 h 3482959"/>
              <a:gd name="connsiteX2165" fmla="*/ 5183157 w 5462919"/>
              <a:gd name="connsiteY2165" fmla="*/ 1107749 h 3482959"/>
              <a:gd name="connsiteX2166" fmla="*/ 5086269 w 5462919"/>
              <a:gd name="connsiteY2166" fmla="*/ 1209041 h 3482959"/>
              <a:gd name="connsiteX2167" fmla="*/ 5057092 w 5462919"/>
              <a:gd name="connsiteY2167" fmla="*/ 1241154 h 3482959"/>
              <a:gd name="connsiteX2168" fmla="*/ 4992907 w 5462919"/>
              <a:gd name="connsiteY2168" fmla="*/ 1353076 h 3482959"/>
              <a:gd name="connsiteX2169" fmla="*/ 4951906 w 5462919"/>
              <a:gd name="connsiteY2169" fmla="*/ 1420383 h 3482959"/>
              <a:gd name="connsiteX2170" fmla="*/ 4901764 w 5462919"/>
              <a:gd name="connsiteY2170" fmla="*/ 1465377 h 3482959"/>
              <a:gd name="connsiteX2171" fmla="*/ 4920444 w 5462919"/>
              <a:gd name="connsiteY2171" fmla="*/ 1440704 h 3482959"/>
              <a:gd name="connsiteX2172" fmla="*/ 4988493 w 5462919"/>
              <a:gd name="connsiteY2172" fmla="*/ 1326748 h 3482959"/>
              <a:gd name="connsiteX2173" fmla="*/ 5004576 w 5462919"/>
              <a:gd name="connsiteY2173" fmla="*/ 1298956 h 3482959"/>
              <a:gd name="connsiteX2174" fmla="*/ 4924078 w 5462919"/>
              <a:gd name="connsiteY2174" fmla="*/ 1387555 h 3482959"/>
              <a:gd name="connsiteX2175" fmla="*/ 4848297 w 5462919"/>
              <a:gd name="connsiteY2175" fmla="*/ 1462855 h 3482959"/>
              <a:gd name="connsiteX2176" fmla="*/ 4840466 w 5462919"/>
              <a:gd name="connsiteY2176" fmla="*/ 1468643 h 3482959"/>
              <a:gd name="connsiteX2177" fmla="*/ 4831952 w 5462919"/>
              <a:gd name="connsiteY2177" fmla="*/ 1512465 h 3482959"/>
              <a:gd name="connsiteX2178" fmla="*/ 4832080 w 5462919"/>
              <a:gd name="connsiteY2178" fmla="*/ 1512954 h 3482959"/>
              <a:gd name="connsiteX2179" fmla="*/ 4816264 w 5462919"/>
              <a:gd name="connsiteY2179" fmla="*/ 1521777 h 3482959"/>
              <a:gd name="connsiteX2180" fmla="*/ 4815122 w 5462919"/>
              <a:gd name="connsiteY2180" fmla="*/ 1517754 h 3482959"/>
              <a:gd name="connsiteX2181" fmla="*/ 4820463 w 5462919"/>
              <a:gd name="connsiteY2181" fmla="*/ 1483426 h 3482959"/>
              <a:gd name="connsiteX2182" fmla="*/ 4817547 w 5462919"/>
              <a:gd name="connsiteY2182" fmla="*/ 1485581 h 3482959"/>
              <a:gd name="connsiteX2183" fmla="*/ 4781706 w 5462919"/>
              <a:gd name="connsiteY2183" fmla="*/ 1497145 h 3482959"/>
              <a:gd name="connsiteX2184" fmla="*/ 4774299 w 5462919"/>
              <a:gd name="connsiteY2184" fmla="*/ 1484253 h 3482959"/>
              <a:gd name="connsiteX2185" fmla="*/ 4838421 w 5462919"/>
              <a:gd name="connsiteY2185" fmla="*/ 1387692 h 3482959"/>
              <a:gd name="connsiteX2186" fmla="*/ 5038410 w 5462919"/>
              <a:gd name="connsiteY2186" fmla="*/ 1149156 h 3482959"/>
              <a:gd name="connsiteX2187" fmla="*/ 5063856 w 5462919"/>
              <a:gd name="connsiteY2187" fmla="*/ 1098968 h 3482959"/>
              <a:gd name="connsiteX2188" fmla="*/ 5025064 w 5462919"/>
              <a:gd name="connsiteY2188" fmla="*/ 1121988 h 3482959"/>
              <a:gd name="connsiteX2189" fmla="*/ 5002465 w 5462919"/>
              <a:gd name="connsiteY2189" fmla="*/ 1142998 h 3482959"/>
              <a:gd name="connsiteX2190" fmla="*/ 4861259 w 5462919"/>
              <a:gd name="connsiteY2190" fmla="*/ 1317672 h 3482959"/>
              <a:gd name="connsiteX2191" fmla="*/ 4702908 w 5462919"/>
              <a:gd name="connsiteY2191" fmla="*/ 1461278 h 3482959"/>
              <a:gd name="connsiteX2192" fmla="*/ 4694128 w 5462919"/>
              <a:gd name="connsiteY2192" fmla="*/ 1460528 h 3482959"/>
              <a:gd name="connsiteX2193" fmla="*/ 4701878 w 5462919"/>
              <a:gd name="connsiteY2193" fmla="*/ 1452282 h 3482959"/>
              <a:gd name="connsiteX2194" fmla="*/ 4706816 w 5462919"/>
              <a:gd name="connsiteY2194" fmla="*/ 1456066 h 3482959"/>
              <a:gd name="connsiteX2195" fmla="*/ 4714928 w 5462919"/>
              <a:gd name="connsiteY2195" fmla="*/ 1438398 h 3482959"/>
              <a:gd name="connsiteX2196" fmla="*/ 4724733 w 5462919"/>
              <a:gd name="connsiteY2196" fmla="*/ 1427966 h 3482959"/>
              <a:gd name="connsiteX2197" fmla="*/ 4726496 w 5462919"/>
              <a:gd name="connsiteY2197" fmla="*/ 1425394 h 3482959"/>
              <a:gd name="connsiteX2198" fmla="*/ 4744767 w 5462919"/>
              <a:gd name="connsiteY2198" fmla="*/ 1413513 h 3482959"/>
              <a:gd name="connsiteX2199" fmla="*/ 4789729 w 5462919"/>
              <a:gd name="connsiteY2199" fmla="*/ 1373222 h 3482959"/>
              <a:gd name="connsiteX2200" fmla="*/ 4929067 w 5462919"/>
              <a:gd name="connsiteY2200" fmla="*/ 1201206 h 3482959"/>
              <a:gd name="connsiteX2201" fmla="*/ 4967967 w 5462919"/>
              <a:gd name="connsiteY2201" fmla="*/ 1156963 h 3482959"/>
              <a:gd name="connsiteX2202" fmla="*/ 4885850 w 5462919"/>
              <a:gd name="connsiteY2202" fmla="*/ 1221647 h 3482959"/>
              <a:gd name="connsiteX2203" fmla="*/ 4814588 w 5462919"/>
              <a:gd name="connsiteY2203" fmla="*/ 1291118 h 3482959"/>
              <a:gd name="connsiteX2204" fmla="*/ 4787261 w 5462919"/>
              <a:gd name="connsiteY2204" fmla="*/ 1336737 h 3482959"/>
              <a:gd name="connsiteX2205" fmla="*/ 4726496 w 5462919"/>
              <a:gd name="connsiteY2205" fmla="*/ 1425394 h 3482959"/>
              <a:gd name="connsiteX2206" fmla="*/ 4718516 w 5462919"/>
              <a:gd name="connsiteY2206" fmla="*/ 1430583 h 3482959"/>
              <a:gd name="connsiteX2207" fmla="*/ 4744092 w 5462919"/>
              <a:gd name="connsiteY2207" fmla="*/ 1374878 h 3482959"/>
              <a:gd name="connsiteX2208" fmla="*/ 4725877 w 5462919"/>
              <a:gd name="connsiteY2208" fmla="*/ 1397059 h 3482959"/>
              <a:gd name="connsiteX2209" fmla="*/ 4719572 w 5462919"/>
              <a:gd name="connsiteY2209" fmla="*/ 1406551 h 3482959"/>
              <a:gd name="connsiteX2210" fmla="*/ 4705579 w 5462919"/>
              <a:gd name="connsiteY2210" fmla="*/ 1421777 h 3482959"/>
              <a:gd name="connsiteX2211" fmla="*/ 4702420 w 5462919"/>
              <a:gd name="connsiteY2211" fmla="*/ 1425623 h 3482959"/>
              <a:gd name="connsiteX2212" fmla="*/ 4690288 w 5462919"/>
              <a:gd name="connsiteY2212" fmla="*/ 1451608 h 3482959"/>
              <a:gd name="connsiteX2213" fmla="*/ 4693280 w 5462919"/>
              <a:gd name="connsiteY2213" fmla="*/ 1460455 h 3482959"/>
              <a:gd name="connsiteX2214" fmla="*/ 4694128 w 5462919"/>
              <a:gd name="connsiteY2214" fmla="*/ 1460528 h 3482959"/>
              <a:gd name="connsiteX2215" fmla="*/ 4649140 w 5462919"/>
              <a:gd name="connsiteY2215" fmla="*/ 1508393 h 3482959"/>
              <a:gd name="connsiteX2216" fmla="*/ 4634807 w 5462919"/>
              <a:gd name="connsiteY2216" fmla="*/ 1500026 h 3482959"/>
              <a:gd name="connsiteX2217" fmla="*/ 4671493 w 5462919"/>
              <a:gd name="connsiteY2217" fmla="*/ 1406447 h 3482959"/>
              <a:gd name="connsiteX2218" fmla="*/ 4724030 w 5462919"/>
              <a:gd name="connsiteY2218" fmla="*/ 1341743 h 3482959"/>
              <a:gd name="connsiteX2219" fmla="*/ 4849806 w 5462919"/>
              <a:gd name="connsiteY2219" fmla="*/ 1153834 h 3482959"/>
              <a:gd name="connsiteX2220" fmla="*/ 4912556 w 5462919"/>
              <a:gd name="connsiteY2220" fmla="*/ 1071675 h 3482959"/>
              <a:gd name="connsiteX2221" fmla="*/ 4899168 w 5462919"/>
              <a:gd name="connsiteY2221" fmla="*/ 1061361 h 3482959"/>
              <a:gd name="connsiteX2222" fmla="*/ 4900486 w 5462919"/>
              <a:gd name="connsiteY2222" fmla="*/ 1059674 h 3482959"/>
              <a:gd name="connsiteX2223" fmla="*/ 4911245 w 5462919"/>
              <a:gd name="connsiteY2223" fmla="*/ 1058834 h 3482959"/>
              <a:gd name="connsiteX2224" fmla="*/ 4913928 w 5462919"/>
              <a:gd name="connsiteY2224" fmla="*/ 1070029 h 3482959"/>
              <a:gd name="connsiteX2225" fmla="*/ 4858790 w 5462919"/>
              <a:gd name="connsiteY2225" fmla="*/ 1167619 h 3482959"/>
              <a:gd name="connsiteX2226" fmla="*/ 4686942 w 5462919"/>
              <a:gd name="connsiteY2226" fmla="*/ 1411527 h 3482959"/>
              <a:gd name="connsiteX2227" fmla="*/ 4684162 w 5462919"/>
              <a:gd name="connsiteY2227" fmla="*/ 1418814 h 3482959"/>
              <a:gd name="connsiteX2228" fmla="*/ 4729380 w 5462919"/>
              <a:gd name="connsiteY2228" fmla="*/ 1360671 h 3482959"/>
              <a:gd name="connsiteX2229" fmla="*/ 4736844 w 5462919"/>
              <a:gd name="connsiteY2229" fmla="*/ 1352304 h 3482959"/>
              <a:gd name="connsiteX2230" fmla="*/ 4848657 w 5462919"/>
              <a:gd name="connsiteY2230" fmla="*/ 1187507 h 3482959"/>
              <a:gd name="connsiteX2231" fmla="*/ 4891353 w 5462919"/>
              <a:gd name="connsiteY2231" fmla="*/ 1130180 h 3482959"/>
              <a:gd name="connsiteX2232" fmla="*/ 4840496 w 5462919"/>
              <a:gd name="connsiteY2232" fmla="*/ 1212778 h 3482959"/>
              <a:gd name="connsiteX2233" fmla="*/ 4800796 w 5462919"/>
              <a:gd name="connsiteY2233" fmla="*/ 1280607 h 3482959"/>
              <a:gd name="connsiteX2234" fmla="*/ 4804590 w 5462919"/>
              <a:gd name="connsiteY2234" fmla="*/ 1276353 h 3482959"/>
              <a:gd name="connsiteX2235" fmla="*/ 4899515 w 5462919"/>
              <a:gd name="connsiteY2235" fmla="*/ 1149344 h 3482959"/>
              <a:gd name="connsiteX2236" fmla="*/ 4847931 w 5462919"/>
              <a:gd name="connsiteY2236" fmla="*/ 1235457 h 3482959"/>
              <a:gd name="connsiteX2237" fmla="*/ 4887457 w 5462919"/>
              <a:gd name="connsiteY2237" fmla="*/ 1198231 h 3482959"/>
              <a:gd name="connsiteX2238" fmla="*/ 4977348 w 5462919"/>
              <a:gd name="connsiteY2238" fmla="*/ 1129686 h 3482959"/>
              <a:gd name="connsiteX2239" fmla="*/ 5019011 w 5462919"/>
              <a:gd name="connsiteY2239" fmla="*/ 1105233 h 3482959"/>
              <a:gd name="connsiteX2240" fmla="*/ 5089287 w 5462919"/>
              <a:gd name="connsiteY2240" fmla="*/ 1051307 h 3482959"/>
              <a:gd name="connsiteX2241" fmla="*/ 5101906 w 5462919"/>
              <a:gd name="connsiteY2241" fmla="*/ 1060977 h 3482959"/>
              <a:gd name="connsiteX2242" fmla="*/ 5084303 w 5462919"/>
              <a:gd name="connsiteY2242" fmla="*/ 1095186 h 3482959"/>
              <a:gd name="connsiteX2243" fmla="*/ 5074594 w 5462919"/>
              <a:gd name="connsiteY2243" fmla="*/ 1133534 h 3482959"/>
              <a:gd name="connsiteX2244" fmla="*/ 5047248 w 5462919"/>
              <a:gd name="connsiteY2244" fmla="*/ 1182363 h 3482959"/>
              <a:gd name="connsiteX2245" fmla="*/ 4892189 w 5462919"/>
              <a:gd name="connsiteY2245" fmla="*/ 1377062 h 3482959"/>
              <a:gd name="connsiteX2246" fmla="*/ 4864257 w 5462919"/>
              <a:gd name="connsiteY2246" fmla="*/ 1418022 h 3482959"/>
              <a:gd name="connsiteX2247" fmla="*/ 4857880 w 5462919"/>
              <a:gd name="connsiteY2247" fmla="*/ 1430845 h 3482959"/>
              <a:gd name="connsiteX2248" fmla="*/ 4921069 w 5462919"/>
              <a:gd name="connsiteY2248" fmla="*/ 1364821 h 3482959"/>
              <a:gd name="connsiteX2249" fmla="*/ 4986897 w 5462919"/>
              <a:gd name="connsiteY2249" fmla="*/ 1292091 h 3482959"/>
              <a:gd name="connsiteX2250" fmla="*/ 5045469 w 5462919"/>
              <a:gd name="connsiteY2250" fmla="*/ 1228291 h 3482959"/>
              <a:gd name="connsiteX2251" fmla="*/ 5055160 w 5462919"/>
              <a:gd name="connsiteY2251" fmla="*/ 1211544 h 3482959"/>
              <a:gd name="connsiteX2252" fmla="*/ 5219246 w 5462919"/>
              <a:gd name="connsiteY2252" fmla="*/ 1004193 h 3482959"/>
              <a:gd name="connsiteX2253" fmla="*/ 5229499 w 5462919"/>
              <a:gd name="connsiteY2253" fmla="*/ 1003052 h 3482959"/>
              <a:gd name="connsiteX2254" fmla="*/ 4537363 w 5462919"/>
              <a:gd name="connsiteY2254" fmla="*/ 990499 h 3482959"/>
              <a:gd name="connsiteX2255" fmla="*/ 4469658 w 5462919"/>
              <a:gd name="connsiteY2255" fmla="*/ 1104130 h 3482959"/>
              <a:gd name="connsiteX2256" fmla="*/ 4370363 w 5462919"/>
              <a:gd name="connsiteY2256" fmla="*/ 1250189 h 3482959"/>
              <a:gd name="connsiteX2257" fmla="*/ 4185540 w 5462919"/>
              <a:gd name="connsiteY2257" fmla="*/ 1499477 h 3482959"/>
              <a:gd name="connsiteX2258" fmla="*/ 3996191 w 5462919"/>
              <a:gd name="connsiteY2258" fmla="*/ 1762138 h 3482959"/>
              <a:gd name="connsiteX2259" fmla="*/ 3900590 w 5462919"/>
              <a:gd name="connsiteY2259" fmla="*/ 1892783 h 3482959"/>
              <a:gd name="connsiteX2260" fmla="*/ 3814248 w 5462919"/>
              <a:gd name="connsiteY2260" fmla="*/ 2009575 h 3482959"/>
              <a:gd name="connsiteX2261" fmla="*/ 3748061 w 5462919"/>
              <a:gd name="connsiteY2261" fmla="*/ 2130076 h 3482959"/>
              <a:gd name="connsiteX2262" fmla="*/ 3778037 w 5462919"/>
              <a:gd name="connsiteY2262" fmla="*/ 2046265 h 3482959"/>
              <a:gd name="connsiteX2263" fmla="*/ 3788348 w 5462919"/>
              <a:gd name="connsiteY2263" fmla="*/ 2023067 h 3482959"/>
              <a:gd name="connsiteX2264" fmla="*/ 3813768 w 5462919"/>
              <a:gd name="connsiteY2264" fmla="*/ 1979949 h 3482959"/>
              <a:gd name="connsiteX2265" fmla="*/ 3904225 w 5462919"/>
              <a:gd name="connsiteY2265" fmla="*/ 1860482 h 3482959"/>
              <a:gd name="connsiteX2266" fmla="*/ 3999414 w 5462919"/>
              <a:gd name="connsiteY2266" fmla="*/ 1728054 h 3482959"/>
              <a:gd name="connsiteX2267" fmla="*/ 4191712 w 5462919"/>
              <a:gd name="connsiteY2267" fmla="*/ 1463198 h 3482959"/>
              <a:gd name="connsiteX2268" fmla="*/ 4377495 w 5462919"/>
              <a:gd name="connsiteY2268" fmla="*/ 1210961 h 3482959"/>
              <a:gd name="connsiteX2269" fmla="*/ 4450260 w 5462919"/>
              <a:gd name="connsiteY2269" fmla="*/ 1095279 h 3482959"/>
              <a:gd name="connsiteX2270" fmla="*/ 4482538 w 5462919"/>
              <a:gd name="connsiteY2270" fmla="*/ 1061171 h 3482959"/>
              <a:gd name="connsiteX2271" fmla="*/ 2377057 w 5462919"/>
              <a:gd name="connsiteY2271" fmla="*/ 985327 h 3482959"/>
              <a:gd name="connsiteX2272" fmla="*/ 2361089 w 5462919"/>
              <a:gd name="connsiteY2272" fmla="*/ 1006215 h 3482959"/>
              <a:gd name="connsiteX2273" fmla="*/ 2345280 w 5462919"/>
              <a:gd name="connsiteY2273" fmla="*/ 1018427 h 3482959"/>
              <a:gd name="connsiteX2274" fmla="*/ 2345607 w 5462919"/>
              <a:gd name="connsiteY2274" fmla="*/ 1018045 h 3482959"/>
              <a:gd name="connsiteX2275" fmla="*/ 2417136 w 5462919"/>
              <a:gd name="connsiteY2275" fmla="*/ 977608 h 3482959"/>
              <a:gd name="connsiteX2276" fmla="*/ 2420839 w 5462919"/>
              <a:gd name="connsiteY2276" fmla="*/ 989310 h 3482959"/>
              <a:gd name="connsiteX2277" fmla="*/ 2387811 w 5462919"/>
              <a:gd name="connsiteY2277" fmla="*/ 1044900 h 3482959"/>
              <a:gd name="connsiteX2278" fmla="*/ 2388882 w 5462919"/>
              <a:gd name="connsiteY2278" fmla="*/ 1043557 h 3482959"/>
              <a:gd name="connsiteX2279" fmla="*/ 2388882 w 5462919"/>
              <a:gd name="connsiteY2279" fmla="*/ 1043694 h 3482959"/>
              <a:gd name="connsiteX2280" fmla="*/ 2401020 w 5462919"/>
              <a:gd name="connsiteY2280" fmla="*/ 1055833 h 3482959"/>
              <a:gd name="connsiteX2281" fmla="*/ 2234302 w 5462919"/>
              <a:gd name="connsiteY2281" fmla="*/ 1304641 h 3482959"/>
              <a:gd name="connsiteX2282" fmla="*/ 2154407 w 5462919"/>
              <a:gd name="connsiteY2282" fmla="*/ 1427879 h 3482959"/>
              <a:gd name="connsiteX2283" fmla="*/ 2065870 w 5462919"/>
              <a:gd name="connsiteY2283" fmla="*/ 1547620 h 3482959"/>
              <a:gd name="connsiteX2284" fmla="*/ 1888865 w 5462919"/>
              <a:gd name="connsiteY2284" fmla="*/ 1757612 h 3482959"/>
              <a:gd name="connsiteX2285" fmla="*/ 1609332 w 5462919"/>
              <a:gd name="connsiteY2285" fmla="*/ 2046693 h 3482959"/>
              <a:gd name="connsiteX2286" fmla="*/ 1537310 w 5462919"/>
              <a:gd name="connsiteY2286" fmla="*/ 2142873 h 3482959"/>
              <a:gd name="connsiteX2287" fmla="*/ 1523882 w 5462919"/>
              <a:gd name="connsiteY2287" fmla="*/ 2141317 h 3482959"/>
              <a:gd name="connsiteX2288" fmla="*/ 1529025 w 5462919"/>
              <a:gd name="connsiteY2288" fmla="*/ 2153936 h 3482959"/>
              <a:gd name="connsiteX2289" fmla="*/ 1537310 w 5462919"/>
              <a:gd name="connsiteY2289" fmla="*/ 2142873 h 3482959"/>
              <a:gd name="connsiteX2290" fmla="*/ 1540392 w 5462919"/>
              <a:gd name="connsiteY2290" fmla="*/ 2143230 h 3482959"/>
              <a:gd name="connsiteX2291" fmla="*/ 1583684 w 5462919"/>
              <a:gd name="connsiteY2291" fmla="*/ 2116217 h 3482959"/>
              <a:gd name="connsiteX2292" fmla="*/ 1649863 w 5462919"/>
              <a:gd name="connsiteY2292" fmla="*/ 2033783 h 3482959"/>
              <a:gd name="connsiteX2293" fmla="*/ 1698967 w 5462919"/>
              <a:gd name="connsiteY2293" fmla="*/ 1961363 h 3482959"/>
              <a:gd name="connsiteX2294" fmla="*/ 1769467 w 5462919"/>
              <a:gd name="connsiteY2294" fmla="*/ 1883662 h 3482959"/>
              <a:gd name="connsiteX2295" fmla="*/ 1993312 w 5462919"/>
              <a:gd name="connsiteY2295" fmla="*/ 1684643 h 3482959"/>
              <a:gd name="connsiteX2296" fmla="*/ 2356580 w 5462919"/>
              <a:gd name="connsiteY2296" fmla="*/ 1233044 h 3482959"/>
              <a:gd name="connsiteX2297" fmla="*/ 2370914 w 5462919"/>
              <a:gd name="connsiteY2297" fmla="*/ 1241410 h 3482959"/>
              <a:gd name="connsiteX2298" fmla="*/ 2250693 w 5462919"/>
              <a:gd name="connsiteY2298" fmla="*/ 1467656 h 3482959"/>
              <a:gd name="connsiteX2299" fmla="*/ 2096045 w 5462919"/>
              <a:gd name="connsiteY2299" fmla="*/ 1652959 h 3482959"/>
              <a:gd name="connsiteX2300" fmla="*/ 1944140 w 5462919"/>
              <a:gd name="connsiteY2300" fmla="*/ 1830581 h 3482959"/>
              <a:gd name="connsiteX2301" fmla="*/ 1691543 w 5462919"/>
              <a:gd name="connsiteY2301" fmla="*/ 2102495 h 3482959"/>
              <a:gd name="connsiteX2302" fmla="*/ 1619316 w 5462919"/>
              <a:gd name="connsiteY2302" fmla="*/ 2160641 h 3482959"/>
              <a:gd name="connsiteX2303" fmla="*/ 1637450 w 5462919"/>
              <a:gd name="connsiteY2303" fmla="*/ 2154056 h 3482959"/>
              <a:gd name="connsiteX2304" fmla="*/ 1684565 w 5462919"/>
              <a:gd name="connsiteY2304" fmla="*/ 2121566 h 3482959"/>
              <a:gd name="connsiteX2305" fmla="*/ 1774679 w 5462919"/>
              <a:gd name="connsiteY2305" fmla="*/ 2036253 h 3482959"/>
              <a:gd name="connsiteX2306" fmla="*/ 1956279 w 5462919"/>
              <a:gd name="connsiteY2306" fmla="*/ 1858905 h 3482959"/>
              <a:gd name="connsiteX2307" fmla="*/ 2138358 w 5462919"/>
              <a:gd name="connsiteY2307" fmla="*/ 1661257 h 3482959"/>
              <a:gd name="connsiteX2308" fmla="*/ 2188498 w 5462919"/>
              <a:gd name="connsiteY2308" fmla="*/ 1594349 h 3482959"/>
              <a:gd name="connsiteX2309" fmla="*/ 2272501 w 5462919"/>
              <a:gd name="connsiteY2309" fmla="*/ 1459358 h 3482959"/>
              <a:gd name="connsiteX2310" fmla="*/ 2389783 w 5462919"/>
              <a:gd name="connsiteY2310" fmla="*/ 1266120 h 3482959"/>
              <a:gd name="connsiteX2311" fmla="*/ 2422258 w 5462919"/>
              <a:gd name="connsiteY2311" fmla="*/ 1229565 h 3482959"/>
              <a:gd name="connsiteX2312" fmla="*/ 2429138 w 5462919"/>
              <a:gd name="connsiteY2312" fmla="*/ 1216242 h 3482959"/>
              <a:gd name="connsiteX2313" fmla="*/ 2435821 w 5462919"/>
              <a:gd name="connsiteY2313" fmla="*/ 1214298 h 3482959"/>
              <a:gd name="connsiteX2314" fmla="*/ 2439699 w 5462919"/>
              <a:gd name="connsiteY2314" fmla="*/ 1209933 h 3482959"/>
              <a:gd name="connsiteX2315" fmla="*/ 2439768 w 5462919"/>
              <a:gd name="connsiteY2315" fmla="*/ 1209795 h 3482959"/>
              <a:gd name="connsiteX2316" fmla="*/ 2451907 w 5462919"/>
              <a:gd name="connsiteY2316" fmla="*/ 1221934 h 3482959"/>
              <a:gd name="connsiteX2317" fmla="*/ 2437808 w 5462919"/>
              <a:gd name="connsiteY2317" fmla="*/ 1236580 h 3482959"/>
              <a:gd name="connsiteX2318" fmla="*/ 2373725 w 5462919"/>
              <a:gd name="connsiteY2318" fmla="*/ 1358596 h 3482959"/>
              <a:gd name="connsiteX2319" fmla="*/ 2292595 w 5462919"/>
              <a:gd name="connsiteY2319" fmla="*/ 1486035 h 3482959"/>
              <a:gd name="connsiteX2320" fmla="*/ 2210043 w 5462919"/>
              <a:gd name="connsiteY2320" fmla="*/ 1593102 h 3482959"/>
              <a:gd name="connsiteX2321" fmla="*/ 2174569 w 5462919"/>
              <a:gd name="connsiteY2321" fmla="*/ 1649530 h 3482959"/>
              <a:gd name="connsiteX2322" fmla="*/ 2077323 w 5462919"/>
              <a:gd name="connsiteY2322" fmla="*/ 1808979 h 3482959"/>
              <a:gd name="connsiteX2323" fmla="*/ 1991993 w 5462919"/>
              <a:gd name="connsiteY2323" fmla="*/ 1937328 h 3482959"/>
              <a:gd name="connsiteX2324" fmla="*/ 2123065 w 5462919"/>
              <a:gd name="connsiteY2324" fmla="*/ 1786347 h 3482959"/>
              <a:gd name="connsiteX2325" fmla="*/ 2207139 w 5462919"/>
              <a:gd name="connsiteY2325" fmla="*/ 1674314 h 3482959"/>
              <a:gd name="connsiteX2326" fmla="*/ 2177860 w 5462919"/>
              <a:gd name="connsiteY2326" fmla="*/ 1740399 h 3482959"/>
              <a:gd name="connsiteX2327" fmla="*/ 2175143 w 5462919"/>
              <a:gd name="connsiteY2327" fmla="*/ 1745369 h 3482959"/>
              <a:gd name="connsiteX2328" fmla="*/ 2118513 w 5462919"/>
              <a:gd name="connsiteY2328" fmla="*/ 1818537 h 3482959"/>
              <a:gd name="connsiteX2329" fmla="*/ 2006877 w 5462919"/>
              <a:gd name="connsiteY2329" fmla="*/ 1946405 h 3482959"/>
              <a:gd name="connsiteX2330" fmla="*/ 2006410 w 5462919"/>
              <a:gd name="connsiteY2330" fmla="*/ 1948950 h 3482959"/>
              <a:gd name="connsiteX2331" fmla="*/ 2000633 w 5462919"/>
              <a:gd name="connsiteY2331" fmla="*/ 1953557 h 3482959"/>
              <a:gd name="connsiteX2332" fmla="*/ 1989800 w 5462919"/>
              <a:gd name="connsiteY2332" fmla="*/ 1965965 h 3482959"/>
              <a:gd name="connsiteX2333" fmla="*/ 1983790 w 5462919"/>
              <a:gd name="connsiteY2333" fmla="*/ 1968691 h 3482959"/>
              <a:gd name="connsiteX2334" fmla="*/ 1982449 w 5462919"/>
              <a:gd name="connsiteY2334" fmla="*/ 1968055 h 3482959"/>
              <a:gd name="connsiteX2335" fmla="*/ 1948036 w 5462919"/>
              <a:gd name="connsiteY2335" fmla="*/ 1995494 h 3482959"/>
              <a:gd name="connsiteX2336" fmla="*/ 1871720 w 5462919"/>
              <a:gd name="connsiteY2336" fmla="*/ 2090225 h 3482959"/>
              <a:gd name="connsiteX2337" fmla="*/ 1753694 w 5462919"/>
              <a:gd name="connsiteY2337" fmla="*/ 2212298 h 3482959"/>
              <a:gd name="connsiteX2338" fmla="*/ 1631621 w 5462919"/>
              <a:gd name="connsiteY2338" fmla="*/ 2321134 h 3482959"/>
              <a:gd name="connsiteX2339" fmla="*/ 1517916 w 5462919"/>
              <a:gd name="connsiteY2339" fmla="*/ 2432783 h 3482959"/>
              <a:gd name="connsiteX2340" fmla="*/ 1418063 w 5462919"/>
              <a:gd name="connsiteY2340" fmla="*/ 2569600 h 3482959"/>
              <a:gd name="connsiteX2341" fmla="*/ 1403250 w 5462919"/>
              <a:gd name="connsiteY2341" fmla="*/ 2560959 h 3482959"/>
              <a:gd name="connsiteX2342" fmla="*/ 1429104 w 5462919"/>
              <a:gd name="connsiteY2342" fmla="*/ 2522142 h 3482959"/>
              <a:gd name="connsiteX2343" fmla="*/ 1515474 w 5462919"/>
              <a:gd name="connsiteY2343" fmla="*/ 2412626 h 3482959"/>
              <a:gd name="connsiteX2344" fmla="*/ 1479578 w 5462919"/>
              <a:gd name="connsiteY2344" fmla="*/ 2434085 h 3482959"/>
              <a:gd name="connsiteX2345" fmla="*/ 1467852 w 5462919"/>
              <a:gd name="connsiteY2345" fmla="*/ 2422358 h 3482959"/>
              <a:gd name="connsiteX2346" fmla="*/ 1530551 w 5462919"/>
              <a:gd name="connsiteY2346" fmla="*/ 2333135 h 3482959"/>
              <a:gd name="connsiteX2347" fmla="*/ 1561175 w 5462919"/>
              <a:gd name="connsiteY2347" fmla="*/ 2293501 h 3482959"/>
              <a:gd name="connsiteX2348" fmla="*/ 1567289 w 5462919"/>
              <a:gd name="connsiteY2348" fmla="*/ 2288335 h 3482959"/>
              <a:gd name="connsiteX2349" fmla="*/ 1608989 w 5462919"/>
              <a:gd name="connsiteY2349" fmla="*/ 2258520 h 3482959"/>
              <a:gd name="connsiteX2350" fmla="*/ 1597262 w 5462919"/>
              <a:gd name="connsiteY2350" fmla="*/ 2246793 h 3482959"/>
              <a:gd name="connsiteX2351" fmla="*/ 1561175 w 5462919"/>
              <a:gd name="connsiteY2351" fmla="*/ 2293501 h 3482959"/>
              <a:gd name="connsiteX2352" fmla="*/ 1527730 w 5462919"/>
              <a:gd name="connsiteY2352" fmla="*/ 2321751 h 3482959"/>
              <a:gd name="connsiteX2353" fmla="*/ 1440556 w 5462919"/>
              <a:gd name="connsiteY2353" fmla="*/ 2374900 h 3482959"/>
              <a:gd name="connsiteX2354" fmla="*/ 1430887 w 5462919"/>
              <a:gd name="connsiteY2354" fmla="*/ 2362282 h 3482959"/>
              <a:gd name="connsiteX2355" fmla="*/ 1467209 w 5462919"/>
              <a:gd name="connsiteY2355" fmla="*/ 2304203 h 3482959"/>
              <a:gd name="connsiteX2356" fmla="*/ 1478210 w 5462919"/>
              <a:gd name="connsiteY2356" fmla="*/ 2287410 h 3482959"/>
              <a:gd name="connsiteX2357" fmla="*/ 1516543 w 5462919"/>
              <a:gd name="connsiteY2357" fmla="*/ 2258520 h 3482959"/>
              <a:gd name="connsiteX2358" fmla="*/ 1504816 w 5462919"/>
              <a:gd name="connsiteY2358" fmla="*/ 2246793 h 3482959"/>
              <a:gd name="connsiteX2359" fmla="*/ 1478210 w 5462919"/>
              <a:gd name="connsiteY2359" fmla="*/ 2287410 h 3482959"/>
              <a:gd name="connsiteX2360" fmla="*/ 1469066 w 5462919"/>
              <a:gd name="connsiteY2360" fmla="*/ 2294301 h 3482959"/>
              <a:gd name="connsiteX2361" fmla="*/ 1327057 w 5462919"/>
              <a:gd name="connsiteY2361" fmla="*/ 2401784 h 3482959"/>
              <a:gd name="connsiteX2362" fmla="*/ 1314164 w 5462919"/>
              <a:gd name="connsiteY2362" fmla="*/ 2394377 h 3482959"/>
              <a:gd name="connsiteX2363" fmla="*/ 1394605 w 5462919"/>
              <a:gd name="connsiteY2363" fmla="*/ 2280751 h 3482959"/>
              <a:gd name="connsiteX2364" fmla="*/ 1401753 w 5462919"/>
              <a:gd name="connsiteY2364" fmla="*/ 2267090 h 3482959"/>
              <a:gd name="connsiteX2365" fmla="*/ 1428761 w 5462919"/>
              <a:gd name="connsiteY2365" fmla="*/ 2249262 h 3482959"/>
              <a:gd name="connsiteX2366" fmla="*/ 1416142 w 5462919"/>
              <a:gd name="connsiteY2366" fmla="*/ 2239592 h 3482959"/>
              <a:gd name="connsiteX2367" fmla="*/ 1401753 w 5462919"/>
              <a:gd name="connsiteY2367" fmla="*/ 2267090 h 3482959"/>
              <a:gd name="connsiteX2368" fmla="*/ 1388984 w 5462919"/>
              <a:gd name="connsiteY2368" fmla="*/ 2275520 h 3482959"/>
              <a:gd name="connsiteX2369" fmla="*/ 1318558 w 5462919"/>
              <a:gd name="connsiteY2369" fmla="*/ 2340148 h 3482959"/>
              <a:gd name="connsiteX2370" fmla="*/ 1282762 w 5462919"/>
              <a:gd name="connsiteY2370" fmla="*/ 2367969 h 3482959"/>
              <a:gd name="connsiteX2371" fmla="*/ 1315284 w 5462919"/>
              <a:gd name="connsiteY2371" fmla="*/ 2320409 h 3482959"/>
              <a:gd name="connsiteX2372" fmla="*/ 1344725 w 5462919"/>
              <a:gd name="connsiteY2372" fmla="*/ 2292682 h 3482959"/>
              <a:gd name="connsiteX2373" fmla="*/ 1420120 w 5462919"/>
              <a:gd name="connsiteY2373" fmla="*/ 2234586 h 3482959"/>
              <a:gd name="connsiteX2374" fmla="*/ 1432738 w 5462919"/>
              <a:gd name="connsiteY2374" fmla="*/ 2244256 h 3482959"/>
              <a:gd name="connsiteX2375" fmla="*/ 1380069 w 5462919"/>
              <a:gd name="connsiteY2375" fmla="*/ 2320448 h 3482959"/>
              <a:gd name="connsiteX2376" fmla="*/ 1349114 w 5462919"/>
              <a:gd name="connsiteY2376" fmla="*/ 2353649 h 3482959"/>
              <a:gd name="connsiteX2377" fmla="*/ 1340340 w 5462919"/>
              <a:gd name="connsiteY2377" fmla="*/ 2373865 h 3482959"/>
              <a:gd name="connsiteX2378" fmla="*/ 1318484 w 5462919"/>
              <a:gd name="connsiteY2378" fmla="*/ 2387108 h 3482959"/>
              <a:gd name="connsiteX2379" fmla="*/ 1331377 w 5462919"/>
              <a:gd name="connsiteY2379" fmla="*/ 2394514 h 3482959"/>
              <a:gd name="connsiteX2380" fmla="*/ 1340340 w 5462919"/>
              <a:gd name="connsiteY2380" fmla="*/ 2373865 h 3482959"/>
              <a:gd name="connsiteX2381" fmla="*/ 1369289 w 5462919"/>
              <a:gd name="connsiteY2381" fmla="*/ 2356323 h 3482959"/>
              <a:gd name="connsiteX2382" fmla="*/ 1507971 w 5462919"/>
              <a:gd name="connsiteY2382" fmla="*/ 2243844 h 3482959"/>
              <a:gd name="connsiteX2383" fmla="*/ 1519698 w 5462919"/>
              <a:gd name="connsiteY2383" fmla="*/ 2255571 h 3482959"/>
              <a:gd name="connsiteX2384" fmla="*/ 1482117 w 5462919"/>
              <a:gd name="connsiteY2384" fmla="*/ 2312930 h 3482959"/>
              <a:gd name="connsiteX2385" fmla="*/ 1461620 w 5462919"/>
              <a:gd name="connsiteY2385" fmla="*/ 2345710 h 3482959"/>
              <a:gd name="connsiteX2386" fmla="*/ 1436099 w 5462919"/>
              <a:gd name="connsiteY2386" fmla="*/ 2358441 h 3482959"/>
              <a:gd name="connsiteX2387" fmla="*/ 1445769 w 5462919"/>
              <a:gd name="connsiteY2387" fmla="*/ 2371060 h 3482959"/>
              <a:gd name="connsiteX2388" fmla="*/ 1461620 w 5462919"/>
              <a:gd name="connsiteY2388" fmla="*/ 2345710 h 3482959"/>
              <a:gd name="connsiteX2389" fmla="*/ 1480556 w 5462919"/>
              <a:gd name="connsiteY2389" fmla="*/ 2336264 h 3482959"/>
              <a:gd name="connsiteX2390" fmla="*/ 1520384 w 5462919"/>
              <a:gd name="connsiteY2390" fmla="*/ 2305498 h 3482959"/>
              <a:gd name="connsiteX2391" fmla="*/ 1600416 w 5462919"/>
              <a:gd name="connsiteY2391" fmla="*/ 2243776 h 3482959"/>
              <a:gd name="connsiteX2392" fmla="*/ 1612144 w 5462919"/>
              <a:gd name="connsiteY2392" fmla="*/ 2255502 h 3482959"/>
              <a:gd name="connsiteX2393" fmla="*/ 1545433 w 5462919"/>
              <a:gd name="connsiteY2393" fmla="*/ 2341845 h 3482959"/>
              <a:gd name="connsiteX2394" fmla="*/ 1506456 w 5462919"/>
              <a:gd name="connsiteY2394" fmla="*/ 2397309 h 3482959"/>
              <a:gd name="connsiteX2395" fmla="*/ 1471006 w 5462919"/>
              <a:gd name="connsiteY2395" fmla="*/ 2419340 h 3482959"/>
              <a:gd name="connsiteX2396" fmla="*/ 1482733 w 5462919"/>
              <a:gd name="connsiteY2396" fmla="*/ 2431068 h 3482959"/>
              <a:gd name="connsiteX2397" fmla="*/ 1506456 w 5462919"/>
              <a:gd name="connsiteY2397" fmla="*/ 2397309 h 3482959"/>
              <a:gd name="connsiteX2398" fmla="*/ 1527079 w 5462919"/>
              <a:gd name="connsiteY2398" fmla="*/ 2384493 h 3482959"/>
              <a:gd name="connsiteX2399" fmla="*/ 1575590 w 5462919"/>
              <a:gd name="connsiteY2399" fmla="*/ 2339307 h 3482959"/>
              <a:gd name="connsiteX2400" fmla="*/ 1750881 w 5462919"/>
              <a:gd name="connsiteY2400" fmla="*/ 2142963 h 3482959"/>
              <a:gd name="connsiteX2401" fmla="*/ 1870673 w 5462919"/>
              <a:gd name="connsiteY2401" fmla="*/ 2034255 h 3482959"/>
              <a:gd name="connsiteX2402" fmla="*/ 1935589 w 5462919"/>
              <a:gd name="connsiteY2402" fmla="*/ 1983119 h 3482959"/>
              <a:gd name="connsiteX2403" fmla="*/ 1990775 w 5462919"/>
              <a:gd name="connsiteY2403" fmla="*/ 1911712 h 3482959"/>
              <a:gd name="connsiteX2404" fmla="*/ 2089461 w 5462919"/>
              <a:gd name="connsiteY2404" fmla="*/ 1756309 h 3482959"/>
              <a:gd name="connsiteX2405" fmla="*/ 2116732 w 5462919"/>
              <a:gd name="connsiteY2405" fmla="*/ 1711691 h 3482959"/>
              <a:gd name="connsiteX2406" fmla="*/ 1940574 w 5462919"/>
              <a:gd name="connsiteY2406" fmla="*/ 1898132 h 3482959"/>
              <a:gd name="connsiteX2407" fmla="*/ 1763980 w 5462919"/>
              <a:gd name="connsiteY2407" fmla="*/ 2071640 h 3482959"/>
              <a:gd name="connsiteX2408" fmla="*/ 1680793 w 5462919"/>
              <a:gd name="connsiteY2408" fmla="*/ 2146118 h 3482959"/>
              <a:gd name="connsiteX2409" fmla="*/ 1588553 w 5462919"/>
              <a:gd name="connsiteY2409" fmla="*/ 2190078 h 3482959"/>
              <a:gd name="connsiteX2410" fmla="*/ 1588484 w 5462919"/>
              <a:gd name="connsiteY2410" fmla="*/ 2190009 h 3482959"/>
              <a:gd name="connsiteX2411" fmla="*/ 1583958 w 5462919"/>
              <a:gd name="connsiteY2411" fmla="*/ 2173481 h 3482959"/>
              <a:gd name="connsiteX2412" fmla="*/ 1585088 w 5462919"/>
              <a:gd name="connsiteY2412" fmla="*/ 2173071 h 3482959"/>
              <a:gd name="connsiteX2413" fmla="*/ 1586632 w 5462919"/>
              <a:gd name="connsiteY2413" fmla="*/ 2165183 h 3482959"/>
              <a:gd name="connsiteX2414" fmla="*/ 1788052 w 5462919"/>
              <a:gd name="connsiteY2414" fmla="*/ 1982554 h 3482959"/>
              <a:gd name="connsiteX2415" fmla="*/ 1950793 w 5462919"/>
              <a:gd name="connsiteY2415" fmla="*/ 1796017 h 3482959"/>
              <a:gd name="connsiteX2416" fmla="*/ 2099474 w 5462919"/>
              <a:gd name="connsiteY2416" fmla="*/ 1623264 h 3482959"/>
              <a:gd name="connsiteX2417" fmla="*/ 2251927 w 5462919"/>
              <a:gd name="connsiteY2417" fmla="*/ 1436932 h 3482959"/>
              <a:gd name="connsiteX2418" fmla="*/ 2311952 w 5462919"/>
              <a:gd name="connsiteY2418" fmla="*/ 1341280 h 3482959"/>
              <a:gd name="connsiteX2419" fmla="*/ 2333121 w 5462919"/>
              <a:gd name="connsiteY2419" fmla="*/ 1289202 h 3482959"/>
              <a:gd name="connsiteX2420" fmla="*/ 2368719 w 5462919"/>
              <a:gd name="connsiteY2420" fmla="*/ 1245251 h 3482959"/>
              <a:gd name="connsiteX2421" fmla="*/ 2354386 w 5462919"/>
              <a:gd name="connsiteY2421" fmla="*/ 1236884 h 3482959"/>
              <a:gd name="connsiteX2422" fmla="*/ 2333121 w 5462919"/>
              <a:gd name="connsiteY2422" fmla="*/ 1289202 h 3482959"/>
              <a:gd name="connsiteX2423" fmla="*/ 2265061 w 5462919"/>
              <a:gd name="connsiteY2423" fmla="*/ 1373230 h 3482959"/>
              <a:gd name="connsiteX2424" fmla="*/ 2166133 w 5462919"/>
              <a:gd name="connsiteY2424" fmla="*/ 1504963 h 3482959"/>
              <a:gd name="connsiteX2425" fmla="*/ 1973287 w 5462919"/>
              <a:gd name="connsiteY2425" fmla="*/ 1728808 h 3482959"/>
              <a:gd name="connsiteX2426" fmla="*/ 1747316 w 5462919"/>
              <a:gd name="connsiteY2426" fmla="*/ 1929816 h 3482959"/>
              <a:gd name="connsiteX2427" fmla="*/ 1641154 w 5462919"/>
              <a:gd name="connsiteY2427" fmla="*/ 2075206 h 3482959"/>
              <a:gd name="connsiteX2428" fmla="*/ 1579432 w 5462919"/>
              <a:gd name="connsiteY2428" fmla="*/ 2142414 h 3482959"/>
              <a:gd name="connsiteX2429" fmla="*/ 1519287 w 5462919"/>
              <a:gd name="connsiteY2429" fmla="*/ 2157776 h 3482959"/>
              <a:gd name="connsiteX2430" fmla="*/ 1514144 w 5462919"/>
              <a:gd name="connsiteY2430" fmla="*/ 2145158 h 3482959"/>
              <a:gd name="connsiteX2431" fmla="*/ 1706099 w 5462919"/>
              <a:gd name="connsiteY2431" fmla="*/ 1916580 h 3482959"/>
              <a:gd name="connsiteX2432" fmla="*/ 1896751 w 5462919"/>
              <a:gd name="connsiteY2432" fmla="*/ 1724282 h 3482959"/>
              <a:gd name="connsiteX2433" fmla="*/ 2076294 w 5462919"/>
              <a:gd name="connsiteY2433" fmla="*/ 1505786 h 3482959"/>
              <a:gd name="connsiteX2434" fmla="*/ 2162499 w 5462919"/>
              <a:gd name="connsiteY2434" fmla="*/ 1385977 h 3482959"/>
              <a:gd name="connsiteX2435" fmla="*/ 2203784 w 5462919"/>
              <a:gd name="connsiteY2435" fmla="*/ 1323501 h 3482959"/>
              <a:gd name="connsiteX2436" fmla="*/ 2237388 w 5462919"/>
              <a:gd name="connsiteY2436" fmla="*/ 1263219 h 3482959"/>
              <a:gd name="connsiteX2437" fmla="*/ 2268702 w 5462919"/>
              <a:gd name="connsiteY2437" fmla="*/ 1210331 h 3482959"/>
              <a:gd name="connsiteX2438" fmla="*/ 2195349 w 5462919"/>
              <a:gd name="connsiteY2438" fmla="*/ 1313076 h 3482959"/>
              <a:gd name="connsiteX2439" fmla="*/ 2023899 w 5462919"/>
              <a:gd name="connsiteY2439" fmla="*/ 1539733 h 3482959"/>
              <a:gd name="connsiteX2440" fmla="*/ 1803826 w 5462919"/>
              <a:gd name="connsiteY2440" fmla="*/ 1748971 h 3482959"/>
              <a:gd name="connsiteX2441" fmla="*/ 1683399 w 5462919"/>
              <a:gd name="connsiteY2441" fmla="*/ 1850538 h 3482959"/>
              <a:gd name="connsiteX2442" fmla="*/ 1623872 w 5462919"/>
              <a:gd name="connsiteY2442" fmla="*/ 1897035 h 3482959"/>
              <a:gd name="connsiteX2443" fmla="*/ 1557897 w 5462919"/>
              <a:gd name="connsiteY2443" fmla="*/ 1941612 h 3482959"/>
              <a:gd name="connsiteX2444" fmla="*/ 1542288 w 5462919"/>
              <a:gd name="connsiteY2444" fmla="*/ 1954128 h 3482959"/>
              <a:gd name="connsiteX2445" fmla="*/ 1500008 w 5462919"/>
              <a:gd name="connsiteY2445" fmla="*/ 1990190 h 3482959"/>
              <a:gd name="connsiteX2446" fmla="*/ 1469909 w 5462919"/>
              <a:gd name="connsiteY2446" fmla="*/ 2027474 h 3482959"/>
              <a:gd name="connsiteX2447" fmla="*/ 1385213 w 5462919"/>
              <a:gd name="connsiteY2447" fmla="*/ 2088373 h 3482959"/>
              <a:gd name="connsiteX2448" fmla="*/ 1380687 w 5462919"/>
              <a:gd name="connsiteY2448" fmla="*/ 2071846 h 3482959"/>
              <a:gd name="connsiteX2449" fmla="*/ 1385977 w 5462919"/>
              <a:gd name="connsiteY2449" fmla="*/ 2069946 h 3482959"/>
              <a:gd name="connsiteX2450" fmla="*/ 1386104 w 5462919"/>
              <a:gd name="connsiteY2450" fmla="*/ 2064850 h 3482959"/>
              <a:gd name="connsiteX2451" fmla="*/ 1501254 w 5462919"/>
              <a:gd name="connsiteY2451" fmla="*/ 1966043 h 3482959"/>
              <a:gd name="connsiteX2452" fmla="*/ 1513869 w 5462919"/>
              <a:gd name="connsiteY2452" fmla="*/ 1952585 h 3482959"/>
              <a:gd name="connsiteX2453" fmla="*/ 1530535 w 5462919"/>
              <a:gd name="connsiteY2453" fmla="*/ 1940918 h 3482959"/>
              <a:gd name="connsiteX2454" fmla="*/ 1605012 w 5462919"/>
              <a:gd name="connsiteY2454" fmla="*/ 1877010 h 3482959"/>
              <a:gd name="connsiteX2455" fmla="*/ 1784829 w 5462919"/>
              <a:gd name="connsiteY2455" fmla="*/ 1699388 h 3482959"/>
              <a:gd name="connsiteX2456" fmla="*/ 1952232 w 5462919"/>
              <a:gd name="connsiteY2456" fmla="*/ 1497008 h 3482959"/>
              <a:gd name="connsiteX2457" fmla="*/ 2101025 w 5462919"/>
              <a:gd name="connsiteY2457" fmla="*/ 1279918 h 3482959"/>
              <a:gd name="connsiteX2458" fmla="*/ 2150389 w 5462919"/>
              <a:gd name="connsiteY2458" fmla="*/ 1203855 h 3482959"/>
              <a:gd name="connsiteX2459" fmla="*/ 2007234 w 5462919"/>
              <a:gd name="connsiteY2459" fmla="*/ 1384811 h 3482959"/>
              <a:gd name="connsiteX2460" fmla="*/ 1775845 w 5462919"/>
              <a:gd name="connsiteY2460" fmla="*/ 1650764 h 3482959"/>
              <a:gd name="connsiteX2461" fmla="*/ 1512566 w 5462919"/>
              <a:gd name="connsiteY2461" fmla="*/ 1900670 h 3482959"/>
              <a:gd name="connsiteX2462" fmla="*/ 1374583 w 5462919"/>
              <a:gd name="connsiteY2462" fmla="*/ 2031315 h 3482959"/>
              <a:gd name="connsiteX2463" fmla="*/ 1255322 w 5462919"/>
              <a:gd name="connsiteY2463" fmla="*/ 2165594 h 3482959"/>
              <a:gd name="connsiteX2464" fmla="*/ 1213077 w 5462919"/>
              <a:gd name="connsiteY2464" fmla="*/ 2216755 h 3482959"/>
              <a:gd name="connsiteX2465" fmla="*/ 1176867 w 5462919"/>
              <a:gd name="connsiteY2465" fmla="*/ 2267230 h 3482959"/>
              <a:gd name="connsiteX2466" fmla="*/ 1082569 w 5462919"/>
              <a:gd name="connsiteY2466" fmla="*/ 2329020 h 3482959"/>
              <a:gd name="connsiteX2467" fmla="*/ 1082638 w 5462919"/>
              <a:gd name="connsiteY2467" fmla="*/ 2328952 h 3482959"/>
              <a:gd name="connsiteX2468" fmla="*/ 1074358 w 5462919"/>
              <a:gd name="connsiteY2468" fmla="*/ 2320482 h 3482959"/>
              <a:gd name="connsiteX2469" fmla="*/ 1081374 w 5462919"/>
              <a:gd name="connsiteY2469" fmla="*/ 2313132 h 3482959"/>
              <a:gd name="connsiteX2470" fmla="*/ 1079894 w 5462919"/>
              <a:gd name="connsiteY2470" fmla="*/ 2306801 h 3482959"/>
              <a:gd name="connsiteX2471" fmla="*/ 1104240 w 5462919"/>
              <a:gd name="connsiteY2471" fmla="*/ 2273471 h 3482959"/>
              <a:gd name="connsiteX2472" fmla="*/ 1304425 w 5462919"/>
              <a:gd name="connsiteY2472" fmla="*/ 2022331 h 3482959"/>
              <a:gd name="connsiteX2473" fmla="*/ 1522235 w 5462919"/>
              <a:gd name="connsiteY2473" fmla="*/ 1785250 h 3482959"/>
              <a:gd name="connsiteX2474" fmla="*/ 1728181 w 5462919"/>
              <a:gd name="connsiteY2474" fmla="*/ 1572652 h 3482959"/>
              <a:gd name="connsiteX2475" fmla="*/ 1915884 w 5462919"/>
              <a:gd name="connsiteY2475" fmla="*/ 1334885 h 3482959"/>
              <a:gd name="connsiteX2476" fmla="*/ 1990843 w 5462919"/>
              <a:gd name="connsiteY2476" fmla="*/ 1211535 h 3482959"/>
              <a:gd name="connsiteX2477" fmla="*/ 2026769 w 5462919"/>
              <a:gd name="connsiteY2477" fmla="*/ 1130570 h 3482959"/>
              <a:gd name="connsiteX2478" fmla="*/ 2026641 w 5462919"/>
              <a:gd name="connsiteY2478" fmla="*/ 1130723 h 3482959"/>
              <a:gd name="connsiteX2479" fmla="*/ 1811917 w 5462919"/>
              <a:gd name="connsiteY2479" fmla="*/ 1404151 h 3482959"/>
              <a:gd name="connsiteX2480" fmla="*/ 1596370 w 5462919"/>
              <a:gd name="connsiteY2480" fmla="*/ 1673876 h 3482959"/>
              <a:gd name="connsiteX2481" fmla="*/ 1481773 w 5462919"/>
              <a:gd name="connsiteY2481" fmla="*/ 1798486 h 3482959"/>
              <a:gd name="connsiteX2482" fmla="*/ 1360524 w 5462919"/>
              <a:gd name="connsiteY2482" fmla="*/ 1912466 h 3482959"/>
              <a:gd name="connsiteX2483" fmla="*/ 1263140 w 5462919"/>
              <a:gd name="connsiteY2483" fmla="*/ 2017805 h 3482959"/>
              <a:gd name="connsiteX2484" fmla="*/ 1202927 w 5462919"/>
              <a:gd name="connsiteY2484" fmla="*/ 2110868 h 3482959"/>
              <a:gd name="connsiteX2485" fmla="*/ 1132769 w 5462919"/>
              <a:gd name="connsiteY2485" fmla="*/ 2200639 h 3482959"/>
              <a:gd name="connsiteX2486" fmla="*/ 1050199 w 5462919"/>
              <a:gd name="connsiteY2486" fmla="*/ 2241170 h 3482959"/>
              <a:gd name="connsiteX2487" fmla="*/ 1041901 w 5462919"/>
              <a:gd name="connsiteY2487" fmla="*/ 2230334 h 3482959"/>
              <a:gd name="connsiteX2488" fmla="*/ 1073568 w 5462919"/>
              <a:gd name="connsiteY2488" fmla="*/ 2166727 h 3482959"/>
              <a:gd name="connsiteX2489" fmla="*/ 1076756 w 5462919"/>
              <a:gd name="connsiteY2489" fmla="*/ 2162299 h 3482959"/>
              <a:gd name="connsiteX2490" fmla="*/ 1075026 w 5462919"/>
              <a:gd name="connsiteY2490" fmla="*/ 2164360 h 3482959"/>
              <a:gd name="connsiteX2491" fmla="*/ 1013304 w 5462919"/>
              <a:gd name="connsiteY2491" fmla="*/ 2199679 h 3482959"/>
              <a:gd name="connsiteX2492" fmla="*/ 1005006 w 5462919"/>
              <a:gd name="connsiteY2492" fmla="*/ 2188843 h 3482959"/>
              <a:gd name="connsiteX2493" fmla="*/ 1129136 w 5462919"/>
              <a:gd name="connsiteY2493" fmla="*/ 1992567 h 3482959"/>
              <a:gd name="connsiteX2494" fmla="*/ 1277474 w 5462919"/>
              <a:gd name="connsiteY2494" fmla="*/ 1828661 h 3482959"/>
              <a:gd name="connsiteX2495" fmla="*/ 1347426 w 5462919"/>
              <a:gd name="connsiteY2495" fmla="*/ 1754389 h 3482959"/>
              <a:gd name="connsiteX2496" fmla="*/ 1423344 w 5462919"/>
              <a:gd name="connsiteY2496" fmla="*/ 1665989 h 3482959"/>
              <a:gd name="connsiteX2497" fmla="*/ 1579475 w 5462919"/>
              <a:gd name="connsiteY2497" fmla="*/ 1473897 h 3482959"/>
              <a:gd name="connsiteX2498" fmla="*/ 1718015 w 5462919"/>
              <a:gd name="connsiteY2498" fmla="*/ 1277484 h 3482959"/>
              <a:gd name="connsiteX2499" fmla="*/ 1515309 w 5462919"/>
              <a:gd name="connsiteY2499" fmla="*/ 1497899 h 3482959"/>
              <a:gd name="connsiteX2500" fmla="*/ 1335081 w 5462919"/>
              <a:gd name="connsiteY2500" fmla="*/ 1703708 h 3482959"/>
              <a:gd name="connsiteX2501" fmla="*/ 1160956 w 5462919"/>
              <a:gd name="connsiteY2501" fmla="*/ 1900944 h 3482959"/>
              <a:gd name="connsiteX2502" fmla="*/ 1107121 w 5462919"/>
              <a:gd name="connsiteY2502" fmla="*/ 1977959 h 3482959"/>
              <a:gd name="connsiteX2503" fmla="*/ 1065561 w 5462919"/>
              <a:gd name="connsiteY2503" fmla="*/ 2051545 h 3482959"/>
              <a:gd name="connsiteX2504" fmla="*/ 953227 w 5462919"/>
              <a:gd name="connsiteY2504" fmla="*/ 2148792 h 3482959"/>
              <a:gd name="connsiteX2505" fmla="*/ 944655 w 5462919"/>
              <a:gd name="connsiteY2505" fmla="*/ 2140219 h 3482959"/>
              <a:gd name="connsiteX2506" fmla="*/ 948670 w 5462919"/>
              <a:gd name="connsiteY2506" fmla="*/ 2097014 h 3482959"/>
              <a:gd name="connsiteX2507" fmla="*/ 965160 w 5462919"/>
              <a:gd name="connsiteY2507" fmla="*/ 2073971 h 3482959"/>
              <a:gd name="connsiteX2508" fmla="*/ 1010149 w 5462919"/>
              <a:gd name="connsiteY2508" fmla="*/ 1993938 h 3482959"/>
              <a:gd name="connsiteX2509" fmla="*/ 1021917 w 5462919"/>
              <a:gd name="connsiteY2509" fmla="*/ 1975865 h 3482959"/>
              <a:gd name="connsiteX2510" fmla="*/ 1026608 w 5462919"/>
              <a:gd name="connsiteY2510" fmla="*/ 1969592 h 3482959"/>
              <a:gd name="connsiteX2511" fmla="*/ 1083118 w 5462919"/>
              <a:gd name="connsiteY2511" fmla="*/ 1906225 h 3482959"/>
              <a:gd name="connsiteX2512" fmla="*/ 1145937 w 5462919"/>
              <a:gd name="connsiteY2512" fmla="*/ 1816933 h 3482959"/>
              <a:gd name="connsiteX2513" fmla="*/ 1206836 w 5462919"/>
              <a:gd name="connsiteY2513" fmla="*/ 1727779 h 3482959"/>
              <a:gd name="connsiteX2514" fmla="*/ 1267324 w 5462919"/>
              <a:gd name="connsiteY2514" fmla="*/ 1651930 h 3482959"/>
              <a:gd name="connsiteX2515" fmla="*/ 1398997 w 5462919"/>
              <a:gd name="connsiteY2515" fmla="*/ 1498859 h 3482959"/>
              <a:gd name="connsiteX2516" fmla="*/ 1473201 w 5462919"/>
              <a:gd name="connsiteY2516" fmla="*/ 1431539 h 3482959"/>
              <a:gd name="connsiteX2517" fmla="*/ 1500201 w 5462919"/>
              <a:gd name="connsiteY2517" fmla="*/ 1399273 h 3482959"/>
              <a:gd name="connsiteX2518" fmla="*/ 1549050 w 5462919"/>
              <a:gd name="connsiteY2518" fmla="*/ 1366637 h 3482959"/>
              <a:gd name="connsiteX2519" fmla="*/ 1537323 w 5462919"/>
              <a:gd name="connsiteY2519" fmla="*/ 1354910 h 3482959"/>
              <a:gd name="connsiteX2520" fmla="*/ 1500201 w 5462919"/>
              <a:gd name="connsiteY2520" fmla="*/ 1399273 h 3482959"/>
              <a:gd name="connsiteX2521" fmla="*/ 1462709 w 5462919"/>
              <a:gd name="connsiteY2521" fmla="*/ 1424321 h 3482959"/>
              <a:gd name="connsiteX2522" fmla="*/ 1389328 w 5462919"/>
              <a:gd name="connsiteY2522" fmla="*/ 1496047 h 3482959"/>
              <a:gd name="connsiteX2523" fmla="*/ 1263689 w 5462919"/>
              <a:gd name="connsiteY2523" fmla="*/ 1650352 h 3482959"/>
              <a:gd name="connsiteX2524" fmla="*/ 1138873 w 5462919"/>
              <a:gd name="connsiteY2524" fmla="*/ 1808841 h 3482959"/>
              <a:gd name="connsiteX2525" fmla="*/ 1066727 w 5462919"/>
              <a:gd name="connsiteY2525" fmla="*/ 1907047 h 3482959"/>
              <a:gd name="connsiteX2526" fmla="*/ 1021917 w 5462919"/>
              <a:gd name="connsiteY2526" fmla="*/ 1975865 h 3482959"/>
              <a:gd name="connsiteX2527" fmla="*/ 968195 w 5462919"/>
              <a:gd name="connsiteY2527" fmla="*/ 2047705 h 3482959"/>
              <a:gd name="connsiteX2528" fmla="*/ 949089 w 5462919"/>
              <a:gd name="connsiteY2528" fmla="*/ 2092496 h 3482959"/>
              <a:gd name="connsiteX2529" fmla="*/ 948670 w 5462919"/>
              <a:gd name="connsiteY2529" fmla="*/ 2097014 h 3482959"/>
              <a:gd name="connsiteX2530" fmla="*/ 941535 w 5462919"/>
              <a:gd name="connsiteY2530" fmla="*/ 2106984 h 3482959"/>
              <a:gd name="connsiteX2531" fmla="*/ 911325 w 5462919"/>
              <a:gd name="connsiteY2531" fmla="*/ 2133773 h 3482959"/>
              <a:gd name="connsiteX2532" fmla="*/ 898706 w 5462919"/>
              <a:gd name="connsiteY2532" fmla="*/ 2124103 h 3482959"/>
              <a:gd name="connsiteX2533" fmla="*/ 904283 w 5462919"/>
              <a:gd name="connsiteY2533" fmla="*/ 2104431 h 3482959"/>
              <a:gd name="connsiteX2534" fmla="*/ 924954 w 5462919"/>
              <a:gd name="connsiteY2534" fmla="*/ 2093771 h 3482959"/>
              <a:gd name="connsiteX2535" fmla="*/ 923507 w 5462919"/>
              <a:gd name="connsiteY2535" fmla="*/ 2099034 h 3482959"/>
              <a:gd name="connsiteX2536" fmla="*/ 902752 w 5462919"/>
              <a:gd name="connsiteY2536" fmla="*/ 2118960 h 3482959"/>
              <a:gd name="connsiteX2537" fmla="*/ 915371 w 5462919"/>
              <a:gd name="connsiteY2537" fmla="*/ 2128629 h 3482959"/>
              <a:gd name="connsiteX2538" fmla="*/ 923507 w 5462919"/>
              <a:gd name="connsiteY2538" fmla="*/ 2099034 h 3482959"/>
              <a:gd name="connsiteX2539" fmla="*/ 936237 w 5462919"/>
              <a:gd name="connsiteY2539" fmla="*/ 2086813 h 3482959"/>
              <a:gd name="connsiteX2540" fmla="*/ 946388 w 5462919"/>
              <a:gd name="connsiteY2540" fmla="*/ 2070890 h 3482959"/>
              <a:gd name="connsiteX2541" fmla="*/ 958714 w 5462919"/>
              <a:gd name="connsiteY2541" fmla="*/ 2057718 h 3482959"/>
              <a:gd name="connsiteX2542" fmla="*/ 1017761 w 5462919"/>
              <a:gd name="connsiteY2542" fmla="*/ 1956905 h 3482959"/>
              <a:gd name="connsiteX2543" fmla="*/ 1037063 w 5462919"/>
              <a:gd name="connsiteY2543" fmla="*/ 1920761 h 3482959"/>
              <a:gd name="connsiteX2544" fmla="*/ 1077632 w 5462919"/>
              <a:gd name="connsiteY2544" fmla="*/ 1862676 h 3482959"/>
              <a:gd name="connsiteX2545" fmla="*/ 1149298 w 5462919"/>
              <a:gd name="connsiteY2545" fmla="*/ 1767556 h 3482959"/>
              <a:gd name="connsiteX2546" fmla="*/ 1160196 w 5462919"/>
              <a:gd name="connsiteY2546" fmla="*/ 1753726 h 3482959"/>
              <a:gd name="connsiteX2547" fmla="*/ 1203819 w 5462919"/>
              <a:gd name="connsiteY2547" fmla="*/ 1702062 h 3482959"/>
              <a:gd name="connsiteX2548" fmla="*/ 1214967 w 5462919"/>
              <a:gd name="connsiteY2548" fmla="*/ 1684216 h 3482959"/>
              <a:gd name="connsiteX2549" fmla="*/ 1269587 w 5462919"/>
              <a:gd name="connsiteY2549" fmla="*/ 1614897 h 3482959"/>
              <a:gd name="connsiteX2550" fmla="*/ 1348072 w 5462919"/>
              <a:gd name="connsiteY2550" fmla="*/ 1521290 h 3482959"/>
              <a:gd name="connsiteX2551" fmla="*/ 1343979 w 5462919"/>
              <a:gd name="connsiteY2551" fmla="*/ 1517839 h 3482959"/>
              <a:gd name="connsiteX2552" fmla="*/ 1346190 w 5462919"/>
              <a:gd name="connsiteY2552" fmla="*/ 1505443 h 3482959"/>
              <a:gd name="connsiteX2553" fmla="*/ 1407638 w 5462919"/>
              <a:gd name="connsiteY2553" fmla="*/ 1421844 h 3482959"/>
              <a:gd name="connsiteX2554" fmla="*/ 1431436 w 5462919"/>
              <a:gd name="connsiteY2554" fmla="*/ 1370204 h 3482959"/>
              <a:gd name="connsiteX2555" fmla="*/ 1434049 w 5462919"/>
              <a:gd name="connsiteY2555" fmla="*/ 1360482 h 3482959"/>
              <a:gd name="connsiteX2556" fmla="*/ 1457084 w 5462919"/>
              <a:gd name="connsiteY2556" fmla="*/ 1335159 h 3482959"/>
              <a:gd name="connsiteX2557" fmla="*/ 1442477 w 5462919"/>
              <a:gd name="connsiteY2557" fmla="*/ 1329124 h 3482959"/>
              <a:gd name="connsiteX2558" fmla="*/ 1434049 w 5462919"/>
              <a:gd name="connsiteY2558" fmla="*/ 1360482 h 3482959"/>
              <a:gd name="connsiteX2559" fmla="*/ 1401929 w 5462919"/>
              <a:gd name="connsiteY2559" fmla="*/ 1395792 h 3482959"/>
              <a:gd name="connsiteX2560" fmla="*/ 1348728 w 5462919"/>
              <a:gd name="connsiteY2560" fmla="*/ 1456271 h 3482959"/>
              <a:gd name="connsiteX2561" fmla="*/ 1224598 w 5462919"/>
              <a:gd name="connsiteY2561" fmla="*/ 1552283 h 3482959"/>
              <a:gd name="connsiteX2562" fmla="*/ 1214037 w 5462919"/>
              <a:gd name="connsiteY2562" fmla="*/ 1541722 h 3482959"/>
              <a:gd name="connsiteX2563" fmla="*/ 1284614 w 5462919"/>
              <a:gd name="connsiteY2563" fmla="*/ 1414810 h 3482959"/>
              <a:gd name="connsiteX2564" fmla="*/ 1359152 w 5462919"/>
              <a:gd name="connsiteY2564" fmla="*/ 1337971 h 3482959"/>
              <a:gd name="connsiteX2565" fmla="*/ 1408444 w 5462919"/>
              <a:gd name="connsiteY2565" fmla="*/ 1272960 h 3482959"/>
              <a:gd name="connsiteX2566" fmla="*/ 1408530 w 5462919"/>
              <a:gd name="connsiteY2566" fmla="*/ 1273026 h 3482959"/>
              <a:gd name="connsiteX2567" fmla="*/ 1310666 w 5462919"/>
              <a:gd name="connsiteY2567" fmla="*/ 1404699 h 3482959"/>
              <a:gd name="connsiteX2568" fmla="*/ 1266878 w 5462919"/>
              <a:gd name="connsiteY2568" fmla="*/ 1473494 h 3482959"/>
              <a:gd name="connsiteX2569" fmla="*/ 1242981 w 5462919"/>
              <a:gd name="connsiteY2569" fmla="*/ 1521417 h 3482959"/>
              <a:gd name="connsiteX2570" fmla="*/ 1219935 w 5462919"/>
              <a:gd name="connsiteY2570" fmla="*/ 1535893 h 3482959"/>
              <a:gd name="connsiteX2571" fmla="*/ 1230496 w 5462919"/>
              <a:gd name="connsiteY2571" fmla="*/ 1546454 h 3482959"/>
              <a:gd name="connsiteX2572" fmla="*/ 1242981 w 5462919"/>
              <a:gd name="connsiteY2572" fmla="*/ 1521417 h 3482959"/>
              <a:gd name="connsiteX2573" fmla="*/ 1284597 w 5462919"/>
              <a:gd name="connsiteY2573" fmla="*/ 1495277 h 3482959"/>
              <a:gd name="connsiteX2574" fmla="*/ 1340155 w 5462919"/>
              <a:gd name="connsiteY2574" fmla="*/ 1440361 h 3482959"/>
              <a:gd name="connsiteX2575" fmla="*/ 1444946 w 5462919"/>
              <a:gd name="connsiteY2575" fmla="*/ 1323158 h 3482959"/>
              <a:gd name="connsiteX2576" fmla="*/ 1459553 w 5462919"/>
              <a:gd name="connsiteY2576" fmla="*/ 1329193 h 3482959"/>
              <a:gd name="connsiteX2577" fmla="*/ 1422451 w 5462919"/>
              <a:gd name="connsiteY2577" fmla="*/ 1430554 h 3482959"/>
              <a:gd name="connsiteX2578" fmla="*/ 1410400 w 5462919"/>
              <a:gd name="connsiteY2578" fmla="*/ 1450558 h 3482959"/>
              <a:gd name="connsiteX2579" fmla="*/ 1463986 w 5462919"/>
              <a:gd name="connsiteY2579" fmla="*/ 1401073 h 3482959"/>
              <a:gd name="connsiteX2580" fmla="*/ 1540478 w 5462919"/>
              <a:gd name="connsiteY2580" fmla="*/ 1351824 h 3482959"/>
              <a:gd name="connsiteX2581" fmla="*/ 1552205 w 5462919"/>
              <a:gd name="connsiteY2581" fmla="*/ 1363551 h 3482959"/>
              <a:gd name="connsiteX2582" fmla="*/ 1399203 w 5462919"/>
              <a:gd name="connsiteY2582" fmla="*/ 1522039 h 3482959"/>
              <a:gd name="connsiteX2583" fmla="*/ 1334189 w 5462919"/>
              <a:gd name="connsiteY2583" fmla="*/ 1595351 h 3482959"/>
              <a:gd name="connsiteX2584" fmla="*/ 1270753 w 5462919"/>
              <a:gd name="connsiteY2584" fmla="*/ 1675041 h 3482959"/>
              <a:gd name="connsiteX2585" fmla="*/ 1209374 w 5462919"/>
              <a:gd name="connsiteY2585" fmla="*/ 1753222 h 3482959"/>
              <a:gd name="connsiteX2586" fmla="*/ 1148886 w 5462919"/>
              <a:gd name="connsiteY2586" fmla="*/ 1843611 h 3482959"/>
              <a:gd name="connsiteX2587" fmla="*/ 1089633 w 5462919"/>
              <a:gd name="connsiteY2587" fmla="*/ 1924810 h 3482959"/>
              <a:gd name="connsiteX2588" fmla="*/ 1032849 w 5462919"/>
              <a:gd name="connsiteY2588" fmla="*/ 1988521 h 3482959"/>
              <a:gd name="connsiteX2589" fmla="*/ 965533 w 5462919"/>
              <a:gd name="connsiteY2589" fmla="*/ 2097903 h 3482959"/>
              <a:gd name="connsiteX2590" fmla="*/ 962865 w 5462919"/>
              <a:gd name="connsiteY2590" fmla="*/ 2128104 h 3482959"/>
              <a:gd name="connsiteX2591" fmla="*/ 953227 w 5462919"/>
              <a:gd name="connsiteY2591" fmla="*/ 2131578 h 3482959"/>
              <a:gd name="connsiteX2592" fmla="*/ 961800 w 5462919"/>
              <a:gd name="connsiteY2592" fmla="*/ 2140151 h 3482959"/>
              <a:gd name="connsiteX2593" fmla="*/ 962865 w 5462919"/>
              <a:gd name="connsiteY2593" fmla="*/ 2128104 h 3482959"/>
              <a:gd name="connsiteX2594" fmla="*/ 988727 w 5462919"/>
              <a:gd name="connsiteY2594" fmla="*/ 2118780 h 3482959"/>
              <a:gd name="connsiteX2595" fmla="*/ 1016458 w 5462919"/>
              <a:gd name="connsiteY2595" fmla="*/ 2092145 h 3482959"/>
              <a:gd name="connsiteX2596" fmla="*/ 1068922 w 5462919"/>
              <a:gd name="connsiteY2596" fmla="*/ 2011563 h 3482959"/>
              <a:gd name="connsiteX2597" fmla="*/ 1106367 w 5462919"/>
              <a:gd name="connsiteY2597" fmla="*/ 1945795 h 3482959"/>
              <a:gd name="connsiteX2598" fmla="*/ 1175907 w 5462919"/>
              <a:gd name="connsiteY2598" fmla="*/ 1856230 h 3482959"/>
              <a:gd name="connsiteX2599" fmla="*/ 1350168 w 5462919"/>
              <a:gd name="connsiteY2599" fmla="*/ 1660502 h 3482959"/>
              <a:gd name="connsiteX2600" fmla="*/ 1714328 w 5462919"/>
              <a:gd name="connsiteY2600" fmla="*/ 1256155 h 3482959"/>
              <a:gd name="connsiteX2601" fmla="*/ 1720546 w 5462919"/>
              <a:gd name="connsiteY2601" fmla="*/ 1253577 h 3482959"/>
              <a:gd name="connsiteX2602" fmla="*/ 1726467 w 5462919"/>
              <a:gd name="connsiteY2602" fmla="*/ 1268293 h 3482959"/>
              <a:gd name="connsiteX2603" fmla="*/ 1723615 w 5462919"/>
              <a:gd name="connsiteY2603" fmla="*/ 1271394 h 3482959"/>
              <a:gd name="connsiteX2604" fmla="*/ 1733703 w 5462919"/>
              <a:gd name="connsiteY2604" fmla="*/ 1269092 h 3482959"/>
              <a:gd name="connsiteX2605" fmla="*/ 1736686 w 5462919"/>
              <a:gd name="connsiteY2605" fmla="*/ 1280433 h 3482959"/>
              <a:gd name="connsiteX2606" fmla="*/ 1578060 w 5462919"/>
              <a:gd name="connsiteY2606" fmla="*/ 1503180 h 3482959"/>
              <a:gd name="connsiteX2607" fmla="*/ 1420806 w 5462919"/>
              <a:gd name="connsiteY2607" fmla="*/ 1695342 h 3482959"/>
              <a:gd name="connsiteX2608" fmla="*/ 1348866 w 5462919"/>
              <a:gd name="connsiteY2608" fmla="*/ 1777912 h 3482959"/>
              <a:gd name="connsiteX2609" fmla="*/ 1276857 w 5462919"/>
              <a:gd name="connsiteY2609" fmla="*/ 1854036 h 3482959"/>
              <a:gd name="connsiteX2610" fmla="*/ 1130301 w 5462919"/>
              <a:gd name="connsiteY2610" fmla="*/ 2018010 h 3482959"/>
              <a:gd name="connsiteX2611" fmla="*/ 1069445 w 5462919"/>
              <a:gd name="connsiteY2611" fmla="*/ 2101807 h 3482959"/>
              <a:gd name="connsiteX2612" fmla="*/ 1030556 w 5462919"/>
              <a:gd name="connsiteY2612" fmla="*/ 2175916 h 3482959"/>
              <a:gd name="connsiteX2613" fmla="*/ 1025511 w 5462919"/>
              <a:gd name="connsiteY2613" fmla="*/ 2179311 h 3482959"/>
              <a:gd name="connsiteX2614" fmla="*/ 1013098 w 5462919"/>
              <a:gd name="connsiteY2614" fmla="*/ 2182534 h 3482959"/>
              <a:gd name="connsiteX2615" fmla="*/ 1021396 w 5462919"/>
              <a:gd name="connsiteY2615" fmla="*/ 2193370 h 3482959"/>
              <a:gd name="connsiteX2616" fmla="*/ 1030556 w 5462919"/>
              <a:gd name="connsiteY2616" fmla="*/ 2175916 h 3482959"/>
              <a:gd name="connsiteX2617" fmla="*/ 1057899 w 5462919"/>
              <a:gd name="connsiteY2617" fmla="*/ 2157511 h 3482959"/>
              <a:gd name="connsiteX2618" fmla="*/ 1084833 w 5462919"/>
              <a:gd name="connsiteY2618" fmla="*/ 2128973 h 3482959"/>
              <a:gd name="connsiteX2619" fmla="*/ 1149230 w 5462919"/>
              <a:gd name="connsiteY2619" fmla="*/ 2044894 h 3482959"/>
              <a:gd name="connsiteX2620" fmla="*/ 1207317 w 5462919"/>
              <a:gd name="connsiteY2620" fmla="*/ 1963284 h 3482959"/>
              <a:gd name="connsiteX2621" fmla="*/ 1276171 w 5462919"/>
              <a:gd name="connsiteY2621" fmla="*/ 1882702 h 3482959"/>
              <a:gd name="connsiteX2622" fmla="*/ 1382196 w 5462919"/>
              <a:gd name="connsiteY2622" fmla="*/ 1758504 h 3482959"/>
              <a:gd name="connsiteX2623" fmla="*/ 1491307 w 5462919"/>
              <a:gd name="connsiteY2623" fmla="*/ 1636500 h 3482959"/>
              <a:gd name="connsiteX2624" fmla="*/ 1693686 w 5462919"/>
              <a:gd name="connsiteY2624" fmla="*/ 1382342 h 3482959"/>
              <a:gd name="connsiteX2625" fmla="*/ 1879126 w 5462919"/>
              <a:gd name="connsiteY2625" fmla="*/ 1119270 h 3482959"/>
              <a:gd name="connsiteX2626" fmla="*/ 1885588 w 5462919"/>
              <a:gd name="connsiteY2626" fmla="*/ 1117933 h 3482959"/>
              <a:gd name="connsiteX2627" fmla="*/ 1887561 w 5462919"/>
              <a:gd name="connsiteY2627" fmla="*/ 1112069 h 3482959"/>
              <a:gd name="connsiteX2628" fmla="*/ 1887424 w 5462919"/>
              <a:gd name="connsiteY2628" fmla="*/ 1112137 h 3482959"/>
              <a:gd name="connsiteX2629" fmla="*/ 1903952 w 5462919"/>
              <a:gd name="connsiteY2629" fmla="*/ 1116664 h 3482959"/>
              <a:gd name="connsiteX2630" fmla="*/ 1782359 w 5462919"/>
              <a:gd name="connsiteY2630" fmla="*/ 1388583 h 3482959"/>
              <a:gd name="connsiteX2631" fmla="*/ 1611184 w 5462919"/>
              <a:gd name="connsiteY2631" fmla="*/ 1608657 h 3482959"/>
              <a:gd name="connsiteX2632" fmla="*/ 1411204 w 5462919"/>
              <a:gd name="connsiteY2632" fmla="*/ 1802395 h 3482959"/>
              <a:gd name="connsiteX2633" fmla="*/ 1303191 w 5462919"/>
              <a:gd name="connsiteY2633" fmla="*/ 1910477 h 3482959"/>
              <a:gd name="connsiteX2634" fmla="*/ 1253264 w 5462919"/>
              <a:gd name="connsiteY2634" fmla="*/ 1968427 h 3482959"/>
              <a:gd name="connsiteX2635" fmla="*/ 1212803 w 5462919"/>
              <a:gd name="connsiteY2635" fmla="*/ 2019314 h 3482959"/>
              <a:gd name="connsiteX2636" fmla="*/ 1123785 w 5462919"/>
              <a:gd name="connsiteY2636" fmla="*/ 2125613 h 3482959"/>
              <a:gd name="connsiteX2637" fmla="*/ 1086701 w 5462919"/>
              <a:gd name="connsiteY2637" fmla="*/ 2177794 h 3482959"/>
              <a:gd name="connsiteX2638" fmla="*/ 1064816 w 5462919"/>
              <a:gd name="connsiteY2638" fmla="*/ 2222021 h 3482959"/>
              <a:gd name="connsiteX2639" fmla="*/ 1050062 w 5462919"/>
              <a:gd name="connsiteY2639" fmla="*/ 2224231 h 3482959"/>
              <a:gd name="connsiteX2640" fmla="*/ 1058360 w 5462919"/>
              <a:gd name="connsiteY2640" fmla="*/ 2235066 h 3482959"/>
              <a:gd name="connsiteX2641" fmla="*/ 1064816 w 5462919"/>
              <a:gd name="connsiteY2641" fmla="*/ 2222021 h 3482959"/>
              <a:gd name="connsiteX2642" fmla="*/ 1069744 w 5462919"/>
              <a:gd name="connsiteY2642" fmla="*/ 2221282 h 3482959"/>
              <a:gd name="connsiteX2643" fmla="*/ 1145937 w 5462919"/>
              <a:gd name="connsiteY2643" fmla="*/ 2160931 h 3482959"/>
              <a:gd name="connsiteX2644" fmla="*/ 1211568 w 5462919"/>
              <a:gd name="connsiteY2644" fmla="*/ 2065537 h 3482959"/>
              <a:gd name="connsiteX2645" fmla="*/ 1270067 w 5462919"/>
              <a:gd name="connsiteY2645" fmla="*/ 1981595 h 3482959"/>
              <a:gd name="connsiteX2646" fmla="*/ 1386447 w 5462919"/>
              <a:gd name="connsiteY2646" fmla="*/ 1864529 h 3482959"/>
              <a:gd name="connsiteX2647" fmla="*/ 1504747 w 5462919"/>
              <a:gd name="connsiteY2647" fmla="*/ 1751166 h 3482959"/>
              <a:gd name="connsiteX2648" fmla="*/ 1617287 w 5462919"/>
              <a:gd name="connsiteY2648" fmla="*/ 1622510 h 3482959"/>
              <a:gd name="connsiteX2649" fmla="*/ 1829542 w 5462919"/>
              <a:gd name="connsiteY2649" fmla="*/ 1353333 h 3482959"/>
              <a:gd name="connsiteX2650" fmla="*/ 2042277 w 5462919"/>
              <a:gd name="connsiteY2650" fmla="*/ 1085254 h 3482959"/>
              <a:gd name="connsiteX2651" fmla="*/ 2048125 w 5462919"/>
              <a:gd name="connsiteY2651" fmla="*/ 1082441 h 3482959"/>
              <a:gd name="connsiteX2652" fmla="*/ 2049341 w 5462919"/>
              <a:gd name="connsiteY2652" fmla="*/ 1079699 h 3482959"/>
              <a:gd name="connsiteX2653" fmla="*/ 2049547 w 5462919"/>
              <a:gd name="connsiteY2653" fmla="*/ 1079768 h 3482959"/>
              <a:gd name="connsiteX2654" fmla="*/ 2060614 w 5462919"/>
              <a:gd name="connsiteY2654" fmla="*/ 1074058 h 3482959"/>
              <a:gd name="connsiteX2655" fmla="*/ 2066075 w 5462919"/>
              <a:gd name="connsiteY2655" fmla="*/ 1084294 h 3482959"/>
              <a:gd name="connsiteX2656" fmla="*/ 2054005 w 5462919"/>
              <a:gd name="connsiteY2656" fmla="*/ 1116664 h 3482959"/>
              <a:gd name="connsiteX2657" fmla="*/ 1912455 w 5462919"/>
              <a:gd name="connsiteY2657" fmla="*/ 1370273 h 3482959"/>
              <a:gd name="connsiteX2658" fmla="*/ 1722214 w 5462919"/>
              <a:gd name="connsiteY2658" fmla="*/ 1604953 h 3482959"/>
              <a:gd name="connsiteX2659" fmla="*/ 1512565 w 5462919"/>
              <a:gd name="connsiteY2659" fmla="*/ 1819815 h 3482959"/>
              <a:gd name="connsiteX2660" fmla="*/ 1296196 w 5462919"/>
              <a:gd name="connsiteY2660" fmla="*/ 2058404 h 3482959"/>
              <a:gd name="connsiteX2661" fmla="*/ 1100611 w 5462919"/>
              <a:gd name="connsiteY2661" fmla="*/ 2307911 h 3482959"/>
              <a:gd name="connsiteX2662" fmla="*/ 1107944 w 5462919"/>
              <a:gd name="connsiteY2662" fmla="*/ 2306321 h 3482959"/>
              <a:gd name="connsiteX2663" fmla="*/ 1189897 w 5462919"/>
              <a:gd name="connsiteY2663" fmla="*/ 2220047 h 3482959"/>
              <a:gd name="connsiteX2664" fmla="*/ 1280766 w 5462919"/>
              <a:gd name="connsiteY2664" fmla="*/ 2108742 h 3482959"/>
              <a:gd name="connsiteX2665" fmla="*/ 1542810 w 5462919"/>
              <a:gd name="connsiteY2665" fmla="*/ 1849646 h 3482959"/>
              <a:gd name="connsiteX2666" fmla="*/ 1798476 w 5462919"/>
              <a:gd name="connsiteY2666" fmla="*/ 1601867 h 3482959"/>
              <a:gd name="connsiteX2667" fmla="*/ 2025339 w 5462919"/>
              <a:gd name="connsiteY2667" fmla="*/ 1335159 h 3482959"/>
              <a:gd name="connsiteX2668" fmla="*/ 2241023 w 5462919"/>
              <a:gd name="connsiteY2668" fmla="*/ 1062005 h 3482959"/>
              <a:gd name="connsiteX2669" fmla="*/ 2243138 w 5462919"/>
              <a:gd name="connsiteY2669" fmla="*/ 1060939 h 3482959"/>
              <a:gd name="connsiteX2670" fmla="*/ 2244315 w 5462919"/>
              <a:gd name="connsiteY2670" fmla="*/ 1059125 h 3482959"/>
              <a:gd name="connsiteX2671" fmla="*/ 2244315 w 5462919"/>
              <a:gd name="connsiteY2671" fmla="*/ 1059262 h 3482959"/>
              <a:gd name="connsiteX2672" fmla="*/ 2256351 w 5462919"/>
              <a:gd name="connsiteY2672" fmla="*/ 1056716 h 3482959"/>
              <a:gd name="connsiteX2673" fmla="*/ 2259128 w 5462919"/>
              <a:gd name="connsiteY2673" fmla="*/ 1067903 h 3482959"/>
              <a:gd name="connsiteX2674" fmla="*/ 2098171 w 5462919"/>
              <a:gd name="connsiteY2674" fmla="*/ 1315957 h 3482959"/>
              <a:gd name="connsiteX2675" fmla="*/ 1778245 w 5462919"/>
              <a:gd name="connsiteY2675" fmla="*/ 1731689 h 3482959"/>
              <a:gd name="connsiteX2676" fmla="*/ 1646246 w 5462919"/>
              <a:gd name="connsiteY2676" fmla="*/ 1859427 h 3482959"/>
              <a:gd name="connsiteX2677" fmla="*/ 1646983 w 5462919"/>
              <a:gd name="connsiteY2677" fmla="*/ 1858905 h 3482959"/>
              <a:gd name="connsiteX2678" fmla="*/ 1705413 w 5462919"/>
              <a:gd name="connsiteY2678" fmla="*/ 1809664 h 3482959"/>
              <a:gd name="connsiteX2679" fmla="*/ 1826251 w 5462919"/>
              <a:gd name="connsiteY2679" fmla="*/ 1707069 h 3482959"/>
              <a:gd name="connsiteX2680" fmla="*/ 2038026 w 5462919"/>
              <a:gd name="connsiteY2680" fmla="*/ 1496459 h 3482959"/>
              <a:gd name="connsiteX2681" fmla="*/ 2286428 w 5462919"/>
              <a:gd name="connsiteY2681" fmla="*/ 1156901 h 3482959"/>
              <a:gd name="connsiteX2682" fmla="*/ 2328656 w 5462919"/>
              <a:gd name="connsiteY2682" fmla="*/ 1105102 h 3482959"/>
              <a:gd name="connsiteX2683" fmla="*/ 2316951 w 5462919"/>
              <a:gd name="connsiteY2683" fmla="*/ 1107536 h 3482959"/>
              <a:gd name="connsiteX2684" fmla="*/ 2287931 w 5462919"/>
              <a:gd name="connsiteY2684" fmla="*/ 1078807 h 3482959"/>
              <a:gd name="connsiteX2685" fmla="*/ 2301236 w 5462919"/>
              <a:gd name="connsiteY2685" fmla="*/ 1044311 h 3482959"/>
              <a:gd name="connsiteX2686" fmla="*/ 2310745 w 5462919"/>
              <a:gd name="connsiteY2686" fmla="*/ 1032875 h 3482959"/>
              <a:gd name="connsiteX2687" fmla="*/ 2334757 w 5462919"/>
              <a:gd name="connsiteY2687" fmla="*/ 1026555 h 3482959"/>
              <a:gd name="connsiteX2688" fmla="*/ 2345280 w 5462919"/>
              <a:gd name="connsiteY2688" fmla="*/ 1018427 h 3482959"/>
              <a:gd name="connsiteX2689" fmla="*/ 2318038 w 5462919"/>
              <a:gd name="connsiteY2689" fmla="*/ 1050209 h 3482959"/>
              <a:gd name="connsiteX2690" fmla="*/ 2305145 w 5462919"/>
              <a:gd name="connsiteY2690" fmla="*/ 1078944 h 3482959"/>
              <a:gd name="connsiteX2691" fmla="*/ 2315226 w 5462919"/>
              <a:gd name="connsiteY2691" fmla="*/ 1091083 h 3482959"/>
              <a:gd name="connsiteX2692" fmla="*/ 2335183 w 5462919"/>
              <a:gd name="connsiteY2692" fmla="*/ 1082167 h 3482959"/>
              <a:gd name="connsiteX2693" fmla="*/ 2380034 w 5462919"/>
              <a:gd name="connsiteY2693" fmla="*/ 1026206 h 3482959"/>
              <a:gd name="connsiteX2694" fmla="*/ 2406026 w 5462919"/>
              <a:gd name="connsiteY2694" fmla="*/ 980669 h 3482959"/>
              <a:gd name="connsiteX2695" fmla="*/ 2417136 w 5462919"/>
              <a:gd name="connsiteY2695" fmla="*/ 977608 h 3482959"/>
              <a:gd name="connsiteX2696" fmla="*/ 1208832 w 5462919"/>
              <a:gd name="connsiteY2696" fmla="*/ 976819 h 3482959"/>
              <a:gd name="connsiteX2697" fmla="*/ 1128106 w 5462919"/>
              <a:gd name="connsiteY2697" fmla="*/ 1138746 h 3482959"/>
              <a:gd name="connsiteX2698" fmla="*/ 1043890 w 5462919"/>
              <a:gd name="connsiteY2698" fmla="*/ 1277689 h 3482959"/>
              <a:gd name="connsiteX2699" fmla="*/ 965503 w 5462919"/>
              <a:gd name="connsiteY2699" fmla="*/ 1402504 h 3482959"/>
              <a:gd name="connsiteX2700" fmla="*/ 848743 w 5462919"/>
              <a:gd name="connsiteY2700" fmla="*/ 1583090 h 3482959"/>
              <a:gd name="connsiteX2701" fmla="*/ 834082 w 5462919"/>
              <a:gd name="connsiteY2701" fmla="*/ 1625127 h 3482959"/>
              <a:gd name="connsiteX2702" fmla="*/ 833495 w 5462919"/>
              <a:gd name="connsiteY2702" fmla="*/ 1626093 h 3482959"/>
              <a:gd name="connsiteX2703" fmla="*/ 814627 w 5462919"/>
              <a:gd name="connsiteY2703" fmla="*/ 1640065 h 3482959"/>
              <a:gd name="connsiteX2704" fmla="*/ 825188 w 5462919"/>
              <a:gd name="connsiteY2704" fmla="*/ 1650627 h 3482959"/>
              <a:gd name="connsiteX2705" fmla="*/ 834082 w 5462919"/>
              <a:gd name="connsiteY2705" fmla="*/ 1625127 h 3482959"/>
              <a:gd name="connsiteX2706" fmla="*/ 846037 w 5462919"/>
              <a:gd name="connsiteY2706" fmla="*/ 1605433 h 3482959"/>
              <a:gd name="connsiteX2707" fmla="*/ 872097 w 5462919"/>
              <a:gd name="connsiteY2707" fmla="*/ 1553860 h 3482959"/>
              <a:gd name="connsiteX2708" fmla="*/ 916674 w 5462919"/>
              <a:gd name="connsiteY2708" fmla="*/ 1492413 h 3482959"/>
              <a:gd name="connsiteX2709" fmla="*/ 967983 w 5462919"/>
              <a:gd name="connsiteY2709" fmla="*/ 1426933 h 3482959"/>
              <a:gd name="connsiteX2710" fmla="*/ 884853 w 5462919"/>
              <a:gd name="connsiteY2710" fmla="*/ 1554203 h 3482959"/>
              <a:gd name="connsiteX2711" fmla="*/ 850469 w 5462919"/>
              <a:gd name="connsiteY2711" fmla="*/ 1620521 h 3482959"/>
              <a:gd name="connsiteX2712" fmla="*/ 847937 w 5462919"/>
              <a:gd name="connsiteY2712" fmla="*/ 1633326 h 3482959"/>
              <a:gd name="connsiteX2713" fmla="*/ 840439 w 5462919"/>
              <a:gd name="connsiteY2713" fmla="*/ 1643434 h 3482959"/>
              <a:gd name="connsiteX2714" fmla="*/ 819153 w 5462919"/>
              <a:gd name="connsiteY2714" fmla="*/ 1656387 h 3482959"/>
              <a:gd name="connsiteX2715" fmla="*/ 808592 w 5462919"/>
              <a:gd name="connsiteY2715" fmla="*/ 1645826 h 3482959"/>
              <a:gd name="connsiteX2716" fmla="*/ 874566 w 5462919"/>
              <a:gd name="connsiteY2716" fmla="*/ 1502425 h 3482959"/>
              <a:gd name="connsiteX2717" fmla="*/ 957754 w 5462919"/>
              <a:gd name="connsiteY2717" fmla="*/ 1383439 h 3482959"/>
              <a:gd name="connsiteX2718" fmla="*/ 1036346 w 5462919"/>
              <a:gd name="connsiteY2718" fmla="*/ 1256909 h 3482959"/>
              <a:gd name="connsiteX2719" fmla="*/ 1120906 w 5462919"/>
              <a:gd name="connsiteY2719" fmla="*/ 1116689 h 3482959"/>
              <a:gd name="connsiteX2720" fmla="*/ 1133752 w 5462919"/>
              <a:gd name="connsiteY2720" fmla="*/ 1090676 h 3482959"/>
              <a:gd name="connsiteX2721" fmla="*/ 1208936 w 5462919"/>
              <a:gd name="connsiteY2721" fmla="*/ 976611 h 3482959"/>
              <a:gd name="connsiteX2722" fmla="*/ 1208962 w 5462919"/>
              <a:gd name="connsiteY2722" fmla="*/ 976622 h 3482959"/>
              <a:gd name="connsiteX2723" fmla="*/ 1208832 w 5462919"/>
              <a:gd name="connsiteY2723" fmla="*/ 976819 h 3482959"/>
              <a:gd name="connsiteX2724" fmla="*/ 1312090 w 5462919"/>
              <a:gd name="connsiteY2724" fmla="*/ 968024 h 3482959"/>
              <a:gd name="connsiteX2725" fmla="*/ 1317387 w 5462919"/>
              <a:gd name="connsiteY2725" fmla="*/ 975800 h 3482959"/>
              <a:gd name="connsiteX2726" fmla="*/ 1301751 w 5462919"/>
              <a:gd name="connsiteY2726" fmla="*/ 1039579 h 3482959"/>
              <a:gd name="connsiteX2727" fmla="*/ 1240067 w 5462919"/>
              <a:gd name="connsiteY2727" fmla="*/ 1149664 h 3482959"/>
              <a:gd name="connsiteX2728" fmla="*/ 1145972 w 5462919"/>
              <a:gd name="connsiteY2728" fmla="*/ 1261988 h 3482959"/>
              <a:gd name="connsiteX2729" fmla="*/ 1182216 w 5462919"/>
              <a:gd name="connsiteY2729" fmla="*/ 1206229 h 3482959"/>
              <a:gd name="connsiteX2730" fmla="*/ 1258545 w 5462919"/>
              <a:gd name="connsiteY2730" fmla="*/ 1088614 h 3482959"/>
              <a:gd name="connsiteX2731" fmla="*/ 1286106 w 5462919"/>
              <a:gd name="connsiteY2731" fmla="*/ 1034402 h 3482959"/>
              <a:gd name="connsiteX2732" fmla="*/ 1292244 w 5462919"/>
              <a:gd name="connsiteY2732" fmla="*/ 1009266 h 3482959"/>
              <a:gd name="connsiteX2733" fmla="*/ 1315055 w 5462919"/>
              <a:gd name="connsiteY2733" fmla="*/ 981698 h 3482959"/>
              <a:gd name="connsiteX2734" fmla="*/ 1300448 w 5462919"/>
              <a:gd name="connsiteY2734" fmla="*/ 975663 h 3482959"/>
              <a:gd name="connsiteX2735" fmla="*/ 1292244 w 5462919"/>
              <a:gd name="connsiteY2735" fmla="*/ 1009266 h 3482959"/>
              <a:gd name="connsiteX2736" fmla="*/ 1256901 w 5462919"/>
              <a:gd name="connsiteY2736" fmla="*/ 1051977 h 3482959"/>
              <a:gd name="connsiteX2737" fmla="*/ 1100194 w 5462919"/>
              <a:gd name="connsiteY2737" fmla="*/ 1276318 h 3482959"/>
              <a:gd name="connsiteX2738" fmla="*/ 1100057 w 5462919"/>
              <a:gd name="connsiteY2738" fmla="*/ 1276523 h 3482959"/>
              <a:gd name="connsiteX2739" fmla="*/ 1087918 w 5462919"/>
              <a:gd name="connsiteY2739" fmla="*/ 1264384 h 3482959"/>
              <a:gd name="connsiteX2740" fmla="*/ 1302779 w 5462919"/>
              <a:gd name="connsiteY2740" fmla="*/ 969765 h 3482959"/>
              <a:gd name="connsiteX2741" fmla="*/ 1312090 w 5462919"/>
              <a:gd name="connsiteY2741" fmla="*/ 968024 h 3482959"/>
              <a:gd name="connsiteX2742" fmla="*/ 1205507 w 5462919"/>
              <a:gd name="connsiteY2742" fmla="*/ 965178 h 3482959"/>
              <a:gd name="connsiteX2743" fmla="*/ 1209853 w 5462919"/>
              <a:gd name="connsiteY2743" fmla="*/ 974771 h 3482959"/>
              <a:gd name="connsiteX2744" fmla="*/ 1208936 w 5462919"/>
              <a:gd name="connsiteY2744" fmla="*/ 976611 h 3482959"/>
              <a:gd name="connsiteX2745" fmla="*/ 1193326 w 5462919"/>
              <a:gd name="connsiteY2745" fmla="*/ 970039 h 3482959"/>
              <a:gd name="connsiteX2746" fmla="*/ 1133752 w 5462919"/>
              <a:gd name="connsiteY2746" fmla="*/ 1090676 h 3482959"/>
              <a:gd name="connsiteX2747" fmla="*/ 1094365 w 5462919"/>
              <a:gd name="connsiteY2747" fmla="*/ 1150404 h 3482959"/>
              <a:gd name="connsiteX2748" fmla="*/ 995198 w 5462919"/>
              <a:gd name="connsiteY2748" fmla="*/ 1305189 h 3482959"/>
              <a:gd name="connsiteX2749" fmla="*/ 880875 w 5462919"/>
              <a:gd name="connsiteY2749" fmla="*/ 1431788 h 3482959"/>
              <a:gd name="connsiteX2750" fmla="*/ 829166 w 5462919"/>
              <a:gd name="connsiteY2750" fmla="*/ 1500848 h 3482959"/>
              <a:gd name="connsiteX2751" fmla="*/ 804203 w 5462919"/>
              <a:gd name="connsiteY2751" fmla="*/ 1552146 h 3482959"/>
              <a:gd name="connsiteX2752" fmla="*/ 774028 w 5462919"/>
              <a:gd name="connsiteY2752" fmla="*/ 1609342 h 3482959"/>
              <a:gd name="connsiteX2753" fmla="*/ 735966 w 5462919"/>
              <a:gd name="connsiteY2753" fmla="*/ 1642466 h 3482959"/>
              <a:gd name="connsiteX2754" fmla="*/ 725405 w 5462919"/>
              <a:gd name="connsiteY2754" fmla="*/ 1631905 h 3482959"/>
              <a:gd name="connsiteX2755" fmla="*/ 783629 w 5462919"/>
              <a:gd name="connsiteY2755" fmla="*/ 1500025 h 3482959"/>
              <a:gd name="connsiteX2756" fmla="*/ 931076 w 5462919"/>
              <a:gd name="connsiteY2756" fmla="*/ 1287358 h 3482959"/>
              <a:gd name="connsiteX2757" fmla="*/ 1001937 w 5462919"/>
              <a:gd name="connsiteY2757" fmla="*/ 1164172 h 3482959"/>
              <a:gd name="connsiteX2758" fmla="*/ 1031742 w 5462919"/>
              <a:gd name="connsiteY2758" fmla="*/ 1089488 h 3482959"/>
              <a:gd name="connsiteX2759" fmla="*/ 1068922 w 5462919"/>
              <a:gd name="connsiteY2759" fmla="*/ 1040608 h 3482959"/>
              <a:gd name="connsiteX2760" fmla="*/ 1054589 w 5462919"/>
              <a:gd name="connsiteY2760" fmla="*/ 1032241 h 3482959"/>
              <a:gd name="connsiteX2761" fmla="*/ 1031742 w 5462919"/>
              <a:gd name="connsiteY2761" fmla="*/ 1089488 h 3482959"/>
              <a:gd name="connsiteX2762" fmla="*/ 983060 w 5462919"/>
              <a:gd name="connsiteY2762" fmla="*/ 1153490 h 3482959"/>
              <a:gd name="connsiteX2763" fmla="*/ 913245 w 5462919"/>
              <a:gd name="connsiteY2763" fmla="*/ 1259721 h 3482959"/>
              <a:gd name="connsiteX2764" fmla="*/ 841373 w 5462919"/>
              <a:gd name="connsiteY2764" fmla="*/ 1358682 h 3482959"/>
              <a:gd name="connsiteX2765" fmla="*/ 708465 w 5462919"/>
              <a:gd name="connsiteY2765" fmla="*/ 1567439 h 3482959"/>
              <a:gd name="connsiteX2766" fmla="*/ 693858 w 5462919"/>
              <a:gd name="connsiteY2766" fmla="*/ 1561404 h 3482959"/>
              <a:gd name="connsiteX2767" fmla="*/ 770118 w 5462919"/>
              <a:gd name="connsiteY2767" fmla="*/ 1395029 h 3482959"/>
              <a:gd name="connsiteX2768" fmla="*/ 770256 w 5462919"/>
              <a:gd name="connsiteY2768" fmla="*/ 1395235 h 3482959"/>
              <a:gd name="connsiteX2769" fmla="*/ 787401 w 5462919"/>
              <a:gd name="connsiteY2769" fmla="*/ 1395235 h 3482959"/>
              <a:gd name="connsiteX2770" fmla="*/ 782357 w 5462919"/>
              <a:gd name="connsiteY2770" fmla="*/ 1423805 h 3482959"/>
              <a:gd name="connsiteX2771" fmla="*/ 772931 w 5462919"/>
              <a:gd name="connsiteY2771" fmla="*/ 1438989 h 3482959"/>
              <a:gd name="connsiteX2772" fmla="*/ 696532 w 5462919"/>
              <a:gd name="connsiteY2772" fmla="*/ 1555575 h 3482959"/>
              <a:gd name="connsiteX2773" fmla="*/ 711140 w 5462919"/>
              <a:gd name="connsiteY2773" fmla="*/ 1561610 h 3482959"/>
              <a:gd name="connsiteX2774" fmla="*/ 754551 w 5462919"/>
              <a:gd name="connsiteY2774" fmla="*/ 1483154 h 3482959"/>
              <a:gd name="connsiteX2775" fmla="*/ 779154 w 5462919"/>
              <a:gd name="connsiteY2775" fmla="*/ 1441946 h 3482959"/>
              <a:gd name="connsiteX2776" fmla="*/ 782357 w 5462919"/>
              <a:gd name="connsiteY2776" fmla="*/ 1423805 h 3482959"/>
              <a:gd name="connsiteX2777" fmla="*/ 838493 w 5462919"/>
              <a:gd name="connsiteY2777" fmla="*/ 1333376 h 3482959"/>
              <a:gd name="connsiteX2778" fmla="*/ 875183 w 5462919"/>
              <a:gd name="connsiteY2778" fmla="*/ 1284752 h 3482959"/>
              <a:gd name="connsiteX2779" fmla="*/ 910365 w 5462919"/>
              <a:gd name="connsiteY2779" fmla="*/ 1233729 h 3482959"/>
              <a:gd name="connsiteX2780" fmla="*/ 1056920 w 5462919"/>
              <a:gd name="connsiteY2780" fmla="*/ 1028812 h 3482959"/>
              <a:gd name="connsiteX2781" fmla="*/ 1071254 w 5462919"/>
              <a:gd name="connsiteY2781" fmla="*/ 1037179 h 3482959"/>
              <a:gd name="connsiteX2782" fmla="*/ 1012138 w 5462919"/>
              <a:gd name="connsiteY2782" fmla="*/ 1182637 h 3482959"/>
              <a:gd name="connsiteX2783" fmla="*/ 865994 w 5462919"/>
              <a:gd name="connsiteY2783" fmla="*/ 1409225 h 3482959"/>
              <a:gd name="connsiteX2784" fmla="*/ 793479 w 5462919"/>
              <a:gd name="connsiteY2784" fmla="*/ 1517573 h 3482959"/>
              <a:gd name="connsiteX2785" fmla="*/ 754038 w 5462919"/>
              <a:gd name="connsiteY2785" fmla="*/ 1608902 h 3482959"/>
              <a:gd name="connsiteX2786" fmla="*/ 731440 w 5462919"/>
              <a:gd name="connsiteY2786" fmla="*/ 1626212 h 3482959"/>
              <a:gd name="connsiteX2787" fmla="*/ 742001 w 5462919"/>
              <a:gd name="connsiteY2787" fmla="*/ 1636774 h 3482959"/>
              <a:gd name="connsiteX2788" fmla="*/ 754038 w 5462919"/>
              <a:gd name="connsiteY2788" fmla="*/ 1608902 h 3482959"/>
              <a:gd name="connsiteX2789" fmla="*/ 754046 w 5462919"/>
              <a:gd name="connsiteY2789" fmla="*/ 1608896 h 3482959"/>
              <a:gd name="connsiteX2790" fmla="*/ 769502 w 5462919"/>
              <a:gd name="connsiteY2790" fmla="*/ 1584173 h 3482959"/>
              <a:gd name="connsiteX2791" fmla="*/ 799814 w 5462919"/>
              <a:gd name="connsiteY2791" fmla="*/ 1521011 h 3482959"/>
              <a:gd name="connsiteX2792" fmla="*/ 886225 w 5462919"/>
              <a:gd name="connsiteY2792" fmla="*/ 1401201 h 3482959"/>
              <a:gd name="connsiteX2793" fmla="*/ 943558 w 5462919"/>
              <a:gd name="connsiteY2793" fmla="*/ 1341331 h 3482959"/>
              <a:gd name="connsiteX2794" fmla="*/ 998010 w 5462919"/>
              <a:gd name="connsiteY2794" fmla="*/ 1271859 h 3482959"/>
              <a:gd name="connsiteX2795" fmla="*/ 1194217 w 5462919"/>
              <a:gd name="connsiteY2795" fmla="*/ 968187 h 3482959"/>
              <a:gd name="connsiteX2796" fmla="*/ 1205507 w 5462919"/>
              <a:gd name="connsiteY2796" fmla="*/ 965178 h 3482959"/>
              <a:gd name="connsiteX2797" fmla="*/ 3750543 w 5462919"/>
              <a:gd name="connsiteY2797" fmla="*/ 949972 h 3482959"/>
              <a:gd name="connsiteX2798" fmla="*/ 3709954 w 5462919"/>
              <a:gd name="connsiteY2798" fmla="*/ 1014359 h 3482959"/>
              <a:gd name="connsiteX2799" fmla="*/ 3644855 w 5462919"/>
              <a:gd name="connsiteY2799" fmla="*/ 1119612 h 3482959"/>
              <a:gd name="connsiteX2800" fmla="*/ 3485955 w 5462919"/>
              <a:gd name="connsiteY2800" fmla="*/ 1430554 h 3482959"/>
              <a:gd name="connsiteX2801" fmla="*/ 3475231 w 5462919"/>
              <a:gd name="connsiteY2801" fmla="*/ 1433769 h 3482959"/>
              <a:gd name="connsiteX2802" fmla="*/ 3474878 w 5462919"/>
              <a:gd name="connsiteY2802" fmla="*/ 1432747 h 3482959"/>
              <a:gd name="connsiteX2803" fmla="*/ 3427525 w 5462919"/>
              <a:gd name="connsiteY2803" fmla="*/ 1541585 h 3482959"/>
              <a:gd name="connsiteX2804" fmla="*/ 3363746 w 5462919"/>
              <a:gd name="connsiteY2804" fmla="*/ 1655428 h 3482959"/>
              <a:gd name="connsiteX2805" fmla="*/ 3299075 w 5462919"/>
              <a:gd name="connsiteY2805" fmla="*/ 1729631 h 3482959"/>
              <a:gd name="connsiteX2806" fmla="*/ 3230289 w 5462919"/>
              <a:gd name="connsiteY2806" fmla="*/ 1833256 h 3482959"/>
              <a:gd name="connsiteX2807" fmla="*/ 3162327 w 5462919"/>
              <a:gd name="connsiteY2807" fmla="*/ 1953065 h 3482959"/>
              <a:gd name="connsiteX2808" fmla="*/ 3012342 w 5462919"/>
              <a:gd name="connsiteY2808" fmla="*/ 2161343 h 3482959"/>
              <a:gd name="connsiteX2809" fmla="*/ 2935807 w 5462919"/>
              <a:gd name="connsiteY2809" fmla="*/ 2266064 h 3482959"/>
              <a:gd name="connsiteX2810" fmla="*/ 2872177 w 5462919"/>
              <a:gd name="connsiteY2810" fmla="*/ 2366597 h 3482959"/>
              <a:gd name="connsiteX2811" fmla="*/ 3032573 w 5462919"/>
              <a:gd name="connsiteY2811" fmla="*/ 2168338 h 3482959"/>
              <a:gd name="connsiteX2812" fmla="*/ 3183106 w 5462919"/>
              <a:gd name="connsiteY2812" fmla="*/ 1934960 h 3482959"/>
              <a:gd name="connsiteX2813" fmla="*/ 3339262 w 5462919"/>
              <a:gd name="connsiteY2813" fmla="*/ 1701857 h 3482959"/>
              <a:gd name="connsiteX2814" fmla="*/ 3495145 w 5462919"/>
              <a:gd name="connsiteY2814" fmla="*/ 1470536 h 3482959"/>
              <a:gd name="connsiteX2815" fmla="*/ 3561462 w 5462919"/>
              <a:gd name="connsiteY2815" fmla="*/ 1344692 h 3482959"/>
              <a:gd name="connsiteX2816" fmla="*/ 3632031 w 5462919"/>
              <a:gd name="connsiteY2816" fmla="*/ 1217819 h 3482959"/>
              <a:gd name="connsiteX2817" fmla="*/ 3697593 w 5462919"/>
              <a:gd name="connsiteY2817" fmla="*/ 1096295 h 3482959"/>
              <a:gd name="connsiteX2818" fmla="*/ 3747725 w 5462919"/>
              <a:gd name="connsiteY2818" fmla="*/ 970040 h 3482959"/>
              <a:gd name="connsiteX2819" fmla="*/ 4654053 w 5462919"/>
              <a:gd name="connsiteY2819" fmla="*/ 947374 h 3482959"/>
              <a:gd name="connsiteX2820" fmla="*/ 4658262 w 5462919"/>
              <a:gd name="connsiteY2820" fmla="*/ 957009 h 3482959"/>
              <a:gd name="connsiteX2821" fmla="*/ 4599146 w 5462919"/>
              <a:gd name="connsiteY2821" fmla="*/ 1122356 h 3482959"/>
              <a:gd name="connsiteX2822" fmla="*/ 4530773 w 5462919"/>
              <a:gd name="connsiteY2822" fmla="*/ 1230926 h 3482959"/>
              <a:gd name="connsiteX2823" fmla="*/ 4518015 w 5462919"/>
              <a:gd name="connsiteY2823" fmla="*/ 1241959 h 3482959"/>
              <a:gd name="connsiteX2824" fmla="*/ 4473910 w 5462919"/>
              <a:gd name="connsiteY2824" fmla="*/ 1278308 h 3482959"/>
              <a:gd name="connsiteX2825" fmla="*/ 4513078 w 5462919"/>
              <a:gd name="connsiteY2825" fmla="*/ 1229272 h 3482959"/>
              <a:gd name="connsiteX2826" fmla="*/ 4592073 w 5462919"/>
              <a:gd name="connsiteY2826" fmla="*/ 1097633 h 3482959"/>
              <a:gd name="connsiteX2827" fmla="*/ 4626892 w 5462919"/>
              <a:gd name="connsiteY2827" fmla="*/ 996099 h 3482959"/>
              <a:gd name="connsiteX2828" fmla="*/ 4656136 w 5462919"/>
              <a:gd name="connsiteY2828" fmla="*/ 960987 h 3482959"/>
              <a:gd name="connsiteX2829" fmla="*/ 4641803 w 5462919"/>
              <a:gd name="connsiteY2829" fmla="*/ 952620 h 3482959"/>
              <a:gd name="connsiteX2830" fmla="*/ 4626892 w 5462919"/>
              <a:gd name="connsiteY2830" fmla="*/ 996099 h 3482959"/>
              <a:gd name="connsiteX2831" fmla="*/ 4516713 w 5462919"/>
              <a:gd name="connsiteY2831" fmla="*/ 1128391 h 3482959"/>
              <a:gd name="connsiteX2832" fmla="*/ 4401361 w 5462919"/>
              <a:gd name="connsiteY2832" fmla="*/ 1283107 h 3482959"/>
              <a:gd name="connsiteX2833" fmla="*/ 4294582 w 5462919"/>
              <a:gd name="connsiteY2833" fmla="*/ 1429457 h 3482959"/>
              <a:gd name="connsiteX2834" fmla="*/ 4087676 w 5462919"/>
              <a:gd name="connsiteY2834" fmla="*/ 1730386 h 3482959"/>
              <a:gd name="connsiteX2835" fmla="*/ 4087676 w 5462919"/>
              <a:gd name="connsiteY2835" fmla="*/ 1730180 h 3482959"/>
              <a:gd name="connsiteX2836" fmla="*/ 4075537 w 5462919"/>
              <a:gd name="connsiteY2836" fmla="*/ 1718042 h 3482959"/>
              <a:gd name="connsiteX2837" fmla="*/ 4195621 w 5462919"/>
              <a:gd name="connsiteY2837" fmla="*/ 1551872 h 3482959"/>
              <a:gd name="connsiteX2838" fmla="*/ 4295953 w 5462919"/>
              <a:gd name="connsiteY2838" fmla="*/ 1396401 h 3482959"/>
              <a:gd name="connsiteX2839" fmla="*/ 4404653 w 5462919"/>
              <a:gd name="connsiteY2839" fmla="*/ 1249846 h 3482959"/>
              <a:gd name="connsiteX2840" fmla="*/ 4643928 w 5462919"/>
              <a:gd name="connsiteY2840" fmla="*/ 948643 h 3482959"/>
              <a:gd name="connsiteX2841" fmla="*/ 4654053 w 5462919"/>
              <a:gd name="connsiteY2841" fmla="*/ 947374 h 3482959"/>
              <a:gd name="connsiteX2842" fmla="*/ 2520006 w 5462919"/>
              <a:gd name="connsiteY2842" fmla="*/ 945213 h 3482959"/>
              <a:gd name="connsiteX2843" fmla="*/ 2531733 w 5462919"/>
              <a:gd name="connsiteY2843" fmla="*/ 956940 h 3482959"/>
              <a:gd name="connsiteX2844" fmla="*/ 2501378 w 5462919"/>
              <a:gd name="connsiteY2844" fmla="*/ 994102 h 3482959"/>
              <a:gd name="connsiteX2845" fmla="*/ 2499048 w 5462919"/>
              <a:gd name="connsiteY2845" fmla="*/ 995686 h 3482959"/>
              <a:gd name="connsiteX2846" fmla="*/ 2528990 w 5462919"/>
              <a:gd name="connsiteY2846" fmla="*/ 960095 h 3482959"/>
              <a:gd name="connsiteX2847" fmla="*/ 2517263 w 5462919"/>
              <a:gd name="connsiteY2847" fmla="*/ 948368 h 3482959"/>
              <a:gd name="connsiteX2848" fmla="*/ 2491349 w 5462919"/>
              <a:gd name="connsiteY2848" fmla="*/ 980746 h 3482959"/>
              <a:gd name="connsiteX2849" fmla="*/ 2484408 w 5462919"/>
              <a:gd name="connsiteY2849" fmla="*/ 985649 h 3482959"/>
              <a:gd name="connsiteX2850" fmla="*/ 2484448 w 5462919"/>
              <a:gd name="connsiteY2850" fmla="*/ 985504 h 3482959"/>
              <a:gd name="connsiteX2851" fmla="*/ 2520006 w 5462919"/>
              <a:gd name="connsiteY2851" fmla="*/ 945213 h 3482959"/>
              <a:gd name="connsiteX2852" fmla="*/ 4545242 w 5462919"/>
              <a:gd name="connsiteY2852" fmla="*/ 943773 h 3482959"/>
              <a:gd name="connsiteX2853" fmla="*/ 4545474 w 5462919"/>
              <a:gd name="connsiteY2853" fmla="*/ 943908 h 3482959"/>
              <a:gd name="connsiteX2854" fmla="*/ 4450260 w 5462919"/>
              <a:gd name="connsiteY2854" fmla="*/ 1095279 h 3482959"/>
              <a:gd name="connsiteX2855" fmla="*/ 4420126 w 5462919"/>
              <a:gd name="connsiteY2855" fmla="*/ 1127122 h 3482959"/>
              <a:gd name="connsiteX2856" fmla="*/ 4294102 w 5462919"/>
              <a:gd name="connsiteY2856" fmla="*/ 1258007 h 3482959"/>
              <a:gd name="connsiteX2857" fmla="*/ 4164349 w 5462919"/>
              <a:gd name="connsiteY2857" fmla="*/ 1413752 h 3482959"/>
              <a:gd name="connsiteX2858" fmla="*/ 4046871 w 5462919"/>
              <a:gd name="connsiteY2858" fmla="*/ 1576629 h 3482959"/>
              <a:gd name="connsiteX2859" fmla="*/ 3997151 w 5462919"/>
              <a:gd name="connsiteY2859" fmla="*/ 1665098 h 3482959"/>
              <a:gd name="connsiteX2860" fmla="*/ 3943658 w 5462919"/>
              <a:gd name="connsiteY2860" fmla="*/ 1749314 h 3482959"/>
              <a:gd name="connsiteX2861" fmla="*/ 3837291 w 5462919"/>
              <a:gd name="connsiteY2861" fmla="*/ 1912946 h 3482959"/>
              <a:gd name="connsiteX2862" fmla="*/ 3788348 w 5462919"/>
              <a:gd name="connsiteY2862" fmla="*/ 2023067 h 3482959"/>
              <a:gd name="connsiteX2863" fmla="*/ 3739456 w 5462919"/>
              <a:gd name="connsiteY2863" fmla="*/ 2105997 h 3482959"/>
              <a:gd name="connsiteX2864" fmla="*/ 3774403 w 5462919"/>
              <a:gd name="connsiteY2864" fmla="*/ 2004500 h 3482959"/>
              <a:gd name="connsiteX2865" fmla="*/ 3853544 w 5462919"/>
              <a:gd name="connsiteY2865" fmla="*/ 1852733 h 3482959"/>
              <a:gd name="connsiteX2866" fmla="*/ 3961558 w 5462919"/>
              <a:gd name="connsiteY2866" fmla="*/ 1690198 h 3482959"/>
              <a:gd name="connsiteX2867" fmla="*/ 4063948 w 5462919"/>
              <a:gd name="connsiteY2867" fmla="*/ 1518131 h 3482959"/>
              <a:gd name="connsiteX2868" fmla="*/ 4185129 w 5462919"/>
              <a:gd name="connsiteY2868" fmla="*/ 1361494 h 3482959"/>
              <a:gd name="connsiteX2869" fmla="*/ 4250143 w 5462919"/>
              <a:gd name="connsiteY2869" fmla="*/ 1284067 h 3482959"/>
              <a:gd name="connsiteX2870" fmla="*/ 4309190 w 5462919"/>
              <a:gd name="connsiteY2870" fmla="*/ 1215007 h 3482959"/>
              <a:gd name="connsiteX2871" fmla="*/ 4545242 w 5462919"/>
              <a:gd name="connsiteY2871" fmla="*/ 943773 h 3482959"/>
              <a:gd name="connsiteX2872" fmla="*/ 2387509 w 5462919"/>
              <a:gd name="connsiteY2872" fmla="*/ 943635 h 3482959"/>
              <a:gd name="connsiteX2873" fmla="*/ 2387777 w 5462919"/>
              <a:gd name="connsiteY2873" fmla="*/ 943791 h 3482959"/>
              <a:gd name="connsiteX2874" fmla="*/ 2387578 w 5462919"/>
              <a:gd name="connsiteY2874" fmla="*/ 943841 h 3482959"/>
              <a:gd name="connsiteX2875" fmla="*/ 2329916 w 5462919"/>
              <a:gd name="connsiteY2875" fmla="*/ 1010250 h 3482959"/>
              <a:gd name="connsiteX2876" fmla="*/ 2329443 w 5462919"/>
              <a:gd name="connsiteY2876" fmla="*/ 1010387 h 3482959"/>
              <a:gd name="connsiteX2877" fmla="*/ 2332028 w 5462919"/>
              <a:gd name="connsiteY2877" fmla="*/ 1007278 h 3482959"/>
              <a:gd name="connsiteX2878" fmla="*/ 2366181 w 5462919"/>
              <a:gd name="connsiteY2878" fmla="*/ 971685 h 3482959"/>
              <a:gd name="connsiteX2879" fmla="*/ 2387509 w 5462919"/>
              <a:gd name="connsiteY2879" fmla="*/ 943635 h 3482959"/>
              <a:gd name="connsiteX2880" fmla="*/ 2399100 w 5462919"/>
              <a:gd name="connsiteY2880" fmla="*/ 940961 h 3482959"/>
              <a:gd name="connsiteX2881" fmla="*/ 2402391 w 5462919"/>
              <a:gd name="connsiteY2881" fmla="*/ 952482 h 3482959"/>
              <a:gd name="connsiteX2882" fmla="*/ 2379623 w 5462919"/>
              <a:gd name="connsiteY2882" fmla="*/ 982658 h 3482959"/>
              <a:gd name="connsiteX2883" fmla="*/ 2377057 w 5462919"/>
              <a:gd name="connsiteY2883" fmla="*/ 985327 h 3482959"/>
              <a:gd name="connsiteX2884" fmla="*/ 2402323 w 5462919"/>
              <a:gd name="connsiteY2884" fmla="*/ 952277 h 3482959"/>
              <a:gd name="connsiteX2885" fmla="*/ 2387777 w 5462919"/>
              <a:gd name="connsiteY2885" fmla="*/ 943791 h 3482959"/>
              <a:gd name="connsiteX2886" fmla="*/ 4556858 w 5462919"/>
              <a:gd name="connsiteY2886" fmla="*/ 940859 h 3482959"/>
              <a:gd name="connsiteX2887" fmla="*/ 4560330 w 5462919"/>
              <a:gd name="connsiteY2887" fmla="*/ 952483 h 3482959"/>
              <a:gd name="connsiteX2888" fmla="*/ 4538179 w 5462919"/>
              <a:gd name="connsiteY2888" fmla="*/ 989447 h 3482959"/>
              <a:gd name="connsiteX2889" fmla="*/ 4537363 w 5462919"/>
              <a:gd name="connsiteY2889" fmla="*/ 990499 h 3482959"/>
              <a:gd name="connsiteX2890" fmla="*/ 4560055 w 5462919"/>
              <a:gd name="connsiteY2890" fmla="*/ 952414 h 3482959"/>
              <a:gd name="connsiteX2891" fmla="*/ 4545474 w 5462919"/>
              <a:gd name="connsiteY2891" fmla="*/ 943908 h 3482959"/>
              <a:gd name="connsiteX2892" fmla="*/ 4545516 w 5462919"/>
              <a:gd name="connsiteY2892" fmla="*/ 943842 h 3482959"/>
              <a:gd name="connsiteX2893" fmla="*/ 4556858 w 5462919"/>
              <a:gd name="connsiteY2893" fmla="*/ 940859 h 3482959"/>
              <a:gd name="connsiteX2894" fmla="*/ 2492443 w 5462919"/>
              <a:gd name="connsiteY2894" fmla="*/ 934924 h 3482959"/>
              <a:gd name="connsiteX2895" fmla="*/ 2498335 w 5462919"/>
              <a:gd name="connsiteY2895" fmla="*/ 949602 h 3482959"/>
              <a:gd name="connsiteX2896" fmla="*/ 2477504 w 5462919"/>
              <a:gd name="connsiteY2896" fmla="*/ 978543 h 3482959"/>
              <a:gd name="connsiteX2897" fmla="*/ 2473643 w 5462919"/>
              <a:gd name="connsiteY2897" fmla="*/ 993251 h 3482959"/>
              <a:gd name="connsiteX2898" fmla="*/ 2457667 w 5462919"/>
              <a:gd name="connsiteY2898" fmla="*/ 1004535 h 3482959"/>
              <a:gd name="connsiteX2899" fmla="*/ 2468503 w 5462919"/>
              <a:gd name="connsiteY2899" fmla="*/ 1012833 h 3482959"/>
              <a:gd name="connsiteX2900" fmla="*/ 2473643 w 5462919"/>
              <a:gd name="connsiteY2900" fmla="*/ 993251 h 3482959"/>
              <a:gd name="connsiteX2901" fmla="*/ 2484408 w 5462919"/>
              <a:gd name="connsiteY2901" fmla="*/ 985649 h 3482959"/>
              <a:gd name="connsiteX2902" fmla="*/ 2477590 w 5462919"/>
              <a:gd name="connsiteY2902" fmla="*/ 1010272 h 3482959"/>
              <a:gd name="connsiteX2903" fmla="*/ 2461919 w 5462919"/>
              <a:gd name="connsiteY2903" fmla="*/ 1020925 h 3482959"/>
              <a:gd name="connsiteX2904" fmla="*/ 2451084 w 5462919"/>
              <a:gd name="connsiteY2904" fmla="*/ 1012627 h 3482959"/>
              <a:gd name="connsiteX2905" fmla="*/ 2485922 w 5462919"/>
              <a:gd name="connsiteY2905" fmla="*/ 937258 h 3482959"/>
              <a:gd name="connsiteX2906" fmla="*/ 2486197 w 5462919"/>
              <a:gd name="connsiteY2906" fmla="*/ 937464 h 3482959"/>
              <a:gd name="connsiteX2907" fmla="*/ 2492443 w 5462919"/>
              <a:gd name="connsiteY2907" fmla="*/ 934924 h 3482959"/>
              <a:gd name="connsiteX2908" fmla="*/ 4419947 w 5462919"/>
              <a:gd name="connsiteY2908" fmla="*/ 924914 h 3482959"/>
              <a:gd name="connsiteX2909" fmla="*/ 4419920 w 5462919"/>
              <a:gd name="connsiteY2909" fmla="*/ 925010 h 3482959"/>
              <a:gd name="connsiteX2910" fmla="*/ 4419741 w 5462919"/>
              <a:gd name="connsiteY2910" fmla="*/ 925119 h 3482959"/>
              <a:gd name="connsiteX2911" fmla="*/ 4429573 w 5462919"/>
              <a:gd name="connsiteY2911" fmla="*/ 919127 h 3482959"/>
              <a:gd name="connsiteX2912" fmla="*/ 4436269 w 5462919"/>
              <a:gd name="connsiteY2912" fmla="*/ 929646 h 3482959"/>
              <a:gd name="connsiteX2913" fmla="*/ 4428588 w 5462919"/>
              <a:gd name="connsiteY2913" fmla="*/ 962838 h 3482959"/>
              <a:gd name="connsiteX2914" fmla="*/ 4291222 w 5462919"/>
              <a:gd name="connsiteY2914" fmla="*/ 1213361 h 3482959"/>
              <a:gd name="connsiteX2915" fmla="*/ 4089597 w 5462919"/>
              <a:gd name="connsiteY2915" fmla="*/ 1448659 h 3482959"/>
              <a:gd name="connsiteX2916" fmla="*/ 3997082 w 5462919"/>
              <a:gd name="connsiteY2916" fmla="*/ 1564148 h 3482959"/>
              <a:gd name="connsiteX2917" fmla="*/ 3914443 w 5462919"/>
              <a:gd name="connsiteY2917" fmla="*/ 1692530 h 3482959"/>
              <a:gd name="connsiteX2918" fmla="*/ 3720567 w 5462919"/>
              <a:gd name="connsiteY2918" fmla="*/ 1995996 h 3482959"/>
              <a:gd name="connsiteX2919" fmla="*/ 3640038 w 5462919"/>
              <a:gd name="connsiteY2919" fmla="*/ 2150910 h 3482959"/>
              <a:gd name="connsiteX2920" fmla="*/ 3587941 w 5462919"/>
              <a:gd name="connsiteY2920" fmla="*/ 2303389 h 3482959"/>
              <a:gd name="connsiteX2921" fmla="*/ 3575384 w 5462919"/>
              <a:gd name="connsiteY2921" fmla="*/ 2305018 h 3482959"/>
              <a:gd name="connsiteX2922" fmla="*/ 3583682 w 5462919"/>
              <a:gd name="connsiteY2922" fmla="*/ 2315854 h 3482959"/>
              <a:gd name="connsiteX2923" fmla="*/ 3587941 w 5462919"/>
              <a:gd name="connsiteY2923" fmla="*/ 2303389 h 3482959"/>
              <a:gd name="connsiteX2924" fmla="*/ 3600758 w 5462919"/>
              <a:gd name="connsiteY2924" fmla="*/ 2301726 h 3482959"/>
              <a:gd name="connsiteX2925" fmla="*/ 3681752 w 5462919"/>
              <a:gd name="connsiteY2925" fmla="*/ 2233489 h 3482959"/>
              <a:gd name="connsiteX2926" fmla="*/ 3730912 w 5462919"/>
              <a:gd name="connsiteY2926" fmla="*/ 2127234 h 3482959"/>
              <a:gd name="connsiteX2927" fmla="*/ 3712061 w 5462919"/>
              <a:gd name="connsiteY2927" fmla="*/ 2174267 h 3482959"/>
              <a:gd name="connsiteX2928" fmla="*/ 3696427 w 5462919"/>
              <a:gd name="connsiteY2928" fmla="*/ 2240090 h 3482959"/>
              <a:gd name="connsiteX2929" fmla="*/ 3676257 w 5462919"/>
              <a:gd name="connsiteY2929" fmla="*/ 2270110 h 3482959"/>
              <a:gd name="connsiteX2930" fmla="*/ 3575590 w 5462919"/>
              <a:gd name="connsiteY2930" fmla="*/ 2322163 h 3482959"/>
              <a:gd name="connsiteX2931" fmla="*/ 3567291 w 5462919"/>
              <a:gd name="connsiteY2931" fmla="*/ 2311327 h 3482959"/>
              <a:gd name="connsiteX2932" fmla="*/ 3577784 w 5462919"/>
              <a:gd name="connsiteY2932" fmla="*/ 2270796 h 3482959"/>
              <a:gd name="connsiteX2933" fmla="*/ 3641083 w 5462919"/>
              <a:gd name="connsiteY2933" fmla="*/ 2108065 h 3482959"/>
              <a:gd name="connsiteX2934" fmla="*/ 3660853 w 5462919"/>
              <a:gd name="connsiteY2934" fmla="*/ 2072039 h 3482959"/>
              <a:gd name="connsiteX2935" fmla="*/ 3586905 w 5462919"/>
              <a:gd name="connsiteY2935" fmla="*/ 2200776 h 3482959"/>
              <a:gd name="connsiteX2936" fmla="*/ 3515445 w 5462919"/>
              <a:gd name="connsiteY2936" fmla="*/ 2322163 h 3482959"/>
              <a:gd name="connsiteX2937" fmla="*/ 3449745 w 5462919"/>
              <a:gd name="connsiteY2937" fmla="*/ 2436211 h 3482959"/>
              <a:gd name="connsiteX2938" fmla="*/ 3327673 w 5462919"/>
              <a:gd name="connsiteY2938" fmla="*/ 2601009 h 3482959"/>
              <a:gd name="connsiteX2939" fmla="*/ 3202172 w 5462919"/>
              <a:gd name="connsiteY2939" fmla="*/ 2785421 h 3482959"/>
              <a:gd name="connsiteX2940" fmla="*/ 3163767 w 5462919"/>
              <a:gd name="connsiteY2940" fmla="*/ 2876769 h 3482959"/>
              <a:gd name="connsiteX2941" fmla="*/ 3155194 w 5462919"/>
              <a:gd name="connsiteY2941" fmla="*/ 2920866 h 3482959"/>
              <a:gd name="connsiteX2942" fmla="*/ 3149645 w 5462919"/>
              <a:gd name="connsiteY2942" fmla="*/ 2944069 h 3482959"/>
              <a:gd name="connsiteX2943" fmla="*/ 3188353 w 5462919"/>
              <a:gd name="connsiteY2943" fmla="*/ 2919246 h 3482959"/>
              <a:gd name="connsiteX2944" fmla="*/ 3231592 w 5462919"/>
              <a:gd name="connsiteY2944" fmla="*/ 2864287 h 3482959"/>
              <a:gd name="connsiteX2945" fmla="*/ 3284125 w 5462919"/>
              <a:gd name="connsiteY2945" fmla="*/ 2749416 h 3482959"/>
              <a:gd name="connsiteX2946" fmla="*/ 3309910 w 5462919"/>
              <a:gd name="connsiteY2946" fmla="*/ 2691466 h 3482959"/>
              <a:gd name="connsiteX2947" fmla="*/ 3347698 w 5462919"/>
              <a:gd name="connsiteY2947" fmla="*/ 2627138 h 3482959"/>
              <a:gd name="connsiteX2948" fmla="*/ 3548706 w 5462919"/>
              <a:gd name="connsiteY2948" fmla="*/ 2335193 h 3482959"/>
              <a:gd name="connsiteX2949" fmla="*/ 3560150 w 5462919"/>
              <a:gd name="connsiteY2949" fmla="*/ 2334987 h 3482959"/>
              <a:gd name="connsiteX2950" fmla="*/ 3560352 w 5462919"/>
              <a:gd name="connsiteY2950" fmla="*/ 2338579 h 3482959"/>
              <a:gd name="connsiteX2951" fmla="*/ 3563108 w 5462919"/>
              <a:gd name="connsiteY2951" fmla="*/ 2335056 h 3482959"/>
              <a:gd name="connsiteX2952" fmla="*/ 3577441 w 5462919"/>
              <a:gd name="connsiteY2952" fmla="*/ 2338828 h 3482959"/>
              <a:gd name="connsiteX2953" fmla="*/ 3570035 w 5462919"/>
              <a:gd name="connsiteY2953" fmla="*/ 2430725 h 3482959"/>
              <a:gd name="connsiteX2954" fmla="*/ 3491236 w 5462919"/>
              <a:gd name="connsiteY2954" fmla="*/ 2600461 h 3482959"/>
              <a:gd name="connsiteX2955" fmla="*/ 3448571 w 5462919"/>
              <a:gd name="connsiteY2955" fmla="*/ 2680845 h 3482959"/>
              <a:gd name="connsiteX2956" fmla="*/ 3435876 w 5462919"/>
              <a:gd name="connsiteY2956" fmla="*/ 2716289 h 3482959"/>
              <a:gd name="connsiteX2957" fmla="*/ 3403660 w 5462919"/>
              <a:gd name="connsiteY2957" fmla="*/ 2757851 h 3482959"/>
              <a:gd name="connsiteX2958" fmla="*/ 3417993 w 5462919"/>
              <a:gd name="connsiteY2958" fmla="*/ 2766218 h 3482959"/>
              <a:gd name="connsiteX2959" fmla="*/ 3435876 w 5462919"/>
              <a:gd name="connsiteY2959" fmla="*/ 2716289 h 3482959"/>
              <a:gd name="connsiteX2960" fmla="*/ 3461635 w 5462919"/>
              <a:gd name="connsiteY2960" fmla="*/ 2683057 h 3482959"/>
              <a:gd name="connsiteX2961" fmla="*/ 3507010 w 5462919"/>
              <a:gd name="connsiteY2961" fmla="*/ 2600392 h 3482959"/>
              <a:gd name="connsiteX2962" fmla="*/ 3589443 w 5462919"/>
              <a:gd name="connsiteY2962" fmla="*/ 2433811 h 3482959"/>
              <a:gd name="connsiteX2963" fmla="*/ 3605079 w 5462919"/>
              <a:gd name="connsiteY2963" fmla="*/ 2440395 h 3482959"/>
              <a:gd name="connsiteX2964" fmla="*/ 3536019 w 5462919"/>
              <a:gd name="connsiteY2964" fmla="*/ 2592436 h 3482959"/>
              <a:gd name="connsiteX2965" fmla="*/ 3507207 w 5462919"/>
              <a:gd name="connsiteY2965" fmla="*/ 2672470 h 3482959"/>
              <a:gd name="connsiteX2966" fmla="*/ 3503413 w 5462919"/>
              <a:gd name="connsiteY2966" fmla="*/ 2727582 h 3482959"/>
              <a:gd name="connsiteX2967" fmla="*/ 3486779 w 5462919"/>
              <a:gd name="connsiteY2967" fmla="*/ 2750993 h 3482959"/>
              <a:gd name="connsiteX2968" fmla="*/ 3501386 w 5462919"/>
              <a:gd name="connsiteY2968" fmla="*/ 2757028 h 3482959"/>
              <a:gd name="connsiteX2969" fmla="*/ 3503413 w 5462919"/>
              <a:gd name="connsiteY2969" fmla="*/ 2727582 h 3482959"/>
              <a:gd name="connsiteX2970" fmla="*/ 3527911 w 5462919"/>
              <a:gd name="connsiteY2970" fmla="*/ 2693103 h 3482959"/>
              <a:gd name="connsiteX2971" fmla="*/ 3610223 w 5462919"/>
              <a:gd name="connsiteY2971" fmla="*/ 2496288 h 3482959"/>
              <a:gd name="connsiteX2972" fmla="*/ 3626202 w 5462919"/>
              <a:gd name="connsiteY2972" fmla="*/ 2500608 h 3482959"/>
              <a:gd name="connsiteX2973" fmla="*/ 3576482 w 5462919"/>
              <a:gd name="connsiteY2973" fmla="*/ 2678230 h 3482959"/>
              <a:gd name="connsiteX2974" fmla="*/ 3561668 w 5462919"/>
              <a:gd name="connsiteY2974" fmla="*/ 2669589 h 3482959"/>
              <a:gd name="connsiteX2975" fmla="*/ 3608018 w 5462919"/>
              <a:gd name="connsiteY2975" fmla="*/ 2544795 h 3482959"/>
              <a:gd name="connsiteX2976" fmla="*/ 3608133 w 5462919"/>
              <a:gd name="connsiteY2976" fmla="*/ 2539574 h 3482959"/>
              <a:gd name="connsiteX2977" fmla="*/ 3624967 w 5462919"/>
              <a:gd name="connsiteY2977" fmla="*/ 2504928 h 3482959"/>
              <a:gd name="connsiteX2978" fmla="*/ 3608989 w 5462919"/>
              <a:gd name="connsiteY2978" fmla="*/ 2500608 h 3482959"/>
              <a:gd name="connsiteX2979" fmla="*/ 3608133 w 5462919"/>
              <a:gd name="connsiteY2979" fmla="*/ 2539574 h 3482959"/>
              <a:gd name="connsiteX2980" fmla="*/ 3593447 w 5462919"/>
              <a:gd name="connsiteY2980" fmla="*/ 2569797 h 3482959"/>
              <a:gd name="connsiteX2981" fmla="*/ 3498849 w 5462919"/>
              <a:gd name="connsiteY2981" fmla="*/ 2763132 h 3482959"/>
              <a:gd name="connsiteX2982" fmla="*/ 3484241 w 5462919"/>
              <a:gd name="connsiteY2982" fmla="*/ 2757097 h 3482959"/>
              <a:gd name="connsiteX2983" fmla="*/ 3489522 w 5462919"/>
              <a:gd name="connsiteY2983" fmla="*/ 2672684 h 3482959"/>
              <a:gd name="connsiteX2984" fmla="*/ 3493306 w 5462919"/>
              <a:gd name="connsiteY2984" fmla="*/ 2661723 h 3482959"/>
              <a:gd name="connsiteX2985" fmla="*/ 3520349 w 5462919"/>
              <a:gd name="connsiteY2985" fmla="*/ 2613122 h 3482959"/>
              <a:gd name="connsiteX2986" fmla="*/ 3604119 w 5462919"/>
              <a:gd name="connsiteY2986" fmla="*/ 2442589 h 3482959"/>
              <a:gd name="connsiteX2987" fmla="*/ 3588483 w 5462919"/>
              <a:gd name="connsiteY2987" fmla="*/ 2436006 h 3482959"/>
              <a:gd name="connsiteX2988" fmla="*/ 3517229 w 5462919"/>
              <a:gd name="connsiteY2988" fmla="*/ 2592436 h 3482959"/>
              <a:gd name="connsiteX2989" fmla="*/ 3493306 w 5462919"/>
              <a:gd name="connsiteY2989" fmla="*/ 2661723 h 3482959"/>
              <a:gd name="connsiteX2990" fmla="*/ 3474252 w 5462919"/>
              <a:gd name="connsiteY2990" fmla="*/ 2695968 h 3482959"/>
              <a:gd name="connsiteX2991" fmla="*/ 3415593 w 5462919"/>
              <a:gd name="connsiteY2991" fmla="*/ 2770127 h 3482959"/>
              <a:gd name="connsiteX2992" fmla="*/ 3401260 w 5462919"/>
              <a:gd name="connsiteY2992" fmla="*/ 2761761 h 3482959"/>
              <a:gd name="connsiteX2993" fmla="*/ 3433904 w 5462919"/>
              <a:gd name="connsiteY2993" fmla="*/ 2672332 h 3482959"/>
              <a:gd name="connsiteX2994" fmla="*/ 3521686 w 5462919"/>
              <a:gd name="connsiteY2994" fmla="*/ 2506094 h 3482959"/>
              <a:gd name="connsiteX2995" fmla="*/ 3561467 w 5462919"/>
              <a:gd name="connsiteY2995" fmla="*/ 2385660 h 3482959"/>
              <a:gd name="connsiteX2996" fmla="*/ 3561077 w 5462919"/>
              <a:gd name="connsiteY2996" fmla="*/ 2365780 h 3482959"/>
              <a:gd name="connsiteX2997" fmla="*/ 3574972 w 5462919"/>
              <a:gd name="connsiteY2997" fmla="*/ 2347263 h 3482959"/>
              <a:gd name="connsiteX2998" fmla="*/ 3560639 w 5462919"/>
              <a:gd name="connsiteY2998" fmla="*/ 2343491 h 3482959"/>
              <a:gd name="connsiteX2999" fmla="*/ 3560644 w 5462919"/>
              <a:gd name="connsiteY2999" fmla="*/ 2343767 h 3482959"/>
              <a:gd name="connsiteX3000" fmla="*/ 3560845 w 5462919"/>
              <a:gd name="connsiteY3000" fmla="*/ 2347331 h 3482959"/>
              <a:gd name="connsiteX3001" fmla="*/ 3560718 w 5462919"/>
              <a:gd name="connsiteY3001" fmla="*/ 2347505 h 3482959"/>
              <a:gd name="connsiteX3002" fmla="*/ 3561077 w 5462919"/>
              <a:gd name="connsiteY3002" fmla="*/ 2365780 h 3482959"/>
              <a:gd name="connsiteX3003" fmla="*/ 3510413 w 5462919"/>
              <a:gd name="connsiteY3003" fmla="*/ 2433297 h 3482959"/>
              <a:gd name="connsiteX3004" fmla="*/ 3461747 w 5462919"/>
              <a:gd name="connsiteY3004" fmla="*/ 2529617 h 3482959"/>
              <a:gd name="connsiteX3005" fmla="*/ 3422245 w 5462919"/>
              <a:gd name="connsiteY3005" fmla="*/ 2615891 h 3482959"/>
              <a:gd name="connsiteX3006" fmla="*/ 3384183 w 5462919"/>
              <a:gd name="connsiteY3006" fmla="*/ 2687283 h 3482959"/>
              <a:gd name="connsiteX3007" fmla="*/ 3316974 w 5462919"/>
              <a:gd name="connsiteY3007" fmla="*/ 2799754 h 3482959"/>
              <a:gd name="connsiteX3008" fmla="*/ 3225146 w 5462919"/>
              <a:gd name="connsiteY3008" fmla="*/ 2922855 h 3482959"/>
              <a:gd name="connsiteX3009" fmla="*/ 3134483 w 5462919"/>
              <a:gd name="connsiteY3009" fmla="*/ 2987183 h 3482959"/>
              <a:gd name="connsiteX3010" fmla="*/ 3123922 w 5462919"/>
              <a:gd name="connsiteY3010" fmla="*/ 2976622 h 3482959"/>
              <a:gd name="connsiteX3011" fmla="*/ 3125526 w 5462919"/>
              <a:gd name="connsiteY3011" fmla="*/ 2969885 h 3482959"/>
              <a:gd name="connsiteX3012" fmla="*/ 3124308 w 5462919"/>
              <a:gd name="connsiteY3012" fmla="*/ 2968143 h 3482959"/>
              <a:gd name="connsiteX3013" fmla="*/ 3127571 w 5462919"/>
              <a:gd name="connsiteY3013" fmla="*/ 2961299 h 3482959"/>
              <a:gd name="connsiteX3014" fmla="*/ 3138049 w 5462919"/>
              <a:gd name="connsiteY3014" fmla="*/ 2917300 h 3482959"/>
              <a:gd name="connsiteX3015" fmla="*/ 3210744 w 5462919"/>
              <a:gd name="connsiteY3015" fmla="*/ 2736043 h 3482959"/>
              <a:gd name="connsiteX3016" fmla="*/ 3340977 w 5462919"/>
              <a:gd name="connsiteY3016" fmla="*/ 2555609 h 3482959"/>
              <a:gd name="connsiteX3017" fmla="*/ 3460307 w 5462919"/>
              <a:gd name="connsiteY3017" fmla="*/ 2383405 h 3482959"/>
              <a:gd name="connsiteX3018" fmla="*/ 3603571 w 5462919"/>
              <a:gd name="connsiteY3018" fmla="*/ 2138506 h 3482959"/>
              <a:gd name="connsiteX3019" fmla="*/ 3742170 w 5462919"/>
              <a:gd name="connsiteY3019" fmla="*/ 1891549 h 3482959"/>
              <a:gd name="connsiteX3020" fmla="*/ 3800807 w 5462919"/>
              <a:gd name="connsiteY3020" fmla="*/ 1777020 h 3482959"/>
              <a:gd name="connsiteX3021" fmla="*/ 3863352 w 5462919"/>
              <a:gd name="connsiteY3021" fmla="*/ 1670173 h 3482959"/>
              <a:gd name="connsiteX3022" fmla="*/ 4000700 w 5462919"/>
              <a:gd name="connsiteY3022" fmla="*/ 1467588 h 3482959"/>
              <a:gd name="connsiteX3023" fmla="*/ 4024484 w 5462919"/>
              <a:gd name="connsiteY3023" fmla="*/ 1434509 h 3482959"/>
              <a:gd name="connsiteX3024" fmla="*/ 4095632 w 5462919"/>
              <a:gd name="connsiteY3024" fmla="*/ 1362866 h 3482959"/>
              <a:gd name="connsiteX3025" fmla="*/ 4113681 w 5462919"/>
              <a:gd name="connsiteY3025" fmla="*/ 1340532 h 3482959"/>
              <a:gd name="connsiteX3026" fmla="*/ 3985467 w 5462919"/>
              <a:gd name="connsiteY3026" fmla="*/ 1518688 h 3482959"/>
              <a:gd name="connsiteX3027" fmla="*/ 3850390 w 5462919"/>
              <a:gd name="connsiteY3027" fmla="*/ 1724762 h 3482959"/>
              <a:gd name="connsiteX3028" fmla="*/ 3788514 w 5462919"/>
              <a:gd name="connsiteY3028" fmla="*/ 1838665 h 3482959"/>
              <a:gd name="connsiteX3029" fmla="*/ 3740978 w 5462919"/>
              <a:gd name="connsiteY3029" fmla="*/ 1930277 h 3482959"/>
              <a:gd name="connsiteX3030" fmla="*/ 3919176 w 5462919"/>
              <a:gd name="connsiteY3030" fmla="*/ 1653439 h 3482959"/>
              <a:gd name="connsiteX3031" fmla="*/ 4000854 w 5462919"/>
              <a:gd name="connsiteY3031" fmla="*/ 1530475 h 3482959"/>
              <a:gd name="connsiteX3032" fmla="*/ 4095220 w 5462919"/>
              <a:gd name="connsiteY3032" fmla="*/ 1416221 h 3482959"/>
              <a:gd name="connsiteX3033" fmla="*/ 4295611 w 5462919"/>
              <a:gd name="connsiteY3033" fmla="*/ 1179483 h 3482959"/>
              <a:gd name="connsiteX3034" fmla="*/ 4400799 w 5462919"/>
              <a:gd name="connsiteY3034" fmla="*/ 993699 h 3482959"/>
              <a:gd name="connsiteX3035" fmla="*/ 4419920 w 5462919"/>
              <a:gd name="connsiteY3035" fmla="*/ 925010 h 3482959"/>
              <a:gd name="connsiteX3036" fmla="*/ 3020234 w 5462919"/>
              <a:gd name="connsiteY3036" fmla="*/ 894878 h 3482959"/>
              <a:gd name="connsiteX3037" fmla="*/ 3004661 w 5462919"/>
              <a:gd name="connsiteY3037" fmla="*/ 928960 h 3482959"/>
              <a:gd name="connsiteX3038" fmla="*/ 2901379 w 5462919"/>
              <a:gd name="connsiteY3038" fmla="*/ 1194364 h 3482959"/>
              <a:gd name="connsiteX3039" fmla="*/ 2791171 w 5462919"/>
              <a:gd name="connsiteY3039" fmla="*/ 1451197 h 3482959"/>
              <a:gd name="connsiteX3040" fmla="*/ 2656600 w 5462919"/>
              <a:gd name="connsiteY3040" fmla="*/ 1697090 h 3482959"/>
              <a:gd name="connsiteX3041" fmla="*/ 2604639 w 5462919"/>
              <a:gd name="connsiteY3041" fmla="*/ 1779076 h 3482959"/>
              <a:gd name="connsiteX3042" fmla="*/ 2565663 w 5462919"/>
              <a:gd name="connsiteY3042" fmla="*/ 1896273 h 3482959"/>
              <a:gd name="connsiteX3043" fmla="*/ 2514931 w 5462919"/>
              <a:gd name="connsiteY3043" fmla="*/ 2016502 h 3482959"/>
              <a:gd name="connsiteX3044" fmla="*/ 2408701 w 5462919"/>
              <a:gd name="connsiteY3044" fmla="*/ 2219087 h 3482959"/>
              <a:gd name="connsiteX3045" fmla="*/ 2312346 w 5462919"/>
              <a:gd name="connsiteY3045" fmla="*/ 2363242 h 3482959"/>
              <a:gd name="connsiteX3046" fmla="*/ 2210093 w 5462919"/>
              <a:gd name="connsiteY3046" fmla="*/ 2525502 h 3482959"/>
              <a:gd name="connsiteX3047" fmla="*/ 2175538 w 5462919"/>
              <a:gd name="connsiteY3047" fmla="*/ 2602689 h 3482959"/>
              <a:gd name="connsiteX3048" fmla="*/ 2160637 w 5462919"/>
              <a:gd name="connsiteY3048" fmla="*/ 2676751 h 3482959"/>
              <a:gd name="connsiteX3049" fmla="*/ 2158178 w 5462919"/>
              <a:gd name="connsiteY3049" fmla="*/ 2677407 h 3482959"/>
              <a:gd name="connsiteX3050" fmla="*/ 2152623 w 5462919"/>
              <a:gd name="connsiteY3050" fmla="*/ 2676927 h 3482959"/>
              <a:gd name="connsiteX3051" fmla="*/ 2158932 w 5462919"/>
              <a:gd name="connsiteY3051" fmla="*/ 2685225 h 3482959"/>
              <a:gd name="connsiteX3052" fmla="*/ 2160637 w 5462919"/>
              <a:gd name="connsiteY3052" fmla="*/ 2676751 h 3482959"/>
              <a:gd name="connsiteX3053" fmla="*/ 2163322 w 5462919"/>
              <a:gd name="connsiteY3053" fmla="*/ 2676035 h 3482959"/>
              <a:gd name="connsiteX3054" fmla="*/ 2192537 w 5462919"/>
              <a:gd name="connsiteY3054" fmla="*/ 2651415 h 3482959"/>
              <a:gd name="connsiteX3055" fmla="*/ 2225729 w 5462919"/>
              <a:gd name="connsiteY3055" fmla="*/ 2603409 h 3482959"/>
              <a:gd name="connsiteX3056" fmla="*/ 2291498 w 5462919"/>
              <a:gd name="connsiteY3056" fmla="*/ 2476399 h 3482959"/>
              <a:gd name="connsiteX3057" fmla="*/ 2343756 w 5462919"/>
              <a:gd name="connsiteY3057" fmla="*/ 2365299 h 3482959"/>
              <a:gd name="connsiteX3058" fmla="*/ 2377223 w 5462919"/>
              <a:gd name="connsiteY3058" fmla="*/ 2305567 h 3482959"/>
              <a:gd name="connsiteX3059" fmla="*/ 2439699 w 5462919"/>
              <a:gd name="connsiteY3059" fmla="*/ 2195838 h 3482959"/>
              <a:gd name="connsiteX3060" fmla="*/ 2566778 w 5462919"/>
              <a:gd name="connsiteY3060" fmla="*/ 1981526 h 3482959"/>
              <a:gd name="connsiteX3061" fmla="*/ 2689879 w 5462919"/>
              <a:gd name="connsiteY3061" fmla="*/ 1775717 h 3482959"/>
              <a:gd name="connsiteX3062" fmla="*/ 2896236 w 5462919"/>
              <a:gd name="connsiteY3062" fmla="*/ 1339686 h 3482959"/>
              <a:gd name="connsiteX3063" fmla="*/ 3005089 w 5462919"/>
              <a:gd name="connsiteY3063" fmla="*/ 989664 h 3482959"/>
              <a:gd name="connsiteX3064" fmla="*/ 4035117 w 5462919"/>
              <a:gd name="connsiteY3064" fmla="*/ 891481 h 3482959"/>
              <a:gd name="connsiteX3065" fmla="*/ 4041590 w 5462919"/>
              <a:gd name="connsiteY3065" fmla="*/ 899608 h 3482959"/>
              <a:gd name="connsiteX3066" fmla="*/ 4039670 w 5462919"/>
              <a:gd name="connsiteY3066" fmla="*/ 935681 h 3482959"/>
              <a:gd name="connsiteX3067" fmla="*/ 3975960 w 5462919"/>
              <a:gd name="connsiteY3067" fmla="*/ 1111314 h 3482959"/>
              <a:gd name="connsiteX3068" fmla="*/ 3875352 w 5462919"/>
              <a:gd name="connsiteY3068" fmla="*/ 1288525 h 3482959"/>
              <a:gd name="connsiteX3069" fmla="*/ 3757189 w 5462919"/>
              <a:gd name="connsiteY3069" fmla="*/ 1479315 h 3482959"/>
              <a:gd name="connsiteX3070" fmla="*/ 3683245 w 5462919"/>
              <a:gd name="connsiteY3070" fmla="*/ 1592240 h 3482959"/>
              <a:gd name="connsiteX3071" fmla="*/ 3721478 w 5462919"/>
              <a:gd name="connsiteY3071" fmla="*/ 1501205 h 3482959"/>
              <a:gd name="connsiteX3072" fmla="*/ 3777351 w 5462919"/>
              <a:gd name="connsiteY3072" fmla="*/ 1416152 h 3482959"/>
              <a:gd name="connsiteX3073" fmla="*/ 3882142 w 5462919"/>
              <a:gd name="connsiteY3073" fmla="*/ 1243948 h 3482959"/>
              <a:gd name="connsiteX3074" fmla="*/ 3979800 w 5462919"/>
              <a:gd name="connsiteY3074" fmla="*/ 1063445 h 3482959"/>
              <a:gd name="connsiteX3075" fmla="*/ 4011784 w 5462919"/>
              <a:gd name="connsiteY3075" fmla="*/ 983772 h 3482959"/>
              <a:gd name="connsiteX3076" fmla="*/ 4018017 w 5462919"/>
              <a:gd name="connsiteY3076" fmla="*/ 942043 h 3482959"/>
              <a:gd name="connsiteX3077" fmla="*/ 4040355 w 5462919"/>
              <a:gd name="connsiteY3077" fmla="*/ 903791 h 3482959"/>
              <a:gd name="connsiteX3078" fmla="*/ 4024377 w 5462919"/>
              <a:gd name="connsiteY3078" fmla="*/ 899470 h 3482959"/>
              <a:gd name="connsiteX3079" fmla="*/ 4018017 w 5462919"/>
              <a:gd name="connsiteY3079" fmla="*/ 942043 h 3482959"/>
              <a:gd name="connsiteX3080" fmla="*/ 4009358 w 5462919"/>
              <a:gd name="connsiteY3080" fmla="*/ 956872 h 3482959"/>
              <a:gd name="connsiteX3081" fmla="*/ 3763018 w 5462919"/>
              <a:gd name="connsiteY3081" fmla="*/ 1402299 h 3482959"/>
              <a:gd name="connsiteX3082" fmla="*/ 3721478 w 5462919"/>
              <a:gd name="connsiteY3082" fmla="*/ 1501205 h 3482959"/>
              <a:gd name="connsiteX3083" fmla="*/ 3668093 w 5462919"/>
              <a:gd name="connsiteY3083" fmla="*/ 1582472 h 3482959"/>
              <a:gd name="connsiteX3084" fmla="*/ 3677293 w 5462919"/>
              <a:gd name="connsiteY3084" fmla="*/ 1559210 h 3482959"/>
              <a:gd name="connsiteX3085" fmla="*/ 3774403 w 5462919"/>
              <a:gd name="connsiteY3085" fmla="*/ 1341743 h 3482959"/>
              <a:gd name="connsiteX3086" fmla="*/ 4025611 w 5462919"/>
              <a:gd name="connsiteY3086" fmla="*/ 895287 h 3482959"/>
              <a:gd name="connsiteX3087" fmla="*/ 4035117 w 5462919"/>
              <a:gd name="connsiteY3087" fmla="*/ 891481 h 3482959"/>
              <a:gd name="connsiteX3088" fmla="*/ 2626648 w 5462919"/>
              <a:gd name="connsiteY3088" fmla="*/ 889938 h 3482959"/>
              <a:gd name="connsiteX3089" fmla="*/ 2638376 w 5462919"/>
              <a:gd name="connsiteY3089" fmla="*/ 901665 h 3482959"/>
              <a:gd name="connsiteX3090" fmla="*/ 2605703 w 5462919"/>
              <a:gd name="connsiteY3090" fmla="*/ 955604 h 3482959"/>
              <a:gd name="connsiteX3091" fmla="*/ 2589710 w 5462919"/>
              <a:gd name="connsiteY3091" fmla="*/ 974848 h 3482959"/>
              <a:gd name="connsiteX3092" fmla="*/ 2532488 w 5462919"/>
              <a:gd name="connsiteY3092" fmla="*/ 1053021 h 3482959"/>
              <a:gd name="connsiteX3093" fmla="*/ 2546821 w 5462919"/>
              <a:gd name="connsiteY3093" fmla="*/ 1061388 h 3482959"/>
              <a:gd name="connsiteX3094" fmla="*/ 2590592 w 5462919"/>
              <a:gd name="connsiteY3094" fmla="*/ 980549 h 3482959"/>
              <a:gd name="connsiteX3095" fmla="*/ 2605703 w 5462919"/>
              <a:gd name="connsiteY3095" fmla="*/ 955604 h 3482959"/>
              <a:gd name="connsiteX3096" fmla="*/ 2620336 w 5462919"/>
              <a:gd name="connsiteY3096" fmla="*/ 937996 h 3482959"/>
              <a:gd name="connsiteX3097" fmla="*/ 2659018 w 5462919"/>
              <a:gd name="connsiteY3097" fmla="*/ 908454 h 3482959"/>
              <a:gd name="connsiteX3098" fmla="*/ 2670745 w 5462919"/>
              <a:gd name="connsiteY3098" fmla="*/ 920182 h 3482959"/>
              <a:gd name="connsiteX3099" fmla="*/ 2621419 w 5462919"/>
              <a:gd name="connsiteY3099" fmla="*/ 1009970 h 3482959"/>
              <a:gd name="connsiteX3100" fmla="*/ 2587305 w 5462919"/>
              <a:gd name="connsiteY3100" fmla="*/ 1085082 h 3482959"/>
              <a:gd name="connsiteX3101" fmla="*/ 2570893 w 5462919"/>
              <a:gd name="connsiteY3101" fmla="*/ 1092112 h 3482959"/>
              <a:gd name="connsiteX3102" fmla="*/ 2579191 w 5462919"/>
              <a:gd name="connsiteY3102" fmla="*/ 1102947 h 3482959"/>
              <a:gd name="connsiteX3103" fmla="*/ 2587305 w 5462919"/>
              <a:gd name="connsiteY3103" fmla="*/ 1085082 h 3482959"/>
              <a:gd name="connsiteX3104" fmla="*/ 2597451 w 5462919"/>
              <a:gd name="connsiteY3104" fmla="*/ 1080736 h 3482959"/>
              <a:gd name="connsiteX3105" fmla="*/ 2619173 w 5462919"/>
              <a:gd name="connsiteY3105" fmla="*/ 1060565 h 3482959"/>
              <a:gd name="connsiteX3106" fmla="*/ 2664118 w 5462919"/>
              <a:gd name="connsiteY3106" fmla="*/ 1018574 h 3482959"/>
              <a:gd name="connsiteX3107" fmla="*/ 2617967 w 5462919"/>
              <a:gd name="connsiteY3107" fmla="*/ 1084218 h 3482959"/>
              <a:gd name="connsiteX3108" fmla="*/ 2599697 w 5462919"/>
              <a:gd name="connsiteY3108" fmla="*/ 1099175 h 3482959"/>
              <a:gd name="connsiteX3109" fmla="*/ 2570550 w 5462919"/>
              <a:gd name="connsiteY3109" fmla="*/ 1109119 h 3482959"/>
              <a:gd name="connsiteX3110" fmla="*/ 2562252 w 5462919"/>
              <a:gd name="connsiteY3110" fmla="*/ 1098284 h 3482959"/>
              <a:gd name="connsiteX3111" fmla="*/ 2605234 w 5462919"/>
              <a:gd name="connsiteY3111" fmla="*/ 1003172 h 3482959"/>
              <a:gd name="connsiteX3112" fmla="*/ 2635885 w 5462919"/>
              <a:gd name="connsiteY3112" fmla="*/ 947238 h 3482959"/>
              <a:gd name="connsiteX3113" fmla="*/ 2667247 w 5462919"/>
              <a:gd name="connsiteY3113" fmla="*/ 923130 h 3482959"/>
              <a:gd name="connsiteX3114" fmla="*/ 2655521 w 5462919"/>
              <a:gd name="connsiteY3114" fmla="*/ 911403 h 3482959"/>
              <a:gd name="connsiteX3115" fmla="*/ 2635885 w 5462919"/>
              <a:gd name="connsiteY3115" fmla="*/ 947238 h 3482959"/>
              <a:gd name="connsiteX3116" fmla="*/ 2629709 w 5462919"/>
              <a:gd name="connsiteY3116" fmla="*/ 951984 h 3482959"/>
              <a:gd name="connsiteX3117" fmla="*/ 2544215 w 5462919"/>
              <a:gd name="connsiteY3117" fmla="*/ 1065023 h 3482959"/>
              <a:gd name="connsiteX3118" fmla="*/ 2529882 w 5462919"/>
              <a:gd name="connsiteY3118" fmla="*/ 1056656 h 3482959"/>
              <a:gd name="connsiteX3119" fmla="*/ 2574485 w 5462919"/>
              <a:gd name="connsiteY3119" fmla="*/ 973717 h 3482959"/>
              <a:gd name="connsiteX3120" fmla="*/ 2596683 w 5462919"/>
              <a:gd name="connsiteY3120" fmla="*/ 936849 h 3482959"/>
              <a:gd name="connsiteX3121" fmla="*/ 2613378 w 5462919"/>
              <a:gd name="connsiteY3121" fmla="*/ 919461 h 3482959"/>
              <a:gd name="connsiteX3122" fmla="*/ 2634878 w 5462919"/>
              <a:gd name="connsiteY3122" fmla="*/ 904614 h 3482959"/>
              <a:gd name="connsiteX3123" fmla="*/ 2623151 w 5462919"/>
              <a:gd name="connsiteY3123" fmla="*/ 892887 h 3482959"/>
              <a:gd name="connsiteX3124" fmla="*/ 2596683 w 5462919"/>
              <a:gd name="connsiteY3124" fmla="*/ 936849 h 3482959"/>
              <a:gd name="connsiteX3125" fmla="*/ 2595170 w 5462919"/>
              <a:gd name="connsiteY3125" fmla="*/ 938424 h 3482959"/>
              <a:gd name="connsiteX3126" fmla="*/ 2556011 w 5462919"/>
              <a:gd name="connsiteY3126" fmla="*/ 986910 h 3482959"/>
              <a:gd name="connsiteX3127" fmla="*/ 2517812 w 5462919"/>
              <a:gd name="connsiteY3127" fmla="*/ 1029704 h 3482959"/>
              <a:gd name="connsiteX3128" fmla="*/ 2478172 w 5462919"/>
              <a:gd name="connsiteY3128" fmla="*/ 1048975 h 3482959"/>
              <a:gd name="connsiteX3129" fmla="*/ 2469874 w 5462919"/>
              <a:gd name="connsiteY3129" fmla="*/ 1038139 h 3482959"/>
              <a:gd name="connsiteX3130" fmla="*/ 2477590 w 5462919"/>
              <a:gd name="connsiteY3130" fmla="*/ 1010272 h 3482959"/>
              <a:gd name="connsiteX3131" fmla="*/ 2499048 w 5462919"/>
              <a:gd name="connsiteY3131" fmla="*/ 995686 h 3482959"/>
              <a:gd name="connsiteX3132" fmla="*/ 2498635 w 5462919"/>
              <a:gd name="connsiteY3132" fmla="*/ 996176 h 3482959"/>
              <a:gd name="connsiteX3133" fmla="*/ 2490671 w 5462919"/>
              <a:gd name="connsiteY3133" fmla="*/ 1027406 h 3482959"/>
              <a:gd name="connsiteX3134" fmla="*/ 2478447 w 5462919"/>
              <a:gd name="connsiteY3134" fmla="*/ 1031967 h 3482959"/>
              <a:gd name="connsiteX3135" fmla="*/ 2486745 w 5462919"/>
              <a:gd name="connsiteY3135" fmla="*/ 1042802 h 3482959"/>
              <a:gd name="connsiteX3136" fmla="*/ 2490671 w 5462919"/>
              <a:gd name="connsiteY3136" fmla="*/ 1027406 h 3482959"/>
              <a:gd name="connsiteX3137" fmla="*/ 2497127 w 5462919"/>
              <a:gd name="connsiteY3137" fmla="*/ 1024998 h 3482959"/>
              <a:gd name="connsiteX3138" fmla="*/ 2512462 w 5462919"/>
              <a:gd name="connsiteY3138" fmla="*/ 1011599 h 3482959"/>
              <a:gd name="connsiteX3139" fmla="*/ 2549633 w 5462919"/>
              <a:gd name="connsiteY3139" fmla="*/ 968119 h 3482959"/>
              <a:gd name="connsiteX3140" fmla="*/ 2587489 w 5462919"/>
              <a:gd name="connsiteY3140" fmla="*/ 921896 h 3482959"/>
              <a:gd name="connsiteX3141" fmla="*/ 2626648 w 5462919"/>
              <a:gd name="connsiteY3141" fmla="*/ 889938 h 3482959"/>
              <a:gd name="connsiteX3142" fmla="*/ 3971570 w 5462919"/>
              <a:gd name="connsiteY3142" fmla="*/ 879514 h 3482959"/>
              <a:gd name="connsiteX3143" fmla="*/ 3983708 w 5462919"/>
              <a:gd name="connsiteY3143" fmla="*/ 891653 h 3482959"/>
              <a:gd name="connsiteX3144" fmla="*/ 3950516 w 5462919"/>
              <a:gd name="connsiteY3144" fmla="*/ 929166 h 3482959"/>
              <a:gd name="connsiteX3145" fmla="*/ 3842640 w 5462919"/>
              <a:gd name="connsiteY3145" fmla="*/ 1122013 h 3482959"/>
              <a:gd name="connsiteX3146" fmla="*/ 3759109 w 5462919"/>
              <a:gd name="connsiteY3146" fmla="*/ 1336737 h 3482959"/>
              <a:gd name="connsiteX3147" fmla="*/ 3719470 w 5462919"/>
              <a:gd name="connsiteY3147" fmla="*/ 1433983 h 3482959"/>
              <a:gd name="connsiteX3148" fmla="*/ 3661657 w 5462919"/>
              <a:gd name="connsiteY3148" fmla="*/ 1547003 h 3482959"/>
              <a:gd name="connsiteX3149" fmla="*/ 3525800 w 5462919"/>
              <a:gd name="connsiteY3149" fmla="*/ 1755144 h 3482959"/>
              <a:gd name="connsiteX3150" fmla="*/ 3360797 w 5462919"/>
              <a:gd name="connsiteY3150" fmla="*/ 1944219 h 3482959"/>
              <a:gd name="connsiteX3151" fmla="*/ 3189004 w 5462919"/>
              <a:gd name="connsiteY3151" fmla="*/ 2154005 h 3482959"/>
              <a:gd name="connsiteX3152" fmla="*/ 3097295 w 5462919"/>
              <a:gd name="connsiteY3152" fmla="*/ 2247197 h 3482959"/>
              <a:gd name="connsiteX3153" fmla="*/ 3043492 w 5462919"/>
              <a:gd name="connsiteY3153" fmla="*/ 2298939 h 3482959"/>
              <a:gd name="connsiteX3154" fmla="*/ 2989298 w 5462919"/>
              <a:gd name="connsiteY3154" fmla="*/ 2362968 h 3482959"/>
              <a:gd name="connsiteX3155" fmla="*/ 2924495 w 5462919"/>
              <a:gd name="connsiteY3155" fmla="*/ 2437008 h 3482959"/>
              <a:gd name="connsiteX3156" fmla="*/ 2869283 w 5462919"/>
              <a:gd name="connsiteY3156" fmla="*/ 2530783 h 3482959"/>
              <a:gd name="connsiteX3157" fmla="*/ 2819894 w 5462919"/>
              <a:gd name="connsiteY3157" fmla="*/ 2634480 h 3482959"/>
              <a:gd name="connsiteX3158" fmla="*/ 2863454 w 5462919"/>
              <a:gd name="connsiteY3158" fmla="*/ 2563290 h 3482959"/>
              <a:gd name="connsiteX3159" fmla="*/ 2991699 w 5462919"/>
              <a:gd name="connsiteY3159" fmla="*/ 2403224 h 3482959"/>
              <a:gd name="connsiteX3160" fmla="*/ 3115966 w 5462919"/>
              <a:gd name="connsiteY3160" fmla="*/ 2253926 h 3482959"/>
              <a:gd name="connsiteX3161" fmla="*/ 3269105 w 5462919"/>
              <a:gd name="connsiteY3161" fmla="*/ 2087550 h 3482959"/>
              <a:gd name="connsiteX3162" fmla="*/ 3360574 w 5462919"/>
              <a:gd name="connsiteY3162" fmla="*/ 2028246 h 3482959"/>
              <a:gd name="connsiteX3163" fmla="*/ 3450692 w 5462919"/>
              <a:gd name="connsiteY3163" fmla="*/ 1968435 h 3482959"/>
              <a:gd name="connsiteX3164" fmla="*/ 3437954 w 5462919"/>
              <a:gd name="connsiteY3164" fmla="*/ 1995675 h 3482959"/>
              <a:gd name="connsiteX3165" fmla="*/ 3461876 w 5462919"/>
              <a:gd name="connsiteY3165" fmla="*/ 1971493 h 3482959"/>
              <a:gd name="connsiteX3166" fmla="*/ 3491615 w 5462919"/>
              <a:gd name="connsiteY3166" fmla="*/ 1922195 h 3482959"/>
              <a:gd name="connsiteX3167" fmla="*/ 3477999 w 5462919"/>
              <a:gd name="connsiteY3167" fmla="*/ 1950322 h 3482959"/>
              <a:gd name="connsiteX3168" fmla="*/ 3469560 w 5462919"/>
              <a:gd name="connsiteY3168" fmla="*/ 1967933 h 3482959"/>
              <a:gd name="connsiteX3169" fmla="*/ 3471332 w 5462919"/>
              <a:gd name="connsiteY3169" fmla="*/ 1968018 h 3482959"/>
              <a:gd name="connsiteX3170" fmla="*/ 3497816 w 5462919"/>
              <a:gd name="connsiteY3170" fmla="*/ 1943721 h 3482959"/>
              <a:gd name="connsiteX3171" fmla="*/ 3496595 w 5462919"/>
              <a:gd name="connsiteY3171" fmla="*/ 1945779 h 3482959"/>
              <a:gd name="connsiteX3172" fmla="*/ 3474335 w 5462919"/>
              <a:gd name="connsiteY3172" fmla="*/ 1968163 h 3482959"/>
              <a:gd name="connsiteX3173" fmla="*/ 3477854 w 5462919"/>
              <a:gd name="connsiteY3173" fmla="*/ 1968333 h 3482959"/>
              <a:gd name="connsiteX3174" fmla="*/ 3477752 w 5462919"/>
              <a:gd name="connsiteY3174" fmla="*/ 1977568 h 3482959"/>
              <a:gd name="connsiteX3175" fmla="*/ 3496595 w 5462919"/>
              <a:gd name="connsiteY3175" fmla="*/ 1945779 h 3482959"/>
              <a:gd name="connsiteX3176" fmla="*/ 3507254 w 5462919"/>
              <a:gd name="connsiteY3176" fmla="*/ 1935061 h 3482959"/>
              <a:gd name="connsiteX3177" fmla="*/ 3514690 w 5462919"/>
              <a:gd name="connsiteY3177" fmla="*/ 1928239 h 3482959"/>
              <a:gd name="connsiteX3178" fmla="*/ 3516221 w 5462919"/>
              <a:gd name="connsiteY3178" fmla="*/ 1926045 h 3482959"/>
              <a:gd name="connsiteX3179" fmla="*/ 3589725 w 5462919"/>
              <a:gd name="connsiteY3179" fmla="*/ 1852133 h 3482959"/>
              <a:gd name="connsiteX3180" fmla="*/ 3744433 w 5462919"/>
              <a:gd name="connsiteY3180" fmla="*/ 1670515 h 3482959"/>
              <a:gd name="connsiteX3181" fmla="*/ 3962998 w 5462919"/>
              <a:gd name="connsiteY3181" fmla="*/ 1285713 h 3482959"/>
              <a:gd name="connsiteX3182" fmla="*/ 4003599 w 5462919"/>
              <a:gd name="connsiteY3182" fmla="*/ 1193240 h 3482959"/>
              <a:gd name="connsiteX3183" fmla="*/ 4050738 w 5462919"/>
              <a:gd name="connsiteY3183" fmla="*/ 1130449 h 3482959"/>
              <a:gd name="connsiteX3184" fmla="*/ 4046948 w 5462919"/>
              <a:gd name="connsiteY3184" fmla="*/ 1139217 h 3482959"/>
              <a:gd name="connsiteX3185" fmla="*/ 3981917 w 5462919"/>
              <a:gd name="connsiteY3185" fmla="*/ 1282941 h 3482959"/>
              <a:gd name="connsiteX3186" fmla="*/ 3938446 w 5462919"/>
              <a:gd name="connsiteY3186" fmla="*/ 1355733 h 3482959"/>
              <a:gd name="connsiteX3187" fmla="*/ 3813013 w 5462919"/>
              <a:gd name="connsiteY3187" fmla="*/ 1576424 h 3482959"/>
              <a:gd name="connsiteX3188" fmla="*/ 3724761 w 5462919"/>
              <a:gd name="connsiteY3188" fmla="*/ 1724362 h 3482959"/>
              <a:gd name="connsiteX3189" fmla="*/ 3654679 w 5462919"/>
              <a:gd name="connsiteY3189" fmla="*/ 1807367 h 3482959"/>
              <a:gd name="connsiteX3190" fmla="*/ 3572915 w 5462919"/>
              <a:gd name="connsiteY3190" fmla="*/ 1893332 h 3482959"/>
              <a:gd name="connsiteX3191" fmla="*/ 3460751 w 5462919"/>
              <a:gd name="connsiteY3191" fmla="*/ 2006249 h 3482959"/>
              <a:gd name="connsiteX3192" fmla="*/ 3474273 w 5462919"/>
              <a:gd name="connsiteY3192" fmla="*/ 1983437 h 3482959"/>
              <a:gd name="connsiteX3193" fmla="*/ 3450294 w 5462919"/>
              <a:gd name="connsiteY3193" fmla="*/ 2008137 h 3482959"/>
              <a:gd name="connsiteX3194" fmla="*/ 3442296 w 5462919"/>
              <a:gd name="connsiteY3194" fmla="*/ 2024827 h 3482959"/>
              <a:gd name="connsiteX3195" fmla="*/ 3410221 w 5462919"/>
              <a:gd name="connsiteY3195" fmla="*/ 2057117 h 3482959"/>
              <a:gd name="connsiteX3196" fmla="*/ 3422493 w 5462919"/>
              <a:gd name="connsiteY3196" fmla="*/ 2036775 h 3482959"/>
              <a:gd name="connsiteX3197" fmla="*/ 3415242 w 5462919"/>
              <a:gd name="connsiteY3197" fmla="*/ 2044244 h 3482959"/>
              <a:gd name="connsiteX3198" fmla="*/ 3408333 w 5462919"/>
              <a:gd name="connsiteY3198" fmla="*/ 2059019 h 3482959"/>
              <a:gd name="connsiteX3199" fmla="*/ 3399270 w 5462919"/>
              <a:gd name="connsiteY3199" fmla="*/ 2068142 h 3482959"/>
              <a:gd name="connsiteX3200" fmla="*/ 3365237 w 5462919"/>
              <a:gd name="connsiteY3200" fmla="*/ 2105319 h 3482959"/>
              <a:gd name="connsiteX3201" fmla="*/ 3339056 w 5462919"/>
              <a:gd name="connsiteY3201" fmla="*/ 2138711 h 3482959"/>
              <a:gd name="connsiteX3202" fmla="*/ 3226860 w 5462919"/>
              <a:gd name="connsiteY3202" fmla="*/ 2296103 h 3482959"/>
              <a:gd name="connsiteX3203" fmla="*/ 3113154 w 5462919"/>
              <a:gd name="connsiteY3203" fmla="*/ 2442863 h 3482959"/>
              <a:gd name="connsiteX3204" fmla="*/ 2995060 w 5462919"/>
              <a:gd name="connsiteY3204" fmla="*/ 2604644 h 3482959"/>
              <a:gd name="connsiteX3205" fmla="*/ 2947354 w 5462919"/>
              <a:gd name="connsiteY3205" fmla="*/ 2686108 h 3482959"/>
              <a:gd name="connsiteX3206" fmla="*/ 2938346 w 5462919"/>
              <a:gd name="connsiteY3206" fmla="*/ 2708028 h 3482959"/>
              <a:gd name="connsiteX3207" fmla="*/ 2972368 w 5462919"/>
              <a:gd name="connsiteY3207" fmla="*/ 2685182 h 3482959"/>
              <a:gd name="connsiteX3208" fmla="*/ 3035453 w 5462919"/>
              <a:gd name="connsiteY3208" fmla="*/ 2628441 h 3482959"/>
              <a:gd name="connsiteX3209" fmla="*/ 3163492 w 5462919"/>
              <a:gd name="connsiteY3209" fmla="*/ 2474273 h 3482959"/>
              <a:gd name="connsiteX3210" fmla="*/ 3185340 w 5462919"/>
              <a:gd name="connsiteY3210" fmla="*/ 2441540 h 3482959"/>
              <a:gd name="connsiteX3211" fmla="*/ 3154577 w 5462919"/>
              <a:gd name="connsiteY3211" fmla="*/ 2505546 h 3482959"/>
              <a:gd name="connsiteX3212" fmla="*/ 3141137 w 5462919"/>
              <a:gd name="connsiteY3212" fmla="*/ 2532464 h 3482959"/>
              <a:gd name="connsiteX3213" fmla="*/ 3078881 w 5462919"/>
              <a:gd name="connsiteY3213" fmla="*/ 2607636 h 3482959"/>
              <a:gd name="connsiteX3214" fmla="*/ 3008158 w 5462919"/>
              <a:gd name="connsiteY3214" fmla="*/ 2677476 h 3482959"/>
              <a:gd name="connsiteX3215" fmla="*/ 2944439 w 5462919"/>
              <a:gd name="connsiteY3215" fmla="*/ 2724342 h 3482959"/>
              <a:gd name="connsiteX3216" fmla="*/ 2928463 w 5462919"/>
              <a:gd name="connsiteY3216" fmla="*/ 2732077 h 3482959"/>
              <a:gd name="connsiteX3217" fmla="*/ 2911545 w 5462919"/>
              <a:gd name="connsiteY3217" fmla="*/ 2773242 h 3482959"/>
              <a:gd name="connsiteX3218" fmla="*/ 2900916 w 5462919"/>
              <a:gd name="connsiteY3218" fmla="*/ 2778871 h 3482959"/>
              <a:gd name="connsiteX3219" fmla="*/ 2895070 w 5462919"/>
              <a:gd name="connsiteY3219" fmla="*/ 2768687 h 3482959"/>
              <a:gd name="connsiteX3220" fmla="*/ 2906131 w 5462919"/>
              <a:gd name="connsiteY3220" fmla="*/ 2742301 h 3482959"/>
              <a:gd name="connsiteX3221" fmla="*/ 2870793 w 5462919"/>
              <a:gd name="connsiteY3221" fmla="*/ 2751611 h 3482959"/>
              <a:gd name="connsiteX3222" fmla="*/ 2860231 w 5462919"/>
              <a:gd name="connsiteY3222" fmla="*/ 2741049 h 3482959"/>
              <a:gd name="connsiteX3223" fmla="*/ 2875593 w 5462919"/>
              <a:gd name="connsiteY3223" fmla="*/ 2698050 h 3482959"/>
              <a:gd name="connsiteX3224" fmla="*/ 2978600 w 5462919"/>
              <a:gd name="connsiteY3224" fmla="*/ 2527560 h 3482959"/>
              <a:gd name="connsiteX3225" fmla="*/ 3115486 w 5462919"/>
              <a:gd name="connsiteY3225" fmla="*/ 2362282 h 3482959"/>
              <a:gd name="connsiteX3226" fmla="*/ 3252303 w 5462919"/>
              <a:gd name="connsiteY3226" fmla="*/ 2200845 h 3482959"/>
              <a:gd name="connsiteX3227" fmla="*/ 3341545 w 5462919"/>
              <a:gd name="connsiteY3227" fmla="*/ 2106134 h 3482959"/>
              <a:gd name="connsiteX3228" fmla="*/ 3398336 w 5462919"/>
              <a:gd name="connsiteY3228" fmla="*/ 2035724 h 3482959"/>
              <a:gd name="connsiteX3229" fmla="*/ 3426827 w 5462919"/>
              <a:gd name="connsiteY3229" fmla="*/ 2006923 h 3482959"/>
              <a:gd name="connsiteX3230" fmla="*/ 3341722 w 5462919"/>
              <a:gd name="connsiteY3230" fmla="*/ 2059621 h 3482959"/>
              <a:gd name="connsiteX3231" fmla="*/ 3254635 w 5462919"/>
              <a:gd name="connsiteY3231" fmla="*/ 2122595 h 3482959"/>
              <a:gd name="connsiteX3232" fmla="*/ 3102593 w 5462919"/>
              <a:gd name="connsiteY3232" fmla="*/ 2297954 h 3482959"/>
              <a:gd name="connsiteX3233" fmla="*/ 2981823 w 5462919"/>
              <a:gd name="connsiteY3233" fmla="*/ 2440806 h 3482959"/>
              <a:gd name="connsiteX3234" fmla="*/ 2856527 w 5462919"/>
              <a:gd name="connsiteY3234" fmla="*/ 2604849 h 3482959"/>
              <a:gd name="connsiteX3235" fmla="*/ 2793983 w 5462919"/>
              <a:gd name="connsiteY3235" fmla="*/ 2770950 h 3482959"/>
              <a:gd name="connsiteX3236" fmla="*/ 2793914 w 5462919"/>
              <a:gd name="connsiteY3236" fmla="*/ 2771019 h 3482959"/>
              <a:gd name="connsiteX3237" fmla="*/ 2776769 w 5462919"/>
              <a:gd name="connsiteY3237" fmla="*/ 2771019 h 3482959"/>
              <a:gd name="connsiteX3238" fmla="*/ 2782118 w 5462919"/>
              <a:gd name="connsiteY3238" fmla="*/ 2730831 h 3482959"/>
              <a:gd name="connsiteX3239" fmla="*/ 2810430 w 5462919"/>
              <a:gd name="connsiteY3239" fmla="*/ 2654352 h 3482959"/>
              <a:gd name="connsiteX3240" fmla="*/ 2772175 w 5462919"/>
              <a:gd name="connsiteY3240" fmla="*/ 2734672 h 3482959"/>
              <a:gd name="connsiteX3241" fmla="*/ 2645919 w 5462919"/>
              <a:gd name="connsiteY3241" fmla="*/ 2901801 h 3482959"/>
              <a:gd name="connsiteX3242" fmla="*/ 2645850 w 5462919"/>
              <a:gd name="connsiteY3242" fmla="*/ 2901870 h 3482959"/>
              <a:gd name="connsiteX3243" fmla="*/ 2633712 w 5462919"/>
              <a:gd name="connsiteY3243" fmla="*/ 2889731 h 3482959"/>
              <a:gd name="connsiteX3244" fmla="*/ 2670333 w 5462919"/>
              <a:gd name="connsiteY3244" fmla="*/ 2855784 h 3482959"/>
              <a:gd name="connsiteX3245" fmla="*/ 2784039 w 5462919"/>
              <a:gd name="connsiteY3245" fmla="*/ 2672264 h 3482959"/>
              <a:gd name="connsiteX3246" fmla="*/ 2830562 w 5462919"/>
              <a:gd name="connsiteY3246" fmla="*/ 2571468 h 3482959"/>
              <a:gd name="connsiteX3247" fmla="*/ 2861444 w 5462919"/>
              <a:gd name="connsiteY3247" fmla="*/ 2510880 h 3482959"/>
              <a:gd name="connsiteX3248" fmla="*/ 2809345 w 5462919"/>
              <a:gd name="connsiteY3248" fmla="*/ 2572960 h 3482959"/>
              <a:gd name="connsiteX3249" fmla="*/ 2737747 w 5462919"/>
              <a:gd name="connsiteY3249" fmla="*/ 2683785 h 3482959"/>
              <a:gd name="connsiteX3250" fmla="*/ 2668002 w 5462919"/>
              <a:gd name="connsiteY3250" fmla="*/ 2796119 h 3482959"/>
              <a:gd name="connsiteX3251" fmla="*/ 2593935 w 5462919"/>
              <a:gd name="connsiteY3251" fmla="*/ 2935954 h 3482959"/>
              <a:gd name="connsiteX3252" fmla="*/ 2562526 w 5462919"/>
              <a:gd name="connsiteY3252" fmla="*/ 3018044 h 3482959"/>
              <a:gd name="connsiteX3253" fmla="*/ 2557999 w 5462919"/>
              <a:gd name="connsiteY3253" fmla="*/ 3073663 h 3482959"/>
              <a:gd name="connsiteX3254" fmla="*/ 2558205 w 5462919"/>
              <a:gd name="connsiteY3254" fmla="*/ 3073731 h 3482959"/>
              <a:gd name="connsiteX3255" fmla="*/ 2541677 w 5462919"/>
              <a:gd name="connsiteY3255" fmla="*/ 3078258 h 3482959"/>
              <a:gd name="connsiteX3256" fmla="*/ 2538591 w 5462919"/>
              <a:gd name="connsiteY3256" fmla="*/ 3054460 h 3482959"/>
              <a:gd name="connsiteX3257" fmla="*/ 2555942 w 5462919"/>
              <a:gd name="connsiteY3257" fmla="*/ 2983960 h 3482959"/>
              <a:gd name="connsiteX3258" fmla="*/ 2592975 w 5462919"/>
              <a:gd name="connsiteY3258" fmla="*/ 2898441 h 3482959"/>
              <a:gd name="connsiteX3259" fmla="*/ 2632820 w 5462919"/>
              <a:gd name="connsiteY3259" fmla="*/ 2822523 h 3482959"/>
              <a:gd name="connsiteX3260" fmla="*/ 2680209 w 5462919"/>
              <a:gd name="connsiteY3260" fmla="*/ 2746673 h 3482959"/>
              <a:gd name="connsiteX3261" fmla="*/ 2824706 w 5462919"/>
              <a:gd name="connsiteY3261" fmla="*/ 2526943 h 3482959"/>
              <a:gd name="connsiteX3262" fmla="*/ 2917064 w 5462919"/>
              <a:gd name="connsiteY3262" fmla="*/ 2420705 h 3482959"/>
              <a:gd name="connsiteX3263" fmla="*/ 2951417 w 5462919"/>
              <a:gd name="connsiteY3263" fmla="*/ 2371327 h 3482959"/>
              <a:gd name="connsiteX3264" fmla="*/ 3035933 w 5462919"/>
              <a:gd name="connsiteY3264" fmla="*/ 2281289 h 3482959"/>
              <a:gd name="connsiteX3265" fmla="*/ 3039819 w 5462919"/>
              <a:gd name="connsiteY3265" fmla="*/ 2277629 h 3482959"/>
              <a:gd name="connsiteX3266" fmla="*/ 3185918 w 5462919"/>
              <a:gd name="connsiteY3266" fmla="*/ 2100924 h 3482959"/>
              <a:gd name="connsiteX3267" fmla="*/ 3268008 w 5462919"/>
              <a:gd name="connsiteY3267" fmla="*/ 1989070 h 3482959"/>
              <a:gd name="connsiteX3268" fmla="*/ 3355790 w 5462919"/>
              <a:gd name="connsiteY3268" fmla="*/ 1890863 h 3482959"/>
              <a:gd name="connsiteX3269" fmla="*/ 3447139 w 5462919"/>
              <a:gd name="connsiteY3269" fmla="*/ 1788611 h 3482959"/>
              <a:gd name="connsiteX3270" fmla="*/ 3528063 w 5462919"/>
              <a:gd name="connsiteY3270" fmla="*/ 1670379 h 3482959"/>
              <a:gd name="connsiteX3271" fmla="*/ 3598015 w 5462919"/>
              <a:gd name="connsiteY3271" fmla="*/ 1547140 h 3482959"/>
              <a:gd name="connsiteX3272" fmla="*/ 3663921 w 5462919"/>
              <a:gd name="connsiteY3272" fmla="*/ 1423765 h 3482959"/>
              <a:gd name="connsiteX3273" fmla="*/ 3776597 w 5462919"/>
              <a:gd name="connsiteY3273" fmla="*/ 1170225 h 3482959"/>
              <a:gd name="connsiteX3274" fmla="*/ 3837976 w 5462919"/>
              <a:gd name="connsiteY3274" fmla="*/ 1047329 h 3482959"/>
              <a:gd name="connsiteX3275" fmla="*/ 3873980 w 5462919"/>
              <a:gd name="connsiteY3275" fmla="*/ 987185 h 3482959"/>
              <a:gd name="connsiteX3276" fmla="*/ 3907997 w 5462919"/>
              <a:gd name="connsiteY3276" fmla="*/ 929783 h 3482959"/>
              <a:gd name="connsiteX3277" fmla="*/ 3919955 w 5462919"/>
              <a:gd name="connsiteY3277" fmla="*/ 927186 h 3482959"/>
              <a:gd name="connsiteX3278" fmla="*/ 3922810 w 5462919"/>
              <a:gd name="connsiteY3278" fmla="*/ 938424 h 3482959"/>
              <a:gd name="connsiteX3279" fmla="*/ 3916588 w 5462919"/>
              <a:gd name="connsiteY3279" fmla="*/ 948932 h 3482959"/>
              <a:gd name="connsiteX3280" fmla="*/ 4152922 w 5462919"/>
              <a:gd name="connsiteY3280" fmla="*/ 870607 h 3482959"/>
              <a:gd name="connsiteX3281" fmla="*/ 4159548 w 5462919"/>
              <a:gd name="connsiteY3281" fmla="*/ 878759 h 3482959"/>
              <a:gd name="connsiteX3282" fmla="*/ 4155433 w 5462919"/>
              <a:gd name="connsiteY3282" fmla="*/ 921553 h 3482959"/>
              <a:gd name="connsiteX3283" fmla="*/ 4075401 w 5462919"/>
              <a:gd name="connsiteY3283" fmla="*/ 1097598 h 3482959"/>
              <a:gd name="connsiteX3284" fmla="*/ 4050738 w 5462919"/>
              <a:gd name="connsiteY3284" fmla="*/ 1130449 h 3482959"/>
              <a:gd name="connsiteX3285" fmla="*/ 4092926 w 5462919"/>
              <a:gd name="connsiteY3285" fmla="*/ 1032851 h 3482959"/>
              <a:gd name="connsiteX3286" fmla="*/ 4123886 w 5462919"/>
              <a:gd name="connsiteY3286" fmla="*/ 970537 h 3482959"/>
              <a:gd name="connsiteX3287" fmla="*/ 4127365 w 5462919"/>
              <a:gd name="connsiteY3287" fmla="*/ 953181 h 3482959"/>
              <a:gd name="connsiteX3288" fmla="*/ 4135819 w 5462919"/>
              <a:gd name="connsiteY3288" fmla="*/ 933623 h 3482959"/>
              <a:gd name="connsiteX3289" fmla="*/ 4158245 w 5462919"/>
              <a:gd name="connsiteY3289" fmla="*/ 883148 h 3482959"/>
              <a:gd name="connsiteX3290" fmla="*/ 4142266 w 5462919"/>
              <a:gd name="connsiteY3290" fmla="*/ 878828 h 3482959"/>
              <a:gd name="connsiteX3291" fmla="*/ 4127365 w 5462919"/>
              <a:gd name="connsiteY3291" fmla="*/ 953181 h 3482959"/>
              <a:gd name="connsiteX3292" fmla="*/ 4092926 w 5462919"/>
              <a:gd name="connsiteY3292" fmla="*/ 1032851 h 3482959"/>
              <a:gd name="connsiteX3293" fmla="*/ 4082053 w 5462919"/>
              <a:gd name="connsiteY3293" fmla="*/ 1054736 h 3482959"/>
              <a:gd name="connsiteX3294" fmla="*/ 4031194 w 5462919"/>
              <a:gd name="connsiteY3294" fmla="*/ 1130389 h 3482959"/>
              <a:gd name="connsiteX3295" fmla="*/ 4143569 w 5462919"/>
              <a:gd name="connsiteY3295" fmla="*/ 874439 h 3482959"/>
              <a:gd name="connsiteX3296" fmla="*/ 4152922 w 5462919"/>
              <a:gd name="connsiteY3296" fmla="*/ 870607 h 3482959"/>
              <a:gd name="connsiteX3297" fmla="*/ 3031892 w 5462919"/>
              <a:gd name="connsiteY3297" fmla="*/ 869364 h 3482959"/>
              <a:gd name="connsiteX3298" fmla="*/ 3024403 w 5462919"/>
              <a:gd name="connsiteY3298" fmla="*/ 885754 h 3482959"/>
              <a:gd name="connsiteX3299" fmla="*/ 3024980 w 5462919"/>
              <a:gd name="connsiteY3299" fmla="*/ 959643 h 3482959"/>
              <a:gd name="connsiteX3300" fmla="*/ 3019061 w 5462919"/>
              <a:gd name="connsiteY3300" fmla="*/ 998570 h 3482959"/>
              <a:gd name="connsiteX3301" fmla="*/ 3007910 w 5462919"/>
              <a:gd name="connsiteY3301" fmla="*/ 1052241 h 3482959"/>
              <a:gd name="connsiteX3302" fmla="*/ 3003764 w 5462919"/>
              <a:gd name="connsiteY3302" fmla="*/ 1066641 h 3482959"/>
              <a:gd name="connsiteX3303" fmla="*/ 3013823 w 5462919"/>
              <a:gd name="connsiteY3303" fmla="*/ 1033022 h 3482959"/>
              <a:gd name="connsiteX3304" fmla="*/ 3019061 w 5462919"/>
              <a:gd name="connsiteY3304" fmla="*/ 998570 h 3482959"/>
              <a:gd name="connsiteX3305" fmla="*/ 3033396 w 5462919"/>
              <a:gd name="connsiteY3305" fmla="*/ 929577 h 3482959"/>
              <a:gd name="connsiteX3306" fmla="*/ 3041420 w 5462919"/>
              <a:gd name="connsiteY3306" fmla="*/ 869364 h 3482959"/>
              <a:gd name="connsiteX3307" fmla="*/ 3840583 w 5462919"/>
              <a:gd name="connsiteY3307" fmla="*/ 849716 h 3482959"/>
              <a:gd name="connsiteX3308" fmla="*/ 3847304 w 5462919"/>
              <a:gd name="connsiteY3308" fmla="*/ 860106 h 3482959"/>
              <a:gd name="connsiteX3309" fmla="*/ 3839623 w 5462919"/>
              <a:gd name="connsiteY3309" fmla="*/ 924708 h 3482959"/>
              <a:gd name="connsiteX3310" fmla="*/ 3765281 w 5462919"/>
              <a:gd name="connsiteY3310" fmla="*/ 1123316 h 3482959"/>
              <a:gd name="connsiteX3311" fmla="*/ 3703971 w 5462919"/>
              <a:gd name="connsiteY3311" fmla="*/ 1202457 h 3482959"/>
              <a:gd name="connsiteX3312" fmla="*/ 3645335 w 5462919"/>
              <a:gd name="connsiteY3312" fmla="*/ 1314585 h 3482959"/>
              <a:gd name="connsiteX3313" fmla="*/ 3604668 w 5462919"/>
              <a:gd name="connsiteY3313" fmla="*/ 1433160 h 3482959"/>
              <a:gd name="connsiteX3314" fmla="*/ 3551792 w 5462919"/>
              <a:gd name="connsiteY3314" fmla="*/ 1549472 h 3482959"/>
              <a:gd name="connsiteX3315" fmla="*/ 3410654 w 5462919"/>
              <a:gd name="connsiteY3315" fmla="*/ 1779832 h 3482959"/>
              <a:gd name="connsiteX3316" fmla="*/ 3082705 w 5462919"/>
              <a:gd name="connsiteY3316" fmla="*/ 2205714 h 3482959"/>
              <a:gd name="connsiteX3317" fmla="*/ 2739393 w 5462919"/>
              <a:gd name="connsiteY3317" fmla="*/ 2625218 h 3482959"/>
              <a:gd name="connsiteX3318" fmla="*/ 2670539 w 5462919"/>
              <a:gd name="connsiteY3318" fmla="*/ 2739060 h 3482959"/>
              <a:gd name="connsiteX3319" fmla="*/ 2609983 w 5462919"/>
              <a:gd name="connsiteY3319" fmla="*/ 2830958 h 3482959"/>
              <a:gd name="connsiteX3320" fmla="*/ 2530567 w 5462919"/>
              <a:gd name="connsiteY3320" fmla="*/ 3034366 h 3482959"/>
              <a:gd name="connsiteX3321" fmla="*/ 2530636 w 5462919"/>
              <a:gd name="connsiteY3321" fmla="*/ 3034297 h 3482959"/>
              <a:gd name="connsiteX3322" fmla="*/ 2513491 w 5462919"/>
              <a:gd name="connsiteY3322" fmla="*/ 3034297 h 3482959"/>
              <a:gd name="connsiteX3323" fmla="*/ 2515068 w 5462919"/>
              <a:gd name="connsiteY3323" fmla="*/ 2982177 h 3482959"/>
              <a:gd name="connsiteX3324" fmla="*/ 2618761 w 5462919"/>
              <a:gd name="connsiteY3324" fmla="*/ 2788507 h 3482959"/>
              <a:gd name="connsiteX3325" fmla="*/ 2752492 w 5462919"/>
              <a:gd name="connsiteY3325" fmla="*/ 2573165 h 3482959"/>
              <a:gd name="connsiteX3326" fmla="*/ 2922365 w 5462919"/>
              <a:gd name="connsiteY3326" fmla="*/ 2360225 h 3482959"/>
              <a:gd name="connsiteX3327" fmla="*/ 3100741 w 5462919"/>
              <a:gd name="connsiteY3327" fmla="*/ 2159148 h 3482959"/>
              <a:gd name="connsiteX3328" fmla="*/ 3270409 w 5462919"/>
              <a:gd name="connsiteY3328" fmla="*/ 1945453 h 3482959"/>
              <a:gd name="connsiteX3329" fmla="*/ 3427114 w 5462919"/>
              <a:gd name="connsiteY3329" fmla="*/ 1724831 h 3482959"/>
              <a:gd name="connsiteX3330" fmla="*/ 3561530 w 5462919"/>
              <a:gd name="connsiteY3330" fmla="*/ 1491522 h 3482959"/>
              <a:gd name="connsiteX3331" fmla="*/ 3652056 w 5462919"/>
              <a:gd name="connsiteY3331" fmla="*/ 1254715 h 3482959"/>
              <a:gd name="connsiteX3332" fmla="*/ 3715424 w 5462919"/>
              <a:gd name="connsiteY3332" fmla="*/ 1160349 h 3482959"/>
              <a:gd name="connsiteX3333" fmla="*/ 3771797 w 5462919"/>
              <a:gd name="connsiteY3333" fmla="*/ 1082168 h 3482959"/>
              <a:gd name="connsiteX3334" fmla="*/ 3813150 w 5462919"/>
              <a:gd name="connsiteY3334" fmla="*/ 981424 h 3482959"/>
              <a:gd name="connsiteX3335" fmla="*/ 3830776 w 5462919"/>
              <a:gd name="connsiteY3335" fmla="*/ 855579 h 3482959"/>
              <a:gd name="connsiteX3336" fmla="*/ 3840583 w 5462919"/>
              <a:gd name="connsiteY3336" fmla="*/ 849716 h 3482959"/>
              <a:gd name="connsiteX3337" fmla="*/ 4390721 w 5462919"/>
              <a:gd name="connsiteY3337" fmla="*/ 838127 h 3482959"/>
              <a:gd name="connsiteX3338" fmla="*/ 4327815 w 5462919"/>
              <a:gd name="connsiteY3338" fmla="*/ 964398 h 3482959"/>
              <a:gd name="connsiteX3339" fmla="*/ 4317613 w 5462919"/>
              <a:gd name="connsiteY3339" fmla="*/ 979717 h 3482959"/>
              <a:gd name="connsiteX3340" fmla="*/ 4267952 w 5462919"/>
              <a:gd name="connsiteY3340" fmla="*/ 1078316 h 3482959"/>
              <a:gd name="connsiteX3341" fmla="*/ 4192919 w 5462919"/>
              <a:gd name="connsiteY3341" fmla="*/ 1193378 h 3482959"/>
              <a:gd name="connsiteX3342" fmla="*/ 4229963 w 5462919"/>
              <a:gd name="connsiteY3342" fmla="*/ 1119038 h 3482959"/>
              <a:gd name="connsiteX3343" fmla="*/ 4277506 w 5462919"/>
              <a:gd name="connsiteY3343" fmla="*/ 1018731 h 3482959"/>
              <a:gd name="connsiteX3344" fmla="*/ 4333948 w 5462919"/>
              <a:gd name="connsiteY3344" fmla="*/ 920388 h 3482959"/>
              <a:gd name="connsiteX3345" fmla="*/ 4367689 w 5462919"/>
              <a:gd name="connsiteY3345" fmla="*/ 874576 h 3482959"/>
              <a:gd name="connsiteX3346" fmla="*/ 4384834 w 5462919"/>
              <a:gd name="connsiteY3346" fmla="*/ 848379 h 3482959"/>
              <a:gd name="connsiteX3347" fmla="*/ 4392378 w 5462919"/>
              <a:gd name="connsiteY3347" fmla="*/ 834800 h 3482959"/>
              <a:gd name="connsiteX3348" fmla="*/ 4392567 w 5462919"/>
              <a:gd name="connsiteY3348" fmla="*/ 834910 h 3482959"/>
              <a:gd name="connsiteX3349" fmla="*/ 4390721 w 5462919"/>
              <a:gd name="connsiteY3349" fmla="*/ 838127 h 3482959"/>
              <a:gd name="connsiteX3350" fmla="*/ 4405347 w 5462919"/>
              <a:gd name="connsiteY3350" fmla="*/ 829707 h 3482959"/>
              <a:gd name="connsiteX3351" fmla="*/ 4409248 w 5462919"/>
              <a:gd name="connsiteY3351" fmla="*/ 839189 h 3482959"/>
              <a:gd name="connsiteX3352" fmla="*/ 4385245 w 5462919"/>
              <a:gd name="connsiteY3352" fmla="*/ 895699 h 3482959"/>
              <a:gd name="connsiteX3353" fmla="*/ 4267837 w 5462919"/>
              <a:gd name="connsiteY3353" fmla="*/ 1113697 h 3482959"/>
              <a:gd name="connsiteX3354" fmla="*/ 4203068 w 5462919"/>
              <a:gd name="connsiteY3354" fmla="*/ 1209606 h 3482959"/>
              <a:gd name="connsiteX3355" fmla="*/ 4219749 w 5462919"/>
              <a:gd name="connsiteY3355" fmla="*/ 1180071 h 3482959"/>
              <a:gd name="connsiteX3356" fmla="*/ 4267511 w 5462919"/>
              <a:gd name="connsiteY3356" fmla="*/ 1079193 h 3482959"/>
              <a:gd name="connsiteX3357" fmla="*/ 4267952 w 5462919"/>
              <a:gd name="connsiteY3357" fmla="*/ 1078316 h 3482959"/>
              <a:gd name="connsiteX3358" fmla="*/ 4281132 w 5462919"/>
              <a:gd name="connsiteY3358" fmla="*/ 1058105 h 3482959"/>
              <a:gd name="connsiteX3359" fmla="*/ 4327815 w 5462919"/>
              <a:gd name="connsiteY3359" fmla="*/ 964398 h 3482959"/>
              <a:gd name="connsiteX3360" fmla="*/ 4379416 w 5462919"/>
              <a:gd name="connsiteY3360" fmla="*/ 886921 h 3482959"/>
              <a:gd name="connsiteX3361" fmla="*/ 4396630 w 5462919"/>
              <a:gd name="connsiteY3361" fmla="*/ 863878 h 3482959"/>
              <a:gd name="connsiteX3362" fmla="*/ 4406711 w 5462919"/>
              <a:gd name="connsiteY3362" fmla="*/ 843167 h 3482959"/>
              <a:gd name="connsiteX3363" fmla="*/ 4392567 w 5462919"/>
              <a:gd name="connsiteY3363" fmla="*/ 834910 h 3482959"/>
              <a:gd name="connsiteX3364" fmla="*/ 4394915 w 5462919"/>
              <a:gd name="connsiteY3364" fmla="*/ 830822 h 3482959"/>
              <a:gd name="connsiteX3365" fmla="*/ 4405347 w 5462919"/>
              <a:gd name="connsiteY3365" fmla="*/ 829707 h 3482959"/>
              <a:gd name="connsiteX3366" fmla="*/ 1977066 w 5462919"/>
              <a:gd name="connsiteY3366" fmla="*/ 822292 h 3482959"/>
              <a:gd name="connsiteX3367" fmla="*/ 1982681 w 5462919"/>
              <a:gd name="connsiteY3367" fmla="*/ 832399 h 3482959"/>
              <a:gd name="connsiteX3368" fmla="*/ 1951820 w 5462919"/>
              <a:gd name="connsiteY3368" fmla="*/ 920250 h 3482959"/>
              <a:gd name="connsiteX3369" fmla="*/ 1934675 w 5462919"/>
              <a:gd name="connsiteY3369" fmla="*/ 920250 h 3482959"/>
              <a:gd name="connsiteX3370" fmla="*/ 1946677 w 5462919"/>
              <a:gd name="connsiteY3370" fmla="*/ 871490 h 3482959"/>
              <a:gd name="connsiteX3371" fmla="*/ 1966154 w 5462919"/>
              <a:gd name="connsiteY3371" fmla="*/ 827873 h 3482959"/>
              <a:gd name="connsiteX3372" fmla="*/ 1977066 w 5462919"/>
              <a:gd name="connsiteY3372" fmla="*/ 822292 h 3482959"/>
              <a:gd name="connsiteX3373" fmla="*/ 2358172 w 5462919"/>
              <a:gd name="connsiteY3373" fmla="*/ 819435 h 3482959"/>
              <a:gd name="connsiteX3374" fmla="*/ 2364055 w 5462919"/>
              <a:gd name="connsiteY3374" fmla="*/ 834113 h 3482959"/>
              <a:gd name="connsiteX3375" fmla="*/ 2323954 w 5462919"/>
              <a:gd name="connsiteY3375" fmla="*/ 888446 h 3482959"/>
              <a:gd name="connsiteX3376" fmla="*/ 2319717 w 5462919"/>
              <a:gd name="connsiteY3376" fmla="*/ 898169 h 3482959"/>
              <a:gd name="connsiteX3377" fmla="*/ 2311103 w 5462919"/>
              <a:gd name="connsiteY3377" fmla="*/ 909923 h 3482959"/>
              <a:gd name="connsiteX3378" fmla="*/ 2282582 w 5462919"/>
              <a:gd name="connsiteY3378" fmla="*/ 942127 h 3482959"/>
              <a:gd name="connsiteX3379" fmla="*/ 2296915 w 5462919"/>
              <a:gd name="connsiteY3379" fmla="*/ 950493 h 3482959"/>
              <a:gd name="connsiteX3380" fmla="*/ 2319717 w 5462919"/>
              <a:gd name="connsiteY3380" fmla="*/ 898169 h 3482959"/>
              <a:gd name="connsiteX3381" fmla="*/ 2336949 w 5462919"/>
              <a:gd name="connsiteY3381" fmla="*/ 874652 h 3482959"/>
              <a:gd name="connsiteX3382" fmla="*/ 2401911 w 5462919"/>
              <a:gd name="connsiteY3382" fmla="*/ 819780 h 3482959"/>
              <a:gd name="connsiteX3383" fmla="*/ 2412747 w 5462919"/>
              <a:gd name="connsiteY3383" fmla="*/ 828078 h 3482959"/>
              <a:gd name="connsiteX3384" fmla="*/ 2374342 w 5462919"/>
              <a:gd name="connsiteY3384" fmla="*/ 933006 h 3482959"/>
              <a:gd name="connsiteX3385" fmla="*/ 2340318 w 5462919"/>
              <a:gd name="connsiteY3385" fmla="*/ 980909 h 3482959"/>
              <a:gd name="connsiteX3386" fmla="*/ 2320987 w 5462919"/>
              <a:gd name="connsiteY3386" fmla="*/ 1012837 h 3482959"/>
              <a:gd name="connsiteX3387" fmla="*/ 2302539 w 5462919"/>
              <a:gd name="connsiteY3387" fmla="*/ 1018182 h 3482959"/>
              <a:gd name="connsiteX3388" fmla="*/ 2309945 w 5462919"/>
              <a:gd name="connsiteY3388" fmla="*/ 1031075 h 3482959"/>
              <a:gd name="connsiteX3389" fmla="*/ 2320987 w 5462919"/>
              <a:gd name="connsiteY3389" fmla="*/ 1012837 h 3482959"/>
              <a:gd name="connsiteX3390" fmla="*/ 2329443 w 5462919"/>
              <a:gd name="connsiteY3390" fmla="*/ 1010387 h 3482959"/>
              <a:gd name="connsiteX3391" fmla="*/ 2310745 w 5462919"/>
              <a:gd name="connsiteY3391" fmla="*/ 1032875 h 3482959"/>
              <a:gd name="connsiteX3392" fmla="*/ 2302470 w 5462919"/>
              <a:gd name="connsiteY3392" fmla="*/ 1035053 h 3482959"/>
              <a:gd name="connsiteX3393" fmla="*/ 2295064 w 5462919"/>
              <a:gd name="connsiteY3393" fmla="*/ 1022160 h 3482959"/>
              <a:gd name="connsiteX3394" fmla="*/ 2356580 w 5462919"/>
              <a:gd name="connsiteY3394" fmla="*/ 928479 h 3482959"/>
              <a:gd name="connsiteX3395" fmla="*/ 2384372 w 5462919"/>
              <a:gd name="connsiteY3395" fmla="*/ 880996 h 3482959"/>
              <a:gd name="connsiteX3396" fmla="*/ 2391777 w 5462919"/>
              <a:gd name="connsiteY3396" fmla="*/ 845920 h 3482959"/>
              <a:gd name="connsiteX3397" fmla="*/ 2406438 w 5462919"/>
              <a:gd name="connsiteY3397" fmla="*/ 836102 h 3482959"/>
              <a:gd name="connsiteX3398" fmla="*/ 2395602 w 5462919"/>
              <a:gd name="connsiteY3398" fmla="*/ 827804 h 3482959"/>
              <a:gd name="connsiteX3399" fmla="*/ 2391777 w 5462919"/>
              <a:gd name="connsiteY3399" fmla="*/ 845920 h 3482959"/>
              <a:gd name="connsiteX3400" fmla="*/ 2373297 w 5462919"/>
              <a:gd name="connsiteY3400" fmla="*/ 858296 h 3482959"/>
              <a:gd name="connsiteX3401" fmla="*/ 2347459 w 5462919"/>
              <a:gd name="connsiteY3401" fmla="*/ 889183 h 3482959"/>
              <a:gd name="connsiteX3402" fmla="*/ 2294720 w 5462919"/>
              <a:gd name="connsiteY3402" fmla="*/ 954060 h 3482959"/>
              <a:gd name="connsiteX3403" fmla="*/ 2280388 w 5462919"/>
              <a:gd name="connsiteY3403" fmla="*/ 945693 h 3482959"/>
              <a:gd name="connsiteX3404" fmla="*/ 2351916 w 5462919"/>
              <a:gd name="connsiteY3404" fmla="*/ 821769 h 3482959"/>
              <a:gd name="connsiteX3405" fmla="*/ 2351916 w 5462919"/>
              <a:gd name="connsiteY3405" fmla="*/ 821975 h 3482959"/>
              <a:gd name="connsiteX3406" fmla="*/ 2358172 w 5462919"/>
              <a:gd name="connsiteY3406" fmla="*/ 819435 h 3482959"/>
              <a:gd name="connsiteX3407" fmla="*/ 4279091 w 5462919"/>
              <a:gd name="connsiteY3407" fmla="*/ 815803 h 3482959"/>
              <a:gd name="connsiteX3408" fmla="*/ 4283952 w 5462919"/>
              <a:gd name="connsiteY3408" fmla="*/ 825678 h 3482959"/>
              <a:gd name="connsiteX3409" fmla="*/ 4268590 w 5462919"/>
              <a:gd name="connsiteY3409" fmla="*/ 873753 h 3482959"/>
              <a:gd name="connsiteX3410" fmla="*/ 4166697 w 5462919"/>
              <a:gd name="connsiteY3410" fmla="*/ 1055979 h 3482959"/>
              <a:gd name="connsiteX3411" fmla="*/ 4127375 w 5462919"/>
              <a:gd name="connsiteY3411" fmla="*/ 1108750 h 3482959"/>
              <a:gd name="connsiteX3412" fmla="*/ 4127453 w 5462919"/>
              <a:gd name="connsiteY3412" fmla="*/ 1108571 h 3482959"/>
              <a:gd name="connsiteX3413" fmla="*/ 4162666 w 5462919"/>
              <a:gd name="connsiteY3413" fmla="*/ 1030549 h 3482959"/>
              <a:gd name="connsiteX3414" fmla="*/ 4178167 w 5462919"/>
              <a:gd name="connsiteY3414" fmla="*/ 1009473 h 3482959"/>
              <a:gd name="connsiteX3415" fmla="*/ 4230556 w 5462919"/>
              <a:gd name="connsiteY3415" fmla="*/ 918941 h 3482959"/>
              <a:gd name="connsiteX3416" fmla="*/ 4246724 w 5462919"/>
              <a:gd name="connsiteY3416" fmla="*/ 876088 h 3482959"/>
              <a:gd name="connsiteX3417" fmla="*/ 4283060 w 5462919"/>
              <a:gd name="connsiteY3417" fmla="*/ 827805 h 3482959"/>
              <a:gd name="connsiteX3418" fmla="*/ 4267425 w 5462919"/>
              <a:gd name="connsiteY3418" fmla="*/ 821221 h 3482959"/>
              <a:gd name="connsiteX3419" fmla="*/ 4246724 w 5462919"/>
              <a:gd name="connsiteY3419" fmla="*/ 876088 h 3482959"/>
              <a:gd name="connsiteX3420" fmla="*/ 4242598 w 5462919"/>
              <a:gd name="connsiteY3420" fmla="*/ 881571 h 3482959"/>
              <a:gd name="connsiteX3421" fmla="*/ 4179908 w 5462919"/>
              <a:gd name="connsiteY3421" fmla="*/ 992345 h 3482959"/>
              <a:gd name="connsiteX3422" fmla="*/ 4162666 w 5462919"/>
              <a:gd name="connsiteY3422" fmla="*/ 1030549 h 3482959"/>
              <a:gd name="connsiteX3423" fmla="*/ 4114191 w 5462919"/>
              <a:gd name="connsiteY3423" fmla="*/ 1096458 h 3482959"/>
              <a:gd name="connsiteX3424" fmla="*/ 4138905 w 5462919"/>
              <a:gd name="connsiteY3424" fmla="*/ 1040814 h 3482959"/>
              <a:gd name="connsiteX3425" fmla="*/ 4194729 w 5462919"/>
              <a:gd name="connsiteY3425" fmla="*/ 928480 h 3482959"/>
              <a:gd name="connsiteX3426" fmla="*/ 4226756 w 5462919"/>
              <a:gd name="connsiteY3426" fmla="*/ 874576 h 3482959"/>
              <a:gd name="connsiteX3427" fmla="*/ 4268315 w 5462919"/>
              <a:gd name="connsiteY3427" fmla="*/ 819095 h 3482959"/>
              <a:gd name="connsiteX3428" fmla="*/ 4279091 w 5462919"/>
              <a:gd name="connsiteY3428" fmla="*/ 815803 h 3482959"/>
              <a:gd name="connsiteX3429" fmla="*/ 3654294 w 5462919"/>
              <a:gd name="connsiteY3429" fmla="*/ 778306 h 3482959"/>
              <a:gd name="connsiteX3430" fmla="*/ 3660012 w 5462919"/>
              <a:gd name="connsiteY3430" fmla="*/ 788439 h 3482959"/>
              <a:gd name="connsiteX3431" fmla="*/ 3640055 w 5462919"/>
              <a:gd name="connsiteY3431" fmla="*/ 846732 h 3482959"/>
              <a:gd name="connsiteX3432" fmla="*/ 3429789 w 5462919"/>
              <a:gd name="connsiteY3432" fmla="*/ 1294285 h 3482959"/>
              <a:gd name="connsiteX3433" fmla="*/ 3317866 w 5462919"/>
              <a:gd name="connsiteY3433" fmla="*/ 1513673 h 3482959"/>
              <a:gd name="connsiteX3434" fmla="*/ 3196617 w 5462919"/>
              <a:gd name="connsiteY3434" fmla="*/ 1735323 h 3482959"/>
              <a:gd name="connsiteX3435" fmla="*/ 3067275 w 5462919"/>
              <a:gd name="connsiteY3435" fmla="*/ 1948950 h 3482959"/>
              <a:gd name="connsiteX3436" fmla="*/ 2958438 w 5462919"/>
              <a:gd name="connsiteY3436" fmla="*/ 2167514 h 3482959"/>
              <a:gd name="connsiteX3437" fmla="*/ 2827381 w 5462919"/>
              <a:gd name="connsiteY3437" fmla="*/ 2382101 h 3482959"/>
              <a:gd name="connsiteX3438" fmla="*/ 2678426 w 5462919"/>
              <a:gd name="connsiteY3438" fmla="*/ 2587087 h 3482959"/>
              <a:gd name="connsiteX3439" fmla="*/ 2602576 w 5462919"/>
              <a:gd name="connsiteY3439" fmla="*/ 2688997 h 3482959"/>
              <a:gd name="connsiteX3440" fmla="*/ 2567738 w 5462919"/>
              <a:gd name="connsiteY3440" fmla="*/ 2738991 h 3482959"/>
              <a:gd name="connsiteX3441" fmla="*/ 2549838 w 5462919"/>
              <a:gd name="connsiteY3441" fmla="*/ 2762926 h 3482959"/>
              <a:gd name="connsiteX3442" fmla="*/ 2534683 w 5462919"/>
              <a:gd name="connsiteY3442" fmla="*/ 2778631 h 3482959"/>
              <a:gd name="connsiteX3443" fmla="*/ 2503822 w 5462919"/>
              <a:gd name="connsiteY3443" fmla="*/ 2802428 h 3482959"/>
              <a:gd name="connsiteX3444" fmla="*/ 2500049 w 5462919"/>
              <a:gd name="connsiteY3444" fmla="*/ 2825265 h 3482959"/>
              <a:gd name="connsiteX3445" fmla="*/ 2490997 w 5462919"/>
              <a:gd name="connsiteY3445" fmla="*/ 2846457 h 3482959"/>
              <a:gd name="connsiteX3446" fmla="*/ 2431607 w 5462919"/>
              <a:gd name="connsiteY3446" fmla="*/ 2919289 h 3482959"/>
              <a:gd name="connsiteX3447" fmla="*/ 2431607 w 5462919"/>
              <a:gd name="connsiteY3447" fmla="*/ 2919357 h 3482959"/>
              <a:gd name="connsiteX3448" fmla="*/ 2422965 w 5462919"/>
              <a:gd name="connsiteY3448" fmla="*/ 2904544 h 3482959"/>
              <a:gd name="connsiteX3449" fmla="*/ 2458490 w 5462919"/>
              <a:gd name="connsiteY3449" fmla="*/ 2872722 h 3482959"/>
              <a:gd name="connsiteX3450" fmla="*/ 2480641 w 5462919"/>
              <a:gd name="connsiteY3450" fmla="*/ 2827871 h 3482959"/>
              <a:gd name="connsiteX3451" fmla="*/ 2491203 w 5462919"/>
              <a:gd name="connsiteY3451" fmla="*/ 2786380 h 3482959"/>
              <a:gd name="connsiteX3452" fmla="*/ 2523778 w 5462919"/>
              <a:gd name="connsiteY3452" fmla="*/ 2765052 h 3482959"/>
              <a:gd name="connsiteX3453" fmla="*/ 2541952 w 5462919"/>
              <a:gd name="connsiteY3453" fmla="*/ 2745301 h 3482959"/>
              <a:gd name="connsiteX3454" fmla="*/ 2559440 w 5462919"/>
              <a:gd name="connsiteY3454" fmla="*/ 2721229 h 3482959"/>
              <a:gd name="connsiteX3455" fmla="*/ 2629872 w 5462919"/>
              <a:gd name="connsiteY3455" fmla="*/ 2622063 h 3482959"/>
              <a:gd name="connsiteX3456" fmla="*/ 2707024 w 5462919"/>
              <a:gd name="connsiteY3456" fmla="*/ 2520976 h 3482959"/>
              <a:gd name="connsiteX3457" fmla="*/ 2852413 w 5462919"/>
              <a:gd name="connsiteY3457" fmla="*/ 2313795 h 3482959"/>
              <a:gd name="connsiteX3458" fmla="*/ 2972566 w 5462919"/>
              <a:gd name="connsiteY3458" fmla="*/ 2100580 h 3482959"/>
              <a:gd name="connsiteX3459" fmla="*/ 3085723 w 5462919"/>
              <a:gd name="connsiteY3459" fmla="*/ 1883662 h 3482959"/>
              <a:gd name="connsiteX3460" fmla="*/ 3214036 w 5462919"/>
              <a:gd name="connsiteY3460" fmla="*/ 1672847 h 3482959"/>
              <a:gd name="connsiteX3461" fmla="*/ 3328496 w 5462919"/>
              <a:gd name="connsiteY3461" fmla="*/ 1453185 h 3482959"/>
              <a:gd name="connsiteX3462" fmla="*/ 3442201 w 5462919"/>
              <a:gd name="connsiteY3462" fmla="*/ 1233729 h 3482959"/>
              <a:gd name="connsiteX3463" fmla="*/ 3643484 w 5462919"/>
              <a:gd name="connsiteY3463" fmla="*/ 783913 h 3482959"/>
              <a:gd name="connsiteX3464" fmla="*/ 3654294 w 5462919"/>
              <a:gd name="connsiteY3464" fmla="*/ 778306 h 3482959"/>
              <a:gd name="connsiteX3465" fmla="*/ 3562062 w 5462919"/>
              <a:gd name="connsiteY3465" fmla="*/ 759927 h 3482959"/>
              <a:gd name="connsiteX3466" fmla="*/ 3567703 w 5462919"/>
              <a:gd name="connsiteY3466" fmla="*/ 770060 h 3482959"/>
              <a:gd name="connsiteX3467" fmla="*/ 3549049 w 5462919"/>
              <a:gd name="connsiteY3467" fmla="*/ 826776 h 3482959"/>
              <a:gd name="connsiteX3468" fmla="*/ 3466272 w 5462919"/>
              <a:gd name="connsiteY3468" fmla="*/ 1047261 h 3482959"/>
              <a:gd name="connsiteX3469" fmla="*/ 3345160 w 5462919"/>
              <a:gd name="connsiteY3469" fmla="*/ 1253549 h 3482959"/>
              <a:gd name="connsiteX3470" fmla="*/ 3237969 w 5462919"/>
              <a:gd name="connsiteY3470" fmla="*/ 1469851 h 3482959"/>
              <a:gd name="connsiteX3471" fmla="*/ 3134140 w 5462919"/>
              <a:gd name="connsiteY3471" fmla="*/ 1682106 h 3482959"/>
              <a:gd name="connsiteX3472" fmla="*/ 2901859 w 5462919"/>
              <a:gd name="connsiteY3472" fmla="*/ 2100032 h 3482959"/>
              <a:gd name="connsiteX3473" fmla="*/ 2696050 w 5462919"/>
              <a:gd name="connsiteY3473" fmla="*/ 2517890 h 3482959"/>
              <a:gd name="connsiteX3474" fmla="*/ 2621984 w 5462919"/>
              <a:gd name="connsiteY3474" fmla="*/ 2600255 h 3482959"/>
              <a:gd name="connsiteX3475" fmla="*/ 2545997 w 5462919"/>
              <a:gd name="connsiteY3475" fmla="*/ 2684334 h 3482959"/>
              <a:gd name="connsiteX3476" fmla="*/ 2426325 w 5462919"/>
              <a:gd name="connsiteY3476" fmla="*/ 2863328 h 3482959"/>
              <a:gd name="connsiteX3477" fmla="*/ 2426325 w 5462919"/>
              <a:gd name="connsiteY3477" fmla="*/ 2863602 h 3482959"/>
              <a:gd name="connsiteX3478" fmla="*/ 2409798 w 5462919"/>
              <a:gd name="connsiteY3478" fmla="*/ 2859076 h 3482959"/>
              <a:gd name="connsiteX3479" fmla="*/ 2430509 w 5462919"/>
              <a:gd name="connsiteY3479" fmla="*/ 2815253 h 3482959"/>
              <a:gd name="connsiteX3480" fmla="*/ 2562251 w 5462919"/>
              <a:gd name="connsiteY3480" fmla="*/ 2640306 h 3482959"/>
              <a:gd name="connsiteX3481" fmla="*/ 2710109 w 5462919"/>
              <a:gd name="connsiteY3481" fmla="*/ 2469473 h 3482959"/>
              <a:gd name="connsiteX3482" fmla="*/ 2908923 w 5462919"/>
              <a:gd name="connsiteY3482" fmla="*/ 2046746 h 3482959"/>
              <a:gd name="connsiteX3483" fmla="*/ 3143398 w 5462919"/>
              <a:gd name="connsiteY3483" fmla="*/ 1629436 h 3482959"/>
              <a:gd name="connsiteX3484" fmla="*/ 3196342 w 5462919"/>
              <a:gd name="connsiteY3484" fmla="*/ 1523137 h 3482959"/>
              <a:gd name="connsiteX3485" fmla="*/ 3244279 w 5462919"/>
              <a:gd name="connsiteY3485" fmla="*/ 1412449 h 3482959"/>
              <a:gd name="connsiteX3486" fmla="*/ 3356133 w 5462919"/>
              <a:gd name="connsiteY3486" fmla="*/ 1201154 h 3482959"/>
              <a:gd name="connsiteX3487" fmla="*/ 3421147 w 5462919"/>
              <a:gd name="connsiteY3487" fmla="*/ 1096364 h 3482959"/>
              <a:gd name="connsiteX3488" fmla="*/ 3472787 w 5462919"/>
              <a:gd name="connsiteY3488" fmla="*/ 990476 h 3482959"/>
              <a:gd name="connsiteX3489" fmla="*/ 3551174 w 5462919"/>
              <a:gd name="connsiteY3489" fmla="*/ 765534 h 3482959"/>
              <a:gd name="connsiteX3490" fmla="*/ 3562062 w 5462919"/>
              <a:gd name="connsiteY3490" fmla="*/ 759927 h 3482959"/>
              <a:gd name="connsiteX3491" fmla="*/ 3369823 w 5462919"/>
              <a:gd name="connsiteY3491" fmla="*/ 756164 h 3482959"/>
              <a:gd name="connsiteX3492" fmla="*/ 3372729 w 5462919"/>
              <a:gd name="connsiteY3492" fmla="*/ 767454 h 3482959"/>
              <a:gd name="connsiteX3493" fmla="*/ 3345846 w 5462919"/>
              <a:gd name="connsiteY3493" fmla="*/ 812099 h 3482959"/>
              <a:gd name="connsiteX3494" fmla="*/ 3182832 w 5462919"/>
              <a:gd name="connsiteY3494" fmla="*/ 1216721 h 3482959"/>
              <a:gd name="connsiteX3495" fmla="*/ 3144358 w 5462919"/>
              <a:gd name="connsiteY3495" fmla="*/ 1316231 h 3482959"/>
              <a:gd name="connsiteX3496" fmla="*/ 3097586 w 5462919"/>
              <a:gd name="connsiteY3496" fmla="*/ 1420267 h 3482959"/>
              <a:gd name="connsiteX3497" fmla="*/ 3002191 w 5462919"/>
              <a:gd name="connsiteY3497" fmla="*/ 1648021 h 3482959"/>
              <a:gd name="connsiteX3498" fmla="*/ 2895824 w 5462919"/>
              <a:gd name="connsiteY3498" fmla="*/ 1864391 h 3482959"/>
              <a:gd name="connsiteX3499" fmla="*/ 2774163 w 5462919"/>
              <a:gd name="connsiteY3499" fmla="*/ 2068279 h 3482959"/>
              <a:gd name="connsiteX3500" fmla="*/ 2645919 w 5462919"/>
              <a:gd name="connsiteY3500" fmla="*/ 2290959 h 3482959"/>
              <a:gd name="connsiteX3501" fmla="*/ 2513285 w 5462919"/>
              <a:gd name="connsiteY3501" fmla="*/ 2502939 h 3482959"/>
              <a:gd name="connsiteX3502" fmla="*/ 2440453 w 5462919"/>
              <a:gd name="connsiteY3502" fmla="*/ 2595797 h 3482959"/>
              <a:gd name="connsiteX3503" fmla="*/ 2394298 w 5462919"/>
              <a:gd name="connsiteY3503" fmla="*/ 2655598 h 3482959"/>
              <a:gd name="connsiteX3504" fmla="*/ 2339503 w 5462919"/>
              <a:gd name="connsiteY3504" fmla="*/ 2719721 h 3482959"/>
              <a:gd name="connsiteX3505" fmla="*/ 2279427 w 5462919"/>
              <a:gd name="connsiteY3505" fmla="*/ 2749485 h 3482959"/>
              <a:gd name="connsiteX3506" fmla="*/ 2279427 w 5462919"/>
              <a:gd name="connsiteY3506" fmla="*/ 2749553 h 3482959"/>
              <a:gd name="connsiteX3507" fmla="*/ 2279427 w 5462919"/>
              <a:gd name="connsiteY3507" fmla="*/ 2732408 h 3482959"/>
              <a:gd name="connsiteX3508" fmla="*/ 2281835 w 5462919"/>
              <a:gd name="connsiteY3508" fmla="*/ 2731594 h 3482959"/>
              <a:gd name="connsiteX3509" fmla="*/ 2280388 w 5462919"/>
              <a:gd name="connsiteY3509" fmla="*/ 2729391 h 3482959"/>
              <a:gd name="connsiteX3510" fmla="*/ 2289852 w 5462919"/>
              <a:gd name="connsiteY3510" fmla="*/ 2689546 h 3482959"/>
              <a:gd name="connsiteX3511" fmla="*/ 2368582 w 5462919"/>
              <a:gd name="connsiteY3511" fmla="*/ 2527629 h 3482959"/>
              <a:gd name="connsiteX3512" fmla="*/ 2482288 w 5462919"/>
              <a:gd name="connsiteY3512" fmla="*/ 2368043 h 3482959"/>
              <a:gd name="connsiteX3513" fmla="*/ 2590644 w 5462919"/>
              <a:gd name="connsiteY3513" fmla="*/ 2220116 h 3482959"/>
              <a:gd name="connsiteX3514" fmla="*/ 2707436 w 5462919"/>
              <a:gd name="connsiteY3514" fmla="*/ 2026515 h 3482959"/>
              <a:gd name="connsiteX3515" fmla="*/ 2892876 w 5462919"/>
              <a:gd name="connsiteY3515" fmla="*/ 1622441 h 3482959"/>
              <a:gd name="connsiteX3516" fmla="*/ 2978532 w 5462919"/>
              <a:gd name="connsiteY3516" fmla="*/ 1416496 h 3482959"/>
              <a:gd name="connsiteX3517" fmla="*/ 3078248 w 5462919"/>
              <a:gd name="connsiteY3517" fmla="*/ 1213636 h 3482959"/>
              <a:gd name="connsiteX3518" fmla="*/ 3283988 w 5462919"/>
              <a:gd name="connsiteY3518" fmla="*/ 800373 h 3482959"/>
              <a:gd name="connsiteX3519" fmla="*/ 3284125 w 5462919"/>
              <a:gd name="connsiteY3519" fmla="*/ 800304 h 3482959"/>
              <a:gd name="connsiteX3520" fmla="*/ 3294823 w 5462919"/>
              <a:gd name="connsiteY3520" fmla="*/ 797064 h 3482959"/>
              <a:gd name="connsiteX3521" fmla="*/ 3298938 w 5462919"/>
              <a:gd name="connsiteY3521" fmla="*/ 808945 h 3482959"/>
              <a:gd name="connsiteX3522" fmla="*/ 3275278 w 5462919"/>
              <a:gd name="connsiteY3522" fmla="*/ 861889 h 3482959"/>
              <a:gd name="connsiteX3523" fmla="*/ 3068715 w 5462919"/>
              <a:gd name="connsiteY3523" fmla="*/ 1269940 h 3482959"/>
              <a:gd name="connsiteX3524" fmla="*/ 2972018 w 5462919"/>
              <a:gd name="connsiteY3524" fmla="*/ 1473486 h 3482959"/>
              <a:gd name="connsiteX3525" fmla="*/ 2887732 w 5462919"/>
              <a:gd name="connsiteY3525" fmla="*/ 1680049 h 3482959"/>
              <a:gd name="connsiteX3526" fmla="*/ 2697834 w 5462919"/>
              <a:gd name="connsiteY3526" fmla="*/ 2079596 h 3482959"/>
              <a:gd name="connsiteX3527" fmla="*/ 2580083 w 5462919"/>
              <a:gd name="connsiteY3527" fmla="*/ 2265653 h 3482959"/>
              <a:gd name="connsiteX3528" fmla="*/ 2471658 w 5462919"/>
              <a:gd name="connsiteY3528" fmla="*/ 2410494 h 3482959"/>
              <a:gd name="connsiteX3529" fmla="*/ 2362341 w 5462919"/>
              <a:gd name="connsiteY3529" fmla="*/ 2570971 h 3482959"/>
              <a:gd name="connsiteX3530" fmla="*/ 2322428 w 5462919"/>
              <a:gd name="connsiteY3530" fmla="*/ 2649667 h 3482959"/>
              <a:gd name="connsiteX3531" fmla="*/ 2299421 w 5462919"/>
              <a:gd name="connsiteY3531" fmla="*/ 2725646 h 3482959"/>
              <a:gd name="connsiteX3532" fmla="*/ 2307613 w 5462919"/>
              <a:gd name="connsiteY3532" fmla="*/ 2722875 h 3482959"/>
              <a:gd name="connsiteX3533" fmla="*/ 2365083 w 5462919"/>
              <a:gd name="connsiteY3533" fmla="*/ 2665885 h 3482959"/>
              <a:gd name="connsiteX3534" fmla="*/ 2411649 w 5462919"/>
              <a:gd name="connsiteY3534" fmla="*/ 2603478 h 3482959"/>
              <a:gd name="connsiteX3535" fmla="*/ 2477075 w 5462919"/>
              <a:gd name="connsiteY3535" fmla="*/ 2523582 h 3482959"/>
              <a:gd name="connsiteX3536" fmla="*/ 2544694 w 5462919"/>
              <a:gd name="connsiteY3536" fmla="*/ 2427021 h 3482959"/>
              <a:gd name="connsiteX3537" fmla="*/ 2610188 w 5462919"/>
              <a:gd name="connsiteY3537" fmla="*/ 2317636 h 3482959"/>
              <a:gd name="connsiteX3538" fmla="*/ 2674791 w 5462919"/>
              <a:gd name="connsiteY3538" fmla="*/ 2208251 h 3482959"/>
              <a:gd name="connsiteX3539" fmla="*/ 2796726 w 5462919"/>
              <a:gd name="connsiteY3539" fmla="*/ 1995447 h 3482959"/>
              <a:gd name="connsiteX3540" fmla="*/ 2915849 w 5462919"/>
              <a:gd name="connsiteY3540" fmla="*/ 1792862 h 3482959"/>
              <a:gd name="connsiteX3541" fmla="*/ 3016182 w 5462919"/>
              <a:gd name="connsiteY3541" fmla="*/ 1570663 h 3482959"/>
              <a:gd name="connsiteX3542" fmla="*/ 3111440 w 5462919"/>
              <a:gd name="connsiteY3542" fmla="*/ 1349012 h 3482959"/>
              <a:gd name="connsiteX3543" fmla="*/ 3187975 w 5462919"/>
              <a:gd name="connsiteY3543" fmla="*/ 1151433 h 3482959"/>
              <a:gd name="connsiteX3544" fmla="*/ 3357916 w 5462919"/>
              <a:gd name="connsiteY3544" fmla="*/ 758813 h 3482959"/>
              <a:gd name="connsiteX3545" fmla="*/ 3369823 w 5462919"/>
              <a:gd name="connsiteY3545" fmla="*/ 756164 h 3482959"/>
              <a:gd name="connsiteX3546" fmla="*/ 3742788 w 5462919"/>
              <a:gd name="connsiteY3546" fmla="*/ 732325 h 3482959"/>
              <a:gd name="connsiteX3547" fmla="*/ 3746903 w 5462919"/>
              <a:gd name="connsiteY3547" fmla="*/ 744205 h 3482959"/>
              <a:gd name="connsiteX3548" fmla="*/ 3720636 w 5462919"/>
              <a:gd name="connsiteY3548" fmla="*/ 806270 h 3482959"/>
              <a:gd name="connsiteX3549" fmla="*/ 3625525 w 5462919"/>
              <a:gd name="connsiteY3549" fmla="*/ 1053141 h 3482959"/>
              <a:gd name="connsiteX3550" fmla="*/ 3535437 w 5462919"/>
              <a:gd name="connsiteY3550" fmla="*/ 1292442 h 3482959"/>
              <a:gd name="connsiteX3551" fmla="*/ 3556318 w 5462919"/>
              <a:gd name="connsiteY3551" fmla="*/ 1250394 h 3482959"/>
              <a:gd name="connsiteX3552" fmla="*/ 3636008 w 5462919"/>
              <a:gd name="connsiteY3552" fmla="*/ 1099107 h 3482959"/>
              <a:gd name="connsiteX3553" fmla="*/ 3696564 w 5462919"/>
              <a:gd name="connsiteY3553" fmla="*/ 1003095 h 3482959"/>
              <a:gd name="connsiteX3554" fmla="*/ 3756475 w 5462919"/>
              <a:gd name="connsiteY3554" fmla="*/ 907717 h 3482959"/>
              <a:gd name="connsiteX3555" fmla="*/ 3756709 w 5462919"/>
              <a:gd name="connsiteY3555" fmla="*/ 906054 h 3482959"/>
              <a:gd name="connsiteX3556" fmla="*/ 3768437 w 5462919"/>
              <a:gd name="connsiteY3556" fmla="*/ 848721 h 3482959"/>
              <a:gd name="connsiteX3557" fmla="*/ 3782538 w 5462919"/>
              <a:gd name="connsiteY3557" fmla="*/ 824821 h 3482959"/>
              <a:gd name="connsiteX3558" fmla="*/ 3786871 w 5462919"/>
              <a:gd name="connsiteY3558" fmla="*/ 819621 h 3482959"/>
              <a:gd name="connsiteX3559" fmla="*/ 3789147 w 5462919"/>
              <a:gd name="connsiteY3559" fmla="*/ 797766 h 3482959"/>
              <a:gd name="connsiteX3560" fmla="*/ 3789147 w 5462919"/>
              <a:gd name="connsiteY3560" fmla="*/ 797698 h 3482959"/>
              <a:gd name="connsiteX3561" fmla="*/ 3805675 w 5462919"/>
              <a:gd name="connsiteY3561" fmla="*/ 793171 h 3482959"/>
              <a:gd name="connsiteX3562" fmla="*/ 3805193 w 5462919"/>
              <a:gd name="connsiteY3562" fmla="*/ 798341 h 3482959"/>
              <a:gd name="connsiteX3563" fmla="*/ 3839965 w 5462919"/>
              <a:gd name="connsiteY3563" fmla="*/ 761762 h 3482959"/>
              <a:gd name="connsiteX3564" fmla="*/ 3852104 w 5462919"/>
              <a:gd name="connsiteY3564" fmla="*/ 773901 h 3482959"/>
              <a:gd name="connsiteX3565" fmla="*/ 3813699 w 5462919"/>
              <a:gd name="connsiteY3565" fmla="*/ 814226 h 3482959"/>
              <a:gd name="connsiteX3566" fmla="*/ 3802442 w 5462919"/>
              <a:gd name="connsiteY3566" fmla="*/ 827880 h 3482959"/>
              <a:gd name="connsiteX3567" fmla="*/ 3800060 w 5462919"/>
              <a:gd name="connsiteY3567" fmla="*/ 853453 h 3482959"/>
              <a:gd name="connsiteX3568" fmla="*/ 3775980 w 5462919"/>
              <a:gd name="connsiteY3568" fmla="*/ 909620 h 3482959"/>
              <a:gd name="connsiteX3569" fmla="*/ 3773357 w 5462919"/>
              <a:gd name="connsiteY3569" fmla="*/ 913781 h 3482959"/>
              <a:gd name="connsiteX3570" fmla="*/ 3771454 w 5462919"/>
              <a:gd name="connsiteY3570" fmla="*/ 924708 h 3482959"/>
              <a:gd name="connsiteX3571" fmla="*/ 3739770 w 5462919"/>
              <a:gd name="connsiteY3571" fmla="*/ 1051993 h 3482959"/>
              <a:gd name="connsiteX3572" fmla="*/ 3677842 w 5462919"/>
              <a:gd name="connsiteY3572" fmla="*/ 1170773 h 3482959"/>
              <a:gd name="connsiteX3573" fmla="*/ 3606587 w 5462919"/>
              <a:gd name="connsiteY3573" fmla="*/ 1297235 h 3482959"/>
              <a:gd name="connsiteX3574" fmla="*/ 3539928 w 5462919"/>
              <a:gd name="connsiteY3574" fmla="*/ 1425959 h 3482959"/>
              <a:gd name="connsiteX3575" fmla="*/ 3468399 w 5462919"/>
              <a:gd name="connsiteY3575" fmla="*/ 1545974 h 3482959"/>
              <a:gd name="connsiteX3576" fmla="*/ 3308333 w 5462919"/>
              <a:gd name="connsiteY3576" fmla="*/ 1774689 h 3482959"/>
              <a:gd name="connsiteX3577" fmla="*/ 3229878 w 5462919"/>
              <a:gd name="connsiteY3577" fmla="*/ 1891000 h 3482959"/>
              <a:gd name="connsiteX3578" fmla="*/ 3157252 w 5462919"/>
              <a:gd name="connsiteY3578" fmla="*/ 2011975 h 3482959"/>
              <a:gd name="connsiteX3579" fmla="*/ 3001232 w 5462919"/>
              <a:gd name="connsiteY3579" fmla="*/ 2238701 h 3482959"/>
              <a:gd name="connsiteX3580" fmla="*/ 2821827 w 5462919"/>
              <a:gd name="connsiteY3580" fmla="*/ 2448213 h 3482959"/>
              <a:gd name="connsiteX3581" fmla="*/ 2658675 w 5462919"/>
              <a:gd name="connsiteY3581" fmla="*/ 2674732 h 3482959"/>
              <a:gd name="connsiteX3582" fmla="*/ 2599627 w 5462919"/>
              <a:gd name="connsiteY3582" fmla="*/ 2765601 h 3482959"/>
              <a:gd name="connsiteX3583" fmla="*/ 2558822 w 5462919"/>
              <a:gd name="connsiteY3583" fmla="*/ 2857498 h 3482959"/>
              <a:gd name="connsiteX3584" fmla="*/ 2520143 w 5462919"/>
              <a:gd name="connsiteY3584" fmla="*/ 2945624 h 3482959"/>
              <a:gd name="connsiteX3585" fmla="*/ 2502587 w 5462919"/>
              <a:gd name="connsiteY3585" fmla="*/ 2975927 h 3482959"/>
              <a:gd name="connsiteX3586" fmla="*/ 2477888 w 5462919"/>
              <a:gd name="connsiteY3586" fmla="*/ 3000156 h 3482959"/>
              <a:gd name="connsiteX3587" fmla="*/ 2471293 w 5462919"/>
              <a:gd name="connsiteY3587" fmla="*/ 3001023 h 3482959"/>
              <a:gd name="connsiteX3588" fmla="*/ 2469325 w 5462919"/>
              <a:gd name="connsiteY3588" fmla="*/ 2985332 h 3482959"/>
              <a:gd name="connsiteX3589" fmla="*/ 2489008 w 5462919"/>
              <a:gd name="connsiteY3589" fmla="*/ 2965032 h 3482959"/>
              <a:gd name="connsiteX3590" fmla="*/ 2529127 w 5462919"/>
              <a:gd name="connsiteY3590" fmla="*/ 2885136 h 3482959"/>
              <a:gd name="connsiteX3591" fmla="*/ 2568423 w 5462919"/>
              <a:gd name="connsiteY3591" fmla="*/ 2791182 h 3482959"/>
              <a:gd name="connsiteX3592" fmla="*/ 2612102 w 5462919"/>
              <a:gd name="connsiteY3592" fmla="*/ 2714878 h 3482959"/>
              <a:gd name="connsiteX3593" fmla="*/ 2576379 w 5462919"/>
              <a:gd name="connsiteY3593" fmla="*/ 2766150 h 3482959"/>
              <a:gd name="connsiteX3594" fmla="*/ 2481739 w 5462919"/>
              <a:gd name="connsiteY3594" fmla="*/ 2969626 h 3482959"/>
              <a:gd name="connsiteX3595" fmla="*/ 2481601 w 5462919"/>
              <a:gd name="connsiteY3595" fmla="*/ 2969421 h 3482959"/>
              <a:gd name="connsiteX3596" fmla="*/ 2465074 w 5462919"/>
              <a:gd name="connsiteY3596" fmla="*/ 2964894 h 3482959"/>
              <a:gd name="connsiteX3597" fmla="*/ 2480093 w 5462919"/>
              <a:gd name="connsiteY3597" fmla="*/ 2916134 h 3482959"/>
              <a:gd name="connsiteX3598" fmla="*/ 2590506 w 5462919"/>
              <a:gd name="connsiteY3598" fmla="*/ 2713549 h 3482959"/>
              <a:gd name="connsiteX3599" fmla="*/ 2654423 w 5462919"/>
              <a:gd name="connsiteY3599" fmla="*/ 2628441 h 3482959"/>
              <a:gd name="connsiteX3600" fmla="*/ 2725104 w 5462919"/>
              <a:gd name="connsiteY3600" fmla="*/ 2544593 h 3482959"/>
              <a:gd name="connsiteX3601" fmla="*/ 2767374 w 5462919"/>
              <a:gd name="connsiteY3601" fmla="*/ 2484698 h 3482959"/>
              <a:gd name="connsiteX3602" fmla="*/ 2770558 w 5462919"/>
              <a:gd name="connsiteY3602" fmla="*/ 2481160 h 3482959"/>
              <a:gd name="connsiteX3603" fmla="*/ 2882040 w 5462919"/>
              <a:gd name="connsiteY3603" fmla="*/ 2318734 h 3482959"/>
              <a:gd name="connsiteX3604" fmla="*/ 2954941 w 5462919"/>
              <a:gd name="connsiteY3604" fmla="*/ 2209074 h 3482959"/>
              <a:gd name="connsiteX3605" fmla="*/ 3034288 w 5462919"/>
              <a:gd name="connsiteY3605" fmla="*/ 2104970 h 3482959"/>
              <a:gd name="connsiteX3606" fmla="*/ 3179746 w 5462919"/>
              <a:gd name="connsiteY3606" fmla="*/ 1889286 h 3482959"/>
              <a:gd name="connsiteX3607" fmla="*/ 3247092 w 5462919"/>
              <a:gd name="connsiteY3607" fmla="*/ 1770779 h 3482959"/>
              <a:gd name="connsiteX3608" fmla="*/ 3313477 w 5462919"/>
              <a:gd name="connsiteY3608" fmla="*/ 1688415 h 3482959"/>
              <a:gd name="connsiteX3609" fmla="*/ 3381096 w 5462919"/>
              <a:gd name="connsiteY3609" fmla="*/ 1595215 h 3482959"/>
              <a:gd name="connsiteX3610" fmla="*/ 3439939 w 5462919"/>
              <a:gd name="connsiteY3610" fmla="*/ 1475405 h 3482959"/>
              <a:gd name="connsiteX3611" fmla="*/ 3541711 w 5462919"/>
              <a:gd name="connsiteY3611" fmla="*/ 1229203 h 3482959"/>
              <a:gd name="connsiteX3612" fmla="*/ 3732089 w 5462919"/>
              <a:gd name="connsiteY3612" fmla="*/ 735564 h 3482959"/>
              <a:gd name="connsiteX3613" fmla="*/ 3742788 w 5462919"/>
              <a:gd name="connsiteY3613" fmla="*/ 732325 h 3482959"/>
              <a:gd name="connsiteX3614" fmla="*/ 3416098 w 5462919"/>
              <a:gd name="connsiteY3614" fmla="*/ 717957 h 3482959"/>
              <a:gd name="connsiteX3615" fmla="*/ 3424645 w 5462919"/>
              <a:gd name="connsiteY3615" fmla="*/ 726237 h 3482959"/>
              <a:gd name="connsiteX3616" fmla="*/ 3421696 w 5462919"/>
              <a:gd name="connsiteY3616" fmla="*/ 774997 h 3482959"/>
              <a:gd name="connsiteX3617" fmla="*/ 3400856 w 5462919"/>
              <a:gd name="connsiteY3617" fmla="*/ 876796 h 3482959"/>
              <a:gd name="connsiteX3618" fmla="*/ 3397264 w 5462919"/>
              <a:gd name="connsiteY3618" fmla="*/ 886782 h 3482959"/>
              <a:gd name="connsiteX3619" fmla="*/ 3414290 w 5462919"/>
              <a:gd name="connsiteY3619" fmla="*/ 860036 h 3482959"/>
              <a:gd name="connsiteX3620" fmla="*/ 3478138 w 5462919"/>
              <a:gd name="connsiteY3620" fmla="*/ 754149 h 3482959"/>
              <a:gd name="connsiteX3621" fmla="*/ 3478069 w 5462919"/>
              <a:gd name="connsiteY3621" fmla="*/ 754286 h 3482959"/>
              <a:gd name="connsiteX3622" fmla="*/ 3492882 w 5462919"/>
              <a:gd name="connsiteY3622" fmla="*/ 762927 h 3482959"/>
              <a:gd name="connsiteX3623" fmla="*/ 3461953 w 5462919"/>
              <a:gd name="connsiteY3623" fmla="*/ 817723 h 3482959"/>
              <a:gd name="connsiteX3624" fmla="*/ 3397076 w 5462919"/>
              <a:gd name="connsiteY3624" fmla="*/ 919838 h 3482959"/>
              <a:gd name="connsiteX3625" fmla="*/ 3367724 w 5462919"/>
              <a:gd name="connsiteY3625" fmla="*/ 976348 h 3482959"/>
              <a:gd name="connsiteX3626" fmla="*/ 3350099 w 5462919"/>
              <a:gd name="connsiteY3626" fmla="*/ 1035258 h 3482959"/>
              <a:gd name="connsiteX3627" fmla="*/ 3314918 w 5462919"/>
              <a:gd name="connsiteY3627" fmla="*/ 1151913 h 3482959"/>
              <a:gd name="connsiteX3628" fmla="*/ 3263483 w 5462919"/>
              <a:gd name="connsiteY3628" fmla="*/ 1262327 h 3482959"/>
              <a:gd name="connsiteX3629" fmla="*/ 3143399 w 5462919"/>
              <a:gd name="connsiteY3629" fmla="*/ 1480000 h 3482959"/>
              <a:gd name="connsiteX3630" fmla="*/ 3091964 w 5462919"/>
              <a:gd name="connsiteY3630" fmla="*/ 1582938 h 3482959"/>
              <a:gd name="connsiteX3631" fmla="*/ 3035042 w 5462919"/>
              <a:gd name="connsiteY3631" fmla="*/ 1684025 h 3482959"/>
              <a:gd name="connsiteX3632" fmla="*/ 3018367 w 5462919"/>
              <a:gd name="connsiteY3632" fmla="*/ 1712506 h 3482959"/>
              <a:gd name="connsiteX3633" fmla="*/ 2982784 w 5462919"/>
              <a:gd name="connsiteY3633" fmla="*/ 1798211 h 3482959"/>
              <a:gd name="connsiteX3634" fmla="*/ 2918045 w 5462919"/>
              <a:gd name="connsiteY3634" fmla="*/ 1907665 h 3482959"/>
              <a:gd name="connsiteX3635" fmla="*/ 2851796 w 5462919"/>
              <a:gd name="connsiteY3635" fmla="*/ 2018559 h 3482959"/>
              <a:gd name="connsiteX3636" fmla="*/ 2844238 w 5462919"/>
              <a:gd name="connsiteY3636" fmla="*/ 2031074 h 3482959"/>
              <a:gd name="connsiteX3637" fmla="*/ 2815724 w 5462919"/>
              <a:gd name="connsiteY3637" fmla="*/ 2096465 h 3482959"/>
              <a:gd name="connsiteX3638" fmla="*/ 2781022 w 5462919"/>
              <a:gd name="connsiteY3638" fmla="*/ 2206262 h 3482959"/>
              <a:gd name="connsiteX3639" fmla="*/ 2757362 w 5462919"/>
              <a:gd name="connsiteY3639" fmla="*/ 2313247 h 3482959"/>
              <a:gd name="connsiteX3640" fmla="*/ 2672871 w 5462919"/>
              <a:gd name="connsiteY3640" fmla="*/ 2499304 h 3482959"/>
              <a:gd name="connsiteX3641" fmla="*/ 2595993 w 5462919"/>
              <a:gd name="connsiteY3641" fmla="*/ 2587636 h 3482959"/>
              <a:gd name="connsiteX3642" fmla="*/ 2509788 w 5462919"/>
              <a:gd name="connsiteY3642" fmla="*/ 2661427 h 3482959"/>
              <a:gd name="connsiteX3643" fmla="*/ 2466514 w 5462919"/>
              <a:gd name="connsiteY3643" fmla="*/ 2741460 h 3482959"/>
              <a:gd name="connsiteX3644" fmla="*/ 2413159 w 5462919"/>
              <a:gd name="connsiteY3644" fmla="*/ 2808531 h 3482959"/>
              <a:gd name="connsiteX3645" fmla="*/ 2404518 w 5462919"/>
              <a:gd name="connsiteY3645" fmla="*/ 2793718 h 3482959"/>
              <a:gd name="connsiteX3646" fmla="*/ 2435721 w 5462919"/>
              <a:gd name="connsiteY3646" fmla="*/ 2763200 h 3482959"/>
              <a:gd name="connsiteX3647" fmla="*/ 2474538 w 5462919"/>
              <a:gd name="connsiteY3647" fmla="*/ 2682413 h 3482959"/>
              <a:gd name="connsiteX3648" fmla="*/ 2543255 w 5462919"/>
              <a:gd name="connsiteY3648" fmla="*/ 2609307 h 3482959"/>
              <a:gd name="connsiteX3649" fmla="*/ 2627060 w 5462919"/>
              <a:gd name="connsiteY3649" fmla="*/ 2531057 h 3482959"/>
              <a:gd name="connsiteX3650" fmla="*/ 2691388 w 5462919"/>
              <a:gd name="connsiteY3650" fmla="*/ 2437514 h 3482959"/>
              <a:gd name="connsiteX3651" fmla="*/ 2755785 w 5462919"/>
              <a:gd name="connsiteY3651" fmla="*/ 2242678 h 3482959"/>
              <a:gd name="connsiteX3652" fmla="*/ 2785000 w 5462919"/>
              <a:gd name="connsiteY3652" fmla="*/ 2132898 h 3482959"/>
              <a:gd name="connsiteX3653" fmla="*/ 2789064 w 5462919"/>
              <a:gd name="connsiteY3653" fmla="*/ 2122431 h 3482959"/>
              <a:gd name="connsiteX3654" fmla="*/ 2725472 w 5462919"/>
              <a:gd name="connsiteY3654" fmla="*/ 2227728 h 3482959"/>
              <a:gd name="connsiteX3655" fmla="*/ 2626854 w 5462919"/>
              <a:gd name="connsiteY3655" fmla="*/ 2414745 h 3482959"/>
              <a:gd name="connsiteX3656" fmla="*/ 2400951 w 5462919"/>
              <a:gd name="connsiteY3656" fmla="*/ 2770058 h 3482959"/>
              <a:gd name="connsiteX3657" fmla="*/ 2388813 w 5462919"/>
              <a:gd name="connsiteY3657" fmla="*/ 2757920 h 3482959"/>
              <a:gd name="connsiteX3658" fmla="*/ 2422897 w 5462919"/>
              <a:gd name="connsiteY3658" fmla="*/ 2719309 h 3482959"/>
              <a:gd name="connsiteX3659" fmla="*/ 2636935 w 5462919"/>
              <a:gd name="connsiteY3659" fmla="*/ 2356727 h 3482959"/>
              <a:gd name="connsiteX3660" fmla="*/ 2737816 w 5462919"/>
              <a:gd name="connsiteY3660" fmla="*/ 2174167 h 3482959"/>
              <a:gd name="connsiteX3661" fmla="*/ 2825598 w 5462919"/>
              <a:gd name="connsiteY3661" fmla="*/ 2028342 h 3482959"/>
              <a:gd name="connsiteX3662" fmla="*/ 2826148 w 5462919"/>
              <a:gd name="connsiteY3662" fmla="*/ 2026925 h 3482959"/>
              <a:gd name="connsiteX3663" fmla="*/ 2933793 w 5462919"/>
              <a:gd name="connsiteY3663" fmla="*/ 1821863 h 3482959"/>
              <a:gd name="connsiteX3664" fmla="*/ 3004172 w 5462919"/>
              <a:gd name="connsiteY3664" fmla="*/ 1701738 h 3482959"/>
              <a:gd name="connsiteX3665" fmla="*/ 3028347 w 5462919"/>
              <a:gd name="connsiteY3665" fmla="*/ 1634408 h 3482959"/>
              <a:gd name="connsiteX3666" fmla="*/ 3065766 w 5462919"/>
              <a:gd name="connsiteY3666" fmla="*/ 1526771 h 3482959"/>
              <a:gd name="connsiteX3667" fmla="*/ 3113155 w 5462919"/>
              <a:gd name="connsiteY3667" fmla="*/ 1423696 h 3482959"/>
              <a:gd name="connsiteX3668" fmla="*/ 3164384 w 5462919"/>
              <a:gd name="connsiteY3668" fmla="*/ 1317328 h 3482959"/>
              <a:gd name="connsiteX3669" fmla="*/ 3272740 w 5462919"/>
              <a:gd name="connsiteY3669" fmla="*/ 1110011 h 3482959"/>
              <a:gd name="connsiteX3670" fmla="*/ 3323490 w 5462919"/>
              <a:gd name="connsiteY3670" fmla="*/ 1024217 h 3482959"/>
              <a:gd name="connsiteX3671" fmla="*/ 3366352 w 5462919"/>
              <a:gd name="connsiteY3671" fmla="*/ 927039 h 3482959"/>
              <a:gd name="connsiteX3672" fmla="*/ 3407637 w 5462919"/>
              <a:gd name="connsiteY3672" fmla="*/ 726169 h 3482959"/>
              <a:gd name="connsiteX3673" fmla="*/ 3407500 w 5462919"/>
              <a:gd name="connsiteY3673" fmla="*/ 726237 h 3482959"/>
              <a:gd name="connsiteX3674" fmla="*/ 3416098 w 5462919"/>
              <a:gd name="connsiteY3674" fmla="*/ 717957 h 3482959"/>
              <a:gd name="connsiteX3675" fmla="*/ 3058605 w 5462919"/>
              <a:gd name="connsiteY3675" fmla="*/ 541110 h 3482959"/>
              <a:gd name="connsiteX3676" fmla="*/ 3058839 w 5462919"/>
              <a:gd name="connsiteY3676" fmla="*/ 541209 h 3482959"/>
              <a:gd name="connsiteX3677" fmla="*/ 3058223 w 5462919"/>
              <a:gd name="connsiteY3677" fmla="*/ 542049 h 3482959"/>
              <a:gd name="connsiteX3678" fmla="*/ 4128653 w 5462919"/>
              <a:gd name="connsiteY3678" fmla="*/ 537917 h 3482959"/>
              <a:gd name="connsiteX3679" fmla="*/ 4134860 w 5462919"/>
              <a:gd name="connsiteY3679" fmla="*/ 548204 h 3482959"/>
              <a:gd name="connsiteX3680" fmla="*/ 4118949 w 5462919"/>
              <a:gd name="connsiteY3680" fmla="*/ 591384 h 3482959"/>
              <a:gd name="connsiteX3681" fmla="*/ 4106772 w 5462919"/>
              <a:gd name="connsiteY3681" fmla="*/ 625970 h 3482959"/>
              <a:gd name="connsiteX3682" fmla="*/ 4103588 w 5462919"/>
              <a:gd name="connsiteY3682" fmla="*/ 625837 h 3482959"/>
              <a:gd name="connsiteX3683" fmla="*/ 4101461 w 5462919"/>
              <a:gd name="connsiteY3683" fmla="*/ 625357 h 3482959"/>
              <a:gd name="connsiteX3684" fmla="*/ 4097690 w 5462919"/>
              <a:gd name="connsiteY3684" fmla="*/ 624259 h 3482959"/>
              <a:gd name="connsiteX3685" fmla="*/ 4103656 w 5462919"/>
              <a:gd name="connsiteY3685" fmla="*/ 634821 h 3482959"/>
              <a:gd name="connsiteX3686" fmla="*/ 4106772 w 5462919"/>
              <a:gd name="connsiteY3686" fmla="*/ 625970 h 3482959"/>
              <a:gd name="connsiteX3687" fmla="*/ 4106879 w 5462919"/>
              <a:gd name="connsiteY3687" fmla="*/ 625974 h 3482959"/>
              <a:gd name="connsiteX3688" fmla="*/ 4108525 w 5462919"/>
              <a:gd name="connsiteY3688" fmla="*/ 625974 h 3482959"/>
              <a:gd name="connsiteX3689" fmla="*/ 4117166 w 5462919"/>
              <a:gd name="connsiteY3689" fmla="*/ 622339 h 3482959"/>
              <a:gd name="connsiteX3690" fmla="*/ 4118264 w 5462919"/>
              <a:gd name="connsiteY3690" fmla="*/ 621310 h 3482959"/>
              <a:gd name="connsiteX3691" fmla="*/ 4120389 w 5462919"/>
              <a:gd name="connsiteY3691" fmla="*/ 619116 h 3482959"/>
              <a:gd name="connsiteX3692" fmla="*/ 4121006 w 5462919"/>
              <a:gd name="connsiteY3692" fmla="*/ 618430 h 3482959"/>
              <a:gd name="connsiteX3693" fmla="*/ 4122858 w 5462919"/>
              <a:gd name="connsiteY3693" fmla="*/ 615824 h 3482959"/>
              <a:gd name="connsiteX3694" fmla="*/ 4128276 w 5462919"/>
              <a:gd name="connsiteY3694" fmla="*/ 605263 h 3482959"/>
              <a:gd name="connsiteX3695" fmla="*/ 4135477 w 5462919"/>
              <a:gd name="connsiteY3695" fmla="*/ 577694 h 3482959"/>
              <a:gd name="connsiteX3696" fmla="*/ 4138838 w 5462919"/>
              <a:gd name="connsiteY3696" fmla="*/ 552867 h 3482959"/>
              <a:gd name="connsiteX3697" fmla="*/ 4147410 w 5462919"/>
              <a:gd name="connsiteY3697" fmla="*/ 544295 h 3482959"/>
              <a:gd name="connsiteX3698" fmla="*/ 4155983 w 5462919"/>
              <a:gd name="connsiteY3698" fmla="*/ 552867 h 3482959"/>
              <a:gd name="connsiteX3699" fmla="*/ 4152416 w 5462919"/>
              <a:gd name="connsiteY3699" fmla="*/ 579957 h 3482959"/>
              <a:gd name="connsiteX3700" fmla="*/ 4136505 w 5462919"/>
              <a:gd name="connsiteY3700" fmla="*/ 626179 h 3482959"/>
              <a:gd name="connsiteX3701" fmla="*/ 4093163 w 5462919"/>
              <a:gd name="connsiteY3701" fmla="*/ 640856 h 3482959"/>
              <a:gd name="connsiteX3702" fmla="*/ 4087197 w 5462919"/>
              <a:gd name="connsiteY3702" fmla="*/ 630294 h 3482959"/>
              <a:gd name="connsiteX3703" fmla="*/ 4118400 w 5462919"/>
              <a:gd name="connsiteY3703" fmla="*/ 543678 h 3482959"/>
              <a:gd name="connsiteX3704" fmla="*/ 4118332 w 5462919"/>
              <a:gd name="connsiteY3704" fmla="*/ 543678 h 3482959"/>
              <a:gd name="connsiteX3705" fmla="*/ 4128653 w 5462919"/>
              <a:gd name="connsiteY3705" fmla="*/ 537917 h 3482959"/>
              <a:gd name="connsiteX3706" fmla="*/ 2186981 w 5462919"/>
              <a:gd name="connsiteY3706" fmla="*/ 499443 h 3482959"/>
              <a:gd name="connsiteX3707" fmla="*/ 2195348 w 5462919"/>
              <a:gd name="connsiteY3707" fmla="*/ 513778 h 3482959"/>
              <a:gd name="connsiteX3708" fmla="*/ 2167779 w 5462919"/>
              <a:gd name="connsiteY3708" fmla="*/ 536134 h 3482959"/>
              <a:gd name="connsiteX3709" fmla="*/ 2153514 w 5462919"/>
              <a:gd name="connsiteY3709" fmla="*/ 558766 h 3482959"/>
              <a:gd name="connsiteX3710" fmla="*/ 2157012 w 5462919"/>
              <a:gd name="connsiteY3710" fmla="*/ 584483 h 3482959"/>
              <a:gd name="connsiteX3711" fmla="*/ 2143365 w 5462919"/>
              <a:gd name="connsiteY3711" fmla="*/ 610817 h 3482959"/>
              <a:gd name="connsiteX3712" fmla="*/ 2131226 w 5462919"/>
              <a:gd name="connsiteY3712" fmla="*/ 598679 h 3482959"/>
              <a:gd name="connsiteX3713" fmla="*/ 2138152 w 5462919"/>
              <a:gd name="connsiteY3713" fmla="*/ 571452 h 3482959"/>
              <a:gd name="connsiteX3714" fmla="*/ 2138427 w 5462919"/>
              <a:gd name="connsiteY3714" fmla="*/ 545803 h 3482959"/>
              <a:gd name="connsiteX3715" fmla="*/ 2142537 w 5462919"/>
              <a:gd name="connsiteY3715" fmla="*/ 540735 h 3482959"/>
              <a:gd name="connsiteX3716" fmla="*/ 2191576 w 5462919"/>
              <a:gd name="connsiteY3716" fmla="*/ 516040 h 3482959"/>
              <a:gd name="connsiteX3717" fmla="*/ 2183210 w 5462919"/>
              <a:gd name="connsiteY3717" fmla="*/ 501706 h 3482959"/>
              <a:gd name="connsiteX3718" fmla="*/ 2158118 w 5462919"/>
              <a:gd name="connsiteY3718" fmla="*/ 521518 h 3482959"/>
              <a:gd name="connsiteX3719" fmla="*/ 2142537 w 5462919"/>
              <a:gd name="connsiteY3719" fmla="*/ 540735 h 3482959"/>
              <a:gd name="connsiteX3720" fmla="*/ 2141119 w 5462919"/>
              <a:gd name="connsiteY3720" fmla="*/ 541449 h 3482959"/>
              <a:gd name="connsiteX3721" fmla="*/ 2095907 w 5462919"/>
              <a:gd name="connsiteY3721" fmla="*/ 575293 h 3482959"/>
              <a:gd name="connsiteX3722" fmla="*/ 2033019 w 5462919"/>
              <a:gd name="connsiteY3722" fmla="*/ 652651 h 3482959"/>
              <a:gd name="connsiteX3723" fmla="*/ 2012514 w 5462919"/>
              <a:gd name="connsiteY3723" fmla="*/ 698668 h 3482959"/>
              <a:gd name="connsiteX3724" fmla="*/ 2004627 w 5462919"/>
              <a:gd name="connsiteY3724" fmla="*/ 750240 h 3482959"/>
              <a:gd name="connsiteX3725" fmla="*/ 1980350 w 5462919"/>
              <a:gd name="connsiteY3725" fmla="*/ 777947 h 3482959"/>
              <a:gd name="connsiteX3726" fmla="*/ 1968074 w 5462919"/>
              <a:gd name="connsiteY3726" fmla="*/ 783433 h 3482959"/>
              <a:gd name="connsiteX3727" fmla="*/ 1954906 w 5462919"/>
              <a:gd name="connsiteY3727" fmla="*/ 802567 h 3482959"/>
              <a:gd name="connsiteX3728" fmla="*/ 1907723 w 5462919"/>
              <a:gd name="connsiteY3728" fmla="*/ 891652 h 3482959"/>
              <a:gd name="connsiteX3729" fmla="*/ 1907586 w 5462919"/>
              <a:gd name="connsiteY3729" fmla="*/ 891584 h 3482959"/>
              <a:gd name="connsiteX3730" fmla="*/ 1895448 w 5462919"/>
              <a:gd name="connsiteY3730" fmla="*/ 879445 h 3482959"/>
              <a:gd name="connsiteX3731" fmla="*/ 1924251 w 5462919"/>
              <a:gd name="connsiteY3731" fmla="*/ 828010 h 3482959"/>
              <a:gd name="connsiteX3732" fmla="*/ 1949557 w 5462919"/>
              <a:gd name="connsiteY3732" fmla="*/ 777192 h 3482959"/>
              <a:gd name="connsiteX3733" fmla="*/ 1966016 w 5462919"/>
              <a:gd name="connsiteY3733" fmla="*/ 764917 h 3482959"/>
              <a:gd name="connsiteX3734" fmla="*/ 1977058 w 5462919"/>
              <a:gd name="connsiteY3734" fmla="*/ 760459 h 3482959"/>
              <a:gd name="connsiteX3735" fmla="*/ 1993380 w 5462919"/>
              <a:gd name="connsiteY3735" fmla="*/ 717048 h 3482959"/>
              <a:gd name="connsiteX3736" fmla="*/ 1996740 w 5462919"/>
              <a:gd name="connsiteY3736" fmla="*/ 690096 h 3482959"/>
              <a:gd name="connsiteX3737" fmla="*/ 2005999 w 5462919"/>
              <a:gd name="connsiteY3737" fmla="*/ 667122 h 3482959"/>
              <a:gd name="connsiteX3738" fmla="*/ 2031373 w 5462919"/>
              <a:gd name="connsiteY3738" fmla="*/ 623025 h 3482959"/>
              <a:gd name="connsiteX3739" fmla="*/ 2186981 w 5462919"/>
              <a:gd name="connsiteY3739" fmla="*/ 499443 h 3482959"/>
              <a:gd name="connsiteX3740" fmla="*/ 3260053 w 5462919"/>
              <a:gd name="connsiteY3740" fmla="*/ 483602 h 3482959"/>
              <a:gd name="connsiteX3741" fmla="*/ 3260003 w 5462919"/>
              <a:gd name="connsiteY3741" fmla="*/ 483728 h 3482959"/>
              <a:gd name="connsiteX3742" fmla="*/ 3259984 w 5462919"/>
              <a:gd name="connsiteY3742" fmla="*/ 483738 h 3482959"/>
              <a:gd name="connsiteX3743" fmla="*/ 3342897 w 5462919"/>
              <a:gd name="connsiteY3743" fmla="*/ 481407 h 3482959"/>
              <a:gd name="connsiteX3744" fmla="*/ 3334796 w 5462919"/>
              <a:gd name="connsiteY3744" fmla="*/ 514475 h 3482959"/>
              <a:gd name="connsiteX3745" fmla="*/ 3290476 w 5462919"/>
              <a:gd name="connsiteY3745" fmla="*/ 567235 h 3482959"/>
              <a:gd name="connsiteX3746" fmla="*/ 3233786 w 5462919"/>
              <a:gd name="connsiteY3746" fmla="*/ 654847 h 3482959"/>
              <a:gd name="connsiteX3747" fmla="*/ 3188455 w 5462919"/>
              <a:gd name="connsiteY3747" fmla="*/ 736181 h 3482959"/>
              <a:gd name="connsiteX3748" fmla="*/ 3160748 w 5462919"/>
              <a:gd name="connsiteY3748" fmla="*/ 792691 h 3482959"/>
              <a:gd name="connsiteX3749" fmla="*/ 3125979 w 5462919"/>
              <a:gd name="connsiteY3749" fmla="*/ 905711 h 3482959"/>
              <a:gd name="connsiteX3750" fmla="*/ 3118300 w 5462919"/>
              <a:gd name="connsiteY3750" fmla="*/ 929009 h 3482959"/>
              <a:gd name="connsiteX3751" fmla="*/ 3051792 w 5462919"/>
              <a:gd name="connsiteY3751" fmla="*/ 1046557 h 3482959"/>
              <a:gd name="connsiteX3752" fmla="*/ 3038206 w 5462919"/>
              <a:gd name="connsiteY3752" fmla="*/ 1073244 h 3482959"/>
              <a:gd name="connsiteX3753" fmla="*/ 3034229 w 5462919"/>
              <a:gd name="connsiteY3753" fmla="*/ 1076474 h 3482959"/>
              <a:gd name="connsiteX3754" fmla="*/ 3020909 w 5462919"/>
              <a:gd name="connsiteY3754" fmla="*/ 1081931 h 3482959"/>
              <a:gd name="connsiteX3755" fmla="*/ 3018977 w 5462919"/>
              <a:gd name="connsiteY3755" fmla="*/ 1091143 h 3482959"/>
              <a:gd name="connsiteX3756" fmla="*/ 3002015 w 5462919"/>
              <a:gd name="connsiteY3756" fmla="*/ 1144338 h 3482959"/>
              <a:gd name="connsiteX3757" fmla="*/ 3038206 w 5462919"/>
              <a:gd name="connsiteY3757" fmla="*/ 1073244 h 3482959"/>
              <a:gd name="connsiteX3758" fmla="*/ 3053027 w 5462919"/>
              <a:gd name="connsiteY3758" fmla="*/ 1061207 h 3482959"/>
              <a:gd name="connsiteX3759" fmla="*/ 3081196 w 5462919"/>
              <a:gd name="connsiteY3759" fmla="*/ 1021474 h 3482959"/>
              <a:gd name="connsiteX3760" fmla="*/ 3106519 w 5462919"/>
              <a:gd name="connsiteY3760" fmla="*/ 964750 h 3482959"/>
              <a:gd name="connsiteX3761" fmla="*/ 3118300 w 5462919"/>
              <a:gd name="connsiteY3761" fmla="*/ 929009 h 3482959"/>
              <a:gd name="connsiteX3762" fmla="*/ 3123372 w 5462919"/>
              <a:gd name="connsiteY3762" fmla="*/ 920044 h 3482959"/>
              <a:gd name="connsiteX3763" fmla="*/ 3252235 w 5462919"/>
              <a:gd name="connsiteY3763" fmla="*/ 685844 h 3482959"/>
              <a:gd name="connsiteX3764" fmla="*/ 3309567 w 5462919"/>
              <a:gd name="connsiteY3764" fmla="*/ 580779 h 3482959"/>
              <a:gd name="connsiteX3765" fmla="*/ 3330398 w 5462919"/>
              <a:gd name="connsiteY3765" fmla="*/ 532430 h 3482959"/>
              <a:gd name="connsiteX3766" fmla="*/ 3334796 w 5462919"/>
              <a:gd name="connsiteY3766" fmla="*/ 514475 h 3482959"/>
              <a:gd name="connsiteX3767" fmla="*/ 3357505 w 5462919"/>
              <a:gd name="connsiteY3767" fmla="*/ 487443 h 3482959"/>
              <a:gd name="connsiteX3768" fmla="*/ 3403386 w 5462919"/>
              <a:gd name="connsiteY3768" fmla="*/ 477643 h 3482959"/>
              <a:gd name="connsiteX3769" fmla="*/ 3410930 w 5462919"/>
              <a:gd name="connsiteY3769" fmla="*/ 485795 h 3482959"/>
              <a:gd name="connsiteX3770" fmla="*/ 3369044 w 5462919"/>
              <a:gd name="connsiteY3770" fmla="*/ 607054 h 3482959"/>
              <a:gd name="connsiteX3771" fmla="*/ 3318842 w 5462919"/>
              <a:gd name="connsiteY3771" fmla="*/ 701092 h 3482959"/>
              <a:gd name="connsiteX3772" fmla="*/ 3300721 w 5462919"/>
              <a:gd name="connsiteY3772" fmla="*/ 708269 h 3482959"/>
              <a:gd name="connsiteX3773" fmla="*/ 3308128 w 5462919"/>
              <a:gd name="connsiteY3773" fmla="*/ 721162 h 3482959"/>
              <a:gd name="connsiteX3774" fmla="*/ 3318842 w 5462919"/>
              <a:gd name="connsiteY3774" fmla="*/ 701092 h 3482959"/>
              <a:gd name="connsiteX3775" fmla="*/ 3319941 w 5462919"/>
              <a:gd name="connsiteY3775" fmla="*/ 700657 h 3482959"/>
              <a:gd name="connsiteX3776" fmla="*/ 3335148 w 5462919"/>
              <a:gd name="connsiteY3776" fmla="*/ 685432 h 3482959"/>
              <a:gd name="connsiteX3777" fmla="*/ 3393647 w 5462919"/>
              <a:gd name="connsiteY3777" fmla="*/ 580985 h 3482959"/>
              <a:gd name="connsiteX3778" fmla="*/ 3419159 w 5462919"/>
              <a:gd name="connsiteY3778" fmla="*/ 528658 h 3482959"/>
              <a:gd name="connsiteX3779" fmla="*/ 3442476 w 5462919"/>
              <a:gd name="connsiteY3779" fmla="*/ 493615 h 3482959"/>
              <a:gd name="connsiteX3780" fmla="*/ 3454615 w 5462919"/>
              <a:gd name="connsiteY3780" fmla="*/ 505752 h 3482959"/>
              <a:gd name="connsiteX3781" fmla="*/ 3428211 w 5462919"/>
              <a:gd name="connsiteY3781" fmla="*/ 548478 h 3482959"/>
              <a:gd name="connsiteX3782" fmla="*/ 3370878 w 5462919"/>
              <a:gd name="connsiteY3782" fmla="*/ 663281 h 3482959"/>
              <a:gd name="connsiteX3783" fmla="*/ 3300652 w 5462919"/>
              <a:gd name="connsiteY3783" fmla="*/ 725483 h 3482959"/>
              <a:gd name="connsiteX3784" fmla="*/ 3293246 w 5462919"/>
              <a:gd name="connsiteY3784" fmla="*/ 712590 h 3482959"/>
              <a:gd name="connsiteX3785" fmla="*/ 3351402 w 5462919"/>
              <a:gd name="connsiteY3785" fmla="*/ 603136 h 3482959"/>
              <a:gd name="connsiteX3786" fmla="*/ 3393785 w 5462919"/>
              <a:gd name="connsiteY3786" fmla="*/ 485864 h 3482959"/>
              <a:gd name="connsiteX3787" fmla="*/ 3393785 w 5462919"/>
              <a:gd name="connsiteY3787" fmla="*/ 485795 h 3482959"/>
              <a:gd name="connsiteX3788" fmla="*/ 3403386 w 5462919"/>
              <a:gd name="connsiteY3788" fmla="*/ 477643 h 3482959"/>
              <a:gd name="connsiteX3789" fmla="*/ 3188292 w 5462919"/>
              <a:gd name="connsiteY3789" fmla="*/ 394979 h 3482959"/>
              <a:gd name="connsiteX3790" fmla="*/ 3192433 w 5462919"/>
              <a:gd name="connsiteY3790" fmla="*/ 406860 h 3482959"/>
              <a:gd name="connsiteX3791" fmla="*/ 3168704 w 5462919"/>
              <a:gd name="connsiteY3791" fmla="*/ 462684 h 3482959"/>
              <a:gd name="connsiteX3792" fmla="*/ 2965090 w 5462919"/>
              <a:gd name="connsiteY3792" fmla="*/ 920319 h 3482959"/>
              <a:gd name="connsiteX3793" fmla="*/ 2835268 w 5462919"/>
              <a:gd name="connsiteY3793" fmla="*/ 1132574 h 3482959"/>
              <a:gd name="connsiteX3794" fmla="*/ 2761099 w 5462919"/>
              <a:gd name="connsiteY3794" fmla="*/ 1224703 h 3482959"/>
              <a:gd name="connsiteX3795" fmla="*/ 2742229 w 5462919"/>
              <a:gd name="connsiteY3795" fmla="*/ 1248129 h 3482959"/>
              <a:gd name="connsiteX3796" fmla="*/ 2724305 w 5462919"/>
              <a:gd name="connsiteY3796" fmla="*/ 1285576 h 3482959"/>
              <a:gd name="connsiteX3797" fmla="*/ 2611629 w 5462919"/>
              <a:gd name="connsiteY3797" fmla="*/ 1527594 h 3482959"/>
              <a:gd name="connsiteX3798" fmla="*/ 2552900 w 5462919"/>
              <a:gd name="connsiteY3798" fmla="*/ 1639437 h 3482959"/>
              <a:gd name="connsiteX3799" fmla="*/ 2541103 w 5462919"/>
              <a:gd name="connsiteY3799" fmla="*/ 1676602 h 3482959"/>
              <a:gd name="connsiteX3800" fmla="*/ 2490036 w 5462919"/>
              <a:gd name="connsiteY3800" fmla="*/ 1806578 h 3482959"/>
              <a:gd name="connsiteX3801" fmla="*/ 2213179 w 5462919"/>
              <a:gd name="connsiteY3801" fmla="*/ 2277380 h 3482959"/>
              <a:gd name="connsiteX3802" fmla="*/ 2064772 w 5462919"/>
              <a:gd name="connsiteY3802" fmla="*/ 2442452 h 3482959"/>
              <a:gd name="connsiteX3803" fmla="*/ 1944250 w 5462919"/>
              <a:gd name="connsiteY3803" fmla="*/ 2579398 h 3482959"/>
              <a:gd name="connsiteX3804" fmla="*/ 1926876 w 5462919"/>
              <a:gd name="connsiteY3804" fmla="*/ 2625336 h 3482959"/>
              <a:gd name="connsiteX3805" fmla="*/ 1914238 w 5462919"/>
              <a:gd name="connsiteY3805" fmla="*/ 2625972 h 3482959"/>
              <a:gd name="connsiteX3806" fmla="*/ 1922537 w 5462919"/>
              <a:gd name="connsiteY3806" fmla="*/ 2636808 h 3482959"/>
              <a:gd name="connsiteX3807" fmla="*/ 1926876 w 5462919"/>
              <a:gd name="connsiteY3807" fmla="*/ 2625336 h 3482959"/>
              <a:gd name="connsiteX3808" fmla="*/ 1935516 w 5462919"/>
              <a:gd name="connsiteY3808" fmla="*/ 2624901 h 3482959"/>
              <a:gd name="connsiteX3809" fmla="*/ 1955455 w 5462919"/>
              <a:gd name="connsiteY3809" fmla="*/ 2617811 h 3482959"/>
              <a:gd name="connsiteX3810" fmla="*/ 1997975 w 5462919"/>
              <a:gd name="connsiteY3810" fmla="*/ 2556706 h 3482959"/>
              <a:gd name="connsiteX3811" fmla="*/ 2052085 w 5462919"/>
              <a:gd name="connsiteY3811" fmla="*/ 2480651 h 3482959"/>
              <a:gd name="connsiteX3812" fmla="*/ 2140621 w 5462919"/>
              <a:gd name="connsiteY3812" fmla="*/ 2399864 h 3482959"/>
              <a:gd name="connsiteX3813" fmla="*/ 2157381 w 5462919"/>
              <a:gd name="connsiteY3813" fmla="*/ 2380950 h 3482959"/>
              <a:gd name="connsiteX3814" fmla="*/ 2179764 w 5462919"/>
              <a:gd name="connsiteY3814" fmla="*/ 2331481 h 3482959"/>
              <a:gd name="connsiteX3815" fmla="*/ 2232108 w 5462919"/>
              <a:gd name="connsiteY3815" fmla="*/ 2263252 h 3482959"/>
              <a:gd name="connsiteX3816" fmla="*/ 2241340 w 5462919"/>
              <a:gd name="connsiteY3816" fmla="*/ 2261564 h 3482959"/>
              <a:gd name="connsiteX3817" fmla="*/ 2246472 w 5462919"/>
              <a:gd name="connsiteY3817" fmla="*/ 2268938 h 3482959"/>
              <a:gd name="connsiteX3818" fmla="*/ 2307297 w 5462919"/>
              <a:gd name="connsiteY3818" fmla="*/ 2190129 h 3482959"/>
              <a:gd name="connsiteX3819" fmla="*/ 2387372 w 5462919"/>
              <a:gd name="connsiteY3819" fmla="*/ 2080418 h 3482959"/>
              <a:gd name="connsiteX3820" fmla="*/ 2537836 w 5462919"/>
              <a:gd name="connsiteY3820" fmla="*/ 1854721 h 3482959"/>
              <a:gd name="connsiteX3821" fmla="*/ 2586634 w 5462919"/>
              <a:gd name="connsiteY3821" fmla="*/ 1775146 h 3482959"/>
              <a:gd name="connsiteX3822" fmla="*/ 2591192 w 5462919"/>
              <a:gd name="connsiteY3822" fmla="*/ 1765910 h 3482959"/>
              <a:gd name="connsiteX3823" fmla="*/ 2592575 w 5462919"/>
              <a:gd name="connsiteY3823" fmla="*/ 1765457 h 3482959"/>
              <a:gd name="connsiteX3824" fmla="*/ 2682326 w 5462919"/>
              <a:gd name="connsiteY3824" fmla="*/ 1619098 h 3482959"/>
              <a:gd name="connsiteX3825" fmla="*/ 2808865 w 5462919"/>
              <a:gd name="connsiteY3825" fmla="*/ 1373495 h 3482959"/>
              <a:gd name="connsiteX3826" fmla="*/ 3017965 w 5462919"/>
              <a:gd name="connsiteY3826" fmla="*/ 858803 h 3482959"/>
              <a:gd name="connsiteX3827" fmla="*/ 3140723 w 5462919"/>
              <a:gd name="connsiteY3827" fmla="*/ 631734 h 3482959"/>
              <a:gd name="connsiteX3828" fmla="*/ 3246200 w 5462919"/>
              <a:gd name="connsiteY3828" fmla="*/ 432646 h 3482959"/>
              <a:gd name="connsiteX3829" fmla="*/ 3262728 w 5462919"/>
              <a:gd name="connsiteY3829" fmla="*/ 437173 h 3482959"/>
              <a:gd name="connsiteX3830" fmla="*/ 3245719 w 5462919"/>
              <a:gd name="connsiteY3830" fmla="*/ 494094 h 3482959"/>
              <a:gd name="connsiteX3831" fmla="*/ 3127007 w 5462919"/>
              <a:gd name="connsiteY3831" fmla="*/ 683786 h 3482959"/>
              <a:gd name="connsiteX3832" fmla="*/ 3062285 w 5462919"/>
              <a:gd name="connsiteY3832" fmla="*/ 802850 h 3482959"/>
              <a:gd name="connsiteX3833" fmla="*/ 3034896 w 5462919"/>
              <a:gd name="connsiteY3833" fmla="*/ 862790 h 3482959"/>
              <a:gd name="connsiteX3834" fmla="*/ 3041489 w 5462919"/>
              <a:gd name="connsiteY3834" fmla="*/ 869158 h 3482959"/>
              <a:gd name="connsiteX3835" fmla="*/ 3043889 w 5462919"/>
              <a:gd name="connsiteY3835" fmla="*/ 911609 h 3482959"/>
              <a:gd name="connsiteX3836" fmla="*/ 3042006 w 5462919"/>
              <a:gd name="connsiteY3836" fmla="*/ 938828 h 3482959"/>
              <a:gd name="connsiteX3837" fmla="*/ 3044917 w 5462919"/>
              <a:gd name="connsiteY3837" fmla="*/ 929097 h 3482959"/>
              <a:gd name="connsiteX3838" fmla="*/ 3139763 w 5462919"/>
              <a:gd name="connsiteY3838" fmla="*/ 688312 h 3482959"/>
              <a:gd name="connsiteX3839" fmla="*/ 3238181 w 5462919"/>
              <a:gd name="connsiteY3839" fmla="*/ 539022 h 3482959"/>
              <a:gd name="connsiteX3840" fmla="*/ 3260003 w 5462919"/>
              <a:gd name="connsiteY3840" fmla="*/ 483728 h 3482959"/>
              <a:gd name="connsiteX3841" fmla="*/ 3270460 w 5462919"/>
              <a:gd name="connsiteY3841" fmla="*/ 478029 h 3482959"/>
              <a:gd name="connsiteX3842" fmla="*/ 3276511 w 5462919"/>
              <a:gd name="connsiteY3842" fmla="*/ 488265 h 3482959"/>
              <a:gd name="connsiteX3843" fmla="*/ 3217670 w 5462919"/>
              <a:gd name="connsiteY3843" fmla="*/ 606291 h 3482959"/>
              <a:gd name="connsiteX3844" fmla="*/ 3150187 w 5462919"/>
              <a:gd name="connsiteY3844" fmla="*/ 703949 h 3482959"/>
              <a:gd name="connsiteX3845" fmla="*/ 3096489 w 5462919"/>
              <a:gd name="connsiteY3845" fmla="*/ 818134 h 3482959"/>
              <a:gd name="connsiteX3846" fmla="*/ 3057304 w 5462919"/>
              <a:gd name="connsiteY3846" fmla="*/ 949002 h 3482959"/>
              <a:gd name="connsiteX3847" fmla="*/ 3029508 w 5462919"/>
              <a:gd name="connsiteY3847" fmla="*/ 1040916 h 3482959"/>
              <a:gd name="connsiteX3848" fmla="*/ 3025350 w 5462919"/>
              <a:gd name="connsiteY3848" fmla="*/ 1060747 h 3482959"/>
              <a:gd name="connsiteX3849" fmla="*/ 3031221 w 5462919"/>
              <a:gd name="connsiteY3849" fmla="*/ 1058011 h 3482959"/>
              <a:gd name="connsiteX3850" fmla="*/ 3076944 w 5462919"/>
              <a:gd name="connsiteY3850" fmla="*/ 991573 h 3482959"/>
              <a:gd name="connsiteX3851" fmla="*/ 3117749 w 5462919"/>
              <a:gd name="connsiteY3851" fmla="*/ 873067 h 3482959"/>
              <a:gd name="connsiteX3852" fmla="*/ 3151627 w 5462919"/>
              <a:gd name="connsiteY3852" fmla="*/ 769854 h 3482959"/>
              <a:gd name="connsiteX3853" fmla="*/ 3189346 w 5462919"/>
              <a:gd name="connsiteY3853" fmla="*/ 698462 h 3482959"/>
              <a:gd name="connsiteX3854" fmla="*/ 3235021 w 5462919"/>
              <a:gd name="connsiteY3854" fmla="*/ 619664 h 3482959"/>
              <a:gd name="connsiteX3855" fmla="*/ 3345435 w 5462919"/>
              <a:gd name="connsiteY3855" fmla="*/ 475303 h 3482959"/>
              <a:gd name="connsiteX3856" fmla="*/ 3360042 w 5462919"/>
              <a:gd name="connsiteY3856" fmla="*/ 481338 h 3482959"/>
              <a:gd name="connsiteX3857" fmla="*/ 3322117 w 5462919"/>
              <a:gd name="connsiteY3857" fmla="*/ 593946 h 3482959"/>
              <a:gd name="connsiteX3858" fmla="*/ 3256760 w 5462919"/>
              <a:gd name="connsiteY3858" fmla="*/ 712041 h 3482959"/>
              <a:gd name="connsiteX3859" fmla="*/ 3124812 w 5462919"/>
              <a:gd name="connsiteY3859" fmla="*/ 952414 h 3482959"/>
              <a:gd name="connsiteX3860" fmla="*/ 3048551 w 5462919"/>
              <a:gd name="connsiteY3860" fmla="*/ 1087037 h 3482959"/>
              <a:gd name="connsiteX3861" fmla="*/ 2990053 w 5462919"/>
              <a:gd name="connsiteY3861" fmla="*/ 1208766 h 3482959"/>
              <a:gd name="connsiteX3862" fmla="*/ 2898156 w 5462919"/>
              <a:gd name="connsiteY3862" fmla="*/ 1467836 h 3482959"/>
              <a:gd name="connsiteX3863" fmla="*/ 2859452 w 5462919"/>
              <a:gd name="connsiteY3863" fmla="*/ 1639041 h 3482959"/>
              <a:gd name="connsiteX3864" fmla="*/ 2885332 w 5462919"/>
              <a:gd name="connsiteY3864" fmla="*/ 1581224 h 3482959"/>
              <a:gd name="connsiteX3865" fmla="*/ 2969891 w 5462919"/>
              <a:gd name="connsiteY3865" fmla="*/ 1380354 h 3482959"/>
              <a:gd name="connsiteX3866" fmla="*/ 3052050 w 5462919"/>
              <a:gd name="connsiteY3866" fmla="*/ 1189976 h 3482959"/>
              <a:gd name="connsiteX3867" fmla="*/ 3228849 w 5462919"/>
              <a:gd name="connsiteY3867" fmla="*/ 818752 h 3482959"/>
              <a:gd name="connsiteX3868" fmla="*/ 3243663 w 5462919"/>
              <a:gd name="connsiteY3868" fmla="*/ 827393 h 3482959"/>
              <a:gd name="connsiteX3869" fmla="*/ 3216985 w 5462919"/>
              <a:gd name="connsiteY3869" fmla="*/ 869364 h 3482959"/>
              <a:gd name="connsiteX3870" fmla="*/ 3045398 w 5462919"/>
              <a:gd name="connsiteY3870" fmla="*/ 1249572 h 3482959"/>
              <a:gd name="connsiteX3871" fmla="*/ 2961112 w 5462919"/>
              <a:gd name="connsiteY3871" fmla="*/ 1444887 h 3482959"/>
              <a:gd name="connsiteX3872" fmla="*/ 2876554 w 5462919"/>
              <a:gd name="connsiteY3872" fmla="*/ 1644318 h 3482959"/>
              <a:gd name="connsiteX3873" fmla="*/ 2840764 w 5462919"/>
              <a:gd name="connsiteY3873" fmla="*/ 1721708 h 3482959"/>
              <a:gd name="connsiteX3874" fmla="*/ 2837531 w 5462919"/>
              <a:gd name="connsiteY3874" fmla="*/ 1736009 h 3482959"/>
              <a:gd name="connsiteX3875" fmla="*/ 2832829 w 5462919"/>
              <a:gd name="connsiteY3875" fmla="*/ 1738865 h 3482959"/>
              <a:gd name="connsiteX3876" fmla="*/ 2785300 w 5462919"/>
              <a:gd name="connsiteY3876" fmla="*/ 1841640 h 3482959"/>
              <a:gd name="connsiteX3877" fmla="*/ 2679798 w 5462919"/>
              <a:gd name="connsiteY3877" fmla="*/ 2031658 h 3482959"/>
              <a:gd name="connsiteX3878" fmla="*/ 2557108 w 5462919"/>
              <a:gd name="connsiteY3878" fmla="*/ 2221281 h 3482959"/>
              <a:gd name="connsiteX3879" fmla="*/ 2422897 w 5462919"/>
              <a:gd name="connsiteY3879" fmla="*/ 2401647 h 3482959"/>
              <a:gd name="connsiteX3880" fmla="*/ 2365427 w 5462919"/>
              <a:gd name="connsiteY3880" fmla="*/ 2494162 h 3482959"/>
              <a:gd name="connsiteX3881" fmla="*/ 2334223 w 5462919"/>
              <a:gd name="connsiteY3881" fmla="*/ 2573234 h 3482959"/>
              <a:gd name="connsiteX3882" fmla="*/ 2251653 w 5462919"/>
              <a:gd name="connsiteY3882" fmla="*/ 2697364 h 3482959"/>
              <a:gd name="connsiteX3883" fmla="*/ 2239034 w 5462919"/>
              <a:gd name="connsiteY3883" fmla="*/ 2687694 h 3482959"/>
              <a:gd name="connsiteX3884" fmla="*/ 2253641 w 5462919"/>
              <a:gd name="connsiteY3884" fmla="*/ 2640511 h 3482959"/>
              <a:gd name="connsiteX3885" fmla="*/ 2440522 w 5462919"/>
              <a:gd name="connsiteY3885" fmla="*/ 2290890 h 3482959"/>
              <a:gd name="connsiteX3886" fmla="*/ 2545792 w 5462919"/>
              <a:gd name="connsiteY3886" fmla="*/ 2116971 h 3482959"/>
              <a:gd name="connsiteX3887" fmla="*/ 2639678 w 5462919"/>
              <a:gd name="connsiteY3887" fmla="*/ 1932080 h 3482959"/>
              <a:gd name="connsiteX3888" fmla="*/ 2720417 w 5462919"/>
              <a:gd name="connsiteY3888" fmla="*/ 1752017 h 3482959"/>
              <a:gd name="connsiteX3889" fmla="*/ 2788934 w 5462919"/>
              <a:gd name="connsiteY3889" fmla="*/ 1624798 h 3482959"/>
              <a:gd name="connsiteX3890" fmla="*/ 2889790 w 5462919"/>
              <a:gd name="connsiteY3890" fmla="*/ 1402093 h 3482959"/>
              <a:gd name="connsiteX3891" fmla="*/ 2951493 w 5462919"/>
              <a:gd name="connsiteY3891" fmla="*/ 1232297 h 3482959"/>
              <a:gd name="connsiteX3892" fmla="*/ 2956450 w 5462919"/>
              <a:gd name="connsiteY3892" fmla="*/ 1221248 h 3482959"/>
              <a:gd name="connsiteX3893" fmla="*/ 2987300 w 5462919"/>
              <a:gd name="connsiteY3893" fmla="*/ 1136447 h 3482959"/>
              <a:gd name="connsiteX3894" fmla="*/ 3002692 w 5462919"/>
              <a:gd name="connsiteY3894" fmla="*/ 1080569 h 3482959"/>
              <a:gd name="connsiteX3895" fmla="*/ 3001278 w 5462919"/>
              <a:gd name="connsiteY3895" fmla="*/ 1075276 h 3482959"/>
              <a:gd name="connsiteX3896" fmla="*/ 2973526 w 5462919"/>
              <a:gd name="connsiteY3896" fmla="*/ 1171665 h 3482959"/>
              <a:gd name="connsiteX3897" fmla="*/ 2951493 w 5462919"/>
              <a:gd name="connsiteY3897" fmla="*/ 1232297 h 3482959"/>
              <a:gd name="connsiteX3898" fmla="*/ 2882023 w 5462919"/>
              <a:gd name="connsiteY3898" fmla="*/ 1387135 h 3482959"/>
              <a:gd name="connsiteX3899" fmla="*/ 2804819 w 5462919"/>
              <a:gd name="connsiteY3899" fmla="*/ 1553998 h 3482959"/>
              <a:gd name="connsiteX3900" fmla="*/ 2724074 w 5462919"/>
              <a:gd name="connsiteY3900" fmla="*/ 1743862 h 3482959"/>
              <a:gd name="connsiteX3901" fmla="*/ 2720417 w 5462919"/>
              <a:gd name="connsiteY3901" fmla="*/ 1752017 h 3482959"/>
              <a:gd name="connsiteX3902" fmla="*/ 2673008 w 5462919"/>
              <a:gd name="connsiteY3902" fmla="*/ 1840045 h 3482959"/>
              <a:gd name="connsiteX3903" fmla="*/ 2542912 w 5462919"/>
              <a:gd name="connsiteY3903" fmla="*/ 2053398 h 3482959"/>
              <a:gd name="connsiteX3904" fmla="*/ 2415216 w 5462919"/>
              <a:gd name="connsiteY3904" fmla="*/ 2273471 h 3482959"/>
              <a:gd name="connsiteX3905" fmla="*/ 2343550 w 5462919"/>
              <a:gd name="connsiteY3905" fmla="*/ 2405008 h 3482959"/>
              <a:gd name="connsiteX3906" fmla="*/ 2283817 w 5462919"/>
              <a:gd name="connsiteY3906" fmla="*/ 2531743 h 3482959"/>
              <a:gd name="connsiteX3907" fmla="*/ 2215305 w 5462919"/>
              <a:gd name="connsiteY3907" fmla="*/ 2650181 h 3482959"/>
              <a:gd name="connsiteX3908" fmla="*/ 2147960 w 5462919"/>
              <a:gd name="connsiteY3908" fmla="*/ 2693729 h 3482959"/>
              <a:gd name="connsiteX3909" fmla="*/ 2141651 w 5462919"/>
              <a:gd name="connsiteY3909" fmla="*/ 2685431 h 3482959"/>
              <a:gd name="connsiteX3910" fmla="*/ 2201589 w 5462919"/>
              <a:gd name="connsiteY3910" fmla="*/ 2505134 h 3482959"/>
              <a:gd name="connsiteX3911" fmla="*/ 2401911 w 5462919"/>
              <a:gd name="connsiteY3911" fmla="*/ 2196661 h 3482959"/>
              <a:gd name="connsiteX3912" fmla="*/ 2509436 w 5462919"/>
              <a:gd name="connsiteY3912" fmla="*/ 1988264 h 3482959"/>
              <a:gd name="connsiteX3913" fmla="*/ 2552134 w 5462919"/>
              <a:gd name="connsiteY3913" fmla="*/ 1883755 h 3482959"/>
              <a:gd name="connsiteX3914" fmla="*/ 2600449 w 5462919"/>
              <a:gd name="connsiteY3914" fmla="*/ 1785687 h 3482959"/>
              <a:gd name="connsiteX3915" fmla="*/ 2567516 w 5462919"/>
              <a:gd name="connsiteY3915" fmla="*/ 1837650 h 3482959"/>
              <a:gd name="connsiteX3916" fmla="*/ 2553815 w 5462919"/>
              <a:gd name="connsiteY3916" fmla="*/ 1879642 h 3482959"/>
              <a:gd name="connsiteX3917" fmla="*/ 2552134 w 5462919"/>
              <a:gd name="connsiteY3917" fmla="*/ 1883755 h 3482959"/>
              <a:gd name="connsiteX3918" fmla="*/ 2492917 w 5462919"/>
              <a:gd name="connsiteY3918" fmla="*/ 2003952 h 3482959"/>
              <a:gd name="connsiteX3919" fmla="*/ 2389430 w 5462919"/>
              <a:gd name="connsiteY3919" fmla="*/ 2200570 h 3482959"/>
              <a:gd name="connsiteX3920" fmla="*/ 2327845 w 5462919"/>
              <a:gd name="connsiteY3920" fmla="*/ 2298914 h 3482959"/>
              <a:gd name="connsiteX3921" fmla="*/ 2266398 w 5462919"/>
              <a:gd name="connsiteY3921" fmla="*/ 2396641 h 3482959"/>
              <a:gd name="connsiteX3922" fmla="*/ 2211945 w 5462919"/>
              <a:gd name="connsiteY3922" fmla="*/ 2482228 h 3482959"/>
              <a:gd name="connsiteX3923" fmla="*/ 2173951 w 5462919"/>
              <a:gd name="connsiteY3923" fmla="*/ 2556501 h 3482959"/>
              <a:gd name="connsiteX3924" fmla="*/ 2075882 w 5462919"/>
              <a:gd name="connsiteY3924" fmla="*/ 2679053 h 3482959"/>
              <a:gd name="connsiteX3925" fmla="*/ 2063263 w 5462919"/>
              <a:gd name="connsiteY3925" fmla="*/ 2669383 h 3482959"/>
              <a:gd name="connsiteX3926" fmla="*/ 2095907 w 5462919"/>
              <a:gd name="connsiteY3926" fmla="*/ 2586813 h 3482959"/>
              <a:gd name="connsiteX3927" fmla="*/ 2186022 w 5462919"/>
              <a:gd name="connsiteY3927" fmla="*/ 2427844 h 3482959"/>
              <a:gd name="connsiteX3928" fmla="*/ 2219206 w 5462919"/>
              <a:gd name="connsiteY3928" fmla="*/ 2351541 h 3482959"/>
              <a:gd name="connsiteX3929" fmla="*/ 2225241 w 5462919"/>
              <a:gd name="connsiteY3929" fmla="*/ 2325061 h 3482959"/>
              <a:gd name="connsiteX3930" fmla="*/ 2184787 w 5462919"/>
              <a:gd name="connsiteY3930" fmla="*/ 2378192 h 3482959"/>
              <a:gd name="connsiteX3931" fmla="*/ 2170414 w 5462919"/>
              <a:gd name="connsiteY3931" fmla="*/ 2392910 h 3482959"/>
              <a:gd name="connsiteX3932" fmla="*/ 2154578 w 5462919"/>
              <a:gd name="connsiteY3932" fmla="*/ 2427493 h 3482959"/>
              <a:gd name="connsiteX3933" fmla="*/ 2117167 w 5462919"/>
              <a:gd name="connsiteY3933" fmla="*/ 2506575 h 3482959"/>
              <a:gd name="connsiteX3934" fmla="*/ 2054260 w 5462919"/>
              <a:gd name="connsiteY3934" fmla="*/ 2629681 h 3482959"/>
              <a:gd name="connsiteX3935" fmla="*/ 2042799 w 5462919"/>
              <a:gd name="connsiteY3935" fmla="*/ 2673754 h 3482959"/>
              <a:gd name="connsiteX3936" fmla="*/ 2033603 w 5462919"/>
              <a:gd name="connsiteY3936" fmla="*/ 2679430 h 3482959"/>
              <a:gd name="connsiteX3937" fmla="*/ 2026573 w 5462919"/>
              <a:gd name="connsiteY3937" fmla="*/ 2669041 h 3482959"/>
              <a:gd name="connsiteX3938" fmla="*/ 2061823 w 5462919"/>
              <a:gd name="connsiteY3938" fmla="*/ 2573097 h 3482959"/>
              <a:gd name="connsiteX3939" fmla="*/ 2107361 w 5462919"/>
              <a:gd name="connsiteY3939" fmla="*/ 2488881 h 3482959"/>
              <a:gd name="connsiteX3940" fmla="*/ 2136272 w 5462919"/>
              <a:gd name="connsiteY3940" fmla="*/ 2427052 h 3482959"/>
              <a:gd name="connsiteX3941" fmla="*/ 2096524 w 5462919"/>
              <a:gd name="connsiteY3941" fmla="*/ 2462272 h 3482959"/>
              <a:gd name="connsiteX3942" fmla="*/ 2023281 w 5462919"/>
              <a:gd name="connsiteY3942" fmla="*/ 2544636 h 3482959"/>
              <a:gd name="connsiteX3943" fmla="*/ 1985493 w 5462919"/>
              <a:gd name="connsiteY3943" fmla="*/ 2613833 h 3482959"/>
              <a:gd name="connsiteX3944" fmla="*/ 1914376 w 5462919"/>
              <a:gd name="connsiteY3944" fmla="*/ 2643048 h 3482959"/>
              <a:gd name="connsiteX3945" fmla="*/ 1906077 w 5462919"/>
              <a:gd name="connsiteY3945" fmla="*/ 2632213 h 3482959"/>
              <a:gd name="connsiteX3946" fmla="*/ 1925966 w 5462919"/>
              <a:gd name="connsiteY3946" fmla="*/ 2578652 h 3482959"/>
              <a:gd name="connsiteX3947" fmla="*/ 1996809 w 5462919"/>
              <a:gd name="connsiteY3947" fmla="*/ 2477702 h 3482959"/>
              <a:gd name="connsiteX3948" fmla="*/ 2086786 w 5462919"/>
              <a:gd name="connsiteY3948" fmla="*/ 2403567 h 3482959"/>
              <a:gd name="connsiteX3949" fmla="*/ 2162635 w 5462919"/>
              <a:gd name="connsiteY3949" fmla="*/ 2322574 h 3482959"/>
              <a:gd name="connsiteX3950" fmla="*/ 2226483 w 5462919"/>
              <a:gd name="connsiteY3950" fmla="*/ 2221350 h 3482959"/>
              <a:gd name="connsiteX3951" fmla="*/ 2372490 w 5462919"/>
              <a:gd name="connsiteY3951" fmla="*/ 1987149 h 3482959"/>
              <a:gd name="connsiteX3952" fmla="*/ 2501215 w 5462919"/>
              <a:gd name="connsiteY3952" fmla="*/ 1737175 h 3482959"/>
              <a:gd name="connsiteX3953" fmla="*/ 2513691 w 5462919"/>
              <a:gd name="connsiteY3953" fmla="*/ 1700697 h 3482959"/>
              <a:gd name="connsiteX3954" fmla="*/ 2483178 w 5462919"/>
              <a:gd name="connsiteY3954" fmla="*/ 1747736 h 3482959"/>
              <a:gd name="connsiteX3955" fmla="*/ 2413638 w 5462919"/>
              <a:gd name="connsiteY3955" fmla="*/ 1848206 h 3482959"/>
              <a:gd name="connsiteX3956" fmla="*/ 2345607 w 5462919"/>
              <a:gd name="connsiteY3956" fmla="*/ 1955740 h 3482959"/>
              <a:gd name="connsiteX3957" fmla="*/ 2200491 w 5462919"/>
              <a:gd name="connsiteY3957" fmla="*/ 2174853 h 3482959"/>
              <a:gd name="connsiteX3958" fmla="*/ 2087403 w 5462919"/>
              <a:gd name="connsiteY3958" fmla="*/ 2329637 h 3482959"/>
              <a:gd name="connsiteX3959" fmla="*/ 1975138 w 5462919"/>
              <a:gd name="connsiteY3959" fmla="*/ 2480239 h 3482959"/>
              <a:gd name="connsiteX3960" fmla="*/ 1856563 w 5462919"/>
              <a:gd name="connsiteY3960" fmla="*/ 2573577 h 3482959"/>
              <a:gd name="connsiteX3961" fmla="*/ 1846893 w 5462919"/>
              <a:gd name="connsiteY3961" fmla="*/ 2560958 h 3482959"/>
              <a:gd name="connsiteX3962" fmla="*/ 2034048 w 5462919"/>
              <a:gd name="connsiteY3962" fmla="*/ 2292056 h 3482959"/>
              <a:gd name="connsiteX3963" fmla="*/ 2215579 w 5462919"/>
              <a:gd name="connsiteY3963" fmla="*/ 2056415 h 3482959"/>
              <a:gd name="connsiteX3964" fmla="*/ 2298355 w 5462919"/>
              <a:gd name="connsiteY3964" fmla="*/ 1934342 h 3482959"/>
              <a:gd name="connsiteX3965" fmla="*/ 2376056 w 5462919"/>
              <a:gd name="connsiteY3965" fmla="*/ 1796703 h 3482959"/>
              <a:gd name="connsiteX3966" fmla="*/ 2517331 w 5462919"/>
              <a:gd name="connsiteY3966" fmla="*/ 1526634 h 3482959"/>
              <a:gd name="connsiteX3967" fmla="*/ 2602074 w 5462919"/>
              <a:gd name="connsiteY3967" fmla="*/ 1346879 h 3482959"/>
              <a:gd name="connsiteX3968" fmla="*/ 2603470 w 5462919"/>
              <a:gd name="connsiteY3968" fmla="*/ 1341205 h 3482959"/>
              <a:gd name="connsiteX3969" fmla="*/ 2633437 w 5462919"/>
              <a:gd name="connsiteY3969" fmla="*/ 1289553 h 3482959"/>
              <a:gd name="connsiteX3970" fmla="*/ 2621272 w 5462919"/>
              <a:gd name="connsiteY3970" fmla="*/ 1284431 h 3482959"/>
              <a:gd name="connsiteX3971" fmla="*/ 2614944 w 5462919"/>
              <a:gd name="connsiteY3971" fmla="*/ 1294578 h 3482959"/>
              <a:gd name="connsiteX3972" fmla="*/ 2603470 w 5462919"/>
              <a:gd name="connsiteY3972" fmla="*/ 1341205 h 3482959"/>
              <a:gd name="connsiteX3973" fmla="*/ 2536422 w 5462919"/>
              <a:gd name="connsiteY3973" fmla="*/ 1456768 h 3482959"/>
              <a:gd name="connsiteX3974" fmla="*/ 2450054 w 5462919"/>
              <a:gd name="connsiteY3974" fmla="*/ 1629847 h 3482959"/>
              <a:gd name="connsiteX3975" fmla="*/ 2274695 w 5462919"/>
              <a:gd name="connsiteY3975" fmla="*/ 1927073 h 3482959"/>
              <a:gd name="connsiteX3976" fmla="*/ 2054416 w 5462919"/>
              <a:gd name="connsiteY3976" fmla="*/ 2226288 h 3482959"/>
              <a:gd name="connsiteX3977" fmla="*/ 1984053 w 5462919"/>
              <a:gd name="connsiteY3977" fmla="*/ 2317636 h 3482959"/>
              <a:gd name="connsiteX3978" fmla="*/ 1914307 w 5462919"/>
              <a:gd name="connsiteY3978" fmla="*/ 2416391 h 3482959"/>
              <a:gd name="connsiteX3979" fmla="*/ 1838252 w 5462919"/>
              <a:gd name="connsiteY3979" fmla="*/ 2509935 h 3482959"/>
              <a:gd name="connsiteX3980" fmla="*/ 1806679 w 5462919"/>
              <a:gd name="connsiteY3980" fmla="*/ 2539587 h 3482959"/>
              <a:gd name="connsiteX3981" fmla="*/ 1782000 w 5462919"/>
              <a:gd name="connsiteY3981" fmla="*/ 2552700 h 3482959"/>
              <a:gd name="connsiteX3982" fmla="*/ 1781674 w 5462919"/>
              <a:gd name="connsiteY3982" fmla="*/ 2562124 h 3482959"/>
              <a:gd name="connsiteX3983" fmla="*/ 1781068 w 5462919"/>
              <a:gd name="connsiteY3983" fmla="*/ 2562615 h 3482959"/>
              <a:gd name="connsiteX3984" fmla="*/ 1781606 w 5462919"/>
              <a:gd name="connsiteY3984" fmla="*/ 2562124 h 3482959"/>
              <a:gd name="connsiteX3985" fmla="*/ 1775589 w 5462919"/>
              <a:gd name="connsiteY3985" fmla="*/ 2556107 h 3482959"/>
              <a:gd name="connsiteX3986" fmla="*/ 1768780 w 5462919"/>
              <a:gd name="connsiteY3986" fmla="*/ 2559724 h 3482959"/>
              <a:gd name="connsiteX3987" fmla="*/ 1768780 w 5462919"/>
              <a:gd name="connsiteY3987" fmla="*/ 2559792 h 3482959"/>
              <a:gd name="connsiteX3988" fmla="*/ 1762744 w 5462919"/>
              <a:gd name="connsiteY3988" fmla="*/ 2556172 h 3482959"/>
              <a:gd name="connsiteX3989" fmla="*/ 1665568 w 5462919"/>
              <a:gd name="connsiteY3989" fmla="*/ 2644694 h 3482959"/>
              <a:gd name="connsiteX3990" fmla="*/ 1640888 w 5462919"/>
              <a:gd name="connsiteY3990" fmla="*/ 2674427 h 3482959"/>
              <a:gd name="connsiteX3991" fmla="*/ 1590619 w 5462919"/>
              <a:gd name="connsiteY3991" fmla="*/ 2709785 h 3482959"/>
              <a:gd name="connsiteX3992" fmla="*/ 1519150 w 5462919"/>
              <a:gd name="connsiteY3992" fmla="*/ 2744547 h 3482959"/>
              <a:gd name="connsiteX3993" fmla="*/ 1509480 w 5462919"/>
              <a:gd name="connsiteY3993" fmla="*/ 2731928 h 3482959"/>
              <a:gd name="connsiteX3994" fmla="*/ 1689023 w 5462919"/>
              <a:gd name="connsiteY3994" fmla="*/ 2522485 h 3482959"/>
              <a:gd name="connsiteX3995" fmla="*/ 1862667 w 5462919"/>
              <a:gd name="connsiteY3995" fmla="*/ 2347606 h 3482959"/>
              <a:gd name="connsiteX3996" fmla="*/ 2020469 w 5462919"/>
              <a:gd name="connsiteY3996" fmla="*/ 2150712 h 3482959"/>
              <a:gd name="connsiteX3997" fmla="*/ 2123388 w 5462919"/>
              <a:gd name="connsiteY3997" fmla="*/ 1985644 h 3482959"/>
              <a:gd name="connsiteX3998" fmla="*/ 2128277 w 5462919"/>
              <a:gd name="connsiteY3998" fmla="*/ 1978919 h 3482959"/>
              <a:gd name="connsiteX3999" fmla="*/ 2214825 w 5462919"/>
              <a:gd name="connsiteY3999" fmla="*/ 1843877 h 3482959"/>
              <a:gd name="connsiteX4000" fmla="*/ 2294548 w 5462919"/>
              <a:gd name="connsiteY4000" fmla="*/ 1708007 h 3482959"/>
              <a:gd name="connsiteX4001" fmla="*/ 2158590 w 5462919"/>
              <a:gd name="connsiteY4001" fmla="*/ 1963421 h 3482959"/>
              <a:gd name="connsiteX4002" fmla="*/ 1857798 w 5462919"/>
              <a:gd name="connsiteY4002" fmla="*/ 2377575 h 3482959"/>
              <a:gd name="connsiteX4003" fmla="*/ 1599752 w 5462919"/>
              <a:gd name="connsiteY4003" fmla="*/ 2643096 h 3482959"/>
              <a:gd name="connsiteX4004" fmla="*/ 1545813 w 5462919"/>
              <a:gd name="connsiteY4004" fmla="*/ 2712631 h 3482959"/>
              <a:gd name="connsiteX4005" fmla="*/ 1514418 w 5462919"/>
              <a:gd name="connsiteY4005" fmla="*/ 2728019 h 3482959"/>
              <a:gd name="connsiteX4006" fmla="*/ 1524087 w 5462919"/>
              <a:gd name="connsiteY4006" fmla="*/ 2740638 h 3482959"/>
              <a:gd name="connsiteX4007" fmla="*/ 1545813 w 5462919"/>
              <a:gd name="connsiteY4007" fmla="*/ 2712631 h 3482959"/>
              <a:gd name="connsiteX4008" fmla="*/ 1583221 w 5462919"/>
              <a:gd name="connsiteY4008" fmla="*/ 2694295 h 3482959"/>
              <a:gd name="connsiteX4009" fmla="*/ 1646983 w 5462919"/>
              <a:gd name="connsiteY4009" fmla="*/ 2649152 h 3482959"/>
              <a:gd name="connsiteX4010" fmla="*/ 1762217 w 5462919"/>
              <a:gd name="connsiteY4010" fmla="*/ 2555855 h 3482959"/>
              <a:gd name="connsiteX4011" fmla="*/ 1758519 w 5462919"/>
              <a:gd name="connsiteY4011" fmla="*/ 2553637 h 3482959"/>
              <a:gd name="connsiteX4012" fmla="*/ 1764254 w 5462919"/>
              <a:gd name="connsiteY4012" fmla="*/ 2543264 h 3482959"/>
              <a:gd name="connsiteX4013" fmla="*/ 1841544 w 5462919"/>
              <a:gd name="connsiteY4013" fmla="*/ 2481062 h 3482959"/>
              <a:gd name="connsiteX4014" fmla="*/ 1925212 w 5462919"/>
              <a:gd name="connsiteY4014" fmla="*/ 2372020 h 3482959"/>
              <a:gd name="connsiteX4015" fmla="*/ 1988168 w 5462919"/>
              <a:gd name="connsiteY4015" fmla="*/ 2282523 h 3482959"/>
              <a:gd name="connsiteX4016" fmla="*/ 2074579 w 5462919"/>
              <a:gd name="connsiteY4016" fmla="*/ 2172452 h 3482959"/>
              <a:gd name="connsiteX4017" fmla="*/ 2183964 w 5462919"/>
              <a:gd name="connsiteY4017" fmla="*/ 2022331 h 3482959"/>
              <a:gd name="connsiteX4018" fmla="*/ 2291154 w 5462919"/>
              <a:gd name="connsiteY4018" fmla="*/ 1875432 h 3482959"/>
              <a:gd name="connsiteX4019" fmla="*/ 2532700 w 5462919"/>
              <a:gd name="connsiteY4019" fmla="*/ 1427292 h 3482959"/>
              <a:gd name="connsiteX4020" fmla="*/ 2574853 w 5462919"/>
              <a:gd name="connsiteY4020" fmla="*/ 1355572 h 3482959"/>
              <a:gd name="connsiteX4021" fmla="*/ 2507524 w 5462919"/>
              <a:gd name="connsiteY4021" fmla="*/ 1441699 h 3482959"/>
              <a:gd name="connsiteX4022" fmla="*/ 2422622 w 5462919"/>
              <a:gd name="connsiteY4022" fmla="*/ 1534659 h 3482959"/>
              <a:gd name="connsiteX4023" fmla="*/ 2338132 w 5462919"/>
              <a:gd name="connsiteY4023" fmla="*/ 1633482 h 3482959"/>
              <a:gd name="connsiteX4024" fmla="*/ 2293581 w 5462919"/>
              <a:gd name="connsiteY4024" fmla="*/ 1697826 h 3482959"/>
              <a:gd name="connsiteX4025" fmla="*/ 2295858 w 5462919"/>
              <a:gd name="connsiteY4025" fmla="*/ 1705394 h 3482959"/>
              <a:gd name="connsiteX4026" fmla="*/ 2290503 w 5462919"/>
              <a:gd name="connsiteY4026" fmla="*/ 1702271 h 3482959"/>
              <a:gd name="connsiteX4027" fmla="*/ 2256316 w 5462919"/>
              <a:gd name="connsiteY4027" fmla="*/ 1751646 h 3482959"/>
              <a:gd name="connsiteX4028" fmla="*/ 2240645 w 5462919"/>
              <a:gd name="connsiteY4028" fmla="*/ 1773751 h 3482959"/>
              <a:gd name="connsiteX4029" fmla="*/ 2158993 w 5462919"/>
              <a:gd name="connsiteY4029" fmla="*/ 1928539 h 3482959"/>
              <a:gd name="connsiteX4030" fmla="*/ 2123388 w 5462919"/>
              <a:gd name="connsiteY4030" fmla="*/ 1985644 h 3482959"/>
              <a:gd name="connsiteX4031" fmla="*/ 2043873 w 5462919"/>
              <a:gd name="connsiteY4031" fmla="*/ 2095017 h 3482959"/>
              <a:gd name="connsiteX4032" fmla="*/ 1951547 w 5462919"/>
              <a:gd name="connsiteY4032" fmla="*/ 2204891 h 3482959"/>
              <a:gd name="connsiteX4033" fmla="*/ 1736137 w 5462919"/>
              <a:gd name="connsiteY4033" fmla="*/ 2411111 h 3482959"/>
              <a:gd name="connsiteX4034" fmla="*/ 1685319 w 5462919"/>
              <a:gd name="connsiteY4034" fmla="*/ 2464260 h 3482959"/>
              <a:gd name="connsiteX4035" fmla="*/ 1666528 w 5462919"/>
              <a:gd name="connsiteY4035" fmla="*/ 2493612 h 3482959"/>
              <a:gd name="connsiteX4036" fmla="*/ 1616945 w 5462919"/>
              <a:gd name="connsiteY4036" fmla="*/ 2574880 h 3482959"/>
              <a:gd name="connsiteX4037" fmla="*/ 1556937 w 5462919"/>
              <a:gd name="connsiteY4037" fmla="*/ 2649838 h 3482959"/>
              <a:gd name="connsiteX4038" fmla="*/ 1491512 w 5462919"/>
              <a:gd name="connsiteY4038" fmla="*/ 2675212 h 3482959"/>
              <a:gd name="connsiteX4039" fmla="*/ 1485545 w 5462919"/>
              <a:gd name="connsiteY4039" fmla="*/ 2664651 h 3482959"/>
              <a:gd name="connsiteX4040" fmla="*/ 1505941 w 5462919"/>
              <a:gd name="connsiteY4040" fmla="*/ 2615684 h 3482959"/>
              <a:gd name="connsiteX4041" fmla="*/ 1515103 w 5462919"/>
              <a:gd name="connsiteY4041" fmla="*/ 2610061 h 3482959"/>
              <a:gd name="connsiteX4042" fmla="*/ 1532704 w 5462919"/>
              <a:gd name="connsiteY4042" fmla="*/ 2594978 h 3482959"/>
              <a:gd name="connsiteX4043" fmla="*/ 1531057 w 5462919"/>
              <a:gd name="connsiteY4043" fmla="*/ 2597657 h 3482959"/>
              <a:gd name="connsiteX4044" fmla="*/ 1506495 w 5462919"/>
              <a:gd name="connsiteY4044" fmla="*/ 2657896 h 3482959"/>
              <a:gd name="connsiteX4045" fmla="*/ 1495901 w 5462919"/>
              <a:gd name="connsiteY4045" fmla="*/ 2658685 h 3482959"/>
              <a:gd name="connsiteX4046" fmla="*/ 1501867 w 5462919"/>
              <a:gd name="connsiteY4046" fmla="*/ 2669246 h 3482959"/>
              <a:gd name="connsiteX4047" fmla="*/ 1506495 w 5462919"/>
              <a:gd name="connsiteY4047" fmla="*/ 2657896 h 3482959"/>
              <a:gd name="connsiteX4048" fmla="*/ 1514687 w 5462919"/>
              <a:gd name="connsiteY4048" fmla="*/ 2657287 h 3482959"/>
              <a:gd name="connsiteX4049" fmla="*/ 1560641 w 5462919"/>
              <a:gd name="connsiteY4049" fmla="*/ 2621651 h 3482959"/>
              <a:gd name="connsiteX4050" fmla="*/ 1623185 w 5462919"/>
              <a:gd name="connsiteY4050" fmla="*/ 2532497 h 3482959"/>
              <a:gd name="connsiteX4051" fmla="*/ 1666117 w 5462919"/>
              <a:gd name="connsiteY4051" fmla="*/ 2461791 h 3482959"/>
              <a:gd name="connsiteX4052" fmla="*/ 1706304 w 5462919"/>
              <a:gd name="connsiteY4052" fmla="*/ 2416597 h 3482959"/>
              <a:gd name="connsiteX4053" fmla="*/ 1757603 w 5462919"/>
              <a:gd name="connsiteY4053" fmla="*/ 2366877 h 3482959"/>
              <a:gd name="connsiteX4054" fmla="*/ 1865410 w 5462919"/>
              <a:gd name="connsiteY4054" fmla="*/ 2268190 h 3482959"/>
              <a:gd name="connsiteX4055" fmla="*/ 1965811 w 5462919"/>
              <a:gd name="connsiteY4055" fmla="*/ 2162988 h 3482959"/>
              <a:gd name="connsiteX4056" fmla="*/ 2134835 w 5462919"/>
              <a:gd name="connsiteY4056" fmla="*/ 1937763 h 3482959"/>
              <a:gd name="connsiteX4057" fmla="*/ 2197159 w 5462919"/>
              <a:gd name="connsiteY4057" fmla="*/ 1835091 h 3482959"/>
              <a:gd name="connsiteX4058" fmla="*/ 2086100 w 5462919"/>
              <a:gd name="connsiteY4058" fmla="*/ 1991745 h 3482959"/>
              <a:gd name="connsiteX4059" fmla="*/ 1744503 w 5462919"/>
              <a:gd name="connsiteY4059" fmla="*/ 2363380 h 3482959"/>
              <a:gd name="connsiteX4060" fmla="*/ 1722306 w 5462919"/>
              <a:gd name="connsiteY4060" fmla="*/ 2384101 h 3482959"/>
              <a:gd name="connsiteX4061" fmla="*/ 1705824 w 5462919"/>
              <a:gd name="connsiteY4061" fmla="*/ 2409259 h 3482959"/>
              <a:gd name="connsiteX4062" fmla="*/ 1580323 w 5462919"/>
              <a:gd name="connsiteY4062" fmla="*/ 2554169 h 3482959"/>
              <a:gd name="connsiteX4063" fmla="*/ 1532704 w 5462919"/>
              <a:gd name="connsiteY4063" fmla="*/ 2594978 h 3482959"/>
              <a:gd name="connsiteX4064" fmla="*/ 1563108 w 5462919"/>
              <a:gd name="connsiteY4064" fmla="*/ 2545512 h 3482959"/>
              <a:gd name="connsiteX4065" fmla="*/ 1583881 w 5462919"/>
              <a:gd name="connsiteY4065" fmla="*/ 2526745 h 3482959"/>
              <a:gd name="connsiteX4066" fmla="*/ 1644514 w 5462919"/>
              <a:gd name="connsiteY4066" fmla="*/ 2458842 h 3482959"/>
              <a:gd name="connsiteX4067" fmla="*/ 1656096 w 5462919"/>
              <a:gd name="connsiteY4067" fmla="*/ 2444105 h 3482959"/>
              <a:gd name="connsiteX4068" fmla="*/ 1624033 w 5462919"/>
              <a:gd name="connsiteY4068" fmla="*/ 2470407 h 3482959"/>
              <a:gd name="connsiteX4069" fmla="*/ 1571613 w 5462919"/>
              <a:gd name="connsiteY4069" fmla="*/ 2531674 h 3482959"/>
              <a:gd name="connsiteX4070" fmla="*/ 1563108 w 5462919"/>
              <a:gd name="connsiteY4070" fmla="*/ 2545512 h 3482959"/>
              <a:gd name="connsiteX4071" fmla="*/ 1518313 w 5462919"/>
              <a:gd name="connsiteY4071" fmla="*/ 2585981 h 3482959"/>
              <a:gd name="connsiteX4072" fmla="*/ 1518738 w 5462919"/>
              <a:gd name="connsiteY4072" fmla="*/ 2584961 h 3482959"/>
              <a:gd name="connsiteX4073" fmla="*/ 1561938 w 5462919"/>
              <a:gd name="connsiteY4073" fmla="*/ 2516336 h 3482959"/>
              <a:gd name="connsiteX4074" fmla="*/ 1523882 w 5462919"/>
              <a:gd name="connsiteY4074" fmla="*/ 2541859 h 3482959"/>
              <a:gd name="connsiteX4075" fmla="*/ 1443094 w 5462919"/>
              <a:gd name="connsiteY4075" fmla="*/ 2569256 h 3482959"/>
              <a:gd name="connsiteX4076" fmla="*/ 1437059 w 5462919"/>
              <a:gd name="connsiteY4076" fmla="*/ 2554649 h 3482959"/>
              <a:gd name="connsiteX4077" fmla="*/ 1469155 w 5462919"/>
              <a:gd name="connsiteY4077" fmla="*/ 2522759 h 3482959"/>
              <a:gd name="connsiteX4078" fmla="*/ 1612144 w 5462919"/>
              <a:gd name="connsiteY4078" fmla="*/ 2410494 h 3482959"/>
              <a:gd name="connsiteX4079" fmla="*/ 1750058 w 5462919"/>
              <a:gd name="connsiteY4079" fmla="*/ 2296034 h 3482959"/>
              <a:gd name="connsiteX4080" fmla="*/ 1991048 w 5462919"/>
              <a:gd name="connsiteY4080" fmla="*/ 2038242 h 3482959"/>
              <a:gd name="connsiteX4081" fmla="*/ 2093430 w 5462919"/>
              <a:gd name="connsiteY4081" fmla="*/ 1894824 h 3482959"/>
              <a:gd name="connsiteX4082" fmla="*/ 2175143 w 5462919"/>
              <a:gd name="connsiteY4082" fmla="*/ 1745369 h 3482959"/>
              <a:gd name="connsiteX4083" fmla="*/ 2216241 w 5462919"/>
              <a:gd name="connsiteY4083" fmla="*/ 1692269 h 3482959"/>
              <a:gd name="connsiteX4084" fmla="*/ 2173951 w 5462919"/>
              <a:gd name="connsiteY4084" fmla="*/ 1788885 h 3482959"/>
              <a:gd name="connsiteX4085" fmla="*/ 2082602 w 5462919"/>
              <a:gd name="connsiteY4085" fmla="*/ 1941064 h 3482959"/>
              <a:gd name="connsiteX4086" fmla="*/ 1976989 w 5462919"/>
              <a:gd name="connsiteY4086" fmla="*/ 2083093 h 3482959"/>
              <a:gd name="connsiteX4087" fmla="*/ 1730513 w 5462919"/>
              <a:gd name="connsiteY4087" fmla="*/ 2336016 h 3482959"/>
              <a:gd name="connsiteX4088" fmla="*/ 1589718 w 5462919"/>
              <a:gd name="connsiteY4088" fmla="*/ 2448624 h 3482959"/>
              <a:gd name="connsiteX4089" fmla="*/ 1516792 w 5462919"/>
              <a:gd name="connsiteY4089" fmla="*/ 2504688 h 3482959"/>
              <a:gd name="connsiteX4090" fmla="*/ 1472916 w 5462919"/>
              <a:gd name="connsiteY4090" fmla="*/ 2544872 h 3482959"/>
              <a:gd name="connsiteX4091" fmla="*/ 1443025 w 5462919"/>
              <a:gd name="connsiteY4091" fmla="*/ 2552111 h 3482959"/>
              <a:gd name="connsiteX4092" fmla="*/ 1449060 w 5462919"/>
              <a:gd name="connsiteY4092" fmla="*/ 2566719 h 3482959"/>
              <a:gd name="connsiteX4093" fmla="*/ 1472916 w 5462919"/>
              <a:gd name="connsiteY4093" fmla="*/ 2544872 h 3482959"/>
              <a:gd name="connsiteX4094" fmla="*/ 1476150 w 5462919"/>
              <a:gd name="connsiteY4094" fmla="*/ 2544088 h 3482959"/>
              <a:gd name="connsiteX4095" fmla="*/ 1558823 w 5462919"/>
              <a:gd name="connsiteY4095" fmla="*/ 2500094 h 3482959"/>
              <a:gd name="connsiteX4096" fmla="*/ 1600287 w 5462919"/>
              <a:gd name="connsiteY4096" fmla="*/ 2467618 h 3482959"/>
              <a:gd name="connsiteX4097" fmla="*/ 1618317 w 5462919"/>
              <a:gd name="connsiteY4097" fmla="*/ 2445126 h 3482959"/>
              <a:gd name="connsiteX4098" fmla="*/ 1734354 w 5462919"/>
              <a:gd name="connsiteY4098" fmla="*/ 2336084 h 3482959"/>
              <a:gd name="connsiteX4099" fmla="*/ 1744307 w 5462919"/>
              <a:gd name="connsiteY4099" fmla="*/ 2337267 h 3482959"/>
              <a:gd name="connsiteX4100" fmla="*/ 1744444 w 5462919"/>
              <a:gd name="connsiteY4100" fmla="*/ 2338080 h 3482959"/>
              <a:gd name="connsiteX4101" fmla="*/ 1765489 w 5462919"/>
              <a:gd name="connsiteY4101" fmla="*/ 2318460 h 3482959"/>
              <a:gd name="connsiteX4102" fmla="*/ 1950174 w 5462919"/>
              <a:gd name="connsiteY4102" fmla="*/ 2129865 h 3482959"/>
              <a:gd name="connsiteX4103" fmla="*/ 2125122 w 5462919"/>
              <a:gd name="connsiteY4103" fmla="*/ 1909380 h 3482959"/>
              <a:gd name="connsiteX4104" fmla="*/ 2290948 w 5462919"/>
              <a:gd name="connsiteY4104" fmla="*/ 1670379 h 3482959"/>
              <a:gd name="connsiteX4105" fmla="*/ 2454855 w 5462919"/>
              <a:gd name="connsiteY4105" fmla="*/ 1474583 h 3482959"/>
              <a:gd name="connsiteX4106" fmla="*/ 2535779 w 5462919"/>
              <a:gd name="connsiteY4106" fmla="*/ 1381245 h 3482959"/>
              <a:gd name="connsiteX4107" fmla="*/ 2611355 w 5462919"/>
              <a:gd name="connsiteY4107" fmla="*/ 1268225 h 3482959"/>
              <a:gd name="connsiteX4108" fmla="*/ 2755715 w 5462919"/>
              <a:gd name="connsiteY4108" fmla="*/ 1019897 h 3482959"/>
              <a:gd name="connsiteX4109" fmla="*/ 2827492 w 5462919"/>
              <a:gd name="connsiteY4109" fmla="*/ 888657 h 3482959"/>
              <a:gd name="connsiteX4110" fmla="*/ 2752698 w 5462919"/>
              <a:gd name="connsiteY4110" fmla="*/ 978200 h 3482959"/>
              <a:gd name="connsiteX4111" fmla="*/ 2650377 w 5462919"/>
              <a:gd name="connsiteY4111" fmla="*/ 1111520 h 3482959"/>
              <a:gd name="connsiteX4112" fmla="*/ 2607446 w 5462919"/>
              <a:gd name="connsiteY4112" fmla="*/ 1172282 h 3482959"/>
              <a:gd name="connsiteX4113" fmla="*/ 2561017 w 5462919"/>
              <a:gd name="connsiteY4113" fmla="*/ 1214184 h 3482959"/>
              <a:gd name="connsiteX4114" fmla="*/ 2556536 w 5462919"/>
              <a:gd name="connsiteY4114" fmla="*/ 1213779 h 3482959"/>
              <a:gd name="connsiteX4115" fmla="*/ 2553678 w 5462919"/>
              <a:gd name="connsiteY4115" fmla="*/ 1218985 h 3482959"/>
              <a:gd name="connsiteX4116" fmla="*/ 2444225 w 5462919"/>
              <a:gd name="connsiteY4116" fmla="*/ 1353462 h 3482959"/>
              <a:gd name="connsiteX4117" fmla="*/ 2407559 w 5462919"/>
              <a:gd name="connsiteY4117" fmla="*/ 1393774 h 3482959"/>
              <a:gd name="connsiteX4118" fmla="*/ 2438121 w 5462919"/>
              <a:gd name="connsiteY4118" fmla="*/ 1345927 h 3482959"/>
              <a:gd name="connsiteX4119" fmla="*/ 2496634 w 5462919"/>
              <a:gd name="connsiteY4119" fmla="*/ 1268122 h 3482959"/>
              <a:gd name="connsiteX4120" fmla="*/ 2506953 w 5462919"/>
              <a:gd name="connsiteY4120" fmla="*/ 1255816 h 3482959"/>
              <a:gd name="connsiteX4121" fmla="*/ 2549918 w 5462919"/>
              <a:gd name="connsiteY4121" fmla="*/ 1209058 h 3482959"/>
              <a:gd name="connsiteX4122" fmla="*/ 2548399 w 5462919"/>
              <a:gd name="connsiteY4122" fmla="*/ 1204514 h 3482959"/>
              <a:gd name="connsiteX4123" fmla="*/ 2562901 w 5462919"/>
              <a:gd name="connsiteY4123" fmla="*/ 1178035 h 3482959"/>
              <a:gd name="connsiteX4124" fmla="*/ 2558548 w 5462919"/>
              <a:gd name="connsiteY4124" fmla="*/ 1174682 h 3482959"/>
              <a:gd name="connsiteX4125" fmla="*/ 2513364 w 5462919"/>
              <a:gd name="connsiteY4125" fmla="*/ 1248169 h 3482959"/>
              <a:gd name="connsiteX4126" fmla="*/ 2506953 w 5462919"/>
              <a:gd name="connsiteY4126" fmla="*/ 1255816 h 3482959"/>
              <a:gd name="connsiteX4127" fmla="*/ 2501095 w 5462919"/>
              <a:gd name="connsiteY4127" fmla="*/ 1262191 h 3482959"/>
              <a:gd name="connsiteX4128" fmla="*/ 2496634 w 5462919"/>
              <a:gd name="connsiteY4128" fmla="*/ 1268122 h 3482959"/>
              <a:gd name="connsiteX4129" fmla="*/ 2457855 w 5462919"/>
              <a:gd name="connsiteY4129" fmla="*/ 1314371 h 3482959"/>
              <a:gd name="connsiteX4130" fmla="*/ 2396502 w 5462919"/>
              <a:gd name="connsiteY4130" fmla="*/ 1379750 h 3482959"/>
              <a:gd name="connsiteX4131" fmla="*/ 2440127 w 5462919"/>
              <a:gd name="connsiteY4131" fmla="*/ 1312948 h 3482959"/>
              <a:gd name="connsiteX4132" fmla="*/ 2559851 w 5462919"/>
              <a:gd name="connsiteY4132" fmla="*/ 1172899 h 3482959"/>
              <a:gd name="connsiteX4133" fmla="*/ 2565913 w 5462919"/>
              <a:gd name="connsiteY4133" fmla="*/ 1172535 h 3482959"/>
              <a:gd name="connsiteX4134" fmla="*/ 2601291 w 5462919"/>
              <a:gd name="connsiteY4134" fmla="*/ 1107936 h 3482959"/>
              <a:gd name="connsiteX4135" fmla="*/ 2617967 w 5462919"/>
              <a:gd name="connsiteY4135" fmla="*/ 1084218 h 3482959"/>
              <a:gd name="connsiteX4136" fmla="*/ 2623905 w 5462919"/>
              <a:gd name="connsiteY4136" fmla="*/ 1079356 h 3482959"/>
              <a:gd name="connsiteX4137" fmla="*/ 2676506 w 5462919"/>
              <a:gd name="connsiteY4137" fmla="*/ 1029361 h 3482959"/>
              <a:gd name="connsiteX4138" fmla="*/ 2664946 w 5462919"/>
              <a:gd name="connsiteY4138" fmla="*/ 1017801 h 3482959"/>
              <a:gd name="connsiteX4139" fmla="*/ 2668208 w 5462919"/>
              <a:gd name="connsiteY4139" fmla="*/ 1014753 h 3482959"/>
              <a:gd name="connsiteX4140" fmla="*/ 2679935 w 5462919"/>
              <a:gd name="connsiteY4140" fmla="*/ 1026481 h 3482959"/>
              <a:gd name="connsiteX4141" fmla="*/ 2617433 w 5462919"/>
              <a:gd name="connsiteY4141" fmla="*/ 1114838 h 3482959"/>
              <a:gd name="connsiteX4142" fmla="*/ 2586537 w 5462919"/>
              <a:gd name="connsiteY4142" fmla="*/ 1170795 h 3482959"/>
              <a:gd name="connsiteX4143" fmla="*/ 2580589 w 5462919"/>
              <a:gd name="connsiteY4143" fmla="*/ 1178034 h 3482959"/>
              <a:gd name="connsiteX4144" fmla="*/ 2572890 w 5462919"/>
              <a:gd name="connsiteY4144" fmla="*/ 1183989 h 3482959"/>
              <a:gd name="connsiteX4145" fmla="*/ 2560847 w 5462919"/>
              <a:gd name="connsiteY4145" fmla="*/ 1205926 h 3482959"/>
              <a:gd name="connsiteX4146" fmla="*/ 2565269 w 5462919"/>
              <a:gd name="connsiteY4146" fmla="*/ 1209315 h 3482959"/>
              <a:gd name="connsiteX4147" fmla="*/ 2586537 w 5462919"/>
              <a:gd name="connsiteY4147" fmla="*/ 1170795 h 3482959"/>
              <a:gd name="connsiteX4148" fmla="*/ 2603125 w 5462919"/>
              <a:gd name="connsiteY4148" fmla="*/ 1150610 h 3482959"/>
              <a:gd name="connsiteX4149" fmla="*/ 2649486 w 5462919"/>
              <a:gd name="connsiteY4149" fmla="*/ 1082922 h 3482959"/>
              <a:gd name="connsiteX4150" fmla="*/ 2694337 w 5462919"/>
              <a:gd name="connsiteY4150" fmla="*/ 1024492 h 3482959"/>
              <a:gd name="connsiteX4151" fmla="*/ 2755373 w 5462919"/>
              <a:gd name="connsiteY4151" fmla="*/ 948574 h 3482959"/>
              <a:gd name="connsiteX4152" fmla="*/ 2868357 w 5462919"/>
              <a:gd name="connsiteY4152" fmla="*/ 813937 h 3482959"/>
              <a:gd name="connsiteX4153" fmla="*/ 2930012 w 5462919"/>
              <a:gd name="connsiteY4153" fmla="*/ 701204 h 3482959"/>
              <a:gd name="connsiteX4154" fmla="*/ 2926618 w 5462919"/>
              <a:gd name="connsiteY4154" fmla="*/ 704978 h 3482959"/>
              <a:gd name="connsiteX4155" fmla="*/ 2860575 w 5462919"/>
              <a:gd name="connsiteY4155" fmla="*/ 782198 h 3482959"/>
              <a:gd name="connsiteX4156" fmla="*/ 2710933 w 5462919"/>
              <a:gd name="connsiteY4156" fmla="*/ 931154 h 3482959"/>
              <a:gd name="connsiteX4157" fmla="*/ 2696600 w 5462919"/>
              <a:gd name="connsiteY4157" fmla="*/ 922787 h 3482959"/>
              <a:gd name="connsiteX4158" fmla="*/ 2735759 w 5462919"/>
              <a:gd name="connsiteY4158" fmla="*/ 837062 h 3482959"/>
              <a:gd name="connsiteX4159" fmla="*/ 2843841 w 5462919"/>
              <a:gd name="connsiteY4159" fmla="*/ 696405 h 3482959"/>
              <a:gd name="connsiteX4160" fmla="*/ 2867964 w 5462919"/>
              <a:gd name="connsiteY4160" fmla="*/ 658693 h 3482959"/>
              <a:gd name="connsiteX4161" fmla="*/ 2904740 w 5462919"/>
              <a:gd name="connsiteY4161" fmla="*/ 613766 h 3482959"/>
              <a:gd name="connsiteX4162" fmla="*/ 2965022 w 5462919"/>
              <a:gd name="connsiteY4162" fmla="*/ 538328 h 3482959"/>
              <a:gd name="connsiteX4163" fmla="*/ 2951580 w 5462919"/>
              <a:gd name="connsiteY4163" fmla="*/ 527973 h 3482959"/>
              <a:gd name="connsiteX4164" fmla="*/ 2867964 w 5462919"/>
              <a:gd name="connsiteY4164" fmla="*/ 658693 h 3482959"/>
              <a:gd name="connsiteX4165" fmla="*/ 2791103 w 5462919"/>
              <a:gd name="connsiteY4165" fmla="*/ 752589 h 3482959"/>
              <a:gd name="connsiteX4166" fmla="*/ 2658332 w 5462919"/>
              <a:gd name="connsiteY4166" fmla="*/ 872381 h 3482959"/>
              <a:gd name="connsiteX4167" fmla="*/ 2645714 w 5462919"/>
              <a:gd name="connsiteY4167" fmla="*/ 867238 h 3482959"/>
              <a:gd name="connsiteX4168" fmla="*/ 2658281 w 5462919"/>
              <a:gd name="connsiteY4168" fmla="*/ 803055 h 3482959"/>
              <a:gd name="connsiteX4169" fmla="*/ 2671517 w 5462919"/>
              <a:gd name="connsiteY4169" fmla="*/ 780806 h 3482959"/>
              <a:gd name="connsiteX4170" fmla="*/ 2704486 w 5462919"/>
              <a:gd name="connsiteY4170" fmla="*/ 756824 h 3482959"/>
              <a:gd name="connsiteX4171" fmla="*/ 2692759 w 5462919"/>
              <a:gd name="connsiteY4171" fmla="*/ 745097 h 3482959"/>
              <a:gd name="connsiteX4172" fmla="*/ 2671517 w 5462919"/>
              <a:gd name="connsiteY4172" fmla="*/ 780806 h 3482959"/>
              <a:gd name="connsiteX4173" fmla="*/ 2653669 w 5462919"/>
              <a:gd name="connsiteY4173" fmla="*/ 793788 h 3482959"/>
              <a:gd name="connsiteX4174" fmla="*/ 2645028 w 5462919"/>
              <a:gd name="connsiteY4174" fmla="*/ 778975 h 3482959"/>
              <a:gd name="connsiteX4175" fmla="*/ 2695846 w 5462919"/>
              <a:gd name="connsiteY4175" fmla="*/ 742011 h 3482959"/>
              <a:gd name="connsiteX4176" fmla="*/ 2707573 w 5462919"/>
              <a:gd name="connsiteY4176" fmla="*/ 753738 h 3482959"/>
              <a:gd name="connsiteX4177" fmla="*/ 2663567 w 5462919"/>
              <a:gd name="connsiteY4177" fmla="*/ 833291 h 3482959"/>
              <a:gd name="connsiteX4178" fmla="*/ 2662969 w 5462919"/>
              <a:gd name="connsiteY4178" fmla="*/ 846532 h 3482959"/>
              <a:gd name="connsiteX4179" fmla="*/ 2649622 w 5462919"/>
              <a:gd name="connsiteY4179" fmla="*/ 857499 h 3482959"/>
              <a:gd name="connsiteX4180" fmla="*/ 2662241 w 5462919"/>
              <a:gd name="connsiteY4180" fmla="*/ 862643 h 3482959"/>
              <a:gd name="connsiteX4181" fmla="*/ 2662969 w 5462919"/>
              <a:gd name="connsiteY4181" fmla="*/ 846532 h 3482959"/>
              <a:gd name="connsiteX4182" fmla="*/ 2723483 w 5462919"/>
              <a:gd name="connsiteY4182" fmla="*/ 796806 h 3482959"/>
              <a:gd name="connsiteX4183" fmla="*/ 2952815 w 5462919"/>
              <a:gd name="connsiteY4183" fmla="*/ 526122 h 3482959"/>
              <a:gd name="connsiteX4184" fmla="*/ 2966256 w 5462919"/>
              <a:gd name="connsiteY4184" fmla="*/ 536476 h 3482959"/>
              <a:gd name="connsiteX4185" fmla="*/ 2907894 w 5462919"/>
              <a:gd name="connsiteY4185" fmla="*/ 631804 h 3482959"/>
              <a:gd name="connsiteX4186" fmla="*/ 2798716 w 5462919"/>
              <a:gd name="connsiteY4186" fmla="*/ 782130 h 3482959"/>
              <a:gd name="connsiteX4187" fmla="*/ 2726318 w 5462919"/>
              <a:gd name="connsiteY4187" fmla="*/ 887076 h 3482959"/>
              <a:gd name="connsiteX4188" fmla="*/ 2723308 w 5462919"/>
              <a:gd name="connsiteY4188" fmla="*/ 896102 h 3482959"/>
              <a:gd name="connsiteX4189" fmla="*/ 2698589 w 5462919"/>
              <a:gd name="connsiteY4189" fmla="*/ 918879 h 3482959"/>
              <a:gd name="connsiteX4190" fmla="*/ 2712922 w 5462919"/>
              <a:gd name="connsiteY4190" fmla="*/ 927245 h 3482959"/>
              <a:gd name="connsiteX4191" fmla="*/ 2723308 w 5462919"/>
              <a:gd name="connsiteY4191" fmla="*/ 896102 h 3482959"/>
              <a:gd name="connsiteX4192" fmla="*/ 2785000 w 5462919"/>
              <a:gd name="connsiteY4192" fmla="*/ 839257 h 3482959"/>
              <a:gd name="connsiteX4193" fmla="*/ 2854403 w 5462919"/>
              <a:gd name="connsiteY4193" fmla="*/ 762859 h 3482959"/>
              <a:gd name="connsiteX4194" fmla="*/ 2919965 w 5462919"/>
              <a:gd name="connsiteY4194" fmla="*/ 686255 h 3482959"/>
              <a:gd name="connsiteX4195" fmla="*/ 2966615 w 5462919"/>
              <a:gd name="connsiteY4195" fmla="*/ 634277 h 3482959"/>
              <a:gd name="connsiteX4196" fmla="*/ 3029967 w 5462919"/>
              <a:gd name="connsiteY4196" fmla="*/ 518440 h 3482959"/>
              <a:gd name="connsiteX4197" fmla="*/ 3041437 w 5462919"/>
              <a:gd name="connsiteY4197" fmla="*/ 515534 h 3482959"/>
              <a:gd name="connsiteX4198" fmla="*/ 3044780 w 5462919"/>
              <a:gd name="connsiteY4198" fmla="*/ 527082 h 3482959"/>
              <a:gd name="connsiteX4199" fmla="*/ 3034889 w 5462919"/>
              <a:gd name="connsiteY4199" fmla="*/ 544830 h 3482959"/>
              <a:gd name="connsiteX4200" fmla="*/ 3043821 w 5462919"/>
              <a:gd name="connsiteY4200" fmla="*/ 532430 h 3482959"/>
              <a:gd name="connsiteX4201" fmla="*/ 3059457 w 5462919"/>
              <a:gd name="connsiteY4201" fmla="*/ 539014 h 3482959"/>
              <a:gd name="connsiteX4202" fmla="*/ 3058605 w 5462919"/>
              <a:gd name="connsiteY4202" fmla="*/ 541110 h 3482959"/>
              <a:gd name="connsiteX4203" fmla="*/ 3043204 w 5462919"/>
              <a:gd name="connsiteY4203" fmla="*/ 534625 h 3482959"/>
              <a:gd name="connsiteX4204" fmla="*/ 3018562 w 5462919"/>
              <a:gd name="connsiteY4204" fmla="*/ 596178 h 3482959"/>
              <a:gd name="connsiteX4205" fmla="*/ 2992660 w 5462919"/>
              <a:gd name="connsiteY4205" fmla="*/ 631528 h 3482959"/>
              <a:gd name="connsiteX4206" fmla="*/ 2978118 w 5462919"/>
              <a:gd name="connsiteY4206" fmla="*/ 647701 h 3482959"/>
              <a:gd name="connsiteX4207" fmla="*/ 2931134 w 5462919"/>
              <a:gd name="connsiteY4207" fmla="*/ 733464 h 3482959"/>
              <a:gd name="connsiteX4208" fmla="*/ 2971331 w 5462919"/>
              <a:gd name="connsiteY4208" fmla="*/ 681824 h 3482959"/>
              <a:gd name="connsiteX4209" fmla="*/ 3012572 w 5462919"/>
              <a:gd name="connsiteY4209" fmla="*/ 611140 h 3482959"/>
              <a:gd name="connsiteX4210" fmla="*/ 3018562 w 5462919"/>
              <a:gd name="connsiteY4210" fmla="*/ 596178 h 3482959"/>
              <a:gd name="connsiteX4211" fmla="*/ 3058223 w 5462919"/>
              <a:gd name="connsiteY4211" fmla="*/ 542049 h 3482959"/>
              <a:gd name="connsiteX4212" fmla="*/ 3023993 w 5462919"/>
              <a:gd name="connsiteY4212" fmla="*/ 626231 h 3482959"/>
              <a:gd name="connsiteX4213" fmla="*/ 2975103 w 5462919"/>
              <a:gd name="connsiteY4213" fmla="*/ 706760 h 3482959"/>
              <a:gd name="connsiteX4214" fmla="*/ 2882522 w 5462919"/>
              <a:gd name="connsiteY4214" fmla="*/ 822198 h 3482959"/>
              <a:gd name="connsiteX4215" fmla="*/ 2731986 w 5462919"/>
              <a:gd name="connsiteY4215" fmla="*/ 1096981 h 3482959"/>
              <a:gd name="connsiteX4216" fmla="*/ 2660741 w 5462919"/>
              <a:gd name="connsiteY4216" fmla="*/ 1221137 h 3482959"/>
              <a:gd name="connsiteX4217" fmla="*/ 2624634 w 5462919"/>
              <a:gd name="connsiteY4217" fmla="*/ 1279040 h 3482959"/>
              <a:gd name="connsiteX4218" fmla="*/ 2629160 w 5462919"/>
              <a:gd name="connsiteY4218" fmla="*/ 1277561 h 3482959"/>
              <a:gd name="connsiteX4219" fmla="*/ 2634329 w 5462919"/>
              <a:gd name="connsiteY4219" fmla="*/ 1287564 h 3482959"/>
              <a:gd name="connsiteX4220" fmla="*/ 2587968 w 5462919"/>
              <a:gd name="connsiteY4220" fmla="*/ 1424724 h 3482959"/>
              <a:gd name="connsiteX4221" fmla="*/ 2519252 w 5462919"/>
              <a:gd name="connsiteY4221" fmla="*/ 1559964 h 3482959"/>
              <a:gd name="connsiteX4222" fmla="*/ 2374959 w 5462919"/>
              <a:gd name="connsiteY4222" fmla="*/ 1835039 h 3482959"/>
              <a:gd name="connsiteX4223" fmla="*/ 2209887 w 5462919"/>
              <a:gd name="connsiteY4223" fmla="*/ 2092900 h 3482959"/>
              <a:gd name="connsiteX4224" fmla="*/ 1941502 w 5462919"/>
              <a:gd name="connsiteY4224" fmla="*/ 2445371 h 3482959"/>
              <a:gd name="connsiteX4225" fmla="*/ 1877174 w 5462919"/>
              <a:gd name="connsiteY4225" fmla="*/ 2545573 h 3482959"/>
              <a:gd name="connsiteX4226" fmla="*/ 1852036 w 5462919"/>
              <a:gd name="connsiteY4226" fmla="*/ 2557049 h 3482959"/>
              <a:gd name="connsiteX4227" fmla="*/ 1861706 w 5462919"/>
              <a:gd name="connsiteY4227" fmla="*/ 2569667 h 3482959"/>
              <a:gd name="connsiteX4228" fmla="*/ 1877174 w 5462919"/>
              <a:gd name="connsiteY4228" fmla="*/ 2545573 h 3482959"/>
              <a:gd name="connsiteX4229" fmla="*/ 1880429 w 5462919"/>
              <a:gd name="connsiteY4229" fmla="*/ 2544087 h 3482959"/>
              <a:gd name="connsiteX4230" fmla="*/ 1998318 w 5462919"/>
              <a:gd name="connsiteY4230" fmla="*/ 2424621 h 3482959"/>
              <a:gd name="connsiteX4231" fmla="*/ 2102765 w 5462919"/>
              <a:gd name="connsiteY4231" fmla="*/ 2277654 h 3482959"/>
              <a:gd name="connsiteX4232" fmla="*/ 2156463 w 5462919"/>
              <a:gd name="connsiteY4232" fmla="*/ 2206057 h 3482959"/>
              <a:gd name="connsiteX4233" fmla="*/ 2231695 w 5462919"/>
              <a:gd name="connsiteY4233" fmla="*/ 2100306 h 3482959"/>
              <a:gd name="connsiteX4234" fmla="*/ 2372284 w 5462919"/>
              <a:gd name="connsiteY4234" fmla="*/ 1880233 h 3482959"/>
              <a:gd name="connsiteX4235" fmla="*/ 2508759 w 5462919"/>
              <a:gd name="connsiteY4235" fmla="*/ 1678882 h 3482959"/>
              <a:gd name="connsiteX4236" fmla="*/ 2539440 w 5462919"/>
              <a:gd name="connsiteY4236" fmla="*/ 1625404 h 3482959"/>
              <a:gd name="connsiteX4237" fmla="*/ 2546683 w 5462919"/>
              <a:gd name="connsiteY4237" fmla="*/ 1604224 h 3482959"/>
              <a:gd name="connsiteX4238" fmla="*/ 2589066 w 5462919"/>
              <a:gd name="connsiteY4238" fmla="*/ 1470193 h 3482959"/>
              <a:gd name="connsiteX4239" fmla="*/ 2637963 w 5462919"/>
              <a:gd name="connsiteY4239" fmla="*/ 1359505 h 3482959"/>
              <a:gd name="connsiteX4240" fmla="*/ 2705995 w 5462919"/>
              <a:gd name="connsiteY4240" fmla="*/ 1264590 h 3482959"/>
              <a:gd name="connsiteX4241" fmla="*/ 2728960 w 5462919"/>
              <a:gd name="connsiteY4241" fmla="*/ 1236725 h 3482959"/>
              <a:gd name="connsiteX4242" fmla="*/ 2740696 w 5462919"/>
              <a:gd name="connsiteY4242" fmla="*/ 1211509 h 3482959"/>
              <a:gd name="connsiteX4243" fmla="*/ 2855294 w 5462919"/>
              <a:gd name="connsiteY4243" fmla="*/ 972988 h 3482959"/>
              <a:gd name="connsiteX4244" fmla="*/ 3099164 w 5462919"/>
              <a:gd name="connsiteY4244" fmla="*/ 509250 h 3482959"/>
              <a:gd name="connsiteX4245" fmla="*/ 3110788 w 5462919"/>
              <a:gd name="connsiteY4245" fmla="*/ 506421 h 3482959"/>
              <a:gd name="connsiteX4246" fmla="*/ 3113977 w 5462919"/>
              <a:gd name="connsiteY4246" fmla="*/ 517891 h 3482959"/>
              <a:gd name="connsiteX4247" fmla="*/ 3080647 w 5462919"/>
              <a:gd name="connsiteY4247" fmla="*/ 575498 h 3482959"/>
              <a:gd name="connsiteX4248" fmla="*/ 2839588 w 5462919"/>
              <a:gd name="connsiteY4248" fmla="*/ 1044723 h 3482959"/>
              <a:gd name="connsiteX4249" fmla="*/ 2773630 w 5462919"/>
              <a:gd name="connsiteY4249" fmla="*/ 1182525 h 3482959"/>
              <a:gd name="connsiteX4250" fmla="*/ 2781775 w 5462919"/>
              <a:gd name="connsiteY4250" fmla="*/ 1172642 h 3482959"/>
              <a:gd name="connsiteX4251" fmla="*/ 2853236 w 5462919"/>
              <a:gd name="connsiteY4251" fmla="*/ 1077298 h 3482959"/>
              <a:gd name="connsiteX4252" fmla="*/ 2978052 w 5462919"/>
              <a:gd name="connsiteY4252" fmla="*/ 857157 h 3482959"/>
              <a:gd name="connsiteX4253" fmla="*/ 3177757 w 5462919"/>
              <a:gd name="connsiteY4253" fmla="*/ 398356 h 3482959"/>
              <a:gd name="connsiteX4254" fmla="*/ 3177620 w 5462919"/>
              <a:gd name="connsiteY4254" fmla="*/ 398219 h 3482959"/>
              <a:gd name="connsiteX4255" fmla="*/ 3188292 w 5462919"/>
              <a:gd name="connsiteY4255" fmla="*/ 394979 h 3482959"/>
              <a:gd name="connsiteX4256" fmla="*/ 1123992 w 5462919"/>
              <a:gd name="connsiteY4256" fmla="*/ 362695 h 3482959"/>
              <a:gd name="connsiteX4257" fmla="*/ 1124129 w 5462919"/>
              <a:gd name="connsiteY4257" fmla="*/ 363335 h 3482959"/>
              <a:gd name="connsiteX4258" fmla="*/ 1124129 w 5462919"/>
              <a:gd name="connsiteY4258" fmla="*/ 363449 h 3482959"/>
              <a:gd name="connsiteX4259" fmla="*/ 1123992 w 5462919"/>
              <a:gd name="connsiteY4259" fmla="*/ 362695 h 3482959"/>
              <a:gd name="connsiteX4260" fmla="*/ 1121386 w 5462919"/>
              <a:gd name="connsiteY4260" fmla="*/ 362626 h 3482959"/>
              <a:gd name="connsiteX4261" fmla="*/ 1120563 w 5462919"/>
              <a:gd name="connsiteY4261" fmla="*/ 362969 h 3482959"/>
              <a:gd name="connsiteX4262" fmla="*/ 1120837 w 5462919"/>
              <a:gd name="connsiteY4262" fmla="*/ 362826 h 3482959"/>
              <a:gd name="connsiteX4263" fmla="*/ 1146006 w 5462919"/>
              <a:gd name="connsiteY4263" fmla="*/ 322438 h 3482959"/>
              <a:gd name="connsiteX4264" fmla="*/ 1154578 w 5462919"/>
              <a:gd name="connsiteY4264" fmla="*/ 331011 h 3482959"/>
              <a:gd name="connsiteX4265" fmla="*/ 1120563 w 5462919"/>
              <a:gd name="connsiteY4265" fmla="*/ 380868 h 3482959"/>
              <a:gd name="connsiteX4266" fmla="*/ 1110893 w 5462919"/>
              <a:gd name="connsiteY4266" fmla="*/ 376959 h 3482959"/>
              <a:gd name="connsiteX4267" fmla="*/ 1108150 w 5462919"/>
              <a:gd name="connsiteY4267" fmla="*/ 353985 h 3482959"/>
              <a:gd name="connsiteX4268" fmla="*/ 1117888 w 5462919"/>
              <a:gd name="connsiteY4268" fmla="*/ 337114 h 3482959"/>
              <a:gd name="connsiteX4269" fmla="*/ 1117888 w 5462919"/>
              <a:gd name="connsiteY4269" fmla="*/ 336908 h 3482959"/>
              <a:gd name="connsiteX4270" fmla="*/ 1129615 w 5462919"/>
              <a:gd name="connsiteY4270" fmla="*/ 333823 h 3482959"/>
              <a:gd name="connsiteX4271" fmla="*/ 1132701 w 5462919"/>
              <a:gd name="connsiteY4271" fmla="*/ 345551 h 3482959"/>
              <a:gd name="connsiteX4272" fmla="*/ 1128038 w 5462919"/>
              <a:gd name="connsiteY4272" fmla="*/ 352339 h 3482959"/>
              <a:gd name="connsiteX4273" fmla="*/ 1125912 w 5462919"/>
              <a:gd name="connsiteY4273" fmla="*/ 355837 h 3482959"/>
              <a:gd name="connsiteX4274" fmla="*/ 1125158 w 5462919"/>
              <a:gd name="connsiteY4274" fmla="*/ 357345 h 3482959"/>
              <a:gd name="connsiteX4275" fmla="*/ 1124140 w 5462919"/>
              <a:gd name="connsiteY4275" fmla="*/ 360672 h 3482959"/>
              <a:gd name="connsiteX4276" fmla="*/ 1124197 w 5462919"/>
              <a:gd name="connsiteY4276" fmla="*/ 359746 h 3482959"/>
              <a:gd name="connsiteX4277" fmla="*/ 1124129 w 5462919"/>
              <a:gd name="connsiteY4277" fmla="*/ 360706 h 3482959"/>
              <a:gd name="connsiteX4278" fmla="*/ 1124140 w 5462919"/>
              <a:gd name="connsiteY4278" fmla="*/ 360672 h 3482959"/>
              <a:gd name="connsiteX4279" fmla="*/ 1124129 w 5462919"/>
              <a:gd name="connsiteY4279" fmla="*/ 360843 h 3482959"/>
              <a:gd name="connsiteX4280" fmla="*/ 1124129 w 5462919"/>
              <a:gd name="connsiteY4280" fmla="*/ 361012 h 3482959"/>
              <a:gd name="connsiteX4281" fmla="*/ 1123306 w 5462919"/>
              <a:gd name="connsiteY4281" fmla="*/ 361529 h 3482959"/>
              <a:gd name="connsiteX4282" fmla="*/ 1120837 w 5462919"/>
              <a:gd name="connsiteY4282" fmla="*/ 362826 h 3482959"/>
              <a:gd name="connsiteX4283" fmla="*/ 1120631 w 5462919"/>
              <a:gd name="connsiteY4283" fmla="*/ 362900 h 3482959"/>
              <a:gd name="connsiteX4284" fmla="*/ 1119123 w 5462919"/>
              <a:gd name="connsiteY4284" fmla="*/ 363381 h 3482959"/>
              <a:gd name="connsiteX4285" fmla="*/ 1116036 w 5462919"/>
              <a:gd name="connsiteY4285" fmla="*/ 364203 h 3482959"/>
              <a:gd name="connsiteX4286" fmla="*/ 1125706 w 5462919"/>
              <a:gd name="connsiteY4286" fmla="*/ 368112 h 3482959"/>
              <a:gd name="connsiteX4287" fmla="*/ 1125020 w 5462919"/>
              <a:gd name="connsiteY4287" fmla="*/ 366672 h 3482959"/>
              <a:gd name="connsiteX4288" fmla="*/ 1125158 w 5462919"/>
              <a:gd name="connsiteY4288" fmla="*/ 366947 h 3482959"/>
              <a:gd name="connsiteX4289" fmla="*/ 1124403 w 5462919"/>
              <a:gd name="connsiteY4289" fmla="*/ 364615 h 3482959"/>
              <a:gd name="connsiteX4290" fmla="*/ 1124129 w 5462919"/>
              <a:gd name="connsiteY4290" fmla="*/ 363335 h 3482959"/>
              <a:gd name="connsiteX4291" fmla="*/ 1124129 w 5462919"/>
              <a:gd name="connsiteY4291" fmla="*/ 362557 h 3482959"/>
              <a:gd name="connsiteX4292" fmla="*/ 1124129 w 5462919"/>
              <a:gd name="connsiteY4292" fmla="*/ 361012 h 3482959"/>
              <a:gd name="connsiteX4293" fmla="*/ 1125706 w 5462919"/>
              <a:gd name="connsiteY4293" fmla="*/ 360020 h 3482959"/>
              <a:gd name="connsiteX4294" fmla="*/ 1125569 w 5462919"/>
              <a:gd name="connsiteY4294" fmla="*/ 360089 h 3482959"/>
              <a:gd name="connsiteX4295" fmla="*/ 1126529 w 5462919"/>
              <a:gd name="connsiteY4295" fmla="*/ 359266 h 3482959"/>
              <a:gd name="connsiteX4296" fmla="*/ 1128724 w 5462919"/>
              <a:gd name="connsiteY4296" fmla="*/ 357071 h 3482959"/>
              <a:gd name="connsiteX4297" fmla="*/ 1129752 w 5462919"/>
              <a:gd name="connsiteY4297" fmla="*/ 355905 h 3482959"/>
              <a:gd name="connsiteX4298" fmla="*/ 1130232 w 5462919"/>
              <a:gd name="connsiteY4298" fmla="*/ 355288 h 3482959"/>
              <a:gd name="connsiteX4299" fmla="*/ 1129684 w 5462919"/>
              <a:gd name="connsiteY4299" fmla="*/ 355975 h 3482959"/>
              <a:gd name="connsiteX4300" fmla="*/ 1131330 w 5462919"/>
              <a:gd name="connsiteY4300" fmla="*/ 353573 h 3482959"/>
              <a:gd name="connsiteX4301" fmla="*/ 1134279 w 5462919"/>
              <a:gd name="connsiteY4301" fmla="*/ 348018 h 3482959"/>
              <a:gd name="connsiteX4302" fmla="*/ 1134828 w 5462919"/>
              <a:gd name="connsiteY4302" fmla="*/ 346441 h 3482959"/>
              <a:gd name="connsiteX4303" fmla="*/ 1135856 w 5462919"/>
              <a:gd name="connsiteY4303" fmla="*/ 343149 h 3482959"/>
              <a:gd name="connsiteX4304" fmla="*/ 1136610 w 5462919"/>
              <a:gd name="connsiteY4304" fmla="*/ 339995 h 3482959"/>
              <a:gd name="connsiteX4305" fmla="*/ 1136885 w 5462919"/>
              <a:gd name="connsiteY4305" fmla="*/ 338554 h 3482959"/>
              <a:gd name="connsiteX4306" fmla="*/ 1136987 w 5462919"/>
              <a:gd name="connsiteY4306" fmla="*/ 337977 h 3482959"/>
              <a:gd name="connsiteX4307" fmla="*/ 1136954 w 5462919"/>
              <a:gd name="connsiteY4307" fmla="*/ 338487 h 3482959"/>
              <a:gd name="connsiteX4308" fmla="*/ 1137090 w 5462919"/>
              <a:gd name="connsiteY4308" fmla="*/ 337389 h 3482959"/>
              <a:gd name="connsiteX4309" fmla="*/ 1136987 w 5462919"/>
              <a:gd name="connsiteY4309" fmla="*/ 337977 h 3482959"/>
              <a:gd name="connsiteX4310" fmla="*/ 1137433 w 5462919"/>
              <a:gd name="connsiteY4310" fmla="*/ 331011 h 3482959"/>
              <a:gd name="connsiteX4311" fmla="*/ 1146006 w 5462919"/>
              <a:gd name="connsiteY4311" fmla="*/ 322438 h 3482959"/>
              <a:gd name="connsiteX4312" fmla="*/ 3132451 w 5462919"/>
              <a:gd name="connsiteY4312" fmla="*/ 307637 h 3482959"/>
              <a:gd name="connsiteX4313" fmla="*/ 3132426 w 5462919"/>
              <a:gd name="connsiteY4313" fmla="*/ 307762 h 3482959"/>
              <a:gd name="connsiteX4314" fmla="*/ 3132289 w 5462919"/>
              <a:gd name="connsiteY4314" fmla="*/ 307683 h 3482959"/>
              <a:gd name="connsiteX4315" fmla="*/ 3117751 w 5462919"/>
              <a:gd name="connsiteY4315" fmla="*/ 299203 h 3482959"/>
              <a:gd name="connsiteX4316" fmla="*/ 3132289 w 5462919"/>
              <a:gd name="connsiteY4316" fmla="*/ 307683 h 3482959"/>
              <a:gd name="connsiteX4317" fmla="*/ 3121461 w 5462919"/>
              <a:gd name="connsiteY4317" fmla="*/ 310737 h 3482959"/>
              <a:gd name="connsiteX4318" fmla="*/ 3117681 w 5462919"/>
              <a:gd name="connsiteY4318" fmla="*/ 298985 h 3482959"/>
              <a:gd name="connsiteX4319" fmla="*/ 3117751 w 5462919"/>
              <a:gd name="connsiteY4319" fmla="*/ 299203 h 3482959"/>
              <a:gd name="connsiteX4320" fmla="*/ 3117612 w 5462919"/>
              <a:gd name="connsiteY4320" fmla="*/ 299121 h 3482959"/>
              <a:gd name="connsiteX4321" fmla="*/ 3027404 w 5462919"/>
              <a:gd name="connsiteY4321" fmla="*/ 240641 h 3482959"/>
              <a:gd name="connsiteX4322" fmla="*/ 3027035 w 5462919"/>
              <a:gd name="connsiteY4322" fmla="*/ 242092 h 3482959"/>
              <a:gd name="connsiteX4323" fmla="*/ 3026813 w 5462919"/>
              <a:gd name="connsiteY4323" fmla="*/ 242062 h 3482959"/>
              <a:gd name="connsiteX4324" fmla="*/ 3010444 w 5462919"/>
              <a:gd name="connsiteY4324" fmla="*/ 222615 h 3482959"/>
              <a:gd name="connsiteX4325" fmla="*/ 3008776 w 5462919"/>
              <a:gd name="connsiteY4325" fmla="*/ 229306 h 3482959"/>
              <a:gd name="connsiteX4326" fmla="*/ 2991905 w 5462919"/>
              <a:gd name="connsiteY4326" fmla="*/ 227043 h 3482959"/>
              <a:gd name="connsiteX4327" fmla="*/ 2992625 w 5462919"/>
              <a:gd name="connsiteY4327" fmla="*/ 224858 h 3482959"/>
              <a:gd name="connsiteX4328" fmla="*/ 3008913 w 5462919"/>
              <a:gd name="connsiteY4328" fmla="*/ 227043 h 3482959"/>
              <a:gd name="connsiteX4329" fmla="*/ 3120287 w 5462919"/>
              <a:gd name="connsiteY4329" fmla="*/ 201601 h 3482959"/>
              <a:gd name="connsiteX4330" fmla="*/ 3120290 w 5462919"/>
              <a:gd name="connsiteY4330" fmla="*/ 201623 h 3482959"/>
              <a:gd name="connsiteX4331" fmla="*/ 3120218 w 5462919"/>
              <a:gd name="connsiteY4331" fmla="*/ 201737 h 3482959"/>
              <a:gd name="connsiteX4332" fmla="*/ 3126733 w 5462919"/>
              <a:gd name="connsiteY4332" fmla="*/ 191399 h 3482959"/>
              <a:gd name="connsiteX4333" fmla="*/ 3136745 w 5462919"/>
              <a:gd name="connsiteY4333" fmla="*/ 197211 h 3482959"/>
              <a:gd name="connsiteX4334" fmla="*/ 3143051 w 5462919"/>
              <a:gd name="connsiteY4334" fmla="*/ 249115 h 3482959"/>
              <a:gd name="connsiteX4335" fmla="*/ 3117681 w 5462919"/>
              <a:gd name="connsiteY4335" fmla="*/ 298985 h 3482959"/>
              <a:gd name="connsiteX4336" fmla="*/ 3117681 w 5462919"/>
              <a:gd name="connsiteY4336" fmla="*/ 298985 h 3482959"/>
              <a:gd name="connsiteX4337" fmla="*/ 3126673 w 5462919"/>
              <a:gd name="connsiteY4337" fmla="*/ 250780 h 3482959"/>
              <a:gd name="connsiteX4338" fmla="*/ 3120290 w 5462919"/>
              <a:gd name="connsiteY4338" fmla="*/ 201623 h 3482959"/>
              <a:gd name="connsiteX4339" fmla="*/ 2970695 w 5462919"/>
              <a:gd name="connsiteY4339" fmla="*/ 180249 h 3482959"/>
              <a:gd name="connsiteX4340" fmla="*/ 2970576 w 5462919"/>
              <a:gd name="connsiteY4340" fmla="*/ 180753 h 3482959"/>
              <a:gd name="connsiteX4341" fmla="*/ 2970491 w 5462919"/>
              <a:gd name="connsiteY4341" fmla="*/ 180716 h 3482959"/>
              <a:gd name="connsiteX4342" fmla="*/ 1138531 w 5462919"/>
              <a:gd name="connsiteY4342" fmla="*/ 174238 h 3482959"/>
              <a:gd name="connsiteX4343" fmla="*/ 1153344 w 5462919"/>
              <a:gd name="connsiteY4343" fmla="*/ 182878 h 3482959"/>
              <a:gd name="connsiteX4344" fmla="*/ 1138531 w 5462919"/>
              <a:gd name="connsiteY4344" fmla="*/ 174238 h 3482959"/>
              <a:gd name="connsiteX4345" fmla="*/ 3204280 w 5462919"/>
              <a:gd name="connsiteY4345" fmla="*/ 170825 h 3482959"/>
              <a:gd name="connsiteX4346" fmla="*/ 3209783 w 5462919"/>
              <a:gd name="connsiteY4346" fmla="*/ 178626 h 3482959"/>
              <a:gd name="connsiteX4347" fmla="*/ 3208437 w 5462919"/>
              <a:gd name="connsiteY4347" fmla="*/ 250361 h 3482959"/>
              <a:gd name="connsiteX4348" fmla="*/ 3208913 w 5462919"/>
              <a:gd name="connsiteY4348" fmla="*/ 282091 h 3482959"/>
              <a:gd name="connsiteX4349" fmla="*/ 3193873 w 5462919"/>
              <a:gd name="connsiteY4349" fmla="*/ 319832 h 3482959"/>
              <a:gd name="connsiteX4350" fmla="*/ 3209509 w 5462919"/>
              <a:gd name="connsiteY4350" fmla="*/ 321889 h 3482959"/>
              <a:gd name="connsiteX4351" fmla="*/ 3208913 w 5462919"/>
              <a:gd name="connsiteY4351" fmla="*/ 282091 h 3482959"/>
              <a:gd name="connsiteX4352" fmla="*/ 3215681 w 5462919"/>
              <a:gd name="connsiteY4352" fmla="*/ 265105 h 3482959"/>
              <a:gd name="connsiteX4353" fmla="*/ 3235432 w 5462919"/>
              <a:gd name="connsiteY4353" fmla="*/ 205440 h 3482959"/>
              <a:gd name="connsiteX4354" fmla="*/ 3250246 w 5462919"/>
              <a:gd name="connsiteY4354" fmla="*/ 214081 h 3482959"/>
              <a:gd name="connsiteX4355" fmla="*/ 3208686 w 5462919"/>
              <a:gd name="connsiteY4355" fmla="*/ 328473 h 3482959"/>
              <a:gd name="connsiteX4356" fmla="*/ 3193050 w 5462919"/>
              <a:gd name="connsiteY4356" fmla="*/ 326416 h 3482959"/>
              <a:gd name="connsiteX4357" fmla="*/ 3191627 w 5462919"/>
              <a:gd name="connsiteY4357" fmla="*/ 252512 h 3482959"/>
              <a:gd name="connsiteX4358" fmla="*/ 3192358 w 5462919"/>
              <a:gd name="connsiteY4358" fmla="*/ 205381 h 3482959"/>
              <a:gd name="connsiteX4359" fmla="*/ 3207383 w 5462919"/>
              <a:gd name="connsiteY4359" fmla="*/ 184592 h 3482959"/>
              <a:gd name="connsiteX4360" fmla="*/ 3192775 w 5462919"/>
              <a:gd name="connsiteY4360" fmla="*/ 178557 h 3482959"/>
              <a:gd name="connsiteX4361" fmla="*/ 3192358 w 5462919"/>
              <a:gd name="connsiteY4361" fmla="*/ 205381 h 3482959"/>
              <a:gd name="connsiteX4362" fmla="*/ 3165154 w 5462919"/>
              <a:gd name="connsiteY4362" fmla="*/ 243022 h 3482959"/>
              <a:gd name="connsiteX4363" fmla="*/ 3132493 w 5462919"/>
              <a:gd name="connsiteY4363" fmla="*/ 307625 h 3482959"/>
              <a:gd name="connsiteX4364" fmla="*/ 3132451 w 5462919"/>
              <a:gd name="connsiteY4364" fmla="*/ 307637 h 3482959"/>
              <a:gd name="connsiteX4365" fmla="*/ 3143535 w 5462919"/>
              <a:gd name="connsiteY4365" fmla="*/ 253104 h 3482959"/>
              <a:gd name="connsiteX4366" fmla="*/ 3143051 w 5462919"/>
              <a:gd name="connsiteY4366" fmla="*/ 249115 h 3482959"/>
              <a:gd name="connsiteX4367" fmla="*/ 3151431 w 5462919"/>
              <a:gd name="connsiteY4367" fmla="*/ 232642 h 3482959"/>
              <a:gd name="connsiteX4368" fmla="*/ 3195176 w 5462919"/>
              <a:gd name="connsiteY4368" fmla="*/ 172591 h 3482959"/>
              <a:gd name="connsiteX4369" fmla="*/ 3204280 w 5462919"/>
              <a:gd name="connsiteY4369" fmla="*/ 170825 h 3482959"/>
              <a:gd name="connsiteX4370" fmla="*/ 883379 w 5462919"/>
              <a:gd name="connsiteY4370" fmla="*/ 143282 h 3482959"/>
              <a:gd name="connsiteX4371" fmla="*/ 887871 w 5462919"/>
              <a:gd name="connsiteY4371" fmla="*/ 150714 h 3482959"/>
              <a:gd name="connsiteX4372" fmla="*/ 885094 w 5462919"/>
              <a:gd name="connsiteY4372" fmla="*/ 206016 h 3482959"/>
              <a:gd name="connsiteX4373" fmla="*/ 876096 w 5462919"/>
              <a:gd name="connsiteY4373" fmla="*/ 248905 h 3482959"/>
              <a:gd name="connsiteX4374" fmla="*/ 865377 w 5462919"/>
              <a:gd name="connsiteY4374" fmla="*/ 249606 h 3482959"/>
              <a:gd name="connsiteX4375" fmla="*/ 873675 w 5462919"/>
              <a:gd name="connsiteY4375" fmla="*/ 260442 h 3482959"/>
              <a:gd name="connsiteX4376" fmla="*/ 876096 w 5462919"/>
              <a:gd name="connsiteY4376" fmla="*/ 248905 h 3482959"/>
              <a:gd name="connsiteX4377" fmla="*/ 877953 w 5462919"/>
              <a:gd name="connsiteY4377" fmla="*/ 248784 h 3482959"/>
              <a:gd name="connsiteX4378" fmla="*/ 886980 w 5462919"/>
              <a:gd name="connsiteY4378" fmla="*/ 240759 h 3482959"/>
              <a:gd name="connsiteX4379" fmla="*/ 894181 w 5462919"/>
              <a:gd name="connsiteY4379" fmla="*/ 212642 h 3482959"/>
              <a:gd name="connsiteX4380" fmla="*/ 920035 w 5462919"/>
              <a:gd name="connsiteY4380" fmla="*/ 153731 h 3482959"/>
              <a:gd name="connsiteX4381" fmla="*/ 932654 w 5462919"/>
              <a:gd name="connsiteY4381" fmla="*/ 158875 h 3482959"/>
              <a:gd name="connsiteX4382" fmla="*/ 935466 w 5462919"/>
              <a:gd name="connsiteY4382" fmla="*/ 203272 h 3482959"/>
              <a:gd name="connsiteX4383" fmla="*/ 933783 w 5462919"/>
              <a:gd name="connsiteY4383" fmla="*/ 232825 h 3482959"/>
              <a:gd name="connsiteX4384" fmla="*/ 924356 w 5462919"/>
              <a:gd name="connsiteY4384" fmla="*/ 239251 h 3482959"/>
              <a:gd name="connsiteX4385" fmla="*/ 932928 w 5462919"/>
              <a:gd name="connsiteY4385" fmla="*/ 247823 h 3482959"/>
              <a:gd name="connsiteX4386" fmla="*/ 933783 w 5462919"/>
              <a:gd name="connsiteY4386" fmla="*/ 232825 h 3482959"/>
              <a:gd name="connsiteX4387" fmla="*/ 944313 w 5462919"/>
              <a:gd name="connsiteY4387" fmla="*/ 225647 h 3482959"/>
              <a:gd name="connsiteX4388" fmla="*/ 956451 w 5462919"/>
              <a:gd name="connsiteY4388" fmla="*/ 202835 h 3482959"/>
              <a:gd name="connsiteX4389" fmla="*/ 1007543 w 5462919"/>
              <a:gd name="connsiteY4389" fmla="*/ 166488 h 3482959"/>
              <a:gd name="connsiteX4390" fmla="*/ 1016116 w 5462919"/>
              <a:gd name="connsiteY4390" fmla="*/ 175060 h 3482959"/>
              <a:gd name="connsiteX4391" fmla="*/ 1009961 w 5462919"/>
              <a:gd name="connsiteY4391" fmla="*/ 220477 h 3482959"/>
              <a:gd name="connsiteX4392" fmla="*/ 1001874 w 5462919"/>
              <a:gd name="connsiteY4392" fmla="*/ 252763 h 3482959"/>
              <a:gd name="connsiteX4393" fmla="*/ 990193 w 5462919"/>
              <a:gd name="connsiteY4393" fmla="*/ 256601 h 3482959"/>
              <a:gd name="connsiteX4394" fmla="*/ 998765 w 5462919"/>
              <a:gd name="connsiteY4394" fmla="*/ 265174 h 3482959"/>
              <a:gd name="connsiteX4395" fmla="*/ 1001874 w 5462919"/>
              <a:gd name="connsiteY4395" fmla="*/ 252763 h 3482959"/>
              <a:gd name="connsiteX4396" fmla="*/ 1003978 w 5462919"/>
              <a:gd name="connsiteY4396" fmla="*/ 252072 h 3482959"/>
              <a:gd name="connsiteX4397" fmla="*/ 1020025 w 5462919"/>
              <a:gd name="connsiteY4397" fmla="*/ 207431 h 3482959"/>
              <a:gd name="connsiteX4398" fmla="*/ 1036553 w 5462919"/>
              <a:gd name="connsiteY4398" fmla="*/ 207431 h 3482959"/>
              <a:gd name="connsiteX4399" fmla="*/ 967218 w 5462919"/>
              <a:gd name="connsiteY4399" fmla="*/ 430315 h 3482959"/>
              <a:gd name="connsiteX4400" fmla="*/ 950690 w 5462919"/>
              <a:gd name="connsiteY4400" fmla="*/ 425788 h 3482959"/>
              <a:gd name="connsiteX4401" fmla="*/ 1020726 w 5462919"/>
              <a:gd name="connsiteY4401" fmla="*/ 268581 h 3482959"/>
              <a:gd name="connsiteX4402" fmla="*/ 1022117 w 5462919"/>
              <a:gd name="connsiteY4402" fmla="*/ 255142 h 3482959"/>
              <a:gd name="connsiteX4403" fmla="*/ 1023660 w 5462919"/>
              <a:gd name="connsiteY4403" fmla="*/ 253250 h 3482959"/>
              <a:gd name="connsiteX4404" fmla="*/ 1036553 w 5462919"/>
              <a:gd name="connsiteY4404" fmla="*/ 212024 h 3482959"/>
              <a:gd name="connsiteX4405" fmla="*/ 1020025 w 5462919"/>
              <a:gd name="connsiteY4405" fmla="*/ 212024 h 3482959"/>
              <a:gd name="connsiteX4406" fmla="*/ 1023606 w 5462919"/>
              <a:gd name="connsiteY4406" fmla="*/ 240756 h 3482959"/>
              <a:gd name="connsiteX4407" fmla="*/ 1022117 w 5462919"/>
              <a:gd name="connsiteY4407" fmla="*/ 255142 h 3482959"/>
              <a:gd name="connsiteX4408" fmla="*/ 1010919 w 5462919"/>
              <a:gd name="connsiteY4408" fmla="*/ 268876 h 3482959"/>
              <a:gd name="connsiteX4409" fmla="*/ 990193 w 5462919"/>
              <a:gd name="connsiteY4409" fmla="*/ 273746 h 3482959"/>
              <a:gd name="connsiteX4410" fmla="*/ 981620 w 5462919"/>
              <a:gd name="connsiteY4410" fmla="*/ 265174 h 3482959"/>
              <a:gd name="connsiteX4411" fmla="*/ 992791 w 5462919"/>
              <a:gd name="connsiteY4411" fmla="*/ 220375 h 3482959"/>
              <a:gd name="connsiteX4412" fmla="*/ 997082 w 5462919"/>
              <a:gd name="connsiteY4412" fmla="*/ 188909 h 3482959"/>
              <a:gd name="connsiteX4413" fmla="*/ 1007543 w 5462919"/>
              <a:gd name="connsiteY4413" fmla="*/ 183632 h 3482959"/>
              <a:gd name="connsiteX4414" fmla="*/ 998971 w 5462919"/>
              <a:gd name="connsiteY4414" fmla="*/ 175060 h 3482959"/>
              <a:gd name="connsiteX4415" fmla="*/ 997082 w 5462919"/>
              <a:gd name="connsiteY4415" fmla="*/ 188909 h 3482959"/>
              <a:gd name="connsiteX4416" fmla="*/ 982211 w 5462919"/>
              <a:gd name="connsiteY4416" fmla="*/ 196410 h 3482959"/>
              <a:gd name="connsiteX4417" fmla="*/ 924356 w 5462919"/>
              <a:gd name="connsiteY4417" fmla="*/ 256396 h 3482959"/>
              <a:gd name="connsiteX4418" fmla="*/ 915783 w 5462919"/>
              <a:gd name="connsiteY4418" fmla="*/ 247823 h 3482959"/>
              <a:gd name="connsiteX4419" fmla="*/ 918441 w 5462919"/>
              <a:gd name="connsiteY4419" fmla="*/ 205544 h 3482959"/>
              <a:gd name="connsiteX4420" fmla="*/ 917536 w 5462919"/>
              <a:gd name="connsiteY4420" fmla="*/ 189570 h 3482959"/>
              <a:gd name="connsiteX4421" fmla="*/ 928676 w 5462919"/>
              <a:gd name="connsiteY4421" fmla="*/ 168613 h 3482959"/>
              <a:gd name="connsiteX4422" fmla="*/ 916058 w 5462919"/>
              <a:gd name="connsiteY4422" fmla="*/ 163470 h 3482959"/>
              <a:gd name="connsiteX4423" fmla="*/ 917536 w 5462919"/>
              <a:gd name="connsiteY4423" fmla="*/ 189570 h 3482959"/>
              <a:gd name="connsiteX4424" fmla="*/ 913597 w 5462919"/>
              <a:gd name="connsiteY4424" fmla="*/ 196980 h 3482959"/>
              <a:gd name="connsiteX4425" fmla="*/ 908445 w 5462919"/>
              <a:gd name="connsiteY4425" fmla="*/ 229925 h 3482959"/>
              <a:gd name="connsiteX4426" fmla="*/ 865377 w 5462919"/>
              <a:gd name="connsiteY4426" fmla="*/ 266820 h 3482959"/>
              <a:gd name="connsiteX4427" fmla="*/ 857079 w 5462919"/>
              <a:gd name="connsiteY4427" fmla="*/ 255985 h 3482959"/>
              <a:gd name="connsiteX4428" fmla="*/ 868035 w 5462919"/>
              <a:gd name="connsiteY4428" fmla="*/ 203829 h 3482959"/>
              <a:gd name="connsiteX4429" fmla="*/ 869601 w 5462919"/>
              <a:gd name="connsiteY4429" fmla="*/ 172209 h 3482959"/>
              <a:gd name="connsiteX4430" fmla="*/ 883551 w 5462919"/>
              <a:gd name="connsiteY4430" fmla="*/ 158258 h 3482959"/>
              <a:gd name="connsiteX4431" fmla="*/ 870658 w 5462919"/>
              <a:gd name="connsiteY4431" fmla="*/ 150851 h 3482959"/>
              <a:gd name="connsiteX4432" fmla="*/ 869601 w 5462919"/>
              <a:gd name="connsiteY4432" fmla="*/ 172209 h 3482959"/>
              <a:gd name="connsiteX4433" fmla="*/ 855433 w 5462919"/>
              <a:gd name="connsiteY4433" fmla="*/ 186375 h 3482959"/>
              <a:gd name="connsiteX4434" fmla="*/ 855501 w 5462919"/>
              <a:gd name="connsiteY4434" fmla="*/ 186238 h 3482959"/>
              <a:gd name="connsiteX4435" fmla="*/ 840688 w 5462919"/>
              <a:gd name="connsiteY4435" fmla="*/ 177598 h 3482959"/>
              <a:gd name="connsiteX4436" fmla="*/ 874978 w 5462919"/>
              <a:gd name="connsiteY4436" fmla="*/ 143308 h 3482959"/>
              <a:gd name="connsiteX4437" fmla="*/ 883379 w 5462919"/>
              <a:gd name="connsiteY4437" fmla="*/ 143282 h 3482959"/>
              <a:gd name="connsiteX4438" fmla="*/ 1103914 w 5462919"/>
              <a:gd name="connsiteY4438" fmla="*/ 122159 h 3482959"/>
              <a:gd name="connsiteX4439" fmla="*/ 1103904 w 5462919"/>
              <a:gd name="connsiteY4439" fmla="*/ 122186 h 3482959"/>
              <a:gd name="connsiteX4440" fmla="*/ 1103898 w 5462919"/>
              <a:gd name="connsiteY4440" fmla="*/ 122184 h 3482959"/>
              <a:gd name="connsiteX4441" fmla="*/ 3098830 w 5462919"/>
              <a:gd name="connsiteY4441" fmla="*/ 116295 h 3482959"/>
              <a:gd name="connsiteX4442" fmla="*/ 3101428 w 5462919"/>
              <a:gd name="connsiteY4442" fmla="*/ 127328 h 3482959"/>
              <a:gd name="connsiteX4443" fmla="*/ 3043340 w 5462919"/>
              <a:gd name="connsiteY4443" fmla="*/ 246589 h 3482959"/>
              <a:gd name="connsiteX4444" fmla="*/ 3026469 w 5462919"/>
              <a:gd name="connsiteY4444" fmla="*/ 244325 h 3482959"/>
              <a:gd name="connsiteX4445" fmla="*/ 3027035 w 5462919"/>
              <a:gd name="connsiteY4445" fmla="*/ 242092 h 3482959"/>
              <a:gd name="connsiteX4446" fmla="*/ 3043683 w 5462919"/>
              <a:gd name="connsiteY4446" fmla="*/ 244325 h 3482959"/>
              <a:gd name="connsiteX4447" fmla="*/ 3061994 w 5462919"/>
              <a:gd name="connsiteY4447" fmla="*/ 174785 h 3482959"/>
              <a:gd name="connsiteX4448" fmla="*/ 3063094 w 5462919"/>
              <a:gd name="connsiteY4448" fmla="*/ 160829 h 3482959"/>
              <a:gd name="connsiteX4449" fmla="*/ 3086614 w 5462919"/>
              <a:gd name="connsiteY4449" fmla="*/ 118687 h 3482959"/>
              <a:gd name="connsiteX4450" fmla="*/ 3098830 w 5462919"/>
              <a:gd name="connsiteY4450" fmla="*/ 116295 h 3482959"/>
              <a:gd name="connsiteX4451" fmla="*/ 3060571 w 5462919"/>
              <a:gd name="connsiteY4451" fmla="*/ 97393 h 3482959"/>
              <a:gd name="connsiteX4452" fmla="*/ 3067617 w 5462919"/>
              <a:gd name="connsiteY4452" fmla="*/ 103462 h 3482959"/>
              <a:gd name="connsiteX4453" fmla="*/ 3063094 w 5462919"/>
              <a:gd name="connsiteY4453" fmla="*/ 160829 h 3482959"/>
              <a:gd name="connsiteX4454" fmla="*/ 3053190 w 5462919"/>
              <a:gd name="connsiteY4454" fmla="*/ 178575 h 3482959"/>
              <a:gd name="connsiteX4455" fmla="*/ 3027404 w 5462919"/>
              <a:gd name="connsiteY4455" fmla="*/ 240641 h 3482959"/>
              <a:gd name="connsiteX4456" fmla="*/ 3043709 w 5462919"/>
              <a:gd name="connsiteY4456" fmla="*/ 176363 h 3482959"/>
              <a:gd name="connsiteX4457" fmla="*/ 3052576 w 5462919"/>
              <a:gd name="connsiteY4457" fmla="*/ 142620 h 3482959"/>
              <a:gd name="connsiteX4458" fmla="*/ 3052104 w 5462919"/>
              <a:gd name="connsiteY4458" fmla="*/ 132119 h 3482959"/>
              <a:gd name="connsiteX4459" fmla="*/ 3066657 w 5462919"/>
              <a:gd name="connsiteY4459" fmla="*/ 110046 h 3482959"/>
              <a:gd name="connsiteX4460" fmla="*/ 3051021 w 5462919"/>
              <a:gd name="connsiteY4460" fmla="*/ 107988 h 3482959"/>
              <a:gd name="connsiteX4461" fmla="*/ 3052104 w 5462919"/>
              <a:gd name="connsiteY4461" fmla="*/ 132119 h 3482959"/>
              <a:gd name="connsiteX4462" fmla="*/ 3030276 w 5462919"/>
              <a:gd name="connsiteY4462" fmla="*/ 165227 h 3482959"/>
              <a:gd name="connsiteX4463" fmla="*/ 3010444 w 5462919"/>
              <a:gd name="connsiteY4463" fmla="*/ 222615 h 3482959"/>
              <a:gd name="connsiteX4464" fmla="*/ 3029830 w 5462919"/>
              <a:gd name="connsiteY4464" fmla="*/ 144816 h 3482959"/>
              <a:gd name="connsiteX4465" fmla="*/ 3031219 w 5462919"/>
              <a:gd name="connsiteY4465" fmla="*/ 133606 h 3482959"/>
              <a:gd name="connsiteX4466" fmla="*/ 3051981 w 5462919"/>
              <a:gd name="connsiteY4466" fmla="*/ 101406 h 3482959"/>
              <a:gd name="connsiteX4467" fmla="*/ 3060571 w 5462919"/>
              <a:gd name="connsiteY4467" fmla="*/ 97393 h 3482959"/>
              <a:gd name="connsiteX4468" fmla="*/ 3027361 w 5462919"/>
              <a:gd name="connsiteY4468" fmla="*/ 53262 h 3482959"/>
              <a:gd name="connsiteX4469" fmla="*/ 3040254 w 5462919"/>
              <a:gd name="connsiteY4469" fmla="*/ 60669 h 3482959"/>
              <a:gd name="connsiteX4470" fmla="*/ 3031219 w 5462919"/>
              <a:gd name="connsiteY4470" fmla="*/ 133606 h 3482959"/>
              <a:gd name="connsiteX4471" fmla="*/ 3013765 w 5462919"/>
              <a:gd name="connsiteY4471" fmla="*/ 160675 h 3482959"/>
              <a:gd name="connsiteX4472" fmla="*/ 2992625 w 5462919"/>
              <a:gd name="connsiteY4472" fmla="*/ 224858 h 3482959"/>
              <a:gd name="connsiteX4473" fmla="*/ 2992042 w 5462919"/>
              <a:gd name="connsiteY4473" fmla="*/ 224780 h 3482959"/>
              <a:gd name="connsiteX4474" fmla="*/ 3012547 w 5462919"/>
              <a:gd name="connsiteY4474" fmla="*/ 142896 h 3482959"/>
              <a:gd name="connsiteX4475" fmla="*/ 3019952 w 5462919"/>
              <a:gd name="connsiteY4475" fmla="*/ 84147 h 3482959"/>
              <a:gd name="connsiteX4476" fmla="*/ 3035796 w 5462919"/>
              <a:gd name="connsiteY4476" fmla="*/ 68143 h 3482959"/>
              <a:gd name="connsiteX4477" fmla="*/ 3022903 w 5462919"/>
              <a:gd name="connsiteY4477" fmla="*/ 60738 h 3482959"/>
              <a:gd name="connsiteX4478" fmla="*/ 3019952 w 5462919"/>
              <a:gd name="connsiteY4478" fmla="*/ 84147 h 3482959"/>
              <a:gd name="connsiteX4479" fmla="*/ 3012338 w 5462919"/>
              <a:gd name="connsiteY4479" fmla="*/ 91838 h 3482959"/>
              <a:gd name="connsiteX4480" fmla="*/ 2996474 w 5462919"/>
              <a:gd name="connsiteY4480" fmla="*/ 121139 h 3482959"/>
              <a:gd name="connsiteX4481" fmla="*/ 2970695 w 5462919"/>
              <a:gd name="connsiteY4481" fmla="*/ 180249 h 3482959"/>
              <a:gd name="connsiteX4482" fmla="*/ 2985913 w 5462919"/>
              <a:gd name="connsiteY4482" fmla="*/ 115755 h 3482959"/>
              <a:gd name="connsiteX4483" fmla="*/ 2988744 w 5462919"/>
              <a:gd name="connsiteY4483" fmla="*/ 101166 h 3482959"/>
              <a:gd name="connsiteX4484" fmla="*/ 3001637 w 5462919"/>
              <a:gd name="connsiteY4484" fmla="*/ 78509 h 3482959"/>
              <a:gd name="connsiteX4485" fmla="*/ 3027361 w 5462919"/>
              <a:gd name="connsiteY4485" fmla="*/ 53262 h 3482959"/>
              <a:gd name="connsiteX4486" fmla="*/ 2990799 w 5462919"/>
              <a:gd name="connsiteY4486" fmla="*/ 42040 h 3482959"/>
              <a:gd name="connsiteX4487" fmla="*/ 2998626 w 5462919"/>
              <a:gd name="connsiteY4487" fmla="*/ 50244 h 3482959"/>
              <a:gd name="connsiteX4488" fmla="*/ 2988744 w 5462919"/>
              <a:gd name="connsiteY4488" fmla="*/ 101166 h 3482959"/>
              <a:gd name="connsiteX4489" fmla="*/ 2984310 w 5462919"/>
              <a:gd name="connsiteY4489" fmla="*/ 108957 h 3482959"/>
              <a:gd name="connsiteX4490" fmla="*/ 2954941 w 5462919"/>
              <a:gd name="connsiteY4490" fmla="*/ 174168 h 3482959"/>
              <a:gd name="connsiteX4491" fmla="*/ 2970491 w 5462919"/>
              <a:gd name="connsiteY4491" fmla="*/ 180716 h 3482959"/>
              <a:gd name="connsiteX4492" fmla="*/ 2969548 w 5462919"/>
              <a:gd name="connsiteY4492" fmla="*/ 182878 h 3482959"/>
              <a:gd name="connsiteX4493" fmla="*/ 2953912 w 5462919"/>
              <a:gd name="connsiteY4493" fmla="*/ 176295 h 3482959"/>
              <a:gd name="connsiteX4494" fmla="*/ 2981344 w 5462919"/>
              <a:gd name="connsiteY4494" fmla="*/ 50314 h 3482959"/>
              <a:gd name="connsiteX4495" fmla="*/ 2981481 w 5462919"/>
              <a:gd name="connsiteY4495" fmla="*/ 50244 h 3482959"/>
              <a:gd name="connsiteX4496" fmla="*/ 2990799 w 5462919"/>
              <a:gd name="connsiteY4496" fmla="*/ 42040 h 3482959"/>
              <a:gd name="connsiteX4497" fmla="*/ 1126323 w 5462919"/>
              <a:gd name="connsiteY4497" fmla="*/ 38517 h 3482959"/>
              <a:gd name="connsiteX4498" fmla="*/ 1136885 w 5462919"/>
              <a:gd name="connsiteY4498" fmla="*/ 44483 h 3482959"/>
              <a:gd name="connsiteX4499" fmla="*/ 1138514 w 5462919"/>
              <a:gd name="connsiteY4499" fmla="*/ 66545 h 3482959"/>
              <a:gd name="connsiteX4500" fmla="*/ 1138094 w 5462919"/>
              <a:gd name="connsiteY4500" fmla="*/ 68865 h 3482959"/>
              <a:gd name="connsiteX4501" fmla="*/ 1103914 w 5462919"/>
              <a:gd name="connsiteY4501" fmla="*/ 122159 h 3482959"/>
              <a:gd name="connsiteX4502" fmla="*/ 1117382 w 5462919"/>
              <a:gd name="connsiteY4502" fmla="*/ 87629 h 3482959"/>
              <a:gd name="connsiteX4503" fmla="*/ 1121485 w 5462919"/>
              <a:gd name="connsiteY4503" fmla="*/ 68617 h 3482959"/>
              <a:gd name="connsiteX4504" fmla="*/ 1121125 w 5462919"/>
              <a:gd name="connsiteY4504" fmla="*/ 62007 h 3482959"/>
              <a:gd name="connsiteX4505" fmla="*/ 1130987 w 5462919"/>
              <a:gd name="connsiteY4505" fmla="*/ 55113 h 3482959"/>
              <a:gd name="connsiteX4506" fmla="*/ 1120425 w 5462919"/>
              <a:gd name="connsiteY4506" fmla="*/ 49148 h 3482959"/>
              <a:gd name="connsiteX4507" fmla="*/ 1121125 w 5462919"/>
              <a:gd name="connsiteY4507" fmla="*/ 62007 h 3482959"/>
              <a:gd name="connsiteX4508" fmla="*/ 1094554 w 5462919"/>
              <a:gd name="connsiteY4508" fmla="*/ 80583 h 3482959"/>
              <a:gd name="connsiteX4509" fmla="*/ 1060281 w 5462919"/>
              <a:gd name="connsiteY4509" fmla="*/ 109703 h 3482959"/>
              <a:gd name="connsiteX4510" fmla="*/ 1060144 w 5462919"/>
              <a:gd name="connsiteY4510" fmla="*/ 109634 h 3482959"/>
              <a:gd name="connsiteX4511" fmla="*/ 1051503 w 5462919"/>
              <a:gd name="connsiteY4511" fmla="*/ 94821 h 3482959"/>
              <a:gd name="connsiteX4512" fmla="*/ 1126323 w 5462919"/>
              <a:gd name="connsiteY4512" fmla="*/ 38517 h 3482959"/>
              <a:gd name="connsiteX4513" fmla="*/ 1247993 w 5462919"/>
              <a:gd name="connsiteY4513" fmla="*/ 33451 h 3482959"/>
              <a:gd name="connsiteX4514" fmla="*/ 1250385 w 5462919"/>
              <a:gd name="connsiteY4514" fmla="*/ 44278 h 3482959"/>
              <a:gd name="connsiteX4515" fmla="*/ 1153344 w 5462919"/>
              <a:gd name="connsiteY4515" fmla="*/ 182878 h 3482959"/>
              <a:gd name="connsiteX4516" fmla="*/ 1198401 w 5462919"/>
              <a:gd name="connsiteY4516" fmla="*/ 92695 h 3482959"/>
              <a:gd name="connsiteX4517" fmla="*/ 1203501 w 5462919"/>
              <a:gd name="connsiteY4517" fmla="*/ 78330 h 3482959"/>
              <a:gd name="connsiteX4518" fmla="*/ 1235571 w 5462919"/>
              <a:gd name="connsiteY4518" fmla="*/ 35637 h 3482959"/>
              <a:gd name="connsiteX4519" fmla="*/ 1247993 w 5462919"/>
              <a:gd name="connsiteY4519" fmla="*/ 33451 h 3482959"/>
              <a:gd name="connsiteX4520" fmla="*/ 1203553 w 5462919"/>
              <a:gd name="connsiteY4520" fmla="*/ 404 h 3482959"/>
              <a:gd name="connsiteX4521" fmla="*/ 1208825 w 5462919"/>
              <a:gd name="connsiteY4521" fmla="*/ 4364 h 3482959"/>
              <a:gd name="connsiteX4522" fmla="*/ 1213952 w 5462919"/>
              <a:gd name="connsiteY4522" fmla="*/ 48890 h 3482959"/>
              <a:gd name="connsiteX4523" fmla="*/ 1203501 w 5462919"/>
              <a:gd name="connsiteY4523" fmla="*/ 78330 h 3482959"/>
              <a:gd name="connsiteX4524" fmla="*/ 1184711 w 5462919"/>
              <a:gd name="connsiteY4524" fmla="*/ 103343 h 3482959"/>
              <a:gd name="connsiteX4525" fmla="*/ 1138531 w 5462919"/>
              <a:gd name="connsiteY4525" fmla="*/ 174238 h 3482959"/>
              <a:gd name="connsiteX4526" fmla="*/ 1180090 w 5462919"/>
              <a:gd name="connsiteY4526" fmla="*/ 92009 h 3482959"/>
              <a:gd name="connsiteX4527" fmla="*/ 1196550 w 5462919"/>
              <a:gd name="connsiteY4527" fmla="*/ 45306 h 3482959"/>
              <a:gd name="connsiteX4528" fmla="*/ 1198444 w 5462919"/>
              <a:gd name="connsiteY4528" fmla="*/ 28779 h 3482959"/>
              <a:gd name="connsiteX4529" fmla="*/ 1197466 w 5462919"/>
              <a:gd name="connsiteY4529" fmla="*/ 25313 h 3482959"/>
              <a:gd name="connsiteX4530" fmla="*/ 1205739 w 5462919"/>
              <a:gd name="connsiteY4530" fmla="*/ 16160 h 3482959"/>
              <a:gd name="connsiteX4531" fmla="*/ 1194012 w 5462919"/>
              <a:gd name="connsiteY4531" fmla="*/ 13074 h 3482959"/>
              <a:gd name="connsiteX4532" fmla="*/ 1197466 w 5462919"/>
              <a:gd name="connsiteY4532" fmla="*/ 25313 h 3482959"/>
              <a:gd name="connsiteX4533" fmla="*/ 1157468 w 5462919"/>
              <a:gd name="connsiteY4533" fmla="*/ 69567 h 3482959"/>
              <a:gd name="connsiteX4534" fmla="*/ 1118711 w 5462919"/>
              <a:gd name="connsiteY4534" fmla="*/ 130894 h 3482959"/>
              <a:gd name="connsiteX4535" fmla="*/ 1103075 w 5462919"/>
              <a:gd name="connsiteY4535" fmla="*/ 124310 h 3482959"/>
              <a:gd name="connsiteX4536" fmla="*/ 1103904 w 5462919"/>
              <a:gd name="connsiteY4536" fmla="*/ 122186 h 3482959"/>
              <a:gd name="connsiteX4537" fmla="*/ 1119534 w 5462919"/>
              <a:gd name="connsiteY4537" fmla="*/ 128768 h 3482959"/>
              <a:gd name="connsiteX4538" fmla="*/ 1134690 w 5462919"/>
              <a:gd name="connsiteY4538" fmla="*/ 87655 h 3482959"/>
              <a:gd name="connsiteX4539" fmla="*/ 1138094 w 5462919"/>
              <a:gd name="connsiteY4539" fmla="*/ 68865 h 3482959"/>
              <a:gd name="connsiteX4540" fmla="*/ 1145406 w 5462919"/>
              <a:gd name="connsiteY4540" fmla="*/ 57463 h 3482959"/>
              <a:gd name="connsiteX4541" fmla="*/ 1197098 w 5462919"/>
              <a:gd name="connsiteY4541" fmla="*/ 1278 h 3482959"/>
              <a:gd name="connsiteX4542" fmla="*/ 1203553 w 5462919"/>
              <a:gd name="connsiteY4542" fmla="*/ 404 h 348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</a:cxnLst>
            <a:rect l="l" t="t" r="r" b="b"/>
            <a:pathLst>
              <a:path w="5462919" h="3482959">
                <a:moveTo>
                  <a:pt x="3334426" y="3445518"/>
                </a:moveTo>
                <a:lnTo>
                  <a:pt x="3334317" y="3445582"/>
                </a:lnTo>
                <a:lnTo>
                  <a:pt x="3334353" y="3445537"/>
                </a:lnTo>
                <a:close/>
                <a:moveTo>
                  <a:pt x="3334479" y="3445486"/>
                </a:moveTo>
                <a:lnTo>
                  <a:pt x="3334455" y="3445510"/>
                </a:lnTo>
                <a:lnTo>
                  <a:pt x="3334426" y="3445518"/>
                </a:lnTo>
                <a:close/>
                <a:moveTo>
                  <a:pt x="3334682" y="3445451"/>
                </a:moveTo>
                <a:lnTo>
                  <a:pt x="3334623" y="3445549"/>
                </a:lnTo>
                <a:lnTo>
                  <a:pt x="3334634" y="3445463"/>
                </a:lnTo>
                <a:close/>
                <a:moveTo>
                  <a:pt x="3334688" y="3445439"/>
                </a:moveTo>
                <a:lnTo>
                  <a:pt x="3334688" y="3445449"/>
                </a:lnTo>
                <a:lnTo>
                  <a:pt x="3334682" y="3445451"/>
                </a:lnTo>
                <a:close/>
                <a:moveTo>
                  <a:pt x="3334847" y="3445407"/>
                </a:moveTo>
                <a:lnTo>
                  <a:pt x="3334645" y="3446180"/>
                </a:lnTo>
                <a:lnTo>
                  <a:pt x="3334688" y="3445449"/>
                </a:lnTo>
                <a:close/>
                <a:moveTo>
                  <a:pt x="3334643" y="3445389"/>
                </a:moveTo>
                <a:lnTo>
                  <a:pt x="3334634" y="3445463"/>
                </a:lnTo>
                <a:lnTo>
                  <a:pt x="3334573" y="3445479"/>
                </a:lnTo>
                <a:lnTo>
                  <a:pt x="3334602" y="3445414"/>
                </a:lnTo>
                <a:close/>
                <a:moveTo>
                  <a:pt x="3334640" y="3445325"/>
                </a:moveTo>
                <a:lnTo>
                  <a:pt x="3334602" y="3445414"/>
                </a:lnTo>
                <a:lnTo>
                  <a:pt x="3334479" y="3445486"/>
                </a:lnTo>
                <a:close/>
                <a:moveTo>
                  <a:pt x="3334759" y="3445321"/>
                </a:moveTo>
                <a:lnTo>
                  <a:pt x="3334688" y="3445439"/>
                </a:lnTo>
                <a:lnTo>
                  <a:pt x="3334693" y="3445360"/>
                </a:lnTo>
                <a:close/>
                <a:moveTo>
                  <a:pt x="3334546" y="3445296"/>
                </a:moveTo>
                <a:lnTo>
                  <a:pt x="3334353" y="3445537"/>
                </a:lnTo>
                <a:lnTo>
                  <a:pt x="3334122" y="3445597"/>
                </a:lnTo>
                <a:lnTo>
                  <a:pt x="3334443" y="3445340"/>
                </a:lnTo>
                <a:close/>
                <a:moveTo>
                  <a:pt x="3334655" y="3445292"/>
                </a:moveTo>
                <a:lnTo>
                  <a:pt x="3334652" y="3445313"/>
                </a:lnTo>
                <a:lnTo>
                  <a:pt x="3334640" y="3445325"/>
                </a:lnTo>
                <a:close/>
                <a:moveTo>
                  <a:pt x="3334698" y="3445267"/>
                </a:moveTo>
                <a:lnTo>
                  <a:pt x="3334693" y="3445360"/>
                </a:lnTo>
                <a:lnTo>
                  <a:pt x="3334643" y="3445389"/>
                </a:lnTo>
                <a:lnTo>
                  <a:pt x="3334652" y="3445313"/>
                </a:lnTo>
                <a:close/>
                <a:moveTo>
                  <a:pt x="3334620" y="3445264"/>
                </a:moveTo>
                <a:lnTo>
                  <a:pt x="3334546" y="3445296"/>
                </a:lnTo>
                <a:lnTo>
                  <a:pt x="3334569" y="3445267"/>
                </a:lnTo>
                <a:close/>
                <a:moveTo>
                  <a:pt x="3334668" y="3445261"/>
                </a:moveTo>
                <a:lnTo>
                  <a:pt x="3334655" y="3445292"/>
                </a:lnTo>
                <a:lnTo>
                  <a:pt x="3334658" y="3445262"/>
                </a:lnTo>
                <a:close/>
                <a:moveTo>
                  <a:pt x="3334707" y="3445259"/>
                </a:moveTo>
                <a:lnTo>
                  <a:pt x="3334698" y="3445267"/>
                </a:lnTo>
                <a:lnTo>
                  <a:pt x="3334699" y="3445259"/>
                </a:lnTo>
                <a:close/>
                <a:moveTo>
                  <a:pt x="3334880" y="3445249"/>
                </a:moveTo>
                <a:lnTo>
                  <a:pt x="3334759" y="3445321"/>
                </a:lnTo>
                <a:lnTo>
                  <a:pt x="3334799" y="3445253"/>
                </a:lnTo>
                <a:close/>
                <a:moveTo>
                  <a:pt x="3334660" y="3445246"/>
                </a:moveTo>
                <a:lnTo>
                  <a:pt x="3334658" y="3445262"/>
                </a:lnTo>
                <a:lnTo>
                  <a:pt x="3334620" y="3445264"/>
                </a:lnTo>
                <a:close/>
                <a:moveTo>
                  <a:pt x="3334890" y="3445243"/>
                </a:moveTo>
                <a:lnTo>
                  <a:pt x="3334889" y="3445248"/>
                </a:lnTo>
                <a:lnTo>
                  <a:pt x="3334880" y="3445249"/>
                </a:lnTo>
                <a:close/>
                <a:moveTo>
                  <a:pt x="3334598" y="3445231"/>
                </a:moveTo>
                <a:lnTo>
                  <a:pt x="3334569" y="3445267"/>
                </a:lnTo>
                <a:lnTo>
                  <a:pt x="3334532" y="3445269"/>
                </a:lnTo>
                <a:lnTo>
                  <a:pt x="3334576" y="3445234"/>
                </a:lnTo>
                <a:close/>
                <a:moveTo>
                  <a:pt x="3334701" y="3445229"/>
                </a:moveTo>
                <a:lnTo>
                  <a:pt x="3334699" y="3445259"/>
                </a:lnTo>
                <a:lnTo>
                  <a:pt x="3334668" y="3445261"/>
                </a:lnTo>
                <a:lnTo>
                  <a:pt x="3334678" y="3445239"/>
                </a:lnTo>
                <a:close/>
                <a:moveTo>
                  <a:pt x="3334686" y="3445220"/>
                </a:moveTo>
                <a:lnTo>
                  <a:pt x="3334678" y="3445239"/>
                </a:lnTo>
                <a:lnTo>
                  <a:pt x="3334660" y="3445246"/>
                </a:lnTo>
                <a:lnTo>
                  <a:pt x="3334663" y="3445223"/>
                </a:lnTo>
                <a:close/>
                <a:moveTo>
                  <a:pt x="3334733" y="3445215"/>
                </a:moveTo>
                <a:lnTo>
                  <a:pt x="3334701" y="3445229"/>
                </a:lnTo>
                <a:lnTo>
                  <a:pt x="3334701" y="3445219"/>
                </a:lnTo>
                <a:close/>
                <a:moveTo>
                  <a:pt x="3335620" y="3445205"/>
                </a:moveTo>
                <a:lnTo>
                  <a:pt x="3334847" y="3445407"/>
                </a:lnTo>
                <a:lnTo>
                  <a:pt x="3334889" y="3445248"/>
                </a:lnTo>
                <a:close/>
                <a:moveTo>
                  <a:pt x="3334828" y="3445203"/>
                </a:moveTo>
                <a:lnTo>
                  <a:pt x="3334799" y="3445253"/>
                </a:lnTo>
                <a:lnTo>
                  <a:pt x="3334707" y="3445259"/>
                </a:lnTo>
                <a:lnTo>
                  <a:pt x="3334753" y="3445212"/>
                </a:lnTo>
                <a:close/>
                <a:moveTo>
                  <a:pt x="3334764" y="3445202"/>
                </a:moveTo>
                <a:lnTo>
                  <a:pt x="3334753" y="3445212"/>
                </a:lnTo>
                <a:lnTo>
                  <a:pt x="3334733" y="3445215"/>
                </a:lnTo>
                <a:close/>
                <a:moveTo>
                  <a:pt x="3334990" y="3445184"/>
                </a:moveTo>
                <a:lnTo>
                  <a:pt x="3334890" y="3445243"/>
                </a:lnTo>
                <a:lnTo>
                  <a:pt x="3334903" y="3445194"/>
                </a:lnTo>
                <a:close/>
                <a:moveTo>
                  <a:pt x="3334704" y="3445179"/>
                </a:moveTo>
                <a:lnTo>
                  <a:pt x="3334701" y="3445219"/>
                </a:lnTo>
                <a:lnTo>
                  <a:pt x="3334686" y="3445220"/>
                </a:lnTo>
                <a:close/>
                <a:moveTo>
                  <a:pt x="3334671" y="3445158"/>
                </a:moveTo>
                <a:lnTo>
                  <a:pt x="3334663" y="3445223"/>
                </a:lnTo>
                <a:lnTo>
                  <a:pt x="3334598" y="3445231"/>
                </a:lnTo>
                <a:lnTo>
                  <a:pt x="3334630" y="3445191"/>
                </a:lnTo>
                <a:close/>
                <a:moveTo>
                  <a:pt x="3334918" y="3445135"/>
                </a:moveTo>
                <a:lnTo>
                  <a:pt x="3334903" y="3445194"/>
                </a:lnTo>
                <a:lnTo>
                  <a:pt x="3334828" y="3445203"/>
                </a:lnTo>
                <a:lnTo>
                  <a:pt x="3334852" y="3445163"/>
                </a:lnTo>
                <a:close/>
                <a:moveTo>
                  <a:pt x="3334735" y="3445107"/>
                </a:moveTo>
                <a:lnTo>
                  <a:pt x="3334704" y="3445179"/>
                </a:lnTo>
                <a:lnTo>
                  <a:pt x="3334707" y="3445130"/>
                </a:lnTo>
                <a:close/>
                <a:moveTo>
                  <a:pt x="3334709" y="3445093"/>
                </a:moveTo>
                <a:lnTo>
                  <a:pt x="3334707" y="3445130"/>
                </a:lnTo>
                <a:lnTo>
                  <a:pt x="3334671" y="3445158"/>
                </a:lnTo>
                <a:lnTo>
                  <a:pt x="3334673" y="3445137"/>
                </a:lnTo>
                <a:close/>
                <a:moveTo>
                  <a:pt x="3334925" y="3445040"/>
                </a:moveTo>
                <a:lnTo>
                  <a:pt x="3334852" y="3445163"/>
                </a:lnTo>
                <a:lnTo>
                  <a:pt x="3334764" y="3445202"/>
                </a:lnTo>
                <a:close/>
                <a:moveTo>
                  <a:pt x="3334958" y="3444985"/>
                </a:moveTo>
                <a:lnTo>
                  <a:pt x="3334950" y="3445016"/>
                </a:lnTo>
                <a:lnTo>
                  <a:pt x="3334925" y="3445040"/>
                </a:lnTo>
                <a:close/>
                <a:moveTo>
                  <a:pt x="3335022" y="3444877"/>
                </a:moveTo>
                <a:lnTo>
                  <a:pt x="3334958" y="3444985"/>
                </a:lnTo>
                <a:lnTo>
                  <a:pt x="3334976" y="3444914"/>
                </a:lnTo>
                <a:close/>
                <a:moveTo>
                  <a:pt x="3335037" y="3444683"/>
                </a:moveTo>
                <a:lnTo>
                  <a:pt x="3334976" y="3444914"/>
                </a:lnTo>
                <a:lnTo>
                  <a:pt x="3334735" y="3445107"/>
                </a:lnTo>
                <a:lnTo>
                  <a:pt x="3334779" y="3445005"/>
                </a:lnTo>
                <a:close/>
                <a:moveTo>
                  <a:pt x="3389738" y="3438440"/>
                </a:moveTo>
                <a:cubicBezTo>
                  <a:pt x="3391933" y="3437754"/>
                  <a:pt x="3394333" y="3438302"/>
                  <a:pt x="3396322" y="3439331"/>
                </a:cubicBezTo>
                <a:cubicBezTo>
                  <a:pt x="3398174" y="3440360"/>
                  <a:pt x="3399682" y="3442486"/>
                  <a:pt x="3400231" y="3444474"/>
                </a:cubicBezTo>
                <a:cubicBezTo>
                  <a:pt x="3400848" y="3446737"/>
                  <a:pt x="3400368" y="3449001"/>
                  <a:pt x="3399339" y="3451058"/>
                </a:cubicBezTo>
                <a:cubicBezTo>
                  <a:pt x="3397899" y="3453938"/>
                  <a:pt x="3396802" y="3456956"/>
                  <a:pt x="3395362" y="3459836"/>
                </a:cubicBezTo>
                <a:cubicBezTo>
                  <a:pt x="3393373" y="3463677"/>
                  <a:pt x="3390561" y="3467106"/>
                  <a:pt x="3387544" y="3470123"/>
                </a:cubicBezTo>
                <a:cubicBezTo>
                  <a:pt x="3385966" y="3471769"/>
                  <a:pt x="3383771" y="3472592"/>
                  <a:pt x="3381509" y="3472661"/>
                </a:cubicBezTo>
                <a:cubicBezTo>
                  <a:pt x="3379246" y="3472730"/>
                  <a:pt x="3377051" y="3471563"/>
                  <a:pt x="3375473" y="3470123"/>
                </a:cubicBezTo>
                <a:cubicBezTo>
                  <a:pt x="3373896" y="3468683"/>
                  <a:pt x="3372936" y="3466283"/>
                  <a:pt x="3372936" y="3464088"/>
                </a:cubicBezTo>
                <a:cubicBezTo>
                  <a:pt x="3372936" y="3461894"/>
                  <a:pt x="3373896" y="3459631"/>
                  <a:pt x="3375473" y="3458053"/>
                </a:cubicBezTo>
                <a:lnTo>
                  <a:pt x="3377891" y="3455357"/>
                </a:lnTo>
                <a:lnTo>
                  <a:pt x="3377668" y="3455790"/>
                </a:lnTo>
                <a:lnTo>
                  <a:pt x="3379040" y="3454076"/>
                </a:lnTo>
                <a:lnTo>
                  <a:pt x="3377891" y="3455357"/>
                </a:lnTo>
                <a:lnTo>
                  <a:pt x="3384526" y="3442486"/>
                </a:lnTo>
                <a:lnTo>
                  <a:pt x="3384594" y="3442348"/>
                </a:lnTo>
                <a:cubicBezTo>
                  <a:pt x="3385623" y="3440360"/>
                  <a:pt x="3387681" y="3439125"/>
                  <a:pt x="3389738" y="3438440"/>
                </a:cubicBezTo>
                <a:close/>
                <a:moveTo>
                  <a:pt x="3336452" y="3427809"/>
                </a:moveTo>
                <a:lnTo>
                  <a:pt x="3336383" y="3428015"/>
                </a:lnTo>
                <a:cubicBezTo>
                  <a:pt x="3338646" y="3428015"/>
                  <a:pt x="3340704" y="3429043"/>
                  <a:pt x="3342418" y="3430552"/>
                </a:cubicBezTo>
                <a:cubicBezTo>
                  <a:pt x="3344133" y="3432061"/>
                  <a:pt x="3344887" y="3434393"/>
                  <a:pt x="3344956" y="3436587"/>
                </a:cubicBezTo>
                <a:cubicBezTo>
                  <a:pt x="3344956" y="3437753"/>
                  <a:pt x="3344750" y="3438851"/>
                  <a:pt x="3344201" y="3439879"/>
                </a:cubicBezTo>
                <a:cubicBezTo>
                  <a:pt x="3343858" y="3440908"/>
                  <a:pt x="3343241" y="3441868"/>
                  <a:pt x="3342418" y="3442623"/>
                </a:cubicBezTo>
                <a:cubicBezTo>
                  <a:pt x="3340909" y="3444200"/>
                  <a:pt x="3338577" y="3445160"/>
                  <a:pt x="3336383" y="3445160"/>
                </a:cubicBezTo>
                <a:lnTo>
                  <a:pt x="3335620" y="3445205"/>
                </a:lnTo>
                <a:lnTo>
                  <a:pt x="3336315" y="3445023"/>
                </a:lnTo>
                <a:lnTo>
                  <a:pt x="3334990" y="3445184"/>
                </a:lnTo>
                <a:lnTo>
                  <a:pt x="3335492" y="3444886"/>
                </a:lnTo>
                <a:lnTo>
                  <a:pt x="3334918" y="3445135"/>
                </a:lnTo>
                <a:lnTo>
                  <a:pt x="3334950" y="3445016"/>
                </a:lnTo>
                <a:lnTo>
                  <a:pt x="3335354" y="3444611"/>
                </a:lnTo>
                <a:lnTo>
                  <a:pt x="3335022" y="3444877"/>
                </a:lnTo>
                <a:lnTo>
                  <a:pt x="3335423" y="3444200"/>
                </a:lnTo>
                <a:lnTo>
                  <a:pt x="3335037" y="3444683"/>
                </a:lnTo>
                <a:lnTo>
                  <a:pt x="3335217" y="3443994"/>
                </a:lnTo>
                <a:lnTo>
                  <a:pt x="3334779" y="3445005"/>
                </a:lnTo>
                <a:lnTo>
                  <a:pt x="3334709" y="3445093"/>
                </a:lnTo>
                <a:lnTo>
                  <a:pt x="3334737" y="3444611"/>
                </a:lnTo>
                <a:lnTo>
                  <a:pt x="3334673" y="3445137"/>
                </a:lnTo>
                <a:lnTo>
                  <a:pt x="3334630" y="3445191"/>
                </a:lnTo>
                <a:lnTo>
                  <a:pt x="3334576" y="3445234"/>
                </a:lnTo>
                <a:lnTo>
                  <a:pt x="3334051" y="3445297"/>
                </a:lnTo>
                <a:lnTo>
                  <a:pt x="3334532" y="3445269"/>
                </a:lnTo>
                <a:lnTo>
                  <a:pt x="3334443" y="3445340"/>
                </a:lnTo>
                <a:lnTo>
                  <a:pt x="3333434" y="3445777"/>
                </a:lnTo>
                <a:lnTo>
                  <a:pt x="3334122" y="3445597"/>
                </a:lnTo>
                <a:lnTo>
                  <a:pt x="3333640" y="3445983"/>
                </a:lnTo>
                <a:lnTo>
                  <a:pt x="3334317" y="3445582"/>
                </a:lnTo>
                <a:lnTo>
                  <a:pt x="3334051" y="3445914"/>
                </a:lnTo>
                <a:lnTo>
                  <a:pt x="3334455" y="3445510"/>
                </a:lnTo>
                <a:lnTo>
                  <a:pt x="3334573" y="3445479"/>
                </a:lnTo>
                <a:lnTo>
                  <a:pt x="3334325" y="3446052"/>
                </a:lnTo>
                <a:lnTo>
                  <a:pt x="3334623" y="3445549"/>
                </a:lnTo>
                <a:lnTo>
                  <a:pt x="3334463" y="3446874"/>
                </a:lnTo>
                <a:lnTo>
                  <a:pt x="3334645" y="3446180"/>
                </a:lnTo>
                <a:lnTo>
                  <a:pt x="3334600" y="3446943"/>
                </a:lnTo>
                <a:cubicBezTo>
                  <a:pt x="3334531" y="3449275"/>
                  <a:pt x="3333571" y="3451264"/>
                  <a:pt x="3332063" y="3452978"/>
                </a:cubicBezTo>
                <a:cubicBezTo>
                  <a:pt x="3330553" y="3454693"/>
                  <a:pt x="3328222" y="3455447"/>
                  <a:pt x="3326028" y="3455516"/>
                </a:cubicBezTo>
                <a:cubicBezTo>
                  <a:pt x="3324861" y="3455516"/>
                  <a:pt x="3323764" y="3455310"/>
                  <a:pt x="3322736" y="3454761"/>
                </a:cubicBezTo>
                <a:cubicBezTo>
                  <a:pt x="3321707" y="3454418"/>
                  <a:pt x="3320747" y="3453801"/>
                  <a:pt x="3319992" y="3452978"/>
                </a:cubicBezTo>
                <a:cubicBezTo>
                  <a:pt x="3318415" y="3451469"/>
                  <a:pt x="3317455" y="3449069"/>
                  <a:pt x="3317455" y="3446943"/>
                </a:cubicBezTo>
                <a:cubicBezTo>
                  <a:pt x="3317455" y="3444817"/>
                  <a:pt x="3317660" y="3442554"/>
                  <a:pt x="3318278" y="3440497"/>
                </a:cubicBezTo>
                <a:cubicBezTo>
                  <a:pt x="3318620" y="3439330"/>
                  <a:pt x="3319170" y="3438165"/>
                  <a:pt x="3319649" y="3437068"/>
                </a:cubicBezTo>
                <a:cubicBezTo>
                  <a:pt x="3319855" y="3436587"/>
                  <a:pt x="3320130" y="3436107"/>
                  <a:pt x="3320403" y="3435696"/>
                </a:cubicBezTo>
                <a:cubicBezTo>
                  <a:pt x="3321089" y="3434736"/>
                  <a:pt x="3321776" y="3433707"/>
                  <a:pt x="3322667" y="3432884"/>
                </a:cubicBezTo>
                <a:cubicBezTo>
                  <a:pt x="3323147" y="3432472"/>
                  <a:pt x="3323627" y="3432130"/>
                  <a:pt x="3324107" y="3431718"/>
                </a:cubicBezTo>
                <a:cubicBezTo>
                  <a:pt x="3324587" y="3431307"/>
                  <a:pt x="3325067" y="3430964"/>
                  <a:pt x="3325547" y="3430621"/>
                </a:cubicBezTo>
                <a:cubicBezTo>
                  <a:pt x="3326576" y="3429935"/>
                  <a:pt x="3327811" y="3429455"/>
                  <a:pt x="3328907" y="3429043"/>
                </a:cubicBezTo>
                <a:cubicBezTo>
                  <a:pt x="3329457" y="3428838"/>
                  <a:pt x="3329936" y="3428701"/>
                  <a:pt x="3330485" y="3428564"/>
                </a:cubicBezTo>
                <a:cubicBezTo>
                  <a:pt x="3331788" y="3428220"/>
                  <a:pt x="3333159" y="3428084"/>
                  <a:pt x="3334463" y="3427946"/>
                </a:cubicBezTo>
                <a:cubicBezTo>
                  <a:pt x="3335080" y="3427809"/>
                  <a:pt x="3335765" y="3427809"/>
                  <a:pt x="3336452" y="3427809"/>
                </a:cubicBezTo>
                <a:close/>
                <a:moveTo>
                  <a:pt x="4115842" y="3418153"/>
                </a:moveTo>
                <a:lnTo>
                  <a:pt x="4124697" y="3420547"/>
                </a:lnTo>
                <a:lnTo>
                  <a:pt x="4120416" y="3429757"/>
                </a:lnTo>
                <a:lnTo>
                  <a:pt x="4114697" y="3422460"/>
                </a:lnTo>
                <a:close/>
                <a:moveTo>
                  <a:pt x="4115910" y="3417895"/>
                </a:moveTo>
                <a:lnTo>
                  <a:pt x="4115842" y="3418153"/>
                </a:lnTo>
                <a:lnTo>
                  <a:pt x="4115794" y="3418140"/>
                </a:lnTo>
                <a:close/>
                <a:moveTo>
                  <a:pt x="4141064" y="3388360"/>
                </a:moveTo>
                <a:lnTo>
                  <a:pt x="4131774" y="3422460"/>
                </a:lnTo>
                <a:lnTo>
                  <a:pt x="4124697" y="3420547"/>
                </a:lnTo>
                <a:lnTo>
                  <a:pt x="4133334" y="3401963"/>
                </a:lnTo>
                <a:close/>
                <a:moveTo>
                  <a:pt x="4175750" y="3331995"/>
                </a:moveTo>
                <a:cubicBezTo>
                  <a:pt x="4178716" y="3333906"/>
                  <a:pt x="4180705" y="3337627"/>
                  <a:pt x="4179985" y="3341604"/>
                </a:cubicBezTo>
                <a:cubicBezTo>
                  <a:pt x="4175870" y="3363961"/>
                  <a:pt x="4163252" y="3383781"/>
                  <a:pt x="4152210" y="3403258"/>
                </a:cubicBezTo>
                <a:cubicBezTo>
                  <a:pt x="4147032" y="3412379"/>
                  <a:pt x="4141066" y="3422392"/>
                  <a:pt x="4136789" y="3432867"/>
                </a:cubicBezTo>
                <a:lnTo>
                  <a:pt x="4134433" y="3447291"/>
                </a:lnTo>
                <a:lnTo>
                  <a:pt x="4118880" y="3460111"/>
                </a:lnTo>
                <a:lnTo>
                  <a:pt x="4131499" y="3465254"/>
                </a:lnTo>
                <a:lnTo>
                  <a:pt x="4134433" y="3447291"/>
                </a:lnTo>
                <a:lnTo>
                  <a:pt x="4147521" y="3436502"/>
                </a:lnTo>
                <a:cubicBezTo>
                  <a:pt x="4155399" y="3426850"/>
                  <a:pt x="4161948" y="3415911"/>
                  <a:pt x="4168189" y="3405178"/>
                </a:cubicBezTo>
                <a:cubicBezTo>
                  <a:pt x="4180671" y="3383712"/>
                  <a:pt x="4192192" y="3360670"/>
                  <a:pt x="4210709" y="3343593"/>
                </a:cubicBezTo>
                <a:cubicBezTo>
                  <a:pt x="4215715" y="3338998"/>
                  <a:pt x="4222779" y="3341261"/>
                  <a:pt x="4225042" y="3347365"/>
                </a:cubicBezTo>
                <a:cubicBezTo>
                  <a:pt x="4232517" y="3367596"/>
                  <a:pt x="4225934" y="3390022"/>
                  <a:pt x="4218938" y="3409499"/>
                </a:cubicBezTo>
                <a:cubicBezTo>
                  <a:pt x="4215132" y="3420026"/>
                  <a:pt x="4210400" y="3430605"/>
                  <a:pt x="4206320" y="3441371"/>
                </a:cubicBezTo>
                <a:lnTo>
                  <a:pt x="4202464" y="3455980"/>
                </a:lnTo>
                <a:lnTo>
                  <a:pt x="4186775" y="3466077"/>
                </a:lnTo>
                <a:lnTo>
                  <a:pt x="4197610" y="3474375"/>
                </a:lnTo>
                <a:lnTo>
                  <a:pt x="4202464" y="3455980"/>
                </a:lnTo>
                <a:lnTo>
                  <a:pt x="4215467" y="3447612"/>
                </a:lnTo>
                <a:cubicBezTo>
                  <a:pt x="4223311" y="3439297"/>
                  <a:pt x="4229774" y="3429319"/>
                  <a:pt x="4235878" y="3419169"/>
                </a:cubicBezTo>
                <a:cubicBezTo>
                  <a:pt x="4248085" y="3398869"/>
                  <a:pt x="4258989" y="3377129"/>
                  <a:pt x="4276614" y="3360876"/>
                </a:cubicBezTo>
                <a:cubicBezTo>
                  <a:pt x="4281209" y="3356692"/>
                  <a:pt x="4289370" y="3358132"/>
                  <a:pt x="4290947" y="3364647"/>
                </a:cubicBezTo>
                <a:cubicBezTo>
                  <a:pt x="4298697" y="3396811"/>
                  <a:pt x="4297874" y="3430553"/>
                  <a:pt x="4290947" y="3462785"/>
                </a:cubicBezTo>
                <a:cubicBezTo>
                  <a:pt x="4288616" y="3473621"/>
                  <a:pt x="4272088" y="3469026"/>
                  <a:pt x="4274419" y="3458259"/>
                </a:cubicBezTo>
                <a:lnTo>
                  <a:pt x="4274419" y="3390979"/>
                </a:lnTo>
                <a:lnTo>
                  <a:pt x="4288753" y="3373014"/>
                </a:lnTo>
                <a:lnTo>
                  <a:pt x="4274419" y="3369242"/>
                </a:lnTo>
                <a:lnTo>
                  <a:pt x="4274419" y="3390979"/>
                </a:lnTo>
                <a:lnTo>
                  <a:pt x="4265532" y="3402117"/>
                </a:lnTo>
                <a:cubicBezTo>
                  <a:pt x="4245325" y="3433965"/>
                  <a:pt x="4230769" y="3470741"/>
                  <a:pt x="4191369" y="3482673"/>
                </a:cubicBezTo>
                <a:cubicBezTo>
                  <a:pt x="4186500" y="3484114"/>
                  <a:pt x="4179917" y="3479930"/>
                  <a:pt x="4180534" y="3474375"/>
                </a:cubicBezTo>
                <a:cubicBezTo>
                  <a:pt x="4182865" y="3452430"/>
                  <a:pt x="4192123" y="3432336"/>
                  <a:pt x="4199873" y="3411899"/>
                </a:cubicBezTo>
                <a:cubicBezTo>
                  <a:pt x="4203405" y="3402675"/>
                  <a:pt x="4207400" y="3392594"/>
                  <a:pt x="4209603" y="3382358"/>
                </a:cubicBezTo>
                <a:lnTo>
                  <a:pt x="4209282" y="3372761"/>
                </a:lnTo>
                <a:lnTo>
                  <a:pt x="4222916" y="3355663"/>
                </a:lnTo>
                <a:lnTo>
                  <a:pt x="4208583" y="3351891"/>
                </a:lnTo>
                <a:lnTo>
                  <a:pt x="4209282" y="3372761"/>
                </a:lnTo>
                <a:lnTo>
                  <a:pt x="4199014" y="3385638"/>
                </a:lnTo>
                <a:cubicBezTo>
                  <a:pt x="4178408" y="3418521"/>
                  <a:pt x="4164417" y="3457162"/>
                  <a:pt x="4127590" y="3474855"/>
                </a:cubicBezTo>
                <a:cubicBezTo>
                  <a:pt x="4123201" y="3476913"/>
                  <a:pt x="4115794" y="3475610"/>
                  <a:pt x="4114971" y="3469712"/>
                </a:cubicBezTo>
                <a:cubicBezTo>
                  <a:pt x="4113171" y="3457111"/>
                  <a:pt x="4114770" y="3445435"/>
                  <a:pt x="4118315" y="3434278"/>
                </a:cubicBezTo>
                <a:lnTo>
                  <a:pt x="4120416" y="3429757"/>
                </a:lnTo>
                <a:lnTo>
                  <a:pt x="4121067" y="3430587"/>
                </a:lnTo>
                <a:cubicBezTo>
                  <a:pt x="4124761" y="3431581"/>
                  <a:pt x="4128996" y="3430587"/>
                  <a:pt x="4130676" y="3426781"/>
                </a:cubicBezTo>
                <a:cubicBezTo>
                  <a:pt x="4143363" y="3398320"/>
                  <a:pt x="4155777" y="3367939"/>
                  <a:pt x="4177859" y="3345308"/>
                </a:cubicBezTo>
                <a:lnTo>
                  <a:pt x="4163526" y="3336941"/>
                </a:lnTo>
                <a:cubicBezTo>
                  <a:pt x="4161383" y="3348634"/>
                  <a:pt x="4156827" y="3359628"/>
                  <a:pt x="4151310" y="3370330"/>
                </a:cubicBezTo>
                <a:lnTo>
                  <a:pt x="4141064" y="3388360"/>
                </a:lnTo>
                <a:lnTo>
                  <a:pt x="4150162" y="3354966"/>
                </a:lnTo>
                <a:lnTo>
                  <a:pt x="4165652" y="3333238"/>
                </a:lnTo>
                <a:cubicBezTo>
                  <a:pt x="4168841" y="3329980"/>
                  <a:pt x="4172784" y="3330083"/>
                  <a:pt x="4175750" y="3331995"/>
                </a:cubicBezTo>
                <a:close/>
                <a:moveTo>
                  <a:pt x="4082713" y="3313864"/>
                </a:moveTo>
                <a:cubicBezTo>
                  <a:pt x="4086836" y="3315013"/>
                  <a:pt x="4090591" y="3318871"/>
                  <a:pt x="4089871" y="3324254"/>
                </a:cubicBezTo>
                <a:lnTo>
                  <a:pt x="4087226" y="3383368"/>
                </a:lnTo>
                <a:lnTo>
                  <a:pt x="4078144" y="3386181"/>
                </a:lnTo>
                <a:lnTo>
                  <a:pt x="4086716" y="3394754"/>
                </a:lnTo>
                <a:lnTo>
                  <a:pt x="4087226" y="3383368"/>
                </a:lnTo>
                <a:lnTo>
                  <a:pt x="4098544" y="3379862"/>
                </a:lnTo>
                <a:cubicBezTo>
                  <a:pt x="4116939" y="3368582"/>
                  <a:pt x="4129681" y="3344639"/>
                  <a:pt x="4140071" y="3328025"/>
                </a:cubicBezTo>
                <a:cubicBezTo>
                  <a:pt x="4145009" y="3320070"/>
                  <a:pt x="4159206" y="3325214"/>
                  <a:pt x="4155708" y="3334609"/>
                </a:cubicBezTo>
                <a:lnTo>
                  <a:pt x="4150162" y="3354966"/>
                </a:lnTo>
                <a:lnTo>
                  <a:pt x="4137020" y="3373400"/>
                </a:lnTo>
                <a:lnTo>
                  <a:pt x="4115910" y="3417895"/>
                </a:lnTo>
                <a:lnTo>
                  <a:pt x="4127073" y="3375895"/>
                </a:lnTo>
                <a:lnTo>
                  <a:pt x="4154885" y="3336667"/>
                </a:lnTo>
                <a:lnTo>
                  <a:pt x="4139249" y="3330083"/>
                </a:lnTo>
                <a:lnTo>
                  <a:pt x="4127073" y="3375895"/>
                </a:lnTo>
                <a:lnTo>
                  <a:pt x="4123998" y="3380232"/>
                </a:lnTo>
                <a:cubicBezTo>
                  <a:pt x="4111731" y="3393228"/>
                  <a:pt x="4096969" y="3402812"/>
                  <a:pt x="4078144" y="3403326"/>
                </a:cubicBezTo>
                <a:cubicBezTo>
                  <a:pt x="4073481" y="3403463"/>
                  <a:pt x="4069571" y="3399280"/>
                  <a:pt x="4069571" y="3394754"/>
                </a:cubicBezTo>
                <a:cubicBezTo>
                  <a:pt x="4069571" y="3369654"/>
                  <a:pt x="4069914" y="3344690"/>
                  <a:pt x="4073343" y="3319728"/>
                </a:cubicBezTo>
                <a:cubicBezTo>
                  <a:pt x="4074098" y="3314276"/>
                  <a:pt x="4078590" y="3312716"/>
                  <a:pt x="4082713" y="3313864"/>
                </a:cubicBezTo>
                <a:close/>
                <a:moveTo>
                  <a:pt x="3165344" y="3264315"/>
                </a:moveTo>
                <a:lnTo>
                  <a:pt x="3165329" y="3264358"/>
                </a:lnTo>
                <a:lnTo>
                  <a:pt x="3165275" y="3264384"/>
                </a:lnTo>
                <a:close/>
                <a:moveTo>
                  <a:pt x="3176445" y="3258906"/>
                </a:moveTo>
                <a:cubicBezTo>
                  <a:pt x="3180586" y="3260029"/>
                  <a:pt x="3183757" y="3263732"/>
                  <a:pt x="3181803" y="3268910"/>
                </a:cubicBezTo>
                <a:lnTo>
                  <a:pt x="3158596" y="3335661"/>
                </a:lnTo>
                <a:lnTo>
                  <a:pt x="3145799" y="3337764"/>
                </a:lnTo>
                <a:lnTo>
                  <a:pt x="3154097" y="3348600"/>
                </a:lnTo>
                <a:lnTo>
                  <a:pt x="3158596" y="3335661"/>
                </a:lnTo>
                <a:lnTo>
                  <a:pt x="3162700" y="3334986"/>
                </a:lnTo>
                <a:cubicBezTo>
                  <a:pt x="3177898" y="3328078"/>
                  <a:pt x="3188352" y="3310435"/>
                  <a:pt x="3197302" y="3296959"/>
                </a:cubicBezTo>
                <a:cubicBezTo>
                  <a:pt x="3202240" y="3289553"/>
                  <a:pt x="3212458" y="3292844"/>
                  <a:pt x="3213281" y="3301280"/>
                </a:cubicBezTo>
                <a:cubicBezTo>
                  <a:pt x="3214824" y="3316471"/>
                  <a:pt x="3213179" y="3331747"/>
                  <a:pt x="3211936" y="3346997"/>
                </a:cubicBezTo>
                <a:lnTo>
                  <a:pt x="3212415" y="3367374"/>
                </a:lnTo>
                <a:lnTo>
                  <a:pt x="3197371" y="3390502"/>
                </a:lnTo>
                <a:lnTo>
                  <a:pt x="3213007" y="3392560"/>
                </a:lnTo>
                <a:lnTo>
                  <a:pt x="3212415" y="3367374"/>
                </a:lnTo>
                <a:lnTo>
                  <a:pt x="3221682" y="3353126"/>
                </a:lnTo>
                <a:cubicBezTo>
                  <a:pt x="3230118" y="3340954"/>
                  <a:pt x="3239342" y="3329398"/>
                  <a:pt x="3250726" y="3319453"/>
                </a:cubicBezTo>
                <a:cubicBezTo>
                  <a:pt x="3259024" y="3312253"/>
                  <a:pt x="3271163" y="3324323"/>
                  <a:pt x="3262864" y="3331592"/>
                </a:cubicBezTo>
                <a:cubicBezTo>
                  <a:pt x="3241125" y="3350520"/>
                  <a:pt x="3227889" y="3375415"/>
                  <a:pt x="3212184" y="3399143"/>
                </a:cubicBezTo>
                <a:cubicBezTo>
                  <a:pt x="3208412" y="3404836"/>
                  <a:pt x="3198125" y="3404767"/>
                  <a:pt x="3196548" y="3397086"/>
                </a:cubicBezTo>
                <a:cubicBezTo>
                  <a:pt x="3193222" y="3381107"/>
                  <a:pt x="3193959" y="3365162"/>
                  <a:pt x="3195124" y="3349200"/>
                </a:cubicBezTo>
                <a:lnTo>
                  <a:pt x="3195662" y="3326745"/>
                </a:lnTo>
                <a:lnTo>
                  <a:pt x="3212252" y="3305532"/>
                </a:lnTo>
                <a:lnTo>
                  <a:pt x="3196273" y="3301211"/>
                </a:lnTo>
                <a:lnTo>
                  <a:pt x="3195662" y="3326745"/>
                </a:lnTo>
                <a:lnTo>
                  <a:pt x="3185266" y="3340037"/>
                </a:lnTo>
                <a:cubicBezTo>
                  <a:pt x="3174568" y="3349886"/>
                  <a:pt x="3161812" y="3356453"/>
                  <a:pt x="3145936" y="3354841"/>
                </a:cubicBezTo>
                <a:cubicBezTo>
                  <a:pt x="3140381" y="3354292"/>
                  <a:pt x="3136129" y="3349834"/>
                  <a:pt x="3137637" y="3344005"/>
                </a:cubicBezTo>
                <a:lnTo>
                  <a:pt x="3165329" y="3264358"/>
                </a:lnTo>
                <a:close/>
                <a:moveTo>
                  <a:pt x="3132014" y="3234019"/>
                </a:moveTo>
                <a:cubicBezTo>
                  <a:pt x="3136300" y="3234019"/>
                  <a:pt x="3140586" y="3236780"/>
                  <a:pt x="3140586" y="3242300"/>
                </a:cubicBezTo>
                <a:cubicBezTo>
                  <a:pt x="3140518" y="3266646"/>
                  <a:pt x="3136540" y="3290512"/>
                  <a:pt x="3129888" y="3313898"/>
                </a:cubicBezTo>
                <a:cubicBezTo>
                  <a:pt x="3126870" y="3324527"/>
                  <a:pt x="3110342" y="3320001"/>
                  <a:pt x="3113360" y="3309371"/>
                </a:cubicBezTo>
                <a:cubicBezTo>
                  <a:pt x="3119601" y="3287357"/>
                  <a:pt x="3123441" y="3265206"/>
                  <a:pt x="3123441" y="3242300"/>
                </a:cubicBezTo>
                <a:cubicBezTo>
                  <a:pt x="3123441" y="3236780"/>
                  <a:pt x="3127727" y="3234019"/>
                  <a:pt x="3132014" y="3234019"/>
                </a:cubicBezTo>
                <a:close/>
                <a:moveTo>
                  <a:pt x="3112126" y="3231465"/>
                </a:moveTo>
                <a:cubicBezTo>
                  <a:pt x="3116447" y="3233728"/>
                  <a:pt x="3117201" y="3239146"/>
                  <a:pt x="3115213" y="3243192"/>
                </a:cubicBezTo>
                <a:cubicBezTo>
                  <a:pt x="3114732" y="3244083"/>
                  <a:pt x="3114321" y="3244975"/>
                  <a:pt x="3113909" y="3245867"/>
                </a:cubicBezTo>
                <a:cubicBezTo>
                  <a:pt x="3113703" y="3246347"/>
                  <a:pt x="3113498" y="3246758"/>
                  <a:pt x="3113292" y="3247238"/>
                </a:cubicBezTo>
                <a:cubicBezTo>
                  <a:pt x="3112607" y="3249021"/>
                  <a:pt x="3111920" y="3250804"/>
                  <a:pt x="3111303" y="3252587"/>
                </a:cubicBezTo>
                <a:cubicBezTo>
                  <a:pt x="3110069" y="3256222"/>
                  <a:pt x="3109040" y="3259925"/>
                  <a:pt x="3108217" y="3263629"/>
                </a:cubicBezTo>
                <a:cubicBezTo>
                  <a:pt x="3107805" y="3265480"/>
                  <a:pt x="3107463" y="3267332"/>
                  <a:pt x="3107120" y="3269184"/>
                </a:cubicBezTo>
                <a:cubicBezTo>
                  <a:pt x="3106914" y="3270144"/>
                  <a:pt x="3106777" y="3271173"/>
                  <a:pt x="3106640" y="3272133"/>
                </a:cubicBezTo>
                <a:cubicBezTo>
                  <a:pt x="3106983" y="3270007"/>
                  <a:pt x="3106503" y="3273093"/>
                  <a:pt x="3106503" y="3273504"/>
                </a:cubicBezTo>
                <a:cubicBezTo>
                  <a:pt x="3106091" y="3277002"/>
                  <a:pt x="3105885" y="3280431"/>
                  <a:pt x="3105885" y="3283928"/>
                </a:cubicBezTo>
                <a:cubicBezTo>
                  <a:pt x="3105885" y="3288729"/>
                  <a:pt x="3101908" y="3292295"/>
                  <a:pt x="3097313" y="3292501"/>
                </a:cubicBezTo>
                <a:cubicBezTo>
                  <a:pt x="3092718" y="3292707"/>
                  <a:pt x="3088740" y="3288386"/>
                  <a:pt x="3088740" y="3283928"/>
                </a:cubicBezTo>
                <a:cubicBezTo>
                  <a:pt x="3088809" y="3266989"/>
                  <a:pt x="3092787" y="3249776"/>
                  <a:pt x="3100330" y="3234551"/>
                </a:cubicBezTo>
                <a:lnTo>
                  <a:pt x="3100399" y="3234551"/>
                </a:lnTo>
                <a:cubicBezTo>
                  <a:pt x="3102525" y="3230230"/>
                  <a:pt x="3108286" y="3229407"/>
                  <a:pt x="3112126" y="3231465"/>
                </a:cubicBezTo>
                <a:close/>
                <a:moveTo>
                  <a:pt x="3082293" y="3206364"/>
                </a:moveTo>
                <a:cubicBezTo>
                  <a:pt x="3086614" y="3207393"/>
                  <a:pt x="3089699" y="3212674"/>
                  <a:pt x="3088259" y="3216926"/>
                </a:cubicBezTo>
                <a:cubicBezTo>
                  <a:pt x="3084419" y="3228447"/>
                  <a:pt x="3080235" y="3239969"/>
                  <a:pt x="3073515" y="3250187"/>
                </a:cubicBezTo>
                <a:cubicBezTo>
                  <a:pt x="3070840" y="3254164"/>
                  <a:pt x="3066108" y="3255536"/>
                  <a:pt x="3061788" y="3253273"/>
                </a:cubicBezTo>
                <a:cubicBezTo>
                  <a:pt x="3057810" y="3251216"/>
                  <a:pt x="3056232" y="3245318"/>
                  <a:pt x="3058702" y="3241546"/>
                </a:cubicBezTo>
                <a:cubicBezTo>
                  <a:pt x="3060348" y="3239077"/>
                  <a:pt x="3061856" y="3236471"/>
                  <a:pt x="3063228" y="3233865"/>
                </a:cubicBezTo>
                <a:cubicBezTo>
                  <a:pt x="3063913" y="3232493"/>
                  <a:pt x="3064600" y="3231122"/>
                  <a:pt x="3065217" y="3229750"/>
                </a:cubicBezTo>
                <a:cubicBezTo>
                  <a:pt x="3065423" y="3229270"/>
                  <a:pt x="3065696" y="3228721"/>
                  <a:pt x="3065902" y="3228241"/>
                </a:cubicBezTo>
                <a:lnTo>
                  <a:pt x="3066294" y="3227403"/>
                </a:lnTo>
                <a:lnTo>
                  <a:pt x="3066177" y="3227693"/>
                </a:lnTo>
                <a:cubicBezTo>
                  <a:pt x="3066657" y="3226527"/>
                  <a:pt x="3066725" y="3226321"/>
                  <a:pt x="3066383" y="3227213"/>
                </a:cubicBezTo>
                <a:lnTo>
                  <a:pt x="3066294" y="3227403"/>
                </a:lnTo>
                <a:lnTo>
                  <a:pt x="3067617" y="3224127"/>
                </a:lnTo>
                <a:cubicBezTo>
                  <a:pt x="3068165" y="3222755"/>
                  <a:pt x="3068646" y="3221383"/>
                  <a:pt x="3069125" y="3220012"/>
                </a:cubicBezTo>
                <a:cubicBezTo>
                  <a:pt x="3070017" y="3217474"/>
                  <a:pt x="3070908" y="3214868"/>
                  <a:pt x="3071731" y="3212331"/>
                </a:cubicBezTo>
                <a:cubicBezTo>
                  <a:pt x="3073241" y="3207805"/>
                  <a:pt x="3077561" y="3205267"/>
                  <a:pt x="3082293" y="3206364"/>
                </a:cubicBezTo>
                <a:close/>
                <a:moveTo>
                  <a:pt x="3465587" y="3187710"/>
                </a:moveTo>
                <a:cubicBezTo>
                  <a:pt x="3474022" y="3180784"/>
                  <a:pt x="3486230" y="3192854"/>
                  <a:pt x="3477726" y="3199849"/>
                </a:cubicBezTo>
                <a:cubicBezTo>
                  <a:pt x="3455780" y="3217954"/>
                  <a:pt x="3436440" y="3239694"/>
                  <a:pt x="3419706" y="3262668"/>
                </a:cubicBezTo>
                <a:cubicBezTo>
                  <a:pt x="3402973" y="3285642"/>
                  <a:pt x="3387406" y="3310743"/>
                  <a:pt x="3379381" y="3338175"/>
                </a:cubicBezTo>
                <a:cubicBezTo>
                  <a:pt x="3376296" y="3348805"/>
                  <a:pt x="3359768" y="3344278"/>
                  <a:pt x="3362854" y="3333648"/>
                </a:cubicBezTo>
                <a:lnTo>
                  <a:pt x="3371130" y="3317973"/>
                </a:lnTo>
                <a:lnTo>
                  <a:pt x="3366352" y="3309371"/>
                </a:lnTo>
                <a:cubicBezTo>
                  <a:pt x="3376159" y="3280225"/>
                  <a:pt x="3393509" y="3252518"/>
                  <a:pt x="3397213" y="3221521"/>
                </a:cubicBezTo>
                <a:cubicBezTo>
                  <a:pt x="3397761" y="3216925"/>
                  <a:pt x="3400711" y="3212948"/>
                  <a:pt x="3405786" y="3212948"/>
                </a:cubicBezTo>
                <a:cubicBezTo>
                  <a:pt x="3410038" y="3212948"/>
                  <a:pt x="3414906" y="3216925"/>
                  <a:pt x="3414358" y="3221521"/>
                </a:cubicBezTo>
                <a:lnTo>
                  <a:pt x="3405257" y="3253631"/>
                </a:lnTo>
                <a:close/>
                <a:moveTo>
                  <a:pt x="3188318" y="3144848"/>
                </a:moveTo>
                <a:cubicBezTo>
                  <a:pt x="3192502" y="3147317"/>
                  <a:pt x="3193462" y="3152460"/>
                  <a:pt x="3191405" y="3156575"/>
                </a:cubicBezTo>
                <a:cubicBezTo>
                  <a:pt x="3181323" y="3176738"/>
                  <a:pt x="3174671" y="3198066"/>
                  <a:pt x="3171448" y="3220354"/>
                </a:cubicBezTo>
                <a:cubicBezTo>
                  <a:pt x="3170762" y="3224950"/>
                  <a:pt x="3164933" y="3227418"/>
                  <a:pt x="3160886" y="3226321"/>
                </a:cubicBezTo>
                <a:cubicBezTo>
                  <a:pt x="3156086" y="3224950"/>
                  <a:pt x="3154234" y="3220354"/>
                  <a:pt x="3154920" y="3215760"/>
                </a:cubicBezTo>
                <a:cubicBezTo>
                  <a:pt x="3158418" y="3191963"/>
                  <a:pt x="3165893" y="3169331"/>
                  <a:pt x="3176591" y="3147865"/>
                </a:cubicBezTo>
                <a:lnTo>
                  <a:pt x="3176591" y="3147934"/>
                </a:lnTo>
                <a:cubicBezTo>
                  <a:pt x="3178649" y="3143751"/>
                  <a:pt x="3184547" y="3142653"/>
                  <a:pt x="3188318" y="3144848"/>
                </a:cubicBezTo>
                <a:close/>
                <a:moveTo>
                  <a:pt x="3585628" y="3130344"/>
                </a:moveTo>
                <a:cubicBezTo>
                  <a:pt x="3588705" y="3131767"/>
                  <a:pt x="3591192" y="3134802"/>
                  <a:pt x="3591157" y="3138196"/>
                </a:cubicBezTo>
                <a:cubicBezTo>
                  <a:pt x="3590677" y="3178590"/>
                  <a:pt x="3565714" y="3216034"/>
                  <a:pt x="3544386" y="3248610"/>
                </a:cubicBezTo>
                <a:cubicBezTo>
                  <a:pt x="3521412" y="3283654"/>
                  <a:pt x="3493020" y="3318630"/>
                  <a:pt x="3479921" y="3358886"/>
                </a:cubicBezTo>
                <a:cubicBezTo>
                  <a:pt x="3476560" y="3369379"/>
                  <a:pt x="3459964" y="3364853"/>
                  <a:pt x="3463393" y="3354360"/>
                </a:cubicBezTo>
                <a:cubicBezTo>
                  <a:pt x="3476217" y="3314858"/>
                  <a:pt x="3502758" y="3280568"/>
                  <a:pt x="3525458" y="3246278"/>
                </a:cubicBezTo>
                <a:cubicBezTo>
                  <a:pt x="3535882" y="3230573"/>
                  <a:pt x="3547901" y="3213411"/>
                  <a:pt x="3557373" y="3195263"/>
                </a:cubicBezTo>
                <a:lnTo>
                  <a:pt x="3560114" y="3185885"/>
                </a:lnTo>
                <a:lnTo>
                  <a:pt x="3588620" y="3144368"/>
                </a:lnTo>
                <a:lnTo>
                  <a:pt x="3574012" y="3138333"/>
                </a:lnTo>
                <a:lnTo>
                  <a:pt x="3560114" y="3185885"/>
                </a:lnTo>
                <a:lnTo>
                  <a:pt x="3508381" y="3261229"/>
                </a:lnTo>
                <a:cubicBezTo>
                  <a:pt x="3483350" y="3297164"/>
                  <a:pt x="3456535" y="3334815"/>
                  <a:pt x="3420530" y="3360601"/>
                </a:cubicBezTo>
                <a:cubicBezTo>
                  <a:pt x="3414290" y="3365059"/>
                  <a:pt x="3405855" y="3357652"/>
                  <a:pt x="3407912" y="3350931"/>
                </a:cubicBezTo>
                <a:cubicBezTo>
                  <a:pt x="3428143" y="3284889"/>
                  <a:pt x="3474023" y="3231533"/>
                  <a:pt x="3498026" y="3167274"/>
                </a:cubicBezTo>
                <a:lnTo>
                  <a:pt x="3498163" y="3167205"/>
                </a:lnTo>
                <a:cubicBezTo>
                  <a:pt x="3502003" y="3156918"/>
                  <a:pt x="3518531" y="3161376"/>
                  <a:pt x="3514691" y="3171732"/>
                </a:cubicBezTo>
                <a:cubicBezTo>
                  <a:pt x="3502689" y="3203828"/>
                  <a:pt x="3485202" y="3233265"/>
                  <a:pt x="3468194" y="3262918"/>
                </a:cubicBezTo>
                <a:lnTo>
                  <a:pt x="3443801" y="3314632"/>
                </a:lnTo>
                <a:lnTo>
                  <a:pt x="3411958" y="3345719"/>
                </a:lnTo>
                <a:lnTo>
                  <a:pt x="3424577" y="3355389"/>
                </a:lnTo>
                <a:lnTo>
                  <a:pt x="3443801" y="3314632"/>
                </a:lnTo>
                <a:lnTo>
                  <a:pt x="3459261" y="3299539"/>
                </a:lnTo>
                <a:cubicBezTo>
                  <a:pt x="3473320" y="3282197"/>
                  <a:pt x="3485990" y="3263595"/>
                  <a:pt x="3498232" y="3245798"/>
                </a:cubicBezTo>
                <a:cubicBezTo>
                  <a:pt x="3524292" y="3207873"/>
                  <a:pt x="3548363" y="3168577"/>
                  <a:pt x="3576550" y="3132161"/>
                </a:cubicBezTo>
                <a:cubicBezTo>
                  <a:pt x="3578881" y="3129109"/>
                  <a:pt x="3582550" y="3128921"/>
                  <a:pt x="3585628" y="3130344"/>
                </a:cubicBezTo>
                <a:close/>
                <a:moveTo>
                  <a:pt x="3144701" y="3126606"/>
                </a:moveTo>
                <a:cubicBezTo>
                  <a:pt x="3148884" y="3127566"/>
                  <a:pt x="3152313" y="3132984"/>
                  <a:pt x="3150668" y="3137167"/>
                </a:cubicBezTo>
                <a:cubicBezTo>
                  <a:pt x="3143467" y="3155204"/>
                  <a:pt x="3139420" y="3174269"/>
                  <a:pt x="3133317" y="3192649"/>
                </a:cubicBezTo>
                <a:cubicBezTo>
                  <a:pt x="3131808" y="3197175"/>
                  <a:pt x="3127487" y="3199713"/>
                  <a:pt x="3122756" y="3198615"/>
                </a:cubicBezTo>
                <a:cubicBezTo>
                  <a:pt x="3118435" y="3197586"/>
                  <a:pt x="3115349" y="3192306"/>
                  <a:pt x="3116789" y="3188054"/>
                </a:cubicBezTo>
                <a:cubicBezTo>
                  <a:pt x="3122893" y="3169675"/>
                  <a:pt x="3127008" y="3150609"/>
                  <a:pt x="3134140" y="3132573"/>
                </a:cubicBezTo>
                <a:cubicBezTo>
                  <a:pt x="3135923" y="3128115"/>
                  <a:pt x="3139764" y="3125509"/>
                  <a:pt x="3144701" y="3126606"/>
                </a:cubicBezTo>
                <a:close/>
                <a:moveTo>
                  <a:pt x="3118092" y="3098557"/>
                </a:moveTo>
                <a:cubicBezTo>
                  <a:pt x="3122756" y="3098351"/>
                  <a:pt x="3126664" y="3102672"/>
                  <a:pt x="3126664" y="3107130"/>
                </a:cubicBezTo>
                <a:cubicBezTo>
                  <a:pt x="3126664" y="3116868"/>
                  <a:pt x="3126322" y="3126880"/>
                  <a:pt x="3122001" y="3135727"/>
                </a:cubicBezTo>
                <a:cubicBezTo>
                  <a:pt x="3119875" y="3140048"/>
                  <a:pt x="3114115" y="3140871"/>
                  <a:pt x="3110274" y="3138814"/>
                </a:cubicBezTo>
                <a:cubicBezTo>
                  <a:pt x="3108423" y="3137785"/>
                  <a:pt x="3106913" y="3135659"/>
                  <a:pt x="3106365" y="3133670"/>
                </a:cubicBezTo>
                <a:lnTo>
                  <a:pt x="3107251" y="3127129"/>
                </a:lnTo>
                <a:lnTo>
                  <a:pt x="3107805" y="3125852"/>
                </a:lnTo>
                <a:cubicBezTo>
                  <a:pt x="3107599" y="3126263"/>
                  <a:pt x="3107463" y="3126675"/>
                  <a:pt x="3107257" y="3127086"/>
                </a:cubicBezTo>
                <a:lnTo>
                  <a:pt x="3107251" y="3127129"/>
                </a:lnTo>
                <a:lnTo>
                  <a:pt x="3106913" y="3127909"/>
                </a:lnTo>
                <a:lnTo>
                  <a:pt x="3108973" y="3119735"/>
                </a:lnTo>
                <a:lnTo>
                  <a:pt x="3108902" y="3121188"/>
                </a:lnTo>
                <a:lnTo>
                  <a:pt x="3109177" y="3118925"/>
                </a:lnTo>
                <a:lnTo>
                  <a:pt x="3108973" y="3119735"/>
                </a:lnTo>
                <a:lnTo>
                  <a:pt x="3109588" y="3107130"/>
                </a:lnTo>
                <a:lnTo>
                  <a:pt x="3109519" y="3107130"/>
                </a:lnTo>
                <a:cubicBezTo>
                  <a:pt x="3109519" y="3102329"/>
                  <a:pt x="3113429" y="3098763"/>
                  <a:pt x="3118092" y="3098557"/>
                </a:cubicBezTo>
                <a:close/>
                <a:moveTo>
                  <a:pt x="2638650" y="3081548"/>
                </a:moveTo>
                <a:cubicBezTo>
                  <a:pt x="2643450" y="3082646"/>
                  <a:pt x="2645370" y="3087721"/>
                  <a:pt x="2644616" y="3092110"/>
                </a:cubicBezTo>
                <a:cubicBezTo>
                  <a:pt x="2641256" y="3112409"/>
                  <a:pt x="2636592" y="3132709"/>
                  <a:pt x="2621642" y="3147865"/>
                </a:cubicBezTo>
                <a:lnTo>
                  <a:pt x="2621642" y="3147797"/>
                </a:lnTo>
                <a:cubicBezTo>
                  <a:pt x="2618281" y="3151226"/>
                  <a:pt x="2612932" y="3150951"/>
                  <a:pt x="2609503" y="3147797"/>
                </a:cubicBezTo>
                <a:cubicBezTo>
                  <a:pt x="2606074" y="3144642"/>
                  <a:pt x="2606348" y="3138881"/>
                  <a:pt x="2609503" y="3135658"/>
                </a:cubicBezTo>
                <a:cubicBezTo>
                  <a:pt x="2610395" y="3134767"/>
                  <a:pt x="2611286" y="3133806"/>
                  <a:pt x="2612178" y="3132778"/>
                </a:cubicBezTo>
                <a:cubicBezTo>
                  <a:pt x="2612521" y="3132435"/>
                  <a:pt x="2612863" y="3132023"/>
                  <a:pt x="2613206" y="3131612"/>
                </a:cubicBezTo>
                <a:cubicBezTo>
                  <a:pt x="2614235" y="3130377"/>
                  <a:pt x="2613001" y="3131955"/>
                  <a:pt x="2613549" y="3131200"/>
                </a:cubicBezTo>
                <a:cubicBezTo>
                  <a:pt x="2614784" y="3129418"/>
                  <a:pt x="2615881" y="3127771"/>
                  <a:pt x="2617047" y="3125851"/>
                </a:cubicBezTo>
                <a:cubicBezTo>
                  <a:pt x="2618213" y="3123931"/>
                  <a:pt x="2619173" y="3121942"/>
                  <a:pt x="2620133" y="3119885"/>
                </a:cubicBezTo>
                <a:cubicBezTo>
                  <a:pt x="2620339" y="3119336"/>
                  <a:pt x="2620613" y="3118719"/>
                  <a:pt x="2620819" y="3118170"/>
                </a:cubicBezTo>
                <a:cubicBezTo>
                  <a:pt x="2621162" y="3117279"/>
                  <a:pt x="2621505" y="3116319"/>
                  <a:pt x="2621847" y="3115358"/>
                </a:cubicBezTo>
                <a:cubicBezTo>
                  <a:pt x="2624934" y="3106374"/>
                  <a:pt x="2626511" y="3096910"/>
                  <a:pt x="2628088" y="3087515"/>
                </a:cubicBezTo>
                <a:cubicBezTo>
                  <a:pt x="2628911" y="3082783"/>
                  <a:pt x="2634535" y="3080588"/>
                  <a:pt x="2638650" y="3081548"/>
                </a:cubicBezTo>
                <a:close/>
                <a:moveTo>
                  <a:pt x="3095950" y="3050388"/>
                </a:moveTo>
                <a:cubicBezTo>
                  <a:pt x="3098119" y="3051082"/>
                  <a:pt x="3100091" y="3052574"/>
                  <a:pt x="3101222" y="3054322"/>
                </a:cubicBezTo>
                <a:cubicBezTo>
                  <a:pt x="3102456" y="3056106"/>
                  <a:pt x="3102662" y="3058849"/>
                  <a:pt x="3102113" y="3060906"/>
                </a:cubicBezTo>
                <a:lnTo>
                  <a:pt x="3098736" y="3065349"/>
                </a:lnTo>
                <a:lnTo>
                  <a:pt x="3105885" y="3072497"/>
                </a:lnTo>
                <a:cubicBezTo>
                  <a:pt x="3105817" y="3088613"/>
                  <a:pt x="3101428" y="3104112"/>
                  <a:pt x="3094295" y="3118445"/>
                </a:cubicBezTo>
                <a:cubicBezTo>
                  <a:pt x="3092169" y="3122766"/>
                  <a:pt x="3086408" y="3123589"/>
                  <a:pt x="3082568" y="3121531"/>
                </a:cubicBezTo>
                <a:cubicBezTo>
                  <a:pt x="3078248" y="3119268"/>
                  <a:pt x="3077493" y="3113850"/>
                  <a:pt x="3079482" y="3109804"/>
                </a:cubicBezTo>
                <a:cubicBezTo>
                  <a:pt x="3080373" y="3108090"/>
                  <a:pt x="3081196" y="3106375"/>
                  <a:pt x="3081951" y="3104592"/>
                </a:cubicBezTo>
                <a:cubicBezTo>
                  <a:pt x="3082362" y="3103632"/>
                  <a:pt x="3082362" y="3103563"/>
                  <a:pt x="3082019" y="3104386"/>
                </a:cubicBezTo>
                <a:cubicBezTo>
                  <a:pt x="3082225" y="3104044"/>
                  <a:pt x="3082362" y="3103632"/>
                  <a:pt x="3082500" y="3103289"/>
                </a:cubicBezTo>
                <a:cubicBezTo>
                  <a:pt x="3082842" y="3102398"/>
                  <a:pt x="3083117" y="3101574"/>
                  <a:pt x="3083460" y="3100683"/>
                </a:cubicBezTo>
                <a:cubicBezTo>
                  <a:pt x="3084625" y="3097528"/>
                  <a:pt x="3085585" y="3094305"/>
                  <a:pt x="3086408" y="3091013"/>
                </a:cubicBezTo>
                <a:cubicBezTo>
                  <a:pt x="3086889" y="3089299"/>
                  <a:pt x="3087231" y="3087516"/>
                  <a:pt x="3087575" y="3085801"/>
                </a:cubicBezTo>
                <a:cubicBezTo>
                  <a:pt x="3087712" y="3085115"/>
                  <a:pt x="3087849" y="3084361"/>
                  <a:pt x="3087986" y="3083606"/>
                </a:cubicBezTo>
                <a:cubicBezTo>
                  <a:pt x="3088123" y="3082921"/>
                  <a:pt x="3088329" y="3081344"/>
                  <a:pt x="3088123" y="3082921"/>
                </a:cubicBezTo>
                <a:lnTo>
                  <a:pt x="3088528" y="3076085"/>
                </a:lnTo>
                <a:lnTo>
                  <a:pt x="3088397" y="3076268"/>
                </a:lnTo>
                <a:cubicBezTo>
                  <a:pt x="3087437" y="3077708"/>
                  <a:pt x="3086546" y="3079217"/>
                  <a:pt x="3085723" y="3080726"/>
                </a:cubicBezTo>
                <a:lnTo>
                  <a:pt x="3084503" y="3083232"/>
                </a:lnTo>
                <a:lnTo>
                  <a:pt x="3084694" y="3082714"/>
                </a:lnTo>
                <a:cubicBezTo>
                  <a:pt x="3084762" y="3082714"/>
                  <a:pt x="3083871" y="3084497"/>
                  <a:pt x="3084488" y="3083263"/>
                </a:cubicBezTo>
                <a:lnTo>
                  <a:pt x="3084503" y="3083232"/>
                </a:lnTo>
                <a:lnTo>
                  <a:pt x="3084214" y="3084017"/>
                </a:lnTo>
                <a:cubicBezTo>
                  <a:pt x="3083596" y="3085526"/>
                  <a:pt x="3083117" y="3087103"/>
                  <a:pt x="3082706" y="3088681"/>
                </a:cubicBezTo>
                <a:cubicBezTo>
                  <a:pt x="3082500" y="3089504"/>
                  <a:pt x="3082294" y="3090258"/>
                  <a:pt x="3082156" y="3091081"/>
                </a:cubicBezTo>
                <a:cubicBezTo>
                  <a:pt x="3082088" y="3091493"/>
                  <a:pt x="3082019" y="3091973"/>
                  <a:pt x="3081950" y="3092384"/>
                </a:cubicBezTo>
                <a:cubicBezTo>
                  <a:pt x="3081814" y="3093070"/>
                  <a:pt x="3081950" y="3094236"/>
                  <a:pt x="3081950" y="3091973"/>
                </a:cubicBezTo>
                <a:cubicBezTo>
                  <a:pt x="3081950" y="3093550"/>
                  <a:pt x="3081677" y="3095196"/>
                  <a:pt x="3081677" y="3096774"/>
                </a:cubicBezTo>
                <a:lnTo>
                  <a:pt x="3081608" y="3096774"/>
                </a:lnTo>
                <a:cubicBezTo>
                  <a:pt x="3081608" y="3101574"/>
                  <a:pt x="3077630" y="3105140"/>
                  <a:pt x="3073036" y="3105346"/>
                </a:cubicBezTo>
                <a:cubicBezTo>
                  <a:pt x="3068440" y="3105552"/>
                  <a:pt x="3064463" y="3101231"/>
                  <a:pt x="3064463" y="3096774"/>
                </a:cubicBezTo>
                <a:cubicBezTo>
                  <a:pt x="3064532" y="3088132"/>
                  <a:pt x="3066794" y="3079697"/>
                  <a:pt x="3070840" y="3072084"/>
                </a:cubicBezTo>
                <a:cubicBezTo>
                  <a:pt x="3075298" y="3063649"/>
                  <a:pt x="3081950" y="3056929"/>
                  <a:pt x="3089495" y="3051236"/>
                </a:cubicBezTo>
                <a:cubicBezTo>
                  <a:pt x="3091415" y="3049796"/>
                  <a:pt x="3093781" y="3049694"/>
                  <a:pt x="3095950" y="3050388"/>
                </a:cubicBezTo>
                <a:close/>
                <a:moveTo>
                  <a:pt x="2477966" y="3000145"/>
                </a:moveTo>
                <a:lnTo>
                  <a:pt x="2477829" y="3000213"/>
                </a:lnTo>
                <a:lnTo>
                  <a:pt x="2477888" y="3000156"/>
                </a:lnTo>
                <a:close/>
                <a:moveTo>
                  <a:pt x="3144004" y="2967656"/>
                </a:moveTo>
                <a:lnTo>
                  <a:pt x="3134277" y="2973330"/>
                </a:lnTo>
                <a:lnTo>
                  <a:pt x="3134208" y="2973398"/>
                </a:lnTo>
                <a:lnTo>
                  <a:pt x="3133054" y="2973342"/>
                </a:lnTo>
                <a:lnTo>
                  <a:pt x="3140793" y="2981080"/>
                </a:lnTo>
                <a:close/>
                <a:moveTo>
                  <a:pt x="3078453" y="2925461"/>
                </a:moveTo>
                <a:lnTo>
                  <a:pt x="3077905" y="2925736"/>
                </a:lnTo>
                <a:lnTo>
                  <a:pt x="3077917" y="2925711"/>
                </a:lnTo>
                <a:close/>
                <a:moveTo>
                  <a:pt x="3295422" y="2874523"/>
                </a:moveTo>
                <a:cubicBezTo>
                  <a:pt x="3298457" y="2876375"/>
                  <a:pt x="3300481" y="2880027"/>
                  <a:pt x="3299555" y="2884107"/>
                </a:cubicBezTo>
                <a:cubicBezTo>
                  <a:pt x="3292834" y="2913802"/>
                  <a:pt x="3282701" y="2942400"/>
                  <a:pt x="3272380" y="2970938"/>
                </a:cubicBezTo>
                <a:lnTo>
                  <a:pt x="3263213" y="2998941"/>
                </a:lnTo>
                <a:lnTo>
                  <a:pt x="3228438" y="3050825"/>
                </a:lnTo>
                <a:lnTo>
                  <a:pt x="3244073" y="3057409"/>
                </a:lnTo>
                <a:lnTo>
                  <a:pt x="3263213" y="2998941"/>
                </a:lnTo>
                <a:lnTo>
                  <a:pt x="3274472" y="2982142"/>
                </a:lnTo>
                <a:cubicBezTo>
                  <a:pt x="3290416" y="2959665"/>
                  <a:pt x="3306036" y="2936983"/>
                  <a:pt x="3318551" y="2912225"/>
                </a:cubicBezTo>
                <a:cubicBezTo>
                  <a:pt x="3323558" y="2902349"/>
                  <a:pt x="3338302" y="2911059"/>
                  <a:pt x="3333364" y="2920866"/>
                </a:cubicBezTo>
                <a:cubicBezTo>
                  <a:pt x="3308333" y="2970381"/>
                  <a:pt x="3270888" y="3011597"/>
                  <a:pt x="3243250" y="3059466"/>
                </a:cubicBezTo>
                <a:cubicBezTo>
                  <a:pt x="3238313" y="3068039"/>
                  <a:pt x="3225282" y="3062209"/>
                  <a:pt x="3227614" y="3052882"/>
                </a:cubicBezTo>
                <a:cubicBezTo>
                  <a:pt x="3235123" y="3023427"/>
                  <a:pt x="3245633" y="2994949"/>
                  <a:pt x="3255946" y="2966412"/>
                </a:cubicBezTo>
                <a:lnTo>
                  <a:pt x="3270566" y="2919655"/>
                </a:lnTo>
                <a:lnTo>
                  <a:pt x="3297429" y="2887947"/>
                </a:lnTo>
                <a:lnTo>
                  <a:pt x="3283096" y="2879580"/>
                </a:lnTo>
                <a:lnTo>
                  <a:pt x="3270566" y="2919655"/>
                </a:lnTo>
                <a:lnTo>
                  <a:pt x="3243191" y="2951967"/>
                </a:lnTo>
                <a:cubicBezTo>
                  <a:pt x="3226997" y="2974787"/>
                  <a:pt x="3212938" y="2999082"/>
                  <a:pt x="3201760" y="3024833"/>
                </a:cubicBezTo>
                <a:lnTo>
                  <a:pt x="3201623" y="3024765"/>
                </a:lnTo>
                <a:cubicBezTo>
                  <a:pt x="3197233" y="3034914"/>
                  <a:pt x="3182488" y="3026136"/>
                  <a:pt x="3186809" y="3016123"/>
                </a:cubicBezTo>
                <a:cubicBezTo>
                  <a:pt x="3209714" y="2963385"/>
                  <a:pt x="3244827" y="2916340"/>
                  <a:pt x="3285221" y="2875740"/>
                </a:cubicBezTo>
                <a:cubicBezTo>
                  <a:pt x="3288342" y="2872620"/>
                  <a:pt x="3292388" y="2872671"/>
                  <a:pt x="3295422" y="2874523"/>
                </a:cubicBezTo>
                <a:close/>
                <a:moveTo>
                  <a:pt x="3659624" y="2865453"/>
                </a:moveTo>
                <a:lnTo>
                  <a:pt x="3671738" y="2865453"/>
                </a:lnTo>
                <a:cubicBezTo>
                  <a:pt x="3675030" y="2868745"/>
                  <a:pt x="3674962" y="2874300"/>
                  <a:pt x="3671738" y="2877592"/>
                </a:cubicBezTo>
                <a:cubicBezTo>
                  <a:pt x="3670846" y="2878483"/>
                  <a:pt x="3669955" y="2879443"/>
                  <a:pt x="3669064" y="2880403"/>
                </a:cubicBezTo>
                <a:cubicBezTo>
                  <a:pt x="3668721" y="2880815"/>
                  <a:pt x="3668309" y="2881295"/>
                  <a:pt x="3667966" y="2881706"/>
                </a:cubicBezTo>
                <a:cubicBezTo>
                  <a:pt x="3667898" y="2881844"/>
                  <a:pt x="3666869" y="2883009"/>
                  <a:pt x="3667281" y="2882530"/>
                </a:cubicBezTo>
                <a:cubicBezTo>
                  <a:pt x="3667692" y="2882049"/>
                  <a:pt x="3666732" y="2883284"/>
                  <a:pt x="3666663" y="2883421"/>
                </a:cubicBezTo>
                <a:cubicBezTo>
                  <a:pt x="3666252" y="2884038"/>
                  <a:pt x="3665840" y="2884587"/>
                  <a:pt x="3665429" y="2885204"/>
                </a:cubicBezTo>
                <a:cubicBezTo>
                  <a:pt x="3664743" y="2886164"/>
                  <a:pt x="3664126" y="2887124"/>
                  <a:pt x="3663509" y="2888153"/>
                </a:cubicBezTo>
                <a:cubicBezTo>
                  <a:pt x="3662274" y="2890210"/>
                  <a:pt x="3661108" y="2892268"/>
                  <a:pt x="3660080" y="2894394"/>
                </a:cubicBezTo>
                <a:cubicBezTo>
                  <a:pt x="3659600" y="2895422"/>
                  <a:pt x="3659051" y="2896520"/>
                  <a:pt x="3658571" y="2897617"/>
                </a:cubicBezTo>
                <a:cubicBezTo>
                  <a:pt x="3658296" y="2898166"/>
                  <a:pt x="3658022" y="2898714"/>
                  <a:pt x="3657817" y="2899263"/>
                </a:cubicBezTo>
                <a:cubicBezTo>
                  <a:pt x="3658159" y="2898440"/>
                  <a:pt x="3657748" y="2899469"/>
                  <a:pt x="3657611" y="2899743"/>
                </a:cubicBezTo>
                <a:cubicBezTo>
                  <a:pt x="3653907" y="2909276"/>
                  <a:pt x="3651438" y="2919151"/>
                  <a:pt x="3649724" y="2929233"/>
                </a:cubicBezTo>
                <a:cubicBezTo>
                  <a:pt x="3648901" y="2933965"/>
                  <a:pt x="3643278" y="2936159"/>
                  <a:pt x="3639162" y="2935199"/>
                </a:cubicBezTo>
                <a:cubicBezTo>
                  <a:pt x="3634362" y="2934101"/>
                  <a:pt x="3632442" y="2929027"/>
                  <a:pt x="3633196" y="2924637"/>
                </a:cubicBezTo>
                <a:cubicBezTo>
                  <a:pt x="3635014" y="2913905"/>
                  <a:pt x="3637740" y="2903052"/>
                  <a:pt x="3641958" y="2892903"/>
                </a:cubicBezTo>
                <a:close/>
                <a:moveTo>
                  <a:pt x="3659668" y="2865385"/>
                </a:moveTo>
                <a:lnTo>
                  <a:pt x="3659624" y="2865453"/>
                </a:lnTo>
                <a:lnTo>
                  <a:pt x="3659600" y="2865453"/>
                </a:lnTo>
                <a:close/>
                <a:moveTo>
                  <a:pt x="2911598" y="2773214"/>
                </a:moveTo>
                <a:lnTo>
                  <a:pt x="2911529" y="2773282"/>
                </a:lnTo>
                <a:lnTo>
                  <a:pt x="2911545" y="2773242"/>
                </a:lnTo>
                <a:close/>
                <a:moveTo>
                  <a:pt x="1575458" y="2753329"/>
                </a:moveTo>
                <a:lnTo>
                  <a:pt x="1587524" y="2765395"/>
                </a:lnTo>
                <a:lnTo>
                  <a:pt x="1592116" y="2759863"/>
                </a:lnTo>
                <a:lnTo>
                  <a:pt x="1589462" y="2763762"/>
                </a:lnTo>
                <a:lnTo>
                  <a:pt x="1587592" y="2765395"/>
                </a:lnTo>
                <a:cubicBezTo>
                  <a:pt x="1583718" y="2769544"/>
                  <a:pt x="1579037" y="2768618"/>
                  <a:pt x="1576148" y="2765601"/>
                </a:cubicBezTo>
                <a:close/>
                <a:moveTo>
                  <a:pt x="1575636" y="2753037"/>
                </a:moveTo>
                <a:lnTo>
                  <a:pt x="1575454" y="2753256"/>
                </a:lnTo>
                <a:lnTo>
                  <a:pt x="1575458" y="2753329"/>
                </a:lnTo>
                <a:lnTo>
                  <a:pt x="1575385" y="2753256"/>
                </a:lnTo>
                <a:close/>
                <a:moveTo>
                  <a:pt x="2029865" y="2747290"/>
                </a:moveTo>
                <a:cubicBezTo>
                  <a:pt x="2037134" y="2742284"/>
                  <a:pt x="2045707" y="2751953"/>
                  <a:pt x="2041592" y="2759017"/>
                </a:cubicBezTo>
                <a:cubicBezTo>
                  <a:pt x="2022973" y="2791181"/>
                  <a:pt x="1998233" y="2818133"/>
                  <a:pt x="1972609" y="2844365"/>
                </a:cubicBezTo>
                <a:lnTo>
                  <a:pt x="1942214" y="2877521"/>
                </a:lnTo>
                <a:lnTo>
                  <a:pt x="1930064" y="2888120"/>
                </a:lnTo>
                <a:cubicBezTo>
                  <a:pt x="1916588" y="2898115"/>
                  <a:pt x="1902204" y="2906842"/>
                  <a:pt x="1886602" y="2913665"/>
                </a:cubicBezTo>
                <a:lnTo>
                  <a:pt x="1898328" y="2925392"/>
                </a:lnTo>
                <a:lnTo>
                  <a:pt x="1942214" y="2877521"/>
                </a:lnTo>
                <a:lnTo>
                  <a:pt x="1968075" y="2854961"/>
                </a:lnTo>
                <a:cubicBezTo>
                  <a:pt x="1975961" y="2847211"/>
                  <a:pt x="1988031" y="2859281"/>
                  <a:pt x="1980213" y="2867099"/>
                </a:cubicBezTo>
                <a:cubicBezTo>
                  <a:pt x="1955318" y="2891788"/>
                  <a:pt x="1927681" y="2914282"/>
                  <a:pt x="1895311" y="2928478"/>
                </a:cubicBezTo>
                <a:cubicBezTo>
                  <a:pt x="1888590" y="2931427"/>
                  <a:pt x="1877754" y="2924432"/>
                  <a:pt x="1883584" y="2916751"/>
                </a:cubicBezTo>
                <a:cubicBezTo>
                  <a:pt x="1916811" y="2872877"/>
                  <a:pt x="1959914" y="2837297"/>
                  <a:pt x="1995040" y="2795197"/>
                </a:cubicBezTo>
                <a:lnTo>
                  <a:pt x="2002685" y="2784425"/>
                </a:lnTo>
                <a:lnTo>
                  <a:pt x="2038575" y="2762103"/>
                </a:lnTo>
                <a:lnTo>
                  <a:pt x="2026847" y="2750376"/>
                </a:lnTo>
                <a:lnTo>
                  <a:pt x="2002685" y="2784425"/>
                </a:lnTo>
                <a:lnTo>
                  <a:pt x="1951684" y="2816144"/>
                </a:lnTo>
                <a:cubicBezTo>
                  <a:pt x="1926172" y="2830889"/>
                  <a:pt x="1900454" y="2845222"/>
                  <a:pt x="1875148" y="2860173"/>
                </a:cubicBezTo>
                <a:cubicBezTo>
                  <a:pt x="1863558" y="2867031"/>
                  <a:pt x="1852586" y="2873957"/>
                  <a:pt x="1842230" y="2882598"/>
                </a:cubicBezTo>
                <a:cubicBezTo>
                  <a:pt x="1832697" y="2890554"/>
                  <a:pt x="1823302" y="2898646"/>
                  <a:pt x="1813838" y="2906601"/>
                </a:cubicBezTo>
                <a:cubicBezTo>
                  <a:pt x="1777971" y="2936708"/>
                  <a:pt x="1737577" y="2971752"/>
                  <a:pt x="1689982" y="2980256"/>
                </a:cubicBezTo>
                <a:cubicBezTo>
                  <a:pt x="1683330" y="2981422"/>
                  <a:pt x="1675649" y="2974427"/>
                  <a:pt x="1680313" y="2967637"/>
                </a:cubicBezTo>
                <a:cubicBezTo>
                  <a:pt x="1696360" y="2944252"/>
                  <a:pt x="1714260" y="2922100"/>
                  <a:pt x="1733256" y="2900977"/>
                </a:cubicBezTo>
                <a:lnTo>
                  <a:pt x="1747406" y="2887328"/>
                </a:lnTo>
                <a:lnTo>
                  <a:pt x="1781331" y="2857018"/>
                </a:lnTo>
                <a:cubicBezTo>
                  <a:pt x="1801391" y="2839496"/>
                  <a:pt x="1823251" y="2824443"/>
                  <a:pt x="1845454" y="2809852"/>
                </a:cubicBezTo>
                <a:lnTo>
                  <a:pt x="1879349" y="2787118"/>
                </a:lnTo>
                <a:lnTo>
                  <a:pt x="1795613" y="2860541"/>
                </a:lnTo>
                <a:cubicBezTo>
                  <a:pt x="1777088" y="2878299"/>
                  <a:pt x="1759184" y="2896655"/>
                  <a:pt x="1742294" y="2915844"/>
                </a:cubicBezTo>
                <a:lnTo>
                  <a:pt x="1712298" y="2954134"/>
                </a:lnTo>
                <a:lnTo>
                  <a:pt x="1685388" y="2963523"/>
                </a:lnTo>
                <a:lnTo>
                  <a:pt x="1695057" y="2976141"/>
                </a:lnTo>
                <a:lnTo>
                  <a:pt x="1712298" y="2954134"/>
                </a:lnTo>
                <a:lnTo>
                  <a:pt x="1722979" y="2950407"/>
                </a:lnTo>
                <a:cubicBezTo>
                  <a:pt x="1734886" y="2944389"/>
                  <a:pt x="1746116" y="2937119"/>
                  <a:pt x="1756505" y="2929781"/>
                </a:cubicBezTo>
                <a:cubicBezTo>
                  <a:pt x="1777285" y="2915105"/>
                  <a:pt x="1796693" y="2898577"/>
                  <a:pt x="1816101" y="2882118"/>
                </a:cubicBezTo>
                <a:cubicBezTo>
                  <a:pt x="1825085" y="2874506"/>
                  <a:pt x="1833932" y="2866551"/>
                  <a:pt x="1843328" y="2859487"/>
                </a:cubicBezTo>
                <a:cubicBezTo>
                  <a:pt x="1854163" y="2851394"/>
                  <a:pt x="1866850" y="2845016"/>
                  <a:pt x="1878577" y="2838158"/>
                </a:cubicBezTo>
                <a:cubicBezTo>
                  <a:pt x="1929464" y="2808600"/>
                  <a:pt x="1981379" y="2780757"/>
                  <a:pt x="2029865" y="2747290"/>
                </a:cubicBezTo>
                <a:close/>
                <a:moveTo>
                  <a:pt x="1604120" y="2745402"/>
                </a:moveTo>
                <a:lnTo>
                  <a:pt x="1592116" y="2759863"/>
                </a:lnTo>
                <a:lnTo>
                  <a:pt x="1598592" y="2750350"/>
                </a:lnTo>
                <a:close/>
                <a:moveTo>
                  <a:pt x="1972935" y="2707443"/>
                </a:moveTo>
                <a:lnTo>
                  <a:pt x="1911633" y="2765464"/>
                </a:lnTo>
                <a:lnTo>
                  <a:pt x="1879349" y="2787118"/>
                </a:lnTo>
                <a:lnTo>
                  <a:pt x="1911084" y="2759291"/>
                </a:lnTo>
                <a:close/>
                <a:moveTo>
                  <a:pt x="1975385" y="2705123"/>
                </a:moveTo>
                <a:lnTo>
                  <a:pt x="1975550" y="2705250"/>
                </a:lnTo>
                <a:lnTo>
                  <a:pt x="1972935" y="2707443"/>
                </a:lnTo>
                <a:close/>
                <a:moveTo>
                  <a:pt x="1975181" y="2693129"/>
                </a:moveTo>
                <a:cubicBezTo>
                  <a:pt x="1978465" y="2695426"/>
                  <a:pt x="1980111" y="2699490"/>
                  <a:pt x="1976990" y="2703604"/>
                </a:cubicBezTo>
                <a:lnTo>
                  <a:pt x="1975385" y="2705123"/>
                </a:lnTo>
                <a:lnTo>
                  <a:pt x="1962108" y="2694895"/>
                </a:lnTo>
                <a:cubicBezTo>
                  <a:pt x="1946266" y="2715709"/>
                  <a:pt x="1926824" y="2732940"/>
                  <a:pt x="1905950" y="2748490"/>
                </a:cubicBezTo>
                <a:lnTo>
                  <a:pt x="1866935" y="2774710"/>
                </a:lnTo>
                <a:lnTo>
                  <a:pt x="1963548" y="2693249"/>
                </a:lnTo>
                <a:cubicBezTo>
                  <a:pt x="1966977" y="2690300"/>
                  <a:pt x="1971898" y="2690832"/>
                  <a:pt x="1975181" y="2693129"/>
                </a:cubicBezTo>
                <a:close/>
                <a:moveTo>
                  <a:pt x="2043101" y="2673567"/>
                </a:moveTo>
                <a:lnTo>
                  <a:pt x="2042758" y="2673909"/>
                </a:lnTo>
                <a:lnTo>
                  <a:pt x="2042799" y="2673754"/>
                </a:lnTo>
                <a:close/>
                <a:moveTo>
                  <a:pt x="1826800" y="2645723"/>
                </a:moveTo>
                <a:lnTo>
                  <a:pt x="1826828" y="2645789"/>
                </a:lnTo>
                <a:lnTo>
                  <a:pt x="1826481" y="2645971"/>
                </a:lnTo>
                <a:close/>
                <a:moveTo>
                  <a:pt x="1828651" y="2644831"/>
                </a:moveTo>
                <a:cubicBezTo>
                  <a:pt x="1838252" y="2641334"/>
                  <a:pt x="1842916" y="2655461"/>
                  <a:pt x="1835235" y="2660468"/>
                </a:cubicBezTo>
                <a:cubicBezTo>
                  <a:pt x="1791584" y="2689032"/>
                  <a:pt x="1754740" y="2724745"/>
                  <a:pt x="1719721" y="2762438"/>
                </a:cubicBezTo>
                <a:lnTo>
                  <a:pt x="1634338" y="2855409"/>
                </a:lnTo>
                <a:lnTo>
                  <a:pt x="1609127" y="2861681"/>
                </a:lnTo>
                <a:lnTo>
                  <a:pt x="1615162" y="2876289"/>
                </a:lnTo>
                <a:lnTo>
                  <a:pt x="1634338" y="2855409"/>
                </a:lnTo>
                <a:lnTo>
                  <a:pt x="1639585" y="2854104"/>
                </a:lnTo>
                <a:cubicBezTo>
                  <a:pt x="1649384" y="2850383"/>
                  <a:pt x="1658813" y="2845634"/>
                  <a:pt x="1667831" y="2840353"/>
                </a:cubicBezTo>
                <a:cubicBezTo>
                  <a:pt x="1735588" y="2800782"/>
                  <a:pt x="1787229" y="2729665"/>
                  <a:pt x="1865616" y="2709434"/>
                </a:cubicBezTo>
                <a:cubicBezTo>
                  <a:pt x="1872474" y="2707651"/>
                  <a:pt x="1879606" y="2715606"/>
                  <a:pt x="1875286" y="2722052"/>
                </a:cubicBezTo>
                <a:cubicBezTo>
                  <a:pt x="1831875" y="2786500"/>
                  <a:pt x="1769330" y="2833165"/>
                  <a:pt x="1714269" y="2886870"/>
                </a:cubicBezTo>
                <a:lnTo>
                  <a:pt x="1694441" y="2908770"/>
                </a:lnTo>
                <a:lnTo>
                  <a:pt x="1690411" y="2911942"/>
                </a:lnTo>
                <a:cubicBezTo>
                  <a:pt x="1678735" y="2919854"/>
                  <a:pt x="1666357" y="2926627"/>
                  <a:pt x="1653018" y="2931221"/>
                </a:cubicBezTo>
                <a:lnTo>
                  <a:pt x="1662688" y="2943840"/>
                </a:lnTo>
                <a:lnTo>
                  <a:pt x="1694441" y="2908770"/>
                </a:lnTo>
                <a:lnTo>
                  <a:pt x="1723587" y="2885822"/>
                </a:lnTo>
                <a:cubicBezTo>
                  <a:pt x="1742515" y="2869362"/>
                  <a:pt x="1760345" y="2851806"/>
                  <a:pt x="1779754" y="2835826"/>
                </a:cubicBezTo>
                <a:cubicBezTo>
                  <a:pt x="1799162" y="2819848"/>
                  <a:pt x="1820147" y="2805720"/>
                  <a:pt x="1841202" y="2792004"/>
                </a:cubicBezTo>
                <a:lnTo>
                  <a:pt x="1866935" y="2774710"/>
                </a:lnTo>
                <a:lnTo>
                  <a:pt x="1844879" y="2793307"/>
                </a:lnTo>
                <a:lnTo>
                  <a:pt x="1747406" y="2887328"/>
                </a:lnTo>
                <a:lnTo>
                  <a:pt x="1723647" y="2908556"/>
                </a:lnTo>
                <a:cubicBezTo>
                  <a:pt x="1703665" y="2924946"/>
                  <a:pt x="1682302" y="2939280"/>
                  <a:pt x="1657681" y="2947749"/>
                </a:cubicBezTo>
                <a:cubicBezTo>
                  <a:pt x="1651029" y="2950012"/>
                  <a:pt x="1643417" y="2941097"/>
                  <a:pt x="1648011" y="2935131"/>
                </a:cubicBezTo>
                <a:cubicBezTo>
                  <a:pt x="1695126" y="2874027"/>
                  <a:pt x="1758713" y="2828043"/>
                  <a:pt x="1811893" y="2772706"/>
                </a:cubicBezTo>
                <a:lnTo>
                  <a:pt x="1837612" y="2741366"/>
                </a:lnTo>
                <a:lnTo>
                  <a:pt x="1870279" y="2725962"/>
                </a:lnTo>
                <a:lnTo>
                  <a:pt x="1860609" y="2713343"/>
                </a:lnTo>
                <a:lnTo>
                  <a:pt x="1837612" y="2741366"/>
                </a:lnTo>
                <a:lnTo>
                  <a:pt x="1811232" y="2753805"/>
                </a:lnTo>
                <a:cubicBezTo>
                  <a:pt x="1776187" y="2776985"/>
                  <a:pt x="1745395" y="2805926"/>
                  <a:pt x="1711928" y="2831232"/>
                </a:cubicBezTo>
                <a:cubicBezTo>
                  <a:pt x="1681478" y="2854275"/>
                  <a:pt x="1647943" y="2874643"/>
                  <a:pt x="1609264" y="2878826"/>
                </a:cubicBezTo>
                <a:cubicBezTo>
                  <a:pt x="1601583" y="2879718"/>
                  <a:pt x="1598428" y="2869019"/>
                  <a:pt x="1603229" y="2864219"/>
                </a:cubicBezTo>
                <a:cubicBezTo>
                  <a:pt x="1640159" y="2827186"/>
                  <a:pt x="1673884" y="2787066"/>
                  <a:pt x="1709460" y="2748953"/>
                </a:cubicBezTo>
                <a:lnTo>
                  <a:pt x="1747582" y="2711075"/>
                </a:lnTo>
                <a:lnTo>
                  <a:pt x="1764349" y="2698384"/>
                </a:lnTo>
                <a:cubicBezTo>
                  <a:pt x="1785977" y="2683408"/>
                  <a:pt x="1808660" y="2670172"/>
                  <a:pt x="1833383" y="2661359"/>
                </a:cubicBezTo>
                <a:lnTo>
                  <a:pt x="1826828" y="2645789"/>
                </a:lnTo>
                <a:close/>
                <a:moveTo>
                  <a:pt x="1766587" y="2608690"/>
                </a:moveTo>
                <a:cubicBezTo>
                  <a:pt x="1774953" y="2603615"/>
                  <a:pt x="1783800" y="2615342"/>
                  <a:pt x="1776942" y="2622131"/>
                </a:cubicBezTo>
                <a:cubicBezTo>
                  <a:pt x="1743269" y="2655530"/>
                  <a:pt x="1703630" y="2682619"/>
                  <a:pt x="1666871" y="2712382"/>
                </a:cubicBezTo>
                <a:cubicBezTo>
                  <a:pt x="1647669" y="2727950"/>
                  <a:pt x="1628740" y="2744067"/>
                  <a:pt x="1611664" y="2761966"/>
                </a:cubicBezTo>
                <a:cubicBezTo>
                  <a:pt x="1604566" y="2769407"/>
                  <a:pt x="1597571" y="2777260"/>
                  <a:pt x="1591365" y="2785644"/>
                </a:cubicBezTo>
                <a:lnTo>
                  <a:pt x="1585705" y="2795411"/>
                </a:lnTo>
                <a:lnTo>
                  <a:pt x="1565235" y="2801948"/>
                </a:lnTo>
                <a:lnTo>
                  <a:pt x="1575797" y="2812510"/>
                </a:lnTo>
                <a:lnTo>
                  <a:pt x="1585705" y="2795411"/>
                </a:lnTo>
                <a:lnTo>
                  <a:pt x="1601202" y="2790462"/>
                </a:lnTo>
                <a:cubicBezTo>
                  <a:pt x="1635693" y="2775601"/>
                  <a:pt x="1666220" y="2751645"/>
                  <a:pt x="1696978" y="2727882"/>
                </a:cubicBezTo>
                <a:cubicBezTo>
                  <a:pt x="1717483" y="2712040"/>
                  <a:pt x="1738040" y="2695684"/>
                  <a:pt x="1759651" y="2681084"/>
                </a:cubicBezTo>
                <a:lnTo>
                  <a:pt x="1826481" y="2645971"/>
                </a:lnTo>
                <a:lnTo>
                  <a:pt x="1764844" y="2693924"/>
                </a:lnTo>
                <a:lnTo>
                  <a:pt x="1747582" y="2711075"/>
                </a:lnTo>
                <a:lnTo>
                  <a:pt x="1701641" y="2745850"/>
                </a:lnTo>
                <a:cubicBezTo>
                  <a:pt x="1662070" y="2776231"/>
                  <a:pt x="1619825" y="2808120"/>
                  <a:pt x="1569967" y="2818476"/>
                </a:cubicBezTo>
                <a:cubicBezTo>
                  <a:pt x="1564275" y="2819642"/>
                  <a:pt x="1556731" y="2814430"/>
                  <a:pt x="1559406" y="2807915"/>
                </a:cubicBezTo>
                <a:lnTo>
                  <a:pt x="1589462" y="2763762"/>
                </a:lnTo>
                <a:lnTo>
                  <a:pt x="1676352" y="2687865"/>
                </a:lnTo>
                <a:cubicBezTo>
                  <a:pt x="1708088" y="2664737"/>
                  <a:pt x="1741521" y="2643803"/>
                  <a:pt x="1775296" y="2623503"/>
                </a:cubicBezTo>
                <a:lnTo>
                  <a:pt x="1764940" y="2610061"/>
                </a:lnTo>
                <a:cubicBezTo>
                  <a:pt x="1730102" y="2644694"/>
                  <a:pt x="1688817" y="2672469"/>
                  <a:pt x="1650892" y="2703536"/>
                </a:cubicBezTo>
                <a:lnTo>
                  <a:pt x="1604120" y="2745402"/>
                </a:lnTo>
                <a:lnTo>
                  <a:pt x="1656187" y="2682676"/>
                </a:lnTo>
                <a:lnTo>
                  <a:pt x="1665791" y="2674287"/>
                </a:lnTo>
                <a:cubicBezTo>
                  <a:pt x="1698127" y="2650695"/>
                  <a:pt x="1732194" y="2629333"/>
                  <a:pt x="1766587" y="2608690"/>
                </a:cubicBezTo>
                <a:close/>
                <a:moveTo>
                  <a:pt x="1518313" y="2585981"/>
                </a:moveTo>
                <a:lnTo>
                  <a:pt x="1505941" y="2615684"/>
                </a:lnTo>
                <a:lnTo>
                  <a:pt x="1489781" y="2625603"/>
                </a:lnTo>
                <a:cubicBezTo>
                  <a:pt x="1480814" y="2630001"/>
                  <a:pt x="1471350" y="2633207"/>
                  <a:pt x="1461474" y="2633996"/>
                </a:cubicBezTo>
                <a:lnTo>
                  <a:pt x="1461200" y="2633859"/>
                </a:lnTo>
                <a:cubicBezTo>
                  <a:pt x="1450158" y="2634750"/>
                  <a:pt x="1450296" y="2617605"/>
                  <a:pt x="1461200" y="2616714"/>
                </a:cubicBezTo>
                <a:cubicBezTo>
                  <a:pt x="1479716" y="2615273"/>
                  <a:pt x="1500976" y="2599500"/>
                  <a:pt x="1516406" y="2587704"/>
                </a:cubicBezTo>
                <a:close/>
                <a:moveTo>
                  <a:pt x="3198463" y="2581333"/>
                </a:moveTo>
                <a:lnTo>
                  <a:pt x="3140174" y="2687694"/>
                </a:lnTo>
                <a:cubicBezTo>
                  <a:pt x="3119943" y="2725893"/>
                  <a:pt x="3099850" y="2764230"/>
                  <a:pt x="3080647" y="2802977"/>
                </a:cubicBezTo>
                <a:cubicBezTo>
                  <a:pt x="3071526" y="2821494"/>
                  <a:pt x="3064051" y="2839942"/>
                  <a:pt x="3053832" y="2858733"/>
                </a:cubicBezTo>
                <a:cubicBezTo>
                  <a:pt x="3043614" y="2877523"/>
                  <a:pt x="3032573" y="2895903"/>
                  <a:pt x="3021600" y="2914214"/>
                </a:cubicBezTo>
                <a:cubicBezTo>
                  <a:pt x="3015907" y="2923678"/>
                  <a:pt x="3001095" y="2915037"/>
                  <a:pt x="3006786" y="2905573"/>
                </a:cubicBezTo>
                <a:cubicBezTo>
                  <a:pt x="3017828" y="2887193"/>
                  <a:pt x="3029144" y="2868334"/>
                  <a:pt x="3039019" y="2850091"/>
                </a:cubicBezTo>
                <a:cubicBezTo>
                  <a:pt x="3048895" y="2831849"/>
                  <a:pt x="3056096" y="2813607"/>
                  <a:pt x="3065834" y="2794336"/>
                </a:cubicBezTo>
                <a:cubicBezTo>
                  <a:pt x="3075572" y="2775065"/>
                  <a:pt x="3085379" y="2755794"/>
                  <a:pt x="3095255" y="2736660"/>
                </a:cubicBezTo>
                <a:lnTo>
                  <a:pt x="3096579" y="2734161"/>
                </a:lnTo>
                <a:lnTo>
                  <a:pt x="3120861" y="2701847"/>
                </a:lnTo>
                <a:cubicBezTo>
                  <a:pt x="3139558" y="2674561"/>
                  <a:pt x="3157320" y="2646615"/>
                  <a:pt x="3174807" y="2618634"/>
                </a:cubicBezTo>
                <a:close/>
                <a:moveTo>
                  <a:pt x="1781068" y="2562615"/>
                </a:moveTo>
                <a:lnTo>
                  <a:pt x="1677638" y="2656833"/>
                </a:lnTo>
                <a:lnTo>
                  <a:pt x="1656187" y="2682676"/>
                </a:lnTo>
                <a:lnTo>
                  <a:pt x="1575636" y="2753037"/>
                </a:lnTo>
                <a:lnTo>
                  <a:pt x="1640888" y="2674427"/>
                </a:lnTo>
                <a:lnTo>
                  <a:pt x="1655761" y="2663965"/>
                </a:lnTo>
                <a:close/>
                <a:moveTo>
                  <a:pt x="3476587" y="2462488"/>
                </a:moveTo>
                <a:lnTo>
                  <a:pt x="3440967" y="2511169"/>
                </a:lnTo>
                <a:cubicBezTo>
                  <a:pt x="3408186" y="2561370"/>
                  <a:pt x="3376982" y="2612599"/>
                  <a:pt x="3345298" y="2663485"/>
                </a:cubicBezTo>
                <a:cubicBezTo>
                  <a:pt x="3322049" y="2700793"/>
                  <a:pt x="3305178" y="2742832"/>
                  <a:pt x="3289131" y="2781991"/>
                </a:cubicBezTo>
                <a:cubicBezTo>
                  <a:pt x="3281107" y="2801571"/>
                  <a:pt x="3273031" y="2821168"/>
                  <a:pt x="3263842" y="2840250"/>
                </a:cubicBezTo>
                <a:lnTo>
                  <a:pt x="3252134" y="2860451"/>
                </a:lnTo>
                <a:lnTo>
                  <a:pt x="3310880" y="2777868"/>
                </a:lnTo>
                <a:cubicBezTo>
                  <a:pt x="3335354" y="2738786"/>
                  <a:pt x="3358157" y="2698598"/>
                  <a:pt x="3380960" y="2658616"/>
                </a:cubicBezTo>
                <a:cubicBezTo>
                  <a:pt x="3411615" y="2604884"/>
                  <a:pt x="3434881" y="2546488"/>
                  <a:pt x="3461618" y="2490279"/>
                </a:cubicBezTo>
                <a:close/>
                <a:moveTo>
                  <a:pt x="3204427" y="2442423"/>
                </a:moveTo>
                <a:lnTo>
                  <a:pt x="3195553" y="2459588"/>
                </a:lnTo>
                <a:cubicBezTo>
                  <a:pt x="3178699" y="2495344"/>
                  <a:pt x="3162154" y="2531263"/>
                  <a:pt x="3142986" y="2565827"/>
                </a:cubicBezTo>
                <a:cubicBezTo>
                  <a:pt x="3111302" y="2622955"/>
                  <a:pt x="3062473" y="2665954"/>
                  <a:pt x="3021531" y="2716086"/>
                </a:cubicBezTo>
                <a:cubicBezTo>
                  <a:pt x="3000614" y="2741735"/>
                  <a:pt x="2980658" y="2769716"/>
                  <a:pt x="2969273" y="2801057"/>
                </a:cubicBezTo>
                <a:cubicBezTo>
                  <a:pt x="2964849" y="2813299"/>
                  <a:pt x="2963135" y="2826449"/>
                  <a:pt x="2960229" y="2839111"/>
                </a:cubicBezTo>
                <a:lnTo>
                  <a:pt x="2954722" y="2851054"/>
                </a:lnTo>
                <a:lnTo>
                  <a:pt x="2935669" y="2859898"/>
                </a:lnTo>
                <a:lnTo>
                  <a:pt x="2944036" y="2874232"/>
                </a:lnTo>
                <a:lnTo>
                  <a:pt x="2954722" y="2851054"/>
                </a:lnTo>
                <a:lnTo>
                  <a:pt x="2965364" y="2846114"/>
                </a:lnTo>
                <a:cubicBezTo>
                  <a:pt x="3013988" y="2816899"/>
                  <a:pt x="3051363" y="2769098"/>
                  <a:pt x="3084282" y="2723904"/>
                </a:cubicBezTo>
                <a:lnTo>
                  <a:pt x="3186914" y="2566229"/>
                </a:lnTo>
                <a:lnTo>
                  <a:pt x="3156223" y="2621583"/>
                </a:lnTo>
                <a:lnTo>
                  <a:pt x="3096579" y="2734161"/>
                </a:lnTo>
                <a:lnTo>
                  <a:pt x="3061307" y="2781100"/>
                </a:lnTo>
                <a:cubicBezTo>
                  <a:pt x="3028732" y="2819985"/>
                  <a:pt x="2989641" y="2860447"/>
                  <a:pt x="2940127" y="2876495"/>
                </a:cubicBezTo>
                <a:cubicBezTo>
                  <a:pt x="2931486" y="2879307"/>
                  <a:pt x="2926411" y="2868197"/>
                  <a:pt x="2931760" y="2862162"/>
                </a:cubicBezTo>
                <a:cubicBezTo>
                  <a:pt x="2939235" y="2853863"/>
                  <a:pt x="2942664" y="2841930"/>
                  <a:pt x="2944104" y="2831163"/>
                </a:cubicBezTo>
                <a:cubicBezTo>
                  <a:pt x="2952608" y="2767110"/>
                  <a:pt x="2998695" y="2714303"/>
                  <a:pt x="3040391" y="2668149"/>
                </a:cubicBezTo>
                <a:cubicBezTo>
                  <a:pt x="3061376" y="2644900"/>
                  <a:pt x="3083322" y="2622406"/>
                  <a:pt x="3102524" y="2597648"/>
                </a:cubicBezTo>
                <a:cubicBezTo>
                  <a:pt x="3113257" y="2583795"/>
                  <a:pt x="3122463" y="2568622"/>
                  <a:pt x="3130890" y="2552986"/>
                </a:cubicBezTo>
                <a:lnTo>
                  <a:pt x="3141137" y="2532464"/>
                </a:lnTo>
                <a:lnTo>
                  <a:pt x="3142301" y="2531058"/>
                </a:lnTo>
                <a:close/>
                <a:moveTo>
                  <a:pt x="1282762" y="2367969"/>
                </a:moveTo>
                <a:lnTo>
                  <a:pt x="1282617" y="2368180"/>
                </a:lnTo>
                <a:lnTo>
                  <a:pt x="1282570" y="2368118"/>
                </a:lnTo>
                <a:close/>
                <a:moveTo>
                  <a:pt x="1731130" y="2339102"/>
                </a:moveTo>
                <a:lnTo>
                  <a:pt x="1712951" y="2367439"/>
                </a:lnTo>
                <a:lnTo>
                  <a:pt x="1737025" y="2344996"/>
                </a:lnTo>
                <a:close/>
                <a:moveTo>
                  <a:pt x="3841611" y="2333958"/>
                </a:moveTo>
                <a:cubicBezTo>
                  <a:pt x="3847852" y="2330667"/>
                  <a:pt x="3856768" y="2336153"/>
                  <a:pt x="3854230" y="2343628"/>
                </a:cubicBezTo>
                <a:lnTo>
                  <a:pt x="3813436" y="2448436"/>
                </a:lnTo>
                <a:lnTo>
                  <a:pt x="3795114" y="2457814"/>
                </a:lnTo>
                <a:lnTo>
                  <a:pt x="3805675" y="2468375"/>
                </a:lnTo>
                <a:lnTo>
                  <a:pt x="3813436" y="2448436"/>
                </a:lnTo>
                <a:lnTo>
                  <a:pt x="3818485" y="2445852"/>
                </a:lnTo>
                <a:cubicBezTo>
                  <a:pt x="3838165" y="2428599"/>
                  <a:pt x="3847372" y="2397738"/>
                  <a:pt x="3851487" y="2373666"/>
                </a:cubicBezTo>
                <a:cubicBezTo>
                  <a:pt x="3853339" y="2362762"/>
                  <a:pt x="3869866" y="2367425"/>
                  <a:pt x="3868014" y="2378192"/>
                </a:cubicBezTo>
                <a:cubicBezTo>
                  <a:pt x="3861431" y="2416392"/>
                  <a:pt x="3842091" y="2465083"/>
                  <a:pt x="3799640" y="2474273"/>
                </a:cubicBezTo>
                <a:cubicBezTo>
                  <a:pt x="3793605" y="2475576"/>
                  <a:pt x="3786884" y="2470295"/>
                  <a:pt x="3789079" y="2463712"/>
                </a:cubicBezTo>
                <a:lnTo>
                  <a:pt x="3823916" y="2374210"/>
                </a:lnTo>
                <a:lnTo>
                  <a:pt x="3832636" y="2363937"/>
                </a:lnTo>
                <a:cubicBezTo>
                  <a:pt x="3837788" y="2357893"/>
                  <a:pt x="3843326" y="2352304"/>
                  <a:pt x="3850252" y="2348634"/>
                </a:cubicBezTo>
                <a:lnTo>
                  <a:pt x="3837634" y="2338965"/>
                </a:lnTo>
                <a:lnTo>
                  <a:pt x="3823916" y="2374210"/>
                </a:lnTo>
                <a:lnTo>
                  <a:pt x="3817334" y="2381964"/>
                </a:lnTo>
                <a:lnTo>
                  <a:pt x="3817334" y="2382102"/>
                </a:lnTo>
                <a:cubicBezTo>
                  <a:pt x="3809585" y="2389988"/>
                  <a:pt x="3797446" y="2377850"/>
                  <a:pt x="3805195" y="2369963"/>
                </a:cubicBezTo>
                <a:cubicBezTo>
                  <a:pt x="3817128" y="2357824"/>
                  <a:pt x="3826180" y="2342119"/>
                  <a:pt x="3841611" y="2333958"/>
                </a:cubicBezTo>
                <a:close/>
                <a:moveTo>
                  <a:pt x="4174293" y="2306046"/>
                </a:moveTo>
                <a:cubicBezTo>
                  <a:pt x="4180876" y="2301314"/>
                  <a:pt x="4188284" y="2309132"/>
                  <a:pt x="4186911" y="2315716"/>
                </a:cubicBezTo>
                <a:cubicBezTo>
                  <a:pt x="4179711" y="2351103"/>
                  <a:pt x="4166064" y="2385667"/>
                  <a:pt x="4144461" y="2414814"/>
                </a:cubicBezTo>
                <a:cubicBezTo>
                  <a:pt x="4137946" y="2423592"/>
                  <a:pt x="4123064" y="2415019"/>
                  <a:pt x="4129647" y="2406173"/>
                </a:cubicBezTo>
                <a:lnTo>
                  <a:pt x="4156614" y="2343296"/>
                </a:lnTo>
                <a:lnTo>
                  <a:pt x="4183003" y="2320859"/>
                </a:lnTo>
                <a:lnTo>
                  <a:pt x="4170384" y="2311189"/>
                </a:lnTo>
                <a:lnTo>
                  <a:pt x="4156614" y="2343296"/>
                </a:lnTo>
                <a:lnTo>
                  <a:pt x="4113454" y="2379992"/>
                </a:lnTo>
                <a:cubicBezTo>
                  <a:pt x="4091860" y="2401595"/>
                  <a:pt x="4072006" y="2424929"/>
                  <a:pt x="4054347" y="2449515"/>
                </a:cubicBezTo>
                <a:lnTo>
                  <a:pt x="4054347" y="2449447"/>
                </a:lnTo>
                <a:cubicBezTo>
                  <a:pt x="4047969" y="2458362"/>
                  <a:pt x="4033087" y="2449789"/>
                  <a:pt x="4039533" y="2440806"/>
                </a:cubicBezTo>
                <a:cubicBezTo>
                  <a:pt x="4076635" y="2389096"/>
                  <a:pt x="4122583" y="2343216"/>
                  <a:pt x="4174293" y="2306046"/>
                </a:cubicBezTo>
                <a:close/>
                <a:moveTo>
                  <a:pt x="2224660" y="2297199"/>
                </a:moveTo>
                <a:lnTo>
                  <a:pt x="2213445" y="2309750"/>
                </a:lnTo>
                <a:lnTo>
                  <a:pt x="2207636" y="2319717"/>
                </a:lnTo>
                <a:lnTo>
                  <a:pt x="2224289" y="2297680"/>
                </a:lnTo>
                <a:close/>
                <a:moveTo>
                  <a:pt x="2229296" y="2269630"/>
                </a:moveTo>
                <a:lnTo>
                  <a:pt x="2228832" y="2291795"/>
                </a:lnTo>
                <a:lnTo>
                  <a:pt x="2241914" y="2274843"/>
                </a:lnTo>
                <a:close/>
                <a:moveTo>
                  <a:pt x="945891" y="2255621"/>
                </a:moveTo>
                <a:lnTo>
                  <a:pt x="945615" y="2256258"/>
                </a:lnTo>
                <a:lnTo>
                  <a:pt x="945728" y="2255825"/>
                </a:lnTo>
                <a:close/>
                <a:moveTo>
                  <a:pt x="945845" y="2255376"/>
                </a:moveTo>
                <a:lnTo>
                  <a:pt x="945728" y="2255825"/>
                </a:lnTo>
                <a:lnTo>
                  <a:pt x="945272" y="2256395"/>
                </a:lnTo>
                <a:close/>
                <a:moveTo>
                  <a:pt x="1332269" y="2239180"/>
                </a:moveTo>
                <a:cubicBezTo>
                  <a:pt x="1338647" y="2234243"/>
                  <a:pt x="1346396" y="2242404"/>
                  <a:pt x="1344887" y="2248850"/>
                </a:cubicBezTo>
                <a:cubicBezTo>
                  <a:pt x="1339813" y="2270968"/>
                  <a:pt x="1331549" y="2292193"/>
                  <a:pt x="1320902" y="2312193"/>
                </a:cubicBezTo>
                <a:lnTo>
                  <a:pt x="1315284" y="2320409"/>
                </a:lnTo>
                <a:lnTo>
                  <a:pt x="1309898" y="2325481"/>
                </a:lnTo>
                <a:cubicBezTo>
                  <a:pt x="1298018" y="2336076"/>
                  <a:pt x="1285669" y="2346080"/>
                  <a:pt x="1272261" y="2354738"/>
                </a:cubicBezTo>
                <a:lnTo>
                  <a:pt x="1282570" y="2368118"/>
                </a:lnTo>
                <a:lnTo>
                  <a:pt x="1280902" y="2369414"/>
                </a:lnTo>
                <a:cubicBezTo>
                  <a:pt x="1272193" y="2375038"/>
                  <a:pt x="1264649" y="2362968"/>
                  <a:pt x="1270547" y="2355972"/>
                </a:cubicBezTo>
                <a:cubicBezTo>
                  <a:pt x="1284229" y="2339856"/>
                  <a:pt x="1296316" y="2322248"/>
                  <a:pt x="1306174" y="2303500"/>
                </a:cubicBezTo>
                <a:lnTo>
                  <a:pt x="1314288" y="2281876"/>
                </a:lnTo>
                <a:lnTo>
                  <a:pt x="1315074" y="2280842"/>
                </a:lnTo>
                <a:cubicBezTo>
                  <a:pt x="1323006" y="2270749"/>
                  <a:pt x="1331360" y="2261298"/>
                  <a:pt x="1341047" y="2253857"/>
                </a:cubicBezTo>
                <a:lnTo>
                  <a:pt x="1328428" y="2244187"/>
                </a:lnTo>
                <a:lnTo>
                  <a:pt x="1314288" y="2281876"/>
                </a:lnTo>
                <a:lnTo>
                  <a:pt x="1291627" y="2311679"/>
                </a:lnTo>
                <a:cubicBezTo>
                  <a:pt x="1275622" y="2331695"/>
                  <a:pt x="1257654" y="2348806"/>
                  <a:pt x="1230427" y="2352063"/>
                </a:cubicBezTo>
                <a:cubicBezTo>
                  <a:pt x="1225215" y="2352681"/>
                  <a:pt x="1220209" y="2346028"/>
                  <a:pt x="1222129" y="2341227"/>
                </a:cubicBezTo>
                <a:cubicBezTo>
                  <a:pt x="1232759" y="2314962"/>
                  <a:pt x="1245515" y="2289587"/>
                  <a:pt x="1259986" y="2265241"/>
                </a:cubicBezTo>
                <a:lnTo>
                  <a:pt x="1259986" y="2265378"/>
                </a:lnTo>
                <a:cubicBezTo>
                  <a:pt x="1265609" y="2255914"/>
                  <a:pt x="1280491" y="2264486"/>
                  <a:pt x="1274799" y="2274019"/>
                </a:cubicBezTo>
                <a:lnTo>
                  <a:pt x="1248664" y="2325991"/>
                </a:lnTo>
                <a:lnTo>
                  <a:pt x="1230359" y="2335056"/>
                </a:lnTo>
                <a:lnTo>
                  <a:pt x="1238657" y="2345891"/>
                </a:lnTo>
                <a:lnTo>
                  <a:pt x="1248664" y="2325991"/>
                </a:lnTo>
                <a:lnTo>
                  <a:pt x="1260654" y="2320054"/>
                </a:lnTo>
                <a:cubicBezTo>
                  <a:pt x="1269398" y="2312338"/>
                  <a:pt x="1276925" y="2302823"/>
                  <a:pt x="1283645" y="2294250"/>
                </a:cubicBezTo>
                <a:cubicBezTo>
                  <a:pt x="1298802" y="2274842"/>
                  <a:pt x="1312586" y="2254337"/>
                  <a:pt x="1332269" y="2239180"/>
                </a:cubicBezTo>
                <a:close/>
                <a:moveTo>
                  <a:pt x="955422" y="2239044"/>
                </a:moveTo>
                <a:cubicBezTo>
                  <a:pt x="957547" y="2238975"/>
                  <a:pt x="959879" y="2240073"/>
                  <a:pt x="961457" y="2241581"/>
                </a:cubicBezTo>
                <a:cubicBezTo>
                  <a:pt x="963034" y="2243090"/>
                  <a:pt x="963994" y="2245422"/>
                  <a:pt x="963994" y="2247617"/>
                </a:cubicBezTo>
                <a:cubicBezTo>
                  <a:pt x="963994" y="2254680"/>
                  <a:pt x="963171" y="2262293"/>
                  <a:pt x="958028" y="2267573"/>
                </a:cubicBezTo>
                <a:cubicBezTo>
                  <a:pt x="956450" y="2269219"/>
                  <a:pt x="954256" y="2270042"/>
                  <a:pt x="951993" y="2270111"/>
                </a:cubicBezTo>
                <a:cubicBezTo>
                  <a:pt x="949729" y="2270179"/>
                  <a:pt x="947535" y="2269013"/>
                  <a:pt x="945957" y="2267573"/>
                </a:cubicBezTo>
                <a:cubicBezTo>
                  <a:pt x="944380" y="2266133"/>
                  <a:pt x="943420" y="2263664"/>
                  <a:pt x="943420" y="2261538"/>
                </a:cubicBezTo>
                <a:lnTo>
                  <a:pt x="945926" y="2255577"/>
                </a:lnTo>
                <a:lnTo>
                  <a:pt x="946643" y="2254680"/>
                </a:lnTo>
                <a:cubicBezTo>
                  <a:pt x="946643" y="2254680"/>
                  <a:pt x="946232" y="2255229"/>
                  <a:pt x="945957" y="2255503"/>
                </a:cubicBezTo>
                <a:lnTo>
                  <a:pt x="945926" y="2255577"/>
                </a:lnTo>
                <a:lnTo>
                  <a:pt x="945891" y="2255621"/>
                </a:lnTo>
                <a:lnTo>
                  <a:pt x="946506" y="2254200"/>
                </a:lnTo>
                <a:lnTo>
                  <a:pt x="945845" y="2255376"/>
                </a:lnTo>
                <a:lnTo>
                  <a:pt x="946661" y="2252248"/>
                </a:lnTo>
                <a:lnTo>
                  <a:pt x="946575" y="2253789"/>
                </a:lnTo>
                <a:lnTo>
                  <a:pt x="946849" y="2251526"/>
                </a:lnTo>
                <a:lnTo>
                  <a:pt x="946661" y="2252248"/>
                </a:lnTo>
                <a:lnTo>
                  <a:pt x="946918" y="2247617"/>
                </a:lnTo>
                <a:lnTo>
                  <a:pt x="946849" y="2247617"/>
                </a:lnTo>
                <a:cubicBezTo>
                  <a:pt x="946849" y="2245353"/>
                  <a:pt x="947878" y="2243296"/>
                  <a:pt x="949386" y="2241581"/>
                </a:cubicBezTo>
                <a:cubicBezTo>
                  <a:pt x="950895" y="2239867"/>
                  <a:pt x="953296" y="2239113"/>
                  <a:pt x="955422" y="2239044"/>
                </a:cubicBezTo>
                <a:close/>
                <a:moveTo>
                  <a:pt x="3260084" y="2220186"/>
                </a:moveTo>
                <a:lnTo>
                  <a:pt x="3233717" y="2248988"/>
                </a:lnTo>
                <a:cubicBezTo>
                  <a:pt x="3190032" y="2301383"/>
                  <a:pt x="3148130" y="2350623"/>
                  <a:pt x="3101221" y="2404870"/>
                </a:cubicBezTo>
                <a:cubicBezTo>
                  <a:pt x="3054313" y="2459117"/>
                  <a:pt x="3007953" y="2514118"/>
                  <a:pt x="2966736" y="2572891"/>
                </a:cubicBezTo>
                <a:cubicBezTo>
                  <a:pt x="2948151" y="2599466"/>
                  <a:pt x="2930285" y="2627001"/>
                  <a:pt x="2914752" y="2655719"/>
                </a:cubicBezTo>
                <a:lnTo>
                  <a:pt x="2883012" y="2730844"/>
                </a:lnTo>
                <a:lnTo>
                  <a:pt x="2866197" y="2735083"/>
                </a:lnTo>
                <a:lnTo>
                  <a:pt x="2876759" y="2745644"/>
                </a:lnTo>
                <a:lnTo>
                  <a:pt x="2883012" y="2730844"/>
                </a:lnTo>
                <a:lnTo>
                  <a:pt x="2898842" y="2726853"/>
                </a:lnTo>
                <a:lnTo>
                  <a:pt x="2915981" y="2718802"/>
                </a:lnTo>
                <a:lnTo>
                  <a:pt x="2936646" y="2669503"/>
                </a:lnTo>
                <a:cubicBezTo>
                  <a:pt x="2953414" y="2637699"/>
                  <a:pt x="2972565" y="2607078"/>
                  <a:pt x="2992522" y="2577417"/>
                </a:cubicBezTo>
                <a:cubicBezTo>
                  <a:pt x="3065080" y="2469541"/>
                  <a:pt x="3153205" y="2369620"/>
                  <a:pt x="3227134" y="2266545"/>
                </a:cubicBezTo>
                <a:close/>
                <a:moveTo>
                  <a:pt x="4183826" y="2216344"/>
                </a:moveTo>
                <a:lnTo>
                  <a:pt x="4183757" y="2216481"/>
                </a:lnTo>
                <a:lnTo>
                  <a:pt x="4183768" y="2216402"/>
                </a:lnTo>
                <a:close/>
                <a:moveTo>
                  <a:pt x="949318" y="2215932"/>
                </a:moveTo>
                <a:cubicBezTo>
                  <a:pt x="953228" y="2217990"/>
                  <a:pt x="954873" y="2223887"/>
                  <a:pt x="952405" y="2227659"/>
                </a:cubicBezTo>
                <a:cubicBezTo>
                  <a:pt x="949044" y="2232734"/>
                  <a:pt x="945684" y="2237809"/>
                  <a:pt x="942598" y="2243021"/>
                </a:cubicBezTo>
                <a:cubicBezTo>
                  <a:pt x="941157" y="2245559"/>
                  <a:pt x="939717" y="2248096"/>
                  <a:pt x="938483" y="2250702"/>
                </a:cubicBezTo>
                <a:cubicBezTo>
                  <a:pt x="938209" y="2251319"/>
                  <a:pt x="937934" y="2251868"/>
                  <a:pt x="937660" y="2252485"/>
                </a:cubicBezTo>
                <a:lnTo>
                  <a:pt x="937473" y="2252898"/>
                </a:lnTo>
                <a:lnTo>
                  <a:pt x="937523" y="2252760"/>
                </a:lnTo>
                <a:cubicBezTo>
                  <a:pt x="937043" y="2253925"/>
                  <a:pt x="936974" y="2254131"/>
                  <a:pt x="937317" y="2253240"/>
                </a:cubicBezTo>
                <a:lnTo>
                  <a:pt x="937473" y="2252898"/>
                </a:lnTo>
                <a:lnTo>
                  <a:pt x="936014" y="2256874"/>
                </a:lnTo>
                <a:cubicBezTo>
                  <a:pt x="934437" y="2261401"/>
                  <a:pt x="930185" y="2263938"/>
                  <a:pt x="925453" y="2262841"/>
                </a:cubicBezTo>
                <a:cubicBezTo>
                  <a:pt x="921132" y="2261812"/>
                  <a:pt x="918046" y="2256531"/>
                  <a:pt x="919486" y="2252280"/>
                </a:cubicBezTo>
                <a:cubicBezTo>
                  <a:pt x="923532" y="2240209"/>
                  <a:pt x="930665" y="2229580"/>
                  <a:pt x="937660" y="2219018"/>
                </a:cubicBezTo>
                <a:lnTo>
                  <a:pt x="937592" y="2219018"/>
                </a:lnTo>
                <a:cubicBezTo>
                  <a:pt x="940266" y="2215041"/>
                  <a:pt x="944998" y="2213669"/>
                  <a:pt x="949318" y="2215932"/>
                </a:cubicBezTo>
                <a:close/>
                <a:moveTo>
                  <a:pt x="416026" y="2184023"/>
                </a:moveTo>
                <a:lnTo>
                  <a:pt x="416178" y="2184043"/>
                </a:lnTo>
                <a:lnTo>
                  <a:pt x="415974" y="2184437"/>
                </a:lnTo>
                <a:close/>
                <a:moveTo>
                  <a:pt x="408857" y="2173456"/>
                </a:moveTo>
                <a:cubicBezTo>
                  <a:pt x="412595" y="2173979"/>
                  <a:pt x="416007" y="2176876"/>
                  <a:pt x="416315" y="2181711"/>
                </a:cubicBezTo>
                <a:lnTo>
                  <a:pt x="416026" y="2184023"/>
                </a:lnTo>
                <a:lnTo>
                  <a:pt x="399307" y="2181780"/>
                </a:lnTo>
                <a:cubicBezTo>
                  <a:pt x="400268" y="2196731"/>
                  <a:pt x="397979" y="2210755"/>
                  <a:pt x="393763" y="2224237"/>
                </a:cubicBezTo>
                <a:lnTo>
                  <a:pt x="385300" y="2243631"/>
                </a:lnTo>
                <a:lnTo>
                  <a:pt x="338271" y="2290822"/>
                </a:lnTo>
                <a:cubicBezTo>
                  <a:pt x="331482" y="2295760"/>
                  <a:pt x="324692" y="2287599"/>
                  <a:pt x="325652" y="2281152"/>
                </a:cubicBezTo>
                <a:cubicBezTo>
                  <a:pt x="330727" y="2246794"/>
                  <a:pt x="339231" y="2212915"/>
                  <a:pt x="348764" y="2179517"/>
                </a:cubicBezTo>
                <a:lnTo>
                  <a:pt x="348627" y="2179517"/>
                </a:lnTo>
                <a:cubicBezTo>
                  <a:pt x="351644" y="2168887"/>
                  <a:pt x="368172" y="2173413"/>
                  <a:pt x="365154" y="2184043"/>
                </a:cubicBezTo>
                <a:lnTo>
                  <a:pt x="348672" y="2256528"/>
                </a:lnTo>
                <a:lnTo>
                  <a:pt x="329424" y="2276009"/>
                </a:lnTo>
                <a:lnTo>
                  <a:pt x="342043" y="2285678"/>
                </a:lnTo>
                <a:lnTo>
                  <a:pt x="348672" y="2256528"/>
                </a:lnTo>
                <a:lnTo>
                  <a:pt x="371815" y="2233104"/>
                </a:lnTo>
                <a:cubicBezTo>
                  <a:pt x="383620" y="2216687"/>
                  <a:pt x="392964" y="2198479"/>
                  <a:pt x="399444" y="2179448"/>
                </a:cubicBezTo>
                <a:cubicBezTo>
                  <a:pt x="401056" y="2174785"/>
                  <a:pt x="405120" y="2172933"/>
                  <a:pt x="408857" y="2173456"/>
                </a:cubicBezTo>
                <a:close/>
                <a:moveTo>
                  <a:pt x="4212721" y="2146584"/>
                </a:moveTo>
                <a:lnTo>
                  <a:pt x="4196973" y="2180729"/>
                </a:lnTo>
                <a:lnTo>
                  <a:pt x="4195827" y="2181711"/>
                </a:lnTo>
                <a:cubicBezTo>
                  <a:pt x="4192124" y="2187540"/>
                  <a:pt x="4189930" y="2192478"/>
                  <a:pt x="4187941" y="2198582"/>
                </a:cubicBezTo>
                <a:cubicBezTo>
                  <a:pt x="4186912" y="2201599"/>
                  <a:pt x="4186089" y="2204617"/>
                  <a:pt x="4185403" y="2207634"/>
                </a:cubicBezTo>
                <a:cubicBezTo>
                  <a:pt x="4184992" y="2209349"/>
                  <a:pt x="4184649" y="2210995"/>
                  <a:pt x="4184374" y="2212709"/>
                </a:cubicBezTo>
                <a:cubicBezTo>
                  <a:pt x="4184238" y="2213532"/>
                  <a:pt x="4184100" y="2214287"/>
                  <a:pt x="4183963" y="2215041"/>
                </a:cubicBezTo>
                <a:lnTo>
                  <a:pt x="4183768" y="2216402"/>
                </a:lnTo>
                <a:lnTo>
                  <a:pt x="4175253" y="2224917"/>
                </a:lnTo>
                <a:cubicBezTo>
                  <a:pt x="4171070" y="2224917"/>
                  <a:pt x="4166064" y="2220939"/>
                  <a:pt x="4166681" y="2216344"/>
                </a:cubicBezTo>
                <a:cubicBezTo>
                  <a:pt x="4168739" y="2200776"/>
                  <a:pt x="4172785" y="2185963"/>
                  <a:pt x="4181563" y="2172179"/>
                </a:cubicBezTo>
                <a:close/>
                <a:moveTo>
                  <a:pt x="4212904" y="2146187"/>
                </a:moveTo>
                <a:lnTo>
                  <a:pt x="4213020" y="2146339"/>
                </a:lnTo>
                <a:lnTo>
                  <a:pt x="4212721" y="2146584"/>
                </a:lnTo>
                <a:close/>
                <a:moveTo>
                  <a:pt x="4218047" y="2142209"/>
                </a:moveTo>
                <a:cubicBezTo>
                  <a:pt x="4225043" y="2139534"/>
                  <a:pt x="4231626" y="2148861"/>
                  <a:pt x="4227717" y="2154828"/>
                </a:cubicBezTo>
                <a:cubicBezTo>
                  <a:pt x="4218596" y="2168750"/>
                  <a:pt x="4214344" y="2185003"/>
                  <a:pt x="4206937" y="2199885"/>
                </a:cubicBezTo>
                <a:cubicBezTo>
                  <a:pt x="4204880" y="2204068"/>
                  <a:pt x="4198982" y="2205166"/>
                  <a:pt x="4195210" y="2202971"/>
                </a:cubicBezTo>
                <a:cubicBezTo>
                  <a:pt x="4191027" y="2200502"/>
                  <a:pt x="4190067" y="2195358"/>
                  <a:pt x="4192124" y="2191244"/>
                </a:cubicBezTo>
                <a:lnTo>
                  <a:pt x="4196973" y="2180729"/>
                </a:lnTo>
                <a:lnTo>
                  <a:pt x="4222574" y="2158805"/>
                </a:lnTo>
                <a:lnTo>
                  <a:pt x="4213020" y="2146339"/>
                </a:lnTo>
                <a:close/>
                <a:moveTo>
                  <a:pt x="3748061" y="2130076"/>
                </a:moveTo>
                <a:lnTo>
                  <a:pt x="3734695" y="2167446"/>
                </a:lnTo>
                <a:lnTo>
                  <a:pt x="3730999" y="2175272"/>
                </a:lnTo>
                <a:lnTo>
                  <a:pt x="3743808" y="2137820"/>
                </a:lnTo>
                <a:close/>
                <a:moveTo>
                  <a:pt x="3739456" y="2105997"/>
                </a:moveTo>
                <a:lnTo>
                  <a:pt x="3735724" y="2116834"/>
                </a:lnTo>
                <a:lnTo>
                  <a:pt x="3730912" y="2127234"/>
                </a:lnTo>
                <a:lnTo>
                  <a:pt x="3739358" y="2106162"/>
                </a:lnTo>
                <a:close/>
                <a:moveTo>
                  <a:pt x="3410897" y="2090353"/>
                </a:moveTo>
                <a:lnTo>
                  <a:pt x="3361071" y="2194330"/>
                </a:lnTo>
                <a:cubicBezTo>
                  <a:pt x="3328015" y="2256120"/>
                  <a:pt x="3290160" y="2315305"/>
                  <a:pt x="3252235" y="2374215"/>
                </a:cubicBezTo>
                <a:lnTo>
                  <a:pt x="3204427" y="2442423"/>
                </a:lnTo>
                <a:lnTo>
                  <a:pt x="3249971" y="2354327"/>
                </a:lnTo>
                <a:cubicBezTo>
                  <a:pt x="3272054" y="2317636"/>
                  <a:pt x="3296194" y="2282112"/>
                  <a:pt x="3318551" y="2245490"/>
                </a:cubicBezTo>
                <a:cubicBezTo>
                  <a:pt x="3340908" y="2208868"/>
                  <a:pt x="3363334" y="2171081"/>
                  <a:pt x="3385280" y="2133568"/>
                </a:cubicBezTo>
                <a:close/>
                <a:moveTo>
                  <a:pt x="3405775" y="2064487"/>
                </a:moveTo>
                <a:lnTo>
                  <a:pt x="3379725" y="2120195"/>
                </a:lnTo>
                <a:cubicBezTo>
                  <a:pt x="3360042" y="2160177"/>
                  <a:pt x="3339331" y="2199747"/>
                  <a:pt x="3316836" y="2238290"/>
                </a:cubicBezTo>
                <a:cubicBezTo>
                  <a:pt x="3299212" y="2268533"/>
                  <a:pt x="3279940" y="2297748"/>
                  <a:pt x="3261493" y="2327444"/>
                </a:cubicBezTo>
                <a:lnTo>
                  <a:pt x="3185340" y="2441540"/>
                </a:lnTo>
                <a:lnTo>
                  <a:pt x="3206491" y="2397532"/>
                </a:lnTo>
                <a:cubicBezTo>
                  <a:pt x="3224940" y="2361390"/>
                  <a:pt x="3246611" y="2327718"/>
                  <a:pt x="3268351" y="2293565"/>
                </a:cubicBezTo>
                <a:cubicBezTo>
                  <a:pt x="3314917" y="2220321"/>
                  <a:pt x="3358602" y="2145226"/>
                  <a:pt x="3402288" y="2070268"/>
                </a:cubicBezTo>
                <a:close/>
                <a:moveTo>
                  <a:pt x="3410221" y="2057117"/>
                </a:moveTo>
                <a:lnTo>
                  <a:pt x="3405775" y="2064487"/>
                </a:lnTo>
                <a:lnTo>
                  <a:pt x="3408333" y="2059019"/>
                </a:lnTo>
                <a:close/>
                <a:moveTo>
                  <a:pt x="1890686" y="2041220"/>
                </a:moveTo>
                <a:lnTo>
                  <a:pt x="1862941" y="2063341"/>
                </a:lnTo>
                <a:cubicBezTo>
                  <a:pt x="1821998" y="2098317"/>
                  <a:pt x="1782222" y="2134733"/>
                  <a:pt x="1744777" y="2173481"/>
                </a:cubicBezTo>
                <a:cubicBezTo>
                  <a:pt x="1715905" y="2203382"/>
                  <a:pt x="1689570" y="2235615"/>
                  <a:pt x="1662756" y="2267298"/>
                </a:cubicBezTo>
                <a:lnTo>
                  <a:pt x="1646887" y="2284719"/>
                </a:lnTo>
                <a:lnTo>
                  <a:pt x="1769193" y="2173756"/>
                </a:lnTo>
                <a:cubicBezTo>
                  <a:pt x="1809655" y="2134117"/>
                  <a:pt x="1847305" y="2093312"/>
                  <a:pt x="1884613" y="2049077"/>
                </a:cubicBezTo>
                <a:close/>
                <a:moveTo>
                  <a:pt x="3460751" y="2006249"/>
                </a:moveTo>
                <a:lnTo>
                  <a:pt x="3410897" y="2090353"/>
                </a:lnTo>
                <a:lnTo>
                  <a:pt x="3442296" y="2024827"/>
                </a:lnTo>
                <a:close/>
                <a:moveTo>
                  <a:pt x="1989814" y="1965958"/>
                </a:moveTo>
                <a:lnTo>
                  <a:pt x="1989745" y="1966027"/>
                </a:lnTo>
                <a:lnTo>
                  <a:pt x="1989800" y="1965965"/>
                </a:lnTo>
                <a:close/>
                <a:moveTo>
                  <a:pt x="611373" y="1931248"/>
                </a:moveTo>
                <a:cubicBezTo>
                  <a:pt x="615505" y="1932371"/>
                  <a:pt x="618797" y="1936126"/>
                  <a:pt x="617117" y="1941407"/>
                </a:cubicBezTo>
                <a:cubicBezTo>
                  <a:pt x="599149" y="1997574"/>
                  <a:pt x="552377" y="2045100"/>
                  <a:pt x="548125" y="2105519"/>
                </a:cubicBezTo>
                <a:cubicBezTo>
                  <a:pt x="547371" y="2116491"/>
                  <a:pt x="530226" y="2116560"/>
                  <a:pt x="530980" y="2105519"/>
                </a:cubicBezTo>
                <a:cubicBezTo>
                  <a:pt x="535369" y="2042494"/>
                  <a:pt x="581935" y="1995105"/>
                  <a:pt x="600589" y="1936881"/>
                </a:cubicBezTo>
                <a:cubicBezTo>
                  <a:pt x="602269" y="1931635"/>
                  <a:pt x="607241" y="1930126"/>
                  <a:pt x="611373" y="1931248"/>
                </a:cubicBezTo>
                <a:close/>
                <a:moveTo>
                  <a:pt x="3491664" y="1922113"/>
                </a:moveTo>
                <a:lnTo>
                  <a:pt x="3491615" y="1922195"/>
                </a:lnTo>
                <a:lnTo>
                  <a:pt x="3491642" y="1922138"/>
                </a:lnTo>
                <a:close/>
                <a:moveTo>
                  <a:pt x="2514471" y="1921347"/>
                </a:moveTo>
                <a:lnTo>
                  <a:pt x="2506495" y="1933931"/>
                </a:lnTo>
                <a:cubicBezTo>
                  <a:pt x="2455952" y="2010192"/>
                  <a:pt x="2405751" y="2087070"/>
                  <a:pt x="2351093" y="2160451"/>
                </a:cubicBezTo>
                <a:cubicBezTo>
                  <a:pt x="2324004" y="2196798"/>
                  <a:pt x="2296161" y="2232529"/>
                  <a:pt x="2268386" y="2268396"/>
                </a:cubicBezTo>
                <a:lnTo>
                  <a:pt x="2245940" y="2297877"/>
                </a:lnTo>
                <a:lnTo>
                  <a:pt x="2245498" y="2314156"/>
                </a:lnTo>
                <a:cubicBezTo>
                  <a:pt x="2243372" y="2329004"/>
                  <a:pt x="2239720" y="2343663"/>
                  <a:pt x="2235125" y="2357893"/>
                </a:cubicBezTo>
                <a:cubicBezTo>
                  <a:pt x="2216334" y="2415912"/>
                  <a:pt x="2183690" y="2468650"/>
                  <a:pt x="2152897" y="2520908"/>
                </a:cubicBezTo>
                <a:cubicBezTo>
                  <a:pt x="2138702" y="2544945"/>
                  <a:pt x="2123734" y="2569377"/>
                  <a:pt x="2110695" y="2594665"/>
                </a:cubicBezTo>
                <a:lnTo>
                  <a:pt x="2091475" y="2644176"/>
                </a:lnTo>
                <a:lnTo>
                  <a:pt x="2067447" y="2663897"/>
                </a:lnTo>
                <a:lnTo>
                  <a:pt x="2080065" y="2673567"/>
                </a:lnTo>
                <a:lnTo>
                  <a:pt x="2091475" y="2644176"/>
                </a:lnTo>
                <a:lnTo>
                  <a:pt x="2100546" y="2636731"/>
                </a:lnTo>
                <a:cubicBezTo>
                  <a:pt x="2110327" y="2626212"/>
                  <a:pt x="2118985" y="2614554"/>
                  <a:pt x="2126906" y="2602723"/>
                </a:cubicBezTo>
                <a:cubicBezTo>
                  <a:pt x="2144531" y="2576458"/>
                  <a:pt x="2159138" y="2548340"/>
                  <a:pt x="2173403" y="2520222"/>
                </a:cubicBezTo>
                <a:cubicBezTo>
                  <a:pt x="2184993" y="2497316"/>
                  <a:pt x="2195417" y="2472902"/>
                  <a:pt x="2209613" y="2451505"/>
                </a:cubicBezTo>
                <a:cubicBezTo>
                  <a:pt x="2230599" y="2419821"/>
                  <a:pt x="2251653" y="2388137"/>
                  <a:pt x="2271953" y="2355904"/>
                </a:cubicBezTo>
                <a:cubicBezTo>
                  <a:pt x="2312277" y="2291919"/>
                  <a:pt x="2354249" y="2228551"/>
                  <a:pt x="2391556" y="2162783"/>
                </a:cubicBezTo>
                <a:cubicBezTo>
                  <a:pt x="2428144" y="2098352"/>
                  <a:pt x="2460753" y="2031864"/>
                  <a:pt x="2492866" y="1965118"/>
                </a:cubicBezTo>
                <a:close/>
                <a:moveTo>
                  <a:pt x="1076689" y="1851646"/>
                </a:moveTo>
                <a:lnTo>
                  <a:pt x="1067276" y="1864185"/>
                </a:lnTo>
                <a:lnTo>
                  <a:pt x="1037063" y="1920761"/>
                </a:lnTo>
                <a:lnTo>
                  <a:pt x="1009806" y="1959786"/>
                </a:lnTo>
                <a:cubicBezTo>
                  <a:pt x="992729" y="1988452"/>
                  <a:pt x="978190" y="2018558"/>
                  <a:pt x="961388" y="2047362"/>
                </a:cubicBezTo>
                <a:lnTo>
                  <a:pt x="946388" y="2070890"/>
                </a:lnTo>
                <a:lnTo>
                  <a:pt x="924998" y="2093748"/>
                </a:lnTo>
                <a:lnTo>
                  <a:pt x="924954" y="2093771"/>
                </a:lnTo>
                <a:lnTo>
                  <a:pt x="932192" y="2067443"/>
                </a:lnTo>
                <a:lnTo>
                  <a:pt x="938541" y="2053648"/>
                </a:lnTo>
                <a:lnTo>
                  <a:pt x="957822" y="2029394"/>
                </a:lnTo>
                <a:lnTo>
                  <a:pt x="1005970" y="1940955"/>
                </a:lnTo>
                <a:lnTo>
                  <a:pt x="1030243" y="1905539"/>
                </a:lnTo>
                <a:close/>
                <a:moveTo>
                  <a:pt x="1063989" y="1839758"/>
                </a:moveTo>
                <a:lnTo>
                  <a:pt x="1012892" y="1928239"/>
                </a:lnTo>
                <a:lnTo>
                  <a:pt x="1005970" y="1940955"/>
                </a:lnTo>
                <a:lnTo>
                  <a:pt x="958586" y="2010089"/>
                </a:lnTo>
                <a:lnTo>
                  <a:pt x="938541" y="2053648"/>
                </a:lnTo>
                <a:lnTo>
                  <a:pt x="923678" y="2072342"/>
                </a:lnTo>
                <a:lnTo>
                  <a:pt x="910447" y="2082685"/>
                </a:lnTo>
                <a:lnTo>
                  <a:pt x="918003" y="2056029"/>
                </a:lnTo>
                <a:lnTo>
                  <a:pt x="925321" y="2040854"/>
                </a:lnTo>
                <a:lnTo>
                  <a:pt x="960840" y="1991469"/>
                </a:lnTo>
                <a:cubicBezTo>
                  <a:pt x="974590" y="1972919"/>
                  <a:pt x="989181" y="1953442"/>
                  <a:pt x="1002674" y="1932996"/>
                </a:cubicBezTo>
                <a:lnTo>
                  <a:pt x="1036474" y="1871356"/>
                </a:lnTo>
                <a:close/>
                <a:moveTo>
                  <a:pt x="511289" y="1796368"/>
                </a:moveTo>
                <a:cubicBezTo>
                  <a:pt x="515430" y="1797491"/>
                  <a:pt x="518602" y="1801194"/>
                  <a:pt x="516647" y="1806372"/>
                </a:cubicBezTo>
                <a:cubicBezTo>
                  <a:pt x="510406" y="1822900"/>
                  <a:pt x="502656" y="1838879"/>
                  <a:pt x="496210" y="1855338"/>
                </a:cubicBezTo>
                <a:cubicBezTo>
                  <a:pt x="493433" y="1862368"/>
                  <a:pt x="490347" y="1869929"/>
                  <a:pt x="488195" y="1877670"/>
                </a:cubicBezTo>
                <a:lnTo>
                  <a:pt x="487398" y="1885422"/>
                </a:lnTo>
                <a:lnTo>
                  <a:pt x="474950" y="1892783"/>
                </a:lnTo>
                <a:lnTo>
                  <a:pt x="485786" y="1901081"/>
                </a:lnTo>
                <a:lnTo>
                  <a:pt x="487398" y="1885422"/>
                </a:lnTo>
                <a:lnTo>
                  <a:pt x="495447" y="1880661"/>
                </a:lnTo>
                <a:cubicBezTo>
                  <a:pt x="501508" y="1875141"/>
                  <a:pt x="506840" y="1868643"/>
                  <a:pt x="511572" y="1862676"/>
                </a:cubicBezTo>
                <a:cubicBezTo>
                  <a:pt x="521996" y="1849509"/>
                  <a:pt x="530774" y="1835038"/>
                  <a:pt x="539141" y="1820500"/>
                </a:cubicBezTo>
                <a:cubicBezTo>
                  <a:pt x="542570" y="1814464"/>
                  <a:pt x="553406" y="1815150"/>
                  <a:pt x="554777" y="1822557"/>
                </a:cubicBezTo>
                <a:cubicBezTo>
                  <a:pt x="561704" y="1860207"/>
                  <a:pt x="542159" y="1893194"/>
                  <a:pt x="530500" y="1927621"/>
                </a:cubicBezTo>
                <a:cubicBezTo>
                  <a:pt x="527003" y="1938046"/>
                  <a:pt x="510406" y="1933588"/>
                  <a:pt x="513972" y="1923095"/>
                </a:cubicBezTo>
                <a:cubicBezTo>
                  <a:pt x="519150" y="1907871"/>
                  <a:pt x="526763" y="1892234"/>
                  <a:pt x="532309" y="1876229"/>
                </a:cubicBezTo>
                <a:lnTo>
                  <a:pt x="534473" y="1858350"/>
                </a:lnTo>
                <a:lnTo>
                  <a:pt x="553886" y="1829209"/>
                </a:lnTo>
                <a:lnTo>
                  <a:pt x="538249" y="1827152"/>
                </a:lnTo>
                <a:lnTo>
                  <a:pt x="534473" y="1858350"/>
                </a:lnTo>
                <a:lnTo>
                  <a:pt x="522545" y="1876255"/>
                </a:lnTo>
                <a:cubicBezTo>
                  <a:pt x="511298" y="1890177"/>
                  <a:pt x="497307" y="1904578"/>
                  <a:pt x="479476" y="1909379"/>
                </a:cubicBezTo>
                <a:cubicBezTo>
                  <a:pt x="473579" y="1910956"/>
                  <a:pt x="469327" y="1906499"/>
                  <a:pt x="468641" y="1901081"/>
                </a:cubicBezTo>
                <a:cubicBezTo>
                  <a:pt x="466584" y="1884690"/>
                  <a:pt x="473167" y="1867340"/>
                  <a:pt x="478997" y="1852389"/>
                </a:cubicBezTo>
                <a:cubicBezTo>
                  <a:pt x="485580" y="1835313"/>
                  <a:pt x="493604" y="1818785"/>
                  <a:pt x="500119" y="1801708"/>
                </a:cubicBezTo>
                <a:lnTo>
                  <a:pt x="500119" y="1801846"/>
                </a:lnTo>
                <a:cubicBezTo>
                  <a:pt x="502039" y="1796703"/>
                  <a:pt x="507149" y="1795245"/>
                  <a:pt x="511289" y="1796368"/>
                </a:cubicBezTo>
                <a:close/>
                <a:moveTo>
                  <a:pt x="495319" y="1780518"/>
                </a:moveTo>
                <a:cubicBezTo>
                  <a:pt x="498679" y="1777089"/>
                  <a:pt x="504028" y="1777363"/>
                  <a:pt x="507457" y="1780518"/>
                </a:cubicBezTo>
                <a:cubicBezTo>
                  <a:pt x="510886" y="1783673"/>
                  <a:pt x="510612" y="1789433"/>
                  <a:pt x="507457" y="1792657"/>
                </a:cubicBezTo>
                <a:cubicBezTo>
                  <a:pt x="505674" y="1794508"/>
                  <a:pt x="503891" y="1796429"/>
                  <a:pt x="502245" y="1798417"/>
                </a:cubicBezTo>
                <a:cubicBezTo>
                  <a:pt x="501422" y="1799377"/>
                  <a:pt x="500599" y="1800406"/>
                  <a:pt x="499845" y="1801366"/>
                </a:cubicBezTo>
                <a:cubicBezTo>
                  <a:pt x="500393" y="1800612"/>
                  <a:pt x="499913" y="1801298"/>
                  <a:pt x="499639" y="1801641"/>
                </a:cubicBezTo>
                <a:cubicBezTo>
                  <a:pt x="499227" y="1802189"/>
                  <a:pt x="498816" y="1802806"/>
                  <a:pt x="498404" y="1803355"/>
                </a:cubicBezTo>
                <a:cubicBezTo>
                  <a:pt x="495387" y="1807470"/>
                  <a:pt x="492644" y="1811722"/>
                  <a:pt x="489969" y="1816042"/>
                </a:cubicBezTo>
                <a:cubicBezTo>
                  <a:pt x="484551" y="1824958"/>
                  <a:pt x="479545" y="1834079"/>
                  <a:pt x="474196" y="1842994"/>
                </a:cubicBezTo>
                <a:cubicBezTo>
                  <a:pt x="471727" y="1847109"/>
                  <a:pt x="466515" y="1848206"/>
                  <a:pt x="462469" y="1846080"/>
                </a:cubicBezTo>
                <a:cubicBezTo>
                  <a:pt x="458423" y="1843954"/>
                  <a:pt x="457051" y="1838194"/>
                  <a:pt x="459382" y="1834353"/>
                </a:cubicBezTo>
                <a:cubicBezTo>
                  <a:pt x="470424" y="1815974"/>
                  <a:pt x="480094" y="1796086"/>
                  <a:pt x="495387" y="1780655"/>
                </a:cubicBezTo>
                <a:close/>
                <a:moveTo>
                  <a:pt x="380944" y="1779592"/>
                </a:moveTo>
                <a:cubicBezTo>
                  <a:pt x="384648" y="1781752"/>
                  <a:pt x="386928" y="1786278"/>
                  <a:pt x="384082" y="1791010"/>
                </a:cubicBezTo>
                <a:cubicBezTo>
                  <a:pt x="363096" y="1826192"/>
                  <a:pt x="344580" y="1865625"/>
                  <a:pt x="313444" y="1893263"/>
                </a:cubicBezTo>
                <a:cubicBezTo>
                  <a:pt x="305215" y="1900533"/>
                  <a:pt x="293008" y="1888462"/>
                  <a:pt x="301306" y="1881125"/>
                </a:cubicBezTo>
                <a:cubicBezTo>
                  <a:pt x="331344" y="1854516"/>
                  <a:pt x="348969" y="1816248"/>
                  <a:pt x="369269" y="1782369"/>
                </a:cubicBezTo>
                <a:cubicBezTo>
                  <a:pt x="372115" y="1777637"/>
                  <a:pt x="377241" y="1777431"/>
                  <a:pt x="380944" y="1779592"/>
                </a:cubicBezTo>
                <a:close/>
                <a:moveTo>
                  <a:pt x="3603151" y="1777617"/>
                </a:moveTo>
                <a:lnTo>
                  <a:pt x="3576961" y="1831404"/>
                </a:lnTo>
                <a:cubicBezTo>
                  <a:pt x="3567737" y="1848172"/>
                  <a:pt x="3557775" y="1865094"/>
                  <a:pt x="3547317" y="1881468"/>
                </a:cubicBezTo>
                <a:lnTo>
                  <a:pt x="3516221" y="1926045"/>
                </a:lnTo>
                <a:lnTo>
                  <a:pt x="3507254" y="1935061"/>
                </a:lnTo>
                <a:lnTo>
                  <a:pt x="3497816" y="1943721"/>
                </a:lnTo>
                <a:lnTo>
                  <a:pt x="3520245" y="1905882"/>
                </a:lnTo>
                <a:close/>
                <a:moveTo>
                  <a:pt x="2590163" y="1768242"/>
                </a:moveTo>
                <a:lnTo>
                  <a:pt x="2589363" y="1770695"/>
                </a:lnTo>
                <a:lnTo>
                  <a:pt x="2590723" y="1768478"/>
                </a:lnTo>
                <a:close/>
                <a:moveTo>
                  <a:pt x="3592644" y="1761857"/>
                </a:moveTo>
                <a:lnTo>
                  <a:pt x="3585602" y="1777706"/>
                </a:lnTo>
                <a:cubicBezTo>
                  <a:pt x="3568183" y="1813162"/>
                  <a:pt x="3549718" y="1848241"/>
                  <a:pt x="3528055" y="1880705"/>
                </a:cubicBezTo>
                <a:lnTo>
                  <a:pt x="3491664" y="1922113"/>
                </a:lnTo>
                <a:lnTo>
                  <a:pt x="3536704" y="1847452"/>
                </a:lnTo>
                <a:close/>
                <a:moveTo>
                  <a:pt x="1085792" y="1759875"/>
                </a:moveTo>
                <a:cubicBezTo>
                  <a:pt x="1093885" y="1752400"/>
                  <a:pt x="1106023" y="1764470"/>
                  <a:pt x="1097931" y="1772014"/>
                </a:cubicBezTo>
                <a:lnTo>
                  <a:pt x="1047302" y="1825524"/>
                </a:lnTo>
                <a:lnTo>
                  <a:pt x="1037924" y="1868711"/>
                </a:lnTo>
                <a:lnTo>
                  <a:pt x="1036474" y="1871356"/>
                </a:lnTo>
                <a:lnTo>
                  <a:pt x="1025631" y="1883807"/>
                </a:lnTo>
                <a:cubicBezTo>
                  <a:pt x="997428" y="1918123"/>
                  <a:pt x="970887" y="1953888"/>
                  <a:pt x="948770" y="1992224"/>
                </a:cubicBezTo>
                <a:lnTo>
                  <a:pt x="925321" y="2040854"/>
                </a:lnTo>
                <a:lnTo>
                  <a:pt x="919949" y="2048322"/>
                </a:lnTo>
                <a:lnTo>
                  <a:pt x="897566" y="2091071"/>
                </a:lnTo>
                <a:lnTo>
                  <a:pt x="877035" y="2099551"/>
                </a:lnTo>
                <a:lnTo>
                  <a:pt x="887596" y="2110113"/>
                </a:lnTo>
                <a:lnTo>
                  <a:pt x="897566" y="2091071"/>
                </a:lnTo>
                <a:lnTo>
                  <a:pt x="902128" y="2089187"/>
                </a:lnTo>
                <a:lnTo>
                  <a:pt x="910447" y="2082685"/>
                </a:lnTo>
                <a:lnTo>
                  <a:pt x="904283" y="2104431"/>
                </a:lnTo>
                <a:lnTo>
                  <a:pt x="881561" y="2116148"/>
                </a:lnTo>
                <a:cubicBezTo>
                  <a:pt x="875663" y="2117520"/>
                  <a:pt x="868600" y="2112033"/>
                  <a:pt x="871000" y="2105586"/>
                </a:cubicBezTo>
                <a:cubicBezTo>
                  <a:pt x="879778" y="2081858"/>
                  <a:pt x="892260" y="2059775"/>
                  <a:pt x="906113" y="2038721"/>
                </a:cubicBezTo>
                <a:cubicBezTo>
                  <a:pt x="932653" y="1998465"/>
                  <a:pt x="963720" y="1961363"/>
                  <a:pt x="990055" y="1920969"/>
                </a:cubicBezTo>
                <a:cubicBezTo>
                  <a:pt x="1002502" y="1901835"/>
                  <a:pt x="1014161" y="1881655"/>
                  <a:pt x="1022750" y="1860430"/>
                </a:cubicBezTo>
                <a:lnTo>
                  <a:pt x="1025224" y="1848859"/>
                </a:lnTo>
                <a:lnTo>
                  <a:pt x="1011177" y="1863705"/>
                </a:lnTo>
                <a:cubicBezTo>
                  <a:pt x="987037" y="1892440"/>
                  <a:pt x="964337" y="1922410"/>
                  <a:pt x="942597" y="1953065"/>
                </a:cubicBezTo>
                <a:cubicBezTo>
                  <a:pt x="925589" y="1976999"/>
                  <a:pt x="912354" y="2002923"/>
                  <a:pt x="899117" y="2028572"/>
                </a:cubicBezTo>
                <a:cubicBezTo>
                  <a:pt x="885881" y="2054221"/>
                  <a:pt x="872234" y="2079938"/>
                  <a:pt x="855158" y="2103255"/>
                </a:cubicBezTo>
                <a:lnTo>
                  <a:pt x="845872" y="2114062"/>
                </a:lnTo>
                <a:lnTo>
                  <a:pt x="820679" y="2182107"/>
                </a:lnTo>
                <a:lnTo>
                  <a:pt x="806535" y="2187060"/>
                </a:lnTo>
                <a:lnTo>
                  <a:pt x="814833" y="2197896"/>
                </a:lnTo>
                <a:lnTo>
                  <a:pt x="820679" y="2182107"/>
                </a:lnTo>
                <a:lnTo>
                  <a:pt x="821100" y="2181960"/>
                </a:lnTo>
                <a:cubicBezTo>
                  <a:pt x="825361" y="2179002"/>
                  <a:pt x="829098" y="2175093"/>
                  <a:pt x="832527" y="2171149"/>
                </a:cubicBezTo>
                <a:cubicBezTo>
                  <a:pt x="840825" y="2161548"/>
                  <a:pt x="847820" y="2150850"/>
                  <a:pt x="855912" y="2141043"/>
                </a:cubicBezTo>
                <a:cubicBezTo>
                  <a:pt x="861193" y="2134665"/>
                  <a:pt x="873469" y="2141591"/>
                  <a:pt x="870246" y="2149410"/>
                </a:cubicBezTo>
                <a:cubicBezTo>
                  <a:pt x="866166" y="2159320"/>
                  <a:pt x="860405" y="2168766"/>
                  <a:pt x="855081" y="2178376"/>
                </a:cubicBezTo>
                <a:lnTo>
                  <a:pt x="850962" y="2188210"/>
                </a:lnTo>
                <a:lnTo>
                  <a:pt x="831978" y="2197758"/>
                </a:lnTo>
                <a:lnTo>
                  <a:pt x="842539" y="2208320"/>
                </a:lnTo>
                <a:lnTo>
                  <a:pt x="850962" y="2188210"/>
                </a:lnTo>
                <a:lnTo>
                  <a:pt x="878475" y="2174373"/>
                </a:lnTo>
                <a:cubicBezTo>
                  <a:pt x="883893" y="2170395"/>
                  <a:pt x="891369" y="2175813"/>
                  <a:pt x="891369" y="2181779"/>
                </a:cubicBezTo>
                <a:lnTo>
                  <a:pt x="891581" y="2199560"/>
                </a:lnTo>
                <a:lnTo>
                  <a:pt x="890614" y="2199953"/>
                </a:lnTo>
                <a:cubicBezTo>
                  <a:pt x="884511" y="2206194"/>
                  <a:pt x="879298" y="2215041"/>
                  <a:pt x="871549" y="2219430"/>
                </a:cubicBezTo>
                <a:lnTo>
                  <a:pt x="883276" y="2231157"/>
                </a:lnTo>
                <a:cubicBezTo>
                  <a:pt x="888008" y="2222859"/>
                  <a:pt x="890820" y="2214286"/>
                  <a:pt x="891643" y="2204754"/>
                </a:cubicBezTo>
                <a:lnTo>
                  <a:pt x="891581" y="2199560"/>
                </a:lnTo>
                <a:lnTo>
                  <a:pt x="896860" y="2197413"/>
                </a:lnTo>
                <a:cubicBezTo>
                  <a:pt x="903164" y="2197870"/>
                  <a:pt x="908514" y="2206177"/>
                  <a:pt x="902753" y="2212092"/>
                </a:cubicBezTo>
                <a:cubicBezTo>
                  <a:pt x="895414" y="2219635"/>
                  <a:pt x="889517" y="2229031"/>
                  <a:pt x="880190" y="2234243"/>
                </a:cubicBezTo>
                <a:cubicBezTo>
                  <a:pt x="872715" y="2238426"/>
                  <a:pt x="864142" y="2229991"/>
                  <a:pt x="868463" y="2222516"/>
                </a:cubicBezTo>
                <a:cubicBezTo>
                  <a:pt x="872269" y="2215898"/>
                  <a:pt x="873744" y="2209366"/>
                  <a:pt x="874249" y="2202662"/>
                </a:cubicBezTo>
                <a:lnTo>
                  <a:pt x="874241" y="2195580"/>
                </a:lnTo>
                <a:lnTo>
                  <a:pt x="887116" y="2189186"/>
                </a:lnTo>
                <a:lnTo>
                  <a:pt x="874224" y="2181779"/>
                </a:lnTo>
                <a:lnTo>
                  <a:pt x="874241" y="2195580"/>
                </a:lnTo>
                <a:lnTo>
                  <a:pt x="836573" y="2214286"/>
                </a:lnTo>
                <a:cubicBezTo>
                  <a:pt x="829989" y="2216001"/>
                  <a:pt x="824640" y="2210034"/>
                  <a:pt x="826012" y="2203725"/>
                </a:cubicBezTo>
                <a:lnTo>
                  <a:pt x="828928" y="2196737"/>
                </a:lnTo>
                <a:lnTo>
                  <a:pt x="842257" y="2185997"/>
                </a:lnTo>
                <a:cubicBezTo>
                  <a:pt x="851815" y="2175865"/>
                  <a:pt x="859719" y="2163297"/>
                  <a:pt x="868051" y="2153181"/>
                </a:cubicBezTo>
                <a:lnTo>
                  <a:pt x="853718" y="2144815"/>
                </a:lnTo>
                <a:cubicBezTo>
                  <a:pt x="849603" y="2154793"/>
                  <a:pt x="843843" y="2164171"/>
                  <a:pt x="838528" y="2173730"/>
                </a:cubicBezTo>
                <a:lnTo>
                  <a:pt x="828928" y="2196737"/>
                </a:lnTo>
                <a:lnTo>
                  <a:pt x="826418" y="2198760"/>
                </a:lnTo>
                <a:cubicBezTo>
                  <a:pt x="820551" y="2201998"/>
                  <a:pt x="814011" y="2204017"/>
                  <a:pt x="806535" y="2204205"/>
                </a:cubicBezTo>
                <a:cubicBezTo>
                  <a:pt x="801186" y="2204342"/>
                  <a:pt x="796454" y="2198581"/>
                  <a:pt x="798237" y="2193369"/>
                </a:cubicBezTo>
                <a:lnTo>
                  <a:pt x="817873" y="2140334"/>
                </a:lnTo>
                <a:lnTo>
                  <a:pt x="800431" y="2152221"/>
                </a:lnTo>
                <a:cubicBezTo>
                  <a:pt x="793710" y="2155102"/>
                  <a:pt x="785892" y="2150438"/>
                  <a:pt x="787812" y="2142552"/>
                </a:cubicBezTo>
                <a:cubicBezTo>
                  <a:pt x="795150" y="2112719"/>
                  <a:pt x="806878" y="2084190"/>
                  <a:pt x="821210" y="2057101"/>
                </a:cubicBezTo>
                <a:cubicBezTo>
                  <a:pt x="859941" y="1983858"/>
                  <a:pt x="916301" y="1921608"/>
                  <a:pt x="961214" y="1852329"/>
                </a:cubicBezTo>
                <a:lnTo>
                  <a:pt x="966653" y="1842503"/>
                </a:lnTo>
                <a:lnTo>
                  <a:pt x="1014675" y="1790393"/>
                </a:lnTo>
                <a:lnTo>
                  <a:pt x="1001233" y="1780038"/>
                </a:lnTo>
                <a:lnTo>
                  <a:pt x="966653" y="1842503"/>
                </a:lnTo>
                <a:lnTo>
                  <a:pt x="925246" y="1887434"/>
                </a:lnTo>
                <a:cubicBezTo>
                  <a:pt x="899461" y="1916718"/>
                  <a:pt x="875320" y="1947236"/>
                  <a:pt x="853306" y="1979468"/>
                </a:cubicBezTo>
                <a:cubicBezTo>
                  <a:pt x="838973" y="2000522"/>
                  <a:pt x="829029" y="2024182"/>
                  <a:pt x="819085" y="2047568"/>
                </a:cubicBezTo>
                <a:cubicBezTo>
                  <a:pt x="808112" y="2073423"/>
                  <a:pt x="797550" y="2099620"/>
                  <a:pt x="783423" y="2123898"/>
                </a:cubicBezTo>
                <a:cubicBezTo>
                  <a:pt x="771696" y="2144060"/>
                  <a:pt x="756882" y="2164291"/>
                  <a:pt x="735691" y="2175264"/>
                </a:cubicBezTo>
                <a:cubicBezTo>
                  <a:pt x="728833" y="2178830"/>
                  <a:pt x="721633" y="2173001"/>
                  <a:pt x="723073" y="2165594"/>
                </a:cubicBezTo>
                <a:cubicBezTo>
                  <a:pt x="728491" y="2138574"/>
                  <a:pt x="739601" y="2112994"/>
                  <a:pt x="753042" y="2089059"/>
                </a:cubicBezTo>
                <a:cubicBezTo>
                  <a:pt x="778759" y="2043316"/>
                  <a:pt x="812501" y="2002786"/>
                  <a:pt x="842127" y="1959649"/>
                </a:cubicBezTo>
                <a:cubicBezTo>
                  <a:pt x="855775" y="1939727"/>
                  <a:pt x="869268" y="1918672"/>
                  <a:pt x="879632" y="1896409"/>
                </a:cubicBezTo>
                <a:lnTo>
                  <a:pt x="889037" y="1861015"/>
                </a:lnTo>
                <a:lnTo>
                  <a:pt x="912971" y="1831953"/>
                </a:lnTo>
                <a:lnTo>
                  <a:pt x="898363" y="1825918"/>
                </a:lnTo>
                <a:lnTo>
                  <a:pt x="889037" y="1861015"/>
                </a:lnTo>
                <a:lnTo>
                  <a:pt x="840001" y="1920558"/>
                </a:lnTo>
                <a:cubicBezTo>
                  <a:pt x="819222" y="1947373"/>
                  <a:pt x="799471" y="1975148"/>
                  <a:pt x="782257" y="2004431"/>
                </a:cubicBezTo>
                <a:cubicBezTo>
                  <a:pt x="769227" y="2026651"/>
                  <a:pt x="758734" y="2049694"/>
                  <a:pt x="748653" y="2073354"/>
                </a:cubicBezTo>
                <a:cubicBezTo>
                  <a:pt x="731028" y="2114845"/>
                  <a:pt x="710728" y="2165320"/>
                  <a:pt x="666357" y="2184523"/>
                </a:cubicBezTo>
                <a:cubicBezTo>
                  <a:pt x="659087" y="2187677"/>
                  <a:pt x="649760" y="2180819"/>
                  <a:pt x="654630" y="2172795"/>
                </a:cubicBezTo>
                <a:cubicBezTo>
                  <a:pt x="671569" y="2144883"/>
                  <a:pt x="689194" y="2117314"/>
                  <a:pt x="706888" y="2089882"/>
                </a:cubicBezTo>
                <a:cubicBezTo>
                  <a:pt x="737200" y="2042905"/>
                  <a:pt x="767616" y="1995894"/>
                  <a:pt x="795176" y="1947390"/>
                </a:cubicBezTo>
                <a:lnTo>
                  <a:pt x="834086" y="1864584"/>
                </a:lnTo>
                <a:lnTo>
                  <a:pt x="767513" y="1960952"/>
                </a:lnTo>
                <a:cubicBezTo>
                  <a:pt x="749202" y="1985984"/>
                  <a:pt x="730549" y="2010810"/>
                  <a:pt x="711621" y="2035430"/>
                </a:cubicBezTo>
                <a:cubicBezTo>
                  <a:pt x="699345" y="2051341"/>
                  <a:pt x="686452" y="2066703"/>
                  <a:pt x="675822" y="2083779"/>
                </a:cubicBezTo>
                <a:cubicBezTo>
                  <a:pt x="656757" y="2114228"/>
                  <a:pt x="640160" y="2146255"/>
                  <a:pt x="622672" y="2177596"/>
                </a:cubicBezTo>
                <a:cubicBezTo>
                  <a:pt x="603264" y="2212229"/>
                  <a:pt x="583582" y="2246999"/>
                  <a:pt x="559922" y="2278958"/>
                </a:cubicBezTo>
                <a:cubicBezTo>
                  <a:pt x="544491" y="2299875"/>
                  <a:pt x="524603" y="2326621"/>
                  <a:pt x="497925" y="2333204"/>
                </a:cubicBezTo>
                <a:cubicBezTo>
                  <a:pt x="491067" y="2334850"/>
                  <a:pt x="486335" y="2329021"/>
                  <a:pt x="487364" y="2322643"/>
                </a:cubicBezTo>
                <a:cubicBezTo>
                  <a:pt x="490519" y="2303098"/>
                  <a:pt x="495439" y="2283964"/>
                  <a:pt x="501706" y="2265259"/>
                </a:cubicBezTo>
                <a:lnTo>
                  <a:pt x="503813" y="2260107"/>
                </a:lnTo>
                <a:lnTo>
                  <a:pt x="520625" y="2233763"/>
                </a:lnTo>
                <a:cubicBezTo>
                  <a:pt x="538045" y="2201668"/>
                  <a:pt x="554092" y="2168887"/>
                  <a:pt x="569934" y="2136037"/>
                </a:cubicBezTo>
                <a:lnTo>
                  <a:pt x="598946" y="2085683"/>
                </a:lnTo>
                <a:lnTo>
                  <a:pt x="642766" y="2021851"/>
                </a:lnTo>
                <a:cubicBezTo>
                  <a:pt x="663409" y="1992088"/>
                  <a:pt x="684172" y="1961930"/>
                  <a:pt x="702894" y="1930657"/>
                </a:cubicBezTo>
                <a:lnTo>
                  <a:pt x="708334" y="1919538"/>
                </a:lnTo>
                <a:lnTo>
                  <a:pt x="765113" y="1841143"/>
                </a:lnTo>
                <a:lnTo>
                  <a:pt x="750780" y="1832776"/>
                </a:lnTo>
                <a:lnTo>
                  <a:pt x="708334" y="1919538"/>
                </a:lnTo>
                <a:lnTo>
                  <a:pt x="641532" y="2011770"/>
                </a:lnTo>
                <a:lnTo>
                  <a:pt x="598946" y="2085683"/>
                </a:lnTo>
                <a:lnTo>
                  <a:pt x="579639" y="2113809"/>
                </a:lnTo>
                <a:cubicBezTo>
                  <a:pt x="559270" y="2144935"/>
                  <a:pt x="540171" y="2176842"/>
                  <a:pt x="524123" y="2210446"/>
                </a:cubicBezTo>
                <a:lnTo>
                  <a:pt x="503813" y="2260107"/>
                </a:lnTo>
                <a:lnTo>
                  <a:pt x="457600" y="2332519"/>
                </a:lnTo>
                <a:cubicBezTo>
                  <a:pt x="442718" y="2350967"/>
                  <a:pt x="420361" y="2376684"/>
                  <a:pt x="394027" y="2375107"/>
                </a:cubicBezTo>
                <a:cubicBezTo>
                  <a:pt x="387991" y="2374764"/>
                  <a:pt x="384837" y="2369963"/>
                  <a:pt x="385728" y="2364271"/>
                </a:cubicBezTo>
                <a:cubicBezTo>
                  <a:pt x="390598" y="2332862"/>
                  <a:pt x="411309" y="2307693"/>
                  <a:pt x="429825" y="2283895"/>
                </a:cubicBezTo>
                <a:cubicBezTo>
                  <a:pt x="439084" y="2271997"/>
                  <a:pt x="448016" y="2259549"/>
                  <a:pt x="453897" y="2246125"/>
                </a:cubicBezTo>
                <a:lnTo>
                  <a:pt x="457000" y="2222626"/>
                </a:lnTo>
                <a:lnTo>
                  <a:pt x="472276" y="2207634"/>
                </a:lnTo>
                <a:lnTo>
                  <a:pt x="459658" y="2202491"/>
                </a:lnTo>
                <a:lnTo>
                  <a:pt x="457000" y="2222626"/>
                </a:lnTo>
                <a:lnTo>
                  <a:pt x="438707" y="2240579"/>
                </a:lnTo>
                <a:cubicBezTo>
                  <a:pt x="429226" y="2253257"/>
                  <a:pt x="421013" y="2267059"/>
                  <a:pt x="412749" y="2280261"/>
                </a:cubicBezTo>
                <a:cubicBezTo>
                  <a:pt x="396221" y="2306664"/>
                  <a:pt x="378733" y="2333547"/>
                  <a:pt x="352124" y="2350898"/>
                </a:cubicBezTo>
                <a:cubicBezTo>
                  <a:pt x="345746" y="2355081"/>
                  <a:pt x="337517" y="2348155"/>
                  <a:pt x="339505" y="2341228"/>
                </a:cubicBezTo>
                <a:cubicBezTo>
                  <a:pt x="347255" y="2313899"/>
                  <a:pt x="363166" y="2288988"/>
                  <a:pt x="376659" y="2263433"/>
                </a:cubicBezTo>
                <a:lnTo>
                  <a:pt x="385300" y="2243631"/>
                </a:lnTo>
                <a:lnTo>
                  <a:pt x="385455" y="2243476"/>
                </a:lnTo>
                <a:lnTo>
                  <a:pt x="415974" y="2184437"/>
                </a:lnTo>
                <a:lnTo>
                  <a:pt x="410820" y="2225666"/>
                </a:lnTo>
                <a:cubicBezTo>
                  <a:pt x="402385" y="2253404"/>
                  <a:pt x="386166" y="2278618"/>
                  <a:pt x="372724" y="2304934"/>
                </a:cubicBezTo>
                <a:lnTo>
                  <a:pt x="371171" y="2308710"/>
                </a:lnTo>
                <a:lnTo>
                  <a:pt x="343346" y="2336016"/>
                </a:lnTo>
                <a:lnTo>
                  <a:pt x="355965" y="2345686"/>
                </a:lnTo>
                <a:lnTo>
                  <a:pt x="371171" y="2308710"/>
                </a:lnTo>
                <a:lnTo>
                  <a:pt x="376916" y="2303072"/>
                </a:lnTo>
                <a:cubicBezTo>
                  <a:pt x="386398" y="2290393"/>
                  <a:pt x="394610" y="2276592"/>
                  <a:pt x="402873" y="2263390"/>
                </a:cubicBezTo>
                <a:cubicBezTo>
                  <a:pt x="419401" y="2236987"/>
                  <a:pt x="436889" y="2210103"/>
                  <a:pt x="463498" y="2192753"/>
                </a:cubicBezTo>
                <a:cubicBezTo>
                  <a:pt x="467887" y="2189941"/>
                  <a:pt x="475157" y="2192547"/>
                  <a:pt x="476117" y="2197896"/>
                </a:cubicBezTo>
                <a:cubicBezTo>
                  <a:pt x="482426" y="2231432"/>
                  <a:pt x="468642" y="2260647"/>
                  <a:pt x="449439" y="2286159"/>
                </a:cubicBezTo>
                <a:cubicBezTo>
                  <a:pt x="439838" y="2298915"/>
                  <a:pt x="429294" y="2311379"/>
                  <a:pt x="420516" y="2324752"/>
                </a:cubicBezTo>
                <a:lnTo>
                  <a:pt x="408213" y="2354317"/>
                </a:lnTo>
                <a:lnTo>
                  <a:pt x="393889" y="2357962"/>
                </a:lnTo>
                <a:lnTo>
                  <a:pt x="402188" y="2368797"/>
                </a:lnTo>
                <a:lnTo>
                  <a:pt x="408213" y="2354317"/>
                </a:lnTo>
                <a:lnTo>
                  <a:pt x="409354" y="2354027"/>
                </a:lnTo>
                <a:cubicBezTo>
                  <a:pt x="414344" y="2351395"/>
                  <a:pt x="419093" y="2347743"/>
                  <a:pt x="423379" y="2343971"/>
                </a:cubicBezTo>
                <a:cubicBezTo>
                  <a:pt x="436820" y="2332107"/>
                  <a:pt x="447999" y="2317705"/>
                  <a:pt x="458355" y="2303098"/>
                </a:cubicBezTo>
                <a:cubicBezTo>
                  <a:pt x="499983" y="2244188"/>
                  <a:pt x="530432" y="2178008"/>
                  <a:pt x="561842" y="2113406"/>
                </a:cubicBezTo>
                <a:cubicBezTo>
                  <a:pt x="572060" y="2092489"/>
                  <a:pt x="584473" y="2072532"/>
                  <a:pt x="596406" y="2052575"/>
                </a:cubicBezTo>
                <a:cubicBezTo>
                  <a:pt x="611699" y="2026858"/>
                  <a:pt x="627473" y="2001346"/>
                  <a:pt x="643863" y="1976314"/>
                </a:cubicBezTo>
                <a:cubicBezTo>
                  <a:pt x="677331" y="1925153"/>
                  <a:pt x="713609" y="1875913"/>
                  <a:pt x="752906" y="1829073"/>
                </a:cubicBezTo>
                <a:cubicBezTo>
                  <a:pt x="758324" y="1822626"/>
                  <a:pt x="770119" y="1829553"/>
                  <a:pt x="767239" y="1837440"/>
                </a:cubicBezTo>
                <a:cubicBezTo>
                  <a:pt x="753454" y="1875159"/>
                  <a:pt x="734869" y="1910752"/>
                  <a:pt x="714021" y="1944973"/>
                </a:cubicBezTo>
                <a:cubicBezTo>
                  <a:pt x="675067" y="2009027"/>
                  <a:pt x="629187" y="2068486"/>
                  <a:pt x="588657" y="2131579"/>
                </a:cubicBezTo>
                <a:cubicBezTo>
                  <a:pt x="569352" y="2161617"/>
                  <a:pt x="551024" y="2192718"/>
                  <a:pt x="536082" y="2225217"/>
                </a:cubicBezTo>
                <a:lnTo>
                  <a:pt x="509822" y="2308268"/>
                </a:lnTo>
                <a:lnTo>
                  <a:pt x="493262" y="2316677"/>
                </a:lnTo>
                <a:lnTo>
                  <a:pt x="503823" y="2327238"/>
                </a:lnTo>
                <a:lnTo>
                  <a:pt x="509822" y="2308268"/>
                </a:lnTo>
                <a:lnTo>
                  <a:pt x="510261" y="2308044"/>
                </a:lnTo>
                <a:cubicBezTo>
                  <a:pt x="515448" y="2304127"/>
                  <a:pt x="520180" y="2299463"/>
                  <a:pt x="524534" y="2294937"/>
                </a:cubicBezTo>
                <a:cubicBezTo>
                  <a:pt x="537290" y="2281701"/>
                  <a:pt x="548126" y="2266682"/>
                  <a:pt x="558344" y="2251457"/>
                </a:cubicBezTo>
                <a:cubicBezTo>
                  <a:pt x="580358" y="2218676"/>
                  <a:pt x="599561" y="2184043"/>
                  <a:pt x="618626" y="2149547"/>
                </a:cubicBezTo>
                <a:cubicBezTo>
                  <a:pt x="634537" y="2120812"/>
                  <a:pt x="649624" y="2091254"/>
                  <a:pt x="668141" y="2064097"/>
                </a:cubicBezTo>
                <a:cubicBezTo>
                  <a:pt x="682474" y="2043180"/>
                  <a:pt x="699276" y="2023771"/>
                  <a:pt x="714569" y="2003540"/>
                </a:cubicBezTo>
                <a:cubicBezTo>
                  <a:pt x="733086" y="1979126"/>
                  <a:pt x="751260" y="1954506"/>
                  <a:pt x="769159" y="1929680"/>
                </a:cubicBezTo>
                <a:cubicBezTo>
                  <a:pt x="804546" y="1880576"/>
                  <a:pt x="838768" y="1830719"/>
                  <a:pt x="871755" y="1779970"/>
                </a:cubicBezTo>
                <a:cubicBezTo>
                  <a:pt x="874773" y="1775341"/>
                  <a:pt x="879985" y="1775186"/>
                  <a:pt x="883688" y="1777346"/>
                </a:cubicBezTo>
                <a:cubicBezTo>
                  <a:pt x="887391" y="1779507"/>
                  <a:pt x="889586" y="1783982"/>
                  <a:pt x="886568" y="1788611"/>
                </a:cubicBezTo>
                <a:lnTo>
                  <a:pt x="880938" y="1796761"/>
                </a:lnTo>
                <a:lnTo>
                  <a:pt x="883001" y="1800543"/>
                </a:lnTo>
                <a:lnTo>
                  <a:pt x="848016" y="1883705"/>
                </a:lnTo>
                <a:lnTo>
                  <a:pt x="837233" y="1896684"/>
                </a:lnTo>
                <a:cubicBezTo>
                  <a:pt x="816513" y="1922736"/>
                  <a:pt x="796693" y="1949465"/>
                  <a:pt x="778828" y="1977548"/>
                </a:cubicBezTo>
                <a:cubicBezTo>
                  <a:pt x="764221" y="2000522"/>
                  <a:pt x="751396" y="2024182"/>
                  <a:pt x="740629" y="2049146"/>
                </a:cubicBezTo>
                <a:cubicBezTo>
                  <a:pt x="730959" y="2071571"/>
                  <a:pt x="721975" y="2094340"/>
                  <a:pt x="710179" y="2115737"/>
                </a:cubicBezTo>
                <a:cubicBezTo>
                  <a:pt x="697766" y="2138231"/>
                  <a:pt x="681993" y="2159285"/>
                  <a:pt x="657853" y="2169778"/>
                </a:cubicBezTo>
                <a:lnTo>
                  <a:pt x="669580" y="2181505"/>
                </a:lnTo>
                <a:cubicBezTo>
                  <a:pt x="728285" y="2085013"/>
                  <a:pt x="795356" y="1993184"/>
                  <a:pt x="844802" y="1891343"/>
                </a:cubicBezTo>
                <a:lnTo>
                  <a:pt x="848016" y="1883705"/>
                </a:lnTo>
                <a:lnTo>
                  <a:pt x="901038" y="1819883"/>
                </a:lnTo>
                <a:cubicBezTo>
                  <a:pt x="905838" y="1814190"/>
                  <a:pt x="915988" y="1818785"/>
                  <a:pt x="915645" y="1825918"/>
                </a:cubicBezTo>
                <a:lnTo>
                  <a:pt x="897102" y="1896245"/>
                </a:lnTo>
                <a:lnTo>
                  <a:pt x="851797" y="1951762"/>
                </a:lnTo>
                <a:cubicBezTo>
                  <a:pt x="835613" y="1974393"/>
                  <a:pt x="822445" y="1997368"/>
                  <a:pt x="811266" y="2022811"/>
                </a:cubicBezTo>
                <a:lnTo>
                  <a:pt x="799218" y="2049896"/>
                </a:lnTo>
                <a:lnTo>
                  <a:pt x="766964" y="2099175"/>
                </a:lnTo>
                <a:lnTo>
                  <a:pt x="751962" y="2138206"/>
                </a:lnTo>
                <a:lnTo>
                  <a:pt x="727050" y="2160520"/>
                </a:lnTo>
                <a:lnTo>
                  <a:pt x="739669" y="2170189"/>
                </a:lnTo>
                <a:lnTo>
                  <a:pt x="751962" y="2138206"/>
                </a:lnTo>
                <a:lnTo>
                  <a:pt x="756728" y="2133937"/>
                </a:lnTo>
                <a:cubicBezTo>
                  <a:pt x="764804" y="2123075"/>
                  <a:pt x="771353" y="2110868"/>
                  <a:pt x="777251" y="2099278"/>
                </a:cubicBezTo>
                <a:lnTo>
                  <a:pt x="799218" y="2049896"/>
                </a:lnTo>
                <a:lnTo>
                  <a:pt x="808866" y="2035155"/>
                </a:lnTo>
                <a:cubicBezTo>
                  <a:pt x="838355" y="1994144"/>
                  <a:pt x="872988" y="1951419"/>
                  <a:pt x="895140" y="1903687"/>
                </a:cubicBezTo>
                <a:lnTo>
                  <a:pt x="897102" y="1896245"/>
                </a:lnTo>
                <a:lnTo>
                  <a:pt x="924475" y="1862703"/>
                </a:lnTo>
                <a:cubicBezTo>
                  <a:pt x="950090" y="1834182"/>
                  <a:pt x="976613" y="1806441"/>
                  <a:pt x="1002605" y="1778323"/>
                </a:cubicBezTo>
                <a:cubicBezTo>
                  <a:pt x="1009737" y="1770574"/>
                  <a:pt x="1019750" y="1780449"/>
                  <a:pt x="1016047" y="1788679"/>
                </a:cubicBezTo>
                <a:cubicBezTo>
                  <a:pt x="1003496" y="1816591"/>
                  <a:pt x="987928" y="1842994"/>
                  <a:pt x="970989" y="1868437"/>
                </a:cubicBezTo>
                <a:cubicBezTo>
                  <a:pt x="926292" y="1935509"/>
                  <a:pt x="869714" y="1998452"/>
                  <a:pt x="833109" y="2070924"/>
                </a:cubicBezTo>
                <a:lnTo>
                  <a:pt x="814202" y="2120973"/>
                </a:lnTo>
                <a:lnTo>
                  <a:pt x="791721" y="2137408"/>
                </a:lnTo>
                <a:lnTo>
                  <a:pt x="804340" y="2147078"/>
                </a:lnTo>
                <a:lnTo>
                  <a:pt x="814202" y="2120973"/>
                </a:lnTo>
                <a:lnTo>
                  <a:pt x="825737" y="2112540"/>
                </a:lnTo>
                <a:lnTo>
                  <a:pt x="830529" y="2106149"/>
                </a:lnTo>
                <a:lnTo>
                  <a:pt x="832870" y="2099826"/>
                </a:lnTo>
                <a:lnTo>
                  <a:pt x="832938" y="2099826"/>
                </a:lnTo>
                <a:lnTo>
                  <a:pt x="836728" y="2097884"/>
                </a:lnTo>
                <a:lnTo>
                  <a:pt x="851523" y="2078155"/>
                </a:lnTo>
                <a:cubicBezTo>
                  <a:pt x="866953" y="2054083"/>
                  <a:pt x="879846" y="2028434"/>
                  <a:pt x="892945" y="2003060"/>
                </a:cubicBezTo>
                <a:cubicBezTo>
                  <a:pt x="898980" y="1991401"/>
                  <a:pt x="904947" y="1979743"/>
                  <a:pt x="911462" y="1968358"/>
                </a:cubicBezTo>
                <a:cubicBezTo>
                  <a:pt x="920035" y="1953339"/>
                  <a:pt x="931213" y="1939418"/>
                  <a:pt x="941431" y="1925427"/>
                </a:cubicBezTo>
                <a:cubicBezTo>
                  <a:pt x="963068" y="1895801"/>
                  <a:pt x="985734" y="1866929"/>
                  <a:pt x="1009703" y="1839205"/>
                </a:cubicBezTo>
                <a:lnTo>
                  <a:pt x="1032330" y="1815614"/>
                </a:lnTo>
                <a:lnTo>
                  <a:pt x="1037032" y="1793616"/>
                </a:lnTo>
                <a:lnTo>
                  <a:pt x="1037101" y="1793547"/>
                </a:lnTo>
                <a:cubicBezTo>
                  <a:pt x="1037135" y="1788027"/>
                  <a:pt x="1041439" y="1785266"/>
                  <a:pt x="1045725" y="1785266"/>
                </a:cubicBezTo>
                <a:lnTo>
                  <a:pt x="1053858" y="1793170"/>
                </a:lnTo>
                <a:close/>
                <a:moveTo>
                  <a:pt x="4032913" y="1743076"/>
                </a:moveTo>
                <a:cubicBezTo>
                  <a:pt x="4038959" y="1743318"/>
                  <a:pt x="4044437" y="1751766"/>
                  <a:pt x="4039190" y="1758092"/>
                </a:cubicBezTo>
                <a:cubicBezTo>
                  <a:pt x="3997425" y="1808430"/>
                  <a:pt x="3965055" y="1865831"/>
                  <a:pt x="3933646" y="1922958"/>
                </a:cubicBezTo>
                <a:cubicBezTo>
                  <a:pt x="3919861" y="1947990"/>
                  <a:pt x="3906282" y="1973228"/>
                  <a:pt x="3892154" y="1998122"/>
                </a:cubicBezTo>
                <a:cubicBezTo>
                  <a:pt x="3881251" y="2017393"/>
                  <a:pt x="3868220" y="2035978"/>
                  <a:pt x="3859579" y="2056484"/>
                </a:cubicBezTo>
                <a:lnTo>
                  <a:pt x="3834623" y="2133930"/>
                </a:lnTo>
                <a:lnTo>
                  <a:pt x="3842092" y="2123143"/>
                </a:lnTo>
                <a:cubicBezTo>
                  <a:pt x="3869455" y="2078635"/>
                  <a:pt x="3895310" y="2033304"/>
                  <a:pt x="3921850" y="1988315"/>
                </a:cubicBezTo>
                <a:cubicBezTo>
                  <a:pt x="3945647" y="1947922"/>
                  <a:pt x="3969650" y="1907459"/>
                  <a:pt x="3996945" y="1869260"/>
                </a:cubicBezTo>
                <a:cubicBezTo>
                  <a:pt x="4014707" y="1844434"/>
                  <a:pt x="4035281" y="1814533"/>
                  <a:pt x="4063262" y="1800269"/>
                </a:cubicBezTo>
                <a:cubicBezTo>
                  <a:pt x="4070325" y="1796703"/>
                  <a:pt x="4077115" y="1802532"/>
                  <a:pt x="4075881" y="1809939"/>
                </a:cubicBezTo>
                <a:cubicBezTo>
                  <a:pt x="4069297" y="1849989"/>
                  <a:pt x="4054003" y="1887983"/>
                  <a:pt x="4035350" y="1923850"/>
                </a:cubicBezTo>
                <a:cubicBezTo>
                  <a:pt x="3997837" y="1995928"/>
                  <a:pt x="3946058" y="2062039"/>
                  <a:pt x="3899562" y="2125681"/>
                </a:cubicBezTo>
                <a:cubicBezTo>
                  <a:pt x="3876313" y="2157502"/>
                  <a:pt x="3852670" y="2189872"/>
                  <a:pt x="3831445" y="2223622"/>
                </a:cubicBezTo>
                <a:lnTo>
                  <a:pt x="3783275" y="2319060"/>
                </a:lnTo>
                <a:lnTo>
                  <a:pt x="3771866" y="2319283"/>
                </a:lnTo>
                <a:lnTo>
                  <a:pt x="3777832" y="2329844"/>
                </a:lnTo>
                <a:lnTo>
                  <a:pt x="3783275" y="2319060"/>
                </a:lnTo>
                <a:lnTo>
                  <a:pt x="3785924" y="2319008"/>
                </a:lnTo>
                <a:cubicBezTo>
                  <a:pt x="3792165" y="2317293"/>
                  <a:pt x="3796623" y="2314893"/>
                  <a:pt x="3802795" y="2310847"/>
                </a:cubicBezTo>
                <a:cubicBezTo>
                  <a:pt x="3817471" y="2301246"/>
                  <a:pt x="3830364" y="2287461"/>
                  <a:pt x="3841954" y="2273814"/>
                </a:cubicBezTo>
                <a:cubicBezTo>
                  <a:pt x="3872130" y="2238426"/>
                  <a:pt x="3897024" y="2198444"/>
                  <a:pt x="3921027" y="2158668"/>
                </a:cubicBezTo>
                <a:cubicBezTo>
                  <a:pt x="3949487" y="2111485"/>
                  <a:pt x="3976165" y="2063205"/>
                  <a:pt x="4002706" y="2014924"/>
                </a:cubicBezTo>
                <a:cubicBezTo>
                  <a:pt x="4027395" y="1970004"/>
                  <a:pt x="4051740" y="1924879"/>
                  <a:pt x="4077870" y="1880782"/>
                </a:cubicBezTo>
                <a:cubicBezTo>
                  <a:pt x="4095426" y="1851155"/>
                  <a:pt x="4113394" y="1819265"/>
                  <a:pt x="4137809" y="1794645"/>
                </a:cubicBezTo>
                <a:cubicBezTo>
                  <a:pt x="4140860" y="1791594"/>
                  <a:pt x="4144992" y="1791628"/>
                  <a:pt x="4148087" y="1793454"/>
                </a:cubicBezTo>
                <a:cubicBezTo>
                  <a:pt x="4151181" y="1795280"/>
                  <a:pt x="4153239" y="1798898"/>
                  <a:pt x="4152142" y="1803012"/>
                </a:cubicBezTo>
                <a:cubicBezTo>
                  <a:pt x="4144323" y="1832296"/>
                  <a:pt x="4133351" y="1860551"/>
                  <a:pt x="4120869" y="1888120"/>
                </a:cubicBezTo>
                <a:cubicBezTo>
                  <a:pt x="4087334" y="1962032"/>
                  <a:pt x="4041068" y="2031354"/>
                  <a:pt x="4010309" y="2106645"/>
                </a:cubicBezTo>
                <a:lnTo>
                  <a:pt x="3995745" y="2152737"/>
                </a:lnTo>
                <a:lnTo>
                  <a:pt x="3973148" y="2174647"/>
                </a:lnTo>
                <a:lnTo>
                  <a:pt x="3985766" y="2184317"/>
                </a:lnTo>
                <a:lnTo>
                  <a:pt x="3995745" y="2152737"/>
                </a:lnTo>
                <a:lnTo>
                  <a:pt x="4027326" y="2122115"/>
                </a:lnTo>
                <a:cubicBezTo>
                  <a:pt x="4082945" y="2046197"/>
                  <a:pt x="4104615" y="1950528"/>
                  <a:pt x="4165514" y="1877901"/>
                </a:cubicBezTo>
                <a:cubicBezTo>
                  <a:pt x="4172647" y="1869466"/>
                  <a:pt x="4184717" y="1881673"/>
                  <a:pt x="4177653" y="1890040"/>
                </a:cubicBezTo>
                <a:cubicBezTo>
                  <a:pt x="4160508" y="1910408"/>
                  <a:pt x="4146586" y="1933245"/>
                  <a:pt x="4134036" y="1956700"/>
                </a:cubicBezTo>
                <a:cubicBezTo>
                  <a:pt x="4090899" y="2037350"/>
                  <a:pt x="4062371" y="2136928"/>
                  <a:pt x="3981789" y="2189460"/>
                </a:cubicBezTo>
                <a:cubicBezTo>
                  <a:pt x="3975136" y="2193781"/>
                  <a:pt x="3967730" y="2186649"/>
                  <a:pt x="3969170" y="2179791"/>
                </a:cubicBezTo>
                <a:cubicBezTo>
                  <a:pt x="3975479" y="2150507"/>
                  <a:pt x="3985287" y="2122252"/>
                  <a:pt x="3996945" y="2094683"/>
                </a:cubicBezTo>
                <a:cubicBezTo>
                  <a:pt x="4028834" y="2019433"/>
                  <a:pt x="4074920" y="1950202"/>
                  <a:pt x="4107919" y="1875473"/>
                </a:cubicBezTo>
                <a:lnTo>
                  <a:pt x="4116908" y="1850422"/>
                </a:lnTo>
                <a:lnTo>
                  <a:pt x="4118675" y="1847520"/>
                </a:lnTo>
                <a:cubicBezTo>
                  <a:pt x="4128207" y="1833050"/>
                  <a:pt x="4137740" y="1819060"/>
                  <a:pt x="4149879" y="1806853"/>
                </a:cubicBezTo>
                <a:lnTo>
                  <a:pt x="4135545" y="1798486"/>
                </a:lnTo>
                <a:lnTo>
                  <a:pt x="4116908" y="1850422"/>
                </a:lnTo>
                <a:lnTo>
                  <a:pt x="4080887" y="1909585"/>
                </a:lnTo>
                <a:cubicBezTo>
                  <a:pt x="4026503" y="2003952"/>
                  <a:pt x="3977469" y="2101404"/>
                  <a:pt x="3919587" y="2193712"/>
                </a:cubicBezTo>
                <a:cubicBezTo>
                  <a:pt x="3895858" y="2231568"/>
                  <a:pt x="3870758" y="2270110"/>
                  <a:pt x="3839348" y="2302138"/>
                </a:cubicBezTo>
                <a:cubicBezTo>
                  <a:pt x="3821518" y="2320380"/>
                  <a:pt x="3795046" y="2343491"/>
                  <a:pt x="3767271" y="2335879"/>
                </a:cubicBezTo>
                <a:cubicBezTo>
                  <a:pt x="3763087" y="2334713"/>
                  <a:pt x="3759727" y="2329638"/>
                  <a:pt x="3761304" y="2325318"/>
                </a:cubicBezTo>
                <a:cubicBezTo>
                  <a:pt x="3775912" y="2285129"/>
                  <a:pt x="3796486" y="2247479"/>
                  <a:pt x="3819391" y="2211406"/>
                </a:cubicBezTo>
                <a:cubicBezTo>
                  <a:pt x="3863626" y="2141729"/>
                  <a:pt x="3915747" y="2077469"/>
                  <a:pt x="3962518" y="2009575"/>
                </a:cubicBezTo>
                <a:cubicBezTo>
                  <a:pt x="3994408" y="1963284"/>
                  <a:pt x="4025989" y="1913906"/>
                  <a:pt x="4044994" y="1860372"/>
                </a:cubicBezTo>
                <a:lnTo>
                  <a:pt x="4052396" y="1832040"/>
                </a:lnTo>
                <a:lnTo>
                  <a:pt x="4071972" y="1815082"/>
                </a:lnTo>
                <a:lnTo>
                  <a:pt x="4059353" y="1805412"/>
                </a:lnTo>
                <a:lnTo>
                  <a:pt x="4052396" y="1832040"/>
                </a:lnTo>
                <a:lnTo>
                  <a:pt x="4037613" y="1844846"/>
                </a:lnTo>
                <a:cubicBezTo>
                  <a:pt x="4023417" y="1861099"/>
                  <a:pt x="4010867" y="1878793"/>
                  <a:pt x="3998865" y="1896692"/>
                </a:cubicBezTo>
                <a:cubicBezTo>
                  <a:pt x="3942012" y="1981251"/>
                  <a:pt x="3895310" y="2072189"/>
                  <a:pt x="3840582" y="2158119"/>
                </a:cubicBezTo>
                <a:lnTo>
                  <a:pt x="3810009" y="2203957"/>
                </a:lnTo>
                <a:lnTo>
                  <a:pt x="3810000" y="2203981"/>
                </a:lnTo>
                <a:cubicBezTo>
                  <a:pt x="3792962" y="2243144"/>
                  <a:pt x="3767861" y="2279568"/>
                  <a:pt x="3726927" y="2286782"/>
                </a:cubicBezTo>
                <a:lnTo>
                  <a:pt x="3723288" y="2286866"/>
                </a:lnTo>
                <a:lnTo>
                  <a:pt x="3716940" y="2289121"/>
                </a:lnTo>
                <a:cubicBezTo>
                  <a:pt x="3710709" y="2290084"/>
                  <a:pt x="3704348" y="2289673"/>
                  <a:pt x="3698005" y="2287324"/>
                </a:cubicBezTo>
                <a:cubicBezTo>
                  <a:pt x="3694576" y="2286021"/>
                  <a:pt x="3691489" y="2283003"/>
                  <a:pt x="3691695" y="2279026"/>
                </a:cubicBezTo>
                <a:cubicBezTo>
                  <a:pt x="3692381" y="2267710"/>
                  <a:pt x="3693547" y="2256463"/>
                  <a:pt x="3695193" y="2245284"/>
                </a:cubicBezTo>
                <a:lnTo>
                  <a:pt x="3696427" y="2240090"/>
                </a:lnTo>
                <a:lnTo>
                  <a:pt x="3709748" y="2220263"/>
                </a:lnTo>
                <a:lnTo>
                  <a:pt x="3730999" y="2175272"/>
                </a:lnTo>
                <a:lnTo>
                  <a:pt x="3720131" y="2207047"/>
                </a:lnTo>
                <a:lnTo>
                  <a:pt x="3710133" y="2270021"/>
                </a:lnTo>
                <a:lnTo>
                  <a:pt x="3719863" y="2269794"/>
                </a:lnTo>
                <a:lnTo>
                  <a:pt x="3730581" y="2265173"/>
                </a:lnTo>
                <a:cubicBezTo>
                  <a:pt x="3744570" y="2256532"/>
                  <a:pt x="3756572" y="2243639"/>
                  <a:pt x="3767545" y="2230814"/>
                </a:cubicBezTo>
                <a:lnTo>
                  <a:pt x="3798107" y="2186673"/>
                </a:lnTo>
                <a:lnTo>
                  <a:pt x="3802872" y="2176199"/>
                </a:lnTo>
                <a:cubicBezTo>
                  <a:pt x="3808847" y="2159542"/>
                  <a:pt x="3813836" y="2142483"/>
                  <a:pt x="3818843" y="2125681"/>
                </a:cubicBezTo>
                <a:cubicBezTo>
                  <a:pt x="3828170" y="2094340"/>
                  <a:pt x="3836194" y="2060598"/>
                  <a:pt x="3852447" y="2031932"/>
                </a:cubicBezTo>
                <a:cubicBezTo>
                  <a:pt x="3866026" y="2008066"/>
                  <a:pt x="3879811" y="1985435"/>
                  <a:pt x="3893527" y="1960540"/>
                </a:cubicBezTo>
                <a:cubicBezTo>
                  <a:pt x="3907243" y="1935646"/>
                  <a:pt x="3920684" y="1910683"/>
                  <a:pt x="3934606" y="1885925"/>
                </a:cubicBezTo>
                <a:cubicBezTo>
                  <a:pt x="3962038" y="1837096"/>
                  <a:pt x="3991253" y="1789159"/>
                  <a:pt x="4027052" y="1745953"/>
                </a:cubicBezTo>
                <a:cubicBezTo>
                  <a:pt x="4028818" y="1743827"/>
                  <a:pt x="4030897" y="1742996"/>
                  <a:pt x="4032913" y="1743076"/>
                </a:cubicBezTo>
                <a:close/>
                <a:moveTo>
                  <a:pt x="2295858" y="1705394"/>
                </a:moveTo>
                <a:lnTo>
                  <a:pt x="2296024" y="1705491"/>
                </a:lnTo>
                <a:lnTo>
                  <a:pt x="2294548" y="1708007"/>
                </a:lnTo>
                <a:lnTo>
                  <a:pt x="2295887" y="1705491"/>
                </a:lnTo>
                <a:close/>
                <a:moveTo>
                  <a:pt x="477366" y="1660226"/>
                </a:moveTo>
                <a:cubicBezTo>
                  <a:pt x="483686" y="1660683"/>
                  <a:pt x="489061" y="1668990"/>
                  <a:pt x="483249" y="1674905"/>
                </a:cubicBezTo>
                <a:cubicBezTo>
                  <a:pt x="458834" y="1699799"/>
                  <a:pt x="452456" y="1736901"/>
                  <a:pt x="436066" y="1766733"/>
                </a:cubicBezTo>
                <a:cubicBezTo>
                  <a:pt x="430716" y="1776403"/>
                  <a:pt x="415903" y="1767762"/>
                  <a:pt x="421252" y="1758093"/>
                </a:cubicBezTo>
                <a:cubicBezTo>
                  <a:pt x="438534" y="1726683"/>
                  <a:pt x="445255" y="1689032"/>
                  <a:pt x="471110" y="1662766"/>
                </a:cubicBezTo>
                <a:cubicBezTo>
                  <a:pt x="473048" y="1660794"/>
                  <a:pt x="475260" y="1660074"/>
                  <a:pt x="477366" y="1660226"/>
                </a:cubicBezTo>
                <a:close/>
                <a:moveTo>
                  <a:pt x="4665761" y="1653829"/>
                </a:moveTo>
                <a:lnTo>
                  <a:pt x="4644709" y="1685895"/>
                </a:lnTo>
                <a:cubicBezTo>
                  <a:pt x="4631241" y="1710155"/>
                  <a:pt x="4619342" y="1735324"/>
                  <a:pt x="4608678" y="1760561"/>
                </a:cubicBezTo>
                <a:cubicBezTo>
                  <a:pt x="4598528" y="1784633"/>
                  <a:pt x="4589476" y="1809322"/>
                  <a:pt x="4582893" y="1834559"/>
                </a:cubicBezTo>
                <a:lnTo>
                  <a:pt x="4580192" y="1855229"/>
                </a:lnTo>
                <a:lnTo>
                  <a:pt x="4559575" y="1886406"/>
                </a:lnTo>
                <a:lnTo>
                  <a:pt x="4575554" y="1890726"/>
                </a:lnTo>
                <a:lnTo>
                  <a:pt x="4580192" y="1855229"/>
                </a:lnTo>
                <a:lnTo>
                  <a:pt x="4635493" y="1771603"/>
                </a:lnTo>
                <a:cubicBezTo>
                  <a:pt x="4660182" y="1734707"/>
                  <a:pt x="4686311" y="1695548"/>
                  <a:pt x="4722041" y="1668390"/>
                </a:cubicBezTo>
                <a:cubicBezTo>
                  <a:pt x="4730819" y="1661738"/>
                  <a:pt x="4739323" y="1676619"/>
                  <a:pt x="4730682" y="1683203"/>
                </a:cubicBezTo>
                <a:cubicBezTo>
                  <a:pt x="4696186" y="1709401"/>
                  <a:pt x="4671086" y="1748903"/>
                  <a:pt x="4647426" y="1784496"/>
                </a:cubicBezTo>
                <a:cubicBezTo>
                  <a:pt x="4623012" y="1821186"/>
                  <a:pt x="4600723" y="1859591"/>
                  <a:pt x="4574320" y="1894978"/>
                </a:cubicBezTo>
                <a:cubicBezTo>
                  <a:pt x="4569177" y="1901836"/>
                  <a:pt x="4559095" y="1899505"/>
                  <a:pt x="4558340" y="1890658"/>
                </a:cubicBezTo>
                <a:cubicBezTo>
                  <a:pt x="4556420" y="1867409"/>
                  <a:pt x="4562319" y="1843406"/>
                  <a:pt x="4568627" y="1821255"/>
                </a:cubicBezTo>
                <a:cubicBezTo>
                  <a:pt x="4576480" y="1793686"/>
                  <a:pt x="4586596" y="1766579"/>
                  <a:pt x="4598374" y="1740193"/>
                </a:cubicBezTo>
                <a:lnTo>
                  <a:pt x="4608770" y="1720110"/>
                </a:lnTo>
                <a:lnTo>
                  <a:pt x="4636110" y="1685055"/>
                </a:lnTo>
                <a:close/>
                <a:moveTo>
                  <a:pt x="4653108" y="1641665"/>
                </a:moveTo>
                <a:lnTo>
                  <a:pt x="4638099" y="1663452"/>
                </a:lnTo>
                <a:lnTo>
                  <a:pt x="4608770" y="1720110"/>
                </a:lnTo>
                <a:lnTo>
                  <a:pt x="4588842" y="1745663"/>
                </a:lnTo>
                <a:cubicBezTo>
                  <a:pt x="4575331" y="1767437"/>
                  <a:pt x="4565096" y="1790943"/>
                  <a:pt x="4561221" y="1816660"/>
                </a:cubicBezTo>
                <a:lnTo>
                  <a:pt x="4561427" y="1816797"/>
                </a:lnTo>
                <a:cubicBezTo>
                  <a:pt x="4559780" y="1827701"/>
                  <a:pt x="4543253" y="1823038"/>
                  <a:pt x="4544899" y="1812271"/>
                </a:cubicBezTo>
                <a:cubicBezTo>
                  <a:pt x="4548191" y="1790188"/>
                  <a:pt x="4556215" y="1769202"/>
                  <a:pt x="4566913" y="1749726"/>
                </a:cubicBezTo>
                <a:cubicBezTo>
                  <a:pt x="4586973" y="1713139"/>
                  <a:pt x="4614542" y="1682500"/>
                  <a:pt x="4643191" y="1652694"/>
                </a:cubicBezTo>
                <a:close/>
                <a:moveTo>
                  <a:pt x="443404" y="1631493"/>
                </a:moveTo>
                <a:cubicBezTo>
                  <a:pt x="451222" y="1623675"/>
                  <a:pt x="463292" y="1635814"/>
                  <a:pt x="455542" y="1643632"/>
                </a:cubicBezTo>
                <a:cubicBezTo>
                  <a:pt x="434625" y="1664754"/>
                  <a:pt x="421458" y="1691912"/>
                  <a:pt x="408359" y="1718178"/>
                </a:cubicBezTo>
                <a:cubicBezTo>
                  <a:pt x="406302" y="1722362"/>
                  <a:pt x="400404" y="1723459"/>
                  <a:pt x="396632" y="1721264"/>
                </a:cubicBezTo>
                <a:cubicBezTo>
                  <a:pt x="392449" y="1718795"/>
                  <a:pt x="391489" y="1713652"/>
                  <a:pt x="393546" y="1709537"/>
                </a:cubicBezTo>
                <a:cubicBezTo>
                  <a:pt x="407331" y="1681968"/>
                  <a:pt x="421458" y="1653713"/>
                  <a:pt x="443404" y="1631562"/>
                </a:cubicBezTo>
                <a:close/>
                <a:moveTo>
                  <a:pt x="4214385" y="1593432"/>
                </a:moveTo>
                <a:lnTo>
                  <a:pt x="4227648" y="1603650"/>
                </a:lnTo>
                <a:lnTo>
                  <a:pt x="4234473" y="1594984"/>
                </a:lnTo>
                <a:lnTo>
                  <a:pt x="4226413" y="1605570"/>
                </a:lnTo>
                <a:cubicBezTo>
                  <a:pt x="4220173" y="1613114"/>
                  <a:pt x="4207417" y="1603102"/>
                  <a:pt x="4212972" y="1595215"/>
                </a:cubicBezTo>
                <a:close/>
                <a:moveTo>
                  <a:pt x="3683245" y="1592240"/>
                </a:moveTo>
                <a:lnTo>
                  <a:pt x="3672433" y="1617983"/>
                </a:lnTo>
                <a:lnTo>
                  <a:pt x="3648633" y="1676188"/>
                </a:lnTo>
                <a:lnTo>
                  <a:pt x="3592644" y="1761857"/>
                </a:lnTo>
                <a:lnTo>
                  <a:pt x="3633608" y="1669667"/>
                </a:lnTo>
                <a:lnTo>
                  <a:pt x="3635229" y="1665567"/>
                </a:lnTo>
                <a:close/>
                <a:moveTo>
                  <a:pt x="4420838" y="1588151"/>
                </a:moveTo>
                <a:lnTo>
                  <a:pt x="4435651" y="1596792"/>
                </a:lnTo>
                <a:cubicBezTo>
                  <a:pt x="4429890" y="1606325"/>
                  <a:pt x="4415900" y="1597958"/>
                  <a:pt x="4420838" y="1588151"/>
                </a:cubicBezTo>
                <a:close/>
                <a:moveTo>
                  <a:pt x="3668093" y="1582472"/>
                </a:moveTo>
                <a:lnTo>
                  <a:pt x="3635229" y="1665567"/>
                </a:lnTo>
                <a:lnTo>
                  <a:pt x="3605628" y="1710772"/>
                </a:lnTo>
                <a:cubicBezTo>
                  <a:pt x="3581419" y="1749725"/>
                  <a:pt x="3557416" y="1790393"/>
                  <a:pt x="3536361" y="1829758"/>
                </a:cubicBezTo>
                <a:lnTo>
                  <a:pt x="3491642" y="1922138"/>
                </a:lnTo>
                <a:lnTo>
                  <a:pt x="3451323" y="1968016"/>
                </a:lnTo>
                <a:lnTo>
                  <a:pt x="3450692" y="1968435"/>
                </a:lnTo>
                <a:lnTo>
                  <a:pt x="3493156" y="1877627"/>
                </a:lnTo>
                <a:cubicBezTo>
                  <a:pt x="3532178" y="1796291"/>
                  <a:pt x="3578881" y="1719276"/>
                  <a:pt x="3627916" y="1643632"/>
                </a:cubicBezTo>
                <a:close/>
                <a:moveTo>
                  <a:pt x="1264237" y="1572846"/>
                </a:moveTo>
                <a:lnTo>
                  <a:pt x="1196507" y="1683631"/>
                </a:lnTo>
                <a:cubicBezTo>
                  <a:pt x="1170198" y="1718504"/>
                  <a:pt x="1141240" y="1751542"/>
                  <a:pt x="1112470" y="1784083"/>
                </a:cubicBezTo>
                <a:lnTo>
                  <a:pt x="1063989" y="1839758"/>
                </a:lnTo>
                <a:lnTo>
                  <a:pt x="1068853" y="1831335"/>
                </a:lnTo>
                <a:cubicBezTo>
                  <a:pt x="1099886" y="1786895"/>
                  <a:pt x="1134262" y="1744958"/>
                  <a:pt x="1168183" y="1702696"/>
                </a:cubicBezTo>
                <a:close/>
                <a:moveTo>
                  <a:pt x="1264649" y="1572171"/>
                </a:moveTo>
                <a:lnTo>
                  <a:pt x="1264710" y="1572206"/>
                </a:lnTo>
                <a:lnTo>
                  <a:pt x="1264237" y="1572846"/>
                </a:lnTo>
                <a:close/>
                <a:moveTo>
                  <a:pt x="1276154" y="1569171"/>
                </a:moveTo>
                <a:cubicBezTo>
                  <a:pt x="1279669" y="1571280"/>
                  <a:pt x="1281863" y="1575806"/>
                  <a:pt x="1279600" y="1580744"/>
                </a:cubicBezTo>
                <a:lnTo>
                  <a:pt x="1214967" y="1684216"/>
                </a:lnTo>
                <a:lnTo>
                  <a:pt x="1160196" y="1753726"/>
                </a:lnTo>
                <a:lnTo>
                  <a:pt x="1117545" y="1804238"/>
                </a:lnTo>
                <a:lnTo>
                  <a:pt x="1076689" y="1851646"/>
                </a:lnTo>
                <a:lnTo>
                  <a:pt x="1167608" y="1730522"/>
                </a:lnTo>
                <a:cubicBezTo>
                  <a:pt x="1206699" y="1681968"/>
                  <a:pt x="1245858" y="1633413"/>
                  <a:pt x="1279462" y="1580812"/>
                </a:cubicBezTo>
                <a:lnTo>
                  <a:pt x="1264710" y="1572206"/>
                </a:lnTo>
                <a:lnTo>
                  <a:pt x="1264786" y="1572103"/>
                </a:lnTo>
                <a:cubicBezTo>
                  <a:pt x="1267804" y="1567371"/>
                  <a:pt x="1272639" y="1567062"/>
                  <a:pt x="1276154" y="1569171"/>
                </a:cubicBezTo>
                <a:close/>
                <a:moveTo>
                  <a:pt x="4372366" y="1560424"/>
                </a:moveTo>
                <a:lnTo>
                  <a:pt x="4387097" y="1569017"/>
                </a:lnTo>
                <a:lnTo>
                  <a:pt x="4390885" y="1563143"/>
                </a:lnTo>
                <a:lnTo>
                  <a:pt x="4387165" y="1569086"/>
                </a:lnTo>
                <a:cubicBezTo>
                  <a:pt x="4381816" y="1578756"/>
                  <a:pt x="4367071" y="1570115"/>
                  <a:pt x="4372352" y="1560445"/>
                </a:cubicBezTo>
                <a:close/>
                <a:moveTo>
                  <a:pt x="4728899" y="1557427"/>
                </a:moveTo>
                <a:cubicBezTo>
                  <a:pt x="4735826" y="1553861"/>
                  <a:pt x="4746113" y="1561679"/>
                  <a:pt x="4740627" y="1569155"/>
                </a:cubicBezTo>
                <a:cubicBezTo>
                  <a:pt x="4725230" y="1590175"/>
                  <a:pt x="4707588" y="1609754"/>
                  <a:pt x="4689551" y="1628777"/>
                </a:cubicBezTo>
                <a:lnTo>
                  <a:pt x="4665761" y="1653829"/>
                </a:lnTo>
                <a:lnTo>
                  <a:pt x="4690151" y="1616681"/>
                </a:lnTo>
                <a:cubicBezTo>
                  <a:pt x="4703319" y="1599878"/>
                  <a:pt x="4718406" y="1582185"/>
                  <a:pt x="4737677" y="1572378"/>
                </a:cubicBezTo>
                <a:lnTo>
                  <a:pt x="4725950" y="1560651"/>
                </a:lnTo>
                <a:lnTo>
                  <a:pt x="4653108" y="1641665"/>
                </a:lnTo>
                <a:lnTo>
                  <a:pt x="4683499" y="1597547"/>
                </a:lnTo>
                <a:cubicBezTo>
                  <a:pt x="4696255" y="1582185"/>
                  <a:pt x="4710862" y="1566617"/>
                  <a:pt x="4728899" y="1557427"/>
                </a:cubicBezTo>
                <a:close/>
                <a:moveTo>
                  <a:pt x="4816264" y="1521777"/>
                </a:moveTo>
                <a:lnTo>
                  <a:pt x="4820603" y="1537063"/>
                </a:lnTo>
                <a:lnTo>
                  <a:pt x="4786027" y="1558388"/>
                </a:lnTo>
                <a:lnTo>
                  <a:pt x="4785958" y="1558319"/>
                </a:lnTo>
                <a:cubicBezTo>
                  <a:pt x="4776083" y="1563120"/>
                  <a:pt x="4767373" y="1548306"/>
                  <a:pt x="4777317" y="1543506"/>
                </a:cubicBezTo>
                <a:close/>
                <a:moveTo>
                  <a:pt x="4663823" y="1472133"/>
                </a:moveTo>
                <a:lnTo>
                  <a:pt x="4658370" y="1473147"/>
                </a:lnTo>
                <a:lnTo>
                  <a:pt x="4637070" y="1496323"/>
                </a:lnTo>
                <a:lnTo>
                  <a:pt x="4651404" y="1504689"/>
                </a:lnTo>
                <a:close/>
                <a:moveTo>
                  <a:pt x="4919482" y="1472022"/>
                </a:moveTo>
                <a:lnTo>
                  <a:pt x="4843154" y="1570869"/>
                </a:lnTo>
                <a:cubicBezTo>
                  <a:pt x="4839450" y="1574915"/>
                  <a:pt x="4832319" y="1573818"/>
                  <a:pt x="4829713" y="1569155"/>
                </a:cubicBezTo>
                <a:lnTo>
                  <a:pt x="4820603" y="1537063"/>
                </a:lnTo>
                <a:lnTo>
                  <a:pt x="4835922" y="1527616"/>
                </a:lnTo>
                <a:lnTo>
                  <a:pt x="4840735" y="1545983"/>
                </a:lnTo>
                <a:lnTo>
                  <a:pt x="4831084" y="1558730"/>
                </a:lnTo>
                <a:lnTo>
                  <a:pt x="4844525" y="1560445"/>
                </a:lnTo>
                <a:lnTo>
                  <a:pt x="4840735" y="1545983"/>
                </a:lnTo>
                <a:lnTo>
                  <a:pt x="4871040" y="1505957"/>
                </a:lnTo>
                <a:lnTo>
                  <a:pt x="4903813" y="1485744"/>
                </a:lnTo>
                <a:close/>
                <a:moveTo>
                  <a:pt x="4901764" y="1465377"/>
                </a:moveTo>
                <a:lnTo>
                  <a:pt x="4871040" y="1505957"/>
                </a:lnTo>
                <a:lnTo>
                  <a:pt x="4835922" y="1527616"/>
                </a:lnTo>
                <a:lnTo>
                  <a:pt x="4832080" y="1512954"/>
                </a:lnTo>
                <a:lnTo>
                  <a:pt x="4841422" y="1507741"/>
                </a:lnTo>
                <a:cubicBezTo>
                  <a:pt x="4862116" y="1494660"/>
                  <a:pt x="4882142" y="1480515"/>
                  <a:pt x="4901516" y="1465599"/>
                </a:cubicBezTo>
                <a:close/>
                <a:moveTo>
                  <a:pt x="4718516" y="1430583"/>
                </a:moveTo>
                <a:lnTo>
                  <a:pt x="4714928" y="1438398"/>
                </a:lnTo>
                <a:lnTo>
                  <a:pt x="4701878" y="1452282"/>
                </a:lnTo>
                <a:lnTo>
                  <a:pt x="4694198" y="1446396"/>
                </a:lnTo>
                <a:close/>
                <a:moveTo>
                  <a:pt x="968932" y="1425479"/>
                </a:moveTo>
                <a:lnTo>
                  <a:pt x="969051" y="1425570"/>
                </a:lnTo>
                <a:lnTo>
                  <a:pt x="967983" y="1426933"/>
                </a:lnTo>
                <a:close/>
                <a:moveTo>
                  <a:pt x="981140" y="1423156"/>
                </a:moveTo>
                <a:cubicBezTo>
                  <a:pt x="984294" y="1425701"/>
                  <a:pt x="986077" y="1430245"/>
                  <a:pt x="983745" y="1434325"/>
                </a:cubicBezTo>
                <a:cubicBezTo>
                  <a:pt x="959057" y="1477256"/>
                  <a:pt x="928401" y="1516484"/>
                  <a:pt x="902410" y="1558592"/>
                </a:cubicBezTo>
                <a:cubicBezTo>
                  <a:pt x="890031" y="1578618"/>
                  <a:pt x="877361" y="1600169"/>
                  <a:pt x="867974" y="1622792"/>
                </a:cubicBezTo>
                <a:lnTo>
                  <a:pt x="856568" y="1677456"/>
                </a:lnTo>
                <a:lnTo>
                  <a:pt x="842402" y="1685122"/>
                </a:lnTo>
                <a:lnTo>
                  <a:pt x="853237" y="1693421"/>
                </a:lnTo>
                <a:lnTo>
                  <a:pt x="856568" y="1677456"/>
                </a:lnTo>
                <a:lnTo>
                  <a:pt x="861759" y="1674647"/>
                </a:lnTo>
                <a:cubicBezTo>
                  <a:pt x="867485" y="1669778"/>
                  <a:pt x="872543" y="1663966"/>
                  <a:pt x="877104" y="1658513"/>
                </a:cubicBezTo>
                <a:cubicBezTo>
                  <a:pt x="890202" y="1642877"/>
                  <a:pt x="900969" y="1625252"/>
                  <a:pt x="911325" y="1607764"/>
                </a:cubicBezTo>
                <a:cubicBezTo>
                  <a:pt x="930596" y="1575120"/>
                  <a:pt x="946369" y="1539322"/>
                  <a:pt x="969001" y="1508803"/>
                </a:cubicBezTo>
                <a:cubicBezTo>
                  <a:pt x="974555" y="1501259"/>
                  <a:pt x="987174" y="1505443"/>
                  <a:pt x="984637" y="1515387"/>
                </a:cubicBezTo>
                <a:cubicBezTo>
                  <a:pt x="974624" y="1554135"/>
                  <a:pt x="951239" y="1590276"/>
                  <a:pt x="932448" y="1623126"/>
                </a:cubicBezTo>
                <a:cubicBezTo>
                  <a:pt x="923053" y="1639551"/>
                  <a:pt x="912886" y="1656868"/>
                  <a:pt x="905016" y="1674956"/>
                </a:cubicBezTo>
                <a:lnTo>
                  <a:pt x="896035" y="1712110"/>
                </a:lnTo>
                <a:lnTo>
                  <a:pt x="878475" y="1724007"/>
                </a:lnTo>
                <a:lnTo>
                  <a:pt x="891368" y="1731414"/>
                </a:lnTo>
                <a:lnTo>
                  <a:pt x="896035" y="1712110"/>
                </a:lnTo>
                <a:lnTo>
                  <a:pt x="917686" y="1697441"/>
                </a:lnTo>
                <a:cubicBezTo>
                  <a:pt x="929705" y="1686854"/>
                  <a:pt x="940266" y="1674664"/>
                  <a:pt x="948152" y="1661257"/>
                </a:cubicBezTo>
                <a:cubicBezTo>
                  <a:pt x="953776" y="1651724"/>
                  <a:pt x="968589" y="1660365"/>
                  <a:pt x="962965" y="1669898"/>
                </a:cubicBezTo>
                <a:cubicBezTo>
                  <a:pt x="945820" y="1699113"/>
                  <a:pt x="917086" y="1723459"/>
                  <a:pt x="887116" y="1738821"/>
                </a:cubicBezTo>
                <a:cubicBezTo>
                  <a:pt x="881493" y="1741701"/>
                  <a:pt x="874155" y="1738204"/>
                  <a:pt x="874223" y="1731414"/>
                </a:cubicBezTo>
                <a:cubicBezTo>
                  <a:pt x="874463" y="1711595"/>
                  <a:pt x="879590" y="1692478"/>
                  <a:pt x="887031" y="1674116"/>
                </a:cubicBezTo>
                <a:lnTo>
                  <a:pt x="889611" y="1669015"/>
                </a:lnTo>
                <a:lnTo>
                  <a:pt x="922709" y="1622029"/>
                </a:lnTo>
                <a:cubicBezTo>
                  <a:pt x="943420" y="1587670"/>
                  <a:pt x="959811" y="1549677"/>
                  <a:pt x="983745" y="1517376"/>
                </a:cubicBezTo>
                <a:lnTo>
                  <a:pt x="968109" y="1510792"/>
                </a:lnTo>
                <a:cubicBezTo>
                  <a:pt x="957822" y="1550706"/>
                  <a:pt x="933751" y="1585887"/>
                  <a:pt x="913725" y="1621343"/>
                </a:cubicBezTo>
                <a:lnTo>
                  <a:pt x="889611" y="1669015"/>
                </a:lnTo>
                <a:lnTo>
                  <a:pt x="885607" y="1674698"/>
                </a:lnTo>
                <a:cubicBezTo>
                  <a:pt x="875252" y="1686288"/>
                  <a:pt x="862496" y="1697878"/>
                  <a:pt x="846928" y="1701513"/>
                </a:cubicBezTo>
                <a:cubicBezTo>
                  <a:pt x="841442" y="1702748"/>
                  <a:pt x="836298" y="1698907"/>
                  <a:pt x="836092" y="1693215"/>
                </a:cubicBezTo>
                <a:lnTo>
                  <a:pt x="847937" y="1633326"/>
                </a:lnTo>
                <a:lnTo>
                  <a:pt x="855501" y="1623126"/>
                </a:lnTo>
                <a:cubicBezTo>
                  <a:pt x="865994" y="1605775"/>
                  <a:pt x="873606" y="1586984"/>
                  <a:pt x="883070" y="1569085"/>
                </a:cubicBezTo>
                <a:cubicBezTo>
                  <a:pt x="894591" y="1547414"/>
                  <a:pt x="910913" y="1528143"/>
                  <a:pt x="925590" y="1508598"/>
                </a:cubicBezTo>
                <a:cubicBezTo>
                  <a:pt x="944038" y="1483977"/>
                  <a:pt x="962897" y="1459700"/>
                  <a:pt x="982374" y="1435834"/>
                </a:cubicBezTo>
                <a:lnTo>
                  <a:pt x="969051" y="1425570"/>
                </a:lnTo>
                <a:lnTo>
                  <a:pt x="970304" y="1423970"/>
                </a:lnTo>
                <a:cubicBezTo>
                  <a:pt x="973459" y="1420061"/>
                  <a:pt x="977985" y="1420610"/>
                  <a:pt x="981140" y="1423156"/>
                </a:cubicBezTo>
                <a:close/>
                <a:moveTo>
                  <a:pt x="2407559" y="1393774"/>
                </a:moveTo>
                <a:lnTo>
                  <a:pt x="2338200" y="1502357"/>
                </a:lnTo>
                <a:cubicBezTo>
                  <a:pt x="2305625" y="1556673"/>
                  <a:pt x="2274558" y="1611743"/>
                  <a:pt x="2238279" y="1663795"/>
                </a:cubicBezTo>
                <a:lnTo>
                  <a:pt x="2216241" y="1692269"/>
                </a:lnTo>
                <a:lnTo>
                  <a:pt x="2243046" y="1631031"/>
                </a:lnTo>
                <a:lnTo>
                  <a:pt x="2255271" y="1605979"/>
                </a:lnTo>
                <a:lnTo>
                  <a:pt x="2336601" y="1471786"/>
                </a:lnTo>
                <a:close/>
                <a:moveTo>
                  <a:pt x="2396502" y="1379750"/>
                </a:moveTo>
                <a:lnTo>
                  <a:pt x="2339229" y="1467450"/>
                </a:lnTo>
                <a:lnTo>
                  <a:pt x="2336601" y="1471786"/>
                </a:lnTo>
                <a:lnTo>
                  <a:pt x="2327570" y="1481715"/>
                </a:lnTo>
                <a:cubicBezTo>
                  <a:pt x="2309911" y="1504415"/>
                  <a:pt x="2294609" y="1528577"/>
                  <a:pt x="2280807" y="1553647"/>
                </a:cubicBezTo>
                <a:lnTo>
                  <a:pt x="2255271" y="1605979"/>
                </a:lnTo>
                <a:lnTo>
                  <a:pt x="2242051" y="1627790"/>
                </a:lnTo>
                <a:lnTo>
                  <a:pt x="2207139" y="1674314"/>
                </a:lnTo>
                <a:lnTo>
                  <a:pt x="2249869" y="1577864"/>
                </a:lnTo>
                <a:cubicBezTo>
                  <a:pt x="2274146" y="1528006"/>
                  <a:pt x="2303225" y="1482675"/>
                  <a:pt x="2339366" y="1440635"/>
                </a:cubicBezTo>
                <a:close/>
                <a:moveTo>
                  <a:pt x="4874254" y="1373355"/>
                </a:moveTo>
                <a:lnTo>
                  <a:pt x="4846113" y="1405633"/>
                </a:lnTo>
                <a:lnTo>
                  <a:pt x="4801359" y="1474120"/>
                </a:lnTo>
                <a:lnTo>
                  <a:pt x="4798234" y="1475843"/>
                </a:lnTo>
                <a:cubicBezTo>
                  <a:pt x="4792885" y="1478183"/>
                  <a:pt x="4787330" y="1479795"/>
                  <a:pt x="4781775" y="1479863"/>
                </a:cubicBezTo>
                <a:lnTo>
                  <a:pt x="4789181" y="1492756"/>
                </a:lnTo>
                <a:lnTo>
                  <a:pt x="4801359" y="1474120"/>
                </a:lnTo>
                <a:lnTo>
                  <a:pt x="4813459" y="1467450"/>
                </a:lnTo>
                <a:lnTo>
                  <a:pt x="4826961" y="1456672"/>
                </a:lnTo>
                <a:lnTo>
                  <a:pt x="4847509" y="1412981"/>
                </a:lnTo>
                <a:close/>
                <a:moveTo>
                  <a:pt x="2919569" y="1346809"/>
                </a:moveTo>
                <a:lnTo>
                  <a:pt x="2880916" y="1431506"/>
                </a:lnTo>
                <a:cubicBezTo>
                  <a:pt x="2854608" y="1486944"/>
                  <a:pt x="2828273" y="1542374"/>
                  <a:pt x="2804339" y="1598918"/>
                </a:cubicBezTo>
                <a:cubicBezTo>
                  <a:pt x="2750298" y="1726614"/>
                  <a:pt x="2696600" y="1854516"/>
                  <a:pt x="2636112" y="1979331"/>
                </a:cubicBezTo>
                <a:cubicBezTo>
                  <a:pt x="2606005" y="2041465"/>
                  <a:pt x="2573156" y="2104490"/>
                  <a:pt x="2539826" y="2162783"/>
                </a:cubicBezTo>
                <a:cubicBezTo>
                  <a:pt x="2506496" y="2221076"/>
                  <a:pt x="2469668" y="2277106"/>
                  <a:pt x="2433527" y="2333684"/>
                </a:cubicBezTo>
                <a:cubicBezTo>
                  <a:pt x="2379623" y="2417986"/>
                  <a:pt x="2326645" y="2504526"/>
                  <a:pt x="2288480" y="2597237"/>
                </a:cubicBezTo>
                <a:lnTo>
                  <a:pt x="2264572" y="2666606"/>
                </a:lnTo>
                <a:lnTo>
                  <a:pt x="2243149" y="2682482"/>
                </a:lnTo>
                <a:lnTo>
                  <a:pt x="2255767" y="2692152"/>
                </a:lnTo>
                <a:lnTo>
                  <a:pt x="2264572" y="2666606"/>
                </a:lnTo>
                <a:lnTo>
                  <a:pt x="2272021" y="2661085"/>
                </a:lnTo>
                <a:cubicBezTo>
                  <a:pt x="2306928" y="2623161"/>
                  <a:pt x="2315843" y="2568091"/>
                  <a:pt x="2334223" y="2521594"/>
                </a:cubicBezTo>
                <a:cubicBezTo>
                  <a:pt x="2360215" y="2455757"/>
                  <a:pt x="2403626" y="2397806"/>
                  <a:pt x="2445940" y="2341708"/>
                </a:cubicBezTo>
                <a:cubicBezTo>
                  <a:pt x="2468434" y="2311876"/>
                  <a:pt x="2491888" y="2283484"/>
                  <a:pt x="2514108" y="2252691"/>
                </a:cubicBezTo>
                <a:cubicBezTo>
                  <a:pt x="2536328" y="2221899"/>
                  <a:pt x="2557725" y="2190558"/>
                  <a:pt x="2578573" y="2158874"/>
                </a:cubicBezTo>
                <a:cubicBezTo>
                  <a:pt x="2619241" y="2097083"/>
                  <a:pt x="2659430" y="2034607"/>
                  <a:pt x="2696600" y="1970622"/>
                </a:cubicBezTo>
                <a:cubicBezTo>
                  <a:pt x="2732844" y="1908180"/>
                  <a:pt x="2765848" y="1843989"/>
                  <a:pt x="2796880" y="1778829"/>
                </a:cubicBezTo>
                <a:lnTo>
                  <a:pt x="2823421" y="1719537"/>
                </a:lnTo>
                <a:lnTo>
                  <a:pt x="2851162" y="1582468"/>
                </a:lnTo>
                <a:cubicBezTo>
                  <a:pt x="2862717" y="1533116"/>
                  <a:pt x="2875765" y="1484115"/>
                  <a:pt x="2890269" y="1435560"/>
                </a:cubicBezTo>
                <a:close/>
                <a:moveTo>
                  <a:pt x="4095945" y="1335123"/>
                </a:moveTo>
                <a:lnTo>
                  <a:pt x="4024484" y="1434509"/>
                </a:lnTo>
                <a:lnTo>
                  <a:pt x="4016902" y="1442144"/>
                </a:lnTo>
                <a:cubicBezTo>
                  <a:pt x="3964027" y="1502495"/>
                  <a:pt x="3920136" y="1567303"/>
                  <a:pt x="3876451" y="1637254"/>
                </a:cubicBezTo>
                <a:cubicBezTo>
                  <a:pt x="3832765" y="1707206"/>
                  <a:pt x="3792166" y="1778941"/>
                  <a:pt x="3750126" y="1849852"/>
                </a:cubicBezTo>
                <a:cubicBezTo>
                  <a:pt x="3707469" y="1921793"/>
                  <a:pt x="3659189" y="1990716"/>
                  <a:pt x="3611595" y="2059501"/>
                </a:cubicBezTo>
                <a:cubicBezTo>
                  <a:pt x="3514965" y="2199267"/>
                  <a:pt x="3415044" y="2336702"/>
                  <a:pt x="3322255" y="2479074"/>
                </a:cubicBezTo>
                <a:cubicBezTo>
                  <a:pt x="3275895" y="2550192"/>
                  <a:pt x="3231249" y="2622646"/>
                  <a:pt x="3189973" y="2696927"/>
                </a:cubicBezTo>
                <a:lnTo>
                  <a:pt x="3077917" y="2925711"/>
                </a:lnTo>
                <a:lnTo>
                  <a:pt x="3067026" y="2930785"/>
                </a:lnTo>
                <a:cubicBezTo>
                  <a:pt x="3062886" y="2929662"/>
                  <a:pt x="3059800" y="2926010"/>
                  <a:pt x="3061926" y="2920935"/>
                </a:cubicBezTo>
                <a:cubicBezTo>
                  <a:pt x="3069881" y="2901869"/>
                  <a:pt x="3078111" y="2882873"/>
                  <a:pt x="3086683" y="2864014"/>
                </a:cubicBezTo>
                <a:cubicBezTo>
                  <a:pt x="3156978" y="2708886"/>
                  <a:pt x="3245240" y="2563701"/>
                  <a:pt x="3340155" y="2421398"/>
                </a:cubicBezTo>
                <a:cubicBezTo>
                  <a:pt x="3435069" y="2279094"/>
                  <a:pt x="3536088" y="2140906"/>
                  <a:pt x="3632374" y="1999494"/>
                </a:cubicBezTo>
                <a:cubicBezTo>
                  <a:pt x="3679488" y="1930434"/>
                  <a:pt x="3725025" y="1859728"/>
                  <a:pt x="3766723" y="1788336"/>
                </a:cubicBezTo>
                <a:cubicBezTo>
                  <a:pt x="3808419" y="1716944"/>
                  <a:pt x="3849842" y="1645347"/>
                  <a:pt x="3895379" y="1576355"/>
                </a:cubicBezTo>
                <a:cubicBezTo>
                  <a:pt x="3938515" y="1511067"/>
                  <a:pt x="3985356" y="1447425"/>
                  <a:pt x="4040631" y="1391738"/>
                </a:cubicBezTo>
                <a:close/>
                <a:moveTo>
                  <a:pt x="2370872" y="1329074"/>
                </a:moveTo>
                <a:lnTo>
                  <a:pt x="2341099" y="1372150"/>
                </a:lnTo>
                <a:lnTo>
                  <a:pt x="2297172" y="1449330"/>
                </a:lnTo>
                <a:lnTo>
                  <a:pt x="2298124" y="1448059"/>
                </a:lnTo>
                <a:cubicBezTo>
                  <a:pt x="2322723" y="1411001"/>
                  <a:pt x="2346124" y="1373166"/>
                  <a:pt x="2368051" y="1334536"/>
                </a:cubicBezTo>
                <a:close/>
                <a:moveTo>
                  <a:pt x="2698234" y="1302746"/>
                </a:moveTo>
                <a:lnTo>
                  <a:pt x="2686929" y="1316780"/>
                </a:lnTo>
                <a:cubicBezTo>
                  <a:pt x="2663955" y="1348121"/>
                  <a:pt x="2643175" y="1381176"/>
                  <a:pt x="2627128" y="1416632"/>
                </a:cubicBezTo>
                <a:cubicBezTo>
                  <a:pt x="2608748" y="1457232"/>
                  <a:pt x="2596610" y="1500986"/>
                  <a:pt x="2583374" y="1543437"/>
                </a:cubicBezTo>
                <a:lnTo>
                  <a:pt x="2581607" y="1549004"/>
                </a:lnTo>
                <a:lnTo>
                  <a:pt x="2629048" y="1451402"/>
                </a:lnTo>
                <a:close/>
                <a:moveTo>
                  <a:pt x="5099231" y="1299087"/>
                </a:moveTo>
                <a:lnTo>
                  <a:pt x="5099620" y="1299314"/>
                </a:lnTo>
                <a:lnTo>
                  <a:pt x="5098626" y="1300641"/>
                </a:lnTo>
                <a:close/>
                <a:moveTo>
                  <a:pt x="5111593" y="1294046"/>
                </a:moveTo>
                <a:cubicBezTo>
                  <a:pt x="5114507" y="1295966"/>
                  <a:pt x="5116445" y="1299704"/>
                  <a:pt x="5115828" y="1303681"/>
                </a:cubicBezTo>
                <a:cubicBezTo>
                  <a:pt x="5111679" y="1330256"/>
                  <a:pt x="5099832" y="1353951"/>
                  <a:pt x="5087144" y="1377354"/>
                </a:cubicBezTo>
                <a:lnTo>
                  <a:pt x="5061640" y="1431746"/>
                </a:lnTo>
                <a:lnTo>
                  <a:pt x="5042858" y="1438715"/>
                </a:lnTo>
                <a:lnTo>
                  <a:pt x="5053420" y="1449277"/>
                </a:lnTo>
                <a:lnTo>
                  <a:pt x="5061640" y="1431746"/>
                </a:lnTo>
                <a:lnTo>
                  <a:pt x="5088533" y="1421768"/>
                </a:lnTo>
                <a:cubicBezTo>
                  <a:pt x="5103432" y="1415278"/>
                  <a:pt x="5117782" y="1407649"/>
                  <a:pt x="5130915" y="1397979"/>
                </a:cubicBezTo>
                <a:cubicBezTo>
                  <a:pt x="5139831" y="1391464"/>
                  <a:pt x="5148335" y="1406346"/>
                  <a:pt x="5139556" y="1412792"/>
                </a:cubicBezTo>
                <a:cubicBezTo>
                  <a:pt x="5112193" y="1432886"/>
                  <a:pt x="5079343" y="1444613"/>
                  <a:pt x="5047385" y="1455243"/>
                </a:cubicBezTo>
                <a:cubicBezTo>
                  <a:pt x="5041144" y="1457300"/>
                  <a:pt x="5035040" y="1450717"/>
                  <a:pt x="5036823" y="1444682"/>
                </a:cubicBezTo>
                <a:cubicBezTo>
                  <a:pt x="5044332" y="1419273"/>
                  <a:pt x="5057877" y="1396110"/>
                  <a:pt x="5070573" y="1372682"/>
                </a:cubicBezTo>
                <a:lnTo>
                  <a:pt x="5081821" y="1343797"/>
                </a:lnTo>
                <a:lnTo>
                  <a:pt x="5113564" y="1307453"/>
                </a:lnTo>
                <a:lnTo>
                  <a:pt x="5099620" y="1299314"/>
                </a:lnTo>
                <a:lnTo>
                  <a:pt x="5102730" y="1295160"/>
                </a:lnTo>
                <a:close/>
                <a:moveTo>
                  <a:pt x="4589524" y="1292727"/>
                </a:moveTo>
                <a:lnTo>
                  <a:pt x="4581169" y="1306407"/>
                </a:lnTo>
                <a:lnTo>
                  <a:pt x="4535341" y="1362274"/>
                </a:lnTo>
                <a:cubicBezTo>
                  <a:pt x="4508162" y="1395009"/>
                  <a:pt x="4481259" y="1427929"/>
                  <a:pt x="4456072" y="1462049"/>
                </a:cubicBezTo>
                <a:lnTo>
                  <a:pt x="4390885" y="1563143"/>
                </a:lnTo>
                <a:lnTo>
                  <a:pt x="4457636" y="1456493"/>
                </a:lnTo>
                <a:cubicBezTo>
                  <a:pt x="4482909" y="1420225"/>
                  <a:pt x="4509790" y="1385112"/>
                  <a:pt x="4537758" y="1350830"/>
                </a:cubicBezTo>
                <a:close/>
                <a:moveTo>
                  <a:pt x="4485818" y="1290811"/>
                </a:moveTo>
                <a:lnTo>
                  <a:pt x="4422003" y="1369381"/>
                </a:lnTo>
                <a:cubicBezTo>
                  <a:pt x="4388811" y="1407717"/>
                  <a:pt x="4354813" y="1445488"/>
                  <a:pt x="4321817" y="1484073"/>
                </a:cubicBezTo>
                <a:lnTo>
                  <a:pt x="4234473" y="1594984"/>
                </a:lnTo>
                <a:lnTo>
                  <a:pt x="4318542" y="1484562"/>
                </a:lnTo>
                <a:cubicBezTo>
                  <a:pt x="4348383" y="1443568"/>
                  <a:pt x="4378215" y="1402574"/>
                  <a:pt x="4410619" y="1363552"/>
                </a:cubicBezTo>
                <a:cubicBezTo>
                  <a:pt x="4418437" y="1354156"/>
                  <a:pt x="4426393" y="1344898"/>
                  <a:pt x="4434486" y="1335777"/>
                </a:cubicBezTo>
                <a:cubicBezTo>
                  <a:pt x="4442577" y="1326656"/>
                  <a:pt x="4451836" y="1319180"/>
                  <a:pt x="4461095" y="1311294"/>
                </a:cubicBezTo>
                <a:close/>
                <a:moveTo>
                  <a:pt x="4473910" y="1278308"/>
                </a:moveTo>
                <a:lnTo>
                  <a:pt x="4417760" y="1348601"/>
                </a:lnTo>
                <a:cubicBezTo>
                  <a:pt x="4384714" y="1386989"/>
                  <a:pt x="4350886" y="1424554"/>
                  <a:pt x="4317762" y="1462993"/>
                </a:cubicBezTo>
                <a:lnTo>
                  <a:pt x="4214385" y="1593432"/>
                </a:lnTo>
                <a:lnTo>
                  <a:pt x="4214207" y="1593295"/>
                </a:lnTo>
                <a:cubicBezTo>
                  <a:pt x="4250142" y="1550089"/>
                  <a:pt x="4282718" y="1504209"/>
                  <a:pt x="4315910" y="1458878"/>
                </a:cubicBezTo>
                <a:cubicBezTo>
                  <a:pt x="4345811" y="1418004"/>
                  <a:pt x="4375987" y="1377336"/>
                  <a:pt x="4408904" y="1338863"/>
                </a:cubicBezTo>
                <a:cubicBezTo>
                  <a:pt x="4416723" y="1329742"/>
                  <a:pt x="4423993" y="1320415"/>
                  <a:pt x="4433525" y="1312254"/>
                </a:cubicBezTo>
                <a:cubicBezTo>
                  <a:pt x="4443058" y="1304093"/>
                  <a:pt x="4452591" y="1295932"/>
                  <a:pt x="4462260" y="1287908"/>
                </a:cubicBezTo>
                <a:close/>
                <a:moveTo>
                  <a:pt x="1160340" y="1271137"/>
                </a:moveTo>
                <a:lnTo>
                  <a:pt x="1160270" y="1271242"/>
                </a:lnTo>
                <a:lnTo>
                  <a:pt x="1160161" y="1271178"/>
                </a:lnTo>
                <a:close/>
                <a:moveTo>
                  <a:pt x="62837" y="1265585"/>
                </a:moveTo>
                <a:cubicBezTo>
                  <a:pt x="66969" y="1266734"/>
                  <a:pt x="70637" y="1270592"/>
                  <a:pt x="69711" y="1275975"/>
                </a:cubicBezTo>
                <a:cubicBezTo>
                  <a:pt x="66214" y="1296480"/>
                  <a:pt x="53253" y="1311431"/>
                  <a:pt x="39262" y="1325695"/>
                </a:cubicBezTo>
                <a:cubicBezTo>
                  <a:pt x="32267" y="1332828"/>
                  <a:pt x="26284" y="1339720"/>
                  <a:pt x="22383" y="1347453"/>
                </a:cubicBezTo>
                <a:lnTo>
                  <a:pt x="19939" y="1362405"/>
                </a:lnTo>
                <a:lnTo>
                  <a:pt x="17385" y="1364237"/>
                </a:lnTo>
                <a:cubicBezTo>
                  <a:pt x="14642" y="1365746"/>
                  <a:pt x="15259" y="1365609"/>
                  <a:pt x="12996" y="1366158"/>
                </a:cubicBezTo>
                <a:cubicBezTo>
                  <a:pt x="11556" y="1366500"/>
                  <a:pt x="12105" y="1366158"/>
                  <a:pt x="13750" y="1366843"/>
                </a:cubicBezTo>
                <a:lnTo>
                  <a:pt x="18002" y="1374250"/>
                </a:lnTo>
                <a:lnTo>
                  <a:pt x="19939" y="1362405"/>
                </a:lnTo>
                <a:lnTo>
                  <a:pt x="30004" y="1355185"/>
                </a:lnTo>
                <a:cubicBezTo>
                  <a:pt x="52361" y="1336257"/>
                  <a:pt x="71701" y="1313145"/>
                  <a:pt x="89326" y="1289897"/>
                </a:cubicBezTo>
                <a:lnTo>
                  <a:pt x="104396" y="1267976"/>
                </a:lnTo>
                <a:lnTo>
                  <a:pt x="97418" y="1297852"/>
                </a:lnTo>
                <a:lnTo>
                  <a:pt x="86381" y="1319042"/>
                </a:lnTo>
                <a:lnTo>
                  <a:pt x="64637" y="1345584"/>
                </a:lnTo>
                <a:cubicBezTo>
                  <a:pt x="52224" y="1358751"/>
                  <a:pt x="37616" y="1375210"/>
                  <a:pt x="20266" y="1381725"/>
                </a:cubicBezTo>
                <a:cubicBezTo>
                  <a:pt x="12379" y="1384743"/>
                  <a:pt x="2640" y="1384126"/>
                  <a:pt x="789" y="1374250"/>
                </a:cubicBezTo>
                <a:cubicBezTo>
                  <a:pt x="-1749" y="1360603"/>
                  <a:pt x="2023" y="1345789"/>
                  <a:pt x="9430" y="1334336"/>
                </a:cubicBezTo>
                <a:cubicBezTo>
                  <a:pt x="23626" y="1312254"/>
                  <a:pt x="48315" y="1299086"/>
                  <a:pt x="53047" y="1271449"/>
                </a:cubicBezTo>
                <a:lnTo>
                  <a:pt x="53184" y="1271449"/>
                </a:lnTo>
                <a:cubicBezTo>
                  <a:pt x="54110" y="1265997"/>
                  <a:pt x="58705" y="1264436"/>
                  <a:pt x="62837" y="1265585"/>
                </a:cubicBezTo>
                <a:close/>
                <a:moveTo>
                  <a:pt x="1145744" y="1262769"/>
                </a:moveTo>
                <a:lnTo>
                  <a:pt x="1160161" y="1271178"/>
                </a:lnTo>
                <a:lnTo>
                  <a:pt x="1148698" y="1273832"/>
                </a:lnTo>
                <a:close/>
                <a:moveTo>
                  <a:pt x="1145972" y="1261988"/>
                </a:moveTo>
                <a:lnTo>
                  <a:pt x="1145662" y="1262464"/>
                </a:lnTo>
                <a:lnTo>
                  <a:pt x="1145744" y="1262769"/>
                </a:lnTo>
                <a:lnTo>
                  <a:pt x="1145457" y="1262602"/>
                </a:lnTo>
                <a:close/>
                <a:moveTo>
                  <a:pt x="171880" y="1261294"/>
                </a:moveTo>
                <a:cubicBezTo>
                  <a:pt x="173870" y="1261357"/>
                  <a:pt x="175809" y="1262341"/>
                  <a:pt x="177322" y="1263862"/>
                </a:cubicBezTo>
                <a:cubicBezTo>
                  <a:pt x="180349" y="1266905"/>
                  <a:pt x="181669" y="1272100"/>
                  <a:pt x="178274" y="1276386"/>
                </a:cubicBezTo>
                <a:cubicBezTo>
                  <a:pt x="161197" y="1297920"/>
                  <a:pt x="164421" y="1329810"/>
                  <a:pt x="149196" y="1352579"/>
                </a:cubicBezTo>
                <a:cubicBezTo>
                  <a:pt x="140692" y="1365266"/>
                  <a:pt x="126633" y="1373564"/>
                  <a:pt x="111820" y="1376719"/>
                </a:cubicBezTo>
                <a:cubicBezTo>
                  <a:pt x="95841" y="1380148"/>
                  <a:pt x="80136" y="1379942"/>
                  <a:pt x="65665" y="1388583"/>
                </a:cubicBezTo>
                <a:cubicBezTo>
                  <a:pt x="59630" y="1392149"/>
                  <a:pt x="50235" y="1386114"/>
                  <a:pt x="53047" y="1378913"/>
                </a:cubicBezTo>
                <a:cubicBezTo>
                  <a:pt x="58739" y="1364409"/>
                  <a:pt x="67569" y="1351653"/>
                  <a:pt x="76107" y="1338769"/>
                </a:cubicBezTo>
                <a:lnTo>
                  <a:pt x="86381" y="1319042"/>
                </a:lnTo>
                <a:lnTo>
                  <a:pt x="112506" y="1287153"/>
                </a:lnTo>
                <a:lnTo>
                  <a:pt x="120956" y="1274005"/>
                </a:lnTo>
                <a:lnTo>
                  <a:pt x="111683" y="1309511"/>
                </a:lnTo>
                <a:cubicBezTo>
                  <a:pt x="106745" y="1323056"/>
                  <a:pt x="98841" y="1334868"/>
                  <a:pt x="90869" y="1346630"/>
                </a:cubicBezTo>
                <a:lnTo>
                  <a:pt x="80253" y="1365040"/>
                </a:lnTo>
                <a:lnTo>
                  <a:pt x="79322" y="1365206"/>
                </a:lnTo>
                <a:cubicBezTo>
                  <a:pt x="71701" y="1366980"/>
                  <a:pt x="64294" y="1369484"/>
                  <a:pt x="57024" y="1373770"/>
                </a:cubicBezTo>
                <a:lnTo>
                  <a:pt x="69643" y="1383440"/>
                </a:lnTo>
                <a:lnTo>
                  <a:pt x="80253" y="1365040"/>
                </a:lnTo>
                <a:lnTo>
                  <a:pt x="102904" y="1361014"/>
                </a:lnTo>
                <a:cubicBezTo>
                  <a:pt x="117032" y="1358682"/>
                  <a:pt x="130268" y="1352510"/>
                  <a:pt x="137126" y="1339274"/>
                </a:cubicBezTo>
                <a:cubicBezTo>
                  <a:pt x="149607" y="1315203"/>
                  <a:pt x="148716" y="1286125"/>
                  <a:pt x="166135" y="1264248"/>
                </a:cubicBezTo>
                <a:cubicBezTo>
                  <a:pt x="167850" y="1262088"/>
                  <a:pt x="169890" y="1261231"/>
                  <a:pt x="171880" y="1261294"/>
                </a:cubicBezTo>
                <a:close/>
                <a:moveTo>
                  <a:pt x="1407424" y="1259944"/>
                </a:moveTo>
                <a:cubicBezTo>
                  <a:pt x="1410690" y="1262499"/>
                  <a:pt x="1412542" y="1267025"/>
                  <a:pt x="1409901" y="1271037"/>
                </a:cubicBezTo>
                <a:lnTo>
                  <a:pt x="1408444" y="1272960"/>
                </a:lnTo>
                <a:lnTo>
                  <a:pt x="1395088" y="1262670"/>
                </a:lnTo>
                <a:lnTo>
                  <a:pt x="1393748" y="1264296"/>
                </a:lnTo>
                <a:lnTo>
                  <a:pt x="1396460" y="1260681"/>
                </a:lnTo>
                <a:cubicBezTo>
                  <a:pt x="1399478" y="1256807"/>
                  <a:pt x="1404158" y="1257390"/>
                  <a:pt x="1407424" y="1259944"/>
                </a:cubicBezTo>
                <a:close/>
                <a:moveTo>
                  <a:pt x="4621137" y="1228175"/>
                </a:moveTo>
                <a:lnTo>
                  <a:pt x="4608953" y="1245457"/>
                </a:lnTo>
                <a:cubicBezTo>
                  <a:pt x="4556763" y="1312597"/>
                  <a:pt x="4500185" y="1376239"/>
                  <a:pt x="4448887" y="1444065"/>
                </a:cubicBezTo>
                <a:lnTo>
                  <a:pt x="4372366" y="1560424"/>
                </a:lnTo>
                <a:lnTo>
                  <a:pt x="4372283" y="1560376"/>
                </a:lnTo>
                <a:cubicBezTo>
                  <a:pt x="4396903" y="1515868"/>
                  <a:pt x="4424335" y="1473074"/>
                  <a:pt x="4453893" y="1431720"/>
                </a:cubicBezTo>
                <a:close/>
                <a:moveTo>
                  <a:pt x="134889" y="1228175"/>
                </a:moveTo>
                <a:cubicBezTo>
                  <a:pt x="137452" y="1229683"/>
                  <a:pt x="139321" y="1232427"/>
                  <a:pt x="139252" y="1235581"/>
                </a:cubicBezTo>
                <a:cubicBezTo>
                  <a:pt x="139046" y="1243331"/>
                  <a:pt x="135137" y="1250875"/>
                  <a:pt x="131502" y="1257595"/>
                </a:cubicBezTo>
                <a:lnTo>
                  <a:pt x="120956" y="1274005"/>
                </a:lnTo>
                <a:lnTo>
                  <a:pt x="121695" y="1271174"/>
                </a:lnTo>
                <a:cubicBezTo>
                  <a:pt x="123958" y="1261847"/>
                  <a:pt x="126359" y="1248680"/>
                  <a:pt x="135068" y="1242988"/>
                </a:cubicBezTo>
                <a:lnTo>
                  <a:pt x="122175" y="1235581"/>
                </a:lnTo>
                <a:cubicBezTo>
                  <a:pt x="122175" y="1237364"/>
                  <a:pt x="122381" y="1235513"/>
                  <a:pt x="122175" y="1235787"/>
                </a:cubicBezTo>
                <a:cubicBezTo>
                  <a:pt x="121901" y="1236336"/>
                  <a:pt x="121901" y="1237159"/>
                  <a:pt x="121695" y="1237707"/>
                </a:cubicBezTo>
                <a:cubicBezTo>
                  <a:pt x="121215" y="1239147"/>
                  <a:pt x="120324" y="1241616"/>
                  <a:pt x="120187" y="1241891"/>
                </a:cubicBezTo>
                <a:cubicBezTo>
                  <a:pt x="118129" y="1246691"/>
                  <a:pt x="115455" y="1251355"/>
                  <a:pt x="112711" y="1255881"/>
                </a:cubicBezTo>
                <a:lnTo>
                  <a:pt x="104396" y="1267976"/>
                </a:lnTo>
                <a:lnTo>
                  <a:pt x="106282" y="1259902"/>
                </a:lnTo>
                <a:cubicBezTo>
                  <a:pt x="109934" y="1247103"/>
                  <a:pt x="115455" y="1235342"/>
                  <a:pt x="126359" y="1228175"/>
                </a:cubicBezTo>
                <a:cubicBezTo>
                  <a:pt x="129068" y="1226391"/>
                  <a:pt x="132326" y="1226666"/>
                  <a:pt x="134889" y="1228175"/>
                </a:cubicBezTo>
                <a:close/>
                <a:moveTo>
                  <a:pt x="4203068" y="1209606"/>
                </a:moveTo>
                <a:lnTo>
                  <a:pt x="4164966" y="1277072"/>
                </a:lnTo>
                <a:lnTo>
                  <a:pt x="4113681" y="1340532"/>
                </a:lnTo>
                <a:lnTo>
                  <a:pt x="4129442" y="1318632"/>
                </a:lnTo>
                <a:close/>
                <a:moveTo>
                  <a:pt x="4673716" y="1198228"/>
                </a:moveTo>
                <a:lnTo>
                  <a:pt x="4633441" y="1250667"/>
                </a:lnTo>
                <a:cubicBezTo>
                  <a:pt x="4608102" y="1286991"/>
                  <a:pt x="4584251" y="1324418"/>
                  <a:pt x="4561521" y="1362557"/>
                </a:cubicBezTo>
                <a:lnTo>
                  <a:pt x="4517254" y="1444935"/>
                </a:lnTo>
                <a:lnTo>
                  <a:pt x="4505122" y="1460524"/>
                </a:lnTo>
                <a:cubicBezTo>
                  <a:pt x="4475565" y="1502083"/>
                  <a:pt x="4447310" y="1544603"/>
                  <a:pt x="4420838" y="1588151"/>
                </a:cubicBezTo>
                <a:cubicBezTo>
                  <a:pt x="4442029" y="1545700"/>
                  <a:pt x="4463768" y="1503455"/>
                  <a:pt x="4486332" y="1461690"/>
                </a:cubicBezTo>
                <a:lnTo>
                  <a:pt x="4581169" y="1306407"/>
                </a:lnTo>
                <a:lnTo>
                  <a:pt x="4616268" y="1263619"/>
                </a:lnTo>
                <a:lnTo>
                  <a:pt x="4619535" y="1259042"/>
                </a:lnTo>
                <a:close/>
                <a:moveTo>
                  <a:pt x="4192919" y="1193378"/>
                </a:moveTo>
                <a:lnTo>
                  <a:pt x="4180466" y="1218368"/>
                </a:lnTo>
                <a:cubicBezTo>
                  <a:pt x="4162566" y="1250806"/>
                  <a:pt x="4142678" y="1282284"/>
                  <a:pt x="4119361" y="1311156"/>
                </a:cubicBezTo>
                <a:lnTo>
                  <a:pt x="4095945" y="1335123"/>
                </a:lnTo>
                <a:lnTo>
                  <a:pt x="4144736" y="1267265"/>
                </a:lnTo>
                <a:close/>
                <a:moveTo>
                  <a:pt x="2571762" y="1184862"/>
                </a:moveTo>
                <a:lnTo>
                  <a:pt x="2552651" y="1199645"/>
                </a:lnTo>
                <a:lnTo>
                  <a:pt x="2556123" y="1202306"/>
                </a:lnTo>
                <a:lnTo>
                  <a:pt x="2571990" y="1185038"/>
                </a:lnTo>
                <a:close/>
                <a:moveTo>
                  <a:pt x="1870893" y="1161605"/>
                </a:moveTo>
                <a:lnTo>
                  <a:pt x="1681547" y="1427194"/>
                </a:lnTo>
                <a:cubicBezTo>
                  <a:pt x="1615574" y="1514976"/>
                  <a:pt x="1547131" y="1601661"/>
                  <a:pt x="1473201" y="1682997"/>
                </a:cubicBezTo>
                <a:cubicBezTo>
                  <a:pt x="1435825" y="1724145"/>
                  <a:pt x="1398175" y="1765910"/>
                  <a:pt x="1362650" y="1807607"/>
                </a:cubicBezTo>
                <a:cubicBezTo>
                  <a:pt x="1327126" y="1849304"/>
                  <a:pt x="1291944" y="1891275"/>
                  <a:pt x="1255666" y="1932354"/>
                </a:cubicBezTo>
                <a:cubicBezTo>
                  <a:pt x="1236738" y="1953820"/>
                  <a:pt x="1219181" y="1975628"/>
                  <a:pt x="1202516" y="1999014"/>
                </a:cubicBezTo>
                <a:lnTo>
                  <a:pt x="1175643" y="2036814"/>
                </a:lnTo>
                <a:lnTo>
                  <a:pt x="1214585" y="1990373"/>
                </a:lnTo>
                <a:cubicBezTo>
                  <a:pt x="1228439" y="1973434"/>
                  <a:pt x="1241126" y="1955671"/>
                  <a:pt x="1255254" y="1939007"/>
                </a:cubicBezTo>
                <a:cubicBezTo>
                  <a:pt x="1272399" y="1918775"/>
                  <a:pt x="1290161" y="1899024"/>
                  <a:pt x="1308403" y="1879822"/>
                </a:cubicBezTo>
                <a:cubicBezTo>
                  <a:pt x="1343379" y="1842995"/>
                  <a:pt x="1380137" y="1807881"/>
                  <a:pt x="1417239" y="1773249"/>
                </a:cubicBezTo>
                <a:cubicBezTo>
                  <a:pt x="1484516" y="1710498"/>
                  <a:pt x="1551382" y="1649873"/>
                  <a:pt x="1613996" y="1580127"/>
                </a:cubicBezTo>
                <a:cubicBezTo>
                  <a:pt x="1676609" y="1510382"/>
                  <a:pt x="1734079" y="1435698"/>
                  <a:pt x="1782908" y="1355596"/>
                </a:cubicBezTo>
                <a:cubicBezTo>
                  <a:pt x="1805917" y="1317809"/>
                  <a:pt x="1827211" y="1278598"/>
                  <a:pt x="1845187" y="1237999"/>
                </a:cubicBezTo>
                <a:close/>
                <a:moveTo>
                  <a:pt x="4696704" y="1146647"/>
                </a:moveTo>
                <a:lnTo>
                  <a:pt x="4690220" y="1160006"/>
                </a:lnTo>
                <a:lnTo>
                  <a:pt x="4619535" y="1259042"/>
                </a:lnTo>
                <a:lnTo>
                  <a:pt x="4589524" y="1292727"/>
                </a:lnTo>
                <a:lnTo>
                  <a:pt x="4629116" y="1227900"/>
                </a:lnTo>
                <a:lnTo>
                  <a:pt x="4670075" y="1175310"/>
                </a:lnTo>
                <a:close/>
                <a:moveTo>
                  <a:pt x="1608441" y="1146358"/>
                </a:moveTo>
                <a:lnTo>
                  <a:pt x="1608896" y="1146420"/>
                </a:lnTo>
                <a:lnTo>
                  <a:pt x="1609058" y="1146633"/>
                </a:lnTo>
                <a:close/>
                <a:moveTo>
                  <a:pt x="1605148" y="1141489"/>
                </a:moveTo>
                <a:lnTo>
                  <a:pt x="1605445" y="1141880"/>
                </a:lnTo>
                <a:lnTo>
                  <a:pt x="1605354" y="1142038"/>
                </a:lnTo>
                <a:close/>
                <a:moveTo>
                  <a:pt x="5283094" y="1134426"/>
                </a:moveTo>
                <a:cubicBezTo>
                  <a:pt x="5289678" y="1130997"/>
                  <a:pt x="5297633" y="1136620"/>
                  <a:pt x="5295713" y="1144095"/>
                </a:cubicBezTo>
                <a:cubicBezTo>
                  <a:pt x="5288238" y="1173173"/>
                  <a:pt x="5275414" y="1200537"/>
                  <a:pt x="5263617" y="1228037"/>
                </a:cubicBezTo>
                <a:cubicBezTo>
                  <a:pt x="5258199" y="1240656"/>
                  <a:pt x="5252525" y="1253738"/>
                  <a:pt x="5248161" y="1267145"/>
                </a:cubicBezTo>
                <a:lnTo>
                  <a:pt x="5245379" y="1282202"/>
                </a:lnTo>
                <a:lnTo>
                  <a:pt x="5225967" y="1302172"/>
                </a:lnTo>
                <a:lnTo>
                  <a:pt x="5240574" y="1308207"/>
                </a:lnTo>
                <a:lnTo>
                  <a:pt x="5245379" y="1282202"/>
                </a:lnTo>
                <a:lnTo>
                  <a:pt x="5272439" y="1254364"/>
                </a:lnTo>
                <a:cubicBezTo>
                  <a:pt x="5288667" y="1239010"/>
                  <a:pt x="5306206" y="1225362"/>
                  <a:pt x="5326780" y="1216790"/>
                </a:cubicBezTo>
                <a:cubicBezTo>
                  <a:pt x="5332884" y="1214253"/>
                  <a:pt x="5339192" y="1221659"/>
                  <a:pt x="5337341" y="1227351"/>
                </a:cubicBezTo>
                <a:lnTo>
                  <a:pt x="5325581" y="1267362"/>
                </a:lnTo>
                <a:lnTo>
                  <a:pt x="5295301" y="1295314"/>
                </a:lnTo>
                <a:lnTo>
                  <a:pt x="5308743" y="1305670"/>
                </a:lnTo>
                <a:cubicBezTo>
                  <a:pt x="5316356" y="1293874"/>
                  <a:pt x="5321362" y="1280861"/>
                  <a:pt x="5325536" y="1267514"/>
                </a:cubicBezTo>
                <a:lnTo>
                  <a:pt x="5325581" y="1267362"/>
                </a:lnTo>
                <a:lnTo>
                  <a:pt x="5385415" y="1212127"/>
                </a:lnTo>
                <a:cubicBezTo>
                  <a:pt x="5392137" y="1205406"/>
                  <a:pt x="5404755" y="1214527"/>
                  <a:pt x="5398858" y="1222482"/>
                </a:cubicBezTo>
                <a:cubicBezTo>
                  <a:pt x="5389154" y="1235650"/>
                  <a:pt x="5382296" y="1249760"/>
                  <a:pt x="5377066" y="1264531"/>
                </a:cubicBezTo>
                <a:lnTo>
                  <a:pt x="5374406" y="1274716"/>
                </a:lnTo>
                <a:lnTo>
                  <a:pt x="5349411" y="1303955"/>
                </a:lnTo>
                <a:lnTo>
                  <a:pt x="5365047" y="1310539"/>
                </a:lnTo>
                <a:lnTo>
                  <a:pt x="5374406" y="1274716"/>
                </a:lnTo>
                <a:lnTo>
                  <a:pt x="5394785" y="1250875"/>
                </a:lnTo>
                <a:cubicBezTo>
                  <a:pt x="5411493" y="1234758"/>
                  <a:pt x="5429479" y="1219876"/>
                  <a:pt x="5447824" y="1205200"/>
                </a:cubicBezTo>
                <a:cubicBezTo>
                  <a:pt x="5456396" y="1198411"/>
                  <a:pt x="5468603" y="1210481"/>
                  <a:pt x="5459962" y="1217339"/>
                </a:cubicBezTo>
                <a:cubicBezTo>
                  <a:pt x="5424575" y="1245662"/>
                  <a:pt x="5389873" y="1274740"/>
                  <a:pt x="5364293" y="1312665"/>
                </a:cubicBezTo>
                <a:cubicBezTo>
                  <a:pt x="5358806" y="1320895"/>
                  <a:pt x="5346736" y="1315683"/>
                  <a:pt x="5348656" y="1306081"/>
                </a:cubicBezTo>
                <a:cubicBezTo>
                  <a:pt x="5351982" y="1289622"/>
                  <a:pt x="5355823" y="1273437"/>
                  <a:pt x="5361352" y="1257938"/>
                </a:cubicBezTo>
                <a:lnTo>
                  <a:pt x="5361542" y="1257573"/>
                </a:lnTo>
                <a:lnTo>
                  <a:pt x="5397623" y="1224265"/>
                </a:lnTo>
                <a:lnTo>
                  <a:pt x="5384181" y="1213910"/>
                </a:lnTo>
                <a:lnTo>
                  <a:pt x="5361542" y="1257573"/>
                </a:lnTo>
                <a:lnTo>
                  <a:pt x="5307508" y="1307453"/>
                </a:lnTo>
                <a:cubicBezTo>
                  <a:pt x="5300445" y="1313214"/>
                  <a:pt x="5288443" y="1305876"/>
                  <a:pt x="5294067" y="1297097"/>
                </a:cubicBezTo>
                <a:cubicBezTo>
                  <a:pt x="5301268" y="1285953"/>
                  <a:pt x="5305949" y="1273626"/>
                  <a:pt x="5309849" y="1260973"/>
                </a:cubicBezTo>
                <a:lnTo>
                  <a:pt x="5314993" y="1243328"/>
                </a:lnTo>
                <a:lnTo>
                  <a:pt x="5331511" y="1233455"/>
                </a:lnTo>
                <a:lnTo>
                  <a:pt x="5320951" y="1222894"/>
                </a:lnTo>
                <a:lnTo>
                  <a:pt x="5314993" y="1243328"/>
                </a:lnTo>
                <a:lnTo>
                  <a:pt x="5305408" y="1249057"/>
                </a:lnTo>
                <a:cubicBezTo>
                  <a:pt x="5297307" y="1255298"/>
                  <a:pt x="5289677" y="1262362"/>
                  <a:pt x="5282134" y="1269597"/>
                </a:cubicBezTo>
                <a:cubicBezTo>
                  <a:pt x="5267046" y="1284067"/>
                  <a:pt x="5252988" y="1299635"/>
                  <a:pt x="5238243" y="1314448"/>
                </a:cubicBezTo>
                <a:cubicBezTo>
                  <a:pt x="5233099" y="1319729"/>
                  <a:pt x="5223567" y="1315888"/>
                  <a:pt x="5223635" y="1308413"/>
                </a:cubicBezTo>
                <a:cubicBezTo>
                  <a:pt x="5223979" y="1280021"/>
                  <a:pt x="5234951" y="1252932"/>
                  <a:pt x="5245786" y="1227146"/>
                </a:cubicBezTo>
                <a:lnTo>
                  <a:pt x="5266741" y="1172663"/>
                </a:lnTo>
                <a:lnTo>
                  <a:pt x="5292009" y="1149445"/>
                </a:lnTo>
                <a:lnTo>
                  <a:pt x="5279391" y="1139775"/>
                </a:lnTo>
                <a:lnTo>
                  <a:pt x="5266741" y="1172663"/>
                </a:lnTo>
                <a:lnTo>
                  <a:pt x="5246353" y="1191398"/>
                </a:lnTo>
                <a:cubicBezTo>
                  <a:pt x="5234814" y="1208629"/>
                  <a:pt x="5226447" y="1228346"/>
                  <a:pt x="5219727" y="1248268"/>
                </a:cubicBezTo>
                <a:lnTo>
                  <a:pt x="5219452" y="1248063"/>
                </a:lnTo>
                <a:cubicBezTo>
                  <a:pt x="5215954" y="1258487"/>
                  <a:pt x="5199426" y="1254029"/>
                  <a:pt x="5202924" y="1243536"/>
                </a:cubicBezTo>
                <a:cubicBezTo>
                  <a:pt x="5217669" y="1199577"/>
                  <a:pt x="5240232" y="1156440"/>
                  <a:pt x="5283094" y="1134426"/>
                </a:cubicBezTo>
                <a:close/>
                <a:moveTo>
                  <a:pt x="4031194" y="1130389"/>
                </a:moveTo>
                <a:lnTo>
                  <a:pt x="4003599" y="1193240"/>
                </a:lnTo>
                <a:lnTo>
                  <a:pt x="3953328" y="1260201"/>
                </a:lnTo>
                <a:cubicBezTo>
                  <a:pt x="3905596" y="1321237"/>
                  <a:pt x="3863488" y="1386526"/>
                  <a:pt x="3820008" y="1450648"/>
                </a:cubicBezTo>
                <a:cubicBezTo>
                  <a:pt x="3768505" y="1526703"/>
                  <a:pt x="3716041" y="1604679"/>
                  <a:pt x="3666526" y="1679568"/>
                </a:cubicBezTo>
                <a:lnTo>
                  <a:pt x="3603151" y="1777617"/>
                </a:lnTo>
                <a:lnTo>
                  <a:pt x="3628165" y="1726243"/>
                </a:lnTo>
                <a:lnTo>
                  <a:pt x="3648633" y="1676188"/>
                </a:lnTo>
                <a:lnTo>
                  <a:pt x="3684700" y="1621001"/>
                </a:lnTo>
                <a:cubicBezTo>
                  <a:pt x="3735724" y="1544466"/>
                  <a:pt x="3787227" y="1468204"/>
                  <a:pt x="3838936" y="1392081"/>
                </a:cubicBezTo>
                <a:cubicBezTo>
                  <a:pt x="3861499" y="1358888"/>
                  <a:pt x="3883377" y="1325147"/>
                  <a:pt x="3907036" y="1292777"/>
                </a:cubicBezTo>
                <a:cubicBezTo>
                  <a:pt x="3924525" y="1268842"/>
                  <a:pt x="3943041" y="1245525"/>
                  <a:pt x="3961420" y="1222208"/>
                </a:cubicBezTo>
                <a:cubicBezTo>
                  <a:pt x="3982715" y="1195187"/>
                  <a:pt x="4004043" y="1168115"/>
                  <a:pt x="4024463" y="1140401"/>
                </a:cubicBezTo>
                <a:close/>
                <a:moveTo>
                  <a:pt x="4127375" y="1108750"/>
                </a:moveTo>
                <a:lnTo>
                  <a:pt x="4076866" y="1224926"/>
                </a:lnTo>
                <a:cubicBezTo>
                  <a:pt x="4059541" y="1263511"/>
                  <a:pt x="4041350" y="1301693"/>
                  <a:pt x="4021085" y="1338863"/>
                </a:cubicBezTo>
                <a:cubicBezTo>
                  <a:pt x="3977742" y="1418347"/>
                  <a:pt x="3922878" y="1491590"/>
                  <a:pt x="3871238" y="1565862"/>
                </a:cubicBezTo>
                <a:cubicBezTo>
                  <a:pt x="3815619" y="1645895"/>
                  <a:pt x="3759521" y="1725585"/>
                  <a:pt x="3703834" y="1805549"/>
                </a:cubicBezTo>
                <a:cubicBezTo>
                  <a:pt x="3650067" y="1882771"/>
                  <a:pt x="3596231" y="1959717"/>
                  <a:pt x="3547952" y="2040573"/>
                </a:cubicBezTo>
                <a:cubicBezTo>
                  <a:pt x="3502483" y="2116697"/>
                  <a:pt x="3459552" y="2194398"/>
                  <a:pt x="3412231" y="2269425"/>
                </a:cubicBezTo>
                <a:cubicBezTo>
                  <a:pt x="3388091" y="2307624"/>
                  <a:pt x="3362923" y="2345068"/>
                  <a:pt x="3335970" y="2381279"/>
                </a:cubicBezTo>
                <a:cubicBezTo>
                  <a:pt x="3315740" y="2408368"/>
                  <a:pt x="3293656" y="2434017"/>
                  <a:pt x="3274317" y="2461723"/>
                </a:cubicBezTo>
                <a:lnTo>
                  <a:pt x="3198463" y="2581333"/>
                </a:lnTo>
                <a:lnTo>
                  <a:pt x="3266568" y="2457059"/>
                </a:lnTo>
                <a:lnTo>
                  <a:pt x="3296492" y="2403590"/>
                </a:lnTo>
                <a:lnTo>
                  <a:pt x="3367200" y="2307067"/>
                </a:lnTo>
                <a:cubicBezTo>
                  <a:pt x="3392497" y="2269339"/>
                  <a:pt x="3416277" y="2230986"/>
                  <a:pt x="3438635" y="2193369"/>
                </a:cubicBezTo>
                <a:lnTo>
                  <a:pt x="3549381" y="2006733"/>
                </a:lnTo>
                <a:lnTo>
                  <a:pt x="3665223" y="1851498"/>
                </a:lnTo>
                <a:lnTo>
                  <a:pt x="3776206" y="1671949"/>
                </a:lnTo>
                <a:lnTo>
                  <a:pt x="3900933" y="1493031"/>
                </a:lnTo>
                <a:cubicBezTo>
                  <a:pt x="3926581" y="1455860"/>
                  <a:pt x="3953122" y="1419101"/>
                  <a:pt x="3976988" y="1380765"/>
                </a:cubicBezTo>
                <a:cubicBezTo>
                  <a:pt x="3998865" y="1345584"/>
                  <a:pt x="4018342" y="1308962"/>
                  <a:pt x="4036378" y="1271654"/>
                </a:cubicBezTo>
                <a:lnTo>
                  <a:pt x="4081221" y="1170691"/>
                </a:lnTo>
                <a:close/>
                <a:moveTo>
                  <a:pt x="1474644" y="1106965"/>
                </a:moveTo>
                <a:lnTo>
                  <a:pt x="1418548" y="1200417"/>
                </a:lnTo>
                <a:lnTo>
                  <a:pt x="1415516" y="1201111"/>
                </a:lnTo>
                <a:cubicBezTo>
                  <a:pt x="1411804" y="1198959"/>
                  <a:pt x="1409558" y="1194467"/>
                  <a:pt x="1412507" y="1189769"/>
                </a:cubicBezTo>
                <a:close/>
                <a:moveTo>
                  <a:pt x="1474915" y="1106513"/>
                </a:moveTo>
                <a:lnTo>
                  <a:pt x="1474958" y="1106546"/>
                </a:lnTo>
                <a:lnTo>
                  <a:pt x="1474644" y="1106965"/>
                </a:lnTo>
                <a:close/>
                <a:moveTo>
                  <a:pt x="1548913" y="1096757"/>
                </a:moveTo>
                <a:cubicBezTo>
                  <a:pt x="1551931" y="1098438"/>
                  <a:pt x="1553885" y="1101884"/>
                  <a:pt x="1552890" y="1106239"/>
                </a:cubicBezTo>
                <a:cubicBezTo>
                  <a:pt x="1547061" y="1132196"/>
                  <a:pt x="1535077" y="1155514"/>
                  <a:pt x="1521773" y="1178265"/>
                </a:cubicBezTo>
                <a:lnTo>
                  <a:pt x="1502328" y="1212448"/>
                </a:lnTo>
                <a:lnTo>
                  <a:pt x="1471006" y="1235169"/>
                </a:lnTo>
                <a:lnTo>
                  <a:pt x="1482733" y="1246897"/>
                </a:lnTo>
                <a:lnTo>
                  <a:pt x="1502328" y="1212448"/>
                </a:lnTo>
                <a:lnTo>
                  <a:pt x="1596572" y="1144086"/>
                </a:lnTo>
                <a:lnTo>
                  <a:pt x="1603503" y="1150610"/>
                </a:lnTo>
                <a:cubicBezTo>
                  <a:pt x="1607892" y="1150130"/>
                  <a:pt x="1611115" y="1148210"/>
                  <a:pt x="1615024" y="1147250"/>
                </a:cubicBezTo>
                <a:lnTo>
                  <a:pt x="1608896" y="1146420"/>
                </a:lnTo>
                <a:lnTo>
                  <a:pt x="1605445" y="1141880"/>
                </a:lnTo>
                <a:lnTo>
                  <a:pt x="1609606" y="1134631"/>
                </a:lnTo>
                <a:lnTo>
                  <a:pt x="1596572" y="1144086"/>
                </a:lnTo>
                <a:lnTo>
                  <a:pt x="1595325" y="1142912"/>
                </a:lnTo>
                <a:cubicBezTo>
                  <a:pt x="1595342" y="1138626"/>
                  <a:pt x="1598085" y="1134048"/>
                  <a:pt x="1603503" y="1133465"/>
                </a:cubicBezTo>
                <a:cubicBezTo>
                  <a:pt x="1608303" y="1132985"/>
                  <a:pt x="1610703" y="1129145"/>
                  <a:pt x="1616053" y="1131133"/>
                </a:cubicBezTo>
                <a:cubicBezTo>
                  <a:pt x="1620922" y="1132917"/>
                  <a:pt x="1622157" y="1137306"/>
                  <a:pt x="1622499" y="1142038"/>
                </a:cubicBezTo>
                <a:cubicBezTo>
                  <a:pt x="1622705" y="1145124"/>
                  <a:pt x="1620648" y="1147867"/>
                  <a:pt x="1618247" y="1149444"/>
                </a:cubicBezTo>
                <a:cubicBezTo>
                  <a:pt x="1570241" y="1180442"/>
                  <a:pt x="1524910" y="1215144"/>
                  <a:pt x="1479647" y="1249983"/>
                </a:cubicBezTo>
                <a:cubicBezTo>
                  <a:pt x="1472103" y="1255812"/>
                  <a:pt x="1464765" y="1245045"/>
                  <a:pt x="1467920" y="1238255"/>
                </a:cubicBezTo>
                <a:cubicBezTo>
                  <a:pt x="1478687" y="1215246"/>
                  <a:pt x="1492969" y="1193695"/>
                  <a:pt x="1505974" y="1171595"/>
                </a:cubicBezTo>
                <a:lnTo>
                  <a:pt x="1518665" y="1142381"/>
                </a:lnTo>
                <a:lnTo>
                  <a:pt x="1520431" y="1140353"/>
                </a:lnTo>
                <a:cubicBezTo>
                  <a:pt x="1530075" y="1129410"/>
                  <a:pt x="1539946" y="1118943"/>
                  <a:pt x="1550696" y="1110011"/>
                </a:cubicBezTo>
                <a:lnTo>
                  <a:pt x="1536363" y="1101644"/>
                </a:lnTo>
                <a:lnTo>
                  <a:pt x="1518665" y="1142381"/>
                </a:lnTo>
                <a:lnTo>
                  <a:pt x="1491529" y="1173550"/>
                </a:lnTo>
                <a:cubicBezTo>
                  <a:pt x="1471847" y="1195221"/>
                  <a:pt x="1450467" y="1214561"/>
                  <a:pt x="1422177" y="1223099"/>
                </a:cubicBezTo>
                <a:cubicBezTo>
                  <a:pt x="1415045" y="1225225"/>
                  <a:pt x="1408735" y="1216790"/>
                  <a:pt x="1412507" y="1210481"/>
                </a:cubicBezTo>
                <a:lnTo>
                  <a:pt x="1418548" y="1200417"/>
                </a:lnTo>
                <a:lnTo>
                  <a:pt x="1427321" y="1198410"/>
                </a:lnTo>
                <a:lnTo>
                  <a:pt x="1427321" y="1198342"/>
                </a:lnTo>
                <a:cubicBezTo>
                  <a:pt x="1445357" y="1169538"/>
                  <a:pt x="1464423" y="1141146"/>
                  <a:pt x="1488357" y="1116869"/>
                </a:cubicBezTo>
                <a:lnTo>
                  <a:pt x="1474958" y="1106546"/>
                </a:lnTo>
                <a:lnTo>
                  <a:pt x="1476218" y="1104867"/>
                </a:lnTo>
                <a:cubicBezTo>
                  <a:pt x="1483076" y="1097872"/>
                  <a:pt x="1494666" y="1106856"/>
                  <a:pt x="1489660" y="1115223"/>
                </a:cubicBezTo>
                <a:lnTo>
                  <a:pt x="1443633" y="1191900"/>
                </a:lnTo>
                <a:lnTo>
                  <a:pt x="1417582" y="1206571"/>
                </a:lnTo>
                <a:lnTo>
                  <a:pt x="1427252" y="1219190"/>
                </a:lnTo>
                <a:lnTo>
                  <a:pt x="1443633" y="1191900"/>
                </a:lnTo>
                <a:lnTo>
                  <a:pt x="1452532" y="1186889"/>
                </a:lnTo>
                <a:cubicBezTo>
                  <a:pt x="1462999" y="1178248"/>
                  <a:pt x="1472515" y="1168063"/>
                  <a:pt x="1481773" y="1157948"/>
                </a:cubicBezTo>
                <a:cubicBezTo>
                  <a:pt x="1500290" y="1137717"/>
                  <a:pt x="1517297" y="1115497"/>
                  <a:pt x="1538557" y="1097872"/>
                </a:cubicBezTo>
                <a:cubicBezTo>
                  <a:pt x="1541815" y="1095163"/>
                  <a:pt x="1545896" y="1095077"/>
                  <a:pt x="1548913" y="1096757"/>
                </a:cubicBezTo>
                <a:close/>
                <a:moveTo>
                  <a:pt x="4114191" y="1096458"/>
                </a:moveTo>
                <a:lnTo>
                  <a:pt x="4081221" y="1170691"/>
                </a:lnTo>
                <a:lnTo>
                  <a:pt x="4041453" y="1224060"/>
                </a:lnTo>
                <a:cubicBezTo>
                  <a:pt x="3998316" y="1284067"/>
                  <a:pt x="3962175" y="1348189"/>
                  <a:pt x="3925553" y="1412243"/>
                </a:cubicBezTo>
                <a:cubicBezTo>
                  <a:pt x="3883444" y="1485830"/>
                  <a:pt x="3842640" y="1559553"/>
                  <a:pt x="3799983" y="1633482"/>
                </a:cubicBezTo>
                <a:lnTo>
                  <a:pt x="3776206" y="1671949"/>
                </a:lnTo>
                <a:lnTo>
                  <a:pt x="3735038" y="1731003"/>
                </a:lnTo>
                <a:cubicBezTo>
                  <a:pt x="3680310" y="1809253"/>
                  <a:pt x="3623732" y="1886817"/>
                  <a:pt x="3572640" y="1967535"/>
                </a:cubicBezTo>
                <a:lnTo>
                  <a:pt x="3549381" y="2006733"/>
                </a:lnTo>
                <a:lnTo>
                  <a:pt x="3522234" y="2043111"/>
                </a:lnTo>
                <a:cubicBezTo>
                  <a:pt x="3475188" y="2105107"/>
                  <a:pt x="3429308" y="2168201"/>
                  <a:pt x="3390423" y="2235752"/>
                </a:cubicBezTo>
                <a:lnTo>
                  <a:pt x="3296492" y="2403590"/>
                </a:lnTo>
                <a:lnTo>
                  <a:pt x="3286662" y="2417009"/>
                </a:lnTo>
                <a:cubicBezTo>
                  <a:pt x="3251274" y="2460694"/>
                  <a:pt x="3222334" y="2509386"/>
                  <a:pt x="3192844" y="2557118"/>
                </a:cubicBezTo>
                <a:lnTo>
                  <a:pt x="3186914" y="2566229"/>
                </a:lnTo>
                <a:lnTo>
                  <a:pt x="3281587" y="2395475"/>
                </a:lnTo>
                <a:cubicBezTo>
                  <a:pt x="3302572" y="2358167"/>
                  <a:pt x="3323626" y="2320860"/>
                  <a:pt x="3344612" y="2283484"/>
                </a:cubicBezTo>
                <a:cubicBezTo>
                  <a:pt x="3364088" y="2248782"/>
                  <a:pt x="3382810" y="2213806"/>
                  <a:pt x="3404207" y="2180202"/>
                </a:cubicBezTo>
                <a:cubicBezTo>
                  <a:pt x="3446110" y="2114434"/>
                  <a:pt x="3491784" y="2054906"/>
                  <a:pt x="3540956" y="1990784"/>
                </a:cubicBezTo>
                <a:cubicBezTo>
                  <a:pt x="3590128" y="1926662"/>
                  <a:pt x="3639094" y="1862402"/>
                  <a:pt x="3682916" y="1794508"/>
                </a:cubicBezTo>
                <a:lnTo>
                  <a:pt x="3724761" y="1724362"/>
                </a:lnTo>
                <a:lnTo>
                  <a:pt x="3729345" y="1718933"/>
                </a:lnTo>
                <a:cubicBezTo>
                  <a:pt x="3819322" y="1602690"/>
                  <a:pt x="3891606" y="1474171"/>
                  <a:pt x="3955248" y="1341880"/>
                </a:cubicBezTo>
                <a:lnTo>
                  <a:pt x="3981917" y="1282941"/>
                </a:lnTo>
                <a:lnTo>
                  <a:pt x="3993653" y="1263288"/>
                </a:lnTo>
                <a:cubicBezTo>
                  <a:pt x="4012787" y="1234278"/>
                  <a:pt x="4033155" y="1206229"/>
                  <a:pt x="4053935" y="1178385"/>
                </a:cubicBezTo>
                <a:close/>
                <a:moveTo>
                  <a:pt x="5073128" y="1080680"/>
                </a:moveTo>
                <a:lnTo>
                  <a:pt x="5071005" y="1084868"/>
                </a:lnTo>
                <a:lnTo>
                  <a:pt x="5069579" y="1085854"/>
                </a:lnTo>
                <a:lnTo>
                  <a:pt x="5068645" y="1089522"/>
                </a:lnTo>
                <a:lnTo>
                  <a:pt x="5071005" y="1084868"/>
                </a:lnTo>
                <a:lnTo>
                  <a:pt x="5075275" y="1081913"/>
                </a:lnTo>
                <a:close/>
                <a:moveTo>
                  <a:pt x="1463941" y="1075375"/>
                </a:moveTo>
                <a:lnTo>
                  <a:pt x="1463942" y="1075447"/>
                </a:lnTo>
                <a:cubicBezTo>
                  <a:pt x="1436030" y="1107268"/>
                  <a:pt x="1408941" y="1139843"/>
                  <a:pt x="1382675" y="1173036"/>
                </a:cubicBezTo>
                <a:cubicBezTo>
                  <a:pt x="1335424" y="1232804"/>
                  <a:pt x="1290521" y="1294646"/>
                  <a:pt x="1248619" y="1358434"/>
                </a:cubicBezTo>
                <a:lnTo>
                  <a:pt x="1160061" y="1508815"/>
                </a:lnTo>
                <a:lnTo>
                  <a:pt x="1119122" y="1545151"/>
                </a:lnTo>
                <a:lnTo>
                  <a:pt x="1132564" y="1555507"/>
                </a:lnTo>
                <a:lnTo>
                  <a:pt x="1160061" y="1508815"/>
                </a:lnTo>
                <a:lnTo>
                  <a:pt x="1183793" y="1487750"/>
                </a:lnTo>
                <a:cubicBezTo>
                  <a:pt x="1221924" y="1453632"/>
                  <a:pt x="1260586" y="1418861"/>
                  <a:pt x="1296796" y="1381871"/>
                </a:cubicBezTo>
                <a:lnTo>
                  <a:pt x="1393748" y="1264296"/>
                </a:lnTo>
                <a:lnTo>
                  <a:pt x="1295528" y="1395184"/>
                </a:lnTo>
                <a:lnTo>
                  <a:pt x="1284614" y="1414810"/>
                </a:lnTo>
                <a:lnTo>
                  <a:pt x="1249125" y="1451394"/>
                </a:lnTo>
                <a:cubicBezTo>
                  <a:pt x="1210540" y="1487356"/>
                  <a:pt x="1170660" y="1522006"/>
                  <a:pt x="1131329" y="1556947"/>
                </a:cubicBezTo>
                <a:cubicBezTo>
                  <a:pt x="1123991" y="1563462"/>
                  <a:pt x="1113362" y="1555301"/>
                  <a:pt x="1117888" y="1546591"/>
                </a:cubicBezTo>
                <a:cubicBezTo>
                  <a:pt x="1137570" y="1508872"/>
                  <a:pt x="1158487" y="1471702"/>
                  <a:pt x="1180364" y="1435217"/>
                </a:cubicBezTo>
                <a:cubicBezTo>
                  <a:pt x="1219866" y="1369346"/>
                  <a:pt x="1262437" y="1305190"/>
                  <a:pt x="1307794" y="1243065"/>
                </a:cubicBezTo>
                <a:lnTo>
                  <a:pt x="1366939" y="1169225"/>
                </a:lnTo>
                <a:close/>
                <a:moveTo>
                  <a:pt x="1463937" y="1075099"/>
                </a:moveTo>
                <a:lnTo>
                  <a:pt x="1464079" y="1075241"/>
                </a:lnTo>
                <a:lnTo>
                  <a:pt x="1463941" y="1075375"/>
                </a:lnTo>
                <a:close/>
                <a:moveTo>
                  <a:pt x="5213470" y="1069441"/>
                </a:moveTo>
                <a:lnTo>
                  <a:pt x="5209759" y="1079939"/>
                </a:lnTo>
                <a:lnTo>
                  <a:pt x="5217532" y="1071812"/>
                </a:lnTo>
                <a:close/>
                <a:moveTo>
                  <a:pt x="1452154" y="1063315"/>
                </a:moveTo>
                <a:lnTo>
                  <a:pt x="1463763" y="1063539"/>
                </a:lnTo>
                <a:lnTo>
                  <a:pt x="1463937" y="1075099"/>
                </a:lnTo>
                <a:close/>
                <a:moveTo>
                  <a:pt x="3850918" y="1063178"/>
                </a:moveTo>
                <a:lnTo>
                  <a:pt x="3821517" y="1115361"/>
                </a:lnTo>
                <a:cubicBezTo>
                  <a:pt x="3801217" y="1156097"/>
                  <a:pt x="3782701" y="1197657"/>
                  <a:pt x="3764596" y="1239353"/>
                </a:cubicBezTo>
                <a:cubicBezTo>
                  <a:pt x="3728248" y="1323090"/>
                  <a:pt x="3693616" y="1407786"/>
                  <a:pt x="3649999" y="1488093"/>
                </a:cubicBezTo>
                <a:cubicBezTo>
                  <a:pt x="3605353" y="1570320"/>
                  <a:pt x="3559884" y="1655908"/>
                  <a:pt x="3509410" y="1731415"/>
                </a:cubicBezTo>
                <a:cubicBezTo>
                  <a:pt x="3458935" y="1806921"/>
                  <a:pt x="3396664" y="1871112"/>
                  <a:pt x="3335354" y="1937635"/>
                </a:cubicBezTo>
                <a:cubicBezTo>
                  <a:pt x="3305110" y="1970416"/>
                  <a:pt x="3276855" y="2002580"/>
                  <a:pt x="3250314" y="2040574"/>
                </a:cubicBezTo>
                <a:lnTo>
                  <a:pt x="3183226" y="2131213"/>
                </a:lnTo>
                <a:lnTo>
                  <a:pt x="3219659" y="2089403"/>
                </a:lnTo>
                <a:cubicBezTo>
                  <a:pt x="3247091" y="2054290"/>
                  <a:pt x="3274043" y="2017942"/>
                  <a:pt x="3302024" y="1983995"/>
                </a:cubicBezTo>
                <a:cubicBezTo>
                  <a:pt x="3330004" y="1950048"/>
                  <a:pt x="3361482" y="1919598"/>
                  <a:pt x="3391452" y="1887503"/>
                </a:cubicBezTo>
                <a:cubicBezTo>
                  <a:pt x="3448784" y="1825987"/>
                  <a:pt x="3502483" y="1761110"/>
                  <a:pt x="3550764" y="1692256"/>
                </a:cubicBezTo>
                <a:cubicBezTo>
                  <a:pt x="3599043" y="1623401"/>
                  <a:pt x="3641906" y="1550912"/>
                  <a:pt x="3680037" y="1476023"/>
                </a:cubicBezTo>
                <a:cubicBezTo>
                  <a:pt x="3713573" y="1410049"/>
                  <a:pt x="3738261" y="1344281"/>
                  <a:pt x="3765350" y="1271860"/>
                </a:cubicBezTo>
                <a:close/>
                <a:moveTo>
                  <a:pt x="1451941" y="1063102"/>
                </a:moveTo>
                <a:lnTo>
                  <a:pt x="1452154" y="1063315"/>
                </a:lnTo>
                <a:lnTo>
                  <a:pt x="1451804" y="1063308"/>
                </a:lnTo>
                <a:lnTo>
                  <a:pt x="1451680" y="1063429"/>
                </a:lnTo>
                <a:close/>
                <a:moveTo>
                  <a:pt x="4899115" y="1061320"/>
                </a:moveTo>
                <a:lnTo>
                  <a:pt x="4899168" y="1061361"/>
                </a:lnTo>
                <a:lnTo>
                  <a:pt x="4898904" y="1061699"/>
                </a:lnTo>
                <a:close/>
                <a:moveTo>
                  <a:pt x="5085378" y="1056519"/>
                </a:moveTo>
                <a:lnTo>
                  <a:pt x="5077441" y="1072174"/>
                </a:lnTo>
                <a:lnTo>
                  <a:pt x="5083973" y="1072232"/>
                </a:lnTo>
                <a:lnTo>
                  <a:pt x="5085497" y="1074839"/>
                </a:lnTo>
                <a:lnTo>
                  <a:pt x="5097997" y="1066189"/>
                </a:lnTo>
                <a:close/>
                <a:moveTo>
                  <a:pt x="3329704" y="1046505"/>
                </a:moveTo>
                <a:lnTo>
                  <a:pt x="3319238" y="1067422"/>
                </a:lnTo>
                <a:cubicBezTo>
                  <a:pt x="3301064" y="1098421"/>
                  <a:pt x="3281244" y="1128322"/>
                  <a:pt x="3263687" y="1159731"/>
                </a:cubicBezTo>
                <a:cubicBezTo>
                  <a:pt x="3225420" y="1228243"/>
                  <a:pt x="3191884" y="1299292"/>
                  <a:pt x="3158006" y="1370066"/>
                </a:cubicBezTo>
                <a:cubicBezTo>
                  <a:pt x="3140861" y="1405796"/>
                  <a:pt x="3122756" y="1441732"/>
                  <a:pt x="3105748" y="1476914"/>
                </a:cubicBezTo>
                <a:cubicBezTo>
                  <a:pt x="3088740" y="1512095"/>
                  <a:pt x="3075161" y="1548786"/>
                  <a:pt x="3062542" y="1585682"/>
                </a:cubicBezTo>
                <a:lnTo>
                  <a:pt x="3049559" y="1624271"/>
                </a:lnTo>
                <a:lnTo>
                  <a:pt x="3050953" y="1621892"/>
                </a:lnTo>
                <a:cubicBezTo>
                  <a:pt x="3089152" y="1553998"/>
                  <a:pt x="3120905" y="1482949"/>
                  <a:pt x="3158349" y="1414712"/>
                </a:cubicBezTo>
                <a:cubicBezTo>
                  <a:pt x="3198263" y="1342154"/>
                  <a:pt x="3242222" y="1271654"/>
                  <a:pt x="3277267" y="1196490"/>
                </a:cubicBezTo>
                <a:cubicBezTo>
                  <a:pt x="3294617" y="1159251"/>
                  <a:pt x="3310185" y="1119406"/>
                  <a:pt x="3321089" y="1080864"/>
                </a:cubicBezTo>
                <a:close/>
                <a:moveTo>
                  <a:pt x="4855104" y="1044483"/>
                </a:moveTo>
                <a:cubicBezTo>
                  <a:pt x="4858190" y="1046438"/>
                  <a:pt x="4860298" y="1050210"/>
                  <a:pt x="4859338" y="1054119"/>
                </a:cubicBezTo>
                <a:cubicBezTo>
                  <a:pt x="4851245" y="1087311"/>
                  <a:pt x="4836981" y="1118721"/>
                  <a:pt x="4819836" y="1148211"/>
                </a:cubicBezTo>
                <a:cubicBezTo>
                  <a:pt x="4770201" y="1233438"/>
                  <a:pt x="4698270" y="1304393"/>
                  <a:pt x="4643157" y="1385985"/>
                </a:cubicBezTo>
                <a:lnTo>
                  <a:pt x="4613024" y="1439945"/>
                </a:lnTo>
                <a:lnTo>
                  <a:pt x="4583372" y="1460318"/>
                </a:lnTo>
                <a:lnTo>
                  <a:pt x="4595099" y="1472045"/>
                </a:lnTo>
                <a:lnTo>
                  <a:pt x="4613024" y="1439945"/>
                </a:lnTo>
                <a:lnTo>
                  <a:pt x="4622712" y="1433289"/>
                </a:lnTo>
                <a:cubicBezTo>
                  <a:pt x="4634790" y="1422805"/>
                  <a:pt x="4645952" y="1411181"/>
                  <a:pt x="4656548" y="1399419"/>
                </a:cubicBezTo>
                <a:cubicBezTo>
                  <a:pt x="4705513" y="1344966"/>
                  <a:pt x="4745015" y="1282353"/>
                  <a:pt x="4784929" y="1221180"/>
                </a:cubicBezTo>
                <a:cubicBezTo>
                  <a:pt x="4802897" y="1193610"/>
                  <a:pt x="4820574" y="1165355"/>
                  <a:pt x="4839364" y="1137932"/>
                </a:cubicBezTo>
                <a:lnTo>
                  <a:pt x="4898904" y="1061699"/>
                </a:lnTo>
                <a:lnTo>
                  <a:pt x="4850495" y="1148781"/>
                </a:lnTo>
                <a:cubicBezTo>
                  <a:pt x="4795263" y="1231951"/>
                  <a:pt x="4724476" y="1305053"/>
                  <a:pt x="4676641" y="1393315"/>
                </a:cubicBezTo>
                <a:lnTo>
                  <a:pt x="4671493" y="1406447"/>
                </a:lnTo>
                <a:lnTo>
                  <a:pt x="4658879" y="1421982"/>
                </a:lnTo>
                <a:cubicBezTo>
                  <a:pt x="4639334" y="1442487"/>
                  <a:pt x="4617457" y="1462170"/>
                  <a:pt x="4592014" y="1475063"/>
                </a:cubicBezTo>
                <a:cubicBezTo>
                  <a:pt x="4583852" y="1479178"/>
                  <a:pt x="4576925" y="1471085"/>
                  <a:pt x="4580287" y="1463336"/>
                </a:cubicBezTo>
                <a:cubicBezTo>
                  <a:pt x="4594551" y="1430349"/>
                  <a:pt x="4613273" y="1399625"/>
                  <a:pt x="4633779" y="1370204"/>
                </a:cubicBezTo>
                <a:cubicBezTo>
                  <a:pt x="4672047" y="1315340"/>
                  <a:pt x="4716349" y="1265002"/>
                  <a:pt x="4756468" y="1211441"/>
                </a:cubicBezTo>
                <a:cubicBezTo>
                  <a:pt x="4774813" y="1186958"/>
                  <a:pt x="4792747" y="1161498"/>
                  <a:pt x="4807920" y="1134640"/>
                </a:cubicBezTo>
                <a:lnTo>
                  <a:pt x="4823651" y="1096231"/>
                </a:lnTo>
                <a:lnTo>
                  <a:pt x="4857144" y="1057822"/>
                </a:lnTo>
                <a:lnTo>
                  <a:pt x="4842810" y="1049455"/>
                </a:lnTo>
                <a:lnTo>
                  <a:pt x="4823651" y="1096231"/>
                </a:lnTo>
                <a:lnTo>
                  <a:pt x="4760446" y="1168716"/>
                </a:lnTo>
                <a:cubicBezTo>
                  <a:pt x="4643311" y="1304298"/>
                  <a:pt x="4528919" y="1443447"/>
                  <a:pt x="4435651" y="1596792"/>
                </a:cubicBezTo>
                <a:lnTo>
                  <a:pt x="4517254" y="1444935"/>
                </a:lnTo>
                <a:lnTo>
                  <a:pt x="4669817" y="1248895"/>
                </a:lnTo>
                <a:cubicBezTo>
                  <a:pt x="4727116" y="1180237"/>
                  <a:pt x="4786163" y="1112994"/>
                  <a:pt x="4845005" y="1045752"/>
                </a:cubicBezTo>
                <a:cubicBezTo>
                  <a:pt x="4847954" y="1042391"/>
                  <a:pt x="4852017" y="1042529"/>
                  <a:pt x="4855104" y="1044483"/>
                </a:cubicBezTo>
                <a:close/>
                <a:moveTo>
                  <a:pt x="4747038" y="1042951"/>
                </a:moveTo>
                <a:lnTo>
                  <a:pt x="4703828" y="1131972"/>
                </a:lnTo>
                <a:lnTo>
                  <a:pt x="4670075" y="1175310"/>
                </a:lnTo>
                <a:lnTo>
                  <a:pt x="4622489" y="1226529"/>
                </a:lnTo>
                <a:lnTo>
                  <a:pt x="4621137" y="1228175"/>
                </a:lnTo>
                <a:lnTo>
                  <a:pt x="4679342" y="1145613"/>
                </a:lnTo>
                <a:lnTo>
                  <a:pt x="4708784" y="1084164"/>
                </a:lnTo>
                <a:close/>
                <a:moveTo>
                  <a:pt x="4747390" y="1042226"/>
                </a:moveTo>
                <a:lnTo>
                  <a:pt x="4747621" y="1042323"/>
                </a:lnTo>
                <a:lnTo>
                  <a:pt x="4747038" y="1042951"/>
                </a:lnTo>
                <a:close/>
                <a:moveTo>
                  <a:pt x="4801866" y="1033457"/>
                </a:moveTo>
                <a:lnTo>
                  <a:pt x="4696704" y="1146647"/>
                </a:lnTo>
                <a:lnTo>
                  <a:pt x="4703828" y="1131972"/>
                </a:lnTo>
                <a:lnTo>
                  <a:pt x="4709928" y="1124139"/>
                </a:lnTo>
                <a:close/>
                <a:moveTo>
                  <a:pt x="4803446" y="1031899"/>
                </a:moveTo>
                <a:lnTo>
                  <a:pt x="4815507" y="1032285"/>
                </a:lnTo>
                <a:cubicBezTo>
                  <a:pt x="4818430" y="1035156"/>
                  <a:pt x="4819356" y="1039923"/>
                  <a:pt x="4815584" y="1044038"/>
                </a:cubicBezTo>
                <a:cubicBezTo>
                  <a:pt x="4782186" y="1080453"/>
                  <a:pt x="4748239" y="1116458"/>
                  <a:pt x="4714429" y="1152531"/>
                </a:cubicBezTo>
                <a:lnTo>
                  <a:pt x="4673716" y="1198228"/>
                </a:lnTo>
                <a:lnTo>
                  <a:pt x="4714291" y="1145399"/>
                </a:lnTo>
                <a:cubicBezTo>
                  <a:pt x="4745290" y="1108983"/>
                  <a:pt x="4778688" y="1074555"/>
                  <a:pt x="4815516" y="1043969"/>
                </a:cubicBezTo>
                <a:close/>
                <a:moveTo>
                  <a:pt x="4803377" y="1031830"/>
                </a:moveTo>
                <a:lnTo>
                  <a:pt x="4803446" y="1031899"/>
                </a:lnTo>
                <a:lnTo>
                  <a:pt x="4803445" y="1031899"/>
                </a:lnTo>
                <a:lnTo>
                  <a:pt x="4801866" y="1033457"/>
                </a:lnTo>
                <a:close/>
                <a:moveTo>
                  <a:pt x="1377257" y="1030801"/>
                </a:moveTo>
                <a:cubicBezTo>
                  <a:pt x="1383086" y="1026412"/>
                  <a:pt x="1392550" y="1033819"/>
                  <a:pt x="1389876" y="1040471"/>
                </a:cubicBezTo>
                <a:cubicBezTo>
                  <a:pt x="1379657" y="1066051"/>
                  <a:pt x="1367382" y="1090671"/>
                  <a:pt x="1353460" y="1114469"/>
                </a:cubicBezTo>
                <a:cubicBezTo>
                  <a:pt x="1328188" y="1157708"/>
                  <a:pt x="1298648" y="1198153"/>
                  <a:pt x="1269510" y="1238856"/>
                </a:cubicBezTo>
                <a:lnTo>
                  <a:pt x="1251414" y="1266805"/>
                </a:lnTo>
                <a:lnTo>
                  <a:pt x="1174535" y="1354430"/>
                </a:lnTo>
                <a:lnTo>
                  <a:pt x="1187977" y="1364786"/>
                </a:lnTo>
                <a:lnTo>
                  <a:pt x="1251414" y="1266805"/>
                </a:lnTo>
                <a:lnTo>
                  <a:pt x="1307255" y="1203160"/>
                </a:lnTo>
                <a:lnTo>
                  <a:pt x="1451680" y="1063429"/>
                </a:lnTo>
                <a:lnTo>
                  <a:pt x="1366939" y="1169225"/>
                </a:lnTo>
                <a:lnTo>
                  <a:pt x="1319530" y="1215093"/>
                </a:lnTo>
                <a:cubicBezTo>
                  <a:pt x="1273650" y="1264025"/>
                  <a:pt x="1229742" y="1314860"/>
                  <a:pt x="1186810" y="1366363"/>
                </a:cubicBezTo>
                <a:cubicBezTo>
                  <a:pt x="1180295" y="1374181"/>
                  <a:pt x="1168980" y="1364169"/>
                  <a:pt x="1173369" y="1356007"/>
                </a:cubicBezTo>
                <a:cubicBezTo>
                  <a:pt x="1186536" y="1331456"/>
                  <a:pt x="1201281" y="1307796"/>
                  <a:pt x="1216780" y="1284616"/>
                </a:cubicBezTo>
                <a:cubicBezTo>
                  <a:pt x="1244006" y="1244051"/>
                  <a:pt x="1274079" y="1204754"/>
                  <a:pt x="1301905" y="1164138"/>
                </a:cubicBezTo>
                <a:lnTo>
                  <a:pt x="1352323" y="1073786"/>
                </a:lnTo>
                <a:lnTo>
                  <a:pt x="1386173" y="1045409"/>
                </a:lnTo>
                <a:lnTo>
                  <a:pt x="1373554" y="1035739"/>
                </a:lnTo>
                <a:lnTo>
                  <a:pt x="1352323" y="1073786"/>
                </a:lnTo>
                <a:lnTo>
                  <a:pt x="1263217" y="1148484"/>
                </a:lnTo>
                <a:cubicBezTo>
                  <a:pt x="1224598" y="1185740"/>
                  <a:pt x="1189348" y="1226254"/>
                  <a:pt x="1160476" y="1271105"/>
                </a:cubicBezTo>
                <a:lnTo>
                  <a:pt x="1160340" y="1271137"/>
                </a:lnTo>
                <a:lnTo>
                  <a:pt x="1235434" y="1157931"/>
                </a:lnTo>
                <a:lnTo>
                  <a:pt x="1240067" y="1149664"/>
                </a:lnTo>
                <a:lnTo>
                  <a:pt x="1250993" y="1136620"/>
                </a:lnTo>
                <a:cubicBezTo>
                  <a:pt x="1290624" y="1098386"/>
                  <a:pt x="1333709" y="1063513"/>
                  <a:pt x="1377257" y="1030801"/>
                </a:cubicBezTo>
                <a:close/>
                <a:moveTo>
                  <a:pt x="4743850" y="1030501"/>
                </a:moveTo>
                <a:cubicBezTo>
                  <a:pt x="4747502" y="1031778"/>
                  <a:pt x="4750056" y="1035190"/>
                  <a:pt x="4748375" y="1040197"/>
                </a:cubicBezTo>
                <a:lnTo>
                  <a:pt x="4747390" y="1042226"/>
                </a:lnTo>
                <a:lnTo>
                  <a:pt x="4731986" y="1035739"/>
                </a:lnTo>
                <a:lnTo>
                  <a:pt x="4708784" y="1084164"/>
                </a:lnTo>
                <a:lnTo>
                  <a:pt x="4630556" y="1168442"/>
                </a:lnTo>
                <a:cubicBezTo>
                  <a:pt x="4594139" y="1201772"/>
                  <a:pt x="4556009" y="1232975"/>
                  <a:pt x="4517878" y="1264248"/>
                </a:cubicBezTo>
                <a:lnTo>
                  <a:pt x="4485818" y="1290811"/>
                </a:lnTo>
                <a:lnTo>
                  <a:pt x="4518059" y="1251115"/>
                </a:lnTo>
                <a:lnTo>
                  <a:pt x="4530773" y="1230926"/>
                </a:lnTo>
                <a:lnTo>
                  <a:pt x="4631396" y="1143907"/>
                </a:lnTo>
                <a:cubicBezTo>
                  <a:pt x="4667777" y="1109702"/>
                  <a:pt x="4702153" y="1073458"/>
                  <a:pt x="4732740" y="1033613"/>
                </a:cubicBezTo>
                <a:cubicBezTo>
                  <a:pt x="4735449" y="1030081"/>
                  <a:pt x="4740198" y="1029224"/>
                  <a:pt x="4743850" y="1030501"/>
                </a:cubicBezTo>
                <a:close/>
                <a:moveTo>
                  <a:pt x="4968204" y="1026992"/>
                </a:moveTo>
                <a:lnTo>
                  <a:pt x="4891353" y="1130180"/>
                </a:lnTo>
                <a:lnTo>
                  <a:pt x="4900360" y="1115551"/>
                </a:lnTo>
                <a:close/>
                <a:moveTo>
                  <a:pt x="4968381" y="1026755"/>
                </a:moveTo>
                <a:lnTo>
                  <a:pt x="4968384" y="1026757"/>
                </a:lnTo>
                <a:lnTo>
                  <a:pt x="4968204" y="1026992"/>
                </a:lnTo>
                <a:close/>
                <a:moveTo>
                  <a:pt x="4980948" y="1024415"/>
                </a:moveTo>
                <a:cubicBezTo>
                  <a:pt x="4984188" y="1026910"/>
                  <a:pt x="4985937" y="1031316"/>
                  <a:pt x="4983194" y="1035328"/>
                </a:cubicBezTo>
                <a:cubicBezTo>
                  <a:pt x="4962620" y="1065297"/>
                  <a:pt x="4940880" y="1094512"/>
                  <a:pt x="4918866" y="1123453"/>
                </a:cubicBezTo>
                <a:lnTo>
                  <a:pt x="4899515" y="1149344"/>
                </a:lnTo>
                <a:lnTo>
                  <a:pt x="4906521" y="1137649"/>
                </a:lnTo>
                <a:cubicBezTo>
                  <a:pt x="4929290" y="1102468"/>
                  <a:pt x="4953842" y="1068315"/>
                  <a:pt x="4981822" y="1037111"/>
                </a:cubicBezTo>
                <a:lnTo>
                  <a:pt x="4968384" y="1026757"/>
                </a:lnTo>
                <a:lnTo>
                  <a:pt x="4969752" y="1024972"/>
                </a:lnTo>
                <a:cubicBezTo>
                  <a:pt x="4972976" y="1021337"/>
                  <a:pt x="4977707" y="1021920"/>
                  <a:pt x="4980948" y="1024415"/>
                </a:cubicBezTo>
                <a:close/>
                <a:moveTo>
                  <a:pt x="2664779" y="1017634"/>
                </a:moveTo>
                <a:lnTo>
                  <a:pt x="2664946" y="1017801"/>
                </a:lnTo>
                <a:lnTo>
                  <a:pt x="2664118" y="1018574"/>
                </a:lnTo>
                <a:close/>
                <a:moveTo>
                  <a:pt x="5216984" y="1007964"/>
                </a:moveTo>
                <a:lnTo>
                  <a:pt x="5203836" y="1046748"/>
                </a:lnTo>
                <a:lnTo>
                  <a:pt x="5131190" y="1127157"/>
                </a:lnTo>
                <a:lnTo>
                  <a:pt x="5111373" y="1157545"/>
                </a:lnTo>
                <a:lnTo>
                  <a:pt x="5196215" y="1069229"/>
                </a:lnTo>
                <a:lnTo>
                  <a:pt x="5203836" y="1046748"/>
                </a:lnTo>
                <a:lnTo>
                  <a:pt x="5231317" y="1016331"/>
                </a:lnTo>
                <a:close/>
                <a:moveTo>
                  <a:pt x="5229499" y="1003052"/>
                </a:moveTo>
                <a:cubicBezTo>
                  <a:pt x="5232466" y="1004810"/>
                  <a:pt x="5234402" y="1008341"/>
                  <a:pt x="5233579" y="1012559"/>
                </a:cubicBezTo>
                <a:lnTo>
                  <a:pt x="5216574" y="1060662"/>
                </a:lnTo>
                <a:lnTo>
                  <a:pt x="5219795" y="1067972"/>
                </a:lnTo>
                <a:cubicBezTo>
                  <a:pt x="5214377" y="1103222"/>
                  <a:pt x="5200044" y="1136826"/>
                  <a:pt x="5183791" y="1168373"/>
                </a:cubicBezTo>
                <a:cubicBezTo>
                  <a:pt x="5165857" y="1203211"/>
                  <a:pt x="5144957" y="1236490"/>
                  <a:pt x="5122514" y="1268740"/>
                </a:cubicBezTo>
                <a:lnTo>
                  <a:pt x="5102730" y="1295160"/>
                </a:lnTo>
                <a:lnTo>
                  <a:pt x="5101495" y="1295315"/>
                </a:lnTo>
                <a:cubicBezTo>
                  <a:pt x="5030309" y="1366912"/>
                  <a:pt x="4983743" y="1461072"/>
                  <a:pt x="4902201" y="1522726"/>
                </a:cubicBezTo>
                <a:lnTo>
                  <a:pt x="4913928" y="1534453"/>
                </a:lnTo>
                <a:cubicBezTo>
                  <a:pt x="4958573" y="1476160"/>
                  <a:pt x="5006648" y="1420679"/>
                  <a:pt x="5051979" y="1362935"/>
                </a:cubicBezTo>
                <a:lnTo>
                  <a:pt x="5098626" y="1300641"/>
                </a:lnTo>
                <a:lnTo>
                  <a:pt x="5081821" y="1343797"/>
                </a:lnTo>
                <a:lnTo>
                  <a:pt x="5063035" y="1365306"/>
                </a:lnTo>
                <a:cubicBezTo>
                  <a:pt x="5015294" y="1425552"/>
                  <a:pt x="4973078" y="1490476"/>
                  <a:pt x="4910842" y="1537539"/>
                </a:cubicBezTo>
                <a:cubicBezTo>
                  <a:pt x="4904190" y="1542614"/>
                  <a:pt x="4893972" y="1532464"/>
                  <a:pt x="4899115" y="1525812"/>
                </a:cubicBezTo>
                <a:cubicBezTo>
                  <a:pt x="4922364" y="1495431"/>
                  <a:pt x="4946709" y="1465942"/>
                  <a:pt x="4970918" y="1436315"/>
                </a:cubicBezTo>
                <a:lnTo>
                  <a:pt x="4992842" y="1407775"/>
                </a:lnTo>
                <a:lnTo>
                  <a:pt x="4919482" y="1472022"/>
                </a:lnTo>
                <a:lnTo>
                  <a:pt x="4924064" y="1466087"/>
                </a:lnTo>
                <a:lnTo>
                  <a:pt x="4951906" y="1420383"/>
                </a:lnTo>
                <a:lnTo>
                  <a:pt x="5009718" y="1368507"/>
                </a:lnTo>
                <a:cubicBezTo>
                  <a:pt x="5043356" y="1333462"/>
                  <a:pt x="5074406" y="1295932"/>
                  <a:pt x="5102387" y="1256498"/>
                </a:cubicBezTo>
                <a:cubicBezTo>
                  <a:pt x="5128825" y="1219225"/>
                  <a:pt x="5153033" y="1179671"/>
                  <a:pt x="5172853" y="1138146"/>
                </a:cubicBezTo>
                <a:lnTo>
                  <a:pt x="5183157" y="1107749"/>
                </a:lnTo>
                <a:lnTo>
                  <a:pt x="5086269" y="1209041"/>
                </a:lnTo>
                <a:lnTo>
                  <a:pt x="5057092" y="1241154"/>
                </a:lnTo>
                <a:lnTo>
                  <a:pt x="4992907" y="1353076"/>
                </a:lnTo>
                <a:lnTo>
                  <a:pt x="4951906" y="1420383"/>
                </a:lnTo>
                <a:lnTo>
                  <a:pt x="4901764" y="1465377"/>
                </a:lnTo>
                <a:lnTo>
                  <a:pt x="4920444" y="1440704"/>
                </a:lnTo>
                <a:cubicBezTo>
                  <a:pt x="4944327" y="1403671"/>
                  <a:pt x="4966525" y="1365313"/>
                  <a:pt x="4988493" y="1326748"/>
                </a:cubicBezTo>
                <a:lnTo>
                  <a:pt x="5004576" y="1298956"/>
                </a:lnTo>
                <a:lnTo>
                  <a:pt x="4924078" y="1387555"/>
                </a:lnTo>
                <a:cubicBezTo>
                  <a:pt x="4900212" y="1413889"/>
                  <a:pt x="4875660" y="1440087"/>
                  <a:pt x="4848297" y="1462855"/>
                </a:cubicBezTo>
                <a:lnTo>
                  <a:pt x="4840466" y="1468643"/>
                </a:lnTo>
                <a:lnTo>
                  <a:pt x="4831952" y="1512465"/>
                </a:lnTo>
                <a:lnTo>
                  <a:pt x="4832080" y="1512954"/>
                </a:lnTo>
                <a:lnTo>
                  <a:pt x="4816264" y="1521777"/>
                </a:lnTo>
                <a:lnTo>
                  <a:pt x="4815122" y="1517754"/>
                </a:lnTo>
                <a:lnTo>
                  <a:pt x="4820463" y="1483426"/>
                </a:lnTo>
                <a:lnTo>
                  <a:pt x="4817547" y="1485581"/>
                </a:lnTo>
                <a:cubicBezTo>
                  <a:pt x="4806343" y="1492191"/>
                  <a:pt x="4794290" y="1496940"/>
                  <a:pt x="4781706" y="1497145"/>
                </a:cubicBezTo>
                <a:cubicBezTo>
                  <a:pt x="4774985" y="1497283"/>
                  <a:pt x="4771350" y="1489876"/>
                  <a:pt x="4774299" y="1484253"/>
                </a:cubicBezTo>
                <a:cubicBezTo>
                  <a:pt x="4792336" y="1449963"/>
                  <a:pt x="4814418" y="1418073"/>
                  <a:pt x="4838421" y="1387692"/>
                </a:cubicBezTo>
                <a:cubicBezTo>
                  <a:pt x="4902509" y="1306733"/>
                  <a:pt x="4982182" y="1235689"/>
                  <a:pt x="5038410" y="1149156"/>
                </a:cubicBezTo>
                <a:lnTo>
                  <a:pt x="5063856" y="1098968"/>
                </a:lnTo>
                <a:lnTo>
                  <a:pt x="5025064" y="1121988"/>
                </a:lnTo>
                <a:lnTo>
                  <a:pt x="5002465" y="1142998"/>
                </a:lnTo>
                <a:cubicBezTo>
                  <a:pt x="4950550" y="1197108"/>
                  <a:pt x="4905904" y="1261916"/>
                  <a:pt x="4861259" y="1317672"/>
                </a:cubicBezTo>
                <a:cubicBezTo>
                  <a:pt x="4816613" y="1373427"/>
                  <a:pt x="4766893" y="1427605"/>
                  <a:pt x="4702908" y="1461278"/>
                </a:cubicBezTo>
                <a:lnTo>
                  <a:pt x="4694128" y="1460528"/>
                </a:lnTo>
                <a:lnTo>
                  <a:pt x="4701878" y="1452282"/>
                </a:lnTo>
                <a:lnTo>
                  <a:pt x="4706816" y="1456066"/>
                </a:lnTo>
                <a:lnTo>
                  <a:pt x="4714928" y="1438398"/>
                </a:lnTo>
                <a:lnTo>
                  <a:pt x="4724733" y="1427966"/>
                </a:lnTo>
                <a:lnTo>
                  <a:pt x="4726496" y="1425394"/>
                </a:lnTo>
                <a:lnTo>
                  <a:pt x="4744767" y="1413513"/>
                </a:lnTo>
                <a:cubicBezTo>
                  <a:pt x="4760634" y="1401168"/>
                  <a:pt x="4775567" y="1387590"/>
                  <a:pt x="4789729" y="1373222"/>
                </a:cubicBezTo>
                <a:cubicBezTo>
                  <a:pt x="4840959" y="1321341"/>
                  <a:pt x="4883273" y="1259430"/>
                  <a:pt x="4929067" y="1201206"/>
                </a:cubicBezTo>
                <a:lnTo>
                  <a:pt x="4967967" y="1156963"/>
                </a:lnTo>
                <a:lnTo>
                  <a:pt x="4885850" y="1221647"/>
                </a:lnTo>
                <a:lnTo>
                  <a:pt x="4814588" y="1291118"/>
                </a:lnTo>
                <a:lnTo>
                  <a:pt x="4787261" y="1336737"/>
                </a:lnTo>
                <a:lnTo>
                  <a:pt x="4726496" y="1425394"/>
                </a:lnTo>
                <a:lnTo>
                  <a:pt x="4718516" y="1430583"/>
                </a:lnTo>
                <a:lnTo>
                  <a:pt x="4744092" y="1374878"/>
                </a:lnTo>
                <a:lnTo>
                  <a:pt x="4725877" y="1397059"/>
                </a:lnTo>
                <a:lnTo>
                  <a:pt x="4719572" y="1406551"/>
                </a:lnTo>
                <a:lnTo>
                  <a:pt x="4705579" y="1421777"/>
                </a:lnTo>
                <a:lnTo>
                  <a:pt x="4702420" y="1425623"/>
                </a:lnTo>
                <a:lnTo>
                  <a:pt x="4690288" y="1451608"/>
                </a:lnTo>
                <a:cubicBezTo>
                  <a:pt x="4688916" y="1455346"/>
                  <a:pt x="4690545" y="1458569"/>
                  <a:pt x="4693280" y="1460455"/>
                </a:cubicBezTo>
                <a:lnTo>
                  <a:pt x="4694128" y="1460528"/>
                </a:lnTo>
                <a:lnTo>
                  <a:pt x="4649140" y="1508393"/>
                </a:lnTo>
                <a:cubicBezTo>
                  <a:pt x="4642763" y="1513811"/>
                  <a:pt x="4632681" y="1508667"/>
                  <a:pt x="4634807" y="1500026"/>
                </a:cubicBezTo>
                <a:lnTo>
                  <a:pt x="4671493" y="1406447"/>
                </a:lnTo>
                <a:lnTo>
                  <a:pt x="4724030" y="1341743"/>
                </a:lnTo>
                <a:cubicBezTo>
                  <a:pt x="4768264" y="1280639"/>
                  <a:pt x="4807355" y="1216105"/>
                  <a:pt x="4849806" y="1153834"/>
                </a:cubicBezTo>
                <a:cubicBezTo>
                  <a:pt x="4869214" y="1125373"/>
                  <a:pt x="4889170" y="1096981"/>
                  <a:pt x="4912556" y="1071675"/>
                </a:cubicBezTo>
                <a:lnTo>
                  <a:pt x="4899168" y="1061361"/>
                </a:lnTo>
                <a:lnTo>
                  <a:pt x="4900486" y="1059674"/>
                </a:lnTo>
                <a:cubicBezTo>
                  <a:pt x="4904052" y="1055765"/>
                  <a:pt x="4908322" y="1056296"/>
                  <a:pt x="4911245" y="1058834"/>
                </a:cubicBezTo>
                <a:cubicBezTo>
                  <a:pt x="4914168" y="1061371"/>
                  <a:pt x="4915746" y="1065914"/>
                  <a:pt x="4913928" y="1070029"/>
                </a:cubicBezTo>
                <a:cubicBezTo>
                  <a:pt x="4898909" y="1104388"/>
                  <a:pt x="4879912" y="1136689"/>
                  <a:pt x="4858790" y="1167619"/>
                </a:cubicBezTo>
                <a:cubicBezTo>
                  <a:pt x="4802983" y="1249452"/>
                  <a:pt x="4732362" y="1323685"/>
                  <a:pt x="4686942" y="1411527"/>
                </a:cubicBezTo>
                <a:lnTo>
                  <a:pt x="4684162" y="1418814"/>
                </a:lnTo>
                <a:lnTo>
                  <a:pt x="4729380" y="1360671"/>
                </a:lnTo>
                <a:lnTo>
                  <a:pt x="4736844" y="1352304"/>
                </a:lnTo>
                <a:lnTo>
                  <a:pt x="4848657" y="1187507"/>
                </a:lnTo>
                <a:lnTo>
                  <a:pt x="4891353" y="1130180"/>
                </a:lnTo>
                <a:lnTo>
                  <a:pt x="4840496" y="1212778"/>
                </a:lnTo>
                <a:lnTo>
                  <a:pt x="4800796" y="1280607"/>
                </a:lnTo>
                <a:lnTo>
                  <a:pt x="4804590" y="1276353"/>
                </a:lnTo>
                <a:lnTo>
                  <a:pt x="4899515" y="1149344"/>
                </a:lnTo>
                <a:lnTo>
                  <a:pt x="4847931" y="1235457"/>
                </a:lnTo>
                <a:lnTo>
                  <a:pt x="4887457" y="1198231"/>
                </a:lnTo>
                <a:cubicBezTo>
                  <a:pt x="4916140" y="1173761"/>
                  <a:pt x="4946067" y="1150806"/>
                  <a:pt x="4977348" y="1129686"/>
                </a:cubicBezTo>
                <a:lnTo>
                  <a:pt x="5019011" y="1105233"/>
                </a:lnTo>
                <a:lnTo>
                  <a:pt x="5089287" y="1051307"/>
                </a:lnTo>
                <a:cubicBezTo>
                  <a:pt x="5095391" y="1047809"/>
                  <a:pt x="5104580" y="1053707"/>
                  <a:pt x="5101906" y="1060977"/>
                </a:cubicBezTo>
                <a:lnTo>
                  <a:pt x="5084303" y="1095186"/>
                </a:lnTo>
                <a:lnTo>
                  <a:pt x="5074594" y="1133534"/>
                </a:lnTo>
                <a:cubicBezTo>
                  <a:pt x="5067136" y="1150713"/>
                  <a:pt x="5057398" y="1167035"/>
                  <a:pt x="5047248" y="1182363"/>
                </a:cubicBezTo>
                <a:cubicBezTo>
                  <a:pt x="5001368" y="1251629"/>
                  <a:pt x="4941360" y="1310265"/>
                  <a:pt x="4892189" y="1377062"/>
                </a:cubicBezTo>
                <a:cubicBezTo>
                  <a:pt x="4882982" y="1389561"/>
                  <a:pt x="4873201" y="1403367"/>
                  <a:pt x="4864257" y="1418022"/>
                </a:cubicBezTo>
                <a:lnTo>
                  <a:pt x="4857880" y="1430845"/>
                </a:lnTo>
                <a:lnTo>
                  <a:pt x="4921069" y="1364821"/>
                </a:lnTo>
                <a:cubicBezTo>
                  <a:pt x="4942766" y="1340355"/>
                  <a:pt x="4964128" y="1315580"/>
                  <a:pt x="4986897" y="1292091"/>
                </a:cubicBezTo>
                <a:lnTo>
                  <a:pt x="5045469" y="1228291"/>
                </a:lnTo>
                <a:lnTo>
                  <a:pt x="5055160" y="1211544"/>
                </a:lnTo>
                <a:cubicBezTo>
                  <a:pt x="5101083" y="1135814"/>
                  <a:pt x="5151901" y="1063720"/>
                  <a:pt x="5219246" y="1004193"/>
                </a:cubicBezTo>
                <a:cubicBezTo>
                  <a:pt x="5222539" y="1001312"/>
                  <a:pt x="5226534" y="1001295"/>
                  <a:pt x="5229499" y="1003052"/>
                </a:cubicBezTo>
                <a:close/>
                <a:moveTo>
                  <a:pt x="4537363" y="990499"/>
                </a:moveTo>
                <a:lnTo>
                  <a:pt x="4469658" y="1104130"/>
                </a:lnTo>
                <a:cubicBezTo>
                  <a:pt x="4437846" y="1153662"/>
                  <a:pt x="4404551" y="1202251"/>
                  <a:pt x="4370363" y="1250189"/>
                </a:cubicBezTo>
                <a:cubicBezTo>
                  <a:pt x="4310287" y="1334405"/>
                  <a:pt x="4247537" y="1416701"/>
                  <a:pt x="4185540" y="1499477"/>
                </a:cubicBezTo>
                <a:cubicBezTo>
                  <a:pt x="4120801" y="1585956"/>
                  <a:pt x="4058187" y="1673670"/>
                  <a:pt x="3996191" y="1762138"/>
                </a:cubicBezTo>
                <a:cubicBezTo>
                  <a:pt x="3965261" y="1806304"/>
                  <a:pt x="3933783" y="1850195"/>
                  <a:pt x="3900590" y="1892783"/>
                </a:cubicBezTo>
                <a:cubicBezTo>
                  <a:pt x="3870758" y="1931051"/>
                  <a:pt x="3840926" y="1968976"/>
                  <a:pt x="3814248" y="2009575"/>
                </a:cubicBezTo>
                <a:lnTo>
                  <a:pt x="3748061" y="2130076"/>
                </a:lnTo>
                <a:lnTo>
                  <a:pt x="3778037" y="2046265"/>
                </a:lnTo>
                <a:lnTo>
                  <a:pt x="3788348" y="2023067"/>
                </a:lnTo>
                <a:lnTo>
                  <a:pt x="3813768" y="1979949"/>
                </a:lnTo>
                <a:cubicBezTo>
                  <a:pt x="3842160" y="1938801"/>
                  <a:pt x="3873981" y="1900327"/>
                  <a:pt x="3904225" y="1860482"/>
                </a:cubicBezTo>
                <a:cubicBezTo>
                  <a:pt x="3937075" y="1817140"/>
                  <a:pt x="3968347" y="1772631"/>
                  <a:pt x="3999414" y="1728054"/>
                </a:cubicBezTo>
                <a:cubicBezTo>
                  <a:pt x="4061821" y="1638489"/>
                  <a:pt x="4128962" y="1546660"/>
                  <a:pt x="4191712" y="1463198"/>
                </a:cubicBezTo>
                <a:cubicBezTo>
                  <a:pt x="4254463" y="1379736"/>
                  <a:pt x="4317077" y="1297166"/>
                  <a:pt x="4377495" y="1210961"/>
                </a:cubicBezTo>
                <a:lnTo>
                  <a:pt x="4450260" y="1095279"/>
                </a:lnTo>
                <a:lnTo>
                  <a:pt x="4482538" y="1061171"/>
                </a:lnTo>
                <a:close/>
                <a:moveTo>
                  <a:pt x="2377057" y="985327"/>
                </a:moveTo>
                <a:lnTo>
                  <a:pt x="2361089" y="1006215"/>
                </a:lnTo>
                <a:lnTo>
                  <a:pt x="2345280" y="1018427"/>
                </a:lnTo>
                <a:lnTo>
                  <a:pt x="2345607" y="1018045"/>
                </a:lnTo>
                <a:close/>
                <a:moveTo>
                  <a:pt x="2417136" y="977608"/>
                </a:moveTo>
                <a:cubicBezTo>
                  <a:pt x="2420839" y="979777"/>
                  <a:pt x="2423308" y="984406"/>
                  <a:pt x="2420839" y="989310"/>
                </a:cubicBezTo>
                <a:lnTo>
                  <a:pt x="2387811" y="1044900"/>
                </a:lnTo>
                <a:lnTo>
                  <a:pt x="2388882" y="1043557"/>
                </a:lnTo>
                <a:lnTo>
                  <a:pt x="2388882" y="1043694"/>
                </a:lnTo>
                <a:cubicBezTo>
                  <a:pt x="2396700" y="1035876"/>
                  <a:pt x="2408838" y="1048015"/>
                  <a:pt x="2401020" y="1055833"/>
                </a:cubicBezTo>
                <a:cubicBezTo>
                  <a:pt x="2330314" y="1127087"/>
                  <a:pt x="2282102" y="1217407"/>
                  <a:pt x="2234302" y="1304641"/>
                </a:cubicBezTo>
                <a:cubicBezTo>
                  <a:pt x="2210779" y="1347572"/>
                  <a:pt x="2183004" y="1387280"/>
                  <a:pt x="2154407" y="1427879"/>
                </a:cubicBezTo>
                <a:cubicBezTo>
                  <a:pt x="2125809" y="1468479"/>
                  <a:pt x="2096182" y="1508324"/>
                  <a:pt x="2065870" y="1547620"/>
                </a:cubicBezTo>
                <a:cubicBezTo>
                  <a:pt x="2009771" y="1620246"/>
                  <a:pt x="1952507" y="1691295"/>
                  <a:pt x="1888865" y="1757612"/>
                </a:cubicBezTo>
                <a:cubicBezTo>
                  <a:pt x="1796333" y="1854001"/>
                  <a:pt x="1695431" y="1944218"/>
                  <a:pt x="1609332" y="2046693"/>
                </a:cubicBezTo>
                <a:lnTo>
                  <a:pt x="1537310" y="2142873"/>
                </a:lnTo>
                <a:lnTo>
                  <a:pt x="1523882" y="2141317"/>
                </a:lnTo>
                <a:lnTo>
                  <a:pt x="1529025" y="2153936"/>
                </a:lnTo>
                <a:lnTo>
                  <a:pt x="1537310" y="2142873"/>
                </a:lnTo>
                <a:lnTo>
                  <a:pt x="1540392" y="2143230"/>
                </a:lnTo>
                <a:cubicBezTo>
                  <a:pt x="1556771" y="2140841"/>
                  <a:pt x="1572368" y="2127121"/>
                  <a:pt x="1583684" y="2116217"/>
                </a:cubicBezTo>
                <a:cubicBezTo>
                  <a:pt x="1609127" y="2091802"/>
                  <a:pt x="1629906" y="2062656"/>
                  <a:pt x="1649863" y="2033783"/>
                </a:cubicBezTo>
                <a:cubicBezTo>
                  <a:pt x="1666460" y="2009780"/>
                  <a:pt x="1682165" y="1985160"/>
                  <a:pt x="1698967" y="1961363"/>
                </a:cubicBezTo>
                <a:cubicBezTo>
                  <a:pt x="1719198" y="1932628"/>
                  <a:pt x="1743955" y="1907665"/>
                  <a:pt x="1769467" y="1883662"/>
                </a:cubicBezTo>
                <a:cubicBezTo>
                  <a:pt x="1842299" y="1815151"/>
                  <a:pt x="1923566" y="1756515"/>
                  <a:pt x="1993312" y="1684643"/>
                </a:cubicBezTo>
                <a:cubicBezTo>
                  <a:pt x="2128278" y="1545562"/>
                  <a:pt x="2228747" y="1378159"/>
                  <a:pt x="2356580" y="1233044"/>
                </a:cubicBezTo>
                <a:cubicBezTo>
                  <a:pt x="2362410" y="1226460"/>
                  <a:pt x="2373108" y="1233523"/>
                  <a:pt x="2370914" y="1241410"/>
                </a:cubicBezTo>
                <a:cubicBezTo>
                  <a:pt x="2348214" y="1324392"/>
                  <a:pt x="2301511" y="1399144"/>
                  <a:pt x="2250693" y="1467656"/>
                </a:cubicBezTo>
                <a:cubicBezTo>
                  <a:pt x="2202755" y="1532327"/>
                  <a:pt x="2147823" y="1594666"/>
                  <a:pt x="2096045" y="1652959"/>
                </a:cubicBezTo>
                <a:cubicBezTo>
                  <a:pt x="2044267" y="1711252"/>
                  <a:pt x="1994341" y="1770916"/>
                  <a:pt x="1944140" y="1830581"/>
                </a:cubicBezTo>
                <a:cubicBezTo>
                  <a:pt x="1864879" y="1924759"/>
                  <a:pt x="1783766" y="2020132"/>
                  <a:pt x="1691543" y="2102495"/>
                </a:cubicBezTo>
                <a:lnTo>
                  <a:pt x="1619316" y="2160641"/>
                </a:lnTo>
                <a:lnTo>
                  <a:pt x="1637450" y="2154056"/>
                </a:lnTo>
                <a:cubicBezTo>
                  <a:pt x="1654201" y="2144832"/>
                  <a:pt x="1669889" y="2133431"/>
                  <a:pt x="1684565" y="2121566"/>
                </a:cubicBezTo>
                <a:cubicBezTo>
                  <a:pt x="1716797" y="2095574"/>
                  <a:pt x="1745738" y="2065811"/>
                  <a:pt x="1774679" y="2036253"/>
                </a:cubicBezTo>
                <a:cubicBezTo>
                  <a:pt x="1833863" y="1975765"/>
                  <a:pt x="1895860" y="1918158"/>
                  <a:pt x="1956279" y="1858905"/>
                </a:cubicBezTo>
                <a:cubicBezTo>
                  <a:pt x="2020264" y="1796085"/>
                  <a:pt x="2081026" y="1730249"/>
                  <a:pt x="2138358" y="1661257"/>
                </a:cubicBezTo>
                <a:lnTo>
                  <a:pt x="2188498" y="1594349"/>
                </a:lnTo>
                <a:lnTo>
                  <a:pt x="2272501" y="1459358"/>
                </a:lnTo>
                <a:cubicBezTo>
                  <a:pt x="2309638" y="1394704"/>
                  <a:pt x="2344112" y="1325846"/>
                  <a:pt x="2389783" y="1266120"/>
                </a:cubicBezTo>
                <a:lnTo>
                  <a:pt x="2422258" y="1229565"/>
                </a:lnTo>
                <a:lnTo>
                  <a:pt x="2429138" y="1216242"/>
                </a:lnTo>
                <a:lnTo>
                  <a:pt x="2435821" y="1214298"/>
                </a:lnTo>
                <a:lnTo>
                  <a:pt x="2439699" y="1209933"/>
                </a:lnTo>
                <a:lnTo>
                  <a:pt x="2439768" y="1209795"/>
                </a:lnTo>
                <a:cubicBezTo>
                  <a:pt x="2447792" y="1202183"/>
                  <a:pt x="2459930" y="1214322"/>
                  <a:pt x="2451907" y="1221934"/>
                </a:cubicBezTo>
                <a:lnTo>
                  <a:pt x="2437808" y="1236580"/>
                </a:lnTo>
                <a:lnTo>
                  <a:pt x="2373725" y="1358596"/>
                </a:lnTo>
                <a:cubicBezTo>
                  <a:pt x="2348317" y="1402093"/>
                  <a:pt x="2321090" y="1444544"/>
                  <a:pt x="2292595" y="1486035"/>
                </a:cubicBezTo>
                <a:lnTo>
                  <a:pt x="2210043" y="1593102"/>
                </a:lnTo>
                <a:lnTo>
                  <a:pt x="2174569" y="1649530"/>
                </a:lnTo>
                <a:cubicBezTo>
                  <a:pt x="2142062" y="1702611"/>
                  <a:pt x="2108732" y="1758092"/>
                  <a:pt x="2077323" y="1808979"/>
                </a:cubicBezTo>
                <a:lnTo>
                  <a:pt x="1991993" y="1937328"/>
                </a:lnTo>
                <a:lnTo>
                  <a:pt x="2123065" y="1786347"/>
                </a:lnTo>
                <a:lnTo>
                  <a:pt x="2207139" y="1674314"/>
                </a:lnTo>
                <a:lnTo>
                  <a:pt x="2177860" y="1740399"/>
                </a:lnTo>
                <a:lnTo>
                  <a:pt x="2175143" y="1745369"/>
                </a:lnTo>
                <a:lnTo>
                  <a:pt x="2118513" y="1818537"/>
                </a:lnTo>
                <a:lnTo>
                  <a:pt x="2006877" y="1946405"/>
                </a:lnTo>
                <a:lnTo>
                  <a:pt x="2006410" y="1948950"/>
                </a:lnTo>
                <a:lnTo>
                  <a:pt x="2000633" y="1953557"/>
                </a:lnTo>
                <a:lnTo>
                  <a:pt x="1989800" y="1965965"/>
                </a:lnTo>
                <a:lnTo>
                  <a:pt x="1983790" y="1968691"/>
                </a:lnTo>
                <a:lnTo>
                  <a:pt x="1982449" y="1968055"/>
                </a:lnTo>
                <a:lnTo>
                  <a:pt x="1948036" y="1995494"/>
                </a:lnTo>
                <a:lnTo>
                  <a:pt x="1871720" y="2090225"/>
                </a:lnTo>
                <a:cubicBezTo>
                  <a:pt x="1834412" y="2132813"/>
                  <a:pt x="1793539" y="2175059"/>
                  <a:pt x="1753694" y="2212298"/>
                </a:cubicBezTo>
                <a:cubicBezTo>
                  <a:pt x="1713849" y="2249537"/>
                  <a:pt x="1671192" y="2285678"/>
                  <a:pt x="1631621" y="2321134"/>
                </a:cubicBezTo>
                <a:cubicBezTo>
                  <a:pt x="1592051" y="2356590"/>
                  <a:pt x="1553234" y="2393006"/>
                  <a:pt x="1517916" y="2432783"/>
                </a:cubicBezTo>
                <a:cubicBezTo>
                  <a:pt x="1480128" y="2475302"/>
                  <a:pt x="1449541" y="2522348"/>
                  <a:pt x="1418063" y="2569600"/>
                </a:cubicBezTo>
                <a:cubicBezTo>
                  <a:pt x="1411959" y="2578789"/>
                  <a:pt x="1397078" y="2570148"/>
                  <a:pt x="1403250" y="2560959"/>
                </a:cubicBezTo>
                <a:cubicBezTo>
                  <a:pt x="1411822" y="2547997"/>
                  <a:pt x="1420532" y="2535104"/>
                  <a:pt x="1429104" y="2522142"/>
                </a:cubicBezTo>
                <a:lnTo>
                  <a:pt x="1515474" y="2412626"/>
                </a:lnTo>
                <a:lnTo>
                  <a:pt x="1479578" y="2434085"/>
                </a:lnTo>
                <a:cubicBezTo>
                  <a:pt x="1472378" y="2437171"/>
                  <a:pt x="1462914" y="2430381"/>
                  <a:pt x="1467852" y="2422358"/>
                </a:cubicBezTo>
                <a:cubicBezTo>
                  <a:pt x="1487020" y="2391394"/>
                  <a:pt x="1508452" y="2362025"/>
                  <a:pt x="1530551" y="2333135"/>
                </a:cubicBezTo>
                <a:lnTo>
                  <a:pt x="1561175" y="2293501"/>
                </a:lnTo>
                <a:lnTo>
                  <a:pt x="1567289" y="2288335"/>
                </a:lnTo>
                <a:cubicBezTo>
                  <a:pt x="1580631" y="2277457"/>
                  <a:pt x="1594330" y="2267178"/>
                  <a:pt x="1608989" y="2258520"/>
                </a:cubicBezTo>
                <a:lnTo>
                  <a:pt x="1597262" y="2246793"/>
                </a:lnTo>
                <a:lnTo>
                  <a:pt x="1561175" y="2293501"/>
                </a:lnTo>
                <a:lnTo>
                  <a:pt x="1527730" y="2321751"/>
                </a:lnTo>
                <a:cubicBezTo>
                  <a:pt x="1501267" y="2343868"/>
                  <a:pt x="1473818" y="2364305"/>
                  <a:pt x="1440556" y="2374900"/>
                </a:cubicBezTo>
                <a:cubicBezTo>
                  <a:pt x="1433013" y="2377301"/>
                  <a:pt x="1427663" y="2368591"/>
                  <a:pt x="1430887" y="2362282"/>
                </a:cubicBezTo>
                <a:cubicBezTo>
                  <a:pt x="1441243" y="2341879"/>
                  <a:pt x="1454119" y="2322985"/>
                  <a:pt x="1467209" y="2304203"/>
                </a:cubicBezTo>
                <a:lnTo>
                  <a:pt x="1478210" y="2287410"/>
                </a:lnTo>
                <a:lnTo>
                  <a:pt x="1516543" y="2258520"/>
                </a:lnTo>
                <a:lnTo>
                  <a:pt x="1504816" y="2246793"/>
                </a:lnTo>
                <a:lnTo>
                  <a:pt x="1478210" y="2287410"/>
                </a:lnTo>
                <a:lnTo>
                  <a:pt x="1469066" y="2294301"/>
                </a:lnTo>
                <a:cubicBezTo>
                  <a:pt x="1423408" y="2332617"/>
                  <a:pt x="1381424" y="2376015"/>
                  <a:pt x="1327057" y="2401784"/>
                </a:cubicBezTo>
                <a:cubicBezTo>
                  <a:pt x="1321776" y="2404253"/>
                  <a:pt x="1313547" y="2401441"/>
                  <a:pt x="1314164" y="2394377"/>
                </a:cubicBezTo>
                <a:cubicBezTo>
                  <a:pt x="1318845" y="2343714"/>
                  <a:pt x="1365226" y="2317276"/>
                  <a:pt x="1394605" y="2280751"/>
                </a:cubicBezTo>
                <a:lnTo>
                  <a:pt x="1401753" y="2267090"/>
                </a:lnTo>
                <a:lnTo>
                  <a:pt x="1428761" y="2249262"/>
                </a:lnTo>
                <a:lnTo>
                  <a:pt x="1416142" y="2239592"/>
                </a:lnTo>
                <a:lnTo>
                  <a:pt x="1401753" y="2267090"/>
                </a:lnTo>
                <a:lnTo>
                  <a:pt x="1388984" y="2275520"/>
                </a:lnTo>
                <a:cubicBezTo>
                  <a:pt x="1364258" y="2295382"/>
                  <a:pt x="1342341" y="2318948"/>
                  <a:pt x="1318558" y="2340148"/>
                </a:cubicBezTo>
                <a:lnTo>
                  <a:pt x="1282762" y="2367969"/>
                </a:lnTo>
                <a:lnTo>
                  <a:pt x="1315284" y="2320409"/>
                </a:lnTo>
                <a:lnTo>
                  <a:pt x="1344725" y="2292682"/>
                </a:lnTo>
                <a:cubicBezTo>
                  <a:pt x="1367794" y="2270642"/>
                  <a:pt x="1391351" y="2249262"/>
                  <a:pt x="1420120" y="2234586"/>
                </a:cubicBezTo>
                <a:cubicBezTo>
                  <a:pt x="1426772" y="2231157"/>
                  <a:pt x="1434590" y="2236780"/>
                  <a:pt x="1432738" y="2244256"/>
                </a:cubicBezTo>
                <a:cubicBezTo>
                  <a:pt x="1425126" y="2275322"/>
                  <a:pt x="1401946" y="2298571"/>
                  <a:pt x="1380069" y="2320448"/>
                </a:cubicBezTo>
                <a:cubicBezTo>
                  <a:pt x="1369851" y="2330667"/>
                  <a:pt x="1358381" y="2341519"/>
                  <a:pt x="1349114" y="2353649"/>
                </a:cubicBezTo>
                <a:lnTo>
                  <a:pt x="1340340" y="2373865"/>
                </a:lnTo>
                <a:lnTo>
                  <a:pt x="1318484" y="2387108"/>
                </a:lnTo>
                <a:lnTo>
                  <a:pt x="1331377" y="2394514"/>
                </a:lnTo>
                <a:lnTo>
                  <a:pt x="1340340" y="2373865"/>
                </a:lnTo>
                <a:lnTo>
                  <a:pt x="1369289" y="2356323"/>
                </a:lnTo>
                <a:cubicBezTo>
                  <a:pt x="1417176" y="2321318"/>
                  <a:pt x="1458079" y="2276197"/>
                  <a:pt x="1507971" y="2243844"/>
                </a:cubicBezTo>
                <a:cubicBezTo>
                  <a:pt x="1515377" y="2239044"/>
                  <a:pt x="1523744" y="2248370"/>
                  <a:pt x="1519698" y="2255571"/>
                </a:cubicBezTo>
                <a:cubicBezTo>
                  <a:pt x="1508485" y="2275494"/>
                  <a:pt x="1495198" y="2294147"/>
                  <a:pt x="1482117" y="2312930"/>
                </a:cubicBezTo>
                <a:lnTo>
                  <a:pt x="1461620" y="2345710"/>
                </a:lnTo>
                <a:lnTo>
                  <a:pt x="1436099" y="2358441"/>
                </a:lnTo>
                <a:lnTo>
                  <a:pt x="1445769" y="2371060"/>
                </a:lnTo>
                <a:lnTo>
                  <a:pt x="1461620" y="2345710"/>
                </a:lnTo>
                <a:lnTo>
                  <a:pt x="1480556" y="2336264"/>
                </a:lnTo>
                <a:cubicBezTo>
                  <a:pt x="1494410" y="2326997"/>
                  <a:pt x="1507491" y="2316299"/>
                  <a:pt x="1520384" y="2305498"/>
                </a:cubicBezTo>
                <a:cubicBezTo>
                  <a:pt x="1546170" y="2283895"/>
                  <a:pt x="1571339" y="2260989"/>
                  <a:pt x="1600416" y="2243776"/>
                </a:cubicBezTo>
                <a:cubicBezTo>
                  <a:pt x="1607343" y="2239729"/>
                  <a:pt x="1617493" y="2248370"/>
                  <a:pt x="1612144" y="2255502"/>
                </a:cubicBezTo>
                <a:cubicBezTo>
                  <a:pt x="1590301" y="2284546"/>
                  <a:pt x="1567533" y="2312956"/>
                  <a:pt x="1545433" y="2341845"/>
                </a:cubicBezTo>
                <a:lnTo>
                  <a:pt x="1506456" y="2397309"/>
                </a:lnTo>
                <a:lnTo>
                  <a:pt x="1471006" y="2419340"/>
                </a:lnTo>
                <a:lnTo>
                  <a:pt x="1482733" y="2431068"/>
                </a:lnTo>
                <a:lnTo>
                  <a:pt x="1506456" y="2397309"/>
                </a:lnTo>
                <a:lnTo>
                  <a:pt x="1527079" y="2384493"/>
                </a:lnTo>
                <a:cubicBezTo>
                  <a:pt x="1544353" y="2370546"/>
                  <a:pt x="1560366" y="2354875"/>
                  <a:pt x="1575590" y="2339307"/>
                </a:cubicBezTo>
                <a:cubicBezTo>
                  <a:pt x="1636970" y="2276488"/>
                  <a:pt x="1688611" y="2204959"/>
                  <a:pt x="1750881" y="2142963"/>
                </a:cubicBezTo>
                <a:cubicBezTo>
                  <a:pt x="1789080" y="2104901"/>
                  <a:pt x="1829268" y="2068862"/>
                  <a:pt x="1870673" y="2034255"/>
                </a:cubicBezTo>
                <a:lnTo>
                  <a:pt x="1935589" y="1983119"/>
                </a:lnTo>
                <a:lnTo>
                  <a:pt x="1990775" y="1911712"/>
                </a:lnTo>
                <a:cubicBezTo>
                  <a:pt x="2026299" y="1861785"/>
                  <a:pt x="2057572" y="1808636"/>
                  <a:pt x="2089461" y="1756309"/>
                </a:cubicBezTo>
                <a:lnTo>
                  <a:pt x="2116732" y="1711691"/>
                </a:lnTo>
                <a:lnTo>
                  <a:pt x="1940574" y="1898132"/>
                </a:lnTo>
                <a:cubicBezTo>
                  <a:pt x="1881252" y="1955534"/>
                  <a:pt x="1822205" y="2013073"/>
                  <a:pt x="1763980" y="2071640"/>
                </a:cubicBezTo>
                <a:cubicBezTo>
                  <a:pt x="1737714" y="2098043"/>
                  <a:pt x="1710694" y="2123829"/>
                  <a:pt x="1680793" y="2146118"/>
                </a:cubicBezTo>
                <a:cubicBezTo>
                  <a:pt x="1653498" y="2166486"/>
                  <a:pt x="1622568" y="2184385"/>
                  <a:pt x="1588553" y="2190078"/>
                </a:cubicBezTo>
                <a:lnTo>
                  <a:pt x="1588484" y="2190009"/>
                </a:lnTo>
                <a:cubicBezTo>
                  <a:pt x="1577717" y="2191792"/>
                  <a:pt x="1573122" y="2175264"/>
                  <a:pt x="1583958" y="2173481"/>
                </a:cubicBezTo>
                <a:lnTo>
                  <a:pt x="1585088" y="2173071"/>
                </a:lnTo>
                <a:lnTo>
                  <a:pt x="1586632" y="2165183"/>
                </a:lnTo>
                <a:cubicBezTo>
                  <a:pt x="1660425" y="2112308"/>
                  <a:pt x="1726124" y="2048734"/>
                  <a:pt x="1788052" y="1982554"/>
                </a:cubicBezTo>
                <a:cubicBezTo>
                  <a:pt x="1844425" y="1922273"/>
                  <a:pt x="1897780" y="1859247"/>
                  <a:pt x="1950793" y="1796017"/>
                </a:cubicBezTo>
                <a:cubicBezTo>
                  <a:pt x="1999621" y="1737792"/>
                  <a:pt x="2049068" y="1680185"/>
                  <a:pt x="2099474" y="1623264"/>
                </a:cubicBezTo>
                <a:cubicBezTo>
                  <a:pt x="2152692" y="1563188"/>
                  <a:pt x="2205499" y="1502426"/>
                  <a:pt x="2251927" y="1436932"/>
                </a:cubicBezTo>
                <a:cubicBezTo>
                  <a:pt x="2273599" y="1406380"/>
                  <a:pt x="2294241" y="1374558"/>
                  <a:pt x="2311952" y="1341280"/>
                </a:cubicBezTo>
                <a:lnTo>
                  <a:pt x="2333121" y="1289202"/>
                </a:lnTo>
                <a:lnTo>
                  <a:pt x="2368719" y="1245251"/>
                </a:lnTo>
                <a:lnTo>
                  <a:pt x="2354386" y="1236884"/>
                </a:lnTo>
                <a:lnTo>
                  <a:pt x="2333121" y="1289202"/>
                </a:lnTo>
                <a:lnTo>
                  <a:pt x="2265061" y="1373230"/>
                </a:lnTo>
                <a:cubicBezTo>
                  <a:pt x="2231782" y="1416906"/>
                  <a:pt x="2199292" y="1461209"/>
                  <a:pt x="2166133" y="1504963"/>
                </a:cubicBezTo>
                <a:cubicBezTo>
                  <a:pt x="2106606" y="1583487"/>
                  <a:pt x="2046187" y="1659131"/>
                  <a:pt x="1973287" y="1728808"/>
                </a:cubicBezTo>
                <a:cubicBezTo>
                  <a:pt x="1900386" y="1798486"/>
                  <a:pt x="1816856" y="1856504"/>
                  <a:pt x="1747316" y="1929816"/>
                </a:cubicBezTo>
                <a:cubicBezTo>
                  <a:pt x="1705893" y="1973502"/>
                  <a:pt x="1677158" y="2027200"/>
                  <a:pt x="1641154" y="2075206"/>
                </a:cubicBezTo>
                <a:cubicBezTo>
                  <a:pt x="1622980" y="2099415"/>
                  <a:pt x="1603641" y="2123898"/>
                  <a:pt x="1579432" y="2142414"/>
                </a:cubicBezTo>
                <a:cubicBezTo>
                  <a:pt x="1562698" y="2155170"/>
                  <a:pt x="1540410" y="2166417"/>
                  <a:pt x="1519287" y="2157776"/>
                </a:cubicBezTo>
                <a:cubicBezTo>
                  <a:pt x="1514487" y="2155787"/>
                  <a:pt x="1510783" y="2150301"/>
                  <a:pt x="1514144" y="2145158"/>
                </a:cubicBezTo>
                <a:cubicBezTo>
                  <a:pt x="1568802" y="2061627"/>
                  <a:pt x="1636216" y="1987561"/>
                  <a:pt x="1706099" y="1916580"/>
                </a:cubicBezTo>
                <a:cubicBezTo>
                  <a:pt x="1769467" y="1852252"/>
                  <a:pt x="1834961" y="1790119"/>
                  <a:pt x="1896751" y="1724282"/>
                </a:cubicBezTo>
                <a:cubicBezTo>
                  <a:pt x="1961285" y="1655428"/>
                  <a:pt x="2019510" y="1581018"/>
                  <a:pt x="2076294" y="1505786"/>
                </a:cubicBezTo>
                <a:cubicBezTo>
                  <a:pt x="2105920" y="1466490"/>
                  <a:pt x="2134793" y="1426645"/>
                  <a:pt x="2162499" y="1385977"/>
                </a:cubicBezTo>
                <a:cubicBezTo>
                  <a:pt x="2176558" y="1365334"/>
                  <a:pt x="2190342" y="1344486"/>
                  <a:pt x="2203784" y="1323501"/>
                </a:cubicBezTo>
                <a:cubicBezTo>
                  <a:pt x="2216129" y="1304161"/>
                  <a:pt x="2226278" y="1283244"/>
                  <a:pt x="2237388" y="1263219"/>
                </a:cubicBezTo>
                <a:lnTo>
                  <a:pt x="2268702" y="1210331"/>
                </a:lnTo>
                <a:lnTo>
                  <a:pt x="2195349" y="1313076"/>
                </a:lnTo>
                <a:cubicBezTo>
                  <a:pt x="2140896" y="1390640"/>
                  <a:pt x="2086032" y="1468136"/>
                  <a:pt x="2023899" y="1539733"/>
                </a:cubicBezTo>
                <a:cubicBezTo>
                  <a:pt x="1957445" y="1616269"/>
                  <a:pt x="1880841" y="1683203"/>
                  <a:pt x="1803826" y="1748971"/>
                </a:cubicBezTo>
                <a:cubicBezTo>
                  <a:pt x="1763843" y="1783055"/>
                  <a:pt x="1723518" y="1816659"/>
                  <a:pt x="1683399" y="1850538"/>
                </a:cubicBezTo>
                <a:cubicBezTo>
                  <a:pt x="1664128" y="1866791"/>
                  <a:pt x="1645680" y="1881810"/>
                  <a:pt x="1623872" y="1897035"/>
                </a:cubicBezTo>
                <a:cubicBezTo>
                  <a:pt x="1602063" y="1912260"/>
                  <a:pt x="1579774" y="1926525"/>
                  <a:pt x="1557897" y="1941612"/>
                </a:cubicBezTo>
                <a:lnTo>
                  <a:pt x="1542288" y="1954128"/>
                </a:lnTo>
                <a:lnTo>
                  <a:pt x="1500008" y="1990190"/>
                </a:lnTo>
                <a:lnTo>
                  <a:pt x="1469909" y="2027474"/>
                </a:lnTo>
                <a:cubicBezTo>
                  <a:pt x="1447827" y="2055181"/>
                  <a:pt x="1421698" y="2082270"/>
                  <a:pt x="1385213" y="2088373"/>
                </a:cubicBezTo>
                <a:cubicBezTo>
                  <a:pt x="1374446" y="2090156"/>
                  <a:pt x="1369851" y="2073629"/>
                  <a:pt x="1380687" y="2071846"/>
                </a:cubicBezTo>
                <a:lnTo>
                  <a:pt x="1385977" y="2069946"/>
                </a:lnTo>
                <a:lnTo>
                  <a:pt x="1386104" y="2064850"/>
                </a:lnTo>
                <a:lnTo>
                  <a:pt x="1501254" y="1966043"/>
                </a:lnTo>
                <a:lnTo>
                  <a:pt x="1513869" y="1952585"/>
                </a:lnTo>
                <a:lnTo>
                  <a:pt x="1530535" y="1940918"/>
                </a:lnTo>
                <a:lnTo>
                  <a:pt x="1605012" y="1877010"/>
                </a:lnTo>
                <a:cubicBezTo>
                  <a:pt x="1667351" y="1820294"/>
                  <a:pt x="1725644" y="1763784"/>
                  <a:pt x="1784829" y="1699388"/>
                </a:cubicBezTo>
                <a:cubicBezTo>
                  <a:pt x="1844013" y="1634991"/>
                  <a:pt x="1899700" y="1566891"/>
                  <a:pt x="1952232" y="1497008"/>
                </a:cubicBezTo>
                <a:cubicBezTo>
                  <a:pt x="2004970" y="1426782"/>
                  <a:pt x="2053456" y="1353659"/>
                  <a:pt x="2101025" y="1279918"/>
                </a:cubicBezTo>
                <a:lnTo>
                  <a:pt x="2150389" y="1203855"/>
                </a:lnTo>
                <a:lnTo>
                  <a:pt x="2007234" y="1384811"/>
                </a:lnTo>
                <a:cubicBezTo>
                  <a:pt x="1933305" y="1476159"/>
                  <a:pt x="1857249" y="1565999"/>
                  <a:pt x="1775845" y="1650764"/>
                </a:cubicBezTo>
                <a:cubicBezTo>
                  <a:pt x="1692040" y="1737998"/>
                  <a:pt x="1601515" y="1818785"/>
                  <a:pt x="1512566" y="1900670"/>
                </a:cubicBezTo>
                <a:cubicBezTo>
                  <a:pt x="1465932" y="1943601"/>
                  <a:pt x="1419640" y="1986806"/>
                  <a:pt x="1374583" y="2031315"/>
                </a:cubicBezTo>
                <a:cubicBezTo>
                  <a:pt x="1331858" y="2073560"/>
                  <a:pt x="1294208" y="2119920"/>
                  <a:pt x="1255322" y="2165594"/>
                </a:cubicBezTo>
                <a:cubicBezTo>
                  <a:pt x="1240921" y="2182533"/>
                  <a:pt x="1225970" y="2198650"/>
                  <a:pt x="1213077" y="2216755"/>
                </a:cubicBezTo>
                <a:cubicBezTo>
                  <a:pt x="1201076" y="2233625"/>
                  <a:pt x="1189554" y="2250839"/>
                  <a:pt x="1176867" y="2267230"/>
                </a:cubicBezTo>
                <a:cubicBezTo>
                  <a:pt x="1153550" y="2297337"/>
                  <a:pt x="1123306" y="2328403"/>
                  <a:pt x="1082569" y="2329020"/>
                </a:cubicBezTo>
                <a:lnTo>
                  <a:pt x="1082638" y="2328952"/>
                </a:lnTo>
                <a:cubicBezTo>
                  <a:pt x="1077118" y="2329021"/>
                  <a:pt x="1074358" y="2324769"/>
                  <a:pt x="1074358" y="2320482"/>
                </a:cubicBezTo>
                <a:lnTo>
                  <a:pt x="1081374" y="2313132"/>
                </a:lnTo>
                <a:lnTo>
                  <a:pt x="1079894" y="2306801"/>
                </a:lnTo>
                <a:cubicBezTo>
                  <a:pt x="1087918" y="2295623"/>
                  <a:pt x="1096079" y="2284513"/>
                  <a:pt x="1104240" y="2273471"/>
                </a:cubicBezTo>
                <a:cubicBezTo>
                  <a:pt x="1167814" y="2187335"/>
                  <a:pt x="1234542" y="2103804"/>
                  <a:pt x="1304425" y="2022331"/>
                </a:cubicBezTo>
                <a:cubicBezTo>
                  <a:pt x="1374308" y="1940858"/>
                  <a:pt x="1447072" y="1861854"/>
                  <a:pt x="1522235" y="1785250"/>
                </a:cubicBezTo>
                <a:cubicBezTo>
                  <a:pt x="1591364" y="1714750"/>
                  <a:pt x="1660835" y="1647884"/>
                  <a:pt x="1728181" y="1572652"/>
                </a:cubicBezTo>
                <a:cubicBezTo>
                  <a:pt x="1795526" y="1497420"/>
                  <a:pt x="1859374" y="1418690"/>
                  <a:pt x="1915884" y="1334885"/>
                </a:cubicBezTo>
                <a:cubicBezTo>
                  <a:pt x="1942734" y="1295075"/>
                  <a:pt x="1968160" y="1254012"/>
                  <a:pt x="1990843" y="1211535"/>
                </a:cubicBezTo>
                <a:lnTo>
                  <a:pt x="2026769" y="1130570"/>
                </a:lnTo>
                <a:lnTo>
                  <a:pt x="2026641" y="1130723"/>
                </a:lnTo>
                <a:cubicBezTo>
                  <a:pt x="1952986" y="1220151"/>
                  <a:pt x="1882143" y="1313008"/>
                  <a:pt x="1811917" y="1404151"/>
                </a:cubicBezTo>
                <a:cubicBezTo>
                  <a:pt x="1741691" y="1495294"/>
                  <a:pt x="1671054" y="1586231"/>
                  <a:pt x="1596370" y="1673876"/>
                </a:cubicBezTo>
                <a:cubicBezTo>
                  <a:pt x="1559680" y="1716876"/>
                  <a:pt x="1521549" y="1759807"/>
                  <a:pt x="1481773" y="1798486"/>
                </a:cubicBezTo>
                <a:cubicBezTo>
                  <a:pt x="1441997" y="1837165"/>
                  <a:pt x="1400506" y="1874061"/>
                  <a:pt x="1360524" y="1912466"/>
                </a:cubicBezTo>
                <a:cubicBezTo>
                  <a:pt x="1326371" y="1945316"/>
                  <a:pt x="1290641" y="1978989"/>
                  <a:pt x="1263140" y="2017805"/>
                </a:cubicBezTo>
                <a:cubicBezTo>
                  <a:pt x="1241812" y="2047980"/>
                  <a:pt x="1223707" y="2079253"/>
                  <a:pt x="1202927" y="2110868"/>
                </a:cubicBezTo>
                <a:cubicBezTo>
                  <a:pt x="1182147" y="2142483"/>
                  <a:pt x="1160201" y="2174305"/>
                  <a:pt x="1132769" y="2200639"/>
                </a:cubicBezTo>
                <a:cubicBezTo>
                  <a:pt x="1110275" y="2222242"/>
                  <a:pt x="1082432" y="2240827"/>
                  <a:pt x="1050199" y="2241170"/>
                </a:cubicBezTo>
                <a:cubicBezTo>
                  <a:pt x="1044918" y="2241239"/>
                  <a:pt x="1040049" y="2235615"/>
                  <a:pt x="1041901" y="2230334"/>
                </a:cubicBezTo>
                <a:cubicBezTo>
                  <a:pt x="1049891" y="2207909"/>
                  <a:pt x="1060898" y="2186838"/>
                  <a:pt x="1073568" y="2166727"/>
                </a:cubicBezTo>
                <a:lnTo>
                  <a:pt x="1076756" y="2162299"/>
                </a:lnTo>
                <a:lnTo>
                  <a:pt x="1075026" y="2164360"/>
                </a:lnTo>
                <a:cubicBezTo>
                  <a:pt x="1058155" y="2180614"/>
                  <a:pt x="1037581" y="2197690"/>
                  <a:pt x="1013304" y="2199679"/>
                </a:cubicBezTo>
                <a:cubicBezTo>
                  <a:pt x="1008092" y="2200090"/>
                  <a:pt x="1003017" y="2193781"/>
                  <a:pt x="1005006" y="2188843"/>
                </a:cubicBezTo>
                <a:cubicBezTo>
                  <a:pt x="1034152" y="2116560"/>
                  <a:pt x="1080032" y="2052438"/>
                  <a:pt x="1129136" y="1992567"/>
                </a:cubicBezTo>
                <a:cubicBezTo>
                  <a:pt x="1175839" y="1935509"/>
                  <a:pt x="1226656" y="1882016"/>
                  <a:pt x="1277474" y="1828661"/>
                </a:cubicBezTo>
                <a:cubicBezTo>
                  <a:pt x="1300928" y="1803972"/>
                  <a:pt x="1324383" y="1779421"/>
                  <a:pt x="1347426" y="1754389"/>
                </a:cubicBezTo>
                <a:cubicBezTo>
                  <a:pt x="1373692" y="1725791"/>
                  <a:pt x="1398381" y="1695753"/>
                  <a:pt x="1423344" y="1665989"/>
                </a:cubicBezTo>
                <a:cubicBezTo>
                  <a:pt x="1476356" y="1602827"/>
                  <a:pt x="1529043" y="1539202"/>
                  <a:pt x="1579475" y="1473897"/>
                </a:cubicBezTo>
                <a:lnTo>
                  <a:pt x="1718015" y="1277484"/>
                </a:lnTo>
                <a:lnTo>
                  <a:pt x="1515309" y="1497899"/>
                </a:lnTo>
                <a:cubicBezTo>
                  <a:pt x="1454890" y="1566205"/>
                  <a:pt x="1395225" y="1635128"/>
                  <a:pt x="1335081" y="1703708"/>
                </a:cubicBezTo>
                <a:cubicBezTo>
                  <a:pt x="1277268" y="1769613"/>
                  <a:pt x="1215889" y="1832569"/>
                  <a:pt x="1160956" y="1900944"/>
                </a:cubicBezTo>
                <a:cubicBezTo>
                  <a:pt x="1141205" y="1925496"/>
                  <a:pt x="1122620" y="1950527"/>
                  <a:pt x="1107121" y="1977959"/>
                </a:cubicBezTo>
                <a:cubicBezTo>
                  <a:pt x="1093268" y="2002442"/>
                  <a:pt x="1080169" y="2027474"/>
                  <a:pt x="1065561" y="2051545"/>
                </a:cubicBezTo>
                <a:cubicBezTo>
                  <a:pt x="1041490" y="2091253"/>
                  <a:pt x="1005897" y="2148037"/>
                  <a:pt x="953227" y="2148792"/>
                </a:cubicBezTo>
                <a:cubicBezTo>
                  <a:pt x="948221" y="2148860"/>
                  <a:pt x="945135" y="2144814"/>
                  <a:pt x="944655" y="2140219"/>
                </a:cubicBezTo>
                <a:lnTo>
                  <a:pt x="948670" y="2097014"/>
                </a:lnTo>
                <a:lnTo>
                  <a:pt x="965160" y="2073971"/>
                </a:lnTo>
                <a:cubicBezTo>
                  <a:pt x="981619" y="2048116"/>
                  <a:pt x="995473" y="2020822"/>
                  <a:pt x="1010149" y="1993938"/>
                </a:cubicBezTo>
                <a:lnTo>
                  <a:pt x="1021917" y="1975865"/>
                </a:lnTo>
                <a:lnTo>
                  <a:pt x="1026608" y="1969592"/>
                </a:lnTo>
                <a:cubicBezTo>
                  <a:pt x="1045193" y="1948195"/>
                  <a:pt x="1064670" y="1927690"/>
                  <a:pt x="1083118" y="1906225"/>
                </a:cubicBezTo>
                <a:cubicBezTo>
                  <a:pt x="1106709" y="1878793"/>
                  <a:pt x="1126186" y="1847040"/>
                  <a:pt x="1145937" y="1816933"/>
                </a:cubicBezTo>
                <a:cubicBezTo>
                  <a:pt x="1165688" y="1786827"/>
                  <a:pt x="1185165" y="1756514"/>
                  <a:pt x="1206836" y="1727779"/>
                </a:cubicBezTo>
                <a:cubicBezTo>
                  <a:pt x="1226244" y="1701925"/>
                  <a:pt x="1247298" y="1677304"/>
                  <a:pt x="1267324" y="1651930"/>
                </a:cubicBezTo>
                <a:cubicBezTo>
                  <a:pt x="1308883" y="1599260"/>
                  <a:pt x="1349345" y="1543779"/>
                  <a:pt x="1398997" y="1498859"/>
                </a:cubicBezTo>
                <a:cubicBezTo>
                  <a:pt x="1423823" y="1476399"/>
                  <a:pt x="1449352" y="1454745"/>
                  <a:pt x="1473201" y="1431539"/>
                </a:cubicBezTo>
                <a:lnTo>
                  <a:pt x="1500201" y="1399273"/>
                </a:lnTo>
                <a:lnTo>
                  <a:pt x="1549050" y="1366637"/>
                </a:lnTo>
                <a:lnTo>
                  <a:pt x="1537323" y="1354910"/>
                </a:lnTo>
                <a:lnTo>
                  <a:pt x="1500201" y="1399273"/>
                </a:lnTo>
                <a:lnTo>
                  <a:pt x="1462709" y="1424321"/>
                </a:lnTo>
                <a:cubicBezTo>
                  <a:pt x="1436134" y="1446756"/>
                  <a:pt x="1411719" y="1471530"/>
                  <a:pt x="1389328" y="1496047"/>
                </a:cubicBezTo>
                <a:cubicBezTo>
                  <a:pt x="1344545" y="1545082"/>
                  <a:pt x="1304083" y="1597752"/>
                  <a:pt x="1263689" y="1650352"/>
                </a:cubicBezTo>
                <a:cubicBezTo>
                  <a:pt x="1222747" y="1703639"/>
                  <a:pt x="1179610" y="1755349"/>
                  <a:pt x="1138873" y="1808841"/>
                </a:cubicBezTo>
                <a:cubicBezTo>
                  <a:pt x="1114253" y="1841142"/>
                  <a:pt x="1090250" y="1873923"/>
                  <a:pt x="1066727" y="1907047"/>
                </a:cubicBezTo>
                <a:lnTo>
                  <a:pt x="1021917" y="1975865"/>
                </a:lnTo>
                <a:lnTo>
                  <a:pt x="968195" y="2047705"/>
                </a:lnTo>
                <a:cubicBezTo>
                  <a:pt x="960043" y="2062072"/>
                  <a:pt x="953344" y="2077040"/>
                  <a:pt x="949089" y="2092496"/>
                </a:cubicBezTo>
                <a:lnTo>
                  <a:pt x="948670" y="2097014"/>
                </a:lnTo>
                <a:lnTo>
                  <a:pt x="941535" y="2106984"/>
                </a:lnTo>
                <a:cubicBezTo>
                  <a:pt x="932740" y="2117348"/>
                  <a:pt x="922847" y="2126675"/>
                  <a:pt x="911325" y="2133773"/>
                </a:cubicBezTo>
                <a:cubicBezTo>
                  <a:pt x="904467" y="2138025"/>
                  <a:pt x="897472" y="2131030"/>
                  <a:pt x="898706" y="2124103"/>
                </a:cubicBezTo>
                <a:lnTo>
                  <a:pt x="904283" y="2104431"/>
                </a:lnTo>
                <a:lnTo>
                  <a:pt x="924954" y="2093771"/>
                </a:lnTo>
                <a:lnTo>
                  <a:pt x="923507" y="2099034"/>
                </a:lnTo>
                <a:lnTo>
                  <a:pt x="902752" y="2118960"/>
                </a:lnTo>
                <a:lnTo>
                  <a:pt x="915371" y="2128629"/>
                </a:lnTo>
                <a:lnTo>
                  <a:pt x="923507" y="2099034"/>
                </a:lnTo>
                <a:lnTo>
                  <a:pt x="936237" y="2086813"/>
                </a:lnTo>
                <a:lnTo>
                  <a:pt x="946388" y="2070890"/>
                </a:lnTo>
                <a:lnTo>
                  <a:pt x="958714" y="2057718"/>
                </a:lnTo>
                <a:cubicBezTo>
                  <a:pt x="982374" y="2026719"/>
                  <a:pt x="1000410" y="1991744"/>
                  <a:pt x="1017761" y="1956905"/>
                </a:cubicBezTo>
                <a:lnTo>
                  <a:pt x="1037063" y="1920761"/>
                </a:lnTo>
                <a:lnTo>
                  <a:pt x="1077632" y="1862676"/>
                </a:lnTo>
                <a:cubicBezTo>
                  <a:pt x="1101017" y="1830581"/>
                  <a:pt x="1124883" y="1798828"/>
                  <a:pt x="1149298" y="1767556"/>
                </a:cubicBezTo>
                <a:lnTo>
                  <a:pt x="1160196" y="1753726"/>
                </a:lnTo>
                <a:lnTo>
                  <a:pt x="1203819" y="1702062"/>
                </a:lnTo>
                <a:lnTo>
                  <a:pt x="1214967" y="1684216"/>
                </a:lnTo>
                <a:lnTo>
                  <a:pt x="1269587" y="1614897"/>
                </a:lnTo>
                <a:lnTo>
                  <a:pt x="1348072" y="1521290"/>
                </a:lnTo>
                <a:lnTo>
                  <a:pt x="1343979" y="1517839"/>
                </a:lnTo>
                <a:cubicBezTo>
                  <a:pt x="1341836" y="1514119"/>
                  <a:pt x="1341870" y="1508735"/>
                  <a:pt x="1346190" y="1505443"/>
                </a:cubicBezTo>
                <a:cubicBezTo>
                  <a:pt x="1373143" y="1484801"/>
                  <a:pt x="1391933" y="1451197"/>
                  <a:pt x="1407638" y="1421844"/>
                </a:cubicBezTo>
                <a:cubicBezTo>
                  <a:pt x="1416622" y="1405179"/>
                  <a:pt x="1424783" y="1387966"/>
                  <a:pt x="1431436" y="1370204"/>
                </a:cubicBezTo>
                <a:lnTo>
                  <a:pt x="1434049" y="1360482"/>
                </a:lnTo>
                <a:lnTo>
                  <a:pt x="1457084" y="1335159"/>
                </a:lnTo>
                <a:lnTo>
                  <a:pt x="1442477" y="1329124"/>
                </a:lnTo>
                <a:lnTo>
                  <a:pt x="1434049" y="1360482"/>
                </a:lnTo>
                <a:lnTo>
                  <a:pt x="1401929" y="1395792"/>
                </a:lnTo>
                <a:cubicBezTo>
                  <a:pt x="1384064" y="1416495"/>
                  <a:pt x="1366525" y="1437172"/>
                  <a:pt x="1348728" y="1456271"/>
                </a:cubicBezTo>
                <a:cubicBezTo>
                  <a:pt x="1313135" y="1494471"/>
                  <a:pt x="1273633" y="1532327"/>
                  <a:pt x="1224598" y="1552283"/>
                </a:cubicBezTo>
                <a:cubicBezTo>
                  <a:pt x="1218838" y="1554615"/>
                  <a:pt x="1211636" y="1547483"/>
                  <a:pt x="1214037" y="1541722"/>
                </a:cubicBezTo>
                <a:lnTo>
                  <a:pt x="1284614" y="1414810"/>
                </a:lnTo>
                <a:lnTo>
                  <a:pt x="1359152" y="1337971"/>
                </a:lnTo>
                <a:lnTo>
                  <a:pt x="1408444" y="1272960"/>
                </a:lnTo>
                <a:lnTo>
                  <a:pt x="1408530" y="1273026"/>
                </a:lnTo>
                <a:cubicBezTo>
                  <a:pt x="1374857" y="1316094"/>
                  <a:pt x="1341184" y="1359985"/>
                  <a:pt x="1310666" y="1404699"/>
                </a:cubicBezTo>
                <a:cubicBezTo>
                  <a:pt x="1295407" y="1427056"/>
                  <a:pt x="1280526" y="1449928"/>
                  <a:pt x="1266878" y="1473494"/>
                </a:cubicBezTo>
                <a:lnTo>
                  <a:pt x="1242981" y="1521417"/>
                </a:lnTo>
                <a:lnTo>
                  <a:pt x="1219935" y="1535893"/>
                </a:lnTo>
                <a:lnTo>
                  <a:pt x="1230496" y="1546454"/>
                </a:lnTo>
                <a:lnTo>
                  <a:pt x="1242981" y="1521417"/>
                </a:lnTo>
                <a:lnTo>
                  <a:pt x="1284597" y="1495277"/>
                </a:lnTo>
                <a:cubicBezTo>
                  <a:pt x="1304254" y="1478646"/>
                  <a:pt x="1322393" y="1459632"/>
                  <a:pt x="1340155" y="1440361"/>
                </a:cubicBezTo>
                <a:cubicBezTo>
                  <a:pt x="1375680" y="1401819"/>
                  <a:pt x="1407981" y="1360328"/>
                  <a:pt x="1444946" y="1323158"/>
                </a:cubicBezTo>
                <a:cubicBezTo>
                  <a:pt x="1449883" y="1318151"/>
                  <a:pt x="1460239" y="1321580"/>
                  <a:pt x="1459553" y="1329193"/>
                </a:cubicBezTo>
                <a:cubicBezTo>
                  <a:pt x="1456536" y="1364580"/>
                  <a:pt x="1439734" y="1398253"/>
                  <a:pt x="1422451" y="1430554"/>
                </a:cubicBezTo>
                <a:lnTo>
                  <a:pt x="1410400" y="1450558"/>
                </a:lnTo>
                <a:lnTo>
                  <a:pt x="1463986" y="1401073"/>
                </a:lnTo>
                <a:cubicBezTo>
                  <a:pt x="1487775" y="1382068"/>
                  <a:pt x="1513149" y="1365163"/>
                  <a:pt x="1540478" y="1351824"/>
                </a:cubicBezTo>
                <a:cubicBezTo>
                  <a:pt x="1547679" y="1348258"/>
                  <a:pt x="1557074" y="1355801"/>
                  <a:pt x="1552205" y="1363551"/>
                </a:cubicBezTo>
                <a:cubicBezTo>
                  <a:pt x="1512154" y="1426987"/>
                  <a:pt x="1453107" y="1471359"/>
                  <a:pt x="1399203" y="1522039"/>
                </a:cubicBezTo>
                <a:cubicBezTo>
                  <a:pt x="1375337" y="1544396"/>
                  <a:pt x="1355586" y="1569017"/>
                  <a:pt x="1334189" y="1595351"/>
                </a:cubicBezTo>
                <a:cubicBezTo>
                  <a:pt x="1312792" y="1621686"/>
                  <a:pt x="1291327" y="1649050"/>
                  <a:pt x="1270753" y="1675041"/>
                </a:cubicBezTo>
                <a:cubicBezTo>
                  <a:pt x="1250179" y="1701033"/>
                  <a:pt x="1228645" y="1726202"/>
                  <a:pt x="1209374" y="1753222"/>
                </a:cubicBezTo>
                <a:cubicBezTo>
                  <a:pt x="1188320" y="1782781"/>
                  <a:pt x="1168911" y="1813436"/>
                  <a:pt x="1148886" y="1843611"/>
                </a:cubicBezTo>
                <a:cubicBezTo>
                  <a:pt x="1130370" y="1871454"/>
                  <a:pt x="1111716" y="1899641"/>
                  <a:pt x="1089633" y="1924810"/>
                </a:cubicBezTo>
                <a:cubicBezTo>
                  <a:pt x="1070842" y="1946138"/>
                  <a:pt x="1051297" y="1966849"/>
                  <a:pt x="1032849" y="1988521"/>
                </a:cubicBezTo>
                <a:cubicBezTo>
                  <a:pt x="1006515" y="2019485"/>
                  <a:pt x="976476" y="2056813"/>
                  <a:pt x="965533" y="2097903"/>
                </a:cubicBezTo>
                <a:lnTo>
                  <a:pt x="962865" y="2128104"/>
                </a:lnTo>
                <a:lnTo>
                  <a:pt x="953227" y="2131578"/>
                </a:lnTo>
                <a:lnTo>
                  <a:pt x="961800" y="2140151"/>
                </a:lnTo>
                <a:lnTo>
                  <a:pt x="962865" y="2128104"/>
                </a:lnTo>
                <a:lnTo>
                  <a:pt x="988727" y="2118780"/>
                </a:lnTo>
                <a:cubicBezTo>
                  <a:pt x="999262" y="2111313"/>
                  <a:pt x="1008503" y="2101541"/>
                  <a:pt x="1016458" y="2092145"/>
                </a:cubicBezTo>
                <a:cubicBezTo>
                  <a:pt x="1037169" y="2067730"/>
                  <a:pt x="1053354" y="2039475"/>
                  <a:pt x="1068922" y="2011563"/>
                </a:cubicBezTo>
                <a:cubicBezTo>
                  <a:pt x="1081266" y="1989549"/>
                  <a:pt x="1092651" y="1966986"/>
                  <a:pt x="1106367" y="1945795"/>
                </a:cubicBezTo>
                <a:cubicBezTo>
                  <a:pt x="1126803" y="1914180"/>
                  <a:pt x="1151492" y="1884827"/>
                  <a:pt x="1175907" y="1856230"/>
                </a:cubicBezTo>
                <a:cubicBezTo>
                  <a:pt x="1232622" y="1789844"/>
                  <a:pt x="1292698" y="1726270"/>
                  <a:pt x="1350168" y="1660502"/>
                </a:cubicBezTo>
                <a:cubicBezTo>
                  <a:pt x="1469498" y="1523959"/>
                  <a:pt x="1588072" y="1386525"/>
                  <a:pt x="1714328" y="1256155"/>
                </a:cubicBezTo>
                <a:cubicBezTo>
                  <a:pt x="1716248" y="1254166"/>
                  <a:pt x="1718447" y="1253433"/>
                  <a:pt x="1720546" y="1253577"/>
                </a:cubicBezTo>
                <a:cubicBezTo>
                  <a:pt x="1726840" y="1254007"/>
                  <a:pt x="1732228" y="1262327"/>
                  <a:pt x="1726467" y="1268293"/>
                </a:cubicBezTo>
                <a:lnTo>
                  <a:pt x="1723615" y="1271394"/>
                </a:lnTo>
                <a:lnTo>
                  <a:pt x="1733703" y="1269092"/>
                </a:lnTo>
                <a:cubicBezTo>
                  <a:pt x="1737406" y="1271243"/>
                  <a:pt x="1739635" y="1275735"/>
                  <a:pt x="1736686" y="1280433"/>
                </a:cubicBezTo>
                <a:cubicBezTo>
                  <a:pt x="1688063" y="1357585"/>
                  <a:pt x="1634227" y="1431377"/>
                  <a:pt x="1578060" y="1503180"/>
                </a:cubicBezTo>
                <a:cubicBezTo>
                  <a:pt x="1527105" y="1568400"/>
                  <a:pt x="1474093" y="1632042"/>
                  <a:pt x="1420806" y="1695342"/>
                </a:cubicBezTo>
                <a:cubicBezTo>
                  <a:pt x="1397283" y="1723322"/>
                  <a:pt x="1372663" y="1752332"/>
                  <a:pt x="1348866" y="1777912"/>
                </a:cubicBezTo>
                <a:cubicBezTo>
                  <a:pt x="1325069" y="1803492"/>
                  <a:pt x="1300928" y="1828730"/>
                  <a:pt x="1276857" y="1854036"/>
                </a:cubicBezTo>
                <a:cubicBezTo>
                  <a:pt x="1226382" y="1907117"/>
                  <a:pt x="1176113" y="1960746"/>
                  <a:pt x="1130301" y="2018010"/>
                </a:cubicBezTo>
                <a:cubicBezTo>
                  <a:pt x="1108870" y="2044825"/>
                  <a:pt x="1088091" y="2072669"/>
                  <a:pt x="1069445" y="2101807"/>
                </a:cubicBezTo>
                <a:lnTo>
                  <a:pt x="1030556" y="2175916"/>
                </a:lnTo>
                <a:lnTo>
                  <a:pt x="1025511" y="2179311"/>
                </a:lnTo>
                <a:cubicBezTo>
                  <a:pt x="1021602" y="2180957"/>
                  <a:pt x="1016802" y="2182260"/>
                  <a:pt x="1013098" y="2182534"/>
                </a:cubicBezTo>
                <a:lnTo>
                  <a:pt x="1021396" y="2193370"/>
                </a:lnTo>
                <a:lnTo>
                  <a:pt x="1030556" y="2175916"/>
                </a:lnTo>
                <a:lnTo>
                  <a:pt x="1057899" y="2157511"/>
                </a:lnTo>
                <a:cubicBezTo>
                  <a:pt x="1067706" y="2148501"/>
                  <a:pt x="1076604" y="2138369"/>
                  <a:pt x="1084833" y="2128973"/>
                </a:cubicBezTo>
                <a:cubicBezTo>
                  <a:pt x="1108082" y="2102364"/>
                  <a:pt x="1128861" y="2073697"/>
                  <a:pt x="1149230" y="2044894"/>
                </a:cubicBezTo>
                <a:cubicBezTo>
                  <a:pt x="1168500" y="2017668"/>
                  <a:pt x="1187223" y="1989961"/>
                  <a:pt x="1207317" y="1963284"/>
                </a:cubicBezTo>
                <a:cubicBezTo>
                  <a:pt x="1228577" y="1935029"/>
                  <a:pt x="1253128" y="1909448"/>
                  <a:pt x="1276171" y="1882702"/>
                </a:cubicBezTo>
                <a:cubicBezTo>
                  <a:pt x="1311696" y="1841417"/>
                  <a:pt x="1346534" y="1799652"/>
                  <a:pt x="1382196" y="1758504"/>
                </a:cubicBezTo>
                <a:cubicBezTo>
                  <a:pt x="1417926" y="1717219"/>
                  <a:pt x="1455508" y="1677717"/>
                  <a:pt x="1491307" y="1636500"/>
                </a:cubicBezTo>
                <a:cubicBezTo>
                  <a:pt x="1562355" y="1554753"/>
                  <a:pt x="1629358" y="1469508"/>
                  <a:pt x="1693686" y="1382342"/>
                </a:cubicBezTo>
                <a:cubicBezTo>
                  <a:pt x="1757397" y="1296000"/>
                  <a:pt x="1818639" y="1207875"/>
                  <a:pt x="1879126" y="1119270"/>
                </a:cubicBezTo>
                <a:lnTo>
                  <a:pt x="1885588" y="1117933"/>
                </a:lnTo>
                <a:lnTo>
                  <a:pt x="1887561" y="1112069"/>
                </a:lnTo>
                <a:lnTo>
                  <a:pt x="1887424" y="1112137"/>
                </a:lnTo>
                <a:cubicBezTo>
                  <a:pt x="1889824" y="1101302"/>
                  <a:pt x="1906352" y="1105897"/>
                  <a:pt x="1903952" y="1116664"/>
                </a:cubicBezTo>
                <a:cubicBezTo>
                  <a:pt x="1882075" y="1213979"/>
                  <a:pt x="1835920" y="1305053"/>
                  <a:pt x="1782359" y="1388583"/>
                </a:cubicBezTo>
                <a:cubicBezTo>
                  <a:pt x="1732159" y="1466902"/>
                  <a:pt x="1674071" y="1540214"/>
                  <a:pt x="1611184" y="1608657"/>
                </a:cubicBezTo>
                <a:cubicBezTo>
                  <a:pt x="1548296" y="1677100"/>
                  <a:pt x="1478824" y="1738753"/>
                  <a:pt x="1411204" y="1802395"/>
                </a:cubicBezTo>
                <a:cubicBezTo>
                  <a:pt x="1374102" y="1837302"/>
                  <a:pt x="1337618" y="1872964"/>
                  <a:pt x="1303191" y="1910477"/>
                </a:cubicBezTo>
                <a:cubicBezTo>
                  <a:pt x="1286046" y="1929199"/>
                  <a:pt x="1268489" y="1948128"/>
                  <a:pt x="1253264" y="1968427"/>
                </a:cubicBezTo>
                <a:cubicBezTo>
                  <a:pt x="1240303" y="1985778"/>
                  <a:pt x="1226724" y="2002717"/>
                  <a:pt x="1212803" y="2019314"/>
                </a:cubicBezTo>
                <a:cubicBezTo>
                  <a:pt x="1183107" y="2054701"/>
                  <a:pt x="1152178" y="2089128"/>
                  <a:pt x="1123785" y="2125613"/>
                </a:cubicBezTo>
                <a:cubicBezTo>
                  <a:pt x="1110790" y="2142312"/>
                  <a:pt x="1098017" y="2159629"/>
                  <a:pt x="1086701" y="2177794"/>
                </a:cubicBezTo>
                <a:lnTo>
                  <a:pt x="1064816" y="2222021"/>
                </a:lnTo>
                <a:lnTo>
                  <a:pt x="1050062" y="2224231"/>
                </a:lnTo>
                <a:lnTo>
                  <a:pt x="1058360" y="2235066"/>
                </a:lnTo>
                <a:lnTo>
                  <a:pt x="1064816" y="2222021"/>
                </a:lnTo>
                <a:lnTo>
                  <a:pt x="1069744" y="2221282"/>
                </a:lnTo>
                <a:cubicBezTo>
                  <a:pt x="1101154" y="2212024"/>
                  <a:pt x="1125843" y="2185415"/>
                  <a:pt x="1145937" y="2160931"/>
                </a:cubicBezTo>
                <a:cubicBezTo>
                  <a:pt x="1170488" y="2131099"/>
                  <a:pt x="1190994" y="2098112"/>
                  <a:pt x="1211568" y="2065537"/>
                </a:cubicBezTo>
                <a:cubicBezTo>
                  <a:pt x="1229742" y="2036664"/>
                  <a:pt x="1247572" y="2007312"/>
                  <a:pt x="1270067" y="1981595"/>
                </a:cubicBezTo>
                <a:cubicBezTo>
                  <a:pt x="1306345" y="1940172"/>
                  <a:pt x="1346465" y="1901767"/>
                  <a:pt x="1386447" y="1864529"/>
                </a:cubicBezTo>
                <a:cubicBezTo>
                  <a:pt x="1426429" y="1827290"/>
                  <a:pt x="1465245" y="1792177"/>
                  <a:pt x="1504747" y="1751166"/>
                </a:cubicBezTo>
                <a:cubicBezTo>
                  <a:pt x="1544249" y="1710155"/>
                  <a:pt x="1580940" y="1666264"/>
                  <a:pt x="1617287" y="1622510"/>
                </a:cubicBezTo>
                <a:cubicBezTo>
                  <a:pt x="1690325" y="1534590"/>
                  <a:pt x="1759934" y="1443722"/>
                  <a:pt x="1829542" y="1353333"/>
                </a:cubicBezTo>
                <a:cubicBezTo>
                  <a:pt x="1899151" y="1262945"/>
                  <a:pt x="1968897" y="1172625"/>
                  <a:pt x="2042277" y="1085254"/>
                </a:cubicBezTo>
                <a:lnTo>
                  <a:pt x="2048125" y="1082441"/>
                </a:lnTo>
                <a:lnTo>
                  <a:pt x="2049341" y="1079699"/>
                </a:lnTo>
                <a:lnTo>
                  <a:pt x="2049547" y="1079768"/>
                </a:lnTo>
                <a:cubicBezTo>
                  <a:pt x="2051365" y="1074556"/>
                  <a:pt x="2056457" y="1072978"/>
                  <a:pt x="2060614" y="1074058"/>
                </a:cubicBezTo>
                <a:cubicBezTo>
                  <a:pt x="2064772" y="1075138"/>
                  <a:pt x="2067995" y="1078876"/>
                  <a:pt x="2066075" y="1084294"/>
                </a:cubicBezTo>
                <a:cubicBezTo>
                  <a:pt x="2062234" y="1095130"/>
                  <a:pt x="2058256" y="1105965"/>
                  <a:pt x="2054005" y="1116664"/>
                </a:cubicBezTo>
                <a:cubicBezTo>
                  <a:pt x="2018206" y="1206915"/>
                  <a:pt x="1970405" y="1287839"/>
                  <a:pt x="1912455" y="1370273"/>
                </a:cubicBezTo>
                <a:cubicBezTo>
                  <a:pt x="1854505" y="1452706"/>
                  <a:pt x="1789697" y="1530956"/>
                  <a:pt x="1722214" y="1604953"/>
                </a:cubicBezTo>
                <a:cubicBezTo>
                  <a:pt x="1654732" y="1678951"/>
                  <a:pt x="1582243" y="1747943"/>
                  <a:pt x="1512565" y="1819815"/>
                </a:cubicBezTo>
                <a:cubicBezTo>
                  <a:pt x="1437813" y="1896898"/>
                  <a:pt x="1365530" y="1976451"/>
                  <a:pt x="1296196" y="2058404"/>
                </a:cubicBezTo>
                <a:lnTo>
                  <a:pt x="1100611" y="2307911"/>
                </a:lnTo>
                <a:lnTo>
                  <a:pt x="1107944" y="2306321"/>
                </a:lnTo>
                <a:cubicBezTo>
                  <a:pt x="1144360" y="2290273"/>
                  <a:pt x="1168089" y="2251388"/>
                  <a:pt x="1189897" y="2220047"/>
                </a:cubicBezTo>
                <a:cubicBezTo>
                  <a:pt x="1217329" y="2180751"/>
                  <a:pt x="1249973" y="2145432"/>
                  <a:pt x="1280766" y="2108742"/>
                </a:cubicBezTo>
                <a:cubicBezTo>
                  <a:pt x="1359839" y="2014512"/>
                  <a:pt x="1455371" y="1929953"/>
                  <a:pt x="1542810" y="1849646"/>
                </a:cubicBezTo>
                <a:cubicBezTo>
                  <a:pt x="1630250" y="1769339"/>
                  <a:pt x="1717689" y="1688963"/>
                  <a:pt x="1798476" y="1601867"/>
                </a:cubicBezTo>
                <a:cubicBezTo>
                  <a:pt x="1877892" y="1516279"/>
                  <a:pt x="1952918" y="1425822"/>
                  <a:pt x="2025339" y="1335159"/>
                </a:cubicBezTo>
                <a:cubicBezTo>
                  <a:pt x="2097759" y="1244496"/>
                  <a:pt x="2168534" y="1152599"/>
                  <a:pt x="2241023" y="1062005"/>
                </a:cubicBezTo>
                <a:lnTo>
                  <a:pt x="2243138" y="1060939"/>
                </a:lnTo>
                <a:lnTo>
                  <a:pt x="2244315" y="1059125"/>
                </a:lnTo>
                <a:lnTo>
                  <a:pt x="2244315" y="1059262"/>
                </a:lnTo>
                <a:cubicBezTo>
                  <a:pt x="2247401" y="1054701"/>
                  <a:pt x="2252647" y="1054564"/>
                  <a:pt x="2256351" y="1056716"/>
                </a:cubicBezTo>
                <a:cubicBezTo>
                  <a:pt x="2260054" y="1058867"/>
                  <a:pt x="2262214" y="1063308"/>
                  <a:pt x="2259128" y="1067903"/>
                </a:cubicBezTo>
                <a:cubicBezTo>
                  <a:pt x="2203921" y="1149582"/>
                  <a:pt x="2151938" y="1233318"/>
                  <a:pt x="2098171" y="1315957"/>
                </a:cubicBezTo>
                <a:cubicBezTo>
                  <a:pt x="2002707" y="1462718"/>
                  <a:pt x="1898397" y="1603993"/>
                  <a:pt x="1778245" y="1731689"/>
                </a:cubicBezTo>
                <a:lnTo>
                  <a:pt x="1646246" y="1859427"/>
                </a:lnTo>
                <a:lnTo>
                  <a:pt x="1646983" y="1858905"/>
                </a:lnTo>
                <a:cubicBezTo>
                  <a:pt x="1666802" y="1842994"/>
                  <a:pt x="1685936" y="1826055"/>
                  <a:pt x="1705413" y="1809664"/>
                </a:cubicBezTo>
                <a:cubicBezTo>
                  <a:pt x="1745875" y="1775649"/>
                  <a:pt x="1786338" y="1741701"/>
                  <a:pt x="1826251" y="1707069"/>
                </a:cubicBezTo>
                <a:cubicBezTo>
                  <a:pt x="1901689" y="1641506"/>
                  <a:pt x="1974453" y="1573818"/>
                  <a:pt x="2038026" y="1496459"/>
                </a:cubicBezTo>
                <a:cubicBezTo>
                  <a:pt x="2127163" y="1388086"/>
                  <a:pt x="2201950" y="1268757"/>
                  <a:pt x="2286428" y="1156901"/>
                </a:cubicBezTo>
                <a:lnTo>
                  <a:pt x="2328656" y="1105102"/>
                </a:lnTo>
                <a:lnTo>
                  <a:pt x="2316951" y="1107536"/>
                </a:lnTo>
                <a:cubicBezTo>
                  <a:pt x="2301781" y="1107121"/>
                  <a:pt x="2287931" y="1096397"/>
                  <a:pt x="2287931" y="1078807"/>
                </a:cubicBezTo>
                <a:cubicBezTo>
                  <a:pt x="2287931" y="1066325"/>
                  <a:pt x="2294446" y="1054392"/>
                  <a:pt x="2301236" y="1044311"/>
                </a:cubicBezTo>
                <a:lnTo>
                  <a:pt x="2310745" y="1032875"/>
                </a:lnTo>
                <a:lnTo>
                  <a:pt x="2334757" y="1026555"/>
                </a:lnTo>
                <a:lnTo>
                  <a:pt x="2345280" y="1018427"/>
                </a:lnTo>
                <a:lnTo>
                  <a:pt x="2318038" y="1050209"/>
                </a:lnTo>
                <a:cubicBezTo>
                  <a:pt x="2312346" y="1058233"/>
                  <a:pt x="2305007" y="1068588"/>
                  <a:pt x="2305145" y="1078944"/>
                </a:cubicBezTo>
                <a:cubicBezTo>
                  <a:pt x="2305213" y="1085185"/>
                  <a:pt x="2311591" y="1090740"/>
                  <a:pt x="2315226" y="1091083"/>
                </a:cubicBezTo>
                <a:cubicBezTo>
                  <a:pt x="2322016" y="1091700"/>
                  <a:pt x="2329354" y="1086968"/>
                  <a:pt x="2335183" y="1082167"/>
                </a:cubicBezTo>
                <a:cubicBezTo>
                  <a:pt x="2353562" y="1067079"/>
                  <a:pt x="2367416" y="1046094"/>
                  <a:pt x="2380034" y="1026206"/>
                </a:cubicBezTo>
                <a:cubicBezTo>
                  <a:pt x="2389361" y="1011461"/>
                  <a:pt x="2398208" y="996305"/>
                  <a:pt x="2406026" y="980669"/>
                </a:cubicBezTo>
                <a:cubicBezTo>
                  <a:pt x="2408495" y="975731"/>
                  <a:pt x="2413433" y="975439"/>
                  <a:pt x="2417136" y="977608"/>
                </a:cubicBezTo>
                <a:close/>
                <a:moveTo>
                  <a:pt x="1208832" y="976819"/>
                </a:moveTo>
                <a:lnTo>
                  <a:pt x="1128106" y="1138746"/>
                </a:lnTo>
                <a:cubicBezTo>
                  <a:pt x="1100949" y="1185654"/>
                  <a:pt x="1072145" y="1231466"/>
                  <a:pt x="1043890" y="1277689"/>
                </a:cubicBezTo>
                <a:cubicBezTo>
                  <a:pt x="1018241" y="1319728"/>
                  <a:pt x="993895" y="1362179"/>
                  <a:pt x="965503" y="1402504"/>
                </a:cubicBezTo>
                <a:cubicBezTo>
                  <a:pt x="924818" y="1460317"/>
                  <a:pt x="878578" y="1518169"/>
                  <a:pt x="848743" y="1583090"/>
                </a:cubicBezTo>
                <a:lnTo>
                  <a:pt x="834082" y="1625127"/>
                </a:lnTo>
                <a:lnTo>
                  <a:pt x="833495" y="1626093"/>
                </a:lnTo>
                <a:cubicBezTo>
                  <a:pt x="828429" y="1632676"/>
                  <a:pt x="822308" y="1638145"/>
                  <a:pt x="814627" y="1640065"/>
                </a:cubicBezTo>
                <a:lnTo>
                  <a:pt x="825188" y="1650627"/>
                </a:lnTo>
                <a:lnTo>
                  <a:pt x="834082" y="1625127"/>
                </a:lnTo>
                <a:lnTo>
                  <a:pt x="846037" y="1605433"/>
                </a:lnTo>
                <a:cubicBezTo>
                  <a:pt x="855158" y="1588493"/>
                  <a:pt x="862427" y="1570525"/>
                  <a:pt x="872097" y="1553860"/>
                </a:cubicBezTo>
                <a:cubicBezTo>
                  <a:pt x="884716" y="1532189"/>
                  <a:pt x="901587" y="1512369"/>
                  <a:pt x="916674" y="1492413"/>
                </a:cubicBezTo>
                <a:lnTo>
                  <a:pt x="967983" y="1426933"/>
                </a:lnTo>
                <a:lnTo>
                  <a:pt x="884853" y="1554203"/>
                </a:lnTo>
                <a:cubicBezTo>
                  <a:pt x="872269" y="1574915"/>
                  <a:pt x="859702" y="1597186"/>
                  <a:pt x="850469" y="1620521"/>
                </a:cubicBezTo>
                <a:lnTo>
                  <a:pt x="847937" y="1633326"/>
                </a:lnTo>
                <a:lnTo>
                  <a:pt x="840439" y="1643434"/>
                </a:lnTo>
                <a:cubicBezTo>
                  <a:pt x="834498" y="1649461"/>
                  <a:pt x="827520" y="1654261"/>
                  <a:pt x="819153" y="1656387"/>
                </a:cubicBezTo>
                <a:cubicBezTo>
                  <a:pt x="812638" y="1658033"/>
                  <a:pt x="807083" y="1652204"/>
                  <a:pt x="808592" y="1645826"/>
                </a:cubicBezTo>
                <a:cubicBezTo>
                  <a:pt x="820662" y="1594186"/>
                  <a:pt x="845968" y="1546728"/>
                  <a:pt x="874566" y="1502425"/>
                </a:cubicBezTo>
                <a:cubicBezTo>
                  <a:pt x="900832" y="1461757"/>
                  <a:pt x="929361" y="1424313"/>
                  <a:pt x="957754" y="1383439"/>
                </a:cubicBezTo>
                <a:cubicBezTo>
                  <a:pt x="986146" y="1342565"/>
                  <a:pt x="1010354" y="1299291"/>
                  <a:pt x="1036346" y="1256909"/>
                </a:cubicBezTo>
                <a:cubicBezTo>
                  <a:pt x="1064841" y="1210480"/>
                  <a:pt x="1093885" y="1164120"/>
                  <a:pt x="1120906" y="1116689"/>
                </a:cubicBezTo>
                <a:lnTo>
                  <a:pt x="1133752" y="1090676"/>
                </a:lnTo>
                <a:close/>
                <a:moveTo>
                  <a:pt x="1208936" y="976611"/>
                </a:moveTo>
                <a:lnTo>
                  <a:pt x="1208962" y="976622"/>
                </a:lnTo>
                <a:lnTo>
                  <a:pt x="1208832" y="976819"/>
                </a:lnTo>
                <a:close/>
                <a:moveTo>
                  <a:pt x="1312090" y="968024"/>
                </a:moveTo>
                <a:cubicBezTo>
                  <a:pt x="1315159" y="969267"/>
                  <a:pt x="1317559" y="972096"/>
                  <a:pt x="1317387" y="975800"/>
                </a:cubicBezTo>
                <a:cubicBezTo>
                  <a:pt x="1316358" y="997814"/>
                  <a:pt x="1310049" y="1019211"/>
                  <a:pt x="1301751" y="1039579"/>
                </a:cubicBezTo>
                <a:lnTo>
                  <a:pt x="1240067" y="1149664"/>
                </a:lnTo>
                <a:lnTo>
                  <a:pt x="1145972" y="1261988"/>
                </a:lnTo>
                <a:lnTo>
                  <a:pt x="1182216" y="1206229"/>
                </a:lnTo>
                <a:cubicBezTo>
                  <a:pt x="1208551" y="1167618"/>
                  <a:pt x="1235365" y="1129213"/>
                  <a:pt x="1258545" y="1088614"/>
                </a:cubicBezTo>
                <a:cubicBezTo>
                  <a:pt x="1268318" y="1071537"/>
                  <a:pt x="1278314" y="1053347"/>
                  <a:pt x="1286106" y="1034402"/>
                </a:cubicBezTo>
                <a:lnTo>
                  <a:pt x="1292244" y="1009266"/>
                </a:lnTo>
                <a:lnTo>
                  <a:pt x="1315055" y="981698"/>
                </a:lnTo>
                <a:lnTo>
                  <a:pt x="1300448" y="975663"/>
                </a:lnTo>
                <a:lnTo>
                  <a:pt x="1292244" y="1009266"/>
                </a:lnTo>
                <a:lnTo>
                  <a:pt x="1256901" y="1051977"/>
                </a:lnTo>
                <a:cubicBezTo>
                  <a:pt x="1203064" y="1125484"/>
                  <a:pt x="1159345" y="1206572"/>
                  <a:pt x="1100194" y="1276318"/>
                </a:cubicBezTo>
                <a:lnTo>
                  <a:pt x="1100057" y="1276523"/>
                </a:lnTo>
                <a:cubicBezTo>
                  <a:pt x="1092924" y="1284958"/>
                  <a:pt x="1080854" y="1272751"/>
                  <a:pt x="1087918" y="1264384"/>
                </a:cubicBezTo>
                <a:cubicBezTo>
                  <a:pt x="1166717" y="1171390"/>
                  <a:pt x="1218152" y="1058302"/>
                  <a:pt x="1302779" y="969765"/>
                </a:cubicBezTo>
                <a:cubicBezTo>
                  <a:pt x="1305283" y="967124"/>
                  <a:pt x="1309021" y="966781"/>
                  <a:pt x="1312090" y="968024"/>
                </a:cubicBezTo>
                <a:close/>
                <a:moveTo>
                  <a:pt x="1205507" y="965178"/>
                </a:moveTo>
                <a:cubicBezTo>
                  <a:pt x="1209254" y="966455"/>
                  <a:pt x="1211842" y="969833"/>
                  <a:pt x="1209853" y="974771"/>
                </a:cubicBezTo>
                <a:lnTo>
                  <a:pt x="1208936" y="976611"/>
                </a:lnTo>
                <a:lnTo>
                  <a:pt x="1193326" y="970039"/>
                </a:lnTo>
                <a:lnTo>
                  <a:pt x="1133752" y="1090676"/>
                </a:lnTo>
                <a:lnTo>
                  <a:pt x="1094365" y="1150404"/>
                </a:lnTo>
                <a:cubicBezTo>
                  <a:pt x="1062612" y="1202799"/>
                  <a:pt x="1031066" y="1255469"/>
                  <a:pt x="995198" y="1305189"/>
                </a:cubicBezTo>
                <a:cubicBezTo>
                  <a:pt x="961800" y="1351481"/>
                  <a:pt x="918869" y="1389474"/>
                  <a:pt x="880875" y="1431788"/>
                </a:cubicBezTo>
                <a:cubicBezTo>
                  <a:pt x="861604" y="1453253"/>
                  <a:pt x="843774" y="1475953"/>
                  <a:pt x="829166" y="1500848"/>
                </a:cubicBezTo>
                <a:cubicBezTo>
                  <a:pt x="819565" y="1517239"/>
                  <a:pt x="812089" y="1534795"/>
                  <a:pt x="804203" y="1552146"/>
                </a:cubicBezTo>
                <a:cubicBezTo>
                  <a:pt x="795288" y="1571691"/>
                  <a:pt x="786166" y="1591511"/>
                  <a:pt x="774028" y="1609342"/>
                </a:cubicBezTo>
                <a:cubicBezTo>
                  <a:pt x="764564" y="1623263"/>
                  <a:pt x="752699" y="1637459"/>
                  <a:pt x="735966" y="1642466"/>
                </a:cubicBezTo>
                <a:cubicBezTo>
                  <a:pt x="729588" y="1644317"/>
                  <a:pt x="723759" y="1638077"/>
                  <a:pt x="725405" y="1631905"/>
                </a:cubicBezTo>
                <a:cubicBezTo>
                  <a:pt x="737886" y="1585201"/>
                  <a:pt x="758803" y="1541379"/>
                  <a:pt x="783629" y="1500025"/>
                </a:cubicBezTo>
                <a:cubicBezTo>
                  <a:pt x="828000" y="1426027"/>
                  <a:pt x="883207" y="1359093"/>
                  <a:pt x="931076" y="1287358"/>
                </a:cubicBezTo>
                <a:cubicBezTo>
                  <a:pt x="957342" y="1247959"/>
                  <a:pt x="981157" y="1206794"/>
                  <a:pt x="1001937" y="1164172"/>
                </a:cubicBezTo>
                <a:lnTo>
                  <a:pt x="1031742" y="1089488"/>
                </a:lnTo>
                <a:lnTo>
                  <a:pt x="1068922" y="1040608"/>
                </a:lnTo>
                <a:lnTo>
                  <a:pt x="1054589" y="1032241"/>
                </a:lnTo>
                <a:lnTo>
                  <a:pt x="1031742" y="1089488"/>
                </a:lnTo>
                <a:lnTo>
                  <a:pt x="983060" y="1153490"/>
                </a:lnTo>
                <a:cubicBezTo>
                  <a:pt x="959536" y="1188740"/>
                  <a:pt x="936219" y="1225979"/>
                  <a:pt x="913245" y="1259721"/>
                </a:cubicBezTo>
                <a:cubicBezTo>
                  <a:pt x="890271" y="1293462"/>
                  <a:pt x="864073" y="1324803"/>
                  <a:pt x="841373" y="1358682"/>
                </a:cubicBezTo>
                <a:cubicBezTo>
                  <a:pt x="795356" y="1427262"/>
                  <a:pt x="760792" y="1503111"/>
                  <a:pt x="708465" y="1567439"/>
                </a:cubicBezTo>
                <a:cubicBezTo>
                  <a:pt x="703870" y="1573131"/>
                  <a:pt x="693309" y="1568468"/>
                  <a:pt x="693858" y="1561404"/>
                </a:cubicBezTo>
                <a:cubicBezTo>
                  <a:pt x="698796" y="1497693"/>
                  <a:pt x="776154" y="1461552"/>
                  <a:pt x="770118" y="1395029"/>
                </a:cubicBezTo>
                <a:lnTo>
                  <a:pt x="770256" y="1395235"/>
                </a:lnTo>
                <a:cubicBezTo>
                  <a:pt x="769227" y="1384262"/>
                  <a:pt x="786441" y="1384331"/>
                  <a:pt x="787401" y="1395235"/>
                </a:cubicBezTo>
                <a:lnTo>
                  <a:pt x="782357" y="1423805"/>
                </a:lnTo>
                <a:lnTo>
                  <a:pt x="772931" y="1438989"/>
                </a:lnTo>
                <a:cubicBezTo>
                  <a:pt x="749613" y="1479177"/>
                  <a:pt x="725953" y="1519433"/>
                  <a:pt x="696532" y="1555575"/>
                </a:cubicBezTo>
                <a:lnTo>
                  <a:pt x="711140" y="1561610"/>
                </a:lnTo>
                <a:cubicBezTo>
                  <a:pt x="713472" y="1531640"/>
                  <a:pt x="737680" y="1506334"/>
                  <a:pt x="754551" y="1483154"/>
                </a:cubicBezTo>
                <a:cubicBezTo>
                  <a:pt x="763947" y="1470261"/>
                  <a:pt x="772914" y="1456562"/>
                  <a:pt x="779154" y="1441946"/>
                </a:cubicBezTo>
                <a:lnTo>
                  <a:pt x="782357" y="1423805"/>
                </a:lnTo>
                <a:lnTo>
                  <a:pt x="838493" y="1333376"/>
                </a:lnTo>
                <a:cubicBezTo>
                  <a:pt x="850289" y="1316848"/>
                  <a:pt x="863045" y="1301486"/>
                  <a:pt x="875183" y="1284752"/>
                </a:cubicBezTo>
                <a:cubicBezTo>
                  <a:pt x="887322" y="1268019"/>
                  <a:pt x="898912" y="1250942"/>
                  <a:pt x="910365" y="1233729"/>
                </a:cubicBezTo>
                <a:cubicBezTo>
                  <a:pt x="956793" y="1163777"/>
                  <a:pt x="1000067" y="1091151"/>
                  <a:pt x="1056920" y="1028812"/>
                </a:cubicBezTo>
                <a:cubicBezTo>
                  <a:pt x="1062681" y="1022502"/>
                  <a:pt x="1073791" y="1029086"/>
                  <a:pt x="1071254" y="1037179"/>
                </a:cubicBezTo>
                <a:cubicBezTo>
                  <a:pt x="1055617" y="1087173"/>
                  <a:pt x="1035592" y="1135797"/>
                  <a:pt x="1012138" y="1182637"/>
                </a:cubicBezTo>
                <a:cubicBezTo>
                  <a:pt x="971607" y="1263424"/>
                  <a:pt x="916743" y="1339136"/>
                  <a:pt x="865994" y="1409225"/>
                </a:cubicBezTo>
                <a:cubicBezTo>
                  <a:pt x="840619" y="1444270"/>
                  <a:pt x="815296" y="1480017"/>
                  <a:pt x="793479" y="1517573"/>
                </a:cubicBezTo>
                <a:lnTo>
                  <a:pt x="754038" y="1608902"/>
                </a:lnTo>
                <a:lnTo>
                  <a:pt x="731440" y="1626212"/>
                </a:lnTo>
                <a:lnTo>
                  <a:pt x="742001" y="1636774"/>
                </a:lnTo>
                <a:lnTo>
                  <a:pt x="754038" y="1608902"/>
                </a:lnTo>
                <a:lnTo>
                  <a:pt x="754046" y="1608896"/>
                </a:lnTo>
                <a:cubicBezTo>
                  <a:pt x="760244" y="1600958"/>
                  <a:pt x="765250" y="1591785"/>
                  <a:pt x="769502" y="1584173"/>
                </a:cubicBezTo>
                <a:cubicBezTo>
                  <a:pt x="780886" y="1563736"/>
                  <a:pt x="790007" y="1542202"/>
                  <a:pt x="799814" y="1521011"/>
                </a:cubicBezTo>
                <a:cubicBezTo>
                  <a:pt x="820731" y="1475679"/>
                  <a:pt x="852003" y="1437274"/>
                  <a:pt x="886225" y="1401201"/>
                </a:cubicBezTo>
                <a:cubicBezTo>
                  <a:pt x="905221" y="1381176"/>
                  <a:pt x="924904" y="1361699"/>
                  <a:pt x="943558" y="1341331"/>
                </a:cubicBezTo>
                <a:cubicBezTo>
                  <a:pt x="963583" y="1319522"/>
                  <a:pt x="981277" y="1296342"/>
                  <a:pt x="998010" y="1271859"/>
                </a:cubicBezTo>
                <a:cubicBezTo>
                  <a:pt x="1065973" y="1172281"/>
                  <a:pt x="1120425" y="1063856"/>
                  <a:pt x="1194217" y="968187"/>
                </a:cubicBezTo>
                <a:cubicBezTo>
                  <a:pt x="1196858" y="964724"/>
                  <a:pt x="1201761" y="963901"/>
                  <a:pt x="1205507" y="965178"/>
                </a:cubicBezTo>
                <a:close/>
                <a:moveTo>
                  <a:pt x="3750543" y="949972"/>
                </a:moveTo>
                <a:lnTo>
                  <a:pt x="3709954" y="1014359"/>
                </a:lnTo>
                <a:cubicBezTo>
                  <a:pt x="3686706" y="1048478"/>
                  <a:pt x="3663611" y="1082682"/>
                  <a:pt x="3644855" y="1119612"/>
                </a:cubicBezTo>
                <a:cubicBezTo>
                  <a:pt x="3592117" y="1223374"/>
                  <a:pt x="3532795" y="1323843"/>
                  <a:pt x="3485955" y="1430554"/>
                </a:cubicBezTo>
                <a:cubicBezTo>
                  <a:pt x="3483726" y="1435595"/>
                  <a:pt x="3478926" y="1435938"/>
                  <a:pt x="3475231" y="1433769"/>
                </a:cubicBezTo>
                <a:lnTo>
                  <a:pt x="3474878" y="1432747"/>
                </a:lnTo>
                <a:lnTo>
                  <a:pt x="3427525" y="1541585"/>
                </a:lnTo>
                <a:cubicBezTo>
                  <a:pt x="3408461" y="1580607"/>
                  <a:pt x="3389669" y="1620452"/>
                  <a:pt x="3363746" y="1655428"/>
                </a:cubicBezTo>
                <a:cubicBezTo>
                  <a:pt x="3344133" y="1681900"/>
                  <a:pt x="3320678" y="1704874"/>
                  <a:pt x="3299075" y="1729631"/>
                </a:cubicBezTo>
                <a:cubicBezTo>
                  <a:pt x="3271643" y="1761110"/>
                  <a:pt x="3250589" y="1796908"/>
                  <a:pt x="3230289" y="1833256"/>
                </a:cubicBezTo>
                <a:cubicBezTo>
                  <a:pt x="3207932" y="1873375"/>
                  <a:pt x="3185918" y="1913632"/>
                  <a:pt x="3162327" y="1953065"/>
                </a:cubicBezTo>
                <a:cubicBezTo>
                  <a:pt x="3118367" y="2026651"/>
                  <a:pt x="3064463" y="2093517"/>
                  <a:pt x="3012342" y="2161343"/>
                </a:cubicBezTo>
                <a:cubicBezTo>
                  <a:pt x="2986007" y="2195633"/>
                  <a:pt x="2960221" y="2229991"/>
                  <a:pt x="2935807" y="2266064"/>
                </a:cubicBezTo>
                <a:lnTo>
                  <a:pt x="2872177" y="2366597"/>
                </a:lnTo>
                <a:lnTo>
                  <a:pt x="3032573" y="2168338"/>
                </a:lnTo>
                <a:cubicBezTo>
                  <a:pt x="3086820" y="2093311"/>
                  <a:pt x="3136951" y="2015267"/>
                  <a:pt x="3183106" y="1934960"/>
                </a:cubicBezTo>
                <a:cubicBezTo>
                  <a:pt x="3229740" y="1853899"/>
                  <a:pt x="3285084" y="1777432"/>
                  <a:pt x="3339262" y="1701857"/>
                </a:cubicBezTo>
                <a:cubicBezTo>
                  <a:pt x="3393441" y="1626282"/>
                  <a:pt x="3447825" y="1550638"/>
                  <a:pt x="3495145" y="1470536"/>
                </a:cubicBezTo>
                <a:cubicBezTo>
                  <a:pt x="3519354" y="1429526"/>
                  <a:pt x="3539311" y="1387760"/>
                  <a:pt x="3561462" y="1344692"/>
                </a:cubicBezTo>
                <a:cubicBezTo>
                  <a:pt x="3583613" y="1301624"/>
                  <a:pt x="3608097" y="1259859"/>
                  <a:pt x="3632031" y="1217819"/>
                </a:cubicBezTo>
                <a:cubicBezTo>
                  <a:pt x="3654868" y="1177837"/>
                  <a:pt x="3675510" y="1136758"/>
                  <a:pt x="3697593" y="1096295"/>
                </a:cubicBezTo>
                <a:cubicBezTo>
                  <a:pt x="3719676" y="1055833"/>
                  <a:pt x="3739564" y="1015782"/>
                  <a:pt x="3747725" y="970040"/>
                </a:cubicBezTo>
                <a:close/>
                <a:moveTo>
                  <a:pt x="4654053" y="947374"/>
                </a:moveTo>
                <a:cubicBezTo>
                  <a:pt x="4657062" y="949294"/>
                  <a:pt x="4659085" y="953031"/>
                  <a:pt x="4658262" y="957009"/>
                </a:cubicBezTo>
                <a:cubicBezTo>
                  <a:pt x="4646261" y="1014617"/>
                  <a:pt x="4625960" y="1070029"/>
                  <a:pt x="4599146" y="1122356"/>
                </a:cubicBezTo>
                <a:lnTo>
                  <a:pt x="4530773" y="1230926"/>
                </a:lnTo>
                <a:lnTo>
                  <a:pt x="4518015" y="1241959"/>
                </a:lnTo>
                <a:lnTo>
                  <a:pt x="4473910" y="1278308"/>
                </a:lnTo>
                <a:lnTo>
                  <a:pt x="4513078" y="1229272"/>
                </a:lnTo>
                <a:cubicBezTo>
                  <a:pt x="4543081" y="1187541"/>
                  <a:pt x="4570016" y="1143701"/>
                  <a:pt x="4592073" y="1097633"/>
                </a:cubicBezTo>
                <a:lnTo>
                  <a:pt x="4626892" y="996099"/>
                </a:lnTo>
                <a:lnTo>
                  <a:pt x="4656136" y="960987"/>
                </a:lnTo>
                <a:lnTo>
                  <a:pt x="4641803" y="952620"/>
                </a:lnTo>
                <a:lnTo>
                  <a:pt x="4626892" y="996099"/>
                </a:lnTo>
                <a:lnTo>
                  <a:pt x="4516713" y="1128391"/>
                </a:lnTo>
                <a:cubicBezTo>
                  <a:pt x="4477690" y="1179551"/>
                  <a:pt x="4439834" y="1231604"/>
                  <a:pt x="4401361" y="1283107"/>
                </a:cubicBezTo>
                <a:cubicBezTo>
                  <a:pt x="4365151" y="1331525"/>
                  <a:pt x="4327981" y="1378982"/>
                  <a:pt x="4294582" y="1429457"/>
                </a:cubicBezTo>
                <a:cubicBezTo>
                  <a:pt x="4227442" y="1530818"/>
                  <a:pt x="4167915" y="1638352"/>
                  <a:pt x="4087676" y="1730386"/>
                </a:cubicBezTo>
                <a:lnTo>
                  <a:pt x="4087676" y="1730180"/>
                </a:lnTo>
                <a:cubicBezTo>
                  <a:pt x="4080407" y="1738478"/>
                  <a:pt x="4068337" y="1726340"/>
                  <a:pt x="4075537" y="1718042"/>
                </a:cubicBezTo>
                <a:cubicBezTo>
                  <a:pt x="4120526" y="1666469"/>
                  <a:pt x="4158656" y="1609411"/>
                  <a:pt x="4195621" y="1551872"/>
                </a:cubicBezTo>
                <a:cubicBezTo>
                  <a:pt x="4228951" y="1499957"/>
                  <a:pt x="4261663" y="1446602"/>
                  <a:pt x="4295953" y="1396401"/>
                </a:cubicBezTo>
                <a:cubicBezTo>
                  <a:pt x="4330243" y="1346201"/>
                  <a:pt x="4368443" y="1298675"/>
                  <a:pt x="4404653" y="1249846"/>
                </a:cubicBezTo>
                <a:cubicBezTo>
                  <a:pt x="4481051" y="1146908"/>
                  <a:pt x="4556009" y="1042254"/>
                  <a:pt x="4643928" y="948643"/>
                </a:cubicBezTo>
                <a:cubicBezTo>
                  <a:pt x="4647049" y="945351"/>
                  <a:pt x="4651043" y="945454"/>
                  <a:pt x="4654053" y="947374"/>
                </a:cubicBezTo>
                <a:close/>
                <a:moveTo>
                  <a:pt x="2520006" y="945213"/>
                </a:moveTo>
                <a:cubicBezTo>
                  <a:pt x="2527070" y="940961"/>
                  <a:pt x="2536671" y="949671"/>
                  <a:pt x="2531733" y="956940"/>
                </a:cubicBezTo>
                <a:cubicBezTo>
                  <a:pt x="2522852" y="970107"/>
                  <a:pt x="2512874" y="982966"/>
                  <a:pt x="2501378" y="994102"/>
                </a:cubicBezTo>
                <a:lnTo>
                  <a:pt x="2499048" y="995686"/>
                </a:lnTo>
                <a:lnTo>
                  <a:pt x="2528990" y="960095"/>
                </a:lnTo>
                <a:lnTo>
                  <a:pt x="2517263" y="948368"/>
                </a:lnTo>
                <a:cubicBezTo>
                  <a:pt x="2509788" y="959409"/>
                  <a:pt x="2501216" y="970794"/>
                  <a:pt x="2491349" y="980746"/>
                </a:cubicBezTo>
                <a:lnTo>
                  <a:pt x="2484408" y="985649"/>
                </a:lnTo>
                <a:lnTo>
                  <a:pt x="2484448" y="985504"/>
                </a:lnTo>
                <a:cubicBezTo>
                  <a:pt x="2492163" y="969267"/>
                  <a:pt x="2503376" y="955088"/>
                  <a:pt x="2520006" y="945213"/>
                </a:cubicBezTo>
                <a:close/>
                <a:moveTo>
                  <a:pt x="4545242" y="943773"/>
                </a:moveTo>
                <a:lnTo>
                  <a:pt x="4545474" y="943908"/>
                </a:lnTo>
                <a:lnTo>
                  <a:pt x="4450260" y="1095279"/>
                </a:lnTo>
                <a:lnTo>
                  <a:pt x="4420126" y="1127122"/>
                </a:lnTo>
                <a:cubicBezTo>
                  <a:pt x="4377324" y="1170070"/>
                  <a:pt x="4333192" y="1211887"/>
                  <a:pt x="4294102" y="1258007"/>
                </a:cubicBezTo>
                <a:cubicBezTo>
                  <a:pt x="4250485" y="1309510"/>
                  <a:pt x="4206662" y="1361837"/>
                  <a:pt x="4164349" y="1413752"/>
                </a:cubicBezTo>
                <a:cubicBezTo>
                  <a:pt x="4122035" y="1465667"/>
                  <a:pt x="4081573" y="1519228"/>
                  <a:pt x="4046871" y="1576629"/>
                </a:cubicBezTo>
                <a:cubicBezTo>
                  <a:pt x="4029383" y="1605570"/>
                  <a:pt x="4014021" y="1636431"/>
                  <a:pt x="3997151" y="1665098"/>
                </a:cubicBezTo>
                <a:cubicBezTo>
                  <a:pt x="3980280" y="1693764"/>
                  <a:pt x="3962175" y="1721676"/>
                  <a:pt x="3943658" y="1749314"/>
                </a:cubicBezTo>
                <a:cubicBezTo>
                  <a:pt x="3907448" y="1803286"/>
                  <a:pt x="3869524" y="1856367"/>
                  <a:pt x="3837291" y="1912946"/>
                </a:cubicBezTo>
                <a:lnTo>
                  <a:pt x="3788348" y="2023067"/>
                </a:lnTo>
                <a:lnTo>
                  <a:pt x="3739456" y="2105997"/>
                </a:lnTo>
                <a:lnTo>
                  <a:pt x="3774403" y="2004500"/>
                </a:lnTo>
                <a:cubicBezTo>
                  <a:pt x="3794497" y="1950939"/>
                  <a:pt x="3822820" y="1900807"/>
                  <a:pt x="3853544" y="1852733"/>
                </a:cubicBezTo>
                <a:cubicBezTo>
                  <a:pt x="3888588" y="1797937"/>
                  <a:pt x="3925896" y="1746777"/>
                  <a:pt x="3961558" y="1690198"/>
                </a:cubicBezTo>
                <a:cubicBezTo>
                  <a:pt x="3997220" y="1633620"/>
                  <a:pt x="4026777" y="1572720"/>
                  <a:pt x="4063948" y="1518131"/>
                </a:cubicBezTo>
                <a:cubicBezTo>
                  <a:pt x="4101118" y="1463541"/>
                  <a:pt x="4142815" y="1412175"/>
                  <a:pt x="4185129" y="1361494"/>
                </a:cubicBezTo>
                <a:cubicBezTo>
                  <a:pt x="4206731" y="1335639"/>
                  <a:pt x="4228540" y="1309922"/>
                  <a:pt x="4250143" y="1284067"/>
                </a:cubicBezTo>
                <a:cubicBezTo>
                  <a:pt x="4269551" y="1260819"/>
                  <a:pt x="4288547" y="1237227"/>
                  <a:pt x="4309190" y="1215007"/>
                </a:cubicBezTo>
                <a:cubicBezTo>
                  <a:pt x="4390045" y="1127636"/>
                  <a:pt x="4488321" y="1050347"/>
                  <a:pt x="4545242" y="943773"/>
                </a:cubicBezTo>
                <a:close/>
                <a:moveTo>
                  <a:pt x="2387509" y="943635"/>
                </a:moveTo>
                <a:lnTo>
                  <a:pt x="2387777" y="943791"/>
                </a:lnTo>
                <a:lnTo>
                  <a:pt x="2387578" y="943841"/>
                </a:lnTo>
                <a:cubicBezTo>
                  <a:pt x="2372302" y="965341"/>
                  <a:pt x="2354711" y="995945"/>
                  <a:pt x="2329916" y="1010250"/>
                </a:cubicBezTo>
                <a:lnTo>
                  <a:pt x="2329443" y="1010387"/>
                </a:lnTo>
                <a:lnTo>
                  <a:pt x="2332028" y="1007278"/>
                </a:lnTo>
                <a:cubicBezTo>
                  <a:pt x="2343275" y="995276"/>
                  <a:pt x="2355003" y="983755"/>
                  <a:pt x="2366181" y="971685"/>
                </a:cubicBezTo>
                <a:cubicBezTo>
                  <a:pt x="2374068" y="963181"/>
                  <a:pt x="2382709" y="954334"/>
                  <a:pt x="2387509" y="943635"/>
                </a:cubicBezTo>
                <a:close/>
                <a:moveTo>
                  <a:pt x="2399100" y="940961"/>
                </a:moveTo>
                <a:cubicBezTo>
                  <a:pt x="2402563" y="943001"/>
                  <a:pt x="2404655" y="947441"/>
                  <a:pt x="2402391" y="952482"/>
                </a:cubicBezTo>
                <a:cubicBezTo>
                  <a:pt x="2397316" y="963867"/>
                  <a:pt x="2387990" y="973605"/>
                  <a:pt x="2379623" y="982658"/>
                </a:cubicBezTo>
                <a:lnTo>
                  <a:pt x="2377057" y="985327"/>
                </a:lnTo>
                <a:lnTo>
                  <a:pt x="2402323" y="952277"/>
                </a:lnTo>
                <a:lnTo>
                  <a:pt x="2387777" y="943791"/>
                </a:lnTo>
                <a:close/>
                <a:moveTo>
                  <a:pt x="4556858" y="940859"/>
                </a:moveTo>
                <a:cubicBezTo>
                  <a:pt x="4560553" y="943019"/>
                  <a:pt x="4562936" y="947613"/>
                  <a:pt x="4560330" y="952483"/>
                </a:cubicBezTo>
                <a:cubicBezTo>
                  <a:pt x="4553541" y="965170"/>
                  <a:pt x="4546133" y="977515"/>
                  <a:pt x="4538179" y="989447"/>
                </a:cubicBezTo>
                <a:lnTo>
                  <a:pt x="4537363" y="990499"/>
                </a:lnTo>
                <a:lnTo>
                  <a:pt x="4560055" y="952414"/>
                </a:lnTo>
                <a:lnTo>
                  <a:pt x="4545474" y="943908"/>
                </a:lnTo>
                <a:lnTo>
                  <a:pt x="4545516" y="943842"/>
                </a:lnTo>
                <a:cubicBezTo>
                  <a:pt x="4548157" y="938973"/>
                  <a:pt x="4553163" y="938698"/>
                  <a:pt x="4556858" y="940859"/>
                </a:cubicBezTo>
                <a:close/>
                <a:moveTo>
                  <a:pt x="2492443" y="934924"/>
                </a:moveTo>
                <a:cubicBezTo>
                  <a:pt x="2498747" y="935381"/>
                  <a:pt x="2504096" y="943687"/>
                  <a:pt x="2498335" y="949602"/>
                </a:cubicBezTo>
                <a:cubicBezTo>
                  <a:pt x="2490208" y="957934"/>
                  <a:pt x="2482870" y="967793"/>
                  <a:pt x="2477504" y="978543"/>
                </a:cubicBezTo>
                <a:lnTo>
                  <a:pt x="2473643" y="993251"/>
                </a:lnTo>
                <a:lnTo>
                  <a:pt x="2457667" y="1004535"/>
                </a:lnTo>
                <a:lnTo>
                  <a:pt x="2468503" y="1012833"/>
                </a:lnTo>
                <a:lnTo>
                  <a:pt x="2473643" y="993251"/>
                </a:lnTo>
                <a:lnTo>
                  <a:pt x="2484408" y="985649"/>
                </a:lnTo>
                <a:lnTo>
                  <a:pt x="2477590" y="1010272"/>
                </a:lnTo>
                <a:lnTo>
                  <a:pt x="2461919" y="1020925"/>
                </a:lnTo>
                <a:cubicBezTo>
                  <a:pt x="2456707" y="1023052"/>
                  <a:pt x="2451015" y="1017634"/>
                  <a:pt x="2451084" y="1012627"/>
                </a:cubicBezTo>
                <a:cubicBezTo>
                  <a:pt x="2451632" y="984304"/>
                  <a:pt x="2466445" y="957215"/>
                  <a:pt x="2485922" y="937258"/>
                </a:cubicBezTo>
                <a:lnTo>
                  <a:pt x="2486197" y="937464"/>
                </a:lnTo>
                <a:cubicBezTo>
                  <a:pt x="2488135" y="935492"/>
                  <a:pt x="2490342" y="934772"/>
                  <a:pt x="2492443" y="934924"/>
                </a:cubicBezTo>
                <a:close/>
                <a:moveTo>
                  <a:pt x="4419947" y="924914"/>
                </a:moveTo>
                <a:lnTo>
                  <a:pt x="4419920" y="925010"/>
                </a:lnTo>
                <a:lnTo>
                  <a:pt x="4419741" y="925119"/>
                </a:lnTo>
                <a:close/>
                <a:moveTo>
                  <a:pt x="4429573" y="919127"/>
                </a:moveTo>
                <a:cubicBezTo>
                  <a:pt x="4433714" y="920233"/>
                  <a:pt x="4437331" y="924091"/>
                  <a:pt x="4436269" y="929646"/>
                </a:cubicBezTo>
                <a:cubicBezTo>
                  <a:pt x="4434143" y="940756"/>
                  <a:pt x="4431605" y="951866"/>
                  <a:pt x="4428588" y="962838"/>
                </a:cubicBezTo>
                <a:cubicBezTo>
                  <a:pt x="4403144" y="1055559"/>
                  <a:pt x="4349446" y="1137992"/>
                  <a:pt x="4291222" y="1213361"/>
                </a:cubicBezTo>
                <a:cubicBezTo>
                  <a:pt x="4227991" y="1295109"/>
                  <a:pt x="4157011" y="1370409"/>
                  <a:pt x="4089597" y="1448659"/>
                </a:cubicBezTo>
                <a:cubicBezTo>
                  <a:pt x="4057432" y="1486035"/>
                  <a:pt x="4026777" y="1522794"/>
                  <a:pt x="3997082" y="1564148"/>
                </a:cubicBezTo>
                <a:cubicBezTo>
                  <a:pt x="3967387" y="1605502"/>
                  <a:pt x="3942012" y="1649736"/>
                  <a:pt x="3914443" y="1692530"/>
                </a:cubicBezTo>
                <a:cubicBezTo>
                  <a:pt x="3849361" y="1793411"/>
                  <a:pt x="3781055" y="1892235"/>
                  <a:pt x="3720567" y="1995996"/>
                </a:cubicBezTo>
                <a:cubicBezTo>
                  <a:pt x="3691353" y="2046163"/>
                  <a:pt x="3663681" y="2097701"/>
                  <a:pt x="3640038" y="2150910"/>
                </a:cubicBezTo>
                <a:lnTo>
                  <a:pt x="3587941" y="2303389"/>
                </a:lnTo>
                <a:lnTo>
                  <a:pt x="3575384" y="2305018"/>
                </a:lnTo>
                <a:lnTo>
                  <a:pt x="3583682" y="2315854"/>
                </a:lnTo>
                <a:lnTo>
                  <a:pt x="3587941" y="2303389"/>
                </a:lnTo>
                <a:lnTo>
                  <a:pt x="3600758" y="2301726"/>
                </a:lnTo>
                <a:cubicBezTo>
                  <a:pt x="3636283" y="2292262"/>
                  <a:pt x="3662480" y="2263390"/>
                  <a:pt x="3681752" y="2233489"/>
                </a:cubicBezTo>
                <a:lnTo>
                  <a:pt x="3730912" y="2127234"/>
                </a:lnTo>
                <a:lnTo>
                  <a:pt x="3712061" y="2174267"/>
                </a:lnTo>
                <a:lnTo>
                  <a:pt x="3696427" y="2240090"/>
                </a:lnTo>
                <a:lnTo>
                  <a:pt x="3676257" y="2270110"/>
                </a:lnTo>
                <a:cubicBezTo>
                  <a:pt x="3650634" y="2300200"/>
                  <a:pt x="3617973" y="2321854"/>
                  <a:pt x="3575590" y="2322163"/>
                </a:cubicBezTo>
                <a:cubicBezTo>
                  <a:pt x="3569829" y="2322231"/>
                  <a:pt x="3566057" y="2316676"/>
                  <a:pt x="3567291" y="2311327"/>
                </a:cubicBezTo>
                <a:cubicBezTo>
                  <a:pt x="3570446" y="2297748"/>
                  <a:pt x="3573943" y="2284238"/>
                  <a:pt x="3577784" y="2270796"/>
                </a:cubicBezTo>
                <a:cubicBezTo>
                  <a:pt x="3593900" y="2214732"/>
                  <a:pt x="3615760" y="2160605"/>
                  <a:pt x="3641083" y="2108065"/>
                </a:cubicBezTo>
                <a:lnTo>
                  <a:pt x="3660853" y="2072039"/>
                </a:lnTo>
                <a:lnTo>
                  <a:pt x="3586905" y="2200776"/>
                </a:lnTo>
                <a:cubicBezTo>
                  <a:pt x="3563040" y="2241170"/>
                  <a:pt x="3539037" y="2281564"/>
                  <a:pt x="3515445" y="2322163"/>
                </a:cubicBezTo>
                <a:cubicBezTo>
                  <a:pt x="3493431" y="2360019"/>
                  <a:pt x="3473337" y="2399315"/>
                  <a:pt x="3449745" y="2436211"/>
                </a:cubicBezTo>
                <a:cubicBezTo>
                  <a:pt x="3412918" y="2493750"/>
                  <a:pt x="3369232" y="2546831"/>
                  <a:pt x="3327673" y="2601009"/>
                </a:cubicBezTo>
                <a:cubicBezTo>
                  <a:pt x="3282479" y="2659988"/>
                  <a:pt x="3237559" y="2719927"/>
                  <a:pt x="3202172" y="2785421"/>
                </a:cubicBezTo>
                <a:cubicBezTo>
                  <a:pt x="3186467" y="2814499"/>
                  <a:pt x="3172683" y="2844879"/>
                  <a:pt x="3163767" y="2876769"/>
                </a:cubicBezTo>
                <a:cubicBezTo>
                  <a:pt x="3159721" y="2891171"/>
                  <a:pt x="3156429" y="2905984"/>
                  <a:pt x="3155194" y="2920866"/>
                </a:cubicBezTo>
                <a:lnTo>
                  <a:pt x="3149645" y="2944069"/>
                </a:lnTo>
                <a:lnTo>
                  <a:pt x="3188353" y="2919246"/>
                </a:lnTo>
                <a:cubicBezTo>
                  <a:pt x="3205240" y="2903413"/>
                  <a:pt x="3219556" y="2884690"/>
                  <a:pt x="3231592" y="2864287"/>
                </a:cubicBezTo>
                <a:cubicBezTo>
                  <a:pt x="3253058" y="2827940"/>
                  <a:pt x="3268008" y="2788301"/>
                  <a:pt x="3284125" y="2749416"/>
                </a:cubicBezTo>
                <a:cubicBezTo>
                  <a:pt x="3292217" y="2729871"/>
                  <a:pt x="3300447" y="2710394"/>
                  <a:pt x="3309910" y="2691466"/>
                </a:cubicBezTo>
                <a:cubicBezTo>
                  <a:pt x="3321021" y="2669109"/>
                  <a:pt x="3334600" y="2648329"/>
                  <a:pt x="3347698" y="2627138"/>
                </a:cubicBezTo>
                <a:cubicBezTo>
                  <a:pt x="3409900" y="2526737"/>
                  <a:pt x="3471760" y="2425238"/>
                  <a:pt x="3548706" y="2335193"/>
                </a:cubicBezTo>
                <a:cubicBezTo>
                  <a:pt x="3552306" y="2331010"/>
                  <a:pt x="3557124" y="2331953"/>
                  <a:pt x="3560150" y="2334987"/>
                </a:cubicBezTo>
                <a:lnTo>
                  <a:pt x="3560352" y="2338579"/>
                </a:lnTo>
                <a:lnTo>
                  <a:pt x="3563108" y="2335056"/>
                </a:lnTo>
                <a:cubicBezTo>
                  <a:pt x="3567223" y="2330873"/>
                  <a:pt x="3576482" y="2332244"/>
                  <a:pt x="3577441" y="2338828"/>
                </a:cubicBezTo>
                <a:cubicBezTo>
                  <a:pt x="3582036" y="2369757"/>
                  <a:pt x="3578401" y="2400687"/>
                  <a:pt x="3570035" y="2430725"/>
                </a:cubicBezTo>
                <a:cubicBezTo>
                  <a:pt x="3553164" y="2490938"/>
                  <a:pt x="3520177" y="2547859"/>
                  <a:pt x="3491236" y="2600461"/>
                </a:cubicBezTo>
                <a:cubicBezTo>
                  <a:pt x="3476766" y="2626761"/>
                  <a:pt x="3461661" y="2653387"/>
                  <a:pt x="3448571" y="2680845"/>
                </a:cubicBezTo>
                <a:lnTo>
                  <a:pt x="3435876" y="2716289"/>
                </a:lnTo>
                <a:lnTo>
                  <a:pt x="3403660" y="2757851"/>
                </a:lnTo>
                <a:lnTo>
                  <a:pt x="3417993" y="2766218"/>
                </a:lnTo>
                <a:lnTo>
                  <a:pt x="3435876" y="2716289"/>
                </a:lnTo>
                <a:lnTo>
                  <a:pt x="3461635" y="2683057"/>
                </a:lnTo>
                <a:cubicBezTo>
                  <a:pt x="3478463" y="2656233"/>
                  <a:pt x="3493191" y="2628098"/>
                  <a:pt x="3507010" y="2600392"/>
                </a:cubicBezTo>
                <a:cubicBezTo>
                  <a:pt x="3534647" y="2544979"/>
                  <a:pt x="3558788" y="2487715"/>
                  <a:pt x="3589443" y="2433811"/>
                </a:cubicBezTo>
                <a:cubicBezTo>
                  <a:pt x="3594175" y="2425376"/>
                  <a:pt x="3608028" y="2431068"/>
                  <a:pt x="3605079" y="2440395"/>
                </a:cubicBezTo>
                <a:cubicBezTo>
                  <a:pt x="3588140" y="2493818"/>
                  <a:pt x="3559816" y="2542030"/>
                  <a:pt x="3536019" y="2592436"/>
                </a:cubicBezTo>
                <a:cubicBezTo>
                  <a:pt x="3523709" y="2618497"/>
                  <a:pt x="3513542" y="2645106"/>
                  <a:pt x="3507207" y="2672470"/>
                </a:cubicBezTo>
                <a:lnTo>
                  <a:pt x="3503413" y="2727582"/>
                </a:lnTo>
                <a:lnTo>
                  <a:pt x="3486779" y="2750993"/>
                </a:lnTo>
                <a:lnTo>
                  <a:pt x="3501386" y="2757028"/>
                </a:lnTo>
                <a:lnTo>
                  <a:pt x="3503413" y="2727582"/>
                </a:lnTo>
                <a:lnTo>
                  <a:pt x="3527911" y="2693103"/>
                </a:lnTo>
                <a:cubicBezTo>
                  <a:pt x="3560459" y="2630507"/>
                  <a:pt x="3572418" y="2556569"/>
                  <a:pt x="3610223" y="2496288"/>
                </a:cubicBezTo>
                <a:cubicBezTo>
                  <a:pt x="3615024" y="2488607"/>
                  <a:pt x="3625311" y="2492447"/>
                  <a:pt x="3626202" y="2500608"/>
                </a:cubicBezTo>
                <a:cubicBezTo>
                  <a:pt x="3633128" y="2562947"/>
                  <a:pt x="3603502" y="2623984"/>
                  <a:pt x="3576482" y="2678230"/>
                </a:cubicBezTo>
                <a:cubicBezTo>
                  <a:pt x="3571543" y="2688106"/>
                  <a:pt x="3556731" y="2679465"/>
                  <a:pt x="3561668" y="2669589"/>
                </a:cubicBezTo>
                <a:cubicBezTo>
                  <a:pt x="3580956" y="2630807"/>
                  <a:pt x="3601672" y="2588553"/>
                  <a:pt x="3608018" y="2544795"/>
                </a:cubicBezTo>
                <a:lnTo>
                  <a:pt x="3608133" y="2539574"/>
                </a:lnTo>
                <a:lnTo>
                  <a:pt x="3624967" y="2504928"/>
                </a:lnTo>
                <a:lnTo>
                  <a:pt x="3608989" y="2500608"/>
                </a:lnTo>
                <a:lnTo>
                  <a:pt x="3608133" y="2539574"/>
                </a:lnTo>
                <a:lnTo>
                  <a:pt x="3593447" y="2569797"/>
                </a:lnTo>
                <a:cubicBezTo>
                  <a:pt x="3567180" y="2637232"/>
                  <a:pt x="3551415" y="2709691"/>
                  <a:pt x="3498849" y="2763132"/>
                </a:cubicBezTo>
                <a:cubicBezTo>
                  <a:pt x="3493294" y="2768893"/>
                  <a:pt x="3484995" y="2764092"/>
                  <a:pt x="3484241" y="2757097"/>
                </a:cubicBezTo>
                <a:cubicBezTo>
                  <a:pt x="3481223" y="2728225"/>
                  <a:pt x="3483504" y="2700107"/>
                  <a:pt x="3489522" y="2672684"/>
                </a:cubicBezTo>
                <a:lnTo>
                  <a:pt x="3493306" y="2661723"/>
                </a:lnTo>
                <a:lnTo>
                  <a:pt x="3520349" y="2613122"/>
                </a:lnTo>
                <a:cubicBezTo>
                  <a:pt x="3548518" y="2556175"/>
                  <a:pt x="3573190" y="2496973"/>
                  <a:pt x="3604119" y="2442589"/>
                </a:cubicBezTo>
                <a:lnTo>
                  <a:pt x="3588483" y="2436006"/>
                </a:lnTo>
                <a:cubicBezTo>
                  <a:pt x="3571064" y="2490938"/>
                  <a:pt x="3541026" y="2540247"/>
                  <a:pt x="3517229" y="2592436"/>
                </a:cubicBezTo>
                <a:lnTo>
                  <a:pt x="3493306" y="2661723"/>
                </a:lnTo>
                <a:lnTo>
                  <a:pt x="3474252" y="2695968"/>
                </a:lnTo>
                <a:cubicBezTo>
                  <a:pt x="3457199" y="2722430"/>
                  <a:pt x="3438053" y="2747444"/>
                  <a:pt x="3415593" y="2770127"/>
                </a:cubicBezTo>
                <a:cubicBezTo>
                  <a:pt x="3409284" y="2776437"/>
                  <a:pt x="3399476" y="2769853"/>
                  <a:pt x="3401260" y="2761761"/>
                </a:cubicBezTo>
                <a:cubicBezTo>
                  <a:pt x="3407980" y="2730625"/>
                  <a:pt x="3420256" y="2700999"/>
                  <a:pt x="3433904" y="2672332"/>
                </a:cubicBezTo>
                <a:cubicBezTo>
                  <a:pt x="3460924" y="2615754"/>
                  <a:pt x="3494254" y="2562467"/>
                  <a:pt x="3521686" y="2506094"/>
                </a:cubicBezTo>
                <a:cubicBezTo>
                  <a:pt x="3539739" y="2468959"/>
                  <a:pt x="3557330" y="2427695"/>
                  <a:pt x="3561467" y="2385660"/>
                </a:cubicBezTo>
                <a:lnTo>
                  <a:pt x="3561077" y="2365780"/>
                </a:lnTo>
                <a:lnTo>
                  <a:pt x="3574972" y="2347263"/>
                </a:lnTo>
                <a:lnTo>
                  <a:pt x="3560639" y="2343491"/>
                </a:lnTo>
                <a:lnTo>
                  <a:pt x="3560644" y="2343767"/>
                </a:lnTo>
                <a:lnTo>
                  <a:pt x="3560845" y="2347331"/>
                </a:lnTo>
                <a:lnTo>
                  <a:pt x="3560718" y="2347505"/>
                </a:lnTo>
                <a:lnTo>
                  <a:pt x="3561077" y="2365780"/>
                </a:lnTo>
                <a:lnTo>
                  <a:pt x="3510413" y="2433297"/>
                </a:lnTo>
                <a:cubicBezTo>
                  <a:pt x="3492197" y="2464295"/>
                  <a:pt x="3476629" y="2497008"/>
                  <a:pt x="3461747" y="2529617"/>
                </a:cubicBezTo>
                <a:cubicBezTo>
                  <a:pt x="3448649" y="2558352"/>
                  <a:pt x="3435961" y="2587362"/>
                  <a:pt x="3422245" y="2615891"/>
                </a:cubicBezTo>
                <a:cubicBezTo>
                  <a:pt x="3410518" y="2640237"/>
                  <a:pt x="3397282" y="2663623"/>
                  <a:pt x="3384183" y="2687283"/>
                </a:cubicBezTo>
                <a:cubicBezTo>
                  <a:pt x="3363060" y="2725482"/>
                  <a:pt x="3340704" y="2763064"/>
                  <a:pt x="3316974" y="2799754"/>
                </a:cubicBezTo>
                <a:cubicBezTo>
                  <a:pt x="3289200" y="2842685"/>
                  <a:pt x="3259573" y="2884999"/>
                  <a:pt x="3225146" y="2922855"/>
                </a:cubicBezTo>
                <a:cubicBezTo>
                  <a:pt x="3201417" y="2948984"/>
                  <a:pt x="3170900" y="2980600"/>
                  <a:pt x="3134483" y="2987183"/>
                </a:cubicBezTo>
                <a:cubicBezTo>
                  <a:pt x="3128517" y="2988212"/>
                  <a:pt x="3121659" y="2983343"/>
                  <a:pt x="3123922" y="2976622"/>
                </a:cubicBezTo>
                <a:lnTo>
                  <a:pt x="3125526" y="2969885"/>
                </a:lnTo>
                <a:lnTo>
                  <a:pt x="3124308" y="2968143"/>
                </a:lnTo>
                <a:lnTo>
                  <a:pt x="3127571" y="2961299"/>
                </a:lnTo>
                <a:lnTo>
                  <a:pt x="3138049" y="2917300"/>
                </a:lnTo>
                <a:cubicBezTo>
                  <a:pt x="3145319" y="2852012"/>
                  <a:pt x="3176591" y="2791182"/>
                  <a:pt x="3210744" y="2736043"/>
                </a:cubicBezTo>
                <a:cubicBezTo>
                  <a:pt x="3249835" y="2672881"/>
                  <a:pt x="3295646" y="2614245"/>
                  <a:pt x="3340977" y="2555609"/>
                </a:cubicBezTo>
                <a:cubicBezTo>
                  <a:pt x="3383977" y="2500059"/>
                  <a:pt x="3425674" y="2444647"/>
                  <a:pt x="3460307" y="2383405"/>
                </a:cubicBezTo>
                <a:cubicBezTo>
                  <a:pt x="3506804" y="2301040"/>
                  <a:pt x="3555565" y="2219979"/>
                  <a:pt x="3603571" y="2138506"/>
                </a:cubicBezTo>
                <a:cubicBezTo>
                  <a:pt x="3651508" y="2057170"/>
                  <a:pt x="3698691" y="1975354"/>
                  <a:pt x="3742170" y="1891549"/>
                </a:cubicBezTo>
                <a:cubicBezTo>
                  <a:pt x="3761922" y="1853487"/>
                  <a:pt x="3781124" y="1813299"/>
                  <a:pt x="3800807" y="1777020"/>
                </a:cubicBezTo>
                <a:cubicBezTo>
                  <a:pt x="3820489" y="1740742"/>
                  <a:pt x="3841474" y="1705217"/>
                  <a:pt x="3863352" y="1670173"/>
                </a:cubicBezTo>
                <a:cubicBezTo>
                  <a:pt x="3906763" y="1600633"/>
                  <a:pt x="3953174" y="1533922"/>
                  <a:pt x="4000700" y="1467588"/>
                </a:cubicBezTo>
                <a:lnTo>
                  <a:pt x="4024484" y="1434509"/>
                </a:lnTo>
                <a:lnTo>
                  <a:pt x="4095632" y="1362866"/>
                </a:lnTo>
                <a:lnTo>
                  <a:pt x="4113681" y="1340532"/>
                </a:lnTo>
                <a:lnTo>
                  <a:pt x="3985467" y="1518688"/>
                </a:lnTo>
                <a:cubicBezTo>
                  <a:pt x="3938121" y="1585836"/>
                  <a:pt x="3892258" y="1653988"/>
                  <a:pt x="3850390" y="1724762"/>
                </a:cubicBezTo>
                <a:cubicBezTo>
                  <a:pt x="3828375" y="1762001"/>
                  <a:pt x="3808264" y="1800235"/>
                  <a:pt x="3788514" y="1838665"/>
                </a:cubicBezTo>
                <a:lnTo>
                  <a:pt x="3740978" y="1930277"/>
                </a:lnTo>
                <a:lnTo>
                  <a:pt x="3919176" y="1653439"/>
                </a:lnTo>
                <a:cubicBezTo>
                  <a:pt x="3945579" y="1611674"/>
                  <a:pt x="3970953" y="1569840"/>
                  <a:pt x="4000854" y="1530475"/>
                </a:cubicBezTo>
                <a:cubicBezTo>
                  <a:pt x="4030755" y="1491110"/>
                  <a:pt x="4062713" y="1453391"/>
                  <a:pt x="4095220" y="1416221"/>
                </a:cubicBezTo>
                <a:cubicBezTo>
                  <a:pt x="4163252" y="1338383"/>
                  <a:pt x="4234094" y="1262670"/>
                  <a:pt x="4295611" y="1179483"/>
                </a:cubicBezTo>
                <a:cubicBezTo>
                  <a:pt x="4337839" y="1122338"/>
                  <a:pt x="4376480" y="1060680"/>
                  <a:pt x="4400799" y="993699"/>
                </a:cubicBezTo>
                <a:lnTo>
                  <a:pt x="4419920" y="925010"/>
                </a:lnTo>
                <a:close/>
                <a:moveTo>
                  <a:pt x="3020234" y="894878"/>
                </a:moveTo>
                <a:lnTo>
                  <a:pt x="3004661" y="928960"/>
                </a:lnTo>
                <a:cubicBezTo>
                  <a:pt x="2966667" y="1016056"/>
                  <a:pt x="2934434" y="1107131"/>
                  <a:pt x="2901379" y="1194364"/>
                </a:cubicBezTo>
                <a:cubicBezTo>
                  <a:pt x="2868324" y="1281598"/>
                  <a:pt x="2832251" y="1367460"/>
                  <a:pt x="2791171" y="1451197"/>
                </a:cubicBezTo>
                <a:cubicBezTo>
                  <a:pt x="2749954" y="1535105"/>
                  <a:pt x="2704572" y="1616852"/>
                  <a:pt x="2656600" y="1697090"/>
                </a:cubicBezTo>
                <a:lnTo>
                  <a:pt x="2604639" y="1779076"/>
                </a:lnTo>
                <a:lnTo>
                  <a:pt x="2565663" y="1896273"/>
                </a:lnTo>
                <a:cubicBezTo>
                  <a:pt x="2550198" y="1936932"/>
                  <a:pt x="2533139" y="1977000"/>
                  <a:pt x="2514931" y="2016502"/>
                </a:cubicBezTo>
                <a:cubicBezTo>
                  <a:pt x="2483042" y="2085836"/>
                  <a:pt x="2447243" y="2153250"/>
                  <a:pt x="2408701" y="2219087"/>
                </a:cubicBezTo>
                <a:cubicBezTo>
                  <a:pt x="2379555" y="2269013"/>
                  <a:pt x="2345196" y="2315785"/>
                  <a:pt x="2312346" y="2363242"/>
                </a:cubicBezTo>
                <a:cubicBezTo>
                  <a:pt x="2275930" y="2415774"/>
                  <a:pt x="2239925" y="2468924"/>
                  <a:pt x="2210093" y="2525502"/>
                </a:cubicBezTo>
                <a:cubicBezTo>
                  <a:pt x="2197132" y="2550123"/>
                  <a:pt x="2184839" y="2575960"/>
                  <a:pt x="2175538" y="2602689"/>
                </a:cubicBezTo>
                <a:lnTo>
                  <a:pt x="2160637" y="2676751"/>
                </a:lnTo>
                <a:lnTo>
                  <a:pt x="2158178" y="2677407"/>
                </a:lnTo>
                <a:cubicBezTo>
                  <a:pt x="2154818" y="2677681"/>
                  <a:pt x="2155229" y="2677613"/>
                  <a:pt x="2152623" y="2676927"/>
                </a:cubicBezTo>
                <a:lnTo>
                  <a:pt x="2158932" y="2685225"/>
                </a:lnTo>
                <a:lnTo>
                  <a:pt x="2160637" y="2676751"/>
                </a:lnTo>
                <a:lnTo>
                  <a:pt x="2163322" y="2676035"/>
                </a:lnTo>
                <a:cubicBezTo>
                  <a:pt x="2173883" y="2672195"/>
                  <a:pt x="2184650" y="2660674"/>
                  <a:pt x="2192537" y="2651415"/>
                </a:cubicBezTo>
                <a:cubicBezTo>
                  <a:pt x="2205155" y="2636602"/>
                  <a:pt x="2215717" y="2620074"/>
                  <a:pt x="2225729" y="2603409"/>
                </a:cubicBezTo>
                <a:cubicBezTo>
                  <a:pt x="2250281" y="2562536"/>
                  <a:pt x="2271198" y="2519468"/>
                  <a:pt x="2291498" y="2476399"/>
                </a:cubicBezTo>
                <a:cubicBezTo>
                  <a:pt x="2308985" y="2439434"/>
                  <a:pt x="2325376" y="2401853"/>
                  <a:pt x="2343756" y="2365299"/>
                </a:cubicBezTo>
                <a:cubicBezTo>
                  <a:pt x="2354043" y="2344931"/>
                  <a:pt x="2365907" y="2325386"/>
                  <a:pt x="2377223" y="2305567"/>
                </a:cubicBezTo>
                <a:cubicBezTo>
                  <a:pt x="2398002" y="2268945"/>
                  <a:pt x="2418782" y="2232391"/>
                  <a:pt x="2439699" y="2195838"/>
                </a:cubicBezTo>
                <a:cubicBezTo>
                  <a:pt x="2480984" y="2123761"/>
                  <a:pt x="2524464" y="2049420"/>
                  <a:pt x="2566778" y="1981526"/>
                </a:cubicBezTo>
                <a:cubicBezTo>
                  <a:pt x="2609092" y="1913632"/>
                  <a:pt x="2650857" y="1845532"/>
                  <a:pt x="2689879" y="1775717"/>
                </a:cubicBezTo>
                <a:cubicBezTo>
                  <a:pt x="2768334" y="1635265"/>
                  <a:pt x="2837943" y="1490904"/>
                  <a:pt x="2896236" y="1339686"/>
                </a:cubicBezTo>
                <a:cubicBezTo>
                  <a:pt x="2939956" y="1226272"/>
                  <a:pt x="2980242" y="1109309"/>
                  <a:pt x="3005089" y="989664"/>
                </a:cubicBezTo>
                <a:close/>
                <a:moveTo>
                  <a:pt x="4035117" y="891481"/>
                </a:moveTo>
                <a:cubicBezTo>
                  <a:pt x="4038503" y="892475"/>
                  <a:pt x="4041384" y="895458"/>
                  <a:pt x="4041590" y="899608"/>
                </a:cubicBezTo>
                <a:cubicBezTo>
                  <a:pt x="4042207" y="911678"/>
                  <a:pt x="4041316" y="923748"/>
                  <a:pt x="4039670" y="935681"/>
                </a:cubicBezTo>
                <a:cubicBezTo>
                  <a:pt x="4031097" y="997197"/>
                  <a:pt x="4003597" y="1056244"/>
                  <a:pt x="3975960" y="1111314"/>
                </a:cubicBezTo>
                <a:cubicBezTo>
                  <a:pt x="3945441" y="1172007"/>
                  <a:pt x="3910740" y="1230506"/>
                  <a:pt x="3875352" y="1288525"/>
                </a:cubicBezTo>
                <a:cubicBezTo>
                  <a:pt x="3836399" y="1352442"/>
                  <a:pt x="3798131" y="1416701"/>
                  <a:pt x="3757189" y="1479315"/>
                </a:cubicBezTo>
                <a:lnTo>
                  <a:pt x="3683245" y="1592240"/>
                </a:lnTo>
                <a:lnTo>
                  <a:pt x="3721478" y="1501205"/>
                </a:lnTo>
                <a:lnTo>
                  <a:pt x="3777351" y="1416152"/>
                </a:lnTo>
                <a:cubicBezTo>
                  <a:pt x="3813218" y="1359437"/>
                  <a:pt x="3847646" y="1301555"/>
                  <a:pt x="3882142" y="1243948"/>
                </a:cubicBezTo>
                <a:cubicBezTo>
                  <a:pt x="3917323" y="1185243"/>
                  <a:pt x="3951407" y="1125716"/>
                  <a:pt x="3979800" y="1063445"/>
                </a:cubicBezTo>
                <a:cubicBezTo>
                  <a:pt x="3991253" y="1038379"/>
                  <a:pt x="4003134" y="1011461"/>
                  <a:pt x="4011784" y="983772"/>
                </a:cubicBezTo>
                <a:lnTo>
                  <a:pt x="4018017" y="942043"/>
                </a:lnTo>
                <a:lnTo>
                  <a:pt x="4040355" y="903791"/>
                </a:lnTo>
                <a:lnTo>
                  <a:pt x="4024377" y="899470"/>
                </a:lnTo>
                <a:lnTo>
                  <a:pt x="4018017" y="942043"/>
                </a:lnTo>
                <a:lnTo>
                  <a:pt x="4009358" y="956872"/>
                </a:lnTo>
                <a:cubicBezTo>
                  <a:pt x="3923838" y="1103359"/>
                  <a:pt x="3838044" y="1250051"/>
                  <a:pt x="3763018" y="1402299"/>
                </a:cubicBezTo>
                <a:lnTo>
                  <a:pt x="3721478" y="1501205"/>
                </a:lnTo>
                <a:lnTo>
                  <a:pt x="3668093" y="1582472"/>
                </a:lnTo>
                <a:lnTo>
                  <a:pt x="3677293" y="1559210"/>
                </a:lnTo>
                <a:cubicBezTo>
                  <a:pt x="3706371" y="1485075"/>
                  <a:pt x="3737986" y="1412655"/>
                  <a:pt x="3774403" y="1341743"/>
                </a:cubicBezTo>
                <a:cubicBezTo>
                  <a:pt x="3852378" y="1189770"/>
                  <a:pt x="3939543" y="1042734"/>
                  <a:pt x="4025611" y="895287"/>
                </a:cubicBezTo>
                <a:cubicBezTo>
                  <a:pt x="4027839" y="891481"/>
                  <a:pt x="4031731" y="890486"/>
                  <a:pt x="4035117" y="891481"/>
                </a:cubicBezTo>
                <a:close/>
                <a:moveTo>
                  <a:pt x="2626648" y="889938"/>
                </a:moveTo>
                <a:cubicBezTo>
                  <a:pt x="2634809" y="886097"/>
                  <a:pt x="2641736" y="893778"/>
                  <a:pt x="2638376" y="901665"/>
                </a:cubicBezTo>
                <a:lnTo>
                  <a:pt x="2605703" y="955604"/>
                </a:lnTo>
                <a:lnTo>
                  <a:pt x="2589710" y="974848"/>
                </a:lnTo>
                <a:cubicBezTo>
                  <a:pt x="2570859" y="1000883"/>
                  <a:pt x="2554022" y="1028881"/>
                  <a:pt x="2532488" y="1053021"/>
                </a:cubicBezTo>
                <a:lnTo>
                  <a:pt x="2546821" y="1061388"/>
                </a:lnTo>
                <a:cubicBezTo>
                  <a:pt x="2556217" y="1031658"/>
                  <a:pt x="2573070" y="1005941"/>
                  <a:pt x="2590592" y="980549"/>
                </a:cubicBezTo>
                <a:lnTo>
                  <a:pt x="2605703" y="955604"/>
                </a:lnTo>
                <a:lnTo>
                  <a:pt x="2620336" y="937996"/>
                </a:lnTo>
                <a:cubicBezTo>
                  <a:pt x="2631608" y="926688"/>
                  <a:pt x="2644222" y="916598"/>
                  <a:pt x="2659018" y="908454"/>
                </a:cubicBezTo>
                <a:cubicBezTo>
                  <a:pt x="2666973" y="904065"/>
                  <a:pt x="2674243" y="912638"/>
                  <a:pt x="2670745" y="920182"/>
                </a:cubicBezTo>
                <a:cubicBezTo>
                  <a:pt x="2656377" y="951043"/>
                  <a:pt x="2638307" y="980241"/>
                  <a:pt x="2621419" y="1009970"/>
                </a:cubicBezTo>
                <a:lnTo>
                  <a:pt x="2587305" y="1085082"/>
                </a:lnTo>
                <a:lnTo>
                  <a:pt x="2570893" y="1092112"/>
                </a:lnTo>
                <a:lnTo>
                  <a:pt x="2579191" y="1102947"/>
                </a:lnTo>
                <a:lnTo>
                  <a:pt x="2587305" y="1085082"/>
                </a:lnTo>
                <a:lnTo>
                  <a:pt x="2597451" y="1080736"/>
                </a:lnTo>
                <a:cubicBezTo>
                  <a:pt x="2605595" y="1074452"/>
                  <a:pt x="2612933" y="1066703"/>
                  <a:pt x="2619173" y="1060565"/>
                </a:cubicBezTo>
                <a:lnTo>
                  <a:pt x="2664118" y="1018574"/>
                </a:lnTo>
                <a:lnTo>
                  <a:pt x="2617967" y="1084218"/>
                </a:lnTo>
                <a:lnTo>
                  <a:pt x="2599697" y="1099175"/>
                </a:lnTo>
                <a:cubicBezTo>
                  <a:pt x="2590833" y="1104816"/>
                  <a:pt x="2581146" y="1108810"/>
                  <a:pt x="2570550" y="1109119"/>
                </a:cubicBezTo>
                <a:cubicBezTo>
                  <a:pt x="2564995" y="1109325"/>
                  <a:pt x="2560743" y="1103496"/>
                  <a:pt x="2562252" y="1098284"/>
                </a:cubicBezTo>
                <a:cubicBezTo>
                  <a:pt x="2572093" y="1064508"/>
                  <a:pt x="2588055" y="1033562"/>
                  <a:pt x="2605234" y="1003172"/>
                </a:cubicBezTo>
                <a:lnTo>
                  <a:pt x="2635885" y="947238"/>
                </a:lnTo>
                <a:lnTo>
                  <a:pt x="2667247" y="923130"/>
                </a:lnTo>
                <a:lnTo>
                  <a:pt x="2655521" y="911403"/>
                </a:lnTo>
                <a:lnTo>
                  <a:pt x="2635885" y="947238"/>
                </a:lnTo>
                <a:lnTo>
                  <a:pt x="2629709" y="951984"/>
                </a:lnTo>
                <a:cubicBezTo>
                  <a:pt x="2596833" y="985324"/>
                  <a:pt x="2575539" y="1029841"/>
                  <a:pt x="2544215" y="1065023"/>
                </a:cubicBezTo>
                <a:cubicBezTo>
                  <a:pt x="2538523" y="1071400"/>
                  <a:pt x="2527345" y="1064680"/>
                  <a:pt x="2529882" y="1056656"/>
                </a:cubicBezTo>
                <a:cubicBezTo>
                  <a:pt x="2539552" y="1026103"/>
                  <a:pt x="2556680" y="999734"/>
                  <a:pt x="2574485" y="973717"/>
                </a:cubicBezTo>
                <a:lnTo>
                  <a:pt x="2596683" y="936849"/>
                </a:lnTo>
                <a:lnTo>
                  <a:pt x="2613378" y="919461"/>
                </a:lnTo>
                <a:cubicBezTo>
                  <a:pt x="2619893" y="913563"/>
                  <a:pt x="2626957" y="908351"/>
                  <a:pt x="2634878" y="904614"/>
                </a:cubicBezTo>
                <a:lnTo>
                  <a:pt x="2623151" y="892887"/>
                </a:lnTo>
                <a:lnTo>
                  <a:pt x="2596683" y="936849"/>
                </a:lnTo>
                <a:lnTo>
                  <a:pt x="2595170" y="938424"/>
                </a:lnTo>
                <a:cubicBezTo>
                  <a:pt x="2581454" y="953991"/>
                  <a:pt x="2568904" y="970656"/>
                  <a:pt x="2556011" y="986910"/>
                </a:cubicBezTo>
                <a:cubicBezTo>
                  <a:pt x="2544215" y="1001860"/>
                  <a:pt x="2532145" y="1017017"/>
                  <a:pt x="2517812" y="1029704"/>
                </a:cubicBezTo>
                <a:cubicBezTo>
                  <a:pt x="2506702" y="1039511"/>
                  <a:pt x="2493603" y="1048632"/>
                  <a:pt x="2478172" y="1048975"/>
                </a:cubicBezTo>
                <a:cubicBezTo>
                  <a:pt x="2472000" y="1049112"/>
                  <a:pt x="2469120" y="1043420"/>
                  <a:pt x="2469874" y="1038139"/>
                </a:cubicBezTo>
                <a:lnTo>
                  <a:pt x="2477590" y="1010272"/>
                </a:lnTo>
                <a:lnTo>
                  <a:pt x="2499048" y="995686"/>
                </a:lnTo>
                <a:lnTo>
                  <a:pt x="2498635" y="996176"/>
                </a:lnTo>
                <a:lnTo>
                  <a:pt x="2490671" y="1027406"/>
                </a:lnTo>
                <a:lnTo>
                  <a:pt x="2478447" y="1031967"/>
                </a:lnTo>
                <a:lnTo>
                  <a:pt x="2486745" y="1042802"/>
                </a:lnTo>
                <a:lnTo>
                  <a:pt x="2490671" y="1027406"/>
                </a:lnTo>
                <a:lnTo>
                  <a:pt x="2497127" y="1024998"/>
                </a:lnTo>
                <a:cubicBezTo>
                  <a:pt x="2502844" y="1021046"/>
                  <a:pt x="2508005" y="1016022"/>
                  <a:pt x="2512462" y="1011599"/>
                </a:cubicBezTo>
                <a:cubicBezTo>
                  <a:pt x="2526042" y="998225"/>
                  <a:pt x="2537357" y="983755"/>
                  <a:pt x="2549633" y="968119"/>
                </a:cubicBezTo>
                <a:cubicBezTo>
                  <a:pt x="2561909" y="952483"/>
                  <a:pt x="2574048" y="936641"/>
                  <a:pt x="2587489" y="921896"/>
                </a:cubicBezTo>
                <a:cubicBezTo>
                  <a:pt x="2598736" y="909552"/>
                  <a:pt x="2611355" y="897139"/>
                  <a:pt x="2626648" y="889938"/>
                </a:cubicBezTo>
                <a:close/>
                <a:moveTo>
                  <a:pt x="3971570" y="879514"/>
                </a:moveTo>
                <a:cubicBezTo>
                  <a:pt x="3979389" y="871696"/>
                  <a:pt x="3991527" y="883835"/>
                  <a:pt x="3983708" y="891653"/>
                </a:cubicBezTo>
                <a:cubicBezTo>
                  <a:pt x="3971913" y="903517"/>
                  <a:pt x="3960872" y="916067"/>
                  <a:pt x="3950516" y="929166"/>
                </a:cubicBezTo>
                <a:cubicBezTo>
                  <a:pt x="3904774" y="987116"/>
                  <a:pt x="3873090" y="1051444"/>
                  <a:pt x="3842640" y="1122013"/>
                </a:cubicBezTo>
                <a:cubicBezTo>
                  <a:pt x="3812191" y="1192582"/>
                  <a:pt x="3786541" y="1265002"/>
                  <a:pt x="3759109" y="1336737"/>
                </a:cubicBezTo>
                <a:cubicBezTo>
                  <a:pt x="3746559" y="1369450"/>
                  <a:pt x="3733735" y="1402025"/>
                  <a:pt x="3719470" y="1433983"/>
                </a:cubicBezTo>
                <a:cubicBezTo>
                  <a:pt x="3702257" y="1472525"/>
                  <a:pt x="3682162" y="1510107"/>
                  <a:pt x="3661657" y="1547003"/>
                </a:cubicBezTo>
                <a:cubicBezTo>
                  <a:pt x="3621401" y="1619492"/>
                  <a:pt x="3576549" y="1688552"/>
                  <a:pt x="3525800" y="1755144"/>
                </a:cubicBezTo>
                <a:cubicBezTo>
                  <a:pt x="3475051" y="1821735"/>
                  <a:pt x="3419501" y="1884554"/>
                  <a:pt x="3360797" y="1944219"/>
                </a:cubicBezTo>
                <a:cubicBezTo>
                  <a:pt x="3297291" y="2008752"/>
                  <a:pt x="3247845" y="2085356"/>
                  <a:pt x="3189004" y="2154005"/>
                </a:cubicBezTo>
                <a:cubicBezTo>
                  <a:pt x="3160543" y="2187198"/>
                  <a:pt x="3129133" y="2217407"/>
                  <a:pt x="3097295" y="2247197"/>
                </a:cubicBezTo>
                <a:lnTo>
                  <a:pt x="3043492" y="2298939"/>
                </a:lnTo>
                <a:lnTo>
                  <a:pt x="2989298" y="2362968"/>
                </a:lnTo>
                <a:lnTo>
                  <a:pt x="2924495" y="2437008"/>
                </a:lnTo>
                <a:lnTo>
                  <a:pt x="2869283" y="2530783"/>
                </a:lnTo>
                <a:lnTo>
                  <a:pt x="2819894" y="2634480"/>
                </a:lnTo>
                <a:lnTo>
                  <a:pt x="2863454" y="2563290"/>
                </a:lnTo>
                <a:cubicBezTo>
                  <a:pt x="2902477" y="2507123"/>
                  <a:pt x="2946916" y="2454865"/>
                  <a:pt x="2991699" y="2403224"/>
                </a:cubicBezTo>
                <a:cubicBezTo>
                  <a:pt x="3034150" y="2354189"/>
                  <a:pt x="3075435" y="2304606"/>
                  <a:pt x="3115966" y="2253926"/>
                </a:cubicBezTo>
                <a:cubicBezTo>
                  <a:pt x="3162600" y="2195564"/>
                  <a:pt x="3211978" y="2132813"/>
                  <a:pt x="3269105" y="2087550"/>
                </a:cubicBezTo>
                <a:cubicBezTo>
                  <a:pt x="3297668" y="2064919"/>
                  <a:pt x="3329181" y="2046660"/>
                  <a:pt x="3360574" y="2028246"/>
                </a:cubicBezTo>
                <a:lnTo>
                  <a:pt x="3450692" y="1968435"/>
                </a:lnTo>
                <a:lnTo>
                  <a:pt x="3437954" y="1995675"/>
                </a:lnTo>
                <a:lnTo>
                  <a:pt x="3461876" y="1971493"/>
                </a:lnTo>
                <a:lnTo>
                  <a:pt x="3491615" y="1922195"/>
                </a:lnTo>
                <a:lnTo>
                  <a:pt x="3477999" y="1950322"/>
                </a:lnTo>
                <a:lnTo>
                  <a:pt x="3469560" y="1967933"/>
                </a:lnTo>
                <a:lnTo>
                  <a:pt x="3471332" y="1968018"/>
                </a:lnTo>
                <a:lnTo>
                  <a:pt x="3497816" y="1943721"/>
                </a:lnTo>
                <a:lnTo>
                  <a:pt x="3496595" y="1945779"/>
                </a:lnTo>
                <a:lnTo>
                  <a:pt x="3474335" y="1968163"/>
                </a:lnTo>
                <a:lnTo>
                  <a:pt x="3477854" y="1968333"/>
                </a:lnTo>
                <a:lnTo>
                  <a:pt x="3477752" y="1977568"/>
                </a:lnTo>
                <a:lnTo>
                  <a:pt x="3496595" y="1945779"/>
                </a:lnTo>
                <a:lnTo>
                  <a:pt x="3507254" y="1935061"/>
                </a:lnTo>
                <a:lnTo>
                  <a:pt x="3514690" y="1928239"/>
                </a:lnTo>
                <a:lnTo>
                  <a:pt x="3516221" y="1926045"/>
                </a:lnTo>
                <a:lnTo>
                  <a:pt x="3589725" y="1852133"/>
                </a:lnTo>
                <a:cubicBezTo>
                  <a:pt x="3644803" y="1794628"/>
                  <a:pt x="3697593" y="1735084"/>
                  <a:pt x="3744433" y="1670515"/>
                </a:cubicBezTo>
                <a:cubicBezTo>
                  <a:pt x="3831324" y="1550775"/>
                  <a:pt x="3900795" y="1419650"/>
                  <a:pt x="3962998" y="1285713"/>
                </a:cubicBezTo>
                <a:lnTo>
                  <a:pt x="4003599" y="1193240"/>
                </a:lnTo>
                <a:lnTo>
                  <a:pt x="4050738" y="1130449"/>
                </a:lnTo>
                <a:lnTo>
                  <a:pt x="4046948" y="1139217"/>
                </a:lnTo>
                <a:lnTo>
                  <a:pt x="3981917" y="1282941"/>
                </a:lnTo>
                <a:lnTo>
                  <a:pt x="3938446" y="1355733"/>
                </a:lnTo>
                <a:cubicBezTo>
                  <a:pt x="3895858" y="1428840"/>
                  <a:pt x="3854847" y="1502837"/>
                  <a:pt x="3813013" y="1576424"/>
                </a:cubicBezTo>
                <a:lnTo>
                  <a:pt x="3724761" y="1724362"/>
                </a:lnTo>
                <a:lnTo>
                  <a:pt x="3654679" y="1807367"/>
                </a:lnTo>
                <a:cubicBezTo>
                  <a:pt x="3628756" y="1835896"/>
                  <a:pt x="3601650" y="1864014"/>
                  <a:pt x="3572915" y="1893332"/>
                </a:cubicBezTo>
                <a:lnTo>
                  <a:pt x="3460751" y="2006249"/>
                </a:lnTo>
                <a:lnTo>
                  <a:pt x="3474273" y="1983437"/>
                </a:lnTo>
                <a:lnTo>
                  <a:pt x="3450294" y="2008137"/>
                </a:lnTo>
                <a:lnTo>
                  <a:pt x="3442296" y="2024827"/>
                </a:lnTo>
                <a:lnTo>
                  <a:pt x="3410221" y="2057117"/>
                </a:lnTo>
                <a:lnTo>
                  <a:pt x="3422493" y="2036775"/>
                </a:lnTo>
                <a:lnTo>
                  <a:pt x="3415242" y="2044244"/>
                </a:lnTo>
                <a:lnTo>
                  <a:pt x="3408333" y="2059019"/>
                </a:lnTo>
                <a:lnTo>
                  <a:pt x="3399270" y="2068142"/>
                </a:lnTo>
                <a:lnTo>
                  <a:pt x="3365237" y="2105319"/>
                </a:lnTo>
                <a:lnTo>
                  <a:pt x="3339056" y="2138711"/>
                </a:lnTo>
                <a:cubicBezTo>
                  <a:pt x="3300926" y="2190626"/>
                  <a:pt x="3263345" y="2246176"/>
                  <a:pt x="3226860" y="2296103"/>
                </a:cubicBezTo>
                <a:cubicBezTo>
                  <a:pt x="3190375" y="2346029"/>
                  <a:pt x="3151217" y="2394035"/>
                  <a:pt x="3113154" y="2442863"/>
                </a:cubicBezTo>
                <a:cubicBezTo>
                  <a:pt x="3072075" y="2495533"/>
                  <a:pt x="3031407" y="2548614"/>
                  <a:pt x="2995060" y="2604644"/>
                </a:cubicBezTo>
                <a:cubicBezTo>
                  <a:pt x="2977983" y="2630979"/>
                  <a:pt x="2961678" y="2658068"/>
                  <a:pt x="2947354" y="2686108"/>
                </a:cubicBezTo>
                <a:lnTo>
                  <a:pt x="2938346" y="2708028"/>
                </a:lnTo>
                <a:lnTo>
                  <a:pt x="2972368" y="2685182"/>
                </a:lnTo>
                <a:cubicBezTo>
                  <a:pt x="2995042" y="2667875"/>
                  <a:pt x="3015976" y="2648055"/>
                  <a:pt x="3035453" y="2628441"/>
                </a:cubicBezTo>
                <a:cubicBezTo>
                  <a:pt x="3082568" y="2580984"/>
                  <a:pt x="3124333" y="2528383"/>
                  <a:pt x="3163492" y="2474273"/>
                </a:cubicBezTo>
                <a:lnTo>
                  <a:pt x="3185340" y="2441540"/>
                </a:lnTo>
                <a:lnTo>
                  <a:pt x="3154577" y="2505546"/>
                </a:lnTo>
                <a:lnTo>
                  <a:pt x="3141137" y="2532464"/>
                </a:lnTo>
                <a:lnTo>
                  <a:pt x="3078881" y="2607636"/>
                </a:lnTo>
                <a:cubicBezTo>
                  <a:pt x="3056679" y="2632299"/>
                  <a:pt x="3033259" y="2655839"/>
                  <a:pt x="3008158" y="2677476"/>
                </a:cubicBezTo>
                <a:cubicBezTo>
                  <a:pt x="2988681" y="2694278"/>
                  <a:pt x="2967387" y="2710943"/>
                  <a:pt x="2944439" y="2724342"/>
                </a:cubicBezTo>
                <a:lnTo>
                  <a:pt x="2928463" y="2732077"/>
                </a:lnTo>
                <a:lnTo>
                  <a:pt x="2911545" y="2773242"/>
                </a:lnTo>
                <a:lnTo>
                  <a:pt x="2900916" y="2778871"/>
                </a:lnTo>
                <a:cubicBezTo>
                  <a:pt x="2896784" y="2777740"/>
                  <a:pt x="2893458" y="2773968"/>
                  <a:pt x="2895070" y="2768687"/>
                </a:cubicBezTo>
                <a:lnTo>
                  <a:pt x="2906131" y="2742301"/>
                </a:lnTo>
                <a:lnTo>
                  <a:pt x="2870793" y="2751611"/>
                </a:lnTo>
                <a:cubicBezTo>
                  <a:pt x="2864689" y="2752502"/>
                  <a:pt x="2858173" y="2747976"/>
                  <a:pt x="2860231" y="2741049"/>
                </a:cubicBezTo>
                <a:cubicBezTo>
                  <a:pt x="2864552" y="2726442"/>
                  <a:pt x="2869695" y="2712109"/>
                  <a:pt x="2875593" y="2698050"/>
                </a:cubicBezTo>
                <a:cubicBezTo>
                  <a:pt x="2901310" y="2636602"/>
                  <a:pt x="2938687" y="2580572"/>
                  <a:pt x="2978600" y="2527560"/>
                </a:cubicBezTo>
                <a:cubicBezTo>
                  <a:pt x="3021669" y="2470433"/>
                  <a:pt x="3069194" y="2415500"/>
                  <a:pt x="3115486" y="2362282"/>
                </a:cubicBezTo>
                <a:cubicBezTo>
                  <a:pt x="3161777" y="2309064"/>
                  <a:pt x="3206012" y="2254063"/>
                  <a:pt x="3252303" y="2200845"/>
                </a:cubicBezTo>
                <a:lnTo>
                  <a:pt x="3341545" y="2106134"/>
                </a:lnTo>
                <a:lnTo>
                  <a:pt x="3398336" y="2035724"/>
                </a:lnTo>
                <a:lnTo>
                  <a:pt x="3426827" y="2006923"/>
                </a:lnTo>
                <a:lnTo>
                  <a:pt x="3341722" y="2059621"/>
                </a:lnTo>
                <a:cubicBezTo>
                  <a:pt x="3311059" y="2078207"/>
                  <a:pt x="3281141" y="2097838"/>
                  <a:pt x="3254635" y="2122595"/>
                </a:cubicBezTo>
                <a:cubicBezTo>
                  <a:pt x="3198056" y="2175402"/>
                  <a:pt x="3150736" y="2237603"/>
                  <a:pt x="3102593" y="2297954"/>
                </a:cubicBezTo>
                <a:cubicBezTo>
                  <a:pt x="3063640" y="2346783"/>
                  <a:pt x="3022423" y="2393417"/>
                  <a:pt x="2981823" y="2440806"/>
                </a:cubicBezTo>
                <a:cubicBezTo>
                  <a:pt x="2937109" y="2493064"/>
                  <a:pt x="2893081" y="2546488"/>
                  <a:pt x="2856527" y="2604849"/>
                </a:cubicBezTo>
                <a:cubicBezTo>
                  <a:pt x="2825255" y="2654776"/>
                  <a:pt x="2796932" y="2711011"/>
                  <a:pt x="2793983" y="2770950"/>
                </a:cubicBezTo>
                <a:lnTo>
                  <a:pt x="2793914" y="2771019"/>
                </a:lnTo>
                <a:cubicBezTo>
                  <a:pt x="2793366" y="2781992"/>
                  <a:pt x="2776221" y="2782060"/>
                  <a:pt x="2776769" y="2771019"/>
                </a:cubicBezTo>
                <a:cubicBezTo>
                  <a:pt x="2777455" y="2757508"/>
                  <a:pt x="2779238" y="2744067"/>
                  <a:pt x="2782118" y="2730831"/>
                </a:cubicBezTo>
                <a:lnTo>
                  <a:pt x="2810430" y="2654352"/>
                </a:lnTo>
                <a:lnTo>
                  <a:pt x="2772175" y="2734672"/>
                </a:lnTo>
                <a:cubicBezTo>
                  <a:pt x="2739805" y="2796599"/>
                  <a:pt x="2701125" y="2857773"/>
                  <a:pt x="2645919" y="2901801"/>
                </a:cubicBezTo>
                <a:lnTo>
                  <a:pt x="2645850" y="2901870"/>
                </a:lnTo>
                <a:cubicBezTo>
                  <a:pt x="2637277" y="2908659"/>
                  <a:pt x="2625070" y="2896589"/>
                  <a:pt x="2633712" y="2889731"/>
                </a:cubicBezTo>
                <a:cubicBezTo>
                  <a:pt x="2646742" y="2879307"/>
                  <a:pt x="2658949" y="2867991"/>
                  <a:pt x="2670333" y="2855784"/>
                </a:cubicBezTo>
                <a:cubicBezTo>
                  <a:pt x="2719642" y="2802909"/>
                  <a:pt x="2752286" y="2739061"/>
                  <a:pt x="2784039" y="2672264"/>
                </a:cubicBezTo>
                <a:cubicBezTo>
                  <a:pt x="2799915" y="2638866"/>
                  <a:pt x="2814917" y="2605004"/>
                  <a:pt x="2830562" y="2571468"/>
                </a:cubicBezTo>
                <a:lnTo>
                  <a:pt x="2861444" y="2510880"/>
                </a:lnTo>
                <a:lnTo>
                  <a:pt x="2809345" y="2572960"/>
                </a:lnTo>
                <a:cubicBezTo>
                  <a:pt x="2783010" y="2608279"/>
                  <a:pt x="2760242" y="2645792"/>
                  <a:pt x="2737747" y="2683785"/>
                </a:cubicBezTo>
                <a:cubicBezTo>
                  <a:pt x="2715253" y="2721779"/>
                  <a:pt x="2692005" y="2759086"/>
                  <a:pt x="2668002" y="2796119"/>
                </a:cubicBezTo>
                <a:cubicBezTo>
                  <a:pt x="2639472" y="2840148"/>
                  <a:pt x="2615606" y="2888291"/>
                  <a:pt x="2593935" y="2935954"/>
                </a:cubicBezTo>
                <a:cubicBezTo>
                  <a:pt x="2581865" y="2962563"/>
                  <a:pt x="2570549" y="2989858"/>
                  <a:pt x="2562526" y="3018044"/>
                </a:cubicBezTo>
                <a:cubicBezTo>
                  <a:pt x="2557794" y="3034778"/>
                  <a:pt x="2551141" y="3056586"/>
                  <a:pt x="2557999" y="3073663"/>
                </a:cubicBezTo>
                <a:lnTo>
                  <a:pt x="2558205" y="3073731"/>
                </a:lnTo>
                <a:cubicBezTo>
                  <a:pt x="2562320" y="3083950"/>
                  <a:pt x="2545792" y="3088339"/>
                  <a:pt x="2541677" y="3078258"/>
                </a:cubicBezTo>
                <a:cubicBezTo>
                  <a:pt x="2538659" y="3070782"/>
                  <a:pt x="2538179" y="3062416"/>
                  <a:pt x="2538591" y="3054460"/>
                </a:cubicBezTo>
                <a:cubicBezTo>
                  <a:pt x="2539826" y="3030320"/>
                  <a:pt x="2547712" y="3006454"/>
                  <a:pt x="2555942" y="2983960"/>
                </a:cubicBezTo>
                <a:cubicBezTo>
                  <a:pt x="2566572" y="2954814"/>
                  <a:pt x="2579396" y="2926353"/>
                  <a:pt x="2592975" y="2898441"/>
                </a:cubicBezTo>
                <a:cubicBezTo>
                  <a:pt x="2605525" y="2872723"/>
                  <a:pt x="2618144" y="2848583"/>
                  <a:pt x="2632820" y="2822523"/>
                </a:cubicBezTo>
                <a:cubicBezTo>
                  <a:pt x="2647496" y="2796462"/>
                  <a:pt x="2664367" y="2772048"/>
                  <a:pt x="2680209" y="2746673"/>
                </a:cubicBezTo>
                <a:cubicBezTo>
                  <a:pt x="2726774" y="2672333"/>
                  <a:pt x="2766894" y="2593603"/>
                  <a:pt x="2824706" y="2526943"/>
                </a:cubicBezTo>
                <a:lnTo>
                  <a:pt x="2917064" y="2420705"/>
                </a:lnTo>
                <a:lnTo>
                  <a:pt x="2951417" y="2371327"/>
                </a:lnTo>
                <a:cubicBezTo>
                  <a:pt x="2977451" y="2339634"/>
                  <a:pt x="3005826" y="2309819"/>
                  <a:pt x="3035933" y="2281289"/>
                </a:cubicBezTo>
                <a:lnTo>
                  <a:pt x="3039819" y="2277629"/>
                </a:lnTo>
                <a:lnTo>
                  <a:pt x="3185918" y="2100924"/>
                </a:lnTo>
                <a:cubicBezTo>
                  <a:pt x="3213693" y="2063959"/>
                  <a:pt x="3238930" y="2025074"/>
                  <a:pt x="3268008" y="1989070"/>
                </a:cubicBezTo>
                <a:cubicBezTo>
                  <a:pt x="3295577" y="1954849"/>
                  <a:pt x="3324517" y="1924193"/>
                  <a:pt x="3355790" y="1890863"/>
                </a:cubicBezTo>
                <a:cubicBezTo>
                  <a:pt x="3387062" y="1857534"/>
                  <a:pt x="3417169" y="1825781"/>
                  <a:pt x="3447139" y="1788611"/>
                </a:cubicBezTo>
                <a:cubicBezTo>
                  <a:pt x="3477108" y="1751440"/>
                  <a:pt x="3503306" y="1711115"/>
                  <a:pt x="3528063" y="1670379"/>
                </a:cubicBezTo>
                <a:cubicBezTo>
                  <a:pt x="3552615" y="1629985"/>
                  <a:pt x="3575795" y="1588151"/>
                  <a:pt x="3598015" y="1547140"/>
                </a:cubicBezTo>
                <a:cubicBezTo>
                  <a:pt x="3620234" y="1506129"/>
                  <a:pt x="3643414" y="1465667"/>
                  <a:pt x="3663921" y="1423765"/>
                </a:cubicBezTo>
                <a:cubicBezTo>
                  <a:pt x="3704520" y="1340646"/>
                  <a:pt x="3738330" y="1254441"/>
                  <a:pt x="3776597" y="1170225"/>
                </a:cubicBezTo>
                <a:cubicBezTo>
                  <a:pt x="3795525" y="1128528"/>
                  <a:pt x="3815620" y="1087312"/>
                  <a:pt x="3837976" y="1047329"/>
                </a:cubicBezTo>
                <a:cubicBezTo>
                  <a:pt x="3849360" y="1026893"/>
                  <a:pt x="3861842" y="1007210"/>
                  <a:pt x="3873980" y="987185"/>
                </a:cubicBezTo>
                <a:cubicBezTo>
                  <a:pt x="3885502" y="968119"/>
                  <a:pt x="3895789" y="948368"/>
                  <a:pt x="3907997" y="929783"/>
                </a:cubicBezTo>
                <a:cubicBezTo>
                  <a:pt x="3911014" y="925188"/>
                  <a:pt x="3916243" y="925034"/>
                  <a:pt x="3919955" y="927186"/>
                </a:cubicBezTo>
                <a:cubicBezTo>
                  <a:pt x="3923667" y="929337"/>
                  <a:pt x="3925861" y="933795"/>
                  <a:pt x="3922810" y="938424"/>
                </a:cubicBezTo>
                <a:lnTo>
                  <a:pt x="3916588" y="948932"/>
                </a:lnTo>
                <a:close/>
                <a:moveTo>
                  <a:pt x="4152922" y="870607"/>
                </a:moveTo>
                <a:cubicBezTo>
                  <a:pt x="4156462" y="871695"/>
                  <a:pt x="4159548" y="874781"/>
                  <a:pt x="4159548" y="878759"/>
                </a:cubicBezTo>
                <a:cubicBezTo>
                  <a:pt x="4159479" y="893161"/>
                  <a:pt x="4157970" y="907426"/>
                  <a:pt x="4155433" y="921553"/>
                </a:cubicBezTo>
                <a:cubicBezTo>
                  <a:pt x="4143843" y="985333"/>
                  <a:pt x="4110719" y="1044174"/>
                  <a:pt x="4075401" y="1097598"/>
                </a:cubicBezTo>
                <a:lnTo>
                  <a:pt x="4050738" y="1130449"/>
                </a:lnTo>
                <a:lnTo>
                  <a:pt x="4092926" y="1032851"/>
                </a:lnTo>
                <a:lnTo>
                  <a:pt x="4123886" y="970537"/>
                </a:lnTo>
                <a:lnTo>
                  <a:pt x="4127365" y="953181"/>
                </a:lnTo>
                <a:lnTo>
                  <a:pt x="4135819" y="933623"/>
                </a:lnTo>
                <a:cubicBezTo>
                  <a:pt x="4143225" y="916753"/>
                  <a:pt x="4150701" y="899951"/>
                  <a:pt x="4158245" y="883148"/>
                </a:cubicBezTo>
                <a:lnTo>
                  <a:pt x="4142266" y="878828"/>
                </a:lnTo>
                <a:lnTo>
                  <a:pt x="4127365" y="953181"/>
                </a:lnTo>
                <a:lnTo>
                  <a:pt x="4092926" y="1032851"/>
                </a:lnTo>
                <a:lnTo>
                  <a:pt x="4082053" y="1054736"/>
                </a:lnTo>
                <a:lnTo>
                  <a:pt x="4031194" y="1130389"/>
                </a:lnTo>
                <a:lnTo>
                  <a:pt x="4143569" y="874439"/>
                </a:lnTo>
                <a:cubicBezTo>
                  <a:pt x="4145387" y="870427"/>
                  <a:pt x="4149381" y="869518"/>
                  <a:pt x="4152922" y="870607"/>
                </a:cubicBezTo>
                <a:close/>
                <a:moveTo>
                  <a:pt x="3031892" y="869364"/>
                </a:moveTo>
                <a:lnTo>
                  <a:pt x="3024403" y="885754"/>
                </a:lnTo>
                <a:lnTo>
                  <a:pt x="3024980" y="959643"/>
                </a:lnTo>
                <a:lnTo>
                  <a:pt x="3019061" y="998570"/>
                </a:lnTo>
                <a:lnTo>
                  <a:pt x="3007910" y="1052241"/>
                </a:lnTo>
                <a:lnTo>
                  <a:pt x="3003764" y="1066641"/>
                </a:lnTo>
                <a:lnTo>
                  <a:pt x="3013823" y="1033022"/>
                </a:lnTo>
                <a:lnTo>
                  <a:pt x="3019061" y="998570"/>
                </a:lnTo>
                <a:lnTo>
                  <a:pt x="3033396" y="929577"/>
                </a:lnTo>
                <a:cubicBezTo>
                  <a:pt x="3036550" y="909552"/>
                  <a:pt x="3039225" y="889527"/>
                  <a:pt x="3041420" y="869364"/>
                </a:cubicBezTo>
                <a:close/>
                <a:moveTo>
                  <a:pt x="3840583" y="849716"/>
                </a:moveTo>
                <a:cubicBezTo>
                  <a:pt x="3844715" y="850865"/>
                  <a:pt x="3848333" y="854722"/>
                  <a:pt x="3847304" y="860106"/>
                </a:cubicBezTo>
                <a:cubicBezTo>
                  <a:pt x="3843188" y="881434"/>
                  <a:pt x="3841680" y="903105"/>
                  <a:pt x="3839623" y="924708"/>
                </a:cubicBezTo>
                <a:cubicBezTo>
                  <a:pt x="3832765" y="996923"/>
                  <a:pt x="3807458" y="1064268"/>
                  <a:pt x="3765281" y="1123316"/>
                </a:cubicBezTo>
                <a:cubicBezTo>
                  <a:pt x="3745874" y="1150473"/>
                  <a:pt x="3724339" y="1176054"/>
                  <a:pt x="3703971" y="1202457"/>
                </a:cubicBezTo>
                <a:cubicBezTo>
                  <a:pt x="3677979" y="1236198"/>
                  <a:pt x="3659874" y="1275357"/>
                  <a:pt x="3645335" y="1314585"/>
                </a:cubicBezTo>
                <a:cubicBezTo>
                  <a:pt x="3630796" y="1353813"/>
                  <a:pt x="3619344" y="1393109"/>
                  <a:pt x="3604668" y="1433160"/>
                </a:cubicBezTo>
                <a:cubicBezTo>
                  <a:pt x="3589991" y="1473211"/>
                  <a:pt x="3571543" y="1511684"/>
                  <a:pt x="3551792" y="1549472"/>
                </a:cubicBezTo>
                <a:cubicBezTo>
                  <a:pt x="3510095" y="1629367"/>
                  <a:pt x="3461678" y="1705629"/>
                  <a:pt x="3410654" y="1779832"/>
                </a:cubicBezTo>
                <a:cubicBezTo>
                  <a:pt x="3309087" y="1927553"/>
                  <a:pt x="3202034" y="2070337"/>
                  <a:pt x="3082705" y="2205714"/>
                </a:cubicBezTo>
                <a:cubicBezTo>
                  <a:pt x="2963376" y="2341091"/>
                  <a:pt x="2835268" y="2471462"/>
                  <a:pt x="2739393" y="2625218"/>
                </a:cubicBezTo>
                <a:cubicBezTo>
                  <a:pt x="2715939" y="2662868"/>
                  <a:pt x="2693582" y="2701136"/>
                  <a:pt x="2670539" y="2739060"/>
                </a:cubicBezTo>
                <a:cubicBezTo>
                  <a:pt x="2651405" y="2770539"/>
                  <a:pt x="2631037" y="2800782"/>
                  <a:pt x="2609983" y="2830958"/>
                </a:cubicBezTo>
                <a:cubicBezTo>
                  <a:pt x="2568629" y="2890279"/>
                  <a:pt x="2521240" y="2958311"/>
                  <a:pt x="2530567" y="3034366"/>
                </a:cubicBezTo>
                <a:lnTo>
                  <a:pt x="2530636" y="3034297"/>
                </a:lnTo>
                <a:cubicBezTo>
                  <a:pt x="2532007" y="3045270"/>
                  <a:pt x="2514794" y="3045133"/>
                  <a:pt x="2513491" y="3034297"/>
                </a:cubicBezTo>
                <a:cubicBezTo>
                  <a:pt x="2511296" y="3016878"/>
                  <a:pt x="2512050" y="2999459"/>
                  <a:pt x="2515068" y="2982177"/>
                </a:cubicBezTo>
                <a:cubicBezTo>
                  <a:pt x="2527824" y="2909139"/>
                  <a:pt x="2577888" y="2847966"/>
                  <a:pt x="2618761" y="2788507"/>
                </a:cubicBezTo>
                <a:cubicBezTo>
                  <a:pt x="2666630" y="2718898"/>
                  <a:pt x="2705652" y="2643529"/>
                  <a:pt x="2752492" y="2573165"/>
                </a:cubicBezTo>
                <a:cubicBezTo>
                  <a:pt x="2802830" y="2497591"/>
                  <a:pt x="2862631" y="2428462"/>
                  <a:pt x="2922365" y="2360225"/>
                </a:cubicBezTo>
                <a:cubicBezTo>
                  <a:pt x="2981344" y="2292810"/>
                  <a:pt x="3042037" y="2226836"/>
                  <a:pt x="3100741" y="2159148"/>
                </a:cubicBezTo>
                <a:cubicBezTo>
                  <a:pt x="3160475" y="2090225"/>
                  <a:pt x="3216230" y="2018765"/>
                  <a:pt x="3270409" y="1945453"/>
                </a:cubicBezTo>
                <a:cubicBezTo>
                  <a:pt x="3323969" y="1872895"/>
                  <a:pt x="3377531" y="1799720"/>
                  <a:pt x="3427114" y="1724831"/>
                </a:cubicBezTo>
                <a:cubicBezTo>
                  <a:pt x="3476697" y="1649941"/>
                  <a:pt x="3522920" y="1572652"/>
                  <a:pt x="3561530" y="1491522"/>
                </a:cubicBezTo>
                <a:cubicBezTo>
                  <a:pt x="3597946" y="1414987"/>
                  <a:pt x="3615160" y="1331044"/>
                  <a:pt x="3652056" y="1254715"/>
                </a:cubicBezTo>
                <a:cubicBezTo>
                  <a:pt x="3668858" y="1219945"/>
                  <a:pt x="3691558" y="1190455"/>
                  <a:pt x="3715424" y="1160349"/>
                </a:cubicBezTo>
                <a:cubicBezTo>
                  <a:pt x="3735381" y="1135180"/>
                  <a:pt x="3755338" y="1109874"/>
                  <a:pt x="3771797" y="1082168"/>
                </a:cubicBezTo>
                <a:cubicBezTo>
                  <a:pt x="3790451" y="1050690"/>
                  <a:pt x="3803755" y="1016742"/>
                  <a:pt x="3813150" y="981424"/>
                </a:cubicBezTo>
                <a:cubicBezTo>
                  <a:pt x="3824124" y="940276"/>
                  <a:pt x="3822751" y="897276"/>
                  <a:pt x="3830776" y="855579"/>
                </a:cubicBezTo>
                <a:cubicBezTo>
                  <a:pt x="3831804" y="850127"/>
                  <a:pt x="3836451" y="848567"/>
                  <a:pt x="3840583" y="849716"/>
                </a:cubicBezTo>
                <a:close/>
                <a:moveTo>
                  <a:pt x="4390721" y="838127"/>
                </a:moveTo>
                <a:lnTo>
                  <a:pt x="4327815" y="964398"/>
                </a:lnTo>
                <a:lnTo>
                  <a:pt x="4317613" y="979717"/>
                </a:lnTo>
                <a:lnTo>
                  <a:pt x="4267952" y="1078316"/>
                </a:lnTo>
                <a:lnTo>
                  <a:pt x="4192919" y="1193378"/>
                </a:lnTo>
                <a:lnTo>
                  <a:pt x="4229963" y="1119038"/>
                </a:lnTo>
                <a:cubicBezTo>
                  <a:pt x="4245582" y="1085494"/>
                  <a:pt x="4260875" y="1051786"/>
                  <a:pt x="4277506" y="1018731"/>
                </a:cubicBezTo>
                <a:cubicBezTo>
                  <a:pt x="4294514" y="984921"/>
                  <a:pt x="4312893" y="951797"/>
                  <a:pt x="4333948" y="920388"/>
                </a:cubicBezTo>
                <a:cubicBezTo>
                  <a:pt x="4344509" y="904614"/>
                  <a:pt x="4355756" y="889321"/>
                  <a:pt x="4367689" y="874576"/>
                </a:cubicBezTo>
                <a:cubicBezTo>
                  <a:pt x="4374547" y="866004"/>
                  <a:pt x="4380719" y="858803"/>
                  <a:pt x="4384834" y="848379"/>
                </a:cubicBezTo>
                <a:close/>
                <a:moveTo>
                  <a:pt x="4392378" y="834800"/>
                </a:moveTo>
                <a:lnTo>
                  <a:pt x="4392567" y="834910"/>
                </a:lnTo>
                <a:lnTo>
                  <a:pt x="4390721" y="838127"/>
                </a:lnTo>
                <a:close/>
                <a:moveTo>
                  <a:pt x="4405347" y="829707"/>
                </a:moveTo>
                <a:cubicBezTo>
                  <a:pt x="4408648" y="831542"/>
                  <a:pt x="4410859" y="835142"/>
                  <a:pt x="4409248" y="839189"/>
                </a:cubicBezTo>
                <a:cubicBezTo>
                  <a:pt x="4401567" y="858186"/>
                  <a:pt x="4393612" y="877045"/>
                  <a:pt x="4385245" y="895699"/>
                </a:cubicBezTo>
                <a:cubicBezTo>
                  <a:pt x="4351435" y="971171"/>
                  <a:pt x="4311385" y="1043523"/>
                  <a:pt x="4267837" y="1113697"/>
                </a:cubicBezTo>
                <a:lnTo>
                  <a:pt x="4203068" y="1209606"/>
                </a:lnTo>
                <a:lnTo>
                  <a:pt x="4219749" y="1180071"/>
                </a:lnTo>
                <a:cubicBezTo>
                  <a:pt x="4236320" y="1146798"/>
                  <a:pt x="4251720" y="1112879"/>
                  <a:pt x="4267511" y="1079193"/>
                </a:cubicBezTo>
                <a:lnTo>
                  <a:pt x="4267952" y="1078316"/>
                </a:lnTo>
                <a:lnTo>
                  <a:pt x="4281132" y="1058105"/>
                </a:lnTo>
                <a:lnTo>
                  <a:pt x="4327815" y="964398"/>
                </a:lnTo>
                <a:lnTo>
                  <a:pt x="4379416" y="886921"/>
                </a:lnTo>
                <a:cubicBezTo>
                  <a:pt x="4385451" y="879445"/>
                  <a:pt x="4392720" y="872724"/>
                  <a:pt x="4396630" y="863878"/>
                </a:cubicBezTo>
                <a:cubicBezTo>
                  <a:pt x="4399716" y="856951"/>
                  <a:pt x="4401499" y="848859"/>
                  <a:pt x="4406711" y="843167"/>
                </a:cubicBezTo>
                <a:lnTo>
                  <a:pt x="4392567" y="834910"/>
                </a:lnTo>
                <a:lnTo>
                  <a:pt x="4394915" y="830822"/>
                </a:lnTo>
                <a:cubicBezTo>
                  <a:pt x="4397658" y="827804"/>
                  <a:pt x="4402047" y="827873"/>
                  <a:pt x="4405347" y="829707"/>
                </a:cubicBezTo>
                <a:close/>
                <a:moveTo>
                  <a:pt x="1977066" y="822292"/>
                </a:moveTo>
                <a:cubicBezTo>
                  <a:pt x="1981207" y="823415"/>
                  <a:pt x="1984464" y="827153"/>
                  <a:pt x="1982681" y="832399"/>
                </a:cubicBezTo>
                <a:cubicBezTo>
                  <a:pt x="1972737" y="861820"/>
                  <a:pt x="1952095" y="888155"/>
                  <a:pt x="1951820" y="920250"/>
                </a:cubicBezTo>
                <a:cubicBezTo>
                  <a:pt x="1951752" y="931292"/>
                  <a:pt x="1934607" y="931292"/>
                  <a:pt x="1934675" y="920250"/>
                </a:cubicBezTo>
                <a:cubicBezTo>
                  <a:pt x="1934812" y="903105"/>
                  <a:pt x="1939750" y="887058"/>
                  <a:pt x="1946677" y="871490"/>
                </a:cubicBezTo>
                <a:cubicBezTo>
                  <a:pt x="1953123" y="856883"/>
                  <a:pt x="1961010" y="843029"/>
                  <a:pt x="1966154" y="827873"/>
                </a:cubicBezTo>
                <a:cubicBezTo>
                  <a:pt x="1967903" y="822661"/>
                  <a:pt x="1972926" y="821169"/>
                  <a:pt x="1977066" y="822292"/>
                </a:cubicBezTo>
                <a:close/>
                <a:moveTo>
                  <a:pt x="2358172" y="819435"/>
                </a:moveTo>
                <a:cubicBezTo>
                  <a:pt x="2364493" y="819892"/>
                  <a:pt x="2369868" y="828198"/>
                  <a:pt x="2364055" y="834113"/>
                </a:cubicBezTo>
                <a:cubicBezTo>
                  <a:pt x="2348179" y="850229"/>
                  <a:pt x="2334978" y="868695"/>
                  <a:pt x="2323954" y="888446"/>
                </a:cubicBezTo>
                <a:lnTo>
                  <a:pt x="2319717" y="898169"/>
                </a:lnTo>
                <a:lnTo>
                  <a:pt x="2311103" y="909923"/>
                </a:lnTo>
                <a:cubicBezTo>
                  <a:pt x="2302338" y="921514"/>
                  <a:pt x="2293127" y="932594"/>
                  <a:pt x="2282582" y="942127"/>
                </a:cubicBezTo>
                <a:lnTo>
                  <a:pt x="2296915" y="950493"/>
                </a:lnTo>
                <a:lnTo>
                  <a:pt x="2319717" y="898169"/>
                </a:lnTo>
                <a:lnTo>
                  <a:pt x="2336949" y="874652"/>
                </a:lnTo>
                <a:cubicBezTo>
                  <a:pt x="2354471" y="851498"/>
                  <a:pt x="2373759" y="830444"/>
                  <a:pt x="2401911" y="819780"/>
                </a:cubicBezTo>
                <a:cubicBezTo>
                  <a:pt x="2407398" y="817723"/>
                  <a:pt x="2412473" y="823003"/>
                  <a:pt x="2412747" y="828078"/>
                </a:cubicBezTo>
                <a:cubicBezTo>
                  <a:pt x="2414804" y="866483"/>
                  <a:pt x="2395876" y="900567"/>
                  <a:pt x="2374342" y="933006"/>
                </a:cubicBezTo>
                <a:cubicBezTo>
                  <a:pt x="2363575" y="949225"/>
                  <a:pt x="2351642" y="964878"/>
                  <a:pt x="2340318" y="980909"/>
                </a:cubicBezTo>
                <a:lnTo>
                  <a:pt x="2320987" y="1012837"/>
                </a:lnTo>
                <a:lnTo>
                  <a:pt x="2302539" y="1018182"/>
                </a:lnTo>
                <a:lnTo>
                  <a:pt x="2309945" y="1031075"/>
                </a:lnTo>
                <a:lnTo>
                  <a:pt x="2320987" y="1012837"/>
                </a:lnTo>
                <a:lnTo>
                  <a:pt x="2329443" y="1010387"/>
                </a:lnTo>
                <a:lnTo>
                  <a:pt x="2310745" y="1032875"/>
                </a:lnTo>
                <a:lnTo>
                  <a:pt x="2302470" y="1035053"/>
                </a:lnTo>
                <a:cubicBezTo>
                  <a:pt x="2295475" y="1035190"/>
                  <a:pt x="2292389" y="1027783"/>
                  <a:pt x="2295064" y="1022160"/>
                </a:cubicBezTo>
                <a:cubicBezTo>
                  <a:pt x="2310974" y="988350"/>
                  <a:pt x="2336486" y="958106"/>
                  <a:pt x="2356580" y="928479"/>
                </a:cubicBezTo>
                <a:cubicBezTo>
                  <a:pt x="2366627" y="913666"/>
                  <a:pt x="2376880" y="897807"/>
                  <a:pt x="2384372" y="880996"/>
                </a:cubicBezTo>
                <a:lnTo>
                  <a:pt x="2391777" y="845920"/>
                </a:lnTo>
                <a:lnTo>
                  <a:pt x="2406438" y="836102"/>
                </a:lnTo>
                <a:lnTo>
                  <a:pt x="2395602" y="827804"/>
                </a:lnTo>
                <a:lnTo>
                  <a:pt x="2391777" y="845920"/>
                </a:lnTo>
                <a:lnTo>
                  <a:pt x="2373297" y="858296"/>
                </a:lnTo>
                <a:cubicBezTo>
                  <a:pt x="2363678" y="867717"/>
                  <a:pt x="2355277" y="878587"/>
                  <a:pt x="2347459" y="889183"/>
                </a:cubicBezTo>
                <a:cubicBezTo>
                  <a:pt x="2330931" y="911609"/>
                  <a:pt x="2315500" y="935269"/>
                  <a:pt x="2294720" y="954060"/>
                </a:cubicBezTo>
                <a:cubicBezTo>
                  <a:pt x="2288754" y="959409"/>
                  <a:pt x="2277507" y="954265"/>
                  <a:pt x="2280388" y="945693"/>
                </a:cubicBezTo>
                <a:cubicBezTo>
                  <a:pt x="2295681" y="900362"/>
                  <a:pt x="2318107" y="856127"/>
                  <a:pt x="2351916" y="821769"/>
                </a:cubicBezTo>
                <a:lnTo>
                  <a:pt x="2351916" y="821975"/>
                </a:lnTo>
                <a:cubicBezTo>
                  <a:pt x="2353854" y="820003"/>
                  <a:pt x="2356066" y="819283"/>
                  <a:pt x="2358172" y="819435"/>
                </a:cubicBezTo>
                <a:close/>
                <a:moveTo>
                  <a:pt x="4279091" y="815803"/>
                </a:moveTo>
                <a:cubicBezTo>
                  <a:pt x="4282649" y="817226"/>
                  <a:pt x="4285221" y="820843"/>
                  <a:pt x="4283952" y="825678"/>
                </a:cubicBezTo>
                <a:cubicBezTo>
                  <a:pt x="4279631" y="842000"/>
                  <a:pt x="4274556" y="857980"/>
                  <a:pt x="4268590" y="873753"/>
                </a:cubicBezTo>
                <a:cubicBezTo>
                  <a:pt x="4243730" y="939452"/>
                  <a:pt x="4207159" y="998894"/>
                  <a:pt x="4166697" y="1055979"/>
                </a:cubicBezTo>
                <a:lnTo>
                  <a:pt x="4127375" y="1108750"/>
                </a:lnTo>
                <a:lnTo>
                  <a:pt x="4127453" y="1108571"/>
                </a:lnTo>
                <a:lnTo>
                  <a:pt x="4162666" y="1030549"/>
                </a:lnTo>
                <a:lnTo>
                  <a:pt x="4178167" y="1009473"/>
                </a:lnTo>
                <a:cubicBezTo>
                  <a:pt x="4197464" y="980232"/>
                  <a:pt x="4215303" y="950185"/>
                  <a:pt x="4230556" y="918941"/>
                </a:cubicBezTo>
                <a:lnTo>
                  <a:pt x="4246724" y="876088"/>
                </a:lnTo>
                <a:lnTo>
                  <a:pt x="4283060" y="827805"/>
                </a:lnTo>
                <a:lnTo>
                  <a:pt x="4267425" y="821221"/>
                </a:lnTo>
                <a:lnTo>
                  <a:pt x="4246724" y="876088"/>
                </a:lnTo>
                <a:lnTo>
                  <a:pt x="4242598" y="881571"/>
                </a:lnTo>
                <a:cubicBezTo>
                  <a:pt x="4218973" y="916718"/>
                  <a:pt x="4198587" y="954077"/>
                  <a:pt x="4179908" y="992345"/>
                </a:cubicBezTo>
                <a:lnTo>
                  <a:pt x="4162666" y="1030549"/>
                </a:lnTo>
                <a:lnTo>
                  <a:pt x="4114191" y="1096458"/>
                </a:lnTo>
                <a:lnTo>
                  <a:pt x="4138905" y="1040814"/>
                </a:lnTo>
                <a:cubicBezTo>
                  <a:pt x="4156187" y="1002752"/>
                  <a:pt x="4174430" y="965033"/>
                  <a:pt x="4194729" y="928480"/>
                </a:cubicBezTo>
                <a:cubicBezTo>
                  <a:pt x="4204811" y="910238"/>
                  <a:pt x="4215234" y="891995"/>
                  <a:pt x="4226756" y="874576"/>
                </a:cubicBezTo>
                <a:cubicBezTo>
                  <a:pt x="4239512" y="855237"/>
                  <a:pt x="4255354" y="838229"/>
                  <a:pt x="4268315" y="819095"/>
                </a:cubicBezTo>
                <a:cubicBezTo>
                  <a:pt x="4270990" y="815151"/>
                  <a:pt x="4275534" y="814380"/>
                  <a:pt x="4279091" y="815803"/>
                </a:cubicBezTo>
                <a:close/>
                <a:moveTo>
                  <a:pt x="3654294" y="778306"/>
                </a:moveTo>
                <a:cubicBezTo>
                  <a:pt x="3658434" y="779438"/>
                  <a:pt x="3661726" y="783192"/>
                  <a:pt x="3660012" y="788439"/>
                </a:cubicBezTo>
                <a:cubicBezTo>
                  <a:pt x="3653702" y="807985"/>
                  <a:pt x="3647050" y="827393"/>
                  <a:pt x="3640055" y="846732"/>
                </a:cubicBezTo>
                <a:cubicBezTo>
                  <a:pt x="3583751" y="1001929"/>
                  <a:pt x="3506392" y="1148416"/>
                  <a:pt x="3429789" y="1294285"/>
                </a:cubicBezTo>
                <a:cubicBezTo>
                  <a:pt x="3391589" y="1366912"/>
                  <a:pt x="3354419" y="1437549"/>
                  <a:pt x="3317866" y="1513673"/>
                </a:cubicBezTo>
                <a:cubicBezTo>
                  <a:pt x="3281313" y="1589797"/>
                  <a:pt x="3240440" y="1663177"/>
                  <a:pt x="3196617" y="1735323"/>
                </a:cubicBezTo>
                <a:cubicBezTo>
                  <a:pt x="3153480" y="1806372"/>
                  <a:pt x="3106434" y="1877558"/>
                  <a:pt x="3067275" y="1948950"/>
                </a:cubicBezTo>
                <a:cubicBezTo>
                  <a:pt x="3028115" y="2020342"/>
                  <a:pt x="2995540" y="2095026"/>
                  <a:pt x="2958438" y="2167514"/>
                </a:cubicBezTo>
                <a:cubicBezTo>
                  <a:pt x="2920239" y="2242267"/>
                  <a:pt x="2874633" y="2312836"/>
                  <a:pt x="2827381" y="2382101"/>
                </a:cubicBezTo>
                <a:cubicBezTo>
                  <a:pt x="2779787" y="2451847"/>
                  <a:pt x="2729655" y="2519879"/>
                  <a:pt x="2678426" y="2587087"/>
                </a:cubicBezTo>
                <a:cubicBezTo>
                  <a:pt x="2652708" y="2620828"/>
                  <a:pt x="2626717" y="2654089"/>
                  <a:pt x="2602576" y="2688997"/>
                </a:cubicBezTo>
                <a:cubicBezTo>
                  <a:pt x="2591055" y="2705730"/>
                  <a:pt x="2579602" y="2722533"/>
                  <a:pt x="2567738" y="2738991"/>
                </a:cubicBezTo>
                <a:cubicBezTo>
                  <a:pt x="2561909" y="2747084"/>
                  <a:pt x="2555942" y="2755039"/>
                  <a:pt x="2549838" y="2762926"/>
                </a:cubicBezTo>
                <a:cubicBezTo>
                  <a:pt x="2545312" y="2768824"/>
                  <a:pt x="2541197" y="2774790"/>
                  <a:pt x="2534683" y="2778631"/>
                </a:cubicBezTo>
                <a:cubicBezTo>
                  <a:pt x="2521995" y="2786106"/>
                  <a:pt x="2507319" y="2785215"/>
                  <a:pt x="2503822" y="2802428"/>
                </a:cubicBezTo>
                <a:cubicBezTo>
                  <a:pt x="2502313" y="2809972"/>
                  <a:pt x="2502038" y="2817858"/>
                  <a:pt x="2500049" y="2825265"/>
                </a:cubicBezTo>
                <a:cubicBezTo>
                  <a:pt x="2498061" y="2832672"/>
                  <a:pt x="2494083" y="2839461"/>
                  <a:pt x="2490997" y="2846457"/>
                </a:cubicBezTo>
                <a:cubicBezTo>
                  <a:pt x="2478104" y="2875946"/>
                  <a:pt x="2462262" y="2905367"/>
                  <a:pt x="2431607" y="2919289"/>
                </a:cubicBezTo>
                <a:lnTo>
                  <a:pt x="2431607" y="2919357"/>
                </a:lnTo>
                <a:cubicBezTo>
                  <a:pt x="2421662" y="2923883"/>
                  <a:pt x="2412953" y="2909070"/>
                  <a:pt x="2422965" y="2904544"/>
                </a:cubicBezTo>
                <a:cubicBezTo>
                  <a:pt x="2438122" y="2897686"/>
                  <a:pt x="2449506" y="2886919"/>
                  <a:pt x="2458490" y="2872722"/>
                </a:cubicBezTo>
                <a:cubicBezTo>
                  <a:pt x="2467474" y="2858527"/>
                  <a:pt x="2473509" y="2842959"/>
                  <a:pt x="2480641" y="2827871"/>
                </a:cubicBezTo>
                <a:cubicBezTo>
                  <a:pt x="2486813" y="2814773"/>
                  <a:pt x="2484070" y="2798999"/>
                  <a:pt x="2491203" y="2786380"/>
                </a:cubicBezTo>
                <a:cubicBezTo>
                  <a:pt x="2498884" y="2772870"/>
                  <a:pt x="2510954" y="2771224"/>
                  <a:pt x="2523778" y="2765052"/>
                </a:cubicBezTo>
                <a:cubicBezTo>
                  <a:pt x="2531733" y="2761212"/>
                  <a:pt x="2536808" y="2752159"/>
                  <a:pt x="2541952" y="2745301"/>
                </a:cubicBezTo>
                <a:cubicBezTo>
                  <a:pt x="2547918" y="2737346"/>
                  <a:pt x="2553679" y="2729322"/>
                  <a:pt x="2559440" y="2721229"/>
                </a:cubicBezTo>
                <a:cubicBezTo>
                  <a:pt x="2582894" y="2688174"/>
                  <a:pt x="2604017" y="2655667"/>
                  <a:pt x="2629872" y="2622063"/>
                </a:cubicBezTo>
                <a:cubicBezTo>
                  <a:pt x="2655726" y="2588459"/>
                  <a:pt x="2681718" y="2554992"/>
                  <a:pt x="2707024" y="2520976"/>
                </a:cubicBezTo>
                <a:cubicBezTo>
                  <a:pt x="2757430" y="2453287"/>
                  <a:pt x="2806396" y="2384501"/>
                  <a:pt x="2852413" y="2313795"/>
                </a:cubicBezTo>
                <a:cubicBezTo>
                  <a:pt x="2897128" y="2245010"/>
                  <a:pt x="2937041" y="2173961"/>
                  <a:pt x="2972566" y="2100580"/>
                </a:cubicBezTo>
                <a:cubicBezTo>
                  <a:pt x="3008090" y="2027200"/>
                  <a:pt x="3042243" y="1952859"/>
                  <a:pt x="3085723" y="1883662"/>
                </a:cubicBezTo>
                <a:cubicBezTo>
                  <a:pt x="3129408" y="1814053"/>
                  <a:pt x="3172133" y="1744376"/>
                  <a:pt x="3214036" y="1672847"/>
                </a:cubicBezTo>
                <a:cubicBezTo>
                  <a:pt x="3255938" y="1601318"/>
                  <a:pt x="3291737" y="1526909"/>
                  <a:pt x="3328496" y="1453185"/>
                </a:cubicBezTo>
                <a:cubicBezTo>
                  <a:pt x="3365255" y="1379462"/>
                  <a:pt x="3404003" y="1306698"/>
                  <a:pt x="3442201" y="1233729"/>
                </a:cubicBezTo>
                <a:cubicBezTo>
                  <a:pt x="3518325" y="1088134"/>
                  <a:pt x="3592871" y="940687"/>
                  <a:pt x="3643484" y="783913"/>
                </a:cubicBezTo>
                <a:cubicBezTo>
                  <a:pt x="3645164" y="778666"/>
                  <a:pt x="3650153" y="777175"/>
                  <a:pt x="3654294" y="778306"/>
                </a:cubicBezTo>
                <a:close/>
                <a:moveTo>
                  <a:pt x="3562062" y="759927"/>
                </a:moveTo>
                <a:cubicBezTo>
                  <a:pt x="3566194" y="761059"/>
                  <a:pt x="3569451" y="764813"/>
                  <a:pt x="3567703" y="770060"/>
                </a:cubicBezTo>
                <a:cubicBezTo>
                  <a:pt x="3561393" y="788920"/>
                  <a:pt x="3555220" y="807848"/>
                  <a:pt x="3549049" y="826776"/>
                </a:cubicBezTo>
                <a:cubicBezTo>
                  <a:pt x="3524703" y="901391"/>
                  <a:pt x="3500014" y="976212"/>
                  <a:pt x="3466272" y="1047261"/>
                </a:cubicBezTo>
                <a:cubicBezTo>
                  <a:pt x="3432051" y="1119338"/>
                  <a:pt x="3385280" y="1183735"/>
                  <a:pt x="3345160" y="1253549"/>
                </a:cubicBezTo>
                <a:cubicBezTo>
                  <a:pt x="3305041" y="1323364"/>
                  <a:pt x="3268076" y="1396950"/>
                  <a:pt x="3237969" y="1469851"/>
                </a:cubicBezTo>
                <a:cubicBezTo>
                  <a:pt x="3207863" y="1542751"/>
                  <a:pt x="3172339" y="1613114"/>
                  <a:pt x="3134140" y="1682106"/>
                </a:cubicBezTo>
                <a:cubicBezTo>
                  <a:pt x="3056919" y="1821529"/>
                  <a:pt x="2969822" y="1955671"/>
                  <a:pt x="2901859" y="2100032"/>
                </a:cubicBezTo>
                <a:cubicBezTo>
                  <a:pt x="2835680" y="2240621"/>
                  <a:pt x="2792474" y="2393349"/>
                  <a:pt x="2696050" y="2517890"/>
                </a:cubicBezTo>
                <a:cubicBezTo>
                  <a:pt x="2673488" y="2547037"/>
                  <a:pt x="2647702" y="2572617"/>
                  <a:pt x="2621984" y="2600255"/>
                </a:cubicBezTo>
                <a:cubicBezTo>
                  <a:pt x="2596267" y="2627893"/>
                  <a:pt x="2570618" y="2655667"/>
                  <a:pt x="2545997" y="2684334"/>
                </a:cubicBezTo>
                <a:cubicBezTo>
                  <a:pt x="2499500" y="2738375"/>
                  <a:pt x="2453346" y="2796668"/>
                  <a:pt x="2426325" y="2863328"/>
                </a:cubicBezTo>
                <a:lnTo>
                  <a:pt x="2426325" y="2863602"/>
                </a:lnTo>
                <a:cubicBezTo>
                  <a:pt x="2422211" y="2873752"/>
                  <a:pt x="2405683" y="2869294"/>
                  <a:pt x="2409798" y="2859076"/>
                </a:cubicBezTo>
                <a:cubicBezTo>
                  <a:pt x="2415901" y="2844056"/>
                  <a:pt x="2422759" y="2829449"/>
                  <a:pt x="2430509" y="2815253"/>
                </a:cubicBezTo>
                <a:cubicBezTo>
                  <a:pt x="2465484" y="2751062"/>
                  <a:pt x="2513628" y="2694415"/>
                  <a:pt x="2562251" y="2640306"/>
                </a:cubicBezTo>
                <a:cubicBezTo>
                  <a:pt x="2612520" y="2584275"/>
                  <a:pt x="2668207" y="2532292"/>
                  <a:pt x="2710109" y="2469473"/>
                </a:cubicBezTo>
                <a:cubicBezTo>
                  <a:pt x="2796932" y="2339376"/>
                  <a:pt x="2837120" y="2189392"/>
                  <a:pt x="2908923" y="2046746"/>
                </a:cubicBezTo>
                <a:cubicBezTo>
                  <a:pt x="2980726" y="1904099"/>
                  <a:pt x="3068440" y="1770300"/>
                  <a:pt x="3143398" y="1629436"/>
                </a:cubicBezTo>
                <a:cubicBezTo>
                  <a:pt x="3161983" y="1594460"/>
                  <a:pt x="3179540" y="1559690"/>
                  <a:pt x="3196342" y="1523137"/>
                </a:cubicBezTo>
                <a:cubicBezTo>
                  <a:pt x="3213143" y="1486584"/>
                  <a:pt x="3227751" y="1449139"/>
                  <a:pt x="3244279" y="1412449"/>
                </a:cubicBezTo>
                <a:cubicBezTo>
                  <a:pt x="3276992" y="1339686"/>
                  <a:pt x="3314985" y="1269460"/>
                  <a:pt x="3356133" y="1201154"/>
                </a:cubicBezTo>
                <a:cubicBezTo>
                  <a:pt x="3377324" y="1165904"/>
                  <a:pt x="3401327" y="1130311"/>
                  <a:pt x="3421147" y="1096364"/>
                </a:cubicBezTo>
                <a:cubicBezTo>
                  <a:pt x="3440967" y="1062417"/>
                  <a:pt x="3457837" y="1026824"/>
                  <a:pt x="3472787" y="990476"/>
                </a:cubicBezTo>
                <a:cubicBezTo>
                  <a:pt x="3503031" y="917027"/>
                  <a:pt x="3526074" y="840835"/>
                  <a:pt x="3551174" y="765534"/>
                </a:cubicBezTo>
                <a:cubicBezTo>
                  <a:pt x="3552923" y="760287"/>
                  <a:pt x="3557929" y="758796"/>
                  <a:pt x="3562062" y="759927"/>
                </a:cubicBezTo>
                <a:close/>
                <a:moveTo>
                  <a:pt x="3369823" y="756164"/>
                </a:moveTo>
                <a:cubicBezTo>
                  <a:pt x="3373535" y="758316"/>
                  <a:pt x="3375747" y="762790"/>
                  <a:pt x="3372729" y="767454"/>
                </a:cubicBezTo>
                <a:cubicBezTo>
                  <a:pt x="3363334" y="782061"/>
                  <a:pt x="3354350" y="796943"/>
                  <a:pt x="3345846" y="812099"/>
                </a:cubicBezTo>
                <a:cubicBezTo>
                  <a:pt x="3274386" y="939247"/>
                  <a:pt x="3232552" y="1080316"/>
                  <a:pt x="3182832" y="1216721"/>
                </a:cubicBezTo>
                <a:cubicBezTo>
                  <a:pt x="3170693" y="1250120"/>
                  <a:pt x="3158074" y="1283381"/>
                  <a:pt x="3144358" y="1316231"/>
                </a:cubicBezTo>
                <a:cubicBezTo>
                  <a:pt x="3129682" y="1351344"/>
                  <a:pt x="3112880" y="1385428"/>
                  <a:pt x="3097586" y="1420267"/>
                </a:cubicBezTo>
                <a:cubicBezTo>
                  <a:pt x="3064462" y="1495568"/>
                  <a:pt x="3034013" y="1574160"/>
                  <a:pt x="3002191" y="1648021"/>
                </a:cubicBezTo>
                <a:cubicBezTo>
                  <a:pt x="2970371" y="1721882"/>
                  <a:pt x="2935532" y="1795948"/>
                  <a:pt x="2895824" y="1864391"/>
                </a:cubicBezTo>
                <a:cubicBezTo>
                  <a:pt x="2856116" y="1932834"/>
                  <a:pt x="2812705" y="1999151"/>
                  <a:pt x="2774163" y="2068279"/>
                </a:cubicBezTo>
                <a:cubicBezTo>
                  <a:pt x="2732466" y="2143100"/>
                  <a:pt x="2688438" y="2219224"/>
                  <a:pt x="2645919" y="2290959"/>
                </a:cubicBezTo>
                <a:cubicBezTo>
                  <a:pt x="2603399" y="2362693"/>
                  <a:pt x="2561771" y="2434977"/>
                  <a:pt x="2513285" y="2502939"/>
                </a:cubicBezTo>
                <a:cubicBezTo>
                  <a:pt x="2490448" y="2534966"/>
                  <a:pt x="2466513" y="2566307"/>
                  <a:pt x="2440453" y="2595797"/>
                </a:cubicBezTo>
                <a:cubicBezTo>
                  <a:pt x="2423719" y="2614793"/>
                  <a:pt x="2409386" y="2635299"/>
                  <a:pt x="2394298" y="2655598"/>
                </a:cubicBezTo>
                <a:cubicBezTo>
                  <a:pt x="2377565" y="2678093"/>
                  <a:pt x="2360283" y="2700724"/>
                  <a:pt x="2339503" y="2719721"/>
                </a:cubicBezTo>
                <a:cubicBezTo>
                  <a:pt x="2322907" y="2734877"/>
                  <a:pt x="2302744" y="2749004"/>
                  <a:pt x="2279427" y="2749485"/>
                </a:cubicBezTo>
                <a:lnTo>
                  <a:pt x="2279427" y="2749553"/>
                </a:lnTo>
                <a:cubicBezTo>
                  <a:pt x="2268386" y="2749759"/>
                  <a:pt x="2268386" y="2732614"/>
                  <a:pt x="2279427" y="2732408"/>
                </a:cubicBezTo>
                <a:lnTo>
                  <a:pt x="2281835" y="2731594"/>
                </a:lnTo>
                <a:lnTo>
                  <a:pt x="2280388" y="2729391"/>
                </a:lnTo>
                <a:cubicBezTo>
                  <a:pt x="2282719" y="2715881"/>
                  <a:pt x="2285943" y="2702645"/>
                  <a:pt x="2289852" y="2689546"/>
                </a:cubicBezTo>
                <a:cubicBezTo>
                  <a:pt x="2307134" y="2631870"/>
                  <a:pt x="2336555" y="2578241"/>
                  <a:pt x="2368582" y="2527629"/>
                </a:cubicBezTo>
                <a:cubicBezTo>
                  <a:pt x="2403558" y="2472422"/>
                  <a:pt x="2442785" y="2420027"/>
                  <a:pt x="2482288" y="2368043"/>
                </a:cubicBezTo>
                <a:cubicBezTo>
                  <a:pt x="2519320" y="2319351"/>
                  <a:pt x="2556354" y="2270797"/>
                  <a:pt x="2590644" y="2220116"/>
                </a:cubicBezTo>
                <a:cubicBezTo>
                  <a:pt x="2632889" y="2157640"/>
                  <a:pt x="2671637" y="2092900"/>
                  <a:pt x="2707436" y="2026515"/>
                </a:cubicBezTo>
                <a:cubicBezTo>
                  <a:pt x="2777936" y="1896007"/>
                  <a:pt x="2836983" y="1759738"/>
                  <a:pt x="2892876" y="1622441"/>
                </a:cubicBezTo>
                <a:cubicBezTo>
                  <a:pt x="2920925" y="1553587"/>
                  <a:pt x="2947328" y="1485076"/>
                  <a:pt x="2978532" y="1416496"/>
                </a:cubicBezTo>
                <a:cubicBezTo>
                  <a:pt x="3009737" y="1347916"/>
                  <a:pt x="3043615" y="1280570"/>
                  <a:pt x="3078248" y="1213636"/>
                </a:cubicBezTo>
                <a:cubicBezTo>
                  <a:pt x="3148953" y="1076956"/>
                  <a:pt x="3222608" y="941579"/>
                  <a:pt x="3283988" y="800373"/>
                </a:cubicBezTo>
                <a:lnTo>
                  <a:pt x="3284125" y="800304"/>
                </a:lnTo>
                <a:cubicBezTo>
                  <a:pt x="3286319" y="795229"/>
                  <a:pt x="3291120" y="794886"/>
                  <a:pt x="3294823" y="797064"/>
                </a:cubicBezTo>
                <a:cubicBezTo>
                  <a:pt x="3298526" y="799241"/>
                  <a:pt x="3301133" y="803939"/>
                  <a:pt x="3298938" y="808945"/>
                </a:cubicBezTo>
                <a:cubicBezTo>
                  <a:pt x="3291188" y="826708"/>
                  <a:pt x="3283302" y="844333"/>
                  <a:pt x="3275278" y="861889"/>
                </a:cubicBezTo>
                <a:cubicBezTo>
                  <a:pt x="3211704" y="1000489"/>
                  <a:pt x="3137844" y="1134083"/>
                  <a:pt x="3068715" y="1269940"/>
                </a:cubicBezTo>
                <a:cubicBezTo>
                  <a:pt x="3034631" y="1336874"/>
                  <a:pt x="3001438" y="1405180"/>
                  <a:pt x="2972018" y="1473486"/>
                </a:cubicBezTo>
                <a:cubicBezTo>
                  <a:pt x="2942596" y="1541791"/>
                  <a:pt x="2916262" y="1611400"/>
                  <a:pt x="2887732" y="1680049"/>
                </a:cubicBezTo>
                <a:cubicBezTo>
                  <a:pt x="2831223" y="1816317"/>
                  <a:pt x="2770598" y="1951145"/>
                  <a:pt x="2697834" y="2079596"/>
                </a:cubicBezTo>
                <a:cubicBezTo>
                  <a:pt x="2661624" y="2143512"/>
                  <a:pt x="2622396" y="2205646"/>
                  <a:pt x="2580083" y="2265653"/>
                </a:cubicBezTo>
                <a:cubicBezTo>
                  <a:pt x="2545313" y="2314962"/>
                  <a:pt x="2507799" y="2362282"/>
                  <a:pt x="2471658" y="2410494"/>
                </a:cubicBezTo>
                <a:cubicBezTo>
                  <a:pt x="2432841" y="2462272"/>
                  <a:pt x="2394848" y="2514941"/>
                  <a:pt x="2362341" y="2570971"/>
                </a:cubicBezTo>
                <a:cubicBezTo>
                  <a:pt x="2347631" y="2596312"/>
                  <a:pt x="2333829" y="2622526"/>
                  <a:pt x="2322428" y="2649667"/>
                </a:cubicBezTo>
                <a:lnTo>
                  <a:pt x="2299421" y="2725646"/>
                </a:lnTo>
                <a:lnTo>
                  <a:pt x="2307613" y="2722875"/>
                </a:lnTo>
                <a:cubicBezTo>
                  <a:pt x="2330519" y="2708748"/>
                  <a:pt x="2348967" y="2686254"/>
                  <a:pt x="2365083" y="2665885"/>
                </a:cubicBezTo>
                <a:cubicBezTo>
                  <a:pt x="2381200" y="2645517"/>
                  <a:pt x="2395739" y="2623983"/>
                  <a:pt x="2411649" y="2603478"/>
                </a:cubicBezTo>
                <a:cubicBezTo>
                  <a:pt x="2432704" y="2576251"/>
                  <a:pt x="2456363" y="2551151"/>
                  <a:pt x="2477075" y="2523582"/>
                </a:cubicBezTo>
                <a:cubicBezTo>
                  <a:pt x="2500666" y="2492241"/>
                  <a:pt x="2523709" y="2460145"/>
                  <a:pt x="2544694" y="2427021"/>
                </a:cubicBezTo>
                <a:cubicBezTo>
                  <a:pt x="2567463" y="2391154"/>
                  <a:pt x="2588517" y="2354052"/>
                  <a:pt x="2610188" y="2317636"/>
                </a:cubicBezTo>
                <a:cubicBezTo>
                  <a:pt x="2631860" y="2281220"/>
                  <a:pt x="2653462" y="2244804"/>
                  <a:pt x="2674791" y="2208251"/>
                </a:cubicBezTo>
                <a:cubicBezTo>
                  <a:pt x="2716007" y="2137682"/>
                  <a:pt x="2754686" y="2065536"/>
                  <a:pt x="2796726" y="1995447"/>
                </a:cubicBezTo>
                <a:cubicBezTo>
                  <a:pt x="2837051" y="1928308"/>
                  <a:pt x="2878268" y="1864803"/>
                  <a:pt x="2915849" y="1792862"/>
                </a:cubicBezTo>
                <a:cubicBezTo>
                  <a:pt x="2953431" y="1720922"/>
                  <a:pt x="2985527" y="1645003"/>
                  <a:pt x="3016182" y="1570663"/>
                </a:cubicBezTo>
                <a:cubicBezTo>
                  <a:pt x="3046837" y="1496322"/>
                  <a:pt x="3077012" y="1421776"/>
                  <a:pt x="3111440" y="1349012"/>
                </a:cubicBezTo>
                <a:cubicBezTo>
                  <a:pt x="3141546" y="1285301"/>
                  <a:pt x="3164520" y="1217887"/>
                  <a:pt x="3187975" y="1151433"/>
                </a:cubicBezTo>
                <a:cubicBezTo>
                  <a:pt x="3235295" y="1017291"/>
                  <a:pt x="3280215" y="879171"/>
                  <a:pt x="3357916" y="758813"/>
                </a:cubicBezTo>
                <a:cubicBezTo>
                  <a:pt x="3360899" y="754184"/>
                  <a:pt x="3366112" y="754012"/>
                  <a:pt x="3369823" y="756164"/>
                </a:cubicBezTo>
                <a:close/>
                <a:moveTo>
                  <a:pt x="3742788" y="732325"/>
                </a:moveTo>
                <a:cubicBezTo>
                  <a:pt x="3746491" y="734502"/>
                  <a:pt x="3749097" y="739199"/>
                  <a:pt x="3746903" y="744205"/>
                </a:cubicBezTo>
                <a:cubicBezTo>
                  <a:pt x="3737987" y="764848"/>
                  <a:pt x="3729209" y="785491"/>
                  <a:pt x="3720636" y="806270"/>
                </a:cubicBezTo>
                <a:cubicBezTo>
                  <a:pt x="3686998" y="887811"/>
                  <a:pt x="3656103" y="970416"/>
                  <a:pt x="3625525" y="1053141"/>
                </a:cubicBezTo>
                <a:lnTo>
                  <a:pt x="3535437" y="1292442"/>
                </a:lnTo>
                <a:lnTo>
                  <a:pt x="3556318" y="1250394"/>
                </a:lnTo>
                <a:cubicBezTo>
                  <a:pt x="3583133" y="1200125"/>
                  <a:pt x="3610428" y="1150062"/>
                  <a:pt x="3636008" y="1099107"/>
                </a:cubicBezTo>
                <a:cubicBezTo>
                  <a:pt x="3653016" y="1065228"/>
                  <a:pt x="3675167" y="1034230"/>
                  <a:pt x="3696564" y="1003095"/>
                </a:cubicBezTo>
                <a:lnTo>
                  <a:pt x="3756475" y="907717"/>
                </a:lnTo>
                <a:lnTo>
                  <a:pt x="3756709" y="906054"/>
                </a:lnTo>
                <a:cubicBezTo>
                  <a:pt x="3759315" y="887195"/>
                  <a:pt x="3761373" y="866552"/>
                  <a:pt x="3768437" y="848721"/>
                </a:cubicBezTo>
                <a:cubicBezTo>
                  <a:pt x="3771763" y="840354"/>
                  <a:pt x="3776838" y="832382"/>
                  <a:pt x="3782538" y="824821"/>
                </a:cubicBezTo>
                <a:lnTo>
                  <a:pt x="3786871" y="819621"/>
                </a:lnTo>
                <a:lnTo>
                  <a:pt x="3789147" y="797766"/>
                </a:lnTo>
                <a:lnTo>
                  <a:pt x="3789147" y="797698"/>
                </a:lnTo>
                <a:cubicBezTo>
                  <a:pt x="3787570" y="786931"/>
                  <a:pt x="3804098" y="782267"/>
                  <a:pt x="3805675" y="793171"/>
                </a:cubicBezTo>
                <a:lnTo>
                  <a:pt x="3805193" y="798341"/>
                </a:lnTo>
                <a:lnTo>
                  <a:pt x="3839965" y="761762"/>
                </a:lnTo>
                <a:cubicBezTo>
                  <a:pt x="3847783" y="753944"/>
                  <a:pt x="3859922" y="766083"/>
                  <a:pt x="3852104" y="773901"/>
                </a:cubicBezTo>
                <a:cubicBezTo>
                  <a:pt x="3839005" y="787068"/>
                  <a:pt x="3825975" y="800235"/>
                  <a:pt x="3813699" y="814226"/>
                </a:cubicBezTo>
                <a:lnTo>
                  <a:pt x="3802442" y="827880"/>
                </a:lnTo>
                <a:lnTo>
                  <a:pt x="3800060" y="853453"/>
                </a:lnTo>
                <a:cubicBezTo>
                  <a:pt x="3794239" y="873033"/>
                  <a:pt x="3785341" y="891926"/>
                  <a:pt x="3775980" y="909620"/>
                </a:cubicBezTo>
                <a:lnTo>
                  <a:pt x="3773357" y="913781"/>
                </a:lnTo>
                <a:lnTo>
                  <a:pt x="3771454" y="924708"/>
                </a:lnTo>
                <a:cubicBezTo>
                  <a:pt x="3765693" y="969011"/>
                  <a:pt x="3758218" y="1011599"/>
                  <a:pt x="3739770" y="1051993"/>
                </a:cubicBezTo>
                <a:cubicBezTo>
                  <a:pt x="3721322" y="1092386"/>
                  <a:pt x="3698828" y="1131614"/>
                  <a:pt x="3677842" y="1170773"/>
                </a:cubicBezTo>
                <a:cubicBezTo>
                  <a:pt x="3655005" y="1213430"/>
                  <a:pt x="3630248" y="1254989"/>
                  <a:pt x="3606587" y="1297235"/>
                </a:cubicBezTo>
                <a:cubicBezTo>
                  <a:pt x="3582927" y="1339480"/>
                  <a:pt x="3561874" y="1384880"/>
                  <a:pt x="3539928" y="1425959"/>
                </a:cubicBezTo>
                <a:cubicBezTo>
                  <a:pt x="3517982" y="1467039"/>
                  <a:pt x="3493773" y="1506952"/>
                  <a:pt x="3468399" y="1545974"/>
                </a:cubicBezTo>
                <a:cubicBezTo>
                  <a:pt x="3417650" y="1623950"/>
                  <a:pt x="3361963" y="1698633"/>
                  <a:pt x="3308333" y="1774689"/>
                </a:cubicBezTo>
                <a:cubicBezTo>
                  <a:pt x="3281381" y="1812888"/>
                  <a:pt x="3255046" y="1851293"/>
                  <a:pt x="3229878" y="1891000"/>
                </a:cubicBezTo>
                <a:cubicBezTo>
                  <a:pt x="3204709" y="1930708"/>
                  <a:pt x="3181872" y="1971856"/>
                  <a:pt x="3157252" y="2011975"/>
                </a:cubicBezTo>
                <a:cubicBezTo>
                  <a:pt x="3109246" y="2090225"/>
                  <a:pt x="3057399" y="2165800"/>
                  <a:pt x="3001232" y="2238701"/>
                </a:cubicBezTo>
                <a:cubicBezTo>
                  <a:pt x="2945065" y="2311602"/>
                  <a:pt x="2886223" y="2380250"/>
                  <a:pt x="2821827" y="2448213"/>
                </a:cubicBezTo>
                <a:cubicBezTo>
                  <a:pt x="2757430" y="2516176"/>
                  <a:pt x="2709081" y="2596346"/>
                  <a:pt x="2658675" y="2674732"/>
                </a:cubicBezTo>
                <a:cubicBezTo>
                  <a:pt x="2639198" y="2704977"/>
                  <a:pt x="2616498" y="2733780"/>
                  <a:pt x="2599627" y="2765601"/>
                </a:cubicBezTo>
                <a:cubicBezTo>
                  <a:pt x="2583854" y="2795228"/>
                  <a:pt x="2570961" y="2827803"/>
                  <a:pt x="2558822" y="2857498"/>
                </a:cubicBezTo>
                <a:cubicBezTo>
                  <a:pt x="2546684" y="2887194"/>
                  <a:pt x="2534819" y="2917094"/>
                  <a:pt x="2520143" y="2945624"/>
                </a:cubicBezTo>
                <a:cubicBezTo>
                  <a:pt x="2515034" y="2955534"/>
                  <a:pt x="2509411" y="2966232"/>
                  <a:pt x="2502587" y="2975927"/>
                </a:cubicBezTo>
                <a:lnTo>
                  <a:pt x="2477888" y="3000156"/>
                </a:lnTo>
                <a:lnTo>
                  <a:pt x="2471293" y="3001023"/>
                </a:lnTo>
                <a:cubicBezTo>
                  <a:pt x="2465313" y="2998975"/>
                  <a:pt x="2462227" y="2989550"/>
                  <a:pt x="2469325" y="2985332"/>
                </a:cubicBezTo>
                <a:cubicBezTo>
                  <a:pt x="2477486" y="2980462"/>
                  <a:pt x="2483659" y="2972781"/>
                  <a:pt x="2489008" y="2965032"/>
                </a:cubicBezTo>
                <a:cubicBezTo>
                  <a:pt x="2505879" y="2940617"/>
                  <a:pt x="2517674" y="2912431"/>
                  <a:pt x="2529127" y="2885136"/>
                </a:cubicBezTo>
                <a:cubicBezTo>
                  <a:pt x="2542295" y="2853863"/>
                  <a:pt x="2554570" y="2822179"/>
                  <a:pt x="2568423" y="2791182"/>
                </a:cubicBezTo>
                <a:lnTo>
                  <a:pt x="2612102" y="2714878"/>
                </a:lnTo>
                <a:lnTo>
                  <a:pt x="2576379" y="2766150"/>
                </a:lnTo>
                <a:cubicBezTo>
                  <a:pt x="2536534" y="2829106"/>
                  <a:pt x="2499570" y="2896794"/>
                  <a:pt x="2481739" y="2969626"/>
                </a:cubicBezTo>
                <a:lnTo>
                  <a:pt x="2481601" y="2969421"/>
                </a:lnTo>
                <a:cubicBezTo>
                  <a:pt x="2478996" y="2980188"/>
                  <a:pt x="2462468" y="2975593"/>
                  <a:pt x="2465074" y="2964894"/>
                </a:cubicBezTo>
                <a:cubicBezTo>
                  <a:pt x="2469120" y="2948367"/>
                  <a:pt x="2474195" y="2932113"/>
                  <a:pt x="2480093" y="2916134"/>
                </a:cubicBezTo>
                <a:cubicBezTo>
                  <a:pt x="2506839" y="2843920"/>
                  <a:pt x="2546821" y="2776642"/>
                  <a:pt x="2590506" y="2713549"/>
                </a:cubicBezTo>
                <a:cubicBezTo>
                  <a:pt x="2610669" y="2684402"/>
                  <a:pt x="2631998" y="2655941"/>
                  <a:pt x="2654423" y="2628441"/>
                </a:cubicBezTo>
                <a:lnTo>
                  <a:pt x="2725104" y="2544593"/>
                </a:lnTo>
                <a:lnTo>
                  <a:pt x="2767374" y="2484698"/>
                </a:lnTo>
                <a:lnTo>
                  <a:pt x="2770558" y="2481160"/>
                </a:lnTo>
                <a:lnTo>
                  <a:pt x="2882040" y="2318734"/>
                </a:lnTo>
                <a:cubicBezTo>
                  <a:pt x="2905357" y="2281426"/>
                  <a:pt x="2929155" y="2244256"/>
                  <a:pt x="2954941" y="2209074"/>
                </a:cubicBezTo>
                <a:cubicBezTo>
                  <a:pt x="2980726" y="2173893"/>
                  <a:pt x="3007610" y="2139534"/>
                  <a:pt x="3034288" y="2104970"/>
                </a:cubicBezTo>
                <a:cubicBezTo>
                  <a:pt x="3087506" y="2035978"/>
                  <a:pt x="3137020" y="1965341"/>
                  <a:pt x="3179746" y="1889286"/>
                </a:cubicBezTo>
                <a:cubicBezTo>
                  <a:pt x="3201965" y="1849715"/>
                  <a:pt x="3222745" y="1809184"/>
                  <a:pt x="3247092" y="1770779"/>
                </a:cubicBezTo>
                <a:cubicBezTo>
                  <a:pt x="3266157" y="1740673"/>
                  <a:pt x="3289336" y="1714475"/>
                  <a:pt x="3313477" y="1688415"/>
                </a:cubicBezTo>
                <a:cubicBezTo>
                  <a:pt x="3339881" y="1659886"/>
                  <a:pt x="3362923" y="1629710"/>
                  <a:pt x="3381096" y="1595215"/>
                </a:cubicBezTo>
                <a:cubicBezTo>
                  <a:pt x="3401876" y="1555850"/>
                  <a:pt x="3421353" y="1515868"/>
                  <a:pt x="3439939" y="1475405"/>
                </a:cubicBezTo>
                <a:cubicBezTo>
                  <a:pt x="3476972" y="1394687"/>
                  <a:pt x="3510096" y="1312185"/>
                  <a:pt x="3541711" y="1229203"/>
                </a:cubicBezTo>
                <a:cubicBezTo>
                  <a:pt x="3604531" y="1064405"/>
                  <a:pt x="3661726" y="897413"/>
                  <a:pt x="3732089" y="735564"/>
                </a:cubicBezTo>
                <a:cubicBezTo>
                  <a:pt x="3734283" y="730489"/>
                  <a:pt x="3739084" y="730147"/>
                  <a:pt x="3742788" y="732325"/>
                </a:cubicBezTo>
                <a:close/>
                <a:moveTo>
                  <a:pt x="3416098" y="717957"/>
                </a:moveTo>
                <a:cubicBezTo>
                  <a:pt x="3420376" y="717957"/>
                  <a:pt x="3424645" y="720717"/>
                  <a:pt x="3424645" y="726237"/>
                </a:cubicBezTo>
                <a:cubicBezTo>
                  <a:pt x="3424577" y="742559"/>
                  <a:pt x="3423548" y="758812"/>
                  <a:pt x="3421696" y="774997"/>
                </a:cubicBezTo>
                <a:cubicBezTo>
                  <a:pt x="3417684" y="809458"/>
                  <a:pt x="3410466" y="843457"/>
                  <a:pt x="3400856" y="876796"/>
                </a:cubicBezTo>
                <a:lnTo>
                  <a:pt x="3397264" y="886782"/>
                </a:lnTo>
                <a:lnTo>
                  <a:pt x="3414290" y="860036"/>
                </a:lnTo>
                <a:cubicBezTo>
                  <a:pt x="3436852" y="825472"/>
                  <a:pt x="3459553" y="791045"/>
                  <a:pt x="3478138" y="754149"/>
                </a:cubicBezTo>
                <a:lnTo>
                  <a:pt x="3478069" y="754286"/>
                </a:lnTo>
                <a:cubicBezTo>
                  <a:pt x="3483075" y="744411"/>
                  <a:pt x="3497820" y="753120"/>
                  <a:pt x="3492882" y="762927"/>
                </a:cubicBezTo>
                <a:cubicBezTo>
                  <a:pt x="3483418" y="781650"/>
                  <a:pt x="3472994" y="799892"/>
                  <a:pt x="3461953" y="817723"/>
                </a:cubicBezTo>
                <a:cubicBezTo>
                  <a:pt x="3440693" y="852013"/>
                  <a:pt x="3417444" y="885000"/>
                  <a:pt x="3397076" y="919838"/>
                </a:cubicBezTo>
                <a:cubicBezTo>
                  <a:pt x="3386446" y="938149"/>
                  <a:pt x="3375268" y="957214"/>
                  <a:pt x="3367724" y="976348"/>
                </a:cubicBezTo>
                <a:cubicBezTo>
                  <a:pt x="3360180" y="995482"/>
                  <a:pt x="3354899" y="1015302"/>
                  <a:pt x="3350099" y="1035258"/>
                </a:cubicBezTo>
                <a:cubicBezTo>
                  <a:pt x="3340498" y="1074966"/>
                  <a:pt x="3329594" y="1114057"/>
                  <a:pt x="3314918" y="1151913"/>
                </a:cubicBezTo>
                <a:cubicBezTo>
                  <a:pt x="3300241" y="1189769"/>
                  <a:pt x="3282547" y="1226459"/>
                  <a:pt x="3263483" y="1262327"/>
                </a:cubicBezTo>
                <a:cubicBezTo>
                  <a:pt x="3224666" y="1335502"/>
                  <a:pt x="3180295" y="1405728"/>
                  <a:pt x="3143399" y="1480000"/>
                </a:cubicBezTo>
                <a:cubicBezTo>
                  <a:pt x="3126323" y="1514358"/>
                  <a:pt x="3110206" y="1548854"/>
                  <a:pt x="3091964" y="1582938"/>
                </a:cubicBezTo>
                <a:cubicBezTo>
                  <a:pt x="3073721" y="1617023"/>
                  <a:pt x="3054519" y="1650627"/>
                  <a:pt x="3035042" y="1684025"/>
                </a:cubicBezTo>
                <a:lnTo>
                  <a:pt x="3018367" y="1712506"/>
                </a:lnTo>
                <a:lnTo>
                  <a:pt x="2982784" y="1798211"/>
                </a:lnTo>
                <a:cubicBezTo>
                  <a:pt x="2963787" y="1835930"/>
                  <a:pt x="2940196" y="1870769"/>
                  <a:pt x="2918045" y="1907665"/>
                </a:cubicBezTo>
                <a:cubicBezTo>
                  <a:pt x="2895893" y="1944561"/>
                  <a:pt x="2873879" y="1981594"/>
                  <a:pt x="2851796" y="2018559"/>
                </a:cubicBezTo>
                <a:lnTo>
                  <a:pt x="2844238" y="2031074"/>
                </a:lnTo>
                <a:lnTo>
                  <a:pt x="2815724" y="2096465"/>
                </a:lnTo>
                <a:cubicBezTo>
                  <a:pt x="2802076" y="2132333"/>
                  <a:pt x="2790281" y="2168954"/>
                  <a:pt x="2781022" y="2206262"/>
                </a:cubicBezTo>
                <a:cubicBezTo>
                  <a:pt x="2772244" y="2241718"/>
                  <a:pt x="2766551" y="2277859"/>
                  <a:pt x="2757362" y="2313247"/>
                </a:cubicBezTo>
                <a:cubicBezTo>
                  <a:pt x="2740011" y="2379906"/>
                  <a:pt x="2712991" y="2443000"/>
                  <a:pt x="2672871" y="2499304"/>
                </a:cubicBezTo>
                <a:cubicBezTo>
                  <a:pt x="2650171" y="2531263"/>
                  <a:pt x="2624317" y="2562604"/>
                  <a:pt x="2595993" y="2587636"/>
                </a:cubicBezTo>
                <a:cubicBezTo>
                  <a:pt x="2567670" y="2612667"/>
                  <a:pt x="2536534" y="2634613"/>
                  <a:pt x="2509788" y="2661427"/>
                </a:cubicBezTo>
                <a:cubicBezTo>
                  <a:pt x="2488323" y="2682893"/>
                  <a:pt x="2478516" y="2714851"/>
                  <a:pt x="2466514" y="2741460"/>
                </a:cubicBezTo>
                <a:cubicBezTo>
                  <a:pt x="2454513" y="2768069"/>
                  <a:pt x="2439219" y="2793718"/>
                  <a:pt x="2413159" y="2808531"/>
                </a:cubicBezTo>
                <a:cubicBezTo>
                  <a:pt x="2403558" y="2813950"/>
                  <a:pt x="2394917" y="2799136"/>
                  <a:pt x="2404518" y="2793718"/>
                </a:cubicBezTo>
                <a:cubicBezTo>
                  <a:pt x="2417548" y="2786312"/>
                  <a:pt x="2427629" y="2775750"/>
                  <a:pt x="2435721" y="2763200"/>
                </a:cubicBezTo>
                <a:cubicBezTo>
                  <a:pt x="2451907" y="2737963"/>
                  <a:pt x="2460616" y="2708885"/>
                  <a:pt x="2474538" y="2682413"/>
                </a:cubicBezTo>
                <a:cubicBezTo>
                  <a:pt x="2490585" y="2651826"/>
                  <a:pt x="2516852" y="2630841"/>
                  <a:pt x="2543255" y="2609307"/>
                </a:cubicBezTo>
                <a:cubicBezTo>
                  <a:pt x="2572950" y="2585098"/>
                  <a:pt x="2603263" y="2560615"/>
                  <a:pt x="2627060" y="2531057"/>
                </a:cubicBezTo>
                <a:cubicBezTo>
                  <a:pt x="2650857" y="2501499"/>
                  <a:pt x="2673146" y="2470912"/>
                  <a:pt x="2691388" y="2437514"/>
                </a:cubicBezTo>
                <a:cubicBezTo>
                  <a:pt x="2724512" y="2376752"/>
                  <a:pt x="2742137" y="2310092"/>
                  <a:pt x="2755785" y="2242678"/>
                </a:cubicBezTo>
                <a:cubicBezTo>
                  <a:pt x="2763363" y="2205336"/>
                  <a:pt x="2773187" y="2168800"/>
                  <a:pt x="2785000" y="2132898"/>
                </a:cubicBezTo>
                <a:lnTo>
                  <a:pt x="2789064" y="2122431"/>
                </a:lnTo>
                <a:lnTo>
                  <a:pt x="2725472" y="2227728"/>
                </a:lnTo>
                <a:cubicBezTo>
                  <a:pt x="2690016" y="2288627"/>
                  <a:pt x="2658606" y="2351789"/>
                  <a:pt x="2626854" y="2414745"/>
                </a:cubicBezTo>
                <a:cubicBezTo>
                  <a:pt x="2563554" y="2540178"/>
                  <a:pt x="2497992" y="2666845"/>
                  <a:pt x="2400951" y="2770058"/>
                </a:cubicBezTo>
                <a:cubicBezTo>
                  <a:pt x="2393339" y="2778082"/>
                  <a:pt x="2381269" y="2765944"/>
                  <a:pt x="2388813" y="2757920"/>
                </a:cubicBezTo>
                <a:cubicBezTo>
                  <a:pt x="2400540" y="2745370"/>
                  <a:pt x="2411924" y="2732545"/>
                  <a:pt x="2422897" y="2719309"/>
                </a:cubicBezTo>
                <a:cubicBezTo>
                  <a:pt x="2512874" y="2610678"/>
                  <a:pt x="2573567" y="2481679"/>
                  <a:pt x="2636935" y="2356727"/>
                </a:cubicBezTo>
                <a:cubicBezTo>
                  <a:pt x="2668413" y="2294662"/>
                  <a:pt x="2700920" y="2233214"/>
                  <a:pt x="2737816" y="2174167"/>
                </a:cubicBezTo>
                <a:lnTo>
                  <a:pt x="2825598" y="2028342"/>
                </a:lnTo>
                <a:lnTo>
                  <a:pt x="2826148" y="2026925"/>
                </a:lnTo>
                <a:cubicBezTo>
                  <a:pt x="2857695" y="1956288"/>
                  <a:pt x="2894951" y="1888651"/>
                  <a:pt x="2933793" y="1821863"/>
                </a:cubicBezTo>
                <a:lnTo>
                  <a:pt x="3004172" y="1701738"/>
                </a:lnTo>
                <a:lnTo>
                  <a:pt x="3028347" y="1634408"/>
                </a:lnTo>
                <a:cubicBezTo>
                  <a:pt x="3040254" y="1598335"/>
                  <a:pt x="3051981" y="1562193"/>
                  <a:pt x="3065766" y="1526771"/>
                </a:cubicBezTo>
                <a:cubicBezTo>
                  <a:pt x="3079550" y="1491384"/>
                  <a:pt x="3095804" y="1459014"/>
                  <a:pt x="3113155" y="1423696"/>
                </a:cubicBezTo>
                <a:cubicBezTo>
                  <a:pt x="3130505" y="1388377"/>
                  <a:pt x="3147376" y="1352784"/>
                  <a:pt x="3164384" y="1317328"/>
                </a:cubicBezTo>
                <a:cubicBezTo>
                  <a:pt x="3198194" y="1247034"/>
                  <a:pt x="3232553" y="1176876"/>
                  <a:pt x="3272740" y="1110011"/>
                </a:cubicBezTo>
                <a:cubicBezTo>
                  <a:pt x="3289885" y="1081482"/>
                  <a:pt x="3308128" y="1053844"/>
                  <a:pt x="3323490" y="1024217"/>
                </a:cubicBezTo>
                <a:cubicBezTo>
                  <a:pt x="3339812" y="992808"/>
                  <a:pt x="3354145" y="960301"/>
                  <a:pt x="3366352" y="927039"/>
                </a:cubicBezTo>
                <a:cubicBezTo>
                  <a:pt x="3389943" y="862917"/>
                  <a:pt x="3407363" y="794817"/>
                  <a:pt x="3407637" y="726169"/>
                </a:cubicBezTo>
                <a:lnTo>
                  <a:pt x="3407500" y="726237"/>
                </a:lnTo>
                <a:cubicBezTo>
                  <a:pt x="3407534" y="720717"/>
                  <a:pt x="3411821" y="717957"/>
                  <a:pt x="3416098" y="717957"/>
                </a:cubicBezTo>
                <a:close/>
                <a:moveTo>
                  <a:pt x="3058605" y="541110"/>
                </a:moveTo>
                <a:lnTo>
                  <a:pt x="3058839" y="541209"/>
                </a:lnTo>
                <a:lnTo>
                  <a:pt x="3058223" y="542049"/>
                </a:lnTo>
                <a:close/>
                <a:moveTo>
                  <a:pt x="4128653" y="537917"/>
                </a:moveTo>
                <a:cubicBezTo>
                  <a:pt x="4132785" y="539049"/>
                  <a:pt x="4136231" y="542855"/>
                  <a:pt x="4134860" y="548204"/>
                </a:cubicBezTo>
                <a:cubicBezTo>
                  <a:pt x="4131020" y="563120"/>
                  <a:pt x="4124933" y="577230"/>
                  <a:pt x="4118949" y="591384"/>
                </a:cubicBezTo>
                <a:lnTo>
                  <a:pt x="4106772" y="625970"/>
                </a:lnTo>
                <a:lnTo>
                  <a:pt x="4103588" y="625837"/>
                </a:lnTo>
                <a:cubicBezTo>
                  <a:pt x="4105096" y="625974"/>
                  <a:pt x="4101804" y="625494"/>
                  <a:pt x="4101461" y="625357"/>
                </a:cubicBezTo>
                <a:cubicBezTo>
                  <a:pt x="4100227" y="625082"/>
                  <a:pt x="4098924" y="624671"/>
                  <a:pt x="4097690" y="624259"/>
                </a:cubicBezTo>
                <a:lnTo>
                  <a:pt x="4103656" y="634821"/>
                </a:lnTo>
                <a:lnTo>
                  <a:pt x="4106772" y="625970"/>
                </a:lnTo>
                <a:lnTo>
                  <a:pt x="4106879" y="625974"/>
                </a:lnTo>
                <a:cubicBezTo>
                  <a:pt x="4107290" y="625974"/>
                  <a:pt x="4110514" y="625700"/>
                  <a:pt x="4108525" y="625974"/>
                </a:cubicBezTo>
                <a:cubicBezTo>
                  <a:pt x="4112983" y="625288"/>
                  <a:pt x="4113531" y="624945"/>
                  <a:pt x="4117166" y="622339"/>
                </a:cubicBezTo>
                <a:cubicBezTo>
                  <a:pt x="4115589" y="623436"/>
                  <a:pt x="4117989" y="621585"/>
                  <a:pt x="4118264" y="621310"/>
                </a:cubicBezTo>
                <a:cubicBezTo>
                  <a:pt x="4119018" y="620624"/>
                  <a:pt x="4119704" y="619870"/>
                  <a:pt x="4120389" y="619116"/>
                </a:cubicBezTo>
                <a:cubicBezTo>
                  <a:pt x="4120664" y="618773"/>
                  <a:pt x="4121898" y="617264"/>
                  <a:pt x="4121006" y="618430"/>
                </a:cubicBezTo>
                <a:cubicBezTo>
                  <a:pt x="4121693" y="617607"/>
                  <a:pt x="4122310" y="616716"/>
                  <a:pt x="4122858" y="615824"/>
                </a:cubicBezTo>
                <a:cubicBezTo>
                  <a:pt x="4125190" y="612258"/>
                  <a:pt x="4127179" y="608143"/>
                  <a:pt x="4128276" y="605263"/>
                </a:cubicBezTo>
                <a:cubicBezTo>
                  <a:pt x="4131705" y="596416"/>
                  <a:pt x="4133831" y="586746"/>
                  <a:pt x="4135477" y="577694"/>
                </a:cubicBezTo>
                <a:cubicBezTo>
                  <a:pt x="4137123" y="568641"/>
                  <a:pt x="4137809" y="562331"/>
                  <a:pt x="4138838" y="552867"/>
                </a:cubicBezTo>
                <a:cubicBezTo>
                  <a:pt x="4139317" y="548273"/>
                  <a:pt x="4142335" y="544295"/>
                  <a:pt x="4147410" y="544295"/>
                </a:cubicBezTo>
                <a:cubicBezTo>
                  <a:pt x="4151662" y="544295"/>
                  <a:pt x="4156462" y="548273"/>
                  <a:pt x="4155983" y="552867"/>
                </a:cubicBezTo>
                <a:cubicBezTo>
                  <a:pt x="4154954" y="561920"/>
                  <a:pt x="4153925" y="570973"/>
                  <a:pt x="4152416" y="579957"/>
                </a:cubicBezTo>
                <a:cubicBezTo>
                  <a:pt x="4149742" y="595730"/>
                  <a:pt x="4145969" y="612944"/>
                  <a:pt x="4136505" y="626179"/>
                </a:cubicBezTo>
                <a:cubicBezTo>
                  <a:pt x="4126150" y="640650"/>
                  <a:pt x="4110377" y="646342"/>
                  <a:pt x="4093163" y="640856"/>
                </a:cubicBezTo>
                <a:cubicBezTo>
                  <a:pt x="4088637" y="639347"/>
                  <a:pt x="4086168" y="634958"/>
                  <a:pt x="4087197" y="630294"/>
                </a:cubicBezTo>
                <a:cubicBezTo>
                  <a:pt x="4094055" y="600188"/>
                  <a:pt x="4110788" y="573510"/>
                  <a:pt x="4118400" y="543678"/>
                </a:cubicBezTo>
                <a:lnTo>
                  <a:pt x="4118332" y="543678"/>
                </a:lnTo>
                <a:cubicBezTo>
                  <a:pt x="4119703" y="538328"/>
                  <a:pt x="4124521" y="536785"/>
                  <a:pt x="4128653" y="537917"/>
                </a:cubicBezTo>
                <a:close/>
                <a:moveTo>
                  <a:pt x="2186981" y="499443"/>
                </a:moveTo>
                <a:cubicBezTo>
                  <a:pt x="2195211" y="496221"/>
                  <a:pt x="2201177" y="508153"/>
                  <a:pt x="2195348" y="513778"/>
                </a:cubicBezTo>
                <a:cubicBezTo>
                  <a:pt x="2186775" y="522006"/>
                  <a:pt x="2176900" y="528591"/>
                  <a:pt x="2167779" y="536134"/>
                </a:cubicBezTo>
                <a:cubicBezTo>
                  <a:pt x="2160578" y="542100"/>
                  <a:pt x="2153240" y="548685"/>
                  <a:pt x="2153514" y="558766"/>
                </a:cubicBezTo>
                <a:cubicBezTo>
                  <a:pt x="2153720" y="567475"/>
                  <a:pt x="2157355" y="575704"/>
                  <a:pt x="2157012" y="584483"/>
                </a:cubicBezTo>
                <a:cubicBezTo>
                  <a:pt x="2156600" y="595182"/>
                  <a:pt x="2151045" y="603754"/>
                  <a:pt x="2143365" y="610817"/>
                </a:cubicBezTo>
                <a:cubicBezTo>
                  <a:pt x="2135203" y="618224"/>
                  <a:pt x="2123065" y="606155"/>
                  <a:pt x="2131226" y="598679"/>
                </a:cubicBezTo>
                <a:cubicBezTo>
                  <a:pt x="2140553" y="590175"/>
                  <a:pt x="2140484" y="582974"/>
                  <a:pt x="2138152" y="571452"/>
                </a:cubicBezTo>
                <a:cubicBezTo>
                  <a:pt x="2136438" y="562880"/>
                  <a:pt x="2135409" y="554239"/>
                  <a:pt x="2138427" y="545803"/>
                </a:cubicBezTo>
                <a:lnTo>
                  <a:pt x="2142537" y="540735"/>
                </a:lnTo>
                <a:lnTo>
                  <a:pt x="2191576" y="516040"/>
                </a:lnTo>
                <a:lnTo>
                  <a:pt x="2183210" y="501706"/>
                </a:lnTo>
                <a:cubicBezTo>
                  <a:pt x="2176009" y="508702"/>
                  <a:pt x="2166613" y="514737"/>
                  <a:pt x="2158118" y="521518"/>
                </a:cubicBezTo>
                <a:lnTo>
                  <a:pt x="2142537" y="540735"/>
                </a:lnTo>
                <a:lnTo>
                  <a:pt x="2141119" y="541449"/>
                </a:lnTo>
                <a:cubicBezTo>
                  <a:pt x="2125088" y="551376"/>
                  <a:pt x="2109932" y="562709"/>
                  <a:pt x="2095907" y="575293"/>
                </a:cubicBezTo>
                <a:cubicBezTo>
                  <a:pt x="2071081" y="597651"/>
                  <a:pt x="2049753" y="623710"/>
                  <a:pt x="2033019" y="652651"/>
                </a:cubicBezTo>
                <a:cubicBezTo>
                  <a:pt x="2024858" y="666710"/>
                  <a:pt x="2015463" y="682484"/>
                  <a:pt x="2012514" y="698668"/>
                </a:cubicBezTo>
                <a:cubicBezTo>
                  <a:pt x="2009428" y="715813"/>
                  <a:pt x="2011348" y="733781"/>
                  <a:pt x="2004627" y="750240"/>
                </a:cubicBezTo>
                <a:cubicBezTo>
                  <a:pt x="1999826" y="762036"/>
                  <a:pt x="1992557" y="773146"/>
                  <a:pt x="1980350" y="777947"/>
                </a:cubicBezTo>
                <a:cubicBezTo>
                  <a:pt x="1976098" y="779661"/>
                  <a:pt x="1971846" y="780758"/>
                  <a:pt x="1968074" y="783433"/>
                </a:cubicBezTo>
                <a:cubicBezTo>
                  <a:pt x="1961764" y="787891"/>
                  <a:pt x="1958335" y="795846"/>
                  <a:pt x="1954906" y="802567"/>
                </a:cubicBezTo>
                <a:cubicBezTo>
                  <a:pt x="1939476" y="832468"/>
                  <a:pt x="1929875" y="865661"/>
                  <a:pt x="1907723" y="891652"/>
                </a:cubicBezTo>
                <a:lnTo>
                  <a:pt x="1907586" y="891584"/>
                </a:lnTo>
                <a:cubicBezTo>
                  <a:pt x="1900385" y="899951"/>
                  <a:pt x="1888315" y="887812"/>
                  <a:pt x="1895448" y="879445"/>
                </a:cubicBezTo>
                <a:cubicBezTo>
                  <a:pt x="1908272" y="864426"/>
                  <a:pt x="1916364" y="845909"/>
                  <a:pt x="1924251" y="828010"/>
                </a:cubicBezTo>
                <a:cubicBezTo>
                  <a:pt x="1931589" y="811139"/>
                  <a:pt x="1938242" y="791868"/>
                  <a:pt x="1949557" y="777192"/>
                </a:cubicBezTo>
                <a:cubicBezTo>
                  <a:pt x="1953741" y="771775"/>
                  <a:pt x="1959844" y="767591"/>
                  <a:pt x="1966016" y="764917"/>
                </a:cubicBezTo>
                <a:cubicBezTo>
                  <a:pt x="1969583" y="763339"/>
                  <a:pt x="1973697" y="762585"/>
                  <a:pt x="1977058" y="760459"/>
                </a:cubicBezTo>
                <a:cubicBezTo>
                  <a:pt x="1990499" y="752023"/>
                  <a:pt x="1992351" y="731107"/>
                  <a:pt x="1993380" y="717048"/>
                </a:cubicBezTo>
                <a:cubicBezTo>
                  <a:pt x="1994066" y="708064"/>
                  <a:pt x="1994614" y="698943"/>
                  <a:pt x="1996740" y="690096"/>
                </a:cubicBezTo>
                <a:cubicBezTo>
                  <a:pt x="1998729" y="682072"/>
                  <a:pt x="2002501" y="674528"/>
                  <a:pt x="2005999" y="667122"/>
                </a:cubicBezTo>
                <a:cubicBezTo>
                  <a:pt x="2013268" y="651761"/>
                  <a:pt x="2021772" y="637015"/>
                  <a:pt x="2031373" y="623025"/>
                </a:cubicBezTo>
                <a:cubicBezTo>
                  <a:pt x="2069641" y="567132"/>
                  <a:pt x="2124094" y="524338"/>
                  <a:pt x="2186981" y="499443"/>
                </a:cubicBezTo>
                <a:close/>
                <a:moveTo>
                  <a:pt x="3260053" y="483602"/>
                </a:moveTo>
                <a:lnTo>
                  <a:pt x="3260003" y="483728"/>
                </a:lnTo>
                <a:lnTo>
                  <a:pt x="3259984" y="483738"/>
                </a:lnTo>
                <a:close/>
                <a:moveTo>
                  <a:pt x="3342897" y="481407"/>
                </a:moveTo>
                <a:lnTo>
                  <a:pt x="3334796" y="514475"/>
                </a:lnTo>
                <a:lnTo>
                  <a:pt x="3290476" y="567235"/>
                </a:lnTo>
                <a:cubicBezTo>
                  <a:pt x="3270099" y="595438"/>
                  <a:pt x="3251445" y="624945"/>
                  <a:pt x="3233786" y="654847"/>
                </a:cubicBezTo>
                <a:cubicBezTo>
                  <a:pt x="3218013" y="681592"/>
                  <a:pt x="3203062" y="708818"/>
                  <a:pt x="3188455" y="736181"/>
                </a:cubicBezTo>
                <a:cubicBezTo>
                  <a:pt x="3178580" y="754698"/>
                  <a:pt x="3168087" y="772940"/>
                  <a:pt x="3160748" y="792691"/>
                </a:cubicBezTo>
                <a:cubicBezTo>
                  <a:pt x="3147032" y="829587"/>
                  <a:pt x="3137980" y="866278"/>
                  <a:pt x="3125979" y="905711"/>
                </a:cubicBezTo>
                <a:lnTo>
                  <a:pt x="3118300" y="929009"/>
                </a:lnTo>
                <a:lnTo>
                  <a:pt x="3051792" y="1046557"/>
                </a:lnTo>
                <a:lnTo>
                  <a:pt x="3038206" y="1073244"/>
                </a:lnTo>
                <a:lnTo>
                  <a:pt x="3034229" y="1076474"/>
                </a:lnTo>
                <a:lnTo>
                  <a:pt x="3020909" y="1081931"/>
                </a:lnTo>
                <a:lnTo>
                  <a:pt x="3018977" y="1091143"/>
                </a:lnTo>
                <a:lnTo>
                  <a:pt x="3002015" y="1144338"/>
                </a:lnTo>
                <a:lnTo>
                  <a:pt x="3038206" y="1073244"/>
                </a:lnTo>
                <a:lnTo>
                  <a:pt x="3053027" y="1061207"/>
                </a:lnTo>
                <a:cubicBezTo>
                  <a:pt x="3064428" y="1049506"/>
                  <a:pt x="3073652" y="1035258"/>
                  <a:pt x="3081196" y="1021474"/>
                </a:cubicBezTo>
                <a:cubicBezTo>
                  <a:pt x="3091105" y="1003300"/>
                  <a:pt x="3099301" y="984218"/>
                  <a:pt x="3106519" y="964750"/>
                </a:cubicBezTo>
                <a:lnTo>
                  <a:pt x="3118300" y="929009"/>
                </a:lnTo>
                <a:lnTo>
                  <a:pt x="3123372" y="920044"/>
                </a:lnTo>
                <a:cubicBezTo>
                  <a:pt x="3166852" y="842275"/>
                  <a:pt x="3207383" y="762859"/>
                  <a:pt x="3252235" y="685844"/>
                </a:cubicBezTo>
                <a:cubicBezTo>
                  <a:pt x="3272328" y="651348"/>
                  <a:pt x="3292285" y="616715"/>
                  <a:pt x="3309567" y="580779"/>
                </a:cubicBezTo>
                <a:cubicBezTo>
                  <a:pt x="3317042" y="565212"/>
                  <a:pt x="3324414" y="549044"/>
                  <a:pt x="3330398" y="532430"/>
                </a:cubicBezTo>
                <a:lnTo>
                  <a:pt x="3334796" y="514475"/>
                </a:lnTo>
                <a:lnTo>
                  <a:pt x="3357505" y="487443"/>
                </a:lnTo>
                <a:close/>
                <a:moveTo>
                  <a:pt x="3403386" y="477643"/>
                </a:moveTo>
                <a:cubicBezTo>
                  <a:pt x="3407672" y="477635"/>
                  <a:pt x="3411615" y="480343"/>
                  <a:pt x="3410930" y="485795"/>
                </a:cubicBezTo>
                <a:cubicBezTo>
                  <a:pt x="3405546" y="529035"/>
                  <a:pt x="3388881" y="568640"/>
                  <a:pt x="3369044" y="607054"/>
                </a:cubicBezTo>
                <a:lnTo>
                  <a:pt x="3318842" y="701092"/>
                </a:lnTo>
                <a:lnTo>
                  <a:pt x="3300721" y="708269"/>
                </a:lnTo>
                <a:lnTo>
                  <a:pt x="3308128" y="721162"/>
                </a:lnTo>
                <a:lnTo>
                  <a:pt x="3318842" y="701092"/>
                </a:lnTo>
                <a:lnTo>
                  <a:pt x="3319941" y="700657"/>
                </a:lnTo>
                <a:cubicBezTo>
                  <a:pt x="3325719" y="696268"/>
                  <a:pt x="3330828" y="690610"/>
                  <a:pt x="3335148" y="685432"/>
                </a:cubicBezTo>
                <a:cubicBezTo>
                  <a:pt x="3360523" y="655051"/>
                  <a:pt x="3376845" y="616509"/>
                  <a:pt x="3393647" y="580985"/>
                </a:cubicBezTo>
                <a:cubicBezTo>
                  <a:pt x="3401945" y="563428"/>
                  <a:pt x="3410038" y="545803"/>
                  <a:pt x="3419159" y="528658"/>
                </a:cubicBezTo>
                <a:cubicBezTo>
                  <a:pt x="3425674" y="516382"/>
                  <a:pt x="3432669" y="503626"/>
                  <a:pt x="3442476" y="493615"/>
                </a:cubicBezTo>
                <a:cubicBezTo>
                  <a:pt x="3450226" y="485727"/>
                  <a:pt x="3462365" y="497866"/>
                  <a:pt x="3454615" y="505752"/>
                </a:cubicBezTo>
                <a:cubicBezTo>
                  <a:pt x="3443025" y="517617"/>
                  <a:pt x="3435550" y="533870"/>
                  <a:pt x="3428211" y="548478"/>
                </a:cubicBezTo>
                <a:cubicBezTo>
                  <a:pt x="3409009" y="586677"/>
                  <a:pt x="3392618" y="626384"/>
                  <a:pt x="3370878" y="663281"/>
                </a:cubicBezTo>
                <a:cubicBezTo>
                  <a:pt x="3356134" y="688312"/>
                  <a:pt x="3333777" y="724865"/>
                  <a:pt x="3300652" y="725483"/>
                </a:cubicBezTo>
                <a:cubicBezTo>
                  <a:pt x="3293657" y="725620"/>
                  <a:pt x="3290571" y="718213"/>
                  <a:pt x="3293246" y="712590"/>
                </a:cubicBezTo>
                <a:cubicBezTo>
                  <a:pt x="3310871" y="675145"/>
                  <a:pt x="3332336" y="639827"/>
                  <a:pt x="3351402" y="603136"/>
                </a:cubicBezTo>
                <a:cubicBezTo>
                  <a:pt x="3370467" y="566446"/>
                  <a:pt x="3388641" y="527356"/>
                  <a:pt x="3393785" y="485864"/>
                </a:cubicBezTo>
                <a:lnTo>
                  <a:pt x="3393785" y="485795"/>
                </a:lnTo>
                <a:cubicBezTo>
                  <a:pt x="3394471" y="480378"/>
                  <a:pt x="3399100" y="477652"/>
                  <a:pt x="3403386" y="477643"/>
                </a:cubicBezTo>
                <a:close/>
                <a:moveTo>
                  <a:pt x="3188292" y="394979"/>
                </a:moveTo>
                <a:cubicBezTo>
                  <a:pt x="3191987" y="397156"/>
                  <a:pt x="3194593" y="401854"/>
                  <a:pt x="3192433" y="406860"/>
                </a:cubicBezTo>
                <a:cubicBezTo>
                  <a:pt x="3184478" y="425445"/>
                  <a:pt x="3176522" y="444031"/>
                  <a:pt x="3168704" y="462684"/>
                </a:cubicBezTo>
                <a:cubicBezTo>
                  <a:pt x="3103965" y="616578"/>
                  <a:pt x="3042448" y="772186"/>
                  <a:pt x="2965090" y="920319"/>
                </a:cubicBezTo>
                <a:cubicBezTo>
                  <a:pt x="2926686" y="993837"/>
                  <a:pt x="2884303" y="1065571"/>
                  <a:pt x="2835268" y="1132574"/>
                </a:cubicBezTo>
                <a:cubicBezTo>
                  <a:pt x="2811951" y="1164429"/>
                  <a:pt x="2786525" y="1194570"/>
                  <a:pt x="2761099" y="1224703"/>
                </a:cubicBezTo>
                <a:lnTo>
                  <a:pt x="2742229" y="1248129"/>
                </a:lnTo>
                <a:lnTo>
                  <a:pt x="2724305" y="1285576"/>
                </a:lnTo>
                <a:cubicBezTo>
                  <a:pt x="2686586" y="1366157"/>
                  <a:pt x="2650651" y="1447562"/>
                  <a:pt x="2611629" y="1527594"/>
                </a:cubicBezTo>
                <a:lnTo>
                  <a:pt x="2552900" y="1639437"/>
                </a:lnTo>
                <a:lnTo>
                  <a:pt x="2541103" y="1676602"/>
                </a:lnTo>
                <a:cubicBezTo>
                  <a:pt x="2526161" y="1720699"/>
                  <a:pt x="2509753" y="1764264"/>
                  <a:pt x="2490036" y="1806578"/>
                </a:cubicBezTo>
                <a:cubicBezTo>
                  <a:pt x="2413158" y="1971582"/>
                  <a:pt x="2306996" y="2121978"/>
                  <a:pt x="2213179" y="2277380"/>
                </a:cubicBezTo>
                <a:cubicBezTo>
                  <a:pt x="2174294" y="2341845"/>
                  <a:pt x="2125808" y="2397943"/>
                  <a:pt x="2064772" y="2442452"/>
                </a:cubicBezTo>
                <a:cubicBezTo>
                  <a:pt x="2015600" y="2478302"/>
                  <a:pt x="1971790" y="2524684"/>
                  <a:pt x="1944250" y="2579398"/>
                </a:cubicBezTo>
                <a:lnTo>
                  <a:pt x="1926876" y="2625336"/>
                </a:lnTo>
                <a:lnTo>
                  <a:pt x="1914238" y="2625972"/>
                </a:lnTo>
                <a:lnTo>
                  <a:pt x="1922537" y="2636808"/>
                </a:lnTo>
                <a:lnTo>
                  <a:pt x="1926876" y="2625336"/>
                </a:lnTo>
                <a:lnTo>
                  <a:pt x="1935516" y="2624901"/>
                </a:lnTo>
                <a:cubicBezTo>
                  <a:pt x="1942460" y="2623709"/>
                  <a:pt x="1949180" y="2621515"/>
                  <a:pt x="1955455" y="2617811"/>
                </a:cubicBezTo>
                <a:cubicBezTo>
                  <a:pt x="1977401" y="2604849"/>
                  <a:pt x="1987551" y="2578652"/>
                  <a:pt x="1997975" y="2556706"/>
                </a:cubicBezTo>
                <a:cubicBezTo>
                  <a:pt x="2011759" y="2527765"/>
                  <a:pt x="2029590" y="2503557"/>
                  <a:pt x="2052085" y="2480651"/>
                </a:cubicBezTo>
                <a:cubicBezTo>
                  <a:pt x="2080065" y="2452122"/>
                  <a:pt x="2111749" y="2427501"/>
                  <a:pt x="2140621" y="2399864"/>
                </a:cubicBezTo>
                <a:lnTo>
                  <a:pt x="2157381" y="2380950"/>
                </a:lnTo>
                <a:lnTo>
                  <a:pt x="2179764" y="2331481"/>
                </a:lnTo>
                <a:cubicBezTo>
                  <a:pt x="2193515" y="2305669"/>
                  <a:pt x="2210025" y="2281666"/>
                  <a:pt x="2232108" y="2263252"/>
                </a:cubicBezTo>
                <a:cubicBezTo>
                  <a:pt x="2235057" y="2260784"/>
                  <a:pt x="2238520" y="2260389"/>
                  <a:pt x="2241340" y="2261564"/>
                </a:cubicBezTo>
                <a:lnTo>
                  <a:pt x="2246472" y="2268938"/>
                </a:lnTo>
                <a:lnTo>
                  <a:pt x="2307297" y="2190129"/>
                </a:lnTo>
                <a:cubicBezTo>
                  <a:pt x="2334806" y="2154159"/>
                  <a:pt x="2361826" y="2117829"/>
                  <a:pt x="2387372" y="2080418"/>
                </a:cubicBezTo>
                <a:cubicBezTo>
                  <a:pt x="2438395" y="2005803"/>
                  <a:pt x="2488733" y="1930639"/>
                  <a:pt x="2537836" y="1854721"/>
                </a:cubicBezTo>
                <a:lnTo>
                  <a:pt x="2586634" y="1775146"/>
                </a:lnTo>
                <a:lnTo>
                  <a:pt x="2591192" y="1765910"/>
                </a:lnTo>
                <a:lnTo>
                  <a:pt x="2592575" y="1765457"/>
                </a:lnTo>
                <a:lnTo>
                  <a:pt x="2682326" y="1619098"/>
                </a:lnTo>
                <a:cubicBezTo>
                  <a:pt x="2728077" y="1539099"/>
                  <a:pt x="2770837" y="1457437"/>
                  <a:pt x="2808865" y="1373495"/>
                </a:cubicBezTo>
                <a:cubicBezTo>
                  <a:pt x="2885400" y="1204651"/>
                  <a:pt x="2939646" y="1026892"/>
                  <a:pt x="3017965" y="858803"/>
                </a:cubicBezTo>
                <a:cubicBezTo>
                  <a:pt x="3054381" y="780690"/>
                  <a:pt x="3091209" y="702509"/>
                  <a:pt x="3140723" y="631734"/>
                </a:cubicBezTo>
                <a:cubicBezTo>
                  <a:pt x="3184340" y="569395"/>
                  <a:pt x="3231111" y="509045"/>
                  <a:pt x="3246200" y="432646"/>
                </a:cubicBezTo>
                <a:cubicBezTo>
                  <a:pt x="3248325" y="421811"/>
                  <a:pt x="3264853" y="426406"/>
                  <a:pt x="3262728" y="437173"/>
                </a:cubicBezTo>
                <a:cubicBezTo>
                  <a:pt x="3258887" y="456649"/>
                  <a:pt x="3253263" y="475715"/>
                  <a:pt x="3245719" y="494094"/>
                </a:cubicBezTo>
                <a:cubicBezTo>
                  <a:pt x="3217190" y="563840"/>
                  <a:pt x="3165892" y="620008"/>
                  <a:pt x="3127007" y="683786"/>
                </a:cubicBezTo>
                <a:cubicBezTo>
                  <a:pt x="3103279" y="722637"/>
                  <a:pt x="3082190" y="762156"/>
                  <a:pt x="3062285" y="802850"/>
                </a:cubicBezTo>
                <a:lnTo>
                  <a:pt x="3034896" y="862790"/>
                </a:lnTo>
                <a:lnTo>
                  <a:pt x="3041489" y="869158"/>
                </a:lnTo>
                <a:cubicBezTo>
                  <a:pt x="3042929" y="883217"/>
                  <a:pt x="3043752" y="897413"/>
                  <a:pt x="3043889" y="911609"/>
                </a:cubicBezTo>
                <a:lnTo>
                  <a:pt x="3042006" y="938828"/>
                </a:lnTo>
                <a:lnTo>
                  <a:pt x="3044917" y="929097"/>
                </a:lnTo>
                <a:cubicBezTo>
                  <a:pt x="3067754" y="845704"/>
                  <a:pt x="3092443" y="761556"/>
                  <a:pt x="3139763" y="688312"/>
                </a:cubicBezTo>
                <a:cubicBezTo>
                  <a:pt x="3171961" y="638627"/>
                  <a:pt x="3211374" y="591988"/>
                  <a:pt x="3238181" y="539022"/>
                </a:cubicBezTo>
                <a:lnTo>
                  <a:pt x="3260003" y="483728"/>
                </a:lnTo>
                <a:lnTo>
                  <a:pt x="3270460" y="478029"/>
                </a:lnTo>
                <a:cubicBezTo>
                  <a:pt x="3274592" y="479161"/>
                  <a:pt x="3277986" y="482950"/>
                  <a:pt x="3276511" y="488265"/>
                </a:cubicBezTo>
                <a:cubicBezTo>
                  <a:pt x="3264647" y="531127"/>
                  <a:pt x="3242427" y="569738"/>
                  <a:pt x="3217670" y="606291"/>
                </a:cubicBezTo>
                <a:cubicBezTo>
                  <a:pt x="3195450" y="639072"/>
                  <a:pt x="3171310" y="670482"/>
                  <a:pt x="3150187" y="703949"/>
                </a:cubicBezTo>
                <a:cubicBezTo>
                  <a:pt x="3127624" y="739747"/>
                  <a:pt x="3110617" y="778290"/>
                  <a:pt x="3096489" y="818134"/>
                </a:cubicBezTo>
                <a:cubicBezTo>
                  <a:pt x="3081230" y="861065"/>
                  <a:pt x="3069297" y="905042"/>
                  <a:pt x="3057304" y="949002"/>
                </a:cubicBezTo>
                <a:lnTo>
                  <a:pt x="3029508" y="1040916"/>
                </a:lnTo>
                <a:lnTo>
                  <a:pt x="3025350" y="1060747"/>
                </a:lnTo>
                <a:lnTo>
                  <a:pt x="3031221" y="1058011"/>
                </a:lnTo>
                <a:cubicBezTo>
                  <a:pt x="3052615" y="1042172"/>
                  <a:pt x="3066554" y="1014308"/>
                  <a:pt x="3076944" y="991573"/>
                </a:cubicBezTo>
                <a:cubicBezTo>
                  <a:pt x="3094295" y="953580"/>
                  <a:pt x="3106022" y="913118"/>
                  <a:pt x="3117749" y="873067"/>
                </a:cubicBezTo>
                <a:cubicBezTo>
                  <a:pt x="3127899" y="838434"/>
                  <a:pt x="3136814" y="802841"/>
                  <a:pt x="3151627" y="769854"/>
                </a:cubicBezTo>
                <a:cubicBezTo>
                  <a:pt x="3162600" y="745440"/>
                  <a:pt x="3176453" y="721918"/>
                  <a:pt x="3189346" y="698462"/>
                </a:cubicBezTo>
                <a:cubicBezTo>
                  <a:pt x="3203954" y="671853"/>
                  <a:pt x="3219041" y="645450"/>
                  <a:pt x="3235021" y="619664"/>
                </a:cubicBezTo>
                <a:cubicBezTo>
                  <a:pt x="3266979" y="568160"/>
                  <a:pt x="3302572" y="518371"/>
                  <a:pt x="3345435" y="475303"/>
                </a:cubicBezTo>
                <a:cubicBezTo>
                  <a:pt x="3350235" y="470434"/>
                  <a:pt x="3360865" y="473657"/>
                  <a:pt x="3360042" y="481338"/>
                </a:cubicBezTo>
                <a:cubicBezTo>
                  <a:pt x="3355584" y="520978"/>
                  <a:pt x="3339468" y="558422"/>
                  <a:pt x="3322117" y="593946"/>
                </a:cubicBezTo>
                <a:cubicBezTo>
                  <a:pt x="3302366" y="634409"/>
                  <a:pt x="3279392" y="673157"/>
                  <a:pt x="3256760" y="712041"/>
                </a:cubicBezTo>
                <a:cubicBezTo>
                  <a:pt x="3210812" y="791045"/>
                  <a:pt x="3169664" y="872724"/>
                  <a:pt x="3124812" y="952414"/>
                </a:cubicBezTo>
                <a:cubicBezTo>
                  <a:pt x="3099575" y="997334"/>
                  <a:pt x="3072898" y="1041637"/>
                  <a:pt x="3048551" y="1087037"/>
                </a:cubicBezTo>
                <a:cubicBezTo>
                  <a:pt x="3027223" y="1126744"/>
                  <a:pt x="3007884" y="1167412"/>
                  <a:pt x="2990053" y="1208766"/>
                </a:cubicBezTo>
                <a:cubicBezTo>
                  <a:pt x="2953809" y="1292811"/>
                  <a:pt x="2923376" y="1379565"/>
                  <a:pt x="2898156" y="1467836"/>
                </a:cubicBezTo>
                <a:lnTo>
                  <a:pt x="2859452" y="1639041"/>
                </a:lnTo>
                <a:lnTo>
                  <a:pt x="2885332" y="1581224"/>
                </a:lnTo>
                <a:cubicBezTo>
                  <a:pt x="2913861" y="1514428"/>
                  <a:pt x="2941636" y="1447288"/>
                  <a:pt x="2969891" y="1380354"/>
                </a:cubicBezTo>
                <a:cubicBezTo>
                  <a:pt x="2996775" y="1316643"/>
                  <a:pt x="3025715" y="1253892"/>
                  <a:pt x="3052050" y="1189976"/>
                </a:cubicBezTo>
                <a:cubicBezTo>
                  <a:pt x="3104170" y="1063514"/>
                  <a:pt x="3151903" y="932869"/>
                  <a:pt x="3228849" y="818752"/>
                </a:cubicBezTo>
                <a:cubicBezTo>
                  <a:pt x="3235021" y="809631"/>
                  <a:pt x="3249835" y="818203"/>
                  <a:pt x="3243663" y="827393"/>
                </a:cubicBezTo>
                <a:cubicBezTo>
                  <a:pt x="3234336" y="841109"/>
                  <a:pt x="3225489" y="855099"/>
                  <a:pt x="3216985" y="869364"/>
                </a:cubicBezTo>
                <a:cubicBezTo>
                  <a:pt x="3145593" y="989173"/>
                  <a:pt x="3100262" y="1121944"/>
                  <a:pt x="3045398" y="1249572"/>
                </a:cubicBezTo>
                <a:cubicBezTo>
                  <a:pt x="3017349" y="1314723"/>
                  <a:pt x="2989025" y="1378296"/>
                  <a:pt x="2961112" y="1444887"/>
                </a:cubicBezTo>
                <a:cubicBezTo>
                  <a:pt x="2933201" y="1511478"/>
                  <a:pt x="2905426" y="1578138"/>
                  <a:pt x="2876554" y="1644318"/>
                </a:cubicBezTo>
                <a:lnTo>
                  <a:pt x="2840764" y="1721708"/>
                </a:lnTo>
                <a:lnTo>
                  <a:pt x="2837531" y="1736009"/>
                </a:lnTo>
                <a:lnTo>
                  <a:pt x="2832829" y="1738865"/>
                </a:lnTo>
                <a:lnTo>
                  <a:pt x="2785300" y="1841640"/>
                </a:lnTo>
                <a:cubicBezTo>
                  <a:pt x="2752956" y="1906517"/>
                  <a:pt x="2718237" y="1970176"/>
                  <a:pt x="2679798" y="2031658"/>
                </a:cubicBezTo>
                <a:cubicBezTo>
                  <a:pt x="2639953" y="2095506"/>
                  <a:pt x="2599902" y="2159285"/>
                  <a:pt x="2557108" y="2221281"/>
                </a:cubicBezTo>
                <a:cubicBezTo>
                  <a:pt x="2514451" y="2283003"/>
                  <a:pt x="2466377" y="2340542"/>
                  <a:pt x="2422897" y="2401647"/>
                </a:cubicBezTo>
                <a:cubicBezTo>
                  <a:pt x="2401843" y="2431273"/>
                  <a:pt x="2381955" y="2461792"/>
                  <a:pt x="2365427" y="2494162"/>
                </a:cubicBezTo>
                <a:cubicBezTo>
                  <a:pt x="2352397" y="2519673"/>
                  <a:pt x="2343344" y="2546145"/>
                  <a:pt x="2334223" y="2573234"/>
                </a:cubicBezTo>
                <a:cubicBezTo>
                  <a:pt x="2318587" y="2619937"/>
                  <a:pt x="2299316" y="2674596"/>
                  <a:pt x="2251653" y="2697364"/>
                </a:cubicBezTo>
                <a:cubicBezTo>
                  <a:pt x="2245138" y="2700519"/>
                  <a:pt x="2236908" y="2695375"/>
                  <a:pt x="2239034" y="2687694"/>
                </a:cubicBezTo>
                <a:cubicBezTo>
                  <a:pt x="2243423" y="2671852"/>
                  <a:pt x="2248292" y="2656079"/>
                  <a:pt x="2253641" y="2640511"/>
                </a:cubicBezTo>
                <a:cubicBezTo>
                  <a:pt x="2296847" y="2514872"/>
                  <a:pt x="2368993" y="2401921"/>
                  <a:pt x="2440522" y="2290890"/>
                </a:cubicBezTo>
                <a:cubicBezTo>
                  <a:pt x="2477281" y="2233832"/>
                  <a:pt x="2512394" y="2177528"/>
                  <a:pt x="2545792" y="2116971"/>
                </a:cubicBezTo>
                <a:cubicBezTo>
                  <a:pt x="2579191" y="2056415"/>
                  <a:pt x="2610189" y="1994556"/>
                  <a:pt x="2639678" y="1932080"/>
                </a:cubicBezTo>
                <a:lnTo>
                  <a:pt x="2720417" y="1752017"/>
                </a:lnTo>
                <a:lnTo>
                  <a:pt x="2788934" y="1624798"/>
                </a:lnTo>
                <a:cubicBezTo>
                  <a:pt x="2825188" y="1551804"/>
                  <a:pt x="2858929" y="1477566"/>
                  <a:pt x="2889790" y="1402093"/>
                </a:cubicBezTo>
                <a:lnTo>
                  <a:pt x="2951493" y="1232297"/>
                </a:lnTo>
                <a:lnTo>
                  <a:pt x="2956450" y="1221248"/>
                </a:lnTo>
                <a:cubicBezTo>
                  <a:pt x="2967440" y="1193524"/>
                  <a:pt x="2977933" y="1165209"/>
                  <a:pt x="2987300" y="1136447"/>
                </a:cubicBezTo>
                <a:lnTo>
                  <a:pt x="3002692" y="1080569"/>
                </a:lnTo>
                <a:lnTo>
                  <a:pt x="3001278" y="1075276"/>
                </a:lnTo>
                <a:lnTo>
                  <a:pt x="2973526" y="1171665"/>
                </a:lnTo>
                <a:lnTo>
                  <a:pt x="2951493" y="1232297"/>
                </a:lnTo>
                <a:lnTo>
                  <a:pt x="2882023" y="1387135"/>
                </a:lnTo>
                <a:cubicBezTo>
                  <a:pt x="2855568" y="1442436"/>
                  <a:pt x="2828651" y="1497900"/>
                  <a:pt x="2804819" y="1553998"/>
                </a:cubicBezTo>
                <a:cubicBezTo>
                  <a:pt x="2777935" y="1617298"/>
                  <a:pt x="2751309" y="1680717"/>
                  <a:pt x="2724074" y="1743862"/>
                </a:cubicBezTo>
                <a:lnTo>
                  <a:pt x="2720417" y="1752017"/>
                </a:lnTo>
                <a:lnTo>
                  <a:pt x="2673008" y="1840045"/>
                </a:lnTo>
                <a:cubicBezTo>
                  <a:pt x="2631174" y="1912123"/>
                  <a:pt x="2586666" y="1980772"/>
                  <a:pt x="2542912" y="2053398"/>
                </a:cubicBezTo>
                <a:cubicBezTo>
                  <a:pt x="2499158" y="2126024"/>
                  <a:pt x="2457119" y="2199747"/>
                  <a:pt x="2415216" y="2273471"/>
                </a:cubicBezTo>
                <a:cubicBezTo>
                  <a:pt x="2390459" y="2316951"/>
                  <a:pt x="2364810" y="2359676"/>
                  <a:pt x="2343550" y="2405008"/>
                </a:cubicBezTo>
                <a:cubicBezTo>
                  <a:pt x="2323730" y="2447321"/>
                  <a:pt x="2304048" y="2491075"/>
                  <a:pt x="2283817" y="2531743"/>
                </a:cubicBezTo>
                <a:cubicBezTo>
                  <a:pt x="2263586" y="2572411"/>
                  <a:pt x="2242600" y="2613696"/>
                  <a:pt x="2215305" y="2650181"/>
                </a:cubicBezTo>
                <a:cubicBezTo>
                  <a:pt x="2200698" y="2669726"/>
                  <a:pt x="2176420" y="2701273"/>
                  <a:pt x="2147960" y="2693729"/>
                </a:cubicBezTo>
                <a:cubicBezTo>
                  <a:pt x="2144393" y="2692769"/>
                  <a:pt x="2141513" y="2689134"/>
                  <a:pt x="2141651" y="2685431"/>
                </a:cubicBezTo>
                <a:cubicBezTo>
                  <a:pt x="2143913" y="2621446"/>
                  <a:pt x="2171277" y="2560478"/>
                  <a:pt x="2201589" y="2505134"/>
                </a:cubicBezTo>
                <a:cubicBezTo>
                  <a:pt x="2260637" y="2397395"/>
                  <a:pt x="2340258" y="2302823"/>
                  <a:pt x="2401911" y="2196661"/>
                </a:cubicBezTo>
                <a:cubicBezTo>
                  <a:pt x="2441036" y="2129247"/>
                  <a:pt x="2477469" y="2059724"/>
                  <a:pt x="2509436" y="1988264"/>
                </a:cubicBezTo>
                <a:lnTo>
                  <a:pt x="2552134" y="1883755"/>
                </a:lnTo>
                <a:lnTo>
                  <a:pt x="2600449" y="1785687"/>
                </a:lnTo>
                <a:lnTo>
                  <a:pt x="2567516" y="1837650"/>
                </a:lnTo>
                <a:lnTo>
                  <a:pt x="2553815" y="1879642"/>
                </a:lnTo>
                <a:lnTo>
                  <a:pt x="2552134" y="1883755"/>
                </a:lnTo>
                <a:lnTo>
                  <a:pt x="2492917" y="2003952"/>
                </a:lnTo>
                <a:cubicBezTo>
                  <a:pt x="2460616" y="2070611"/>
                  <a:pt x="2427217" y="2136791"/>
                  <a:pt x="2389430" y="2200570"/>
                </a:cubicBezTo>
                <a:cubicBezTo>
                  <a:pt x="2369679" y="2233832"/>
                  <a:pt x="2348282" y="2266270"/>
                  <a:pt x="2327845" y="2298914"/>
                </a:cubicBezTo>
                <a:cubicBezTo>
                  <a:pt x="2307408" y="2331558"/>
                  <a:pt x="2287177" y="2364271"/>
                  <a:pt x="2266398" y="2396641"/>
                </a:cubicBezTo>
                <a:cubicBezTo>
                  <a:pt x="2248155" y="2425101"/>
                  <a:pt x="2227650" y="2452328"/>
                  <a:pt x="2211945" y="2482228"/>
                </a:cubicBezTo>
                <a:cubicBezTo>
                  <a:pt x="2198983" y="2506849"/>
                  <a:pt x="2186982" y="2531949"/>
                  <a:pt x="2173951" y="2556501"/>
                </a:cubicBezTo>
                <a:cubicBezTo>
                  <a:pt x="2149880" y="2601764"/>
                  <a:pt x="2121556" y="2652375"/>
                  <a:pt x="2075882" y="2679053"/>
                </a:cubicBezTo>
                <a:cubicBezTo>
                  <a:pt x="2069230" y="2682962"/>
                  <a:pt x="2061549" y="2676584"/>
                  <a:pt x="2063263" y="2669383"/>
                </a:cubicBezTo>
                <a:cubicBezTo>
                  <a:pt x="2070053" y="2640511"/>
                  <a:pt x="2082397" y="2613079"/>
                  <a:pt x="2095907" y="2586813"/>
                </a:cubicBezTo>
                <a:cubicBezTo>
                  <a:pt x="2123819" y="2532635"/>
                  <a:pt x="2157835" y="2481885"/>
                  <a:pt x="2186022" y="2427844"/>
                </a:cubicBezTo>
                <a:cubicBezTo>
                  <a:pt x="2198641" y="2403704"/>
                  <a:pt x="2210848" y="2378090"/>
                  <a:pt x="2219206" y="2351541"/>
                </a:cubicBezTo>
                <a:lnTo>
                  <a:pt x="2225241" y="2325061"/>
                </a:lnTo>
                <a:lnTo>
                  <a:pt x="2184787" y="2378192"/>
                </a:lnTo>
                <a:lnTo>
                  <a:pt x="2170414" y="2392910"/>
                </a:lnTo>
                <a:lnTo>
                  <a:pt x="2154578" y="2427493"/>
                </a:lnTo>
                <a:cubicBezTo>
                  <a:pt x="2143125" y="2453734"/>
                  <a:pt x="2131398" y="2480137"/>
                  <a:pt x="2117167" y="2506575"/>
                </a:cubicBezTo>
                <a:cubicBezTo>
                  <a:pt x="2095822" y="2546231"/>
                  <a:pt x="2069809" y="2586504"/>
                  <a:pt x="2054260" y="2629681"/>
                </a:cubicBezTo>
                <a:lnTo>
                  <a:pt x="2042799" y="2673754"/>
                </a:lnTo>
                <a:lnTo>
                  <a:pt x="2033603" y="2679430"/>
                </a:lnTo>
                <a:cubicBezTo>
                  <a:pt x="2029471" y="2678282"/>
                  <a:pt x="2025750" y="2674424"/>
                  <a:pt x="2026573" y="2669041"/>
                </a:cubicBezTo>
                <a:cubicBezTo>
                  <a:pt x="2031717" y="2635230"/>
                  <a:pt x="2046393" y="2603341"/>
                  <a:pt x="2061823" y="2573097"/>
                </a:cubicBezTo>
                <a:cubicBezTo>
                  <a:pt x="2076362" y="2544705"/>
                  <a:pt x="2092547" y="2517136"/>
                  <a:pt x="2107361" y="2488881"/>
                </a:cubicBezTo>
                <a:lnTo>
                  <a:pt x="2136272" y="2427052"/>
                </a:lnTo>
                <a:lnTo>
                  <a:pt x="2096524" y="2462272"/>
                </a:lnTo>
                <a:cubicBezTo>
                  <a:pt x="2069366" y="2486549"/>
                  <a:pt x="2041111" y="2512472"/>
                  <a:pt x="2023281" y="2544636"/>
                </a:cubicBezTo>
                <a:cubicBezTo>
                  <a:pt x="2010593" y="2567610"/>
                  <a:pt x="2002158" y="2593259"/>
                  <a:pt x="1985493" y="2613833"/>
                </a:cubicBezTo>
                <a:cubicBezTo>
                  <a:pt x="1967662" y="2635779"/>
                  <a:pt x="1942219" y="2644351"/>
                  <a:pt x="1914376" y="2643048"/>
                </a:cubicBezTo>
                <a:cubicBezTo>
                  <a:pt x="1908752" y="2642774"/>
                  <a:pt x="1904638" y="2637768"/>
                  <a:pt x="1906077" y="2632213"/>
                </a:cubicBezTo>
                <a:cubicBezTo>
                  <a:pt x="1910878" y="2613765"/>
                  <a:pt x="1917667" y="2595865"/>
                  <a:pt x="1925966" y="2578652"/>
                </a:cubicBezTo>
                <a:cubicBezTo>
                  <a:pt x="1943796" y="2541550"/>
                  <a:pt x="1969583" y="2506094"/>
                  <a:pt x="1996809" y="2477702"/>
                </a:cubicBezTo>
                <a:cubicBezTo>
                  <a:pt x="2024035" y="2449310"/>
                  <a:pt x="2057022" y="2428942"/>
                  <a:pt x="2086786" y="2403567"/>
                </a:cubicBezTo>
                <a:cubicBezTo>
                  <a:pt x="2115041" y="2379564"/>
                  <a:pt x="2140552" y="2352338"/>
                  <a:pt x="2162635" y="2322574"/>
                </a:cubicBezTo>
                <a:cubicBezTo>
                  <a:pt x="2186570" y="2290341"/>
                  <a:pt x="2205498" y="2255366"/>
                  <a:pt x="2226483" y="2221350"/>
                </a:cubicBezTo>
                <a:cubicBezTo>
                  <a:pt x="2274832" y="2143100"/>
                  <a:pt x="2324347" y="2067388"/>
                  <a:pt x="2372490" y="1987149"/>
                </a:cubicBezTo>
                <a:cubicBezTo>
                  <a:pt x="2420633" y="1906911"/>
                  <a:pt x="2467199" y="1824546"/>
                  <a:pt x="2501215" y="1737175"/>
                </a:cubicBezTo>
                <a:lnTo>
                  <a:pt x="2513691" y="1700697"/>
                </a:lnTo>
                <a:lnTo>
                  <a:pt x="2483178" y="1747736"/>
                </a:lnTo>
                <a:cubicBezTo>
                  <a:pt x="2459998" y="1781272"/>
                  <a:pt x="2437298" y="1813024"/>
                  <a:pt x="2413638" y="1848206"/>
                </a:cubicBezTo>
                <a:cubicBezTo>
                  <a:pt x="2389978" y="1883388"/>
                  <a:pt x="2368032" y="1919735"/>
                  <a:pt x="2345607" y="1955740"/>
                </a:cubicBezTo>
                <a:cubicBezTo>
                  <a:pt x="2299247" y="2030080"/>
                  <a:pt x="2251652" y="2103735"/>
                  <a:pt x="2200491" y="2174853"/>
                </a:cubicBezTo>
                <a:cubicBezTo>
                  <a:pt x="2163184" y="2226767"/>
                  <a:pt x="2123819" y="2276968"/>
                  <a:pt x="2087403" y="2329637"/>
                </a:cubicBezTo>
                <a:cubicBezTo>
                  <a:pt x="2051810" y="2381141"/>
                  <a:pt x="2016011" y="2432782"/>
                  <a:pt x="1975138" y="2480239"/>
                </a:cubicBezTo>
                <a:cubicBezTo>
                  <a:pt x="1943316" y="2517135"/>
                  <a:pt x="1904912" y="2559312"/>
                  <a:pt x="1856563" y="2573577"/>
                </a:cubicBezTo>
                <a:cubicBezTo>
                  <a:pt x="1849362" y="2575703"/>
                  <a:pt x="1843190" y="2567336"/>
                  <a:pt x="1846893" y="2560958"/>
                </a:cubicBezTo>
                <a:cubicBezTo>
                  <a:pt x="1901894" y="2466386"/>
                  <a:pt x="1967045" y="2378398"/>
                  <a:pt x="2034048" y="2292056"/>
                </a:cubicBezTo>
                <a:cubicBezTo>
                  <a:pt x="2094878" y="2213738"/>
                  <a:pt x="2157286" y="2136653"/>
                  <a:pt x="2215579" y="2056415"/>
                </a:cubicBezTo>
                <a:cubicBezTo>
                  <a:pt x="2244451" y="2016638"/>
                  <a:pt x="2272295" y="1976039"/>
                  <a:pt x="2298355" y="1934342"/>
                </a:cubicBezTo>
                <a:cubicBezTo>
                  <a:pt x="2326267" y="1889628"/>
                  <a:pt x="2351367" y="1843200"/>
                  <a:pt x="2376056" y="1796703"/>
                </a:cubicBezTo>
                <a:cubicBezTo>
                  <a:pt x="2423788" y="1707000"/>
                  <a:pt x="2470079" y="1616543"/>
                  <a:pt x="2517331" y="1526634"/>
                </a:cubicBezTo>
                <a:cubicBezTo>
                  <a:pt x="2547575" y="1469078"/>
                  <a:pt x="2581368" y="1409633"/>
                  <a:pt x="2602074" y="1346879"/>
                </a:cubicBezTo>
                <a:lnTo>
                  <a:pt x="2603470" y="1341205"/>
                </a:lnTo>
                <a:lnTo>
                  <a:pt x="2633437" y="1289553"/>
                </a:lnTo>
                <a:lnTo>
                  <a:pt x="2621272" y="1284431"/>
                </a:lnTo>
                <a:lnTo>
                  <a:pt x="2614944" y="1294578"/>
                </a:lnTo>
                <a:lnTo>
                  <a:pt x="2603470" y="1341205"/>
                </a:lnTo>
                <a:lnTo>
                  <a:pt x="2536422" y="1456768"/>
                </a:lnTo>
                <a:cubicBezTo>
                  <a:pt x="2506684" y="1513964"/>
                  <a:pt x="2478721" y="1572137"/>
                  <a:pt x="2450054" y="1629847"/>
                </a:cubicBezTo>
                <a:cubicBezTo>
                  <a:pt x="2398893" y="1732923"/>
                  <a:pt x="2344715" y="1835313"/>
                  <a:pt x="2274695" y="1927073"/>
                </a:cubicBezTo>
                <a:cubicBezTo>
                  <a:pt x="2199463" y="2025485"/>
                  <a:pt x="2131157" y="2128973"/>
                  <a:pt x="2054416" y="2226288"/>
                </a:cubicBezTo>
                <a:cubicBezTo>
                  <a:pt x="2030482" y="2256600"/>
                  <a:pt x="2007164" y="2284649"/>
                  <a:pt x="1984053" y="2317636"/>
                </a:cubicBezTo>
                <a:cubicBezTo>
                  <a:pt x="1960941" y="2350623"/>
                  <a:pt x="1938036" y="2384022"/>
                  <a:pt x="1914307" y="2416391"/>
                </a:cubicBezTo>
                <a:cubicBezTo>
                  <a:pt x="1890578" y="2448761"/>
                  <a:pt x="1866027" y="2480925"/>
                  <a:pt x="1838252" y="2509935"/>
                </a:cubicBezTo>
                <a:cubicBezTo>
                  <a:pt x="1828685" y="2519913"/>
                  <a:pt x="1818209" y="2530543"/>
                  <a:pt x="1806679" y="2539587"/>
                </a:cubicBezTo>
                <a:lnTo>
                  <a:pt x="1782000" y="2552700"/>
                </a:lnTo>
                <a:lnTo>
                  <a:pt x="1781674" y="2562124"/>
                </a:lnTo>
                <a:lnTo>
                  <a:pt x="1781068" y="2562615"/>
                </a:lnTo>
                <a:lnTo>
                  <a:pt x="1781606" y="2562124"/>
                </a:lnTo>
                <a:lnTo>
                  <a:pt x="1775589" y="2556107"/>
                </a:lnTo>
                <a:lnTo>
                  <a:pt x="1768780" y="2559724"/>
                </a:lnTo>
                <a:lnTo>
                  <a:pt x="1768780" y="2559792"/>
                </a:lnTo>
                <a:lnTo>
                  <a:pt x="1762744" y="2556172"/>
                </a:lnTo>
                <a:lnTo>
                  <a:pt x="1665568" y="2644694"/>
                </a:lnTo>
                <a:lnTo>
                  <a:pt x="1640888" y="2674427"/>
                </a:lnTo>
                <a:lnTo>
                  <a:pt x="1590619" y="2709785"/>
                </a:lnTo>
                <a:cubicBezTo>
                  <a:pt x="1567962" y="2723836"/>
                  <a:pt x="1544250" y="2736043"/>
                  <a:pt x="1519150" y="2744547"/>
                </a:cubicBezTo>
                <a:cubicBezTo>
                  <a:pt x="1512223" y="2746878"/>
                  <a:pt x="1505296" y="2738032"/>
                  <a:pt x="1509480" y="2731928"/>
                </a:cubicBezTo>
                <a:cubicBezTo>
                  <a:pt x="1561669" y="2655873"/>
                  <a:pt x="1624214" y="2587841"/>
                  <a:pt x="1689023" y="2522485"/>
                </a:cubicBezTo>
                <a:cubicBezTo>
                  <a:pt x="1746835" y="2464192"/>
                  <a:pt x="1805128" y="2409122"/>
                  <a:pt x="1862667" y="2347606"/>
                </a:cubicBezTo>
                <a:cubicBezTo>
                  <a:pt x="1920205" y="2286089"/>
                  <a:pt x="1972327" y="2219841"/>
                  <a:pt x="2020469" y="2150712"/>
                </a:cubicBezTo>
                <a:lnTo>
                  <a:pt x="2123388" y="1985644"/>
                </a:lnTo>
                <a:lnTo>
                  <a:pt x="2128277" y="1978919"/>
                </a:lnTo>
                <a:cubicBezTo>
                  <a:pt x="2158384" y="1934720"/>
                  <a:pt x="2187050" y="1889577"/>
                  <a:pt x="2214825" y="1843877"/>
                </a:cubicBezTo>
                <a:lnTo>
                  <a:pt x="2294548" y="1708007"/>
                </a:lnTo>
                <a:lnTo>
                  <a:pt x="2158590" y="1963421"/>
                </a:lnTo>
                <a:cubicBezTo>
                  <a:pt x="2073139" y="2111690"/>
                  <a:pt x="1976304" y="2253651"/>
                  <a:pt x="1857798" y="2377575"/>
                </a:cubicBezTo>
                <a:cubicBezTo>
                  <a:pt x="1772622" y="2466660"/>
                  <a:pt x="1680154" y="2549651"/>
                  <a:pt x="1599752" y="2643096"/>
                </a:cubicBezTo>
                <a:lnTo>
                  <a:pt x="1545813" y="2712631"/>
                </a:lnTo>
                <a:lnTo>
                  <a:pt x="1514418" y="2728019"/>
                </a:lnTo>
                <a:lnTo>
                  <a:pt x="1524087" y="2740638"/>
                </a:lnTo>
                <a:lnTo>
                  <a:pt x="1545813" y="2712631"/>
                </a:lnTo>
                <a:lnTo>
                  <a:pt x="1583221" y="2694295"/>
                </a:lnTo>
                <a:cubicBezTo>
                  <a:pt x="1605046" y="2680613"/>
                  <a:pt x="1626032" y="2665028"/>
                  <a:pt x="1646983" y="2649152"/>
                </a:cubicBezTo>
                <a:lnTo>
                  <a:pt x="1762217" y="2555855"/>
                </a:lnTo>
                <a:lnTo>
                  <a:pt x="1758519" y="2553637"/>
                </a:lnTo>
                <a:cubicBezTo>
                  <a:pt x="1757396" y="2549505"/>
                  <a:pt x="1758939" y="2544670"/>
                  <a:pt x="1764254" y="2543264"/>
                </a:cubicBezTo>
                <a:cubicBezTo>
                  <a:pt x="1795458" y="2535035"/>
                  <a:pt x="1821175" y="2504174"/>
                  <a:pt x="1841544" y="2481062"/>
                </a:cubicBezTo>
                <a:cubicBezTo>
                  <a:pt x="1871787" y="2446635"/>
                  <a:pt x="1898808" y="2409396"/>
                  <a:pt x="1925212" y="2372020"/>
                </a:cubicBezTo>
                <a:cubicBezTo>
                  <a:pt x="1946265" y="2342188"/>
                  <a:pt x="1966634" y="2311944"/>
                  <a:pt x="1988168" y="2282523"/>
                </a:cubicBezTo>
                <a:cubicBezTo>
                  <a:pt x="2015668" y="2244873"/>
                  <a:pt x="2046392" y="2209623"/>
                  <a:pt x="2074579" y="2172452"/>
                </a:cubicBezTo>
                <a:cubicBezTo>
                  <a:pt x="2112023" y="2123075"/>
                  <a:pt x="2148714" y="2071571"/>
                  <a:pt x="2183964" y="2022331"/>
                </a:cubicBezTo>
                <a:cubicBezTo>
                  <a:pt x="2219214" y="1973090"/>
                  <a:pt x="2256727" y="1925290"/>
                  <a:pt x="2291154" y="1875432"/>
                </a:cubicBezTo>
                <a:cubicBezTo>
                  <a:pt x="2388006" y="1735272"/>
                  <a:pt x="2453188" y="1577251"/>
                  <a:pt x="2532700" y="1427292"/>
                </a:cubicBezTo>
                <a:lnTo>
                  <a:pt x="2574853" y="1355572"/>
                </a:lnTo>
                <a:lnTo>
                  <a:pt x="2507524" y="1441699"/>
                </a:lnTo>
                <a:cubicBezTo>
                  <a:pt x="2479870" y="1473263"/>
                  <a:pt x="2450980" y="1503798"/>
                  <a:pt x="2422622" y="1534659"/>
                </a:cubicBezTo>
                <a:cubicBezTo>
                  <a:pt x="2393270" y="1566549"/>
                  <a:pt x="2364398" y="1598987"/>
                  <a:pt x="2338132" y="1633482"/>
                </a:cubicBezTo>
                <a:lnTo>
                  <a:pt x="2293581" y="1697826"/>
                </a:lnTo>
                <a:lnTo>
                  <a:pt x="2295858" y="1705394"/>
                </a:lnTo>
                <a:lnTo>
                  <a:pt x="2290503" y="1702271"/>
                </a:lnTo>
                <a:lnTo>
                  <a:pt x="2256316" y="1751646"/>
                </a:lnTo>
                <a:lnTo>
                  <a:pt x="2240645" y="1773751"/>
                </a:lnTo>
                <a:lnTo>
                  <a:pt x="2158993" y="1928539"/>
                </a:lnTo>
                <a:lnTo>
                  <a:pt x="2123388" y="1985644"/>
                </a:lnTo>
                <a:lnTo>
                  <a:pt x="2043873" y="2095017"/>
                </a:lnTo>
                <a:cubicBezTo>
                  <a:pt x="2014469" y="2132762"/>
                  <a:pt x="1983745" y="2169470"/>
                  <a:pt x="1951547" y="2204891"/>
                </a:cubicBezTo>
                <a:cubicBezTo>
                  <a:pt x="1884476" y="2278683"/>
                  <a:pt x="1807186" y="2341365"/>
                  <a:pt x="1736137" y="2411111"/>
                </a:cubicBezTo>
                <a:cubicBezTo>
                  <a:pt x="1718855" y="2428050"/>
                  <a:pt x="1700338" y="2445195"/>
                  <a:pt x="1685319" y="2464260"/>
                </a:cubicBezTo>
                <a:cubicBezTo>
                  <a:pt x="1678187" y="2473313"/>
                  <a:pt x="1672495" y="2483737"/>
                  <a:pt x="1666528" y="2493612"/>
                </a:cubicBezTo>
                <a:cubicBezTo>
                  <a:pt x="1650137" y="2520770"/>
                  <a:pt x="1634364" y="2548271"/>
                  <a:pt x="1616945" y="2574880"/>
                </a:cubicBezTo>
                <a:cubicBezTo>
                  <a:pt x="1599525" y="2601489"/>
                  <a:pt x="1580666" y="2628441"/>
                  <a:pt x="1556937" y="2649838"/>
                </a:cubicBezTo>
                <a:cubicBezTo>
                  <a:pt x="1538969" y="2666091"/>
                  <a:pt x="1516612" y="2679807"/>
                  <a:pt x="1491512" y="2675212"/>
                </a:cubicBezTo>
                <a:cubicBezTo>
                  <a:pt x="1486986" y="2674389"/>
                  <a:pt x="1484380" y="2668834"/>
                  <a:pt x="1485545" y="2664651"/>
                </a:cubicBezTo>
                <a:lnTo>
                  <a:pt x="1505941" y="2615684"/>
                </a:lnTo>
                <a:lnTo>
                  <a:pt x="1515103" y="2610061"/>
                </a:lnTo>
                <a:lnTo>
                  <a:pt x="1532704" y="2594978"/>
                </a:lnTo>
                <a:lnTo>
                  <a:pt x="1531057" y="2597657"/>
                </a:lnTo>
                <a:lnTo>
                  <a:pt x="1506495" y="2657896"/>
                </a:lnTo>
                <a:lnTo>
                  <a:pt x="1495901" y="2658685"/>
                </a:lnTo>
                <a:lnTo>
                  <a:pt x="1501867" y="2669246"/>
                </a:lnTo>
                <a:lnTo>
                  <a:pt x="1506495" y="2657896"/>
                </a:lnTo>
                <a:lnTo>
                  <a:pt x="1514687" y="2657287"/>
                </a:lnTo>
                <a:cubicBezTo>
                  <a:pt x="1532917" y="2651523"/>
                  <a:pt x="1549171" y="2634407"/>
                  <a:pt x="1560641" y="2621651"/>
                </a:cubicBezTo>
                <a:cubicBezTo>
                  <a:pt x="1584918" y="2594631"/>
                  <a:pt x="1604395" y="2563427"/>
                  <a:pt x="1623185" y="2532497"/>
                </a:cubicBezTo>
                <a:cubicBezTo>
                  <a:pt x="1637450" y="2508974"/>
                  <a:pt x="1650755" y="2484697"/>
                  <a:pt x="1666117" y="2461791"/>
                </a:cubicBezTo>
                <a:cubicBezTo>
                  <a:pt x="1677295" y="2445126"/>
                  <a:pt x="1692314" y="2430862"/>
                  <a:pt x="1706304" y="2416597"/>
                </a:cubicBezTo>
                <a:cubicBezTo>
                  <a:pt x="1722969" y="2399589"/>
                  <a:pt x="1740183" y="2383130"/>
                  <a:pt x="1757603" y="2366877"/>
                </a:cubicBezTo>
                <a:cubicBezTo>
                  <a:pt x="1793264" y="2333684"/>
                  <a:pt x="1830091" y="2301451"/>
                  <a:pt x="1865410" y="2268190"/>
                </a:cubicBezTo>
                <a:cubicBezTo>
                  <a:pt x="1900729" y="2234929"/>
                  <a:pt x="1933990" y="2199610"/>
                  <a:pt x="1965811" y="2162988"/>
                </a:cubicBezTo>
                <a:cubicBezTo>
                  <a:pt x="2027602" y="2091905"/>
                  <a:pt x="2083117" y="2016141"/>
                  <a:pt x="2134835" y="1937763"/>
                </a:cubicBezTo>
                <a:lnTo>
                  <a:pt x="2197159" y="1835091"/>
                </a:lnTo>
                <a:lnTo>
                  <a:pt x="2086100" y="1991745"/>
                </a:lnTo>
                <a:cubicBezTo>
                  <a:pt x="1985013" y="2127190"/>
                  <a:pt x="1865272" y="2245765"/>
                  <a:pt x="1744503" y="2363380"/>
                </a:cubicBezTo>
                <a:lnTo>
                  <a:pt x="1722306" y="2384101"/>
                </a:lnTo>
                <a:lnTo>
                  <a:pt x="1705824" y="2409259"/>
                </a:lnTo>
                <a:cubicBezTo>
                  <a:pt x="1667762" y="2460488"/>
                  <a:pt x="1625929" y="2509454"/>
                  <a:pt x="1580323" y="2554169"/>
                </a:cubicBezTo>
                <a:lnTo>
                  <a:pt x="1532704" y="2594978"/>
                </a:lnTo>
                <a:lnTo>
                  <a:pt x="1563108" y="2545512"/>
                </a:lnTo>
                <a:lnTo>
                  <a:pt x="1583881" y="2526745"/>
                </a:lnTo>
                <a:cubicBezTo>
                  <a:pt x="1605081" y="2504877"/>
                  <a:pt x="1625140" y="2481851"/>
                  <a:pt x="1644514" y="2458842"/>
                </a:cubicBezTo>
                <a:lnTo>
                  <a:pt x="1656096" y="2444105"/>
                </a:lnTo>
                <a:lnTo>
                  <a:pt x="1624033" y="2470407"/>
                </a:lnTo>
                <a:lnTo>
                  <a:pt x="1571613" y="2531674"/>
                </a:lnTo>
                <a:lnTo>
                  <a:pt x="1563108" y="2545512"/>
                </a:lnTo>
                <a:lnTo>
                  <a:pt x="1518313" y="2585981"/>
                </a:lnTo>
                <a:lnTo>
                  <a:pt x="1518738" y="2584961"/>
                </a:lnTo>
                <a:lnTo>
                  <a:pt x="1561938" y="2516336"/>
                </a:lnTo>
                <a:lnTo>
                  <a:pt x="1523882" y="2541859"/>
                </a:lnTo>
                <a:cubicBezTo>
                  <a:pt x="1498353" y="2555866"/>
                  <a:pt x="1471281" y="2566445"/>
                  <a:pt x="1443094" y="2569256"/>
                </a:cubicBezTo>
                <a:cubicBezTo>
                  <a:pt x="1435207" y="2570079"/>
                  <a:pt x="1432533" y="2559655"/>
                  <a:pt x="1437059" y="2554649"/>
                </a:cubicBezTo>
                <a:cubicBezTo>
                  <a:pt x="1447209" y="2543471"/>
                  <a:pt x="1457907" y="2532840"/>
                  <a:pt x="1469155" y="2522759"/>
                </a:cubicBezTo>
                <a:cubicBezTo>
                  <a:pt x="1514074" y="2482228"/>
                  <a:pt x="1564138" y="2447184"/>
                  <a:pt x="1612144" y="2410494"/>
                </a:cubicBezTo>
                <a:cubicBezTo>
                  <a:pt x="1659601" y="2374215"/>
                  <a:pt x="1705618" y="2336016"/>
                  <a:pt x="1750058" y="2296034"/>
                </a:cubicBezTo>
                <a:cubicBezTo>
                  <a:pt x="1837566" y="2217167"/>
                  <a:pt x="1918559" y="2131099"/>
                  <a:pt x="1991048" y="2038242"/>
                </a:cubicBezTo>
                <a:cubicBezTo>
                  <a:pt x="2027019" y="1992156"/>
                  <a:pt x="2061720" y="1944407"/>
                  <a:pt x="2093430" y="1894824"/>
                </a:cubicBezTo>
                <a:lnTo>
                  <a:pt x="2175143" y="1745369"/>
                </a:lnTo>
                <a:lnTo>
                  <a:pt x="2216241" y="1692269"/>
                </a:lnTo>
                <a:lnTo>
                  <a:pt x="2173951" y="1788885"/>
                </a:lnTo>
                <a:cubicBezTo>
                  <a:pt x="2147959" y="1841966"/>
                  <a:pt x="2115658" y="1892166"/>
                  <a:pt x="2082602" y="1941064"/>
                </a:cubicBezTo>
                <a:cubicBezTo>
                  <a:pt x="2049547" y="1989961"/>
                  <a:pt x="2014297" y="2037350"/>
                  <a:pt x="1976989" y="2083093"/>
                </a:cubicBezTo>
                <a:cubicBezTo>
                  <a:pt x="1902443" y="2174442"/>
                  <a:pt x="1819598" y="2258864"/>
                  <a:pt x="1730513" y="2336016"/>
                </a:cubicBezTo>
                <a:cubicBezTo>
                  <a:pt x="1684976" y="2375450"/>
                  <a:pt x="1637244" y="2411660"/>
                  <a:pt x="1589718" y="2448624"/>
                </a:cubicBezTo>
                <a:cubicBezTo>
                  <a:pt x="1565612" y="2467381"/>
                  <a:pt x="1540769" y="2485537"/>
                  <a:pt x="1516792" y="2504688"/>
                </a:cubicBezTo>
                <a:lnTo>
                  <a:pt x="1472916" y="2544872"/>
                </a:lnTo>
                <a:lnTo>
                  <a:pt x="1443025" y="2552111"/>
                </a:lnTo>
                <a:lnTo>
                  <a:pt x="1449060" y="2566719"/>
                </a:lnTo>
                <a:lnTo>
                  <a:pt x="1472916" y="2544872"/>
                </a:lnTo>
                <a:lnTo>
                  <a:pt x="1476150" y="2544088"/>
                </a:lnTo>
                <a:cubicBezTo>
                  <a:pt x="1505297" y="2533698"/>
                  <a:pt x="1532780" y="2518062"/>
                  <a:pt x="1558823" y="2500094"/>
                </a:cubicBezTo>
                <a:lnTo>
                  <a:pt x="1600287" y="2467618"/>
                </a:lnTo>
                <a:lnTo>
                  <a:pt x="1618317" y="2445126"/>
                </a:lnTo>
                <a:cubicBezTo>
                  <a:pt x="1653430" y="2405281"/>
                  <a:pt x="1691903" y="2368043"/>
                  <a:pt x="1734354" y="2336084"/>
                </a:cubicBezTo>
                <a:cubicBezTo>
                  <a:pt x="1738092" y="2333273"/>
                  <a:pt x="1741881" y="2334490"/>
                  <a:pt x="1744307" y="2337267"/>
                </a:cubicBezTo>
                <a:lnTo>
                  <a:pt x="1744444" y="2338080"/>
                </a:lnTo>
                <a:lnTo>
                  <a:pt x="1765489" y="2318460"/>
                </a:lnTo>
                <a:cubicBezTo>
                  <a:pt x="1827897" y="2256258"/>
                  <a:pt x="1891127" y="2195358"/>
                  <a:pt x="1950174" y="2129865"/>
                </a:cubicBezTo>
                <a:cubicBezTo>
                  <a:pt x="2013199" y="2059913"/>
                  <a:pt x="2068475" y="1988110"/>
                  <a:pt x="2125122" y="1909380"/>
                </a:cubicBezTo>
                <a:cubicBezTo>
                  <a:pt x="2181769" y="1830650"/>
                  <a:pt x="2236427" y="1750549"/>
                  <a:pt x="2290948" y="1670379"/>
                </a:cubicBezTo>
                <a:cubicBezTo>
                  <a:pt x="2339160" y="1599535"/>
                  <a:pt x="2396905" y="1537402"/>
                  <a:pt x="2454855" y="1474583"/>
                </a:cubicBezTo>
                <a:cubicBezTo>
                  <a:pt x="2482767" y="1444270"/>
                  <a:pt x="2510336" y="1413615"/>
                  <a:pt x="2535779" y="1381245"/>
                </a:cubicBezTo>
                <a:cubicBezTo>
                  <a:pt x="2563897" y="1345446"/>
                  <a:pt x="2587626" y="1306973"/>
                  <a:pt x="2611355" y="1268225"/>
                </a:cubicBezTo>
                <a:cubicBezTo>
                  <a:pt x="2661349" y="1186547"/>
                  <a:pt x="2709081" y="1103565"/>
                  <a:pt x="2755715" y="1019897"/>
                </a:cubicBezTo>
                <a:lnTo>
                  <a:pt x="2827492" y="888657"/>
                </a:lnTo>
                <a:lnTo>
                  <a:pt x="2752698" y="978200"/>
                </a:lnTo>
                <a:cubicBezTo>
                  <a:pt x="2717379" y="1021611"/>
                  <a:pt x="2681444" y="1064885"/>
                  <a:pt x="2650377" y="1111520"/>
                </a:cubicBezTo>
                <a:cubicBezTo>
                  <a:pt x="2636592" y="1132162"/>
                  <a:pt x="2622945" y="1152873"/>
                  <a:pt x="2607446" y="1172282"/>
                </a:cubicBezTo>
                <a:cubicBezTo>
                  <a:pt x="2594484" y="1188467"/>
                  <a:pt x="2579671" y="1204514"/>
                  <a:pt x="2561017" y="1214184"/>
                </a:cubicBezTo>
                <a:lnTo>
                  <a:pt x="2556536" y="1213779"/>
                </a:lnTo>
                <a:lnTo>
                  <a:pt x="2553678" y="1218985"/>
                </a:lnTo>
                <a:cubicBezTo>
                  <a:pt x="2523161" y="1268534"/>
                  <a:pt x="2484293" y="1311517"/>
                  <a:pt x="2444225" y="1353462"/>
                </a:cubicBezTo>
                <a:lnTo>
                  <a:pt x="2407559" y="1393774"/>
                </a:lnTo>
                <a:lnTo>
                  <a:pt x="2438121" y="1345927"/>
                </a:lnTo>
                <a:lnTo>
                  <a:pt x="2496634" y="1268122"/>
                </a:lnTo>
                <a:lnTo>
                  <a:pt x="2506953" y="1255816"/>
                </a:lnTo>
                <a:lnTo>
                  <a:pt x="2549918" y="1209058"/>
                </a:lnTo>
                <a:lnTo>
                  <a:pt x="2548399" y="1204514"/>
                </a:lnTo>
                <a:lnTo>
                  <a:pt x="2562901" y="1178035"/>
                </a:lnTo>
                <a:lnTo>
                  <a:pt x="2558548" y="1174682"/>
                </a:lnTo>
                <a:cubicBezTo>
                  <a:pt x="2545861" y="1200828"/>
                  <a:pt x="2530473" y="1225106"/>
                  <a:pt x="2513364" y="1248169"/>
                </a:cubicBezTo>
                <a:lnTo>
                  <a:pt x="2506953" y="1255816"/>
                </a:lnTo>
                <a:lnTo>
                  <a:pt x="2501095" y="1262191"/>
                </a:lnTo>
                <a:lnTo>
                  <a:pt x="2496634" y="1268122"/>
                </a:lnTo>
                <a:lnTo>
                  <a:pt x="2457855" y="1314371"/>
                </a:lnTo>
                <a:lnTo>
                  <a:pt x="2396502" y="1379750"/>
                </a:lnTo>
                <a:lnTo>
                  <a:pt x="2440127" y="1312948"/>
                </a:lnTo>
                <a:cubicBezTo>
                  <a:pt x="2476235" y="1263030"/>
                  <a:pt x="2515480" y="1215521"/>
                  <a:pt x="2559851" y="1172899"/>
                </a:cubicBezTo>
                <a:lnTo>
                  <a:pt x="2565913" y="1172535"/>
                </a:lnTo>
                <a:lnTo>
                  <a:pt x="2601291" y="1107936"/>
                </a:lnTo>
                <a:lnTo>
                  <a:pt x="2617967" y="1084218"/>
                </a:lnTo>
                <a:lnTo>
                  <a:pt x="2623905" y="1079356"/>
                </a:lnTo>
                <a:cubicBezTo>
                  <a:pt x="2641393" y="1062897"/>
                  <a:pt x="2657029" y="1043626"/>
                  <a:pt x="2676506" y="1029361"/>
                </a:cubicBezTo>
                <a:lnTo>
                  <a:pt x="2664946" y="1017801"/>
                </a:lnTo>
                <a:lnTo>
                  <a:pt x="2668208" y="1014753"/>
                </a:lnTo>
                <a:cubicBezTo>
                  <a:pt x="2675066" y="1009747"/>
                  <a:pt x="2684667" y="1019623"/>
                  <a:pt x="2679935" y="1026481"/>
                </a:cubicBezTo>
                <a:cubicBezTo>
                  <a:pt x="2659430" y="1056039"/>
                  <a:pt x="2637570" y="1084928"/>
                  <a:pt x="2617433" y="1114838"/>
                </a:cubicBezTo>
                <a:lnTo>
                  <a:pt x="2586537" y="1170795"/>
                </a:lnTo>
                <a:lnTo>
                  <a:pt x="2580589" y="1178034"/>
                </a:lnTo>
                <a:lnTo>
                  <a:pt x="2572890" y="1183989"/>
                </a:lnTo>
                <a:lnTo>
                  <a:pt x="2560847" y="1205926"/>
                </a:lnTo>
                <a:lnTo>
                  <a:pt x="2565269" y="1209315"/>
                </a:lnTo>
                <a:lnTo>
                  <a:pt x="2586537" y="1170795"/>
                </a:lnTo>
                <a:lnTo>
                  <a:pt x="2603125" y="1150610"/>
                </a:lnTo>
                <a:cubicBezTo>
                  <a:pt x="2619447" y="1128665"/>
                  <a:pt x="2633918" y="1105416"/>
                  <a:pt x="2649486" y="1082922"/>
                </a:cubicBezTo>
                <a:cubicBezTo>
                  <a:pt x="2663476" y="1062691"/>
                  <a:pt x="2679180" y="1043831"/>
                  <a:pt x="2694337" y="1024492"/>
                </a:cubicBezTo>
                <a:cubicBezTo>
                  <a:pt x="2714362" y="998911"/>
                  <a:pt x="2734799" y="973674"/>
                  <a:pt x="2755373" y="948574"/>
                </a:cubicBezTo>
                <a:lnTo>
                  <a:pt x="2868357" y="813937"/>
                </a:lnTo>
                <a:lnTo>
                  <a:pt x="2930012" y="701204"/>
                </a:lnTo>
                <a:lnTo>
                  <a:pt x="2926618" y="704978"/>
                </a:lnTo>
                <a:cubicBezTo>
                  <a:pt x="2904192" y="730352"/>
                  <a:pt x="2882932" y="756687"/>
                  <a:pt x="2860575" y="782198"/>
                </a:cubicBezTo>
                <a:cubicBezTo>
                  <a:pt x="2814078" y="835211"/>
                  <a:pt x="2766003" y="886920"/>
                  <a:pt x="2710933" y="931154"/>
                </a:cubicBezTo>
                <a:cubicBezTo>
                  <a:pt x="2704281" y="936435"/>
                  <a:pt x="2694748" y="931566"/>
                  <a:pt x="2696600" y="922787"/>
                </a:cubicBezTo>
                <a:cubicBezTo>
                  <a:pt x="2703046" y="891789"/>
                  <a:pt x="2718202" y="863260"/>
                  <a:pt x="2735759" y="837062"/>
                </a:cubicBezTo>
                <a:cubicBezTo>
                  <a:pt x="2768678" y="787959"/>
                  <a:pt x="2809209" y="744342"/>
                  <a:pt x="2843841" y="696405"/>
                </a:cubicBezTo>
                <a:lnTo>
                  <a:pt x="2867964" y="658693"/>
                </a:lnTo>
                <a:lnTo>
                  <a:pt x="2904740" y="613766"/>
                </a:lnTo>
                <a:cubicBezTo>
                  <a:pt x="2924628" y="588460"/>
                  <a:pt x="2944585" y="563154"/>
                  <a:pt x="2965022" y="538328"/>
                </a:cubicBezTo>
                <a:lnTo>
                  <a:pt x="2951580" y="527973"/>
                </a:lnTo>
                <a:lnTo>
                  <a:pt x="2867964" y="658693"/>
                </a:lnTo>
                <a:lnTo>
                  <a:pt x="2791103" y="752589"/>
                </a:lnTo>
                <a:cubicBezTo>
                  <a:pt x="2750983" y="797183"/>
                  <a:pt x="2707675" y="838605"/>
                  <a:pt x="2658332" y="872381"/>
                </a:cubicBezTo>
                <a:cubicBezTo>
                  <a:pt x="2653943" y="875330"/>
                  <a:pt x="2646742" y="872450"/>
                  <a:pt x="2645714" y="867238"/>
                </a:cubicBezTo>
                <a:cubicBezTo>
                  <a:pt x="2640982" y="843749"/>
                  <a:pt x="2647805" y="822883"/>
                  <a:pt x="2658281" y="803055"/>
                </a:cubicBezTo>
                <a:lnTo>
                  <a:pt x="2671517" y="780806"/>
                </a:lnTo>
                <a:lnTo>
                  <a:pt x="2704486" y="756824"/>
                </a:lnTo>
                <a:lnTo>
                  <a:pt x="2692759" y="745097"/>
                </a:lnTo>
                <a:lnTo>
                  <a:pt x="2671517" y="780806"/>
                </a:lnTo>
                <a:lnTo>
                  <a:pt x="2653669" y="793788"/>
                </a:lnTo>
                <a:cubicBezTo>
                  <a:pt x="2644822" y="800372"/>
                  <a:pt x="2636318" y="785490"/>
                  <a:pt x="2645028" y="778975"/>
                </a:cubicBezTo>
                <a:cubicBezTo>
                  <a:pt x="2661830" y="766425"/>
                  <a:pt x="2679043" y="754561"/>
                  <a:pt x="2695846" y="742011"/>
                </a:cubicBezTo>
                <a:cubicBezTo>
                  <a:pt x="2703252" y="736456"/>
                  <a:pt x="2711070" y="746880"/>
                  <a:pt x="2707573" y="753738"/>
                </a:cubicBezTo>
                <a:cubicBezTo>
                  <a:pt x="2694920" y="778529"/>
                  <a:pt x="2671234" y="804748"/>
                  <a:pt x="2663567" y="833291"/>
                </a:cubicBezTo>
                <a:lnTo>
                  <a:pt x="2662969" y="846532"/>
                </a:lnTo>
                <a:lnTo>
                  <a:pt x="2649622" y="857499"/>
                </a:lnTo>
                <a:lnTo>
                  <a:pt x="2662241" y="862643"/>
                </a:lnTo>
                <a:lnTo>
                  <a:pt x="2662969" y="846532"/>
                </a:lnTo>
                <a:lnTo>
                  <a:pt x="2723483" y="796806"/>
                </a:lnTo>
                <a:cubicBezTo>
                  <a:pt x="2809345" y="714990"/>
                  <a:pt x="2877583" y="617264"/>
                  <a:pt x="2952815" y="526122"/>
                </a:cubicBezTo>
                <a:cubicBezTo>
                  <a:pt x="2959124" y="518440"/>
                  <a:pt x="2971126" y="528385"/>
                  <a:pt x="2966256" y="536476"/>
                </a:cubicBezTo>
                <a:cubicBezTo>
                  <a:pt x="2947123" y="568436"/>
                  <a:pt x="2927920" y="600393"/>
                  <a:pt x="2907894" y="631804"/>
                </a:cubicBezTo>
                <a:cubicBezTo>
                  <a:pt x="2874496" y="684199"/>
                  <a:pt x="2837875" y="733919"/>
                  <a:pt x="2798716" y="782130"/>
                </a:cubicBezTo>
                <a:cubicBezTo>
                  <a:pt x="2772432" y="814431"/>
                  <a:pt x="2743873" y="848507"/>
                  <a:pt x="2726318" y="887076"/>
                </a:cubicBezTo>
                <a:lnTo>
                  <a:pt x="2723308" y="896102"/>
                </a:lnTo>
                <a:lnTo>
                  <a:pt x="2698589" y="918879"/>
                </a:lnTo>
                <a:lnTo>
                  <a:pt x="2712922" y="927245"/>
                </a:lnTo>
                <a:lnTo>
                  <a:pt x="2723308" y="896102"/>
                </a:lnTo>
                <a:lnTo>
                  <a:pt x="2785000" y="839257"/>
                </a:lnTo>
                <a:cubicBezTo>
                  <a:pt x="2808934" y="814500"/>
                  <a:pt x="2832320" y="788234"/>
                  <a:pt x="2854403" y="762859"/>
                </a:cubicBezTo>
                <a:cubicBezTo>
                  <a:pt x="2876485" y="737484"/>
                  <a:pt x="2897540" y="711355"/>
                  <a:pt x="2919965" y="686255"/>
                </a:cubicBezTo>
                <a:lnTo>
                  <a:pt x="2966615" y="634277"/>
                </a:lnTo>
                <a:lnTo>
                  <a:pt x="3029967" y="518440"/>
                </a:lnTo>
                <a:cubicBezTo>
                  <a:pt x="3032676" y="513605"/>
                  <a:pt x="3037733" y="513365"/>
                  <a:pt x="3041437" y="515534"/>
                </a:cubicBezTo>
                <a:cubicBezTo>
                  <a:pt x="3045140" y="517703"/>
                  <a:pt x="3047488" y="522281"/>
                  <a:pt x="3044780" y="527082"/>
                </a:cubicBezTo>
                <a:lnTo>
                  <a:pt x="3034889" y="544830"/>
                </a:lnTo>
                <a:lnTo>
                  <a:pt x="3043821" y="532430"/>
                </a:lnTo>
                <a:cubicBezTo>
                  <a:pt x="3048552" y="523995"/>
                  <a:pt x="3062268" y="529687"/>
                  <a:pt x="3059457" y="539014"/>
                </a:cubicBezTo>
                <a:lnTo>
                  <a:pt x="3058605" y="541110"/>
                </a:lnTo>
                <a:lnTo>
                  <a:pt x="3043204" y="534625"/>
                </a:lnTo>
                <a:lnTo>
                  <a:pt x="3018562" y="596178"/>
                </a:lnTo>
                <a:lnTo>
                  <a:pt x="2992660" y="631528"/>
                </a:lnTo>
                <a:lnTo>
                  <a:pt x="2978118" y="647701"/>
                </a:lnTo>
                <a:lnTo>
                  <a:pt x="2931134" y="733464"/>
                </a:lnTo>
                <a:lnTo>
                  <a:pt x="2971331" y="681824"/>
                </a:lnTo>
                <a:cubicBezTo>
                  <a:pt x="2986479" y="659068"/>
                  <a:pt x="3000409" y="635590"/>
                  <a:pt x="3012572" y="611140"/>
                </a:cubicBezTo>
                <a:lnTo>
                  <a:pt x="3018562" y="596178"/>
                </a:lnTo>
                <a:lnTo>
                  <a:pt x="3058223" y="542049"/>
                </a:lnTo>
                <a:lnTo>
                  <a:pt x="3023993" y="626231"/>
                </a:lnTo>
                <a:cubicBezTo>
                  <a:pt x="3009719" y="654177"/>
                  <a:pt x="2993209" y="681009"/>
                  <a:pt x="2975103" y="706760"/>
                </a:cubicBezTo>
                <a:lnTo>
                  <a:pt x="2882522" y="822198"/>
                </a:lnTo>
                <a:lnTo>
                  <a:pt x="2731986" y="1096981"/>
                </a:lnTo>
                <a:cubicBezTo>
                  <a:pt x="2708498" y="1138335"/>
                  <a:pt x="2684992" y="1179963"/>
                  <a:pt x="2660741" y="1221137"/>
                </a:cubicBezTo>
                <a:lnTo>
                  <a:pt x="2624634" y="1279040"/>
                </a:lnTo>
                <a:lnTo>
                  <a:pt x="2629160" y="1277561"/>
                </a:lnTo>
                <a:cubicBezTo>
                  <a:pt x="2632546" y="1279095"/>
                  <a:pt x="2635049" y="1282867"/>
                  <a:pt x="2634329" y="1287564"/>
                </a:cubicBezTo>
                <a:cubicBezTo>
                  <a:pt x="2626854" y="1335365"/>
                  <a:pt x="2609160" y="1378776"/>
                  <a:pt x="2587968" y="1424724"/>
                </a:cubicBezTo>
                <a:cubicBezTo>
                  <a:pt x="2566777" y="1470673"/>
                  <a:pt x="2542500" y="1515044"/>
                  <a:pt x="2519252" y="1559964"/>
                </a:cubicBezTo>
                <a:cubicBezTo>
                  <a:pt x="2471725" y="1651861"/>
                  <a:pt x="2423788" y="1744856"/>
                  <a:pt x="2374959" y="1835039"/>
                </a:cubicBezTo>
                <a:cubicBezTo>
                  <a:pt x="2326130" y="1925221"/>
                  <a:pt x="2271060" y="2010604"/>
                  <a:pt x="2209887" y="2092900"/>
                </a:cubicBezTo>
                <a:cubicBezTo>
                  <a:pt x="2121882" y="2211354"/>
                  <a:pt x="2025891" y="2324293"/>
                  <a:pt x="1941502" y="2445371"/>
                </a:cubicBezTo>
                <a:lnTo>
                  <a:pt x="1877174" y="2545573"/>
                </a:lnTo>
                <a:lnTo>
                  <a:pt x="1852036" y="2557049"/>
                </a:lnTo>
                <a:lnTo>
                  <a:pt x="1861706" y="2569667"/>
                </a:lnTo>
                <a:lnTo>
                  <a:pt x="1877174" y="2545573"/>
                </a:lnTo>
                <a:lnTo>
                  <a:pt x="1880429" y="2544087"/>
                </a:lnTo>
                <a:cubicBezTo>
                  <a:pt x="1927955" y="2515215"/>
                  <a:pt x="1964988" y="2468101"/>
                  <a:pt x="1998318" y="2424621"/>
                </a:cubicBezTo>
                <a:cubicBezTo>
                  <a:pt x="2034871" y="2376889"/>
                  <a:pt x="2068063" y="2326757"/>
                  <a:pt x="2102765" y="2277654"/>
                </a:cubicBezTo>
                <a:cubicBezTo>
                  <a:pt x="2119979" y="2253308"/>
                  <a:pt x="2138564" y="2229922"/>
                  <a:pt x="2156463" y="2206057"/>
                </a:cubicBezTo>
                <a:cubicBezTo>
                  <a:pt x="2182387" y="2171424"/>
                  <a:pt x="2207418" y="2136105"/>
                  <a:pt x="2231695" y="2100306"/>
                </a:cubicBezTo>
                <a:cubicBezTo>
                  <a:pt x="2280661" y="2028228"/>
                  <a:pt x="2325650" y="1953819"/>
                  <a:pt x="2372284" y="1880233"/>
                </a:cubicBezTo>
                <a:cubicBezTo>
                  <a:pt x="2415695" y="1811722"/>
                  <a:pt x="2464867" y="1747050"/>
                  <a:pt x="2508759" y="1678882"/>
                </a:cubicBezTo>
                <a:lnTo>
                  <a:pt x="2539440" y="1625404"/>
                </a:lnTo>
                <a:lnTo>
                  <a:pt x="2546683" y="1604224"/>
                </a:lnTo>
                <a:cubicBezTo>
                  <a:pt x="2560657" y="1559501"/>
                  <a:pt x="2574116" y="1514599"/>
                  <a:pt x="2589066" y="1470193"/>
                </a:cubicBezTo>
                <a:cubicBezTo>
                  <a:pt x="2602096" y="1431583"/>
                  <a:pt x="2616978" y="1394618"/>
                  <a:pt x="2637963" y="1359505"/>
                </a:cubicBezTo>
                <a:cubicBezTo>
                  <a:pt x="2657989" y="1326038"/>
                  <a:pt x="2681512" y="1294834"/>
                  <a:pt x="2705995" y="1264590"/>
                </a:cubicBezTo>
                <a:lnTo>
                  <a:pt x="2728960" y="1236725"/>
                </a:lnTo>
                <a:lnTo>
                  <a:pt x="2740696" y="1211509"/>
                </a:lnTo>
                <a:cubicBezTo>
                  <a:pt x="2778895" y="1132025"/>
                  <a:pt x="2816752" y="1052335"/>
                  <a:pt x="2855294" y="972988"/>
                </a:cubicBezTo>
                <a:cubicBezTo>
                  <a:pt x="2931554" y="815803"/>
                  <a:pt x="3010627" y="659920"/>
                  <a:pt x="3099164" y="509250"/>
                </a:cubicBezTo>
                <a:cubicBezTo>
                  <a:pt x="3101976" y="504484"/>
                  <a:pt x="3107085" y="504261"/>
                  <a:pt x="3110788" y="506421"/>
                </a:cubicBezTo>
                <a:cubicBezTo>
                  <a:pt x="3114491" y="508582"/>
                  <a:pt x="3116788" y="513125"/>
                  <a:pt x="3113977" y="517891"/>
                </a:cubicBezTo>
                <a:cubicBezTo>
                  <a:pt x="3102730" y="537026"/>
                  <a:pt x="3091620" y="556227"/>
                  <a:pt x="3080647" y="575498"/>
                </a:cubicBezTo>
                <a:cubicBezTo>
                  <a:pt x="2993756" y="728432"/>
                  <a:pt x="2915849" y="886234"/>
                  <a:pt x="2839588" y="1044723"/>
                </a:cubicBezTo>
                <a:lnTo>
                  <a:pt x="2773630" y="1182525"/>
                </a:lnTo>
                <a:lnTo>
                  <a:pt x="2781775" y="1172642"/>
                </a:lnTo>
                <a:cubicBezTo>
                  <a:pt x="2806773" y="1141849"/>
                  <a:pt x="2831050" y="1110491"/>
                  <a:pt x="2853236" y="1077298"/>
                </a:cubicBezTo>
                <a:cubicBezTo>
                  <a:pt x="2900144" y="1007072"/>
                  <a:pt x="2940813" y="932869"/>
                  <a:pt x="2978052" y="857157"/>
                </a:cubicBezTo>
                <a:cubicBezTo>
                  <a:pt x="3051775" y="707378"/>
                  <a:pt x="3111714" y="551564"/>
                  <a:pt x="3177757" y="398356"/>
                </a:cubicBezTo>
                <a:lnTo>
                  <a:pt x="3177620" y="398219"/>
                </a:lnTo>
                <a:cubicBezTo>
                  <a:pt x="3179815" y="393144"/>
                  <a:pt x="3184598" y="392801"/>
                  <a:pt x="3188292" y="394979"/>
                </a:cubicBezTo>
                <a:close/>
                <a:moveTo>
                  <a:pt x="1123992" y="362695"/>
                </a:moveTo>
                <a:lnTo>
                  <a:pt x="1124129" y="363335"/>
                </a:lnTo>
                <a:lnTo>
                  <a:pt x="1124129" y="363449"/>
                </a:lnTo>
                <a:cubicBezTo>
                  <a:pt x="1124129" y="364136"/>
                  <a:pt x="1124129" y="363860"/>
                  <a:pt x="1123992" y="362695"/>
                </a:cubicBezTo>
                <a:close/>
                <a:moveTo>
                  <a:pt x="1121386" y="362626"/>
                </a:moveTo>
                <a:cubicBezTo>
                  <a:pt x="1122003" y="362353"/>
                  <a:pt x="1121729" y="362489"/>
                  <a:pt x="1120563" y="362969"/>
                </a:cubicBezTo>
                <a:lnTo>
                  <a:pt x="1120837" y="362826"/>
                </a:lnTo>
                <a:close/>
                <a:moveTo>
                  <a:pt x="1146006" y="322438"/>
                </a:moveTo>
                <a:cubicBezTo>
                  <a:pt x="1150601" y="322232"/>
                  <a:pt x="1154578" y="326553"/>
                  <a:pt x="1154578" y="331011"/>
                </a:cubicBezTo>
                <a:cubicBezTo>
                  <a:pt x="1154441" y="352545"/>
                  <a:pt x="1143468" y="376068"/>
                  <a:pt x="1120563" y="380868"/>
                </a:cubicBezTo>
                <a:cubicBezTo>
                  <a:pt x="1117065" y="381623"/>
                  <a:pt x="1112607" y="380525"/>
                  <a:pt x="1110893" y="376959"/>
                </a:cubicBezTo>
                <a:cubicBezTo>
                  <a:pt x="1107396" y="369758"/>
                  <a:pt x="1105544" y="361803"/>
                  <a:pt x="1108150" y="353985"/>
                </a:cubicBezTo>
                <a:cubicBezTo>
                  <a:pt x="1110276" y="347676"/>
                  <a:pt x="1114254" y="342532"/>
                  <a:pt x="1117888" y="337114"/>
                </a:cubicBezTo>
                <a:lnTo>
                  <a:pt x="1117888" y="336908"/>
                </a:lnTo>
                <a:cubicBezTo>
                  <a:pt x="1120563" y="332932"/>
                  <a:pt x="1125295" y="331559"/>
                  <a:pt x="1129615" y="333823"/>
                </a:cubicBezTo>
                <a:cubicBezTo>
                  <a:pt x="1133525" y="335880"/>
                  <a:pt x="1135239" y="341846"/>
                  <a:pt x="1132701" y="345551"/>
                </a:cubicBezTo>
                <a:cubicBezTo>
                  <a:pt x="1131193" y="347813"/>
                  <a:pt x="1129547" y="350076"/>
                  <a:pt x="1128038" y="352339"/>
                </a:cubicBezTo>
                <a:cubicBezTo>
                  <a:pt x="1127284" y="353505"/>
                  <a:pt x="1126598" y="354671"/>
                  <a:pt x="1125912" y="355837"/>
                </a:cubicBezTo>
                <a:cubicBezTo>
                  <a:pt x="1125638" y="356318"/>
                  <a:pt x="1125432" y="356865"/>
                  <a:pt x="1125158" y="357345"/>
                </a:cubicBezTo>
                <a:lnTo>
                  <a:pt x="1124140" y="360672"/>
                </a:lnTo>
                <a:lnTo>
                  <a:pt x="1124197" y="359746"/>
                </a:lnTo>
                <a:cubicBezTo>
                  <a:pt x="1123992" y="361050"/>
                  <a:pt x="1123992" y="361324"/>
                  <a:pt x="1124129" y="360706"/>
                </a:cubicBezTo>
                <a:lnTo>
                  <a:pt x="1124140" y="360672"/>
                </a:lnTo>
                <a:lnTo>
                  <a:pt x="1124129" y="360843"/>
                </a:lnTo>
                <a:lnTo>
                  <a:pt x="1124129" y="361012"/>
                </a:lnTo>
                <a:lnTo>
                  <a:pt x="1123306" y="361529"/>
                </a:lnTo>
                <a:lnTo>
                  <a:pt x="1120837" y="362826"/>
                </a:lnTo>
                <a:lnTo>
                  <a:pt x="1120631" y="362900"/>
                </a:lnTo>
                <a:cubicBezTo>
                  <a:pt x="1120151" y="363106"/>
                  <a:pt x="1119671" y="363243"/>
                  <a:pt x="1119123" y="363381"/>
                </a:cubicBezTo>
                <a:cubicBezTo>
                  <a:pt x="1118094" y="363723"/>
                  <a:pt x="1117065" y="363929"/>
                  <a:pt x="1116036" y="364203"/>
                </a:cubicBezTo>
                <a:lnTo>
                  <a:pt x="1125706" y="368112"/>
                </a:lnTo>
                <a:cubicBezTo>
                  <a:pt x="1125432" y="367632"/>
                  <a:pt x="1125226" y="367152"/>
                  <a:pt x="1125020" y="366672"/>
                </a:cubicBezTo>
                <a:cubicBezTo>
                  <a:pt x="1125364" y="367427"/>
                  <a:pt x="1125364" y="367496"/>
                  <a:pt x="1125158" y="366947"/>
                </a:cubicBezTo>
                <a:cubicBezTo>
                  <a:pt x="1124952" y="366192"/>
                  <a:pt x="1124609" y="365438"/>
                  <a:pt x="1124403" y="364615"/>
                </a:cubicBezTo>
                <a:lnTo>
                  <a:pt x="1124129" y="363335"/>
                </a:lnTo>
                <a:lnTo>
                  <a:pt x="1124129" y="362557"/>
                </a:lnTo>
                <a:lnTo>
                  <a:pt x="1124129" y="361012"/>
                </a:lnTo>
                <a:lnTo>
                  <a:pt x="1125706" y="360020"/>
                </a:lnTo>
                <a:cubicBezTo>
                  <a:pt x="1127284" y="358923"/>
                  <a:pt x="1124952" y="360637"/>
                  <a:pt x="1125569" y="360089"/>
                </a:cubicBezTo>
                <a:cubicBezTo>
                  <a:pt x="1125843" y="359814"/>
                  <a:pt x="1126186" y="359540"/>
                  <a:pt x="1126529" y="359266"/>
                </a:cubicBezTo>
                <a:cubicBezTo>
                  <a:pt x="1127284" y="358580"/>
                  <a:pt x="1128038" y="357825"/>
                  <a:pt x="1128724" y="357071"/>
                </a:cubicBezTo>
                <a:cubicBezTo>
                  <a:pt x="1129067" y="356729"/>
                  <a:pt x="1129410" y="356318"/>
                  <a:pt x="1129752" y="355905"/>
                </a:cubicBezTo>
                <a:cubicBezTo>
                  <a:pt x="1129890" y="355699"/>
                  <a:pt x="1130096" y="355495"/>
                  <a:pt x="1130232" y="355288"/>
                </a:cubicBezTo>
                <a:cubicBezTo>
                  <a:pt x="1130644" y="354808"/>
                  <a:pt x="1130438" y="355014"/>
                  <a:pt x="1129684" y="355975"/>
                </a:cubicBezTo>
                <a:cubicBezTo>
                  <a:pt x="1129752" y="355288"/>
                  <a:pt x="1130918" y="354191"/>
                  <a:pt x="1131330" y="353573"/>
                </a:cubicBezTo>
                <a:cubicBezTo>
                  <a:pt x="1131604" y="353162"/>
                  <a:pt x="1134553" y="348224"/>
                  <a:pt x="1134279" y="348018"/>
                </a:cubicBezTo>
                <a:cubicBezTo>
                  <a:pt x="1134416" y="347538"/>
                  <a:pt x="1134622" y="346991"/>
                  <a:pt x="1134828" y="346441"/>
                </a:cubicBezTo>
                <a:cubicBezTo>
                  <a:pt x="1135239" y="345344"/>
                  <a:pt x="1135582" y="344247"/>
                  <a:pt x="1135856" y="343149"/>
                </a:cubicBezTo>
                <a:cubicBezTo>
                  <a:pt x="1136130" y="342121"/>
                  <a:pt x="1136405" y="341024"/>
                  <a:pt x="1136610" y="339995"/>
                </a:cubicBezTo>
                <a:cubicBezTo>
                  <a:pt x="1136679" y="339515"/>
                  <a:pt x="1136816" y="339034"/>
                  <a:pt x="1136885" y="338554"/>
                </a:cubicBezTo>
                <a:lnTo>
                  <a:pt x="1136987" y="337977"/>
                </a:lnTo>
                <a:lnTo>
                  <a:pt x="1136954" y="338487"/>
                </a:lnTo>
                <a:lnTo>
                  <a:pt x="1137090" y="337389"/>
                </a:lnTo>
                <a:lnTo>
                  <a:pt x="1136987" y="337977"/>
                </a:lnTo>
                <a:lnTo>
                  <a:pt x="1137433" y="331011"/>
                </a:lnTo>
                <a:cubicBezTo>
                  <a:pt x="1137433" y="326210"/>
                  <a:pt x="1141411" y="322644"/>
                  <a:pt x="1146006" y="322438"/>
                </a:cubicBezTo>
                <a:close/>
                <a:moveTo>
                  <a:pt x="3132451" y="307637"/>
                </a:moveTo>
                <a:lnTo>
                  <a:pt x="3132426" y="307762"/>
                </a:lnTo>
                <a:lnTo>
                  <a:pt x="3132289" y="307683"/>
                </a:lnTo>
                <a:close/>
                <a:moveTo>
                  <a:pt x="3117751" y="299203"/>
                </a:moveTo>
                <a:lnTo>
                  <a:pt x="3132289" y="307683"/>
                </a:lnTo>
                <a:lnTo>
                  <a:pt x="3121461" y="310737"/>
                </a:lnTo>
                <a:close/>
                <a:moveTo>
                  <a:pt x="3117681" y="298985"/>
                </a:moveTo>
                <a:lnTo>
                  <a:pt x="3117751" y="299203"/>
                </a:lnTo>
                <a:lnTo>
                  <a:pt x="3117612" y="299121"/>
                </a:lnTo>
                <a:close/>
                <a:moveTo>
                  <a:pt x="3027404" y="240641"/>
                </a:moveTo>
                <a:lnTo>
                  <a:pt x="3027035" y="242092"/>
                </a:lnTo>
                <a:lnTo>
                  <a:pt x="3026813" y="242062"/>
                </a:lnTo>
                <a:close/>
                <a:moveTo>
                  <a:pt x="3010444" y="222615"/>
                </a:moveTo>
                <a:lnTo>
                  <a:pt x="3008776" y="229306"/>
                </a:lnTo>
                <a:cubicBezTo>
                  <a:pt x="3006581" y="238633"/>
                  <a:pt x="2990945" y="236713"/>
                  <a:pt x="2991905" y="227043"/>
                </a:cubicBezTo>
                <a:lnTo>
                  <a:pt x="2992625" y="224858"/>
                </a:lnTo>
                <a:lnTo>
                  <a:pt x="3008913" y="227043"/>
                </a:lnTo>
                <a:close/>
                <a:moveTo>
                  <a:pt x="3120287" y="201601"/>
                </a:moveTo>
                <a:lnTo>
                  <a:pt x="3120290" y="201623"/>
                </a:lnTo>
                <a:lnTo>
                  <a:pt x="3120218" y="201737"/>
                </a:lnTo>
                <a:close/>
                <a:moveTo>
                  <a:pt x="3126733" y="191399"/>
                </a:moveTo>
                <a:cubicBezTo>
                  <a:pt x="3130865" y="190267"/>
                  <a:pt x="3135579" y="191828"/>
                  <a:pt x="3136745" y="197211"/>
                </a:cubicBezTo>
                <a:lnTo>
                  <a:pt x="3143051" y="249115"/>
                </a:lnTo>
                <a:lnTo>
                  <a:pt x="3117681" y="298985"/>
                </a:lnTo>
                <a:lnTo>
                  <a:pt x="3117681" y="298985"/>
                </a:lnTo>
                <a:cubicBezTo>
                  <a:pt x="3124642" y="284479"/>
                  <a:pt x="3126939" y="267711"/>
                  <a:pt x="3126673" y="250780"/>
                </a:cubicBezTo>
                <a:lnTo>
                  <a:pt x="3120290" y="201623"/>
                </a:lnTo>
                <a:close/>
                <a:moveTo>
                  <a:pt x="2970695" y="180249"/>
                </a:moveTo>
                <a:lnTo>
                  <a:pt x="2970576" y="180753"/>
                </a:lnTo>
                <a:lnTo>
                  <a:pt x="2970491" y="180716"/>
                </a:lnTo>
                <a:close/>
                <a:moveTo>
                  <a:pt x="1138531" y="174238"/>
                </a:moveTo>
                <a:lnTo>
                  <a:pt x="1153344" y="182878"/>
                </a:lnTo>
                <a:cubicBezTo>
                  <a:pt x="1147720" y="192616"/>
                  <a:pt x="1134004" y="184113"/>
                  <a:pt x="1138531" y="174238"/>
                </a:cubicBezTo>
                <a:close/>
                <a:moveTo>
                  <a:pt x="3204280" y="170825"/>
                </a:moveTo>
                <a:cubicBezTo>
                  <a:pt x="3207109" y="172197"/>
                  <a:pt x="3209337" y="175163"/>
                  <a:pt x="3209783" y="178626"/>
                </a:cubicBezTo>
                <a:cubicBezTo>
                  <a:pt x="3213006" y="202492"/>
                  <a:pt x="3210520" y="226444"/>
                  <a:pt x="3208437" y="250361"/>
                </a:cubicBezTo>
                <a:lnTo>
                  <a:pt x="3208913" y="282091"/>
                </a:lnTo>
                <a:lnTo>
                  <a:pt x="3193873" y="319832"/>
                </a:lnTo>
                <a:lnTo>
                  <a:pt x="3209509" y="321889"/>
                </a:lnTo>
                <a:lnTo>
                  <a:pt x="3208913" y="282091"/>
                </a:lnTo>
                <a:lnTo>
                  <a:pt x="3215681" y="265105"/>
                </a:lnTo>
                <a:cubicBezTo>
                  <a:pt x="3221099" y="244874"/>
                  <a:pt x="3226174" y="224368"/>
                  <a:pt x="3235432" y="205440"/>
                </a:cubicBezTo>
                <a:cubicBezTo>
                  <a:pt x="3240302" y="195496"/>
                  <a:pt x="3255046" y="204206"/>
                  <a:pt x="3250246" y="214081"/>
                </a:cubicBezTo>
                <a:cubicBezTo>
                  <a:pt x="3232552" y="250430"/>
                  <a:pt x="3232895" y="295213"/>
                  <a:pt x="3208686" y="328473"/>
                </a:cubicBezTo>
                <a:cubicBezTo>
                  <a:pt x="3204777" y="333892"/>
                  <a:pt x="3194696" y="334371"/>
                  <a:pt x="3193050" y="326416"/>
                </a:cubicBezTo>
                <a:cubicBezTo>
                  <a:pt x="3188044" y="301796"/>
                  <a:pt x="3189621" y="277158"/>
                  <a:pt x="3191627" y="252512"/>
                </a:cubicBezTo>
                <a:lnTo>
                  <a:pt x="3192358" y="205381"/>
                </a:lnTo>
                <a:lnTo>
                  <a:pt x="3207383" y="184592"/>
                </a:lnTo>
                <a:lnTo>
                  <a:pt x="3192775" y="178557"/>
                </a:lnTo>
                <a:lnTo>
                  <a:pt x="3192358" y="205381"/>
                </a:lnTo>
                <a:lnTo>
                  <a:pt x="3165154" y="243022"/>
                </a:lnTo>
                <a:cubicBezTo>
                  <a:pt x="3153376" y="264094"/>
                  <a:pt x="3143191" y="286194"/>
                  <a:pt x="3132493" y="307625"/>
                </a:cubicBezTo>
                <a:lnTo>
                  <a:pt x="3132451" y="307637"/>
                </a:lnTo>
                <a:lnTo>
                  <a:pt x="3143535" y="253104"/>
                </a:lnTo>
                <a:lnTo>
                  <a:pt x="3143051" y="249115"/>
                </a:lnTo>
                <a:lnTo>
                  <a:pt x="3151431" y="232642"/>
                </a:lnTo>
                <a:cubicBezTo>
                  <a:pt x="3163647" y="211013"/>
                  <a:pt x="3177517" y="190456"/>
                  <a:pt x="3195176" y="172591"/>
                </a:cubicBezTo>
                <a:cubicBezTo>
                  <a:pt x="3198022" y="169676"/>
                  <a:pt x="3201451" y="169453"/>
                  <a:pt x="3204280" y="170825"/>
                </a:cubicBezTo>
                <a:close/>
                <a:moveTo>
                  <a:pt x="883379" y="143282"/>
                </a:moveTo>
                <a:cubicBezTo>
                  <a:pt x="885797" y="144902"/>
                  <a:pt x="887563" y="147765"/>
                  <a:pt x="887871" y="150714"/>
                </a:cubicBezTo>
                <a:cubicBezTo>
                  <a:pt x="889689" y="169025"/>
                  <a:pt x="888111" y="187593"/>
                  <a:pt x="885094" y="206016"/>
                </a:cubicBezTo>
                <a:lnTo>
                  <a:pt x="876096" y="248905"/>
                </a:lnTo>
                <a:lnTo>
                  <a:pt x="865377" y="249606"/>
                </a:lnTo>
                <a:lnTo>
                  <a:pt x="873675" y="260442"/>
                </a:lnTo>
                <a:lnTo>
                  <a:pt x="876096" y="248905"/>
                </a:lnTo>
                <a:lnTo>
                  <a:pt x="877953" y="248784"/>
                </a:lnTo>
                <a:cubicBezTo>
                  <a:pt x="881630" y="247497"/>
                  <a:pt x="884717" y="245012"/>
                  <a:pt x="886980" y="240759"/>
                </a:cubicBezTo>
                <a:cubicBezTo>
                  <a:pt x="891506" y="232256"/>
                  <a:pt x="892672" y="221970"/>
                  <a:pt x="894181" y="212642"/>
                </a:cubicBezTo>
                <a:cubicBezTo>
                  <a:pt x="897747" y="190970"/>
                  <a:pt x="901107" y="167653"/>
                  <a:pt x="920035" y="153731"/>
                </a:cubicBezTo>
                <a:cubicBezTo>
                  <a:pt x="924493" y="150508"/>
                  <a:pt x="931488" y="153869"/>
                  <a:pt x="932654" y="158875"/>
                </a:cubicBezTo>
                <a:cubicBezTo>
                  <a:pt x="936083" y="173654"/>
                  <a:pt x="936221" y="188450"/>
                  <a:pt x="935466" y="203272"/>
                </a:cubicBezTo>
                <a:lnTo>
                  <a:pt x="933783" y="232825"/>
                </a:lnTo>
                <a:lnTo>
                  <a:pt x="924356" y="239251"/>
                </a:lnTo>
                <a:lnTo>
                  <a:pt x="932928" y="247823"/>
                </a:lnTo>
                <a:lnTo>
                  <a:pt x="933783" y="232825"/>
                </a:lnTo>
                <a:lnTo>
                  <a:pt x="944313" y="225647"/>
                </a:lnTo>
                <a:cubicBezTo>
                  <a:pt x="949216" y="218180"/>
                  <a:pt x="952817" y="209179"/>
                  <a:pt x="956451" y="202835"/>
                </a:cubicBezTo>
                <a:cubicBezTo>
                  <a:pt x="967904" y="182672"/>
                  <a:pt x="983677" y="168476"/>
                  <a:pt x="1007543" y="166488"/>
                </a:cubicBezTo>
                <a:cubicBezTo>
                  <a:pt x="1012481" y="166076"/>
                  <a:pt x="1015704" y="170739"/>
                  <a:pt x="1016116" y="175060"/>
                </a:cubicBezTo>
                <a:cubicBezTo>
                  <a:pt x="1017556" y="190868"/>
                  <a:pt x="1014179" y="205732"/>
                  <a:pt x="1009961" y="220477"/>
                </a:cubicBezTo>
                <a:lnTo>
                  <a:pt x="1001874" y="252763"/>
                </a:lnTo>
                <a:lnTo>
                  <a:pt x="990193" y="256601"/>
                </a:lnTo>
                <a:lnTo>
                  <a:pt x="998765" y="265174"/>
                </a:lnTo>
                <a:lnTo>
                  <a:pt x="1001874" y="252763"/>
                </a:lnTo>
                <a:lnTo>
                  <a:pt x="1003978" y="252072"/>
                </a:lnTo>
                <a:cubicBezTo>
                  <a:pt x="1014573" y="242303"/>
                  <a:pt x="1016682" y="219465"/>
                  <a:pt x="1020025" y="207431"/>
                </a:cubicBezTo>
                <a:cubicBezTo>
                  <a:pt x="1022288" y="199406"/>
                  <a:pt x="1034495" y="199131"/>
                  <a:pt x="1036553" y="207431"/>
                </a:cubicBezTo>
                <a:cubicBezTo>
                  <a:pt x="1057332" y="290823"/>
                  <a:pt x="992319" y="356522"/>
                  <a:pt x="967218" y="430315"/>
                </a:cubicBezTo>
                <a:cubicBezTo>
                  <a:pt x="963652" y="440739"/>
                  <a:pt x="947124" y="436282"/>
                  <a:pt x="950690" y="425788"/>
                </a:cubicBezTo>
                <a:cubicBezTo>
                  <a:pt x="968384" y="373839"/>
                  <a:pt x="1009494" y="323433"/>
                  <a:pt x="1020726" y="268581"/>
                </a:cubicBezTo>
                <a:lnTo>
                  <a:pt x="1022117" y="255142"/>
                </a:lnTo>
                <a:lnTo>
                  <a:pt x="1023660" y="253250"/>
                </a:lnTo>
                <a:cubicBezTo>
                  <a:pt x="1030123" y="240485"/>
                  <a:pt x="1033158" y="224266"/>
                  <a:pt x="1036553" y="212024"/>
                </a:cubicBezTo>
                <a:lnTo>
                  <a:pt x="1020025" y="212024"/>
                </a:lnTo>
                <a:cubicBezTo>
                  <a:pt x="1022460" y="221771"/>
                  <a:pt x="1023571" y="231340"/>
                  <a:pt x="1023606" y="240756"/>
                </a:cubicBezTo>
                <a:lnTo>
                  <a:pt x="1022117" y="255142"/>
                </a:lnTo>
                <a:lnTo>
                  <a:pt x="1010919" y="268876"/>
                </a:lnTo>
                <a:cubicBezTo>
                  <a:pt x="1005499" y="272602"/>
                  <a:pt x="998749" y="274535"/>
                  <a:pt x="990193" y="273746"/>
                </a:cubicBezTo>
                <a:cubicBezTo>
                  <a:pt x="986078" y="273335"/>
                  <a:pt x="981003" y="270043"/>
                  <a:pt x="981620" y="265174"/>
                </a:cubicBezTo>
                <a:cubicBezTo>
                  <a:pt x="983541" y="249984"/>
                  <a:pt x="988582" y="235222"/>
                  <a:pt x="992791" y="220375"/>
                </a:cubicBezTo>
                <a:lnTo>
                  <a:pt x="997082" y="188909"/>
                </a:lnTo>
                <a:lnTo>
                  <a:pt x="1007543" y="183632"/>
                </a:lnTo>
                <a:lnTo>
                  <a:pt x="998971" y="175060"/>
                </a:lnTo>
                <a:lnTo>
                  <a:pt x="997082" y="188909"/>
                </a:lnTo>
                <a:lnTo>
                  <a:pt x="982211" y="196410"/>
                </a:lnTo>
                <a:cubicBezTo>
                  <a:pt x="963138" y="217138"/>
                  <a:pt x="958097" y="255573"/>
                  <a:pt x="924356" y="256396"/>
                </a:cubicBezTo>
                <a:cubicBezTo>
                  <a:pt x="919761" y="256534"/>
                  <a:pt x="915783" y="252349"/>
                  <a:pt x="915783" y="247823"/>
                </a:cubicBezTo>
                <a:cubicBezTo>
                  <a:pt x="915921" y="233799"/>
                  <a:pt x="917601" y="219655"/>
                  <a:pt x="918441" y="205544"/>
                </a:cubicBezTo>
                <a:lnTo>
                  <a:pt x="917536" y="189570"/>
                </a:lnTo>
                <a:lnTo>
                  <a:pt x="928676" y="168613"/>
                </a:lnTo>
                <a:lnTo>
                  <a:pt x="916058" y="163470"/>
                </a:lnTo>
                <a:lnTo>
                  <a:pt x="917536" y="189570"/>
                </a:lnTo>
                <a:lnTo>
                  <a:pt x="913597" y="196980"/>
                </a:lnTo>
                <a:cubicBezTo>
                  <a:pt x="911205" y="208355"/>
                  <a:pt x="910468" y="220494"/>
                  <a:pt x="908445" y="229925"/>
                </a:cubicBezTo>
                <a:cubicBezTo>
                  <a:pt x="903576" y="252487"/>
                  <a:pt x="890546" y="269701"/>
                  <a:pt x="865377" y="266820"/>
                </a:cubicBezTo>
                <a:cubicBezTo>
                  <a:pt x="859685" y="266203"/>
                  <a:pt x="855776" y="261882"/>
                  <a:pt x="857079" y="255985"/>
                </a:cubicBezTo>
                <a:cubicBezTo>
                  <a:pt x="860885" y="238942"/>
                  <a:pt x="865154" y="221454"/>
                  <a:pt x="868035" y="203829"/>
                </a:cubicBezTo>
                <a:lnTo>
                  <a:pt x="869601" y="172209"/>
                </a:lnTo>
                <a:lnTo>
                  <a:pt x="883551" y="158258"/>
                </a:lnTo>
                <a:lnTo>
                  <a:pt x="870658" y="150851"/>
                </a:lnTo>
                <a:lnTo>
                  <a:pt x="869601" y="172209"/>
                </a:lnTo>
                <a:lnTo>
                  <a:pt x="855433" y="186375"/>
                </a:lnTo>
                <a:lnTo>
                  <a:pt x="855501" y="186238"/>
                </a:lnTo>
                <a:cubicBezTo>
                  <a:pt x="849261" y="195291"/>
                  <a:pt x="834379" y="186718"/>
                  <a:pt x="840688" y="177598"/>
                </a:cubicBezTo>
                <a:cubicBezTo>
                  <a:pt x="849878" y="164293"/>
                  <a:pt x="861674" y="152497"/>
                  <a:pt x="874978" y="143308"/>
                </a:cubicBezTo>
                <a:cubicBezTo>
                  <a:pt x="877893" y="141284"/>
                  <a:pt x="880962" y="141662"/>
                  <a:pt x="883379" y="143282"/>
                </a:cubicBezTo>
                <a:close/>
                <a:moveTo>
                  <a:pt x="1103914" y="122159"/>
                </a:moveTo>
                <a:lnTo>
                  <a:pt x="1103904" y="122186"/>
                </a:lnTo>
                <a:lnTo>
                  <a:pt x="1103898" y="122184"/>
                </a:lnTo>
                <a:close/>
                <a:moveTo>
                  <a:pt x="3098830" y="116295"/>
                </a:moveTo>
                <a:cubicBezTo>
                  <a:pt x="3102542" y="118447"/>
                  <a:pt x="3104651" y="122836"/>
                  <a:pt x="3101428" y="127328"/>
                </a:cubicBezTo>
                <a:cubicBezTo>
                  <a:pt x="3075298" y="163744"/>
                  <a:pt x="3060348" y="205579"/>
                  <a:pt x="3043340" y="246589"/>
                </a:cubicBezTo>
                <a:cubicBezTo>
                  <a:pt x="3039843" y="254955"/>
                  <a:pt x="3026332" y="254750"/>
                  <a:pt x="3026469" y="244325"/>
                </a:cubicBezTo>
                <a:lnTo>
                  <a:pt x="3027035" y="242092"/>
                </a:lnTo>
                <a:lnTo>
                  <a:pt x="3043683" y="244325"/>
                </a:lnTo>
                <a:cubicBezTo>
                  <a:pt x="3044026" y="220048"/>
                  <a:pt x="3054518" y="197417"/>
                  <a:pt x="3061994" y="174785"/>
                </a:cubicBezTo>
                <a:lnTo>
                  <a:pt x="3063094" y="160829"/>
                </a:lnTo>
                <a:lnTo>
                  <a:pt x="3086614" y="118687"/>
                </a:lnTo>
                <a:cubicBezTo>
                  <a:pt x="3089803" y="114229"/>
                  <a:pt x="3095118" y="114143"/>
                  <a:pt x="3098830" y="116295"/>
                </a:cubicBezTo>
                <a:close/>
                <a:moveTo>
                  <a:pt x="3060571" y="97393"/>
                </a:moveTo>
                <a:cubicBezTo>
                  <a:pt x="3063725" y="97684"/>
                  <a:pt x="3066623" y="99656"/>
                  <a:pt x="3067617" y="103462"/>
                </a:cubicBezTo>
                <a:lnTo>
                  <a:pt x="3063094" y="160829"/>
                </a:lnTo>
                <a:lnTo>
                  <a:pt x="3053190" y="178575"/>
                </a:lnTo>
                <a:lnTo>
                  <a:pt x="3027404" y="240641"/>
                </a:lnTo>
                <a:lnTo>
                  <a:pt x="3043709" y="176363"/>
                </a:lnTo>
                <a:cubicBezTo>
                  <a:pt x="3047519" y="165176"/>
                  <a:pt x="3050916" y="153972"/>
                  <a:pt x="3052576" y="142620"/>
                </a:cubicBezTo>
                <a:lnTo>
                  <a:pt x="3052104" y="132119"/>
                </a:lnTo>
                <a:lnTo>
                  <a:pt x="3066657" y="110046"/>
                </a:lnTo>
                <a:lnTo>
                  <a:pt x="3051021" y="107988"/>
                </a:lnTo>
                <a:lnTo>
                  <a:pt x="3052104" y="132119"/>
                </a:lnTo>
                <a:lnTo>
                  <a:pt x="3030276" y="165227"/>
                </a:lnTo>
                <a:lnTo>
                  <a:pt x="3010444" y="222615"/>
                </a:lnTo>
                <a:lnTo>
                  <a:pt x="3029830" y="144816"/>
                </a:lnTo>
                <a:lnTo>
                  <a:pt x="3031219" y="133606"/>
                </a:lnTo>
                <a:lnTo>
                  <a:pt x="3051981" y="101406"/>
                </a:lnTo>
                <a:cubicBezTo>
                  <a:pt x="3054004" y="98490"/>
                  <a:pt x="3057416" y="97102"/>
                  <a:pt x="3060571" y="97393"/>
                </a:cubicBezTo>
                <a:close/>
                <a:moveTo>
                  <a:pt x="3027361" y="53262"/>
                </a:moveTo>
                <a:cubicBezTo>
                  <a:pt x="3033121" y="49352"/>
                  <a:pt x="3039843" y="54702"/>
                  <a:pt x="3040254" y="60669"/>
                </a:cubicBezTo>
                <a:lnTo>
                  <a:pt x="3031219" y="133606"/>
                </a:lnTo>
                <a:lnTo>
                  <a:pt x="3013765" y="160675"/>
                </a:lnTo>
                <a:lnTo>
                  <a:pt x="2992625" y="224858"/>
                </a:lnTo>
                <a:lnTo>
                  <a:pt x="2992042" y="224780"/>
                </a:lnTo>
                <a:cubicBezTo>
                  <a:pt x="2998420" y="197348"/>
                  <a:pt x="3006444" y="169573"/>
                  <a:pt x="3012547" y="142896"/>
                </a:cubicBezTo>
                <a:lnTo>
                  <a:pt x="3019952" y="84147"/>
                </a:lnTo>
                <a:lnTo>
                  <a:pt x="3035796" y="68143"/>
                </a:lnTo>
                <a:lnTo>
                  <a:pt x="3022903" y="60738"/>
                </a:lnTo>
                <a:lnTo>
                  <a:pt x="3019952" y="84147"/>
                </a:lnTo>
                <a:lnTo>
                  <a:pt x="3012338" y="91838"/>
                </a:lnTo>
                <a:cubicBezTo>
                  <a:pt x="3006035" y="100861"/>
                  <a:pt x="3000996" y="110818"/>
                  <a:pt x="2996474" y="121139"/>
                </a:cubicBezTo>
                <a:lnTo>
                  <a:pt x="2970695" y="180249"/>
                </a:lnTo>
                <a:lnTo>
                  <a:pt x="2985913" y="115755"/>
                </a:lnTo>
                <a:lnTo>
                  <a:pt x="2988744" y="101166"/>
                </a:lnTo>
                <a:lnTo>
                  <a:pt x="3001637" y="78509"/>
                </a:lnTo>
                <a:cubicBezTo>
                  <a:pt x="3008536" y="69069"/>
                  <a:pt x="3016834" y="60496"/>
                  <a:pt x="3027361" y="53262"/>
                </a:cubicBezTo>
                <a:close/>
                <a:moveTo>
                  <a:pt x="2990799" y="42040"/>
                </a:moveTo>
                <a:cubicBezTo>
                  <a:pt x="2995094" y="42031"/>
                  <a:pt x="2999140" y="44758"/>
                  <a:pt x="2998626" y="50244"/>
                </a:cubicBezTo>
                <a:lnTo>
                  <a:pt x="2988744" y="101166"/>
                </a:lnTo>
                <a:lnTo>
                  <a:pt x="2984310" y="108957"/>
                </a:lnTo>
                <a:cubicBezTo>
                  <a:pt x="2974452" y="130363"/>
                  <a:pt x="2966874" y="153354"/>
                  <a:pt x="2954941" y="174168"/>
                </a:cubicBezTo>
                <a:lnTo>
                  <a:pt x="2970491" y="180716"/>
                </a:lnTo>
                <a:lnTo>
                  <a:pt x="2969548" y="182878"/>
                </a:lnTo>
                <a:cubicBezTo>
                  <a:pt x="2964405" y="191862"/>
                  <a:pt x="2952335" y="185347"/>
                  <a:pt x="2953912" y="176295"/>
                </a:cubicBezTo>
                <a:cubicBezTo>
                  <a:pt x="2961181" y="133912"/>
                  <a:pt x="2977434" y="93244"/>
                  <a:pt x="2981344" y="50314"/>
                </a:cubicBezTo>
                <a:lnTo>
                  <a:pt x="2981481" y="50244"/>
                </a:lnTo>
                <a:cubicBezTo>
                  <a:pt x="2981961" y="44792"/>
                  <a:pt x="2986504" y="42049"/>
                  <a:pt x="2990799" y="42040"/>
                </a:cubicBezTo>
                <a:close/>
                <a:moveTo>
                  <a:pt x="1126323" y="38517"/>
                </a:moveTo>
                <a:cubicBezTo>
                  <a:pt x="1130507" y="36871"/>
                  <a:pt x="1135925" y="40301"/>
                  <a:pt x="1136885" y="44483"/>
                </a:cubicBezTo>
                <a:cubicBezTo>
                  <a:pt x="1138582" y="52044"/>
                  <a:pt x="1139002" y="59374"/>
                  <a:pt x="1138514" y="66545"/>
                </a:cubicBezTo>
                <a:lnTo>
                  <a:pt x="1138094" y="68865"/>
                </a:lnTo>
                <a:lnTo>
                  <a:pt x="1103914" y="122159"/>
                </a:lnTo>
                <a:lnTo>
                  <a:pt x="1117382" y="87629"/>
                </a:lnTo>
                <a:cubicBezTo>
                  <a:pt x="1119350" y="81367"/>
                  <a:pt x="1120848" y="75030"/>
                  <a:pt x="1121485" y="68617"/>
                </a:cubicBezTo>
                <a:lnTo>
                  <a:pt x="1121125" y="62007"/>
                </a:lnTo>
                <a:lnTo>
                  <a:pt x="1130987" y="55113"/>
                </a:lnTo>
                <a:lnTo>
                  <a:pt x="1120425" y="49148"/>
                </a:lnTo>
                <a:lnTo>
                  <a:pt x="1121125" y="62007"/>
                </a:lnTo>
                <a:lnTo>
                  <a:pt x="1094554" y="80583"/>
                </a:lnTo>
                <a:cubicBezTo>
                  <a:pt x="1083444" y="90860"/>
                  <a:pt x="1072694" y="101748"/>
                  <a:pt x="1060281" y="109703"/>
                </a:cubicBezTo>
                <a:lnTo>
                  <a:pt x="1060144" y="109634"/>
                </a:lnTo>
                <a:cubicBezTo>
                  <a:pt x="1050817" y="115601"/>
                  <a:pt x="1042245" y="100788"/>
                  <a:pt x="1051503" y="94821"/>
                </a:cubicBezTo>
                <a:cubicBezTo>
                  <a:pt x="1078043" y="77813"/>
                  <a:pt x="1096354" y="50381"/>
                  <a:pt x="1126323" y="38517"/>
                </a:cubicBezTo>
                <a:close/>
                <a:moveTo>
                  <a:pt x="1247993" y="33451"/>
                </a:moveTo>
                <a:cubicBezTo>
                  <a:pt x="1251705" y="35603"/>
                  <a:pt x="1253745" y="39923"/>
                  <a:pt x="1250385" y="44278"/>
                </a:cubicBezTo>
                <a:cubicBezTo>
                  <a:pt x="1215957" y="88992"/>
                  <a:pt x="1181531" y="133843"/>
                  <a:pt x="1153344" y="182878"/>
                </a:cubicBezTo>
                <a:cubicBezTo>
                  <a:pt x="1167403" y="152291"/>
                  <a:pt x="1185096" y="123625"/>
                  <a:pt x="1198401" y="92695"/>
                </a:cubicBezTo>
                <a:lnTo>
                  <a:pt x="1203501" y="78330"/>
                </a:lnTo>
                <a:lnTo>
                  <a:pt x="1235571" y="35637"/>
                </a:lnTo>
                <a:cubicBezTo>
                  <a:pt x="1238898" y="31316"/>
                  <a:pt x="1244281" y="31299"/>
                  <a:pt x="1247993" y="33451"/>
                </a:cubicBezTo>
                <a:close/>
                <a:moveTo>
                  <a:pt x="1203553" y="404"/>
                </a:moveTo>
                <a:cubicBezTo>
                  <a:pt x="1205705" y="1090"/>
                  <a:pt x="1207659" y="2581"/>
                  <a:pt x="1208825" y="4364"/>
                </a:cubicBezTo>
                <a:cubicBezTo>
                  <a:pt x="1217295" y="17154"/>
                  <a:pt x="1217346" y="33082"/>
                  <a:pt x="1213952" y="48890"/>
                </a:cubicBezTo>
                <a:lnTo>
                  <a:pt x="1203501" y="78330"/>
                </a:lnTo>
                <a:lnTo>
                  <a:pt x="1184711" y="103343"/>
                </a:lnTo>
                <a:cubicBezTo>
                  <a:pt x="1168277" y="126283"/>
                  <a:pt x="1152624" y="149755"/>
                  <a:pt x="1138531" y="174238"/>
                </a:cubicBezTo>
                <a:cubicBezTo>
                  <a:pt x="1151355" y="146326"/>
                  <a:pt x="1167403" y="119990"/>
                  <a:pt x="1180090" y="92009"/>
                </a:cubicBezTo>
                <a:cubicBezTo>
                  <a:pt x="1186880" y="76990"/>
                  <a:pt x="1193121" y="61424"/>
                  <a:pt x="1196550" y="45306"/>
                </a:cubicBezTo>
                <a:cubicBezTo>
                  <a:pt x="1197647" y="40060"/>
                  <a:pt x="1198573" y="34351"/>
                  <a:pt x="1198444" y="28779"/>
                </a:cubicBezTo>
                <a:lnTo>
                  <a:pt x="1197466" y="25313"/>
                </a:lnTo>
                <a:lnTo>
                  <a:pt x="1205739" y="16160"/>
                </a:lnTo>
                <a:lnTo>
                  <a:pt x="1194012" y="13074"/>
                </a:lnTo>
                <a:lnTo>
                  <a:pt x="1197466" y="25313"/>
                </a:lnTo>
                <a:lnTo>
                  <a:pt x="1157468" y="69567"/>
                </a:lnTo>
                <a:cubicBezTo>
                  <a:pt x="1143846" y="89712"/>
                  <a:pt x="1131810" y="111178"/>
                  <a:pt x="1118711" y="130894"/>
                </a:cubicBezTo>
                <a:cubicBezTo>
                  <a:pt x="1113636" y="138575"/>
                  <a:pt x="1099440" y="133843"/>
                  <a:pt x="1103075" y="124310"/>
                </a:cubicBezTo>
                <a:lnTo>
                  <a:pt x="1103904" y="122186"/>
                </a:lnTo>
                <a:lnTo>
                  <a:pt x="1119534" y="128768"/>
                </a:lnTo>
                <a:cubicBezTo>
                  <a:pt x="1124781" y="115018"/>
                  <a:pt x="1130816" y="101508"/>
                  <a:pt x="1134690" y="87655"/>
                </a:cubicBezTo>
                <a:lnTo>
                  <a:pt x="1138094" y="68865"/>
                </a:lnTo>
                <a:lnTo>
                  <a:pt x="1145406" y="57463"/>
                </a:lnTo>
                <a:cubicBezTo>
                  <a:pt x="1159997" y="36391"/>
                  <a:pt x="1176284" y="16743"/>
                  <a:pt x="1197098" y="1278"/>
                </a:cubicBezTo>
                <a:cubicBezTo>
                  <a:pt x="1199053" y="-162"/>
                  <a:pt x="1201402" y="-282"/>
                  <a:pt x="1203553" y="404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4" name="groenlandia">
            <a:extLst>
              <a:ext uri="{FF2B5EF4-FFF2-40B4-BE49-F238E27FC236}">
                <a16:creationId xmlns:a16="http://schemas.microsoft.com/office/drawing/2014/main" id="{920330C4-373D-E2FB-74B2-591F5099DDE8}"/>
              </a:ext>
            </a:extLst>
          </p:cNvPr>
          <p:cNvSpPr/>
          <p:nvPr/>
        </p:nvSpPr>
        <p:spPr>
          <a:xfrm>
            <a:off x="3110260" y="813652"/>
            <a:ext cx="1307155" cy="1776905"/>
          </a:xfrm>
          <a:custGeom>
            <a:avLst/>
            <a:gdLst>
              <a:gd name="connsiteX0" fmla="*/ 558338 w 1307155"/>
              <a:gd name="connsiteY0" fmla="*/ 1656997 h 1776905"/>
              <a:gd name="connsiteX1" fmla="*/ 558330 w 1307155"/>
              <a:gd name="connsiteY1" fmla="*/ 1657134 h 1776905"/>
              <a:gd name="connsiteX2" fmla="*/ 558320 w 1307155"/>
              <a:gd name="connsiteY2" fmla="*/ 1657133 h 1776905"/>
              <a:gd name="connsiteX3" fmla="*/ 547259 w 1307155"/>
              <a:gd name="connsiteY3" fmla="*/ 1609956 h 1776905"/>
              <a:gd name="connsiteX4" fmla="*/ 547151 w 1307155"/>
              <a:gd name="connsiteY4" fmla="*/ 1611392 h 1776905"/>
              <a:gd name="connsiteX5" fmla="*/ 541459 w 1307155"/>
              <a:gd name="connsiteY5" fmla="*/ 1654871 h 1776905"/>
              <a:gd name="connsiteX6" fmla="*/ 558320 w 1307155"/>
              <a:gd name="connsiteY6" fmla="*/ 1657133 h 1776905"/>
              <a:gd name="connsiteX7" fmla="*/ 557987 w 1307155"/>
              <a:gd name="connsiteY7" fmla="*/ 1659603 h 1776905"/>
              <a:gd name="connsiteX8" fmla="*/ 541116 w 1307155"/>
              <a:gd name="connsiteY8" fmla="*/ 1657340 h 1776905"/>
              <a:gd name="connsiteX9" fmla="*/ 542625 w 1307155"/>
              <a:gd name="connsiteY9" fmla="*/ 1623942 h 1776905"/>
              <a:gd name="connsiteX10" fmla="*/ 564317 w 1307155"/>
              <a:gd name="connsiteY10" fmla="*/ 1608645 h 1776905"/>
              <a:gd name="connsiteX11" fmla="*/ 563619 w 1307155"/>
              <a:gd name="connsiteY11" fmla="*/ 1617787 h 1776905"/>
              <a:gd name="connsiteX12" fmla="*/ 558338 w 1307155"/>
              <a:gd name="connsiteY12" fmla="*/ 1656997 h 1776905"/>
              <a:gd name="connsiteX13" fmla="*/ 560322 w 1307155"/>
              <a:gd name="connsiteY13" fmla="*/ 1623043 h 1776905"/>
              <a:gd name="connsiteX14" fmla="*/ 1034646 w 1307155"/>
              <a:gd name="connsiteY14" fmla="*/ 1242339 h 1776905"/>
              <a:gd name="connsiteX15" fmla="*/ 1024419 w 1307155"/>
              <a:gd name="connsiteY15" fmla="*/ 1255845 h 1776905"/>
              <a:gd name="connsiteX16" fmla="*/ 1027349 w 1307155"/>
              <a:gd name="connsiteY16" fmla="*/ 1251003 h 1776905"/>
              <a:gd name="connsiteX17" fmla="*/ 1025354 w 1307155"/>
              <a:gd name="connsiteY17" fmla="*/ 1226649 h 1776905"/>
              <a:gd name="connsiteX18" fmla="*/ 965833 w 1307155"/>
              <a:gd name="connsiteY18" fmla="*/ 1315263 h 1776905"/>
              <a:gd name="connsiteX19" fmla="*/ 948276 w 1307155"/>
              <a:gd name="connsiteY19" fmla="*/ 1352913 h 1776905"/>
              <a:gd name="connsiteX20" fmla="*/ 942061 w 1307155"/>
              <a:gd name="connsiteY20" fmla="*/ 1374465 h 1776905"/>
              <a:gd name="connsiteX21" fmla="*/ 920369 w 1307155"/>
              <a:gd name="connsiteY21" fmla="*/ 1409233 h 1776905"/>
              <a:gd name="connsiteX22" fmla="*/ 898913 w 1307155"/>
              <a:gd name="connsiteY22" fmla="*/ 1458157 h 1776905"/>
              <a:gd name="connsiteX23" fmla="*/ 888126 w 1307155"/>
              <a:gd name="connsiteY23" fmla="*/ 1495844 h 1776905"/>
              <a:gd name="connsiteX24" fmla="*/ 877982 w 1307155"/>
              <a:gd name="connsiteY24" fmla="*/ 1499880 h 1776905"/>
              <a:gd name="connsiteX25" fmla="*/ 883948 w 1307155"/>
              <a:gd name="connsiteY25" fmla="*/ 1510442 h 1776905"/>
              <a:gd name="connsiteX26" fmla="*/ 888126 w 1307155"/>
              <a:gd name="connsiteY26" fmla="*/ 1495844 h 1776905"/>
              <a:gd name="connsiteX27" fmla="*/ 897459 w 1307155"/>
              <a:gd name="connsiteY27" fmla="*/ 1492131 h 1776905"/>
              <a:gd name="connsiteX28" fmla="*/ 915289 w 1307155"/>
              <a:gd name="connsiteY28" fmla="*/ 1459967 h 1776905"/>
              <a:gd name="connsiteX29" fmla="*/ 939772 w 1307155"/>
              <a:gd name="connsiteY29" fmla="*/ 1382403 h 1776905"/>
              <a:gd name="connsiteX30" fmla="*/ 942061 w 1307155"/>
              <a:gd name="connsiteY30" fmla="*/ 1374465 h 1776905"/>
              <a:gd name="connsiteX31" fmla="*/ 976977 w 1307155"/>
              <a:gd name="connsiteY31" fmla="*/ 1318503 h 1776905"/>
              <a:gd name="connsiteX32" fmla="*/ 1024419 w 1307155"/>
              <a:gd name="connsiteY32" fmla="*/ 1255845 h 1776905"/>
              <a:gd name="connsiteX33" fmla="*/ 968919 w 1307155"/>
              <a:gd name="connsiteY33" fmla="*/ 1347564 h 1776905"/>
              <a:gd name="connsiteX34" fmla="*/ 949374 w 1307155"/>
              <a:gd name="connsiteY34" fmla="*/ 1412235 h 1776905"/>
              <a:gd name="connsiteX35" fmla="*/ 920090 w 1307155"/>
              <a:gd name="connsiteY35" fmla="*/ 1489456 h 1776905"/>
              <a:gd name="connsiteX36" fmla="*/ 873524 w 1307155"/>
              <a:gd name="connsiteY36" fmla="*/ 1516476 h 1776905"/>
              <a:gd name="connsiteX37" fmla="*/ 867558 w 1307155"/>
              <a:gd name="connsiteY37" fmla="*/ 1505915 h 1776905"/>
              <a:gd name="connsiteX38" fmla="*/ 910146 w 1307155"/>
              <a:gd name="connsiteY38" fmla="*/ 1391455 h 1776905"/>
              <a:gd name="connsiteX39" fmla="*/ 968267 w 1307155"/>
              <a:gd name="connsiteY39" fmla="*/ 1301372 h 1776905"/>
              <a:gd name="connsiteX40" fmla="*/ 1033789 w 1307155"/>
              <a:gd name="connsiteY40" fmla="*/ 1215595 h 1776905"/>
              <a:gd name="connsiteX41" fmla="*/ 1033684 w 1307155"/>
              <a:gd name="connsiteY41" fmla="*/ 1215745 h 1776905"/>
              <a:gd name="connsiteX42" fmla="*/ 1025354 w 1307155"/>
              <a:gd name="connsiteY42" fmla="*/ 1226649 h 1776905"/>
              <a:gd name="connsiteX43" fmla="*/ 1030092 w 1307155"/>
              <a:gd name="connsiteY43" fmla="*/ 1219594 h 1776905"/>
              <a:gd name="connsiteX44" fmla="*/ 533435 w 1307155"/>
              <a:gd name="connsiteY44" fmla="*/ 1198471 h 1776905"/>
              <a:gd name="connsiteX45" fmla="*/ 549963 w 1307155"/>
              <a:gd name="connsiteY45" fmla="*/ 1202997 h 1776905"/>
              <a:gd name="connsiteX46" fmla="*/ 533435 w 1307155"/>
              <a:gd name="connsiteY46" fmla="*/ 1198471 h 1776905"/>
              <a:gd name="connsiteX47" fmla="*/ 1117969 w 1307155"/>
              <a:gd name="connsiteY47" fmla="*/ 1146779 h 1776905"/>
              <a:gd name="connsiteX48" fmla="*/ 1123018 w 1307155"/>
              <a:gd name="connsiteY48" fmla="*/ 1152385 h 1776905"/>
              <a:gd name="connsiteX49" fmla="*/ 1117395 w 1307155"/>
              <a:gd name="connsiteY49" fmla="*/ 1199500 h 1776905"/>
              <a:gd name="connsiteX50" fmla="*/ 1061776 w 1307155"/>
              <a:gd name="connsiteY50" fmla="*/ 1296129 h 1776905"/>
              <a:gd name="connsiteX51" fmla="*/ 1034224 w 1307155"/>
              <a:gd name="connsiteY51" fmla="*/ 1338829 h 1776905"/>
              <a:gd name="connsiteX52" fmla="*/ 1031600 w 1307155"/>
              <a:gd name="connsiteY52" fmla="*/ 1345441 h 1776905"/>
              <a:gd name="connsiteX53" fmla="*/ 1001289 w 1307155"/>
              <a:gd name="connsiteY53" fmla="*/ 1377328 h 1776905"/>
              <a:gd name="connsiteX54" fmla="*/ 1015622 w 1307155"/>
              <a:gd name="connsiteY54" fmla="*/ 1385694 h 1776905"/>
              <a:gd name="connsiteX55" fmla="*/ 1031600 w 1307155"/>
              <a:gd name="connsiteY55" fmla="*/ 1345441 h 1776905"/>
              <a:gd name="connsiteX56" fmla="*/ 1056513 w 1307155"/>
              <a:gd name="connsiteY56" fmla="*/ 1319232 h 1776905"/>
              <a:gd name="connsiteX57" fmla="*/ 1119452 w 1307155"/>
              <a:gd name="connsiteY57" fmla="*/ 1271166 h 1776905"/>
              <a:gd name="connsiteX58" fmla="*/ 1130013 w 1307155"/>
              <a:gd name="connsiteY58" fmla="*/ 1281727 h 1776905"/>
              <a:gd name="connsiteX59" fmla="*/ 1094489 w 1307155"/>
              <a:gd name="connsiteY59" fmla="*/ 1320269 h 1776905"/>
              <a:gd name="connsiteX60" fmla="*/ 1078167 w 1307155"/>
              <a:gd name="connsiteY60" fmla="*/ 1336111 h 1776905"/>
              <a:gd name="connsiteX61" fmla="*/ 1076624 w 1307155"/>
              <a:gd name="connsiteY61" fmla="*/ 1347341 h 1776905"/>
              <a:gd name="connsiteX62" fmla="*/ 1077756 w 1307155"/>
              <a:gd name="connsiteY62" fmla="*/ 1350421 h 1776905"/>
              <a:gd name="connsiteX63" fmla="*/ 1067194 w 1307155"/>
              <a:gd name="connsiteY63" fmla="*/ 1356548 h 1776905"/>
              <a:gd name="connsiteX64" fmla="*/ 1080636 w 1307155"/>
              <a:gd name="connsiteY64" fmla="*/ 1358262 h 1776905"/>
              <a:gd name="connsiteX65" fmla="*/ 1077756 w 1307155"/>
              <a:gd name="connsiteY65" fmla="*/ 1350421 h 1776905"/>
              <a:gd name="connsiteX66" fmla="*/ 1128445 w 1307155"/>
              <a:gd name="connsiteY66" fmla="*/ 1321015 h 1776905"/>
              <a:gd name="connsiteX67" fmla="*/ 1188512 w 1307155"/>
              <a:gd name="connsiteY67" fmla="*/ 1283784 h 1776905"/>
              <a:gd name="connsiteX68" fmla="*/ 1200651 w 1307155"/>
              <a:gd name="connsiteY68" fmla="*/ 1295923 h 1776905"/>
              <a:gd name="connsiteX69" fmla="*/ 1079333 w 1307155"/>
              <a:gd name="connsiteY69" fmla="*/ 1368687 h 1776905"/>
              <a:gd name="connsiteX70" fmla="*/ 1065891 w 1307155"/>
              <a:gd name="connsiteY70" fmla="*/ 1366972 h 1776905"/>
              <a:gd name="connsiteX71" fmla="*/ 1060481 w 1307155"/>
              <a:gd name="connsiteY71" fmla="*/ 1340417 h 1776905"/>
              <a:gd name="connsiteX72" fmla="*/ 1066371 w 1307155"/>
              <a:gd name="connsiteY72" fmla="*/ 1334259 h 1776905"/>
              <a:gd name="connsiteX73" fmla="*/ 1124115 w 1307155"/>
              <a:gd name="connsiteY73" fmla="*/ 1287762 h 1776905"/>
              <a:gd name="connsiteX74" fmla="*/ 1113554 w 1307155"/>
              <a:gd name="connsiteY74" fmla="*/ 1277201 h 1776905"/>
              <a:gd name="connsiteX75" fmla="*/ 1074395 w 1307155"/>
              <a:gd name="connsiteY75" fmla="*/ 1314508 h 1776905"/>
              <a:gd name="connsiteX76" fmla="*/ 1060191 w 1307155"/>
              <a:gd name="connsiteY76" fmla="*/ 1338992 h 1776905"/>
              <a:gd name="connsiteX77" fmla="*/ 1060481 w 1307155"/>
              <a:gd name="connsiteY77" fmla="*/ 1340417 h 1776905"/>
              <a:gd name="connsiteX78" fmla="*/ 1013496 w 1307155"/>
              <a:gd name="connsiteY78" fmla="*/ 1389535 h 1776905"/>
              <a:gd name="connsiteX79" fmla="*/ 999163 w 1307155"/>
              <a:gd name="connsiteY79" fmla="*/ 1381168 h 1776905"/>
              <a:gd name="connsiteX80" fmla="*/ 1017748 w 1307155"/>
              <a:gd name="connsiteY80" fmla="*/ 1334808 h 1776905"/>
              <a:gd name="connsiteX81" fmla="*/ 1077961 w 1307155"/>
              <a:gd name="connsiteY81" fmla="*/ 1239482 h 1776905"/>
              <a:gd name="connsiteX82" fmla="*/ 1101278 w 1307155"/>
              <a:gd name="connsiteY82" fmla="*/ 1194150 h 1776905"/>
              <a:gd name="connsiteX83" fmla="*/ 1106628 w 1307155"/>
              <a:gd name="connsiteY83" fmla="*/ 1175874 h 1776905"/>
              <a:gd name="connsiteX84" fmla="*/ 1106628 w 1307155"/>
              <a:gd name="connsiteY84" fmla="*/ 1172042 h 1776905"/>
              <a:gd name="connsiteX85" fmla="*/ 1119246 w 1307155"/>
              <a:gd name="connsiteY85" fmla="*/ 1162124 h 1776905"/>
              <a:gd name="connsiteX86" fmla="*/ 1106628 w 1307155"/>
              <a:gd name="connsiteY86" fmla="*/ 1156980 h 1776905"/>
              <a:gd name="connsiteX87" fmla="*/ 1106628 w 1307155"/>
              <a:gd name="connsiteY87" fmla="*/ 1172042 h 1776905"/>
              <a:gd name="connsiteX88" fmla="*/ 1068823 w 1307155"/>
              <a:gd name="connsiteY88" fmla="*/ 1201754 h 1776905"/>
              <a:gd name="connsiteX89" fmla="*/ 1034646 w 1307155"/>
              <a:gd name="connsiteY89" fmla="*/ 1242339 h 1776905"/>
              <a:gd name="connsiteX90" fmla="*/ 1042227 w 1307155"/>
              <a:gd name="connsiteY90" fmla="*/ 1232326 h 1776905"/>
              <a:gd name="connsiteX91" fmla="*/ 1094184 w 1307155"/>
              <a:gd name="connsiteY91" fmla="*/ 1159360 h 1776905"/>
              <a:gd name="connsiteX92" fmla="*/ 1110399 w 1307155"/>
              <a:gd name="connsiteY92" fmla="*/ 1147242 h 1776905"/>
              <a:gd name="connsiteX93" fmla="*/ 1117969 w 1307155"/>
              <a:gd name="connsiteY93" fmla="*/ 1146779 h 1776905"/>
              <a:gd name="connsiteX94" fmla="*/ 1152148 w 1307155"/>
              <a:gd name="connsiteY94" fmla="*/ 1025487 h 1776905"/>
              <a:gd name="connsiteX95" fmla="*/ 1157788 w 1307155"/>
              <a:gd name="connsiteY95" fmla="*/ 1035593 h 1776905"/>
              <a:gd name="connsiteX96" fmla="*/ 1104570 w 1307155"/>
              <a:gd name="connsiteY96" fmla="*/ 1144773 h 1776905"/>
              <a:gd name="connsiteX97" fmla="*/ 1094184 w 1307155"/>
              <a:gd name="connsiteY97" fmla="*/ 1159360 h 1776905"/>
              <a:gd name="connsiteX98" fmla="*/ 1066980 w 1307155"/>
              <a:gd name="connsiteY98" fmla="*/ 1179689 h 1776905"/>
              <a:gd name="connsiteX99" fmla="*/ 1033789 w 1307155"/>
              <a:gd name="connsiteY99" fmla="*/ 1215595 h 1776905"/>
              <a:gd name="connsiteX100" fmla="*/ 1095129 w 1307155"/>
              <a:gd name="connsiteY100" fmla="*/ 1127893 h 1776905"/>
              <a:gd name="connsiteX101" fmla="*/ 1141329 w 1307155"/>
              <a:gd name="connsiteY101" fmla="*/ 1031136 h 1776905"/>
              <a:gd name="connsiteX102" fmla="*/ 1141260 w 1307155"/>
              <a:gd name="connsiteY102" fmla="*/ 1031067 h 1776905"/>
              <a:gd name="connsiteX103" fmla="*/ 1152148 w 1307155"/>
              <a:gd name="connsiteY103" fmla="*/ 1025487 h 1776905"/>
              <a:gd name="connsiteX104" fmla="*/ 351369 w 1307155"/>
              <a:gd name="connsiteY104" fmla="*/ 835313 h 1776905"/>
              <a:gd name="connsiteX105" fmla="*/ 351228 w 1307155"/>
              <a:gd name="connsiteY105" fmla="*/ 836045 h 1776905"/>
              <a:gd name="connsiteX106" fmla="*/ 351081 w 1307155"/>
              <a:gd name="connsiteY106" fmla="*/ 836025 h 1776905"/>
              <a:gd name="connsiteX107" fmla="*/ 14308 w 1307155"/>
              <a:gd name="connsiteY107" fmla="*/ 606077 h 1776905"/>
              <a:gd name="connsiteX108" fmla="*/ 14491 w 1307155"/>
              <a:gd name="connsiteY108" fmla="*/ 606077 h 1776905"/>
              <a:gd name="connsiteX109" fmla="*/ 14216 w 1307155"/>
              <a:gd name="connsiteY109" fmla="*/ 606214 h 1776905"/>
              <a:gd name="connsiteX110" fmla="*/ 1275762 w 1307155"/>
              <a:gd name="connsiteY110" fmla="*/ 595481 h 1776905"/>
              <a:gd name="connsiteX111" fmla="*/ 1282534 w 1307155"/>
              <a:gd name="connsiteY111" fmla="*/ 605871 h 1776905"/>
              <a:gd name="connsiteX112" fmla="*/ 1213131 w 1307155"/>
              <a:gd name="connsiteY112" fmla="*/ 702980 h 1776905"/>
              <a:gd name="connsiteX113" fmla="*/ 1150450 w 1307155"/>
              <a:gd name="connsiteY113" fmla="*/ 833556 h 1776905"/>
              <a:gd name="connsiteX114" fmla="*/ 1022959 w 1307155"/>
              <a:gd name="connsiteY114" fmla="*/ 1091348 h 1776905"/>
              <a:gd name="connsiteX115" fmla="*/ 961100 w 1307155"/>
              <a:gd name="connsiteY115" fmla="*/ 1214930 h 1776905"/>
              <a:gd name="connsiteX116" fmla="*/ 889297 w 1307155"/>
              <a:gd name="connsiteY116" fmla="*/ 1331996 h 1776905"/>
              <a:gd name="connsiteX117" fmla="*/ 815505 w 1307155"/>
              <a:gd name="connsiteY117" fmla="*/ 1445016 h 1776905"/>
              <a:gd name="connsiteX118" fmla="*/ 759818 w 1307155"/>
              <a:gd name="connsiteY118" fmla="*/ 1561053 h 1776905"/>
              <a:gd name="connsiteX119" fmla="*/ 734443 w 1307155"/>
              <a:gd name="connsiteY119" fmla="*/ 1616466 h 1776905"/>
              <a:gd name="connsiteX120" fmla="*/ 707697 w 1307155"/>
              <a:gd name="connsiteY120" fmla="*/ 1666255 h 1776905"/>
              <a:gd name="connsiteX121" fmla="*/ 675100 w 1307155"/>
              <a:gd name="connsiteY121" fmla="*/ 1741276 h 1776905"/>
              <a:gd name="connsiteX122" fmla="*/ 674311 w 1307155"/>
              <a:gd name="connsiteY122" fmla="*/ 1750444 h 1776905"/>
              <a:gd name="connsiteX123" fmla="*/ 661954 w 1307155"/>
              <a:gd name="connsiteY123" fmla="*/ 1759798 h 1776905"/>
              <a:gd name="connsiteX124" fmla="*/ 672790 w 1307155"/>
              <a:gd name="connsiteY124" fmla="*/ 1768096 h 1776905"/>
              <a:gd name="connsiteX125" fmla="*/ 674311 w 1307155"/>
              <a:gd name="connsiteY125" fmla="*/ 1750444 h 1776905"/>
              <a:gd name="connsiteX126" fmla="*/ 697341 w 1307155"/>
              <a:gd name="connsiteY126" fmla="*/ 1733009 h 1776905"/>
              <a:gd name="connsiteX127" fmla="*/ 722441 w 1307155"/>
              <a:gd name="connsiteY127" fmla="*/ 1695881 h 1776905"/>
              <a:gd name="connsiteX128" fmla="*/ 761121 w 1307155"/>
              <a:gd name="connsiteY128" fmla="*/ 1602269 h 1776905"/>
              <a:gd name="connsiteX129" fmla="*/ 787387 w 1307155"/>
              <a:gd name="connsiteY129" fmla="*/ 1527380 h 1776905"/>
              <a:gd name="connsiteX130" fmla="*/ 821334 w 1307155"/>
              <a:gd name="connsiteY130" fmla="*/ 1475671 h 1776905"/>
              <a:gd name="connsiteX131" fmla="*/ 857750 w 1307155"/>
              <a:gd name="connsiteY131" fmla="*/ 1428419 h 1776905"/>
              <a:gd name="connsiteX132" fmla="*/ 913985 w 1307155"/>
              <a:gd name="connsiteY132" fmla="*/ 1320954 h 1776905"/>
              <a:gd name="connsiteX133" fmla="*/ 987023 w 1307155"/>
              <a:gd name="connsiteY133" fmla="*/ 1212118 h 1776905"/>
              <a:gd name="connsiteX134" fmla="*/ 1270259 w 1307155"/>
              <a:gd name="connsiteY134" fmla="*/ 762164 h 1776905"/>
              <a:gd name="connsiteX135" fmla="*/ 1285072 w 1307155"/>
              <a:gd name="connsiteY135" fmla="*/ 770806 h 1776905"/>
              <a:gd name="connsiteX136" fmla="*/ 1135636 w 1307155"/>
              <a:gd name="connsiteY136" fmla="*/ 1032850 h 1776905"/>
              <a:gd name="connsiteX137" fmla="*/ 978451 w 1307155"/>
              <a:gd name="connsiteY137" fmla="*/ 1252169 h 1776905"/>
              <a:gd name="connsiteX138" fmla="*/ 939772 w 1307155"/>
              <a:gd name="connsiteY138" fmla="*/ 1308061 h 1776905"/>
              <a:gd name="connsiteX139" fmla="*/ 912682 w 1307155"/>
              <a:gd name="connsiteY139" fmla="*/ 1364777 h 1776905"/>
              <a:gd name="connsiteX140" fmla="*/ 848903 w 1307155"/>
              <a:gd name="connsiteY140" fmla="*/ 1468127 h 1776905"/>
              <a:gd name="connsiteX141" fmla="*/ 811733 w 1307155"/>
              <a:gd name="connsiteY141" fmla="*/ 1518876 h 1776905"/>
              <a:gd name="connsiteX142" fmla="*/ 794176 w 1307155"/>
              <a:gd name="connsiteY142" fmla="*/ 1557830 h 1776905"/>
              <a:gd name="connsiteX143" fmla="*/ 765441 w 1307155"/>
              <a:gd name="connsiteY143" fmla="*/ 1641429 h 1776905"/>
              <a:gd name="connsiteX144" fmla="*/ 666549 w 1307155"/>
              <a:gd name="connsiteY144" fmla="*/ 1776394 h 1776905"/>
              <a:gd name="connsiteX145" fmla="*/ 655713 w 1307155"/>
              <a:gd name="connsiteY145" fmla="*/ 1768096 h 1776905"/>
              <a:gd name="connsiteX146" fmla="*/ 694872 w 1307155"/>
              <a:gd name="connsiteY146" fmla="*/ 1654116 h 1776905"/>
              <a:gd name="connsiteX147" fmla="*/ 723607 w 1307155"/>
              <a:gd name="connsiteY147" fmla="*/ 1599801 h 1776905"/>
              <a:gd name="connsiteX148" fmla="*/ 753645 w 1307155"/>
              <a:gd name="connsiteY148" fmla="*/ 1533484 h 1776905"/>
              <a:gd name="connsiteX149" fmla="*/ 810773 w 1307155"/>
              <a:gd name="connsiteY149" fmla="*/ 1418338 h 1776905"/>
              <a:gd name="connsiteX150" fmla="*/ 846434 w 1307155"/>
              <a:gd name="connsiteY150" fmla="*/ 1361691 h 1776905"/>
              <a:gd name="connsiteX151" fmla="*/ 888062 w 1307155"/>
              <a:gd name="connsiteY151" fmla="*/ 1304152 h 1776905"/>
              <a:gd name="connsiteX152" fmla="*/ 1020627 w 1307155"/>
              <a:gd name="connsiteY152" fmla="*/ 1059665 h 1776905"/>
              <a:gd name="connsiteX153" fmla="*/ 1145649 w 1307155"/>
              <a:gd name="connsiteY153" fmla="*/ 799883 h 1776905"/>
              <a:gd name="connsiteX154" fmla="*/ 1202707 w 1307155"/>
              <a:gd name="connsiteY154" fmla="*/ 688990 h 1776905"/>
              <a:gd name="connsiteX155" fmla="*/ 1266075 w 1307155"/>
              <a:gd name="connsiteY155" fmla="*/ 601344 h 1776905"/>
              <a:gd name="connsiteX156" fmla="*/ 1266007 w 1307155"/>
              <a:gd name="connsiteY156" fmla="*/ 601344 h 1776905"/>
              <a:gd name="connsiteX157" fmla="*/ 1275762 w 1307155"/>
              <a:gd name="connsiteY157" fmla="*/ 595481 h 1776905"/>
              <a:gd name="connsiteX158" fmla="*/ 1298583 w 1307155"/>
              <a:gd name="connsiteY158" fmla="*/ 453229 h 1776905"/>
              <a:gd name="connsiteX159" fmla="*/ 1307155 w 1307155"/>
              <a:gd name="connsiteY159" fmla="*/ 461510 h 1776905"/>
              <a:gd name="connsiteX160" fmla="*/ 1300639 w 1307155"/>
              <a:gd name="connsiteY160" fmla="*/ 495526 h 1776905"/>
              <a:gd name="connsiteX161" fmla="*/ 1229659 w 1307155"/>
              <a:gd name="connsiteY161" fmla="*/ 597367 h 1776905"/>
              <a:gd name="connsiteX162" fmla="*/ 1186317 w 1307155"/>
              <a:gd name="connsiteY162" fmla="*/ 652917 h 1776905"/>
              <a:gd name="connsiteX163" fmla="*/ 1152850 w 1307155"/>
              <a:gd name="connsiteY163" fmla="*/ 720262 h 1776905"/>
              <a:gd name="connsiteX164" fmla="*/ 1095174 w 1307155"/>
              <a:gd name="connsiteY164" fmla="*/ 869630 h 1776905"/>
              <a:gd name="connsiteX165" fmla="*/ 1062393 w 1307155"/>
              <a:gd name="connsiteY165" fmla="*/ 943353 h 1776905"/>
              <a:gd name="connsiteX166" fmla="*/ 1020216 w 1307155"/>
              <a:gd name="connsiteY166" fmla="*/ 1011933 h 1776905"/>
              <a:gd name="connsiteX167" fmla="*/ 847326 w 1307155"/>
              <a:gd name="connsiteY167" fmla="*/ 1287488 h 1776905"/>
              <a:gd name="connsiteX168" fmla="*/ 788621 w 1307155"/>
              <a:gd name="connsiteY168" fmla="*/ 1423756 h 1776905"/>
              <a:gd name="connsiteX169" fmla="*/ 782106 w 1307155"/>
              <a:gd name="connsiteY169" fmla="*/ 1442341 h 1776905"/>
              <a:gd name="connsiteX170" fmla="*/ 775728 w 1307155"/>
              <a:gd name="connsiteY170" fmla="*/ 1460583 h 1776905"/>
              <a:gd name="connsiteX171" fmla="*/ 763932 w 1307155"/>
              <a:gd name="connsiteY171" fmla="*/ 1471008 h 1776905"/>
              <a:gd name="connsiteX172" fmla="*/ 739861 w 1307155"/>
              <a:gd name="connsiteY172" fmla="*/ 1510715 h 1776905"/>
              <a:gd name="connsiteX173" fmla="*/ 698027 w 1307155"/>
              <a:gd name="connsiteY173" fmla="*/ 1605424 h 1776905"/>
              <a:gd name="connsiteX174" fmla="*/ 626704 w 1307155"/>
              <a:gd name="connsiteY174" fmla="*/ 1751637 h 1776905"/>
              <a:gd name="connsiteX175" fmla="*/ 626704 w 1307155"/>
              <a:gd name="connsiteY175" fmla="*/ 1751706 h 1776905"/>
              <a:gd name="connsiteX176" fmla="*/ 611891 w 1307155"/>
              <a:gd name="connsiteY176" fmla="*/ 1743065 h 1776905"/>
              <a:gd name="connsiteX177" fmla="*/ 657839 w 1307155"/>
              <a:gd name="connsiteY177" fmla="*/ 1649384 h 1776905"/>
              <a:gd name="connsiteX178" fmla="*/ 688632 w 1307155"/>
              <a:gd name="connsiteY178" fmla="*/ 1584850 h 1776905"/>
              <a:gd name="connsiteX179" fmla="*/ 710851 w 1307155"/>
              <a:gd name="connsiteY179" fmla="*/ 1532730 h 1776905"/>
              <a:gd name="connsiteX180" fmla="*/ 736843 w 1307155"/>
              <a:gd name="connsiteY180" fmla="*/ 1480129 h 1776905"/>
              <a:gd name="connsiteX181" fmla="*/ 748416 w 1307155"/>
              <a:gd name="connsiteY181" fmla="*/ 1462589 h 1776905"/>
              <a:gd name="connsiteX182" fmla="*/ 761078 w 1307155"/>
              <a:gd name="connsiteY182" fmla="*/ 1451432 h 1776905"/>
              <a:gd name="connsiteX183" fmla="*/ 760092 w 1307155"/>
              <a:gd name="connsiteY183" fmla="*/ 1454000 h 1776905"/>
              <a:gd name="connsiteX184" fmla="*/ 764001 w 1307155"/>
              <a:gd name="connsiteY184" fmla="*/ 1448856 h 1776905"/>
              <a:gd name="connsiteX185" fmla="*/ 761078 w 1307155"/>
              <a:gd name="connsiteY185" fmla="*/ 1451432 h 1776905"/>
              <a:gd name="connsiteX186" fmla="*/ 803863 w 1307155"/>
              <a:gd name="connsiteY186" fmla="*/ 1339977 h 1776905"/>
              <a:gd name="connsiteX187" fmla="*/ 858641 w 1307155"/>
              <a:gd name="connsiteY187" fmla="*/ 1230840 h 1776905"/>
              <a:gd name="connsiteX188" fmla="*/ 987846 w 1307155"/>
              <a:gd name="connsiteY188" fmla="*/ 1029558 h 1776905"/>
              <a:gd name="connsiteX189" fmla="*/ 1050460 w 1307155"/>
              <a:gd name="connsiteY189" fmla="*/ 929020 h 1776905"/>
              <a:gd name="connsiteX190" fmla="*/ 1096202 w 1307155"/>
              <a:gd name="connsiteY190" fmla="*/ 818400 h 1776905"/>
              <a:gd name="connsiteX191" fmla="*/ 1137419 w 1307155"/>
              <a:gd name="connsiteY191" fmla="*/ 712993 h 1776905"/>
              <a:gd name="connsiteX192" fmla="*/ 1188511 w 1307155"/>
              <a:gd name="connsiteY192" fmla="*/ 618352 h 1776905"/>
              <a:gd name="connsiteX193" fmla="*/ 1251399 w 1307155"/>
              <a:gd name="connsiteY193" fmla="*/ 547578 h 1776905"/>
              <a:gd name="connsiteX194" fmla="*/ 1290010 w 1307155"/>
              <a:gd name="connsiteY194" fmla="*/ 461510 h 1776905"/>
              <a:gd name="connsiteX195" fmla="*/ 1298583 w 1307155"/>
              <a:gd name="connsiteY195" fmla="*/ 453229 h 1776905"/>
              <a:gd name="connsiteX196" fmla="*/ 632813 w 1307155"/>
              <a:gd name="connsiteY196" fmla="*/ 434302 h 1776905"/>
              <a:gd name="connsiteX197" fmla="*/ 612339 w 1307155"/>
              <a:gd name="connsiteY197" fmla="*/ 485681 h 1776905"/>
              <a:gd name="connsiteX198" fmla="*/ 617514 w 1307155"/>
              <a:gd name="connsiteY198" fmla="*/ 469397 h 1776905"/>
              <a:gd name="connsiteX199" fmla="*/ 614905 w 1307155"/>
              <a:gd name="connsiteY199" fmla="*/ 432301 h 1776905"/>
              <a:gd name="connsiteX200" fmla="*/ 604690 w 1307155"/>
              <a:gd name="connsiteY200" fmla="*/ 461853 h 1776905"/>
              <a:gd name="connsiteX201" fmla="*/ 598616 w 1307155"/>
              <a:gd name="connsiteY201" fmla="*/ 475322 h 1776905"/>
              <a:gd name="connsiteX202" fmla="*/ 607365 w 1307155"/>
              <a:gd name="connsiteY202" fmla="*/ 449303 h 1776905"/>
              <a:gd name="connsiteX203" fmla="*/ 582041 w 1307155"/>
              <a:gd name="connsiteY203" fmla="*/ 295226 h 1776905"/>
              <a:gd name="connsiteX204" fmla="*/ 571703 w 1307155"/>
              <a:gd name="connsiteY204" fmla="*/ 329219 h 1776905"/>
              <a:gd name="connsiteX205" fmla="*/ 540636 w 1307155"/>
              <a:gd name="connsiteY205" fmla="*/ 404314 h 1776905"/>
              <a:gd name="connsiteX206" fmla="*/ 518913 w 1307155"/>
              <a:gd name="connsiteY206" fmla="*/ 480370 h 1776905"/>
              <a:gd name="connsiteX207" fmla="*/ 507266 w 1307155"/>
              <a:gd name="connsiteY207" fmla="*/ 518575 h 1776905"/>
              <a:gd name="connsiteX208" fmla="*/ 534738 w 1307155"/>
              <a:gd name="connsiteY208" fmla="*/ 455475 h 1776905"/>
              <a:gd name="connsiteX209" fmla="*/ 564091 w 1307155"/>
              <a:gd name="connsiteY209" fmla="*/ 366184 h 1776905"/>
              <a:gd name="connsiteX210" fmla="*/ 580344 w 1307155"/>
              <a:gd name="connsiteY210" fmla="*/ 302610 h 1776905"/>
              <a:gd name="connsiteX211" fmla="*/ 1223050 w 1307155"/>
              <a:gd name="connsiteY211" fmla="*/ 241866 h 1776905"/>
              <a:gd name="connsiteX212" fmla="*/ 1230688 w 1307155"/>
              <a:gd name="connsiteY212" fmla="*/ 250147 h 1776905"/>
              <a:gd name="connsiteX213" fmla="*/ 1230345 w 1307155"/>
              <a:gd name="connsiteY213" fmla="*/ 288346 h 1776905"/>
              <a:gd name="connsiteX214" fmla="*/ 1186728 w 1307155"/>
              <a:gd name="connsiteY214" fmla="*/ 438399 h 1776905"/>
              <a:gd name="connsiteX215" fmla="*/ 1130150 w 1307155"/>
              <a:gd name="connsiteY215" fmla="*/ 583789 h 1776905"/>
              <a:gd name="connsiteX216" fmla="*/ 1061021 w 1307155"/>
              <a:gd name="connsiteY216" fmla="*/ 729796 h 1776905"/>
              <a:gd name="connsiteX217" fmla="*/ 1018296 w 1307155"/>
              <a:gd name="connsiteY217" fmla="*/ 796867 h 1776905"/>
              <a:gd name="connsiteX218" fmla="*/ 974816 w 1307155"/>
              <a:gd name="connsiteY218" fmla="*/ 867024 h 1776905"/>
              <a:gd name="connsiteX219" fmla="*/ 887240 w 1307155"/>
              <a:gd name="connsiteY219" fmla="*/ 1012208 h 1776905"/>
              <a:gd name="connsiteX220" fmla="*/ 816602 w 1307155"/>
              <a:gd name="connsiteY220" fmla="*/ 1159038 h 1776905"/>
              <a:gd name="connsiteX221" fmla="*/ 786427 w 1307155"/>
              <a:gd name="connsiteY221" fmla="*/ 1231047 h 1776905"/>
              <a:gd name="connsiteX222" fmla="*/ 750559 w 1307155"/>
              <a:gd name="connsiteY222" fmla="*/ 1304290 h 1776905"/>
              <a:gd name="connsiteX223" fmla="*/ 729222 w 1307155"/>
              <a:gd name="connsiteY223" fmla="*/ 1378323 h 1776905"/>
              <a:gd name="connsiteX224" fmla="*/ 727754 w 1307155"/>
              <a:gd name="connsiteY224" fmla="*/ 1383995 h 1776905"/>
              <a:gd name="connsiteX225" fmla="*/ 804121 w 1307155"/>
              <a:gd name="connsiteY225" fmla="*/ 1240168 h 1776905"/>
              <a:gd name="connsiteX226" fmla="*/ 891698 w 1307155"/>
              <a:gd name="connsiteY226" fmla="*/ 1086755 h 1776905"/>
              <a:gd name="connsiteX227" fmla="*/ 1068086 w 1307155"/>
              <a:gd name="connsiteY227" fmla="*/ 781299 h 1776905"/>
              <a:gd name="connsiteX228" fmla="*/ 1143592 w 1307155"/>
              <a:gd name="connsiteY228" fmla="*/ 637898 h 1776905"/>
              <a:gd name="connsiteX229" fmla="*/ 1173013 w 1307155"/>
              <a:gd name="connsiteY229" fmla="*/ 561089 h 1776905"/>
              <a:gd name="connsiteX230" fmla="*/ 1187620 w 1307155"/>
              <a:gd name="connsiteY230" fmla="*/ 501973 h 1776905"/>
              <a:gd name="connsiteX231" fmla="*/ 1224448 w 1307155"/>
              <a:gd name="connsiteY231" fmla="*/ 372014 h 1776905"/>
              <a:gd name="connsiteX232" fmla="*/ 1285621 w 1307155"/>
              <a:gd name="connsiteY232" fmla="*/ 264823 h 1776905"/>
              <a:gd name="connsiteX233" fmla="*/ 1285552 w 1307155"/>
              <a:gd name="connsiteY233" fmla="*/ 264686 h 1776905"/>
              <a:gd name="connsiteX234" fmla="*/ 1297691 w 1307155"/>
              <a:gd name="connsiteY234" fmla="*/ 276825 h 1776905"/>
              <a:gd name="connsiteX235" fmla="*/ 1279517 w 1307155"/>
              <a:gd name="connsiteY235" fmla="*/ 299250 h 1776905"/>
              <a:gd name="connsiteX236" fmla="*/ 1227328 w 1307155"/>
              <a:gd name="connsiteY236" fmla="*/ 417414 h 1776905"/>
              <a:gd name="connsiteX237" fmla="*/ 1195233 w 1307155"/>
              <a:gd name="connsiteY237" fmla="*/ 543121 h 1776905"/>
              <a:gd name="connsiteX238" fmla="*/ 1061639 w 1307155"/>
              <a:gd name="connsiteY238" fmla="*/ 827179 h 1776905"/>
              <a:gd name="connsiteX239" fmla="*/ 884703 w 1307155"/>
              <a:gd name="connsiteY239" fmla="*/ 1132840 h 1776905"/>
              <a:gd name="connsiteX240" fmla="*/ 798703 w 1307155"/>
              <a:gd name="connsiteY240" fmla="*/ 1285088 h 1776905"/>
              <a:gd name="connsiteX241" fmla="*/ 722922 w 1307155"/>
              <a:gd name="connsiteY241" fmla="*/ 1435072 h 1776905"/>
              <a:gd name="connsiteX242" fmla="*/ 613674 w 1307155"/>
              <a:gd name="connsiteY242" fmla="*/ 1735590 h 1776905"/>
              <a:gd name="connsiteX243" fmla="*/ 597146 w 1307155"/>
              <a:gd name="connsiteY243" fmla="*/ 1731064 h 1776905"/>
              <a:gd name="connsiteX244" fmla="*/ 610931 w 1307155"/>
              <a:gd name="connsiteY244" fmla="*/ 1695334 h 1776905"/>
              <a:gd name="connsiteX245" fmla="*/ 662004 w 1307155"/>
              <a:gd name="connsiteY245" fmla="*/ 1548828 h 1776905"/>
              <a:gd name="connsiteX246" fmla="*/ 641929 w 1307155"/>
              <a:gd name="connsiteY246" fmla="*/ 1584028 h 1776905"/>
              <a:gd name="connsiteX247" fmla="*/ 619503 w 1307155"/>
              <a:gd name="connsiteY247" fmla="*/ 1660701 h 1776905"/>
              <a:gd name="connsiteX248" fmla="*/ 592620 w 1307155"/>
              <a:gd name="connsiteY248" fmla="*/ 1739293 h 1776905"/>
              <a:gd name="connsiteX249" fmla="*/ 576092 w 1307155"/>
              <a:gd name="connsiteY249" fmla="*/ 1734767 h 1776905"/>
              <a:gd name="connsiteX250" fmla="*/ 591043 w 1307155"/>
              <a:gd name="connsiteY250" fmla="*/ 1695059 h 1776905"/>
              <a:gd name="connsiteX251" fmla="*/ 613468 w 1307155"/>
              <a:gd name="connsiteY251" fmla="*/ 1616535 h 1776905"/>
              <a:gd name="connsiteX252" fmla="*/ 640352 w 1307155"/>
              <a:gd name="connsiteY252" fmla="*/ 1549944 h 1776905"/>
              <a:gd name="connsiteX253" fmla="*/ 676288 w 1307155"/>
              <a:gd name="connsiteY253" fmla="*/ 1489045 h 1776905"/>
              <a:gd name="connsiteX254" fmla="*/ 703788 w 1307155"/>
              <a:gd name="connsiteY254" fmla="*/ 1412372 h 1776905"/>
              <a:gd name="connsiteX255" fmla="*/ 721001 w 1307155"/>
              <a:gd name="connsiteY255" fmla="*/ 1339266 h 1776905"/>
              <a:gd name="connsiteX256" fmla="*/ 750559 w 1307155"/>
              <a:gd name="connsiteY256" fmla="*/ 1264925 h 1776905"/>
              <a:gd name="connsiteX257" fmla="*/ 814339 w 1307155"/>
              <a:gd name="connsiteY257" fmla="*/ 1119193 h 1776905"/>
              <a:gd name="connsiteX258" fmla="*/ 847120 w 1307155"/>
              <a:gd name="connsiteY258" fmla="*/ 1047252 h 1776905"/>
              <a:gd name="connsiteX259" fmla="*/ 889366 w 1307155"/>
              <a:gd name="connsiteY259" fmla="*/ 976272 h 1776905"/>
              <a:gd name="connsiteX260" fmla="*/ 948918 w 1307155"/>
              <a:gd name="connsiteY260" fmla="*/ 876941 h 1776905"/>
              <a:gd name="connsiteX261" fmla="*/ 975215 w 1307155"/>
              <a:gd name="connsiteY261" fmla="*/ 837739 h 1776905"/>
              <a:gd name="connsiteX262" fmla="*/ 987606 w 1307155"/>
              <a:gd name="connsiteY262" fmla="*/ 813682 h 1776905"/>
              <a:gd name="connsiteX263" fmla="*/ 1018862 w 1307155"/>
              <a:gd name="connsiteY263" fmla="*/ 764891 h 1776905"/>
              <a:gd name="connsiteX264" fmla="*/ 1060267 w 1307155"/>
              <a:gd name="connsiteY264" fmla="*/ 695574 h 1776905"/>
              <a:gd name="connsiteX265" fmla="*/ 1126721 w 1307155"/>
              <a:gd name="connsiteY265" fmla="*/ 545727 h 1776905"/>
              <a:gd name="connsiteX266" fmla="*/ 1154016 w 1307155"/>
              <a:gd name="connsiteY266" fmla="*/ 473375 h 1776905"/>
              <a:gd name="connsiteX267" fmla="*/ 1183025 w 1307155"/>
              <a:gd name="connsiteY267" fmla="*/ 401572 h 1776905"/>
              <a:gd name="connsiteX268" fmla="*/ 1206582 w 1307155"/>
              <a:gd name="connsiteY268" fmla="*/ 327343 h 1776905"/>
              <a:gd name="connsiteX269" fmla="*/ 1207495 w 1307155"/>
              <a:gd name="connsiteY269" fmla="*/ 317116 h 1776905"/>
              <a:gd name="connsiteX270" fmla="*/ 1217109 w 1307155"/>
              <a:gd name="connsiteY270" fmla="*/ 294038 h 1776905"/>
              <a:gd name="connsiteX271" fmla="*/ 1230345 w 1307155"/>
              <a:gd name="connsiteY271" fmla="*/ 252342 h 1776905"/>
              <a:gd name="connsiteX272" fmla="*/ 1213474 w 1307155"/>
              <a:gd name="connsiteY272" fmla="*/ 250079 h 1776905"/>
              <a:gd name="connsiteX273" fmla="*/ 1207495 w 1307155"/>
              <a:gd name="connsiteY273" fmla="*/ 317116 h 1776905"/>
              <a:gd name="connsiteX274" fmla="*/ 1150176 w 1307155"/>
              <a:gd name="connsiteY274" fmla="*/ 454696 h 1776905"/>
              <a:gd name="connsiteX275" fmla="*/ 1077481 w 1307155"/>
              <a:gd name="connsiteY275" fmla="*/ 612935 h 1776905"/>
              <a:gd name="connsiteX276" fmla="*/ 1012878 w 1307155"/>
              <a:gd name="connsiteY276" fmla="*/ 764617 h 1776905"/>
              <a:gd name="connsiteX277" fmla="*/ 987606 w 1307155"/>
              <a:gd name="connsiteY277" fmla="*/ 813682 h 1776905"/>
              <a:gd name="connsiteX278" fmla="*/ 975708 w 1307155"/>
              <a:gd name="connsiteY278" fmla="*/ 832254 h 1776905"/>
              <a:gd name="connsiteX279" fmla="*/ 948918 w 1307155"/>
              <a:gd name="connsiteY279" fmla="*/ 876941 h 1776905"/>
              <a:gd name="connsiteX280" fmla="*/ 929347 w 1307155"/>
              <a:gd name="connsiteY280" fmla="*/ 906115 h 1776905"/>
              <a:gd name="connsiteX281" fmla="*/ 840057 w 1307155"/>
              <a:gd name="connsiteY281" fmla="*/ 1007888 h 1776905"/>
              <a:gd name="connsiteX282" fmla="*/ 758584 w 1307155"/>
              <a:gd name="connsiteY282" fmla="*/ 1119467 h 1776905"/>
              <a:gd name="connsiteX283" fmla="*/ 748639 w 1307155"/>
              <a:gd name="connsiteY283" fmla="*/ 1146488 h 1776905"/>
              <a:gd name="connsiteX284" fmla="*/ 749942 w 1307155"/>
              <a:gd name="connsiteY284" fmla="*/ 1184618 h 1776905"/>
              <a:gd name="connsiteX285" fmla="*/ 745965 w 1307155"/>
              <a:gd name="connsiteY285" fmla="*/ 1222612 h 1776905"/>
              <a:gd name="connsiteX286" fmla="*/ 725733 w 1307155"/>
              <a:gd name="connsiteY286" fmla="*/ 1254981 h 1776905"/>
              <a:gd name="connsiteX287" fmla="*/ 689661 w 1307155"/>
              <a:gd name="connsiteY287" fmla="*/ 1328636 h 1776905"/>
              <a:gd name="connsiteX288" fmla="*/ 668881 w 1307155"/>
              <a:gd name="connsiteY288" fmla="*/ 1406063 h 1776905"/>
              <a:gd name="connsiteX289" fmla="*/ 600027 w 1307155"/>
              <a:gd name="connsiteY289" fmla="*/ 1529370 h 1776905"/>
              <a:gd name="connsiteX290" fmla="*/ 569380 w 1307155"/>
              <a:gd name="connsiteY290" fmla="*/ 1590398 h 1776905"/>
              <a:gd name="connsiteX291" fmla="*/ 564317 w 1307155"/>
              <a:gd name="connsiteY291" fmla="*/ 1608645 h 1776905"/>
              <a:gd name="connsiteX292" fmla="*/ 566834 w 1307155"/>
              <a:gd name="connsiteY292" fmla="*/ 1575661 h 1776905"/>
              <a:gd name="connsiteX293" fmla="*/ 572188 w 1307155"/>
              <a:gd name="connsiteY293" fmla="*/ 1544834 h 1776905"/>
              <a:gd name="connsiteX294" fmla="*/ 598792 w 1307155"/>
              <a:gd name="connsiteY294" fmla="*/ 1498577 h 1776905"/>
              <a:gd name="connsiteX295" fmla="*/ 636100 w 1307155"/>
              <a:gd name="connsiteY295" fmla="*/ 1436375 h 1776905"/>
              <a:gd name="connsiteX296" fmla="*/ 661268 w 1307155"/>
              <a:gd name="connsiteY296" fmla="*/ 1369098 h 1776905"/>
              <a:gd name="connsiteX297" fmla="*/ 685271 w 1307155"/>
              <a:gd name="connsiteY297" fmla="*/ 1291260 h 1776905"/>
              <a:gd name="connsiteX298" fmla="*/ 704954 w 1307155"/>
              <a:gd name="connsiteY298" fmla="*/ 1254913 h 1776905"/>
              <a:gd name="connsiteX299" fmla="*/ 727517 w 1307155"/>
              <a:gd name="connsiteY299" fmla="*/ 1221309 h 1776905"/>
              <a:gd name="connsiteX300" fmla="*/ 731014 w 1307155"/>
              <a:gd name="connsiteY300" fmla="*/ 1145802 h 1776905"/>
              <a:gd name="connsiteX301" fmla="*/ 732775 w 1307155"/>
              <a:gd name="connsiteY301" fmla="*/ 1140606 h 1776905"/>
              <a:gd name="connsiteX302" fmla="*/ 737187 w 1307155"/>
              <a:gd name="connsiteY302" fmla="*/ 1133115 h 1776905"/>
              <a:gd name="connsiteX303" fmla="*/ 781832 w 1307155"/>
              <a:gd name="connsiteY303" fmla="*/ 1060968 h 1776905"/>
              <a:gd name="connsiteX304" fmla="*/ 800567 w 1307155"/>
              <a:gd name="connsiteY304" fmla="*/ 1027014 h 1776905"/>
              <a:gd name="connsiteX305" fmla="*/ 842131 w 1307155"/>
              <a:gd name="connsiteY305" fmla="*/ 979607 h 1776905"/>
              <a:gd name="connsiteX306" fmla="*/ 933051 w 1307155"/>
              <a:gd name="connsiteY306" fmla="*/ 872579 h 1776905"/>
              <a:gd name="connsiteX307" fmla="*/ 1077275 w 1307155"/>
              <a:gd name="connsiteY307" fmla="*/ 571033 h 1776905"/>
              <a:gd name="connsiteX308" fmla="*/ 1213818 w 1307155"/>
              <a:gd name="connsiteY308" fmla="*/ 247884 h 1776905"/>
              <a:gd name="connsiteX309" fmla="*/ 1223050 w 1307155"/>
              <a:gd name="connsiteY309" fmla="*/ 241866 h 1776905"/>
              <a:gd name="connsiteX310" fmla="*/ 707069 w 1307155"/>
              <a:gd name="connsiteY310" fmla="*/ 209800 h 1776905"/>
              <a:gd name="connsiteX311" fmla="*/ 701366 w 1307155"/>
              <a:gd name="connsiteY311" fmla="*/ 254697 h 1776905"/>
              <a:gd name="connsiteX312" fmla="*/ 651804 w 1307155"/>
              <a:gd name="connsiteY312" fmla="*/ 390736 h 1776905"/>
              <a:gd name="connsiteX313" fmla="*/ 632813 w 1307155"/>
              <a:gd name="connsiteY313" fmla="*/ 434302 h 1776905"/>
              <a:gd name="connsiteX314" fmla="*/ 643232 w 1307155"/>
              <a:gd name="connsiteY314" fmla="*/ 408155 h 1776905"/>
              <a:gd name="connsiteX315" fmla="*/ 670390 w 1307155"/>
              <a:gd name="connsiteY315" fmla="*/ 307548 h 1776905"/>
              <a:gd name="connsiteX316" fmla="*/ 686232 w 1307155"/>
              <a:gd name="connsiteY316" fmla="*/ 257485 h 1776905"/>
              <a:gd name="connsiteX317" fmla="*/ 707093 w 1307155"/>
              <a:gd name="connsiteY317" fmla="*/ 209609 h 1776905"/>
              <a:gd name="connsiteX318" fmla="*/ 707149 w 1307155"/>
              <a:gd name="connsiteY318" fmla="*/ 209616 h 1776905"/>
              <a:gd name="connsiteX319" fmla="*/ 707069 w 1307155"/>
              <a:gd name="connsiteY319" fmla="*/ 209800 h 1776905"/>
              <a:gd name="connsiteX320" fmla="*/ 700402 w 1307155"/>
              <a:gd name="connsiteY320" fmla="*/ 198832 h 1776905"/>
              <a:gd name="connsiteX321" fmla="*/ 707423 w 1307155"/>
              <a:gd name="connsiteY321" fmla="*/ 207010 h 1776905"/>
              <a:gd name="connsiteX322" fmla="*/ 707093 w 1307155"/>
              <a:gd name="connsiteY322" fmla="*/ 209609 h 1776905"/>
              <a:gd name="connsiteX323" fmla="*/ 690278 w 1307155"/>
              <a:gd name="connsiteY323" fmla="*/ 207353 h 1776905"/>
              <a:gd name="connsiteX324" fmla="*/ 640969 w 1307155"/>
              <a:gd name="connsiteY324" fmla="*/ 373522 h 1776905"/>
              <a:gd name="connsiteX325" fmla="*/ 614905 w 1307155"/>
              <a:gd name="connsiteY325" fmla="*/ 432301 h 1776905"/>
              <a:gd name="connsiteX326" fmla="*/ 634865 w 1307155"/>
              <a:gd name="connsiteY326" fmla="*/ 374551 h 1776905"/>
              <a:gd name="connsiteX327" fmla="*/ 658114 w 1307155"/>
              <a:gd name="connsiteY327" fmla="*/ 287386 h 1776905"/>
              <a:gd name="connsiteX328" fmla="*/ 672447 w 1307155"/>
              <a:gd name="connsiteY328" fmla="*/ 245140 h 1776905"/>
              <a:gd name="connsiteX329" fmla="*/ 690552 w 1307155"/>
              <a:gd name="connsiteY329" fmla="*/ 204747 h 1776905"/>
              <a:gd name="connsiteX330" fmla="*/ 700402 w 1307155"/>
              <a:gd name="connsiteY330" fmla="*/ 198832 h 1776905"/>
              <a:gd name="connsiteX331" fmla="*/ 464184 w 1307155"/>
              <a:gd name="connsiteY331" fmla="*/ 124919 h 1776905"/>
              <a:gd name="connsiteX332" fmla="*/ 450246 w 1307155"/>
              <a:gd name="connsiteY332" fmla="*/ 184860 h 1776905"/>
              <a:gd name="connsiteX333" fmla="*/ 445850 w 1307155"/>
              <a:gd name="connsiteY333" fmla="*/ 195120 h 1776905"/>
              <a:gd name="connsiteX334" fmla="*/ 420964 w 1307155"/>
              <a:gd name="connsiteY334" fmla="*/ 261942 h 1776905"/>
              <a:gd name="connsiteX335" fmla="*/ 390309 w 1307155"/>
              <a:gd name="connsiteY335" fmla="*/ 329974 h 1776905"/>
              <a:gd name="connsiteX336" fmla="*/ 376335 w 1307155"/>
              <a:gd name="connsiteY336" fmla="*/ 366482 h 1776905"/>
              <a:gd name="connsiteX337" fmla="*/ 370558 w 1307155"/>
              <a:gd name="connsiteY337" fmla="*/ 379489 h 1776905"/>
              <a:gd name="connsiteX338" fmla="*/ 319946 w 1307155"/>
              <a:gd name="connsiteY338" fmla="*/ 497172 h 1776905"/>
              <a:gd name="connsiteX339" fmla="*/ 277310 w 1307155"/>
              <a:gd name="connsiteY339" fmla="*/ 606271 h 1776905"/>
              <a:gd name="connsiteX340" fmla="*/ 247183 w 1307155"/>
              <a:gd name="connsiteY340" fmla="*/ 659364 h 1776905"/>
              <a:gd name="connsiteX341" fmla="*/ 166738 w 1307155"/>
              <a:gd name="connsiteY341" fmla="*/ 774852 h 1776905"/>
              <a:gd name="connsiteX342" fmla="*/ 152131 w 1307155"/>
              <a:gd name="connsiteY342" fmla="*/ 768817 h 1776905"/>
              <a:gd name="connsiteX343" fmla="*/ 176820 w 1307155"/>
              <a:gd name="connsiteY343" fmla="*/ 644139 h 1776905"/>
              <a:gd name="connsiteX344" fmla="*/ 268922 w 1307155"/>
              <a:gd name="connsiteY344" fmla="*/ 424889 h 1776905"/>
              <a:gd name="connsiteX345" fmla="*/ 343944 w 1307155"/>
              <a:gd name="connsiteY345" fmla="*/ 241786 h 1776905"/>
              <a:gd name="connsiteX346" fmla="*/ 349143 w 1307155"/>
              <a:gd name="connsiteY346" fmla="*/ 218093 h 1776905"/>
              <a:gd name="connsiteX347" fmla="*/ 372410 w 1307155"/>
              <a:gd name="connsiteY347" fmla="*/ 185750 h 1776905"/>
              <a:gd name="connsiteX348" fmla="*/ 358076 w 1307155"/>
              <a:gd name="connsiteY348" fmla="*/ 177383 h 1776905"/>
              <a:gd name="connsiteX349" fmla="*/ 349143 w 1307155"/>
              <a:gd name="connsiteY349" fmla="*/ 218093 h 1776905"/>
              <a:gd name="connsiteX350" fmla="*/ 342895 w 1307155"/>
              <a:gd name="connsiteY350" fmla="*/ 226778 h 1776905"/>
              <a:gd name="connsiteX351" fmla="*/ 318575 w 1307155"/>
              <a:gd name="connsiteY351" fmla="*/ 271201 h 1776905"/>
              <a:gd name="connsiteX352" fmla="*/ 279415 w 1307155"/>
              <a:gd name="connsiteY352" fmla="*/ 354045 h 1776905"/>
              <a:gd name="connsiteX353" fmla="*/ 232164 w 1307155"/>
              <a:gd name="connsiteY353" fmla="*/ 439908 h 1776905"/>
              <a:gd name="connsiteX354" fmla="*/ 133477 w 1307155"/>
              <a:gd name="connsiteY354" fmla="*/ 627680 h 1776905"/>
              <a:gd name="connsiteX355" fmla="*/ 117498 w 1307155"/>
              <a:gd name="connsiteY355" fmla="*/ 623359 h 1776905"/>
              <a:gd name="connsiteX356" fmla="*/ 141955 w 1307155"/>
              <a:gd name="connsiteY356" fmla="*/ 500619 h 1776905"/>
              <a:gd name="connsiteX357" fmla="*/ 142441 w 1307155"/>
              <a:gd name="connsiteY357" fmla="*/ 497026 h 1776905"/>
              <a:gd name="connsiteX358" fmla="*/ 162144 w 1307155"/>
              <a:gd name="connsiteY358" fmla="*/ 465351 h 1776905"/>
              <a:gd name="connsiteX359" fmla="*/ 147536 w 1307155"/>
              <a:gd name="connsiteY359" fmla="*/ 459316 h 1776905"/>
              <a:gd name="connsiteX360" fmla="*/ 142441 w 1307155"/>
              <a:gd name="connsiteY360" fmla="*/ 497026 h 1776905"/>
              <a:gd name="connsiteX361" fmla="*/ 137412 w 1307155"/>
              <a:gd name="connsiteY361" fmla="*/ 505110 h 1776905"/>
              <a:gd name="connsiteX362" fmla="*/ 119830 w 1307155"/>
              <a:gd name="connsiteY362" fmla="*/ 549910 h 1776905"/>
              <a:gd name="connsiteX363" fmla="*/ 63388 w 1307155"/>
              <a:gd name="connsiteY363" fmla="*/ 626102 h 1776905"/>
              <a:gd name="connsiteX364" fmla="*/ 50495 w 1307155"/>
              <a:gd name="connsiteY364" fmla="*/ 618696 h 1776905"/>
              <a:gd name="connsiteX365" fmla="*/ 83218 w 1307155"/>
              <a:gd name="connsiteY365" fmla="*/ 510402 h 1776905"/>
              <a:gd name="connsiteX366" fmla="*/ 83590 w 1307155"/>
              <a:gd name="connsiteY366" fmla="*/ 503132 h 1776905"/>
              <a:gd name="connsiteX367" fmla="*/ 99736 w 1307155"/>
              <a:gd name="connsiteY367" fmla="*/ 479135 h 1776905"/>
              <a:gd name="connsiteX368" fmla="*/ 85128 w 1307155"/>
              <a:gd name="connsiteY368" fmla="*/ 473100 h 1776905"/>
              <a:gd name="connsiteX369" fmla="*/ 83590 w 1307155"/>
              <a:gd name="connsiteY369" fmla="*/ 503132 h 1776905"/>
              <a:gd name="connsiteX370" fmla="*/ 57002 w 1307155"/>
              <a:gd name="connsiteY370" fmla="*/ 542649 h 1776905"/>
              <a:gd name="connsiteX371" fmla="*/ 14308 w 1307155"/>
              <a:gd name="connsiteY371" fmla="*/ 606077 h 1776905"/>
              <a:gd name="connsiteX372" fmla="*/ 2790 w 1307155"/>
              <a:gd name="connsiteY372" fmla="*/ 606077 h 1776905"/>
              <a:gd name="connsiteX373" fmla="*/ 2352 w 1307155"/>
              <a:gd name="connsiteY373" fmla="*/ 593938 h 1776905"/>
              <a:gd name="connsiteX374" fmla="*/ 87871 w 1307155"/>
              <a:gd name="connsiteY374" fmla="*/ 466860 h 1776905"/>
              <a:gd name="connsiteX375" fmla="*/ 102479 w 1307155"/>
              <a:gd name="connsiteY375" fmla="*/ 472895 h 1776905"/>
              <a:gd name="connsiteX376" fmla="*/ 76556 w 1307155"/>
              <a:gd name="connsiteY376" fmla="*/ 581979 h 1776905"/>
              <a:gd name="connsiteX377" fmla="*/ 74257 w 1307155"/>
              <a:gd name="connsiteY377" fmla="*/ 591615 h 1776905"/>
              <a:gd name="connsiteX378" fmla="*/ 54953 w 1307155"/>
              <a:gd name="connsiteY378" fmla="*/ 611083 h 1776905"/>
              <a:gd name="connsiteX379" fmla="*/ 67846 w 1307155"/>
              <a:gd name="connsiteY379" fmla="*/ 618490 h 1776905"/>
              <a:gd name="connsiteX380" fmla="*/ 74257 w 1307155"/>
              <a:gd name="connsiteY380" fmla="*/ 591615 h 1776905"/>
              <a:gd name="connsiteX381" fmla="*/ 87468 w 1307155"/>
              <a:gd name="connsiteY381" fmla="*/ 578292 h 1776905"/>
              <a:gd name="connsiteX382" fmla="*/ 150279 w 1307155"/>
              <a:gd name="connsiteY382" fmla="*/ 453006 h 1776905"/>
              <a:gd name="connsiteX383" fmla="*/ 164887 w 1307155"/>
              <a:gd name="connsiteY383" fmla="*/ 459041 h 1776905"/>
              <a:gd name="connsiteX384" fmla="*/ 148565 w 1307155"/>
              <a:gd name="connsiteY384" fmla="*/ 541543 h 1776905"/>
              <a:gd name="connsiteX385" fmla="*/ 138699 w 1307155"/>
              <a:gd name="connsiteY385" fmla="*/ 579355 h 1776905"/>
              <a:gd name="connsiteX386" fmla="*/ 118869 w 1307155"/>
              <a:gd name="connsiteY386" fmla="*/ 618764 h 1776905"/>
              <a:gd name="connsiteX387" fmla="*/ 134849 w 1307155"/>
              <a:gd name="connsiteY387" fmla="*/ 623085 h 1776905"/>
              <a:gd name="connsiteX388" fmla="*/ 138055 w 1307155"/>
              <a:gd name="connsiteY388" fmla="*/ 581826 h 1776905"/>
              <a:gd name="connsiteX389" fmla="*/ 138699 w 1307155"/>
              <a:gd name="connsiteY389" fmla="*/ 579355 h 1776905"/>
              <a:gd name="connsiteX390" fmla="*/ 173116 w 1307155"/>
              <a:gd name="connsiteY390" fmla="*/ 510957 h 1776905"/>
              <a:gd name="connsiteX391" fmla="*/ 271323 w 1307155"/>
              <a:gd name="connsiteY391" fmla="*/ 331483 h 1776905"/>
              <a:gd name="connsiteX392" fmla="*/ 360477 w 1307155"/>
              <a:gd name="connsiteY392" fmla="*/ 173474 h 1776905"/>
              <a:gd name="connsiteX393" fmla="*/ 374810 w 1307155"/>
              <a:gd name="connsiteY393" fmla="*/ 181841 h 1776905"/>
              <a:gd name="connsiteX394" fmla="*/ 334554 w 1307155"/>
              <a:gd name="connsiteY394" fmla="*/ 320578 h 1776905"/>
              <a:gd name="connsiteX395" fmla="*/ 231615 w 1307155"/>
              <a:gd name="connsiteY395" fmla="*/ 548950 h 1776905"/>
              <a:gd name="connsiteX396" fmla="*/ 190467 w 1307155"/>
              <a:gd name="connsiteY396" fmla="*/ 657992 h 1776905"/>
              <a:gd name="connsiteX397" fmla="*/ 175749 w 1307155"/>
              <a:gd name="connsiteY397" fmla="*/ 712625 h 1776905"/>
              <a:gd name="connsiteX398" fmla="*/ 172803 w 1307155"/>
              <a:gd name="connsiteY398" fmla="*/ 738719 h 1776905"/>
              <a:gd name="connsiteX399" fmla="*/ 154805 w 1307155"/>
              <a:gd name="connsiteY399" fmla="*/ 762714 h 1776905"/>
              <a:gd name="connsiteX400" fmla="*/ 169413 w 1307155"/>
              <a:gd name="connsiteY400" fmla="*/ 768749 h 1776905"/>
              <a:gd name="connsiteX401" fmla="*/ 172803 w 1307155"/>
              <a:gd name="connsiteY401" fmla="*/ 738719 h 1776905"/>
              <a:gd name="connsiteX402" fmla="*/ 202040 w 1307155"/>
              <a:gd name="connsiteY402" fmla="*/ 699740 h 1776905"/>
              <a:gd name="connsiteX403" fmla="*/ 243205 w 1307155"/>
              <a:gd name="connsiteY403" fmla="*/ 632549 h 1776905"/>
              <a:gd name="connsiteX404" fmla="*/ 308219 w 1307155"/>
              <a:gd name="connsiteY404" fmla="*/ 504304 h 1776905"/>
              <a:gd name="connsiteX405" fmla="*/ 331193 w 1307155"/>
              <a:gd name="connsiteY405" fmla="*/ 438262 h 1776905"/>
              <a:gd name="connsiteX406" fmla="*/ 357734 w 1307155"/>
              <a:gd name="connsiteY406" fmla="*/ 367213 h 1776905"/>
              <a:gd name="connsiteX407" fmla="*/ 385920 w 1307155"/>
              <a:gd name="connsiteY407" fmla="*/ 296987 h 1776905"/>
              <a:gd name="connsiteX408" fmla="*/ 413695 w 1307155"/>
              <a:gd name="connsiteY408" fmla="*/ 235265 h 1776905"/>
              <a:gd name="connsiteX409" fmla="*/ 435906 w 1307155"/>
              <a:gd name="connsiteY409" fmla="*/ 175643 h 1776905"/>
              <a:gd name="connsiteX410" fmla="*/ 464375 w 1307155"/>
              <a:gd name="connsiteY410" fmla="*/ 124097 h 1776905"/>
              <a:gd name="connsiteX411" fmla="*/ 464577 w 1307155"/>
              <a:gd name="connsiteY411" fmla="*/ 124215 h 1776905"/>
              <a:gd name="connsiteX412" fmla="*/ 464184 w 1307155"/>
              <a:gd name="connsiteY412" fmla="*/ 124919 h 1776905"/>
              <a:gd name="connsiteX413" fmla="*/ 1051008 w 1307155"/>
              <a:gd name="connsiteY413" fmla="*/ 105426 h 1776905"/>
              <a:gd name="connsiteX414" fmla="*/ 1051626 w 1307155"/>
              <a:gd name="connsiteY414" fmla="*/ 117719 h 1776905"/>
              <a:gd name="connsiteX415" fmla="*/ 1036058 w 1307155"/>
              <a:gd name="connsiteY415" fmla="*/ 143162 h 1776905"/>
              <a:gd name="connsiteX416" fmla="*/ 1018845 w 1307155"/>
              <a:gd name="connsiteY416" fmla="*/ 206050 h 1776905"/>
              <a:gd name="connsiteX417" fmla="*/ 1000053 w 1307155"/>
              <a:gd name="connsiteY417" fmla="*/ 268595 h 1776905"/>
              <a:gd name="connsiteX418" fmla="*/ 968438 w 1307155"/>
              <a:gd name="connsiteY418" fmla="*/ 343004 h 1776905"/>
              <a:gd name="connsiteX419" fmla="*/ 937577 w 1307155"/>
              <a:gd name="connsiteY419" fmla="*/ 422832 h 1776905"/>
              <a:gd name="connsiteX420" fmla="*/ 798909 w 1307155"/>
              <a:gd name="connsiteY420" fmla="*/ 729659 h 1776905"/>
              <a:gd name="connsiteX421" fmla="*/ 763178 w 1307155"/>
              <a:gd name="connsiteY421" fmla="*/ 804959 h 1776905"/>
              <a:gd name="connsiteX422" fmla="*/ 730877 w 1307155"/>
              <a:gd name="connsiteY422" fmla="*/ 882592 h 1776905"/>
              <a:gd name="connsiteX423" fmla="*/ 695627 w 1307155"/>
              <a:gd name="connsiteY423" fmla="*/ 959264 h 1776905"/>
              <a:gd name="connsiteX424" fmla="*/ 666892 w 1307155"/>
              <a:gd name="connsiteY424" fmla="*/ 1036485 h 1776905"/>
              <a:gd name="connsiteX425" fmla="*/ 656879 w 1307155"/>
              <a:gd name="connsiteY425" fmla="*/ 1115970 h 1776905"/>
              <a:gd name="connsiteX426" fmla="*/ 631642 w 1307155"/>
              <a:gd name="connsiteY426" fmla="*/ 1193396 h 1776905"/>
              <a:gd name="connsiteX427" fmla="*/ 562170 w 1307155"/>
              <a:gd name="connsiteY427" fmla="*/ 1339335 h 1776905"/>
              <a:gd name="connsiteX428" fmla="*/ 519239 w 1307155"/>
              <a:gd name="connsiteY428" fmla="*/ 1431506 h 1776905"/>
              <a:gd name="connsiteX429" fmla="*/ 500174 w 1307155"/>
              <a:gd name="connsiteY429" fmla="*/ 1481021 h 1776905"/>
              <a:gd name="connsiteX430" fmla="*/ 495588 w 1307155"/>
              <a:gd name="connsiteY430" fmla="*/ 1498543 h 1776905"/>
              <a:gd name="connsiteX431" fmla="*/ 495668 w 1307155"/>
              <a:gd name="connsiteY431" fmla="*/ 1505791 h 1776905"/>
              <a:gd name="connsiteX432" fmla="*/ 487487 w 1307155"/>
              <a:gd name="connsiteY432" fmla="*/ 1510168 h 1776905"/>
              <a:gd name="connsiteX433" fmla="*/ 495785 w 1307155"/>
              <a:gd name="connsiteY433" fmla="*/ 1516477 h 1776905"/>
              <a:gd name="connsiteX434" fmla="*/ 495668 w 1307155"/>
              <a:gd name="connsiteY434" fmla="*/ 1505791 h 1776905"/>
              <a:gd name="connsiteX435" fmla="*/ 503123 w 1307155"/>
              <a:gd name="connsiteY435" fmla="*/ 1501801 h 1776905"/>
              <a:gd name="connsiteX436" fmla="*/ 520679 w 1307155"/>
              <a:gd name="connsiteY436" fmla="*/ 1460996 h 1776905"/>
              <a:gd name="connsiteX437" fmla="*/ 531995 w 1307155"/>
              <a:gd name="connsiteY437" fmla="*/ 1415870 h 1776905"/>
              <a:gd name="connsiteX438" fmla="*/ 565462 w 1307155"/>
              <a:gd name="connsiteY438" fmla="*/ 1360732 h 1776905"/>
              <a:gd name="connsiteX439" fmla="*/ 610108 w 1307155"/>
              <a:gd name="connsiteY439" fmla="*/ 1303056 h 1776905"/>
              <a:gd name="connsiteX440" fmla="*/ 647484 w 1307155"/>
              <a:gd name="connsiteY440" fmla="*/ 1236670 h 1776905"/>
              <a:gd name="connsiteX441" fmla="*/ 682940 w 1307155"/>
              <a:gd name="connsiteY441" fmla="*/ 1163907 h 1776905"/>
              <a:gd name="connsiteX442" fmla="*/ 719836 w 1307155"/>
              <a:gd name="connsiteY442" fmla="*/ 1090046 h 1776905"/>
              <a:gd name="connsiteX443" fmla="*/ 761395 w 1307155"/>
              <a:gd name="connsiteY443" fmla="*/ 1016666 h 1776905"/>
              <a:gd name="connsiteX444" fmla="*/ 872015 w 1307155"/>
              <a:gd name="connsiteY444" fmla="*/ 731853 h 1776905"/>
              <a:gd name="connsiteX445" fmla="*/ 920227 w 1307155"/>
              <a:gd name="connsiteY445" fmla="*/ 586326 h 1776905"/>
              <a:gd name="connsiteX446" fmla="*/ 980508 w 1307155"/>
              <a:gd name="connsiteY446" fmla="*/ 438468 h 1776905"/>
              <a:gd name="connsiteX447" fmla="*/ 1128161 w 1307155"/>
              <a:gd name="connsiteY447" fmla="*/ 141859 h 1776905"/>
              <a:gd name="connsiteX448" fmla="*/ 1144140 w 1307155"/>
              <a:gd name="connsiteY448" fmla="*/ 146180 h 1776905"/>
              <a:gd name="connsiteX449" fmla="*/ 1144415 w 1307155"/>
              <a:gd name="connsiteY449" fmla="*/ 173955 h 1776905"/>
              <a:gd name="connsiteX450" fmla="*/ 1116022 w 1307155"/>
              <a:gd name="connsiteY450" fmla="*/ 306314 h 1776905"/>
              <a:gd name="connsiteX451" fmla="*/ 1069868 w 1307155"/>
              <a:gd name="connsiteY451" fmla="*/ 430581 h 1776905"/>
              <a:gd name="connsiteX452" fmla="*/ 1040310 w 1307155"/>
              <a:gd name="connsiteY452" fmla="*/ 511300 h 1776905"/>
              <a:gd name="connsiteX453" fmla="*/ 1008420 w 1307155"/>
              <a:gd name="connsiteY453" fmla="*/ 595104 h 1776905"/>
              <a:gd name="connsiteX454" fmla="*/ 936274 w 1307155"/>
              <a:gd name="connsiteY454" fmla="*/ 757091 h 1776905"/>
              <a:gd name="connsiteX455" fmla="*/ 857682 w 1307155"/>
              <a:gd name="connsiteY455" fmla="*/ 909132 h 1776905"/>
              <a:gd name="connsiteX456" fmla="*/ 822774 w 1307155"/>
              <a:gd name="connsiteY456" fmla="*/ 986765 h 1776905"/>
              <a:gd name="connsiteX457" fmla="*/ 800567 w 1307155"/>
              <a:gd name="connsiteY457" fmla="*/ 1027014 h 1776905"/>
              <a:gd name="connsiteX458" fmla="*/ 795835 w 1307155"/>
              <a:gd name="connsiteY458" fmla="*/ 1032410 h 1776905"/>
              <a:gd name="connsiteX459" fmla="*/ 755223 w 1307155"/>
              <a:gd name="connsiteY459" fmla="*/ 1089566 h 1776905"/>
              <a:gd name="connsiteX460" fmla="*/ 740856 w 1307155"/>
              <a:gd name="connsiteY460" fmla="*/ 1116758 h 1776905"/>
              <a:gd name="connsiteX461" fmla="*/ 732775 w 1307155"/>
              <a:gd name="connsiteY461" fmla="*/ 1140606 h 1776905"/>
              <a:gd name="connsiteX462" fmla="*/ 696793 w 1307155"/>
              <a:gd name="connsiteY462" fmla="*/ 1201695 h 1776905"/>
              <a:gd name="connsiteX463" fmla="*/ 656742 w 1307155"/>
              <a:gd name="connsiteY463" fmla="*/ 1351611 h 1776905"/>
              <a:gd name="connsiteX464" fmla="*/ 629310 w 1307155"/>
              <a:gd name="connsiteY464" fmla="*/ 1425677 h 1776905"/>
              <a:gd name="connsiteX465" fmla="*/ 589602 w 1307155"/>
              <a:gd name="connsiteY465" fmla="*/ 1493845 h 1776905"/>
              <a:gd name="connsiteX466" fmla="*/ 574078 w 1307155"/>
              <a:gd name="connsiteY466" fmla="*/ 1533956 h 1776905"/>
              <a:gd name="connsiteX467" fmla="*/ 572188 w 1307155"/>
              <a:gd name="connsiteY467" fmla="*/ 1544834 h 1776905"/>
              <a:gd name="connsiteX468" fmla="*/ 564279 w 1307155"/>
              <a:gd name="connsiteY468" fmla="*/ 1558585 h 1776905"/>
              <a:gd name="connsiteX469" fmla="*/ 547259 w 1307155"/>
              <a:gd name="connsiteY469" fmla="*/ 1609956 h 1776905"/>
              <a:gd name="connsiteX470" fmla="*/ 550289 w 1307155"/>
              <a:gd name="connsiteY470" fmla="*/ 1569601 h 1776905"/>
              <a:gd name="connsiteX471" fmla="*/ 557027 w 1307155"/>
              <a:gd name="connsiteY471" fmla="*/ 1529096 h 1776905"/>
              <a:gd name="connsiteX472" fmla="*/ 590768 w 1307155"/>
              <a:gd name="connsiteY472" fmla="*/ 1457087 h 1776905"/>
              <a:gd name="connsiteX473" fmla="*/ 628624 w 1307155"/>
              <a:gd name="connsiteY473" fmla="*/ 1386655 h 1776905"/>
              <a:gd name="connsiteX474" fmla="*/ 648856 w 1307155"/>
              <a:gd name="connsiteY474" fmla="*/ 1309297 h 1776905"/>
              <a:gd name="connsiteX475" fmla="*/ 665833 w 1307155"/>
              <a:gd name="connsiteY475" fmla="*/ 1237617 h 1776905"/>
              <a:gd name="connsiteX476" fmla="*/ 672241 w 1307155"/>
              <a:gd name="connsiteY476" fmla="*/ 1225355 h 1776905"/>
              <a:gd name="connsiteX477" fmla="*/ 724753 w 1307155"/>
              <a:gd name="connsiteY477" fmla="*/ 1120475 h 1776905"/>
              <a:gd name="connsiteX478" fmla="*/ 783821 w 1307155"/>
              <a:gd name="connsiteY478" fmla="*/ 1023524 h 1776905"/>
              <a:gd name="connsiteX479" fmla="*/ 857544 w 1307155"/>
              <a:gd name="connsiteY479" fmla="*/ 870659 h 1776905"/>
              <a:gd name="connsiteX480" fmla="*/ 936411 w 1307155"/>
              <a:gd name="connsiteY480" fmla="*/ 718206 h 1776905"/>
              <a:gd name="connsiteX481" fmla="*/ 1006363 w 1307155"/>
              <a:gd name="connsiteY481" fmla="*/ 553271 h 1776905"/>
              <a:gd name="connsiteX482" fmla="*/ 1063147 w 1307155"/>
              <a:gd name="connsiteY482" fmla="*/ 401572 h 1776905"/>
              <a:gd name="connsiteX483" fmla="*/ 1108684 w 1307155"/>
              <a:gd name="connsiteY483" fmla="*/ 271201 h 1776905"/>
              <a:gd name="connsiteX484" fmla="*/ 1123369 w 1307155"/>
              <a:gd name="connsiteY484" fmla="*/ 209376 h 1776905"/>
              <a:gd name="connsiteX485" fmla="*/ 1124901 w 1307155"/>
              <a:gd name="connsiteY485" fmla="*/ 182641 h 1776905"/>
              <a:gd name="connsiteX486" fmla="*/ 1142974 w 1307155"/>
              <a:gd name="connsiteY486" fmla="*/ 150432 h 1776905"/>
              <a:gd name="connsiteX487" fmla="*/ 1126995 w 1307155"/>
              <a:gd name="connsiteY487" fmla="*/ 146111 h 1776905"/>
              <a:gd name="connsiteX488" fmla="*/ 1124901 w 1307155"/>
              <a:gd name="connsiteY488" fmla="*/ 182641 h 1776905"/>
              <a:gd name="connsiteX489" fmla="*/ 1122194 w 1307155"/>
              <a:gd name="connsiteY489" fmla="*/ 187465 h 1776905"/>
              <a:gd name="connsiteX490" fmla="*/ 975982 w 1307155"/>
              <a:gd name="connsiteY490" fmla="*/ 492646 h 1776905"/>
              <a:gd name="connsiteX491" fmla="*/ 920021 w 1307155"/>
              <a:gd name="connsiteY491" fmla="*/ 638859 h 1776905"/>
              <a:gd name="connsiteX492" fmla="*/ 872221 w 1307155"/>
              <a:gd name="connsiteY492" fmla="*/ 787952 h 1776905"/>
              <a:gd name="connsiteX493" fmla="*/ 819414 w 1307155"/>
              <a:gd name="connsiteY493" fmla="*/ 934507 h 1776905"/>
              <a:gd name="connsiteX494" fmla="*/ 787387 w 1307155"/>
              <a:gd name="connsiteY494" fmla="*/ 1004116 h 1776905"/>
              <a:gd name="connsiteX495" fmla="*/ 747405 w 1307155"/>
              <a:gd name="connsiteY495" fmla="*/ 1075233 h 1776905"/>
              <a:gd name="connsiteX496" fmla="*/ 724753 w 1307155"/>
              <a:gd name="connsiteY496" fmla="*/ 1120475 h 1776905"/>
              <a:gd name="connsiteX497" fmla="*/ 696244 w 1307155"/>
              <a:gd name="connsiteY497" fmla="*/ 1167268 h 1776905"/>
              <a:gd name="connsiteX498" fmla="*/ 666755 w 1307155"/>
              <a:gd name="connsiteY498" fmla="*/ 1233722 h 1776905"/>
              <a:gd name="connsiteX499" fmla="*/ 665833 w 1307155"/>
              <a:gd name="connsiteY499" fmla="*/ 1237617 h 1776905"/>
              <a:gd name="connsiteX500" fmla="*/ 635825 w 1307155"/>
              <a:gd name="connsiteY500" fmla="*/ 1295032 h 1776905"/>
              <a:gd name="connsiteX501" fmla="*/ 592277 w 1307155"/>
              <a:gd name="connsiteY501" fmla="*/ 1354079 h 1776905"/>
              <a:gd name="connsiteX502" fmla="*/ 550443 w 1307155"/>
              <a:gd name="connsiteY502" fmla="*/ 1415459 h 1776905"/>
              <a:gd name="connsiteX503" fmla="*/ 538990 w 1307155"/>
              <a:gd name="connsiteY503" fmla="*/ 1458801 h 1776905"/>
              <a:gd name="connsiteX504" fmla="*/ 487624 w 1307155"/>
              <a:gd name="connsiteY504" fmla="*/ 1527175 h 1776905"/>
              <a:gd name="connsiteX505" fmla="*/ 479326 w 1307155"/>
              <a:gd name="connsiteY505" fmla="*/ 1520866 h 1776905"/>
              <a:gd name="connsiteX506" fmla="*/ 478023 w 1307155"/>
              <a:gd name="connsiteY506" fmla="*/ 1504201 h 1776905"/>
              <a:gd name="connsiteX507" fmla="*/ 511901 w 1307155"/>
              <a:gd name="connsiteY507" fmla="*/ 1406475 h 1776905"/>
              <a:gd name="connsiteX508" fmla="*/ 535630 w 1307155"/>
              <a:gd name="connsiteY508" fmla="*/ 1356960 h 1776905"/>
              <a:gd name="connsiteX509" fmla="*/ 557507 w 1307155"/>
              <a:gd name="connsiteY509" fmla="*/ 1305113 h 1776905"/>
              <a:gd name="connsiteX510" fmla="*/ 629447 w 1307155"/>
              <a:gd name="connsiteY510" fmla="*/ 1155609 h 1776905"/>
              <a:gd name="connsiteX511" fmla="*/ 644466 w 1307155"/>
              <a:gd name="connsiteY511" fmla="*/ 1073793 h 1776905"/>
              <a:gd name="connsiteX512" fmla="*/ 661749 w 1307155"/>
              <a:gd name="connsiteY512" fmla="*/ 995269 h 1776905"/>
              <a:gd name="connsiteX513" fmla="*/ 695764 w 1307155"/>
              <a:gd name="connsiteY513" fmla="*/ 918185 h 1776905"/>
              <a:gd name="connsiteX514" fmla="*/ 729780 w 1307155"/>
              <a:gd name="connsiteY514" fmla="*/ 839592 h 1776905"/>
              <a:gd name="connsiteX515" fmla="*/ 800554 w 1307155"/>
              <a:gd name="connsiteY515" fmla="*/ 687756 h 1776905"/>
              <a:gd name="connsiteX516" fmla="*/ 873318 w 1307155"/>
              <a:gd name="connsiteY516" fmla="*/ 532148 h 1776905"/>
              <a:gd name="connsiteX517" fmla="*/ 939292 w 1307155"/>
              <a:gd name="connsiteY517" fmla="*/ 369819 h 1776905"/>
              <a:gd name="connsiteX518" fmla="*/ 970359 w 1307155"/>
              <a:gd name="connsiteY518" fmla="*/ 294793 h 1776905"/>
              <a:gd name="connsiteX519" fmla="*/ 996968 w 1307155"/>
              <a:gd name="connsiteY519" fmla="*/ 224772 h 1776905"/>
              <a:gd name="connsiteX520" fmla="*/ 1039556 w 1307155"/>
              <a:gd name="connsiteY520" fmla="*/ 105443 h 1776905"/>
              <a:gd name="connsiteX521" fmla="*/ 1039487 w 1307155"/>
              <a:gd name="connsiteY521" fmla="*/ 105580 h 1776905"/>
              <a:gd name="connsiteX522" fmla="*/ 1051008 w 1307155"/>
              <a:gd name="connsiteY522" fmla="*/ 105426 h 1776905"/>
              <a:gd name="connsiteX523" fmla="*/ 974113 w 1307155"/>
              <a:gd name="connsiteY523" fmla="*/ 90578 h 1776905"/>
              <a:gd name="connsiteX524" fmla="*/ 982634 w 1307155"/>
              <a:gd name="connsiteY524" fmla="*/ 98859 h 1776905"/>
              <a:gd name="connsiteX525" fmla="*/ 954448 w 1307155"/>
              <a:gd name="connsiteY525" fmla="*/ 244454 h 1776905"/>
              <a:gd name="connsiteX526" fmla="*/ 938263 w 1307155"/>
              <a:gd name="connsiteY526" fmla="*/ 308714 h 1776905"/>
              <a:gd name="connsiteX527" fmla="*/ 913849 w 1307155"/>
              <a:gd name="connsiteY527" fmla="*/ 377500 h 1776905"/>
              <a:gd name="connsiteX528" fmla="*/ 850412 w 1307155"/>
              <a:gd name="connsiteY528" fmla="*/ 507047 h 1776905"/>
              <a:gd name="connsiteX529" fmla="*/ 796988 w 1307155"/>
              <a:gd name="connsiteY529" fmla="*/ 641395 h 1776905"/>
              <a:gd name="connsiteX530" fmla="*/ 745759 w 1307155"/>
              <a:gd name="connsiteY530" fmla="*/ 768611 h 1776905"/>
              <a:gd name="connsiteX531" fmla="*/ 745274 w 1307155"/>
              <a:gd name="connsiteY531" fmla="*/ 768730 h 1776905"/>
              <a:gd name="connsiteX532" fmla="*/ 710783 w 1307155"/>
              <a:gd name="connsiteY532" fmla="*/ 854336 h 1776905"/>
              <a:gd name="connsiteX533" fmla="*/ 638569 w 1307155"/>
              <a:gd name="connsiteY533" fmla="*/ 1039160 h 1776905"/>
              <a:gd name="connsiteX534" fmla="*/ 549963 w 1307155"/>
              <a:gd name="connsiteY534" fmla="*/ 1202997 h 1776905"/>
              <a:gd name="connsiteX535" fmla="*/ 582171 w 1307155"/>
              <a:gd name="connsiteY535" fmla="*/ 1099341 h 1776905"/>
              <a:gd name="connsiteX536" fmla="*/ 627939 w 1307155"/>
              <a:gd name="connsiteY536" fmla="*/ 1022975 h 1776905"/>
              <a:gd name="connsiteX537" fmla="*/ 666549 w 1307155"/>
              <a:gd name="connsiteY537" fmla="*/ 931900 h 1776905"/>
              <a:gd name="connsiteX538" fmla="*/ 739930 w 1307155"/>
              <a:gd name="connsiteY538" fmla="*/ 736585 h 1776905"/>
              <a:gd name="connsiteX539" fmla="*/ 741763 w 1307155"/>
              <a:gd name="connsiteY539" fmla="*/ 736075 h 1776905"/>
              <a:gd name="connsiteX540" fmla="*/ 762467 w 1307155"/>
              <a:gd name="connsiteY540" fmla="*/ 690344 h 1776905"/>
              <a:gd name="connsiteX541" fmla="*/ 786838 w 1307155"/>
              <a:gd name="connsiteY541" fmla="*/ 617735 h 1776905"/>
              <a:gd name="connsiteX542" fmla="*/ 840948 w 1307155"/>
              <a:gd name="connsiteY542" fmla="*/ 487502 h 1776905"/>
              <a:gd name="connsiteX543" fmla="*/ 902944 w 1307155"/>
              <a:gd name="connsiteY543" fmla="*/ 358709 h 1776905"/>
              <a:gd name="connsiteX544" fmla="*/ 941006 w 1307155"/>
              <a:gd name="connsiteY544" fmla="*/ 227858 h 1776905"/>
              <a:gd name="connsiteX545" fmla="*/ 965420 w 1307155"/>
              <a:gd name="connsiteY545" fmla="*/ 98790 h 1776905"/>
              <a:gd name="connsiteX546" fmla="*/ 965489 w 1307155"/>
              <a:gd name="connsiteY546" fmla="*/ 98859 h 1776905"/>
              <a:gd name="connsiteX547" fmla="*/ 974113 w 1307155"/>
              <a:gd name="connsiteY547" fmla="*/ 90578 h 1776905"/>
              <a:gd name="connsiteX548" fmla="*/ 645770 w 1307155"/>
              <a:gd name="connsiteY548" fmla="*/ 78062 h 1776905"/>
              <a:gd name="connsiteX549" fmla="*/ 648650 w 1307155"/>
              <a:gd name="connsiteY549" fmla="*/ 89326 h 1776905"/>
              <a:gd name="connsiteX550" fmla="*/ 616554 w 1307155"/>
              <a:gd name="connsiteY550" fmla="*/ 168056 h 1776905"/>
              <a:gd name="connsiteX551" fmla="*/ 604740 w 1307155"/>
              <a:gd name="connsiteY551" fmla="*/ 214409 h 1776905"/>
              <a:gd name="connsiteX552" fmla="*/ 613468 w 1307155"/>
              <a:gd name="connsiteY552" fmla="*/ 190482 h 1776905"/>
              <a:gd name="connsiteX553" fmla="*/ 643575 w 1307155"/>
              <a:gd name="connsiteY553" fmla="*/ 162159 h 1776905"/>
              <a:gd name="connsiteX554" fmla="*/ 643369 w 1307155"/>
              <a:gd name="connsiteY554" fmla="*/ 161816 h 1776905"/>
              <a:gd name="connsiteX555" fmla="*/ 647895 w 1307155"/>
              <a:gd name="connsiteY555" fmla="*/ 178343 h 1776905"/>
              <a:gd name="connsiteX556" fmla="*/ 621766 w 1307155"/>
              <a:gd name="connsiteY556" fmla="*/ 212359 h 1776905"/>
              <a:gd name="connsiteX557" fmla="*/ 603318 w 1307155"/>
              <a:gd name="connsiteY557" fmla="*/ 276138 h 1776905"/>
              <a:gd name="connsiteX558" fmla="*/ 570605 w 1307155"/>
              <a:gd name="connsiteY558" fmla="*/ 404040 h 1776905"/>
              <a:gd name="connsiteX559" fmla="*/ 537756 w 1307155"/>
              <a:gd name="connsiteY559" fmla="*/ 490177 h 1776905"/>
              <a:gd name="connsiteX560" fmla="*/ 505455 w 1307155"/>
              <a:gd name="connsiteY560" fmla="*/ 572130 h 1776905"/>
              <a:gd name="connsiteX561" fmla="*/ 468970 w 1307155"/>
              <a:gd name="connsiteY561" fmla="*/ 744197 h 1776905"/>
              <a:gd name="connsiteX562" fmla="*/ 442498 w 1307155"/>
              <a:gd name="connsiteY562" fmla="*/ 829648 h 1776905"/>
              <a:gd name="connsiteX563" fmla="*/ 423819 w 1307155"/>
              <a:gd name="connsiteY563" fmla="*/ 870856 h 1776905"/>
              <a:gd name="connsiteX564" fmla="*/ 415909 w 1307155"/>
              <a:gd name="connsiteY564" fmla="*/ 898761 h 1776905"/>
              <a:gd name="connsiteX565" fmla="*/ 402996 w 1307155"/>
              <a:gd name="connsiteY565" fmla="*/ 905497 h 1776905"/>
              <a:gd name="connsiteX566" fmla="*/ 411569 w 1307155"/>
              <a:gd name="connsiteY566" fmla="*/ 914070 h 1776905"/>
              <a:gd name="connsiteX567" fmla="*/ 415909 w 1307155"/>
              <a:gd name="connsiteY567" fmla="*/ 898761 h 1776905"/>
              <a:gd name="connsiteX568" fmla="*/ 421976 w 1307155"/>
              <a:gd name="connsiteY568" fmla="*/ 895596 h 1776905"/>
              <a:gd name="connsiteX569" fmla="*/ 434063 w 1307155"/>
              <a:gd name="connsiteY569" fmla="*/ 877105 h 1776905"/>
              <a:gd name="connsiteX570" fmla="*/ 453403 w 1307155"/>
              <a:gd name="connsiteY570" fmla="*/ 820595 h 1776905"/>
              <a:gd name="connsiteX571" fmla="*/ 467393 w 1307155"/>
              <a:gd name="connsiteY571" fmla="*/ 772589 h 1776905"/>
              <a:gd name="connsiteX572" fmla="*/ 498048 w 1307155"/>
              <a:gd name="connsiteY572" fmla="*/ 709907 h 1776905"/>
              <a:gd name="connsiteX573" fmla="*/ 535630 w 1307155"/>
              <a:gd name="connsiteY573" fmla="*/ 627954 h 1776905"/>
              <a:gd name="connsiteX574" fmla="*/ 567451 w 1307155"/>
              <a:gd name="connsiteY574" fmla="*/ 544423 h 1776905"/>
              <a:gd name="connsiteX575" fmla="*/ 598616 w 1307155"/>
              <a:gd name="connsiteY575" fmla="*/ 475322 h 1776905"/>
              <a:gd name="connsiteX576" fmla="*/ 575955 w 1307155"/>
              <a:gd name="connsiteY576" fmla="*/ 542709 h 1776905"/>
              <a:gd name="connsiteX577" fmla="*/ 543928 w 1307155"/>
              <a:gd name="connsiteY577" fmla="*/ 639064 h 1776905"/>
              <a:gd name="connsiteX578" fmla="*/ 508404 w 1307155"/>
              <a:gd name="connsiteY578" fmla="*/ 720743 h 1776905"/>
              <a:gd name="connsiteX579" fmla="*/ 503105 w 1307155"/>
              <a:gd name="connsiteY579" fmla="*/ 738037 h 1776905"/>
              <a:gd name="connsiteX580" fmla="*/ 496402 w 1307155"/>
              <a:gd name="connsiteY580" fmla="*/ 751741 h 1776905"/>
              <a:gd name="connsiteX581" fmla="*/ 476925 w 1307155"/>
              <a:gd name="connsiteY581" fmla="*/ 800227 h 1776905"/>
              <a:gd name="connsiteX582" fmla="*/ 461701 w 1307155"/>
              <a:gd name="connsiteY582" fmla="*/ 854336 h 1776905"/>
              <a:gd name="connsiteX583" fmla="*/ 403202 w 1307155"/>
              <a:gd name="connsiteY583" fmla="*/ 922985 h 1776905"/>
              <a:gd name="connsiteX584" fmla="*/ 394629 w 1307155"/>
              <a:gd name="connsiteY584" fmla="*/ 914413 h 1776905"/>
              <a:gd name="connsiteX585" fmla="*/ 430017 w 1307155"/>
              <a:gd name="connsiteY585" fmla="*/ 815932 h 1776905"/>
              <a:gd name="connsiteX586" fmla="*/ 457380 w 1307155"/>
              <a:gd name="connsiteY586" fmla="*/ 718480 h 1776905"/>
              <a:gd name="connsiteX587" fmla="*/ 474722 w 1307155"/>
              <a:gd name="connsiteY587" fmla="*/ 628708 h 1776905"/>
              <a:gd name="connsiteX588" fmla="*/ 490380 w 1307155"/>
              <a:gd name="connsiteY588" fmla="*/ 568711 h 1776905"/>
              <a:gd name="connsiteX589" fmla="*/ 464967 w 1307155"/>
              <a:gd name="connsiteY589" fmla="*/ 627667 h 1776905"/>
              <a:gd name="connsiteX590" fmla="*/ 367678 w 1307155"/>
              <a:gd name="connsiteY590" fmla="*/ 840483 h 1776905"/>
              <a:gd name="connsiteX591" fmla="*/ 350807 w 1307155"/>
              <a:gd name="connsiteY591" fmla="*/ 838220 h 1776905"/>
              <a:gd name="connsiteX592" fmla="*/ 351228 w 1307155"/>
              <a:gd name="connsiteY592" fmla="*/ 836045 h 1776905"/>
              <a:gd name="connsiteX593" fmla="*/ 367952 w 1307155"/>
              <a:gd name="connsiteY593" fmla="*/ 838288 h 1776905"/>
              <a:gd name="connsiteX594" fmla="*/ 390926 w 1307155"/>
              <a:gd name="connsiteY594" fmla="*/ 753661 h 1776905"/>
              <a:gd name="connsiteX595" fmla="*/ 401912 w 1307155"/>
              <a:gd name="connsiteY595" fmla="*/ 717742 h 1776905"/>
              <a:gd name="connsiteX596" fmla="*/ 422884 w 1307155"/>
              <a:gd name="connsiteY596" fmla="*/ 674725 h 1776905"/>
              <a:gd name="connsiteX597" fmla="*/ 486938 w 1307155"/>
              <a:gd name="connsiteY597" fmla="*/ 530158 h 1776905"/>
              <a:gd name="connsiteX598" fmla="*/ 532407 w 1307155"/>
              <a:gd name="connsiteY598" fmla="*/ 377156 h 1776905"/>
              <a:gd name="connsiteX599" fmla="*/ 563611 w 1307155"/>
              <a:gd name="connsiteY599" fmla="*/ 300758 h 1776905"/>
              <a:gd name="connsiteX600" fmla="*/ 584390 w 1307155"/>
              <a:gd name="connsiteY600" fmla="*/ 223674 h 1776905"/>
              <a:gd name="connsiteX601" fmla="*/ 633836 w 1307155"/>
              <a:gd name="connsiteY601" fmla="*/ 80685 h 1776905"/>
              <a:gd name="connsiteX602" fmla="*/ 645770 w 1307155"/>
              <a:gd name="connsiteY602" fmla="*/ 78062 h 1776905"/>
              <a:gd name="connsiteX603" fmla="*/ 599478 w 1307155"/>
              <a:gd name="connsiteY603" fmla="*/ 712 h 1776905"/>
              <a:gd name="connsiteX604" fmla="*/ 605924 w 1307155"/>
              <a:gd name="connsiteY604" fmla="*/ 8813 h 1776905"/>
              <a:gd name="connsiteX605" fmla="*/ 563267 w 1307155"/>
              <a:gd name="connsiteY605" fmla="*/ 163050 h 1776905"/>
              <a:gd name="connsiteX606" fmla="*/ 535699 w 1307155"/>
              <a:gd name="connsiteY606" fmla="*/ 229504 h 1776905"/>
              <a:gd name="connsiteX607" fmla="*/ 510049 w 1307155"/>
              <a:gd name="connsiteY607" fmla="*/ 315846 h 1776905"/>
              <a:gd name="connsiteX608" fmla="*/ 461083 w 1307155"/>
              <a:gd name="connsiteY608" fmla="*/ 488805 h 1776905"/>
              <a:gd name="connsiteX609" fmla="*/ 417124 w 1307155"/>
              <a:gd name="connsiteY609" fmla="*/ 668004 h 1776905"/>
              <a:gd name="connsiteX610" fmla="*/ 401912 w 1307155"/>
              <a:gd name="connsiteY610" fmla="*/ 717742 h 1776905"/>
              <a:gd name="connsiteX611" fmla="*/ 384154 w 1307155"/>
              <a:gd name="connsiteY611" fmla="*/ 754166 h 1776905"/>
              <a:gd name="connsiteX612" fmla="*/ 351369 w 1307155"/>
              <a:gd name="connsiteY612" fmla="*/ 835313 h 1776905"/>
              <a:gd name="connsiteX613" fmla="*/ 359920 w 1307155"/>
              <a:gd name="connsiteY613" fmla="*/ 791054 h 1776905"/>
              <a:gd name="connsiteX614" fmla="*/ 375976 w 1307155"/>
              <a:gd name="connsiteY614" fmla="*/ 744608 h 1776905"/>
              <a:gd name="connsiteX615" fmla="*/ 404848 w 1307155"/>
              <a:gd name="connsiteY615" fmla="*/ 647224 h 1776905"/>
              <a:gd name="connsiteX616" fmla="*/ 448602 w 1307155"/>
              <a:gd name="connsiteY616" fmla="*/ 468025 h 1776905"/>
              <a:gd name="connsiteX617" fmla="*/ 453469 w 1307155"/>
              <a:gd name="connsiteY617" fmla="*/ 450983 h 1776905"/>
              <a:gd name="connsiteX618" fmla="*/ 480697 w 1307155"/>
              <a:gd name="connsiteY618" fmla="*/ 373796 h 1776905"/>
              <a:gd name="connsiteX619" fmla="*/ 534670 w 1307155"/>
              <a:gd name="connsiteY619" fmla="*/ 197545 h 1776905"/>
              <a:gd name="connsiteX620" fmla="*/ 562555 w 1307155"/>
              <a:gd name="connsiteY620" fmla="*/ 119510 h 1776905"/>
              <a:gd name="connsiteX621" fmla="*/ 578407 w 1307155"/>
              <a:gd name="connsiteY621" fmla="*/ 79648 h 1776905"/>
              <a:gd name="connsiteX622" fmla="*/ 581875 w 1307155"/>
              <a:gd name="connsiteY622" fmla="*/ 65283 h 1776905"/>
              <a:gd name="connsiteX623" fmla="*/ 585385 w 1307155"/>
              <a:gd name="connsiteY623" fmla="*/ 55413 h 1776905"/>
              <a:gd name="connsiteX624" fmla="*/ 604759 w 1307155"/>
              <a:gd name="connsiteY624" fmla="*/ 12997 h 1776905"/>
              <a:gd name="connsiteX625" fmla="*/ 588779 w 1307155"/>
              <a:gd name="connsiteY625" fmla="*/ 8676 h 1776905"/>
              <a:gd name="connsiteX626" fmla="*/ 586917 w 1307155"/>
              <a:gd name="connsiteY626" fmla="*/ 44397 h 1776905"/>
              <a:gd name="connsiteX627" fmla="*/ 581875 w 1307155"/>
              <a:gd name="connsiteY627" fmla="*/ 65283 h 1776905"/>
              <a:gd name="connsiteX628" fmla="*/ 569714 w 1307155"/>
              <a:gd name="connsiteY628" fmla="*/ 99476 h 1776905"/>
              <a:gd name="connsiteX629" fmla="*/ 562555 w 1307155"/>
              <a:gd name="connsiteY629" fmla="*/ 119510 h 1776905"/>
              <a:gd name="connsiteX630" fmla="*/ 551677 w 1307155"/>
              <a:gd name="connsiteY630" fmla="*/ 146865 h 1776905"/>
              <a:gd name="connsiteX631" fmla="*/ 524383 w 1307155"/>
              <a:gd name="connsiteY631" fmla="*/ 209753 h 1776905"/>
              <a:gd name="connsiteX632" fmla="*/ 497842 w 1307155"/>
              <a:gd name="connsiteY632" fmla="*/ 295615 h 1776905"/>
              <a:gd name="connsiteX633" fmla="*/ 453469 w 1307155"/>
              <a:gd name="connsiteY633" fmla="*/ 450983 h 1776905"/>
              <a:gd name="connsiteX634" fmla="*/ 450796 w 1307155"/>
              <a:gd name="connsiteY634" fmla="*/ 458561 h 1776905"/>
              <a:gd name="connsiteX635" fmla="*/ 410951 w 1307155"/>
              <a:gd name="connsiteY635" fmla="*/ 539554 h 1776905"/>
              <a:gd name="connsiteX636" fmla="*/ 353001 w 1307155"/>
              <a:gd name="connsiteY636" fmla="*/ 667593 h 1776905"/>
              <a:gd name="connsiteX637" fmla="*/ 280512 w 1307155"/>
              <a:gd name="connsiteY637" fmla="*/ 766965 h 1776905"/>
              <a:gd name="connsiteX638" fmla="*/ 267893 w 1307155"/>
              <a:gd name="connsiteY638" fmla="*/ 757295 h 1776905"/>
              <a:gd name="connsiteX639" fmla="*/ 285656 w 1307155"/>
              <a:gd name="connsiteY639" fmla="*/ 682337 h 1776905"/>
              <a:gd name="connsiteX640" fmla="*/ 313636 w 1307155"/>
              <a:gd name="connsiteY640" fmla="*/ 608545 h 1776905"/>
              <a:gd name="connsiteX641" fmla="*/ 371518 w 1307155"/>
              <a:gd name="connsiteY641" fmla="*/ 478380 h 1776905"/>
              <a:gd name="connsiteX642" fmla="*/ 414243 w 1307155"/>
              <a:gd name="connsiteY642" fmla="*/ 341563 h 1776905"/>
              <a:gd name="connsiteX643" fmla="*/ 421302 w 1307155"/>
              <a:gd name="connsiteY643" fmla="*/ 307848 h 1776905"/>
              <a:gd name="connsiteX644" fmla="*/ 382285 w 1307155"/>
              <a:gd name="connsiteY644" fmla="*/ 395331 h 1776905"/>
              <a:gd name="connsiteX645" fmla="*/ 332428 w 1307155"/>
              <a:gd name="connsiteY645" fmla="*/ 511368 h 1776905"/>
              <a:gd name="connsiteX646" fmla="*/ 261790 w 1307155"/>
              <a:gd name="connsiteY646" fmla="*/ 761822 h 1776905"/>
              <a:gd name="connsiteX647" fmla="*/ 244645 w 1307155"/>
              <a:gd name="connsiteY647" fmla="*/ 761822 h 1776905"/>
              <a:gd name="connsiteX648" fmla="*/ 271597 w 1307155"/>
              <a:gd name="connsiteY648" fmla="*/ 620890 h 1776905"/>
              <a:gd name="connsiteX649" fmla="*/ 277310 w 1307155"/>
              <a:gd name="connsiteY649" fmla="*/ 606271 h 1776905"/>
              <a:gd name="connsiteX650" fmla="*/ 280650 w 1307155"/>
              <a:gd name="connsiteY650" fmla="*/ 600385 h 1776905"/>
              <a:gd name="connsiteX651" fmla="*/ 313568 w 1307155"/>
              <a:gd name="connsiteY651" fmla="*/ 536331 h 1776905"/>
              <a:gd name="connsiteX652" fmla="*/ 362877 w 1307155"/>
              <a:gd name="connsiteY652" fmla="*/ 401640 h 1776905"/>
              <a:gd name="connsiteX653" fmla="*/ 376335 w 1307155"/>
              <a:gd name="connsiteY653" fmla="*/ 366482 h 1776905"/>
              <a:gd name="connsiteX654" fmla="*/ 425980 w 1307155"/>
              <a:gd name="connsiteY654" fmla="*/ 254699 h 1776905"/>
              <a:gd name="connsiteX655" fmla="*/ 448935 w 1307155"/>
              <a:gd name="connsiteY655" fmla="*/ 190494 h 1776905"/>
              <a:gd name="connsiteX656" fmla="*/ 450246 w 1307155"/>
              <a:gd name="connsiteY656" fmla="*/ 184860 h 1776905"/>
              <a:gd name="connsiteX657" fmla="*/ 459898 w 1307155"/>
              <a:gd name="connsiteY657" fmla="*/ 162329 h 1776905"/>
              <a:gd name="connsiteX658" fmla="*/ 478182 w 1307155"/>
              <a:gd name="connsiteY658" fmla="*/ 133301 h 1776905"/>
              <a:gd name="connsiteX659" fmla="*/ 478549 w 1307155"/>
              <a:gd name="connsiteY659" fmla="*/ 132370 h 1776905"/>
              <a:gd name="connsiteX660" fmla="*/ 464577 w 1307155"/>
              <a:gd name="connsiteY660" fmla="*/ 124215 h 1776905"/>
              <a:gd name="connsiteX661" fmla="*/ 466707 w 1307155"/>
              <a:gd name="connsiteY661" fmla="*/ 120393 h 1776905"/>
              <a:gd name="connsiteX662" fmla="*/ 476549 w 1307155"/>
              <a:gd name="connsiteY662" fmla="*/ 119022 h 1776905"/>
              <a:gd name="connsiteX663" fmla="*/ 480383 w 1307155"/>
              <a:gd name="connsiteY663" fmla="*/ 127333 h 1776905"/>
              <a:gd name="connsiteX664" fmla="*/ 503603 w 1307155"/>
              <a:gd name="connsiteY664" fmla="*/ 61826 h 1776905"/>
              <a:gd name="connsiteX665" fmla="*/ 503603 w 1307155"/>
              <a:gd name="connsiteY665" fmla="*/ 62031 h 1776905"/>
              <a:gd name="connsiteX666" fmla="*/ 520131 w 1307155"/>
              <a:gd name="connsiteY666" fmla="*/ 66558 h 1776905"/>
              <a:gd name="connsiteX667" fmla="*/ 462524 w 1307155"/>
              <a:gd name="connsiteY667" fmla="*/ 220725 h 1776905"/>
              <a:gd name="connsiteX668" fmla="*/ 427685 w 1307155"/>
              <a:gd name="connsiteY668" fmla="*/ 361794 h 1776905"/>
              <a:gd name="connsiteX669" fmla="*/ 382696 w 1307155"/>
              <a:gd name="connsiteY669" fmla="*/ 495731 h 1776905"/>
              <a:gd name="connsiteX670" fmla="*/ 323992 w 1307155"/>
              <a:gd name="connsiteY670" fmla="*/ 628159 h 1776905"/>
              <a:gd name="connsiteX671" fmla="*/ 299920 w 1307155"/>
              <a:gd name="connsiteY671" fmla="*/ 694339 h 1776905"/>
              <a:gd name="connsiteX672" fmla="*/ 290540 w 1307155"/>
              <a:gd name="connsiteY672" fmla="*/ 735488 h 1776905"/>
              <a:gd name="connsiteX673" fmla="*/ 271871 w 1307155"/>
              <a:gd name="connsiteY673" fmla="*/ 752358 h 1776905"/>
              <a:gd name="connsiteX674" fmla="*/ 284490 w 1307155"/>
              <a:gd name="connsiteY674" fmla="*/ 762027 h 1776905"/>
              <a:gd name="connsiteX675" fmla="*/ 290540 w 1307155"/>
              <a:gd name="connsiteY675" fmla="*/ 735488 h 1776905"/>
              <a:gd name="connsiteX676" fmla="*/ 296063 w 1307155"/>
              <a:gd name="connsiteY676" fmla="*/ 730498 h 1776905"/>
              <a:gd name="connsiteX677" fmla="*/ 314802 w 1307155"/>
              <a:gd name="connsiteY677" fmla="*/ 703597 h 1776905"/>
              <a:gd name="connsiteX678" fmla="*/ 348544 w 1307155"/>
              <a:gd name="connsiteY678" fmla="*/ 636252 h 1776905"/>
              <a:gd name="connsiteX679" fmla="*/ 371998 w 1307155"/>
              <a:gd name="connsiteY679" fmla="*/ 581525 h 1776905"/>
              <a:gd name="connsiteX680" fmla="*/ 409991 w 1307155"/>
              <a:gd name="connsiteY680" fmla="*/ 504167 h 1776905"/>
              <a:gd name="connsiteX681" fmla="*/ 446339 w 1307155"/>
              <a:gd name="connsiteY681" fmla="*/ 423242 h 1776905"/>
              <a:gd name="connsiteX682" fmla="*/ 474868 w 1307155"/>
              <a:gd name="connsiteY682" fmla="*/ 334842 h 1776905"/>
              <a:gd name="connsiteX683" fmla="*/ 528360 w 1307155"/>
              <a:gd name="connsiteY683" fmla="*/ 162432 h 1776905"/>
              <a:gd name="connsiteX684" fmla="*/ 559564 w 1307155"/>
              <a:gd name="connsiteY684" fmla="*/ 78765 h 1776905"/>
              <a:gd name="connsiteX685" fmla="*/ 589945 w 1307155"/>
              <a:gd name="connsiteY685" fmla="*/ 4493 h 1776905"/>
              <a:gd name="connsiteX686" fmla="*/ 599478 w 1307155"/>
              <a:gd name="connsiteY686" fmla="*/ 712 h 1776905"/>
              <a:gd name="connsiteX687" fmla="*/ 949725 w 1307155"/>
              <a:gd name="connsiteY687" fmla="*/ 27 h 1776905"/>
              <a:gd name="connsiteX688" fmla="*/ 956643 w 1307155"/>
              <a:gd name="connsiteY688" fmla="*/ 6070 h 1776905"/>
              <a:gd name="connsiteX689" fmla="*/ 945189 w 1307155"/>
              <a:gd name="connsiteY689" fmla="*/ 137881 h 1776905"/>
              <a:gd name="connsiteX690" fmla="*/ 922353 w 1307155"/>
              <a:gd name="connsiteY690" fmla="*/ 204472 h 1776905"/>
              <a:gd name="connsiteX691" fmla="*/ 902944 w 1307155"/>
              <a:gd name="connsiteY691" fmla="*/ 268732 h 1776905"/>
              <a:gd name="connsiteX692" fmla="*/ 886417 w 1307155"/>
              <a:gd name="connsiteY692" fmla="*/ 324076 h 1776905"/>
              <a:gd name="connsiteX693" fmla="*/ 862962 w 1307155"/>
              <a:gd name="connsiteY693" fmla="*/ 379831 h 1776905"/>
              <a:gd name="connsiteX694" fmla="*/ 814133 w 1307155"/>
              <a:gd name="connsiteY694" fmla="*/ 498681 h 1776905"/>
              <a:gd name="connsiteX695" fmla="*/ 719630 w 1307155"/>
              <a:gd name="connsiteY695" fmla="*/ 732401 h 1776905"/>
              <a:gd name="connsiteX696" fmla="*/ 665452 w 1307155"/>
              <a:gd name="connsiteY696" fmla="*/ 843981 h 1776905"/>
              <a:gd name="connsiteX697" fmla="*/ 621149 w 1307155"/>
              <a:gd name="connsiteY697" fmla="*/ 960293 h 1776905"/>
              <a:gd name="connsiteX698" fmla="*/ 587485 w 1307155"/>
              <a:gd name="connsiteY698" fmla="*/ 1082236 h 1776905"/>
              <a:gd name="connsiteX699" fmla="*/ 582171 w 1307155"/>
              <a:gd name="connsiteY699" fmla="*/ 1099341 h 1776905"/>
              <a:gd name="connsiteX700" fmla="*/ 579315 w 1307155"/>
              <a:gd name="connsiteY700" fmla="*/ 1104105 h 1776905"/>
              <a:gd name="connsiteX701" fmla="*/ 533435 w 1307155"/>
              <a:gd name="connsiteY701" fmla="*/ 1198471 h 1776905"/>
              <a:gd name="connsiteX702" fmla="*/ 612851 w 1307155"/>
              <a:gd name="connsiteY702" fmla="*/ 928746 h 1776905"/>
              <a:gd name="connsiteX703" fmla="*/ 712703 w 1307155"/>
              <a:gd name="connsiteY703" fmla="*/ 706889 h 1776905"/>
              <a:gd name="connsiteX704" fmla="*/ 806247 w 1307155"/>
              <a:gd name="connsiteY704" fmla="*/ 471660 h 1776905"/>
              <a:gd name="connsiteX705" fmla="*/ 854938 w 1307155"/>
              <a:gd name="connsiteY705" fmla="*/ 356651 h 1776905"/>
              <a:gd name="connsiteX706" fmla="*/ 892109 w 1307155"/>
              <a:gd name="connsiteY706" fmla="*/ 243632 h 1776905"/>
              <a:gd name="connsiteX707" fmla="*/ 929828 w 1307155"/>
              <a:gd name="connsiteY707" fmla="*/ 129103 h 1776905"/>
              <a:gd name="connsiteX708" fmla="*/ 941032 w 1307155"/>
              <a:gd name="connsiteY708" fmla="*/ 70441 h 1776905"/>
              <a:gd name="connsiteX709" fmla="*/ 940581 w 1307155"/>
              <a:gd name="connsiteY709" fmla="*/ 43140 h 1776905"/>
              <a:gd name="connsiteX710" fmla="*/ 955682 w 1307155"/>
              <a:gd name="connsiteY710" fmla="*/ 12860 h 1776905"/>
              <a:gd name="connsiteX711" fmla="*/ 940046 w 1307155"/>
              <a:gd name="connsiteY711" fmla="*/ 10802 h 1776905"/>
              <a:gd name="connsiteX712" fmla="*/ 940581 w 1307155"/>
              <a:gd name="connsiteY712" fmla="*/ 43140 h 1776905"/>
              <a:gd name="connsiteX713" fmla="*/ 925336 w 1307155"/>
              <a:gd name="connsiteY713" fmla="*/ 73708 h 1776905"/>
              <a:gd name="connsiteX714" fmla="*/ 901984 w 1307155"/>
              <a:gd name="connsiteY714" fmla="*/ 137950 h 1776905"/>
              <a:gd name="connsiteX715" fmla="*/ 856241 w 1307155"/>
              <a:gd name="connsiteY715" fmla="*/ 267223 h 1776905"/>
              <a:gd name="connsiteX716" fmla="*/ 809950 w 1307155"/>
              <a:gd name="connsiteY716" fmla="*/ 392793 h 1776905"/>
              <a:gd name="connsiteX717" fmla="*/ 755360 w 1307155"/>
              <a:gd name="connsiteY717" fmla="*/ 515071 h 1776905"/>
              <a:gd name="connsiteX718" fmla="*/ 653107 w 1307155"/>
              <a:gd name="connsiteY718" fmla="*/ 771560 h 1776905"/>
              <a:gd name="connsiteX719" fmla="*/ 618955 w 1307155"/>
              <a:gd name="connsiteY719" fmla="*/ 869081 h 1776905"/>
              <a:gd name="connsiteX720" fmla="*/ 589602 w 1307155"/>
              <a:gd name="connsiteY720" fmla="*/ 969962 h 1776905"/>
              <a:gd name="connsiteX721" fmla="*/ 499214 w 1307155"/>
              <a:gd name="connsiteY721" fmla="*/ 1149093 h 1776905"/>
              <a:gd name="connsiteX722" fmla="*/ 484606 w 1307155"/>
              <a:gd name="connsiteY722" fmla="*/ 1143058 h 1776905"/>
              <a:gd name="connsiteX723" fmla="*/ 536041 w 1307155"/>
              <a:gd name="connsiteY723" fmla="*/ 913933 h 1776905"/>
              <a:gd name="connsiteX724" fmla="*/ 572251 w 1307155"/>
              <a:gd name="connsiteY724" fmla="*/ 815795 h 1776905"/>
              <a:gd name="connsiteX725" fmla="*/ 614291 w 1307155"/>
              <a:gd name="connsiteY725" fmla="*/ 717176 h 1776905"/>
              <a:gd name="connsiteX726" fmla="*/ 706943 w 1307155"/>
              <a:gd name="connsiteY726" fmla="*/ 523575 h 1776905"/>
              <a:gd name="connsiteX727" fmla="*/ 746856 w 1307155"/>
              <a:gd name="connsiteY727" fmla="*/ 420774 h 1776905"/>
              <a:gd name="connsiteX728" fmla="*/ 771888 w 1307155"/>
              <a:gd name="connsiteY728" fmla="*/ 310428 h 1776905"/>
              <a:gd name="connsiteX729" fmla="*/ 798086 w 1307155"/>
              <a:gd name="connsiteY729" fmla="*/ 210027 h 1776905"/>
              <a:gd name="connsiteX730" fmla="*/ 807747 w 1307155"/>
              <a:gd name="connsiteY730" fmla="*/ 160470 h 1776905"/>
              <a:gd name="connsiteX731" fmla="*/ 806864 w 1307155"/>
              <a:gd name="connsiteY731" fmla="*/ 134460 h 1776905"/>
              <a:gd name="connsiteX732" fmla="*/ 820374 w 1307155"/>
              <a:gd name="connsiteY732" fmla="*/ 114015 h 1776905"/>
              <a:gd name="connsiteX733" fmla="*/ 806041 w 1307155"/>
              <a:gd name="connsiteY733" fmla="*/ 110243 h 1776905"/>
              <a:gd name="connsiteX734" fmla="*/ 806864 w 1307155"/>
              <a:gd name="connsiteY734" fmla="*/ 134460 h 1776905"/>
              <a:gd name="connsiteX735" fmla="*/ 790276 w 1307155"/>
              <a:gd name="connsiteY735" fmla="*/ 159561 h 1776905"/>
              <a:gd name="connsiteX736" fmla="*/ 767636 w 1307155"/>
              <a:gd name="connsiteY736" fmla="*/ 209273 h 1776905"/>
              <a:gd name="connsiteX737" fmla="*/ 727517 w 1307155"/>
              <a:gd name="connsiteY737" fmla="*/ 309606 h 1776905"/>
              <a:gd name="connsiteX738" fmla="*/ 677865 w 1307155"/>
              <a:gd name="connsiteY738" fmla="*/ 403492 h 1776905"/>
              <a:gd name="connsiteX739" fmla="*/ 644466 w 1307155"/>
              <a:gd name="connsiteY739" fmla="*/ 502521 h 1776905"/>
              <a:gd name="connsiteX740" fmla="*/ 599889 w 1307155"/>
              <a:gd name="connsiteY740" fmla="*/ 707644 h 1776905"/>
              <a:gd name="connsiteX741" fmla="*/ 572663 w 1307155"/>
              <a:gd name="connsiteY741" fmla="*/ 810857 h 1776905"/>
              <a:gd name="connsiteX742" fmla="*/ 536110 w 1307155"/>
              <a:gd name="connsiteY742" fmla="*/ 909749 h 1776905"/>
              <a:gd name="connsiteX743" fmla="*/ 447436 w 1307155"/>
              <a:gd name="connsiteY743" fmla="*/ 1082776 h 1776905"/>
              <a:gd name="connsiteX744" fmla="*/ 431457 w 1307155"/>
              <a:gd name="connsiteY744" fmla="*/ 1078456 h 1776905"/>
              <a:gd name="connsiteX745" fmla="*/ 433446 w 1307155"/>
              <a:gd name="connsiteY745" fmla="*/ 1032164 h 1776905"/>
              <a:gd name="connsiteX746" fmla="*/ 449493 w 1307155"/>
              <a:gd name="connsiteY746" fmla="*/ 986902 h 1776905"/>
              <a:gd name="connsiteX747" fmla="*/ 472399 w 1307155"/>
              <a:gd name="connsiteY747" fmla="*/ 943422 h 1776905"/>
              <a:gd name="connsiteX748" fmla="*/ 478434 w 1307155"/>
              <a:gd name="connsiteY748" fmla="*/ 892947 h 1776905"/>
              <a:gd name="connsiteX749" fmla="*/ 475897 w 1307155"/>
              <a:gd name="connsiteY749" fmla="*/ 847959 h 1776905"/>
              <a:gd name="connsiteX750" fmla="*/ 482137 w 1307155"/>
              <a:gd name="connsiteY750" fmla="*/ 806468 h 1776905"/>
              <a:gd name="connsiteX751" fmla="*/ 503105 w 1307155"/>
              <a:gd name="connsiteY751" fmla="*/ 738037 h 1776905"/>
              <a:gd name="connsiteX752" fmla="*/ 538030 w 1307155"/>
              <a:gd name="connsiteY752" fmla="*/ 666633 h 1776905"/>
              <a:gd name="connsiteX753" fmla="*/ 570469 w 1307155"/>
              <a:gd name="connsiteY753" fmla="*/ 582211 h 1776905"/>
              <a:gd name="connsiteX754" fmla="*/ 608317 w 1307155"/>
              <a:gd name="connsiteY754" fmla="*/ 495775 h 1776905"/>
              <a:gd name="connsiteX755" fmla="*/ 612339 w 1307155"/>
              <a:gd name="connsiteY755" fmla="*/ 485681 h 1776905"/>
              <a:gd name="connsiteX756" fmla="*/ 587065 w 1307155"/>
              <a:gd name="connsiteY756" fmla="*/ 565203 h 1776905"/>
              <a:gd name="connsiteX757" fmla="*/ 553186 w 1307155"/>
              <a:gd name="connsiteY757" fmla="*/ 660049 h 1776905"/>
              <a:gd name="connsiteX758" fmla="*/ 518896 w 1307155"/>
              <a:gd name="connsiteY758" fmla="*/ 740974 h 1776905"/>
              <a:gd name="connsiteX759" fmla="*/ 495579 w 1307155"/>
              <a:gd name="connsiteY759" fmla="*/ 826699 h 1776905"/>
              <a:gd name="connsiteX760" fmla="*/ 493110 w 1307155"/>
              <a:gd name="connsiteY760" fmla="*/ 870041 h 1776905"/>
              <a:gd name="connsiteX761" fmla="*/ 496539 w 1307155"/>
              <a:gd name="connsiteY761" fmla="*/ 913178 h 1776905"/>
              <a:gd name="connsiteX762" fmla="*/ 464307 w 1307155"/>
              <a:gd name="connsiteY762" fmla="*/ 995200 h 1776905"/>
              <a:gd name="connsiteX763" fmla="*/ 449974 w 1307155"/>
              <a:gd name="connsiteY763" fmla="*/ 1036554 h 1776905"/>
              <a:gd name="connsiteX764" fmla="*/ 449682 w 1307155"/>
              <a:gd name="connsiteY764" fmla="*/ 1045388 h 1776905"/>
              <a:gd name="connsiteX765" fmla="*/ 432623 w 1307155"/>
              <a:gd name="connsiteY765" fmla="*/ 1073724 h 1776905"/>
              <a:gd name="connsiteX766" fmla="*/ 448602 w 1307155"/>
              <a:gd name="connsiteY766" fmla="*/ 1078044 h 1776905"/>
              <a:gd name="connsiteX767" fmla="*/ 449682 w 1307155"/>
              <a:gd name="connsiteY767" fmla="*/ 1045388 h 1776905"/>
              <a:gd name="connsiteX768" fmla="*/ 490093 w 1307155"/>
              <a:gd name="connsiteY768" fmla="*/ 978261 h 1776905"/>
              <a:gd name="connsiteX769" fmla="*/ 530829 w 1307155"/>
              <a:gd name="connsiteY769" fmla="*/ 872510 h 1776905"/>
              <a:gd name="connsiteX770" fmla="*/ 566902 w 1307155"/>
              <a:gd name="connsiteY770" fmla="*/ 772863 h 1776905"/>
              <a:gd name="connsiteX771" fmla="*/ 590494 w 1307155"/>
              <a:gd name="connsiteY771" fmla="*/ 668485 h 1776905"/>
              <a:gd name="connsiteX772" fmla="*/ 637540 w 1307155"/>
              <a:gd name="connsiteY772" fmla="*/ 464528 h 1776905"/>
              <a:gd name="connsiteX773" fmla="*/ 677522 w 1307155"/>
              <a:gd name="connsiteY773" fmla="*/ 364675 h 1776905"/>
              <a:gd name="connsiteX774" fmla="*/ 725939 w 1307155"/>
              <a:gd name="connsiteY774" fmla="*/ 273052 h 1776905"/>
              <a:gd name="connsiteX775" fmla="*/ 759544 w 1307155"/>
              <a:gd name="connsiteY775" fmla="*/ 183898 h 1776905"/>
              <a:gd name="connsiteX776" fmla="*/ 808304 w 1307155"/>
              <a:gd name="connsiteY776" fmla="*/ 101534 h 1776905"/>
              <a:gd name="connsiteX777" fmla="*/ 822637 w 1307155"/>
              <a:gd name="connsiteY777" fmla="*/ 105306 h 1776905"/>
              <a:gd name="connsiteX778" fmla="*/ 814339 w 1307155"/>
              <a:gd name="connsiteY778" fmla="*/ 215651 h 1776905"/>
              <a:gd name="connsiteX779" fmla="*/ 799045 w 1307155"/>
              <a:gd name="connsiteY779" fmla="*/ 269761 h 1776905"/>
              <a:gd name="connsiteX780" fmla="*/ 785193 w 1307155"/>
              <a:gd name="connsiteY780" fmla="*/ 330660 h 1776905"/>
              <a:gd name="connsiteX781" fmla="*/ 758446 w 1307155"/>
              <a:gd name="connsiteY781" fmla="*/ 441005 h 1776905"/>
              <a:gd name="connsiteX782" fmla="*/ 717916 w 1307155"/>
              <a:gd name="connsiteY782" fmla="*/ 540446 h 1776905"/>
              <a:gd name="connsiteX783" fmla="*/ 623824 w 1307155"/>
              <a:gd name="connsiteY783" fmla="*/ 736859 h 1776905"/>
              <a:gd name="connsiteX784" fmla="*/ 545986 w 1307155"/>
              <a:gd name="connsiteY784" fmla="*/ 935467 h 1776905"/>
              <a:gd name="connsiteX785" fmla="*/ 503311 w 1307155"/>
              <a:gd name="connsiteY785" fmla="*/ 1089396 h 1776905"/>
              <a:gd name="connsiteX786" fmla="*/ 502526 w 1307155"/>
              <a:gd name="connsiteY786" fmla="*/ 1116249 h 1776905"/>
              <a:gd name="connsiteX787" fmla="*/ 487144 w 1307155"/>
              <a:gd name="connsiteY787" fmla="*/ 1136749 h 1776905"/>
              <a:gd name="connsiteX788" fmla="*/ 501751 w 1307155"/>
              <a:gd name="connsiteY788" fmla="*/ 1142784 h 1776905"/>
              <a:gd name="connsiteX789" fmla="*/ 502526 w 1307155"/>
              <a:gd name="connsiteY789" fmla="*/ 1116249 h 1776905"/>
              <a:gd name="connsiteX790" fmla="*/ 521249 w 1307155"/>
              <a:gd name="connsiteY790" fmla="*/ 1091297 h 1776905"/>
              <a:gd name="connsiteX791" fmla="*/ 583018 w 1307155"/>
              <a:gd name="connsiteY791" fmla="*/ 931832 h 1776905"/>
              <a:gd name="connsiteX792" fmla="*/ 612302 w 1307155"/>
              <a:gd name="connsiteY792" fmla="*/ 832391 h 1776905"/>
              <a:gd name="connsiteX793" fmla="*/ 652970 w 1307155"/>
              <a:gd name="connsiteY793" fmla="*/ 724926 h 1776905"/>
              <a:gd name="connsiteX794" fmla="*/ 754880 w 1307155"/>
              <a:gd name="connsiteY794" fmla="*/ 474678 h 1776905"/>
              <a:gd name="connsiteX795" fmla="*/ 808167 w 1307155"/>
              <a:gd name="connsiteY795" fmla="*/ 349999 h 1776905"/>
              <a:gd name="connsiteX796" fmla="*/ 854184 w 1307155"/>
              <a:gd name="connsiteY796" fmla="*/ 224292 h 1776905"/>
              <a:gd name="connsiteX797" fmla="*/ 941006 w 1307155"/>
              <a:gd name="connsiteY797" fmla="*/ 4013 h 1776905"/>
              <a:gd name="connsiteX798" fmla="*/ 949725 w 1307155"/>
              <a:gd name="connsiteY798" fmla="*/ 27 h 177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</a:cxnLst>
            <a:rect l="l" t="t" r="r" b="b"/>
            <a:pathLst>
              <a:path w="1307155" h="1776905">
                <a:moveTo>
                  <a:pt x="558338" y="1656997"/>
                </a:moveTo>
                <a:lnTo>
                  <a:pt x="558330" y="1657134"/>
                </a:lnTo>
                <a:lnTo>
                  <a:pt x="558320" y="1657133"/>
                </a:lnTo>
                <a:close/>
                <a:moveTo>
                  <a:pt x="547259" y="1609956"/>
                </a:moveTo>
                <a:lnTo>
                  <a:pt x="547151" y="1611392"/>
                </a:lnTo>
                <a:cubicBezTo>
                  <a:pt x="546054" y="1625999"/>
                  <a:pt x="544477" y="1640538"/>
                  <a:pt x="541459" y="1654871"/>
                </a:cubicBezTo>
                <a:lnTo>
                  <a:pt x="558320" y="1657133"/>
                </a:lnTo>
                <a:lnTo>
                  <a:pt x="557987" y="1659603"/>
                </a:lnTo>
                <a:cubicBezTo>
                  <a:pt x="555861" y="1669616"/>
                  <a:pt x="541734" y="1666461"/>
                  <a:pt x="541116" y="1657340"/>
                </a:cubicBezTo>
                <a:cubicBezTo>
                  <a:pt x="540362" y="1646093"/>
                  <a:pt x="540979" y="1635052"/>
                  <a:pt x="542625" y="1623942"/>
                </a:cubicBezTo>
                <a:close/>
                <a:moveTo>
                  <a:pt x="564317" y="1608645"/>
                </a:moveTo>
                <a:lnTo>
                  <a:pt x="563619" y="1617787"/>
                </a:lnTo>
                <a:lnTo>
                  <a:pt x="558338" y="1656997"/>
                </a:lnTo>
                <a:lnTo>
                  <a:pt x="560322" y="1623043"/>
                </a:lnTo>
                <a:close/>
                <a:moveTo>
                  <a:pt x="1034646" y="1242339"/>
                </a:moveTo>
                <a:lnTo>
                  <a:pt x="1024419" y="1255845"/>
                </a:lnTo>
                <a:lnTo>
                  <a:pt x="1027349" y="1251003"/>
                </a:lnTo>
                <a:close/>
                <a:moveTo>
                  <a:pt x="1025354" y="1226649"/>
                </a:moveTo>
                <a:lnTo>
                  <a:pt x="965833" y="1315263"/>
                </a:lnTo>
                <a:cubicBezTo>
                  <a:pt x="959318" y="1327401"/>
                  <a:pt x="952597" y="1339814"/>
                  <a:pt x="948276" y="1352913"/>
                </a:cubicBezTo>
                <a:lnTo>
                  <a:pt x="942061" y="1374465"/>
                </a:lnTo>
                <a:lnTo>
                  <a:pt x="920369" y="1409233"/>
                </a:lnTo>
                <a:cubicBezTo>
                  <a:pt x="912296" y="1425063"/>
                  <a:pt x="905064" y="1441330"/>
                  <a:pt x="898913" y="1458157"/>
                </a:cubicBezTo>
                <a:lnTo>
                  <a:pt x="888126" y="1495844"/>
                </a:lnTo>
                <a:lnTo>
                  <a:pt x="877982" y="1499880"/>
                </a:lnTo>
                <a:lnTo>
                  <a:pt x="883948" y="1510442"/>
                </a:lnTo>
                <a:lnTo>
                  <a:pt x="888126" y="1495844"/>
                </a:lnTo>
                <a:lnTo>
                  <a:pt x="897459" y="1492131"/>
                </a:lnTo>
                <a:cubicBezTo>
                  <a:pt x="905345" y="1482941"/>
                  <a:pt x="910695" y="1471145"/>
                  <a:pt x="915289" y="1459967"/>
                </a:cubicBezTo>
                <a:cubicBezTo>
                  <a:pt x="925576" y="1434866"/>
                  <a:pt x="932572" y="1408532"/>
                  <a:pt x="939772" y="1382403"/>
                </a:cubicBezTo>
                <a:lnTo>
                  <a:pt x="942061" y="1374465"/>
                </a:lnTo>
                <a:lnTo>
                  <a:pt x="976977" y="1318503"/>
                </a:lnTo>
                <a:lnTo>
                  <a:pt x="1024419" y="1255845"/>
                </a:lnTo>
                <a:lnTo>
                  <a:pt x="968919" y="1347564"/>
                </a:lnTo>
                <a:cubicBezTo>
                  <a:pt x="959523" y="1367795"/>
                  <a:pt x="955477" y="1390906"/>
                  <a:pt x="949374" y="1412235"/>
                </a:cubicBezTo>
                <a:cubicBezTo>
                  <a:pt x="941830" y="1438433"/>
                  <a:pt x="933875" y="1465727"/>
                  <a:pt x="920090" y="1489456"/>
                </a:cubicBezTo>
                <a:cubicBezTo>
                  <a:pt x="910626" y="1505778"/>
                  <a:pt x="894441" y="1523952"/>
                  <a:pt x="873524" y="1516476"/>
                </a:cubicBezTo>
                <a:cubicBezTo>
                  <a:pt x="868929" y="1514831"/>
                  <a:pt x="866529" y="1510716"/>
                  <a:pt x="867558" y="1505915"/>
                </a:cubicBezTo>
                <a:cubicBezTo>
                  <a:pt x="875856" y="1465865"/>
                  <a:pt x="890806" y="1427460"/>
                  <a:pt x="910146" y="1391455"/>
                </a:cubicBezTo>
                <a:cubicBezTo>
                  <a:pt x="927051" y="1359943"/>
                  <a:pt x="947051" y="1330286"/>
                  <a:pt x="968267" y="1301372"/>
                </a:cubicBezTo>
                <a:close/>
                <a:moveTo>
                  <a:pt x="1033789" y="1215595"/>
                </a:moveTo>
                <a:lnTo>
                  <a:pt x="1033684" y="1215745"/>
                </a:lnTo>
                <a:lnTo>
                  <a:pt x="1025354" y="1226649"/>
                </a:lnTo>
                <a:lnTo>
                  <a:pt x="1030092" y="1219594"/>
                </a:lnTo>
                <a:close/>
                <a:moveTo>
                  <a:pt x="533435" y="1198471"/>
                </a:moveTo>
                <a:lnTo>
                  <a:pt x="549963" y="1202997"/>
                </a:lnTo>
                <a:cubicBezTo>
                  <a:pt x="546191" y="1213284"/>
                  <a:pt x="529869" y="1209032"/>
                  <a:pt x="533435" y="1198471"/>
                </a:cubicBezTo>
                <a:close/>
                <a:moveTo>
                  <a:pt x="1117969" y="1146779"/>
                </a:moveTo>
                <a:cubicBezTo>
                  <a:pt x="1120395" y="1147705"/>
                  <a:pt x="1122401" y="1149642"/>
                  <a:pt x="1123018" y="1152385"/>
                </a:cubicBezTo>
                <a:cubicBezTo>
                  <a:pt x="1126516" y="1168296"/>
                  <a:pt x="1123087" y="1184549"/>
                  <a:pt x="1117395" y="1199500"/>
                </a:cubicBezTo>
                <a:cubicBezTo>
                  <a:pt x="1104227" y="1234270"/>
                  <a:pt x="1082076" y="1265268"/>
                  <a:pt x="1061776" y="1296129"/>
                </a:cubicBezTo>
                <a:cubicBezTo>
                  <a:pt x="1052895" y="1309674"/>
                  <a:pt x="1042814" y="1323904"/>
                  <a:pt x="1034224" y="1338829"/>
                </a:cubicBezTo>
                <a:lnTo>
                  <a:pt x="1031600" y="1345441"/>
                </a:lnTo>
                <a:lnTo>
                  <a:pt x="1001289" y="1377328"/>
                </a:lnTo>
                <a:lnTo>
                  <a:pt x="1015622" y="1385694"/>
                </a:lnTo>
                <a:lnTo>
                  <a:pt x="1031600" y="1345441"/>
                </a:lnTo>
                <a:lnTo>
                  <a:pt x="1056513" y="1319232"/>
                </a:lnTo>
                <a:cubicBezTo>
                  <a:pt x="1074618" y="1299455"/>
                  <a:pt x="1094009" y="1281350"/>
                  <a:pt x="1119452" y="1271166"/>
                </a:cubicBezTo>
                <a:cubicBezTo>
                  <a:pt x="1125556" y="1268765"/>
                  <a:pt x="1131934" y="1275966"/>
                  <a:pt x="1130013" y="1281727"/>
                </a:cubicBezTo>
                <a:cubicBezTo>
                  <a:pt x="1124184" y="1299558"/>
                  <a:pt x="1108959" y="1309776"/>
                  <a:pt x="1094489" y="1320269"/>
                </a:cubicBezTo>
                <a:cubicBezTo>
                  <a:pt x="1088591" y="1324590"/>
                  <a:pt x="1081596" y="1329390"/>
                  <a:pt x="1078167" y="1336111"/>
                </a:cubicBezTo>
                <a:cubicBezTo>
                  <a:pt x="1076281" y="1339815"/>
                  <a:pt x="1075990" y="1343604"/>
                  <a:pt x="1076624" y="1347341"/>
                </a:cubicBezTo>
                <a:lnTo>
                  <a:pt x="1077756" y="1350421"/>
                </a:lnTo>
                <a:lnTo>
                  <a:pt x="1067194" y="1356548"/>
                </a:lnTo>
                <a:lnTo>
                  <a:pt x="1080636" y="1358262"/>
                </a:lnTo>
                <a:lnTo>
                  <a:pt x="1077756" y="1350421"/>
                </a:lnTo>
                <a:lnTo>
                  <a:pt x="1128445" y="1321015"/>
                </a:lnTo>
                <a:cubicBezTo>
                  <a:pt x="1149645" y="1310428"/>
                  <a:pt x="1170647" y="1299558"/>
                  <a:pt x="1188512" y="1283784"/>
                </a:cubicBezTo>
                <a:cubicBezTo>
                  <a:pt x="1196742" y="1276515"/>
                  <a:pt x="1208949" y="1288585"/>
                  <a:pt x="1200651" y="1295923"/>
                </a:cubicBezTo>
                <a:cubicBezTo>
                  <a:pt x="1164715" y="1327607"/>
                  <a:pt x="1116709" y="1339334"/>
                  <a:pt x="1079333" y="1368687"/>
                </a:cubicBezTo>
                <a:cubicBezTo>
                  <a:pt x="1075287" y="1371910"/>
                  <a:pt x="1068703" y="1372390"/>
                  <a:pt x="1065891" y="1366972"/>
                </a:cubicBezTo>
                <a:lnTo>
                  <a:pt x="1060481" y="1340417"/>
                </a:lnTo>
                <a:lnTo>
                  <a:pt x="1066371" y="1334259"/>
                </a:lnTo>
                <a:cubicBezTo>
                  <a:pt x="1083516" y="1315400"/>
                  <a:pt x="1100867" y="1297020"/>
                  <a:pt x="1124115" y="1287762"/>
                </a:cubicBezTo>
                <a:lnTo>
                  <a:pt x="1113554" y="1277201"/>
                </a:lnTo>
                <a:cubicBezTo>
                  <a:pt x="1107862" y="1294689"/>
                  <a:pt x="1087288" y="1303124"/>
                  <a:pt x="1074395" y="1314508"/>
                </a:cubicBezTo>
                <a:cubicBezTo>
                  <a:pt x="1066097" y="1321812"/>
                  <a:pt x="1061485" y="1330110"/>
                  <a:pt x="1060191" y="1338992"/>
                </a:cubicBezTo>
                <a:lnTo>
                  <a:pt x="1060481" y="1340417"/>
                </a:lnTo>
                <a:lnTo>
                  <a:pt x="1013496" y="1389535"/>
                </a:lnTo>
                <a:cubicBezTo>
                  <a:pt x="1006707" y="1395090"/>
                  <a:pt x="997654" y="1389809"/>
                  <a:pt x="999163" y="1381168"/>
                </a:cubicBezTo>
                <a:cubicBezTo>
                  <a:pt x="1002112" y="1364777"/>
                  <a:pt x="1009793" y="1349279"/>
                  <a:pt x="1017748" y="1334808"/>
                </a:cubicBezTo>
                <a:cubicBezTo>
                  <a:pt x="1035922" y="1301890"/>
                  <a:pt x="1058484" y="1271646"/>
                  <a:pt x="1077961" y="1239482"/>
                </a:cubicBezTo>
                <a:cubicBezTo>
                  <a:pt x="1086739" y="1225011"/>
                  <a:pt x="1095380" y="1210061"/>
                  <a:pt x="1101278" y="1194150"/>
                </a:cubicBezTo>
                <a:cubicBezTo>
                  <a:pt x="1103473" y="1188321"/>
                  <a:pt x="1105496" y="1182149"/>
                  <a:pt x="1106628" y="1175874"/>
                </a:cubicBezTo>
                <a:lnTo>
                  <a:pt x="1106628" y="1172042"/>
                </a:lnTo>
                <a:lnTo>
                  <a:pt x="1119246" y="1162124"/>
                </a:lnTo>
                <a:lnTo>
                  <a:pt x="1106628" y="1156980"/>
                </a:lnTo>
                <a:lnTo>
                  <a:pt x="1106628" y="1172042"/>
                </a:lnTo>
                <a:lnTo>
                  <a:pt x="1068823" y="1201754"/>
                </a:lnTo>
                <a:lnTo>
                  <a:pt x="1034646" y="1242339"/>
                </a:lnTo>
                <a:lnTo>
                  <a:pt x="1042227" y="1232326"/>
                </a:lnTo>
                <a:lnTo>
                  <a:pt x="1094184" y="1159360"/>
                </a:lnTo>
                <a:lnTo>
                  <a:pt x="1110399" y="1147242"/>
                </a:lnTo>
                <a:cubicBezTo>
                  <a:pt x="1112697" y="1145939"/>
                  <a:pt x="1115543" y="1145853"/>
                  <a:pt x="1117969" y="1146779"/>
                </a:cubicBezTo>
                <a:close/>
                <a:moveTo>
                  <a:pt x="1152148" y="1025487"/>
                </a:moveTo>
                <a:cubicBezTo>
                  <a:pt x="1156280" y="1026610"/>
                  <a:pt x="1159537" y="1030347"/>
                  <a:pt x="1157788" y="1035593"/>
                </a:cubicBezTo>
                <a:cubicBezTo>
                  <a:pt x="1144758" y="1074135"/>
                  <a:pt x="1126310" y="1110483"/>
                  <a:pt x="1104570" y="1144773"/>
                </a:cubicBezTo>
                <a:lnTo>
                  <a:pt x="1094184" y="1159360"/>
                </a:lnTo>
                <a:lnTo>
                  <a:pt x="1066980" y="1179689"/>
                </a:lnTo>
                <a:lnTo>
                  <a:pt x="1033789" y="1215595"/>
                </a:lnTo>
                <a:lnTo>
                  <a:pt x="1095129" y="1127893"/>
                </a:lnTo>
                <a:cubicBezTo>
                  <a:pt x="1113696" y="1097496"/>
                  <a:pt x="1129722" y="1065615"/>
                  <a:pt x="1141329" y="1031136"/>
                </a:cubicBezTo>
                <a:lnTo>
                  <a:pt x="1141260" y="1031067"/>
                </a:lnTo>
                <a:cubicBezTo>
                  <a:pt x="1143009" y="1025855"/>
                  <a:pt x="1148016" y="1024364"/>
                  <a:pt x="1152148" y="1025487"/>
                </a:cubicBezTo>
                <a:close/>
                <a:moveTo>
                  <a:pt x="351369" y="835313"/>
                </a:moveTo>
                <a:lnTo>
                  <a:pt x="351228" y="836045"/>
                </a:lnTo>
                <a:lnTo>
                  <a:pt x="351081" y="836025"/>
                </a:lnTo>
                <a:close/>
                <a:moveTo>
                  <a:pt x="14308" y="606077"/>
                </a:moveTo>
                <a:lnTo>
                  <a:pt x="14491" y="606077"/>
                </a:lnTo>
                <a:lnTo>
                  <a:pt x="14216" y="606214"/>
                </a:lnTo>
                <a:close/>
                <a:moveTo>
                  <a:pt x="1275762" y="595481"/>
                </a:moveTo>
                <a:cubicBezTo>
                  <a:pt x="1279894" y="596630"/>
                  <a:pt x="1283529" y="600488"/>
                  <a:pt x="1282534" y="605871"/>
                </a:cubicBezTo>
                <a:cubicBezTo>
                  <a:pt x="1275128" y="645784"/>
                  <a:pt x="1238232" y="673833"/>
                  <a:pt x="1213131" y="702980"/>
                </a:cubicBezTo>
                <a:cubicBezTo>
                  <a:pt x="1181311" y="739876"/>
                  <a:pt x="1169034" y="789459"/>
                  <a:pt x="1150450" y="833556"/>
                </a:cubicBezTo>
                <a:cubicBezTo>
                  <a:pt x="1113210" y="921887"/>
                  <a:pt x="1068496" y="1007064"/>
                  <a:pt x="1022959" y="1091348"/>
                </a:cubicBezTo>
                <a:cubicBezTo>
                  <a:pt x="1001082" y="1131811"/>
                  <a:pt x="982634" y="1174467"/>
                  <a:pt x="961100" y="1214930"/>
                </a:cubicBezTo>
                <a:cubicBezTo>
                  <a:pt x="939566" y="1255392"/>
                  <a:pt x="915906" y="1295305"/>
                  <a:pt x="889297" y="1331996"/>
                </a:cubicBezTo>
                <a:cubicBezTo>
                  <a:pt x="862688" y="1368686"/>
                  <a:pt x="837039" y="1405033"/>
                  <a:pt x="815505" y="1445016"/>
                </a:cubicBezTo>
                <a:cubicBezTo>
                  <a:pt x="795136" y="1482803"/>
                  <a:pt x="777443" y="1521962"/>
                  <a:pt x="759818" y="1561053"/>
                </a:cubicBezTo>
                <a:cubicBezTo>
                  <a:pt x="751451" y="1579501"/>
                  <a:pt x="743427" y="1598292"/>
                  <a:pt x="734443" y="1616466"/>
                </a:cubicBezTo>
                <a:cubicBezTo>
                  <a:pt x="726076" y="1633336"/>
                  <a:pt x="716681" y="1649727"/>
                  <a:pt x="707697" y="1666255"/>
                </a:cubicBezTo>
                <a:cubicBezTo>
                  <a:pt x="695250" y="1689246"/>
                  <a:pt x="680758" y="1714745"/>
                  <a:pt x="675100" y="1741276"/>
                </a:cubicBezTo>
                <a:lnTo>
                  <a:pt x="674311" y="1750444"/>
                </a:lnTo>
                <a:lnTo>
                  <a:pt x="661954" y="1759798"/>
                </a:lnTo>
                <a:lnTo>
                  <a:pt x="672790" y="1768096"/>
                </a:lnTo>
                <a:lnTo>
                  <a:pt x="674311" y="1750444"/>
                </a:lnTo>
                <a:lnTo>
                  <a:pt x="697341" y="1733009"/>
                </a:lnTo>
                <a:cubicBezTo>
                  <a:pt x="707251" y="1721667"/>
                  <a:pt x="715446" y="1708603"/>
                  <a:pt x="722441" y="1695881"/>
                </a:cubicBezTo>
                <a:cubicBezTo>
                  <a:pt x="738764" y="1666255"/>
                  <a:pt x="750285" y="1634228"/>
                  <a:pt x="761121" y="1602269"/>
                </a:cubicBezTo>
                <a:cubicBezTo>
                  <a:pt x="769625" y="1577306"/>
                  <a:pt x="776825" y="1551589"/>
                  <a:pt x="787387" y="1527380"/>
                </a:cubicBezTo>
                <a:cubicBezTo>
                  <a:pt x="795548" y="1508726"/>
                  <a:pt x="809195" y="1491376"/>
                  <a:pt x="821334" y="1475671"/>
                </a:cubicBezTo>
                <a:cubicBezTo>
                  <a:pt x="833473" y="1459966"/>
                  <a:pt x="846297" y="1444673"/>
                  <a:pt x="857750" y="1428419"/>
                </a:cubicBezTo>
                <a:cubicBezTo>
                  <a:pt x="881341" y="1394952"/>
                  <a:pt x="896360" y="1357645"/>
                  <a:pt x="913985" y="1320954"/>
                </a:cubicBezTo>
                <a:cubicBezTo>
                  <a:pt x="933119" y="1281178"/>
                  <a:pt x="960894" y="1247368"/>
                  <a:pt x="987023" y="1212118"/>
                </a:cubicBezTo>
                <a:cubicBezTo>
                  <a:pt x="1092499" y="1069746"/>
                  <a:pt x="1196672" y="924150"/>
                  <a:pt x="1270259" y="762164"/>
                </a:cubicBezTo>
                <a:cubicBezTo>
                  <a:pt x="1274853" y="752083"/>
                  <a:pt x="1289598" y="760861"/>
                  <a:pt x="1285072" y="770806"/>
                </a:cubicBezTo>
                <a:cubicBezTo>
                  <a:pt x="1243375" y="862497"/>
                  <a:pt x="1191598" y="949251"/>
                  <a:pt x="1135636" y="1032850"/>
                </a:cubicBezTo>
                <a:cubicBezTo>
                  <a:pt x="1085641" y="1107602"/>
                  <a:pt x="1032149" y="1180022"/>
                  <a:pt x="978451" y="1252169"/>
                </a:cubicBezTo>
                <a:cubicBezTo>
                  <a:pt x="964872" y="1270411"/>
                  <a:pt x="950744" y="1288105"/>
                  <a:pt x="939772" y="1308061"/>
                </a:cubicBezTo>
                <a:cubicBezTo>
                  <a:pt x="929690" y="1326441"/>
                  <a:pt x="921324" y="1345712"/>
                  <a:pt x="912682" y="1364777"/>
                </a:cubicBezTo>
                <a:cubicBezTo>
                  <a:pt x="895675" y="1402359"/>
                  <a:pt x="874483" y="1435757"/>
                  <a:pt x="848903" y="1468127"/>
                </a:cubicBezTo>
                <a:cubicBezTo>
                  <a:pt x="835873" y="1484586"/>
                  <a:pt x="822843" y="1501045"/>
                  <a:pt x="811733" y="1518876"/>
                </a:cubicBezTo>
                <a:cubicBezTo>
                  <a:pt x="803983" y="1531358"/>
                  <a:pt x="798977" y="1544045"/>
                  <a:pt x="794176" y="1557830"/>
                </a:cubicBezTo>
                <a:cubicBezTo>
                  <a:pt x="784506" y="1585673"/>
                  <a:pt x="775797" y="1613860"/>
                  <a:pt x="765441" y="1641429"/>
                </a:cubicBezTo>
                <a:cubicBezTo>
                  <a:pt x="746239" y="1692521"/>
                  <a:pt x="720384" y="1753763"/>
                  <a:pt x="666549" y="1776394"/>
                </a:cubicBezTo>
                <a:cubicBezTo>
                  <a:pt x="661131" y="1778657"/>
                  <a:pt x="655987" y="1772965"/>
                  <a:pt x="655713" y="1768096"/>
                </a:cubicBezTo>
                <a:cubicBezTo>
                  <a:pt x="653587" y="1727702"/>
                  <a:pt x="676219" y="1688338"/>
                  <a:pt x="694872" y="1654116"/>
                </a:cubicBezTo>
                <a:cubicBezTo>
                  <a:pt x="704680" y="1636148"/>
                  <a:pt x="715035" y="1618386"/>
                  <a:pt x="723607" y="1599801"/>
                </a:cubicBezTo>
                <a:cubicBezTo>
                  <a:pt x="733757" y="1577786"/>
                  <a:pt x="743633" y="1555567"/>
                  <a:pt x="753645" y="1533484"/>
                </a:cubicBezTo>
                <a:cubicBezTo>
                  <a:pt x="771339" y="1494462"/>
                  <a:pt x="789513" y="1455577"/>
                  <a:pt x="810773" y="1418338"/>
                </a:cubicBezTo>
                <a:cubicBezTo>
                  <a:pt x="821814" y="1398930"/>
                  <a:pt x="833678" y="1380002"/>
                  <a:pt x="846434" y="1361691"/>
                </a:cubicBezTo>
                <a:cubicBezTo>
                  <a:pt x="859944" y="1342214"/>
                  <a:pt x="874758" y="1323766"/>
                  <a:pt x="888062" y="1304152"/>
                </a:cubicBezTo>
                <a:cubicBezTo>
                  <a:pt x="940457" y="1227068"/>
                  <a:pt x="976805" y="1141549"/>
                  <a:pt x="1020627" y="1059665"/>
                </a:cubicBezTo>
                <a:cubicBezTo>
                  <a:pt x="1065890" y="975174"/>
                  <a:pt x="1111222" y="889380"/>
                  <a:pt x="1145649" y="799883"/>
                </a:cubicBezTo>
                <a:cubicBezTo>
                  <a:pt x="1160668" y="760724"/>
                  <a:pt x="1174727" y="721016"/>
                  <a:pt x="1202707" y="688990"/>
                </a:cubicBezTo>
                <a:cubicBezTo>
                  <a:pt x="1225544" y="662929"/>
                  <a:pt x="1259423" y="637212"/>
                  <a:pt x="1266075" y="601344"/>
                </a:cubicBezTo>
                <a:lnTo>
                  <a:pt x="1266007" y="601344"/>
                </a:lnTo>
                <a:cubicBezTo>
                  <a:pt x="1267001" y="595892"/>
                  <a:pt x="1271630" y="594332"/>
                  <a:pt x="1275762" y="595481"/>
                </a:cubicBezTo>
                <a:close/>
                <a:moveTo>
                  <a:pt x="1298583" y="453229"/>
                </a:moveTo>
                <a:cubicBezTo>
                  <a:pt x="1302869" y="453229"/>
                  <a:pt x="1307155" y="455990"/>
                  <a:pt x="1307155" y="461510"/>
                </a:cubicBezTo>
                <a:cubicBezTo>
                  <a:pt x="1307155" y="473580"/>
                  <a:pt x="1304686" y="484073"/>
                  <a:pt x="1300639" y="495526"/>
                </a:cubicBezTo>
                <a:cubicBezTo>
                  <a:pt x="1286443" y="535988"/>
                  <a:pt x="1258326" y="566575"/>
                  <a:pt x="1229659" y="597367"/>
                </a:cubicBezTo>
                <a:cubicBezTo>
                  <a:pt x="1213406" y="614855"/>
                  <a:pt x="1199004" y="631246"/>
                  <a:pt x="1186317" y="652917"/>
                </a:cubicBezTo>
                <a:cubicBezTo>
                  <a:pt x="1173629" y="674588"/>
                  <a:pt x="1163205" y="697494"/>
                  <a:pt x="1152850" y="720262"/>
                </a:cubicBezTo>
                <a:cubicBezTo>
                  <a:pt x="1130835" y="768954"/>
                  <a:pt x="1114719" y="819978"/>
                  <a:pt x="1095174" y="869630"/>
                </a:cubicBezTo>
                <a:cubicBezTo>
                  <a:pt x="1085298" y="894661"/>
                  <a:pt x="1074668" y="919556"/>
                  <a:pt x="1062393" y="943353"/>
                </a:cubicBezTo>
                <a:cubicBezTo>
                  <a:pt x="1050117" y="967150"/>
                  <a:pt x="1034961" y="989576"/>
                  <a:pt x="1020216" y="1011933"/>
                </a:cubicBezTo>
                <a:cubicBezTo>
                  <a:pt x="960483" y="1102596"/>
                  <a:pt x="897183" y="1190653"/>
                  <a:pt x="847326" y="1287488"/>
                </a:cubicBezTo>
                <a:cubicBezTo>
                  <a:pt x="824694" y="1331516"/>
                  <a:pt x="805355" y="1377122"/>
                  <a:pt x="788621" y="1423756"/>
                </a:cubicBezTo>
                <a:cubicBezTo>
                  <a:pt x="786427" y="1429928"/>
                  <a:pt x="784232" y="1436169"/>
                  <a:pt x="782106" y="1442341"/>
                </a:cubicBezTo>
                <a:cubicBezTo>
                  <a:pt x="780186" y="1447896"/>
                  <a:pt x="778951" y="1455714"/>
                  <a:pt x="775728" y="1460583"/>
                </a:cubicBezTo>
                <a:cubicBezTo>
                  <a:pt x="773054" y="1464561"/>
                  <a:pt x="767293" y="1467236"/>
                  <a:pt x="763932" y="1471008"/>
                </a:cubicBezTo>
                <a:cubicBezTo>
                  <a:pt x="753714" y="1482460"/>
                  <a:pt x="746650" y="1497068"/>
                  <a:pt x="739861" y="1510715"/>
                </a:cubicBezTo>
                <a:cubicBezTo>
                  <a:pt x="724499" y="1541645"/>
                  <a:pt x="712772" y="1574221"/>
                  <a:pt x="698027" y="1605424"/>
                </a:cubicBezTo>
                <a:cubicBezTo>
                  <a:pt x="674847" y="1654322"/>
                  <a:pt x="652284" y="1703905"/>
                  <a:pt x="626704" y="1751637"/>
                </a:cubicBezTo>
                <a:lnTo>
                  <a:pt x="626704" y="1751706"/>
                </a:lnTo>
                <a:cubicBezTo>
                  <a:pt x="621492" y="1761444"/>
                  <a:pt x="606678" y="1752803"/>
                  <a:pt x="611891" y="1743065"/>
                </a:cubicBezTo>
                <a:cubicBezTo>
                  <a:pt x="628350" y="1712409"/>
                  <a:pt x="642957" y="1680862"/>
                  <a:pt x="657839" y="1649384"/>
                </a:cubicBezTo>
                <a:cubicBezTo>
                  <a:pt x="667989" y="1627850"/>
                  <a:pt x="679099" y="1606727"/>
                  <a:pt x="688632" y="1584850"/>
                </a:cubicBezTo>
                <a:cubicBezTo>
                  <a:pt x="696175" y="1567500"/>
                  <a:pt x="702965" y="1550629"/>
                  <a:pt x="710851" y="1532730"/>
                </a:cubicBezTo>
                <a:cubicBezTo>
                  <a:pt x="718738" y="1514830"/>
                  <a:pt x="726899" y="1496931"/>
                  <a:pt x="736843" y="1480129"/>
                </a:cubicBezTo>
                <a:cubicBezTo>
                  <a:pt x="740238" y="1474368"/>
                  <a:pt x="743993" y="1468162"/>
                  <a:pt x="748416" y="1462589"/>
                </a:cubicBezTo>
                <a:lnTo>
                  <a:pt x="761078" y="1451432"/>
                </a:lnTo>
                <a:lnTo>
                  <a:pt x="760092" y="1454000"/>
                </a:lnTo>
                <a:lnTo>
                  <a:pt x="764001" y="1448856"/>
                </a:lnTo>
                <a:lnTo>
                  <a:pt x="761078" y="1451432"/>
                </a:lnTo>
                <a:lnTo>
                  <a:pt x="803863" y="1339977"/>
                </a:lnTo>
                <a:cubicBezTo>
                  <a:pt x="820185" y="1302747"/>
                  <a:pt x="838342" y="1266331"/>
                  <a:pt x="858641" y="1230840"/>
                </a:cubicBezTo>
                <a:cubicBezTo>
                  <a:pt x="898281" y="1161438"/>
                  <a:pt x="943201" y="1095806"/>
                  <a:pt x="987846" y="1029558"/>
                </a:cubicBezTo>
                <a:cubicBezTo>
                  <a:pt x="1009792" y="996914"/>
                  <a:pt x="1032560" y="964750"/>
                  <a:pt x="1050460" y="929020"/>
                </a:cubicBezTo>
                <a:cubicBezTo>
                  <a:pt x="1068359" y="893290"/>
                  <a:pt x="1082486" y="855845"/>
                  <a:pt x="1096202" y="818400"/>
                </a:cubicBezTo>
                <a:cubicBezTo>
                  <a:pt x="1109164" y="783013"/>
                  <a:pt x="1121920" y="747420"/>
                  <a:pt x="1137419" y="712993"/>
                </a:cubicBezTo>
                <a:cubicBezTo>
                  <a:pt x="1152095" y="680417"/>
                  <a:pt x="1166977" y="647088"/>
                  <a:pt x="1188511" y="618352"/>
                </a:cubicBezTo>
                <a:cubicBezTo>
                  <a:pt x="1207439" y="593047"/>
                  <a:pt x="1232265" y="571032"/>
                  <a:pt x="1251399" y="547578"/>
                </a:cubicBezTo>
                <a:cubicBezTo>
                  <a:pt x="1270533" y="524124"/>
                  <a:pt x="1290010" y="492645"/>
                  <a:pt x="1290010" y="461510"/>
                </a:cubicBezTo>
                <a:cubicBezTo>
                  <a:pt x="1290010" y="455990"/>
                  <a:pt x="1294296" y="453229"/>
                  <a:pt x="1298583" y="453229"/>
                </a:cubicBezTo>
                <a:close/>
                <a:moveTo>
                  <a:pt x="632813" y="434302"/>
                </a:moveTo>
                <a:lnTo>
                  <a:pt x="612339" y="485681"/>
                </a:lnTo>
                <a:lnTo>
                  <a:pt x="617514" y="469397"/>
                </a:lnTo>
                <a:close/>
                <a:moveTo>
                  <a:pt x="614905" y="432301"/>
                </a:moveTo>
                <a:lnTo>
                  <a:pt x="604690" y="461853"/>
                </a:lnTo>
                <a:lnTo>
                  <a:pt x="598616" y="475322"/>
                </a:lnTo>
                <a:lnTo>
                  <a:pt x="607365" y="449303"/>
                </a:lnTo>
                <a:close/>
                <a:moveTo>
                  <a:pt x="582041" y="295226"/>
                </a:moveTo>
                <a:lnTo>
                  <a:pt x="571703" y="329219"/>
                </a:lnTo>
                <a:cubicBezTo>
                  <a:pt x="561896" y="354525"/>
                  <a:pt x="549346" y="378528"/>
                  <a:pt x="540636" y="404314"/>
                </a:cubicBezTo>
                <a:cubicBezTo>
                  <a:pt x="532201" y="429312"/>
                  <a:pt x="525669" y="454875"/>
                  <a:pt x="518913" y="480370"/>
                </a:cubicBezTo>
                <a:lnTo>
                  <a:pt x="507266" y="518575"/>
                </a:lnTo>
                <a:lnTo>
                  <a:pt x="534738" y="455475"/>
                </a:lnTo>
                <a:cubicBezTo>
                  <a:pt x="546466" y="426397"/>
                  <a:pt x="555655" y="396359"/>
                  <a:pt x="564091" y="366184"/>
                </a:cubicBezTo>
                <a:cubicBezTo>
                  <a:pt x="569920" y="345130"/>
                  <a:pt x="575818" y="324007"/>
                  <a:pt x="580344" y="302610"/>
                </a:cubicBezTo>
                <a:close/>
                <a:moveTo>
                  <a:pt x="1223050" y="241866"/>
                </a:moveTo>
                <a:cubicBezTo>
                  <a:pt x="1226831" y="242466"/>
                  <a:pt x="1230345" y="245450"/>
                  <a:pt x="1230688" y="250147"/>
                </a:cubicBezTo>
                <a:cubicBezTo>
                  <a:pt x="1231580" y="262903"/>
                  <a:pt x="1231511" y="275659"/>
                  <a:pt x="1230345" y="288346"/>
                </a:cubicBezTo>
                <a:cubicBezTo>
                  <a:pt x="1225613" y="340673"/>
                  <a:pt x="1206411" y="390256"/>
                  <a:pt x="1186728" y="438399"/>
                </a:cubicBezTo>
                <a:cubicBezTo>
                  <a:pt x="1167046" y="486542"/>
                  <a:pt x="1150244" y="533794"/>
                  <a:pt x="1130150" y="583789"/>
                </a:cubicBezTo>
                <a:cubicBezTo>
                  <a:pt x="1110056" y="633784"/>
                  <a:pt x="1087904" y="683093"/>
                  <a:pt x="1061021" y="729796"/>
                </a:cubicBezTo>
                <a:cubicBezTo>
                  <a:pt x="1047785" y="752839"/>
                  <a:pt x="1033246" y="773755"/>
                  <a:pt x="1018296" y="796867"/>
                </a:cubicBezTo>
                <a:cubicBezTo>
                  <a:pt x="1003346" y="819978"/>
                  <a:pt x="988944" y="843433"/>
                  <a:pt x="974816" y="867024"/>
                </a:cubicBezTo>
                <a:cubicBezTo>
                  <a:pt x="945738" y="915510"/>
                  <a:pt x="916523" y="966054"/>
                  <a:pt x="887240" y="1012208"/>
                </a:cubicBezTo>
                <a:cubicBezTo>
                  <a:pt x="857956" y="1058362"/>
                  <a:pt x="836902" y="1108494"/>
                  <a:pt x="816602" y="1159038"/>
                </a:cubicBezTo>
                <a:cubicBezTo>
                  <a:pt x="806932" y="1183178"/>
                  <a:pt x="797674" y="1206358"/>
                  <a:pt x="786427" y="1231047"/>
                </a:cubicBezTo>
                <a:cubicBezTo>
                  <a:pt x="775180" y="1255736"/>
                  <a:pt x="760710" y="1279121"/>
                  <a:pt x="750559" y="1304290"/>
                </a:cubicBezTo>
                <a:cubicBezTo>
                  <a:pt x="740924" y="1328259"/>
                  <a:pt x="734906" y="1353239"/>
                  <a:pt x="729222" y="1378323"/>
                </a:cubicBezTo>
                <a:lnTo>
                  <a:pt x="727754" y="1383995"/>
                </a:lnTo>
                <a:lnTo>
                  <a:pt x="804121" y="1240168"/>
                </a:lnTo>
                <a:cubicBezTo>
                  <a:pt x="832788" y="1188733"/>
                  <a:pt x="862140" y="1137710"/>
                  <a:pt x="891698" y="1086755"/>
                </a:cubicBezTo>
                <a:cubicBezTo>
                  <a:pt x="950677" y="985050"/>
                  <a:pt x="1009861" y="883483"/>
                  <a:pt x="1068086" y="781299"/>
                </a:cubicBezTo>
                <a:cubicBezTo>
                  <a:pt x="1094831" y="734391"/>
                  <a:pt x="1121441" y="687208"/>
                  <a:pt x="1143592" y="637898"/>
                </a:cubicBezTo>
                <a:cubicBezTo>
                  <a:pt x="1154770" y="613073"/>
                  <a:pt x="1165675" y="587355"/>
                  <a:pt x="1173013" y="561089"/>
                </a:cubicBezTo>
                <a:cubicBezTo>
                  <a:pt x="1178499" y="541544"/>
                  <a:pt x="1182888" y="521724"/>
                  <a:pt x="1187620" y="501973"/>
                </a:cubicBezTo>
                <a:cubicBezTo>
                  <a:pt x="1198113" y="458219"/>
                  <a:pt x="1208811" y="414328"/>
                  <a:pt x="1224448" y="372014"/>
                </a:cubicBezTo>
                <a:cubicBezTo>
                  <a:pt x="1238781" y="333335"/>
                  <a:pt x="1257161" y="295204"/>
                  <a:pt x="1285621" y="264823"/>
                </a:cubicBezTo>
                <a:lnTo>
                  <a:pt x="1285552" y="264686"/>
                </a:lnTo>
                <a:cubicBezTo>
                  <a:pt x="1293165" y="256662"/>
                  <a:pt x="1305235" y="268801"/>
                  <a:pt x="1297691" y="276825"/>
                </a:cubicBezTo>
                <a:cubicBezTo>
                  <a:pt x="1291039" y="283889"/>
                  <a:pt x="1285004" y="291295"/>
                  <a:pt x="1279517" y="299250"/>
                </a:cubicBezTo>
                <a:cubicBezTo>
                  <a:pt x="1254829" y="334775"/>
                  <a:pt x="1239741" y="375991"/>
                  <a:pt x="1227328" y="417414"/>
                </a:cubicBezTo>
                <a:cubicBezTo>
                  <a:pt x="1214915" y="458836"/>
                  <a:pt x="1205588" y="501150"/>
                  <a:pt x="1195233" y="543121"/>
                </a:cubicBezTo>
                <a:cubicBezTo>
                  <a:pt x="1169927" y="645305"/>
                  <a:pt x="1112799" y="736379"/>
                  <a:pt x="1061639" y="827179"/>
                </a:cubicBezTo>
                <a:cubicBezTo>
                  <a:pt x="1003826" y="929706"/>
                  <a:pt x="943544" y="1030862"/>
                  <a:pt x="884703" y="1132840"/>
                </a:cubicBezTo>
                <a:cubicBezTo>
                  <a:pt x="855624" y="1183315"/>
                  <a:pt x="825724" y="1235916"/>
                  <a:pt x="798703" y="1285088"/>
                </a:cubicBezTo>
                <a:cubicBezTo>
                  <a:pt x="771683" y="1334260"/>
                  <a:pt x="744731" y="1383363"/>
                  <a:pt x="722922" y="1435072"/>
                </a:cubicBezTo>
                <a:cubicBezTo>
                  <a:pt x="681568" y="1533416"/>
                  <a:pt x="653177" y="1636560"/>
                  <a:pt x="613674" y="1735590"/>
                </a:cubicBezTo>
                <a:cubicBezTo>
                  <a:pt x="609628" y="1745740"/>
                  <a:pt x="593032" y="1741282"/>
                  <a:pt x="597146" y="1731064"/>
                </a:cubicBezTo>
                <a:cubicBezTo>
                  <a:pt x="601878" y="1719199"/>
                  <a:pt x="606474" y="1707335"/>
                  <a:pt x="610931" y="1695334"/>
                </a:cubicBezTo>
                <a:lnTo>
                  <a:pt x="662004" y="1548828"/>
                </a:lnTo>
                <a:lnTo>
                  <a:pt x="641929" y="1584028"/>
                </a:lnTo>
                <a:cubicBezTo>
                  <a:pt x="631024" y="1608305"/>
                  <a:pt x="626978" y="1634023"/>
                  <a:pt x="619503" y="1660701"/>
                </a:cubicBezTo>
                <a:cubicBezTo>
                  <a:pt x="612028" y="1687378"/>
                  <a:pt x="603250" y="1713644"/>
                  <a:pt x="592620" y="1739293"/>
                </a:cubicBezTo>
                <a:cubicBezTo>
                  <a:pt x="588437" y="1749375"/>
                  <a:pt x="571909" y="1744985"/>
                  <a:pt x="576092" y="1734767"/>
                </a:cubicBezTo>
                <a:cubicBezTo>
                  <a:pt x="581510" y="1721668"/>
                  <a:pt x="586516" y="1708432"/>
                  <a:pt x="591043" y="1695059"/>
                </a:cubicBezTo>
                <a:cubicBezTo>
                  <a:pt x="599752" y="1669273"/>
                  <a:pt x="606953" y="1642938"/>
                  <a:pt x="613468" y="1616535"/>
                </a:cubicBezTo>
                <a:cubicBezTo>
                  <a:pt x="619298" y="1592806"/>
                  <a:pt x="628556" y="1570381"/>
                  <a:pt x="640352" y="1549944"/>
                </a:cubicBezTo>
                <a:cubicBezTo>
                  <a:pt x="652147" y="1529507"/>
                  <a:pt x="665520" y="1510030"/>
                  <a:pt x="676288" y="1489045"/>
                </a:cubicBezTo>
                <a:cubicBezTo>
                  <a:pt x="688700" y="1464768"/>
                  <a:pt x="697204" y="1438776"/>
                  <a:pt x="703788" y="1412372"/>
                </a:cubicBezTo>
                <a:cubicBezTo>
                  <a:pt x="709891" y="1388095"/>
                  <a:pt x="714487" y="1363406"/>
                  <a:pt x="721001" y="1339266"/>
                </a:cubicBezTo>
                <a:cubicBezTo>
                  <a:pt x="727997" y="1313274"/>
                  <a:pt x="737735" y="1288586"/>
                  <a:pt x="750559" y="1264925"/>
                </a:cubicBezTo>
                <a:cubicBezTo>
                  <a:pt x="775865" y="1218154"/>
                  <a:pt x="794039" y="1168159"/>
                  <a:pt x="814339" y="1119193"/>
                </a:cubicBezTo>
                <a:cubicBezTo>
                  <a:pt x="824420" y="1094847"/>
                  <a:pt x="834433" y="1071736"/>
                  <a:pt x="847120" y="1047252"/>
                </a:cubicBezTo>
                <a:cubicBezTo>
                  <a:pt x="859808" y="1022769"/>
                  <a:pt x="874895" y="999795"/>
                  <a:pt x="889366" y="976272"/>
                </a:cubicBezTo>
                <a:lnTo>
                  <a:pt x="948918" y="876941"/>
                </a:lnTo>
                <a:lnTo>
                  <a:pt x="975215" y="837739"/>
                </a:lnTo>
                <a:lnTo>
                  <a:pt x="987606" y="813682"/>
                </a:lnTo>
                <a:lnTo>
                  <a:pt x="1018862" y="764891"/>
                </a:lnTo>
                <a:cubicBezTo>
                  <a:pt x="1033298" y="742483"/>
                  <a:pt x="1047443" y="719749"/>
                  <a:pt x="1060267" y="695574"/>
                </a:cubicBezTo>
                <a:cubicBezTo>
                  <a:pt x="1085916" y="647225"/>
                  <a:pt x="1107107" y="596750"/>
                  <a:pt x="1126721" y="545727"/>
                </a:cubicBezTo>
                <a:cubicBezTo>
                  <a:pt x="1135979" y="521655"/>
                  <a:pt x="1144483" y="497378"/>
                  <a:pt x="1154016" y="473375"/>
                </a:cubicBezTo>
                <a:cubicBezTo>
                  <a:pt x="1163548" y="449372"/>
                  <a:pt x="1173767" y="425643"/>
                  <a:pt x="1183025" y="401572"/>
                </a:cubicBezTo>
                <a:cubicBezTo>
                  <a:pt x="1192318" y="377398"/>
                  <a:pt x="1200839" y="352623"/>
                  <a:pt x="1206582" y="327343"/>
                </a:cubicBezTo>
                <a:lnTo>
                  <a:pt x="1207495" y="317116"/>
                </a:lnTo>
                <a:lnTo>
                  <a:pt x="1217109" y="294038"/>
                </a:lnTo>
                <a:cubicBezTo>
                  <a:pt x="1221841" y="280254"/>
                  <a:pt x="1226231" y="266332"/>
                  <a:pt x="1230345" y="252342"/>
                </a:cubicBezTo>
                <a:lnTo>
                  <a:pt x="1213474" y="250079"/>
                </a:lnTo>
                <a:lnTo>
                  <a:pt x="1207495" y="317116"/>
                </a:lnTo>
                <a:lnTo>
                  <a:pt x="1150176" y="454696"/>
                </a:lnTo>
                <a:cubicBezTo>
                  <a:pt x="1125693" y="507339"/>
                  <a:pt x="1100250" y="559580"/>
                  <a:pt x="1077481" y="612935"/>
                </a:cubicBezTo>
                <a:cubicBezTo>
                  <a:pt x="1056015" y="663239"/>
                  <a:pt x="1036024" y="714777"/>
                  <a:pt x="1012878" y="764617"/>
                </a:cubicBezTo>
                <a:lnTo>
                  <a:pt x="987606" y="813682"/>
                </a:lnTo>
                <a:lnTo>
                  <a:pt x="975708" y="832254"/>
                </a:lnTo>
                <a:lnTo>
                  <a:pt x="948918" y="876941"/>
                </a:lnTo>
                <a:lnTo>
                  <a:pt x="929347" y="906115"/>
                </a:lnTo>
                <a:cubicBezTo>
                  <a:pt x="901504" y="941708"/>
                  <a:pt x="870574" y="973803"/>
                  <a:pt x="840057" y="1007888"/>
                </a:cubicBezTo>
                <a:cubicBezTo>
                  <a:pt x="809538" y="1041972"/>
                  <a:pt x="778335" y="1077771"/>
                  <a:pt x="758584" y="1119467"/>
                </a:cubicBezTo>
                <a:cubicBezTo>
                  <a:pt x="754468" y="1128177"/>
                  <a:pt x="751177" y="1137161"/>
                  <a:pt x="748639" y="1146488"/>
                </a:cubicBezTo>
                <a:cubicBezTo>
                  <a:pt x="745210" y="1159175"/>
                  <a:pt x="748297" y="1171588"/>
                  <a:pt x="749942" y="1184618"/>
                </a:cubicBezTo>
                <a:cubicBezTo>
                  <a:pt x="751588" y="1197648"/>
                  <a:pt x="751108" y="1210953"/>
                  <a:pt x="745965" y="1222612"/>
                </a:cubicBezTo>
                <a:cubicBezTo>
                  <a:pt x="740821" y="1234270"/>
                  <a:pt x="733140" y="1244626"/>
                  <a:pt x="725733" y="1254981"/>
                </a:cubicBezTo>
                <a:cubicBezTo>
                  <a:pt x="709549" y="1277681"/>
                  <a:pt x="697479" y="1303193"/>
                  <a:pt x="689661" y="1328636"/>
                </a:cubicBezTo>
                <a:cubicBezTo>
                  <a:pt x="681842" y="1354079"/>
                  <a:pt x="678276" y="1381169"/>
                  <a:pt x="668881" y="1406063"/>
                </a:cubicBezTo>
                <a:cubicBezTo>
                  <a:pt x="652216" y="1450297"/>
                  <a:pt x="623138" y="1490554"/>
                  <a:pt x="600027" y="1529370"/>
                </a:cubicBezTo>
                <a:cubicBezTo>
                  <a:pt x="588471" y="1548778"/>
                  <a:pt x="577293" y="1569112"/>
                  <a:pt x="569380" y="1590398"/>
                </a:cubicBezTo>
                <a:lnTo>
                  <a:pt x="564317" y="1608645"/>
                </a:lnTo>
                <a:lnTo>
                  <a:pt x="566834" y="1575661"/>
                </a:lnTo>
                <a:lnTo>
                  <a:pt x="572188" y="1544834"/>
                </a:lnTo>
                <a:lnTo>
                  <a:pt x="598792" y="1498577"/>
                </a:lnTo>
                <a:cubicBezTo>
                  <a:pt x="611548" y="1478072"/>
                  <a:pt x="624372" y="1458115"/>
                  <a:pt x="636100" y="1436375"/>
                </a:cubicBezTo>
                <a:cubicBezTo>
                  <a:pt x="647827" y="1414636"/>
                  <a:pt x="655508" y="1393033"/>
                  <a:pt x="661268" y="1369098"/>
                </a:cubicBezTo>
                <a:cubicBezTo>
                  <a:pt x="667646" y="1342627"/>
                  <a:pt x="674367" y="1316292"/>
                  <a:pt x="685271" y="1291260"/>
                </a:cubicBezTo>
                <a:cubicBezTo>
                  <a:pt x="690758" y="1278573"/>
                  <a:pt x="697342" y="1266023"/>
                  <a:pt x="704954" y="1254913"/>
                </a:cubicBezTo>
                <a:cubicBezTo>
                  <a:pt x="712566" y="1243803"/>
                  <a:pt x="721070" y="1233173"/>
                  <a:pt x="727517" y="1221309"/>
                </a:cubicBezTo>
                <a:cubicBezTo>
                  <a:pt x="740890" y="1196688"/>
                  <a:pt x="725391" y="1171451"/>
                  <a:pt x="731014" y="1145802"/>
                </a:cubicBezTo>
                <a:lnTo>
                  <a:pt x="732775" y="1140606"/>
                </a:lnTo>
                <a:lnTo>
                  <a:pt x="737187" y="1133115"/>
                </a:lnTo>
                <a:cubicBezTo>
                  <a:pt x="752137" y="1109112"/>
                  <a:pt x="767293" y="1085246"/>
                  <a:pt x="781832" y="1060968"/>
                </a:cubicBezTo>
                <a:lnTo>
                  <a:pt x="800567" y="1027014"/>
                </a:lnTo>
                <a:lnTo>
                  <a:pt x="842131" y="979607"/>
                </a:lnTo>
                <a:cubicBezTo>
                  <a:pt x="873849" y="945051"/>
                  <a:pt x="906236" y="910984"/>
                  <a:pt x="933051" y="872579"/>
                </a:cubicBezTo>
                <a:cubicBezTo>
                  <a:pt x="997105" y="780819"/>
                  <a:pt x="1031806" y="672394"/>
                  <a:pt x="1077275" y="571033"/>
                </a:cubicBezTo>
                <a:cubicBezTo>
                  <a:pt x="1125144" y="464322"/>
                  <a:pt x="1180968" y="360561"/>
                  <a:pt x="1213818" y="247884"/>
                </a:cubicBezTo>
                <a:cubicBezTo>
                  <a:pt x="1215224" y="243049"/>
                  <a:pt x="1219270" y="241266"/>
                  <a:pt x="1223050" y="241866"/>
                </a:cubicBezTo>
                <a:close/>
                <a:moveTo>
                  <a:pt x="707069" y="209800"/>
                </a:moveTo>
                <a:lnTo>
                  <a:pt x="701366" y="254697"/>
                </a:lnTo>
                <a:cubicBezTo>
                  <a:pt x="691422" y="301856"/>
                  <a:pt x="671093" y="347376"/>
                  <a:pt x="651804" y="390736"/>
                </a:cubicBezTo>
                <a:lnTo>
                  <a:pt x="632813" y="434302"/>
                </a:lnTo>
                <a:lnTo>
                  <a:pt x="643232" y="408155"/>
                </a:lnTo>
                <a:cubicBezTo>
                  <a:pt x="653588" y="374962"/>
                  <a:pt x="661131" y="341015"/>
                  <a:pt x="670390" y="307548"/>
                </a:cubicBezTo>
                <a:cubicBezTo>
                  <a:pt x="675053" y="290677"/>
                  <a:pt x="680197" y="273944"/>
                  <a:pt x="686232" y="257485"/>
                </a:cubicBezTo>
                <a:close/>
                <a:moveTo>
                  <a:pt x="707093" y="209609"/>
                </a:moveTo>
                <a:lnTo>
                  <a:pt x="707149" y="209616"/>
                </a:lnTo>
                <a:lnTo>
                  <a:pt x="707069" y="209800"/>
                </a:lnTo>
                <a:close/>
                <a:moveTo>
                  <a:pt x="700402" y="198832"/>
                </a:moveTo>
                <a:cubicBezTo>
                  <a:pt x="704234" y="199141"/>
                  <a:pt x="707595" y="201798"/>
                  <a:pt x="707423" y="207010"/>
                </a:cubicBezTo>
                <a:lnTo>
                  <a:pt x="707093" y="209609"/>
                </a:lnTo>
                <a:lnTo>
                  <a:pt x="690278" y="207353"/>
                </a:lnTo>
                <a:cubicBezTo>
                  <a:pt x="688220" y="265166"/>
                  <a:pt x="663875" y="321333"/>
                  <a:pt x="640969" y="373522"/>
                </a:cubicBezTo>
                <a:lnTo>
                  <a:pt x="614905" y="432301"/>
                </a:lnTo>
                <a:lnTo>
                  <a:pt x="634865" y="374551"/>
                </a:lnTo>
                <a:cubicBezTo>
                  <a:pt x="642752" y="345541"/>
                  <a:pt x="649541" y="316258"/>
                  <a:pt x="658114" y="287386"/>
                </a:cubicBezTo>
                <a:cubicBezTo>
                  <a:pt x="662366" y="273121"/>
                  <a:pt x="667029" y="258925"/>
                  <a:pt x="672447" y="245140"/>
                </a:cubicBezTo>
                <a:cubicBezTo>
                  <a:pt x="677865" y="231356"/>
                  <a:pt x="684997" y="218463"/>
                  <a:pt x="690552" y="204747"/>
                </a:cubicBezTo>
                <a:cubicBezTo>
                  <a:pt x="692267" y="200564"/>
                  <a:pt x="696570" y="198523"/>
                  <a:pt x="700402" y="198832"/>
                </a:cubicBezTo>
                <a:close/>
                <a:moveTo>
                  <a:pt x="464184" y="124919"/>
                </a:moveTo>
                <a:lnTo>
                  <a:pt x="450246" y="184860"/>
                </a:lnTo>
                <a:lnTo>
                  <a:pt x="445850" y="195120"/>
                </a:lnTo>
                <a:cubicBezTo>
                  <a:pt x="437458" y="217537"/>
                  <a:pt x="430394" y="240648"/>
                  <a:pt x="420964" y="261942"/>
                </a:cubicBezTo>
                <a:cubicBezTo>
                  <a:pt x="410883" y="284711"/>
                  <a:pt x="399842" y="306245"/>
                  <a:pt x="390309" y="329974"/>
                </a:cubicBezTo>
                <a:lnTo>
                  <a:pt x="376335" y="366482"/>
                </a:lnTo>
                <a:lnTo>
                  <a:pt x="370558" y="379489"/>
                </a:lnTo>
                <a:cubicBezTo>
                  <a:pt x="353139" y="418442"/>
                  <a:pt x="336885" y="457944"/>
                  <a:pt x="319946" y="497172"/>
                </a:cubicBezTo>
                <a:lnTo>
                  <a:pt x="277310" y="606271"/>
                </a:lnTo>
                <a:lnTo>
                  <a:pt x="247183" y="659364"/>
                </a:lnTo>
                <a:cubicBezTo>
                  <a:pt x="223180" y="699689"/>
                  <a:pt x="197325" y="739191"/>
                  <a:pt x="166738" y="774852"/>
                </a:cubicBezTo>
                <a:cubicBezTo>
                  <a:pt x="161801" y="780682"/>
                  <a:pt x="152131" y="775812"/>
                  <a:pt x="152131" y="768817"/>
                </a:cubicBezTo>
                <a:cubicBezTo>
                  <a:pt x="152405" y="726298"/>
                  <a:pt x="163515" y="684258"/>
                  <a:pt x="176820" y="644139"/>
                </a:cubicBezTo>
                <a:cubicBezTo>
                  <a:pt x="201783" y="568838"/>
                  <a:pt x="234770" y="496418"/>
                  <a:pt x="268922" y="424889"/>
                </a:cubicBezTo>
                <a:cubicBezTo>
                  <a:pt x="297161" y="365687"/>
                  <a:pt x="325861" y="305174"/>
                  <a:pt x="343944" y="241786"/>
                </a:cubicBezTo>
                <a:lnTo>
                  <a:pt x="349143" y="218093"/>
                </a:lnTo>
                <a:lnTo>
                  <a:pt x="372410" y="185750"/>
                </a:lnTo>
                <a:lnTo>
                  <a:pt x="358076" y="177383"/>
                </a:lnTo>
                <a:lnTo>
                  <a:pt x="349143" y="218093"/>
                </a:lnTo>
                <a:lnTo>
                  <a:pt x="342895" y="226778"/>
                </a:lnTo>
                <a:cubicBezTo>
                  <a:pt x="334074" y="241180"/>
                  <a:pt x="326119" y="256148"/>
                  <a:pt x="318575" y="271201"/>
                </a:cubicBezTo>
                <a:cubicBezTo>
                  <a:pt x="304859" y="298564"/>
                  <a:pt x="292651" y="326545"/>
                  <a:pt x="279415" y="354045"/>
                </a:cubicBezTo>
                <a:cubicBezTo>
                  <a:pt x="265288" y="383535"/>
                  <a:pt x="248348" y="411516"/>
                  <a:pt x="232164" y="439908"/>
                </a:cubicBezTo>
                <a:cubicBezTo>
                  <a:pt x="197257" y="501424"/>
                  <a:pt x="163104" y="563420"/>
                  <a:pt x="133477" y="627680"/>
                </a:cubicBezTo>
                <a:cubicBezTo>
                  <a:pt x="129568" y="636115"/>
                  <a:pt x="118115" y="630972"/>
                  <a:pt x="117498" y="623359"/>
                </a:cubicBezTo>
                <a:cubicBezTo>
                  <a:pt x="114001" y="581028"/>
                  <a:pt x="132337" y="541398"/>
                  <a:pt x="141955" y="500619"/>
                </a:cubicBezTo>
                <a:lnTo>
                  <a:pt x="142441" y="497026"/>
                </a:lnTo>
                <a:lnTo>
                  <a:pt x="162144" y="465351"/>
                </a:lnTo>
                <a:lnTo>
                  <a:pt x="147536" y="459316"/>
                </a:lnTo>
                <a:lnTo>
                  <a:pt x="142441" y="497026"/>
                </a:lnTo>
                <a:lnTo>
                  <a:pt x="137412" y="505110"/>
                </a:lnTo>
                <a:cubicBezTo>
                  <a:pt x="131077" y="519546"/>
                  <a:pt x="125934" y="534823"/>
                  <a:pt x="119830" y="549910"/>
                </a:cubicBezTo>
                <a:cubicBezTo>
                  <a:pt x="107622" y="580085"/>
                  <a:pt x="91849" y="608546"/>
                  <a:pt x="63388" y="626102"/>
                </a:cubicBezTo>
                <a:cubicBezTo>
                  <a:pt x="58313" y="629257"/>
                  <a:pt x="49741" y="625279"/>
                  <a:pt x="50495" y="618696"/>
                </a:cubicBezTo>
                <a:cubicBezTo>
                  <a:pt x="54661" y="581508"/>
                  <a:pt x="75686" y="546905"/>
                  <a:pt x="83218" y="510402"/>
                </a:cubicBezTo>
                <a:lnTo>
                  <a:pt x="83590" y="503132"/>
                </a:lnTo>
                <a:lnTo>
                  <a:pt x="99736" y="479135"/>
                </a:lnTo>
                <a:lnTo>
                  <a:pt x="85128" y="473100"/>
                </a:lnTo>
                <a:lnTo>
                  <a:pt x="83590" y="503132"/>
                </a:lnTo>
                <a:lnTo>
                  <a:pt x="57002" y="542649"/>
                </a:lnTo>
                <a:lnTo>
                  <a:pt x="14308" y="606077"/>
                </a:lnTo>
                <a:lnTo>
                  <a:pt x="2790" y="606077"/>
                </a:lnTo>
                <a:cubicBezTo>
                  <a:pt x="-237" y="603042"/>
                  <a:pt x="-1386" y="597985"/>
                  <a:pt x="2352" y="593938"/>
                </a:cubicBezTo>
                <a:cubicBezTo>
                  <a:pt x="37259" y="556082"/>
                  <a:pt x="52895" y="504784"/>
                  <a:pt x="87871" y="466860"/>
                </a:cubicBezTo>
                <a:cubicBezTo>
                  <a:pt x="93426" y="460824"/>
                  <a:pt x="101656" y="466174"/>
                  <a:pt x="102479" y="472895"/>
                </a:cubicBezTo>
                <a:cubicBezTo>
                  <a:pt x="107417" y="511831"/>
                  <a:pt x="88630" y="546177"/>
                  <a:pt x="76556" y="581979"/>
                </a:cubicBezTo>
                <a:lnTo>
                  <a:pt x="74257" y="591615"/>
                </a:lnTo>
                <a:lnTo>
                  <a:pt x="54953" y="611083"/>
                </a:lnTo>
                <a:lnTo>
                  <a:pt x="67846" y="618490"/>
                </a:lnTo>
                <a:lnTo>
                  <a:pt x="74257" y="591615"/>
                </a:lnTo>
                <a:lnTo>
                  <a:pt x="87468" y="578292"/>
                </a:lnTo>
                <a:cubicBezTo>
                  <a:pt x="112205" y="539713"/>
                  <a:pt x="118493" y="487313"/>
                  <a:pt x="150279" y="453006"/>
                </a:cubicBezTo>
                <a:cubicBezTo>
                  <a:pt x="155354" y="447520"/>
                  <a:pt x="164955" y="451772"/>
                  <a:pt x="164887" y="459041"/>
                </a:cubicBezTo>
                <a:cubicBezTo>
                  <a:pt x="164612" y="487228"/>
                  <a:pt x="156040" y="515140"/>
                  <a:pt x="148565" y="541543"/>
                </a:cubicBezTo>
                <a:lnTo>
                  <a:pt x="138699" y="579355"/>
                </a:lnTo>
                <a:lnTo>
                  <a:pt x="118869" y="618764"/>
                </a:lnTo>
                <a:lnTo>
                  <a:pt x="134849" y="623085"/>
                </a:lnTo>
                <a:cubicBezTo>
                  <a:pt x="133717" y="609232"/>
                  <a:pt x="135277" y="595448"/>
                  <a:pt x="138055" y="581826"/>
                </a:cubicBezTo>
                <a:lnTo>
                  <a:pt x="138699" y="579355"/>
                </a:lnTo>
                <a:lnTo>
                  <a:pt x="173116" y="510957"/>
                </a:lnTo>
                <a:cubicBezTo>
                  <a:pt x="205486" y="451018"/>
                  <a:pt x="242382" y="393205"/>
                  <a:pt x="271323" y="331483"/>
                </a:cubicBezTo>
                <a:cubicBezTo>
                  <a:pt x="296903" y="276824"/>
                  <a:pt x="320701" y="219766"/>
                  <a:pt x="360477" y="173474"/>
                </a:cubicBezTo>
                <a:cubicBezTo>
                  <a:pt x="366718" y="166273"/>
                  <a:pt x="375907" y="174366"/>
                  <a:pt x="374810" y="181841"/>
                </a:cubicBezTo>
                <a:cubicBezTo>
                  <a:pt x="367678" y="229641"/>
                  <a:pt x="352522" y="275864"/>
                  <a:pt x="334554" y="320578"/>
                </a:cubicBezTo>
                <a:cubicBezTo>
                  <a:pt x="303350" y="398142"/>
                  <a:pt x="263505" y="471729"/>
                  <a:pt x="231615" y="548950"/>
                </a:cubicBezTo>
                <a:cubicBezTo>
                  <a:pt x="216802" y="584817"/>
                  <a:pt x="201851" y="622193"/>
                  <a:pt x="190467" y="657992"/>
                </a:cubicBezTo>
                <a:cubicBezTo>
                  <a:pt x="184775" y="675892"/>
                  <a:pt x="179563" y="694134"/>
                  <a:pt x="175749" y="712625"/>
                </a:cubicBezTo>
                <a:lnTo>
                  <a:pt x="172803" y="738719"/>
                </a:lnTo>
                <a:lnTo>
                  <a:pt x="154805" y="762714"/>
                </a:lnTo>
                <a:lnTo>
                  <a:pt x="169413" y="768749"/>
                </a:lnTo>
                <a:lnTo>
                  <a:pt x="172803" y="738719"/>
                </a:lnTo>
                <a:lnTo>
                  <a:pt x="202040" y="699740"/>
                </a:lnTo>
                <a:cubicBezTo>
                  <a:pt x="216596" y="677846"/>
                  <a:pt x="230141" y="655249"/>
                  <a:pt x="243205" y="632549"/>
                </a:cubicBezTo>
                <a:cubicBezTo>
                  <a:pt x="267208" y="590921"/>
                  <a:pt x="291280" y="549361"/>
                  <a:pt x="308219" y="504304"/>
                </a:cubicBezTo>
                <a:cubicBezTo>
                  <a:pt x="316380" y="482496"/>
                  <a:pt x="323649" y="460344"/>
                  <a:pt x="331193" y="438262"/>
                </a:cubicBezTo>
                <a:cubicBezTo>
                  <a:pt x="339354" y="414396"/>
                  <a:pt x="348818" y="390804"/>
                  <a:pt x="357734" y="367213"/>
                </a:cubicBezTo>
                <a:cubicBezTo>
                  <a:pt x="366649" y="343621"/>
                  <a:pt x="375770" y="320098"/>
                  <a:pt x="385920" y="296987"/>
                </a:cubicBezTo>
                <a:cubicBezTo>
                  <a:pt x="394973" y="276276"/>
                  <a:pt x="405534" y="256388"/>
                  <a:pt x="413695" y="235265"/>
                </a:cubicBezTo>
                <a:cubicBezTo>
                  <a:pt x="421273" y="215651"/>
                  <a:pt x="427874" y="195283"/>
                  <a:pt x="435906" y="175643"/>
                </a:cubicBezTo>
                <a:close/>
                <a:moveTo>
                  <a:pt x="464375" y="124097"/>
                </a:moveTo>
                <a:lnTo>
                  <a:pt x="464577" y="124215"/>
                </a:lnTo>
                <a:lnTo>
                  <a:pt x="464184" y="124919"/>
                </a:lnTo>
                <a:close/>
                <a:moveTo>
                  <a:pt x="1051008" y="105426"/>
                </a:moveTo>
                <a:cubicBezTo>
                  <a:pt x="1054043" y="108461"/>
                  <a:pt x="1055261" y="113570"/>
                  <a:pt x="1051626" y="117719"/>
                </a:cubicBezTo>
                <a:cubicBezTo>
                  <a:pt x="1045042" y="125263"/>
                  <a:pt x="1040036" y="133973"/>
                  <a:pt x="1036058" y="143162"/>
                </a:cubicBezTo>
                <a:cubicBezTo>
                  <a:pt x="1027485" y="163188"/>
                  <a:pt x="1023508" y="184516"/>
                  <a:pt x="1018845" y="206050"/>
                </a:cubicBezTo>
                <a:cubicBezTo>
                  <a:pt x="1014181" y="227584"/>
                  <a:pt x="1008626" y="248227"/>
                  <a:pt x="1000053" y="268595"/>
                </a:cubicBezTo>
                <a:cubicBezTo>
                  <a:pt x="989561" y="293421"/>
                  <a:pt x="978725" y="318110"/>
                  <a:pt x="968438" y="343004"/>
                </a:cubicBezTo>
                <a:cubicBezTo>
                  <a:pt x="957534" y="369408"/>
                  <a:pt x="947933" y="396222"/>
                  <a:pt x="937577" y="422832"/>
                </a:cubicBezTo>
                <a:cubicBezTo>
                  <a:pt x="896909" y="527553"/>
                  <a:pt x="848492" y="628914"/>
                  <a:pt x="798909" y="729659"/>
                </a:cubicBezTo>
                <a:cubicBezTo>
                  <a:pt x="786633" y="754622"/>
                  <a:pt x="774631" y="779310"/>
                  <a:pt x="763178" y="804959"/>
                </a:cubicBezTo>
                <a:cubicBezTo>
                  <a:pt x="751726" y="830608"/>
                  <a:pt x="742193" y="856806"/>
                  <a:pt x="730877" y="882592"/>
                </a:cubicBezTo>
                <a:cubicBezTo>
                  <a:pt x="719561" y="908378"/>
                  <a:pt x="706943" y="934370"/>
                  <a:pt x="695627" y="959264"/>
                </a:cubicBezTo>
                <a:cubicBezTo>
                  <a:pt x="684311" y="984159"/>
                  <a:pt x="672447" y="1010356"/>
                  <a:pt x="666892" y="1036485"/>
                </a:cubicBezTo>
                <a:cubicBezTo>
                  <a:pt x="661337" y="1062614"/>
                  <a:pt x="660926" y="1088469"/>
                  <a:pt x="656879" y="1115970"/>
                </a:cubicBezTo>
                <a:cubicBezTo>
                  <a:pt x="652833" y="1143470"/>
                  <a:pt x="643163" y="1168228"/>
                  <a:pt x="631642" y="1193396"/>
                </a:cubicBezTo>
                <a:cubicBezTo>
                  <a:pt x="609147" y="1242500"/>
                  <a:pt x="581441" y="1288791"/>
                  <a:pt x="562170" y="1339335"/>
                </a:cubicBezTo>
                <a:cubicBezTo>
                  <a:pt x="550100" y="1370882"/>
                  <a:pt x="532955" y="1400645"/>
                  <a:pt x="519239" y="1431506"/>
                </a:cubicBezTo>
                <a:cubicBezTo>
                  <a:pt x="512107" y="1447691"/>
                  <a:pt x="505249" y="1464082"/>
                  <a:pt x="500174" y="1481021"/>
                </a:cubicBezTo>
                <a:cubicBezTo>
                  <a:pt x="498528" y="1486405"/>
                  <a:pt x="496660" y="1492440"/>
                  <a:pt x="495588" y="1498543"/>
                </a:cubicBezTo>
                <a:lnTo>
                  <a:pt x="495668" y="1505791"/>
                </a:lnTo>
                <a:lnTo>
                  <a:pt x="487487" y="1510168"/>
                </a:lnTo>
                <a:lnTo>
                  <a:pt x="495785" y="1516477"/>
                </a:lnTo>
                <a:lnTo>
                  <a:pt x="495668" y="1505791"/>
                </a:lnTo>
                <a:lnTo>
                  <a:pt x="503123" y="1501801"/>
                </a:lnTo>
                <a:cubicBezTo>
                  <a:pt x="513136" y="1490965"/>
                  <a:pt x="517113" y="1474917"/>
                  <a:pt x="520679" y="1460996"/>
                </a:cubicBezTo>
                <a:cubicBezTo>
                  <a:pt x="524520" y="1445977"/>
                  <a:pt x="526989" y="1430546"/>
                  <a:pt x="531995" y="1415870"/>
                </a:cubicBezTo>
                <a:cubicBezTo>
                  <a:pt x="538853" y="1395639"/>
                  <a:pt x="552638" y="1377534"/>
                  <a:pt x="565462" y="1360732"/>
                </a:cubicBezTo>
                <a:cubicBezTo>
                  <a:pt x="580207" y="1341392"/>
                  <a:pt x="595500" y="1323836"/>
                  <a:pt x="610108" y="1303056"/>
                </a:cubicBezTo>
                <a:cubicBezTo>
                  <a:pt x="624715" y="1282276"/>
                  <a:pt x="636031" y="1259302"/>
                  <a:pt x="647484" y="1236670"/>
                </a:cubicBezTo>
                <a:cubicBezTo>
                  <a:pt x="659623" y="1212599"/>
                  <a:pt x="671007" y="1188664"/>
                  <a:pt x="682940" y="1163907"/>
                </a:cubicBezTo>
                <a:cubicBezTo>
                  <a:pt x="694872" y="1139150"/>
                  <a:pt x="706668" y="1114941"/>
                  <a:pt x="719836" y="1090046"/>
                </a:cubicBezTo>
                <a:cubicBezTo>
                  <a:pt x="733003" y="1065152"/>
                  <a:pt x="747885" y="1041286"/>
                  <a:pt x="761395" y="1016666"/>
                </a:cubicBezTo>
                <a:cubicBezTo>
                  <a:pt x="810499" y="926963"/>
                  <a:pt x="841428" y="828962"/>
                  <a:pt x="872015" y="731853"/>
                </a:cubicBezTo>
                <a:cubicBezTo>
                  <a:pt x="887377" y="683093"/>
                  <a:pt x="902738" y="634332"/>
                  <a:pt x="920227" y="586326"/>
                </a:cubicBezTo>
                <a:cubicBezTo>
                  <a:pt x="938469" y="536331"/>
                  <a:pt x="959386" y="487228"/>
                  <a:pt x="980508" y="438468"/>
                </a:cubicBezTo>
                <a:cubicBezTo>
                  <a:pt x="1024468" y="337038"/>
                  <a:pt x="1073366" y="237871"/>
                  <a:pt x="1128161" y="141859"/>
                </a:cubicBezTo>
                <a:cubicBezTo>
                  <a:pt x="1132619" y="133973"/>
                  <a:pt x="1143523" y="138087"/>
                  <a:pt x="1144140" y="146180"/>
                </a:cubicBezTo>
                <a:cubicBezTo>
                  <a:pt x="1144894" y="155438"/>
                  <a:pt x="1144894" y="164696"/>
                  <a:pt x="1144415" y="173955"/>
                </a:cubicBezTo>
                <a:cubicBezTo>
                  <a:pt x="1141946" y="219080"/>
                  <a:pt x="1129464" y="264206"/>
                  <a:pt x="1116022" y="306314"/>
                </a:cubicBezTo>
                <a:cubicBezTo>
                  <a:pt x="1102581" y="348422"/>
                  <a:pt x="1086533" y="389639"/>
                  <a:pt x="1069868" y="430581"/>
                </a:cubicBezTo>
                <a:cubicBezTo>
                  <a:pt x="1059033" y="457053"/>
                  <a:pt x="1050666" y="483251"/>
                  <a:pt x="1040310" y="511300"/>
                </a:cubicBezTo>
                <a:cubicBezTo>
                  <a:pt x="1029955" y="539349"/>
                  <a:pt x="1019462" y="567330"/>
                  <a:pt x="1008420" y="595104"/>
                </a:cubicBezTo>
                <a:cubicBezTo>
                  <a:pt x="986681" y="650106"/>
                  <a:pt x="962129" y="706273"/>
                  <a:pt x="936274" y="757091"/>
                </a:cubicBezTo>
                <a:cubicBezTo>
                  <a:pt x="910420" y="807908"/>
                  <a:pt x="882233" y="857629"/>
                  <a:pt x="857682" y="909132"/>
                </a:cubicBezTo>
                <a:cubicBezTo>
                  <a:pt x="845474" y="934781"/>
                  <a:pt x="835256" y="961390"/>
                  <a:pt x="822774" y="986765"/>
                </a:cubicBezTo>
                <a:lnTo>
                  <a:pt x="800567" y="1027014"/>
                </a:lnTo>
                <a:lnTo>
                  <a:pt x="795835" y="1032410"/>
                </a:lnTo>
                <a:cubicBezTo>
                  <a:pt x="781091" y="1050536"/>
                  <a:pt x="767293" y="1069387"/>
                  <a:pt x="755223" y="1089566"/>
                </a:cubicBezTo>
                <a:cubicBezTo>
                  <a:pt x="750046" y="1098242"/>
                  <a:pt x="745074" y="1107346"/>
                  <a:pt x="740856" y="1116758"/>
                </a:cubicBezTo>
                <a:lnTo>
                  <a:pt x="732775" y="1140606"/>
                </a:lnTo>
                <a:lnTo>
                  <a:pt x="696793" y="1201695"/>
                </a:lnTo>
                <a:cubicBezTo>
                  <a:pt x="674642" y="1248466"/>
                  <a:pt x="669224" y="1301890"/>
                  <a:pt x="656742" y="1351611"/>
                </a:cubicBezTo>
                <a:cubicBezTo>
                  <a:pt x="650227" y="1377465"/>
                  <a:pt x="641860" y="1402565"/>
                  <a:pt x="629310" y="1425677"/>
                </a:cubicBezTo>
                <a:cubicBezTo>
                  <a:pt x="616760" y="1448788"/>
                  <a:pt x="601741" y="1470460"/>
                  <a:pt x="589602" y="1493845"/>
                </a:cubicBezTo>
                <a:cubicBezTo>
                  <a:pt x="582847" y="1506841"/>
                  <a:pt x="577772" y="1520266"/>
                  <a:pt x="574078" y="1533956"/>
                </a:cubicBezTo>
                <a:lnTo>
                  <a:pt x="572188" y="1544834"/>
                </a:lnTo>
                <a:lnTo>
                  <a:pt x="564279" y="1558585"/>
                </a:lnTo>
                <a:lnTo>
                  <a:pt x="547259" y="1609956"/>
                </a:lnTo>
                <a:lnTo>
                  <a:pt x="550289" y="1569601"/>
                </a:lnTo>
                <a:cubicBezTo>
                  <a:pt x="551644" y="1555688"/>
                  <a:pt x="553598" y="1541989"/>
                  <a:pt x="557027" y="1529096"/>
                </a:cubicBezTo>
                <a:cubicBezTo>
                  <a:pt x="563885" y="1503310"/>
                  <a:pt x="577052" y="1479787"/>
                  <a:pt x="590768" y="1457087"/>
                </a:cubicBezTo>
                <a:cubicBezTo>
                  <a:pt x="604484" y="1434387"/>
                  <a:pt x="619640" y="1411755"/>
                  <a:pt x="628624" y="1386655"/>
                </a:cubicBezTo>
                <a:cubicBezTo>
                  <a:pt x="637608" y="1361555"/>
                  <a:pt x="643369" y="1334603"/>
                  <a:pt x="648856" y="1309297"/>
                </a:cubicBezTo>
                <a:lnTo>
                  <a:pt x="665833" y="1237617"/>
                </a:lnTo>
                <a:lnTo>
                  <a:pt x="672241" y="1225355"/>
                </a:lnTo>
                <a:lnTo>
                  <a:pt x="724753" y="1120475"/>
                </a:lnTo>
                <a:lnTo>
                  <a:pt x="783821" y="1023524"/>
                </a:lnTo>
                <a:cubicBezTo>
                  <a:pt x="811870" y="974146"/>
                  <a:pt x="831758" y="921751"/>
                  <a:pt x="857544" y="870659"/>
                </a:cubicBezTo>
                <a:cubicBezTo>
                  <a:pt x="883331" y="819567"/>
                  <a:pt x="910488" y="771972"/>
                  <a:pt x="936411" y="718206"/>
                </a:cubicBezTo>
                <a:cubicBezTo>
                  <a:pt x="962334" y="664439"/>
                  <a:pt x="985103" y="609095"/>
                  <a:pt x="1006363" y="553271"/>
                </a:cubicBezTo>
                <a:cubicBezTo>
                  <a:pt x="1025565" y="502796"/>
                  <a:pt x="1043191" y="451772"/>
                  <a:pt x="1063147" y="401572"/>
                </a:cubicBezTo>
                <a:cubicBezTo>
                  <a:pt x="1080155" y="358778"/>
                  <a:pt x="1096134" y="315504"/>
                  <a:pt x="1108684" y="271201"/>
                </a:cubicBezTo>
                <a:cubicBezTo>
                  <a:pt x="1114376" y="251107"/>
                  <a:pt x="1119794" y="230362"/>
                  <a:pt x="1123369" y="209376"/>
                </a:cubicBezTo>
                <a:lnTo>
                  <a:pt x="1124901" y="182641"/>
                </a:lnTo>
                <a:lnTo>
                  <a:pt x="1142974" y="150432"/>
                </a:lnTo>
                <a:lnTo>
                  <a:pt x="1126995" y="146111"/>
                </a:lnTo>
                <a:lnTo>
                  <a:pt x="1124901" y="182641"/>
                </a:lnTo>
                <a:lnTo>
                  <a:pt x="1122194" y="187465"/>
                </a:lnTo>
                <a:cubicBezTo>
                  <a:pt x="1067742" y="286289"/>
                  <a:pt x="1019324" y="388473"/>
                  <a:pt x="975982" y="492646"/>
                </a:cubicBezTo>
                <a:cubicBezTo>
                  <a:pt x="955957" y="540926"/>
                  <a:pt x="936686" y="589344"/>
                  <a:pt x="920021" y="638859"/>
                </a:cubicBezTo>
                <a:cubicBezTo>
                  <a:pt x="903356" y="688373"/>
                  <a:pt x="888199" y="738505"/>
                  <a:pt x="872221" y="787952"/>
                </a:cubicBezTo>
                <a:cubicBezTo>
                  <a:pt x="856241" y="837398"/>
                  <a:pt x="839439" y="886570"/>
                  <a:pt x="819414" y="934507"/>
                </a:cubicBezTo>
                <a:cubicBezTo>
                  <a:pt x="809538" y="958098"/>
                  <a:pt x="799045" y="981347"/>
                  <a:pt x="787387" y="1004116"/>
                </a:cubicBezTo>
                <a:cubicBezTo>
                  <a:pt x="775042" y="1028393"/>
                  <a:pt x="760710" y="1051504"/>
                  <a:pt x="747405" y="1075233"/>
                </a:cubicBezTo>
                <a:lnTo>
                  <a:pt x="724753" y="1120475"/>
                </a:lnTo>
                <a:lnTo>
                  <a:pt x="696244" y="1167268"/>
                </a:lnTo>
                <a:cubicBezTo>
                  <a:pt x="683763" y="1188459"/>
                  <a:pt x="673819" y="1210061"/>
                  <a:pt x="666755" y="1233722"/>
                </a:cubicBezTo>
                <a:lnTo>
                  <a:pt x="665833" y="1237617"/>
                </a:lnTo>
                <a:lnTo>
                  <a:pt x="635825" y="1295032"/>
                </a:lnTo>
                <a:cubicBezTo>
                  <a:pt x="623207" y="1316018"/>
                  <a:pt x="607365" y="1335083"/>
                  <a:pt x="592277" y="1354079"/>
                </a:cubicBezTo>
                <a:cubicBezTo>
                  <a:pt x="577189" y="1373076"/>
                  <a:pt x="560319" y="1393033"/>
                  <a:pt x="550443" y="1415459"/>
                </a:cubicBezTo>
                <a:cubicBezTo>
                  <a:pt x="544477" y="1429037"/>
                  <a:pt x="542419" y="1444536"/>
                  <a:pt x="538990" y="1458801"/>
                </a:cubicBezTo>
                <a:cubicBezTo>
                  <a:pt x="532201" y="1487262"/>
                  <a:pt x="521777" y="1523541"/>
                  <a:pt x="487624" y="1527175"/>
                </a:cubicBezTo>
                <a:cubicBezTo>
                  <a:pt x="483920" y="1527587"/>
                  <a:pt x="480217" y="1524158"/>
                  <a:pt x="479326" y="1520866"/>
                </a:cubicBezTo>
                <a:cubicBezTo>
                  <a:pt x="477885" y="1515448"/>
                  <a:pt x="477543" y="1509756"/>
                  <a:pt x="478023" y="1504201"/>
                </a:cubicBezTo>
                <a:cubicBezTo>
                  <a:pt x="480697" y="1470254"/>
                  <a:pt x="497774" y="1436855"/>
                  <a:pt x="511901" y="1406475"/>
                </a:cubicBezTo>
                <a:cubicBezTo>
                  <a:pt x="519651" y="1389878"/>
                  <a:pt x="527537" y="1373968"/>
                  <a:pt x="535630" y="1356960"/>
                </a:cubicBezTo>
                <a:cubicBezTo>
                  <a:pt x="543722" y="1339952"/>
                  <a:pt x="550032" y="1322395"/>
                  <a:pt x="557507" y="1305113"/>
                </a:cubicBezTo>
                <a:cubicBezTo>
                  <a:pt x="579521" y="1254364"/>
                  <a:pt x="609559" y="1207318"/>
                  <a:pt x="629447" y="1155609"/>
                </a:cubicBezTo>
                <a:cubicBezTo>
                  <a:pt x="639529" y="1129411"/>
                  <a:pt x="641723" y="1101019"/>
                  <a:pt x="644466" y="1073793"/>
                </a:cubicBezTo>
                <a:cubicBezTo>
                  <a:pt x="647210" y="1046567"/>
                  <a:pt x="651530" y="1021466"/>
                  <a:pt x="661749" y="995269"/>
                </a:cubicBezTo>
                <a:cubicBezTo>
                  <a:pt x="671967" y="969071"/>
                  <a:pt x="683626" y="944108"/>
                  <a:pt x="695764" y="918185"/>
                </a:cubicBezTo>
                <a:cubicBezTo>
                  <a:pt x="707903" y="892262"/>
                  <a:pt x="718944" y="866064"/>
                  <a:pt x="729780" y="839592"/>
                </a:cubicBezTo>
                <a:cubicBezTo>
                  <a:pt x="750903" y="787814"/>
                  <a:pt x="775111" y="739054"/>
                  <a:pt x="800554" y="687756"/>
                </a:cubicBezTo>
                <a:cubicBezTo>
                  <a:pt x="825997" y="636458"/>
                  <a:pt x="849589" y="585641"/>
                  <a:pt x="873318" y="532148"/>
                </a:cubicBezTo>
                <a:cubicBezTo>
                  <a:pt x="897047" y="478656"/>
                  <a:pt x="918032" y="424340"/>
                  <a:pt x="939292" y="369819"/>
                </a:cubicBezTo>
                <a:cubicBezTo>
                  <a:pt x="949099" y="344582"/>
                  <a:pt x="959728" y="319687"/>
                  <a:pt x="970359" y="294793"/>
                </a:cubicBezTo>
                <a:cubicBezTo>
                  <a:pt x="980166" y="271818"/>
                  <a:pt x="990795" y="249118"/>
                  <a:pt x="996968" y="224772"/>
                </a:cubicBezTo>
                <a:cubicBezTo>
                  <a:pt x="1007186" y="184173"/>
                  <a:pt x="1010889" y="138225"/>
                  <a:pt x="1039556" y="105443"/>
                </a:cubicBezTo>
                <a:lnTo>
                  <a:pt x="1039487" y="105580"/>
                </a:lnTo>
                <a:cubicBezTo>
                  <a:pt x="1043122" y="101431"/>
                  <a:pt x="1047974" y="102391"/>
                  <a:pt x="1051008" y="105426"/>
                </a:cubicBezTo>
                <a:close/>
                <a:moveTo>
                  <a:pt x="974113" y="90578"/>
                </a:moveTo>
                <a:cubicBezTo>
                  <a:pt x="978400" y="90578"/>
                  <a:pt x="982669" y="93338"/>
                  <a:pt x="982634" y="98859"/>
                </a:cubicBezTo>
                <a:cubicBezTo>
                  <a:pt x="982291" y="148305"/>
                  <a:pt x="966724" y="196997"/>
                  <a:pt x="954448" y="244454"/>
                </a:cubicBezTo>
                <a:cubicBezTo>
                  <a:pt x="948962" y="265851"/>
                  <a:pt x="944504" y="287523"/>
                  <a:pt x="938263" y="308714"/>
                </a:cubicBezTo>
                <a:cubicBezTo>
                  <a:pt x="931405" y="332031"/>
                  <a:pt x="923175" y="355005"/>
                  <a:pt x="913849" y="377500"/>
                </a:cubicBezTo>
                <a:cubicBezTo>
                  <a:pt x="895401" y="422008"/>
                  <a:pt x="871534" y="463499"/>
                  <a:pt x="850412" y="507047"/>
                </a:cubicBezTo>
                <a:cubicBezTo>
                  <a:pt x="829289" y="550596"/>
                  <a:pt x="812144" y="595447"/>
                  <a:pt x="796988" y="641395"/>
                </a:cubicBezTo>
                <a:cubicBezTo>
                  <a:pt x="782723" y="684738"/>
                  <a:pt x="768870" y="728972"/>
                  <a:pt x="745759" y="768611"/>
                </a:cubicBezTo>
                <a:lnTo>
                  <a:pt x="745274" y="768730"/>
                </a:lnTo>
                <a:lnTo>
                  <a:pt x="710783" y="854336"/>
                </a:lnTo>
                <a:cubicBezTo>
                  <a:pt x="689386" y="916950"/>
                  <a:pt x="671213" y="981209"/>
                  <a:pt x="638569" y="1039160"/>
                </a:cubicBezTo>
                <a:cubicBezTo>
                  <a:pt x="608050" y="1093201"/>
                  <a:pt x="570057" y="1143676"/>
                  <a:pt x="549963" y="1202997"/>
                </a:cubicBezTo>
                <a:lnTo>
                  <a:pt x="582171" y="1099341"/>
                </a:lnTo>
                <a:lnTo>
                  <a:pt x="627939" y="1022975"/>
                </a:lnTo>
                <a:cubicBezTo>
                  <a:pt x="643918" y="993828"/>
                  <a:pt x="655576" y="963173"/>
                  <a:pt x="666549" y="931900"/>
                </a:cubicBezTo>
                <a:cubicBezTo>
                  <a:pt x="689523" y="866201"/>
                  <a:pt x="708863" y="799130"/>
                  <a:pt x="739930" y="736585"/>
                </a:cubicBezTo>
                <a:lnTo>
                  <a:pt x="741763" y="736075"/>
                </a:lnTo>
                <a:lnTo>
                  <a:pt x="762467" y="690344"/>
                </a:lnTo>
                <a:cubicBezTo>
                  <a:pt x="771185" y="666341"/>
                  <a:pt x="778712" y="641841"/>
                  <a:pt x="786838" y="617735"/>
                </a:cubicBezTo>
                <a:cubicBezTo>
                  <a:pt x="801926" y="573090"/>
                  <a:pt x="819757" y="530296"/>
                  <a:pt x="840948" y="487502"/>
                </a:cubicBezTo>
                <a:cubicBezTo>
                  <a:pt x="862139" y="444708"/>
                  <a:pt x="886279" y="401365"/>
                  <a:pt x="902944" y="358709"/>
                </a:cubicBezTo>
                <a:cubicBezTo>
                  <a:pt x="919609" y="316052"/>
                  <a:pt x="929416" y="272024"/>
                  <a:pt x="941006" y="227858"/>
                </a:cubicBezTo>
                <a:cubicBezTo>
                  <a:pt x="952047" y="185819"/>
                  <a:pt x="965146" y="142613"/>
                  <a:pt x="965420" y="98790"/>
                </a:cubicBezTo>
                <a:lnTo>
                  <a:pt x="965489" y="98859"/>
                </a:lnTo>
                <a:cubicBezTo>
                  <a:pt x="965524" y="93338"/>
                  <a:pt x="969827" y="90578"/>
                  <a:pt x="974113" y="90578"/>
                </a:cubicBezTo>
                <a:close/>
                <a:moveTo>
                  <a:pt x="645770" y="78062"/>
                </a:moveTo>
                <a:cubicBezTo>
                  <a:pt x="649473" y="80222"/>
                  <a:pt x="651668" y="84697"/>
                  <a:pt x="648650" y="89326"/>
                </a:cubicBezTo>
                <a:cubicBezTo>
                  <a:pt x="633014" y="113398"/>
                  <a:pt x="624578" y="140144"/>
                  <a:pt x="616554" y="168056"/>
                </a:cubicBezTo>
                <a:lnTo>
                  <a:pt x="604740" y="214409"/>
                </a:lnTo>
                <a:lnTo>
                  <a:pt x="613468" y="190482"/>
                </a:lnTo>
                <a:cubicBezTo>
                  <a:pt x="619915" y="178412"/>
                  <a:pt x="629379" y="165245"/>
                  <a:pt x="643575" y="162159"/>
                </a:cubicBezTo>
                <a:lnTo>
                  <a:pt x="643369" y="161816"/>
                </a:lnTo>
                <a:cubicBezTo>
                  <a:pt x="654136" y="159484"/>
                  <a:pt x="658662" y="176012"/>
                  <a:pt x="647895" y="178343"/>
                </a:cubicBezTo>
                <a:cubicBezTo>
                  <a:pt x="634111" y="181361"/>
                  <a:pt x="626498" y="200632"/>
                  <a:pt x="621766" y="212359"/>
                </a:cubicBezTo>
                <a:cubicBezTo>
                  <a:pt x="613537" y="232865"/>
                  <a:pt x="608188" y="254604"/>
                  <a:pt x="603318" y="276138"/>
                </a:cubicBezTo>
                <a:cubicBezTo>
                  <a:pt x="593511" y="319207"/>
                  <a:pt x="583636" y="361795"/>
                  <a:pt x="570605" y="404040"/>
                </a:cubicBezTo>
                <a:cubicBezTo>
                  <a:pt x="561553" y="433461"/>
                  <a:pt x="550443" y="463293"/>
                  <a:pt x="537756" y="490177"/>
                </a:cubicBezTo>
                <a:cubicBezTo>
                  <a:pt x="525068" y="517060"/>
                  <a:pt x="513547" y="543463"/>
                  <a:pt x="505455" y="572130"/>
                </a:cubicBezTo>
                <a:cubicBezTo>
                  <a:pt x="489407" y="628571"/>
                  <a:pt x="482137" y="687070"/>
                  <a:pt x="468970" y="744197"/>
                </a:cubicBezTo>
                <a:cubicBezTo>
                  <a:pt x="462249" y="773275"/>
                  <a:pt x="454020" y="802079"/>
                  <a:pt x="442498" y="829648"/>
                </a:cubicBezTo>
                <a:cubicBezTo>
                  <a:pt x="436738" y="843433"/>
                  <a:pt x="429743" y="856977"/>
                  <a:pt x="423819" y="870856"/>
                </a:cubicBezTo>
                <a:lnTo>
                  <a:pt x="415909" y="898761"/>
                </a:lnTo>
                <a:lnTo>
                  <a:pt x="402996" y="905497"/>
                </a:lnTo>
                <a:lnTo>
                  <a:pt x="411569" y="914070"/>
                </a:lnTo>
                <a:lnTo>
                  <a:pt x="415909" y="898761"/>
                </a:lnTo>
                <a:lnTo>
                  <a:pt x="421976" y="895596"/>
                </a:lnTo>
                <a:cubicBezTo>
                  <a:pt x="427034" y="890187"/>
                  <a:pt x="430943" y="883346"/>
                  <a:pt x="434063" y="877105"/>
                </a:cubicBezTo>
                <a:cubicBezTo>
                  <a:pt x="442978" y="859343"/>
                  <a:pt x="448190" y="839729"/>
                  <a:pt x="453403" y="820595"/>
                </a:cubicBezTo>
                <a:cubicBezTo>
                  <a:pt x="457792" y="804547"/>
                  <a:pt x="461632" y="788225"/>
                  <a:pt x="467393" y="772589"/>
                </a:cubicBezTo>
                <a:cubicBezTo>
                  <a:pt x="475417" y="750849"/>
                  <a:pt x="487693" y="730550"/>
                  <a:pt x="498048" y="709907"/>
                </a:cubicBezTo>
                <a:cubicBezTo>
                  <a:pt x="511558" y="683092"/>
                  <a:pt x="524794" y="655797"/>
                  <a:pt x="535630" y="627954"/>
                </a:cubicBezTo>
                <a:cubicBezTo>
                  <a:pt x="546466" y="600110"/>
                  <a:pt x="555381" y="572130"/>
                  <a:pt x="567451" y="544423"/>
                </a:cubicBezTo>
                <a:lnTo>
                  <a:pt x="598616" y="475322"/>
                </a:lnTo>
                <a:lnTo>
                  <a:pt x="575955" y="542709"/>
                </a:lnTo>
                <a:cubicBezTo>
                  <a:pt x="566628" y="574187"/>
                  <a:pt x="556889" y="607723"/>
                  <a:pt x="543928" y="639064"/>
                </a:cubicBezTo>
                <a:cubicBezTo>
                  <a:pt x="532544" y="666564"/>
                  <a:pt x="519102" y="692968"/>
                  <a:pt x="508404" y="720743"/>
                </a:cubicBezTo>
                <a:lnTo>
                  <a:pt x="503105" y="738037"/>
                </a:lnTo>
                <a:lnTo>
                  <a:pt x="496402" y="751741"/>
                </a:lnTo>
                <a:cubicBezTo>
                  <a:pt x="488310" y="767789"/>
                  <a:pt x="481932" y="782190"/>
                  <a:pt x="476925" y="800227"/>
                </a:cubicBezTo>
                <a:cubicBezTo>
                  <a:pt x="471919" y="818263"/>
                  <a:pt x="467461" y="836506"/>
                  <a:pt x="461701" y="854336"/>
                </a:cubicBezTo>
                <a:cubicBezTo>
                  <a:pt x="452511" y="882591"/>
                  <a:pt x="437835" y="920722"/>
                  <a:pt x="403202" y="922985"/>
                </a:cubicBezTo>
                <a:cubicBezTo>
                  <a:pt x="398881" y="923259"/>
                  <a:pt x="394218" y="918802"/>
                  <a:pt x="394629" y="914413"/>
                </a:cubicBezTo>
                <a:cubicBezTo>
                  <a:pt x="398127" y="878751"/>
                  <a:pt x="417741" y="847410"/>
                  <a:pt x="430017" y="815932"/>
                </a:cubicBezTo>
                <a:cubicBezTo>
                  <a:pt x="442292" y="784453"/>
                  <a:pt x="450522" y="751535"/>
                  <a:pt x="457380" y="718480"/>
                </a:cubicBezTo>
                <a:cubicBezTo>
                  <a:pt x="463587" y="688682"/>
                  <a:pt x="468679" y="658575"/>
                  <a:pt x="474722" y="628708"/>
                </a:cubicBezTo>
                <a:lnTo>
                  <a:pt x="490380" y="568711"/>
                </a:lnTo>
                <a:lnTo>
                  <a:pt x="464967" y="627667"/>
                </a:lnTo>
                <a:cubicBezTo>
                  <a:pt x="431534" y="698201"/>
                  <a:pt x="392624" y="766313"/>
                  <a:pt x="367678" y="840483"/>
                </a:cubicBezTo>
                <a:cubicBezTo>
                  <a:pt x="364728" y="849261"/>
                  <a:pt x="350121" y="848301"/>
                  <a:pt x="350807" y="838220"/>
                </a:cubicBezTo>
                <a:lnTo>
                  <a:pt x="351228" y="836045"/>
                </a:lnTo>
                <a:lnTo>
                  <a:pt x="367952" y="838288"/>
                </a:lnTo>
                <a:cubicBezTo>
                  <a:pt x="370009" y="808867"/>
                  <a:pt x="380913" y="781093"/>
                  <a:pt x="390926" y="753661"/>
                </a:cubicBezTo>
                <a:lnTo>
                  <a:pt x="401912" y="717742"/>
                </a:lnTo>
                <a:lnTo>
                  <a:pt x="422884" y="674725"/>
                </a:lnTo>
                <a:cubicBezTo>
                  <a:pt x="446476" y="627611"/>
                  <a:pt x="470136" y="580702"/>
                  <a:pt x="486938" y="530158"/>
                </a:cubicBezTo>
                <a:cubicBezTo>
                  <a:pt x="503740" y="479615"/>
                  <a:pt x="512724" y="426808"/>
                  <a:pt x="532407" y="377156"/>
                </a:cubicBezTo>
                <a:cubicBezTo>
                  <a:pt x="542557" y="351439"/>
                  <a:pt x="555381" y="326064"/>
                  <a:pt x="563611" y="300758"/>
                </a:cubicBezTo>
                <a:cubicBezTo>
                  <a:pt x="571840" y="275452"/>
                  <a:pt x="578150" y="249529"/>
                  <a:pt x="584390" y="223674"/>
                </a:cubicBezTo>
                <a:cubicBezTo>
                  <a:pt x="596049" y="175531"/>
                  <a:pt x="606404" y="122725"/>
                  <a:pt x="633836" y="80685"/>
                </a:cubicBezTo>
                <a:cubicBezTo>
                  <a:pt x="636854" y="76056"/>
                  <a:pt x="642066" y="75902"/>
                  <a:pt x="645770" y="78062"/>
                </a:cubicBezTo>
                <a:close/>
                <a:moveTo>
                  <a:pt x="599478" y="712"/>
                </a:moveTo>
                <a:cubicBezTo>
                  <a:pt x="602821" y="1680"/>
                  <a:pt x="605650" y="4629"/>
                  <a:pt x="605924" y="8813"/>
                </a:cubicBezTo>
                <a:cubicBezTo>
                  <a:pt x="609353" y="62306"/>
                  <a:pt x="584322" y="115386"/>
                  <a:pt x="563267" y="163050"/>
                </a:cubicBezTo>
                <a:cubicBezTo>
                  <a:pt x="553529" y="184995"/>
                  <a:pt x="543379" y="206735"/>
                  <a:pt x="535699" y="229504"/>
                </a:cubicBezTo>
                <a:cubicBezTo>
                  <a:pt x="526097" y="257964"/>
                  <a:pt x="518073" y="286905"/>
                  <a:pt x="510049" y="315846"/>
                </a:cubicBezTo>
                <a:cubicBezTo>
                  <a:pt x="494070" y="373590"/>
                  <a:pt x="476034" y="429140"/>
                  <a:pt x="461083" y="488805"/>
                </a:cubicBezTo>
                <a:cubicBezTo>
                  <a:pt x="446133" y="548469"/>
                  <a:pt x="433034" y="608614"/>
                  <a:pt x="417124" y="668004"/>
                </a:cubicBezTo>
                <a:lnTo>
                  <a:pt x="401912" y="717742"/>
                </a:lnTo>
                <a:lnTo>
                  <a:pt x="384154" y="754166"/>
                </a:lnTo>
                <a:lnTo>
                  <a:pt x="351369" y="835313"/>
                </a:lnTo>
                <a:lnTo>
                  <a:pt x="359920" y="791054"/>
                </a:lnTo>
                <a:cubicBezTo>
                  <a:pt x="364489" y="775726"/>
                  <a:pt x="370215" y="760519"/>
                  <a:pt x="375976" y="744608"/>
                </a:cubicBezTo>
                <a:cubicBezTo>
                  <a:pt x="387497" y="712787"/>
                  <a:pt x="396344" y="679937"/>
                  <a:pt x="404848" y="647224"/>
                </a:cubicBezTo>
                <a:cubicBezTo>
                  <a:pt x="420278" y="587697"/>
                  <a:pt x="433651" y="525906"/>
                  <a:pt x="448602" y="468025"/>
                </a:cubicBezTo>
                <a:lnTo>
                  <a:pt x="453469" y="450983"/>
                </a:lnTo>
                <a:lnTo>
                  <a:pt x="480697" y="373796"/>
                </a:lnTo>
                <a:cubicBezTo>
                  <a:pt x="499214" y="315229"/>
                  <a:pt x="515810" y="256044"/>
                  <a:pt x="534670" y="197545"/>
                </a:cubicBezTo>
                <a:lnTo>
                  <a:pt x="562555" y="119510"/>
                </a:lnTo>
                <a:lnTo>
                  <a:pt x="578407" y="79648"/>
                </a:lnTo>
                <a:lnTo>
                  <a:pt x="581875" y="65283"/>
                </a:lnTo>
                <a:lnTo>
                  <a:pt x="585385" y="55413"/>
                </a:lnTo>
                <a:cubicBezTo>
                  <a:pt x="590649" y="40703"/>
                  <a:pt x="596529" y="26267"/>
                  <a:pt x="604759" y="12997"/>
                </a:cubicBezTo>
                <a:lnTo>
                  <a:pt x="588779" y="8676"/>
                </a:lnTo>
                <a:cubicBezTo>
                  <a:pt x="589551" y="20609"/>
                  <a:pt x="588788" y="32542"/>
                  <a:pt x="586917" y="44397"/>
                </a:cubicBezTo>
                <a:lnTo>
                  <a:pt x="581875" y="65283"/>
                </a:lnTo>
                <a:lnTo>
                  <a:pt x="569714" y="99476"/>
                </a:lnTo>
                <a:lnTo>
                  <a:pt x="562555" y="119510"/>
                </a:lnTo>
                <a:lnTo>
                  <a:pt x="551677" y="146865"/>
                </a:lnTo>
                <a:cubicBezTo>
                  <a:pt x="542557" y="167782"/>
                  <a:pt x="532544" y="188424"/>
                  <a:pt x="524383" y="209753"/>
                </a:cubicBezTo>
                <a:cubicBezTo>
                  <a:pt x="513684" y="237665"/>
                  <a:pt x="505866" y="266811"/>
                  <a:pt x="497842" y="295615"/>
                </a:cubicBezTo>
                <a:lnTo>
                  <a:pt x="453469" y="450983"/>
                </a:lnTo>
                <a:lnTo>
                  <a:pt x="450796" y="458561"/>
                </a:lnTo>
                <a:cubicBezTo>
                  <a:pt x="438863" y="486199"/>
                  <a:pt x="424599" y="512739"/>
                  <a:pt x="410951" y="539554"/>
                </a:cubicBezTo>
                <a:cubicBezTo>
                  <a:pt x="389623" y="581388"/>
                  <a:pt x="372889" y="625142"/>
                  <a:pt x="353001" y="667593"/>
                </a:cubicBezTo>
                <a:cubicBezTo>
                  <a:pt x="336062" y="703871"/>
                  <a:pt x="315419" y="744814"/>
                  <a:pt x="280512" y="766965"/>
                </a:cubicBezTo>
                <a:cubicBezTo>
                  <a:pt x="273723" y="771286"/>
                  <a:pt x="266522" y="764222"/>
                  <a:pt x="267893" y="757295"/>
                </a:cubicBezTo>
                <a:cubicBezTo>
                  <a:pt x="272900" y="731852"/>
                  <a:pt x="277632" y="707438"/>
                  <a:pt x="285656" y="682337"/>
                </a:cubicBezTo>
                <a:cubicBezTo>
                  <a:pt x="293680" y="657237"/>
                  <a:pt x="303349" y="632754"/>
                  <a:pt x="313636" y="608545"/>
                </a:cubicBezTo>
                <a:cubicBezTo>
                  <a:pt x="332153" y="564860"/>
                  <a:pt x="352590" y="522889"/>
                  <a:pt x="371518" y="478380"/>
                </a:cubicBezTo>
                <a:cubicBezTo>
                  <a:pt x="390446" y="433872"/>
                  <a:pt x="404848" y="389021"/>
                  <a:pt x="414243" y="341563"/>
                </a:cubicBezTo>
                <a:lnTo>
                  <a:pt x="421302" y="307848"/>
                </a:lnTo>
                <a:lnTo>
                  <a:pt x="382285" y="395331"/>
                </a:lnTo>
                <a:cubicBezTo>
                  <a:pt x="365278" y="433804"/>
                  <a:pt x="349093" y="472689"/>
                  <a:pt x="332428" y="511368"/>
                </a:cubicBezTo>
                <a:cubicBezTo>
                  <a:pt x="298275" y="590509"/>
                  <a:pt x="264053" y="674451"/>
                  <a:pt x="261790" y="761822"/>
                </a:cubicBezTo>
                <a:cubicBezTo>
                  <a:pt x="261516" y="772863"/>
                  <a:pt x="244371" y="772863"/>
                  <a:pt x="244645" y="761822"/>
                </a:cubicBezTo>
                <a:cubicBezTo>
                  <a:pt x="245880" y="713748"/>
                  <a:pt x="256784" y="666427"/>
                  <a:pt x="271597" y="620890"/>
                </a:cubicBezTo>
                <a:lnTo>
                  <a:pt x="277310" y="606271"/>
                </a:lnTo>
                <a:lnTo>
                  <a:pt x="280650" y="600385"/>
                </a:lnTo>
                <a:cubicBezTo>
                  <a:pt x="292171" y="579194"/>
                  <a:pt x="304104" y="558620"/>
                  <a:pt x="313568" y="536331"/>
                </a:cubicBezTo>
                <a:cubicBezTo>
                  <a:pt x="332291" y="492371"/>
                  <a:pt x="346007" y="446354"/>
                  <a:pt x="362877" y="401640"/>
                </a:cubicBezTo>
                <a:lnTo>
                  <a:pt x="376335" y="366482"/>
                </a:lnTo>
                <a:lnTo>
                  <a:pt x="425980" y="254699"/>
                </a:lnTo>
                <a:cubicBezTo>
                  <a:pt x="434522" y="233581"/>
                  <a:pt x="442355" y="212220"/>
                  <a:pt x="448935" y="190494"/>
                </a:cubicBezTo>
                <a:lnTo>
                  <a:pt x="450246" y="184860"/>
                </a:lnTo>
                <a:lnTo>
                  <a:pt x="459898" y="162329"/>
                </a:lnTo>
                <a:lnTo>
                  <a:pt x="478182" y="133301"/>
                </a:lnTo>
                <a:lnTo>
                  <a:pt x="478549" y="132370"/>
                </a:lnTo>
                <a:lnTo>
                  <a:pt x="464577" y="124215"/>
                </a:lnTo>
                <a:lnTo>
                  <a:pt x="466707" y="120393"/>
                </a:lnTo>
                <a:cubicBezTo>
                  <a:pt x="469691" y="116655"/>
                  <a:pt x="473566" y="116913"/>
                  <a:pt x="476549" y="119022"/>
                </a:cubicBezTo>
                <a:lnTo>
                  <a:pt x="480383" y="127333"/>
                </a:lnTo>
                <a:lnTo>
                  <a:pt x="503603" y="61826"/>
                </a:lnTo>
                <a:lnTo>
                  <a:pt x="503603" y="62031"/>
                </a:lnTo>
                <a:cubicBezTo>
                  <a:pt x="506758" y="51470"/>
                  <a:pt x="523285" y="55996"/>
                  <a:pt x="520131" y="66558"/>
                </a:cubicBezTo>
                <a:cubicBezTo>
                  <a:pt x="504426" y="119227"/>
                  <a:pt x="481109" y="169085"/>
                  <a:pt x="462524" y="220725"/>
                </a:cubicBezTo>
                <a:cubicBezTo>
                  <a:pt x="445927" y="266743"/>
                  <a:pt x="437492" y="315297"/>
                  <a:pt x="427685" y="361794"/>
                </a:cubicBezTo>
                <a:cubicBezTo>
                  <a:pt x="417878" y="408292"/>
                  <a:pt x="401830" y="451428"/>
                  <a:pt x="382696" y="495731"/>
                </a:cubicBezTo>
                <a:cubicBezTo>
                  <a:pt x="363563" y="540034"/>
                  <a:pt x="342303" y="583445"/>
                  <a:pt x="323992" y="628159"/>
                </a:cubicBezTo>
                <a:cubicBezTo>
                  <a:pt x="315077" y="649899"/>
                  <a:pt x="306778" y="671982"/>
                  <a:pt x="299920" y="694339"/>
                </a:cubicBezTo>
                <a:lnTo>
                  <a:pt x="290540" y="735488"/>
                </a:lnTo>
                <a:lnTo>
                  <a:pt x="271871" y="752358"/>
                </a:lnTo>
                <a:lnTo>
                  <a:pt x="284490" y="762027"/>
                </a:lnTo>
                <a:lnTo>
                  <a:pt x="290540" y="735488"/>
                </a:lnTo>
                <a:lnTo>
                  <a:pt x="296063" y="730498"/>
                </a:lnTo>
                <a:cubicBezTo>
                  <a:pt x="303093" y="722079"/>
                  <a:pt x="309213" y="712821"/>
                  <a:pt x="314802" y="703597"/>
                </a:cubicBezTo>
                <a:cubicBezTo>
                  <a:pt x="327901" y="682132"/>
                  <a:pt x="338531" y="659226"/>
                  <a:pt x="348544" y="636252"/>
                </a:cubicBezTo>
                <a:cubicBezTo>
                  <a:pt x="356430" y="618078"/>
                  <a:pt x="363905" y="599698"/>
                  <a:pt x="371998" y="581525"/>
                </a:cubicBezTo>
                <a:cubicBezTo>
                  <a:pt x="383725" y="555259"/>
                  <a:pt x="396481" y="530501"/>
                  <a:pt x="409991" y="504167"/>
                </a:cubicBezTo>
                <a:cubicBezTo>
                  <a:pt x="423502" y="477832"/>
                  <a:pt x="436120" y="452526"/>
                  <a:pt x="446339" y="423242"/>
                </a:cubicBezTo>
                <a:cubicBezTo>
                  <a:pt x="456557" y="393958"/>
                  <a:pt x="465815" y="364469"/>
                  <a:pt x="474868" y="334842"/>
                </a:cubicBezTo>
                <a:cubicBezTo>
                  <a:pt x="492424" y="277304"/>
                  <a:pt x="508884" y="219354"/>
                  <a:pt x="528360" y="162432"/>
                </a:cubicBezTo>
                <a:cubicBezTo>
                  <a:pt x="538030" y="134177"/>
                  <a:pt x="549415" y="106745"/>
                  <a:pt x="559564" y="78765"/>
                </a:cubicBezTo>
                <a:cubicBezTo>
                  <a:pt x="568685" y="53596"/>
                  <a:pt x="575749" y="27398"/>
                  <a:pt x="589945" y="4493"/>
                </a:cubicBezTo>
                <a:cubicBezTo>
                  <a:pt x="592277" y="755"/>
                  <a:pt x="596135" y="-257"/>
                  <a:pt x="599478" y="712"/>
                </a:cubicBezTo>
                <a:close/>
                <a:moveTo>
                  <a:pt x="949725" y="27"/>
                </a:moveTo>
                <a:cubicBezTo>
                  <a:pt x="953077" y="275"/>
                  <a:pt x="956129" y="2195"/>
                  <a:pt x="956643" y="6070"/>
                </a:cubicBezTo>
                <a:cubicBezTo>
                  <a:pt x="962746" y="50785"/>
                  <a:pt x="957602" y="94744"/>
                  <a:pt x="945189" y="137881"/>
                </a:cubicBezTo>
                <a:cubicBezTo>
                  <a:pt x="938675" y="160513"/>
                  <a:pt x="930239" y="182321"/>
                  <a:pt x="922353" y="204472"/>
                </a:cubicBezTo>
                <a:cubicBezTo>
                  <a:pt x="914877" y="225595"/>
                  <a:pt x="908911" y="247198"/>
                  <a:pt x="902944" y="268732"/>
                </a:cubicBezTo>
                <a:cubicBezTo>
                  <a:pt x="897801" y="287248"/>
                  <a:pt x="893000" y="304874"/>
                  <a:pt x="886417" y="324076"/>
                </a:cubicBezTo>
                <a:cubicBezTo>
                  <a:pt x="879833" y="343278"/>
                  <a:pt x="871398" y="361383"/>
                  <a:pt x="862962" y="379831"/>
                </a:cubicBezTo>
                <a:cubicBezTo>
                  <a:pt x="845200" y="418785"/>
                  <a:pt x="829426" y="458630"/>
                  <a:pt x="814133" y="498681"/>
                </a:cubicBezTo>
                <a:cubicBezTo>
                  <a:pt x="784164" y="577273"/>
                  <a:pt x="755772" y="656415"/>
                  <a:pt x="719630" y="732401"/>
                </a:cubicBezTo>
                <a:cubicBezTo>
                  <a:pt x="701868" y="769777"/>
                  <a:pt x="683008" y="806125"/>
                  <a:pt x="665452" y="843981"/>
                </a:cubicBezTo>
                <a:cubicBezTo>
                  <a:pt x="647895" y="881837"/>
                  <a:pt x="633082" y="920310"/>
                  <a:pt x="621149" y="960293"/>
                </a:cubicBezTo>
                <a:cubicBezTo>
                  <a:pt x="609079" y="1000687"/>
                  <a:pt x="598604" y="1041560"/>
                  <a:pt x="587485" y="1082236"/>
                </a:cubicBezTo>
                <a:lnTo>
                  <a:pt x="582171" y="1099341"/>
                </a:lnTo>
                <a:lnTo>
                  <a:pt x="579315" y="1104105"/>
                </a:lnTo>
                <a:cubicBezTo>
                  <a:pt x="561279" y="1134143"/>
                  <a:pt x="544682" y="1165141"/>
                  <a:pt x="533435" y="1198471"/>
                </a:cubicBezTo>
                <a:cubicBezTo>
                  <a:pt x="565942" y="1110346"/>
                  <a:pt x="583705" y="1017900"/>
                  <a:pt x="612851" y="928746"/>
                </a:cubicBezTo>
                <a:cubicBezTo>
                  <a:pt x="638157" y="851456"/>
                  <a:pt x="678825" y="780544"/>
                  <a:pt x="712703" y="706889"/>
                </a:cubicBezTo>
                <a:cubicBezTo>
                  <a:pt x="748022" y="630148"/>
                  <a:pt x="775660" y="550321"/>
                  <a:pt x="806247" y="471660"/>
                </a:cubicBezTo>
                <a:cubicBezTo>
                  <a:pt x="821334" y="432844"/>
                  <a:pt x="837931" y="392724"/>
                  <a:pt x="854938" y="356651"/>
                </a:cubicBezTo>
                <a:cubicBezTo>
                  <a:pt x="871946" y="320578"/>
                  <a:pt x="881067" y="282311"/>
                  <a:pt x="892109" y="243632"/>
                </a:cubicBezTo>
                <a:cubicBezTo>
                  <a:pt x="903150" y="204952"/>
                  <a:pt x="919060" y="167714"/>
                  <a:pt x="929828" y="129103"/>
                </a:cubicBezTo>
                <a:cubicBezTo>
                  <a:pt x="935212" y="109797"/>
                  <a:pt x="939138" y="90201"/>
                  <a:pt x="941032" y="70441"/>
                </a:cubicBezTo>
                <a:lnTo>
                  <a:pt x="940581" y="43140"/>
                </a:lnTo>
                <a:lnTo>
                  <a:pt x="955682" y="12860"/>
                </a:lnTo>
                <a:lnTo>
                  <a:pt x="940046" y="10802"/>
                </a:lnTo>
                <a:lnTo>
                  <a:pt x="940581" y="43140"/>
                </a:lnTo>
                <a:lnTo>
                  <a:pt x="925336" y="73708"/>
                </a:lnTo>
                <a:cubicBezTo>
                  <a:pt x="916712" y="94693"/>
                  <a:pt x="909254" y="116244"/>
                  <a:pt x="901984" y="137950"/>
                </a:cubicBezTo>
                <a:cubicBezTo>
                  <a:pt x="887445" y="181361"/>
                  <a:pt x="871466" y="225252"/>
                  <a:pt x="856241" y="267223"/>
                </a:cubicBezTo>
                <a:cubicBezTo>
                  <a:pt x="841016" y="309194"/>
                  <a:pt x="826546" y="351302"/>
                  <a:pt x="809950" y="392793"/>
                </a:cubicBezTo>
                <a:cubicBezTo>
                  <a:pt x="793354" y="434284"/>
                  <a:pt x="773328" y="474198"/>
                  <a:pt x="755360" y="515071"/>
                </a:cubicBezTo>
                <a:cubicBezTo>
                  <a:pt x="718258" y="599356"/>
                  <a:pt x="686711" y="685904"/>
                  <a:pt x="653107" y="771560"/>
                </a:cubicBezTo>
                <a:cubicBezTo>
                  <a:pt x="640489" y="803793"/>
                  <a:pt x="628898" y="835477"/>
                  <a:pt x="618955" y="869081"/>
                </a:cubicBezTo>
                <a:cubicBezTo>
                  <a:pt x="609011" y="902685"/>
                  <a:pt x="599889" y="936495"/>
                  <a:pt x="589602" y="969962"/>
                </a:cubicBezTo>
                <a:cubicBezTo>
                  <a:pt x="569920" y="1033810"/>
                  <a:pt x="545643" y="1099579"/>
                  <a:pt x="499214" y="1149093"/>
                </a:cubicBezTo>
                <a:cubicBezTo>
                  <a:pt x="493865" y="1154854"/>
                  <a:pt x="485018" y="1150122"/>
                  <a:pt x="484606" y="1143058"/>
                </a:cubicBezTo>
                <a:cubicBezTo>
                  <a:pt x="479874" y="1063368"/>
                  <a:pt x="507923" y="987039"/>
                  <a:pt x="536041" y="913933"/>
                </a:cubicBezTo>
                <a:cubicBezTo>
                  <a:pt x="548523" y="881357"/>
                  <a:pt x="559564" y="849193"/>
                  <a:pt x="572251" y="815795"/>
                </a:cubicBezTo>
                <a:cubicBezTo>
                  <a:pt x="584939" y="782396"/>
                  <a:pt x="599204" y="749546"/>
                  <a:pt x="614291" y="717176"/>
                </a:cubicBezTo>
                <a:cubicBezTo>
                  <a:pt x="644466" y="652300"/>
                  <a:pt x="677796" y="588932"/>
                  <a:pt x="706943" y="523575"/>
                </a:cubicBezTo>
                <a:cubicBezTo>
                  <a:pt x="721893" y="490108"/>
                  <a:pt x="736295" y="456984"/>
                  <a:pt x="746856" y="420774"/>
                </a:cubicBezTo>
                <a:cubicBezTo>
                  <a:pt x="757417" y="384563"/>
                  <a:pt x="764138" y="347325"/>
                  <a:pt x="771888" y="310428"/>
                </a:cubicBezTo>
                <a:cubicBezTo>
                  <a:pt x="779020" y="276481"/>
                  <a:pt x="789787" y="242329"/>
                  <a:pt x="798086" y="210027"/>
                </a:cubicBezTo>
                <a:cubicBezTo>
                  <a:pt x="802235" y="193877"/>
                  <a:pt x="805939" y="177229"/>
                  <a:pt x="807747" y="160470"/>
                </a:cubicBezTo>
                <a:lnTo>
                  <a:pt x="806864" y="134460"/>
                </a:lnTo>
                <a:lnTo>
                  <a:pt x="820374" y="114015"/>
                </a:lnTo>
                <a:lnTo>
                  <a:pt x="806041" y="110243"/>
                </a:lnTo>
                <a:lnTo>
                  <a:pt x="806864" y="134460"/>
                </a:lnTo>
                <a:lnTo>
                  <a:pt x="790276" y="159561"/>
                </a:lnTo>
                <a:cubicBezTo>
                  <a:pt x="781644" y="175635"/>
                  <a:pt x="774254" y="192403"/>
                  <a:pt x="767636" y="209273"/>
                </a:cubicBezTo>
                <a:cubicBezTo>
                  <a:pt x="754400" y="243014"/>
                  <a:pt x="743839" y="278264"/>
                  <a:pt x="727517" y="309606"/>
                </a:cubicBezTo>
                <a:cubicBezTo>
                  <a:pt x="711195" y="340947"/>
                  <a:pt x="691238" y="371328"/>
                  <a:pt x="677865" y="403492"/>
                </a:cubicBezTo>
                <a:cubicBezTo>
                  <a:pt x="664492" y="435656"/>
                  <a:pt x="653588" y="468848"/>
                  <a:pt x="644466" y="502521"/>
                </a:cubicBezTo>
                <a:cubicBezTo>
                  <a:pt x="626087" y="570072"/>
                  <a:pt x="614497" y="639201"/>
                  <a:pt x="599889" y="707644"/>
                </a:cubicBezTo>
                <a:cubicBezTo>
                  <a:pt x="592483" y="742551"/>
                  <a:pt x="584459" y="777733"/>
                  <a:pt x="572663" y="810857"/>
                </a:cubicBezTo>
                <a:cubicBezTo>
                  <a:pt x="560867" y="843981"/>
                  <a:pt x="546946" y="876282"/>
                  <a:pt x="536110" y="909749"/>
                </a:cubicBezTo>
                <a:cubicBezTo>
                  <a:pt x="516085" y="971334"/>
                  <a:pt x="486595" y="1031067"/>
                  <a:pt x="447436" y="1082776"/>
                </a:cubicBezTo>
                <a:cubicBezTo>
                  <a:pt x="442635" y="1089154"/>
                  <a:pt x="431457" y="1087714"/>
                  <a:pt x="431457" y="1078456"/>
                </a:cubicBezTo>
                <a:cubicBezTo>
                  <a:pt x="431457" y="1063025"/>
                  <a:pt x="431320" y="1048144"/>
                  <a:pt x="433446" y="1032164"/>
                </a:cubicBezTo>
                <a:cubicBezTo>
                  <a:pt x="435572" y="1016185"/>
                  <a:pt x="441950" y="1001441"/>
                  <a:pt x="449493" y="986902"/>
                </a:cubicBezTo>
                <a:cubicBezTo>
                  <a:pt x="457037" y="972363"/>
                  <a:pt x="465815" y="958441"/>
                  <a:pt x="472399" y="943422"/>
                </a:cubicBezTo>
                <a:cubicBezTo>
                  <a:pt x="479531" y="927100"/>
                  <a:pt x="480286" y="910435"/>
                  <a:pt x="478434" y="892947"/>
                </a:cubicBezTo>
                <a:cubicBezTo>
                  <a:pt x="476857" y="877928"/>
                  <a:pt x="474731" y="863115"/>
                  <a:pt x="475897" y="847959"/>
                </a:cubicBezTo>
                <a:cubicBezTo>
                  <a:pt x="476994" y="833968"/>
                  <a:pt x="479257" y="820115"/>
                  <a:pt x="482137" y="806468"/>
                </a:cubicBezTo>
                <a:lnTo>
                  <a:pt x="503105" y="738037"/>
                </a:lnTo>
                <a:lnTo>
                  <a:pt x="538030" y="666633"/>
                </a:lnTo>
                <a:cubicBezTo>
                  <a:pt x="550923" y="637829"/>
                  <a:pt x="559564" y="610466"/>
                  <a:pt x="570469" y="582211"/>
                </a:cubicBezTo>
                <a:cubicBezTo>
                  <a:pt x="581819" y="552859"/>
                  <a:pt x="595312" y="524416"/>
                  <a:pt x="608317" y="495775"/>
                </a:cubicBezTo>
                <a:lnTo>
                  <a:pt x="612339" y="485681"/>
                </a:lnTo>
                <a:lnTo>
                  <a:pt x="587065" y="565203"/>
                </a:lnTo>
                <a:cubicBezTo>
                  <a:pt x="577463" y="597367"/>
                  <a:pt x="567108" y="629394"/>
                  <a:pt x="553186" y="660049"/>
                </a:cubicBezTo>
                <a:cubicBezTo>
                  <a:pt x="541048" y="686796"/>
                  <a:pt x="528841" y="713130"/>
                  <a:pt x="518896" y="740974"/>
                </a:cubicBezTo>
                <a:cubicBezTo>
                  <a:pt x="508952" y="768817"/>
                  <a:pt x="500380" y="797484"/>
                  <a:pt x="495579" y="826699"/>
                </a:cubicBezTo>
                <a:cubicBezTo>
                  <a:pt x="493179" y="841101"/>
                  <a:pt x="491944" y="855640"/>
                  <a:pt x="493110" y="870041"/>
                </a:cubicBezTo>
                <a:cubicBezTo>
                  <a:pt x="494276" y="884443"/>
                  <a:pt x="497088" y="898708"/>
                  <a:pt x="496539" y="913178"/>
                </a:cubicBezTo>
                <a:cubicBezTo>
                  <a:pt x="495442" y="943971"/>
                  <a:pt x="478023" y="968797"/>
                  <a:pt x="464307" y="995200"/>
                </a:cubicBezTo>
                <a:cubicBezTo>
                  <a:pt x="457586" y="1008093"/>
                  <a:pt x="451619" y="1021946"/>
                  <a:pt x="449974" y="1036554"/>
                </a:cubicBezTo>
                <a:lnTo>
                  <a:pt x="449682" y="1045388"/>
                </a:lnTo>
                <a:lnTo>
                  <a:pt x="432623" y="1073724"/>
                </a:lnTo>
                <a:lnTo>
                  <a:pt x="448602" y="1078044"/>
                </a:lnTo>
                <a:lnTo>
                  <a:pt x="449682" y="1045388"/>
                </a:lnTo>
                <a:lnTo>
                  <a:pt x="490093" y="978261"/>
                </a:lnTo>
                <a:cubicBezTo>
                  <a:pt x="506552" y="943902"/>
                  <a:pt x="517525" y="908035"/>
                  <a:pt x="530829" y="872510"/>
                </a:cubicBezTo>
                <a:cubicBezTo>
                  <a:pt x="543242" y="839455"/>
                  <a:pt x="557095" y="807085"/>
                  <a:pt x="566902" y="772863"/>
                </a:cubicBezTo>
                <a:cubicBezTo>
                  <a:pt x="576709" y="738642"/>
                  <a:pt x="583430" y="703323"/>
                  <a:pt x="590494" y="668485"/>
                </a:cubicBezTo>
                <a:cubicBezTo>
                  <a:pt x="604279" y="600110"/>
                  <a:pt x="616760" y="531256"/>
                  <a:pt x="637540" y="464528"/>
                </a:cubicBezTo>
                <a:cubicBezTo>
                  <a:pt x="648238" y="430238"/>
                  <a:pt x="661337" y="395193"/>
                  <a:pt x="677522" y="364675"/>
                </a:cubicBezTo>
                <a:cubicBezTo>
                  <a:pt x="693707" y="334157"/>
                  <a:pt x="712155" y="304805"/>
                  <a:pt x="725939" y="273052"/>
                </a:cubicBezTo>
                <a:cubicBezTo>
                  <a:pt x="738558" y="243906"/>
                  <a:pt x="746788" y="213388"/>
                  <a:pt x="759544" y="183898"/>
                </a:cubicBezTo>
                <a:cubicBezTo>
                  <a:pt x="772300" y="154409"/>
                  <a:pt x="787867" y="126360"/>
                  <a:pt x="808304" y="101534"/>
                </a:cubicBezTo>
                <a:cubicBezTo>
                  <a:pt x="812350" y="96665"/>
                  <a:pt x="821403" y="99271"/>
                  <a:pt x="822637" y="105306"/>
                </a:cubicBezTo>
                <a:cubicBezTo>
                  <a:pt x="830250" y="142133"/>
                  <a:pt x="823666" y="179784"/>
                  <a:pt x="814339" y="215651"/>
                </a:cubicBezTo>
                <a:cubicBezTo>
                  <a:pt x="809607" y="233825"/>
                  <a:pt x="804121" y="251724"/>
                  <a:pt x="799045" y="269761"/>
                </a:cubicBezTo>
                <a:cubicBezTo>
                  <a:pt x="793422" y="289786"/>
                  <a:pt x="789376" y="310291"/>
                  <a:pt x="785193" y="330660"/>
                </a:cubicBezTo>
                <a:cubicBezTo>
                  <a:pt x="777649" y="367693"/>
                  <a:pt x="770516" y="405069"/>
                  <a:pt x="758446" y="441005"/>
                </a:cubicBezTo>
                <a:cubicBezTo>
                  <a:pt x="747062" y="474883"/>
                  <a:pt x="732660" y="507939"/>
                  <a:pt x="717916" y="540446"/>
                </a:cubicBezTo>
                <a:cubicBezTo>
                  <a:pt x="687946" y="606626"/>
                  <a:pt x="653450" y="672119"/>
                  <a:pt x="623824" y="736859"/>
                </a:cubicBezTo>
                <a:cubicBezTo>
                  <a:pt x="594197" y="801598"/>
                  <a:pt x="571154" y="868944"/>
                  <a:pt x="545986" y="935467"/>
                </a:cubicBezTo>
                <a:cubicBezTo>
                  <a:pt x="527161" y="985204"/>
                  <a:pt x="509261" y="1036523"/>
                  <a:pt x="503311" y="1089396"/>
                </a:cubicBezTo>
                <a:lnTo>
                  <a:pt x="502526" y="1116249"/>
                </a:lnTo>
                <a:lnTo>
                  <a:pt x="487144" y="1136749"/>
                </a:lnTo>
                <a:lnTo>
                  <a:pt x="501751" y="1142784"/>
                </a:lnTo>
                <a:lnTo>
                  <a:pt x="502526" y="1116249"/>
                </a:lnTo>
                <a:lnTo>
                  <a:pt x="521249" y="1091297"/>
                </a:lnTo>
                <a:cubicBezTo>
                  <a:pt x="550692" y="1042636"/>
                  <a:pt x="567434" y="985633"/>
                  <a:pt x="583018" y="931832"/>
                </a:cubicBezTo>
                <a:cubicBezTo>
                  <a:pt x="592620" y="898639"/>
                  <a:pt x="601672" y="865241"/>
                  <a:pt x="612302" y="832391"/>
                </a:cubicBezTo>
                <a:cubicBezTo>
                  <a:pt x="624166" y="795975"/>
                  <a:pt x="639185" y="760656"/>
                  <a:pt x="652970" y="724926"/>
                </a:cubicBezTo>
                <a:cubicBezTo>
                  <a:pt x="685408" y="640916"/>
                  <a:pt x="717161" y="556494"/>
                  <a:pt x="754880" y="474678"/>
                </a:cubicBezTo>
                <a:cubicBezTo>
                  <a:pt x="773877" y="433461"/>
                  <a:pt x="792599" y="391833"/>
                  <a:pt x="808167" y="349999"/>
                </a:cubicBezTo>
                <a:cubicBezTo>
                  <a:pt x="823735" y="308165"/>
                  <a:pt x="838068" y="265920"/>
                  <a:pt x="854184" y="224292"/>
                </a:cubicBezTo>
                <a:cubicBezTo>
                  <a:pt x="882576" y="150774"/>
                  <a:pt x="899378" y="71770"/>
                  <a:pt x="941006" y="4013"/>
                </a:cubicBezTo>
                <a:cubicBezTo>
                  <a:pt x="942721" y="1201"/>
                  <a:pt x="946373" y="-222"/>
                  <a:pt x="949725" y="27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685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6" name="CaixaDeTexto 235">
            <a:extLst>
              <a:ext uri="{FF2B5EF4-FFF2-40B4-BE49-F238E27FC236}">
                <a16:creationId xmlns:a16="http://schemas.microsoft.com/office/drawing/2014/main" id="{0977B9FF-7505-72A8-6B2B-CE78740C20AD}"/>
              </a:ext>
            </a:extLst>
          </p:cNvPr>
          <p:cNvSpPr txBox="1"/>
          <p:nvPr/>
        </p:nvSpPr>
        <p:spPr>
          <a:xfrm>
            <a:off x="3993044" y="3142863"/>
            <a:ext cx="7896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+mj-lt"/>
              </a:rPr>
              <a:t>CULTURALMENTE SENSÍVEL!</a:t>
            </a:r>
          </a:p>
        </p:txBody>
      </p:sp>
      <p:sp>
        <p:nvSpPr>
          <p:cNvPr id="237" name="CaixaDeTexto 236">
            <a:extLst>
              <a:ext uri="{FF2B5EF4-FFF2-40B4-BE49-F238E27FC236}">
                <a16:creationId xmlns:a16="http://schemas.microsoft.com/office/drawing/2014/main" id="{E727F0EC-4D15-9B8F-4B63-7DA9506C29E0}"/>
              </a:ext>
            </a:extLst>
          </p:cNvPr>
          <p:cNvSpPr txBox="1"/>
          <p:nvPr/>
        </p:nvSpPr>
        <p:spPr>
          <a:xfrm>
            <a:off x="695325" y="3980428"/>
            <a:ext cx="108013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O que é </a:t>
            </a:r>
            <a:r>
              <a:rPr lang="pt-BR" sz="2600" b="1" dirty="0">
                <a:solidFill>
                  <a:schemeClr val="accent6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aceitável</a:t>
            </a:r>
            <a:r>
              <a:rPr lang="pt-BR" sz="2600" b="1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 em um lugar, pode ser </a:t>
            </a:r>
            <a:r>
              <a:rPr lang="pt-BR" sz="2600" b="1" dirty="0">
                <a:solidFill>
                  <a:schemeClr val="accent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inapropriado</a:t>
            </a:r>
            <a:r>
              <a:rPr lang="pt-BR" sz="2600" b="1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</a:rPr>
              <a:t> em outro.</a:t>
            </a:r>
          </a:p>
        </p:txBody>
      </p:sp>
      <p:sp>
        <p:nvSpPr>
          <p:cNvPr id="238" name="CaixaDeTexto 237">
            <a:extLst>
              <a:ext uri="{FF2B5EF4-FFF2-40B4-BE49-F238E27FC236}">
                <a16:creationId xmlns:a16="http://schemas.microsoft.com/office/drawing/2014/main" id="{BB1E965D-C052-B3B9-FF5B-547D5D82A641}"/>
              </a:ext>
            </a:extLst>
          </p:cNvPr>
          <p:cNvSpPr txBox="1"/>
          <p:nvPr/>
        </p:nvSpPr>
        <p:spPr>
          <a:xfrm>
            <a:off x="367339" y="3142863"/>
            <a:ext cx="3589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effectLst>
                  <a:outerShdw blurRad="495300" dist="38100" dir="2700000" algn="tl" rotWithShape="0">
                    <a:prstClr val="black">
                      <a:alpha val="91000"/>
                    </a:prstClr>
                  </a:outerShdw>
                </a:effectLst>
                <a:latin typeface="+mj-lt"/>
              </a:rPr>
              <a:t>O TOQUE É</a:t>
            </a:r>
            <a:endParaRPr lang="pt-BR" sz="4000" dirty="0">
              <a:solidFill>
                <a:schemeClr val="accent6"/>
              </a:solidFill>
              <a:effectLst>
                <a:outerShdw blurRad="495300" dist="38100" dir="2700000" algn="tl" rotWithShape="0">
                  <a:prstClr val="black">
                    <a:alpha val="91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05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D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7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200A-731D-8D19-75B6-30208781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AF6D4A-A494-B6CE-EE74-9682A28294B3}"/>
              </a:ext>
            </a:extLst>
          </p:cNvPr>
          <p:cNvSpPr txBox="1"/>
          <p:nvPr/>
        </p:nvSpPr>
        <p:spPr>
          <a:xfrm>
            <a:off x="2927550" y="2751893"/>
            <a:ext cx="6354625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Cronêmica </a:t>
            </a:r>
          </a:p>
        </p:txBody>
      </p:sp>
    </p:spTree>
    <p:extLst>
      <p:ext uri="{BB962C8B-B14F-4D97-AF65-F5344CB8AC3E}">
        <p14:creationId xmlns:p14="http://schemas.microsoft.com/office/powerpoint/2010/main" val="58437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2D3E2-4F47-6EA6-54F6-E6751A46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vatar">
            <a:extLst>
              <a:ext uri="{FF2B5EF4-FFF2-40B4-BE49-F238E27FC236}">
                <a16:creationId xmlns:a16="http://schemas.microsoft.com/office/drawing/2014/main" id="{C7E1A4BD-BE23-1F9F-721D-C48F49DC5596}"/>
              </a:ext>
            </a:extLst>
          </p:cNvPr>
          <p:cNvSpPr/>
          <p:nvPr/>
        </p:nvSpPr>
        <p:spPr>
          <a:xfrm>
            <a:off x="-1586313" y="1341903"/>
            <a:ext cx="4693421" cy="5578966"/>
          </a:xfrm>
          <a:custGeom>
            <a:avLst/>
            <a:gdLst>
              <a:gd name="connsiteX0" fmla="*/ 415679 w 1274034"/>
              <a:gd name="connsiteY0" fmla="*/ 1446041 h 1514416"/>
              <a:gd name="connsiteX1" fmla="*/ 371727 w 1274034"/>
              <a:gd name="connsiteY1" fmla="*/ 1449154 h 1514416"/>
              <a:gd name="connsiteX2" fmla="*/ 342689 w 1274034"/>
              <a:gd name="connsiteY2" fmla="*/ 1469606 h 1514416"/>
              <a:gd name="connsiteX3" fmla="*/ 416368 w 1274034"/>
              <a:gd name="connsiteY3" fmla="*/ 1485885 h 1514416"/>
              <a:gd name="connsiteX4" fmla="*/ 460091 w 1274034"/>
              <a:gd name="connsiteY4" fmla="*/ 1477643 h 1514416"/>
              <a:gd name="connsiteX5" fmla="*/ 480619 w 1274034"/>
              <a:gd name="connsiteY5" fmla="*/ 1470116 h 1514416"/>
              <a:gd name="connsiteX6" fmla="*/ 490570 w 1274034"/>
              <a:gd name="connsiteY6" fmla="*/ 1465574 h 1514416"/>
              <a:gd name="connsiteX7" fmla="*/ 491055 w 1274034"/>
              <a:gd name="connsiteY7" fmla="*/ 1465344 h 1514416"/>
              <a:gd name="connsiteX8" fmla="*/ 415679 w 1274034"/>
              <a:gd name="connsiteY8" fmla="*/ 1446041 h 1514416"/>
              <a:gd name="connsiteX9" fmla="*/ 817214 w 1274034"/>
              <a:gd name="connsiteY9" fmla="*/ 1430543 h 1514416"/>
              <a:gd name="connsiteX10" fmla="*/ 801261 w 1274034"/>
              <a:gd name="connsiteY10" fmla="*/ 1430744 h 1514416"/>
              <a:gd name="connsiteX11" fmla="*/ 759822 w 1274034"/>
              <a:gd name="connsiteY11" fmla="*/ 1436370 h 1514416"/>
              <a:gd name="connsiteX12" fmla="*/ 715704 w 1274034"/>
              <a:gd name="connsiteY12" fmla="*/ 1446654 h 1514416"/>
              <a:gd name="connsiteX13" fmla="*/ 684025 w 1274034"/>
              <a:gd name="connsiteY13" fmla="*/ 1455150 h 1514416"/>
              <a:gd name="connsiteX14" fmla="*/ 682775 w 1274034"/>
              <a:gd name="connsiteY14" fmla="*/ 1464489 h 1514416"/>
              <a:gd name="connsiteX15" fmla="*/ 758801 w 1274034"/>
              <a:gd name="connsiteY15" fmla="*/ 1469720 h 1514416"/>
              <a:gd name="connsiteX16" fmla="*/ 821368 w 1274034"/>
              <a:gd name="connsiteY16" fmla="*/ 1441920 h 1514416"/>
              <a:gd name="connsiteX17" fmla="*/ 817214 w 1274034"/>
              <a:gd name="connsiteY17" fmla="*/ 1430543 h 1514416"/>
              <a:gd name="connsiteX18" fmla="*/ 631448 w 1274034"/>
              <a:gd name="connsiteY18" fmla="*/ 859847 h 1514416"/>
              <a:gd name="connsiteX19" fmla="*/ 572798 w 1274034"/>
              <a:gd name="connsiteY19" fmla="*/ 887826 h 1514416"/>
              <a:gd name="connsiteX20" fmla="*/ 512106 w 1274034"/>
              <a:gd name="connsiteY20" fmla="*/ 920602 h 1514416"/>
              <a:gd name="connsiteX21" fmla="*/ 520208 w 1274034"/>
              <a:gd name="connsiteY21" fmla="*/ 935083 h 1514416"/>
              <a:gd name="connsiteX22" fmla="*/ 557947 w 1274034"/>
              <a:gd name="connsiteY22" fmla="*/ 993950 h 1514416"/>
              <a:gd name="connsiteX23" fmla="*/ 601134 w 1274034"/>
              <a:gd name="connsiteY23" fmla="*/ 936882 h 1514416"/>
              <a:gd name="connsiteX24" fmla="*/ 626689 w 1274034"/>
              <a:gd name="connsiteY24" fmla="*/ 903557 h 1514416"/>
              <a:gd name="connsiteX25" fmla="*/ 636194 w 1274034"/>
              <a:gd name="connsiteY25" fmla="*/ 886397 h 1514416"/>
              <a:gd name="connsiteX26" fmla="*/ 633030 w 1274034"/>
              <a:gd name="connsiteY26" fmla="*/ 866877 h 1514416"/>
              <a:gd name="connsiteX27" fmla="*/ 631448 w 1274034"/>
              <a:gd name="connsiteY27" fmla="*/ 859847 h 1514416"/>
              <a:gd name="connsiteX28" fmla="*/ 614211 w 1274034"/>
              <a:gd name="connsiteY28" fmla="*/ 782889 h 1514416"/>
              <a:gd name="connsiteX29" fmla="*/ 561341 w 1274034"/>
              <a:gd name="connsiteY29" fmla="*/ 808584 h 1514416"/>
              <a:gd name="connsiteX30" fmla="*/ 509516 w 1274034"/>
              <a:gd name="connsiteY30" fmla="*/ 838273 h 1514416"/>
              <a:gd name="connsiteX31" fmla="*/ 505242 w 1274034"/>
              <a:gd name="connsiteY31" fmla="*/ 853098 h 1514416"/>
              <a:gd name="connsiteX32" fmla="*/ 500585 w 1274034"/>
              <a:gd name="connsiteY32" fmla="*/ 898518 h 1514416"/>
              <a:gd name="connsiteX33" fmla="*/ 506314 w 1274034"/>
              <a:gd name="connsiteY33" fmla="*/ 909656 h 1514416"/>
              <a:gd name="connsiteX34" fmla="*/ 564365 w 1274034"/>
              <a:gd name="connsiteY34" fmla="*/ 871087 h 1514416"/>
              <a:gd name="connsiteX35" fmla="*/ 627020 w 1274034"/>
              <a:gd name="connsiteY35" fmla="*/ 840021 h 1514416"/>
              <a:gd name="connsiteX36" fmla="*/ 614211 w 1274034"/>
              <a:gd name="connsiteY36" fmla="*/ 782889 h 1514416"/>
              <a:gd name="connsiteX37" fmla="*/ 546515 w 1274034"/>
              <a:gd name="connsiteY37" fmla="*/ 699564 h 1514416"/>
              <a:gd name="connsiteX38" fmla="*/ 515283 w 1274034"/>
              <a:gd name="connsiteY38" fmla="*/ 818510 h 1514416"/>
              <a:gd name="connsiteX39" fmla="*/ 552767 w 1274034"/>
              <a:gd name="connsiteY39" fmla="*/ 793683 h 1514416"/>
              <a:gd name="connsiteX40" fmla="*/ 609988 w 1274034"/>
              <a:gd name="connsiteY40" fmla="*/ 764109 h 1514416"/>
              <a:gd name="connsiteX41" fmla="*/ 595546 w 1274034"/>
              <a:gd name="connsiteY41" fmla="*/ 699654 h 1514416"/>
              <a:gd name="connsiteX42" fmla="*/ 571739 w 1274034"/>
              <a:gd name="connsiteY42" fmla="*/ 700253 h 1514416"/>
              <a:gd name="connsiteX43" fmla="*/ 546515 w 1274034"/>
              <a:gd name="connsiteY43" fmla="*/ 699564 h 1514416"/>
              <a:gd name="connsiteX44" fmla="*/ 80979 w 1274034"/>
              <a:gd name="connsiteY44" fmla="*/ 684433 h 1514416"/>
              <a:gd name="connsiteX45" fmla="*/ 49196 w 1274034"/>
              <a:gd name="connsiteY45" fmla="*/ 686245 h 1514416"/>
              <a:gd name="connsiteX46" fmla="*/ 35111 w 1274034"/>
              <a:gd name="connsiteY46" fmla="*/ 728462 h 1514416"/>
              <a:gd name="connsiteX47" fmla="*/ 83031 w 1274034"/>
              <a:gd name="connsiteY47" fmla="*/ 745354 h 1514416"/>
              <a:gd name="connsiteX48" fmla="*/ 146823 w 1274034"/>
              <a:gd name="connsiteY48" fmla="*/ 737469 h 1514416"/>
              <a:gd name="connsiteX49" fmla="*/ 109900 w 1274034"/>
              <a:gd name="connsiteY49" fmla="*/ 699233 h 1514416"/>
              <a:gd name="connsiteX50" fmla="*/ 80979 w 1274034"/>
              <a:gd name="connsiteY50" fmla="*/ 684433 h 1514416"/>
              <a:gd name="connsiteX51" fmla="*/ 705319 w 1274034"/>
              <a:gd name="connsiteY51" fmla="*/ 681996 h 1514416"/>
              <a:gd name="connsiteX52" fmla="*/ 621037 w 1274034"/>
              <a:gd name="connsiteY52" fmla="*/ 697727 h 1514416"/>
              <a:gd name="connsiteX53" fmla="*/ 641182 w 1274034"/>
              <a:gd name="connsiteY53" fmla="*/ 787584 h 1514416"/>
              <a:gd name="connsiteX54" fmla="*/ 660983 w 1274034"/>
              <a:gd name="connsiteY54" fmla="*/ 877020 h 1514416"/>
              <a:gd name="connsiteX55" fmla="*/ 625005 w 1274034"/>
              <a:gd name="connsiteY55" fmla="*/ 948824 h 1514416"/>
              <a:gd name="connsiteX56" fmla="*/ 568013 w 1274034"/>
              <a:gd name="connsiteY56" fmla="*/ 1023422 h 1514416"/>
              <a:gd name="connsiteX57" fmla="*/ 547574 w 1274034"/>
              <a:gd name="connsiteY57" fmla="*/ 1023549 h 1514416"/>
              <a:gd name="connsiteX58" fmla="*/ 496899 w 1274034"/>
              <a:gd name="connsiteY58" fmla="*/ 945124 h 1514416"/>
              <a:gd name="connsiteX59" fmla="*/ 476319 w 1274034"/>
              <a:gd name="connsiteY59" fmla="*/ 904208 h 1514416"/>
              <a:gd name="connsiteX60" fmla="*/ 476995 w 1274034"/>
              <a:gd name="connsiteY60" fmla="*/ 865346 h 1514416"/>
              <a:gd name="connsiteX61" fmla="*/ 527123 w 1274034"/>
              <a:gd name="connsiteY61" fmla="*/ 698237 h 1514416"/>
              <a:gd name="connsiteX62" fmla="*/ 447396 w 1274034"/>
              <a:gd name="connsiteY62" fmla="*/ 684599 h 1514416"/>
              <a:gd name="connsiteX63" fmla="*/ 403852 w 1274034"/>
              <a:gd name="connsiteY63" fmla="*/ 840327 h 1514416"/>
              <a:gd name="connsiteX64" fmla="*/ 383094 w 1274034"/>
              <a:gd name="connsiteY64" fmla="*/ 1001528 h 1514416"/>
              <a:gd name="connsiteX65" fmla="*/ 397907 w 1274034"/>
              <a:gd name="connsiteY65" fmla="*/ 1116749 h 1514416"/>
              <a:gd name="connsiteX66" fmla="*/ 487330 w 1274034"/>
              <a:gd name="connsiteY66" fmla="*/ 1181178 h 1514416"/>
              <a:gd name="connsiteX67" fmla="*/ 611124 w 1274034"/>
              <a:gd name="connsiteY67" fmla="*/ 1185695 h 1514416"/>
              <a:gd name="connsiteX68" fmla="*/ 742509 w 1274034"/>
              <a:gd name="connsiteY68" fmla="*/ 1167705 h 1514416"/>
              <a:gd name="connsiteX69" fmla="*/ 801873 w 1274034"/>
              <a:gd name="connsiteY69" fmla="*/ 1143745 h 1514416"/>
              <a:gd name="connsiteX70" fmla="*/ 845571 w 1274034"/>
              <a:gd name="connsiteY70" fmla="*/ 1099538 h 1514416"/>
              <a:gd name="connsiteX71" fmla="*/ 839625 w 1274034"/>
              <a:gd name="connsiteY71" fmla="*/ 1038400 h 1514416"/>
              <a:gd name="connsiteX72" fmla="*/ 813624 w 1274034"/>
              <a:gd name="connsiteY72" fmla="*/ 970373 h 1514416"/>
              <a:gd name="connsiteX73" fmla="*/ 705982 w 1274034"/>
              <a:gd name="connsiteY73" fmla="*/ 684931 h 1514416"/>
              <a:gd name="connsiteX74" fmla="*/ 705319 w 1274034"/>
              <a:gd name="connsiteY74" fmla="*/ 681996 h 1514416"/>
              <a:gd name="connsiteX75" fmla="*/ 1133475 w 1274034"/>
              <a:gd name="connsiteY75" fmla="*/ 480810 h 1514416"/>
              <a:gd name="connsiteX76" fmla="*/ 1088068 w 1274034"/>
              <a:gd name="connsiteY76" fmla="*/ 529177 h 1514416"/>
              <a:gd name="connsiteX77" fmla="*/ 1060599 w 1274034"/>
              <a:gd name="connsiteY77" fmla="*/ 573295 h 1514416"/>
              <a:gd name="connsiteX78" fmla="*/ 1115422 w 1274034"/>
              <a:gd name="connsiteY78" fmla="*/ 564237 h 1514416"/>
              <a:gd name="connsiteX79" fmla="*/ 1157971 w 1274034"/>
              <a:gd name="connsiteY79" fmla="*/ 518409 h 1514416"/>
              <a:gd name="connsiteX80" fmla="*/ 1156797 w 1274034"/>
              <a:gd name="connsiteY80" fmla="*/ 484931 h 1514416"/>
              <a:gd name="connsiteX81" fmla="*/ 1133475 w 1274034"/>
              <a:gd name="connsiteY81" fmla="*/ 480810 h 1514416"/>
              <a:gd name="connsiteX82" fmla="*/ 559092 w 1274034"/>
              <a:gd name="connsiteY82" fmla="*/ 466670 h 1514416"/>
              <a:gd name="connsiteX83" fmla="*/ 575158 w 1274034"/>
              <a:gd name="connsiteY83" fmla="*/ 469405 h 1514416"/>
              <a:gd name="connsiteX84" fmla="*/ 594730 w 1274034"/>
              <a:gd name="connsiteY84" fmla="*/ 487649 h 1514416"/>
              <a:gd name="connsiteX85" fmla="*/ 622339 w 1274034"/>
              <a:gd name="connsiteY85" fmla="*/ 494960 h 1514416"/>
              <a:gd name="connsiteX86" fmla="*/ 653201 w 1274034"/>
              <a:gd name="connsiteY86" fmla="*/ 490328 h 1514416"/>
              <a:gd name="connsiteX87" fmla="*/ 668958 w 1274034"/>
              <a:gd name="connsiteY87" fmla="*/ 484396 h 1514416"/>
              <a:gd name="connsiteX88" fmla="*/ 685046 w 1274034"/>
              <a:gd name="connsiteY88" fmla="*/ 479063 h 1514416"/>
              <a:gd name="connsiteX89" fmla="*/ 689294 w 1274034"/>
              <a:gd name="connsiteY89" fmla="*/ 483426 h 1514416"/>
              <a:gd name="connsiteX90" fmla="*/ 660869 w 1274034"/>
              <a:gd name="connsiteY90" fmla="*/ 510078 h 1514416"/>
              <a:gd name="connsiteX91" fmla="*/ 618715 w 1274034"/>
              <a:gd name="connsiteY91" fmla="*/ 519481 h 1514416"/>
              <a:gd name="connsiteX92" fmla="*/ 583260 w 1274034"/>
              <a:gd name="connsiteY92" fmla="*/ 509798 h 1514416"/>
              <a:gd name="connsiteX93" fmla="*/ 553992 w 1274034"/>
              <a:gd name="connsiteY93" fmla="*/ 481550 h 1514416"/>
              <a:gd name="connsiteX94" fmla="*/ 559092 w 1274034"/>
              <a:gd name="connsiteY94" fmla="*/ 466670 h 1514416"/>
              <a:gd name="connsiteX95" fmla="*/ 760218 w 1274034"/>
              <a:gd name="connsiteY95" fmla="*/ 358177 h 1514416"/>
              <a:gd name="connsiteX96" fmla="*/ 776893 w 1274034"/>
              <a:gd name="connsiteY96" fmla="*/ 365296 h 1514416"/>
              <a:gd name="connsiteX97" fmla="*/ 777735 w 1274034"/>
              <a:gd name="connsiteY97" fmla="*/ 366700 h 1514416"/>
              <a:gd name="connsiteX98" fmla="*/ 781703 w 1274034"/>
              <a:gd name="connsiteY98" fmla="*/ 372441 h 1514416"/>
              <a:gd name="connsiteX99" fmla="*/ 785020 w 1274034"/>
              <a:gd name="connsiteY99" fmla="*/ 388950 h 1514416"/>
              <a:gd name="connsiteX100" fmla="*/ 784038 w 1274034"/>
              <a:gd name="connsiteY100" fmla="*/ 402972 h 1514416"/>
              <a:gd name="connsiteX101" fmla="*/ 783859 w 1274034"/>
              <a:gd name="connsiteY101" fmla="*/ 412630 h 1514416"/>
              <a:gd name="connsiteX102" fmla="*/ 779138 w 1274034"/>
              <a:gd name="connsiteY102" fmla="*/ 426562 h 1514416"/>
              <a:gd name="connsiteX103" fmla="*/ 761137 w 1274034"/>
              <a:gd name="connsiteY103" fmla="*/ 433439 h 1514416"/>
              <a:gd name="connsiteX104" fmla="*/ 745801 w 1274034"/>
              <a:gd name="connsiteY104" fmla="*/ 420616 h 1514416"/>
              <a:gd name="connsiteX105" fmla="*/ 743364 w 1274034"/>
              <a:gd name="connsiteY105" fmla="*/ 407348 h 1514416"/>
              <a:gd name="connsiteX106" fmla="*/ 742228 w 1274034"/>
              <a:gd name="connsiteY106" fmla="*/ 399425 h 1514416"/>
              <a:gd name="connsiteX107" fmla="*/ 746145 w 1274034"/>
              <a:gd name="connsiteY107" fmla="*/ 369737 h 1514416"/>
              <a:gd name="connsiteX108" fmla="*/ 760218 w 1274034"/>
              <a:gd name="connsiteY108" fmla="*/ 358177 h 1514416"/>
              <a:gd name="connsiteX109" fmla="*/ 464455 w 1274034"/>
              <a:gd name="connsiteY109" fmla="*/ 358177 h 1514416"/>
              <a:gd name="connsiteX110" fmla="*/ 481130 w 1274034"/>
              <a:gd name="connsiteY110" fmla="*/ 365296 h 1514416"/>
              <a:gd name="connsiteX111" fmla="*/ 481972 w 1274034"/>
              <a:gd name="connsiteY111" fmla="*/ 366700 h 1514416"/>
              <a:gd name="connsiteX112" fmla="*/ 485940 w 1274034"/>
              <a:gd name="connsiteY112" fmla="*/ 372441 h 1514416"/>
              <a:gd name="connsiteX113" fmla="*/ 489257 w 1274034"/>
              <a:gd name="connsiteY113" fmla="*/ 388950 h 1514416"/>
              <a:gd name="connsiteX114" fmla="*/ 488274 w 1274034"/>
              <a:gd name="connsiteY114" fmla="*/ 402972 h 1514416"/>
              <a:gd name="connsiteX115" fmla="*/ 488096 w 1274034"/>
              <a:gd name="connsiteY115" fmla="*/ 412630 h 1514416"/>
              <a:gd name="connsiteX116" fmla="*/ 483388 w 1274034"/>
              <a:gd name="connsiteY116" fmla="*/ 426562 h 1514416"/>
              <a:gd name="connsiteX117" fmla="*/ 465373 w 1274034"/>
              <a:gd name="connsiteY117" fmla="*/ 433439 h 1514416"/>
              <a:gd name="connsiteX118" fmla="*/ 450038 w 1274034"/>
              <a:gd name="connsiteY118" fmla="*/ 420616 h 1514416"/>
              <a:gd name="connsiteX119" fmla="*/ 447614 w 1274034"/>
              <a:gd name="connsiteY119" fmla="*/ 407348 h 1514416"/>
              <a:gd name="connsiteX120" fmla="*/ 446466 w 1274034"/>
              <a:gd name="connsiteY120" fmla="*/ 399425 h 1514416"/>
              <a:gd name="connsiteX121" fmla="*/ 450382 w 1274034"/>
              <a:gd name="connsiteY121" fmla="*/ 369737 h 1514416"/>
              <a:gd name="connsiteX122" fmla="*/ 464455 w 1274034"/>
              <a:gd name="connsiteY122" fmla="*/ 358177 h 1514416"/>
              <a:gd name="connsiteX123" fmla="*/ 571751 w 1274034"/>
              <a:gd name="connsiteY123" fmla="*/ 30212 h 1514416"/>
              <a:gd name="connsiteX124" fmla="*/ 295483 w 1274034"/>
              <a:gd name="connsiteY124" fmla="*/ 124866 h 1514416"/>
              <a:gd name="connsiteX125" fmla="*/ 182520 w 1274034"/>
              <a:gd name="connsiteY125" fmla="*/ 350127 h 1514416"/>
              <a:gd name="connsiteX126" fmla="*/ 295483 w 1274034"/>
              <a:gd name="connsiteY126" fmla="*/ 575388 h 1514416"/>
              <a:gd name="connsiteX127" fmla="*/ 571751 w 1274034"/>
              <a:gd name="connsiteY127" fmla="*/ 670042 h 1514416"/>
              <a:gd name="connsiteX128" fmla="*/ 848020 w 1274034"/>
              <a:gd name="connsiteY128" fmla="*/ 575388 h 1514416"/>
              <a:gd name="connsiteX129" fmla="*/ 960983 w 1274034"/>
              <a:gd name="connsiteY129" fmla="*/ 350127 h 1514416"/>
              <a:gd name="connsiteX130" fmla="*/ 848020 w 1274034"/>
              <a:gd name="connsiteY130" fmla="*/ 124866 h 1514416"/>
              <a:gd name="connsiteX131" fmla="*/ 571751 w 1274034"/>
              <a:gd name="connsiteY131" fmla="*/ 30212 h 1514416"/>
              <a:gd name="connsiteX132" fmla="*/ 571751 w 1274034"/>
              <a:gd name="connsiteY132" fmla="*/ 0 h 1514416"/>
              <a:gd name="connsiteX133" fmla="*/ 867298 w 1274034"/>
              <a:gd name="connsiteY133" fmla="*/ 101595 h 1514416"/>
              <a:gd name="connsiteX134" fmla="*/ 991194 w 1274034"/>
              <a:gd name="connsiteY134" fmla="*/ 350127 h 1514416"/>
              <a:gd name="connsiteX135" fmla="*/ 867298 w 1274034"/>
              <a:gd name="connsiteY135" fmla="*/ 598659 h 1514416"/>
              <a:gd name="connsiteX136" fmla="*/ 757870 w 1274034"/>
              <a:gd name="connsiteY136" fmla="*/ 663930 h 1514416"/>
              <a:gd name="connsiteX137" fmla="*/ 828640 w 1274034"/>
              <a:gd name="connsiteY137" fmla="*/ 684956 h 1514416"/>
              <a:gd name="connsiteX138" fmla="*/ 880043 w 1274034"/>
              <a:gd name="connsiteY138" fmla="*/ 702588 h 1514416"/>
              <a:gd name="connsiteX139" fmla="*/ 903404 w 1274034"/>
              <a:gd name="connsiteY139" fmla="*/ 710613 h 1514416"/>
              <a:gd name="connsiteX140" fmla="*/ 931804 w 1274034"/>
              <a:gd name="connsiteY140" fmla="*/ 720246 h 1514416"/>
              <a:gd name="connsiteX141" fmla="*/ 958648 w 1274034"/>
              <a:gd name="connsiteY141" fmla="*/ 688043 h 1514416"/>
              <a:gd name="connsiteX142" fmla="*/ 983412 w 1274034"/>
              <a:gd name="connsiteY142" fmla="*/ 647982 h 1514416"/>
              <a:gd name="connsiteX143" fmla="*/ 1034457 w 1274034"/>
              <a:gd name="connsiteY143" fmla="*/ 565908 h 1514416"/>
              <a:gd name="connsiteX144" fmla="*/ 1084075 w 1274034"/>
              <a:gd name="connsiteY144" fmla="*/ 487712 h 1514416"/>
              <a:gd name="connsiteX145" fmla="*/ 1129699 w 1274034"/>
              <a:gd name="connsiteY145" fmla="*/ 455434 h 1514416"/>
              <a:gd name="connsiteX146" fmla="*/ 1152689 w 1274034"/>
              <a:gd name="connsiteY146" fmla="*/ 372517 h 1514416"/>
              <a:gd name="connsiteX147" fmla="*/ 1182378 w 1274034"/>
              <a:gd name="connsiteY147" fmla="*/ 281767 h 1514416"/>
              <a:gd name="connsiteX148" fmla="*/ 1248159 w 1274034"/>
              <a:gd name="connsiteY148" fmla="*/ 100000 h 1514416"/>
              <a:gd name="connsiteX149" fmla="*/ 1273051 w 1274034"/>
              <a:gd name="connsiteY149" fmla="*/ 110270 h 1514416"/>
              <a:gd name="connsiteX150" fmla="*/ 1207103 w 1274034"/>
              <a:gd name="connsiteY150" fmla="*/ 289333 h 1514416"/>
              <a:gd name="connsiteX151" fmla="*/ 1175769 w 1274034"/>
              <a:gd name="connsiteY151" fmla="*/ 379407 h 1514416"/>
              <a:gd name="connsiteX152" fmla="*/ 1148938 w 1274034"/>
              <a:gd name="connsiteY152" fmla="*/ 454732 h 1514416"/>
              <a:gd name="connsiteX153" fmla="*/ 1187545 w 1274034"/>
              <a:gd name="connsiteY153" fmla="*/ 493007 h 1514416"/>
              <a:gd name="connsiteX154" fmla="*/ 1164796 w 1274034"/>
              <a:gd name="connsiteY154" fmla="*/ 556914 h 1514416"/>
              <a:gd name="connsiteX155" fmla="*/ 1110051 w 1274034"/>
              <a:gd name="connsiteY155" fmla="*/ 594308 h 1514416"/>
              <a:gd name="connsiteX156" fmla="*/ 1046782 w 1274034"/>
              <a:gd name="connsiteY156" fmla="*/ 595520 h 1514416"/>
              <a:gd name="connsiteX157" fmla="*/ 997688 w 1274034"/>
              <a:gd name="connsiteY157" fmla="*/ 674367 h 1514416"/>
              <a:gd name="connsiteX158" fmla="*/ 974009 w 1274034"/>
              <a:gd name="connsiteY158" fmla="*/ 712157 h 1514416"/>
              <a:gd name="connsiteX159" fmla="*/ 955330 w 1274034"/>
              <a:gd name="connsiteY159" fmla="*/ 738184 h 1514416"/>
              <a:gd name="connsiteX160" fmla="*/ 886729 w 1274034"/>
              <a:gd name="connsiteY160" fmla="*/ 731613 h 1514416"/>
              <a:gd name="connsiteX161" fmla="*/ 807602 w 1274034"/>
              <a:gd name="connsiteY161" fmla="*/ 703583 h 1514416"/>
              <a:gd name="connsiteX162" fmla="*/ 735836 w 1274034"/>
              <a:gd name="connsiteY162" fmla="*/ 679916 h 1514416"/>
              <a:gd name="connsiteX163" fmla="*/ 800253 w 1274034"/>
              <a:gd name="connsiteY163" fmla="*/ 851044 h 1514416"/>
              <a:gd name="connsiteX164" fmla="*/ 863688 w 1274034"/>
              <a:gd name="connsiteY164" fmla="*/ 1023485 h 1514416"/>
              <a:gd name="connsiteX165" fmla="*/ 845673 w 1274034"/>
              <a:gd name="connsiteY165" fmla="*/ 1146221 h 1514416"/>
              <a:gd name="connsiteX166" fmla="*/ 720564 w 1274034"/>
              <a:gd name="connsiteY166" fmla="*/ 1200112 h 1514416"/>
              <a:gd name="connsiteX167" fmla="*/ 707679 w 1274034"/>
              <a:gd name="connsiteY167" fmla="*/ 1202536 h 1514416"/>
              <a:gd name="connsiteX168" fmla="*/ 704936 w 1274034"/>
              <a:gd name="connsiteY168" fmla="*/ 1261734 h 1514416"/>
              <a:gd name="connsiteX169" fmla="*/ 698723 w 1274034"/>
              <a:gd name="connsiteY169" fmla="*/ 1332773 h 1514416"/>
              <a:gd name="connsiteX170" fmla="*/ 687788 w 1274034"/>
              <a:gd name="connsiteY170" fmla="*/ 1427133 h 1514416"/>
              <a:gd name="connsiteX171" fmla="*/ 721879 w 1274034"/>
              <a:gd name="connsiteY171" fmla="*/ 1417297 h 1514416"/>
              <a:gd name="connsiteX172" fmla="*/ 781179 w 1274034"/>
              <a:gd name="connsiteY172" fmla="*/ 1405942 h 1514416"/>
              <a:gd name="connsiteX173" fmla="*/ 830975 w 1274034"/>
              <a:gd name="connsiteY173" fmla="*/ 1406503 h 1514416"/>
              <a:gd name="connsiteX174" fmla="*/ 849602 w 1274034"/>
              <a:gd name="connsiteY174" fmla="*/ 1439381 h 1514416"/>
              <a:gd name="connsiteX175" fmla="*/ 781115 w 1274034"/>
              <a:gd name="connsiteY175" fmla="*/ 1493872 h 1514416"/>
              <a:gd name="connsiteX176" fmla="*/ 666444 w 1274034"/>
              <a:gd name="connsiteY176" fmla="*/ 1488258 h 1514416"/>
              <a:gd name="connsiteX177" fmla="*/ 654936 w 1274034"/>
              <a:gd name="connsiteY177" fmla="*/ 1473522 h 1514416"/>
              <a:gd name="connsiteX178" fmla="*/ 673154 w 1274034"/>
              <a:gd name="connsiteY178" fmla="*/ 1329634 h 1514416"/>
              <a:gd name="connsiteX179" fmla="*/ 680057 w 1274034"/>
              <a:gd name="connsiteY179" fmla="*/ 1258685 h 1514416"/>
              <a:gd name="connsiteX180" fmla="*/ 684867 w 1274034"/>
              <a:gd name="connsiteY180" fmla="*/ 1206146 h 1514416"/>
              <a:gd name="connsiteX181" fmla="*/ 574495 w 1274034"/>
              <a:gd name="connsiteY181" fmla="*/ 1212411 h 1514416"/>
              <a:gd name="connsiteX182" fmla="*/ 532201 w 1274034"/>
              <a:gd name="connsiteY182" fmla="*/ 1212015 h 1514416"/>
              <a:gd name="connsiteX183" fmla="*/ 531882 w 1274034"/>
              <a:gd name="connsiteY183" fmla="*/ 1261109 h 1514416"/>
              <a:gd name="connsiteX184" fmla="*/ 529100 w 1274034"/>
              <a:gd name="connsiteY184" fmla="*/ 1325666 h 1514416"/>
              <a:gd name="connsiteX185" fmla="*/ 523385 w 1274034"/>
              <a:gd name="connsiteY185" fmla="*/ 1459769 h 1514416"/>
              <a:gd name="connsiteX186" fmla="*/ 522224 w 1274034"/>
              <a:gd name="connsiteY186" fmla="*/ 1464069 h 1514416"/>
              <a:gd name="connsiteX187" fmla="*/ 483374 w 1274034"/>
              <a:gd name="connsiteY187" fmla="*/ 1498567 h 1514416"/>
              <a:gd name="connsiteX188" fmla="*/ 420412 w 1274034"/>
              <a:gd name="connsiteY188" fmla="*/ 1513048 h 1514416"/>
              <a:gd name="connsiteX189" fmla="*/ 317542 w 1274034"/>
              <a:gd name="connsiteY189" fmla="*/ 1483078 h 1514416"/>
              <a:gd name="connsiteX190" fmla="*/ 387202 w 1274034"/>
              <a:gd name="connsiteY190" fmla="*/ 1418534 h 1514416"/>
              <a:gd name="connsiteX191" fmla="*/ 497868 w 1274034"/>
              <a:gd name="connsiteY191" fmla="*/ 1439202 h 1514416"/>
              <a:gd name="connsiteX192" fmla="*/ 504464 w 1274034"/>
              <a:gd name="connsiteY192" fmla="*/ 1322655 h 1514416"/>
              <a:gd name="connsiteX193" fmla="*/ 508087 w 1274034"/>
              <a:gd name="connsiteY193" fmla="*/ 1258200 h 1514416"/>
              <a:gd name="connsiteX194" fmla="*/ 512655 w 1274034"/>
              <a:gd name="connsiteY194" fmla="*/ 1210892 h 1514416"/>
              <a:gd name="connsiteX195" fmla="*/ 448047 w 1274034"/>
              <a:gd name="connsiteY195" fmla="*/ 1196947 h 1514416"/>
              <a:gd name="connsiteX196" fmla="*/ 359798 w 1274034"/>
              <a:gd name="connsiteY196" fmla="*/ 979737 h 1514416"/>
              <a:gd name="connsiteX197" fmla="*/ 383400 w 1274034"/>
              <a:gd name="connsiteY197" fmla="*/ 823664 h 1514416"/>
              <a:gd name="connsiteX198" fmla="*/ 426421 w 1274034"/>
              <a:gd name="connsiteY198" fmla="*/ 688363 h 1514416"/>
              <a:gd name="connsiteX199" fmla="*/ 382444 w 1274034"/>
              <a:gd name="connsiteY199" fmla="*/ 734190 h 1514416"/>
              <a:gd name="connsiteX200" fmla="*/ 318690 w 1274034"/>
              <a:gd name="connsiteY200" fmla="*/ 800419 h 1514416"/>
              <a:gd name="connsiteX201" fmla="*/ 289397 w 1274034"/>
              <a:gd name="connsiteY201" fmla="*/ 830848 h 1514416"/>
              <a:gd name="connsiteX202" fmla="*/ 265871 w 1274034"/>
              <a:gd name="connsiteY202" fmla="*/ 854757 h 1514416"/>
              <a:gd name="connsiteX203" fmla="*/ 212503 w 1274034"/>
              <a:gd name="connsiteY203" fmla="*/ 818459 h 1514416"/>
              <a:gd name="connsiteX204" fmla="*/ 166381 w 1274034"/>
              <a:gd name="connsiteY204" fmla="*/ 761735 h 1514416"/>
              <a:gd name="connsiteX205" fmla="*/ 77251 w 1274034"/>
              <a:gd name="connsiteY205" fmla="*/ 774264 h 1514416"/>
              <a:gd name="connsiteX206" fmla="*/ 12950 w 1274034"/>
              <a:gd name="connsiteY206" fmla="*/ 747778 h 1514416"/>
              <a:gd name="connsiteX207" fmla="*/ 59683 w 1274034"/>
              <a:gd name="connsiteY207" fmla="*/ 651950 h 1514416"/>
              <a:gd name="connsiteX208" fmla="*/ 189755 w 1274034"/>
              <a:gd name="connsiteY208" fmla="*/ 739715 h 1514416"/>
              <a:gd name="connsiteX209" fmla="*/ 246912 w 1274034"/>
              <a:gd name="connsiteY209" fmla="*/ 810230 h 1514416"/>
              <a:gd name="connsiteX210" fmla="*/ 256034 w 1274034"/>
              <a:gd name="connsiteY210" fmla="*/ 821789 h 1514416"/>
              <a:gd name="connsiteX211" fmla="*/ 257642 w 1274034"/>
              <a:gd name="connsiteY211" fmla="*/ 823818 h 1514416"/>
              <a:gd name="connsiteX212" fmla="*/ 266713 w 1274034"/>
              <a:gd name="connsiteY212" fmla="*/ 815397 h 1514416"/>
              <a:gd name="connsiteX213" fmla="*/ 298341 w 1274034"/>
              <a:gd name="connsiteY213" fmla="*/ 783782 h 1514416"/>
              <a:gd name="connsiteX214" fmla="*/ 365092 w 1274034"/>
              <a:gd name="connsiteY214" fmla="*/ 717030 h 1514416"/>
              <a:gd name="connsiteX215" fmla="*/ 409159 w 1274034"/>
              <a:gd name="connsiteY215" fmla="*/ 673002 h 1514416"/>
              <a:gd name="connsiteX216" fmla="*/ 276205 w 1274034"/>
              <a:gd name="connsiteY216" fmla="*/ 598659 h 1514416"/>
              <a:gd name="connsiteX217" fmla="*/ 152309 w 1274034"/>
              <a:gd name="connsiteY217" fmla="*/ 350127 h 1514416"/>
              <a:gd name="connsiteX218" fmla="*/ 276205 w 1274034"/>
              <a:gd name="connsiteY218" fmla="*/ 101595 h 1514416"/>
              <a:gd name="connsiteX219" fmla="*/ 571751 w 1274034"/>
              <a:gd name="connsiteY219" fmla="*/ 0 h 151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74034" h="1514416">
                <a:moveTo>
                  <a:pt x="415679" y="1446041"/>
                </a:moveTo>
                <a:cubicBezTo>
                  <a:pt x="400969" y="1444676"/>
                  <a:pt x="386041" y="1445237"/>
                  <a:pt x="371727" y="1449154"/>
                </a:cubicBezTo>
                <a:cubicBezTo>
                  <a:pt x="363076" y="1451527"/>
                  <a:pt x="343263" y="1458008"/>
                  <a:pt x="342689" y="1469606"/>
                </a:cubicBezTo>
                <a:cubicBezTo>
                  <a:pt x="341642" y="1490504"/>
                  <a:pt x="404247" y="1486919"/>
                  <a:pt x="416368" y="1485885"/>
                </a:cubicBezTo>
                <a:cubicBezTo>
                  <a:pt x="431129" y="1484622"/>
                  <a:pt x="445929" y="1482007"/>
                  <a:pt x="460091" y="1477643"/>
                </a:cubicBezTo>
                <a:cubicBezTo>
                  <a:pt x="467057" y="1475500"/>
                  <a:pt x="473908" y="1472961"/>
                  <a:pt x="480619" y="1470116"/>
                </a:cubicBezTo>
                <a:cubicBezTo>
                  <a:pt x="483974" y="1468687"/>
                  <a:pt x="487304" y="1467181"/>
                  <a:pt x="490570" y="1465574"/>
                </a:cubicBezTo>
                <a:lnTo>
                  <a:pt x="491055" y="1465344"/>
                </a:lnTo>
                <a:cubicBezTo>
                  <a:pt x="466585" y="1456464"/>
                  <a:pt x="441719" y="1448452"/>
                  <a:pt x="415679" y="1446041"/>
                </a:cubicBezTo>
                <a:close/>
                <a:moveTo>
                  <a:pt x="817214" y="1430543"/>
                </a:moveTo>
                <a:cubicBezTo>
                  <a:pt x="812619" y="1429462"/>
                  <a:pt x="806058" y="1430310"/>
                  <a:pt x="801261" y="1430744"/>
                </a:cubicBezTo>
                <a:cubicBezTo>
                  <a:pt x="787367" y="1431994"/>
                  <a:pt x="773550" y="1433870"/>
                  <a:pt x="759822" y="1436370"/>
                </a:cubicBezTo>
                <a:cubicBezTo>
                  <a:pt x="744971" y="1439075"/>
                  <a:pt x="730210" y="1442443"/>
                  <a:pt x="715704" y="1446654"/>
                </a:cubicBezTo>
                <a:cubicBezTo>
                  <a:pt x="705204" y="1449703"/>
                  <a:pt x="694908" y="1454589"/>
                  <a:pt x="684025" y="1455150"/>
                </a:cubicBezTo>
                <a:cubicBezTo>
                  <a:pt x="683591" y="1458264"/>
                  <a:pt x="683208" y="1461377"/>
                  <a:pt x="682775" y="1464489"/>
                </a:cubicBezTo>
                <a:cubicBezTo>
                  <a:pt x="707806" y="1469108"/>
                  <a:pt x="733450" y="1471507"/>
                  <a:pt x="758801" y="1469720"/>
                </a:cubicBezTo>
                <a:cubicBezTo>
                  <a:pt x="779202" y="1468279"/>
                  <a:pt x="812208" y="1463711"/>
                  <a:pt x="821368" y="1441920"/>
                </a:cubicBezTo>
                <a:cubicBezTo>
                  <a:pt x="824437" y="1434635"/>
                  <a:pt x="821809" y="1431624"/>
                  <a:pt x="817214" y="1430543"/>
                </a:cubicBezTo>
                <a:close/>
                <a:moveTo>
                  <a:pt x="631448" y="859847"/>
                </a:moveTo>
                <a:cubicBezTo>
                  <a:pt x="611787" y="868995"/>
                  <a:pt x="591999" y="877632"/>
                  <a:pt x="572798" y="887826"/>
                </a:cubicBezTo>
                <a:cubicBezTo>
                  <a:pt x="552474" y="898620"/>
                  <a:pt x="533145" y="911263"/>
                  <a:pt x="512106" y="920602"/>
                </a:cubicBezTo>
                <a:cubicBezTo>
                  <a:pt x="514785" y="925450"/>
                  <a:pt x="517490" y="930286"/>
                  <a:pt x="520208" y="935083"/>
                </a:cubicBezTo>
                <a:cubicBezTo>
                  <a:pt x="531690" y="955394"/>
                  <a:pt x="544398" y="974965"/>
                  <a:pt x="557947" y="993950"/>
                </a:cubicBezTo>
                <a:cubicBezTo>
                  <a:pt x="572338" y="974927"/>
                  <a:pt x="586743" y="955905"/>
                  <a:pt x="601134" y="936882"/>
                </a:cubicBezTo>
                <a:cubicBezTo>
                  <a:pt x="609580" y="925719"/>
                  <a:pt x="618154" y="914657"/>
                  <a:pt x="626689" y="903557"/>
                </a:cubicBezTo>
                <a:cubicBezTo>
                  <a:pt x="630644" y="898403"/>
                  <a:pt x="635492" y="893134"/>
                  <a:pt x="636194" y="886397"/>
                </a:cubicBezTo>
                <a:cubicBezTo>
                  <a:pt x="636857" y="880082"/>
                  <a:pt x="634395" y="872976"/>
                  <a:pt x="633030" y="866877"/>
                </a:cubicBezTo>
                <a:cubicBezTo>
                  <a:pt x="632507" y="864542"/>
                  <a:pt x="631971" y="862195"/>
                  <a:pt x="631448" y="859847"/>
                </a:cubicBezTo>
                <a:close/>
                <a:moveTo>
                  <a:pt x="614211" y="782889"/>
                </a:moveTo>
                <a:cubicBezTo>
                  <a:pt x="596171" y="790582"/>
                  <a:pt x="578488" y="799067"/>
                  <a:pt x="561341" y="808584"/>
                </a:cubicBezTo>
                <a:cubicBezTo>
                  <a:pt x="544015" y="818204"/>
                  <a:pt x="527582" y="830082"/>
                  <a:pt x="509516" y="838273"/>
                </a:cubicBezTo>
                <a:cubicBezTo>
                  <a:pt x="508075" y="843210"/>
                  <a:pt x="506633" y="848161"/>
                  <a:pt x="505242" y="853098"/>
                </a:cubicBezTo>
                <a:cubicBezTo>
                  <a:pt x="500943" y="868280"/>
                  <a:pt x="493364" y="883374"/>
                  <a:pt x="500585" y="898518"/>
                </a:cubicBezTo>
                <a:cubicBezTo>
                  <a:pt x="502385" y="902281"/>
                  <a:pt x="504375" y="905956"/>
                  <a:pt x="506314" y="909656"/>
                </a:cubicBezTo>
                <a:cubicBezTo>
                  <a:pt x="523436" y="893797"/>
                  <a:pt x="544040" y="882366"/>
                  <a:pt x="564365" y="871087"/>
                </a:cubicBezTo>
                <a:cubicBezTo>
                  <a:pt x="584599" y="859847"/>
                  <a:pt x="605472" y="848620"/>
                  <a:pt x="627020" y="840021"/>
                </a:cubicBezTo>
                <a:cubicBezTo>
                  <a:pt x="622746" y="820972"/>
                  <a:pt x="618485" y="801925"/>
                  <a:pt x="614211" y="782889"/>
                </a:cubicBezTo>
                <a:close/>
                <a:moveTo>
                  <a:pt x="546515" y="699564"/>
                </a:moveTo>
                <a:cubicBezTo>
                  <a:pt x="538592" y="739613"/>
                  <a:pt x="526855" y="779189"/>
                  <a:pt x="515283" y="818510"/>
                </a:cubicBezTo>
                <a:cubicBezTo>
                  <a:pt x="526893" y="809043"/>
                  <a:pt x="540021" y="801210"/>
                  <a:pt x="552767" y="793683"/>
                </a:cubicBezTo>
                <a:cubicBezTo>
                  <a:pt x="571267" y="782736"/>
                  <a:pt x="590379" y="772899"/>
                  <a:pt x="609988" y="764109"/>
                </a:cubicBezTo>
                <a:cubicBezTo>
                  <a:pt x="605166" y="742624"/>
                  <a:pt x="600356" y="721126"/>
                  <a:pt x="595546" y="699654"/>
                </a:cubicBezTo>
                <a:cubicBezTo>
                  <a:pt x="587661" y="700024"/>
                  <a:pt x="579725" y="700253"/>
                  <a:pt x="571739" y="700253"/>
                </a:cubicBezTo>
                <a:cubicBezTo>
                  <a:pt x="563267" y="700253"/>
                  <a:pt x="554872" y="699973"/>
                  <a:pt x="546515" y="699564"/>
                </a:cubicBezTo>
                <a:close/>
                <a:moveTo>
                  <a:pt x="80979" y="684433"/>
                </a:moveTo>
                <a:cubicBezTo>
                  <a:pt x="70369" y="681547"/>
                  <a:pt x="59282" y="681429"/>
                  <a:pt x="49196" y="686245"/>
                </a:cubicBezTo>
                <a:cubicBezTo>
                  <a:pt x="34090" y="693466"/>
                  <a:pt x="23207" y="713828"/>
                  <a:pt x="35111" y="728462"/>
                </a:cubicBezTo>
                <a:cubicBezTo>
                  <a:pt x="46032" y="741896"/>
                  <a:pt x="66905" y="744525"/>
                  <a:pt x="83031" y="745354"/>
                </a:cubicBezTo>
                <a:cubicBezTo>
                  <a:pt x="104567" y="746451"/>
                  <a:pt x="126129" y="743453"/>
                  <a:pt x="146823" y="737469"/>
                </a:cubicBezTo>
                <a:cubicBezTo>
                  <a:pt x="135634" y="723601"/>
                  <a:pt x="123998" y="710026"/>
                  <a:pt x="109900" y="699233"/>
                </a:cubicBezTo>
                <a:cubicBezTo>
                  <a:pt x="101722" y="692975"/>
                  <a:pt x="91589" y="687320"/>
                  <a:pt x="80979" y="684433"/>
                </a:cubicBezTo>
                <a:close/>
                <a:moveTo>
                  <a:pt x="705319" y="681996"/>
                </a:moveTo>
                <a:cubicBezTo>
                  <a:pt x="678334" y="689549"/>
                  <a:pt x="650139" y="694882"/>
                  <a:pt x="621037" y="697727"/>
                </a:cubicBezTo>
                <a:cubicBezTo>
                  <a:pt x="627748" y="727671"/>
                  <a:pt x="634471" y="757627"/>
                  <a:pt x="641182" y="787584"/>
                </a:cubicBezTo>
                <a:cubicBezTo>
                  <a:pt x="647791" y="817068"/>
                  <a:pt x="656964" y="847076"/>
                  <a:pt x="660983" y="877020"/>
                </a:cubicBezTo>
                <a:cubicBezTo>
                  <a:pt x="664823" y="905662"/>
                  <a:pt x="641067" y="927772"/>
                  <a:pt x="625005" y="948824"/>
                </a:cubicBezTo>
                <a:cubicBezTo>
                  <a:pt x="606020" y="973702"/>
                  <a:pt x="587010" y="998556"/>
                  <a:pt x="568013" y="1023422"/>
                </a:cubicBezTo>
                <a:cubicBezTo>
                  <a:pt x="563076" y="1029890"/>
                  <a:pt x="552538" y="1030273"/>
                  <a:pt x="547574" y="1023549"/>
                </a:cubicBezTo>
                <a:cubicBezTo>
                  <a:pt x="529049" y="998492"/>
                  <a:pt x="512119" y="972324"/>
                  <a:pt x="496899" y="945124"/>
                </a:cubicBezTo>
                <a:cubicBezTo>
                  <a:pt x="489537" y="931970"/>
                  <a:pt x="481741" y="918293"/>
                  <a:pt x="476319" y="904208"/>
                </a:cubicBezTo>
                <a:cubicBezTo>
                  <a:pt x="471063" y="890582"/>
                  <a:pt x="473079" y="879023"/>
                  <a:pt x="476995" y="865346"/>
                </a:cubicBezTo>
                <a:cubicBezTo>
                  <a:pt x="492880" y="809860"/>
                  <a:pt x="506773" y="752460"/>
                  <a:pt x="527123" y="698237"/>
                </a:cubicBezTo>
                <a:cubicBezTo>
                  <a:pt x="499693" y="695813"/>
                  <a:pt x="473015" y="691221"/>
                  <a:pt x="447396" y="684599"/>
                </a:cubicBezTo>
                <a:cubicBezTo>
                  <a:pt x="431882" y="736372"/>
                  <a:pt x="415016" y="787329"/>
                  <a:pt x="403852" y="840327"/>
                </a:cubicBezTo>
                <a:cubicBezTo>
                  <a:pt x="392676" y="893389"/>
                  <a:pt x="385697" y="947356"/>
                  <a:pt x="383094" y="1001528"/>
                </a:cubicBezTo>
                <a:cubicBezTo>
                  <a:pt x="381244" y="1039995"/>
                  <a:pt x="381780" y="1081025"/>
                  <a:pt x="397907" y="1116749"/>
                </a:cubicBezTo>
                <a:cubicBezTo>
                  <a:pt x="414594" y="1153710"/>
                  <a:pt x="448519" y="1173842"/>
                  <a:pt x="487330" y="1181178"/>
                </a:cubicBezTo>
                <a:cubicBezTo>
                  <a:pt x="527761" y="1188820"/>
                  <a:pt x="570208" y="1187187"/>
                  <a:pt x="611124" y="1185695"/>
                </a:cubicBezTo>
                <a:cubicBezTo>
                  <a:pt x="655217" y="1184087"/>
                  <a:pt x="699960" y="1180005"/>
                  <a:pt x="742509" y="1167705"/>
                </a:cubicBezTo>
                <a:cubicBezTo>
                  <a:pt x="763011" y="1161786"/>
                  <a:pt x="783055" y="1153837"/>
                  <a:pt x="801873" y="1143745"/>
                </a:cubicBezTo>
                <a:cubicBezTo>
                  <a:pt x="820526" y="1133730"/>
                  <a:pt x="839523" y="1121036"/>
                  <a:pt x="845571" y="1099538"/>
                </a:cubicBezTo>
                <a:cubicBezTo>
                  <a:pt x="851210" y="1079482"/>
                  <a:pt x="845992" y="1057640"/>
                  <a:pt x="839625" y="1038400"/>
                </a:cubicBezTo>
                <a:cubicBezTo>
                  <a:pt x="832009" y="1015384"/>
                  <a:pt x="822440" y="992955"/>
                  <a:pt x="813624" y="970373"/>
                </a:cubicBezTo>
                <a:cubicBezTo>
                  <a:pt x="776663" y="875668"/>
                  <a:pt x="741782" y="780107"/>
                  <a:pt x="705982" y="684931"/>
                </a:cubicBezTo>
                <a:cubicBezTo>
                  <a:pt x="705599" y="683922"/>
                  <a:pt x="705497" y="682966"/>
                  <a:pt x="705319" y="681996"/>
                </a:cubicBezTo>
                <a:close/>
                <a:moveTo>
                  <a:pt x="1133475" y="480810"/>
                </a:moveTo>
                <a:cubicBezTo>
                  <a:pt x="1111518" y="486207"/>
                  <a:pt x="1098976" y="511609"/>
                  <a:pt x="1088068" y="529177"/>
                </a:cubicBezTo>
                <a:cubicBezTo>
                  <a:pt x="1078933" y="543900"/>
                  <a:pt x="1069734" y="558585"/>
                  <a:pt x="1060599" y="573295"/>
                </a:cubicBezTo>
                <a:cubicBezTo>
                  <a:pt x="1079763" y="574061"/>
                  <a:pt x="1096846" y="573576"/>
                  <a:pt x="1115422" y="564237"/>
                </a:cubicBezTo>
                <a:cubicBezTo>
                  <a:pt x="1134381" y="554706"/>
                  <a:pt x="1150278" y="538287"/>
                  <a:pt x="1157971" y="518409"/>
                </a:cubicBezTo>
                <a:cubicBezTo>
                  <a:pt x="1161786" y="508559"/>
                  <a:pt x="1165792" y="493237"/>
                  <a:pt x="1156797" y="484931"/>
                </a:cubicBezTo>
                <a:cubicBezTo>
                  <a:pt x="1150826" y="479432"/>
                  <a:pt x="1140951" y="478986"/>
                  <a:pt x="1133475" y="480810"/>
                </a:cubicBezTo>
                <a:close/>
                <a:moveTo>
                  <a:pt x="559092" y="466670"/>
                </a:moveTo>
                <a:cubicBezTo>
                  <a:pt x="563982" y="464034"/>
                  <a:pt x="570699" y="464334"/>
                  <a:pt x="575158" y="469405"/>
                </a:cubicBezTo>
                <a:cubicBezTo>
                  <a:pt x="581371" y="476473"/>
                  <a:pt x="586156" y="483082"/>
                  <a:pt x="594730" y="487649"/>
                </a:cubicBezTo>
                <a:cubicBezTo>
                  <a:pt x="603214" y="492165"/>
                  <a:pt x="612719" y="494743"/>
                  <a:pt x="622339" y="494960"/>
                </a:cubicBezTo>
                <a:cubicBezTo>
                  <a:pt x="632788" y="495189"/>
                  <a:pt x="643160" y="492982"/>
                  <a:pt x="653201" y="490328"/>
                </a:cubicBezTo>
                <a:cubicBezTo>
                  <a:pt x="658636" y="488887"/>
                  <a:pt x="663905" y="486858"/>
                  <a:pt x="668958" y="484396"/>
                </a:cubicBezTo>
                <a:cubicBezTo>
                  <a:pt x="674291" y="481806"/>
                  <a:pt x="678998" y="479114"/>
                  <a:pt x="685046" y="479063"/>
                </a:cubicBezTo>
                <a:cubicBezTo>
                  <a:pt x="687330" y="479050"/>
                  <a:pt x="689881" y="480747"/>
                  <a:pt x="689294" y="483426"/>
                </a:cubicBezTo>
                <a:cubicBezTo>
                  <a:pt x="686538" y="496146"/>
                  <a:pt x="671407" y="504171"/>
                  <a:pt x="660869" y="510078"/>
                </a:cubicBezTo>
                <a:cubicBezTo>
                  <a:pt x="648123" y="517223"/>
                  <a:pt x="633222" y="520004"/>
                  <a:pt x="618715" y="519481"/>
                </a:cubicBezTo>
                <a:cubicBezTo>
                  <a:pt x="606531" y="519048"/>
                  <a:pt x="593977" y="515679"/>
                  <a:pt x="583260" y="509798"/>
                </a:cubicBezTo>
                <a:cubicBezTo>
                  <a:pt x="571675" y="503482"/>
                  <a:pt x="559325" y="494028"/>
                  <a:pt x="553992" y="481550"/>
                </a:cubicBezTo>
                <a:cubicBezTo>
                  <a:pt x="551141" y="474878"/>
                  <a:pt x="554203" y="469306"/>
                  <a:pt x="559092" y="466670"/>
                </a:cubicBezTo>
                <a:close/>
                <a:moveTo>
                  <a:pt x="760218" y="358177"/>
                </a:moveTo>
                <a:cubicBezTo>
                  <a:pt x="766648" y="356978"/>
                  <a:pt x="773104" y="360168"/>
                  <a:pt x="776893" y="365296"/>
                </a:cubicBezTo>
                <a:lnTo>
                  <a:pt x="777735" y="366700"/>
                </a:lnTo>
                <a:cubicBezTo>
                  <a:pt x="779330" y="368371"/>
                  <a:pt x="780695" y="370298"/>
                  <a:pt x="781703" y="372441"/>
                </a:cubicBezTo>
                <a:cubicBezTo>
                  <a:pt x="784012" y="377404"/>
                  <a:pt x="784842" y="383502"/>
                  <a:pt x="785020" y="388950"/>
                </a:cubicBezTo>
                <a:cubicBezTo>
                  <a:pt x="785186" y="393658"/>
                  <a:pt x="784778" y="398340"/>
                  <a:pt x="784038" y="402972"/>
                </a:cubicBezTo>
                <a:cubicBezTo>
                  <a:pt x="784076" y="406200"/>
                  <a:pt x="784050" y="409428"/>
                  <a:pt x="783859" y="412630"/>
                </a:cubicBezTo>
                <a:cubicBezTo>
                  <a:pt x="783566" y="417516"/>
                  <a:pt x="782124" y="422607"/>
                  <a:pt x="779138" y="426562"/>
                </a:cubicBezTo>
                <a:cubicBezTo>
                  <a:pt x="775068" y="431946"/>
                  <a:pt x="767822" y="435021"/>
                  <a:pt x="761137" y="433439"/>
                </a:cubicBezTo>
                <a:cubicBezTo>
                  <a:pt x="754145" y="431793"/>
                  <a:pt x="748684" y="427212"/>
                  <a:pt x="745801" y="420616"/>
                </a:cubicBezTo>
                <a:cubicBezTo>
                  <a:pt x="743951" y="416406"/>
                  <a:pt x="743568" y="411865"/>
                  <a:pt x="743364" y="407348"/>
                </a:cubicBezTo>
                <a:cubicBezTo>
                  <a:pt x="742790" y="404694"/>
                  <a:pt x="742445" y="401977"/>
                  <a:pt x="742228" y="399425"/>
                </a:cubicBezTo>
                <a:cubicBezTo>
                  <a:pt x="741374" y="389958"/>
                  <a:pt x="741807" y="378425"/>
                  <a:pt x="746145" y="369737"/>
                </a:cubicBezTo>
                <a:cubicBezTo>
                  <a:pt x="749029" y="363969"/>
                  <a:pt x="753685" y="359402"/>
                  <a:pt x="760218" y="358177"/>
                </a:cubicBezTo>
                <a:close/>
                <a:moveTo>
                  <a:pt x="464455" y="358177"/>
                </a:moveTo>
                <a:cubicBezTo>
                  <a:pt x="470885" y="356978"/>
                  <a:pt x="477341" y="360168"/>
                  <a:pt x="481130" y="365296"/>
                </a:cubicBezTo>
                <a:lnTo>
                  <a:pt x="481972" y="366700"/>
                </a:lnTo>
                <a:cubicBezTo>
                  <a:pt x="483567" y="368371"/>
                  <a:pt x="484945" y="370298"/>
                  <a:pt x="485940" y="372441"/>
                </a:cubicBezTo>
                <a:cubicBezTo>
                  <a:pt x="488249" y="377404"/>
                  <a:pt x="489078" y="383502"/>
                  <a:pt x="489257" y="388950"/>
                </a:cubicBezTo>
                <a:cubicBezTo>
                  <a:pt x="489410" y="393658"/>
                  <a:pt x="489015" y="398340"/>
                  <a:pt x="488274" y="402972"/>
                </a:cubicBezTo>
                <a:cubicBezTo>
                  <a:pt x="488313" y="406200"/>
                  <a:pt x="488287" y="409428"/>
                  <a:pt x="488096" y="412630"/>
                </a:cubicBezTo>
                <a:cubicBezTo>
                  <a:pt x="487815" y="417516"/>
                  <a:pt x="486374" y="422607"/>
                  <a:pt x="483388" y="426562"/>
                </a:cubicBezTo>
                <a:cubicBezTo>
                  <a:pt x="479305" y="431946"/>
                  <a:pt x="472059" y="435021"/>
                  <a:pt x="465373" y="433439"/>
                </a:cubicBezTo>
                <a:cubicBezTo>
                  <a:pt x="458382" y="431793"/>
                  <a:pt x="452921" y="427212"/>
                  <a:pt x="450038" y="420616"/>
                </a:cubicBezTo>
                <a:cubicBezTo>
                  <a:pt x="448201" y="416406"/>
                  <a:pt x="447818" y="411865"/>
                  <a:pt x="447614" y="407348"/>
                </a:cubicBezTo>
                <a:cubicBezTo>
                  <a:pt x="447040" y="404694"/>
                  <a:pt x="446695" y="401977"/>
                  <a:pt x="446466" y="399425"/>
                </a:cubicBezTo>
                <a:cubicBezTo>
                  <a:pt x="445611" y="389958"/>
                  <a:pt x="446044" y="378425"/>
                  <a:pt x="450382" y="369737"/>
                </a:cubicBezTo>
                <a:cubicBezTo>
                  <a:pt x="453266" y="363969"/>
                  <a:pt x="457922" y="359402"/>
                  <a:pt x="464455" y="358177"/>
                </a:cubicBezTo>
                <a:close/>
                <a:moveTo>
                  <a:pt x="571751" y="30212"/>
                </a:moveTo>
                <a:cubicBezTo>
                  <a:pt x="463484" y="30199"/>
                  <a:pt x="365743" y="66624"/>
                  <a:pt x="295483" y="124866"/>
                </a:cubicBezTo>
                <a:cubicBezTo>
                  <a:pt x="225184" y="183197"/>
                  <a:pt x="182533" y="262681"/>
                  <a:pt x="182520" y="350127"/>
                </a:cubicBezTo>
                <a:cubicBezTo>
                  <a:pt x="182533" y="437572"/>
                  <a:pt x="225172" y="517057"/>
                  <a:pt x="295483" y="575388"/>
                </a:cubicBezTo>
                <a:cubicBezTo>
                  <a:pt x="365743" y="633629"/>
                  <a:pt x="463484" y="670055"/>
                  <a:pt x="571751" y="670042"/>
                </a:cubicBezTo>
                <a:cubicBezTo>
                  <a:pt x="680019" y="670055"/>
                  <a:pt x="777760" y="633629"/>
                  <a:pt x="848020" y="575388"/>
                </a:cubicBezTo>
                <a:cubicBezTo>
                  <a:pt x="918318" y="517057"/>
                  <a:pt x="960957" y="437572"/>
                  <a:pt x="960983" y="350127"/>
                </a:cubicBezTo>
                <a:cubicBezTo>
                  <a:pt x="960957" y="262681"/>
                  <a:pt x="918318" y="183184"/>
                  <a:pt x="848020" y="124866"/>
                </a:cubicBezTo>
                <a:cubicBezTo>
                  <a:pt x="777760" y="66624"/>
                  <a:pt x="680019" y="30199"/>
                  <a:pt x="571751" y="30212"/>
                </a:cubicBezTo>
                <a:close/>
                <a:moveTo>
                  <a:pt x="571751" y="0"/>
                </a:moveTo>
                <a:cubicBezTo>
                  <a:pt x="686793" y="13"/>
                  <a:pt x="791207" y="38581"/>
                  <a:pt x="867298" y="101595"/>
                </a:cubicBezTo>
                <a:cubicBezTo>
                  <a:pt x="943350" y="164531"/>
                  <a:pt x="991207" y="252551"/>
                  <a:pt x="991194" y="350127"/>
                </a:cubicBezTo>
                <a:cubicBezTo>
                  <a:pt x="991207" y="447715"/>
                  <a:pt x="943337" y="535735"/>
                  <a:pt x="867298" y="598659"/>
                </a:cubicBezTo>
                <a:cubicBezTo>
                  <a:pt x="835389" y="625081"/>
                  <a:pt x="798441" y="647140"/>
                  <a:pt x="757870" y="663930"/>
                </a:cubicBezTo>
                <a:cubicBezTo>
                  <a:pt x="781996" y="667554"/>
                  <a:pt x="805050" y="676867"/>
                  <a:pt x="828640" y="684956"/>
                </a:cubicBezTo>
                <a:lnTo>
                  <a:pt x="880043" y="702588"/>
                </a:lnTo>
                <a:cubicBezTo>
                  <a:pt x="887826" y="705254"/>
                  <a:pt x="895621" y="707934"/>
                  <a:pt x="903404" y="710613"/>
                </a:cubicBezTo>
                <a:cubicBezTo>
                  <a:pt x="912259" y="713675"/>
                  <a:pt x="922567" y="718995"/>
                  <a:pt x="931804" y="720246"/>
                </a:cubicBezTo>
                <a:cubicBezTo>
                  <a:pt x="943440" y="721815"/>
                  <a:pt x="953557" y="696273"/>
                  <a:pt x="958648" y="688043"/>
                </a:cubicBezTo>
                <a:cubicBezTo>
                  <a:pt x="966902" y="674685"/>
                  <a:pt x="975157" y="661340"/>
                  <a:pt x="983412" y="647982"/>
                </a:cubicBezTo>
                <a:cubicBezTo>
                  <a:pt x="1000355" y="620577"/>
                  <a:pt x="1017400" y="593236"/>
                  <a:pt x="1034457" y="565908"/>
                </a:cubicBezTo>
                <a:cubicBezTo>
                  <a:pt x="1050686" y="539907"/>
                  <a:pt x="1065613" y="512208"/>
                  <a:pt x="1084075" y="487712"/>
                </a:cubicBezTo>
                <a:cubicBezTo>
                  <a:pt x="1095736" y="472224"/>
                  <a:pt x="1111033" y="459363"/>
                  <a:pt x="1129699" y="455434"/>
                </a:cubicBezTo>
                <a:cubicBezTo>
                  <a:pt x="1133845" y="427136"/>
                  <a:pt x="1144128" y="399629"/>
                  <a:pt x="1152689" y="372517"/>
                </a:cubicBezTo>
                <a:cubicBezTo>
                  <a:pt x="1162270" y="342165"/>
                  <a:pt x="1172069" y="311890"/>
                  <a:pt x="1182378" y="281767"/>
                </a:cubicBezTo>
                <a:cubicBezTo>
                  <a:pt x="1203250" y="220796"/>
                  <a:pt x="1225092" y="160168"/>
                  <a:pt x="1248159" y="100000"/>
                </a:cubicBezTo>
                <a:cubicBezTo>
                  <a:pt x="1254360" y="83809"/>
                  <a:pt x="1279251" y="94080"/>
                  <a:pt x="1273051" y="110270"/>
                </a:cubicBezTo>
                <a:cubicBezTo>
                  <a:pt x="1250277" y="169673"/>
                  <a:pt x="1228167" y="229318"/>
                  <a:pt x="1207103" y="289333"/>
                </a:cubicBezTo>
                <a:cubicBezTo>
                  <a:pt x="1196577" y="319328"/>
                  <a:pt x="1186052" y="349323"/>
                  <a:pt x="1175769" y="379407"/>
                </a:cubicBezTo>
                <a:cubicBezTo>
                  <a:pt x="1167221" y="404439"/>
                  <a:pt x="1160102" y="430606"/>
                  <a:pt x="1148938" y="454732"/>
                </a:cubicBezTo>
                <a:cubicBezTo>
                  <a:pt x="1168917" y="457616"/>
                  <a:pt x="1185325" y="471841"/>
                  <a:pt x="1187545" y="493007"/>
                </a:cubicBezTo>
                <a:cubicBezTo>
                  <a:pt x="1189930" y="515806"/>
                  <a:pt x="1179137" y="539690"/>
                  <a:pt x="1164796" y="556914"/>
                </a:cubicBezTo>
                <a:cubicBezTo>
                  <a:pt x="1150545" y="574035"/>
                  <a:pt x="1131242" y="587342"/>
                  <a:pt x="1110051" y="594308"/>
                </a:cubicBezTo>
                <a:cubicBezTo>
                  <a:pt x="1090569" y="600726"/>
                  <a:pt x="1066136" y="604171"/>
                  <a:pt x="1046782" y="595520"/>
                </a:cubicBezTo>
                <a:cubicBezTo>
                  <a:pt x="1030426" y="621815"/>
                  <a:pt x="1014134" y="648135"/>
                  <a:pt x="997688" y="674367"/>
                </a:cubicBezTo>
                <a:lnTo>
                  <a:pt x="974009" y="712157"/>
                </a:lnTo>
                <a:cubicBezTo>
                  <a:pt x="968459" y="720998"/>
                  <a:pt x="963406" y="731307"/>
                  <a:pt x="955330" y="738184"/>
                </a:cubicBezTo>
                <a:cubicBezTo>
                  <a:pt x="935338" y="755229"/>
                  <a:pt x="907627" y="739000"/>
                  <a:pt x="886729" y="731613"/>
                </a:cubicBezTo>
                <a:cubicBezTo>
                  <a:pt x="860345" y="722287"/>
                  <a:pt x="833986" y="712922"/>
                  <a:pt x="807602" y="703583"/>
                </a:cubicBezTo>
                <a:cubicBezTo>
                  <a:pt x="784382" y="695354"/>
                  <a:pt x="760281" y="684841"/>
                  <a:pt x="735836" y="679916"/>
                </a:cubicBezTo>
                <a:cubicBezTo>
                  <a:pt x="757308" y="736959"/>
                  <a:pt x="778781" y="794002"/>
                  <a:pt x="800253" y="851044"/>
                </a:cubicBezTo>
                <a:cubicBezTo>
                  <a:pt x="821789" y="908239"/>
                  <a:pt x="845137" y="965231"/>
                  <a:pt x="863688" y="1023485"/>
                </a:cubicBezTo>
                <a:cubicBezTo>
                  <a:pt x="877275" y="1066149"/>
                  <a:pt x="882200" y="1113521"/>
                  <a:pt x="845673" y="1146221"/>
                </a:cubicBezTo>
                <a:cubicBezTo>
                  <a:pt x="812374" y="1176024"/>
                  <a:pt x="763420" y="1191143"/>
                  <a:pt x="720564" y="1200112"/>
                </a:cubicBezTo>
                <a:cubicBezTo>
                  <a:pt x="716278" y="1201005"/>
                  <a:pt x="711978" y="1201770"/>
                  <a:pt x="707679" y="1202536"/>
                </a:cubicBezTo>
                <a:cubicBezTo>
                  <a:pt x="709452" y="1221852"/>
                  <a:pt x="706160" y="1243133"/>
                  <a:pt x="704936" y="1261734"/>
                </a:cubicBezTo>
                <a:cubicBezTo>
                  <a:pt x="703366" y="1285439"/>
                  <a:pt x="701057" y="1309131"/>
                  <a:pt x="698723" y="1332773"/>
                </a:cubicBezTo>
                <a:cubicBezTo>
                  <a:pt x="695622" y="1364286"/>
                  <a:pt x="691846" y="1395735"/>
                  <a:pt x="687788" y="1427133"/>
                </a:cubicBezTo>
                <a:cubicBezTo>
                  <a:pt x="698620" y="1422476"/>
                  <a:pt x="710983" y="1420129"/>
                  <a:pt x="721879" y="1417297"/>
                </a:cubicBezTo>
                <a:cubicBezTo>
                  <a:pt x="741361" y="1412219"/>
                  <a:pt x="761200" y="1408430"/>
                  <a:pt x="781179" y="1405942"/>
                </a:cubicBezTo>
                <a:cubicBezTo>
                  <a:pt x="796834" y="1403990"/>
                  <a:pt x="815869" y="1400137"/>
                  <a:pt x="830975" y="1406503"/>
                </a:cubicBezTo>
                <a:cubicBezTo>
                  <a:pt x="844040" y="1412002"/>
                  <a:pt x="851171" y="1425488"/>
                  <a:pt x="849602" y="1439381"/>
                </a:cubicBezTo>
                <a:cubicBezTo>
                  <a:pt x="845851" y="1472604"/>
                  <a:pt x="810051" y="1488705"/>
                  <a:pt x="781115" y="1493872"/>
                </a:cubicBezTo>
                <a:cubicBezTo>
                  <a:pt x="743683" y="1500558"/>
                  <a:pt x="703290" y="1496360"/>
                  <a:pt x="666444" y="1488258"/>
                </a:cubicBezTo>
                <a:cubicBezTo>
                  <a:pt x="659593" y="1486753"/>
                  <a:pt x="653839" y="1481075"/>
                  <a:pt x="654936" y="1473522"/>
                </a:cubicBezTo>
                <a:cubicBezTo>
                  <a:pt x="661915" y="1425692"/>
                  <a:pt x="668000" y="1377707"/>
                  <a:pt x="673154" y="1329634"/>
                </a:cubicBezTo>
                <a:cubicBezTo>
                  <a:pt x="675693" y="1306006"/>
                  <a:pt x="677748" y="1282339"/>
                  <a:pt x="680057" y="1258685"/>
                </a:cubicBezTo>
                <a:cubicBezTo>
                  <a:pt x="681690" y="1242048"/>
                  <a:pt x="681767" y="1223370"/>
                  <a:pt x="684867" y="1206146"/>
                </a:cubicBezTo>
                <a:cubicBezTo>
                  <a:pt x="648327" y="1210982"/>
                  <a:pt x="611315" y="1212117"/>
                  <a:pt x="574495" y="1212411"/>
                </a:cubicBezTo>
                <a:cubicBezTo>
                  <a:pt x="560524" y="1212525"/>
                  <a:pt x="546362" y="1212538"/>
                  <a:pt x="532201" y="1212015"/>
                </a:cubicBezTo>
                <a:cubicBezTo>
                  <a:pt x="533527" y="1228295"/>
                  <a:pt x="532379" y="1244983"/>
                  <a:pt x="531882" y="1261109"/>
                </a:cubicBezTo>
                <a:cubicBezTo>
                  <a:pt x="531206" y="1282632"/>
                  <a:pt x="530045" y="1304156"/>
                  <a:pt x="529100" y="1325666"/>
                </a:cubicBezTo>
                <a:cubicBezTo>
                  <a:pt x="527148" y="1370371"/>
                  <a:pt x="525235" y="1415064"/>
                  <a:pt x="523385" y="1459769"/>
                </a:cubicBezTo>
                <a:cubicBezTo>
                  <a:pt x="523321" y="1461377"/>
                  <a:pt x="522849" y="1462767"/>
                  <a:pt x="522224" y="1464069"/>
                </a:cubicBezTo>
                <a:cubicBezTo>
                  <a:pt x="522313" y="1485043"/>
                  <a:pt x="500343" y="1492149"/>
                  <a:pt x="483374" y="1498567"/>
                </a:cubicBezTo>
                <a:cubicBezTo>
                  <a:pt x="463216" y="1506197"/>
                  <a:pt x="441897" y="1511211"/>
                  <a:pt x="420412" y="1513048"/>
                </a:cubicBezTo>
                <a:cubicBezTo>
                  <a:pt x="390137" y="1515638"/>
                  <a:pt x="331436" y="1518304"/>
                  <a:pt x="317542" y="1483078"/>
                </a:cubicBezTo>
                <a:cubicBezTo>
                  <a:pt x="301454" y="1442277"/>
                  <a:pt x="356952" y="1421290"/>
                  <a:pt x="387202" y="1418534"/>
                </a:cubicBezTo>
                <a:cubicBezTo>
                  <a:pt x="425082" y="1415089"/>
                  <a:pt x="462451" y="1426049"/>
                  <a:pt x="497868" y="1439202"/>
                </a:cubicBezTo>
                <a:cubicBezTo>
                  <a:pt x="500101" y="1400354"/>
                  <a:pt x="502308" y="1361504"/>
                  <a:pt x="504464" y="1322655"/>
                </a:cubicBezTo>
                <a:cubicBezTo>
                  <a:pt x="505650" y="1301170"/>
                  <a:pt x="506620" y="1279660"/>
                  <a:pt x="508087" y="1258200"/>
                </a:cubicBezTo>
                <a:cubicBezTo>
                  <a:pt x="509159" y="1242495"/>
                  <a:pt x="509810" y="1226445"/>
                  <a:pt x="512655" y="1210892"/>
                </a:cubicBezTo>
                <a:cubicBezTo>
                  <a:pt x="490545" y="1209017"/>
                  <a:pt x="468728" y="1205113"/>
                  <a:pt x="448047" y="1196947"/>
                </a:cubicBezTo>
                <a:cubicBezTo>
                  <a:pt x="358713" y="1161684"/>
                  <a:pt x="353814" y="1062118"/>
                  <a:pt x="359798" y="979737"/>
                </a:cubicBezTo>
                <a:cubicBezTo>
                  <a:pt x="363612" y="927211"/>
                  <a:pt x="371535" y="874978"/>
                  <a:pt x="383400" y="823664"/>
                </a:cubicBezTo>
                <a:cubicBezTo>
                  <a:pt x="394003" y="777811"/>
                  <a:pt x="407042" y="731447"/>
                  <a:pt x="426421" y="688363"/>
                </a:cubicBezTo>
                <a:cubicBezTo>
                  <a:pt x="412566" y="704476"/>
                  <a:pt x="396478" y="719429"/>
                  <a:pt x="382444" y="734190"/>
                </a:cubicBezTo>
                <a:cubicBezTo>
                  <a:pt x="361329" y="756390"/>
                  <a:pt x="339933" y="778347"/>
                  <a:pt x="318690" y="800419"/>
                </a:cubicBezTo>
                <a:cubicBezTo>
                  <a:pt x="308917" y="810562"/>
                  <a:pt x="299157" y="820705"/>
                  <a:pt x="289397" y="830848"/>
                </a:cubicBezTo>
                <a:cubicBezTo>
                  <a:pt x="282202" y="838311"/>
                  <a:pt x="274980" y="849743"/>
                  <a:pt x="265871" y="854757"/>
                </a:cubicBezTo>
                <a:cubicBezTo>
                  <a:pt x="243276" y="867170"/>
                  <a:pt x="224075" y="832685"/>
                  <a:pt x="212503" y="818459"/>
                </a:cubicBezTo>
                <a:cubicBezTo>
                  <a:pt x="197129" y="799551"/>
                  <a:pt x="181755" y="780644"/>
                  <a:pt x="166381" y="761735"/>
                </a:cubicBezTo>
                <a:cubicBezTo>
                  <a:pt x="137637" y="771534"/>
                  <a:pt x="107667" y="776101"/>
                  <a:pt x="77251" y="774264"/>
                </a:cubicBezTo>
                <a:cubicBezTo>
                  <a:pt x="53917" y="772848"/>
                  <a:pt x="28859" y="765946"/>
                  <a:pt x="12950" y="747778"/>
                </a:cubicBezTo>
                <a:cubicBezTo>
                  <a:pt x="-20107" y="710039"/>
                  <a:pt x="15463" y="656135"/>
                  <a:pt x="59683" y="651950"/>
                </a:cubicBezTo>
                <a:cubicBezTo>
                  <a:pt x="119022" y="646324"/>
                  <a:pt x="156774" y="699080"/>
                  <a:pt x="189755" y="739715"/>
                </a:cubicBezTo>
                <a:cubicBezTo>
                  <a:pt x="208815" y="763203"/>
                  <a:pt x="228106" y="786538"/>
                  <a:pt x="246912" y="810230"/>
                </a:cubicBezTo>
                <a:cubicBezTo>
                  <a:pt x="249961" y="814083"/>
                  <a:pt x="252998" y="817936"/>
                  <a:pt x="256034" y="821789"/>
                </a:cubicBezTo>
                <a:lnTo>
                  <a:pt x="257642" y="823818"/>
                </a:lnTo>
                <a:cubicBezTo>
                  <a:pt x="261074" y="820768"/>
                  <a:pt x="265743" y="816367"/>
                  <a:pt x="266713" y="815397"/>
                </a:cubicBezTo>
                <a:cubicBezTo>
                  <a:pt x="277264" y="804859"/>
                  <a:pt x="287802" y="794320"/>
                  <a:pt x="298341" y="783782"/>
                </a:cubicBezTo>
                <a:cubicBezTo>
                  <a:pt x="320591" y="761531"/>
                  <a:pt x="342701" y="739141"/>
                  <a:pt x="365092" y="717030"/>
                </a:cubicBezTo>
                <a:cubicBezTo>
                  <a:pt x="379318" y="702984"/>
                  <a:pt x="393671" y="686959"/>
                  <a:pt x="409159" y="673002"/>
                </a:cubicBezTo>
                <a:cubicBezTo>
                  <a:pt x="359249" y="655485"/>
                  <a:pt x="314199" y="630121"/>
                  <a:pt x="276205" y="598659"/>
                </a:cubicBezTo>
                <a:cubicBezTo>
                  <a:pt x="200165" y="535722"/>
                  <a:pt x="152296" y="447702"/>
                  <a:pt x="152309" y="350127"/>
                </a:cubicBezTo>
                <a:cubicBezTo>
                  <a:pt x="152296" y="252538"/>
                  <a:pt x="200165" y="164518"/>
                  <a:pt x="276205" y="101595"/>
                </a:cubicBezTo>
                <a:cubicBezTo>
                  <a:pt x="352296" y="38581"/>
                  <a:pt x="456710" y="13"/>
                  <a:pt x="571751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 w="127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5" name="!!avatar2">
            <a:extLst>
              <a:ext uri="{FF2B5EF4-FFF2-40B4-BE49-F238E27FC236}">
                <a16:creationId xmlns:a16="http://schemas.microsoft.com/office/drawing/2014/main" id="{15502213-26FF-4F1F-B0EE-9EE268F8F760}"/>
              </a:ext>
            </a:extLst>
          </p:cNvPr>
          <p:cNvSpPr/>
          <p:nvPr/>
        </p:nvSpPr>
        <p:spPr>
          <a:xfrm>
            <a:off x="5794685" y="4223304"/>
            <a:ext cx="583090" cy="779963"/>
          </a:xfrm>
          <a:custGeom>
            <a:avLst/>
            <a:gdLst>
              <a:gd name="connsiteX0" fmla="*/ 457479 w 583090"/>
              <a:gd name="connsiteY0" fmla="*/ 739770 h 779963"/>
              <a:gd name="connsiteX1" fmla="*/ 456796 w 583090"/>
              <a:gd name="connsiteY1" fmla="*/ 752423 h 779963"/>
              <a:gd name="connsiteX2" fmla="*/ 470938 w 583090"/>
              <a:gd name="connsiteY2" fmla="*/ 758129 h 779963"/>
              <a:gd name="connsiteX3" fmla="*/ 488801 w 583090"/>
              <a:gd name="connsiteY3" fmla="*/ 761540 h 779963"/>
              <a:gd name="connsiteX4" fmla="*/ 522232 w 583090"/>
              <a:gd name="connsiteY4" fmla="*/ 761354 h 779963"/>
              <a:gd name="connsiteX5" fmla="*/ 527629 w 583090"/>
              <a:gd name="connsiteY5" fmla="*/ 749259 h 779963"/>
              <a:gd name="connsiteX6" fmla="*/ 509207 w 583090"/>
              <a:gd name="connsiteY6" fmla="*/ 745786 h 779963"/>
              <a:gd name="connsiteX7" fmla="*/ 491716 w 583090"/>
              <a:gd name="connsiteY7" fmla="*/ 743863 h 779963"/>
              <a:gd name="connsiteX8" fmla="*/ 471496 w 583090"/>
              <a:gd name="connsiteY8" fmla="*/ 741692 h 779963"/>
              <a:gd name="connsiteX9" fmla="*/ 471558 w 583090"/>
              <a:gd name="connsiteY9" fmla="*/ 741754 h 779963"/>
              <a:gd name="connsiteX10" fmla="*/ 457479 w 583090"/>
              <a:gd name="connsiteY10" fmla="*/ 739770 h 779963"/>
              <a:gd name="connsiteX11" fmla="*/ 102510 w 583090"/>
              <a:gd name="connsiteY11" fmla="*/ 739645 h 779963"/>
              <a:gd name="connsiteX12" fmla="*/ 88430 w 583090"/>
              <a:gd name="connsiteY12" fmla="*/ 741630 h 779963"/>
              <a:gd name="connsiteX13" fmla="*/ 68211 w 583090"/>
              <a:gd name="connsiteY13" fmla="*/ 743801 h 779963"/>
              <a:gd name="connsiteX14" fmla="*/ 50719 w 583090"/>
              <a:gd name="connsiteY14" fmla="*/ 745724 h 779963"/>
              <a:gd name="connsiteX15" fmla="*/ 32298 w 583090"/>
              <a:gd name="connsiteY15" fmla="*/ 749197 h 779963"/>
              <a:gd name="connsiteX16" fmla="*/ 37695 w 583090"/>
              <a:gd name="connsiteY16" fmla="*/ 761292 h 779963"/>
              <a:gd name="connsiteX17" fmla="*/ 71126 w 583090"/>
              <a:gd name="connsiteY17" fmla="*/ 761478 h 779963"/>
              <a:gd name="connsiteX18" fmla="*/ 88989 w 583090"/>
              <a:gd name="connsiteY18" fmla="*/ 758067 h 779963"/>
              <a:gd name="connsiteX19" fmla="*/ 103131 w 583090"/>
              <a:gd name="connsiteY19" fmla="*/ 752361 h 779963"/>
              <a:gd name="connsiteX20" fmla="*/ 103193 w 583090"/>
              <a:gd name="connsiteY20" fmla="*/ 752298 h 779963"/>
              <a:gd name="connsiteX21" fmla="*/ 102510 w 583090"/>
              <a:gd name="connsiteY21" fmla="*/ 739645 h 779963"/>
              <a:gd name="connsiteX22" fmla="*/ 27274 w 583090"/>
              <a:gd name="connsiteY22" fmla="*/ 448315 h 779963"/>
              <a:gd name="connsiteX23" fmla="*/ 19335 w 583090"/>
              <a:gd name="connsiteY23" fmla="*/ 472815 h 779963"/>
              <a:gd name="connsiteX24" fmla="*/ 47494 w 583090"/>
              <a:gd name="connsiteY24" fmla="*/ 519892 h 779963"/>
              <a:gd name="connsiteX25" fmla="*/ 47494 w 583090"/>
              <a:gd name="connsiteY25" fmla="*/ 519829 h 779963"/>
              <a:gd name="connsiteX26" fmla="*/ 70505 w 583090"/>
              <a:gd name="connsiteY26" fmla="*/ 522993 h 779963"/>
              <a:gd name="connsiteX27" fmla="*/ 55992 w 583090"/>
              <a:gd name="connsiteY27" fmla="*/ 492973 h 779963"/>
              <a:gd name="connsiteX28" fmla="*/ 47246 w 583090"/>
              <a:gd name="connsiteY28" fmla="*/ 460472 h 779963"/>
              <a:gd name="connsiteX29" fmla="*/ 27274 w 583090"/>
              <a:gd name="connsiteY29" fmla="*/ 448315 h 779963"/>
              <a:gd name="connsiteX30" fmla="*/ 369713 w 583090"/>
              <a:gd name="connsiteY30" fmla="*/ 417737 h 779963"/>
              <a:gd name="connsiteX31" fmla="*/ 273575 w 583090"/>
              <a:gd name="connsiteY31" fmla="*/ 433119 h 779963"/>
              <a:gd name="connsiteX32" fmla="*/ 187794 w 583090"/>
              <a:gd name="connsiteY32" fmla="*/ 420962 h 779963"/>
              <a:gd name="connsiteX33" fmla="*/ 175389 w 583090"/>
              <a:gd name="connsiteY33" fmla="*/ 457185 h 779963"/>
              <a:gd name="connsiteX34" fmla="*/ 160194 w 583090"/>
              <a:gd name="connsiteY34" fmla="*/ 502587 h 779963"/>
              <a:gd name="connsiteX35" fmla="*/ 135384 w 583090"/>
              <a:gd name="connsiteY35" fmla="*/ 593391 h 779963"/>
              <a:gd name="connsiteX36" fmla="*/ 139539 w 583090"/>
              <a:gd name="connsiteY36" fmla="*/ 629985 h 779963"/>
              <a:gd name="connsiteX37" fmla="*/ 159201 w 583090"/>
              <a:gd name="connsiteY37" fmla="*/ 651942 h 779963"/>
              <a:gd name="connsiteX38" fmla="*/ 225133 w 583090"/>
              <a:gd name="connsiteY38" fmla="*/ 679233 h 779963"/>
              <a:gd name="connsiteX39" fmla="*/ 376660 w 583090"/>
              <a:gd name="connsiteY39" fmla="*/ 671604 h 779963"/>
              <a:gd name="connsiteX40" fmla="*/ 423675 w 583090"/>
              <a:gd name="connsiteY40" fmla="*/ 628373 h 779963"/>
              <a:gd name="connsiteX41" fmla="*/ 422558 w 583090"/>
              <a:gd name="connsiteY41" fmla="*/ 556982 h 779963"/>
              <a:gd name="connsiteX42" fmla="*/ 369713 w 583090"/>
              <a:gd name="connsiteY42" fmla="*/ 417737 h 779963"/>
              <a:gd name="connsiteX43" fmla="*/ 550764 w 583090"/>
              <a:gd name="connsiteY43" fmla="*/ 414326 h 779963"/>
              <a:gd name="connsiteX44" fmla="*/ 529241 w 583090"/>
              <a:gd name="connsiteY44" fmla="*/ 434980 h 779963"/>
              <a:gd name="connsiteX45" fmla="*/ 518138 w 583090"/>
              <a:gd name="connsiteY45" fmla="*/ 468349 h 779963"/>
              <a:gd name="connsiteX46" fmla="*/ 516340 w 583090"/>
              <a:gd name="connsiteY46" fmla="*/ 487019 h 779963"/>
              <a:gd name="connsiteX47" fmla="*/ 516340 w 583090"/>
              <a:gd name="connsiteY47" fmla="*/ 487080 h 779963"/>
              <a:gd name="connsiteX48" fmla="*/ 516154 w 583090"/>
              <a:gd name="connsiteY48" fmla="*/ 504385 h 779963"/>
              <a:gd name="connsiteX49" fmla="*/ 533645 w 583090"/>
              <a:gd name="connsiteY49" fmla="*/ 490740 h 779963"/>
              <a:gd name="connsiteX50" fmla="*/ 554920 w 583090"/>
              <a:gd name="connsiteY50" fmla="*/ 463387 h 779963"/>
              <a:gd name="connsiteX51" fmla="*/ 566766 w 583090"/>
              <a:gd name="connsiteY51" fmla="*/ 431010 h 779963"/>
              <a:gd name="connsiteX52" fmla="*/ 550764 w 583090"/>
              <a:gd name="connsiteY52" fmla="*/ 414326 h 779963"/>
              <a:gd name="connsiteX53" fmla="*/ 244112 w 583090"/>
              <a:gd name="connsiteY53" fmla="*/ 243385 h 779963"/>
              <a:gd name="connsiteX54" fmla="*/ 305082 w 583090"/>
              <a:gd name="connsiteY54" fmla="*/ 245184 h 779963"/>
              <a:gd name="connsiteX55" fmla="*/ 305207 w 583090"/>
              <a:gd name="connsiteY55" fmla="*/ 245184 h 779963"/>
              <a:gd name="connsiteX56" fmla="*/ 314634 w 583090"/>
              <a:gd name="connsiteY56" fmla="*/ 246114 h 779963"/>
              <a:gd name="connsiteX57" fmla="*/ 319038 w 583090"/>
              <a:gd name="connsiteY57" fmla="*/ 248905 h 779963"/>
              <a:gd name="connsiteX58" fmla="*/ 343103 w 583090"/>
              <a:gd name="connsiteY58" fmla="*/ 272102 h 779963"/>
              <a:gd name="connsiteX59" fmla="*/ 343289 w 583090"/>
              <a:gd name="connsiteY59" fmla="*/ 272102 h 779963"/>
              <a:gd name="connsiteX60" fmla="*/ 324620 w 583090"/>
              <a:gd name="connsiteY60" fmla="*/ 314279 h 779963"/>
              <a:gd name="connsiteX61" fmla="*/ 271775 w 583090"/>
              <a:gd name="connsiteY61" fmla="*/ 330468 h 779963"/>
              <a:gd name="connsiteX62" fmla="*/ 253354 w 583090"/>
              <a:gd name="connsiteY62" fmla="*/ 331274 h 779963"/>
              <a:gd name="connsiteX63" fmla="*/ 197221 w 583090"/>
              <a:gd name="connsiteY63" fmla="*/ 309069 h 779963"/>
              <a:gd name="connsiteX64" fmla="*/ 181653 w 583090"/>
              <a:gd name="connsiteY64" fmla="*/ 293873 h 779963"/>
              <a:gd name="connsiteX65" fmla="*/ 179544 w 583090"/>
              <a:gd name="connsiteY65" fmla="*/ 274583 h 779963"/>
              <a:gd name="connsiteX66" fmla="*/ 184754 w 583090"/>
              <a:gd name="connsiteY66" fmla="*/ 262178 h 779963"/>
              <a:gd name="connsiteX67" fmla="*/ 188662 w 583090"/>
              <a:gd name="connsiteY67" fmla="*/ 260255 h 779963"/>
              <a:gd name="connsiteX68" fmla="*/ 197655 w 583090"/>
              <a:gd name="connsiteY68" fmla="*/ 253867 h 779963"/>
              <a:gd name="connsiteX69" fmla="*/ 244112 w 583090"/>
              <a:gd name="connsiteY69" fmla="*/ 243385 h 779963"/>
              <a:gd name="connsiteX70" fmla="*/ 361898 w 583090"/>
              <a:gd name="connsiteY70" fmla="*/ 169948 h 779963"/>
              <a:gd name="connsiteX71" fmla="*/ 372256 w 583090"/>
              <a:gd name="connsiteY71" fmla="*/ 174351 h 779963"/>
              <a:gd name="connsiteX72" fmla="*/ 372752 w 583090"/>
              <a:gd name="connsiteY72" fmla="*/ 175219 h 779963"/>
              <a:gd name="connsiteX73" fmla="*/ 372690 w 583090"/>
              <a:gd name="connsiteY73" fmla="*/ 175219 h 779963"/>
              <a:gd name="connsiteX74" fmla="*/ 375171 w 583090"/>
              <a:gd name="connsiteY74" fmla="*/ 178755 h 779963"/>
              <a:gd name="connsiteX75" fmla="*/ 377218 w 583090"/>
              <a:gd name="connsiteY75" fmla="*/ 188989 h 779963"/>
              <a:gd name="connsiteX76" fmla="*/ 376598 w 583090"/>
              <a:gd name="connsiteY76" fmla="*/ 197673 h 779963"/>
              <a:gd name="connsiteX77" fmla="*/ 376474 w 583090"/>
              <a:gd name="connsiteY77" fmla="*/ 203689 h 779963"/>
              <a:gd name="connsiteX78" fmla="*/ 373559 w 583090"/>
              <a:gd name="connsiteY78" fmla="*/ 212373 h 779963"/>
              <a:gd name="connsiteX79" fmla="*/ 362394 w 583090"/>
              <a:gd name="connsiteY79" fmla="*/ 216652 h 779963"/>
              <a:gd name="connsiteX80" fmla="*/ 352904 w 583090"/>
              <a:gd name="connsiteY80" fmla="*/ 208713 h 779963"/>
              <a:gd name="connsiteX81" fmla="*/ 351416 w 583090"/>
              <a:gd name="connsiteY81" fmla="*/ 200464 h 779963"/>
              <a:gd name="connsiteX82" fmla="*/ 350733 w 583090"/>
              <a:gd name="connsiteY82" fmla="*/ 195564 h 779963"/>
              <a:gd name="connsiteX83" fmla="*/ 353153 w 583090"/>
              <a:gd name="connsiteY83" fmla="*/ 177142 h 779963"/>
              <a:gd name="connsiteX84" fmla="*/ 361898 w 583090"/>
              <a:gd name="connsiteY84" fmla="*/ 169948 h 779963"/>
              <a:gd name="connsiteX85" fmla="*/ 178366 w 583090"/>
              <a:gd name="connsiteY85" fmla="*/ 169948 h 779963"/>
              <a:gd name="connsiteX86" fmla="*/ 188725 w 583090"/>
              <a:gd name="connsiteY86" fmla="*/ 174351 h 779963"/>
              <a:gd name="connsiteX87" fmla="*/ 189221 w 583090"/>
              <a:gd name="connsiteY87" fmla="*/ 175219 h 779963"/>
              <a:gd name="connsiteX88" fmla="*/ 191702 w 583090"/>
              <a:gd name="connsiteY88" fmla="*/ 178755 h 779963"/>
              <a:gd name="connsiteX89" fmla="*/ 193749 w 583090"/>
              <a:gd name="connsiteY89" fmla="*/ 188989 h 779963"/>
              <a:gd name="connsiteX90" fmla="*/ 193129 w 583090"/>
              <a:gd name="connsiteY90" fmla="*/ 197673 h 779963"/>
              <a:gd name="connsiteX91" fmla="*/ 193004 w 583090"/>
              <a:gd name="connsiteY91" fmla="*/ 203689 h 779963"/>
              <a:gd name="connsiteX92" fmla="*/ 190089 w 583090"/>
              <a:gd name="connsiteY92" fmla="*/ 212373 h 779963"/>
              <a:gd name="connsiteX93" fmla="*/ 190027 w 583090"/>
              <a:gd name="connsiteY93" fmla="*/ 212373 h 779963"/>
              <a:gd name="connsiteX94" fmla="*/ 178863 w 583090"/>
              <a:gd name="connsiteY94" fmla="*/ 216652 h 779963"/>
              <a:gd name="connsiteX95" fmla="*/ 169373 w 583090"/>
              <a:gd name="connsiteY95" fmla="*/ 208713 h 779963"/>
              <a:gd name="connsiteX96" fmla="*/ 167884 w 583090"/>
              <a:gd name="connsiteY96" fmla="*/ 200464 h 779963"/>
              <a:gd name="connsiteX97" fmla="*/ 167202 w 583090"/>
              <a:gd name="connsiteY97" fmla="*/ 195564 h 779963"/>
              <a:gd name="connsiteX98" fmla="*/ 169621 w 583090"/>
              <a:gd name="connsiteY98" fmla="*/ 177142 h 779963"/>
              <a:gd name="connsiteX99" fmla="*/ 178366 w 583090"/>
              <a:gd name="connsiteY99" fmla="*/ 169948 h 779963"/>
              <a:gd name="connsiteX100" fmla="*/ 168380 w 583090"/>
              <a:gd name="connsiteY100" fmla="*/ 129570 h 779963"/>
              <a:gd name="connsiteX101" fmla="*/ 175762 w 583090"/>
              <a:gd name="connsiteY101" fmla="*/ 133415 h 779963"/>
              <a:gd name="connsiteX102" fmla="*/ 181095 w 583090"/>
              <a:gd name="connsiteY102" fmla="*/ 138377 h 779963"/>
              <a:gd name="connsiteX103" fmla="*/ 192074 w 583090"/>
              <a:gd name="connsiteY103" fmla="*/ 148549 h 779963"/>
              <a:gd name="connsiteX104" fmla="*/ 192881 w 583090"/>
              <a:gd name="connsiteY104" fmla="*/ 154379 h 779963"/>
              <a:gd name="connsiteX105" fmla="*/ 187050 w 583090"/>
              <a:gd name="connsiteY105" fmla="*/ 155185 h 779963"/>
              <a:gd name="connsiteX106" fmla="*/ 175700 w 583090"/>
              <a:gd name="connsiteY106" fmla="*/ 145137 h 779963"/>
              <a:gd name="connsiteX107" fmla="*/ 175637 w 583090"/>
              <a:gd name="connsiteY107" fmla="*/ 145137 h 779963"/>
              <a:gd name="connsiteX108" fmla="*/ 169931 w 583090"/>
              <a:gd name="connsiteY108" fmla="*/ 140051 h 779963"/>
              <a:gd name="connsiteX109" fmla="*/ 165217 w 583090"/>
              <a:gd name="connsiteY109" fmla="*/ 132795 h 779963"/>
              <a:gd name="connsiteX110" fmla="*/ 168380 w 583090"/>
              <a:gd name="connsiteY110" fmla="*/ 129570 h 779963"/>
              <a:gd name="connsiteX111" fmla="*/ 374823 w 583090"/>
              <a:gd name="connsiteY111" fmla="*/ 125266 h 779963"/>
              <a:gd name="connsiteX112" fmla="*/ 379576 w 583090"/>
              <a:gd name="connsiteY112" fmla="*/ 127336 h 779963"/>
              <a:gd name="connsiteX113" fmla="*/ 372753 w 583090"/>
              <a:gd name="connsiteY113" fmla="*/ 135027 h 779963"/>
              <a:gd name="connsiteX114" fmla="*/ 362519 w 583090"/>
              <a:gd name="connsiteY114" fmla="*/ 139059 h 779963"/>
              <a:gd name="connsiteX115" fmla="*/ 341244 w 583090"/>
              <a:gd name="connsiteY115" fmla="*/ 147060 h 779963"/>
              <a:gd name="connsiteX116" fmla="*/ 338639 w 583090"/>
              <a:gd name="connsiteY116" fmla="*/ 141044 h 779963"/>
              <a:gd name="connsiteX117" fmla="*/ 359232 w 583090"/>
              <a:gd name="connsiteY117" fmla="*/ 131430 h 779963"/>
              <a:gd name="connsiteX118" fmla="*/ 369280 w 583090"/>
              <a:gd name="connsiteY118" fmla="*/ 126964 h 779963"/>
              <a:gd name="connsiteX119" fmla="*/ 374823 w 583090"/>
              <a:gd name="connsiteY119" fmla="*/ 125266 h 779963"/>
              <a:gd name="connsiteX120" fmla="*/ 273575 w 583090"/>
              <a:gd name="connsiteY120" fmla="*/ 17181 h 779963"/>
              <a:gd name="connsiteX121" fmla="*/ 101580 w 583090"/>
              <a:gd name="connsiteY121" fmla="*/ 76104 h 779963"/>
              <a:gd name="connsiteX122" fmla="*/ 31182 w 583090"/>
              <a:gd name="connsiteY122" fmla="*/ 216529 h 779963"/>
              <a:gd name="connsiteX123" fmla="*/ 101580 w 583090"/>
              <a:gd name="connsiteY123" fmla="*/ 356953 h 779963"/>
              <a:gd name="connsiteX124" fmla="*/ 273575 w 583090"/>
              <a:gd name="connsiteY124" fmla="*/ 415876 h 779963"/>
              <a:gd name="connsiteX125" fmla="*/ 445570 w 583090"/>
              <a:gd name="connsiteY125" fmla="*/ 356953 h 779963"/>
              <a:gd name="connsiteX126" fmla="*/ 515968 w 583090"/>
              <a:gd name="connsiteY126" fmla="*/ 216529 h 779963"/>
              <a:gd name="connsiteX127" fmla="*/ 445570 w 583090"/>
              <a:gd name="connsiteY127" fmla="*/ 76104 h 779963"/>
              <a:gd name="connsiteX128" fmla="*/ 273575 w 583090"/>
              <a:gd name="connsiteY128" fmla="*/ 17181 h 779963"/>
              <a:gd name="connsiteX129" fmla="*/ 273575 w 583090"/>
              <a:gd name="connsiteY129" fmla="*/ 0 h 779963"/>
              <a:gd name="connsiteX130" fmla="*/ 456486 w 583090"/>
              <a:gd name="connsiteY130" fmla="*/ 62893 h 779963"/>
              <a:gd name="connsiteX131" fmla="*/ 533087 w 583090"/>
              <a:gd name="connsiteY131" fmla="*/ 216591 h 779963"/>
              <a:gd name="connsiteX132" fmla="*/ 456486 w 583090"/>
              <a:gd name="connsiteY132" fmla="*/ 370288 h 779963"/>
              <a:gd name="connsiteX133" fmla="*/ 388445 w 583090"/>
              <a:gd name="connsiteY133" fmla="*/ 410790 h 779963"/>
              <a:gd name="connsiteX134" fmla="*/ 388693 w 583090"/>
              <a:gd name="connsiteY134" fmla="*/ 412155 h 779963"/>
              <a:gd name="connsiteX135" fmla="*/ 414867 w 583090"/>
              <a:gd name="connsiteY135" fmla="*/ 493407 h 779963"/>
              <a:gd name="connsiteX136" fmla="*/ 437196 w 583090"/>
              <a:gd name="connsiteY136" fmla="*/ 508107 h 779963"/>
              <a:gd name="connsiteX137" fmla="*/ 472799 w 583090"/>
              <a:gd name="connsiteY137" fmla="*/ 516667 h 779963"/>
              <a:gd name="connsiteX138" fmla="*/ 504555 w 583090"/>
              <a:gd name="connsiteY138" fmla="*/ 510278 h 779963"/>
              <a:gd name="connsiteX139" fmla="*/ 501392 w 583090"/>
              <a:gd name="connsiteY139" fmla="*/ 506618 h 779963"/>
              <a:gd name="connsiteX140" fmla="*/ 503749 w 583090"/>
              <a:gd name="connsiteY140" fmla="*/ 455572 h 779963"/>
              <a:gd name="connsiteX141" fmla="*/ 525706 w 583090"/>
              <a:gd name="connsiteY141" fmla="*/ 411410 h 779963"/>
              <a:gd name="connsiteX142" fmla="*/ 559509 w 583090"/>
              <a:gd name="connsiteY142" fmla="*/ 399005 h 779963"/>
              <a:gd name="connsiteX143" fmla="*/ 582148 w 583090"/>
              <a:gd name="connsiteY143" fmla="*/ 424808 h 779963"/>
              <a:gd name="connsiteX144" fmla="*/ 573341 w 583090"/>
              <a:gd name="connsiteY144" fmla="*/ 464132 h 779963"/>
              <a:gd name="connsiteX145" fmla="*/ 546732 w 583090"/>
              <a:gd name="connsiteY145" fmla="*/ 500354 h 779963"/>
              <a:gd name="connsiteX146" fmla="*/ 469697 w 583090"/>
              <a:gd name="connsiteY146" fmla="*/ 532173 h 779963"/>
              <a:gd name="connsiteX147" fmla="*/ 469759 w 583090"/>
              <a:gd name="connsiteY147" fmla="*/ 532297 h 779963"/>
              <a:gd name="connsiteX148" fmla="*/ 430374 w 583090"/>
              <a:gd name="connsiteY148" fmla="*/ 521877 h 779963"/>
              <a:gd name="connsiteX149" fmla="*/ 427520 w 583090"/>
              <a:gd name="connsiteY149" fmla="*/ 520326 h 779963"/>
              <a:gd name="connsiteX150" fmla="*/ 446997 w 583090"/>
              <a:gd name="connsiteY150" fmla="*/ 586941 h 779963"/>
              <a:gd name="connsiteX151" fmla="*/ 442096 w 583090"/>
              <a:gd name="connsiteY151" fmla="*/ 630792 h 779963"/>
              <a:gd name="connsiteX152" fmla="*/ 484583 w 583090"/>
              <a:gd name="connsiteY152" fmla="*/ 656904 h 779963"/>
              <a:gd name="connsiteX153" fmla="*/ 482660 w 583090"/>
              <a:gd name="connsiteY153" fmla="*/ 688041 h 779963"/>
              <a:gd name="connsiteX154" fmla="*/ 466844 w 583090"/>
              <a:gd name="connsiteY154" fmla="*/ 720852 h 779963"/>
              <a:gd name="connsiteX155" fmla="*/ 465604 w 583090"/>
              <a:gd name="connsiteY155" fmla="*/ 723395 h 779963"/>
              <a:gd name="connsiteX156" fmla="*/ 481792 w 583090"/>
              <a:gd name="connsiteY156" fmla="*/ 725566 h 779963"/>
              <a:gd name="connsiteX157" fmla="*/ 508711 w 583090"/>
              <a:gd name="connsiteY157" fmla="*/ 728605 h 779963"/>
              <a:gd name="connsiteX158" fmla="*/ 547166 w 583090"/>
              <a:gd name="connsiteY158" fmla="*/ 745041 h 779963"/>
              <a:gd name="connsiteX159" fmla="*/ 540034 w 583090"/>
              <a:gd name="connsiteY159" fmla="*/ 772519 h 779963"/>
              <a:gd name="connsiteX160" fmla="*/ 505982 w 583090"/>
              <a:gd name="connsiteY160" fmla="*/ 779962 h 779963"/>
              <a:gd name="connsiteX161" fmla="*/ 461944 w 583090"/>
              <a:gd name="connsiteY161" fmla="*/ 773573 h 779963"/>
              <a:gd name="connsiteX162" fmla="*/ 437569 w 583090"/>
              <a:gd name="connsiteY162" fmla="*/ 751865 h 779963"/>
              <a:gd name="connsiteX163" fmla="*/ 452082 w 583090"/>
              <a:gd name="connsiteY163" fmla="*/ 711858 h 779963"/>
              <a:gd name="connsiteX164" fmla="*/ 469697 w 583090"/>
              <a:gd name="connsiteY164" fmla="*/ 671790 h 779963"/>
              <a:gd name="connsiteX165" fmla="*/ 452703 w 583090"/>
              <a:gd name="connsiteY165" fmla="*/ 652191 h 779963"/>
              <a:gd name="connsiteX166" fmla="*/ 436824 w 583090"/>
              <a:gd name="connsiteY166" fmla="*/ 643755 h 779963"/>
              <a:gd name="connsiteX167" fmla="*/ 426528 w 583090"/>
              <a:gd name="connsiteY167" fmla="*/ 659137 h 779963"/>
              <a:gd name="connsiteX168" fmla="*/ 364441 w 583090"/>
              <a:gd name="connsiteY168" fmla="*/ 695670 h 779963"/>
              <a:gd name="connsiteX169" fmla="*/ 195547 w 583090"/>
              <a:gd name="connsiteY169" fmla="*/ 689529 h 779963"/>
              <a:gd name="connsiteX170" fmla="*/ 134453 w 583090"/>
              <a:gd name="connsiteY170" fmla="*/ 652625 h 779963"/>
              <a:gd name="connsiteX171" fmla="*/ 126204 w 583090"/>
              <a:gd name="connsiteY171" fmla="*/ 640902 h 779963"/>
              <a:gd name="connsiteX172" fmla="*/ 107286 w 583090"/>
              <a:gd name="connsiteY172" fmla="*/ 652191 h 779963"/>
              <a:gd name="connsiteX173" fmla="*/ 90292 w 583090"/>
              <a:gd name="connsiteY173" fmla="*/ 671790 h 779963"/>
              <a:gd name="connsiteX174" fmla="*/ 107907 w 583090"/>
              <a:gd name="connsiteY174" fmla="*/ 711858 h 779963"/>
              <a:gd name="connsiteX175" fmla="*/ 122420 w 583090"/>
              <a:gd name="connsiteY175" fmla="*/ 751865 h 779963"/>
              <a:gd name="connsiteX176" fmla="*/ 98044 w 583090"/>
              <a:gd name="connsiteY176" fmla="*/ 773573 h 779963"/>
              <a:gd name="connsiteX177" fmla="*/ 54007 w 583090"/>
              <a:gd name="connsiteY177" fmla="*/ 779962 h 779963"/>
              <a:gd name="connsiteX178" fmla="*/ 19955 w 583090"/>
              <a:gd name="connsiteY178" fmla="*/ 772519 h 779963"/>
              <a:gd name="connsiteX179" fmla="*/ 12823 w 583090"/>
              <a:gd name="connsiteY179" fmla="*/ 745041 h 779963"/>
              <a:gd name="connsiteX180" fmla="*/ 51278 w 583090"/>
              <a:gd name="connsiteY180" fmla="*/ 728605 h 779963"/>
              <a:gd name="connsiteX181" fmla="*/ 78197 w 583090"/>
              <a:gd name="connsiteY181" fmla="*/ 725566 h 779963"/>
              <a:gd name="connsiteX182" fmla="*/ 94385 w 583090"/>
              <a:gd name="connsiteY182" fmla="*/ 723395 h 779963"/>
              <a:gd name="connsiteX183" fmla="*/ 93144 w 583090"/>
              <a:gd name="connsiteY183" fmla="*/ 720852 h 779963"/>
              <a:gd name="connsiteX184" fmla="*/ 77329 w 583090"/>
              <a:gd name="connsiteY184" fmla="*/ 688041 h 779963"/>
              <a:gd name="connsiteX185" fmla="*/ 75406 w 583090"/>
              <a:gd name="connsiteY185" fmla="*/ 656904 h 779963"/>
              <a:gd name="connsiteX186" fmla="*/ 121056 w 583090"/>
              <a:gd name="connsiteY186" fmla="*/ 628683 h 779963"/>
              <a:gd name="connsiteX187" fmla="*/ 121242 w 583090"/>
              <a:gd name="connsiteY187" fmla="*/ 581172 h 779963"/>
              <a:gd name="connsiteX188" fmla="*/ 144687 w 583090"/>
              <a:gd name="connsiteY188" fmla="*/ 501595 h 779963"/>
              <a:gd name="connsiteX189" fmla="*/ 97176 w 583090"/>
              <a:gd name="connsiteY189" fmla="*/ 533413 h 779963"/>
              <a:gd name="connsiteX190" fmla="*/ 25600 w 583090"/>
              <a:gd name="connsiteY190" fmla="*/ 526466 h 779963"/>
              <a:gd name="connsiteX191" fmla="*/ 7240 w 583090"/>
              <a:gd name="connsiteY191" fmla="*/ 495764 h 779963"/>
              <a:gd name="connsiteX192" fmla="*/ 728 w 583090"/>
              <a:gd name="connsiteY192" fmla="*/ 456316 h 779963"/>
              <a:gd name="connsiteX193" fmla="*/ 24483 w 583090"/>
              <a:gd name="connsiteY193" fmla="*/ 430824 h 779963"/>
              <a:gd name="connsiteX194" fmla="*/ 56116 w 583090"/>
              <a:gd name="connsiteY194" fmla="*/ 442795 h 779963"/>
              <a:gd name="connsiteX195" fmla="*/ 70754 w 583090"/>
              <a:gd name="connsiteY195" fmla="*/ 478335 h 779963"/>
              <a:gd name="connsiteX196" fmla="*/ 74785 w 583090"/>
              <a:gd name="connsiteY196" fmla="*/ 497129 h 779963"/>
              <a:gd name="connsiteX197" fmla="*/ 82290 w 583090"/>
              <a:gd name="connsiteY197" fmla="*/ 514371 h 779963"/>
              <a:gd name="connsiteX198" fmla="*/ 81608 w 583090"/>
              <a:gd name="connsiteY198" fmla="*/ 521194 h 779963"/>
              <a:gd name="connsiteX199" fmla="*/ 105922 w 583090"/>
              <a:gd name="connsiteY199" fmla="*/ 512015 h 779963"/>
              <a:gd name="connsiteX200" fmla="*/ 151510 w 583090"/>
              <a:gd name="connsiteY200" fmla="*/ 474862 h 779963"/>
              <a:gd name="connsiteX201" fmla="*/ 154239 w 583090"/>
              <a:gd name="connsiteY201" fmla="*/ 473373 h 779963"/>
              <a:gd name="connsiteX202" fmla="*/ 163171 w 583090"/>
              <a:gd name="connsiteY202" fmla="*/ 449246 h 779963"/>
              <a:gd name="connsiteX203" fmla="*/ 176568 w 583090"/>
              <a:gd name="connsiteY203" fmla="*/ 417489 h 779963"/>
              <a:gd name="connsiteX204" fmla="*/ 90601 w 583090"/>
              <a:gd name="connsiteY204" fmla="*/ 370288 h 779963"/>
              <a:gd name="connsiteX205" fmla="*/ 14001 w 583090"/>
              <a:gd name="connsiteY205" fmla="*/ 216591 h 779963"/>
              <a:gd name="connsiteX206" fmla="*/ 90601 w 583090"/>
              <a:gd name="connsiteY206" fmla="*/ 62893 h 779963"/>
              <a:gd name="connsiteX207" fmla="*/ 273575 w 583090"/>
              <a:gd name="connsiteY207" fmla="*/ 0 h 77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583090" h="779963">
                <a:moveTo>
                  <a:pt x="457479" y="739770"/>
                </a:moveTo>
                <a:cubicBezTo>
                  <a:pt x="455432" y="743925"/>
                  <a:pt x="452951" y="748763"/>
                  <a:pt x="456796" y="752423"/>
                </a:cubicBezTo>
                <a:cubicBezTo>
                  <a:pt x="460208" y="755648"/>
                  <a:pt x="466596" y="756950"/>
                  <a:pt x="470938" y="758129"/>
                </a:cubicBezTo>
                <a:cubicBezTo>
                  <a:pt x="476768" y="759679"/>
                  <a:pt x="482785" y="760796"/>
                  <a:pt x="488801" y="761540"/>
                </a:cubicBezTo>
                <a:cubicBezTo>
                  <a:pt x="499594" y="762905"/>
                  <a:pt x="511502" y="763711"/>
                  <a:pt x="522232" y="761354"/>
                </a:cubicBezTo>
                <a:cubicBezTo>
                  <a:pt x="528869" y="759866"/>
                  <a:pt x="537428" y="754407"/>
                  <a:pt x="527629" y="749259"/>
                </a:cubicBezTo>
                <a:cubicBezTo>
                  <a:pt x="522232" y="746406"/>
                  <a:pt x="515161" y="746468"/>
                  <a:pt x="509207" y="745786"/>
                </a:cubicBezTo>
                <a:cubicBezTo>
                  <a:pt x="503377" y="745166"/>
                  <a:pt x="497546" y="744483"/>
                  <a:pt x="491716" y="743863"/>
                </a:cubicBezTo>
                <a:cubicBezTo>
                  <a:pt x="484956" y="743181"/>
                  <a:pt x="478257" y="742437"/>
                  <a:pt x="471496" y="741692"/>
                </a:cubicBezTo>
                <a:lnTo>
                  <a:pt x="471558" y="741754"/>
                </a:lnTo>
                <a:cubicBezTo>
                  <a:pt x="466844" y="741258"/>
                  <a:pt x="462006" y="741072"/>
                  <a:pt x="457479" y="739770"/>
                </a:cubicBezTo>
                <a:close/>
                <a:moveTo>
                  <a:pt x="102510" y="739645"/>
                </a:moveTo>
                <a:cubicBezTo>
                  <a:pt x="97921" y="740948"/>
                  <a:pt x="93144" y="741134"/>
                  <a:pt x="88430" y="741630"/>
                </a:cubicBezTo>
                <a:cubicBezTo>
                  <a:pt x="81670" y="742312"/>
                  <a:pt x="74971" y="743057"/>
                  <a:pt x="68211" y="743801"/>
                </a:cubicBezTo>
                <a:cubicBezTo>
                  <a:pt x="62380" y="744422"/>
                  <a:pt x="56550" y="745041"/>
                  <a:pt x="50719" y="745724"/>
                </a:cubicBezTo>
                <a:cubicBezTo>
                  <a:pt x="44765" y="746406"/>
                  <a:pt x="37695" y="746344"/>
                  <a:pt x="32298" y="749197"/>
                </a:cubicBezTo>
                <a:cubicBezTo>
                  <a:pt x="22499" y="754407"/>
                  <a:pt x="30996" y="759804"/>
                  <a:pt x="37695" y="761292"/>
                </a:cubicBezTo>
                <a:cubicBezTo>
                  <a:pt x="48425" y="763649"/>
                  <a:pt x="60333" y="762843"/>
                  <a:pt x="71126" y="761478"/>
                </a:cubicBezTo>
                <a:cubicBezTo>
                  <a:pt x="77142" y="760734"/>
                  <a:pt x="83159" y="759617"/>
                  <a:pt x="88989" y="758067"/>
                </a:cubicBezTo>
                <a:cubicBezTo>
                  <a:pt x="93331" y="756950"/>
                  <a:pt x="99719" y="755586"/>
                  <a:pt x="103131" y="752361"/>
                </a:cubicBezTo>
                <a:lnTo>
                  <a:pt x="103193" y="752298"/>
                </a:lnTo>
                <a:cubicBezTo>
                  <a:pt x="106976" y="748701"/>
                  <a:pt x="104495" y="743801"/>
                  <a:pt x="102510" y="739645"/>
                </a:cubicBezTo>
                <a:close/>
                <a:moveTo>
                  <a:pt x="27274" y="448315"/>
                </a:moveTo>
                <a:cubicBezTo>
                  <a:pt x="16730" y="450672"/>
                  <a:pt x="17599" y="464876"/>
                  <a:pt x="19335" y="472815"/>
                </a:cubicBezTo>
                <a:cubicBezTo>
                  <a:pt x="22995" y="489624"/>
                  <a:pt x="30313" y="512449"/>
                  <a:pt x="47494" y="519892"/>
                </a:cubicBezTo>
                <a:lnTo>
                  <a:pt x="47494" y="519829"/>
                </a:lnTo>
                <a:cubicBezTo>
                  <a:pt x="54689" y="522993"/>
                  <a:pt x="62566" y="523737"/>
                  <a:pt x="70505" y="522993"/>
                </a:cubicBezTo>
                <a:cubicBezTo>
                  <a:pt x="61326" y="516790"/>
                  <a:pt x="58225" y="503145"/>
                  <a:pt x="55992" y="492973"/>
                </a:cubicBezTo>
                <a:cubicBezTo>
                  <a:pt x="53573" y="482118"/>
                  <a:pt x="52580" y="470458"/>
                  <a:pt x="47246" y="460472"/>
                </a:cubicBezTo>
                <a:cubicBezTo>
                  <a:pt x="43587" y="453650"/>
                  <a:pt x="35710" y="446455"/>
                  <a:pt x="27274" y="448315"/>
                </a:cubicBezTo>
                <a:close/>
                <a:moveTo>
                  <a:pt x="369713" y="417737"/>
                </a:moveTo>
                <a:cubicBezTo>
                  <a:pt x="339941" y="427661"/>
                  <a:pt x="307502" y="433119"/>
                  <a:pt x="273575" y="433119"/>
                </a:cubicBezTo>
                <a:cubicBezTo>
                  <a:pt x="243492" y="433119"/>
                  <a:pt x="214651" y="428777"/>
                  <a:pt x="187794" y="420962"/>
                </a:cubicBezTo>
                <a:cubicBezTo>
                  <a:pt x="184259" y="433243"/>
                  <a:pt x="179545" y="445152"/>
                  <a:pt x="175389" y="457185"/>
                </a:cubicBezTo>
                <a:cubicBezTo>
                  <a:pt x="170241" y="472319"/>
                  <a:pt x="165031" y="487391"/>
                  <a:pt x="160194" y="502587"/>
                </a:cubicBezTo>
                <a:cubicBezTo>
                  <a:pt x="150890" y="532173"/>
                  <a:pt x="140469" y="562751"/>
                  <a:pt x="135384" y="593391"/>
                </a:cubicBezTo>
                <a:cubicBezTo>
                  <a:pt x="133275" y="606044"/>
                  <a:pt x="133584" y="618449"/>
                  <a:pt x="139539" y="629985"/>
                </a:cubicBezTo>
                <a:cubicBezTo>
                  <a:pt x="144129" y="638793"/>
                  <a:pt x="151324" y="646050"/>
                  <a:pt x="159201" y="651942"/>
                </a:cubicBezTo>
                <a:cubicBezTo>
                  <a:pt x="178242" y="666270"/>
                  <a:pt x="202122" y="674023"/>
                  <a:pt x="225133" y="679233"/>
                </a:cubicBezTo>
                <a:cubicBezTo>
                  <a:pt x="273699" y="690273"/>
                  <a:pt x="330079" y="691328"/>
                  <a:pt x="376660" y="671604"/>
                </a:cubicBezTo>
                <a:cubicBezTo>
                  <a:pt x="396942" y="663045"/>
                  <a:pt x="415177" y="649213"/>
                  <a:pt x="423675" y="628373"/>
                </a:cubicBezTo>
                <a:cubicBezTo>
                  <a:pt x="432917" y="605734"/>
                  <a:pt x="429630" y="579746"/>
                  <a:pt x="422558" y="556982"/>
                </a:cubicBezTo>
                <a:cubicBezTo>
                  <a:pt x="407797" y="509224"/>
                  <a:pt x="374675" y="468597"/>
                  <a:pt x="369713" y="417737"/>
                </a:cubicBezTo>
                <a:close/>
                <a:moveTo>
                  <a:pt x="550764" y="414326"/>
                </a:moveTo>
                <a:cubicBezTo>
                  <a:pt x="540654" y="415504"/>
                  <a:pt x="533397" y="426730"/>
                  <a:pt x="529241" y="434980"/>
                </a:cubicBezTo>
                <a:cubicBezTo>
                  <a:pt x="523969" y="445462"/>
                  <a:pt x="520123" y="456750"/>
                  <a:pt x="518138" y="468349"/>
                </a:cubicBezTo>
                <a:cubicBezTo>
                  <a:pt x="517084" y="474490"/>
                  <a:pt x="516464" y="480754"/>
                  <a:pt x="516340" y="487019"/>
                </a:cubicBezTo>
                <a:lnTo>
                  <a:pt x="516340" y="487080"/>
                </a:lnTo>
                <a:cubicBezTo>
                  <a:pt x="516216" y="492911"/>
                  <a:pt x="517146" y="498617"/>
                  <a:pt x="516154" y="504385"/>
                </a:cubicBezTo>
                <a:cubicBezTo>
                  <a:pt x="522419" y="500540"/>
                  <a:pt x="528373" y="496012"/>
                  <a:pt x="533645" y="490740"/>
                </a:cubicBezTo>
                <a:cubicBezTo>
                  <a:pt x="541832" y="482615"/>
                  <a:pt x="548655" y="473063"/>
                  <a:pt x="554920" y="463387"/>
                </a:cubicBezTo>
                <a:cubicBezTo>
                  <a:pt x="560998" y="454021"/>
                  <a:pt x="567944" y="442609"/>
                  <a:pt x="566766" y="431010"/>
                </a:cubicBezTo>
                <a:cubicBezTo>
                  <a:pt x="565960" y="422823"/>
                  <a:pt x="560130" y="413209"/>
                  <a:pt x="550764" y="414326"/>
                </a:cubicBezTo>
                <a:close/>
                <a:moveTo>
                  <a:pt x="244112" y="243385"/>
                </a:moveTo>
                <a:cubicBezTo>
                  <a:pt x="264332" y="240594"/>
                  <a:pt x="284986" y="241152"/>
                  <a:pt x="305082" y="245184"/>
                </a:cubicBezTo>
                <a:lnTo>
                  <a:pt x="305207" y="245184"/>
                </a:lnTo>
                <a:cubicBezTo>
                  <a:pt x="308369" y="245494"/>
                  <a:pt x="311471" y="245804"/>
                  <a:pt x="314634" y="246114"/>
                </a:cubicBezTo>
                <a:cubicBezTo>
                  <a:pt x="316867" y="246362"/>
                  <a:pt x="318293" y="247479"/>
                  <a:pt x="319038" y="248905"/>
                </a:cubicBezTo>
                <a:cubicBezTo>
                  <a:pt x="330202" y="252812"/>
                  <a:pt x="340002" y="259449"/>
                  <a:pt x="343103" y="272102"/>
                </a:cubicBezTo>
                <a:lnTo>
                  <a:pt x="343289" y="272102"/>
                </a:lnTo>
                <a:cubicBezTo>
                  <a:pt x="347383" y="288787"/>
                  <a:pt x="337707" y="304603"/>
                  <a:pt x="324620" y="314279"/>
                </a:cubicBezTo>
                <a:cubicBezTo>
                  <a:pt x="308928" y="325816"/>
                  <a:pt x="290506" y="330468"/>
                  <a:pt x="271775" y="330468"/>
                </a:cubicBezTo>
                <a:cubicBezTo>
                  <a:pt x="265696" y="331274"/>
                  <a:pt x="259494" y="331584"/>
                  <a:pt x="253354" y="331274"/>
                </a:cubicBezTo>
                <a:cubicBezTo>
                  <a:pt x="235553" y="330468"/>
                  <a:pt x="210433" y="323955"/>
                  <a:pt x="197221" y="309069"/>
                </a:cubicBezTo>
                <a:cubicBezTo>
                  <a:pt x="190771" y="305038"/>
                  <a:pt x="185127" y="300199"/>
                  <a:pt x="181653" y="293873"/>
                </a:cubicBezTo>
                <a:cubicBezTo>
                  <a:pt x="178056" y="287361"/>
                  <a:pt x="177746" y="280724"/>
                  <a:pt x="179544" y="274583"/>
                </a:cubicBezTo>
                <a:cubicBezTo>
                  <a:pt x="178180" y="270118"/>
                  <a:pt x="180289" y="264536"/>
                  <a:pt x="184754" y="262178"/>
                </a:cubicBezTo>
                <a:cubicBezTo>
                  <a:pt x="186057" y="261496"/>
                  <a:pt x="187360" y="260876"/>
                  <a:pt x="188662" y="260255"/>
                </a:cubicBezTo>
                <a:cubicBezTo>
                  <a:pt x="191329" y="257713"/>
                  <a:pt x="194368" y="255542"/>
                  <a:pt x="197655" y="253867"/>
                </a:cubicBezTo>
                <a:cubicBezTo>
                  <a:pt x="211487" y="246796"/>
                  <a:pt x="228296" y="244440"/>
                  <a:pt x="244112" y="243385"/>
                </a:cubicBezTo>
                <a:close/>
                <a:moveTo>
                  <a:pt x="361898" y="169948"/>
                </a:moveTo>
                <a:cubicBezTo>
                  <a:pt x="365929" y="169203"/>
                  <a:pt x="369899" y="171188"/>
                  <a:pt x="372256" y="174351"/>
                </a:cubicBezTo>
                <a:lnTo>
                  <a:pt x="372752" y="175219"/>
                </a:lnTo>
                <a:lnTo>
                  <a:pt x="372690" y="175219"/>
                </a:lnTo>
                <a:cubicBezTo>
                  <a:pt x="373683" y="176212"/>
                  <a:pt x="374551" y="177452"/>
                  <a:pt x="375171" y="178755"/>
                </a:cubicBezTo>
                <a:cubicBezTo>
                  <a:pt x="376598" y="181794"/>
                  <a:pt x="377094" y="185640"/>
                  <a:pt x="377218" y="188989"/>
                </a:cubicBezTo>
                <a:cubicBezTo>
                  <a:pt x="377280" y="191905"/>
                  <a:pt x="377032" y="194819"/>
                  <a:pt x="376598" y="197673"/>
                </a:cubicBezTo>
                <a:cubicBezTo>
                  <a:pt x="376598" y="199719"/>
                  <a:pt x="376598" y="201704"/>
                  <a:pt x="376474" y="203689"/>
                </a:cubicBezTo>
                <a:cubicBezTo>
                  <a:pt x="376288" y="206728"/>
                  <a:pt x="375420" y="209892"/>
                  <a:pt x="373559" y="212373"/>
                </a:cubicBezTo>
                <a:cubicBezTo>
                  <a:pt x="371016" y="215722"/>
                  <a:pt x="366550" y="217645"/>
                  <a:pt x="362394" y="216652"/>
                </a:cubicBezTo>
                <a:cubicBezTo>
                  <a:pt x="358114" y="215660"/>
                  <a:pt x="354703" y="212807"/>
                  <a:pt x="352904" y="208713"/>
                </a:cubicBezTo>
                <a:cubicBezTo>
                  <a:pt x="351788" y="206108"/>
                  <a:pt x="351540" y="203255"/>
                  <a:pt x="351416" y="200464"/>
                </a:cubicBezTo>
                <a:cubicBezTo>
                  <a:pt x="351106" y="198851"/>
                  <a:pt x="350858" y="197177"/>
                  <a:pt x="350733" y="195564"/>
                </a:cubicBezTo>
                <a:cubicBezTo>
                  <a:pt x="350175" y="189672"/>
                  <a:pt x="350485" y="182539"/>
                  <a:pt x="353153" y="177142"/>
                </a:cubicBezTo>
                <a:cubicBezTo>
                  <a:pt x="354951" y="173545"/>
                  <a:pt x="357866" y="170692"/>
                  <a:pt x="361898" y="169948"/>
                </a:cubicBezTo>
                <a:close/>
                <a:moveTo>
                  <a:pt x="178366" y="169948"/>
                </a:moveTo>
                <a:cubicBezTo>
                  <a:pt x="182398" y="169203"/>
                  <a:pt x="186367" y="171188"/>
                  <a:pt x="188725" y="174351"/>
                </a:cubicBezTo>
                <a:lnTo>
                  <a:pt x="189221" y="175219"/>
                </a:lnTo>
                <a:cubicBezTo>
                  <a:pt x="190213" y="176212"/>
                  <a:pt x="191081" y="177452"/>
                  <a:pt x="191702" y="178755"/>
                </a:cubicBezTo>
                <a:cubicBezTo>
                  <a:pt x="193129" y="181794"/>
                  <a:pt x="193625" y="185640"/>
                  <a:pt x="193749" y="188989"/>
                </a:cubicBezTo>
                <a:cubicBezTo>
                  <a:pt x="193810" y="191905"/>
                  <a:pt x="193562" y="194819"/>
                  <a:pt x="193129" y="197673"/>
                </a:cubicBezTo>
                <a:cubicBezTo>
                  <a:pt x="193129" y="199719"/>
                  <a:pt x="193129" y="201704"/>
                  <a:pt x="193004" y="203689"/>
                </a:cubicBezTo>
                <a:cubicBezTo>
                  <a:pt x="192818" y="206728"/>
                  <a:pt x="191950" y="209892"/>
                  <a:pt x="190089" y="212373"/>
                </a:cubicBezTo>
                <a:lnTo>
                  <a:pt x="190027" y="212373"/>
                </a:lnTo>
                <a:cubicBezTo>
                  <a:pt x="187484" y="215722"/>
                  <a:pt x="183018" y="217645"/>
                  <a:pt x="178863" y="216652"/>
                </a:cubicBezTo>
                <a:cubicBezTo>
                  <a:pt x="174583" y="215660"/>
                  <a:pt x="171171" y="212807"/>
                  <a:pt x="169373" y="208713"/>
                </a:cubicBezTo>
                <a:cubicBezTo>
                  <a:pt x="168256" y="206108"/>
                  <a:pt x="168008" y="203255"/>
                  <a:pt x="167884" y="200464"/>
                </a:cubicBezTo>
                <a:cubicBezTo>
                  <a:pt x="167574" y="198851"/>
                  <a:pt x="167326" y="197177"/>
                  <a:pt x="167202" y="195564"/>
                </a:cubicBezTo>
                <a:cubicBezTo>
                  <a:pt x="166644" y="189672"/>
                  <a:pt x="166954" y="182539"/>
                  <a:pt x="169621" y="177142"/>
                </a:cubicBezTo>
                <a:cubicBezTo>
                  <a:pt x="171420" y="173545"/>
                  <a:pt x="174335" y="170692"/>
                  <a:pt x="178366" y="169948"/>
                </a:cubicBezTo>
                <a:close/>
                <a:moveTo>
                  <a:pt x="168380" y="129570"/>
                </a:moveTo>
                <a:cubicBezTo>
                  <a:pt x="171171" y="129755"/>
                  <a:pt x="173715" y="131554"/>
                  <a:pt x="175762" y="133415"/>
                </a:cubicBezTo>
                <a:cubicBezTo>
                  <a:pt x="177560" y="135090"/>
                  <a:pt x="179297" y="136702"/>
                  <a:pt x="181095" y="138377"/>
                </a:cubicBezTo>
                <a:cubicBezTo>
                  <a:pt x="184755" y="141726"/>
                  <a:pt x="188415" y="145137"/>
                  <a:pt x="192074" y="148549"/>
                </a:cubicBezTo>
                <a:cubicBezTo>
                  <a:pt x="193811" y="150099"/>
                  <a:pt x="194307" y="152394"/>
                  <a:pt x="192881" y="154379"/>
                </a:cubicBezTo>
                <a:cubicBezTo>
                  <a:pt x="191702" y="156178"/>
                  <a:pt x="188663" y="156612"/>
                  <a:pt x="187050" y="155185"/>
                </a:cubicBezTo>
                <a:cubicBezTo>
                  <a:pt x="183266" y="151836"/>
                  <a:pt x="179483" y="148487"/>
                  <a:pt x="175700" y="145137"/>
                </a:cubicBezTo>
                <a:lnTo>
                  <a:pt x="175637" y="145137"/>
                </a:lnTo>
                <a:cubicBezTo>
                  <a:pt x="173777" y="143463"/>
                  <a:pt x="171792" y="141788"/>
                  <a:pt x="169931" y="140051"/>
                </a:cubicBezTo>
                <a:cubicBezTo>
                  <a:pt x="167760" y="138067"/>
                  <a:pt x="165713" y="135772"/>
                  <a:pt x="165217" y="132795"/>
                </a:cubicBezTo>
                <a:cubicBezTo>
                  <a:pt x="164907" y="130872"/>
                  <a:pt x="166582" y="129445"/>
                  <a:pt x="168380" y="129570"/>
                </a:cubicBezTo>
                <a:close/>
                <a:moveTo>
                  <a:pt x="374823" y="125266"/>
                </a:moveTo>
                <a:cubicBezTo>
                  <a:pt x="376847" y="125010"/>
                  <a:pt x="378739" y="125383"/>
                  <a:pt x="379576" y="127336"/>
                </a:cubicBezTo>
                <a:cubicBezTo>
                  <a:pt x="381313" y="131306"/>
                  <a:pt x="375482" y="133787"/>
                  <a:pt x="372753" y="135027"/>
                </a:cubicBezTo>
                <a:cubicBezTo>
                  <a:pt x="369404" y="136516"/>
                  <a:pt x="365931" y="137757"/>
                  <a:pt x="362519" y="139059"/>
                </a:cubicBezTo>
                <a:cubicBezTo>
                  <a:pt x="355449" y="141726"/>
                  <a:pt x="348315" y="144393"/>
                  <a:pt x="341244" y="147060"/>
                </a:cubicBezTo>
                <a:cubicBezTo>
                  <a:pt x="337274" y="148548"/>
                  <a:pt x="334793" y="142842"/>
                  <a:pt x="338639" y="141044"/>
                </a:cubicBezTo>
                <a:cubicBezTo>
                  <a:pt x="345524" y="137818"/>
                  <a:pt x="352347" y="134655"/>
                  <a:pt x="359232" y="131430"/>
                </a:cubicBezTo>
                <a:cubicBezTo>
                  <a:pt x="362581" y="129879"/>
                  <a:pt x="365869" y="128267"/>
                  <a:pt x="369280" y="126964"/>
                </a:cubicBezTo>
                <a:cubicBezTo>
                  <a:pt x="370644" y="126406"/>
                  <a:pt x="372800" y="125522"/>
                  <a:pt x="374823" y="125266"/>
                </a:cubicBezTo>
                <a:close/>
                <a:moveTo>
                  <a:pt x="273575" y="17181"/>
                </a:moveTo>
                <a:cubicBezTo>
                  <a:pt x="206154" y="17181"/>
                  <a:pt x="145308" y="39820"/>
                  <a:pt x="101580" y="76104"/>
                </a:cubicBezTo>
                <a:cubicBezTo>
                  <a:pt x="57791" y="112450"/>
                  <a:pt x="31182" y="162008"/>
                  <a:pt x="31182" y="216529"/>
                </a:cubicBezTo>
                <a:cubicBezTo>
                  <a:pt x="31182" y="271049"/>
                  <a:pt x="57791" y="320606"/>
                  <a:pt x="101580" y="356953"/>
                </a:cubicBezTo>
                <a:cubicBezTo>
                  <a:pt x="145370" y="393237"/>
                  <a:pt x="206216" y="415876"/>
                  <a:pt x="273575" y="415876"/>
                </a:cubicBezTo>
                <a:cubicBezTo>
                  <a:pt x="340995" y="415876"/>
                  <a:pt x="401843" y="393237"/>
                  <a:pt x="445570" y="356953"/>
                </a:cubicBezTo>
                <a:cubicBezTo>
                  <a:pt x="489359" y="320606"/>
                  <a:pt x="515968" y="271049"/>
                  <a:pt x="515968" y="216529"/>
                </a:cubicBezTo>
                <a:cubicBezTo>
                  <a:pt x="515968" y="162008"/>
                  <a:pt x="489359" y="112450"/>
                  <a:pt x="445570" y="76104"/>
                </a:cubicBezTo>
                <a:cubicBezTo>
                  <a:pt x="401780" y="39820"/>
                  <a:pt x="340933" y="17181"/>
                  <a:pt x="273575" y="17181"/>
                </a:cubicBezTo>
                <a:close/>
                <a:moveTo>
                  <a:pt x="273575" y="0"/>
                </a:moveTo>
                <a:cubicBezTo>
                  <a:pt x="344841" y="0"/>
                  <a:pt x="409471" y="23879"/>
                  <a:pt x="456486" y="62893"/>
                </a:cubicBezTo>
                <a:cubicBezTo>
                  <a:pt x="503501" y="101845"/>
                  <a:pt x="533087" y="156302"/>
                  <a:pt x="533087" y="216591"/>
                </a:cubicBezTo>
                <a:cubicBezTo>
                  <a:pt x="533149" y="276941"/>
                  <a:pt x="503563" y="331336"/>
                  <a:pt x="456486" y="370288"/>
                </a:cubicBezTo>
                <a:cubicBezTo>
                  <a:pt x="436638" y="386663"/>
                  <a:pt x="413689" y="400370"/>
                  <a:pt x="388445" y="410790"/>
                </a:cubicBezTo>
                <a:cubicBezTo>
                  <a:pt x="388569" y="411286"/>
                  <a:pt x="388693" y="411658"/>
                  <a:pt x="388693" y="412155"/>
                </a:cubicBezTo>
                <a:cubicBezTo>
                  <a:pt x="390864" y="441245"/>
                  <a:pt x="402524" y="467419"/>
                  <a:pt x="414867" y="493407"/>
                </a:cubicBezTo>
                <a:cubicBezTo>
                  <a:pt x="422187" y="498493"/>
                  <a:pt x="429071" y="504137"/>
                  <a:pt x="437196" y="508107"/>
                </a:cubicBezTo>
                <a:cubicBezTo>
                  <a:pt x="448361" y="513565"/>
                  <a:pt x="460394" y="516542"/>
                  <a:pt x="472799" y="516667"/>
                </a:cubicBezTo>
                <a:cubicBezTo>
                  <a:pt x="483839" y="516729"/>
                  <a:pt x="494569" y="514434"/>
                  <a:pt x="504555" y="510278"/>
                </a:cubicBezTo>
                <a:cubicBezTo>
                  <a:pt x="503252" y="509596"/>
                  <a:pt x="502075" y="508417"/>
                  <a:pt x="501392" y="506618"/>
                </a:cubicBezTo>
                <a:cubicBezTo>
                  <a:pt x="495438" y="491546"/>
                  <a:pt x="499717" y="470706"/>
                  <a:pt x="503749" y="455572"/>
                </a:cubicBezTo>
                <a:cubicBezTo>
                  <a:pt x="507905" y="440004"/>
                  <a:pt x="514541" y="423381"/>
                  <a:pt x="525706" y="411410"/>
                </a:cubicBezTo>
                <a:cubicBezTo>
                  <a:pt x="534389" y="402107"/>
                  <a:pt x="546484" y="395532"/>
                  <a:pt x="559509" y="399005"/>
                </a:cubicBezTo>
                <a:cubicBezTo>
                  <a:pt x="571480" y="402231"/>
                  <a:pt x="579419" y="413085"/>
                  <a:pt x="582148" y="424808"/>
                </a:cubicBezTo>
                <a:cubicBezTo>
                  <a:pt x="585311" y="438453"/>
                  <a:pt x="580039" y="452409"/>
                  <a:pt x="573341" y="464132"/>
                </a:cubicBezTo>
                <a:cubicBezTo>
                  <a:pt x="565960" y="477095"/>
                  <a:pt x="557152" y="489561"/>
                  <a:pt x="546732" y="500354"/>
                </a:cubicBezTo>
                <a:cubicBezTo>
                  <a:pt x="526388" y="521442"/>
                  <a:pt x="499159" y="533289"/>
                  <a:pt x="469697" y="532173"/>
                </a:cubicBezTo>
                <a:lnTo>
                  <a:pt x="469759" y="532297"/>
                </a:lnTo>
                <a:cubicBezTo>
                  <a:pt x="456176" y="531801"/>
                  <a:pt x="442406" y="528141"/>
                  <a:pt x="430374" y="521877"/>
                </a:cubicBezTo>
                <a:cubicBezTo>
                  <a:pt x="429443" y="521381"/>
                  <a:pt x="428451" y="520822"/>
                  <a:pt x="427520" y="520326"/>
                </a:cubicBezTo>
                <a:cubicBezTo>
                  <a:pt x="437073" y="541538"/>
                  <a:pt x="445135" y="563309"/>
                  <a:pt x="446997" y="586941"/>
                </a:cubicBezTo>
                <a:cubicBezTo>
                  <a:pt x="448113" y="601764"/>
                  <a:pt x="446686" y="616836"/>
                  <a:pt x="442096" y="630792"/>
                </a:cubicBezTo>
                <a:cubicBezTo>
                  <a:pt x="456734" y="639351"/>
                  <a:pt x="476830" y="639165"/>
                  <a:pt x="484583" y="656904"/>
                </a:cubicBezTo>
                <a:cubicBezTo>
                  <a:pt x="488987" y="666952"/>
                  <a:pt x="486568" y="678241"/>
                  <a:pt x="482660" y="688041"/>
                </a:cubicBezTo>
                <a:cubicBezTo>
                  <a:pt x="478257" y="699268"/>
                  <a:pt x="472178" y="709998"/>
                  <a:pt x="466844" y="720852"/>
                </a:cubicBezTo>
                <a:cubicBezTo>
                  <a:pt x="466410" y="721720"/>
                  <a:pt x="466038" y="722526"/>
                  <a:pt x="465604" y="723395"/>
                </a:cubicBezTo>
                <a:cubicBezTo>
                  <a:pt x="471124" y="723829"/>
                  <a:pt x="476644" y="725007"/>
                  <a:pt x="481792" y="725566"/>
                </a:cubicBezTo>
                <a:cubicBezTo>
                  <a:pt x="490786" y="726558"/>
                  <a:pt x="499717" y="727613"/>
                  <a:pt x="508711" y="728605"/>
                </a:cubicBezTo>
                <a:cubicBezTo>
                  <a:pt x="522729" y="730094"/>
                  <a:pt x="539661" y="730962"/>
                  <a:pt x="547166" y="745041"/>
                </a:cubicBezTo>
                <a:cubicBezTo>
                  <a:pt x="552376" y="754904"/>
                  <a:pt x="548965" y="766254"/>
                  <a:pt x="540034" y="772519"/>
                </a:cubicBezTo>
                <a:cubicBezTo>
                  <a:pt x="530233" y="779465"/>
                  <a:pt x="517519" y="779962"/>
                  <a:pt x="505982" y="779962"/>
                </a:cubicBezTo>
                <a:cubicBezTo>
                  <a:pt x="491034" y="780023"/>
                  <a:pt x="476272" y="777791"/>
                  <a:pt x="461944" y="773573"/>
                </a:cubicBezTo>
                <a:cubicBezTo>
                  <a:pt x="450966" y="770348"/>
                  <a:pt x="439491" y="764269"/>
                  <a:pt x="437569" y="751865"/>
                </a:cubicBezTo>
                <a:cubicBezTo>
                  <a:pt x="435398" y="738281"/>
                  <a:pt x="446314" y="723395"/>
                  <a:pt x="452082" y="711858"/>
                </a:cubicBezTo>
                <a:cubicBezTo>
                  <a:pt x="458223" y="699453"/>
                  <a:pt x="467774" y="685684"/>
                  <a:pt x="469697" y="671790"/>
                </a:cubicBezTo>
                <a:cubicBezTo>
                  <a:pt x="471372" y="659820"/>
                  <a:pt x="462254" y="655850"/>
                  <a:pt x="452703" y="652191"/>
                </a:cubicBezTo>
                <a:cubicBezTo>
                  <a:pt x="446997" y="650020"/>
                  <a:pt x="441414" y="647477"/>
                  <a:pt x="436824" y="643755"/>
                </a:cubicBezTo>
                <a:cubicBezTo>
                  <a:pt x="434033" y="649152"/>
                  <a:pt x="430622" y="654362"/>
                  <a:pt x="426528" y="659137"/>
                </a:cubicBezTo>
                <a:cubicBezTo>
                  <a:pt x="410402" y="677931"/>
                  <a:pt x="387886" y="689033"/>
                  <a:pt x="364441" y="695670"/>
                </a:cubicBezTo>
                <a:cubicBezTo>
                  <a:pt x="309797" y="711176"/>
                  <a:pt x="249075" y="707455"/>
                  <a:pt x="195547" y="689529"/>
                </a:cubicBezTo>
                <a:cubicBezTo>
                  <a:pt x="172908" y="681962"/>
                  <a:pt x="150393" y="670798"/>
                  <a:pt x="134453" y="652625"/>
                </a:cubicBezTo>
                <a:cubicBezTo>
                  <a:pt x="131166" y="648903"/>
                  <a:pt x="128437" y="644934"/>
                  <a:pt x="126204" y="640902"/>
                </a:cubicBezTo>
                <a:cubicBezTo>
                  <a:pt x="121180" y="646298"/>
                  <a:pt x="114295" y="649462"/>
                  <a:pt x="107286" y="652191"/>
                </a:cubicBezTo>
                <a:cubicBezTo>
                  <a:pt x="97734" y="655850"/>
                  <a:pt x="88617" y="659820"/>
                  <a:pt x="90292" y="671790"/>
                </a:cubicBezTo>
                <a:cubicBezTo>
                  <a:pt x="92214" y="685746"/>
                  <a:pt x="101766" y="699516"/>
                  <a:pt x="107907" y="711858"/>
                </a:cubicBezTo>
                <a:cubicBezTo>
                  <a:pt x="113675" y="723395"/>
                  <a:pt x="124529" y="738219"/>
                  <a:pt x="122420" y="751865"/>
                </a:cubicBezTo>
                <a:cubicBezTo>
                  <a:pt x="120435" y="764269"/>
                  <a:pt x="108961" y="770348"/>
                  <a:pt x="98044" y="773573"/>
                </a:cubicBezTo>
                <a:cubicBezTo>
                  <a:pt x="83717" y="777791"/>
                  <a:pt x="68955" y="780023"/>
                  <a:pt x="54007" y="779962"/>
                </a:cubicBezTo>
                <a:cubicBezTo>
                  <a:pt x="42470" y="779900"/>
                  <a:pt x="29755" y="779404"/>
                  <a:pt x="19955" y="772519"/>
                </a:cubicBezTo>
                <a:cubicBezTo>
                  <a:pt x="11024" y="766254"/>
                  <a:pt x="7613" y="754904"/>
                  <a:pt x="12823" y="745041"/>
                </a:cubicBezTo>
                <a:cubicBezTo>
                  <a:pt x="20328" y="730962"/>
                  <a:pt x="37260" y="730156"/>
                  <a:pt x="51278" y="728605"/>
                </a:cubicBezTo>
                <a:cubicBezTo>
                  <a:pt x="60272" y="727613"/>
                  <a:pt x="69203" y="726620"/>
                  <a:pt x="78197" y="725566"/>
                </a:cubicBezTo>
                <a:cubicBezTo>
                  <a:pt x="83345" y="724945"/>
                  <a:pt x="88927" y="723767"/>
                  <a:pt x="94385" y="723395"/>
                </a:cubicBezTo>
                <a:cubicBezTo>
                  <a:pt x="93951" y="722526"/>
                  <a:pt x="93579" y="721720"/>
                  <a:pt x="93144" y="720852"/>
                </a:cubicBezTo>
                <a:cubicBezTo>
                  <a:pt x="87811" y="709998"/>
                  <a:pt x="81794" y="699268"/>
                  <a:pt x="77329" y="688041"/>
                </a:cubicBezTo>
                <a:cubicBezTo>
                  <a:pt x="73483" y="678241"/>
                  <a:pt x="71064" y="666952"/>
                  <a:pt x="75406" y="656904"/>
                </a:cubicBezTo>
                <a:cubicBezTo>
                  <a:pt x="83717" y="637801"/>
                  <a:pt x="106356" y="639476"/>
                  <a:pt x="121056" y="628683"/>
                </a:cubicBezTo>
                <a:cubicBezTo>
                  <a:pt x="116404" y="613735"/>
                  <a:pt x="117210" y="597484"/>
                  <a:pt x="121242" y="581172"/>
                </a:cubicBezTo>
                <a:cubicBezTo>
                  <a:pt x="127816" y="554378"/>
                  <a:pt x="136004" y="527831"/>
                  <a:pt x="144687" y="501595"/>
                </a:cubicBezTo>
                <a:cubicBezTo>
                  <a:pt x="131786" y="515736"/>
                  <a:pt x="114977" y="526591"/>
                  <a:pt x="97176" y="533413"/>
                </a:cubicBezTo>
                <a:cubicBezTo>
                  <a:pt x="73731" y="542406"/>
                  <a:pt x="45076" y="545384"/>
                  <a:pt x="25600" y="526466"/>
                </a:cubicBezTo>
                <a:cubicBezTo>
                  <a:pt x="16916" y="518031"/>
                  <a:pt x="11334" y="507053"/>
                  <a:pt x="7240" y="495764"/>
                </a:cubicBezTo>
                <a:cubicBezTo>
                  <a:pt x="2774" y="483421"/>
                  <a:pt x="-1815" y="469528"/>
                  <a:pt x="728" y="456316"/>
                </a:cubicBezTo>
                <a:cubicBezTo>
                  <a:pt x="3084" y="443911"/>
                  <a:pt x="11644" y="433057"/>
                  <a:pt x="24483" y="430824"/>
                </a:cubicBezTo>
                <a:cubicBezTo>
                  <a:pt x="36206" y="428715"/>
                  <a:pt x="48238" y="434360"/>
                  <a:pt x="56116" y="442795"/>
                </a:cubicBezTo>
                <a:cubicBezTo>
                  <a:pt x="65047" y="452471"/>
                  <a:pt x="68334" y="465806"/>
                  <a:pt x="70754" y="478335"/>
                </a:cubicBezTo>
                <a:cubicBezTo>
                  <a:pt x="71994" y="484599"/>
                  <a:pt x="72925" y="490988"/>
                  <a:pt x="74785" y="497129"/>
                </a:cubicBezTo>
                <a:cubicBezTo>
                  <a:pt x="76584" y="503269"/>
                  <a:pt x="80243" y="508417"/>
                  <a:pt x="82290" y="514371"/>
                </a:cubicBezTo>
                <a:cubicBezTo>
                  <a:pt x="83220" y="516977"/>
                  <a:pt x="82787" y="519333"/>
                  <a:pt x="81608" y="521194"/>
                </a:cubicBezTo>
                <a:cubicBezTo>
                  <a:pt x="90230" y="519085"/>
                  <a:pt x="98603" y="515674"/>
                  <a:pt x="105922" y="512015"/>
                </a:cubicBezTo>
                <a:cubicBezTo>
                  <a:pt x="123661" y="503207"/>
                  <a:pt x="138361" y="489500"/>
                  <a:pt x="151510" y="474862"/>
                </a:cubicBezTo>
                <a:cubicBezTo>
                  <a:pt x="152254" y="473994"/>
                  <a:pt x="153247" y="473559"/>
                  <a:pt x="154239" y="473373"/>
                </a:cubicBezTo>
                <a:cubicBezTo>
                  <a:pt x="157092" y="465310"/>
                  <a:pt x="160007" y="457247"/>
                  <a:pt x="163171" y="449246"/>
                </a:cubicBezTo>
                <a:cubicBezTo>
                  <a:pt x="167388" y="438577"/>
                  <a:pt x="171358" y="427723"/>
                  <a:pt x="176568" y="417489"/>
                </a:cubicBezTo>
                <a:cubicBezTo>
                  <a:pt x="144191" y="406634"/>
                  <a:pt x="115040" y="390508"/>
                  <a:pt x="90601" y="370288"/>
                </a:cubicBezTo>
                <a:cubicBezTo>
                  <a:pt x="43587" y="331336"/>
                  <a:pt x="14001" y="276879"/>
                  <a:pt x="14001" y="216591"/>
                </a:cubicBezTo>
                <a:cubicBezTo>
                  <a:pt x="13939" y="156240"/>
                  <a:pt x="43525" y="101845"/>
                  <a:pt x="90601" y="62893"/>
                </a:cubicBezTo>
                <a:cubicBezTo>
                  <a:pt x="137678" y="23879"/>
                  <a:pt x="202370" y="0"/>
                  <a:pt x="27357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52400" dist="317500" dir="5400000" sx="90000" sy="-19000" rotWithShape="0">
              <a:prstClr val="black">
                <a:alpha val="91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84" name="!!avatar1">
            <a:extLst>
              <a:ext uri="{FF2B5EF4-FFF2-40B4-BE49-F238E27FC236}">
                <a16:creationId xmlns:a16="http://schemas.microsoft.com/office/drawing/2014/main" id="{27572B2A-10F1-4F07-8EC7-C83812C16B01}"/>
              </a:ext>
            </a:extLst>
          </p:cNvPr>
          <p:cNvSpPr/>
          <p:nvPr/>
        </p:nvSpPr>
        <p:spPr>
          <a:xfrm>
            <a:off x="4708332" y="4085215"/>
            <a:ext cx="788914" cy="923331"/>
          </a:xfrm>
          <a:custGeom>
            <a:avLst/>
            <a:gdLst>
              <a:gd name="connsiteX0" fmla="*/ 381155 w 1098015"/>
              <a:gd name="connsiteY0" fmla="*/ 1238441 h 1285098"/>
              <a:gd name="connsiteX1" fmla="*/ 345818 w 1098015"/>
              <a:gd name="connsiteY1" fmla="*/ 1240536 h 1285098"/>
              <a:gd name="connsiteX2" fmla="*/ 328482 w 1098015"/>
              <a:gd name="connsiteY2" fmla="*/ 1249775 h 1285098"/>
              <a:gd name="connsiteX3" fmla="*/ 375345 w 1098015"/>
              <a:gd name="connsiteY3" fmla="*/ 1262253 h 1285098"/>
              <a:gd name="connsiteX4" fmla="*/ 438020 w 1098015"/>
              <a:gd name="connsiteY4" fmla="*/ 1250823 h 1285098"/>
              <a:gd name="connsiteX5" fmla="*/ 438115 w 1098015"/>
              <a:gd name="connsiteY5" fmla="*/ 1250728 h 1285098"/>
              <a:gd name="connsiteX6" fmla="*/ 438686 w 1098015"/>
              <a:gd name="connsiteY6" fmla="*/ 1247013 h 1285098"/>
              <a:gd name="connsiteX7" fmla="*/ 416874 w 1098015"/>
              <a:gd name="connsiteY7" fmla="*/ 1242060 h 1285098"/>
              <a:gd name="connsiteX8" fmla="*/ 381155 w 1098015"/>
              <a:gd name="connsiteY8" fmla="*/ 1238441 h 1285098"/>
              <a:gd name="connsiteX9" fmla="*/ 844642 w 1098015"/>
              <a:gd name="connsiteY9" fmla="*/ 1201960 h 1285098"/>
              <a:gd name="connsiteX10" fmla="*/ 844642 w 1098015"/>
              <a:gd name="connsiteY10" fmla="*/ 1202055 h 1285098"/>
              <a:gd name="connsiteX11" fmla="*/ 750249 w 1098015"/>
              <a:gd name="connsiteY11" fmla="*/ 1217771 h 1285098"/>
              <a:gd name="connsiteX12" fmla="*/ 751964 w 1098015"/>
              <a:gd name="connsiteY12" fmla="*/ 1220248 h 1285098"/>
              <a:gd name="connsiteX13" fmla="*/ 845499 w 1098015"/>
              <a:gd name="connsiteY13" fmla="*/ 1232916 h 1285098"/>
              <a:gd name="connsiteX14" fmla="*/ 882170 w 1098015"/>
              <a:gd name="connsiteY14" fmla="*/ 1218438 h 1285098"/>
              <a:gd name="connsiteX15" fmla="*/ 867788 w 1098015"/>
              <a:gd name="connsiteY15" fmla="*/ 1208437 h 1285098"/>
              <a:gd name="connsiteX16" fmla="*/ 844642 w 1098015"/>
              <a:gd name="connsiteY16" fmla="*/ 1201960 h 1285098"/>
              <a:gd name="connsiteX17" fmla="*/ 675954 w 1098015"/>
              <a:gd name="connsiteY17" fmla="*/ 546259 h 1285098"/>
              <a:gd name="connsiteX18" fmla="*/ 528888 w 1098015"/>
              <a:gd name="connsiteY18" fmla="*/ 573786 h 1285098"/>
              <a:gd name="connsiteX19" fmla="*/ 427352 w 1098015"/>
              <a:gd name="connsiteY19" fmla="*/ 561118 h 1285098"/>
              <a:gd name="connsiteX20" fmla="*/ 424589 w 1098015"/>
              <a:gd name="connsiteY20" fmla="*/ 581025 h 1285098"/>
              <a:gd name="connsiteX21" fmla="*/ 417255 w 1098015"/>
              <a:gd name="connsiteY21" fmla="*/ 620554 h 1285098"/>
              <a:gd name="connsiteX22" fmla="*/ 402491 w 1098015"/>
              <a:gd name="connsiteY22" fmla="*/ 695801 h 1285098"/>
              <a:gd name="connsiteX23" fmla="*/ 374202 w 1098015"/>
              <a:gd name="connsiteY23" fmla="*/ 840962 h 1285098"/>
              <a:gd name="connsiteX24" fmla="*/ 377060 w 1098015"/>
              <a:gd name="connsiteY24" fmla="*/ 942118 h 1285098"/>
              <a:gd name="connsiteX25" fmla="*/ 454784 w 1098015"/>
              <a:gd name="connsiteY25" fmla="*/ 997363 h 1285098"/>
              <a:gd name="connsiteX26" fmla="*/ 578037 w 1098015"/>
              <a:gd name="connsiteY26" fmla="*/ 997268 h 1285098"/>
              <a:gd name="connsiteX27" fmla="*/ 701291 w 1098015"/>
              <a:gd name="connsiteY27" fmla="*/ 973646 h 1285098"/>
              <a:gd name="connsiteX28" fmla="*/ 777110 w 1098015"/>
              <a:gd name="connsiteY28" fmla="*/ 916686 h 1285098"/>
              <a:gd name="connsiteX29" fmla="*/ 763108 w 1098015"/>
              <a:gd name="connsiteY29" fmla="*/ 795623 h 1285098"/>
              <a:gd name="connsiteX30" fmla="*/ 763394 w 1098015"/>
              <a:gd name="connsiteY30" fmla="*/ 795623 h 1285098"/>
              <a:gd name="connsiteX31" fmla="*/ 675954 w 1098015"/>
              <a:gd name="connsiteY31" fmla="*/ 546259 h 1285098"/>
              <a:gd name="connsiteX32" fmla="*/ 788254 w 1098015"/>
              <a:gd name="connsiteY32" fmla="*/ 474917 h 1285098"/>
              <a:gd name="connsiteX33" fmla="*/ 771014 w 1098015"/>
              <a:gd name="connsiteY33" fmla="*/ 490442 h 1285098"/>
              <a:gd name="connsiteX34" fmla="*/ 700243 w 1098015"/>
              <a:gd name="connsiteY34" fmla="*/ 535496 h 1285098"/>
              <a:gd name="connsiteX35" fmla="*/ 722341 w 1098015"/>
              <a:gd name="connsiteY35" fmla="*/ 596265 h 1285098"/>
              <a:gd name="connsiteX36" fmla="*/ 722436 w 1098015"/>
              <a:gd name="connsiteY36" fmla="*/ 596170 h 1285098"/>
              <a:gd name="connsiteX37" fmla="*/ 778729 w 1098015"/>
              <a:gd name="connsiteY37" fmla="*/ 496062 h 1285098"/>
              <a:gd name="connsiteX38" fmla="*/ 788254 w 1098015"/>
              <a:gd name="connsiteY38" fmla="*/ 474917 h 1285098"/>
              <a:gd name="connsiteX39" fmla="*/ 641497 w 1098015"/>
              <a:gd name="connsiteY39" fmla="*/ 336363 h 1285098"/>
              <a:gd name="connsiteX40" fmla="*/ 654713 w 1098015"/>
              <a:gd name="connsiteY40" fmla="*/ 338613 h 1285098"/>
              <a:gd name="connsiteX41" fmla="*/ 670810 w 1098015"/>
              <a:gd name="connsiteY41" fmla="*/ 353568 h 1285098"/>
              <a:gd name="connsiteX42" fmla="*/ 693480 w 1098015"/>
              <a:gd name="connsiteY42" fmla="*/ 359568 h 1285098"/>
              <a:gd name="connsiteX43" fmla="*/ 718816 w 1098015"/>
              <a:gd name="connsiteY43" fmla="*/ 355758 h 1285098"/>
              <a:gd name="connsiteX44" fmla="*/ 731770 w 1098015"/>
              <a:gd name="connsiteY44" fmla="*/ 350901 h 1285098"/>
              <a:gd name="connsiteX45" fmla="*/ 745010 w 1098015"/>
              <a:gd name="connsiteY45" fmla="*/ 346519 h 1285098"/>
              <a:gd name="connsiteX46" fmla="*/ 748534 w 1098015"/>
              <a:gd name="connsiteY46" fmla="*/ 350139 h 1285098"/>
              <a:gd name="connsiteX47" fmla="*/ 725198 w 1098015"/>
              <a:gd name="connsiteY47" fmla="*/ 372046 h 1285098"/>
              <a:gd name="connsiteX48" fmla="*/ 690527 w 1098015"/>
              <a:gd name="connsiteY48" fmla="*/ 379761 h 1285098"/>
              <a:gd name="connsiteX49" fmla="*/ 661381 w 1098015"/>
              <a:gd name="connsiteY49" fmla="*/ 371856 h 1285098"/>
              <a:gd name="connsiteX50" fmla="*/ 637282 w 1098015"/>
              <a:gd name="connsiteY50" fmla="*/ 348615 h 1285098"/>
              <a:gd name="connsiteX51" fmla="*/ 641497 w 1098015"/>
              <a:gd name="connsiteY51" fmla="*/ 336363 h 1285098"/>
              <a:gd name="connsiteX52" fmla="*/ 806637 w 1098015"/>
              <a:gd name="connsiteY52" fmla="*/ 247364 h 1285098"/>
              <a:gd name="connsiteX53" fmla="*/ 820353 w 1098015"/>
              <a:gd name="connsiteY53" fmla="*/ 253174 h 1285098"/>
              <a:gd name="connsiteX54" fmla="*/ 821019 w 1098015"/>
              <a:gd name="connsiteY54" fmla="*/ 254317 h 1285098"/>
              <a:gd name="connsiteX55" fmla="*/ 824258 w 1098015"/>
              <a:gd name="connsiteY55" fmla="*/ 259080 h 1285098"/>
              <a:gd name="connsiteX56" fmla="*/ 827020 w 1098015"/>
              <a:gd name="connsiteY56" fmla="*/ 272605 h 1285098"/>
              <a:gd name="connsiteX57" fmla="*/ 826258 w 1098015"/>
              <a:gd name="connsiteY57" fmla="*/ 284131 h 1285098"/>
              <a:gd name="connsiteX58" fmla="*/ 826163 w 1098015"/>
              <a:gd name="connsiteY58" fmla="*/ 292036 h 1285098"/>
              <a:gd name="connsiteX59" fmla="*/ 822258 w 1098015"/>
              <a:gd name="connsiteY59" fmla="*/ 303466 h 1285098"/>
              <a:gd name="connsiteX60" fmla="*/ 807494 w 1098015"/>
              <a:gd name="connsiteY60" fmla="*/ 309086 h 1285098"/>
              <a:gd name="connsiteX61" fmla="*/ 794921 w 1098015"/>
              <a:gd name="connsiteY61" fmla="*/ 298513 h 1285098"/>
              <a:gd name="connsiteX62" fmla="*/ 792921 w 1098015"/>
              <a:gd name="connsiteY62" fmla="*/ 287655 h 1285098"/>
              <a:gd name="connsiteX63" fmla="*/ 792825 w 1098015"/>
              <a:gd name="connsiteY63" fmla="*/ 287750 h 1285098"/>
              <a:gd name="connsiteX64" fmla="*/ 791873 w 1098015"/>
              <a:gd name="connsiteY64" fmla="*/ 281273 h 1285098"/>
              <a:gd name="connsiteX65" fmla="*/ 795111 w 1098015"/>
              <a:gd name="connsiteY65" fmla="*/ 256889 h 1285098"/>
              <a:gd name="connsiteX66" fmla="*/ 806637 w 1098015"/>
              <a:gd name="connsiteY66" fmla="*/ 247364 h 1285098"/>
              <a:gd name="connsiteX67" fmla="*/ 563559 w 1098015"/>
              <a:gd name="connsiteY67" fmla="*/ 247364 h 1285098"/>
              <a:gd name="connsiteX68" fmla="*/ 577275 w 1098015"/>
              <a:gd name="connsiteY68" fmla="*/ 253174 h 1285098"/>
              <a:gd name="connsiteX69" fmla="*/ 577941 w 1098015"/>
              <a:gd name="connsiteY69" fmla="*/ 254317 h 1285098"/>
              <a:gd name="connsiteX70" fmla="*/ 581180 w 1098015"/>
              <a:gd name="connsiteY70" fmla="*/ 259080 h 1285098"/>
              <a:gd name="connsiteX71" fmla="*/ 583942 w 1098015"/>
              <a:gd name="connsiteY71" fmla="*/ 272605 h 1285098"/>
              <a:gd name="connsiteX72" fmla="*/ 583180 w 1098015"/>
              <a:gd name="connsiteY72" fmla="*/ 284131 h 1285098"/>
              <a:gd name="connsiteX73" fmla="*/ 583085 w 1098015"/>
              <a:gd name="connsiteY73" fmla="*/ 292036 h 1285098"/>
              <a:gd name="connsiteX74" fmla="*/ 579180 w 1098015"/>
              <a:gd name="connsiteY74" fmla="*/ 303466 h 1285098"/>
              <a:gd name="connsiteX75" fmla="*/ 564416 w 1098015"/>
              <a:gd name="connsiteY75" fmla="*/ 309086 h 1285098"/>
              <a:gd name="connsiteX76" fmla="*/ 551843 w 1098015"/>
              <a:gd name="connsiteY76" fmla="*/ 298513 h 1285098"/>
              <a:gd name="connsiteX77" fmla="*/ 549843 w 1098015"/>
              <a:gd name="connsiteY77" fmla="*/ 287655 h 1285098"/>
              <a:gd name="connsiteX78" fmla="*/ 549747 w 1098015"/>
              <a:gd name="connsiteY78" fmla="*/ 287750 h 1285098"/>
              <a:gd name="connsiteX79" fmla="*/ 548795 w 1098015"/>
              <a:gd name="connsiteY79" fmla="*/ 281273 h 1285098"/>
              <a:gd name="connsiteX80" fmla="*/ 552033 w 1098015"/>
              <a:gd name="connsiteY80" fmla="*/ 256889 h 1285098"/>
              <a:gd name="connsiteX81" fmla="*/ 563559 w 1098015"/>
              <a:gd name="connsiteY81" fmla="*/ 247364 h 1285098"/>
              <a:gd name="connsiteX82" fmla="*/ 993803 w 1098015"/>
              <a:gd name="connsiteY82" fmla="*/ 55055 h 1285098"/>
              <a:gd name="connsiteX83" fmla="*/ 912936 w 1098015"/>
              <a:gd name="connsiteY83" fmla="*/ 69056 h 1285098"/>
              <a:gd name="connsiteX84" fmla="*/ 879313 w 1098015"/>
              <a:gd name="connsiteY84" fmla="*/ 115919 h 1285098"/>
              <a:gd name="connsiteX85" fmla="*/ 890552 w 1098015"/>
              <a:gd name="connsiteY85" fmla="*/ 115443 h 1285098"/>
              <a:gd name="connsiteX86" fmla="*/ 943071 w 1098015"/>
              <a:gd name="connsiteY86" fmla="*/ 133898 h 1285098"/>
              <a:gd name="connsiteX87" fmla="*/ 998586 w 1098015"/>
              <a:gd name="connsiteY87" fmla="*/ 136205 h 1285098"/>
              <a:gd name="connsiteX88" fmla="*/ 998566 w 1098015"/>
              <a:gd name="connsiteY88" fmla="*/ 136208 h 1285098"/>
              <a:gd name="connsiteX89" fmla="*/ 998661 w 1098015"/>
              <a:gd name="connsiteY89" fmla="*/ 136208 h 1285098"/>
              <a:gd name="connsiteX90" fmla="*/ 998586 w 1098015"/>
              <a:gd name="connsiteY90" fmla="*/ 136205 h 1285098"/>
              <a:gd name="connsiteX91" fmla="*/ 1020719 w 1098015"/>
              <a:gd name="connsiteY91" fmla="*/ 132655 h 1285098"/>
              <a:gd name="connsiteX92" fmla="*/ 1073909 w 1098015"/>
              <a:gd name="connsiteY92" fmla="*/ 89726 h 1285098"/>
              <a:gd name="connsiteX93" fmla="*/ 993803 w 1098015"/>
              <a:gd name="connsiteY93" fmla="*/ 55055 h 1285098"/>
              <a:gd name="connsiteX94" fmla="*/ 528602 w 1098015"/>
              <a:gd name="connsiteY94" fmla="*/ 23146 h 1285098"/>
              <a:gd name="connsiteX95" fmla="*/ 301050 w 1098015"/>
              <a:gd name="connsiteY95" fmla="*/ 101156 h 1285098"/>
              <a:gd name="connsiteX96" fmla="*/ 207896 w 1098015"/>
              <a:gd name="connsiteY96" fmla="*/ 286893 h 1285098"/>
              <a:gd name="connsiteX97" fmla="*/ 207800 w 1098015"/>
              <a:gd name="connsiteY97" fmla="*/ 286988 h 1285098"/>
              <a:gd name="connsiteX98" fmla="*/ 300955 w 1098015"/>
              <a:gd name="connsiteY98" fmla="*/ 472726 h 1285098"/>
              <a:gd name="connsiteX99" fmla="*/ 419732 w 1098015"/>
              <a:gd name="connsiteY99" fmla="*/ 535115 h 1285098"/>
              <a:gd name="connsiteX100" fmla="*/ 429066 w 1098015"/>
              <a:gd name="connsiteY100" fmla="*/ 537686 h 1285098"/>
              <a:gd name="connsiteX101" fmla="*/ 528602 w 1098015"/>
              <a:gd name="connsiteY101" fmla="*/ 550736 h 1285098"/>
              <a:gd name="connsiteX102" fmla="*/ 756155 w 1098015"/>
              <a:gd name="connsiteY102" fmla="*/ 472726 h 1285098"/>
              <a:gd name="connsiteX103" fmla="*/ 814924 w 1098015"/>
              <a:gd name="connsiteY103" fmla="*/ 405670 h 1285098"/>
              <a:gd name="connsiteX104" fmla="*/ 823687 w 1098015"/>
              <a:gd name="connsiteY104" fmla="*/ 377285 h 1285098"/>
              <a:gd name="connsiteX105" fmla="*/ 847118 w 1098015"/>
              <a:gd name="connsiteY105" fmla="*/ 256604 h 1285098"/>
              <a:gd name="connsiteX106" fmla="*/ 756155 w 1098015"/>
              <a:gd name="connsiteY106" fmla="*/ 101156 h 1285098"/>
              <a:gd name="connsiteX107" fmla="*/ 528602 w 1098015"/>
              <a:gd name="connsiteY107" fmla="*/ 23146 h 1285098"/>
              <a:gd name="connsiteX108" fmla="*/ 528602 w 1098015"/>
              <a:gd name="connsiteY108" fmla="*/ 0 h 1285098"/>
              <a:gd name="connsiteX109" fmla="*/ 770918 w 1098015"/>
              <a:gd name="connsiteY109" fmla="*/ 83344 h 1285098"/>
              <a:gd name="connsiteX110" fmla="*/ 852167 w 1098015"/>
              <a:gd name="connsiteY110" fmla="*/ 189738 h 1285098"/>
              <a:gd name="connsiteX111" fmla="*/ 853024 w 1098015"/>
              <a:gd name="connsiteY111" fmla="*/ 155734 h 1285098"/>
              <a:gd name="connsiteX112" fmla="*/ 883123 w 1098015"/>
              <a:gd name="connsiteY112" fmla="*/ 61817 h 1285098"/>
              <a:gd name="connsiteX113" fmla="*/ 968657 w 1098015"/>
              <a:gd name="connsiteY113" fmla="*/ 31909 h 1285098"/>
              <a:gd name="connsiteX114" fmla="*/ 1071718 w 1098015"/>
              <a:gd name="connsiteY114" fmla="*/ 46101 h 1285098"/>
              <a:gd name="connsiteX115" fmla="*/ 1071432 w 1098015"/>
              <a:gd name="connsiteY115" fmla="*/ 46101 h 1285098"/>
              <a:gd name="connsiteX116" fmla="*/ 1082481 w 1098015"/>
              <a:gd name="connsiteY116" fmla="*/ 129826 h 1285098"/>
              <a:gd name="connsiteX117" fmla="*/ 986088 w 1098015"/>
              <a:gd name="connsiteY117" fmla="*/ 162020 h 1285098"/>
              <a:gd name="connsiteX118" fmla="*/ 880646 w 1098015"/>
              <a:gd name="connsiteY118" fmla="*/ 138684 h 1285098"/>
              <a:gd name="connsiteX119" fmla="*/ 875979 w 1098015"/>
              <a:gd name="connsiteY119" fmla="*/ 134684 h 1285098"/>
              <a:gd name="connsiteX120" fmla="*/ 875217 w 1098015"/>
              <a:gd name="connsiteY120" fmla="*/ 144494 h 1285098"/>
              <a:gd name="connsiteX121" fmla="*/ 870455 w 1098015"/>
              <a:gd name="connsiteY121" fmla="*/ 243078 h 1285098"/>
              <a:gd name="connsiteX122" fmla="*/ 869407 w 1098015"/>
              <a:gd name="connsiteY122" fmla="*/ 251651 h 1285098"/>
              <a:gd name="connsiteX123" fmla="*/ 872074 w 1098015"/>
              <a:gd name="connsiteY123" fmla="*/ 286893 h 1285098"/>
              <a:gd name="connsiteX124" fmla="*/ 825020 w 1098015"/>
              <a:gd name="connsiteY124" fmla="*/ 431768 h 1285098"/>
              <a:gd name="connsiteX125" fmla="*/ 822258 w 1098015"/>
              <a:gd name="connsiteY125" fmla="*/ 439198 h 1285098"/>
              <a:gd name="connsiteX126" fmla="*/ 726627 w 1098015"/>
              <a:gd name="connsiteY126" fmla="*/ 609219 h 1285098"/>
              <a:gd name="connsiteX127" fmla="*/ 752535 w 1098015"/>
              <a:gd name="connsiteY127" fmla="*/ 683800 h 1285098"/>
              <a:gd name="connsiteX128" fmla="*/ 801303 w 1098015"/>
              <a:gd name="connsiteY128" fmla="*/ 836295 h 1285098"/>
              <a:gd name="connsiteX129" fmla="*/ 783015 w 1098015"/>
              <a:gd name="connsiteY129" fmla="*/ 953643 h 1285098"/>
              <a:gd name="connsiteX130" fmla="*/ 688813 w 1098015"/>
              <a:gd name="connsiteY130" fmla="*/ 1003363 h 1285098"/>
              <a:gd name="connsiteX131" fmla="*/ 649094 w 1098015"/>
              <a:gd name="connsiteY131" fmla="*/ 1012412 h 1285098"/>
              <a:gd name="connsiteX132" fmla="*/ 674716 w 1098015"/>
              <a:gd name="connsiteY132" fmla="*/ 1062323 h 1285098"/>
              <a:gd name="connsiteX133" fmla="*/ 702434 w 1098015"/>
              <a:gd name="connsiteY133" fmla="*/ 1120712 h 1285098"/>
              <a:gd name="connsiteX134" fmla="*/ 727675 w 1098015"/>
              <a:gd name="connsiteY134" fmla="*/ 1173956 h 1285098"/>
              <a:gd name="connsiteX135" fmla="*/ 737867 w 1098015"/>
              <a:gd name="connsiteY135" fmla="*/ 1196626 h 1285098"/>
              <a:gd name="connsiteX136" fmla="*/ 738629 w 1098015"/>
              <a:gd name="connsiteY136" fmla="*/ 1196054 h 1285098"/>
              <a:gd name="connsiteX137" fmla="*/ 871883 w 1098015"/>
              <a:gd name="connsiteY137" fmla="*/ 1185386 h 1285098"/>
              <a:gd name="connsiteX138" fmla="*/ 905411 w 1098015"/>
              <a:gd name="connsiteY138" fmla="*/ 1219391 h 1285098"/>
              <a:gd name="connsiteX139" fmla="*/ 872550 w 1098015"/>
              <a:gd name="connsiteY139" fmla="*/ 1251490 h 1285098"/>
              <a:gd name="connsiteX140" fmla="*/ 807113 w 1098015"/>
              <a:gd name="connsiteY140" fmla="*/ 1262825 h 1285098"/>
              <a:gd name="connsiteX141" fmla="*/ 750440 w 1098015"/>
              <a:gd name="connsiteY141" fmla="*/ 1251204 h 1285098"/>
              <a:gd name="connsiteX142" fmla="*/ 718721 w 1098015"/>
              <a:gd name="connsiteY142" fmla="*/ 1204627 h 1285098"/>
              <a:gd name="connsiteX143" fmla="*/ 688908 w 1098015"/>
              <a:gd name="connsiteY143" fmla="*/ 1138904 h 1285098"/>
              <a:gd name="connsiteX144" fmla="*/ 659095 w 1098015"/>
              <a:gd name="connsiteY144" fmla="*/ 1073182 h 1285098"/>
              <a:gd name="connsiteX145" fmla="*/ 634901 w 1098015"/>
              <a:gd name="connsiteY145" fmla="*/ 1015079 h 1285098"/>
              <a:gd name="connsiteX146" fmla="*/ 548129 w 1098015"/>
              <a:gd name="connsiteY146" fmla="*/ 1024795 h 1285098"/>
              <a:gd name="connsiteX147" fmla="*/ 485930 w 1098015"/>
              <a:gd name="connsiteY147" fmla="*/ 1025747 h 1285098"/>
              <a:gd name="connsiteX148" fmla="*/ 480692 w 1098015"/>
              <a:gd name="connsiteY148" fmla="*/ 1075658 h 1285098"/>
              <a:gd name="connsiteX149" fmla="*/ 473357 w 1098015"/>
              <a:gd name="connsiteY149" fmla="*/ 1136618 h 1285098"/>
              <a:gd name="connsiteX150" fmla="*/ 458689 w 1098015"/>
              <a:gd name="connsiteY150" fmla="*/ 1260539 h 1285098"/>
              <a:gd name="connsiteX151" fmla="*/ 452117 w 1098015"/>
              <a:gd name="connsiteY151" fmla="*/ 1269302 h 1285098"/>
              <a:gd name="connsiteX152" fmla="*/ 361534 w 1098015"/>
              <a:gd name="connsiteY152" fmla="*/ 1284923 h 1285098"/>
              <a:gd name="connsiteX153" fmla="*/ 305622 w 1098015"/>
              <a:gd name="connsiteY153" fmla="*/ 1250061 h 1285098"/>
              <a:gd name="connsiteX154" fmla="*/ 362677 w 1098015"/>
              <a:gd name="connsiteY154" fmla="*/ 1217105 h 1285098"/>
              <a:gd name="connsiteX155" fmla="*/ 408587 w 1098015"/>
              <a:gd name="connsiteY155" fmla="*/ 1218819 h 1285098"/>
              <a:gd name="connsiteX156" fmla="*/ 441449 w 1098015"/>
              <a:gd name="connsiteY156" fmla="*/ 1225201 h 1285098"/>
              <a:gd name="connsiteX157" fmla="*/ 454212 w 1098015"/>
              <a:gd name="connsiteY157" fmla="*/ 1134237 h 1285098"/>
              <a:gd name="connsiteX158" fmla="*/ 462975 w 1098015"/>
              <a:gd name="connsiteY158" fmla="*/ 1071467 h 1285098"/>
              <a:gd name="connsiteX159" fmla="*/ 470119 w 1098015"/>
              <a:gd name="connsiteY159" fmla="*/ 1024509 h 1285098"/>
              <a:gd name="connsiteX160" fmla="*/ 422494 w 1098015"/>
              <a:gd name="connsiteY160" fmla="*/ 1014889 h 1285098"/>
              <a:gd name="connsiteX161" fmla="*/ 350675 w 1098015"/>
              <a:gd name="connsiteY161" fmla="*/ 938498 h 1285098"/>
              <a:gd name="connsiteX162" fmla="*/ 352866 w 1098015"/>
              <a:gd name="connsiteY162" fmla="*/ 828389 h 1285098"/>
              <a:gd name="connsiteX163" fmla="*/ 382489 w 1098015"/>
              <a:gd name="connsiteY163" fmla="*/ 685800 h 1285098"/>
              <a:gd name="connsiteX164" fmla="*/ 397443 w 1098015"/>
              <a:gd name="connsiteY164" fmla="*/ 614458 h 1285098"/>
              <a:gd name="connsiteX165" fmla="*/ 405730 w 1098015"/>
              <a:gd name="connsiteY165" fmla="*/ 576929 h 1285098"/>
              <a:gd name="connsiteX166" fmla="*/ 411254 w 1098015"/>
              <a:gd name="connsiteY166" fmla="*/ 556736 h 1285098"/>
              <a:gd name="connsiteX167" fmla="*/ 286191 w 1098015"/>
              <a:gd name="connsiteY167" fmla="*/ 490538 h 1285098"/>
              <a:gd name="connsiteX168" fmla="*/ 184655 w 1098015"/>
              <a:gd name="connsiteY168" fmla="*/ 286988 h 1285098"/>
              <a:gd name="connsiteX169" fmla="*/ 230470 w 1098015"/>
              <a:gd name="connsiteY169" fmla="*/ 144018 h 1285098"/>
              <a:gd name="connsiteX170" fmla="*/ 214015 w 1098015"/>
              <a:gd name="connsiteY170" fmla="*/ 95417 h 1285098"/>
              <a:gd name="connsiteX171" fmla="*/ 201312 w 1098015"/>
              <a:gd name="connsiteY171" fmla="*/ 75219 h 1285098"/>
              <a:gd name="connsiteX172" fmla="*/ 198870 w 1098015"/>
              <a:gd name="connsiteY172" fmla="*/ 67806 h 1285098"/>
              <a:gd name="connsiteX173" fmla="*/ 195213 w 1098015"/>
              <a:gd name="connsiteY173" fmla="*/ 65523 h 1285098"/>
              <a:gd name="connsiteX174" fmla="*/ 187131 w 1098015"/>
              <a:gd name="connsiteY174" fmla="*/ 52673 h 1285098"/>
              <a:gd name="connsiteX175" fmla="*/ 102168 w 1098015"/>
              <a:gd name="connsiteY175" fmla="*/ 40958 h 1285098"/>
              <a:gd name="connsiteX176" fmla="*/ 58734 w 1098015"/>
              <a:gd name="connsiteY176" fmla="*/ 67437 h 1285098"/>
              <a:gd name="connsiteX177" fmla="*/ 39684 w 1098015"/>
              <a:gd name="connsiteY177" fmla="*/ 83915 h 1285098"/>
              <a:gd name="connsiteX178" fmla="*/ 25492 w 1098015"/>
              <a:gd name="connsiteY178" fmla="*/ 101822 h 1285098"/>
              <a:gd name="connsiteX179" fmla="*/ 92548 w 1098015"/>
              <a:gd name="connsiteY179" fmla="*/ 106871 h 1285098"/>
              <a:gd name="connsiteX180" fmla="*/ 181607 w 1098015"/>
              <a:gd name="connsiteY180" fmla="*/ 65151 h 1285098"/>
              <a:gd name="connsiteX181" fmla="*/ 191328 w 1098015"/>
              <a:gd name="connsiteY181" fmla="*/ 63098 h 1285098"/>
              <a:gd name="connsiteX182" fmla="*/ 195213 w 1098015"/>
              <a:gd name="connsiteY182" fmla="*/ 65523 h 1285098"/>
              <a:gd name="connsiteX183" fmla="*/ 201312 w 1098015"/>
              <a:gd name="connsiteY183" fmla="*/ 75219 h 1285098"/>
              <a:gd name="connsiteX184" fmla="*/ 201591 w 1098015"/>
              <a:gd name="connsiteY184" fmla="*/ 76067 h 1285098"/>
              <a:gd name="connsiteX185" fmla="*/ 196847 w 1098015"/>
              <a:gd name="connsiteY185" fmla="*/ 84677 h 1285098"/>
              <a:gd name="connsiteX186" fmla="*/ 70355 w 1098015"/>
              <a:gd name="connsiteY186" fmla="*/ 136779 h 1285098"/>
              <a:gd name="connsiteX187" fmla="*/ 19396 w 1098015"/>
              <a:gd name="connsiteY187" fmla="*/ 133255 h 1285098"/>
              <a:gd name="connsiteX188" fmla="*/ 2632 w 1098015"/>
              <a:gd name="connsiteY188" fmla="*/ 90964 h 1285098"/>
              <a:gd name="connsiteX189" fmla="*/ 41970 w 1098015"/>
              <a:gd name="connsiteY189" fmla="*/ 48578 h 1285098"/>
              <a:gd name="connsiteX190" fmla="*/ 97025 w 1098015"/>
              <a:gd name="connsiteY190" fmla="*/ 15907 h 1285098"/>
              <a:gd name="connsiteX191" fmla="*/ 159032 w 1098015"/>
              <a:gd name="connsiteY191" fmla="*/ 10192 h 1285098"/>
              <a:gd name="connsiteX192" fmla="*/ 203133 w 1098015"/>
              <a:gd name="connsiteY192" fmla="*/ 38481 h 1285098"/>
              <a:gd name="connsiteX193" fmla="*/ 241328 w 1098015"/>
              <a:gd name="connsiteY193" fmla="*/ 129350 h 1285098"/>
              <a:gd name="connsiteX194" fmla="*/ 286286 w 1098015"/>
              <a:gd name="connsiteY194" fmla="*/ 83344 h 1285098"/>
              <a:gd name="connsiteX195" fmla="*/ 528602 w 1098015"/>
              <a:gd name="connsiteY195" fmla="*/ 0 h 128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098015" h="1285098">
                <a:moveTo>
                  <a:pt x="381155" y="1238441"/>
                </a:moveTo>
                <a:cubicBezTo>
                  <a:pt x="369440" y="1238155"/>
                  <a:pt x="357343" y="1238536"/>
                  <a:pt x="345818" y="1240536"/>
                </a:cubicBezTo>
                <a:cubicBezTo>
                  <a:pt x="341055" y="1241393"/>
                  <a:pt x="329625" y="1243870"/>
                  <a:pt x="328482" y="1249775"/>
                </a:cubicBezTo>
                <a:cubicBezTo>
                  <a:pt x="325720" y="1263396"/>
                  <a:pt x="368678" y="1262443"/>
                  <a:pt x="375345" y="1262253"/>
                </a:cubicBezTo>
                <a:cubicBezTo>
                  <a:pt x="396681" y="1261777"/>
                  <a:pt x="417827" y="1257776"/>
                  <a:pt x="438020" y="1250823"/>
                </a:cubicBezTo>
                <a:lnTo>
                  <a:pt x="438115" y="1250728"/>
                </a:lnTo>
                <a:cubicBezTo>
                  <a:pt x="438305" y="1249489"/>
                  <a:pt x="438496" y="1248251"/>
                  <a:pt x="438686" y="1247013"/>
                </a:cubicBezTo>
                <a:cubicBezTo>
                  <a:pt x="431352" y="1245680"/>
                  <a:pt x="424208" y="1243393"/>
                  <a:pt x="416874" y="1242060"/>
                </a:cubicBezTo>
                <a:cubicBezTo>
                  <a:pt x="405063" y="1239964"/>
                  <a:pt x="393157" y="1238726"/>
                  <a:pt x="381155" y="1238441"/>
                </a:cubicBezTo>
                <a:close/>
                <a:moveTo>
                  <a:pt x="844642" y="1201960"/>
                </a:moveTo>
                <a:lnTo>
                  <a:pt x="844642" y="1202055"/>
                </a:lnTo>
                <a:cubicBezTo>
                  <a:pt x="811685" y="1196340"/>
                  <a:pt x="779777" y="1202817"/>
                  <a:pt x="750249" y="1217771"/>
                </a:cubicBezTo>
                <a:cubicBezTo>
                  <a:pt x="750916" y="1218533"/>
                  <a:pt x="751297" y="1219486"/>
                  <a:pt x="751964" y="1220248"/>
                </a:cubicBezTo>
                <a:cubicBezTo>
                  <a:pt x="773776" y="1247585"/>
                  <a:pt x="815876" y="1238822"/>
                  <a:pt x="845499" y="1232916"/>
                </a:cubicBezTo>
                <a:cubicBezTo>
                  <a:pt x="850928" y="1231773"/>
                  <a:pt x="883028" y="1227582"/>
                  <a:pt x="882170" y="1218438"/>
                </a:cubicBezTo>
                <a:cubicBezTo>
                  <a:pt x="881694" y="1213390"/>
                  <a:pt x="871598" y="1209866"/>
                  <a:pt x="867788" y="1208437"/>
                </a:cubicBezTo>
                <a:cubicBezTo>
                  <a:pt x="860263" y="1205484"/>
                  <a:pt x="852548" y="1203293"/>
                  <a:pt x="844642" y="1201960"/>
                </a:cubicBezTo>
                <a:close/>
                <a:moveTo>
                  <a:pt x="675954" y="546259"/>
                </a:moveTo>
                <a:cubicBezTo>
                  <a:pt x="631282" y="563975"/>
                  <a:pt x="581466" y="573786"/>
                  <a:pt x="528888" y="573786"/>
                </a:cubicBezTo>
                <a:cubicBezTo>
                  <a:pt x="493550" y="573786"/>
                  <a:pt x="459451" y="569405"/>
                  <a:pt x="427352" y="561118"/>
                </a:cubicBezTo>
                <a:cubicBezTo>
                  <a:pt x="426590" y="567690"/>
                  <a:pt x="425828" y="574358"/>
                  <a:pt x="424589" y="581025"/>
                </a:cubicBezTo>
                <a:cubicBezTo>
                  <a:pt x="422208" y="594170"/>
                  <a:pt x="419827" y="607409"/>
                  <a:pt x="417255" y="620554"/>
                </a:cubicBezTo>
                <a:cubicBezTo>
                  <a:pt x="412397" y="645605"/>
                  <a:pt x="407444" y="670751"/>
                  <a:pt x="402491" y="695801"/>
                </a:cubicBezTo>
                <a:cubicBezTo>
                  <a:pt x="392966" y="744093"/>
                  <a:pt x="382298" y="792385"/>
                  <a:pt x="374202" y="840962"/>
                </a:cubicBezTo>
                <a:cubicBezTo>
                  <a:pt x="368773" y="873728"/>
                  <a:pt x="364677" y="910304"/>
                  <a:pt x="377060" y="942118"/>
                </a:cubicBezTo>
                <a:cubicBezTo>
                  <a:pt x="390109" y="975646"/>
                  <a:pt x="420684" y="991934"/>
                  <a:pt x="454784" y="997363"/>
                </a:cubicBezTo>
                <a:cubicBezTo>
                  <a:pt x="495074" y="1003745"/>
                  <a:pt x="537651" y="1001268"/>
                  <a:pt x="578037" y="997268"/>
                </a:cubicBezTo>
                <a:cubicBezTo>
                  <a:pt x="619280" y="993172"/>
                  <a:pt x="661762" y="986600"/>
                  <a:pt x="701291" y="973646"/>
                </a:cubicBezTo>
                <a:cubicBezTo>
                  <a:pt x="731485" y="963740"/>
                  <a:pt x="764156" y="947833"/>
                  <a:pt x="777110" y="916686"/>
                </a:cubicBezTo>
                <a:cubicBezTo>
                  <a:pt x="793112" y="878015"/>
                  <a:pt x="775014" y="832866"/>
                  <a:pt x="763108" y="795623"/>
                </a:cubicBezTo>
                <a:lnTo>
                  <a:pt x="763394" y="795623"/>
                </a:lnTo>
                <a:cubicBezTo>
                  <a:pt x="736533" y="711708"/>
                  <a:pt x="707291" y="628650"/>
                  <a:pt x="675954" y="546259"/>
                </a:cubicBezTo>
                <a:close/>
                <a:moveTo>
                  <a:pt x="788254" y="474917"/>
                </a:moveTo>
                <a:cubicBezTo>
                  <a:pt x="782729" y="480250"/>
                  <a:pt x="777014" y="485489"/>
                  <a:pt x="771014" y="490442"/>
                </a:cubicBezTo>
                <a:cubicBezTo>
                  <a:pt x="749868" y="507968"/>
                  <a:pt x="726056" y="523018"/>
                  <a:pt x="700243" y="535496"/>
                </a:cubicBezTo>
                <a:cubicBezTo>
                  <a:pt x="707672" y="555689"/>
                  <a:pt x="715102" y="575977"/>
                  <a:pt x="722341" y="596265"/>
                </a:cubicBezTo>
                <a:lnTo>
                  <a:pt x="722436" y="596170"/>
                </a:lnTo>
                <a:cubicBezTo>
                  <a:pt x="742058" y="563309"/>
                  <a:pt x="762155" y="530733"/>
                  <a:pt x="778729" y="496062"/>
                </a:cubicBezTo>
                <a:cubicBezTo>
                  <a:pt x="782063" y="489109"/>
                  <a:pt x="785111" y="481965"/>
                  <a:pt x="788254" y="474917"/>
                </a:cubicBezTo>
                <a:close/>
                <a:moveTo>
                  <a:pt x="641497" y="336363"/>
                </a:moveTo>
                <a:cubicBezTo>
                  <a:pt x="645522" y="334184"/>
                  <a:pt x="651046" y="334422"/>
                  <a:pt x="654713" y="338613"/>
                </a:cubicBezTo>
                <a:cubicBezTo>
                  <a:pt x="659857" y="344424"/>
                  <a:pt x="663762" y="349853"/>
                  <a:pt x="670810" y="353568"/>
                </a:cubicBezTo>
                <a:cubicBezTo>
                  <a:pt x="677764" y="357282"/>
                  <a:pt x="685574" y="359378"/>
                  <a:pt x="693480" y="359568"/>
                </a:cubicBezTo>
                <a:cubicBezTo>
                  <a:pt x="702052" y="359759"/>
                  <a:pt x="710530" y="357949"/>
                  <a:pt x="718816" y="355758"/>
                </a:cubicBezTo>
                <a:cubicBezTo>
                  <a:pt x="723293" y="354615"/>
                  <a:pt x="727579" y="352901"/>
                  <a:pt x="731770" y="350901"/>
                </a:cubicBezTo>
                <a:cubicBezTo>
                  <a:pt x="736152" y="348805"/>
                  <a:pt x="740057" y="346519"/>
                  <a:pt x="745010" y="346519"/>
                </a:cubicBezTo>
                <a:cubicBezTo>
                  <a:pt x="746915" y="346519"/>
                  <a:pt x="749011" y="347948"/>
                  <a:pt x="748534" y="350139"/>
                </a:cubicBezTo>
                <a:cubicBezTo>
                  <a:pt x="746248" y="360616"/>
                  <a:pt x="733866" y="367188"/>
                  <a:pt x="725198" y="372046"/>
                </a:cubicBezTo>
                <a:cubicBezTo>
                  <a:pt x="714721" y="377952"/>
                  <a:pt x="702433" y="380142"/>
                  <a:pt x="690527" y="379761"/>
                </a:cubicBezTo>
                <a:cubicBezTo>
                  <a:pt x="680526" y="379476"/>
                  <a:pt x="670144" y="376618"/>
                  <a:pt x="661381" y="371856"/>
                </a:cubicBezTo>
                <a:cubicBezTo>
                  <a:pt x="651856" y="366617"/>
                  <a:pt x="641664" y="358902"/>
                  <a:pt x="637282" y="348615"/>
                </a:cubicBezTo>
                <a:cubicBezTo>
                  <a:pt x="634948" y="343138"/>
                  <a:pt x="637473" y="338542"/>
                  <a:pt x="641497" y="336363"/>
                </a:cubicBezTo>
                <a:close/>
                <a:moveTo>
                  <a:pt x="806637" y="247364"/>
                </a:moveTo>
                <a:cubicBezTo>
                  <a:pt x="811971" y="246316"/>
                  <a:pt x="817209" y="248983"/>
                  <a:pt x="820353" y="253174"/>
                </a:cubicBezTo>
                <a:lnTo>
                  <a:pt x="821019" y="254317"/>
                </a:lnTo>
                <a:cubicBezTo>
                  <a:pt x="822353" y="255746"/>
                  <a:pt x="823401" y="257365"/>
                  <a:pt x="824258" y="259080"/>
                </a:cubicBezTo>
                <a:cubicBezTo>
                  <a:pt x="826163" y="263080"/>
                  <a:pt x="826830" y="268129"/>
                  <a:pt x="827020" y="272605"/>
                </a:cubicBezTo>
                <a:cubicBezTo>
                  <a:pt x="827211" y="276511"/>
                  <a:pt x="826830" y="280321"/>
                  <a:pt x="826258" y="284131"/>
                </a:cubicBezTo>
                <a:cubicBezTo>
                  <a:pt x="826353" y="286702"/>
                  <a:pt x="826353" y="289369"/>
                  <a:pt x="826163" y="292036"/>
                </a:cubicBezTo>
                <a:cubicBezTo>
                  <a:pt x="825877" y="296037"/>
                  <a:pt x="824734" y="300228"/>
                  <a:pt x="822258" y="303466"/>
                </a:cubicBezTo>
                <a:cubicBezTo>
                  <a:pt x="818924" y="307848"/>
                  <a:pt x="813018" y="310420"/>
                  <a:pt x="807494" y="309086"/>
                </a:cubicBezTo>
                <a:cubicBezTo>
                  <a:pt x="801779" y="307657"/>
                  <a:pt x="797302" y="303943"/>
                  <a:pt x="794921" y="298513"/>
                </a:cubicBezTo>
                <a:cubicBezTo>
                  <a:pt x="793397" y="295084"/>
                  <a:pt x="793111" y="291370"/>
                  <a:pt x="792921" y="287655"/>
                </a:cubicBezTo>
                <a:lnTo>
                  <a:pt x="792825" y="287750"/>
                </a:lnTo>
                <a:cubicBezTo>
                  <a:pt x="792349" y="285559"/>
                  <a:pt x="792063" y="283369"/>
                  <a:pt x="791873" y="281273"/>
                </a:cubicBezTo>
                <a:cubicBezTo>
                  <a:pt x="791206" y="273463"/>
                  <a:pt x="791587" y="264033"/>
                  <a:pt x="795111" y="256889"/>
                </a:cubicBezTo>
                <a:cubicBezTo>
                  <a:pt x="797397" y="252127"/>
                  <a:pt x="801303" y="248317"/>
                  <a:pt x="806637" y="247364"/>
                </a:cubicBezTo>
                <a:close/>
                <a:moveTo>
                  <a:pt x="563559" y="247364"/>
                </a:moveTo>
                <a:cubicBezTo>
                  <a:pt x="568893" y="246316"/>
                  <a:pt x="574131" y="248983"/>
                  <a:pt x="577275" y="253174"/>
                </a:cubicBezTo>
                <a:lnTo>
                  <a:pt x="577941" y="254317"/>
                </a:lnTo>
                <a:cubicBezTo>
                  <a:pt x="579275" y="255746"/>
                  <a:pt x="580323" y="257365"/>
                  <a:pt x="581180" y="259080"/>
                </a:cubicBezTo>
                <a:cubicBezTo>
                  <a:pt x="583085" y="263080"/>
                  <a:pt x="583752" y="268129"/>
                  <a:pt x="583942" y="272605"/>
                </a:cubicBezTo>
                <a:cubicBezTo>
                  <a:pt x="584133" y="276511"/>
                  <a:pt x="583752" y="280321"/>
                  <a:pt x="583180" y="284131"/>
                </a:cubicBezTo>
                <a:cubicBezTo>
                  <a:pt x="583275" y="286702"/>
                  <a:pt x="583275" y="289369"/>
                  <a:pt x="583085" y="292036"/>
                </a:cubicBezTo>
                <a:cubicBezTo>
                  <a:pt x="582799" y="296037"/>
                  <a:pt x="581656" y="300228"/>
                  <a:pt x="579180" y="303466"/>
                </a:cubicBezTo>
                <a:cubicBezTo>
                  <a:pt x="575846" y="307848"/>
                  <a:pt x="569940" y="310420"/>
                  <a:pt x="564416" y="309086"/>
                </a:cubicBezTo>
                <a:cubicBezTo>
                  <a:pt x="558701" y="307657"/>
                  <a:pt x="554224" y="303943"/>
                  <a:pt x="551843" y="298513"/>
                </a:cubicBezTo>
                <a:cubicBezTo>
                  <a:pt x="550319" y="295084"/>
                  <a:pt x="550033" y="291370"/>
                  <a:pt x="549843" y="287655"/>
                </a:cubicBezTo>
                <a:lnTo>
                  <a:pt x="549747" y="287750"/>
                </a:lnTo>
                <a:cubicBezTo>
                  <a:pt x="549271" y="285559"/>
                  <a:pt x="548985" y="283369"/>
                  <a:pt x="548795" y="281273"/>
                </a:cubicBezTo>
                <a:cubicBezTo>
                  <a:pt x="548128" y="273463"/>
                  <a:pt x="548509" y="264033"/>
                  <a:pt x="552033" y="256889"/>
                </a:cubicBezTo>
                <a:cubicBezTo>
                  <a:pt x="554319" y="252127"/>
                  <a:pt x="558225" y="248317"/>
                  <a:pt x="563559" y="247364"/>
                </a:cubicBezTo>
                <a:close/>
                <a:moveTo>
                  <a:pt x="993803" y="55055"/>
                </a:moveTo>
                <a:cubicBezTo>
                  <a:pt x="966752" y="55340"/>
                  <a:pt x="937511" y="56388"/>
                  <a:pt x="912936" y="69056"/>
                </a:cubicBezTo>
                <a:cubicBezTo>
                  <a:pt x="893505" y="79058"/>
                  <a:pt x="883885" y="96488"/>
                  <a:pt x="879313" y="115919"/>
                </a:cubicBezTo>
                <a:cubicBezTo>
                  <a:pt x="882266" y="113728"/>
                  <a:pt x="886171" y="113157"/>
                  <a:pt x="890552" y="115443"/>
                </a:cubicBezTo>
                <a:cubicBezTo>
                  <a:pt x="907174" y="124111"/>
                  <a:pt x="924867" y="130350"/>
                  <a:pt x="943071" y="133898"/>
                </a:cubicBezTo>
                <a:lnTo>
                  <a:pt x="998586" y="136205"/>
                </a:lnTo>
                <a:lnTo>
                  <a:pt x="998566" y="136208"/>
                </a:lnTo>
                <a:lnTo>
                  <a:pt x="998661" y="136208"/>
                </a:lnTo>
                <a:lnTo>
                  <a:pt x="998586" y="136205"/>
                </a:lnTo>
                <a:lnTo>
                  <a:pt x="1020719" y="132655"/>
                </a:lnTo>
                <a:cubicBezTo>
                  <a:pt x="1046459" y="127159"/>
                  <a:pt x="1078267" y="115086"/>
                  <a:pt x="1073909" y="89726"/>
                </a:cubicBezTo>
                <a:cubicBezTo>
                  <a:pt x="1067908" y="54483"/>
                  <a:pt x="1020664" y="54769"/>
                  <a:pt x="993803" y="55055"/>
                </a:cubicBezTo>
                <a:close/>
                <a:moveTo>
                  <a:pt x="528602" y="23146"/>
                </a:moveTo>
                <a:cubicBezTo>
                  <a:pt x="439448" y="23146"/>
                  <a:pt x="358962" y="53150"/>
                  <a:pt x="301050" y="101156"/>
                </a:cubicBezTo>
                <a:cubicBezTo>
                  <a:pt x="243138" y="149162"/>
                  <a:pt x="207896" y="214694"/>
                  <a:pt x="207896" y="286893"/>
                </a:cubicBezTo>
                <a:lnTo>
                  <a:pt x="207800" y="286988"/>
                </a:lnTo>
                <a:cubicBezTo>
                  <a:pt x="207800" y="359093"/>
                  <a:pt x="243043" y="424625"/>
                  <a:pt x="300955" y="472726"/>
                </a:cubicBezTo>
                <a:cubicBezTo>
                  <a:pt x="334102" y="500158"/>
                  <a:pt x="374488" y="521684"/>
                  <a:pt x="419732" y="535115"/>
                </a:cubicBezTo>
                <a:cubicBezTo>
                  <a:pt x="423161" y="533210"/>
                  <a:pt x="427637" y="534162"/>
                  <a:pt x="429066" y="537686"/>
                </a:cubicBezTo>
                <a:cubicBezTo>
                  <a:pt x="460403" y="546164"/>
                  <a:pt x="493836" y="550736"/>
                  <a:pt x="528602" y="550736"/>
                </a:cubicBezTo>
                <a:cubicBezTo>
                  <a:pt x="617756" y="550736"/>
                  <a:pt x="698243" y="520732"/>
                  <a:pt x="756155" y="472726"/>
                </a:cubicBezTo>
                <a:cubicBezTo>
                  <a:pt x="779872" y="453104"/>
                  <a:pt x="799684" y="430435"/>
                  <a:pt x="814924" y="405670"/>
                </a:cubicBezTo>
                <a:cubicBezTo>
                  <a:pt x="817972" y="396240"/>
                  <a:pt x="820925" y="386810"/>
                  <a:pt x="823687" y="377285"/>
                </a:cubicBezTo>
                <a:cubicBezTo>
                  <a:pt x="835117" y="337471"/>
                  <a:pt x="842546" y="297275"/>
                  <a:pt x="847118" y="256604"/>
                </a:cubicBezTo>
                <a:cubicBezTo>
                  <a:pt x="838736" y="196501"/>
                  <a:pt x="805875" y="142399"/>
                  <a:pt x="756155" y="101156"/>
                </a:cubicBezTo>
                <a:cubicBezTo>
                  <a:pt x="698243" y="53150"/>
                  <a:pt x="617756" y="23146"/>
                  <a:pt x="528602" y="23146"/>
                </a:cubicBezTo>
                <a:close/>
                <a:moveTo>
                  <a:pt x="528602" y="0"/>
                </a:moveTo>
                <a:cubicBezTo>
                  <a:pt x="622995" y="0"/>
                  <a:pt x="708530" y="31623"/>
                  <a:pt x="770918" y="83344"/>
                </a:cubicBezTo>
                <a:cubicBezTo>
                  <a:pt x="806637" y="112871"/>
                  <a:pt x="834641" y="149162"/>
                  <a:pt x="852167" y="189738"/>
                </a:cubicBezTo>
                <a:cubicBezTo>
                  <a:pt x="852643" y="178403"/>
                  <a:pt x="853024" y="167069"/>
                  <a:pt x="853024" y="155734"/>
                </a:cubicBezTo>
                <a:cubicBezTo>
                  <a:pt x="853214" y="121825"/>
                  <a:pt x="857310" y="86487"/>
                  <a:pt x="883123" y="61817"/>
                </a:cubicBezTo>
                <a:cubicBezTo>
                  <a:pt x="905697" y="40291"/>
                  <a:pt x="938654" y="33909"/>
                  <a:pt x="968657" y="31909"/>
                </a:cubicBezTo>
                <a:cubicBezTo>
                  <a:pt x="1002185" y="29623"/>
                  <a:pt x="1042571" y="26289"/>
                  <a:pt x="1071718" y="46101"/>
                </a:cubicBezTo>
                <a:lnTo>
                  <a:pt x="1071432" y="46101"/>
                </a:lnTo>
                <a:cubicBezTo>
                  <a:pt x="1100102" y="65627"/>
                  <a:pt x="1108294" y="104489"/>
                  <a:pt x="1082481" y="129826"/>
                </a:cubicBezTo>
                <a:cubicBezTo>
                  <a:pt x="1058573" y="153257"/>
                  <a:pt x="1018283" y="160877"/>
                  <a:pt x="986088" y="162020"/>
                </a:cubicBezTo>
                <a:cubicBezTo>
                  <a:pt x="949512" y="163259"/>
                  <a:pt x="913127" y="155543"/>
                  <a:pt x="880646" y="138684"/>
                </a:cubicBezTo>
                <a:cubicBezTo>
                  <a:pt x="878646" y="137636"/>
                  <a:pt x="877122" y="136208"/>
                  <a:pt x="875979" y="134684"/>
                </a:cubicBezTo>
                <a:cubicBezTo>
                  <a:pt x="875598" y="137922"/>
                  <a:pt x="875408" y="141256"/>
                  <a:pt x="875217" y="144494"/>
                </a:cubicBezTo>
                <a:cubicBezTo>
                  <a:pt x="873503" y="177451"/>
                  <a:pt x="873979" y="210217"/>
                  <a:pt x="870455" y="243078"/>
                </a:cubicBezTo>
                <a:cubicBezTo>
                  <a:pt x="870169" y="245936"/>
                  <a:pt x="869788" y="248793"/>
                  <a:pt x="869407" y="251651"/>
                </a:cubicBezTo>
                <a:cubicBezTo>
                  <a:pt x="871121" y="263176"/>
                  <a:pt x="872074" y="274987"/>
                  <a:pt x="872074" y="286893"/>
                </a:cubicBezTo>
                <a:cubicBezTo>
                  <a:pt x="872074" y="339852"/>
                  <a:pt x="854738" y="389382"/>
                  <a:pt x="825020" y="431768"/>
                </a:cubicBezTo>
                <a:cubicBezTo>
                  <a:pt x="824068" y="434245"/>
                  <a:pt x="823211" y="436721"/>
                  <a:pt x="822258" y="439198"/>
                </a:cubicBezTo>
                <a:cubicBezTo>
                  <a:pt x="798827" y="499015"/>
                  <a:pt x="768632" y="560070"/>
                  <a:pt x="726627" y="609219"/>
                </a:cubicBezTo>
                <a:cubicBezTo>
                  <a:pt x="735485" y="633984"/>
                  <a:pt x="744058" y="658844"/>
                  <a:pt x="752535" y="683800"/>
                </a:cubicBezTo>
                <a:cubicBezTo>
                  <a:pt x="769585" y="734187"/>
                  <a:pt x="788254" y="784765"/>
                  <a:pt x="801303" y="836295"/>
                </a:cubicBezTo>
                <a:cubicBezTo>
                  <a:pt x="811400" y="876300"/>
                  <a:pt x="812162" y="921068"/>
                  <a:pt x="783015" y="953643"/>
                </a:cubicBezTo>
                <a:cubicBezTo>
                  <a:pt x="758631" y="980980"/>
                  <a:pt x="723389" y="994315"/>
                  <a:pt x="688813" y="1003363"/>
                </a:cubicBezTo>
                <a:cubicBezTo>
                  <a:pt x="675668" y="1006793"/>
                  <a:pt x="662429" y="1009840"/>
                  <a:pt x="649094" y="1012412"/>
                </a:cubicBezTo>
                <a:cubicBezTo>
                  <a:pt x="658904" y="1028224"/>
                  <a:pt x="666810" y="1045559"/>
                  <a:pt x="674716" y="1062323"/>
                </a:cubicBezTo>
                <a:cubicBezTo>
                  <a:pt x="683955" y="1081754"/>
                  <a:pt x="693194" y="1101281"/>
                  <a:pt x="702434" y="1120712"/>
                </a:cubicBezTo>
                <a:cubicBezTo>
                  <a:pt x="710816" y="1138428"/>
                  <a:pt x="719293" y="1156240"/>
                  <a:pt x="727675" y="1173956"/>
                </a:cubicBezTo>
                <a:cubicBezTo>
                  <a:pt x="731104" y="1181195"/>
                  <a:pt x="734342" y="1189006"/>
                  <a:pt x="737867" y="1196626"/>
                </a:cubicBezTo>
                <a:lnTo>
                  <a:pt x="738629" y="1196054"/>
                </a:lnTo>
                <a:cubicBezTo>
                  <a:pt x="778443" y="1173290"/>
                  <a:pt x="828926" y="1171004"/>
                  <a:pt x="871883" y="1185386"/>
                </a:cubicBezTo>
                <a:cubicBezTo>
                  <a:pt x="887409" y="1190530"/>
                  <a:pt x="905507" y="1200722"/>
                  <a:pt x="905411" y="1219391"/>
                </a:cubicBezTo>
                <a:cubicBezTo>
                  <a:pt x="905316" y="1237679"/>
                  <a:pt x="888076" y="1247013"/>
                  <a:pt x="872550" y="1251490"/>
                </a:cubicBezTo>
                <a:cubicBezTo>
                  <a:pt x="851214" y="1257681"/>
                  <a:pt x="829307" y="1261682"/>
                  <a:pt x="807113" y="1262825"/>
                </a:cubicBezTo>
                <a:cubicBezTo>
                  <a:pt x="787492" y="1263872"/>
                  <a:pt x="767204" y="1262539"/>
                  <a:pt x="750440" y="1251204"/>
                </a:cubicBezTo>
                <a:cubicBezTo>
                  <a:pt x="735009" y="1240727"/>
                  <a:pt x="726246" y="1221010"/>
                  <a:pt x="718721" y="1204627"/>
                </a:cubicBezTo>
                <a:cubicBezTo>
                  <a:pt x="708720" y="1182719"/>
                  <a:pt x="698814" y="1160812"/>
                  <a:pt x="688908" y="1138904"/>
                </a:cubicBezTo>
                <a:cubicBezTo>
                  <a:pt x="679002" y="1116997"/>
                  <a:pt x="669001" y="1095089"/>
                  <a:pt x="659095" y="1073182"/>
                </a:cubicBezTo>
                <a:cubicBezTo>
                  <a:pt x="650427" y="1054227"/>
                  <a:pt x="640997" y="1035082"/>
                  <a:pt x="634901" y="1015079"/>
                </a:cubicBezTo>
                <a:cubicBezTo>
                  <a:pt x="606231" y="1020128"/>
                  <a:pt x="577180" y="1023271"/>
                  <a:pt x="548129" y="1024795"/>
                </a:cubicBezTo>
                <a:cubicBezTo>
                  <a:pt x="527745" y="1025747"/>
                  <a:pt x="506790" y="1026700"/>
                  <a:pt x="485930" y="1025747"/>
                </a:cubicBezTo>
                <a:cubicBezTo>
                  <a:pt x="485264" y="1042416"/>
                  <a:pt x="482692" y="1059085"/>
                  <a:pt x="480692" y="1075658"/>
                </a:cubicBezTo>
                <a:lnTo>
                  <a:pt x="473357" y="1136618"/>
                </a:lnTo>
                <a:cubicBezTo>
                  <a:pt x="468404" y="1177957"/>
                  <a:pt x="463642" y="1219295"/>
                  <a:pt x="458689" y="1260539"/>
                </a:cubicBezTo>
                <a:cubicBezTo>
                  <a:pt x="458213" y="1264253"/>
                  <a:pt x="455641" y="1267873"/>
                  <a:pt x="452117" y="1269302"/>
                </a:cubicBezTo>
                <a:cubicBezTo>
                  <a:pt x="423161" y="1280827"/>
                  <a:pt x="392681" y="1286161"/>
                  <a:pt x="361534" y="1284923"/>
                </a:cubicBezTo>
                <a:cubicBezTo>
                  <a:pt x="340388" y="1284065"/>
                  <a:pt x="304193" y="1278827"/>
                  <a:pt x="305622" y="1250061"/>
                </a:cubicBezTo>
                <a:cubicBezTo>
                  <a:pt x="307051" y="1222343"/>
                  <a:pt x="341531" y="1218152"/>
                  <a:pt x="362677" y="1217105"/>
                </a:cubicBezTo>
                <a:cubicBezTo>
                  <a:pt x="378012" y="1216343"/>
                  <a:pt x="393347" y="1216819"/>
                  <a:pt x="408587" y="1218819"/>
                </a:cubicBezTo>
                <a:cubicBezTo>
                  <a:pt x="418684" y="1220153"/>
                  <a:pt x="430876" y="1221486"/>
                  <a:pt x="441449" y="1225201"/>
                </a:cubicBezTo>
                <a:cubicBezTo>
                  <a:pt x="445640" y="1194911"/>
                  <a:pt x="450021" y="1164622"/>
                  <a:pt x="454212" y="1134237"/>
                </a:cubicBezTo>
                <a:cubicBezTo>
                  <a:pt x="457165" y="1113282"/>
                  <a:pt x="460022" y="1092422"/>
                  <a:pt x="462975" y="1071467"/>
                </a:cubicBezTo>
                <a:cubicBezTo>
                  <a:pt x="465166" y="1055846"/>
                  <a:pt x="466785" y="1039940"/>
                  <a:pt x="470119" y="1024509"/>
                </a:cubicBezTo>
                <a:cubicBezTo>
                  <a:pt x="453831" y="1022985"/>
                  <a:pt x="437829" y="1020032"/>
                  <a:pt x="422494" y="1014889"/>
                </a:cubicBezTo>
                <a:cubicBezTo>
                  <a:pt x="386394" y="1002792"/>
                  <a:pt x="360581" y="975170"/>
                  <a:pt x="350675" y="938498"/>
                </a:cubicBezTo>
                <a:cubicBezTo>
                  <a:pt x="341055" y="902780"/>
                  <a:pt x="346008" y="864203"/>
                  <a:pt x="352866" y="828389"/>
                </a:cubicBezTo>
                <a:cubicBezTo>
                  <a:pt x="362010" y="780764"/>
                  <a:pt x="372583" y="733330"/>
                  <a:pt x="382489" y="685800"/>
                </a:cubicBezTo>
                <a:cubicBezTo>
                  <a:pt x="387537" y="662083"/>
                  <a:pt x="392300" y="638175"/>
                  <a:pt x="397443" y="614458"/>
                </a:cubicBezTo>
                <a:cubicBezTo>
                  <a:pt x="400205" y="601980"/>
                  <a:pt x="402872" y="589407"/>
                  <a:pt x="405730" y="576929"/>
                </a:cubicBezTo>
                <a:cubicBezTo>
                  <a:pt x="407254" y="570071"/>
                  <a:pt x="409254" y="563404"/>
                  <a:pt x="411254" y="556736"/>
                </a:cubicBezTo>
                <a:cubicBezTo>
                  <a:pt x="363915" y="542449"/>
                  <a:pt x="321338" y="519684"/>
                  <a:pt x="286191" y="490538"/>
                </a:cubicBezTo>
                <a:cubicBezTo>
                  <a:pt x="223802" y="439007"/>
                  <a:pt x="184655" y="366903"/>
                  <a:pt x="184655" y="286988"/>
                </a:cubicBezTo>
                <a:cubicBezTo>
                  <a:pt x="184655" y="234791"/>
                  <a:pt x="201514" y="186023"/>
                  <a:pt x="230470" y="144018"/>
                </a:cubicBezTo>
                <a:cubicBezTo>
                  <a:pt x="225088" y="128063"/>
                  <a:pt x="220421" y="111252"/>
                  <a:pt x="214015" y="95417"/>
                </a:cubicBezTo>
                <a:lnTo>
                  <a:pt x="201312" y="75219"/>
                </a:lnTo>
                <a:lnTo>
                  <a:pt x="198870" y="67806"/>
                </a:lnTo>
                <a:lnTo>
                  <a:pt x="195213" y="65523"/>
                </a:lnTo>
                <a:lnTo>
                  <a:pt x="187131" y="52673"/>
                </a:lnTo>
                <a:cubicBezTo>
                  <a:pt x="163128" y="29337"/>
                  <a:pt x="131886" y="27908"/>
                  <a:pt x="102168" y="40958"/>
                </a:cubicBezTo>
                <a:cubicBezTo>
                  <a:pt x="86547" y="47816"/>
                  <a:pt x="72164" y="57055"/>
                  <a:pt x="58734" y="67437"/>
                </a:cubicBezTo>
                <a:cubicBezTo>
                  <a:pt x="52067" y="72581"/>
                  <a:pt x="45685" y="78105"/>
                  <a:pt x="39684" y="83915"/>
                </a:cubicBezTo>
                <a:cubicBezTo>
                  <a:pt x="34731" y="88678"/>
                  <a:pt x="27206" y="94869"/>
                  <a:pt x="25492" y="101822"/>
                </a:cubicBezTo>
                <a:cubicBezTo>
                  <a:pt x="20158" y="123349"/>
                  <a:pt x="84642" y="108776"/>
                  <a:pt x="92548" y="106871"/>
                </a:cubicBezTo>
                <a:cubicBezTo>
                  <a:pt x="125314" y="98870"/>
                  <a:pt x="153603" y="83439"/>
                  <a:pt x="181607" y="65151"/>
                </a:cubicBezTo>
                <a:cubicBezTo>
                  <a:pt x="184917" y="62984"/>
                  <a:pt x="188304" y="62478"/>
                  <a:pt x="191328" y="63098"/>
                </a:cubicBezTo>
                <a:lnTo>
                  <a:pt x="195213" y="65523"/>
                </a:lnTo>
                <a:lnTo>
                  <a:pt x="201312" y="75219"/>
                </a:lnTo>
                <a:lnTo>
                  <a:pt x="201591" y="76067"/>
                </a:lnTo>
                <a:cubicBezTo>
                  <a:pt x="201401" y="79057"/>
                  <a:pt x="199966" y="82105"/>
                  <a:pt x="196847" y="84677"/>
                </a:cubicBezTo>
                <a:cubicBezTo>
                  <a:pt x="161985" y="113443"/>
                  <a:pt x="114741" y="130683"/>
                  <a:pt x="70355" y="136779"/>
                </a:cubicBezTo>
                <a:cubicBezTo>
                  <a:pt x="53686" y="139065"/>
                  <a:pt x="35112" y="140875"/>
                  <a:pt x="19396" y="133255"/>
                </a:cubicBezTo>
                <a:cubicBezTo>
                  <a:pt x="3203" y="125444"/>
                  <a:pt x="-4417" y="107918"/>
                  <a:pt x="2632" y="90964"/>
                </a:cubicBezTo>
                <a:cubicBezTo>
                  <a:pt x="9680" y="73819"/>
                  <a:pt x="27778" y="59722"/>
                  <a:pt x="41970" y="48578"/>
                </a:cubicBezTo>
                <a:cubicBezTo>
                  <a:pt x="58544" y="35433"/>
                  <a:pt x="77308" y="23717"/>
                  <a:pt x="97025" y="15907"/>
                </a:cubicBezTo>
                <a:cubicBezTo>
                  <a:pt x="116837" y="8001"/>
                  <a:pt x="138173" y="4572"/>
                  <a:pt x="159032" y="10192"/>
                </a:cubicBezTo>
                <a:cubicBezTo>
                  <a:pt x="176177" y="14764"/>
                  <a:pt x="191132" y="25813"/>
                  <a:pt x="203133" y="38481"/>
                </a:cubicBezTo>
                <a:cubicBezTo>
                  <a:pt x="226565" y="63151"/>
                  <a:pt x="237137" y="96203"/>
                  <a:pt x="241328" y="129350"/>
                </a:cubicBezTo>
                <a:cubicBezTo>
                  <a:pt x="254378" y="112681"/>
                  <a:pt x="269522" y="97250"/>
                  <a:pt x="286286" y="83344"/>
                </a:cubicBezTo>
                <a:cubicBezTo>
                  <a:pt x="348675" y="31623"/>
                  <a:pt x="434210" y="0"/>
                  <a:pt x="52860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  <a:effectLst>
            <a:outerShdw blurRad="152400" dist="317500" dir="5400000" sx="90000" sy="-19000" rotWithShape="0">
              <a:prstClr val="black">
                <a:alpha val="91000"/>
              </a:prstClr>
            </a:outerShdw>
          </a:effectLst>
        </p:spPr>
        <p:txBody>
          <a:bodyPr rtlCol="0" anchor="ctr"/>
          <a:lstStyle/>
          <a:p>
            <a:endParaRPr lang="pt-BR"/>
          </a:p>
        </p:txBody>
      </p:sp>
      <p:pic>
        <p:nvPicPr>
          <p:cNvPr id="11" name="!!P1">
            <a:extLst>
              <a:ext uri="{FF2B5EF4-FFF2-40B4-BE49-F238E27FC236}">
                <a16:creationId xmlns:a16="http://schemas.microsoft.com/office/drawing/2014/main" id="{6C1E2470-02B5-F640-9AF3-90CF9F458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14329">
            <a:off x="-1192794" y="1612031"/>
            <a:ext cx="3423773" cy="486105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F036B6-FA24-B731-9974-0FF4769A3178}"/>
              </a:ext>
            </a:extLst>
          </p:cNvPr>
          <p:cNvSpPr txBox="1"/>
          <p:nvPr/>
        </p:nvSpPr>
        <p:spPr>
          <a:xfrm>
            <a:off x="3381507" y="1790130"/>
            <a:ext cx="5428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rPr>
              <a:t>COMUNICAÇÃO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06F8D9-210E-E452-A1CA-148251726094}"/>
              </a:ext>
            </a:extLst>
          </p:cNvPr>
          <p:cNvSpPr txBox="1"/>
          <p:nvPr/>
        </p:nvSpPr>
        <p:spPr>
          <a:xfrm>
            <a:off x="3798897" y="2830747"/>
            <a:ext cx="459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rPr>
              <a:t>NÃO VERBAL</a:t>
            </a:r>
          </a:p>
        </p:txBody>
      </p:sp>
      <p:pic>
        <p:nvPicPr>
          <p:cNvPr id="7" name="!!P2">
            <a:extLst>
              <a:ext uri="{FF2B5EF4-FFF2-40B4-BE49-F238E27FC236}">
                <a16:creationId xmlns:a16="http://schemas.microsoft.com/office/drawing/2014/main" id="{B836A33F-393F-AD21-06C2-E08B34E84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42785">
            <a:off x="-593547" y="-893333"/>
            <a:ext cx="3423773" cy="4861057"/>
          </a:xfrm>
          <a:prstGeom prst="rect">
            <a:avLst/>
          </a:prstGeom>
        </p:spPr>
      </p:pic>
      <p:pic>
        <p:nvPicPr>
          <p:cNvPr id="8" name="!!P3">
            <a:extLst>
              <a:ext uri="{FF2B5EF4-FFF2-40B4-BE49-F238E27FC236}">
                <a16:creationId xmlns:a16="http://schemas.microsoft.com/office/drawing/2014/main" id="{D892881F-7F9D-E867-58D1-D23F1FBA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90549">
            <a:off x="1778851" y="-2521664"/>
            <a:ext cx="3423773" cy="4861057"/>
          </a:xfrm>
          <a:prstGeom prst="rect">
            <a:avLst/>
          </a:prstGeom>
        </p:spPr>
      </p:pic>
      <p:pic>
        <p:nvPicPr>
          <p:cNvPr id="9" name="!!P4">
            <a:extLst>
              <a:ext uri="{FF2B5EF4-FFF2-40B4-BE49-F238E27FC236}">
                <a16:creationId xmlns:a16="http://schemas.microsoft.com/office/drawing/2014/main" id="{A5EA95F4-AF2A-F4DF-D394-C04FBEC70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37383">
            <a:off x="4766692" y="-3585109"/>
            <a:ext cx="3423773" cy="4861057"/>
          </a:xfrm>
          <a:prstGeom prst="rect">
            <a:avLst/>
          </a:prstGeom>
        </p:spPr>
      </p:pic>
      <p:pic>
        <p:nvPicPr>
          <p:cNvPr id="10" name="!!P13">
            <a:extLst>
              <a:ext uri="{FF2B5EF4-FFF2-40B4-BE49-F238E27FC236}">
                <a16:creationId xmlns:a16="http://schemas.microsoft.com/office/drawing/2014/main" id="{9AA669CF-469C-64F8-DA9E-2C27121A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064104">
            <a:off x="-1006495" y="3225090"/>
            <a:ext cx="3423773" cy="4861057"/>
          </a:xfrm>
          <a:prstGeom prst="rect">
            <a:avLst/>
          </a:prstGeom>
        </p:spPr>
      </p:pic>
      <p:pic>
        <p:nvPicPr>
          <p:cNvPr id="12" name="!!P12">
            <a:extLst>
              <a:ext uri="{FF2B5EF4-FFF2-40B4-BE49-F238E27FC236}">
                <a16:creationId xmlns:a16="http://schemas.microsoft.com/office/drawing/2014/main" id="{2D3F577E-6E03-1051-A1AE-C352B766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807755">
            <a:off x="958907" y="4180446"/>
            <a:ext cx="3423773" cy="4861057"/>
          </a:xfrm>
          <a:prstGeom prst="rect">
            <a:avLst/>
          </a:prstGeom>
        </p:spPr>
      </p:pic>
      <p:pic>
        <p:nvPicPr>
          <p:cNvPr id="13" name="!!P11">
            <a:extLst>
              <a:ext uri="{FF2B5EF4-FFF2-40B4-BE49-F238E27FC236}">
                <a16:creationId xmlns:a16="http://schemas.microsoft.com/office/drawing/2014/main" id="{C52F6FA8-2081-37DD-085D-8C49DE5D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49223" y="5325909"/>
            <a:ext cx="3423773" cy="4861057"/>
          </a:xfrm>
          <a:prstGeom prst="rect">
            <a:avLst/>
          </a:prstGeom>
        </p:spPr>
      </p:pic>
      <p:pic>
        <p:nvPicPr>
          <p:cNvPr id="14" name="!!P10">
            <a:extLst>
              <a:ext uri="{FF2B5EF4-FFF2-40B4-BE49-F238E27FC236}">
                <a16:creationId xmlns:a16="http://schemas.microsoft.com/office/drawing/2014/main" id="{F894D0EF-0FD1-D6A6-DA9A-68BC84F3B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59283">
            <a:off x="5818740" y="5606179"/>
            <a:ext cx="3423773" cy="4861057"/>
          </a:xfrm>
          <a:prstGeom prst="rect">
            <a:avLst/>
          </a:prstGeom>
        </p:spPr>
      </p:pic>
      <p:pic>
        <p:nvPicPr>
          <p:cNvPr id="15" name="!!P9">
            <a:extLst>
              <a:ext uri="{FF2B5EF4-FFF2-40B4-BE49-F238E27FC236}">
                <a16:creationId xmlns:a16="http://schemas.microsoft.com/office/drawing/2014/main" id="{A9E58F9A-B2FD-41ED-7983-086174E1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41676">
            <a:off x="7905054" y="4677461"/>
            <a:ext cx="3423773" cy="4861057"/>
          </a:xfrm>
          <a:prstGeom prst="rect">
            <a:avLst/>
          </a:prstGeom>
        </p:spPr>
      </p:pic>
      <p:pic>
        <p:nvPicPr>
          <p:cNvPr id="16" name="!!P7">
            <a:extLst>
              <a:ext uri="{FF2B5EF4-FFF2-40B4-BE49-F238E27FC236}">
                <a16:creationId xmlns:a16="http://schemas.microsoft.com/office/drawing/2014/main" id="{07E07372-9FB7-C8E2-4E38-A123DEB4A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926591">
            <a:off x="10168545" y="1993845"/>
            <a:ext cx="3423773" cy="4861057"/>
          </a:xfrm>
          <a:prstGeom prst="rect">
            <a:avLst/>
          </a:prstGeom>
        </p:spPr>
      </p:pic>
      <p:pic>
        <p:nvPicPr>
          <p:cNvPr id="17" name="!!P8">
            <a:extLst>
              <a:ext uri="{FF2B5EF4-FFF2-40B4-BE49-F238E27FC236}">
                <a16:creationId xmlns:a16="http://schemas.microsoft.com/office/drawing/2014/main" id="{D200AEA1-7BF0-2576-F848-BE60EFC46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26561">
            <a:off x="10536255" y="4180445"/>
            <a:ext cx="3423773" cy="4861057"/>
          </a:xfrm>
          <a:prstGeom prst="rect">
            <a:avLst/>
          </a:prstGeom>
        </p:spPr>
      </p:pic>
      <p:pic>
        <p:nvPicPr>
          <p:cNvPr id="18" name="!!P5">
            <a:extLst>
              <a:ext uri="{FF2B5EF4-FFF2-40B4-BE49-F238E27FC236}">
                <a16:creationId xmlns:a16="http://schemas.microsoft.com/office/drawing/2014/main" id="{98368E04-40DF-B40D-4B29-E88CA9B6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39433">
            <a:off x="8013061" y="-2011362"/>
            <a:ext cx="3423773" cy="4861057"/>
          </a:xfrm>
          <a:prstGeom prst="rect">
            <a:avLst/>
          </a:prstGeom>
        </p:spPr>
      </p:pic>
      <p:pic>
        <p:nvPicPr>
          <p:cNvPr id="19" name="!!P6">
            <a:extLst>
              <a:ext uri="{FF2B5EF4-FFF2-40B4-BE49-F238E27FC236}">
                <a16:creationId xmlns:a16="http://schemas.microsoft.com/office/drawing/2014/main" id="{4B469639-6EA0-9D44-CBF8-AB51A4FAD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80804">
            <a:off x="10152655" y="35334"/>
            <a:ext cx="3423773" cy="4861057"/>
          </a:xfrm>
          <a:prstGeom prst="rect">
            <a:avLst/>
          </a:prstGeom>
        </p:spPr>
      </p:pic>
      <p:grpSp>
        <p:nvGrpSpPr>
          <p:cNvPr id="89" name="!!avatar3">
            <a:extLst>
              <a:ext uri="{FF2B5EF4-FFF2-40B4-BE49-F238E27FC236}">
                <a16:creationId xmlns:a16="http://schemas.microsoft.com/office/drawing/2014/main" id="{FE193FC8-A2CB-F4C8-3456-1A11C2513A24}"/>
              </a:ext>
            </a:extLst>
          </p:cNvPr>
          <p:cNvGrpSpPr/>
          <p:nvPr/>
        </p:nvGrpSpPr>
        <p:grpSpPr>
          <a:xfrm>
            <a:off x="6719508" y="4023749"/>
            <a:ext cx="583090" cy="970685"/>
            <a:chOff x="6282166" y="3646227"/>
            <a:chExt cx="796506" cy="1325964"/>
          </a:xfrm>
          <a:solidFill>
            <a:schemeClr val="bg1"/>
          </a:solidFill>
        </p:grpSpPr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260BAF27-7CF1-793E-966F-FBED2916E25D}"/>
                </a:ext>
              </a:extLst>
            </p:cNvPr>
            <p:cNvSpPr/>
            <p:nvPr/>
          </p:nvSpPr>
          <p:spPr>
            <a:xfrm>
              <a:off x="6430850" y="4111304"/>
              <a:ext cx="48152" cy="66527"/>
            </a:xfrm>
            <a:custGeom>
              <a:avLst/>
              <a:gdLst>
                <a:gd name="connsiteX0" fmla="*/ 9659 w 48152"/>
                <a:gd name="connsiteY0" fmla="*/ 46767 h 66527"/>
                <a:gd name="connsiteX1" fmla="*/ 13479 w 48152"/>
                <a:gd name="connsiteY1" fmla="*/ 54730 h 66527"/>
                <a:gd name="connsiteX2" fmla="*/ 22699 w 48152"/>
                <a:gd name="connsiteY2" fmla="*/ 64522 h 66527"/>
                <a:gd name="connsiteX3" fmla="*/ 40282 w 48152"/>
                <a:gd name="connsiteY3" fmla="*/ 63398 h 66527"/>
                <a:gd name="connsiteX4" fmla="*/ 48149 w 48152"/>
                <a:gd name="connsiteY4" fmla="*/ 46910 h 66527"/>
                <a:gd name="connsiteX5" fmla="*/ 45130 w 48152"/>
                <a:gd name="connsiteY5" fmla="*/ 34956 h 66527"/>
                <a:gd name="connsiteX6" fmla="*/ 43073 w 48152"/>
                <a:gd name="connsiteY6" fmla="*/ 27936 h 66527"/>
                <a:gd name="connsiteX7" fmla="*/ 28538 w 48152"/>
                <a:gd name="connsiteY7" fmla="*/ 4743 h 66527"/>
                <a:gd name="connsiteX8" fmla="*/ 12440 w 48152"/>
                <a:gd name="connsiteY8" fmla="*/ 485 h 66527"/>
                <a:gd name="connsiteX9" fmla="*/ 1287 w 48152"/>
                <a:gd name="connsiteY9" fmla="*/ 12744 h 66527"/>
                <a:gd name="connsiteX10" fmla="*/ 1115 w 48152"/>
                <a:gd name="connsiteY10" fmla="*/ 14230 h 66527"/>
                <a:gd name="connsiteX11" fmla="*/ 1 w 48152"/>
                <a:gd name="connsiteY11" fmla="*/ 20516 h 66527"/>
                <a:gd name="connsiteX12" fmla="*/ 3515 w 48152"/>
                <a:gd name="connsiteY12" fmla="*/ 35499 h 66527"/>
                <a:gd name="connsiteX13" fmla="*/ 9659 w 48152"/>
                <a:gd name="connsiteY13" fmla="*/ 46767 h 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152" h="66527">
                  <a:moveTo>
                    <a:pt x="9659" y="46767"/>
                  </a:moveTo>
                  <a:cubicBezTo>
                    <a:pt x="10850" y="49463"/>
                    <a:pt x="12107" y="52139"/>
                    <a:pt x="13479" y="54730"/>
                  </a:cubicBezTo>
                  <a:cubicBezTo>
                    <a:pt x="15583" y="58683"/>
                    <a:pt x="18708" y="62369"/>
                    <a:pt x="22699" y="64522"/>
                  </a:cubicBezTo>
                  <a:cubicBezTo>
                    <a:pt x="28128" y="67455"/>
                    <a:pt x="35329" y="67246"/>
                    <a:pt x="40282" y="63398"/>
                  </a:cubicBezTo>
                  <a:cubicBezTo>
                    <a:pt x="45464" y="59378"/>
                    <a:pt x="48254" y="53482"/>
                    <a:pt x="48149" y="46910"/>
                  </a:cubicBezTo>
                  <a:cubicBezTo>
                    <a:pt x="48083" y="42709"/>
                    <a:pt x="46683" y="38795"/>
                    <a:pt x="45130" y="34956"/>
                  </a:cubicBezTo>
                  <a:cubicBezTo>
                    <a:pt x="44597" y="32537"/>
                    <a:pt x="43854" y="30146"/>
                    <a:pt x="43073" y="27936"/>
                  </a:cubicBezTo>
                  <a:cubicBezTo>
                    <a:pt x="40187" y="19735"/>
                    <a:pt x="35443" y="10315"/>
                    <a:pt x="28538" y="4743"/>
                  </a:cubicBezTo>
                  <a:cubicBezTo>
                    <a:pt x="23947" y="1038"/>
                    <a:pt x="18336" y="-991"/>
                    <a:pt x="12440" y="485"/>
                  </a:cubicBezTo>
                  <a:cubicBezTo>
                    <a:pt x="6639" y="1933"/>
                    <a:pt x="2496" y="7038"/>
                    <a:pt x="1287" y="12744"/>
                  </a:cubicBezTo>
                  <a:lnTo>
                    <a:pt x="1115" y="14230"/>
                  </a:lnTo>
                  <a:cubicBezTo>
                    <a:pt x="420" y="16230"/>
                    <a:pt x="20" y="18354"/>
                    <a:pt x="1" y="20516"/>
                  </a:cubicBezTo>
                  <a:cubicBezTo>
                    <a:pt x="-37" y="25507"/>
                    <a:pt x="1601" y="30899"/>
                    <a:pt x="3515" y="35499"/>
                  </a:cubicBezTo>
                  <a:cubicBezTo>
                    <a:pt x="5163" y="39452"/>
                    <a:pt x="7278" y="43195"/>
                    <a:pt x="9659" y="46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87F448D-8464-AB3D-CB92-4D039254B5F5}"/>
                </a:ext>
              </a:extLst>
            </p:cNvPr>
            <p:cNvSpPr/>
            <p:nvPr/>
          </p:nvSpPr>
          <p:spPr>
            <a:xfrm>
              <a:off x="6676643" y="3998910"/>
              <a:ext cx="48152" cy="66527"/>
            </a:xfrm>
            <a:custGeom>
              <a:avLst/>
              <a:gdLst>
                <a:gd name="connsiteX0" fmla="*/ 9669 w 48152"/>
                <a:gd name="connsiteY0" fmla="*/ 46767 h 66527"/>
                <a:gd name="connsiteX1" fmla="*/ 13488 w 48152"/>
                <a:gd name="connsiteY1" fmla="*/ 54730 h 66527"/>
                <a:gd name="connsiteX2" fmla="*/ 22699 w 48152"/>
                <a:gd name="connsiteY2" fmla="*/ 64522 h 66527"/>
                <a:gd name="connsiteX3" fmla="*/ 40282 w 48152"/>
                <a:gd name="connsiteY3" fmla="*/ 63398 h 66527"/>
                <a:gd name="connsiteX4" fmla="*/ 48150 w 48152"/>
                <a:gd name="connsiteY4" fmla="*/ 46910 h 66527"/>
                <a:gd name="connsiteX5" fmla="*/ 45130 w 48152"/>
                <a:gd name="connsiteY5" fmla="*/ 34956 h 66527"/>
                <a:gd name="connsiteX6" fmla="*/ 43073 w 48152"/>
                <a:gd name="connsiteY6" fmla="*/ 27936 h 66527"/>
                <a:gd name="connsiteX7" fmla="*/ 28538 w 48152"/>
                <a:gd name="connsiteY7" fmla="*/ 4743 h 66527"/>
                <a:gd name="connsiteX8" fmla="*/ 12440 w 48152"/>
                <a:gd name="connsiteY8" fmla="*/ 485 h 66527"/>
                <a:gd name="connsiteX9" fmla="*/ 1287 w 48152"/>
                <a:gd name="connsiteY9" fmla="*/ 12744 h 66527"/>
                <a:gd name="connsiteX10" fmla="*/ 1115 w 48152"/>
                <a:gd name="connsiteY10" fmla="*/ 14230 h 66527"/>
                <a:gd name="connsiteX11" fmla="*/ 1 w 48152"/>
                <a:gd name="connsiteY11" fmla="*/ 20516 h 66527"/>
                <a:gd name="connsiteX12" fmla="*/ 3516 w 48152"/>
                <a:gd name="connsiteY12" fmla="*/ 35499 h 66527"/>
                <a:gd name="connsiteX13" fmla="*/ 9669 w 48152"/>
                <a:gd name="connsiteY13" fmla="*/ 46767 h 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152" h="66527">
                  <a:moveTo>
                    <a:pt x="9669" y="46767"/>
                  </a:moveTo>
                  <a:cubicBezTo>
                    <a:pt x="10859" y="49472"/>
                    <a:pt x="12116" y="52139"/>
                    <a:pt x="13488" y="54730"/>
                  </a:cubicBezTo>
                  <a:cubicBezTo>
                    <a:pt x="15584" y="58683"/>
                    <a:pt x="18717" y="62369"/>
                    <a:pt x="22699" y="64522"/>
                  </a:cubicBezTo>
                  <a:cubicBezTo>
                    <a:pt x="28128" y="67455"/>
                    <a:pt x="35329" y="67246"/>
                    <a:pt x="40282" y="63398"/>
                  </a:cubicBezTo>
                  <a:cubicBezTo>
                    <a:pt x="45464" y="59378"/>
                    <a:pt x="48254" y="53482"/>
                    <a:pt x="48150" y="46910"/>
                  </a:cubicBezTo>
                  <a:cubicBezTo>
                    <a:pt x="48083" y="42709"/>
                    <a:pt x="46683" y="38795"/>
                    <a:pt x="45130" y="34956"/>
                  </a:cubicBezTo>
                  <a:cubicBezTo>
                    <a:pt x="44597" y="32537"/>
                    <a:pt x="43854" y="30146"/>
                    <a:pt x="43073" y="27936"/>
                  </a:cubicBezTo>
                  <a:cubicBezTo>
                    <a:pt x="40187" y="19735"/>
                    <a:pt x="35443" y="10315"/>
                    <a:pt x="28538" y="4743"/>
                  </a:cubicBezTo>
                  <a:cubicBezTo>
                    <a:pt x="23947" y="1037"/>
                    <a:pt x="18336" y="-991"/>
                    <a:pt x="12440" y="485"/>
                  </a:cubicBezTo>
                  <a:cubicBezTo>
                    <a:pt x="6640" y="1933"/>
                    <a:pt x="2496" y="7038"/>
                    <a:pt x="1287" y="12744"/>
                  </a:cubicBezTo>
                  <a:lnTo>
                    <a:pt x="1115" y="14230"/>
                  </a:lnTo>
                  <a:cubicBezTo>
                    <a:pt x="429" y="16230"/>
                    <a:pt x="20" y="18354"/>
                    <a:pt x="1" y="20516"/>
                  </a:cubicBezTo>
                  <a:cubicBezTo>
                    <a:pt x="-37" y="25507"/>
                    <a:pt x="1601" y="30898"/>
                    <a:pt x="3516" y="35499"/>
                  </a:cubicBezTo>
                  <a:cubicBezTo>
                    <a:pt x="5182" y="39461"/>
                    <a:pt x="7297" y="43205"/>
                    <a:pt x="9669" y="46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BA064DC4-0CF5-DA45-58B0-13E778C83966}"/>
                </a:ext>
              </a:extLst>
            </p:cNvPr>
            <p:cNvSpPr/>
            <p:nvPr/>
          </p:nvSpPr>
          <p:spPr>
            <a:xfrm>
              <a:off x="6573680" y="4130990"/>
              <a:ext cx="77184" cy="36039"/>
            </a:xfrm>
            <a:custGeom>
              <a:avLst/>
              <a:gdLst>
                <a:gd name="connsiteX0" fmla="*/ 7828 w 77184"/>
                <a:gd name="connsiteY0" fmla="*/ 36015 h 36039"/>
                <a:gd name="connsiteX1" fmla="*/ 42004 w 77184"/>
                <a:gd name="connsiteY1" fmla="*/ 28215 h 36039"/>
                <a:gd name="connsiteX2" fmla="*/ 57968 w 77184"/>
                <a:gd name="connsiteY2" fmla="*/ 23166 h 36039"/>
                <a:gd name="connsiteX3" fmla="*/ 66226 w 77184"/>
                <a:gd name="connsiteY3" fmla="*/ 20499 h 36039"/>
                <a:gd name="connsiteX4" fmla="*/ 75122 w 77184"/>
                <a:gd name="connsiteY4" fmla="*/ 14489 h 36039"/>
                <a:gd name="connsiteX5" fmla="*/ 69112 w 77184"/>
                <a:gd name="connsiteY5" fmla="*/ 221 h 36039"/>
                <a:gd name="connsiteX6" fmla="*/ 49833 w 77184"/>
                <a:gd name="connsiteY6" fmla="*/ 4288 h 36039"/>
                <a:gd name="connsiteX7" fmla="*/ 34022 w 77184"/>
                <a:gd name="connsiteY7" fmla="*/ 9698 h 36039"/>
                <a:gd name="connsiteX8" fmla="*/ 18372 w 77184"/>
                <a:gd name="connsiteY8" fmla="*/ 15480 h 36039"/>
                <a:gd name="connsiteX9" fmla="*/ 2599 w 77184"/>
                <a:gd name="connsiteY9" fmla="*/ 23814 h 36039"/>
                <a:gd name="connsiteX10" fmla="*/ 522 w 77184"/>
                <a:gd name="connsiteY10" fmla="*/ 31939 h 36039"/>
                <a:gd name="connsiteX11" fmla="*/ 7828 w 77184"/>
                <a:gd name="connsiteY11" fmla="*/ 36015 h 3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84" h="36039">
                  <a:moveTo>
                    <a:pt x="7828" y="36015"/>
                  </a:moveTo>
                  <a:cubicBezTo>
                    <a:pt x="19620" y="35139"/>
                    <a:pt x="30755" y="31777"/>
                    <a:pt x="42004" y="28215"/>
                  </a:cubicBezTo>
                  <a:cubicBezTo>
                    <a:pt x="47328" y="26529"/>
                    <a:pt x="52653" y="24852"/>
                    <a:pt x="57968" y="23166"/>
                  </a:cubicBezTo>
                  <a:cubicBezTo>
                    <a:pt x="60730" y="22290"/>
                    <a:pt x="63502" y="21471"/>
                    <a:pt x="66226" y="20499"/>
                  </a:cubicBezTo>
                  <a:cubicBezTo>
                    <a:pt x="69855" y="19214"/>
                    <a:pt x="72436" y="17223"/>
                    <a:pt x="75122" y="14489"/>
                  </a:cubicBezTo>
                  <a:cubicBezTo>
                    <a:pt x="80190" y="9346"/>
                    <a:pt x="75046" y="1192"/>
                    <a:pt x="69112" y="221"/>
                  </a:cubicBezTo>
                  <a:cubicBezTo>
                    <a:pt x="62511" y="-846"/>
                    <a:pt x="55987" y="2192"/>
                    <a:pt x="49833" y="4288"/>
                  </a:cubicBezTo>
                  <a:cubicBezTo>
                    <a:pt x="44566" y="6088"/>
                    <a:pt x="39289" y="7888"/>
                    <a:pt x="34022" y="9698"/>
                  </a:cubicBezTo>
                  <a:cubicBezTo>
                    <a:pt x="28745" y="11498"/>
                    <a:pt x="23554" y="13413"/>
                    <a:pt x="18372" y="15480"/>
                  </a:cubicBezTo>
                  <a:cubicBezTo>
                    <a:pt x="12762" y="17718"/>
                    <a:pt x="7695" y="20604"/>
                    <a:pt x="2599" y="23814"/>
                  </a:cubicBezTo>
                  <a:cubicBezTo>
                    <a:pt x="65" y="25405"/>
                    <a:pt x="-592" y="29358"/>
                    <a:pt x="522" y="31939"/>
                  </a:cubicBezTo>
                  <a:cubicBezTo>
                    <a:pt x="1780" y="34863"/>
                    <a:pt x="4771" y="36244"/>
                    <a:pt x="7828" y="36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4089F345-8628-815A-C1AF-78611A8734FF}"/>
                </a:ext>
              </a:extLst>
            </p:cNvPr>
            <p:cNvSpPr/>
            <p:nvPr/>
          </p:nvSpPr>
          <p:spPr>
            <a:xfrm>
              <a:off x="6282166" y="3646227"/>
              <a:ext cx="796506" cy="1325964"/>
            </a:xfrm>
            <a:custGeom>
              <a:avLst/>
              <a:gdLst>
                <a:gd name="connsiteX0" fmla="*/ 772315 w 796506"/>
                <a:gd name="connsiteY0" fmla="*/ 913686 h 1325964"/>
                <a:gd name="connsiteX1" fmla="*/ 694839 w 796506"/>
                <a:gd name="connsiteY1" fmla="*/ 898808 h 1325964"/>
                <a:gd name="connsiteX2" fmla="*/ 704078 w 796506"/>
                <a:gd name="connsiteY2" fmla="*/ 892035 h 1325964"/>
                <a:gd name="connsiteX3" fmla="*/ 738073 w 796506"/>
                <a:gd name="connsiteY3" fmla="*/ 858460 h 1325964"/>
                <a:gd name="connsiteX4" fmla="*/ 734206 w 796506"/>
                <a:gd name="connsiteY4" fmla="*/ 798528 h 1325964"/>
                <a:gd name="connsiteX5" fmla="*/ 686676 w 796506"/>
                <a:gd name="connsiteY5" fmla="*/ 747446 h 1325964"/>
                <a:gd name="connsiteX6" fmla="*/ 643385 w 796506"/>
                <a:gd name="connsiteY6" fmla="*/ 684295 h 1325964"/>
                <a:gd name="connsiteX7" fmla="*/ 620592 w 796506"/>
                <a:gd name="connsiteY7" fmla="*/ 609181 h 1325964"/>
                <a:gd name="connsiteX8" fmla="*/ 626326 w 796506"/>
                <a:gd name="connsiteY8" fmla="*/ 562908 h 1325964"/>
                <a:gd name="connsiteX9" fmla="*/ 614734 w 796506"/>
                <a:gd name="connsiteY9" fmla="*/ 547992 h 1325964"/>
                <a:gd name="connsiteX10" fmla="*/ 678913 w 796506"/>
                <a:gd name="connsiteY10" fmla="*/ 477021 h 1325964"/>
                <a:gd name="connsiteX11" fmla="*/ 743340 w 796506"/>
                <a:gd name="connsiteY11" fmla="*/ 285188 h 1325964"/>
                <a:gd name="connsiteX12" fmla="*/ 718833 w 796506"/>
                <a:gd name="connsiteY12" fmla="*/ 171564 h 1325964"/>
                <a:gd name="connsiteX13" fmla="*/ 599980 w 796506"/>
                <a:gd name="connsiteY13" fmla="*/ 44387 h 1325964"/>
                <a:gd name="connsiteX14" fmla="*/ 422262 w 796506"/>
                <a:gd name="connsiteY14" fmla="*/ 0 h 1325964"/>
                <a:gd name="connsiteX15" fmla="*/ 239287 w 796506"/>
                <a:gd name="connsiteY15" fmla="*/ 40748 h 1325964"/>
                <a:gd name="connsiteX16" fmla="*/ 64427 w 796506"/>
                <a:gd name="connsiteY16" fmla="*/ 183575 h 1325964"/>
                <a:gd name="connsiteX17" fmla="*/ 0 w 796506"/>
                <a:gd name="connsiteY17" fmla="*/ 375409 h 1325964"/>
                <a:gd name="connsiteX18" fmla="*/ 24517 w 796506"/>
                <a:gd name="connsiteY18" fmla="*/ 489033 h 1325964"/>
                <a:gd name="connsiteX19" fmla="*/ 89640 w 796506"/>
                <a:gd name="connsiteY19" fmla="*/ 577672 h 1325964"/>
                <a:gd name="connsiteX20" fmla="*/ 62065 w 796506"/>
                <a:gd name="connsiteY20" fmla="*/ 615039 h 1325964"/>
                <a:gd name="connsiteX21" fmla="*/ 84182 w 796506"/>
                <a:gd name="connsiteY21" fmla="*/ 661740 h 1325964"/>
                <a:gd name="connsiteX22" fmla="*/ 140113 w 796506"/>
                <a:gd name="connsiteY22" fmla="*/ 674541 h 1325964"/>
                <a:gd name="connsiteX23" fmla="*/ 174012 w 796506"/>
                <a:gd name="connsiteY23" fmla="*/ 663883 h 1325964"/>
                <a:gd name="connsiteX24" fmla="*/ 188871 w 796506"/>
                <a:gd name="connsiteY24" fmla="*/ 655634 h 1325964"/>
                <a:gd name="connsiteX25" fmla="*/ 193272 w 796506"/>
                <a:gd name="connsiteY25" fmla="*/ 652958 h 1325964"/>
                <a:gd name="connsiteX26" fmla="*/ 207464 w 796506"/>
                <a:gd name="connsiteY26" fmla="*/ 686600 h 1325964"/>
                <a:gd name="connsiteX27" fmla="*/ 223761 w 796506"/>
                <a:gd name="connsiteY27" fmla="*/ 730453 h 1325964"/>
                <a:gd name="connsiteX28" fmla="*/ 252260 w 796506"/>
                <a:gd name="connsiteY28" fmla="*/ 822227 h 1325964"/>
                <a:gd name="connsiteX29" fmla="*/ 270253 w 796506"/>
                <a:gd name="connsiteY29" fmla="*/ 826865 h 1325964"/>
                <a:gd name="connsiteX30" fmla="*/ 322211 w 796506"/>
                <a:gd name="connsiteY30" fmla="*/ 749684 h 1325964"/>
                <a:gd name="connsiteX31" fmla="*/ 318402 w 796506"/>
                <a:gd name="connsiteY31" fmla="*/ 763934 h 1325964"/>
                <a:gd name="connsiteX32" fmla="*/ 287103 w 796506"/>
                <a:gd name="connsiteY32" fmla="*/ 891302 h 1325964"/>
                <a:gd name="connsiteX33" fmla="*/ 295218 w 796506"/>
                <a:gd name="connsiteY33" fmla="*/ 1001878 h 1325964"/>
                <a:gd name="connsiteX34" fmla="*/ 368027 w 796506"/>
                <a:gd name="connsiteY34" fmla="*/ 1044235 h 1325964"/>
                <a:gd name="connsiteX35" fmla="*/ 381047 w 796506"/>
                <a:gd name="connsiteY35" fmla="*/ 1096194 h 1325964"/>
                <a:gd name="connsiteX36" fmla="*/ 397430 w 796506"/>
                <a:gd name="connsiteY36" fmla="*/ 1152849 h 1325964"/>
                <a:gd name="connsiteX37" fmla="*/ 414013 w 796506"/>
                <a:gd name="connsiteY37" fmla="*/ 1209418 h 1325964"/>
                <a:gd name="connsiteX38" fmla="*/ 427472 w 796506"/>
                <a:gd name="connsiteY38" fmla="*/ 1253585 h 1325964"/>
                <a:gd name="connsiteX39" fmla="*/ 388934 w 796506"/>
                <a:gd name="connsiteY39" fmla="*/ 1248690 h 1325964"/>
                <a:gd name="connsiteX40" fmla="*/ 338271 w 796506"/>
                <a:gd name="connsiteY40" fmla="*/ 1245441 h 1325964"/>
                <a:gd name="connsiteX41" fmla="*/ 302971 w 796506"/>
                <a:gd name="connsiteY41" fmla="*/ 1265139 h 1325964"/>
                <a:gd name="connsiteX42" fmla="*/ 309429 w 796506"/>
                <a:gd name="connsiteY42" fmla="*/ 1302753 h 1325964"/>
                <a:gd name="connsiteX43" fmla="*/ 348720 w 796506"/>
                <a:gd name="connsiteY43" fmla="*/ 1322118 h 1325964"/>
                <a:gd name="connsiteX44" fmla="*/ 400507 w 796506"/>
                <a:gd name="connsiteY44" fmla="*/ 1324365 h 1325964"/>
                <a:gd name="connsiteX45" fmla="*/ 452142 w 796506"/>
                <a:gd name="connsiteY45" fmla="*/ 1263177 h 1325964"/>
                <a:gd name="connsiteX46" fmla="*/ 448685 w 796506"/>
                <a:gd name="connsiteY46" fmla="*/ 1256567 h 1325964"/>
                <a:gd name="connsiteX47" fmla="*/ 433321 w 796506"/>
                <a:gd name="connsiteY47" fmla="*/ 1205522 h 1325964"/>
                <a:gd name="connsiteX48" fmla="*/ 416547 w 796506"/>
                <a:gd name="connsiteY48" fmla="*/ 1149039 h 1325964"/>
                <a:gd name="connsiteX49" fmla="*/ 399612 w 796506"/>
                <a:gd name="connsiteY49" fmla="*/ 1092622 h 1325964"/>
                <a:gd name="connsiteX50" fmla="*/ 385581 w 796506"/>
                <a:gd name="connsiteY50" fmla="*/ 1048579 h 1325964"/>
                <a:gd name="connsiteX51" fmla="*/ 519674 w 796506"/>
                <a:gd name="connsiteY51" fmla="*/ 1047121 h 1325964"/>
                <a:gd name="connsiteX52" fmla="*/ 519436 w 796506"/>
                <a:gd name="connsiteY52" fmla="*/ 1057380 h 1325964"/>
                <a:gd name="connsiteX53" fmla="*/ 518989 w 796506"/>
                <a:gd name="connsiteY53" fmla="*/ 1097594 h 1325964"/>
                <a:gd name="connsiteX54" fmla="*/ 518598 w 796506"/>
                <a:gd name="connsiteY54" fmla="*/ 1172051 h 1325964"/>
                <a:gd name="connsiteX55" fmla="*/ 525389 w 796506"/>
                <a:gd name="connsiteY55" fmla="*/ 1261967 h 1325964"/>
                <a:gd name="connsiteX56" fmla="*/ 532247 w 796506"/>
                <a:gd name="connsiteY56" fmla="*/ 1276722 h 1325964"/>
                <a:gd name="connsiteX57" fmla="*/ 540839 w 796506"/>
                <a:gd name="connsiteY57" fmla="*/ 1288418 h 1325964"/>
                <a:gd name="connsiteX58" fmla="*/ 641499 w 796506"/>
                <a:gd name="connsiteY58" fmla="*/ 1314098 h 1325964"/>
                <a:gd name="connsiteX59" fmla="*/ 687724 w 796506"/>
                <a:gd name="connsiteY59" fmla="*/ 1290876 h 1325964"/>
                <a:gd name="connsiteX60" fmla="*/ 681923 w 796506"/>
                <a:gd name="connsiteY60" fmla="*/ 1245184 h 1325964"/>
                <a:gd name="connsiteX61" fmla="*/ 653272 w 796506"/>
                <a:gd name="connsiteY61" fmla="*/ 1238774 h 1325964"/>
                <a:gd name="connsiteX62" fmla="*/ 611133 w 796506"/>
                <a:gd name="connsiteY62" fmla="*/ 1241832 h 1325964"/>
                <a:gd name="connsiteX63" fmla="*/ 545782 w 796506"/>
                <a:gd name="connsiteY63" fmla="*/ 1251557 h 1325964"/>
                <a:gd name="connsiteX64" fmla="*/ 539505 w 796506"/>
                <a:gd name="connsiteY64" fmla="*/ 1210675 h 1325964"/>
                <a:gd name="connsiteX65" fmla="*/ 538048 w 796506"/>
                <a:gd name="connsiteY65" fmla="*/ 1153697 h 1325964"/>
                <a:gd name="connsiteX66" fmla="*/ 536439 w 796506"/>
                <a:gd name="connsiteY66" fmla="*/ 1085297 h 1325964"/>
                <a:gd name="connsiteX67" fmla="*/ 535229 w 796506"/>
                <a:gd name="connsiteY67" fmla="*/ 1053179 h 1325964"/>
                <a:gd name="connsiteX68" fmla="*/ 534571 w 796506"/>
                <a:gd name="connsiteY68" fmla="*/ 1043254 h 1325964"/>
                <a:gd name="connsiteX69" fmla="*/ 610943 w 796506"/>
                <a:gd name="connsiteY69" fmla="*/ 1009193 h 1325964"/>
                <a:gd name="connsiteX70" fmla="*/ 664245 w 796506"/>
                <a:gd name="connsiteY70" fmla="*/ 951605 h 1325964"/>
                <a:gd name="connsiteX71" fmla="*/ 674760 w 796506"/>
                <a:gd name="connsiteY71" fmla="*/ 964311 h 1325964"/>
                <a:gd name="connsiteX72" fmla="*/ 739883 w 796506"/>
                <a:gd name="connsiteY72" fmla="*/ 1003383 h 1325964"/>
                <a:gd name="connsiteX73" fmla="*/ 794204 w 796506"/>
                <a:gd name="connsiteY73" fmla="*/ 975350 h 1325964"/>
                <a:gd name="connsiteX74" fmla="*/ 772315 w 796506"/>
                <a:gd name="connsiteY74" fmla="*/ 913686 h 1325964"/>
                <a:gd name="connsiteX75" fmla="*/ 389953 w 796506"/>
                <a:gd name="connsiteY75" fmla="*/ 1302830 h 1325964"/>
                <a:gd name="connsiteX76" fmla="*/ 354616 w 796506"/>
                <a:gd name="connsiteY76" fmla="*/ 1299867 h 1325964"/>
                <a:gd name="connsiteX77" fmla="*/ 326869 w 796506"/>
                <a:gd name="connsiteY77" fmla="*/ 1287399 h 1325964"/>
                <a:gd name="connsiteX78" fmla="*/ 362769 w 796506"/>
                <a:gd name="connsiteY78" fmla="*/ 1270083 h 1325964"/>
                <a:gd name="connsiteX79" fmla="*/ 401536 w 796506"/>
                <a:gd name="connsiteY79" fmla="*/ 1273740 h 1325964"/>
                <a:gd name="connsiteX80" fmla="*/ 429330 w 796506"/>
                <a:gd name="connsiteY80" fmla="*/ 1277760 h 1325964"/>
                <a:gd name="connsiteX81" fmla="*/ 389953 w 796506"/>
                <a:gd name="connsiteY81" fmla="*/ 1302830 h 1325964"/>
                <a:gd name="connsiteX82" fmla="*/ 594960 w 796506"/>
                <a:gd name="connsiteY82" fmla="*/ 1266330 h 1325964"/>
                <a:gd name="connsiteX83" fmla="*/ 653377 w 796506"/>
                <a:gd name="connsiteY83" fmla="*/ 1260396 h 1325964"/>
                <a:gd name="connsiteX84" fmla="*/ 671969 w 796506"/>
                <a:gd name="connsiteY84" fmla="*/ 1266101 h 1325964"/>
                <a:gd name="connsiteX85" fmla="*/ 664016 w 796506"/>
                <a:gd name="connsiteY85" fmla="*/ 1283122 h 1325964"/>
                <a:gd name="connsiteX86" fmla="*/ 620611 w 796506"/>
                <a:gd name="connsiteY86" fmla="*/ 1292923 h 1325964"/>
                <a:gd name="connsiteX87" fmla="*/ 559184 w 796506"/>
                <a:gd name="connsiteY87" fmla="*/ 1273855 h 1325964"/>
                <a:gd name="connsiteX88" fmla="*/ 594960 w 796506"/>
                <a:gd name="connsiteY88" fmla="*/ 1266330 h 1325964"/>
                <a:gd name="connsiteX89" fmla="*/ 46672 w 796506"/>
                <a:gd name="connsiteY89" fmla="*/ 478898 h 1325964"/>
                <a:gd name="connsiteX90" fmla="*/ 24365 w 796506"/>
                <a:gd name="connsiteY90" fmla="*/ 375418 h 1325964"/>
                <a:gd name="connsiteX91" fmla="*/ 84325 w 796506"/>
                <a:gd name="connsiteY91" fmla="*/ 197653 h 1325964"/>
                <a:gd name="connsiteX92" fmla="*/ 249393 w 796506"/>
                <a:gd name="connsiteY92" fmla="*/ 62951 h 1325964"/>
                <a:gd name="connsiteX93" fmla="*/ 422224 w 796506"/>
                <a:gd name="connsiteY93" fmla="*/ 24412 h 1325964"/>
                <a:gd name="connsiteX94" fmla="*/ 587978 w 796506"/>
                <a:gd name="connsiteY94" fmla="*/ 65656 h 1325964"/>
                <a:gd name="connsiteX95" fmla="*/ 696611 w 796506"/>
                <a:gd name="connsiteY95" fmla="*/ 181718 h 1325964"/>
                <a:gd name="connsiteX96" fmla="*/ 718909 w 796506"/>
                <a:gd name="connsiteY96" fmla="*/ 285197 h 1325964"/>
                <a:gd name="connsiteX97" fmla="*/ 658949 w 796506"/>
                <a:gd name="connsiteY97" fmla="*/ 462963 h 1325964"/>
                <a:gd name="connsiteX98" fmla="*/ 493890 w 796506"/>
                <a:gd name="connsiteY98" fmla="*/ 597665 h 1325964"/>
                <a:gd name="connsiteX99" fmla="*/ 321059 w 796506"/>
                <a:gd name="connsiteY99" fmla="*/ 636203 h 1325964"/>
                <a:gd name="connsiteX100" fmla="*/ 155305 w 796506"/>
                <a:gd name="connsiteY100" fmla="*/ 594960 h 1325964"/>
                <a:gd name="connsiteX101" fmla="*/ 46672 w 796506"/>
                <a:gd name="connsiteY101" fmla="*/ 478898 h 1325964"/>
                <a:gd name="connsiteX102" fmla="*/ 182242 w 796506"/>
                <a:gd name="connsiteY102" fmla="*/ 640385 h 1325964"/>
                <a:gd name="connsiteX103" fmla="*/ 168773 w 796506"/>
                <a:gd name="connsiteY103" fmla="*/ 646462 h 1325964"/>
                <a:gd name="connsiteX104" fmla="*/ 139170 w 796506"/>
                <a:gd name="connsiteY104" fmla="*/ 655406 h 1325964"/>
                <a:gd name="connsiteX105" fmla="*/ 90106 w 796506"/>
                <a:gd name="connsiteY105" fmla="*/ 641118 h 1325964"/>
                <a:gd name="connsiteX106" fmla="*/ 87125 w 796506"/>
                <a:gd name="connsiteY106" fmla="*/ 601399 h 1325964"/>
                <a:gd name="connsiteX107" fmla="*/ 104889 w 796506"/>
                <a:gd name="connsiteY107" fmla="*/ 593770 h 1325964"/>
                <a:gd name="connsiteX108" fmla="*/ 111080 w 796506"/>
                <a:gd name="connsiteY108" fmla="*/ 595113 h 1325964"/>
                <a:gd name="connsiteX109" fmla="*/ 143332 w 796506"/>
                <a:gd name="connsiteY109" fmla="*/ 616220 h 1325964"/>
                <a:gd name="connsiteX110" fmla="*/ 188728 w 796506"/>
                <a:gd name="connsiteY110" fmla="*/ 637175 h 1325964"/>
                <a:gd name="connsiteX111" fmla="*/ 188690 w 796506"/>
                <a:gd name="connsiteY111" fmla="*/ 637375 h 1325964"/>
                <a:gd name="connsiteX112" fmla="*/ 182242 w 796506"/>
                <a:gd name="connsiteY112" fmla="*/ 640385 h 1325964"/>
                <a:gd name="connsiteX113" fmla="*/ 311096 w 796506"/>
                <a:gd name="connsiteY113" fmla="*/ 733006 h 1325964"/>
                <a:gd name="connsiteX114" fmla="*/ 266881 w 796506"/>
                <a:gd name="connsiteY114" fmla="*/ 799176 h 1325964"/>
                <a:gd name="connsiteX115" fmla="*/ 244345 w 796506"/>
                <a:gd name="connsiteY115" fmla="*/ 725358 h 1325964"/>
                <a:gd name="connsiteX116" fmla="*/ 227724 w 796506"/>
                <a:gd name="connsiteY116" fmla="*/ 679761 h 1325964"/>
                <a:gd name="connsiteX117" fmla="*/ 214313 w 796506"/>
                <a:gd name="connsiteY117" fmla="*/ 645633 h 1325964"/>
                <a:gd name="connsiteX118" fmla="*/ 321050 w 796506"/>
                <a:gd name="connsiteY118" fmla="*/ 660616 h 1325964"/>
                <a:gd name="connsiteX119" fmla="*/ 344271 w 796506"/>
                <a:gd name="connsiteY119" fmla="*/ 659949 h 1325964"/>
                <a:gd name="connsiteX120" fmla="*/ 332451 w 796506"/>
                <a:gd name="connsiteY120" fmla="*/ 689258 h 1325964"/>
                <a:gd name="connsiteX121" fmla="*/ 311096 w 796506"/>
                <a:gd name="connsiteY121" fmla="*/ 733006 h 1325964"/>
                <a:gd name="connsiteX122" fmla="*/ 623726 w 796506"/>
                <a:gd name="connsiteY122" fmla="*/ 963082 h 1325964"/>
                <a:gd name="connsiteX123" fmla="*/ 535362 w 796506"/>
                <a:gd name="connsiteY123" fmla="*/ 1014117 h 1325964"/>
                <a:gd name="connsiteX124" fmla="*/ 428158 w 796506"/>
                <a:gd name="connsiteY124" fmla="*/ 1026766 h 1325964"/>
                <a:gd name="connsiteX125" fmla="*/ 330537 w 796506"/>
                <a:gd name="connsiteY125" fmla="*/ 999287 h 1325964"/>
                <a:gd name="connsiteX126" fmla="*/ 308686 w 796506"/>
                <a:gd name="connsiteY126" fmla="*/ 908866 h 1325964"/>
                <a:gd name="connsiteX127" fmla="*/ 338509 w 796506"/>
                <a:gd name="connsiteY127" fmla="*/ 775421 h 1325964"/>
                <a:gd name="connsiteX128" fmla="*/ 355035 w 796506"/>
                <a:gd name="connsiteY128" fmla="*/ 707507 h 1325964"/>
                <a:gd name="connsiteX129" fmla="*/ 366455 w 796506"/>
                <a:gd name="connsiteY129" fmla="*/ 658101 h 1325964"/>
                <a:gd name="connsiteX130" fmla="*/ 504025 w 796506"/>
                <a:gd name="connsiteY130" fmla="*/ 619849 h 1325964"/>
                <a:gd name="connsiteX131" fmla="*/ 598389 w 796506"/>
                <a:gd name="connsiteY131" fmla="*/ 561785 h 1325964"/>
                <a:gd name="connsiteX132" fmla="*/ 583254 w 796506"/>
                <a:gd name="connsiteY132" fmla="*/ 684552 h 1325964"/>
                <a:gd name="connsiteX133" fmla="*/ 581882 w 796506"/>
                <a:gd name="connsiteY133" fmla="*/ 795538 h 1325964"/>
                <a:gd name="connsiteX134" fmla="*/ 638908 w 796506"/>
                <a:gd name="connsiteY134" fmla="*/ 873519 h 1325964"/>
                <a:gd name="connsiteX135" fmla="*/ 623726 w 796506"/>
                <a:gd name="connsiteY135" fmla="*/ 963082 h 1325964"/>
                <a:gd name="connsiteX136" fmla="*/ 673903 w 796506"/>
                <a:gd name="connsiteY136" fmla="*/ 888616 h 1325964"/>
                <a:gd name="connsiteX137" fmla="*/ 668283 w 796506"/>
                <a:gd name="connsiteY137" fmla="*/ 870147 h 1325964"/>
                <a:gd name="connsiteX138" fmla="*/ 637289 w 796506"/>
                <a:gd name="connsiteY138" fmla="*/ 828999 h 1325964"/>
                <a:gd name="connsiteX139" fmla="*/ 606647 w 796506"/>
                <a:gd name="connsiteY139" fmla="*/ 781460 h 1325964"/>
                <a:gd name="connsiteX140" fmla="*/ 607323 w 796506"/>
                <a:gd name="connsiteY140" fmla="*/ 716166 h 1325964"/>
                <a:gd name="connsiteX141" fmla="*/ 614629 w 796506"/>
                <a:gd name="connsiteY141" fmla="*/ 657149 h 1325964"/>
                <a:gd name="connsiteX142" fmla="*/ 665731 w 796506"/>
                <a:gd name="connsiteY142" fmla="*/ 753351 h 1325964"/>
                <a:gd name="connsiteX143" fmla="*/ 720223 w 796506"/>
                <a:gd name="connsiteY143" fmla="*/ 815426 h 1325964"/>
                <a:gd name="connsiteX144" fmla="*/ 698697 w 796506"/>
                <a:gd name="connsiteY144" fmla="*/ 869699 h 1325964"/>
                <a:gd name="connsiteX145" fmla="*/ 673903 w 796506"/>
                <a:gd name="connsiteY145" fmla="*/ 888616 h 1325964"/>
                <a:gd name="connsiteX146" fmla="*/ 772420 w 796506"/>
                <a:gd name="connsiteY146" fmla="*/ 971512 h 1325964"/>
                <a:gd name="connsiteX147" fmla="*/ 715280 w 796506"/>
                <a:gd name="connsiteY147" fmla="*/ 968512 h 1325964"/>
                <a:gd name="connsiteX148" fmla="*/ 677132 w 796506"/>
                <a:gd name="connsiteY148" fmla="*/ 923354 h 1325964"/>
                <a:gd name="connsiteX149" fmla="*/ 678837 w 796506"/>
                <a:gd name="connsiteY149" fmla="*/ 916924 h 1325964"/>
                <a:gd name="connsiteX150" fmla="*/ 688705 w 796506"/>
                <a:gd name="connsiteY150" fmla="*/ 921258 h 1325964"/>
                <a:gd name="connsiteX151" fmla="*/ 757352 w 796506"/>
                <a:gd name="connsiteY151" fmla="*/ 929097 h 1325964"/>
                <a:gd name="connsiteX152" fmla="*/ 772420 w 796506"/>
                <a:gd name="connsiteY152" fmla="*/ 971512 h 132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796506" h="1325964">
                  <a:moveTo>
                    <a:pt x="772315" y="913686"/>
                  </a:moveTo>
                  <a:cubicBezTo>
                    <a:pt x="750456" y="897064"/>
                    <a:pt x="721366" y="897007"/>
                    <a:pt x="694839" y="898808"/>
                  </a:cubicBezTo>
                  <a:cubicBezTo>
                    <a:pt x="698030" y="896388"/>
                    <a:pt x="701230" y="894140"/>
                    <a:pt x="704078" y="892035"/>
                  </a:cubicBezTo>
                  <a:cubicBezTo>
                    <a:pt x="716909" y="882548"/>
                    <a:pt x="730310" y="872785"/>
                    <a:pt x="738073" y="858460"/>
                  </a:cubicBezTo>
                  <a:cubicBezTo>
                    <a:pt x="748398" y="839410"/>
                    <a:pt x="744617" y="816693"/>
                    <a:pt x="734206" y="798528"/>
                  </a:cubicBezTo>
                  <a:cubicBezTo>
                    <a:pt x="722433" y="777973"/>
                    <a:pt x="702935" y="764105"/>
                    <a:pt x="686676" y="747446"/>
                  </a:cubicBezTo>
                  <a:cubicBezTo>
                    <a:pt x="668779" y="729101"/>
                    <a:pt x="654044" y="707593"/>
                    <a:pt x="643385" y="684295"/>
                  </a:cubicBezTo>
                  <a:cubicBezTo>
                    <a:pt x="632450" y="660407"/>
                    <a:pt x="626326" y="634698"/>
                    <a:pt x="620592" y="609181"/>
                  </a:cubicBezTo>
                  <a:cubicBezTo>
                    <a:pt x="622506" y="593760"/>
                    <a:pt x="624411" y="578339"/>
                    <a:pt x="626326" y="562908"/>
                  </a:cubicBezTo>
                  <a:cubicBezTo>
                    <a:pt x="627393" y="554269"/>
                    <a:pt x="621411" y="549059"/>
                    <a:pt x="614734" y="547992"/>
                  </a:cubicBezTo>
                  <a:cubicBezTo>
                    <a:pt x="639289" y="526294"/>
                    <a:pt x="660930" y="502501"/>
                    <a:pt x="678913" y="477021"/>
                  </a:cubicBezTo>
                  <a:cubicBezTo>
                    <a:pt x="720261" y="418414"/>
                    <a:pt x="743331" y="351577"/>
                    <a:pt x="743340" y="285188"/>
                  </a:cubicBezTo>
                  <a:cubicBezTo>
                    <a:pt x="743350" y="246469"/>
                    <a:pt x="735463" y="207931"/>
                    <a:pt x="718833" y="171564"/>
                  </a:cubicBezTo>
                  <a:cubicBezTo>
                    <a:pt x="693677" y="116529"/>
                    <a:pt x="651672" y="73466"/>
                    <a:pt x="599980" y="44387"/>
                  </a:cubicBezTo>
                  <a:cubicBezTo>
                    <a:pt x="548268" y="15278"/>
                    <a:pt x="486861" y="10"/>
                    <a:pt x="422262" y="0"/>
                  </a:cubicBezTo>
                  <a:cubicBezTo>
                    <a:pt x="362350" y="0"/>
                    <a:pt x="299656" y="13145"/>
                    <a:pt x="239287" y="40748"/>
                  </a:cubicBezTo>
                  <a:cubicBezTo>
                    <a:pt x="165516" y="74486"/>
                    <a:pt x="105794" y="124958"/>
                    <a:pt x="64427" y="183575"/>
                  </a:cubicBezTo>
                  <a:cubicBezTo>
                    <a:pt x="23079" y="242183"/>
                    <a:pt x="9" y="309020"/>
                    <a:pt x="0" y="375409"/>
                  </a:cubicBezTo>
                  <a:cubicBezTo>
                    <a:pt x="0" y="414128"/>
                    <a:pt x="7877" y="452666"/>
                    <a:pt x="24517" y="489033"/>
                  </a:cubicBezTo>
                  <a:cubicBezTo>
                    <a:pt x="40234" y="523418"/>
                    <a:pt x="62522" y="553126"/>
                    <a:pt x="89640" y="577672"/>
                  </a:cubicBezTo>
                  <a:cubicBezTo>
                    <a:pt x="73809" y="583359"/>
                    <a:pt x="62922" y="598275"/>
                    <a:pt x="62065" y="615039"/>
                  </a:cubicBezTo>
                  <a:cubicBezTo>
                    <a:pt x="61150" y="633060"/>
                    <a:pt x="69780" y="650920"/>
                    <a:pt x="84182" y="661740"/>
                  </a:cubicBezTo>
                  <a:cubicBezTo>
                    <a:pt x="99993" y="673608"/>
                    <a:pt x="120825" y="677066"/>
                    <a:pt x="140113" y="674541"/>
                  </a:cubicBezTo>
                  <a:cubicBezTo>
                    <a:pt x="151857" y="673008"/>
                    <a:pt x="163344" y="668912"/>
                    <a:pt x="174012" y="663883"/>
                  </a:cubicBezTo>
                  <a:cubicBezTo>
                    <a:pt x="179156" y="661464"/>
                    <a:pt x="184052" y="658644"/>
                    <a:pt x="188871" y="655634"/>
                  </a:cubicBezTo>
                  <a:cubicBezTo>
                    <a:pt x="190252" y="654777"/>
                    <a:pt x="191776" y="653901"/>
                    <a:pt x="193272" y="652958"/>
                  </a:cubicBezTo>
                  <a:cubicBezTo>
                    <a:pt x="197672" y="664283"/>
                    <a:pt x="203073" y="675389"/>
                    <a:pt x="207464" y="686600"/>
                  </a:cubicBezTo>
                  <a:cubicBezTo>
                    <a:pt x="213160" y="701126"/>
                    <a:pt x="218561" y="715756"/>
                    <a:pt x="223761" y="730453"/>
                  </a:cubicBezTo>
                  <a:cubicBezTo>
                    <a:pt x="234458" y="760676"/>
                    <a:pt x="243830" y="791299"/>
                    <a:pt x="252260" y="822227"/>
                  </a:cubicBezTo>
                  <a:cubicBezTo>
                    <a:pt x="254498" y="830418"/>
                    <a:pt x="264357" y="834066"/>
                    <a:pt x="270253" y="826865"/>
                  </a:cubicBezTo>
                  <a:cubicBezTo>
                    <a:pt x="289922" y="802805"/>
                    <a:pt x="307191" y="776887"/>
                    <a:pt x="322211" y="749684"/>
                  </a:cubicBezTo>
                  <a:cubicBezTo>
                    <a:pt x="320945" y="754437"/>
                    <a:pt x="319659" y="759181"/>
                    <a:pt x="318402" y="763934"/>
                  </a:cubicBezTo>
                  <a:cubicBezTo>
                    <a:pt x="307248" y="806215"/>
                    <a:pt x="296742" y="848649"/>
                    <a:pt x="287103" y="891302"/>
                  </a:cubicBezTo>
                  <a:cubicBezTo>
                    <a:pt x="278797" y="928059"/>
                    <a:pt x="270510" y="969312"/>
                    <a:pt x="295218" y="1001878"/>
                  </a:cubicBezTo>
                  <a:cubicBezTo>
                    <a:pt x="312639" y="1024842"/>
                    <a:pt x="340471" y="1036749"/>
                    <a:pt x="368027" y="1044235"/>
                  </a:cubicBezTo>
                  <a:cubicBezTo>
                    <a:pt x="370122" y="1061904"/>
                    <a:pt x="376180" y="1079173"/>
                    <a:pt x="381047" y="1096194"/>
                  </a:cubicBezTo>
                  <a:cubicBezTo>
                    <a:pt x="386458" y="1115092"/>
                    <a:pt x="391906" y="1133980"/>
                    <a:pt x="397430" y="1152849"/>
                  </a:cubicBezTo>
                  <a:cubicBezTo>
                    <a:pt x="402955" y="1171708"/>
                    <a:pt x="408489" y="1190558"/>
                    <a:pt x="414013" y="1209418"/>
                  </a:cubicBezTo>
                  <a:cubicBezTo>
                    <a:pt x="418262" y="1223915"/>
                    <a:pt x="423681" y="1238698"/>
                    <a:pt x="427472" y="1253585"/>
                  </a:cubicBezTo>
                  <a:cubicBezTo>
                    <a:pt x="414699" y="1251271"/>
                    <a:pt x="401545" y="1250071"/>
                    <a:pt x="388934" y="1248690"/>
                  </a:cubicBezTo>
                  <a:cubicBezTo>
                    <a:pt x="372256" y="1246861"/>
                    <a:pt x="355063" y="1244679"/>
                    <a:pt x="338271" y="1245441"/>
                  </a:cubicBezTo>
                  <a:cubicBezTo>
                    <a:pt x="324231" y="1246070"/>
                    <a:pt x="309096" y="1251337"/>
                    <a:pt x="302971" y="1265139"/>
                  </a:cubicBezTo>
                  <a:cubicBezTo>
                    <a:pt x="297456" y="1277560"/>
                    <a:pt x="300885" y="1292562"/>
                    <a:pt x="309429" y="1302753"/>
                  </a:cubicBezTo>
                  <a:cubicBezTo>
                    <a:pt x="319306" y="1314536"/>
                    <a:pt x="334185" y="1319174"/>
                    <a:pt x="348720" y="1322118"/>
                  </a:cubicBezTo>
                  <a:cubicBezTo>
                    <a:pt x="365531" y="1325518"/>
                    <a:pt x="383505" y="1327566"/>
                    <a:pt x="400507" y="1324365"/>
                  </a:cubicBezTo>
                  <a:cubicBezTo>
                    <a:pt x="429492" y="1318908"/>
                    <a:pt x="456447" y="1294867"/>
                    <a:pt x="452142" y="1263177"/>
                  </a:cubicBezTo>
                  <a:cubicBezTo>
                    <a:pt x="451733" y="1260167"/>
                    <a:pt x="450428" y="1258015"/>
                    <a:pt x="448685" y="1256567"/>
                  </a:cubicBezTo>
                  <a:cubicBezTo>
                    <a:pt x="442293" y="1240146"/>
                    <a:pt x="438293" y="1222267"/>
                    <a:pt x="433321" y="1205522"/>
                  </a:cubicBezTo>
                  <a:cubicBezTo>
                    <a:pt x="427729" y="1186691"/>
                    <a:pt x="422138" y="1167860"/>
                    <a:pt x="416547" y="1149039"/>
                  </a:cubicBezTo>
                  <a:cubicBezTo>
                    <a:pt x="410956" y="1130217"/>
                    <a:pt x="405317" y="1111406"/>
                    <a:pt x="399612" y="1092622"/>
                  </a:cubicBezTo>
                  <a:cubicBezTo>
                    <a:pt x="395173" y="1078021"/>
                    <a:pt x="391411" y="1062799"/>
                    <a:pt x="385581" y="1048579"/>
                  </a:cubicBezTo>
                  <a:cubicBezTo>
                    <a:pt x="429073" y="1058008"/>
                    <a:pt x="475583" y="1057332"/>
                    <a:pt x="519674" y="1047121"/>
                  </a:cubicBezTo>
                  <a:cubicBezTo>
                    <a:pt x="519512" y="1050627"/>
                    <a:pt x="519551" y="1054132"/>
                    <a:pt x="519436" y="1057380"/>
                  </a:cubicBezTo>
                  <a:cubicBezTo>
                    <a:pt x="518960" y="1070772"/>
                    <a:pt x="519065" y="1084202"/>
                    <a:pt x="518989" y="1097594"/>
                  </a:cubicBezTo>
                  <a:cubicBezTo>
                    <a:pt x="518865" y="1122416"/>
                    <a:pt x="518731" y="1147229"/>
                    <a:pt x="518598" y="1172051"/>
                  </a:cubicBezTo>
                  <a:cubicBezTo>
                    <a:pt x="518455" y="1200379"/>
                    <a:pt x="515474" y="1233992"/>
                    <a:pt x="525389" y="1261967"/>
                  </a:cubicBezTo>
                  <a:cubicBezTo>
                    <a:pt x="523218" y="1267454"/>
                    <a:pt x="526332" y="1274445"/>
                    <a:pt x="532247" y="1276722"/>
                  </a:cubicBezTo>
                  <a:cubicBezTo>
                    <a:pt x="534686" y="1280827"/>
                    <a:pt x="537515" y="1284751"/>
                    <a:pt x="540839" y="1288418"/>
                  </a:cubicBezTo>
                  <a:cubicBezTo>
                    <a:pt x="566080" y="1316250"/>
                    <a:pt x="606409" y="1319927"/>
                    <a:pt x="641499" y="1314098"/>
                  </a:cubicBezTo>
                  <a:cubicBezTo>
                    <a:pt x="658520" y="1311269"/>
                    <a:pt x="677580" y="1306087"/>
                    <a:pt x="687724" y="1290876"/>
                  </a:cubicBezTo>
                  <a:cubicBezTo>
                    <a:pt x="697211" y="1276636"/>
                    <a:pt x="696554" y="1255748"/>
                    <a:pt x="681923" y="1245184"/>
                  </a:cubicBezTo>
                  <a:cubicBezTo>
                    <a:pt x="673637" y="1239203"/>
                    <a:pt x="663111" y="1238545"/>
                    <a:pt x="653272" y="1238774"/>
                  </a:cubicBezTo>
                  <a:cubicBezTo>
                    <a:pt x="639213" y="1239098"/>
                    <a:pt x="625116" y="1240317"/>
                    <a:pt x="611133" y="1241832"/>
                  </a:cubicBezTo>
                  <a:cubicBezTo>
                    <a:pt x="590159" y="1244099"/>
                    <a:pt x="566833" y="1245823"/>
                    <a:pt x="545782" y="1251557"/>
                  </a:cubicBezTo>
                  <a:cubicBezTo>
                    <a:pt x="541296" y="1238507"/>
                    <a:pt x="540144" y="1224363"/>
                    <a:pt x="539505" y="1210675"/>
                  </a:cubicBezTo>
                  <a:cubicBezTo>
                    <a:pt x="538619" y="1191701"/>
                    <a:pt x="538496" y="1172680"/>
                    <a:pt x="538048" y="1153697"/>
                  </a:cubicBezTo>
                  <a:cubicBezTo>
                    <a:pt x="537515" y="1130894"/>
                    <a:pt x="537000" y="1108100"/>
                    <a:pt x="536439" y="1085297"/>
                  </a:cubicBezTo>
                  <a:cubicBezTo>
                    <a:pt x="536172" y="1074591"/>
                    <a:pt x="535952" y="1063857"/>
                    <a:pt x="535229" y="1053179"/>
                  </a:cubicBezTo>
                  <a:cubicBezTo>
                    <a:pt x="535010" y="1049846"/>
                    <a:pt x="534924" y="1046493"/>
                    <a:pt x="534571" y="1043254"/>
                  </a:cubicBezTo>
                  <a:cubicBezTo>
                    <a:pt x="561651" y="1035539"/>
                    <a:pt x="587559" y="1024195"/>
                    <a:pt x="610943" y="1009193"/>
                  </a:cubicBezTo>
                  <a:cubicBezTo>
                    <a:pt x="633441" y="994753"/>
                    <a:pt x="652681" y="975284"/>
                    <a:pt x="664245" y="951605"/>
                  </a:cubicBezTo>
                  <a:cubicBezTo>
                    <a:pt x="667217" y="956177"/>
                    <a:pt x="670798" y="960453"/>
                    <a:pt x="674760" y="964311"/>
                  </a:cubicBezTo>
                  <a:cubicBezTo>
                    <a:pt x="692125" y="981208"/>
                    <a:pt x="715499" y="999049"/>
                    <a:pt x="739883" y="1003383"/>
                  </a:cubicBezTo>
                  <a:cubicBezTo>
                    <a:pt x="761829" y="1007278"/>
                    <a:pt x="786736" y="997725"/>
                    <a:pt x="794204" y="975350"/>
                  </a:cubicBezTo>
                  <a:cubicBezTo>
                    <a:pt x="801605" y="953176"/>
                    <a:pt x="790327" y="927373"/>
                    <a:pt x="772315" y="913686"/>
                  </a:cubicBezTo>
                  <a:close/>
                  <a:moveTo>
                    <a:pt x="389953" y="1302830"/>
                  </a:moveTo>
                  <a:cubicBezTo>
                    <a:pt x="378171" y="1303868"/>
                    <a:pt x="366170" y="1302068"/>
                    <a:pt x="354616" y="1299867"/>
                  </a:cubicBezTo>
                  <a:cubicBezTo>
                    <a:pt x="345081" y="1298048"/>
                    <a:pt x="333042" y="1295667"/>
                    <a:pt x="326869" y="1287399"/>
                  </a:cubicBezTo>
                  <a:cubicBezTo>
                    <a:pt x="310210" y="1265101"/>
                    <a:pt x="352787" y="1269349"/>
                    <a:pt x="362769" y="1270083"/>
                  </a:cubicBezTo>
                  <a:cubicBezTo>
                    <a:pt x="375713" y="1271045"/>
                    <a:pt x="388648" y="1272207"/>
                    <a:pt x="401536" y="1273740"/>
                  </a:cubicBezTo>
                  <a:cubicBezTo>
                    <a:pt x="410746" y="1274836"/>
                    <a:pt x="420043" y="1276655"/>
                    <a:pt x="429330" y="1277760"/>
                  </a:cubicBezTo>
                  <a:cubicBezTo>
                    <a:pt x="423919" y="1293000"/>
                    <a:pt x="405679" y="1301449"/>
                    <a:pt x="389953" y="1302830"/>
                  </a:cubicBezTo>
                  <a:close/>
                  <a:moveTo>
                    <a:pt x="594960" y="1266330"/>
                  </a:moveTo>
                  <a:cubicBezTo>
                    <a:pt x="614201" y="1263301"/>
                    <a:pt x="633898" y="1260986"/>
                    <a:pt x="653377" y="1260396"/>
                  </a:cubicBezTo>
                  <a:cubicBezTo>
                    <a:pt x="659111" y="1260224"/>
                    <a:pt x="669464" y="1259319"/>
                    <a:pt x="671969" y="1266101"/>
                  </a:cubicBezTo>
                  <a:cubicBezTo>
                    <a:pt x="674370" y="1272578"/>
                    <a:pt x="668941" y="1279732"/>
                    <a:pt x="664016" y="1283122"/>
                  </a:cubicBezTo>
                  <a:cubicBezTo>
                    <a:pt x="652262" y="1291228"/>
                    <a:pt x="634451" y="1292295"/>
                    <a:pt x="620611" y="1292923"/>
                  </a:cubicBezTo>
                  <a:cubicBezTo>
                    <a:pt x="597998" y="1293943"/>
                    <a:pt x="574529" y="1289390"/>
                    <a:pt x="559184" y="1273855"/>
                  </a:cubicBezTo>
                  <a:cubicBezTo>
                    <a:pt x="571119" y="1271292"/>
                    <a:pt x="583035" y="1268206"/>
                    <a:pt x="594960" y="1266330"/>
                  </a:cubicBezTo>
                  <a:close/>
                  <a:moveTo>
                    <a:pt x="46672" y="478898"/>
                  </a:moveTo>
                  <a:cubicBezTo>
                    <a:pt x="31547" y="445808"/>
                    <a:pt x="24374" y="410842"/>
                    <a:pt x="24365" y="375418"/>
                  </a:cubicBezTo>
                  <a:cubicBezTo>
                    <a:pt x="24355" y="314735"/>
                    <a:pt x="45520" y="252632"/>
                    <a:pt x="84325" y="197653"/>
                  </a:cubicBezTo>
                  <a:cubicBezTo>
                    <a:pt x="123111" y="142675"/>
                    <a:pt x="179470" y="94917"/>
                    <a:pt x="249393" y="62951"/>
                  </a:cubicBezTo>
                  <a:cubicBezTo>
                    <a:pt x="306609" y="36786"/>
                    <a:pt x="365884" y="24412"/>
                    <a:pt x="422224" y="24412"/>
                  </a:cubicBezTo>
                  <a:cubicBezTo>
                    <a:pt x="482993" y="24412"/>
                    <a:pt x="540305" y="38814"/>
                    <a:pt x="587978" y="65656"/>
                  </a:cubicBezTo>
                  <a:cubicBezTo>
                    <a:pt x="635670" y="92526"/>
                    <a:pt x="673713" y="131683"/>
                    <a:pt x="696611" y="181718"/>
                  </a:cubicBezTo>
                  <a:cubicBezTo>
                    <a:pt x="711737" y="214808"/>
                    <a:pt x="718909" y="249774"/>
                    <a:pt x="718909" y="285197"/>
                  </a:cubicBezTo>
                  <a:cubicBezTo>
                    <a:pt x="718918" y="345881"/>
                    <a:pt x="697754" y="407975"/>
                    <a:pt x="658949" y="462963"/>
                  </a:cubicBezTo>
                  <a:cubicBezTo>
                    <a:pt x="620163" y="517931"/>
                    <a:pt x="563804" y="565699"/>
                    <a:pt x="493890" y="597665"/>
                  </a:cubicBezTo>
                  <a:cubicBezTo>
                    <a:pt x="436674" y="623830"/>
                    <a:pt x="377399" y="636203"/>
                    <a:pt x="321059" y="636203"/>
                  </a:cubicBezTo>
                  <a:cubicBezTo>
                    <a:pt x="260290" y="636203"/>
                    <a:pt x="202978" y="621802"/>
                    <a:pt x="155305" y="594960"/>
                  </a:cubicBezTo>
                  <a:cubicBezTo>
                    <a:pt x="107613" y="568090"/>
                    <a:pt x="69561" y="528923"/>
                    <a:pt x="46672" y="478898"/>
                  </a:cubicBezTo>
                  <a:close/>
                  <a:moveTo>
                    <a:pt x="182242" y="640385"/>
                  </a:moveTo>
                  <a:cubicBezTo>
                    <a:pt x="177765" y="642442"/>
                    <a:pt x="173279" y="644480"/>
                    <a:pt x="168773" y="646462"/>
                  </a:cubicBezTo>
                  <a:cubicBezTo>
                    <a:pt x="159267" y="650653"/>
                    <a:pt x="149466" y="653853"/>
                    <a:pt x="139170" y="655406"/>
                  </a:cubicBezTo>
                  <a:cubicBezTo>
                    <a:pt x="122282" y="657949"/>
                    <a:pt x="101660" y="654987"/>
                    <a:pt x="90106" y="641118"/>
                  </a:cubicBezTo>
                  <a:cubicBezTo>
                    <a:pt x="81343" y="630593"/>
                    <a:pt x="76514" y="612495"/>
                    <a:pt x="87125" y="601399"/>
                  </a:cubicBezTo>
                  <a:cubicBezTo>
                    <a:pt x="91611" y="596703"/>
                    <a:pt x="98412" y="593827"/>
                    <a:pt x="104889" y="593770"/>
                  </a:cubicBezTo>
                  <a:cubicBezTo>
                    <a:pt x="107023" y="593750"/>
                    <a:pt x="109071" y="594360"/>
                    <a:pt x="111080" y="595113"/>
                  </a:cubicBezTo>
                  <a:cubicBezTo>
                    <a:pt x="121358" y="602761"/>
                    <a:pt x="132064" y="609886"/>
                    <a:pt x="143332" y="616220"/>
                  </a:cubicBezTo>
                  <a:cubicBezTo>
                    <a:pt x="157734" y="624326"/>
                    <a:pt x="172955" y="631241"/>
                    <a:pt x="188728" y="637175"/>
                  </a:cubicBezTo>
                  <a:cubicBezTo>
                    <a:pt x="188728" y="637251"/>
                    <a:pt x="188690" y="637299"/>
                    <a:pt x="188690" y="637375"/>
                  </a:cubicBezTo>
                  <a:cubicBezTo>
                    <a:pt x="186509" y="638194"/>
                    <a:pt x="184366" y="639404"/>
                    <a:pt x="182242" y="640385"/>
                  </a:cubicBezTo>
                  <a:close/>
                  <a:moveTo>
                    <a:pt x="311096" y="733006"/>
                  </a:moveTo>
                  <a:cubicBezTo>
                    <a:pt x="298380" y="756361"/>
                    <a:pt x="283416" y="778383"/>
                    <a:pt x="266881" y="799176"/>
                  </a:cubicBezTo>
                  <a:cubicBezTo>
                    <a:pt x="260137" y="774344"/>
                    <a:pt x="252603" y="749713"/>
                    <a:pt x="244345" y="725358"/>
                  </a:cubicBezTo>
                  <a:cubicBezTo>
                    <a:pt x="239144" y="710032"/>
                    <a:pt x="233591" y="694839"/>
                    <a:pt x="227724" y="679761"/>
                  </a:cubicBezTo>
                  <a:cubicBezTo>
                    <a:pt x="223399" y="668626"/>
                    <a:pt x="219342" y="656758"/>
                    <a:pt x="214313" y="645633"/>
                  </a:cubicBezTo>
                  <a:cubicBezTo>
                    <a:pt x="248050" y="655415"/>
                    <a:pt x="283978" y="660616"/>
                    <a:pt x="321050" y="660616"/>
                  </a:cubicBezTo>
                  <a:cubicBezTo>
                    <a:pt x="328746" y="660616"/>
                    <a:pt x="336490" y="660378"/>
                    <a:pt x="344271" y="659949"/>
                  </a:cubicBezTo>
                  <a:cubicBezTo>
                    <a:pt x="339947" y="669598"/>
                    <a:pt x="336566" y="679933"/>
                    <a:pt x="332451" y="689258"/>
                  </a:cubicBezTo>
                  <a:cubicBezTo>
                    <a:pt x="325907" y="704097"/>
                    <a:pt x="318859" y="718756"/>
                    <a:pt x="311096" y="733006"/>
                  </a:cubicBezTo>
                  <a:close/>
                  <a:moveTo>
                    <a:pt x="623726" y="963082"/>
                  </a:moveTo>
                  <a:cubicBezTo>
                    <a:pt x="600999" y="988447"/>
                    <a:pt x="567204" y="1003849"/>
                    <a:pt x="535362" y="1014117"/>
                  </a:cubicBezTo>
                  <a:cubicBezTo>
                    <a:pt x="501024" y="1025195"/>
                    <a:pt x="464115" y="1029395"/>
                    <a:pt x="428158" y="1026766"/>
                  </a:cubicBezTo>
                  <a:cubicBezTo>
                    <a:pt x="395659" y="1024385"/>
                    <a:pt x="357864" y="1018413"/>
                    <a:pt x="330537" y="999287"/>
                  </a:cubicBezTo>
                  <a:cubicBezTo>
                    <a:pt x="299475" y="977541"/>
                    <a:pt x="301952" y="942327"/>
                    <a:pt x="308686" y="908866"/>
                  </a:cubicBezTo>
                  <a:cubicBezTo>
                    <a:pt x="317678" y="864213"/>
                    <a:pt x="328041" y="819750"/>
                    <a:pt x="338509" y="775421"/>
                  </a:cubicBezTo>
                  <a:cubicBezTo>
                    <a:pt x="343862" y="752742"/>
                    <a:pt x="349482" y="730139"/>
                    <a:pt x="355035" y="707507"/>
                  </a:cubicBezTo>
                  <a:cubicBezTo>
                    <a:pt x="359073" y="691058"/>
                    <a:pt x="363426" y="674713"/>
                    <a:pt x="366455" y="658101"/>
                  </a:cubicBezTo>
                  <a:cubicBezTo>
                    <a:pt x="412185" y="653110"/>
                    <a:pt x="458762" y="640537"/>
                    <a:pt x="504025" y="619849"/>
                  </a:cubicBezTo>
                  <a:cubicBezTo>
                    <a:pt x="538791" y="603952"/>
                    <a:pt x="570309" y="584216"/>
                    <a:pt x="598389" y="561785"/>
                  </a:cubicBezTo>
                  <a:cubicBezTo>
                    <a:pt x="593341" y="602714"/>
                    <a:pt x="588302" y="643633"/>
                    <a:pt x="583254" y="684552"/>
                  </a:cubicBezTo>
                  <a:cubicBezTo>
                    <a:pt x="578777" y="720871"/>
                    <a:pt x="570909" y="759657"/>
                    <a:pt x="581882" y="795538"/>
                  </a:cubicBezTo>
                  <a:cubicBezTo>
                    <a:pt x="591998" y="828618"/>
                    <a:pt x="621382" y="845515"/>
                    <a:pt x="638908" y="873519"/>
                  </a:cubicBezTo>
                  <a:cubicBezTo>
                    <a:pt x="657225" y="902780"/>
                    <a:pt x="645109" y="939222"/>
                    <a:pt x="623726" y="963082"/>
                  </a:cubicBezTo>
                  <a:close/>
                  <a:moveTo>
                    <a:pt x="673903" y="888616"/>
                  </a:moveTo>
                  <a:cubicBezTo>
                    <a:pt x="672722" y="882253"/>
                    <a:pt x="670874" y="876033"/>
                    <a:pt x="668283" y="870147"/>
                  </a:cubicBezTo>
                  <a:cubicBezTo>
                    <a:pt x="661225" y="854135"/>
                    <a:pt x="649262" y="841438"/>
                    <a:pt x="637289" y="828999"/>
                  </a:cubicBezTo>
                  <a:cubicBezTo>
                    <a:pt x="623859" y="815045"/>
                    <a:pt x="611000" y="800938"/>
                    <a:pt x="606647" y="781460"/>
                  </a:cubicBezTo>
                  <a:cubicBezTo>
                    <a:pt x="601846" y="759971"/>
                    <a:pt x="604676" y="737740"/>
                    <a:pt x="607323" y="716166"/>
                  </a:cubicBezTo>
                  <a:cubicBezTo>
                    <a:pt x="609733" y="696487"/>
                    <a:pt x="612191" y="676818"/>
                    <a:pt x="614629" y="657149"/>
                  </a:cubicBezTo>
                  <a:cubicBezTo>
                    <a:pt x="622935" y="692810"/>
                    <a:pt x="642271" y="726881"/>
                    <a:pt x="665731" y="753351"/>
                  </a:cubicBezTo>
                  <a:cubicBezTo>
                    <a:pt x="683638" y="773554"/>
                    <a:pt x="709813" y="789680"/>
                    <a:pt x="720223" y="815426"/>
                  </a:cubicBezTo>
                  <a:cubicBezTo>
                    <a:pt x="730120" y="839886"/>
                    <a:pt x="717556" y="855802"/>
                    <a:pt x="698697" y="869699"/>
                  </a:cubicBezTo>
                  <a:cubicBezTo>
                    <a:pt x="690486" y="875747"/>
                    <a:pt x="681571" y="881615"/>
                    <a:pt x="673903" y="888616"/>
                  </a:cubicBezTo>
                  <a:close/>
                  <a:moveTo>
                    <a:pt x="772420" y="971512"/>
                  </a:moveTo>
                  <a:cubicBezTo>
                    <a:pt x="760219" y="992800"/>
                    <a:pt x="729653" y="978408"/>
                    <a:pt x="715280" y="968512"/>
                  </a:cubicBezTo>
                  <a:cubicBezTo>
                    <a:pt x="701126" y="958767"/>
                    <a:pt x="675313" y="943547"/>
                    <a:pt x="677132" y="923354"/>
                  </a:cubicBezTo>
                  <a:cubicBezTo>
                    <a:pt x="677342" y="921077"/>
                    <a:pt x="677999" y="918963"/>
                    <a:pt x="678837" y="916924"/>
                  </a:cubicBezTo>
                  <a:cubicBezTo>
                    <a:pt x="680914" y="919753"/>
                    <a:pt x="684266" y="921658"/>
                    <a:pt x="688705" y="921258"/>
                  </a:cubicBezTo>
                  <a:cubicBezTo>
                    <a:pt x="710917" y="919296"/>
                    <a:pt x="737540" y="916372"/>
                    <a:pt x="757352" y="929097"/>
                  </a:cubicBezTo>
                  <a:cubicBezTo>
                    <a:pt x="769848" y="937127"/>
                    <a:pt x="780688" y="957072"/>
                    <a:pt x="772420" y="9715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94" name="!!linha">
            <a:extLst>
              <a:ext uri="{FF2B5EF4-FFF2-40B4-BE49-F238E27FC236}">
                <a16:creationId xmlns:a16="http://schemas.microsoft.com/office/drawing/2014/main" id="{87D6B2B5-A65C-C97E-310F-0DD208AE6265}"/>
              </a:ext>
            </a:extLst>
          </p:cNvPr>
          <p:cNvSpPr/>
          <p:nvPr/>
        </p:nvSpPr>
        <p:spPr>
          <a:xfrm>
            <a:off x="4304681" y="4988654"/>
            <a:ext cx="3600000" cy="72000"/>
          </a:xfrm>
          <a:custGeom>
            <a:avLst/>
            <a:gdLst>
              <a:gd name="connsiteX0" fmla="*/ 0 w 3600000"/>
              <a:gd name="connsiteY0" fmla="*/ 0 h 72000"/>
              <a:gd name="connsiteX1" fmla="*/ 672000 w 3600000"/>
              <a:gd name="connsiteY1" fmla="*/ 0 h 72000"/>
              <a:gd name="connsiteX2" fmla="*/ 1308000 w 3600000"/>
              <a:gd name="connsiteY2" fmla="*/ 0 h 72000"/>
              <a:gd name="connsiteX3" fmla="*/ 1944000 w 3600000"/>
              <a:gd name="connsiteY3" fmla="*/ 0 h 72000"/>
              <a:gd name="connsiteX4" fmla="*/ 2436000 w 3600000"/>
              <a:gd name="connsiteY4" fmla="*/ 0 h 72000"/>
              <a:gd name="connsiteX5" fmla="*/ 2964000 w 3600000"/>
              <a:gd name="connsiteY5" fmla="*/ 0 h 72000"/>
              <a:gd name="connsiteX6" fmla="*/ 3600000 w 3600000"/>
              <a:gd name="connsiteY6" fmla="*/ 0 h 72000"/>
              <a:gd name="connsiteX7" fmla="*/ 3600000 w 3600000"/>
              <a:gd name="connsiteY7" fmla="*/ 72000 h 72000"/>
              <a:gd name="connsiteX8" fmla="*/ 3000000 w 3600000"/>
              <a:gd name="connsiteY8" fmla="*/ 72000 h 72000"/>
              <a:gd name="connsiteX9" fmla="*/ 2508000 w 3600000"/>
              <a:gd name="connsiteY9" fmla="*/ 72000 h 72000"/>
              <a:gd name="connsiteX10" fmla="*/ 2016000 w 3600000"/>
              <a:gd name="connsiteY10" fmla="*/ 72000 h 72000"/>
              <a:gd name="connsiteX11" fmla="*/ 1380000 w 3600000"/>
              <a:gd name="connsiteY11" fmla="*/ 72000 h 72000"/>
              <a:gd name="connsiteX12" fmla="*/ 852000 w 3600000"/>
              <a:gd name="connsiteY12" fmla="*/ 72000 h 72000"/>
              <a:gd name="connsiteX13" fmla="*/ 0 w 3600000"/>
              <a:gd name="connsiteY13" fmla="*/ 72000 h 72000"/>
              <a:gd name="connsiteX14" fmla="*/ 0 w 3600000"/>
              <a:gd name="connsiteY1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0000" h="72000" fill="none" extrusionOk="0">
                <a:moveTo>
                  <a:pt x="0" y="0"/>
                </a:moveTo>
                <a:cubicBezTo>
                  <a:pt x="202431" y="28960"/>
                  <a:pt x="459483" y="-22711"/>
                  <a:pt x="672000" y="0"/>
                </a:cubicBezTo>
                <a:cubicBezTo>
                  <a:pt x="884517" y="22711"/>
                  <a:pt x="1032372" y="18669"/>
                  <a:pt x="1308000" y="0"/>
                </a:cubicBezTo>
                <a:cubicBezTo>
                  <a:pt x="1583628" y="-18669"/>
                  <a:pt x="1769049" y="-20556"/>
                  <a:pt x="1944000" y="0"/>
                </a:cubicBezTo>
                <a:cubicBezTo>
                  <a:pt x="2118951" y="20556"/>
                  <a:pt x="2296113" y="-20807"/>
                  <a:pt x="2436000" y="0"/>
                </a:cubicBezTo>
                <a:cubicBezTo>
                  <a:pt x="2575887" y="20807"/>
                  <a:pt x="2858234" y="3293"/>
                  <a:pt x="2964000" y="0"/>
                </a:cubicBezTo>
                <a:cubicBezTo>
                  <a:pt x="3069766" y="-3293"/>
                  <a:pt x="3426304" y="-14253"/>
                  <a:pt x="3600000" y="0"/>
                </a:cubicBezTo>
                <a:cubicBezTo>
                  <a:pt x="3602603" y="26275"/>
                  <a:pt x="3600807" y="38761"/>
                  <a:pt x="3600000" y="72000"/>
                </a:cubicBezTo>
                <a:cubicBezTo>
                  <a:pt x="3469462" y="82486"/>
                  <a:pt x="3259501" y="43053"/>
                  <a:pt x="3000000" y="72000"/>
                </a:cubicBezTo>
                <a:cubicBezTo>
                  <a:pt x="2740499" y="100947"/>
                  <a:pt x="2735333" y="69711"/>
                  <a:pt x="2508000" y="72000"/>
                </a:cubicBezTo>
                <a:cubicBezTo>
                  <a:pt x="2280667" y="74289"/>
                  <a:pt x="2157409" y="48913"/>
                  <a:pt x="2016000" y="72000"/>
                </a:cubicBezTo>
                <a:cubicBezTo>
                  <a:pt x="1874591" y="95087"/>
                  <a:pt x="1512109" y="47036"/>
                  <a:pt x="1380000" y="72000"/>
                </a:cubicBezTo>
                <a:cubicBezTo>
                  <a:pt x="1247891" y="96964"/>
                  <a:pt x="1032987" y="73716"/>
                  <a:pt x="852000" y="72000"/>
                </a:cubicBezTo>
                <a:cubicBezTo>
                  <a:pt x="671013" y="70284"/>
                  <a:pt x="218370" y="98794"/>
                  <a:pt x="0" y="72000"/>
                </a:cubicBezTo>
                <a:cubicBezTo>
                  <a:pt x="3383" y="47507"/>
                  <a:pt x="-738" y="17993"/>
                  <a:pt x="0" y="0"/>
                </a:cubicBezTo>
                <a:close/>
              </a:path>
              <a:path w="3600000" h="72000" stroke="0" extrusionOk="0">
                <a:moveTo>
                  <a:pt x="0" y="0"/>
                </a:moveTo>
                <a:cubicBezTo>
                  <a:pt x="173271" y="-23413"/>
                  <a:pt x="389648" y="27707"/>
                  <a:pt x="564000" y="0"/>
                </a:cubicBezTo>
                <a:cubicBezTo>
                  <a:pt x="738352" y="-27707"/>
                  <a:pt x="945858" y="-6751"/>
                  <a:pt x="1056000" y="0"/>
                </a:cubicBezTo>
                <a:cubicBezTo>
                  <a:pt x="1166142" y="6751"/>
                  <a:pt x="1552608" y="-17179"/>
                  <a:pt x="1728000" y="0"/>
                </a:cubicBezTo>
                <a:cubicBezTo>
                  <a:pt x="1903392" y="17179"/>
                  <a:pt x="2022516" y="2013"/>
                  <a:pt x="2292000" y="0"/>
                </a:cubicBezTo>
                <a:cubicBezTo>
                  <a:pt x="2561484" y="-2013"/>
                  <a:pt x="2654284" y="9193"/>
                  <a:pt x="2856000" y="0"/>
                </a:cubicBezTo>
                <a:cubicBezTo>
                  <a:pt x="3057716" y="-9193"/>
                  <a:pt x="3327655" y="26791"/>
                  <a:pt x="3600000" y="0"/>
                </a:cubicBezTo>
                <a:cubicBezTo>
                  <a:pt x="3599973" y="27989"/>
                  <a:pt x="3601631" y="51535"/>
                  <a:pt x="3600000" y="72000"/>
                </a:cubicBezTo>
                <a:cubicBezTo>
                  <a:pt x="3474124" y="56455"/>
                  <a:pt x="3126360" y="70581"/>
                  <a:pt x="3000000" y="72000"/>
                </a:cubicBezTo>
                <a:cubicBezTo>
                  <a:pt x="2873640" y="73419"/>
                  <a:pt x="2649265" y="67693"/>
                  <a:pt x="2508000" y="72000"/>
                </a:cubicBezTo>
                <a:cubicBezTo>
                  <a:pt x="2366735" y="76307"/>
                  <a:pt x="2052722" y="64162"/>
                  <a:pt x="1908000" y="72000"/>
                </a:cubicBezTo>
                <a:cubicBezTo>
                  <a:pt x="1763278" y="79838"/>
                  <a:pt x="1510177" y="82366"/>
                  <a:pt x="1308000" y="72000"/>
                </a:cubicBezTo>
                <a:cubicBezTo>
                  <a:pt x="1105823" y="61634"/>
                  <a:pt x="975734" y="93182"/>
                  <a:pt x="744000" y="72000"/>
                </a:cubicBezTo>
                <a:cubicBezTo>
                  <a:pt x="512266" y="50818"/>
                  <a:pt x="152521" y="35836"/>
                  <a:pt x="0" y="72000"/>
                </a:cubicBezTo>
                <a:cubicBezTo>
                  <a:pt x="521" y="37956"/>
                  <a:pt x="285" y="1471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39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A1F5F-B19F-07B3-B11D-4E6571B4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E1E057-37B4-C351-4686-011D6F159CD7}"/>
              </a:ext>
            </a:extLst>
          </p:cNvPr>
          <p:cNvSpPr txBox="1"/>
          <p:nvPr/>
        </p:nvSpPr>
        <p:spPr>
          <a:xfrm>
            <a:off x="2752084" y="2751892"/>
            <a:ext cx="6705554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8EFE21-84CD-1581-79A8-5A2579B5026E}"/>
              </a:ext>
            </a:extLst>
          </p:cNvPr>
          <p:cNvSpPr txBox="1"/>
          <p:nvPr/>
        </p:nvSpPr>
        <p:spPr>
          <a:xfrm>
            <a:off x="298316" y="9814632"/>
            <a:ext cx="11593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que a sua aparência comunica?</a:t>
            </a:r>
          </a:p>
        </p:txBody>
      </p:sp>
      <p:grpSp>
        <p:nvGrpSpPr>
          <p:cNvPr id="4" name="!!banner1">
            <a:extLst>
              <a:ext uri="{FF2B5EF4-FFF2-40B4-BE49-F238E27FC236}">
                <a16:creationId xmlns:a16="http://schemas.microsoft.com/office/drawing/2014/main" id="{BEF85A0D-E67F-318D-055B-5A1AC8BF67CF}"/>
              </a:ext>
            </a:extLst>
          </p:cNvPr>
          <p:cNvGrpSpPr/>
          <p:nvPr/>
        </p:nvGrpSpPr>
        <p:grpSpPr>
          <a:xfrm>
            <a:off x="-4015437" y="11628783"/>
            <a:ext cx="3276000" cy="4428366"/>
            <a:chOff x="689079" y="1808922"/>
            <a:chExt cx="3276000" cy="4428366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CB88581-DA67-F2A0-D58A-C8910578E843}"/>
                </a:ext>
              </a:extLst>
            </p:cNvPr>
            <p:cNvSpPr/>
            <p:nvPr/>
          </p:nvSpPr>
          <p:spPr>
            <a:xfrm>
              <a:off x="896060" y="2028069"/>
              <a:ext cx="780340" cy="1400931"/>
            </a:xfrm>
            <a:custGeom>
              <a:avLst/>
              <a:gdLst>
                <a:gd name="connsiteX0" fmla="*/ 199396 w 694954"/>
                <a:gd name="connsiteY0" fmla="*/ 1203476 h 1247639"/>
                <a:gd name="connsiteX1" fmla="*/ 171802 w 694954"/>
                <a:gd name="connsiteY1" fmla="*/ 1206581 h 1247639"/>
                <a:gd name="connsiteX2" fmla="*/ 173373 w 694954"/>
                <a:gd name="connsiteY2" fmla="*/ 1218678 h 1247639"/>
                <a:gd name="connsiteX3" fmla="*/ 227037 w 694954"/>
                <a:gd name="connsiteY3" fmla="*/ 1223564 h 1247639"/>
                <a:gd name="connsiteX4" fmla="*/ 253621 w 694954"/>
                <a:gd name="connsiteY4" fmla="*/ 1217002 h 1247639"/>
                <a:gd name="connsiteX5" fmla="*/ 256774 w 694954"/>
                <a:gd name="connsiteY5" fmla="*/ 1215706 h 1247639"/>
                <a:gd name="connsiteX6" fmla="*/ 199396 w 694954"/>
                <a:gd name="connsiteY6" fmla="*/ 1203476 h 1247639"/>
                <a:gd name="connsiteX7" fmla="*/ 528232 w 694954"/>
                <a:gd name="connsiteY7" fmla="*/ 1172693 h 1247639"/>
                <a:gd name="connsiteX8" fmla="*/ 518112 w 694954"/>
                <a:gd name="connsiteY8" fmla="*/ 1173301 h 1247639"/>
                <a:gd name="connsiteX9" fmla="*/ 465915 w 694954"/>
                <a:gd name="connsiteY9" fmla="*/ 1184855 h 1247639"/>
                <a:gd name="connsiteX10" fmla="*/ 477392 w 694954"/>
                <a:gd name="connsiteY10" fmla="*/ 1200600 h 1247639"/>
                <a:gd name="connsiteX11" fmla="*/ 520588 w 694954"/>
                <a:gd name="connsiteY11" fmla="*/ 1204800 h 1247639"/>
                <a:gd name="connsiteX12" fmla="*/ 558783 w 694954"/>
                <a:gd name="connsiteY12" fmla="*/ 1183350 h 1247639"/>
                <a:gd name="connsiteX13" fmla="*/ 528232 w 694954"/>
                <a:gd name="connsiteY13" fmla="*/ 1172693 h 1247639"/>
                <a:gd name="connsiteX14" fmla="*/ 364473 w 694954"/>
                <a:gd name="connsiteY14" fmla="*/ 895333 h 1247639"/>
                <a:gd name="connsiteX15" fmla="*/ 367711 w 694954"/>
                <a:gd name="connsiteY15" fmla="*/ 896142 h 1247639"/>
                <a:gd name="connsiteX16" fmla="*/ 369502 w 694954"/>
                <a:gd name="connsiteY16" fmla="*/ 897371 h 1247639"/>
                <a:gd name="connsiteX17" fmla="*/ 371369 w 694954"/>
                <a:gd name="connsiteY17" fmla="*/ 899952 h 1247639"/>
                <a:gd name="connsiteX18" fmla="*/ 372265 w 694954"/>
                <a:gd name="connsiteY18" fmla="*/ 903038 h 1247639"/>
                <a:gd name="connsiteX19" fmla="*/ 372255 w 694954"/>
                <a:gd name="connsiteY19" fmla="*/ 903524 h 1247639"/>
                <a:gd name="connsiteX20" fmla="*/ 372255 w 694954"/>
                <a:gd name="connsiteY20" fmla="*/ 903772 h 1247639"/>
                <a:gd name="connsiteX21" fmla="*/ 372265 w 694954"/>
                <a:gd name="connsiteY21" fmla="*/ 903934 h 1247639"/>
                <a:gd name="connsiteX22" fmla="*/ 372112 w 694954"/>
                <a:gd name="connsiteY22" fmla="*/ 906191 h 1247639"/>
                <a:gd name="connsiteX23" fmla="*/ 371722 w 694954"/>
                <a:gd name="connsiteY23" fmla="*/ 907334 h 1247639"/>
                <a:gd name="connsiteX24" fmla="*/ 371322 w 694954"/>
                <a:gd name="connsiteY24" fmla="*/ 908468 h 1247639"/>
                <a:gd name="connsiteX25" fmla="*/ 371236 w 694954"/>
                <a:gd name="connsiteY25" fmla="*/ 908677 h 1247639"/>
                <a:gd name="connsiteX26" fmla="*/ 371064 w 694954"/>
                <a:gd name="connsiteY26" fmla="*/ 909106 h 1247639"/>
                <a:gd name="connsiteX27" fmla="*/ 369073 w 694954"/>
                <a:gd name="connsiteY27" fmla="*/ 911535 h 1247639"/>
                <a:gd name="connsiteX28" fmla="*/ 367349 w 694954"/>
                <a:gd name="connsiteY28" fmla="*/ 912677 h 1247639"/>
                <a:gd name="connsiteX29" fmla="*/ 365378 w 694954"/>
                <a:gd name="connsiteY29" fmla="*/ 913344 h 1247639"/>
                <a:gd name="connsiteX30" fmla="*/ 363244 w 694954"/>
                <a:gd name="connsiteY30" fmla="*/ 913478 h 1247639"/>
                <a:gd name="connsiteX31" fmla="*/ 360082 w 694954"/>
                <a:gd name="connsiteY31" fmla="*/ 912687 h 1247639"/>
                <a:gd name="connsiteX32" fmla="*/ 358339 w 694954"/>
                <a:gd name="connsiteY32" fmla="*/ 911487 h 1247639"/>
                <a:gd name="connsiteX33" fmla="*/ 356977 w 694954"/>
                <a:gd name="connsiteY33" fmla="*/ 909906 h 1247639"/>
                <a:gd name="connsiteX34" fmla="*/ 356053 w 694954"/>
                <a:gd name="connsiteY34" fmla="*/ 908030 h 1247639"/>
                <a:gd name="connsiteX35" fmla="*/ 355948 w 694954"/>
                <a:gd name="connsiteY35" fmla="*/ 907582 h 1247639"/>
                <a:gd name="connsiteX36" fmla="*/ 355443 w 694954"/>
                <a:gd name="connsiteY36" fmla="*/ 905067 h 1247639"/>
                <a:gd name="connsiteX37" fmla="*/ 355729 w 694954"/>
                <a:gd name="connsiteY37" fmla="*/ 901924 h 1247639"/>
                <a:gd name="connsiteX38" fmla="*/ 357691 w 694954"/>
                <a:gd name="connsiteY38" fmla="*/ 898019 h 1247639"/>
                <a:gd name="connsiteX39" fmla="*/ 359310 w 694954"/>
                <a:gd name="connsiteY39" fmla="*/ 896618 h 1247639"/>
                <a:gd name="connsiteX40" fmla="*/ 362292 w 694954"/>
                <a:gd name="connsiteY40" fmla="*/ 895466 h 1247639"/>
                <a:gd name="connsiteX41" fmla="*/ 364473 w 694954"/>
                <a:gd name="connsiteY41" fmla="*/ 895333 h 1247639"/>
                <a:gd name="connsiteX42" fmla="*/ 49606 w 694954"/>
                <a:gd name="connsiteY42" fmla="*/ 880360 h 1247639"/>
                <a:gd name="connsiteX43" fmla="*/ 42414 w 694954"/>
                <a:gd name="connsiteY43" fmla="*/ 894676 h 1247639"/>
                <a:gd name="connsiteX44" fmla="*/ 22840 w 694954"/>
                <a:gd name="connsiteY44" fmla="*/ 949625 h 1247639"/>
                <a:gd name="connsiteX45" fmla="*/ 52196 w 694954"/>
                <a:gd name="connsiteY45" fmla="*/ 968266 h 1247639"/>
                <a:gd name="connsiteX46" fmla="*/ 74342 w 694954"/>
                <a:gd name="connsiteY46" fmla="*/ 923137 h 1247639"/>
                <a:gd name="connsiteX47" fmla="*/ 55282 w 694954"/>
                <a:gd name="connsiteY47" fmla="*/ 881417 h 1247639"/>
                <a:gd name="connsiteX48" fmla="*/ 49606 w 694954"/>
                <a:gd name="connsiteY48" fmla="*/ 880360 h 1247639"/>
                <a:gd name="connsiteX49" fmla="*/ 360510 w 694954"/>
                <a:gd name="connsiteY49" fmla="*/ 845298 h 1247639"/>
                <a:gd name="connsiteX50" fmla="*/ 363244 w 694954"/>
                <a:gd name="connsiteY50" fmla="*/ 845489 h 1247639"/>
                <a:gd name="connsiteX51" fmla="*/ 365835 w 694954"/>
                <a:gd name="connsiteY51" fmla="*/ 846394 h 1247639"/>
                <a:gd name="connsiteX52" fmla="*/ 365911 w 694954"/>
                <a:gd name="connsiteY52" fmla="*/ 846422 h 1247639"/>
                <a:gd name="connsiteX53" fmla="*/ 366035 w 694954"/>
                <a:gd name="connsiteY53" fmla="*/ 846470 h 1247639"/>
                <a:gd name="connsiteX54" fmla="*/ 369835 w 694954"/>
                <a:gd name="connsiteY54" fmla="*/ 849870 h 1247639"/>
                <a:gd name="connsiteX55" fmla="*/ 370959 w 694954"/>
                <a:gd name="connsiteY55" fmla="*/ 852166 h 1247639"/>
                <a:gd name="connsiteX56" fmla="*/ 371378 w 694954"/>
                <a:gd name="connsiteY56" fmla="*/ 856042 h 1247639"/>
                <a:gd name="connsiteX57" fmla="*/ 370407 w 694954"/>
                <a:gd name="connsiteY57" fmla="*/ 859910 h 1247639"/>
                <a:gd name="connsiteX58" fmla="*/ 370331 w 694954"/>
                <a:gd name="connsiteY58" fmla="*/ 860081 h 1247639"/>
                <a:gd name="connsiteX59" fmla="*/ 367816 w 694954"/>
                <a:gd name="connsiteY59" fmla="*/ 863177 h 1247639"/>
                <a:gd name="connsiteX60" fmla="*/ 365654 w 694954"/>
                <a:gd name="connsiteY60" fmla="*/ 864605 h 1247639"/>
                <a:gd name="connsiteX61" fmla="*/ 364406 w 694954"/>
                <a:gd name="connsiteY61" fmla="*/ 865215 h 1247639"/>
                <a:gd name="connsiteX62" fmla="*/ 361805 w 694954"/>
                <a:gd name="connsiteY62" fmla="*/ 865739 h 1247639"/>
                <a:gd name="connsiteX63" fmla="*/ 361729 w 694954"/>
                <a:gd name="connsiteY63" fmla="*/ 865748 h 1247639"/>
                <a:gd name="connsiteX64" fmla="*/ 360958 w 694954"/>
                <a:gd name="connsiteY64" fmla="*/ 865872 h 1247639"/>
                <a:gd name="connsiteX65" fmla="*/ 357024 w 694954"/>
                <a:gd name="connsiteY65" fmla="*/ 865224 h 1247639"/>
                <a:gd name="connsiteX66" fmla="*/ 353624 w 694954"/>
                <a:gd name="connsiteY66" fmla="*/ 863320 h 1247639"/>
                <a:gd name="connsiteX67" fmla="*/ 351957 w 694954"/>
                <a:gd name="connsiteY67" fmla="*/ 861386 h 1247639"/>
                <a:gd name="connsiteX68" fmla="*/ 350833 w 694954"/>
                <a:gd name="connsiteY68" fmla="*/ 859090 h 1247639"/>
                <a:gd name="connsiteX69" fmla="*/ 350414 w 694954"/>
                <a:gd name="connsiteY69" fmla="*/ 855214 h 1247639"/>
                <a:gd name="connsiteX70" fmla="*/ 350947 w 694954"/>
                <a:gd name="connsiteY70" fmla="*/ 852613 h 1247639"/>
                <a:gd name="connsiteX71" fmla="*/ 352852 w 694954"/>
                <a:gd name="connsiteY71" fmla="*/ 849213 h 1247639"/>
                <a:gd name="connsiteX72" fmla="*/ 354786 w 694954"/>
                <a:gd name="connsiteY72" fmla="*/ 847546 h 1247639"/>
                <a:gd name="connsiteX73" fmla="*/ 355433 w 694954"/>
                <a:gd name="connsiteY73" fmla="*/ 847051 h 1247639"/>
                <a:gd name="connsiteX74" fmla="*/ 356672 w 694954"/>
                <a:gd name="connsiteY74" fmla="*/ 846422 h 1247639"/>
                <a:gd name="connsiteX75" fmla="*/ 357881 w 694954"/>
                <a:gd name="connsiteY75" fmla="*/ 845832 h 1247639"/>
                <a:gd name="connsiteX76" fmla="*/ 360510 w 694954"/>
                <a:gd name="connsiteY76" fmla="*/ 845298 h 1247639"/>
                <a:gd name="connsiteX77" fmla="*/ 652928 w 694954"/>
                <a:gd name="connsiteY77" fmla="*/ 835716 h 1247639"/>
                <a:gd name="connsiteX78" fmla="*/ 634117 w 694954"/>
                <a:gd name="connsiteY78" fmla="*/ 879036 h 1247639"/>
                <a:gd name="connsiteX79" fmla="*/ 658958 w 694954"/>
                <a:gd name="connsiteY79" fmla="*/ 910182 h 1247639"/>
                <a:gd name="connsiteX80" fmla="*/ 674750 w 694954"/>
                <a:gd name="connsiteY80" fmla="*/ 880198 h 1247639"/>
                <a:gd name="connsiteX81" fmla="*/ 652928 w 694954"/>
                <a:gd name="connsiteY81" fmla="*/ 835716 h 1247639"/>
                <a:gd name="connsiteX82" fmla="*/ 228818 w 694954"/>
                <a:gd name="connsiteY82" fmla="*/ 613355 h 1247639"/>
                <a:gd name="connsiteX83" fmla="*/ 225856 w 694954"/>
                <a:gd name="connsiteY83" fmla="*/ 623032 h 1247639"/>
                <a:gd name="connsiteX84" fmla="*/ 203444 w 694954"/>
                <a:gd name="connsiteY84" fmla="*/ 695727 h 1247639"/>
                <a:gd name="connsiteX85" fmla="*/ 159333 w 694954"/>
                <a:gd name="connsiteY85" fmla="*/ 837087 h 1247639"/>
                <a:gd name="connsiteX86" fmla="*/ 139588 w 694954"/>
                <a:gd name="connsiteY86" fmla="*/ 900477 h 1247639"/>
                <a:gd name="connsiteX87" fmla="*/ 144722 w 694954"/>
                <a:gd name="connsiteY87" fmla="*/ 950026 h 1247639"/>
                <a:gd name="connsiteX88" fmla="*/ 234200 w 694954"/>
                <a:gd name="connsiteY88" fmla="*/ 991459 h 1247639"/>
                <a:gd name="connsiteX89" fmla="*/ 393096 w 694954"/>
                <a:gd name="connsiteY89" fmla="*/ 1003708 h 1247639"/>
                <a:gd name="connsiteX90" fmla="*/ 393353 w 694954"/>
                <a:gd name="connsiteY90" fmla="*/ 983496 h 1247639"/>
                <a:gd name="connsiteX91" fmla="*/ 394134 w 694954"/>
                <a:gd name="connsiteY91" fmla="*/ 952873 h 1247639"/>
                <a:gd name="connsiteX92" fmla="*/ 394315 w 694954"/>
                <a:gd name="connsiteY92" fmla="*/ 893552 h 1247639"/>
                <a:gd name="connsiteX93" fmla="*/ 384771 w 694954"/>
                <a:gd name="connsiteY93" fmla="*/ 843555 h 1247639"/>
                <a:gd name="connsiteX94" fmla="*/ 355501 w 694954"/>
                <a:gd name="connsiteY94" fmla="*/ 816923 h 1247639"/>
                <a:gd name="connsiteX95" fmla="*/ 344318 w 694954"/>
                <a:gd name="connsiteY95" fmla="*/ 806912 h 1247639"/>
                <a:gd name="connsiteX96" fmla="*/ 278234 w 694954"/>
                <a:gd name="connsiteY96" fmla="*/ 745181 h 1247639"/>
                <a:gd name="connsiteX97" fmla="*/ 249211 w 694954"/>
                <a:gd name="connsiteY97" fmla="*/ 689545 h 1247639"/>
                <a:gd name="connsiteX98" fmla="*/ 267137 w 694954"/>
                <a:gd name="connsiteY98" fmla="*/ 669762 h 1247639"/>
                <a:gd name="connsiteX99" fmla="*/ 282930 w 694954"/>
                <a:gd name="connsiteY99" fmla="*/ 652112 h 1247639"/>
                <a:gd name="connsiteX100" fmla="*/ 261879 w 694954"/>
                <a:gd name="connsiteY100" fmla="*/ 631719 h 1247639"/>
                <a:gd name="connsiteX101" fmla="*/ 234619 w 694954"/>
                <a:gd name="connsiteY101" fmla="*/ 618565 h 1247639"/>
                <a:gd name="connsiteX102" fmla="*/ 228818 w 694954"/>
                <a:gd name="connsiteY102" fmla="*/ 613355 h 1247639"/>
                <a:gd name="connsiteX103" fmla="*/ 450846 w 694954"/>
                <a:gd name="connsiteY103" fmla="*/ 583246 h 1247639"/>
                <a:gd name="connsiteX104" fmla="*/ 412317 w 694954"/>
                <a:gd name="connsiteY104" fmla="*/ 682925 h 1247639"/>
                <a:gd name="connsiteX105" fmla="*/ 394258 w 694954"/>
                <a:gd name="connsiteY105" fmla="*/ 744228 h 1247639"/>
                <a:gd name="connsiteX106" fmla="*/ 378780 w 694954"/>
                <a:gd name="connsiteY106" fmla="*/ 803064 h 1247639"/>
                <a:gd name="connsiteX107" fmla="*/ 386752 w 694954"/>
                <a:gd name="connsiteY107" fmla="*/ 789625 h 1247639"/>
                <a:gd name="connsiteX108" fmla="*/ 404964 w 694954"/>
                <a:gd name="connsiteY108" fmla="*/ 758163 h 1247639"/>
                <a:gd name="connsiteX109" fmla="*/ 442969 w 694954"/>
                <a:gd name="connsiteY109" fmla="*/ 693784 h 1247639"/>
                <a:gd name="connsiteX110" fmla="*/ 463657 w 694954"/>
                <a:gd name="connsiteY110" fmla="*/ 626185 h 1247639"/>
                <a:gd name="connsiteX111" fmla="*/ 450846 w 694954"/>
                <a:gd name="connsiteY111" fmla="*/ 583246 h 1247639"/>
                <a:gd name="connsiteX112" fmla="*/ 294912 w 694954"/>
                <a:gd name="connsiteY112" fmla="*/ 571997 h 1247639"/>
                <a:gd name="connsiteX113" fmla="*/ 294617 w 694954"/>
                <a:gd name="connsiteY113" fmla="*/ 572045 h 1247639"/>
                <a:gd name="connsiteX114" fmla="*/ 254517 w 694954"/>
                <a:gd name="connsiteY114" fmla="*/ 572007 h 1247639"/>
                <a:gd name="connsiteX115" fmla="*/ 238838 w 694954"/>
                <a:gd name="connsiteY115" fmla="*/ 596067 h 1247639"/>
                <a:gd name="connsiteX116" fmla="*/ 262727 w 694954"/>
                <a:gd name="connsiteY116" fmla="*/ 611878 h 1247639"/>
                <a:gd name="connsiteX117" fmla="*/ 288359 w 694954"/>
                <a:gd name="connsiteY117" fmla="*/ 625556 h 1247639"/>
                <a:gd name="connsiteX118" fmla="*/ 297074 w 694954"/>
                <a:gd name="connsiteY118" fmla="*/ 666123 h 1247639"/>
                <a:gd name="connsiteX119" fmla="*/ 280930 w 694954"/>
                <a:gd name="connsiteY119" fmla="*/ 682059 h 1247639"/>
                <a:gd name="connsiteX120" fmla="*/ 266252 w 694954"/>
                <a:gd name="connsiteY120" fmla="*/ 695841 h 1247639"/>
                <a:gd name="connsiteX121" fmla="*/ 278329 w 694954"/>
                <a:gd name="connsiteY121" fmla="*/ 720454 h 1247639"/>
                <a:gd name="connsiteX122" fmla="*/ 305361 w 694954"/>
                <a:gd name="connsiteY122" fmla="*/ 745705 h 1247639"/>
                <a:gd name="connsiteX123" fmla="*/ 347443 w 694954"/>
                <a:gd name="connsiteY123" fmla="*/ 785167 h 1247639"/>
                <a:gd name="connsiteX124" fmla="*/ 319382 w 694954"/>
                <a:gd name="connsiteY124" fmla="*/ 684545 h 1247639"/>
                <a:gd name="connsiteX125" fmla="*/ 304618 w 694954"/>
                <a:gd name="connsiteY125" fmla="*/ 621337 h 1247639"/>
                <a:gd name="connsiteX126" fmla="*/ 294912 w 694954"/>
                <a:gd name="connsiteY126" fmla="*/ 571997 h 1247639"/>
                <a:gd name="connsiteX127" fmla="*/ 308066 w 694954"/>
                <a:gd name="connsiteY127" fmla="*/ 569683 h 1247639"/>
                <a:gd name="connsiteX128" fmla="*/ 319030 w 694954"/>
                <a:gd name="connsiteY128" fmla="*/ 620584 h 1247639"/>
                <a:gd name="connsiteX129" fmla="*/ 332955 w 694954"/>
                <a:gd name="connsiteY129" fmla="*/ 675791 h 1247639"/>
                <a:gd name="connsiteX130" fmla="*/ 346938 w 694954"/>
                <a:gd name="connsiteY130" fmla="*/ 613155 h 1247639"/>
                <a:gd name="connsiteX131" fmla="*/ 336727 w 694954"/>
                <a:gd name="connsiteY131" fmla="*/ 604011 h 1247639"/>
                <a:gd name="connsiteX132" fmla="*/ 332850 w 694954"/>
                <a:gd name="connsiteY132" fmla="*/ 582856 h 1247639"/>
                <a:gd name="connsiteX133" fmla="*/ 337194 w 694954"/>
                <a:gd name="connsiteY133" fmla="*/ 572416 h 1247639"/>
                <a:gd name="connsiteX134" fmla="*/ 328888 w 694954"/>
                <a:gd name="connsiteY134" fmla="*/ 571931 h 1247639"/>
                <a:gd name="connsiteX135" fmla="*/ 308066 w 694954"/>
                <a:gd name="connsiteY135" fmla="*/ 569683 h 1247639"/>
                <a:gd name="connsiteX136" fmla="*/ 435206 w 694954"/>
                <a:gd name="connsiteY136" fmla="*/ 566482 h 1247639"/>
                <a:gd name="connsiteX137" fmla="*/ 387533 w 694954"/>
                <a:gd name="connsiteY137" fmla="*/ 572350 h 1247639"/>
                <a:gd name="connsiteX138" fmla="*/ 390572 w 694954"/>
                <a:gd name="connsiteY138" fmla="*/ 579198 h 1247639"/>
                <a:gd name="connsiteX139" fmla="*/ 384476 w 694954"/>
                <a:gd name="connsiteY139" fmla="*/ 604344 h 1247639"/>
                <a:gd name="connsiteX140" fmla="*/ 381656 w 694954"/>
                <a:gd name="connsiteY140" fmla="*/ 606601 h 1247639"/>
                <a:gd name="connsiteX141" fmla="*/ 378104 w 694954"/>
                <a:gd name="connsiteY141" fmla="*/ 609888 h 1247639"/>
                <a:gd name="connsiteX142" fmla="*/ 395906 w 694954"/>
                <a:gd name="connsiteY142" fmla="*/ 676134 h 1247639"/>
                <a:gd name="connsiteX143" fmla="*/ 396039 w 694954"/>
                <a:gd name="connsiteY143" fmla="*/ 675667 h 1247639"/>
                <a:gd name="connsiteX144" fmla="*/ 435206 w 694954"/>
                <a:gd name="connsiteY144" fmla="*/ 566482 h 1247639"/>
                <a:gd name="connsiteX145" fmla="*/ 466324 w 694954"/>
                <a:gd name="connsiteY145" fmla="*/ 559358 h 1247639"/>
                <a:gd name="connsiteX146" fmla="*/ 459809 w 694954"/>
                <a:gd name="connsiteY146" fmla="*/ 561082 h 1247639"/>
                <a:gd name="connsiteX147" fmla="*/ 480135 w 694954"/>
                <a:gd name="connsiteY147" fmla="*/ 641063 h 1247639"/>
                <a:gd name="connsiteX148" fmla="*/ 443159 w 694954"/>
                <a:gd name="connsiteY148" fmla="*/ 725559 h 1247639"/>
                <a:gd name="connsiteX149" fmla="*/ 397887 w 694954"/>
                <a:gd name="connsiteY149" fmla="*/ 806608 h 1247639"/>
                <a:gd name="connsiteX150" fmla="*/ 385285 w 694954"/>
                <a:gd name="connsiteY150" fmla="*/ 821076 h 1247639"/>
                <a:gd name="connsiteX151" fmla="*/ 395725 w 694954"/>
                <a:gd name="connsiteY151" fmla="*/ 832668 h 1247639"/>
                <a:gd name="connsiteX152" fmla="*/ 410450 w 694954"/>
                <a:gd name="connsiteY152" fmla="*/ 882579 h 1247639"/>
                <a:gd name="connsiteX153" fmla="*/ 412670 w 694954"/>
                <a:gd name="connsiteY153" fmla="*/ 949711 h 1247639"/>
                <a:gd name="connsiteX154" fmla="*/ 412927 w 694954"/>
                <a:gd name="connsiteY154" fmla="*/ 982172 h 1247639"/>
                <a:gd name="connsiteX155" fmla="*/ 412670 w 694954"/>
                <a:gd name="connsiteY155" fmla="*/ 1001899 h 1247639"/>
                <a:gd name="connsiteX156" fmla="*/ 472649 w 694954"/>
                <a:gd name="connsiteY156" fmla="*/ 990764 h 1247639"/>
                <a:gd name="connsiteX157" fmla="*/ 522093 w 694954"/>
                <a:gd name="connsiteY157" fmla="*/ 973438 h 1247639"/>
                <a:gd name="connsiteX158" fmla="*/ 543591 w 694954"/>
                <a:gd name="connsiteY158" fmla="*/ 928813 h 1247639"/>
                <a:gd name="connsiteX159" fmla="*/ 535847 w 694954"/>
                <a:gd name="connsiteY159" fmla="*/ 868606 h 1247639"/>
                <a:gd name="connsiteX160" fmla="*/ 525093 w 694954"/>
                <a:gd name="connsiteY160" fmla="*/ 806684 h 1247639"/>
                <a:gd name="connsiteX161" fmla="*/ 466324 w 694954"/>
                <a:gd name="connsiteY161" fmla="*/ 559358 h 1247639"/>
                <a:gd name="connsiteX162" fmla="*/ 244296 w 694954"/>
                <a:gd name="connsiteY162" fmla="*/ 556167 h 1247639"/>
                <a:gd name="connsiteX163" fmla="*/ 244058 w 694954"/>
                <a:gd name="connsiteY163" fmla="*/ 557243 h 1247639"/>
                <a:gd name="connsiteX164" fmla="*/ 245696 w 694954"/>
                <a:gd name="connsiteY164" fmla="*/ 556567 h 1247639"/>
                <a:gd name="connsiteX165" fmla="*/ 244296 w 694954"/>
                <a:gd name="connsiteY165" fmla="*/ 556167 h 1247639"/>
                <a:gd name="connsiteX166" fmla="*/ 546424 w 694954"/>
                <a:gd name="connsiteY166" fmla="*/ 356434 h 1247639"/>
                <a:gd name="connsiteX167" fmla="*/ 549610 w 694954"/>
                <a:gd name="connsiteY167" fmla="*/ 368895 h 1247639"/>
                <a:gd name="connsiteX168" fmla="*/ 523921 w 694954"/>
                <a:gd name="connsiteY168" fmla="*/ 390012 h 1247639"/>
                <a:gd name="connsiteX169" fmla="*/ 494403 w 694954"/>
                <a:gd name="connsiteY169" fmla="*/ 395584 h 1247639"/>
                <a:gd name="connsiteX170" fmla="*/ 460666 w 694954"/>
                <a:gd name="connsiteY170" fmla="*/ 385193 h 1247639"/>
                <a:gd name="connsiteX171" fmla="*/ 439225 w 694954"/>
                <a:gd name="connsiteY171" fmla="*/ 361628 h 1247639"/>
                <a:gd name="connsiteX172" fmla="*/ 442978 w 694954"/>
                <a:gd name="connsiteY172" fmla="*/ 358351 h 1247639"/>
                <a:gd name="connsiteX173" fmla="*/ 455732 w 694954"/>
                <a:gd name="connsiteY173" fmla="*/ 363742 h 1247639"/>
                <a:gd name="connsiteX174" fmla="*/ 468190 w 694954"/>
                <a:gd name="connsiteY174" fmla="*/ 369600 h 1247639"/>
                <a:gd name="connsiteX175" fmla="*/ 493041 w 694954"/>
                <a:gd name="connsiteY175" fmla="*/ 375372 h 1247639"/>
                <a:gd name="connsiteX176" fmla="*/ 516015 w 694954"/>
                <a:gd name="connsiteY176" fmla="*/ 371210 h 1247639"/>
                <a:gd name="connsiteX177" fmla="*/ 533151 w 694954"/>
                <a:gd name="connsiteY177" fmla="*/ 357618 h 1247639"/>
                <a:gd name="connsiteX178" fmla="*/ 546424 w 694954"/>
                <a:gd name="connsiteY178" fmla="*/ 356434 h 1247639"/>
                <a:gd name="connsiteX179" fmla="*/ 613104 w 694954"/>
                <a:gd name="connsiteY179" fmla="*/ 239746 h 1247639"/>
                <a:gd name="connsiteX180" fmla="*/ 623658 w 694954"/>
                <a:gd name="connsiteY180" fmla="*/ 250071 h 1247639"/>
                <a:gd name="connsiteX181" fmla="*/ 624877 w 694954"/>
                <a:gd name="connsiteY181" fmla="*/ 274512 h 1247639"/>
                <a:gd name="connsiteX182" fmla="*/ 623439 w 694954"/>
                <a:gd name="connsiteY182" fmla="*/ 280894 h 1247639"/>
                <a:gd name="connsiteX183" fmla="*/ 620619 w 694954"/>
                <a:gd name="connsiteY183" fmla="*/ 291542 h 1247639"/>
                <a:gd name="connsiteX184" fmla="*/ 607466 w 694954"/>
                <a:gd name="connsiteY184" fmla="*/ 301010 h 1247639"/>
                <a:gd name="connsiteX185" fmla="*/ 593445 w 694954"/>
                <a:gd name="connsiteY185" fmla="*/ 294247 h 1247639"/>
                <a:gd name="connsiteX186" fmla="*/ 590568 w 694954"/>
                <a:gd name="connsiteY186" fmla="*/ 282589 h 1247639"/>
                <a:gd name="connsiteX187" fmla="*/ 591063 w 694954"/>
                <a:gd name="connsiteY187" fmla="*/ 274721 h 1247639"/>
                <a:gd name="connsiteX188" fmla="*/ 591187 w 694954"/>
                <a:gd name="connsiteY188" fmla="*/ 263234 h 1247639"/>
                <a:gd name="connsiteX189" fmla="*/ 594921 w 694954"/>
                <a:gd name="connsiteY189" fmla="*/ 249994 h 1247639"/>
                <a:gd name="connsiteX190" fmla="*/ 598483 w 694954"/>
                <a:gd name="connsiteY190" fmla="*/ 245565 h 1247639"/>
                <a:gd name="connsiteX191" fmla="*/ 599245 w 694954"/>
                <a:gd name="connsiteY191" fmla="*/ 244480 h 1247639"/>
                <a:gd name="connsiteX192" fmla="*/ 613104 w 694954"/>
                <a:gd name="connsiteY192" fmla="*/ 239746 h 1247639"/>
                <a:gd name="connsiteX193" fmla="*/ 375512 w 694954"/>
                <a:gd name="connsiteY193" fmla="*/ 220801 h 1247639"/>
                <a:gd name="connsiteX194" fmla="*/ 386066 w 694954"/>
                <a:gd name="connsiteY194" fmla="*/ 231126 h 1247639"/>
                <a:gd name="connsiteX195" fmla="*/ 387285 w 694954"/>
                <a:gd name="connsiteY195" fmla="*/ 255567 h 1247639"/>
                <a:gd name="connsiteX196" fmla="*/ 385847 w 694954"/>
                <a:gd name="connsiteY196" fmla="*/ 261949 h 1247639"/>
                <a:gd name="connsiteX197" fmla="*/ 383037 w 694954"/>
                <a:gd name="connsiteY197" fmla="*/ 272598 h 1247639"/>
                <a:gd name="connsiteX198" fmla="*/ 369883 w 694954"/>
                <a:gd name="connsiteY198" fmla="*/ 282065 h 1247639"/>
                <a:gd name="connsiteX199" fmla="*/ 355862 w 694954"/>
                <a:gd name="connsiteY199" fmla="*/ 275322 h 1247639"/>
                <a:gd name="connsiteX200" fmla="*/ 352976 w 694954"/>
                <a:gd name="connsiteY200" fmla="*/ 263663 h 1247639"/>
                <a:gd name="connsiteX201" fmla="*/ 353462 w 694954"/>
                <a:gd name="connsiteY201" fmla="*/ 255776 h 1247639"/>
                <a:gd name="connsiteX202" fmla="*/ 353586 w 694954"/>
                <a:gd name="connsiteY202" fmla="*/ 244289 h 1247639"/>
                <a:gd name="connsiteX203" fmla="*/ 357320 w 694954"/>
                <a:gd name="connsiteY203" fmla="*/ 231050 h 1247639"/>
                <a:gd name="connsiteX204" fmla="*/ 360882 w 694954"/>
                <a:gd name="connsiteY204" fmla="*/ 226621 h 1247639"/>
                <a:gd name="connsiteX205" fmla="*/ 361653 w 694954"/>
                <a:gd name="connsiteY205" fmla="*/ 225535 h 1247639"/>
                <a:gd name="connsiteX206" fmla="*/ 375512 w 694954"/>
                <a:gd name="connsiteY206" fmla="*/ 220801 h 1247639"/>
                <a:gd name="connsiteX207" fmla="*/ 372427 w 694954"/>
                <a:gd name="connsiteY207" fmla="*/ 25948 h 1247639"/>
                <a:gd name="connsiteX208" fmla="*/ 141160 w 694954"/>
                <a:gd name="connsiteY208" fmla="*/ 85117 h 1247639"/>
                <a:gd name="connsiteX209" fmla="*/ 34480 w 694954"/>
                <a:gd name="connsiteY209" fmla="*/ 261330 h 1247639"/>
                <a:gd name="connsiteX210" fmla="*/ 111890 w 694954"/>
                <a:gd name="connsiteY210" fmla="*/ 452220 h 1247639"/>
                <a:gd name="connsiteX211" fmla="*/ 330850 w 694954"/>
                <a:gd name="connsiteY211" fmla="*/ 547299 h 1247639"/>
                <a:gd name="connsiteX212" fmla="*/ 562117 w 694954"/>
                <a:gd name="connsiteY212" fmla="*/ 488130 h 1247639"/>
                <a:gd name="connsiteX213" fmla="*/ 668797 w 694954"/>
                <a:gd name="connsiteY213" fmla="*/ 311917 h 1247639"/>
                <a:gd name="connsiteX214" fmla="*/ 591387 w 694954"/>
                <a:gd name="connsiteY214" fmla="*/ 121027 h 1247639"/>
                <a:gd name="connsiteX215" fmla="*/ 372427 w 694954"/>
                <a:gd name="connsiteY215" fmla="*/ 25948 h 1247639"/>
                <a:gd name="connsiteX216" fmla="*/ 374399 w 694954"/>
                <a:gd name="connsiteY216" fmla="*/ 1316 h 1247639"/>
                <a:gd name="connsiteX217" fmla="*/ 608618 w 694954"/>
                <a:gd name="connsiteY217" fmla="*/ 103310 h 1247639"/>
                <a:gd name="connsiteX218" fmla="*/ 693419 w 694954"/>
                <a:gd name="connsiteY218" fmla="*/ 313870 h 1247639"/>
                <a:gd name="connsiteX219" fmla="*/ 576319 w 694954"/>
                <a:gd name="connsiteY219" fmla="*/ 508332 h 1247639"/>
                <a:gd name="connsiteX220" fmla="*/ 489203 w 694954"/>
                <a:gd name="connsiteY220" fmla="*/ 552309 h 1247639"/>
                <a:gd name="connsiteX221" fmla="*/ 490013 w 694954"/>
                <a:gd name="connsiteY221" fmla="*/ 555214 h 1247639"/>
                <a:gd name="connsiteX222" fmla="*/ 530789 w 694954"/>
                <a:gd name="connsiteY222" fmla="*/ 613374 h 1247639"/>
                <a:gd name="connsiteX223" fmla="*/ 573166 w 694954"/>
                <a:gd name="connsiteY223" fmla="*/ 678192 h 1247639"/>
                <a:gd name="connsiteX224" fmla="*/ 647671 w 694954"/>
                <a:gd name="connsiteY224" fmla="*/ 792625 h 1247639"/>
                <a:gd name="connsiteX225" fmla="*/ 682647 w 694954"/>
                <a:gd name="connsiteY225" fmla="*/ 846698 h 1247639"/>
                <a:gd name="connsiteX226" fmla="*/ 693800 w 694954"/>
                <a:gd name="connsiteY226" fmla="*/ 896847 h 1247639"/>
                <a:gd name="connsiteX227" fmla="*/ 625306 w 694954"/>
                <a:gd name="connsiteY227" fmla="*/ 915431 h 1247639"/>
                <a:gd name="connsiteX228" fmla="*/ 642699 w 694954"/>
                <a:gd name="connsiteY228" fmla="*/ 819704 h 1247639"/>
                <a:gd name="connsiteX229" fmla="*/ 593388 w 694954"/>
                <a:gd name="connsiteY229" fmla="*/ 742981 h 1247639"/>
                <a:gd name="connsiteX230" fmla="*/ 533761 w 694954"/>
                <a:gd name="connsiteY230" fmla="*/ 650474 h 1247639"/>
                <a:gd name="connsiteX231" fmla="*/ 504148 w 694954"/>
                <a:gd name="connsiteY231" fmla="*/ 604087 h 1247639"/>
                <a:gd name="connsiteX232" fmla="*/ 502976 w 694954"/>
                <a:gd name="connsiteY232" fmla="*/ 602268 h 1247639"/>
                <a:gd name="connsiteX233" fmla="*/ 556955 w 694954"/>
                <a:gd name="connsiteY233" fmla="*/ 853432 h 1247639"/>
                <a:gd name="connsiteX234" fmla="*/ 566651 w 694954"/>
                <a:gd name="connsiteY234" fmla="*/ 918717 h 1247639"/>
                <a:gd name="connsiteX235" fmla="*/ 554945 w 694954"/>
                <a:gd name="connsiteY235" fmla="*/ 975333 h 1247639"/>
                <a:gd name="connsiteX236" fmla="*/ 511854 w 694954"/>
                <a:gd name="connsiteY236" fmla="*/ 1004213 h 1247639"/>
                <a:gd name="connsiteX237" fmla="*/ 452161 w 694954"/>
                <a:gd name="connsiteY237" fmla="*/ 1019720 h 1247639"/>
                <a:gd name="connsiteX238" fmla="*/ 444502 w 694954"/>
                <a:gd name="connsiteY238" fmla="*/ 1021101 h 1247639"/>
                <a:gd name="connsiteX239" fmla="*/ 455723 w 694954"/>
                <a:gd name="connsiteY239" fmla="*/ 1117989 h 1247639"/>
                <a:gd name="connsiteX240" fmla="*/ 460409 w 694954"/>
                <a:gd name="connsiteY240" fmla="*/ 1163500 h 1247639"/>
                <a:gd name="connsiteX241" fmla="*/ 516749 w 694954"/>
                <a:gd name="connsiteY241" fmla="*/ 1152660 h 1247639"/>
                <a:gd name="connsiteX242" fmla="*/ 567451 w 694954"/>
                <a:gd name="connsiteY242" fmla="*/ 1161738 h 1247639"/>
                <a:gd name="connsiteX243" fmla="*/ 575481 w 694954"/>
                <a:gd name="connsiteY243" fmla="*/ 1198047 h 1247639"/>
                <a:gd name="connsiteX244" fmla="*/ 542057 w 694954"/>
                <a:gd name="connsiteY244" fmla="*/ 1222326 h 1247639"/>
                <a:gd name="connsiteX245" fmla="*/ 456666 w 694954"/>
                <a:gd name="connsiteY245" fmla="*/ 1210096 h 1247639"/>
                <a:gd name="connsiteX246" fmla="*/ 437101 w 694954"/>
                <a:gd name="connsiteY246" fmla="*/ 1127019 h 1247639"/>
                <a:gd name="connsiteX247" fmla="*/ 431129 w 694954"/>
                <a:gd name="connsiteY247" fmla="*/ 1023358 h 1247639"/>
                <a:gd name="connsiteX248" fmla="*/ 255841 w 694954"/>
                <a:gd name="connsiteY248" fmla="*/ 1020558 h 1247639"/>
                <a:gd name="connsiteX249" fmla="*/ 260603 w 694954"/>
                <a:gd name="connsiteY249" fmla="*/ 1060192 h 1247639"/>
                <a:gd name="connsiteX250" fmla="*/ 265156 w 694954"/>
                <a:gd name="connsiteY250" fmla="*/ 1108426 h 1247639"/>
                <a:gd name="connsiteX251" fmla="*/ 274100 w 694954"/>
                <a:gd name="connsiteY251" fmla="*/ 1204905 h 1247639"/>
                <a:gd name="connsiteX252" fmla="*/ 273624 w 694954"/>
                <a:gd name="connsiteY252" fmla="*/ 1209058 h 1247639"/>
                <a:gd name="connsiteX253" fmla="*/ 278015 w 694954"/>
                <a:gd name="connsiteY253" fmla="*/ 1208772 h 1247639"/>
                <a:gd name="connsiteX254" fmla="*/ 286463 w 694954"/>
                <a:gd name="connsiteY254" fmla="*/ 1221564 h 1247639"/>
                <a:gd name="connsiteX255" fmla="*/ 254574 w 694954"/>
                <a:gd name="connsiteY255" fmla="*/ 1240728 h 1247639"/>
                <a:gd name="connsiteX256" fmla="*/ 215131 w 694954"/>
                <a:gd name="connsiteY256" fmla="*/ 1247529 h 1247639"/>
                <a:gd name="connsiteX257" fmla="*/ 146656 w 694954"/>
                <a:gd name="connsiteY257" fmla="*/ 1227717 h 1247639"/>
                <a:gd name="connsiteX258" fmla="*/ 148722 w 694954"/>
                <a:gd name="connsiteY258" fmla="*/ 1195037 h 1247639"/>
                <a:gd name="connsiteX259" fmla="*/ 178641 w 694954"/>
                <a:gd name="connsiteY259" fmla="*/ 1180797 h 1247639"/>
                <a:gd name="connsiteX260" fmla="*/ 250897 w 694954"/>
                <a:gd name="connsiteY260" fmla="*/ 1189436 h 1247639"/>
                <a:gd name="connsiteX261" fmla="*/ 244658 w 694954"/>
                <a:gd name="connsiteY261" fmla="*/ 1109817 h 1247639"/>
                <a:gd name="connsiteX262" fmla="*/ 241144 w 694954"/>
                <a:gd name="connsiteY262" fmla="*/ 1061516 h 1247639"/>
                <a:gd name="connsiteX263" fmla="*/ 240086 w 694954"/>
                <a:gd name="connsiteY263" fmla="*/ 1017339 h 1247639"/>
                <a:gd name="connsiteX264" fmla="*/ 193966 w 694954"/>
                <a:gd name="connsiteY264" fmla="*/ 1004756 h 1247639"/>
                <a:gd name="connsiteX265" fmla="*/ 116576 w 694954"/>
                <a:gd name="connsiteY265" fmla="*/ 947530 h 1247639"/>
                <a:gd name="connsiteX266" fmla="*/ 118909 w 694954"/>
                <a:gd name="connsiteY266" fmla="*/ 888713 h 1247639"/>
                <a:gd name="connsiteX267" fmla="*/ 140550 w 694954"/>
                <a:gd name="connsiteY267" fmla="*/ 820705 h 1247639"/>
                <a:gd name="connsiteX268" fmla="*/ 185251 w 694954"/>
                <a:gd name="connsiteY268" fmla="*/ 681554 h 1247639"/>
                <a:gd name="connsiteX269" fmla="*/ 210121 w 694954"/>
                <a:gd name="connsiteY269" fmla="*/ 602420 h 1247639"/>
                <a:gd name="connsiteX270" fmla="*/ 163705 w 694954"/>
                <a:gd name="connsiteY270" fmla="*/ 679192 h 1247639"/>
                <a:gd name="connsiteX271" fmla="*/ 60902 w 694954"/>
                <a:gd name="connsiteY271" fmla="*/ 858290 h 1247639"/>
                <a:gd name="connsiteX272" fmla="*/ 98935 w 694954"/>
                <a:gd name="connsiteY272" fmla="*/ 903372 h 1247639"/>
                <a:gd name="connsiteX273" fmla="*/ 79933 w 694954"/>
                <a:gd name="connsiteY273" fmla="*/ 974819 h 1247639"/>
                <a:gd name="connsiteX274" fmla="*/ 28212 w 694954"/>
                <a:gd name="connsiteY274" fmla="*/ 992774 h 1247639"/>
                <a:gd name="connsiteX275" fmla="*/ 9 w 694954"/>
                <a:gd name="connsiteY275" fmla="*/ 949768 h 1247639"/>
                <a:gd name="connsiteX276" fmla="*/ 24650 w 694954"/>
                <a:gd name="connsiteY276" fmla="*/ 881207 h 1247639"/>
                <a:gd name="connsiteX277" fmla="*/ 61836 w 694954"/>
                <a:gd name="connsiteY277" fmla="*/ 812056 h 1247639"/>
                <a:gd name="connsiteX278" fmla="*/ 228190 w 694954"/>
                <a:gd name="connsiteY278" fmla="*/ 552585 h 1247639"/>
                <a:gd name="connsiteX279" fmla="*/ 229495 w 694954"/>
                <a:gd name="connsiteY279" fmla="*/ 551395 h 1247639"/>
                <a:gd name="connsiteX280" fmla="*/ 94678 w 694954"/>
                <a:gd name="connsiteY280" fmla="*/ 469918 h 1247639"/>
                <a:gd name="connsiteX281" fmla="*/ 9867 w 694954"/>
                <a:gd name="connsiteY281" fmla="*/ 259358 h 1247639"/>
                <a:gd name="connsiteX282" fmla="*/ 126967 w 694954"/>
                <a:gd name="connsiteY282" fmla="*/ 64896 h 1247639"/>
                <a:gd name="connsiteX283" fmla="*/ 374399 w 694954"/>
                <a:gd name="connsiteY283" fmla="*/ 1316 h 12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</a:cxnLst>
              <a:rect l="l" t="t" r="r" b="b"/>
              <a:pathLst>
                <a:path w="694954" h="1247639">
                  <a:moveTo>
                    <a:pt x="199396" y="1203476"/>
                  </a:moveTo>
                  <a:cubicBezTo>
                    <a:pt x="190775" y="1203133"/>
                    <a:pt x="179831" y="1202828"/>
                    <a:pt x="171802" y="1206581"/>
                  </a:cubicBezTo>
                  <a:cubicBezTo>
                    <a:pt x="162581" y="1210887"/>
                    <a:pt x="165601" y="1215763"/>
                    <a:pt x="173373" y="1218678"/>
                  </a:cubicBezTo>
                  <a:cubicBezTo>
                    <a:pt x="190109" y="1224955"/>
                    <a:pt x="209482" y="1225774"/>
                    <a:pt x="227037" y="1223564"/>
                  </a:cubicBezTo>
                  <a:cubicBezTo>
                    <a:pt x="236133" y="1222421"/>
                    <a:pt x="245020" y="1220154"/>
                    <a:pt x="253621" y="1217002"/>
                  </a:cubicBezTo>
                  <a:cubicBezTo>
                    <a:pt x="254669" y="1216611"/>
                    <a:pt x="255726" y="1216173"/>
                    <a:pt x="256774" y="1215706"/>
                  </a:cubicBezTo>
                  <a:cubicBezTo>
                    <a:pt x="237639" y="1211277"/>
                    <a:pt x="219350" y="1204276"/>
                    <a:pt x="199396" y="1203476"/>
                  </a:cubicBezTo>
                  <a:close/>
                  <a:moveTo>
                    <a:pt x="528232" y="1172693"/>
                  </a:moveTo>
                  <a:cubicBezTo>
                    <a:pt x="524076" y="1172863"/>
                    <a:pt x="520443" y="1173170"/>
                    <a:pt x="518112" y="1173301"/>
                  </a:cubicBezTo>
                  <a:cubicBezTo>
                    <a:pt x="500071" y="1174320"/>
                    <a:pt x="482736" y="1178368"/>
                    <a:pt x="465915" y="1184855"/>
                  </a:cubicBezTo>
                  <a:cubicBezTo>
                    <a:pt x="468486" y="1190960"/>
                    <a:pt x="472077" y="1196552"/>
                    <a:pt x="477392" y="1200600"/>
                  </a:cubicBezTo>
                  <a:cubicBezTo>
                    <a:pt x="489546" y="1209877"/>
                    <a:pt x="506615" y="1207439"/>
                    <a:pt x="520588" y="1204800"/>
                  </a:cubicBezTo>
                  <a:cubicBezTo>
                    <a:pt x="530942" y="1202848"/>
                    <a:pt x="560155" y="1199333"/>
                    <a:pt x="558783" y="1183350"/>
                  </a:cubicBezTo>
                  <a:cubicBezTo>
                    <a:pt x="557883" y="1172913"/>
                    <a:pt x="540701" y="1172184"/>
                    <a:pt x="528232" y="1172693"/>
                  </a:cubicBezTo>
                  <a:close/>
                  <a:moveTo>
                    <a:pt x="364473" y="895333"/>
                  </a:moveTo>
                  <a:cubicBezTo>
                    <a:pt x="365616" y="895304"/>
                    <a:pt x="366692" y="895580"/>
                    <a:pt x="367711" y="896142"/>
                  </a:cubicBezTo>
                  <a:lnTo>
                    <a:pt x="369502" y="897371"/>
                  </a:lnTo>
                  <a:cubicBezTo>
                    <a:pt x="370350" y="898085"/>
                    <a:pt x="370969" y="898943"/>
                    <a:pt x="371369" y="899952"/>
                  </a:cubicBezTo>
                  <a:cubicBezTo>
                    <a:pt x="371931" y="900895"/>
                    <a:pt x="372226" y="901924"/>
                    <a:pt x="372265" y="903038"/>
                  </a:cubicBezTo>
                  <a:lnTo>
                    <a:pt x="372255" y="903524"/>
                  </a:lnTo>
                  <a:lnTo>
                    <a:pt x="372255" y="903772"/>
                  </a:lnTo>
                  <a:lnTo>
                    <a:pt x="372265" y="903934"/>
                  </a:lnTo>
                  <a:lnTo>
                    <a:pt x="372112" y="906191"/>
                  </a:lnTo>
                  <a:lnTo>
                    <a:pt x="371722" y="907334"/>
                  </a:lnTo>
                  <a:lnTo>
                    <a:pt x="371322" y="908468"/>
                  </a:lnTo>
                  <a:lnTo>
                    <a:pt x="371236" y="908677"/>
                  </a:lnTo>
                  <a:lnTo>
                    <a:pt x="371064" y="909106"/>
                  </a:lnTo>
                  <a:cubicBezTo>
                    <a:pt x="370597" y="910096"/>
                    <a:pt x="369940" y="910906"/>
                    <a:pt x="369073" y="911535"/>
                  </a:cubicBezTo>
                  <a:lnTo>
                    <a:pt x="367349" y="912677"/>
                  </a:lnTo>
                  <a:lnTo>
                    <a:pt x="365378" y="913344"/>
                  </a:lnTo>
                  <a:lnTo>
                    <a:pt x="363244" y="913478"/>
                  </a:lnTo>
                  <a:cubicBezTo>
                    <a:pt x="362130" y="913506"/>
                    <a:pt x="361072" y="913240"/>
                    <a:pt x="360082" y="912687"/>
                  </a:cubicBezTo>
                  <a:lnTo>
                    <a:pt x="358339" y="911487"/>
                  </a:lnTo>
                  <a:lnTo>
                    <a:pt x="356977" y="909906"/>
                  </a:lnTo>
                  <a:lnTo>
                    <a:pt x="356053" y="908030"/>
                  </a:lnTo>
                  <a:lnTo>
                    <a:pt x="355948" y="907582"/>
                  </a:lnTo>
                  <a:cubicBezTo>
                    <a:pt x="355767" y="906753"/>
                    <a:pt x="355500" y="905915"/>
                    <a:pt x="355443" y="905067"/>
                  </a:cubicBezTo>
                  <a:cubicBezTo>
                    <a:pt x="355377" y="904029"/>
                    <a:pt x="355577" y="902962"/>
                    <a:pt x="355729" y="901924"/>
                  </a:cubicBezTo>
                  <a:cubicBezTo>
                    <a:pt x="356034" y="900447"/>
                    <a:pt x="356691" y="899143"/>
                    <a:pt x="357691" y="898019"/>
                  </a:cubicBezTo>
                  <a:lnTo>
                    <a:pt x="359310" y="896618"/>
                  </a:lnTo>
                  <a:cubicBezTo>
                    <a:pt x="360215" y="895971"/>
                    <a:pt x="361206" y="895590"/>
                    <a:pt x="362292" y="895466"/>
                  </a:cubicBezTo>
                  <a:cubicBezTo>
                    <a:pt x="363006" y="895228"/>
                    <a:pt x="363730" y="895180"/>
                    <a:pt x="364473" y="895333"/>
                  </a:cubicBezTo>
                  <a:close/>
                  <a:moveTo>
                    <a:pt x="49606" y="880360"/>
                  </a:moveTo>
                  <a:cubicBezTo>
                    <a:pt x="47205" y="885132"/>
                    <a:pt x="44767" y="889885"/>
                    <a:pt x="42414" y="894676"/>
                  </a:cubicBezTo>
                  <a:cubicBezTo>
                    <a:pt x="34299" y="911192"/>
                    <a:pt x="21773" y="930566"/>
                    <a:pt x="22840" y="949625"/>
                  </a:cubicBezTo>
                  <a:cubicBezTo>
                    <a:pt x="23745" y="965875"/>
                    <a:pt x="36651" y="976772"/>
                    <a:pt x="52196" y="968266"/>
                  </a:cubicBezTo>
                  <a:cubicBezTo>
                    <a:pt x="67770" y="959741"/>
                    <a:pt x="71856" y="939177"/>
                    <a:pt x="74342" y="923137"/>
                  </a:cubicBezTo>
                  <a:cubicBezTo>
                    <a:pt x="76552" y="908916"/>
                    <a:pt x="76533" y="880207"/>
                    <a:pt x="55282" y="881417"/>
                  </a:cubicBezTo>
                  <a:cubicBezTo>
                    <a:pt x="53092" y="881541"/>
                    <a:pt x="51215" y="881112"/>
                    <a:pt x="49606" y="880360"/>
                  </a:cubicBezTo>
                  <a:close/>
                  <a:moveTo>
                    <a:pt x="360510" y="845298"/>
                  </a:moveTo>
                  <a:cubicBezTo>
                    <a:pt x="361425" y="845365"/>
                    <a:pt x="362330" y="845422"/>
                    <a:pt x="363244" y="845489"/>
                  </a:cubicBezTo>
                  <a:cubicBezTo>
                    <a:pt x="364111" y="845793"/>
                    <a:pt x="364968" y="846098"/>
                    <a:pt x="365835" y="846394"/>
                  </a:cubicBezTo>
                  <a:lnTo>
                    <a:pt x="365911" y="846422"/>
                  </a:lnTo>
                  <a:lnTo>
                    <a:pt x="366035" y="846470"/>
                  </a:lnTo>
                  <a:cubicBezTo>
                    <a:pt x="367597" y="847279"/>
                    <a:pt x="368863" y="848403"/>
                    <a:pt x="369835" y="849870"/>
                  </a:cubicBezTo>
                  <a:lnTo>
                    <a:pt x="370959" y="852166"/>
                  </a:lnTo>
                  <a:cubicBezTo>
                    <a:pt x="371445" y="853432"/>
                    <a:pt x="371588" y="854728"/>
                    <a:pt x="371378" y="856042"/>
                  </a:cubicBezTo>
                  <a:cubicBezTo>
                    <a:pt x="371407" y="857405"/>
                    <a:pt x="371083" y="858690"/>
                    <a:pt x="370407" y="859910"/>
                  </a:cubicBezTo>
                  <a:lnTo>
                    <a:pt x="370331" y="860081"/>
                  </a:lnTo>
                  <a:cubicBezTo>
                    <a:pt x="369606" y="861710"/>
                    <a:pt x="368968" y="862186"/>
                    <a:pt x="367816" y="863177"/>
                  </a:cubicBezTo>
                  <a:cubicBezTo>
                    <a:pt x="367216" y="863834"/>
                    <a:pt x="366492" y="864310"/>
                    <a:pt x="365654" y="864605"/>
                  </a:cubicBezTo>
                  <a:lnTo>
                    <a:pt x="364406" y="865215"/>
                  </a:lnTo>
                  <a:cubicBezTo>
                    <a:pt x="363539" y="865396"/>
                    <a:pt x="362672" y="865567"/>
                    <a:pt x="361805" y="865739"/>
                  </a:cubicBezTo>
                  <a:lnTo>
                    <a:pt x="361729" y="865748"/>
                  </a:lnTo>
                  <a:lnTo>
                    <a:pt x="360958" y="865872"/>
                  </a:lnTo>
                  <a:cubicBezTo>
                    <a:pt x="359577" y="866005"/>
                    <a:pt x="358262" y="865805"/>
                    <a:pt x="357024" y="865224"/>
                  </a:cubicBezTo>
                  <a:cubicBezTo>
                    <a:pt x="355738" y="864901"/>
                    <a:pt x="354605" y="864263"/>
                    <a:pt x="353624" y="863320"/>
                  </a:cubicBezTo>
                  <a:lnTo>
                    <a:pt x="351957" y="861386"/>
                  </a:lnTo>
                  <a:lnTo>
                    <a:pt x="350833" y="859090"/>
                  </a:lnTo>
                  <a:cubicBezTo>
                    <a:pt x="350347" y="857823"/>
                    <a:pt x="350204" y="856528"/>
                    <a:pt x="350414" y="855214"/>
                  </a:cubicBezTo>
                  <a:cubicBezTo>
                    <a:pt x="350356" y="854299"/>
                    <a:pt x="350538" y="853432"/>
                    <a:pt x="350947" y="852613"/>
                  </a:cubicBezTo>
                  <a:cubicBezTo>
                    <a:pt x="351271" y="851328"/>
                    <a:pt x="351909" y="850194"/>
                    <a:pt x="352852" y="849213"/>
                  </a:cubicBezTo>
                  <a:lnTo>
                    <a:pt x="354786" y="847546"/>
                  </a:lnTo>
                  <a:lnTo>
                    <a:pt x="355433" y="847051"/>
                  </a:lnTo>
                  <a:lnTo>
                    <a:pt x="356672" y="846422"/>
                  </a:lnTo>
                  <a:lnTo>
                    <a:pt x="357881" y="845832"/>
                  </a:lnTo>
                  <a:cubicBezTo>
                    <a:pt x="358700" y="845479"/>
                    <a:pt x="359577" y="845298"/>
                    <a:pt x="360510" y="845298"/>
                  </a:cubicBezTo>
                  <a:close/>
                  <a:moveTo>
                    <a:pt x="652928" y="835716"/>
                  </a:moveTo>
                  <a:cubicBezTo>
                    <a:pt x="645537" y="849737"/>
                    <a:pt x="635336" y="862729"/>
                    <a:pt x="634117" y="879036"/>
                  </a:cubicBezTo>
                  <a:cubicBezTo>
                    <a:pt x="633155" y="891885"/>
                    <a:pt x="643023" y="913040"/>
                    <a:pt x="658958" y="910182"/>
                  </a:cubicBezTo>
                  <a:cubicBezTo>
                    <a:pt x="671969" y="907849"/>
                    <a:pt x="676293" y="891390"/>
                    <a:pt x="674750" y="880198"/>
                  </a:cubicBezTo>
                  <a:cubicBezTo>
                    <a:pt x="672493" y="863738"/>
                    <a:pt x="661672" y="849356"/>
                    <a:pt x="652928" y="835716"/>
                  </a:cubicBezTo>
                  <a:close/>
                  <a:moveTo>
                    <a:pt x="228818" y="613355"/>
                  </a:moveTo>
                  <a:cubicBezTo>
                    <a:pt x="227828" y="616584"/>
                    <a:pt x="226828" y="619803"/>
                    <a:pt x="225856" y="623032"/>
                  </a:cubicBezTo>
                  <a:cubicBezTo>
                    <a:pt x="218512" y="647302"/>
                    <a:pt x="210988" y="671514"/>
                    <a:pt x="203444" y="695727"/>
                  </a:cubicBezTo>
                  <a:cubicBezTo>
                    <a:pt x="188766" y="742857"/>
                    <a:pt x="174135" y="789996"/>
                    <a:pt x="159333" y="837087"/>
                  </a:cubicBezTo>
                  <a:cubicBezTo>
                    <a:pt x="152704" y="858166"/>
                    <a:pt x="145417" y="879160"/>
                    <a:pt x="139588" y="900477"/>
                  </a:cubicBezTo>
                  <a:cubicBezTo>
                    <a:pt x="134902" y="917621"/>
                    <a:pt x="133159" y="935243"/>
                    <a:pt x="144722" y="950026"/>
                  </a:cubicBezTo>
                  <a:cubicBezTo>
                    <a:pt x="164772" y="975667"/>
                    <a:pt x="204358" y="984268"/>
                    <a:pt x="234200" y="991459"/>
                  </a:cubicBezTo>
                  <a:cubicBezTo>
                    <a:pt x="286054" y="1003956"/>
                    <a:pt x="339927" y="1008033"/>
                    <a:pt x="393096" y="1003708"/>
                  </a:cubicBezTo>
                  <a:cubicBezTo>
                    <a:pt x="391601" y="997336"/>
                    <a:pt x="393134" y="990135"/>
                    <a:pt x="393353" y="983496"/>
                  </a:cubicBezTo>
                  <a:cubicBezTo>
                    <a:pt x="393696" y="973285"/>
                    <a:pt x="393953" y="963084"/>
                    <a:pt x="394134" y="952873"/>
                  </a:cubicBezTo>
                  <a:cubicBezTo>
                    <a:pt x="394487" y="933100"/>
                    <a:pt x="394572" y="913326"/>
                    <a:pt x="394315" y="893552"/>
                  </a:cubicBezTo>
                  <a:cubicBezTo>
                    <a:pt x="394096" y="876635"/>
                    <a:pt x="394153" y="858338"/>
                    <a:pt x="384771" y="843555"/>
                  </a:cubicBezTo>
                  <a:cubicBezTo>
                    <a:pt x="377380" y="831915"/>
                    <a:pt x="365407" y="825638"/>
                    <a:pt x="355501" y="816923"/>
                  </a:cubicBezTo>
                  <a:cubicBezTo>
                    <a:pt x="351529" y="813827"/>
                    <a:pt x="347862" y="810218"/>
                    <a:pt x="344318" y="806912"/>
                  </a:cubicBezTo>
                  <a:cubicBezTo>
                    <a:pt x="322297" y="786338"/>
                    <a:pt x="300265" y="765755"/>
                    <a:pt x="278234" y="745181"/>
                  </a:cubicBezTo>
                  <a:cubicBezTo>
                    <a:pt x="263404" y="731331"/>
                    <a:pt x="239353" y="712920"/>
                    <a:pt x="249211" y="689545"/>
                  </a:cubicBezTo>
                  <a:cubicBezTo>
                    <a:pt x="252783" y="681068"/>
                    <a:pt x="260022" y="675201"/>
                    <a:pt x="267137" y="669762"/>
                  </a:cubicBezTo>
                  <a:cubicBezTo>
                    <a:pt x="272824" y="665419"/>
                    <a:pt x="282368" y="660123"/>
                    <a:pt x="282930" y="652112"/>
                  </a:cubicBezTo>
                  <a:cubicBezTo>
                    <a:pt x="283654" y="641758"/>
                    <a:pt x="269700" y="635081"/>
                    <a:pt x="261879" y="631719"/>
                  </a:cubicBezTo>
                  <a:cubicBezTo>
                    <a:pt x="252526" y="627690"/>
                    <a:pt x="242963" y="624594"/>
                    <a:pt x="234619" y="618565"/>
                  </a:cubicBezTo>
                  <a:cubicBezTo>
                    <a:pt x="232428" y="616984"/>
                    <a:pt x="230542" y="615212"/>
                    <a:pt x="228818" y="613355"/>
                  </a:cubicBezTo>
                  <a:close/>
                  <a:moveTo>
                    <a:pt x="450846" y="583246"/>
                  </a:moveTo>
                  <a:cubicBezTo>
                    <a:pt x="437178" y="616165"/>
                    <a:pt x="423385" y="648921"/>
                    <a:pt x="412317" y="682925"/>
                  </a:cubicBezTo>
                  <a:cubicBezTo>
                    <a:pt x="405726" y="703185"/>
                    <a:pt x="399697" y="723635"/>
                    <a:pt x="394258" y="744228"/>
                  </a:cubicBezTo>
                  <a:cubicBezTo>
                    <a:pt x="389181" y="763469"/>
                    <a:pt x="386514" y="784700"/>
                    <a:pt x="378780" y="803064"/>
                  </a:cubicBezTo>
                  <a:cubicBezTo>
                    <a:pt x="382133" y="799407"/>
                    <a:pt x="384428" y="793682"/>
                    <a:pt x="386752" y="789625"/>
                  </a:cubicBezTo>
                  <a:cubicBezTo>
                    <a:pt x="392772" y="779109"/>
                    <a:pt x="398716" y="768546"/>
                    <a:pt x="404964" y="758163"/>
                  </a:cubicBezTo>
                  <a:cubicBezTo>
                    <a:pt x="417813" y="736808"/>
                    <a:pt x="430472" y="715349"/>
                    <a:pt x="442969" y="693784"/>
                  </a:cubicBezTo>
                  <a:cubicBezTo>
                    <a:pt x="455351" y="672419"/>
                    <a:pt x="466353" y="651645"/>
                    <a:pt x="463657" y="626185"/>
                  </a:cubicBezTo>
                  <a:cubicBezTo>
                    <a:pt x="462086" y="611345"/>
                    <a:pt x="456942" y="597048"/>
                    <a:pt x="450846" y="583246"/>
                  </a:cubicBezTo>
                  <a:close/>
                  <a:moveTo>
                    <a:pt x="294912" y="571997"/>
                  </a:moveTo>
                  <a:lnTo>
                    <a:pt x="294617" y="572045"/>
                  </a:lnTo>
                  <a:cubicBezTo>
                    <a:pt x="281834" y="571569"/>
                    <a:pt x="266918" y="567968"/>
                    <a:pt x="254517" y="572007"/>
                  </a:cubicBezTo>
                  <a:cubicBezTo>
                    <a:pt x="245049" y="575093"/>
                    <a:pt x="233733" y="585170"/>
                    <a:pt x="238838" y="596067"/>
                  </a:cubicBezTo>
                  <a:cubicBezTo>
                    <a:pt x="242896" y="604735"/>
                    <a:pt x="254450" y="608640"/>
                    <a:pt x="262727" y="611878"/>
                  </a:cubicBezTo>
                  <a:cubicBezTo>
                    <a:pt x="271871" y="615460"/>
                    <a:pt x="280768" y="619127"/>
                    <a:pt x="288359" y="625556"/>
                  </a:cubicBezTo>
                  <a:cubicBezTo>
                    <a:pt x="300351" y="635719"/>
                    <a:pt x="305666" y="652007"/>
                    <a:pt x="297074" y="666123"/>
                  </a:cubicBezTo>
                  <a:cubicBezTo>
                    <a:pt x="293093" y="672657"/>
                    <a:pt x="286930" y="677477"/>
                    <a:pt x="280930" y="682059"/>
                  </a:cubicBezTo>
                  <a:cubicBezTo>
                    <a:pt x="275891" y="685907"/>
                    <a:pt x="269014" y="689860"/>
                    <a:pt x="266252" y="695841"/>
                  </a:cubicBezTo>
                  <a:cubicBezTo>
                    <a:pt x="261803" y="705471"/>
                    <a:pt x="272062" y="714472"/>
                    <a:pt x="278329" y="720454"/>
                  </a:cubicBezTo>
                  <a:cubicBezTo>
                    <a:pt x="287245" y="728960"/>
                    <a:pt x="296351" y="737284"/>
                    <a:pt x="305361" y="745705"/>
                  </a:cubicBezTo>
                  <a:cubicBezTo>
                    <a:pt x="319401" y="758821"/>
                    <a:pt x="333346" y="772089"/>
                    <a:pt x="347443" y="785167"/>
                  </a:cubicBezTo>
                  <a:cubicBezTo>
                    <a:pt x="337175" y="751886"/>
                    <a:pt x="327993" y="718311"/>
                    <a:pt x="319382" y="684545"/>
                  </a:cubicBezTo>
                  <a:cubicBezTo>
                    <a:pt x="314039" y="663580"/>
                    <a:pt x="309095" y="642501"/>
                    <a:pt x="304618" y="621337"/>
                  </a:cubicBezTo>
                  <a:cubicBezTo>
                    <a:pt x="301284" y="605582"/>
                    <a:pt x="296217" y="588494"/>
                    <a:pt x="294912" y="571997"/>
                  </a:cubicBezTo>
                  <a:close/>
                  <a:moveTo>
                    <a:pt x="308066" y="569683"/>
                  </a:moveTo>
                  <a:cubicBezTo>
                    <a:pt x="313143" y="586075"/>
                    <a:pt x="315191" y="604192"/>
                    <a:pt x="319030" y="620584"/>
                  </a:cubicBezTo>
                  <a:cubicBezTo>
                    <a:pt x="323354" y="639063"/>
                    <a:pt x="328012" y="657465"/>
                    <a:pt x="332955" y="675791"/>
                  </a:cubicBezTo>
                  <a:cubicBezTo>
                    <a:pt x="331793" y="654303"/>
                    <a:pt x="334593" y="630700"/>
                    <a:pt x="346938" y="613155"/>
                  </a:cubicBezTo>
                  <a:cubicBezTo>
                    <a:pt x="342861" y="611164"/>
                    <a:pt x="339251" y="608230"/>
                    <a:pt x="336727" y="604011"/>
                  </a:cubicBezTo>
                  <a:cubicBezTo>
                    <a:pt x="332898" y="597601"/>
                    <a:pt x="331650" y="590209"/>
                    <a:pt x="332850" y="582856"/>
                  </a:cubicBezTo>
                  <a:cubicBezTo>
                    <a:pt x="333460" y="579103"/>
                    <a:pt x="334755" y="575369"/>
                    <a:pt x="337194" y="572416"/>
                  </a:cubicBezTo>
                  <a:cubicBezTo>
                    <a:pt x="334422" y="572254"/>
                    <a:pt x="331669" y="572150"/>
                    <a:pt x="328888" y="571931"/>
                  </a:cubicBezTo>
                  <a:cubicBezTo>
                    <a:pt x="321878" y="571369"/>
                    <a:pt x="314953" y="570578"/>
                    <a:pt x="308066" y="569683"/>
                  </a:cubicBezTo>
                  <a:close/>
                  <a:moveTo>
                    <a:pt x="435206" y="566482"/>
                  </a:moveTo>
                  <a:cubicBezTo>
                    <a:pt x="419671" y="569368"/>
                    <a:pt x="403755" y="571331"/>
                    <a:pt x="387533" y="572350"/>
                  </a:cubicBezTo>
                  <a:cubicBezTo>
                    <a:pt x="388867" y="574474"/>
                    <a:pt x="389953" y="576750"/>
                    <a:pt x="390572" y="579198"/>
                  </a:cubicBezTo>
                  <a:cubicBezTo>
                    <a:pt x="392791" y="587933"/>
                    <a:pt x="391410" y="597972"/>
                    <a:pt x="384476" y="604344"/>
                  </a:cubicBezTo>
                  <a:cubicBezTo>
                    <a:pt x="383590" y="605163"/>
                    <a:pt x="382647" y="605906"/>
                    <a:pt x="381656" y="606601"/>
                  </a:cubicBezTo>
                  <a:cubicBezTo>
                    <a:pt x="380552" y="607802"/>
                    <a:pt x="379351" y="608888"/>
                    <a:pt x="378104" y="609888"/>
                  </a:cubicBezTo>
                  <a:cubicBezTo>
                    <a:pt x="389848" y="630100"/>
                    <a:pt x="395496" y="652865"/>
                    <a:pt x="395906" y="676134"/>
                  </a:cubicBezTo>
                  <a:lnTo>
                    <a:pt x="396039" y="675667"/>
                  </a:lnTo>
                  <a:cubicBezTo>
                    <a:pt x="407298" y="638929"/>
                    <a:pt x="419395" y="601687"/>
                    <a:pt x="435206" y="566482"/>
                  </a:cubicBezTo>
                  <a:close/>
                  <a:moveTo>
                    <a:pt x="466324" y="559358"/>
                  </a:moveTo>
                  <a:cubicBezTo>
                    <a:pt x="464162" y="559948"/>
                    <a:pt x="461990" y="560529"/>
                    <a:pt x="459809" y="561082"/>
                  </a:cubicBezTo>
                  <a:cubicBezTo>
                    <a:pt x="471658" y="585932"/>
                    <a:pt x="483202" y="613021"/>
                    <a:pt x="480135" y="641063"/>
                  </a:cubicBezTo>
                  <a:cubicBezTo>
                    <a:pt x="476754" y="672029"/>
                    <a:pt x="458095" y="699089"/>
                    <a:pt x="443159" y="725559"/>
                  </a:cubicBezTo>
                  <a:cubicBezTo>
                    <a:pt x="427967" y="752506"/>
                    <a:pt x="413803" y="780071"/>
                    <a:pt x="397887" y="806608"/>
                  </a:cubicBezTo>
                  <a:cubicBezTo>
                    <a:pt x="394439" y="812361"/>
                    <a:pt x="390496" y="817761"/>
                    <a:pt x="385285" y="821076"/>
                  </a:cubicBezTo>
                  <a:cubicBezTo>
                    <a:pt x="389210" y="824781"/>
                    <a:pt x="392772" y="828715"/>
                    <a:pt x="395725" y="832668"/>
                  </a:cubicBezTo>
                  <a:cubicBezTo>
                    <a:pt x="406412" y="846975"/>
                    <a:pt x="409355" y="865186"/>
                    <a:pt x="410450" y="882579"/>
                  </a:cubicBezTo>
                  <a:cubicBezTo>
                    <a:pt x="411851" y="904906"/>
                    <a:pt x="412308" y="927346"/>
                    <a:pt x="412670" y="949711"/>
                  </a:cubicBezTo>
                  <a:cubicBezTo>
                    <a:pt x="412841" y="960532"/>
                    <a:pt x="412927" y="971352"/>
                    <a:pt x="412927" y="982172"/>
                  </a:cubicBezTo>
                  <a:cubicBezTo>
                    <a:pt x="412927" y="988659"/>
                    <a:pt x="413880" y="995622"/>
                    <a:pt x="412670" y="1001899"/>
                  </a:cubicBezTo>
                  <a:cubicBezTo>
                    <a:pt x="432872" y="999441"/>
                    <a:pt x="452913" y="995755"/>
                    <a:pt x="472649" y="990764"/>
                  </a:cubicBezTo>
                  <a:cubicBezTo>
                    <a:pt x="489203" y="986582"/>
                    <a:pt x="507396" y="982506"/>
                    <a:pt x="522093" y="973438"/>
                  </a:cubicBezTo>
                  <a:cubicBezTo>
                    <a:pt x="538466" y="963332"/>
                    <a:pt x="544048" y="947492"/>
                    <a:pt x="543591" y="928813"/>
                  </a:cubicBezTo>
                  <a:cubicBezTo>
                    <a:pt x="543105" y="908678"/>
                    <a:pt x="539038" y="888446"/>
                    <a:pt x="535847" y="868606"/>
                  </a:cubicBezTo>
                  <a:cubicBezTo>
                    <a:pt x="532523" y="847927"/>
                    <a:pt x="528941" y="827286"/>
                    <a:pt x="525093" y="806684"/>
                  </a:cubicBezTo>
                  <a:cubicBezTo>
                    <a:pt x="509615" y="723330"/>
                    <a:pt x="489851" y="640806"/>
                    <a:pt x="466324" y="559358"/>
                  </a:cubicBezTo>
                  <a:close/>
                  <a:moveTo>
                    <a:pt x="244296" y="556167"/>
                  </a:moveTo>
                  <a:cubicBezTo>
                    <a:pt x="244220" y="556529"/>
                    <a:pt x="244134" y="556881"/>
                    <a:pt x="244058" y="557243"/>
                  </a:cubicBezTo>
                  <a:cubicBezTo>
                    <a:pt x="244611" y="557024"/>
                    <a:pt x="245144" y="556767"/>
                    <a:pt x="245696" y="556567"/>
                  </a:cubicBezTo>
                  <a:cubicBezTo>
                    <a:pt x="245230" y="556433"/>
                    <a:pt x="244763" y="556309"/>
                    <a:pt x="244296" y="556167"/>
                  </a:cubicBezTo>
                  <a:close/>
                  <a:moveTo>
                    <a:pt x="546424" y="356434"/>
                  </a:moveTo>
                  <a:cubicBezTo>
                    <a:pt x="550236" y="358901"/>
                    <a:pt x="552368" y="363642"/>
                    <a:pt x="549610" y="368895"/>
                  </a:cubicBezTo>
                  <a:cubicBezTo>
                    <a:pt x="544448" y="378716"/>
                    <a:pt x="533770" y="385612"/>
                    <a:pt x="523921" y="390012"/>
                  </a:cubicBezTo>
                  <a:cubicBezTo>
                    <a:pt x="514806" y="394089"/>
                    <a:pt x="504366" y="396022"/>
                    <a:pt x="494403" y="395584"/>
                  </a:cubicBezTo>
                  <a:cubicBezTo>
                    <a:pt x="482554" y="395070"/>
                    <a:pt x="470591" y="391841"/>
                    <a:pt x="460666" y="385193"/>
                  </a:cubicBezTo>
                  <a:cubicBezTo>
                    <a:pt x="452465" y="379697"/>
                    <a:pt x="440654" y="372163"/>
                    <a:pt x="439225" y="361628"/>
                  </a:cubicBezTo>
                  <a:cubicBezTo>
                    <a:pt x="438930" y="359408"/>
                    <a:pt x="441111" y="358189"/>
                    <a:pt x="442978" y="358351"/>
                  </a:cubicBezTo>
                  <a:cubicBezTo>
                    <a:pt x="447902" y="358780"/>
                    <a:pt x="451560" y="361285"/>
                    <a:pt x="455732" y="363742"/>
                  </a:cubicBezTo>
                  <a:cubicBezTo>
                    <a:pt x="459694" y="366076"/>
                    <a:pt x="463857" y="368076"/>
                    <a:pt x="468190" y="369600"/>
                  </a:cubicBezTo>
                  <a:cubicBezTo>
                    <a:pt x="476201" y="372410"/>
                    <a:pt x="484507" y="374887"/>
                    <a:pt x="493041" y="375372"/>
                  </a:cubicBezTo>
                  <a:cubicBezTo>
                    <a:pt x="500899" y="375820"/>
                    <a:pt x="508805" y="374344"/>
                    <a:pt x="516015" y="371210"/>
                  </a:cubicBezTo>
                  <a:cubicBezTo>
                    <a:pt x="523293" y="368048"/>
                    <a:pt x="527626" y="362971"/>
                    <a:pt x="533151" y="357618"/>
                  </a:cubicBezTo>
                  <a:cubicBezTo>
                    <a:pt x="537118" y="353775"/>
                    <a:pt x="542612" y="353967"/>
                    <a:pt x="546424" y="356434"/>
                  </a:cubicBezTo>
                  <a:close/>
                  <a:moveTo>
                    <a:pt x="613104" y="239746"/>
                  </a:moveTo>
                  <a:cubicBezTo>
                    <a:pt x="618276" y="241155"/>
                    <a:pt x="621715" y="245175"/>
                    <a:pt x="623658" y="250071"/>
                  </a:cubicBezTo>
                  <a:cubicBezTo>
                    <a:pt x="626582" y="257424"/>
                    <a:pt x="626182" y="266854"/>
                    <a:pt x="624877" y="274512"/>
                  </a:cubicBezTo>
                  <a:cubicBezTo>
                    <a:pt x="624525" y="276579"/>
                    <a:pt x="624067" y="278769"/>
                    <a:pt x="623439" y="280894"/>
                  </a:cubicBezTo>
                  <a:cubicBezTo>
                    <a:pt x="622982" y="284561"/>
                    <a:pt x="622372" y="288228"/>
                    <a:pt x="620619" y="291542"/>
                  </a:cubicBezTo>
                  <a:cubicBezTo>
                    <a:pt x="617867" y="296724"/>
                    <a:pt x="613181" y="300115"/>
                    <a:pt x="607466" y="301010"/>
                  </a:cubicBezTo>
                  <a:cubicBezTo>
                    <a:pt x="601998" y="301868"/>
                    <a:pt x="596369" y="298896"/>
                    <a:pt x="593445" y="294247"/>
                  </a:cubicBezTo>
                  <a:cubicBezTo>
                    <a:pt x="591311" y="290838"/>
                    <a:pt x="590482" y="286590"/>
                    <a:pt x="590568" y="282589"/>
                  </a:cubicBezTo>
                  <a:cubicBezTo>
                    <a:pt x="590625" y="279970"/>
                    <a:pt x="590816" y="277331"/>
                    <a:pt x="591063" y="274721"/>
                  </a:cubicBezTo>
                  <a:cubicBezTo>
                    <a:pt x="590768" y="270902"/>
                    <a:pt x="590749" y="267054"/>
                    <a:pt x="591187" y="263234"/>
                  </a:cubicBezTo>
                  <a:cubicBezTo>
                    <a:pt x="591682" y="258805"/>
                    <a:pt x="592740" y="253881"/>
                    <a:pt x="594921" y="249994"/>
                  </a:cubicBezTo>
                  <a:cubicBezTo>
                    <a:pt x="595864" y="248308"/>
                    <a:pt x="597093" y="246832"/>
                    <a:pt x="598483" y="245565"/>
                  </a:cubicBezTo>
                  <a:lnTo>
                    <a:pt x="599245" y="244480"/>
                  </a:lnTo>
                  <a:cubicBezTo>
                    <a:pt x="602627" y="240546"/>
                    <a:pt x="608018" y="238355"/>
                    <a:pt x="613104" y="239746"/>
                  </a:cubicBezTo>
                  <a:close/>
                  <a:moveTo>
                    <a:pt x="375512" y="220801"/>
                  </a:moveTo>
                  <a:cubicBezTo>
                    <a:pt x="380675" y="222210"/>
                    <a:pt x="384123" y="226230"/>
                    <a:pt x="386066" y="231126"/>
                  </a:cubicBezTo>
                  <a:cubicBezTo>
                    <a:pt x="388990" y="238479"/>
                    <a:pt x="388590" y="247909"/>
                    <a:pt x="387285" y="255567"/>
                  </a:cubicBezTo>
                  <a:cubicBezTo>
                    <a:pt x="386933" y="257634"/>
                    <a:pt x="386475" y="259825"/>
                    <a:pt x="385847" y="261949"/>
                  </a:cubicBezTo>
                  <a:cubicBezTo>
                    <a:pt x="385399" y="265616"/>
                    <a:pt x="384789" y="269283"/>
                    <a:pt x="383037" y="272598"/>
                  </a:cubicBezTo>
                  <a:cubicBezTo>
                    <a:pt x="380284" y="277779"/>
                    <a:pt x="375607" y="281170"/>
                    <a:pt x="369883" y="282065"/>
                  </a:cubicBezTo>
                  <a:cubicBezTo>
                    <a:pt x="364416" y="282923"/>
                    <a:pt x="358786" y="279951"/>
                    <a:pt x="355862" y="275322"/>
                  </a:cubicBezTo>
                  <a:cubicBezTo>
                    <a:pt x="353719" y="271912"/>
                    <a:pt x="352890" y="267664"/>
                    <a:pt x="352976" y="263663"/>
                  </a:cubicBezTo>
                  <a:cubicBezTo>
                    <a:pt x="353033" y="261044"/>
                    <a:pt x="353214" y="258405"/>
                    <a:pt x="353462" y="255776"/>
                  </a:cubicBezTo>
                  <a:cubicBezTo>
                    <a:pt x="353167" y="251957"/>
                    <a:pt x="353147" y="248109"/>
                    <a:pt x="353586" y="244289"/>
                  </a:cubicBezTo>
                  <a:cubicBezTo>
                    <a:pt x="354081" y="239860"/>
                    <a:pt x="355138" y="234936"/>
                    <a:pt x="357320" y="231050"/>
                  </a:cubicBezTo>
                  <a:cubicBezTo>
                    <a:pt x="358263" y="229364"/>
                    <a:pt x="359491" y="227887"/>
                    <a:pt x="360882" y="226621"/>
                  </a:cubicBezTo>
                  <a:lnTo>
                    <a:pt x="361653" y="225535"/>
                  </a:lnTo>
                  <a:cubicBezTo>
                    <a:pt x="365035" y="221601"/>
                    <a:pt x="370426" y="219410"/>
                    <a:pt x="375512" y="220801"/>
                  </a:cubicBezTo>
                  <a:close/>
                  <a:moveTo>
                    <a:pt x="372427" y="25948"/>
                  </a:moveTo>
                  <a:cubicBezTo>
                    <a:pt x="284206" y="18900"/>
                    <a:pt x="202186" y="42226"/>
                    <a:pt x="141160" y="85117"/>
                  </a:cubicBezTo>
                  <a:cubicBezTo>
                    <a:pt x="80085" y="128075"/>
                    <a:pt x="40176" y="190073"/>
                    <a:pt x="34480" y="261330"/>
                  </a:cubicBezTo>
                  <a:cubicBezTo>
                    <a:pt x="28812" y="332586"/>
                    <a:pt x="58397" y="400128"/>
                    <a:pt x="111890" y="452220"/>
                  </a:cubicBezTo>
                  <a:cubicBezTo>
                    <a:pt x="165353" y="504246"/>
                    <a:pt x="242630" y="540279"/>
                    <a:pt x="330850" y="547299"/>
                  </a:cubicBezTo>
                  <a:cubicBezTo>
                    <a:pt x="419071" y="554347"/>
                    <a:pt x="501090" y="531021"/>
                    <a:pt x="562117" y="488130"/>
                  </a:cubicBezTo>
                  <a:cubicBezTo>
                    <a:pt x="623191" y="445172"/>
                    <a:pt x="663101" y="383174"/>
                    <a:pt x="668797" y="311917"/>
                  </a:cubicBezTo>
                  <a:cubicBezTo>
                    <a:pt x="674455" y="240661"/>
                    <a:pt x="644880" y="173119"/>
                    <a:pt x="591387" y="121027"/>
                  </a:cubicBezTo>
                  <a:cubicBezTo>
                    <a:pt x="537924" y="69001"/>
                    <a:pt x="460647" y="32968"/>
                    <a:pt x="372427" y="25948"/>
                  </a:cubicBezTo>
                  <a:close/>
                  <a:moveTo>
                    <a:pt x="374399" y="1316"/>
                  </a:moveTo>
                  <a:cubicBezTo>
                    <a:pt x="468134" y="8803"/>
                    <a:pt x="550716" y="47017"/>
                    <a:pt x="608618" y="103310"/>
                  </a:cubicBezTo>
                  <a:cubicBezTo>
                    <a:pt x="666492" y="159527"/>
                    <a:pt x="699772" y="234355"/>
                    <a:pt x="693419" y="313870"/>
                  </a:cubicBezTo>
                  <a:cubicBezTo>
                    <a:pt x="687095" y="393385"/>
                    <a:pt x="642375" y="461993"/>
                    <a:pt x="576319" y="508332"/>
                  </a:cubicBezTo>
                  <a:cubicBezTo>
                    <a:pt x="550306" y="526592"/>
                    <a:pt x="520931" y="541422"/>
                    <a:pt x="489203" y="552309"/>
                  </a:cubicBezTo>
                  <a:cubicBezTo>
                    <a:pt x="489480" y="553281"/>
                    <a:pt x="489737" y="554252"/>
                    <a:pt x="490013" y="555214"/>
                  </a:cubicBezTo>
                  <a:cubicBezTo>
                    <a:pt x="505796" y="572692"/>
                    <a:pt x="517921" y="593790"/>
                    <a:pt x="530789" y="613374"/>
                  </a:cubicBezTo>
                  <a:cubicBezTo>
                    <a:pt x="544963" y="634948"/>
                    <a:pt x="559088" y="656551"/>
                    <a:pt x="573166" y="678192"/>
                  </a:cubicBezTo>
                  <a:cubicBezTo>
                    <a:pt x="597988" y="716349"/>
                    <a:pt x="622725" y="754553"/>
                    <a:pt x="647671" y="792625"/>
                  </a:cubicBezTo>
                  <a:cubicBezTo>
                    <a:pt x="659386" y="810513"/>
                    <a:pt x="672121" y="828077"/>
                    <a:pt x="682647" y="846698"/>
                  </a:cubicBezTo>
                  <a:cubicBezTo>
                    <a:pt x="691238" y="861910"/>
                    <a:pt x="697677" y="879245"/>
                    <a:pt x="693800" y="896847"/>
                  </a:cubicBezTo>
                  <a:cubicBezTo>
                    <a:pt x="686409" y="930118"/>
                    <a:pt x="648157" y="942625"/>
                    <a:pt x="625306" y="915431"/>
                  </a:cubicBezTo>
                  <a:cubicBezTo>
                    <a:pt x="600788" y="886265"/>
                    <a:pt x="617067" y="842526"/>
                    <a:pt x="642699" y="819704"/>
                  </a:cubicBezTo>
                  <a:cubicBezTo>
                    <a:pt x="626287" y="794111"/>
                    <a:pt x="609866" y="768526"/>
                    <a:pt x="593388" y="742981"/>
                  </a:cubicBezTo>
                  <a:cubicBezTo>
                    <a:pt x="573509" y="712148"/>
                    <a:pt x="553516" y="681382"/>
                    <a:pt x="533761" y="650474"/>
                  </a:cubicBezTo>
                  <a:cubicBezTo>
                    <a:pt x="523884" y="635015"/>
                    <a:pt x="514016" y="619546"/>
                    <a:pt x="504148" y="604087"/>
                  </a:cubicBezTo>
                  <a:cubicBezTo>
                    <a:pt x="503757" y="603478"/>
                    <a:pt x="503367" y="602877"/>
                    <a:pt x="502976" y="602268"/>
                  </a:cubicBezTo>
                  <a:cubicBezTo>
                    <a:pt x="524970" y="685068"/>
                    <a:pt x="543048" y="768889"/>
                    <a:pt x="556955" y="853432"/>
                  </a:cubicBezTo>
                  <a:cubicBezTo>
                    <a:pt x="560508" y="875054"/>
                    <a:pt x="564756" y="896866"/>
                    <a:pt x="566651" y="918717"/>
                  </a:cubicBezTo>
                  <a:cubicBezTo>
                    <a:pt x="568347" y="938329"/>
                    <a:pt x="566632" y="958826"/>
                    <a:pt x="554945" y="975333"/>
                  </a:cubicBezTo>
                  <a:cubicBezTo>
                    <a:pt x="544639" y="989897"/>
                    <a:pt x="528313" y="998394"/>
                    <a:pt x="511854" y="1004213"/>
                  </a:cubicBezTo>
                  <a:cubicBezTo>
                    <a:pt x="492499" y="1011062"/>
                    <a:pt x="472268" y="1015767"/>
                    <a:pt x="452161" y="1019720"/>
                  </a:cubicBezTo>
                  <a:cubicBezTo>
                    <a:pt x="449617" y="1020225"/>
                    <a:pt x="447055" y="1020644"/>
                    <a:pt x="444502" y="1021101"/>
                  </a:cubicBezTo>
                  <a:cubicBezTo>
                    <a:pt x="450103" y="1053115"/>
                    <a:pt x="452665" y="1085528"/>
                    <a:pt x="455723" y="1117989"/>
                  </a:cubicBezTo>
                  <a:cubicBezTo>
                    <a:pt x="457142" y="1133077"/>
                    <a:pt x="457952" y="1148488"/>
                    <a:pt x="460409" y="1163500"/>
                  </a:cubicBezTo>
                  <a:cubicBezTo>
                    <a:pt x="478516" y="1157156"/>
                    <a:pt x="497547" y="1153279"/>
                    <a:pt x="516749" y="1152660"/>
                  </a:cubicBezTo>
                  <a:cubicBezTo>
                    <a:pt x="532866" y="1152146"/>
                    <a:pt x="553792" y="1151717"/>
                    <a:pt x="567451" y="1161738"/>
                  </a:cubicBezTo>
                  <a:cubicBezTo>
                    <a:pt x="579138" y="1170310"/>
                    <a:pt x="581434" y="1185245"/>
                    <a:pt x="575481" y="1198047"/>
                  </a:cubicBezTo>
                  <a:cubicBezTo>
                    <a:pt x="569270" y="1211392"/>
                    <a:pt x="555726" y="1218697"/>
                    <a:pt x="542057" y="1222326"/>
                  </a:cubicBezTo>
                  <a:cubicBezTo>
                    <a:pt x="513378" y="1229937"/>
                    <a:pt x="478059" y="1236118"/>
                    <a:pt x="456666" y="1210096"/>
                  </a:cubicBezTo>
                  <a:cubicBezTo>
                    <a:pt x="438283" y="1187731"/>
                    <a:pt x="439140" y="1154261"/>
                    <a:pt x="437101" y="1127019"/>
                  </a:cubicBezTo>
                  <a:cubicBezTo>
                    <a:pt x="434511" y="1092472"/>
                    <a:pt x="430967" y="1057944"/>
                    <a:pt x="431129" y="1023358"/>
                  </a:cubicBezTo>
                  <a:cubicBezTo>
                    <a:pt x="373151" y="1032293"/>
                    <a:pt x="313524" y="1031455"/>
                    <a:pt x="255841" y="1020558"/>
                  </a:cubicBezTo>
                  <a:cubicBezTo>
                    <a:pt x="259527" y="1033026"/>
                    <a:pt x="259356" y="1047695"/>
                    <a:pt x="260603" y="1060192"/>
                  </a:cubicBezTo>
                  <a:cubicBezTo>
                    <a:pt x="262203" y="1076270"/>
                    <a:pt x="263689" y="1092338"/>
                    <a:pt x="265156" y="1108426"/>
                  </a:cubicBezTo>
                  <a:cubicBezTo>
                    <a:pt x="268080" y="1140544"/>
                    <a:pt x="270062" y="1172920"/>
                    <a:pt x="274100" y="1204905"/>
                  </a:cubicBezTo>
                  <a:cubicBezTo>
                    <a:pt x="274291" y="1206372"/>
                    <a:pt x="274053" y="1207753"/>
                    <a:pt x="273624" y="1209058"/>
                  </a:cubicBezTo>
                  <a:cubicBezTo>
                    <a:pt x="275062" y="1208829"/>
                    <a:pt x="276520" y="1208677"/>
                    <a:pt x="278015" y="1208772"/>
                  </a:cubicBezTo>
                  <a:cubicBezTo>
                    <a:pt x="284559" y="1209182"/>
                    <a:pt x="289673" y="1214944"/>
                    <a:pt x="286463" y="1221564"/>
                  </a:cubicBezTo>
                  <a:cubicBezTo>
                    <a:pt x="281073" y="1232670"/>
                    <a:pt x="265613" y="1237233"/>
                    <a:pt x="254574" y="1240728"/>
                  </a:cubicBezTo>
                  <a:cubicBezTo>
                    <a:pt x="241877" y="1244748"/>
                    <a:pt x="228447" y="1247110"/>
                    <a:pt x="215131" y="1247529"/>
                  </a:cubicBezTo>
                  <a:cubicBezTo>
                    <a:pt x="194500" y="1248177"/>
                    <a:pt x="159933" y="1246510"/>
                    <a:pt x="146656" y="1227717"/>
                  </a:cubicBezTo>
                  <a:cubicBezTo>
                    <a:pt x="139579" y="1217697"/>
                    <a:pt x="141150" y="1204333"/>
                    <a:pt x="148722" y="1195037"/>
                  </a:cubicBezTo>
                  <a:cubicBezTo>
                    <a:pt x="156133" y="1185941"/>
                    <a:pt x="167401" y="1182388"/>
                    <a:pt x="178641" y="1180797"/>
                  </a:cubicBezTo>
                  <a:cubicBezTo>
                    <a:pt x="201843" y="1177511"/>
                    <a:pt x="227732" y="1181883"/>
                    <a:pt x="250897" y="1189436"/>
                  </a:cubicBezTo>
                  <a:cubicBezTo>
                    <a:pt x="249288" y="1162881"/>
                    <a:pt x="246668" y="1136315"/>
                    <a:pt x="244658" y="1109817"/>
                  </a:cubicBezTo>
                  <a:cubicBezTo>
                    <a:pt x="243439" y="1093720"/>
                    <a:pt x="242239" y="1077622"/>
                    <a:pt x="241144" y="1061516"/>
                  </a:cubicBezTo>
                  <a:cubicBezTo>
                    <a:pt x="240201" y="1047495"/>
                    <a:pt x="237153" y="1031331"/>
                    <a:pt x="240086" y="1017339"/>
                  </a:cubicBezTo>
                  <a:cubicBezTo>
                    <a:pt x="224522" y="1013881"/>
                    <a:pt x="209121" y="1009700"/>
                    <a:pt x="193966" y="1004756"/>
                  </a:cubicBezTo>
                  <a:cubicBezTo>
                    <a:pt x="163353" y="994774"/>
                    <a:pt x="129272" y="979582"/>
                    <a:pt x="116576" y="947530"/>
                  </a:cubicBezTo>
                  <a:cubicBezTo>
                    <a:pt x="109003" y="928423"/>
                    <a:pt x="113080" y="907668"/>
                    <a:pt x="118909" y="888713"/>
                  </a:cubicBezTo>
                  <a:cubicBezTo>
                    <a:pt x="125901" y="865977"/>
                    <a:pt x="133330" y="843374"/>
                    <a:pt x="140550" y="820705"/>
                  </a:cubicBezTo>
                  <a:cubicBezTo>
                    <a:pt x="155342" y="774289"/>
                    <a:pt x="170335" y="727931"/>
                    <a:pt x="185251" y="681554"/>
                  </a:cubicBezTo>
                  <a:cubicBezTo>
                    <a:pt x="193623" y="655512"/>
                    <a:pt x="201310" y="628719"/>
                    <a:pt x="210121" y="602420"/>
                  </a:cubicBezTo>
                  <a:cubicBezTo>
                    <a:pt x="194823" y="628100"/>
                    <a:pt x="179431" y="653712"/>
                    <a:pt x="163705" y="679192"/>
                  </a:cubicBezTo>
                  <a:cubicBezTo>
                    <a:pt x="127558" y="737770"/>
                    <a:pt x="92639" y="797187"/>
                    <a:pt x="60902" y="858290"/>
                  </a:cubicBezTo>
                  <a:cubicBezTo>
                    <a:pt x="82905" y="860853"/>
                    <a:pt x="97183" y="881541"/>
                    <a:pt x="98935" y="903372"/>
                  </a:cubicBezTo>
                  <a:cubicBezTo>
                    <a:pt x="100802" y="926661"/>
                    <a:pt x="94440" y="956159"/>
                    <a:pt x="79933" y="974819"/>
                  </a:cubicBezTo>
                  <a:cubicBezTo>
                    <a:pt x="68093" y="990050"/>
                    <a:pt x="47129" y="999327"/>
                    <a:pt x="28212" y="992774"/>
                  </a:cubicBezTo>
                  <a:cubicBezTo>
                    <a:pt x="10429" y="986611"/>
                    <a:pt x="333" y="967952"/>
                    <a:pt x="9" y="949768"/>
                  </a:cubicBezTo>
                  <a:cubicBezTo>
                    <a:pt x="-429" y="925261"/>
                    <a:pt x="13858" y="902305"/>
                    <a:pt x="24650" y="881207"/>
                  </a:cubicBezTo>
                  <a:cubicBezTo>
                    <a:pt x="36566" y="857909"/>
                    <a:pt x="48996" y="834868"/>
                    <a:pt x="61836" y="812056"/>
                  </a:cubicBezTo>
                  <a:cubicBezTo>
                    <a:pt x="112337" y="722369"/>
                    <a:pt x="168354" y="636224"/>
                    <a:pt x="228190" y="552585"/>
                  </a:cubicBezTo>
                  <a:cubicBezTo>
                    <a:pt x="228571" y="552052"/>
                    <a:pt x="229018" y="551680"/>
                    <a:pt x="229495" y="551395"/>
                  </a:cubicBezTo>
                  <a:cubicBezTo>
                    <a:pt x="177069" y="533431"/>
                    <a:pt x="131016" y="505236"/>
                    <a:pt x="94678" y="469918"/>
                  </a:cubicBezTo>
                  <a:cubicBezTo>
                    <a:pt x="36794" y="413701"/>
                    <a:pt x="3514" y="338873"/>
                    <a:pt x="9867" y="259358"/>
                  </a:cubicBezTo>
                  <a:cubicBezTo>
                    <a:pt x="16192" y="179843"/>
                    <a:pt x="60912" y="111235"/>
                    <a:pt x="126967" y="64896"/>
                  </a:cubicBezTo>
                  <a:cubicBezTo>
                    <a:pt x="193061" y="18500"/>
                    <a:pt x="280653" y="-6142"/>
                    <a:pt x="374399" y="13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banner1">
              <a:extLst>
                <a:ext uri="{FF2B5EF4-FFF2-40B4-BE49-F238E27FC236}">
                  <a16:creationId xmlns:a16="http://schemas.microsoft.com/office/drawing/2014/main" id="{CCF90765-5BD6-0993-3E87-BB2A3BD8E9C8}"/>
                </a:ext>
              </a:extLst>
            </p:cNvPr>
            <p:cNvSpPr>
              <a:spLocks/>
            </p:cNvSpPr>
            <p:nvPr/>
          </p:nvSpPr>
          <p:spPr>
            <a:xfrm>
              <a:off x="689079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!!linha">
              <a:extLst>
                <a:ext uri="{FF2B5EF4-FFF2-40B4-BE49-F238E27FC236}">
                  <a16:creationId xmlns:a16="http://schemas.microsoft.com/office/drawing/2014/main" id="{C7F9D795-367C-07EA-0F1C-6BC8DD69A9AF}"/>
                </a:ext>
              </a:extLst>
            </p:cNvPr>
            <p:cNvSpPr/>
            <p:nvPr/>
          </p:nvSpPr>
          <p:spPr>
            <a:xfrm>
              <a:off x="797722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!!banner3">
            <a:extLst>
              <a:ext uri="{FF2B5EF4-FFF2-40B4-BE49-F238E27FC236}">
                <a16:creationId xmlns:a16="http://schemas.microsoft.com/office/drawing/2014/main" id="{D9AA80E0-F9DD-3A06-FAA7-255C6D8AC18A}"/>
              </a:ext>
            </a:extLst>
          </p:cNvPr>
          <p:cNvGrpSpPr/>
          <p:nvPr/>
        </p:nvGrpSpPr>
        <p:grpSpPr>
          <a:xfrm>
            <a:off x="13164681" y="11849439"/>
            <a:ext cx="3276000" cy="4428366"/>
            <a:chOff x="8226921" y="1808922"/>
            <a:chExt cx="3276000" cy="4428366"/>
          </a:xfrm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7FA3B3F-D2B5-9911-920C-3B1AD1D54C94}"/>
                </a:ext>
              </a:extLst>
            </p:cNvPr>
            <p:cNvSpPr/>
            <p:nvPr/>
          </p:nvSpPr>
          <p:spPr>
            <a:xfrm>
              <a:off x="8440101" y="2024493"/>
              <a:ext cx="840365" cy="1404508"/>
            </a:xfrm>
            <a:custGeom>
              <a:avLst/>
              <a:gdLst>
                <a:gd name="connsiteX0" fmla="*/ 240706 w 756550"/>
                <a:gd name="connsiteY0" fmla="*/ 1205932 h 1264427"/>
                <a:gd name="connsiteX1" fmla="*/ 209826 w 756550"/>
                <a:gd name="connsiteY1" fmla="*/ 1223324 h 1264427"/>
                <a:gd name="connsiteX2" fmla="*/ 250889 w 756550"/>
                <a:gd name="connsiteY2" fmla="*/ 1240755 h 1264427"/>
                <a:gd name="connsiteX3" fmla="*/ 290484 w 756550"/>
                <a:gd name="connsiteY3" fmla="*/ 1239879 h 1264427"/>
                <a:gd name="connsiteX4" fmla="*/ 290798 w 756550"/>
                <a:gd name="connsiteY4" fmla="*/ 1211628 h 1264427"/>
                <a:gd name="connsiteX5" fmla="*/ 290417 w 756550"/>
                <a:gd name="connsiteY5" fmla="*/ 1211552 h 1264427"/>
                <a:gd name="connsiteX6" fmla="*/ 240706 w 756550"/>
                <a:gd name="connsiteY6" fmla="*/ 1205932 h 1264427"/>
                <a:gd name="connsiteX7" fmla="*/ 542554 w 756550"/>
                <a:gd name="connsiteY7" fmla="*/ 1188320 h 1264427"/>
                <a:gd name="connsiteX8" fmla="*/ 481765 w 756550"/>
                <a:gd name="connsiteY8" fmla="*/ 1193911 h 1264427"/>
                <a:gd name="connsiteX9" fmla="*/ 477545 w 756550"/>
                <a:gd name="connsiteY9" fmla="*/ 1193873 h 1264427"/>
                <a:gd name="connsiteX10" fmla="*/ 480146 w 756550"/>
                <a:gd name="connsiteY10" fmla="*/ 1212085 h 1264427"/>
                <a:gd name="connsiteX11" fmla="*/ 515769 w 756550"/>
                <a:gd name="connsiteY11" fmla="*/ 1221696 h 1264427"/>
                <a:gd name="connsiteX12" fmla="*/ 561213 w 756550"/>
                <a:gd name="connsiteY12" fmla="*/ 1202941 h 1264427"/>
                <a:gd name="connsiteX13" fmla="*/ 570576 w 756550"/>
                <a:gd name="connsiteY13" fmla="*/ 1195026 h 1264427"/>
                <a:gd name="connsiteX14" fmla="*/ 569538 w 756550"/>
                <a:gd name="connsiteY14" fmla="*/ 1189587 h 1264427"/>
                <a:gd name="connsiteX15" fmla="*/ 542554 w 756550"/>
                <a:gd name="connsiteY15" fmla="*/ 1188320 h 1264427"/>
                <a:gd name="connsiteX16" fmla="*/ 648704 w 756550"/>
                <a:gd name="connsiteY16" fmla="*/ 792225 h 1264427"/>
                <a:gd name="connsiteX17" fmla="*/ 605304 w 756550"/>
                <a:gd name="connsiteY17" fmla="*/ 794680 h 1264427"/>
                <a:gd name="connsiteX18" fmla="*/ 605142 w 756550"/>
                <a:gd name="connsiteY18" fmla="*/ 794690 h 1264427"/>
                <a:gd name="connsiteX19" fmla="*/ 626850 w 756550"/>
                <a:gd name="connsiteY19" fmla="*/ 820264 h 1264427"/>
                <a:gd name="connsiteX20" fmla="*/ 663874 w 756550"/>
                <a:gd name="connsiteY20" fmla="*/ 838591 h 1264427"/>
                <a:gd name="connsiteX21" fmla="*/ 679409 w 756550"/>
                <a:gd name="connsiteY21" fmla="*/ 817216 h 1264427"/>
                <a:gd name="connsiteX22" fmla="*/ 648704 w 756550"/>
                <a:gd name="connsiteY22" fmla="*/ 792225 h 1264427"/>
                <a:gd name="connsiteX23" fmla="*/ 109785 w 756550"/>
                <a:gd name="connsiteY23" fmla="*/ 791651 h 1264427"/>
                <a:gd name="connsiteX24" fmla="*/ 37538 w 756550"/>
                <a:gd name="connsiteY24" fmla="*/ 843725 h 1264427"/>
                <a:gd name="connsiteX25" fmla="*/ 51216 w 756550"/>
                <a:gd name="connsiteY25" fmla="*/ 870414 h 1264427"/>
                <a:gd name="connsiteX26" fmla="*/ 84268 w 756550"/>
                <a:gd name="connsiteY26" fmla="*/ 841258 h 1264427"/>
                <a:gd name="connsiteX27" fmla="*/ 109785 w 756550"/>
                <a:gd name="connsiteY27" fmla="*/ 791651 h 1264427"/>
                <a:gd name="connsiteX28" fmla="*/ 448532 w 756550"/>
                <a:gd name="connsiteY28" fmla="*/ 558489 h 1264427"/>
                <a:gd name="connsiteX29" fmla="*/ 342881 w 756550"/>
                <a:gd name="connsiteY29" fmla="*/ 572395 h 1264427"/>
                <a:gd name="connsiteX30" fmla="*/ 246612 w 756550"/>
                <a:gd name="connsiteY30" fmla="*/ 560889 h 1264427"/>
                <a:gd name="connsiteX31" fmla="*/ 246574 w 756550"/>
                <a:gd name="connsiteY31" fmla="*/ 561280 h 1264427"/>
                <a:gd name="connsiteX32" fmla="*/ 247145 w 756550"/>
                <a:gd name="connsiteY32" fmla="*/ 561565 h 1264427"/>
                <a:gd name="connsiteX33" fmla="*/ 246383 w 756550"/>
                <a:gd name="connsiteY33" fmla="*/ 563242 h 1264427"/>
                <a:gd name="connsiteX34" fmla="*/ 228486 w 756550"/>
                <a:gd name="connsiteY34" fmla="*/ 688534 h 1264427"/>
                <a:gd name="connsiteX35" fmla="*/ 215827 w 756550"/>
                <a:gd name="connsiteY35" fmla="*/ 819407 h 1264427"/>
                <a:gd name="connsiteX36" fmla="*/ 213312 w 756550"/>
                <a:gd name="connsiteY36" fmla="*/ 877138 h 1264427"/>
                <a:gd name="connsiteX37" fmla="*/ 217027 w 756550"/>
                <a:gd name="connsiteY37" fmla="*/ 926440 h 1264427"/>
                <a:gd name="connsiteX38" fmla="*/ 288169 w 756550"/>
                <a:gd name="connsiteY38" fmla="*/ 962187 h 1264427"/>
                <a:gd name="connsiteX39" fmla="*/ 405784 w 756550"/>
                <a:gd name="connsiteY39" fmla="*/ 963511 h 1264427"/>
                <a:gd name="connsiteX40" fmla="*/ 466125 w 756550"/>
                <a:gd name="connsiteY40" fmla="*/ 958386 h 1264427"/>
                <a:gd name="connsiteX41" fmla="*/ 510921 w 756550"/>
                <a:gd name="connsiteY41" fmla="*/ 949795 h 1264427"/>
                <a:gd name="connsiteX42" fmla="*/ 543220 w 756550"/>
                <a:gd name="connsiteY42" fmla="*/ 924763 h 1264427"/>
                <a:gd name="connsiteX43" fmla="*/ 548907 w 756550"/>
                <a:gd name="connsiteY43" fmla="*/ 882520 h 1264427"/>
                <a:gd name="connsiteX44" fmla="*/ 522999 w 756550"/>
                <a:gd name="connsiteY44" fmla="*/ 779888 h 1264427"/>
                <a:gd name="connsiteX45" fmla="*/ 448761 w 756550"/>
                <a:gd name="connsiteY45" fmla="*/ 559375 h 1264427"/>
                <a:gd name="connsiteX46" fmla="*/ 448532 w 756550"/>
                <a:gd name="connsiteY46" fmla="*/ 558489 h 1264427"/>
                <a:gd name="connsiteX47" fmla="*/ 353208 w 756550"/>
                <a:gd name="connsiteY47" fmla="*/ 381494 h 1264427"/>
                <a:gd name="connsiteX48" fmla="*/ 357378 w 756550"/>
                <a:gd name="connsiteY48" fmla="*/ 393658 h 1264427"/>
                <a:gd name="connsiteX49" fmla="*/ 333470 w 756550"/>
                <a:gd name="connsiteY49" fmla="*/ 416747 h 1264427"/>
                <a:gd name="connsiteX50" fmla="*/ 304486 w 756550"/>
                <a:gd name="connsiteY50" fmla="*/ 424643 h 1264427"/>
                <a:gd name="connsiteX51" fmla="*/ 270024 w 756550"/>
                <a:gd name="connsiteY51" fmla="*/ 416957 h 1264427"/>
                <a:gd name="connsiteX52" fmla="*/ 246783 w 756550"/>
                <a:gd name="connsiteY52" fmla="*/ 395173 h 1264427"/>
                <a:gd name="connsiteX53" fmla="*/ 250260 w 756550"/>
                <a:gd name="connsiteY53" fmla="*/ 391611 h 1264427"/>
                <a:gd name="connsiteX54" fmla="*/ 263404 w 756550"/>
                <a:gd name="connsiteY54" fmla="*/ 395973 h 1264427"/>
                <a:gd name="connsiteX55" fmla="*/ 276282 w 756550"/>
                <a:gd name="connsiteY55" fmla="*/ 400821 h 1264427"/>
                <a:gd name="connsiteX56" fmla="*/ 301514 w 756550"/>
                <a:gd name="connsiteY56" fmla="*/ 404603 h 1264427"/>
                <a:gd name="connsiteX57" fmla="*/ 324078 w 756550"/>
                <a:gd name="connsiteY57" fmla="*/ 398630 h 1264427"/>
                <a:gd name="connsiteX58" fmla="*/ 340080 w 756550"/>
                <a:gd name="connsiteY58" fmla="*/ 383724 h 1264427"/>
                <a:gd name="connsiteX59" fmla="*/ 353208 w 756550"/>
                <a:gd name="connsiteY59" fmla="*/ 381494 h 1264427"/>
                <a:gd name="connsiteX60" fmla="*/ 678752 w 756550"/>
                <a:gd name="connsiteY60" fmla="*/ 343948 h 1264427"/>
                <a:gd name="connsiteX61" fmla="*/ 584464 w 756550"/>
                <a:gd name="connsiteY61" fmla="*/ 489376 h 1264427"/>
                <a:gd name="connsiteX62" fmla="*/ 532200 w 756550"/>
                <a:gd name="connsiteY62" fmla="*/ 524875 h 1264427"/>
                <a:gd name="connsiteX63" fmla="*/ 542106 w 756550"/>
                <a:gd name="connsiteY63" fmla="*/ 527428 h 1264427"/>
                <a:gd name="connsiteX64" fmla="*/ 571348 w 756550"/>
                <a:gd name="connsiteY64" fmla="*/ 532467 h 1264427"/>
                <a:gd name="connsiteX65" fmla="*/ 627431 w 756550"/>
                <a:gd name="connsiteY65" fmla="*/ 534010 h 1264427"/>
                <a:gd name="connsiteX66" fmla="*/ 722700 w 756550"/>
                <a:gd name="connsiteY66" fmla="*/ 504368 h 1264427"/>
                <a:gd name="connsiteX67" fmla="*/ 719985 w 756550"/>
                <a:gd name="connsiteY67" fmla="*/ 406165 h 1264427"/>
                <a:gd name="connsiteX68" fmla="*/ 678752 w 756550"/>
                <a:gd name="connsiteY68" fmla="*/ 343948 h 1264427"/>
                <a:gd name="connsiteX69" fmla="*/ 430587 w 756550"/>
                <a:gd name="connsiteY69" fmla="*/ 292798 h 1264427"/>
                <a:gd name="connsiteX70" fmla="*/ 442093 w 756550"/>
                <a:gd name="connsiteY70" fmla="*/ 302247 h 1264427"/>
                <a:gd name="connsiteX71" fmla="*/ 445294 w 756550"/>
                <a:gd name="connsiteY71" fmla="*/ 326517 h 1264427"/>
                <a:gd name="connsiteX72" fmla="*/ 444351 w 756550"/>
                <a:gd name="connsiteY72" fmla="*/ 332994 h 1264427"/>
                <a:gd name="connsiteX73" fmla="*/ 442360 w 756550"/>
                <a:gd name="connsiteY73" fmla="*/ 343833 h 1264427"/>
                <a:gd name="connsiteX74" fmla="*/ 429825 w 756550"/>
                <a:gd name="connsiteY74" fmla="*/ 354320 h 1264427"/>
                <a:gd name="connsiteX75" fmla="*/ 415099 w 756550"/>
                <a:gd name="connsiteY75" fmla="*/ 348691 h 1264427"/>
                <a:gd name="connsiteX76" fmla="*/ 411242 w 756550"/>
                <a:gd name="connsiteY76" fmla="*/ 337299 h 1264427"/>
                <a:gd name="connsiteX77" fmla="*/ 411108 w 756550"/>
                <a:gd name="connsiteY77" fmla="*/ 329403 h 1264427"/>
                <a:gd name="connsiteX78" fmla="*/ 410308 w 756550"/>
                <a:gd name="connsiteY78" fmla="*/ 317944 h 1264427"/>
                <a:gd name="connsiteX79" fmla="*/ 413023 w 756550"/>
                <a:gd name="connsiteY79" fmla="*/ 304457 h 1264427"/>
                <a:gd name="connsiteX80" fmla="*/ 416271 w 756550"/>
                <a:gd name="connsiteY80" fmla="*/ 299761 h 1264427"/>
                <a:gd name="connsiteX81" fmla="*/ 416957 w 756550"/>
                <a:gd name="connsiteY81" fmla="*/ 298618 h 1264427"/>
                <a:gd name="connsiteX82" fmla="*/ 430587 w 756550"/>
                <a:gd name="connsiteY82" fmla="*/ 292798 h 1264427"/>
                <a:gd name="connsiteX83" fmla="*/ 188824 w 756550"/>
                <a:gd name="connsiteY83" fmla="*/ 292789 h 1264427"/>
                <a:gd name="connsiteX84" fmla="*/ 200321 w 756550"/>
                <a:gd name="connsiteY84" fmla="*/ 302238 h 1264427"/>
                <a:gd name="connsiteX85" fmla="*/ 203521 w 756550"/>
                <a:gd name="connsiteY85" fmla="*/ 326508 h 1264427"/>
                <a:gd name="connsiteX86" fmla="*/ 202588 w 756550"/>
                <a:gd name="connsiteY86" fmla="*/ 332985 h 1264427"/>
                <a:gd name="connsiteX87" fmla="*/ 200597 w 756550"/>
                <a:gd name="connsiteY87" fmla="*/ 343824 h 1264427"/>
                <a:gd name="connsiteX88" fmla="*/ 188062 w 756550"/>
                <a:gd name="connsiteY88" fmla="*/ 354311 h 1264427"/>
                <a:gd name="connsiteX89" fmla="*/ 173346 w 756550"/>
                <a:gd name="connsiteY89" fmla="*/ 348682 h 1264427"/>
                <a:gd name="connsiteX90" fmla="*/ 169488 w 756550"/>
                <a:gd name="connsiteY90" fmla="*/ 337290 h 1264427"/>
                <a:gd name="connsiteX91" fmla="*/ 169345 w 756550"/>
                <a:gd name="connsiteY91" fmla="*/ 329394 h 1264427"/>
                <a:gd name="connsiteX92" fmla="*/ 168545 w 756550"/>
                <a:gd name="connsiteY92" fmla="*/ 317935 h 1264427"/>
                <a:gd name="connsiteX93" fmla="*/ 171260 w 756550"/>
                <a:gd name="connsiteY93" fmla="*/ 304448 h 1264427"/>
                <a:gd name="connsiteX94" fmla="*/ 174508 w 756550"/>
                <a:gd name="connsiteY94" fmla="*/ 299752 h 1264427"/>
                <a:gd name="connsiteX95" fmla="*/ 175194 w 756550"/>
                <a:gd name="connsiteY95" fmla="*/ 298609 h 1264427"/>
                <a:gd name="connsiteX96" fmla="*/ 188824 w 756550"/>
                <a:gd name="connsiteY96" fmla="*/ 292789 h 1264427"/>
                <a:gd name="connsiteX97" fmla="*/ 275596 w 756550"/>
                <a:gd name="connsiteY97" fmla="*/ 217427 h 1264427"/>
                <a:gd name="connsiteX98" fmla="*/ 148923 w 756550"/>
                <a:gd name="connsiteY98" fmla="*/ 231057 h 1264427"/>
                <a:gd name="connsiteX99" fmla="*/ 25784 w 756550"/>
                <a:gd name="connsiteY99" fmla="*/ 265662 h 1264427"/>
                <a:gd name="connsiteX100" fmla="*/ 24717 w 756550"/>
                <a:gd name="connsiteY100" fmla="*/ 286207 h 1264427"/>
                <a:gd name="connsiteX101" fmla="*/ 117062 w 756550"/>
                <a:gd name="connsiteY101" fmla="*/ 470345 h 1264427"/>
                <a:gd name="connsiteX102" fmla="*/ 342890 w 756550"/>
                <a:gd name="connsiteY102" fmla="*/ 547716 h 1264427"/>
                <a:gd name="connsiteX103" fmla="*/ 568719 w 756550"/>
                <a:gd name="connsiteY103" fmla="*/ 470345 h 1264427"/>
                <a:gd name="connsiteX104" fmla="*/ 658606 w 756550"/>
                <a:gd name="connsiteY104" fmla="*/ 318106 h 1264427"/>
                <a:gd name="connsiteX105" fmla="*/ 530219 w 756550"/>
                <a:gd name="connsiteY105" fmla="*/ 257880 h 1264427"/>
                <a:gd name="connsiteX106" fmla="*/ 275596 w 756550"/>
                <a:gd name="connsiteY106" fmla="*/ 217427 h 1264427"/>
                <a:gd name="connsiteX107" fmla="*/ 313249 w 756550"/>
                <a:gd name="connsiteY107" fmla="*/ 92659 h 1264427"/>
                <a:gd name="connsiteX108" fmla="*/ 254451 w 756550"/>
                <a:gd name="connsiteY108" fmla="*/ 129454 h 1264427"/>
                <a:gd name="connsiteX109" fmla="*/ 225895 w 756550"/>
                <a:gd name="connsiteY109" fmla="*/ 199406 h 1264427"/>
                <a:gd name="connsiteX110" fmla="*/ 381972 w 756550"/>
                <a:gd name="connsiteY110" fmla="*/ 200282 h 1264427"/>
                <a:gd name="connsiteX111" fmla="*/ 381857 w 756550"/>
                <a:gd name="connsiteY111" fmla="*/ 187271 h 1264427"/>
                <a:gd name="connsiteX112" fmla="*/ 381191 w 756550"/>
                <a:gd name="connsiteY112" fmla="*/ 166535 h 1264427"/>
                <a:gd name="connsiteX113" fmla="*/ 369113 w 756550"/>
                <a:gd name="connsiteY113" fmla="*/ 127645 h 1264427"/>
                <a:gd name="connsiteX114" fmla="*/ 313249 w 756550"/>
                <a:gd name="connsiteY114" fmla="*/ 92659 h 1264427"/>
                <a:gd name="connsiteX115" fmla="*/ 342881 w 756550"/>
                <a:gd name="connsiteY115" fmla="*/ 24698 h 1264427"/>
                <a:gd name="connsiteX116" fmla="*/ 117053 w 756550"/>
                <a:gd name="connsiteY116" fmla="*/ 102070 h 1264427"/>
                <a:gd name="connsiteX117" fmla="*/ 27718 w 756550"/>
                <a:gd name="connsiteY117" fmla="*/ 250698 h 1264427"/>
                <a:gd name="connsiteX118" fmla="*/ 159268 w 756550"/>
                <a:gd name="connsiteY118" fmla="*/ 209331 h 1264427"/>
                <a:gd name="connsiteX119" fmla="*/ 212331 w 756550"/>
                <a:gd name="connsiteY119" fmla="*/ 201101 h 1264427"/>
                <a:gd name="connsiteX120" fmla="*/ 238049 w 756550"/>
                <a:gd name="connsiteY120" fmla="*/ 122568 h 1264427"/>
                <a:gd name="connsiteX121" fmla="*/ 352273 w 756550"/>
                <a:gd name="connsiteY121" fmla="*/ 83468 h 1264427"/>
                <a:gd name="connsiteX122" fmla="*/ 395630 w 756550"/>
                <a:gd name="connsiteY122" fmla="*/ 134998 h 1264427"/>
                <a:gd name="connsiteX123" fmla="*/ 403546 w 756550"/>
                <a:gd name="connsiteY123" fmla="*/ 172203 h 1264427"/>
                <a:gd name="connsiteX124" fmla="*/ 401745 w 756550"/>
                <a:gd name="connsiteY124" fmla="*/ 202787 h 1264427"/>
                <a:gd name="connsiteX125" fmla="*/ 425882 w 756550"/>
                <a:gd name="connsiteY125" fmla="*/ 206492 h 1264427"/>
                <a:gd name="connsiteX126" fmla="*/ 660864 w 756550"/>
                <a:gd name="connsiteY126" fmla="*/ 292227 h 1264427"/>
                <a:gd name="connsiteX127" fmla="*/ 661045 w 756550"/>
                <a:gd name="connsiteY127" fmla="*/ 286198 h 1264427"/>
                <a:gd name="connsiteX128" fmla="*/ 568709 w 756550"/>
                <a:gd name="connsiteY128" fmla="*/ 102070 h 1264427"/>
                <a:gd name="connsiteX129" fmla="*/ 342881 w 756550"/>
                <a:gd name="connsiteY129" fmla="*/ 24698 h 1264427"/>
                <a:gd name="connsiteX130" fmla="*/ 342871 w 756550"/>
                <a:gd name="connsiteY130" fmla="*/ 0 h 1264427"/>
                <a:gd name="connsiteX131" fmla="*/ 584464 w 756550"/>
                <a:gd name="connsiteY131" fmla="*/ 83048 h 1264427"/>
                <a:gd name="connsiteX132" fmla="*/ 685743 w 756550"/>
                <a:gd name="connsiteY132" fmla="*/ 286207 h 1264427"/>
                <a:gd name="connsiteX133" fmla="*/ 682276 w 756550"/>
                <a:gd name="connsiteY133" fmla="*/ 326612 h 1264427"/>
                <a:gd name="connsiteX134" fmla="*/ 732787 w 756550"/>
                <a:gd name="connsiteY134" fmla="*/ 391697 h 1264427"/>
                <a:gd name="connsiteX135" fmla="*/ 755285 w 756550"/>
                <a:gd name="connsiteY135" fmla="*/ 483403 h 1264427"/>
                <a:gd name="connsiteX136" fmla="*/ 698640 w 756550"/>
                <a:gd name="connsiteY136" fmla="*/ 541820 h 1264427"/>
                <a:gd name="connsiteX137" fmla="*/ 599856 w 756550"/>
                <a:gd name="connsiteY137" fmla="*/ 558336 h 1264427"/>
                <a:gd name="connsiteX138" fmla="*/ 548173 w 756550"/>
                <a:gd name="connsiteY138" fmla="*/ 553736 h 1264427"/>
                <a:gd name="connsiteX139" fmla="*/ 521437 w 756550"/>
                <a:gd name="connsiteY139" fmla="*/ 547640 h 1264427"/>
                <a:gd name="connsiteX140" fmla="*/ 500729 w 756550"/>
                <a:gd name="connsiteY140" fmla="*/ 540287 h 1264427"/>
                <a:gd name="connsiteX141" fmla="*/ 472888 w 756550"/>
                <a:gd name="connsiteY141" fmla="*/ 551088 h 1264427"/>
                <a:gd name="connsiteX142" fmla="*/ 492614 w 756550"/>
                <a:gd name="connsiteY142" fmla="*/ 589417 h 1264427"/>
                <a:gd name="connsiteX143" fmla="*/ 518779 w 756550"/>
                <a:gd name="connsiteY143" fmla="*/ 641852 h 1264427"/>
                <a:gd name="connsiteX144" fmla="*/ 570081 w 756550"/>
                <a:gd name="connsiteY144" fmla="*/ 736244 h 1264427"/>
                <a:gd name="connsiteX145" fmla="*/ 593779 w 756550"/>
                <a:gd name="connsiteY145" fmla="*/ 777526 h 1264427"/>
                <a:gd name="connsiteX146" fmla="*/ 601913 w 756550"/>
                <a:gd name="connsiteY146" fmla="*/ 771897 h 1264427"/>
                <a:gd name="connsiteX147" fmla="*/ 700564 w 756550"/>
                <a:gd name="connsiteY147" fmla="*/ 811616 h 1264427"/>
                <a:gd name="connsiteX148" fmla="*/ 690563 w 756550"/>
                <a:gd name="connsiteY148" fmla="*/ 850621 h 1264427"/>
                <a:gd name="connsiteX149" fmla="*/ 644414 w 756550"/>
                <a:gd name="connsiteY149" fmla="*/ 857631 h 1264427"/>
                <a:gd name="connsiteX150" fmla="*/ 568852 w 756550"/>
                <a:gd name="connsiteY150" fmla="*/ 776897 h 1264427"/>
                <a:gd name="connsiteX151" fmla="*/ 522999 w 756550"/>
                <a:gd name="connsiteY151" fmla="*/ 694125 h 1264427"/>
                <a:gd name="connsiteX152" fmla="*/ 560699 w 756550"/>
                <a:gd name="connsiteY152" fmla="*/ 820893 h 1264427"/>
                <a:gd name="connsiteX153" fmla="*/ 571071 w 756550"/>
                <a:gd name="connsiteY153" fmla="*/ 923477 h 1264427"/>
                <a:gd name="connsiteX154" fmla="*/ 498853 w 756550"/>
                <a:gd name="connsiteY154" fmla="*/ 979427 h 1264427"/>
                <a:gd name="connsiteX155" fmla="*/ 463687 w 756550"/>
                <a:gd name="connsiteY155" fmla="*/ 985009 h 1264427"/>
                <a:gd name="connsiteX156" fmla="*/ 468659 w 756550"/>
                <a:gd name="connsiteY156" fmla="*/ 1036368 h 1264427"/>
                <a:gd name="connsiteX157" fmla="*/ 472250 w 756550"/>
                <a:gd name="connsiteY157" fmla="*/ 1097509 h 1264427"/>
                <a:gd name="connsiteX158" fmla="*/ 475498 w 756550"/>
                <a:gd name="connsiteY158" fmla="*/ 1154582 h 1264427"/>
                <a:gd name="connsiteX159" fmla="*/ 476469 w 756550"/>
                <a:gd name="connsiteY159" fmla="*/ 1172032 h 1264427"/>
                <a:gd name="connsiteX160" fmla="*/ 478431 w 756550"/>
                <a:gd name="connsiteY160" fmla="*/ 1171499 h 1264427"/>
                <a:gd name="connsiteX161" fmla="*/ 545259 w 756550"/>
                <a:gd name="connsiteY161" fmla="*/ 1166174 h 1264427"/>
                <a:gd name="connsiteX162" fmla="*/ 594465 w 756550"/>
                <a:gd name="connsiteY162" fmla="*/ 1182615 h 1264427"/>
                <a:gd name="connsiteX163" fmla="*/ 531971 w 756550"/>
                <a:gd name="connsiteY163" fmla="*/ 1240879 h 1264427"/>
                <a:gd name="connsiteX164" fmla="*/ 459915 w 756550"/>
                <a:gd name="connsiteY164" fmla="*/ 1217276 h 1264427"/>
                <a:gd name="connsiteX165" fmla="*/ 455771 w 756550"/>
                <a:gd name="connsiteY165" fmla="*/ 1161612 h 1264427"/>
                <a:gd name="connsiteX166" fmla="*/ 453314 w 756550"/>
                <a:gd name="connsiteY166" fmla="*/ 1100309 h 1264427"/>
                <a:gd name="connsiteX167" fmla="*/ 450971 w 756550"/>
                <a:gd name="connsiteY167" fmla="*/ 1038987 h 1264427"/>
                <a:gd name="connsiteX168" fmla="*/ 450713 w 756550"/>
                <a:gd name="connsiteY168" fmla="*/ 986428 h 1264427"/>
                <a:gd name="connsiteX169" fmla="*/ 377238 w 756550"/>
                <a:gd name="connsiteY169" fmla="*/ 990095 h 1264427"/>
                <a:gd name="connsiteX170" fmla="*/ 303686 w 756550"/>
                <a:gd name="connsiteY170" fmla="*/ 989752 h 1264427"/>
                <a:gd name="connsiteX171" fmla="*/ 306105 w 756550"/>
                <a:gd name="connsiteY171" fmla="*/ 1049007 h 1264427"/>
                <a:gd name="connsiteX172" fmla="*/ 307762 w 756550"/>
                <a:gd name="connsiteY172" fmla="*/ 1114473 h 1264427"/>
                <a:gd name="connsiteX173" fmla="*/ 311153 w 756550"/>
                <a:gd name="connsiteY173" fmla="*/ 1247442 h 1264427"/>
                <a:gd name="connsiteX174" fmla="*/ 304924 w 756550"/>
                <a:gd name="connsiteY174" fmla="*/ 1258605 h 1264427"/>
                <a:gd name="connsiteX175" fmla="*/ 232267 w 756550"/>
                <a:gd name="connsiteY175" fmla="*/ 1259491 h 1264427"/>
                <a:gd name="connsiteX176" fmla="*/ 187795 w 756550"/>
                <a:gd name="connsiteY176" fmla="*/ 1222400 h 1264427"/>
                <a:gd name="connsiteX177" fmla="*/ 226886 w 756550"/>
                <a:gd name="connsiteY177" fmla="*/ 1188168 h 1264427"/>
                <a:gd name="connsiteX178" fmla="*/ 290722 w 756550"/>
                <a:gd name="connsiteY178" fmla="*/ 1192654 h 1264427"/>
                <a:gd name="connsiteX179" fmla="*/ 290093 w 756550"/>
                <a:gd name="connsiteY179" fmla="*/ 1114682 h 1264427"/>
                <a:gd name="connsiteX180" fmla="*/ 289941 w 756550"/>
                <a:gd name="connsiteY180" fmla="*/ 1047150 h 1264427"/>
                <a:gd name="connsiteX181" fmla="*/ 290893 w 756550"/>
                <a:gd name="connsiteY181" fmla="*/ 988781 h 1264427"/>
                <a:gd name="connsiteX182" fmla="*/ 258366 w 756550"/>
                <a:gd name="connsiteY182" fmla="*/ 984237 h 1264427"/>
                <a:gd name="connsiteX183" fmla="*/ 190586 w 756550"/>
                <a:gd name="connsiteY183" fmla="*/ 923830 h 1264427"/>
                <a:gd name="connsiteX184" fmla="*/ 189014 w 756550"/>
                <a:gd name="connsiteY184" fmla="*/ 868166 h 1264427"/>
                <a:gd name="connsiteX185" fmla="*/ 192548 w 756550"/>
                <a:gd name="connsiteY185" fmla="*/ 804529 h 1264427"/>
                <a:gd name="connsiteX186" fmla="*/ 207531 w 756550"/>
                <a:gd name="connsiteY186" fmla="*/ 677942 h 1264427"/>
                <a:gd name="connsiteX187" fmla="*/ 217741 w 756550"/>
                <a:gd name="connsiteY187" fmla="*/ 621240 h 1264427"/>
                <a:gd name="connsiteX188" fmla="*/ 184775 w 756550"/>
                <a:gd name="connsiteY188" fmla="*/ 687838 h 1264427"/>
                <a:gd name="connsiteX189" fmla="*/ 121891 w 756550"/>
                <a:gd name="connsiteY189" fmla="*/ 814454 h 1264427"/>
                <a:gd name="connsiteX190" fmla="*/ 46996 w 756550"/>
                <a:gd name="connsiteY190" fmla="*/ 893188 h 1264427"/>
                <a:gd name="connsiteX191" fmla="*/ 26289 w 756550"/>
                <a:gd name="connsiteY191" fmla="*/ 816531 h 1264427"/>
                <a:gd name="connsiteX192" fmla="*/ 120701 w 756550"/>
                <a:gd name="connsiteY192" fmla="*/ 769582 h 1264427"/>
                <a:gd name="connsiteX193" fmla="*/ 120901 w 756550"/>
                <a:gd name="connsiteY193" fmla="*/ 769601 h 1264427"/>
                <a:gd name="connsiteX194" fmla="*/ 135579 w 756550"/>
                <a:gd name="connsiteY194" fmla="*/ 740512 h 1264427"/>
                <a:gd name="connsiteX195" fmla="*/ 188671 w 756550"/>
                <a:gd name="connsiteY195" fmla="*/ 636384 h 1264427"/>
                <a:gd name="connsiteX196" fmla="*/ 215751 w 756550"/>
                <a:gd name="connsiteY196" fmla="*/ 583435 h 1264427"/>
                <a:gd name="connsiteX197" fmla="*/ 229895 w 756550"/>
                <a:gd name="connsiteY197" fmla="*/ 556451 h 1264427"/>
                <a:gd name="connsiteX198" fmla="*/ 101279 w 756550"/>
                <a:gd name="connsiteY198" fmla="*/ 489356 h 1264427"/>
                <a:gd name="connsiteX199" fmla="*/ 0 w 756550"/>
                <a:gd name="connsiteY199" fmla="*/ 286198 h 1264427"/>
                <a:gd name="connsiteX200" fmla="*/ 101279 w 756550"/>
                <a:gd name="connsiteY200" fmla="*/ 83048 h 1264427"/>
                <a:gd name="connsiteX201" fmla="*/ 342871 w 756550"/>
                <a:gd name="connsiteY201" fmla="*/ 0 h 126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756550" h="1264427">
                  <a:moveTo>
                    <a:pt x="240706" y="1205932"/>
                  </a:moveTo>
                  <a:cubicBezTo>
                    <a:pt x="232886" y="1206618"/>
                    <a:pt x="201359" y="1209132"/>
                    <a:pt x="209826" y="1223324"/>
                  </a:cubicBezTo>
                  <a:cubicBezTo>
                    <a:pt x="217037" y="1235412"/>
                    <a:pt x="238382" y="1239041"/>
                    <a:pt x="250889" y="1240755"/>
                  </a:cubicBezTo>
                  <a:cubicBezTo>
                    <a:pt x="264538" y="1242622"/>
                    <a:pt x="277292" y="1241698"/>
                    <a:pt x="290484" y="1239879"/>
                  </a:cubicBezTo>
                  <a:cubicBezTo>
                    <a:pt x="290655" y="1230468"/>
                    <a:pt x="290789" y="1221057"/>
                    <a:pt x="290798" y="1211628"/>
                  </a:cubicBezTo>
                  <a:lnTo>
                    <a:pt x="290417" y="1211552"/>
                  </a:lnTo>
                  <a:cubicBezTo>
                    <a:pt x="274387" y="1206560"/>
                    <a:pt x="257461" y="1204465"/>
                    <a:pt x="240706" y="1205932"/>
                  </a:cubicBezTo>
                  <a:close/>
                  <a:moveTo>
                    <a:pt x="542554" y="1188320"/>
                  </a:moveTo>
                  <a:cubicBezTo>
                    <a:pt x="522170" y="1188311"/>
                    <a:pt x="501834" y="1190415"/>
                    <a:pt x="481765" y="1193911"/>
                  </a:cubicBezTo>
                  <a:cubicBezTo>
                    <a:pt x="480212" y="1194178"/>
                    <a:pt x="478812" y="1194111"/>
                    <a:pt x="477545" y="1193873"/>
                  </a:cubicBezTo>
                  <a:cubicBezTo>
                    <a:pt x="477669" y="1200112"/>
                    <a:pt x="477888" y="1206808"/>
                    <a:pt x="480146" y="1212085"/>
                  </a:cubicBezTo>
                  <a:cubicBezTo>
                    <a:pt x="485889" y="1225506"/>
                    <a:pt x="504054" y="1224058"/>
                    <a:pt x="515769" y="1221696"/>
                  </a:cubicBezTo>
                  <a:cubicBezTo>
                    <a:pt x="531781" y="1218467"/>
                    <a:pt x="547526" y="1211847"/>
                    <a:pt x="561213" y="1202941"/>
                  </a:cubicBezTo>
                  <a:cubicBezTo>
                    <a:pt x="564661" y="1200693"/>
                    <a:pt x="568109" y="1198388"/>
                    <a:pt x="570576" y="1195026"/>
                  </a:cubicBezTo>
                  <a:cubicBezTo>
                    <a:pt x="573653" y="1190835"/>
                    <a:pt x="573767" y="1191063"/>
                    <a:pt x="569538" y="1189587"/>
                  </a:cubicBezTo>
                  <a:cubicBezTo>
                    <a:pt x="561880" y="1186910"/>
                    <a:pt x="550516" y="1188320"/>
                    <a:pt x="542554" y="1188320"/>
                  </a:cubicBezTo>
                  <a:close/>
                  <a:moveTo>
                    <a:pt x="648704" y="792225"/>
                  </a:moveTo>
                  <a:cubicBezTo>
                    <a:pt x="634179" y="790187"/>
                    <a:pt x="617539" y="792723"/>
                    <a:pt x="605304" y="794680"/>
                  </a:cubicBezTo>
                  <a:lnTo>
                    <a:pt x="605142" y="794690"/>
                  </a:lnTo>
                  <a:cubicBezTo>
                    <a:pt x="611686" y="803891"/>
                    <a:pt x="618782" y="812606"/>
                    <a:pt x="626850" y="820264"/>
                  </a:cubicBezTo>
                  <a:cubicBezTo>
                    <a:pt x="636651" y="829570"/>
                    <a:pt x="649643" y="839000"/>
                    <a:pt x="663874" y="838591"/>
                  </a:cubicBezTo>
                  <a:cubicBezTo>
                    <a:pt x="675989" y="838248"/>
                    <a:pt x="682000" y="828456"/>
                    <a:pt x="679409" y="817216"/>
                  </a:cubicBezTo>
                  <a:cubicBezTo>
                    <a:pt x="675637" y="800876"/>
                    <a:pt x="663228" y="794264"/>
                    <a:pt x="648704" y="792225"/>
                  </a:cubicBezTo>
                  <a:close/>
                  <a:moveTo>
                    <a:pt x="109785" y="791651"/>
                  </a:moveTo>
                  <a:cubicBezTo>
                    <a:pt x="79753" y="794737"/>
                    <a:pt x="46130" y="813968"/>
                    <a:pt x="37538" y="843725"/>
                  </a:cubicBezTo>
                  <a:cubicBezTo>
                    <a:pt x="34185" y="855316"/>
                    <a:pt x="35976" y="870623"/>
                    <a:pt x="51216" y="870414"/>
                  </a:cubicBezTo>
                  <a:cubicBezTo>
                    <a:pt x="67675" y="870194"/>
                    <a:pt x="77467" y="854135"/>
                    <a:pt x="84268" y="841258"/>
                  </a:cubicBezTo>
                  <a:cubicBezTo>
                    <a:pt x="92954" y="824827"/>
                    <a:pt x="101394" y="808253"/>
                    <a:pt x="109785" y="791651"/>
                  </a:cubicBezTo>
                  <a:close/>
                  <a:moveTo>
                    <a:pt x="448532" y="558489"/>
                  </a:moveTo>
                  <a:cubicBezTo>
                    <a:pt x="415223" y="567481"/>
                    <a:pt x="379733" y="572386"/>
                    <a:pt x="342881" y="572395"/>
                  </a:cubicBezTo>
                  <a:cubicBezTo>
                    <a:pt x="309467" y="572386"/>
                    <a:pt x="277187" y="568338"/>
                    <a:pt x="246612" y="560889"/>
                  </a:cubicBezTo>
                  <a:cubicBezTo>
                    <a:pt x="246602" y="561022"/>
                    <a:pt x="246583" y="561146"/>
                    <a:pt x="246574" y="561280"/>
                  </a:cubicBezTo>
                  <a:cubicBezTo>
                    <a:pt x="246764" y="561375"/>
                    <a:pt x="246955" y="561470"/>
                    <a:pt x="247145" y="561565"/>
                  </a:cubicBezTo>
                  <a:cubicBezTo>
                    <a:pt x="246907" y="562127"/>
                    <a:pt x="246631" y="562680"/>
                    <a:pt x="246383" y="563242"/>
                  </a:cubicBezTo>
                  <a:cubicBezTo>
                    <a:pt x="242611" y="605180"/>
                    <a:pt x="234039" y="646805"/>
                    <a:pt x="228486" y="688534"/>
                  </a:cubicBezTo>
                  <a:cubicBezTo>
                    <a:pt x="222704" y="731977"/>
                    <a:pt x="218494" y="775668"/>
                    <a:pt x="215827" y="819407"/>
                  </a:cubicBezTo>
                  <a:cubicBezTo>
                    <a:pt x="214655" y="838629"/>
                    <a:pt x="213817" y="857879"/>
                    <a:pt x="213312" y="877138"/>
                  </a:cubicBezTo>
                  <a:cubicBezTo>
                    <a:pt x="212884" y="893312"/>
                    <a:pt x="211645" y="910885"/>
                    <a:pt x="217027" y="926440"/>
                  </a:cubicBezTo>
                  <a:cubicBezTo>
                    <a:pt x="227238" y="955958"/>
                    <a:pt x="261176" y="960196"/>
                    <a:pt x="288169" y="962187"/>
                  </a:cubicBezTo>
                  <a:cubicBezTo>
                    <a:pt x="327308" y="965083"/>
                    <a:pt x="366598" y="965587"/>
                    <a:pt x="405784" y="963511"/>
                  </a:cubicBezTo>
                  <a:cubicBezTo>
                    <a:pt x="425939" y="962444"/>
                    <a:pt x="446075" y="960739"/>
                    <a:pt x="466125" y="958386"/>
                  </a:cubicBezTo>
                  <a:cubicBezTo>
                    <a:pt x="481146" y="956624"/>
                    <a:pt x="496595" y="954910"/>
                    <a:pt x="510921" y="949795"/>
                  </a:cubicBezTo>
                  <a:cubicBezTo>
                    <a:pt x="524132" y="945080"/>
                    <a:pt x="536505" y="937546"/>
                    <a:pt x="543220" y="924763"/>
                  </a:cubicBezTo>
                  <a:cubicBezTo>
                    <a:pt x="549993" y="911885"/>
                    <a:pt x="550440" y="896703"/>
                    <a:pt x="548907" y="882520"/>
                  </a:cubicBezTo>
                  <a:cubicBezTo>
                    <a:pt x="545116" y="847763"/>
                    <a:pt x="532838" y="813273"/>
                    <a:pt x="522999" y="779888"/>
                  </a:cubicBezTo>
                  <a:cubicBezTo>
                    <a:pt x="501034" y="705383"/>
                    <a:pt x="474993" y="632441"/>
                    <a:pt x="448761" y="559375"/>
                  </a:cubicBezTo>
                  <a:cubicBezTo>
                    <a:pt x="448647" y="559070"/>
                    <a:pt x="448618" y="558784"/>
                    <a:pt x="448532" y="558489"/>
                  </a:cubicBezTo>
                  <a:close/>
                  <a:moveTo>
                    <a:pt x="353208" y="381494"/>
                  </a:moveTo>
                  <a:cubicBezTo>
                    <a:pt x="357204" y="383650"/>
                    <a:pt x="359707" y="388205"/>
                    <a:pt x="357378" y="393658"/>
                  </a:cubicBezTo>
                  <a:cubicBezTo>
                    <a:pt x="353025" y="403860"/>
                    <a:pt x="342919" y="411584"/>
                    <a:pt x="333470" y="416747"/>
                  </a:cubicBezTo>
                  <a:cubicBezTo>
                    <a:pt x="324707" y="421529"/>
                    <a:pt x="314449" y="424281"/>
                    <a:pt x="304486" y="424643"/>
                  </a:cubicBezTo>
                  <a:cubicBezTo>
                    <a:pt x="292627" y="425062"/>
                    <a:pt x="280444" y="422795"/>
                    <a:pt x="270024" y="416957"/>
                  </a:cubicBezTo>
                  <a:cubicBezTo>
                    <a:pt x="261404" y="412137"/>
                    <a:pt x="249040" y="405565"/>
                    <a:pt x="246783" y="395173"/>
                  </a:cubicBezTo>
                  <a:cubicBezTo>
                    <a:pt x="246307" y="392992"/>
                    <a:pt x="248383" y="391591"/>
                    <a:pt x="250260" y="391611"/>
                  </a:cubicBezTo>
                  <a:cubicBezTo>
                    <a:pt x="255203" y="391649"/>
                    <a:pt x="259051" y="393849"/>
                    <a:pt x="263404" y="395973"/>
                  </a:cubicBezTo>
                  <a:cubicBezTo>
                    <a:pt x="267529" y="397983"/>
                    <a:pt x="271834" y="399640"/>
                    <a:pt x="276282" y="400821"/>
                  </a:cubicBezTo>
                  <a:cubicBezTo>
                    <a:pt x="284493" y="402993"/>
                    <a:pt x="292970" y="404793"/>
                    <a:pt x="301514" y="404603"/>
                  </a:cubicBezTo>
                  <a:cubicBezTo>
                    <a:pt x="309381" y="404431"/>
                    <a:pt x="317144" y="402326"/>
                    <a:pt x="324078" y="398630"/>
                  </a:cubicBezTo>
                  <a:cubicBezTo>
                    <a:pt x="331089" y="394906"/>
                    <a:pt x="334994" y="389506"/>
                    <a:pt x="340080" y="383724"/>
                  </a:cubicBezTo>
                  <a:cubicBezTo>
                    <a:pt x="343724" y="379581"/>
                    <a:pt x="349213" y="379338"/>
                    <a:pt x="353208" y="381494"/>
                  </a:cubicBezTo>
                  <a:close/>
                  <a:moveTo>
                    <a:pt x="678752" y="343948"/>
                  </a:moveTo>
                  <a:cubicBezTo>
                    <a:pt x="664902" y="400422"/>
                    <a:pt x="631203" y="450694"/>
                    <a:pt x="584464" y="489376"/>
                  </a:cubicBezTo>
                  <a:cubicBezTo>
                    <a:pt x="568500" y="502596"/>
                    <a:pt x="550974" y="514483"/>
                    <a:pt x="532200" y="524875"/>
                  </a:cubicBezTo>
                  <a:cubicBezTo>
                    <a:pt x="535496" y="525761"/>
                    <a:pt x="538772" y="526675"/>
                    <a:pt x="542106" y="527428"/>
                  </a:cubicBezTo>
                  <a:cubicBezTo>
                    <a:pt x="551764" y="529600"/>
                    <a:pt x="561527" y="531276"/>
                    <a:pt x="571348" y="532467"/>
                  </a:cubicBezTo>
                  <a:cubicBezTo>
                    <a:pt x="589940" y="534714"/>
                    <a:pt x="608752" y="535362"/>
                    <a:pt x="627431" y="534010"/>
                  </a:cubicBezTo>
                  <a:cubicBezTo>
                    <a:pt x="658406" y="531762"/>
                    <a:pt x="699040" y="526723"/>
                    <a:pt x="722700" y="504368"/>
                  </a:cubicBezTo>
                  <a:cubicBezTo>
                    <a:pt x="750046" y="478526"/>
                    <a:pt x="733349" y="435092"/>
                    <a:pt x="719985" y="406165"/>
                  </a:cubicBezTo>
                  <a:cubicBezTo>
                    <a:pt x="709260" y="382943"/>
                    <a:pt x="694315" y="363426"/>
                    <a:pt x="678752" y="343948"/>
                  </a:cubicBezTo>
                  <a:close/>
                  <a:moveTo>
                    <a:pt x="430587" y="292798"/>
                  </a:moveTo>
                  <a:cubicBezTo>
                    <a:pt x="435930" y="293789"/>
                    <a:pt x="439731" y="297523"/>
                    <a:pt x="442093" y="302247"/>
                  </a:cubicBezTo>
                  <a:cubicBezTo>
                    <a:pt x="445646" y="309353"/>
                    <a:pt x="445998" y="318773"/>
                    <a:pt x="445294" y="326517"/>
                  </a:cubicBezTo>
                  <a:cubicBezTo>
                    <a:pt x="445103" y="328603"/>
                    <a:pt x="444817" y="330822"/>
                    <a:pt x="444351" y="332994"/>
                  </a:cubicBezTo>
                  <a:cubicBezTo>
                    <a:pt x="444179" y="336690"/>
                    <a:pt x="443865" y="340395"/>
                    <a:pt x="442360" y="343833"/>
                  </a:cubicBezTo>
                  <a:cubicBezTo>
                    <a:pt x="439998" y="349225"/>
                    <a:pt x="435540" y="352977"/>
                    <a:pt x="429825" y="354320"/>
                  </a:cubicBezTo>
                  <a:cubicBezTo>
                    <a:pt x="424358" y="355606"/>
                    <a:pt x="418423" y="353092"/>
                    <a:pt x="415099" y="348691"/>
                  </a:cubicBezTo>
                  <a:cubicBezTo>
                    <a:pt x="412651" y="345462"/>
                    <a:pt x="411480" y="341300"/>
                    <a:pt x="411242" y="337299"/>
                  </a:cubicBezTo>
                  <a:cubicBezTo>
                    <a:pt x="411089" y="334680"/>
                    <a:pt x="411061" y="332041"/>
                    <a:pt x="411108" y="329403"/>
                  </a:cubicBezTo>
                  <a:cubicBezTo>
                    <a:pt x="410508" y="325622"/>
                    <a:pt x="410175" y="321783"/>
                    <a:pt x="410308" y="317944"/>
                  </a:cubicBezTo>
                  <a:cubicBezTo>
                    <a:pt x="410461" y="313496"/>
                    <a:pt x="411127" y="308505"/>
                    <a:pt x="413023" y="304457"/>
                  </a:cubicBezTo>
                  <a:cubicBezTo>
                    <a:pt x="413842" y="302704"/>
                    <a:pt x="414966" y="301133"/>
                    <a:pt x="416271" y="299761"/>
                  </a:cubicBezTo>
                  <a:lnTo>
                    <a:pt x="416957" y="298618"/>
                  </a:lnTo>
                  <a:cubicBezTo>
                    <a:pt x="420062" y="294427"/>
                    <a:pt x="425329" y="291817"/>
                    <a:pt x="430587" y="292798"/>
                  </a:cubicBezTo>
                  <a:close/>
                  <a:moveTo>
                    <a:pt x="188824" y="292789"/>
                  </a:moveTo>
                  <a:cubicBezTo>
                    <a:pt x="194167" y="293790"/>
                    <a:pt x="197968" y="297523"/>
                    <a:pt x="200321" y="302238"/>
                  </a:cubicBezTo>
                  <a:cubicBezTo>
                    <a:pt x="203873" y="309344"/>
                    <a:pt x="204226" y="318764"/>
                    <a:pt x="203521" y="326508"/>
                  </a:cubicBezTo>
                  <a:cubicBezTo>
                    <a:pt x="203340" y="328594"/>
                    <a:pt x="203054" y="330813"/>
                    <a:pt x="202588" y="332985"/>
                  </a:cubicBezTo>
                  <a:cubicBezTo>
                    <a:pt x="202416" y="336681"/>
                    <a:pt x="202102" y="340386"/>
                    <a:pt x="200597" y="343824"/>
                  </a:cubicBezTo>
                  <a:cubicBezTo>
                    <a:pt x="198235" y="349216"/>
                    <a:pt x="193777" y="352968"/>
                    <a:pt x="188062" y="354311"/>
                  </a:cubicBezTo>
                  <a:cubicBezTo>
                    <a:pt x="182604" y="355597"/>
                    <a:pt x="176670" y="353083"/>
                    <a:pt x="173346" y="348682"/>
                  </a:cubicBezTo>
                  <a:cubicBezTo>
                    <a:pt x="170898" y="345453"/>
                    <a:pt x="169726" y="341291"/>
                    <a:pt x="169488" y="337290"/>
                  </a:cubicBezTo>
                  <a:cubicBezTo>
                    <a:pt x="169336" y="334671"/>
                    <a:pt x="169307" y="332032"/>
                    <a:pt x="169345" y="329394"/>
                  </a:cubicBezTo>
                  <a:cubicBezTo>
                    <a:pt x="168745" y="325613"/>
                    <a:pt x="168412" y="321774"/>
                    <a:pt x="168545" y="317935"/>
                  </a:cubicBezTo>
                  <a:cubicBezTo>
                    <a:pt x="168698" y="313487"/>
                    <a:pt x="169364" y="308496"/>
                    <a:pt x="171260" y="304448"/>
                  </a:cubicBezTo>
                  <a:cubicBezTo>
                    <a:pt x="172079" y="302695"/>
                    <a:pt x="173203" y="301124"/>
                    <a:pt x="174508" y="299752"/>
                  </a:cubicBezTo>
                  <a:lnTo>
                    <a:pt x="175194" y="298609"/>
                  </a:lnTo>
                  <a:cubicBezTo>
                    <a:pt x="178299" y="294418"/>
                    <a:pt x="183566" y="291808"/>
                    <a:pt x="188824" y="292789"/>
                  </a:cubicBezTo>
                  <a:close/>
                  <a:moveTo>
                    <a:pt x="275596" y="217427"/>
                  </a:moveTo>
                  <a:cubicBezTo>
                    <a:pt x="233086" y="218208"/>
                    <a:pt x="190605" y="222656"/>
                    <a:pt x="148923" y="231057"/>
                  </a:cubicBezTo>
                  <a:cubicBezTo>
                    <a:pt x="106899" y="239525"/>
                    <a:pt x="66789" y="253670"/>
                    <a:pt x="25784" y="265662"/>
                  </a:cubicBezTo>
                  <a:cubicBezTo>
                    <a:pt x="25146" y="272453"/>
                    <a:pt x="24717" y="279283"/>
                    <a:pt x="24717" y="286207"/>
                  </a:cubicBezTo>
                  <a:cubicBezTo>
                    <a:pt x="24736" y="357692"/>
                    <a:pt x="59588" y="422662"/>
                    <a:pt x="117062" y="470345"/>
                  </a:cubicBezTo>
                  <a:cubicBezTo>
                    <a:pt x="174488" y="517951"/>
                    <a:pt x="254394" y="547726"/>
                    <a:pt x="342890" y="547716"/>
                  </a:cubicBezTo>
                  <a:cubicBezTo>
                    <a:pt x="431387" y="547726"/>
                    <a:pt x="511292" y="517951"/>
                    <a:pt x="568719" y="470345"/>
                  </a:cubicBezTo>
                  <a:cubicBezTo>
                    <a:pt x="617496" y="429873"/>
                    <a:pt x="649891" y="376914"/>
                    <a:pt x="658606" y="318106"/>
                  </a:cubicBezTo>
                  <a:cubicBezTo>
                    <a:pt x="617287" y="294646"/>
                    <a:pt x="575167" y="273663"/>
                    <a:pt x="530219" y="257880"/>
                  </a:cubicBezTo>
                  <a:cubicBezTo>
                    <a:pt x="448904" y="229324"/>
                    <a:pt x="361750" y="215836"/>
                    <a:pt x="275596" y="217427"/>
                  </a:cubicBezTo>
                  <a:close/>
                  <a:moveTo>
                    <a:pt x="313249" y="92659"/>
                  </a:moveTo>
                  <a:cubicBezTo>
                    <a:pt x="288979" y="93421"/>
                    <a:pt x="267691" y="110185"/>
                    <a:pt x="254451" y="129454"/>
                  </a:cubicBezTo>
                  <a:cubicBezTo>
                    <a:pt x="239668" y="150981"/>
                    <a:pt x="235134" y="175793"/>
                    <a:pt x="225895" y="199406"/>
                  </a:cubicBezTo>
                  <a:cubicBezTo>
                    <a:pt x="277759" y="194072"/>
                    <a:pt x="330165" y="194396"/>
                    <a:pt x="381972" y="200282"/>
                  </a:cubicBezTo>
                  <a:cubicBezTo>
                    <a:pt x="380971" y="196234"/>
                    <a:pt x="381514" y="192148"/>
                    <a:pt x="381857" y="187271"/>
                  </a:cubicBezTo>
                  <a:cubicBezTo>
                    <a:pt x="382353" y="180346"/>
                    <a:pt x="381991" y="173431"/>
                    <a:pt x="381191" y="166535"/>
                  </a:cubicBezTo>
                  <a:cubicBezTo>
                    <a:pt x="379619" y="153019"/>
                    <a:pt x="375999" y="139484"/>
                    <a:pt x="369113" y="127645"/>
                  </a:cubicBezTo>
                  <a:cubicBezTo>
                    <a:pt x="357769" y="108147"/>
                    <a:pt x="336652" y="91926"/>
                    <a:pt x="313249" y="92659"/>
                  </a:cubicBezTo>
                  <a:close/>
                  <a:moveTo>
                    <a:pt x="342881" y="24698"/>
                  </a:moveTo>
                  <a:cubicBezTo>
                    <a:pt x="254384" y="24689"/>
                    <a:pt x="174479" y="54464"/>
                    <a:pt x="117053" y="102070"/>
                  </a:cubicBezTo>
                  <a:cubicBezTo>
                    <a:pt x="69275" y="141713"/>
                    <a:pt x="37205" y="193338"/>
                    <a:pt x="27718" y="250698"/>
                  </a:cubicBezTo>
                  <a:cubicBezTo>
                    <a:pt x="68437" y="229733"/>
                    <a:pt x="114710" y="218056"/>
                    <a:pt x="159268" y="209331"/>
                  </a:cubicBezTo>
                  <a:cubicBezTo>
                    <a:pt x="176841" y="205892"/>
                    <a:pt x="194558" y="203263"/>
                    <a:pt x="212331" y="201101"/>
                  </a:cubicBezTo>
                  <a:cubicBezTo>
                    <a:pt x="213979" y="174288"/>
                    <a:pt x="224190" y="145113"/>
                    <a:pt x="238049" y="122568"/>
                  </a:cubicBezTo>
                  <a:cubicBezTo>
                    <a:pt x="261585" y="84268"/>
                    <a:pt x="309896" y="60150"/>
                    <a:pt x="352273" y="83468"/>
                  </a:cubicBezTo>
                  <a:cubicBezTo>
                    <a:pt x="372580" y="94640"/>
                    <a:pt x="387648" y="113338"/>
                    <a:pt x="395630" y="134998"/>
                  </a:cubicBezTo>
                  <a:cubicBezTo>
                    <a:pt x="400031" y="146933"/>
                    <a:pt x="402622" y="159534"/>
                    <a:pt x="403546" y="172203"/>
                  </a:cubicBezTo>
                  <a:cubicBezTo>
                    <a:pt x="404270" y="182118"/>
                    <a:pt x="406203" y="193862"/>
                    <a:pt x="401745" y="202787"/>
                  </a:cubicBezTo>
                  <a:cubicBezTo>
                    <a:pt x="409804" y="203930"/>
                    <a:pt x="417862" y="205064"/>
                    <a:pt x="425882" y="206492"/>
                  </a:cubicBezTo>
                  <a:cubicBezTo>
                    <a:pt x="507540" y="221047"/>
                    <a:pt x="589598" y="248860"/>
                    <a:pt x="660864" y="292227"/>
                  </a:cubicBezTo>
                  <a:cubicBezTo>
                    <a:pt x="660921" y="290217"/>
                    <a:pt x="661045" y="288217"/>
                    <a:pt x="661045" y="286198"/>
                  </a:cubicBezTo>
                  <a:cubicBezTo>
                    <a:pt x="661025" y="214722"/>
                    <a:pt x="626174" y="149743"/>
                    <a:pt x="568709" y="102070"/>
                  </a:cubicBezTo>
                  <a:cubicBezTo>
                    <a:pt x="511283" y="54464"/>
                    <a:pt x="431378" y="24689"/>
                    <a:pt x="342881" y="24698"/>
                  </a:cubicBezTo>
                  <a:close/>
                  <a:moveTo>
                    <a:pt x="342871" y="0"/>
                  </a:moveTo>
                  <a:cubicBezTo>
                    <a:pt x="436912" y="10"/>
                    <a:pt x="522265" y="31537"/>
                    <a:pt x="584464" y="83048"/>
                  </a:cubicBezTo>
                  <a:cubicBezTo>
                    <a:pt x="646633" y="134493"/>
                    <a:pt x="685762" y="206445"/>
                    <a:pt x="685743" y="286207"/>
                  </a:cubicBezTo>
                  <a:cubicBezTo>
                    <a:pt x="685743" y="299933"/>
                    <a:pt x="684514" y="313411"/>
                    <a:pt x="682276" y="326612"/>
                  </a:cubicBezTo>
                  <a:cubicBezTo>
                    <a:pt x="703793" y="343748"/>
                    <a:pt x="720214" y="367636"/>
                    <a:pt x="732787" y="391697"/>
                  </a:cubicBezTo>
                  <a:cubicBezTo>
                    <a:pt x="746760" y="418414"/>
                    <a:pt x="760914" y="452704"/>
                    <a:pt x="755285" y="483403"/>
                  </a:cubicBezTo>
                  <a:cubicBezTo>
                    <a:pt x="749941" y="512674"/>
                    <a:pt x="725062" y="531676"/>
                    <a:pt x="698640" y="541820"/>
                  </a:cubicBezTo>
                  <a:cubicBezTo>
                    <a:pt x="667474" y="553784"/>
                    <a:pt x="633060" y="558251"/>
                    <a:pt x="599856" y="558336"/>
                  </a:cubicBezTo>
                  <a:cubicBezTo>
                    <a:pt x="582520" y="558384"/>
                    <a:pt x="565233" y="556812"/>
                    <a:pt x="548173" y="553736"/>
                  </a:cubicBezTo>
                  <a:cubicBezTo>
                    <a:pt x="539172" y="552107"/>
                    <a:pt x="530266" y="550021"/>
                    <a:pt x="521437" y="547640"/>
                  </a:cubicBezTo>
                  <a:cubicBezTo>
                    <a:pt x="515226" y="545964"/>
                    <a:pt x="505997" y="544525"/>
                    <a:pt x="500729" y="540287"/>
                  </a:cubicBezTo>
                  <a:cubicBezTo>
                    <a:pt x="491671" y="544220"/>
                    <a:pt x="482394" y="547840"/>
                    <a:pt x="472888" y="551088"/>
                  </a:cubicBezTo>
                  <a:cubicBezTo>
                    <a:pt x="481127" y="562718"/>
                    <a:pt x="486813" y="577663"/>
                    <a:pt x="492614" y="589417"/>
                  </a:cubicBezTo>
                  <a:cubicBezTo>
                    <a:pt x="501263" y="606933"/>
                    <a:pt x="509835" y="624478"/>
                    <a:pt x="518779" y="641852"/>
                  </a:cubicBezTo>
                  <a:cubicBezTo>
                    <a:pt x="535172" y="673684"/>
                    <a:pt x="552288" y="705164"/>
                    <a:pt x="570081" y="736244"/>
                  </a:cubicBezTo>
                  <a:cubicBezTo>
                    <a:pt x="577787" y="749694"/>
                    <a:pt x="585397" y="763867"/>
                    <a:pt x="593779" y="777526"/>
                  </a:cubicBezTo>
                  <a:cubicBezTo>
                    <a:pt x="595217" y="774716"/>
                    <a:pt x="597856" y="772497"/>
                    <a:pt x="601913" y="771897"/>
                  </a:cubicBezTo>
                  <a:cubicBezTo>
                    <a:pt x="639375" y="766401"/>
                    <a:pt x="689048" y="766477"/>
                    <a:pt x="700564" y="811616"/>
                  </a:cubicBezTo>
                  <a:cubicBezTo>
                    <a:pt x="704107" y="825503"/>
                    <a:pt x="701326" y="840610"/>
                    <a:pt x="690563" y="850621"/>
                  </a:cubicBezTo>
                  <a:cubicBezTo>
                    <a:pt x="677885" y="862422"/>
                    <a:pt x="660140" y="862898"/>
                    <a:pt x="644414" y="857631"/>
                  </a:cubicBezTo>
                  <a:cubicBezTo>
                    <a:pt x="608524" y="845610"/>
                    <a:pt x="586816" y="807568"/>
                    <a:pt x="568852" y="776897"/>
                  </a:cubicBezTo>
                  <a:cubicBezTo>
                    <a:pt x="552907" y="749675"/>
                    <a:pt x="537762" y="722005"/>
                    <a:pt x="522999" y="694125"/>
                  </a:cubicBezTo>
                  <a:cubicBezTo>
                    <a:pt x="536391" y="736178"/>
                    <a:pt x="548850" y="778535"/>
                    <a:pt x="560699" y="820893"/>
                  </a:cubicBezTo>
                  <a:cubicBezTo>
                    <a:pt x="569900" y="853764"/>
                    <a:pt x="581158" y="889454"/>
                    <a:pt x="571071" y="923477"/>
                  </a:cubicBezTo>
                  <a:cubicBezTo>
                    <a:pt x="561213" y="956739"/>
                    <a:pt x="530771" y="972855"/>
                    <a:pt x="498853" y="979427"/>
                  </a:cubicBezTo>
                  <a:cubicBezTo>
                    <a:pt x="487299" y="981799"/>
                    <a:pt x="475536" y="983590"/>
                    <a:pt x="463687" y="985009"/>
                  </a:cubicBezTo>
                  <a:cubicBezTo>
                    <a:pt x="467878" y="1001487"/>
                    <a:pt x="467678" y="1019632"/>
                    <a:pt x="468659" y="1036368"/>
                  </a:cubicBezTo>
                  <a:cubicBezTo>
                    <a:pt x="469859" y="1056751"/>
                    <a:pt x="471059" y="1077125"/>
                    <a:pt x="472250" y="1097509"/>
                  </a:cubicBezTo>
                  <a:cubicBezTo>
                    <a:pt x="473364" y="1116530"/>
                    <a:pt x="474440" y="1135552"/>
                    <a:pt x="475498" y="1154582"/>
                  </a:cubicBezTo>
                  <a:cubicBezTo>
                    <a:pt x="475821" y="1160402"/>
                    <a:pt x="476145" y="1166212"/>
                    <a:pt x="476469" y="1172032"/>
                  </a:cubicBezTo>
                  <a:lnTo>
                    <a:pt x="478431" y="1171499"/>
                  </a:lnTo>
                  <a:cubicBezTo>
                    <a:pt x="500548" y="1167765"/>
                    <a:pt x="522837" y="1166012"/>
                    <a:pt x="545259" y="1166174"/>
                  </a:cubicBezTo>
                  <a:cubicBezTo>
                    <a:pt x="561346" y="1166289"/>
                    <a:pt x="587531" y="1163603"/>
                    <a:pt x="594465" y="1182615"/>
                  </a:cubicBezTo>
                  <a:cubicBezTo>
                    <a:pt x="606038" y="1214371"/>
                    <a:pt x="553774" y="1234669"/>
                    <a:pt x="531971" y="1240879"/>
                  </a:cubicBezTo>
                  <a:cubicBezTo>
                    <a:pt x="505492" y="1248423"/>
                    <a:pt x="469506" y="1249328"/>
                    <a:pt x="459915" y="1217276"/>
                  </a:cubicBezTo>
                  <a:cubicBezTo>
                    <a:pt x="454724" y="1199931"/>
                    <a:pt x="456514" y="1179557"/>
                    <a:pt x="455771" y="1161612"/>
                  </a:cubicBezTo>
                  <a:cubicBezTo>
                    <a:pt x="454924" y="1141181"/>
                    <a:pt x="454095" y="1120750"/>
                    <a:pt x="453314" y="1100309"/>
                  </a:cubicBezTo>
                  <a:cubicBezTo>
                    <a:pt x="452533" y="1079868"/>
                    <a:pt x="451752" y="1059428"/>
                    <a:pt x="450971" y="1038987"/>
                  </a:cubicBezTo>
                  <a:cubicBezTo>
                    <a:pt x="450333" y="1022137"/>
                    <a:pt x="448151" y="1003449"/>
                    <a:pt x="450713" y="986428"/>
                  </a:cubicBezTo>
                  <a:cubicBezTo>
                    <a:pt x="426215" y="988781"/>
                    <a:pt x="401460" y="989628"/>
                    <a:pt x="377238" y="990095"/>
                  </a:cubicBezTo>
                  <a:cubicBezTo>
                    <a:pt x="353216" y="990571"/>
                    <a:pt x="328279" y="991162"/>
                    <a:pt x="303686" y="989752"/>
                  </a:cubicBezTo>
                  <a:cubicBezTo>
                    <a:pt x="306610" y="1009164"/>
                    <a:pt x="305610" y="1029529"/>
                    <a:pt x="306105" y="1049007"/>
                  </a:cubicBezTo>
                  <a:cubicBezTo>
                    <a:pt x="306657" y="1070829"/>
                    <a:pt x="307210" y="1092651"/>
                    <a:pt x="307762" y="1114473"/>
                  </a:cubicBezTo>
                  <a:cubicBezTo>
                    <a:pt x="308886" y="1158745"/>
                    <a:pt x="308848" y="1203208"/>
                    <a:pt x="311153" y="1247442"/>
                  </a:cubicBezTo>
                  <a:cubicBezTo>
                    <a:pt x="311382" y="1251871"/>
                    <a:pt x="309582" y="1256995"/>
                    <a:pt x="304924" y="1258605"/>
                  </a:cubicBezTo>
                  <a:cubicBezTo>
                    <a:pt x="281816" y="1266606"/>
                    <a:pt x="255641" y="1265834"/>
                    <a:pt x="232267" y="1259491"/>
                  </a:cubicBezTo>
                  <a:cubicBezTo>
                    <a:pt x="214065" y="1254547"/>
                    <a:pt x="190110" y="1244032"/>
                    <a:pt x="187795" y="1222400"/>
                  </a:cubicBezTo>
                  <a:cubicBezTo>
                    <a:pt x="185376" y="1199750"/>
                    <a:pt x="208702" y="1190958"/>
                    <a:pt x="226886" y="1188168"/>
                  </a:cubicBezTo>
                  <a:cubicBezTo>
                    <a:pt x="248336" y="1184882"/>
                    <a:pt x="269977" y="1186748"/>
                    <a:pt x="290722" y="1192654"/>
                  </a:cubicBezTo>
                  <a:cubicBezTo>
                    <a:pt x="290570" y="1166651"/>
                    <a:pt x="290151" y="1140638"/>
                    <a:pt x="290093" y="1114682"/>
                  </a:cubicBezTo>
                  <a:cubicBezTo>
                    <a:pt x="290046" y="1092175"/>
                    <a:pt x="289989" y="1069658"/>
                    <a:pt x="289941" y="1047150"/>
                  </a:cubicBezTo>
                  <a:cubicBezTo>
                    <a:pt x="289903" y="1027948"/>
                    <a:pt x="288408" y="1007955"/>
                    <a:pt x="290893" y="988781"/>
                  </a:cubicBezTo>
                  <a:cubicBezTo>
                    <a:pt x="279902" y="987800"/>
                    <a:pt x="269015" y="986380"/>
                    <a:pt x="258366" y="984237"/>
                  </a:cubicBezTo>
                  <a:cubicBezTo>
                    <a:pt x="224695" y="977455"/>
                    <a:pt x="197872" y="958996"/>
                    <a:pt x="190586" y="923830"/>
                  </a:cubicBezTo>
                  <a:cubicBezTo>
                    <a:pt x="186833" y="905723"/>
                    <a:pt x="188347" y="886501"/>
                    <a:pt x="189014" y="868166"/>
                  </a:cubicBezTo>
                  <a:cubicBezTo>
                    <a:pt x="189776" y="846934"/>
                    <a:pt x="190967" y="825713"/>
                    <a:pt x="192548" y="804529"/>
                  </a:cubicBezTo>
                  <a:cubicBezTo>
                    <a:pt x="195720" y="762143"/>
                    <a:pt x="200663" y="719890"/>
                    <a:pt x="207531" y="677942"/>
                  </a:cubicBezTo>
                  <a:cubicBezTo>
                    <a:pt x="210607" y="659149"/>
                    <a:pt x="213798" y="640109"/>
                    <a:pt x="217741" y="621240"/>
                  </a:cubicBezTo>
                  <a:cubicBezTo>
                    <a:pt x="206759" y="643442"/>
                    <a:pt x="195796" y="665655"/>
                    <a:pt x="184775" y="687838"/>
                  </a:cubicBezTo>
                  <a:cubicBezTo>
                    <a:pt x="163821" y="730044"/>
                    <a:pt x="142856" y="772249"/>
                    <a:pt x="121891" y="814454"/>
                  </a:cubicBezTo>
                  <a:cubicBezTo>
                    <a:pt x="106823" y="844791"/>
                    <a:pt x="89611" y="896445"/>
                    <a:pt x="46996" y="893188"/>
                  </a:cubicBezTo>
                  <a:cubicBezTo>
                    <a:pt x="6401" y="890092"/>
                    <a:pt x="8763" y="841696"/>
                    <a:pt x="26289" y="816531"/>
                  </a:cubicBezTo>
                  <a:cubicBezTo>
                    <a:pt x="47596" y="785927"/>
                    <a:pt x="84030" y="769458"/>
                    <a:pt x="120701" y="769582"/>
                  </a:cubicBezTo>
                  <a:lnTo>
                    <a:pt x="120901" y="769601"/>
                  </a:lnTo>
                  <a:cubicBezTo>
                    <a:pt x="125778" y="759895"/>
                    <a:pt x="130654" y="750189"/>
                    <a:pt x="135579" y="740512"/>
                  </a:cubicBezTo>
                  <a:cubicBezTo>
                    <a:pt x="153267" y="705793"/>
                    <a:pt x="170926" y="671065"/>
                    <a:pt x="188671" y="636384"/>
                  </a:cubicBezTo>
                  <a:cubicBezTo>
                    <a:pt x="197691" y="618735"/>
                    <a:pt x="206721" y="601085"/>
                    <a:pt x="215751" y="583435"/>
                  </a:cubicBezTo>
                  <a:cubicBezTo>
                    <a:pt x="220370" y="574405"/>
                    <a:pt x="224971" y="565337"/>
                    <a:pt x="229895" y="556451"/>
                  </a:cubicBezTo>
                  <a:cubicBezTo>
                    <a:pt x="181137" y="542268"/>
                    <a:pt x="137312" y="519198"/>
                    <a:pt x="101279" y="489356"/>
                  </a:cubicBezTo>
                  <a:cubicBezTo>
                    <a:pt x="39119" y="437912"/>
                    <a:pt x="-19" y="365960"/>
                    <a:pt x="0" y="286198"/>
                  </a:cubicBezTo>
                  <a:cubicBezTo>
                    <a:pt x="-10" y="206435"/>
                    <a:pt x="39119" y="134483"/>
                    <a:pt x="101279" y="83048"/>
                  </a:cubicBezTo>
                  <a:cubicBezTo>
                    <a:pt x="163478" y="31537"/>
                    <a:pt x="248831" y="19"/>
                    <a:pt x="34287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banner1">
              <a:extLst>
                <a:ext uri="{FF2B5EF4-FFF2-40B4-BE49-F238E27FC236}">
                  <a16:creationId xmlns:a16="http://schemas.microsoft.com/office/drawing/2014/main" id="{9FCB7876-17FD-9EEC-3E49-23DFDEF4A9E2}"/>
                </a:ext>
              </a:extLst>
            </p:cNvPr>
            <p:cNvSpPr>
              <a:spLocks/>
            </p:cNvSpPr>
            <p:nvPr/>
          </p:nvSpPr>
          <p:spPr>
            <a:xfrm>
              <a:off x="8226921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!!linha">
              <a:extLst>
                <a:ext uri="{FF2B5EF4-FFF2-40B4-BE49-F238E27FC236}">
                  <a16:creationId xmlns:a16="http://schemas.microsoft.com/office/drawing/2014/main" id="{55E5C122-9923-F3AA-F60D-49AE82F50C7B}"/>
                </a:ext>
              </a:extLst>
            </p:cNvPr>
            <p:cNvSpPr/>
            <p:nvPr/>
          </p:nvSpPr>
          <p:spPr>
            <a:xfrm>
              <a:off x="8335564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!!banner2">
            <a:extLst>
              <a:ext uri="{FF2B5EF4-FFF2-40B4-BE49-F238E27FC236}">
                <a16:creationId xmlns:a16="http://schemas.microsoft.com/office/drawing/2014/main" id="{DB76D39F-279D-1C9E-E3F3-0ABE317D2C15}"/>
              </a:ext>
            </a:extLst>
          </p:cNvPr>
          <p:cNvGrpSpPr/>
          <p:nvPr/>
        </p:nvGrpSpPr>
        <p:grpSpPr>
          <a:xfrm>
            <a:off x="4458000" y="11628783"/>
            <a:ext cx="3276000" cy="4428366"/>
            <a:chOff x="4458000" y="1808922"/>
            <a:chExt cx="3276000" cy="4428366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BE0C7F3F-A653-33F8-5645-5431217C25A6}"/>
                </a:ext>
              </a:extLst>
            </p:cNvPr>
            <p:cNvSpPr/>
            <p:nvPr/>
          </p:nvSpPr>
          <p:spPr>
            <a:xfrm>
              <a:off x="4676047" y="2029578"/>
              <a:ext cx="809013" cy="1399422"/>
            </a:xfrm>
            <a:custGeom>
              <a:avLst/>
              <a:gdLst>
                <a:gd name="connsiteX0" fmla="*/ 246936 w 685724"/>
                <a:gd name="connsiteY0" fmla="*/ 1150801 h 1186158"/>
                <a:gd name="connsiteX1" fmla="*/ 223180 w 685724"/>
                <a:gd name="connsiteY1" fmla="*/ 1153639 h 1186158"/>
                <a:gd name="connsiteX2" fmla="*/ 217722 w 685724"/>
                <a:gd name="connsiteY2" fmla="*/ 1155516 h 1186158"/>
                <a:gd name="connsiteX3" fmla="*/ 215722 w 685724"/>
                <a:gd name="connsiteY3" fmla="*/ 1157268 h 1186158"/>
                <a:gd name="connsiteX4" fmla="*/ 215751 w 685724"/>
                <a:gd name="connsiteY4" fmla="*/ 1157497 h 1186158"/>
                <a:gd name="connsiteX5" fmla="*/ 227000 w 685724"/>
                <a:gd name="connsiteY5" fmla="*/ 1164203 h 1186158"/>
                <a:gd name="connsiteX6" fmla="*/ 249507 w 685724"/>
                <a:gd name="connsiteY6" fmla="*/ 1165260 h 1186158"/>
                <a:gd name="connsiteX7" fmla="*/ 273148 w 685724"/>
                <a:gd name="connsiteY7" fmla="*/ 1161650 h 1186158"/>
                <a:gd name="connsiteX8" fmla="*/ 283340 w 685724"/>
                <a:gd name="connsiteY8" fmla="*/ 1159107 h 1186158"/>
                <a:gd name="connsiteX9" fmla="*/ 286426 w 685724"/>
                <a:gd name="connsiteY9" fmla="*/ 1158488 h 1186158"/>
                <a:gd name="connsiteX10" fmla="*/ 286445 w 685724"/>
                <a:gd name="connsiteY10" fmla="*/ 1153182 h 1186158"/>
                <a:gd name="connsiteX11" fmla="*/ 283045 w 685724"/>
                <a:gd name="connsiteY11" fmla="*/ 1152525 h 1186158"/>
                <a:gd name="connsiteX12" fmla="*/ 271348 w 685724"/>
                <a:gd name="connsiteY12" fmla="*/ 1151239 h 1186158"/>
                <a:gd name="connsiteX13" fmla="*/ 246936 w 685724"/>
                <a:gd name="connsiteY13" fmla="*/ 1150801 h 1186158"/>
                <a:gd name="connsiteX14" fmla="*/ 486004 w 685724"/>
                <a:gd name="connsiteY14" fmla="*/ 1129046 h 1186158"/>
                <a:gd name="connsiteX15" fmla="*/ 444170 w 685724"/>
                <a:gd name="connsiteY15" fmla="*/ 1137742 h 1186158"/>
                <a:gd name="connsiteX16" fmla="*/ 440265 w 685724"/>
                <a:gd name="connsiteY16" fmla="*/ 1138028 h 1186158"/>
                <a:gd name="connsiteX17" fmla="*/ 441160 w 685724"/>
                <a:gd name="connsiteY17" fmla="*/ 1140419 h 1186158"/>
                <a:gd name="connsiteX18" fmla="*/ 480889 w 685724"/>
                <a:gd name="connsiteY18" fmla="*/ 1144010 h 1186158"/>
                <a:gd name="connsiteX19" fmla="*/ 502720 w 685724"/>
                <a:gd name="connsiteY19" fmla="*/ 1139533 h 1186158"/>
                <a:gd name="connsiteX20" fmla="*/ 522989 w 685724"/>
                <a:gd name="connsiteY20" fmla="*/ 1132208 h 1186158"/>
                <a:gd name="connsiteX21" fmla="*/ 508273 w 685724"/>
                <a:gd name="connsiteY21" fmla="*/ 1129589 h 1186158"/>
                <a:gd name="connsiteX22" fmla="*/ 486004 w 685724"/>
                <a:gd name="connsiteY22" fmla="*/ 1129046 h 1186158"/>
                <a:gd name="connsiteX23" fmla="*/ 358445 w 685724"/>
                <a:gd name="connsiteY23" fmla="*/ 838638 h 1186158"/>
                <a:gd name="connsiteX24" fmla="*/ 365426 w 685724"/>
                <a:gd name="connsiteY24" fmla="*/ 841477 h 1186158"/>
                <a:gd name="connsiteX25" fmla="*/ 368046 w 685724"/>
                <a:gd name="connsiteY25" fmla="*/ 844068 h 1186158"/>
                <a:gd name="connsiteX26" fmla="*/ 370961 w 685724"/>
                <a:gd name="connsiteY26" fmla="*/ 850830 h 1186158"/>
                <a:gd name="connsiteX27" fmla="*/ 371008 w 685724"/>
                <a:gd name="connsiteY27" fmla="*/ 854698 h 1186158"/>
                <a:gd name="connsiteX28" fmla="*/ 369103 w 685724"/>
                <a:gd name="connsiteY28" fmla="*/ 860060 h 1186158"/>
                <a:gd name="connsiteX29" fmla="*/ 365579 w 685724"/>
                <a:gd name="connsiteY29" fmla="*/ 864299 h 1186158"/>
                <a:gd name="connsiteX30" fmla="*/ 360617 w 685724"/>
                <a:gd name="connsiteY30" fmla="*/ 866689 h 1186158"/>
                <a:gd name="connsiteX31" fmla="*/ 354949 w 685724"/>
                <a:gd name="connsiteY31" fmla="*/ 867242 h 1186158"/>
                <a:gd name="connsiteX32" fmla="*/ 347967 w 685724"/>
                <a:gd name="connsiteY32" fmla="*/ 864403 h 1186158"/>
                <a:gd name="connsiteX33" fmla="*/ 345348 w 685724"/>
                <a:gd name="connsiteY33" fmla="*/ 861813 h 1186158"/>
                <a:gd name="connsiteX34" fmla="*/ 342443 w 685724"/>
                <a:gd name="connsiteY34" fmla="*/ 855050 h 1186158"/>
                <a:gd name="connsiteX35" fmla="*/ 342395 w 685724"/>
                <a:gd name="connsiteY35" fmla="*/ 851183 h 1186158"/>
                <a:gd name="connsiteX36" fmla="*/ 344300 w 685724"/>
                <a:gd name="connsiteY36" fmla="*/ 845820 h 1186158"/>
                <a:gd name="connsiteX37" fmla="*/ 347824 w 685724"/>
                <a:gd name="connsiteY37" fmla="*/ 841582 h 1186158"/>
                <a:gd name="connsiteX38" fmla="*/ 352787 w 685724"/>
                <a:gd name="connsiteY38" fmla="*/ 839191 h 1186158"/>
                <a:gd name="connsiteX39" fmla="*/ 358445 w 685724"/>
                <a:gd name="connsiteY39" fmla="*/ 838638 h 1186158"/>
                <a:gd name="connsiteX40" fmla="*/ 351272 w 685724"/>
                <a:gd name="connsiteY40" fmla="*/ 794348 h 1186158"/>
                <a:gd name="connsiteX41" fmla="*/ 356587 w 685724"/>
                <a:gd name="connsiteY41" fmla="*/ 795243 h 1186158"/>
                <a:gd name="connsiteX42" fmla="*/ 357320 w 685724"/>
                <a:gd name="connsiteY42" fmla="*/ 795662 h 1186158"/>
                <a:gd name="connsiteX43" fmla="*/ 361483 w 685724"/>
                <a:gd name="connsiteY43" fmla="*/ 798615 h 1186158"/>
                <a:gd name="connsiteX44" fmla="*/ 364674 w 685724"/>
                <a:gd name="connsiteY44" fmla="*/ 803082 h 1186158"/>
                <a:gd name="connsiteX45" fmla="*/ 365721 w 685724"/>
                <a:gd name="connsiteY45" fmla="*/ 808606 h 1186158"/>
                <a:gd name="connsiteX46" fmla="*/ 364769 w 685724"/>
                <a:gd name="connsiteY46" fmla="*/ 814283 h 1186158"/>
                <a:gd name="connsiteX47" fmla="*/ 361607 w 685724"/>
                <a:gd name="connsiteY47" fmla="*/ 818836 h 1186158"/>
                <a:gd name="connsiteX48" fmla="*/ 357139 w 685724"/>
                <a:gd name="connsiteY48" fmla="*/ 822027 h 1186158"/>
                <a:gd name="connsiteX49" fmla="*/ 351615 w 685724"/>
                <a:gd name="connsiteY49" fmla="*/ 823075 h 1186158"/>
                <a:gd name="connsiteX50" fmla="*/ 345947 w 685724"/>
                <a:gd name="connsiteY50" fmla="*/ 822113 h 1186158"/>
                <a:gd name="connsiteX51" fmla="*/ 340090 w 685724"/>
                <a:gd name="connsiteY51" fmla="*/ 817665 h 1186158"/>
                <a:gd name="connsiteX52" fmla="*/ 338204 w 685724"/>
                <a:gd name="connsiteY52" fmla="*/ 814493 h 1186158"/>
                <a:gd name="connsiteX53" fmla="*/ 337137 w 685724"/>
                <a:gd name="connsiteY53" fmla="*/ 807035 h 1186158"/>
                <a:gd name="connsiteX54" fmla="*/ 338118 w 685724"/>
                <a:gd name="connsiteY54" fmla="*/ 803291 h 1186158"/>
                <a:gd name="connsiteX55" fmla="*/ 342566 w 685724"/>
                <a:gd name="connsiteY55" fmla="*/ 797434 h 1186158"/>
                <a:gd name="connsiteX56" fmla="*/ 343090 w 685724"/>
                <a:gd name="connsiteY56" fmla="*/ 797119 h 1186158"/>
                <a:gd name="connsiteX57" fmla="*/ 346090 w 685724"/>
                <a:gd name="connsiteY57" fmla="*/ 795329 h 1186158"/>
                <a:gd name="connsiteX58" fmla="*/ 351272 w 685724"/>
                <a:gd name="connsiteY58" fmla="*/ 794348 h 1186158"/>
                <a:gd name="connsiteX59" fmla="*/ 359559 w 685724"/>
                <a:gd name="connsiteY59" fmla="*/ 733626 h 1186158"/>
                <a:gd name="connsiteX60" fmla="*/ 364331 w 685724"/>
                <a:gd name="connsiteY60" fmla="*/ 736407 h 1186158"/>
                <a:gd name="connsiteX61" fmla="*/ 369408 w 685724"/>
                <a:gd name="connsiteY61" fmla="*/ 742912 h 1186158"/>
                <a:gd name="connsiteX62" fmla="*/ 369989 w 685724"/>
                <a:gd name="connsiteY62" fmla="*/ 744370 h 1186158"/>
                <a:gd name="connsiteX63" fmla="*/ 371065 w 685724"/>
                <a:gd name="connsiteY63" fmla="*/ 748370 h 1186158"/>
                <a:gd name="connsiteX64" fmla="*/ 371170 w 685724"/>
                <a:gd name="connsiteY64" fmla="*/ 753723 h 1186158"/>
                <a:gd name="connsiteX65" fmla="*/ 367369 w 685724"/>
                <a:gd name="connsiteY65" fmla="*/ 763639 h 1186158"/>
                <a:gd name="connsiteX66" fmla="*/ 363950 w 685724"/>
                <a:gd name="connsiteY66" fmla="*/ 767296 h 1186158"/>
                <a:gd name="connsiteX67" fmla="*/ 362111 w 685724"/>
                <a:gd name="connsiteY67" fmla="*/ 768668 h 1186158"/>
                <a:gd name="connsiteX68" fmla="*/ 352882 w 685724"/>
                <a:gd name="connsiteY68" fmla="*/ 772297 h 1186158"/>
                <a:gd name="connsiteX69" fmla="*/ 335613 w 685724"/>
                <a:gd name="connsiteY69" fmla="*/ 765496 h 1186158"/>
                <a:gd name="connsiteX70" fmla="*/ 332117 w 685724"/>
                <a:gd name="connsiteY70" fmla="*/ 757067 h 1186158"/>
                <a:gd name="connsiteX71" fmla="*/ 333079 w 685724"/>
                <a:gd name="connsiteY71" fmla="*/ 747789 h 1186158"/>
                <a:gd name="connsiteX72" fmla="*/ 338070 w 685724"/>
                <a:gd name="connsiteY72" fmla="*/ 740464 h 1186158"/>
                <a:gd name="connsiteX73" fmla="*/ 339966 w 685724"/>
                <a:gd name="connsiteY73" fmla="*/ 739217 h 1186158"/>
                <a:gd name="connsiteX74" fmla="*/ 343195 w 685724"/>
                <a:gd name="connsiteY74" fmla="*/ 735588 h 1186158"/>
                <a:gd name="connsiteX75" fmla="*/ 359559 w 685724"/>
                <a:gd name="connsiteY75" fmla="*/ 733626 h 1186158"/>
                <a:gd name="connsiteX76" fmla="*/ 355425 w 685724"/>
                <a:gd name="connsiteY76" fmla="*/ 661178 h 1186158"/>
                <a:gd name="connsiteX77" fmla="*/ 356378 w 685724"/>
                <a:gd name="connsiteY77" fmla="*/ 661340 h 1186158"/>
                <a:gd name="connsiteX78" fmla="*/ 359959 w 685724"/>
                <a:gd name="connsiteY78" fmla="*/ 662331 h 1186158"/>
                <a:gd name="connsiteX79" fmla="*/ 361616 w 685724"/>
                <a:gd name="connsiteY79" fmla="*/ 663264 h 1186158"/>
                <a:gd name="connsiteX80" fmla="*/ 363169 w 685724"/>
                <a:gd name="connsiteY80" fmla="*/ 664178 h 1186158"/>
                <a:gd name="connsiteX81" fmla="*/ 365731 w 685724"/>
                <a:gd name="connsiteY81" fmla="*/ 666626 h 1186158"/>
                <a:gd name="connsiteX82" fmla="*/ 366322 w 685724"/>
                <a:gd name="connsiteY82" fmla="*/ 667369 h 1186158"/>
                <a:gd name="connsiteX83" fmla="*/ 367903 w 685724"/>
                <a:gd name="connsiteY83" fmla="*/ 670046 h 1186158"/>
                <a:gd name="connsiteX84" fmla="*/ 368084 w 685724"/>
                <a:gd name="connsiteY84" fmla="*/ 670446 h 1186158"/>
                <a:gd name="connsiteX85" fmla="*/ 369056 w 685724"/>
                <a:gd name="connsiteY85" fmla="*/ 673980 h 1186158"/>
                <a:gd name="connsiteX86" fmla="*/ 369094 w 685724"/>
                <a:gd name="connsiteY86" fmla="*/ 674456 h 1186158"/>
                <a:gd name="connsiteX87" fmla="*/ 369122 w 685724"/>
                <a:gd name="connsiteY87" fmla="*/ 677618 h 1186158"/>
                <a:gd name="connsiteX88" fmla="*/ 368970 w 685724"/>
                <a:gd name="connsiteY88" fmla="*/ 678571 h 1186158"/>
                <a:gd name="connsiteX89" fmla="*/ 367989 w 685724"/>
                <a:gd name="connsiteY89" fmla="*/ 682076 h 1186158"/>
                <a:gd name="connsiteX90" fmla="*/ 367722 w 685724"/>
                <a:gd name="connsiteY90" fmla="*/ 682600 h 1186158"/>
                <a:gd name="connsiteX91" fmla="*/ 366198 w 685724"/>
                <a:gd name="connsiteY91" fmla="*/ 685229 h 1186158"/>
                <a:gd name="connsiteX92" fmla="*/ 365655 w 685724"/>
                <a:gd name="connsiteY92" fmla="*/ 685924 h 1186158"/>
                <a:gd name="connsiteX93" fmla="*/ 363122 w 685724"/>
                <a:gd name="connsiteY93" fmla="*/ 688420 h 1186158"/>
                <a:gd name="connsiteX94" fmla="*/ 362721 w 685724"/>
                <a:gd name="connsiteY94" fmla="*/ 688686 h 1186158"/>
                <a:gd name="connsiteX95" fmla="*/ 360130 w 685724"/>
                <a:gd name="connsiteY95" fmla="*/ 690210 h 1186158"/>
                <a:gd name="connsiteX96" fmla="*/ 356787 w 685724"/>
                <a:gd name="connsiteY96" fmla="*/ 691229 h 1186158"/>
                <a:gd name="connsiteX97" fmla="*/ 354549 w 685724"/>
                <a:gd name="connsiteY97" fmla="*/ 691353 h 1186158"/>
                <a:gd name="connsiteX98" fmla="*/ 352320 w 685724"/>
                <a:gd name="connsiteY98" fmla="*/ 691277 h 1186158"/>
                <a:gd name="connsiteX99" fmla="*/ 350434 w 685724"/>
                <a:gd name="connsiteY99" fmla="*/ 690839 h 1186158"/>
                <a:gd name="connsiteX100" fmla="*/ 345300 w 685724"/>
                <a:gd name="connsiteY100" fmla="*/ 689905 h 1186158"/>
                <a:gd name="connsiteX101" fmla="*/ 340633 w 685724"/>
                <a:gd name="connsiteY101" fmla="*/ 686334 h 1186158"/>
                <a:gd name="connsiteX102" fmla="*/ 338966 w 685724"/>
                <a:gd name="connsiteY102" fmla="*/ 683495 h 1186158"/>
                <a:gd name="connsiteX103" fmla="*/ 337842 w 685724"/>
                <a:gd name="connsiteY103" fmla="*/ 679780 h 1186158"/>
                <a:gd name="connsiteX104" fmla="*/ 337718 w 685724"/>
                <a:gd name="connsiteY104" fmla="*/ 675751 h 1186158"/>
                <a:gd name="connsiteX105" fmla="*/ 337823 w 685724"/>
                <a:gd name="connsiteY105" fmla="*/ 674675 h 1186158"/>
                <a:gd name="connsiteX106" fmla="*/ 340766 w 685724"/>
                <a:gd name="connsiteY106" fmla="*/ 667455 h 1186158"/>
                <a:gd name="connsiteX107" fmla="*/ 343347 w 685724"/>
                <a:gd name="connsiteY107" fmla="*/ 664740 h 1186158"/>
                <a:gd name="connsiteX108" fmla="*/ 344024 w 685724"/>
                <a:gd name="connsiteY108" fmla="*/ 664207 h 1186158"/>
                <a:gd name="connsiteX109" fmla="*/ 347234 w 685724"/>
                <a:gd name="connsiteY109" fmla="*/ 662369 h 1186158"/>
                <a:gd name="connsiteX110" fmla="*/ 350729 w 685724"/>
                <a:gd name="connsiteY110" fmla="*/ 661349 h 1186158"/>
                <a:gd name="connsiteX111" fmla="*/ 351691 w 685724"/>
                <a:gd name="connsiteY111" fmla="*/ 661207 h 1186158"/>
                <a:gd name="connsiteX112" fmla="*/ 355425 w 685724"/>
                <a:gd name="connsiteY112" fmla="*/ 661178 h 1186158"/>
                <a:gd name="connsiteX113" fmla="*/ 455819 w 685724"/>
                <a:gd name="connsiteY113" fmla="*/ 591093 h 1186158"/>
                <a:gd name="connsiteX114" fmla="*/ 534029 w 685724"/>
                <a:gd name="connsiteY114" fmla="*/ 820636 h 1186158"/>
                <a:gd name="connsiteX115" fmla="*/ 553869 w 685724"/>
                <a:gd name="connsiteY115" fmla="*/ 757047 h 1186158"/>
                <a:gd name="connsiteX116" fmla="*/ 524475 w 685724"/>
                <a:gd name="connsiteY116" fmla="*/ 672427 h 1186158"/>
                <a:gd name="connsiteX117" fmla="*/ 470230 w 685724"/>
                <a:gd name="connsiteY117" fmla="*/ 604304 h 1186158"/>
                <a:gd name="connsiteX118" fmla="*/ 455819 w 685724"/>
                <a:gd name="connsiteY118" fmla="*/ 591093 h 1186158"/>
                <a:gd name="connsiteX119" fmla="*/ 238097 w 685724"/>
                <a:gd name="connsiteY119" fmla="*/ 579758 h 1186158"/>
                <a:gd name="connsiteX120" fmla="*/ 205512 w 685724"/>
                <a:gd name="connsiteY120" fmla="*/ 620477 h 1186158"/>
                <a:gd name="connsiteX121" fmla="*/ 155981 w 685724"/>
                <a:gd name="connsiteY121" fmla="*/ 694915 h 1186158"/>
                <a:gd name="connsiteX122" fmla="*/ 152286 w 685724"/>
                <a:gd name="connsiteY122" fmla="*/ 785146 h 1186158"/>
                <a:gd name="connsiteX123" fmla="*/ 159487 w 685724"/>
                <a:gd name="connsiteY123" fmla="*/ 827961 h 1186158"/>
                <a:gd name="connsiteX124" fmla="*/ 163659 w 685724"/>
                <a:gd name="connsiteY124" fmla="*/ 840943 h 1186158"/>
                <a:gd name="connsiteX125" fmla="*/ 164249 w 685724"/>
                <a:gd name="connsiteY125" fmla="*/ 838076 h 1186158"/>
                <a:gd name="connsiteX126" fmla="*/ 178327 w 685724"/>
                <a:gd name="connsiteY126" fmla="*/ 778640 h 1186158"/>
                <a:gd name="connsiteX127" fmla="*/ 238097 w 685724"/>
                <a:gd name="connsiteY127" fmla="*/ 579758 h 1186158"/>
                <a:gd name="connsiteX128" fmla="*/ 384724 w 685724"/>
                <a:gd name="connsiteY128" fmla="*/ 570205 h 1186158"/>
                <a:gd name="connsiteX129" fmla="*/ 342881 w 685724"/>
                <a:gd name="connsiteY129" fmla="*/ 572405 h 1186158"/>
                <a:gd name="connsiteX130" fmla="*/ 306219 w 685724"/>
                <a:gd name="connsiteY130" fmla="*/ 570757 h 1186158"/>
                <a:gd name="connsiteX131" fmla="*/ 311506 w 685724"/>
                <a:gd name="connsiteY131" fmla="*/ 574148 h 1186158"/>
                <a:gd name="connsiteX132" fmla="*/ 325564 w 685724"/>
                <a:gd name="connsiteY132" fmla="*/ 582911 h 1186158"/>
                <a:gd name="connsiteX133" fmla="*/ 332137 w 685724"/>
                <a:gd name="connsiteY133" fmla="*/ 587264 h 1186158"/>
                <a:gd name="connsiteX134" fmla="*/ 338919 w 685724"/>
                <a:gd name="connsiteY134" fmla="*/ 586540 h 1186158"/>
                <a:gd name="connsiteX135" fmla="*/ 343871 w 685724"/>
                <a:gd name="connsiteY135" fmla="*/ 587664 h 1186158"/>
                <a:gd name="connsiteX136" fmla="*/ 344024 w 685724"/>
                <a:gd name="connsiteY136" fmla="*/ 587740 h 1186158"/>
                <a:gd name="connsiteX137" fmla="*/ 347158 w 685724"/>
                <a:gd name="connsiteY137" fmla="*/ 588464 h 1186158"/>
                <a:gd name="connsiteX138" fmla="*/ 351072 w 685724"/>
                <a:gd name="connsiteY138" fmla="*/ 590512 h 1186158"/>
                <a:gd name="connsiteX139" fmla="*/ 384724 w 685724"/>
                <a:gd name="connsiteY139" fmla="*/ 570205 h 1186158"/>
                <a:gd name="connsiteX140" fmla="*/ 260785 w 685724"/>
                <a:gd name="connsiteY140" fmla="*/ 564109 h 1186158"/>
                <a:gd name="connsiteX141" fmla="*/ 197996 w 685724"/>
                <a:gd name="connsiteY141" fmla="*/ 794918 h 1186158"/>
                <a:gd name="connsiteX142" fmla="*/ 186252 w 685724"/>
                <a:gd name="connsiteY142" fmla="*/ 847525 h 1186158"/>
                <a:gd name="connsiteX143" fmla="*/ 184404 w 685724"/>
                <a:gd name="connsiteY143" fmla="*/ 894064 h 1186158"/>
                <a:gd name="connsiteX144" fmla="*/ 255251 w 685724"/>
                <a:gd name="connsiteY144" fmla="*/ 940670 h 1186158"/>
                <a:gd name="connsiteX145" fmla="*/ 464591 w 685724"/>
                <a:gd name="connsiteY145" fmla="*/ 935184 h 1186158"/>
                <a:gd name="connsiteX146" fmla="*/ 525904 w 685724"/>
                <a:gd name="connsiteY146" fmla="*/ 887892 h 1186158"/>
                <a:gd name="connsiteX147" fmla="*/ 511131 w 685724"/>
                <a:gd name="connsiteY147" fmla="*/ 835352 h 1186158"/>
                <a:gd name="connsiteX148" fmla="*/ 492138 w 685724"/>
                <a:gd name="connsiteY148" fmla="*/ 781002 h 1186158"/>
                <a:gd name="connsiteX149" fmla="*/ 418262 w 685724"/>
                <a:gd name="connsiteY149" fmla="*/ 565385 h 1186158"/>
                <a:gd name="connsiteX150" fmla="*/ 407546 w 685724"/>
                <a:gd name="connsiteY150" fmla="*/ 567261 h 1186158"/>
                <a:gd name="connsiteX151" fmla="*/ 408527 w 685724"/>
                <a:gd name="connsiteY151" fmla="*/ 568909 h 1186158"/>
                <a:gd name="connsiteX152" fmla="*/ 431873 w 685724"/>
                <a:gd name="connsiteY152" fmla="*/ 623906 h 1186158"/>
                <a:gd name="connsiteX153" fmla="*/ 429596 w 685724"/>
                <a:gd name="connsiteY153" fmla="*/ 635603 h 1186158"/>
                <a:gd name="connsiteX154" fmla="*/ 417967 w 685724"/>
                <a:gd name="connsiteY154" fmla="*/ 638042 h 1186158"/>
                <a:gd name="connsiteX155" fmla="*/ 387182 w 685724"/>
                <a:gd name="connsiteY155" fmla="*/ 628583 h 1186158"/>
                <a:gd name="connsiteX156" fmla="*/ 386772 w 685724"/>
                <a:gd name="connsiteY156" fmla="*/ 628450 h 1186158"/>
                <a:gd name="connsiteX157" fmla="*/ 383381 w 685724"/>
                <a:gd name="connsiteY157" fmla="*/ 628726 h 1186158"/>
                <a:gd name="connsiteX158" fmla="*/ 378647 w 685724"/>
                <a:gd name="connsiteY158" fmla="*/ 627917 h 1186158"/>
                <a:gd name="connsiteX159" fmla="*/ 378457 w 685724"/>
                <a:gd name="connsiteY159" fmla="*/ 627917 h 1186158"/>
                <a:gd name="connsiteX160" fmla="*/ 367541 w 685724"/>
                <a:gd name="connsiteY160" fmla="*/ 622592 h 1186158"/>
                <a:gd name="connsiteX161" fmla="*/ 360721 w 685724"/>
                <a:gd name="connsiteY161" fmla="*/ 620630 h 1186158"/>
                <a:gd name="connsiteX162" fmla="*/ 345196 w 685724"/>
                <a:gd name="connsiteY162" fmla="*/ 631707 h 1186158"/>
                <a:gd name="connsiteX163" fmla="*/ 334509 w 685724"/>
                <a:gd name="connsiteY163" fmla="*/ 630660 h 1186158"/>
                <a:gd name="connsiteX164" fmla="*/ 326965 w 685724"/>
                <a:gd name="connsiteY164" fmla="*/ 625659 h 1186158"/>
                <a:gd name="connsiteX165" fmla="*/ 322897 w 685724"/>
                <a:gd name="connsiteY165" fmla="*/ 622516 h 1186158"/>
                <a:gd name="connsiteX166" fmla="*/ 316830 w 685724"/>
                <a:gd name="connsiteY166" fmla="*/ 625002 h 1186158"/>
                <a:gd name="connsiteX167" fmla="*/ 287769 w 685724"/>
                <a:gd name="connsiteY167" fmla="*/ 636937 h 1186158"/>
                <a:gd name="connsiteX168" fmla="*/ 271444 w 685724"/>
                <a:gd name="connsiteY168" fmla="*/ 642595 h 1186158"/>
                <a:gd name="connsiteX169" fmla="*/ 257061 w 685724"/>
                <a:gd name="connsiteY169" fmla="*/ 631384 h 1186158"/>
                <a:gd name="connsiteX170" fmla="*/ 261185 w 685724"/>
                <a:gd name="connsiteY170" fmla="*/ 616115 h 1186158"/>
                <a:gd name="connsiteX171" fmla="*/ 268081 w 685724"/>
                <a:gd name="connsiteY171" fmla="*/ 602380 h 1186158"/>
                <a:gd name="connsiteX172" fmla="*/ 282064 w 685724"/>
                <a:gd name="connsiteY172" fmla="*/ 574557 h 1186158"/>
                <a:gd name="connsiteX173" fmla="*/ 286884 w 685724"/>
                <a:gd name="connsiteY173" fmla="*/ 568547 h 1186158"/>
                <a:gd name="connsiteX174" fmla="*/ 260785 w 685724"/>
                <a:gd name="connsiteY174" fmla="*/ 564109 h 1186158"/>
                <a:gd name="connsiteX175" fmla="*/ 484958 w 685724"/>
                <a:gd name="connsiteY175" fmla="*/ 406190 h 1186158"/>
                <a:gd name="connsiteX176" fmla="*/ 489137 w 685724"/>
                <a:gd name="connsiteY176" fmla="*/ 418338 h 1186158"/>
                <a:gd name="connsiteX177" fmla="*/ 465210 w 685724"/>
                <a:gd name="connsiteY177" fmla="*/ 441436 h 1186158"/>
                <a:gd name="connsiteX178" fmla="*/ 436226 w 685724"/>
                <a:gd name="connsiteY178" fmla="*/ 449332 h 1186158"/>
                <a:gd name="connsiteX179" fmla="*/ 401764 w 685724"/>
                <a:gd name="connsiteY179" fmla="*/ 441655 h 1186158"/>
                <a:gd name="connsiteX180" fmla="*/ 378523 w 685724"/>
                <a:gd name="connsiteY180" fmla="*/ 419871 h 1186158"/>
                <a:gd name="connsiteX181" fmla="*/ 382000 w 685724"/>
                <a:gd name="connsiteY181" fmla="*/ 416309 h 1186158"/>
                <a:gd name="connsiteX182" fmla="*/ 395144 w 685724"/>
                <a:gd name="connsiteY182" fmla="*/ 420672 h 1186158"/>
                <a:gd name="connsiteX183" fmla="*/ 408022 w 685724"/>
                <a:gd name="connsiteY183" fmla="*/ 425520 h 1186158"/>
                <a:gd name="connsiteX184" fmla="*/ 433254 w 685724"/>
                <a:gd name="connsiteY184" fmla="*/ 429301 h 1186158"/>
                <a:gd name="connsiteX185" fmla="*/ 455819 w 685724"/>
                <a:gd name="connsiteY185" fmla="*/ 423329 h 1186158"/>
                <a:gd name="connsiteX186" fmla="*/ 471821 w 685724"/>
                <a:gd name="connsiteY186" fmla="*/ 408422 h 1186158"/>
                <a:gd name="connsiteX187" fmla="*/ 484958 w 685724"/>
                <a:gd name="connsiteY187" fmla="*/ 406190 h 1186158"/>
                <a:gd name="connsiteX188" fmla="*/ 542153 w 685724"/>
                <a:gd name="connsiteY188" fmla="*/ 284550 h 1186158"/>
                <a:gd name="connsiteX189" fmla="*/ 553507 w 685724"/>
                <a:gd name="connsiteY189" fmla="*/ 293999 h 1186158"/>
                <a:gd name="connsiteX190" fmla="*/ 556660 w 685724"/>
                <a:gd name="connsiteY190" fmla="*/ 318269 h 1186158"/>
                <a:gd name="connsiteX191" fmla="*/ 555736 w 685724"/>
                <a:gd name="connsiteY191" fmla="*/ 324746 h 1186158"/>
                <a:gd name="connsiteX192" fmla="*/ 553774 w 685724"/>
                <a:gd name="connsiteY192" fmla="*/ 335585 h 1186158"/>
                <a:gd name="connsiteX193" fmla="*/ 541420 w 685724"/>
                <a:gd name="connsiteY193" fmla="*/ 346072 h 1186158"/>
                <a:gd name="connsiteX194" fmla="*/ 526904 w 685724"/>
                <a:gd name="connsiteY194" fmla="*/ 340443 h 1186158"/>
                <a:gd name="connsiteX195" fmla="*/ 523103 w 685724"/>
                <a:gd name="connsiteY195" fmla="*/ 329051 h 1186158"/>
                <a:gd name="connsiteX196" fmla="*/ 522960 w 685724"/>
                <a:gd name="connsiteY196" fmla="*/ 321155 h 1186158"/>
                <a:gd name="connsiteX197" fmla="*/ 522170 w 685724"/>
                <a:gd name="connsiteY197" fmla="*/ 309696 h 1186158"/>
                <a:gd name="connsiteX198" fmla="*/ 524846 w 685724"/>
                <a:gd name="connsiteY198" fmla="*/ 296209 h 1186158"/>
                <a:gd name="connsiteX199" fmla="*/ 528047 w 685724"/>
                <a:gd name="connsiteY199" fmla="*/ 291513 h 1186158"/>
                <a:gd name="connsiteX200" fmla="*/ 528723 w 685724"/>
                <a:gd name="connsiteY200" fmla="*/ 290370 h 1186158"/>
                <a:gd name="connsiteX201" fmla="*/ 542153 w 685724"/>
                <a:gd name="connsiteY201" fmla="*/ 284550 h 1186158"/>
                <a:gd name="connsiteX202" fmla="*/ 303818 w 685724"/>
                <a:gd name="connsiteY202" fmla="*/ 284550 h 1186158"/>
                <a:gd name="connsiteX203" fmla="*/ 315172 w 685724"/>
                <a:gd name="connsiteY203" fmla="*/ 293999 h 1186158"/>
                <a:gd name="connsiteX204" fmla="*/ 318325 w 685724"/>
                <a:gd name="connsiteY204" fmla="*/ 318269 h 1186158"/>
                <a:gd name="connsiteX205" fmla="*/ 317401 w 685724"/>
                <a:gd name="connsiteY205" fmla="*/ 324746 h 1186158"/>
                <a:gd name="connsiteX206" fmla="*/ 315439 w 685724"/>
                <a:gd name="connsiteY206" fmla="*/ 335585 h 1186158"/>
                <a:gd name="connsiteX207" fmla="*/ 303085 w 685724"/>
                <a:gd name="connsiteY207" fmla="*/ 346072 h 1186158"/>
                <a:gd name="connsiteX208" fmla="*/ 288569 w 685724"/>
                <a:gd name="connsiteY208" fmla="*/ 340443 h 1186158"/>
                <a:gd name="connsiteX209" fmla="*/ 284768 w 685724"/>
                <a:gd name="connsiteY209" fmla="*/ 329051 h 1186158"/>
                <a:gd name="connsiteX210" fmla="*/ 284625 w 685724"/>
                <a:gd name="connsiteY210" fmla="*/ 321155 h 1186158"/>
                <a:gd name="connsiteX211" fmla="*/ 283835 w 685724"/>
                <a:gd name="connsiteY211" fmla="*/ 309696 h 1186158"/>
                <a:gd name="connsiteX212" fmla="*/ 286511 w 685724"/>
                <a:gd name="connsiteY212" fmla="*/ 296209 h 1186158"/>
                <a:gd name="connsiteX213" fmla="*/ 289712 w 685724"/>
                <a:gd name="connsiteY213" fmla="*/ 291513 h 1186158"/>
                <a:gd name="connsiteX214" fmla="*/ 290388 w 685724"/>
                <a:gd name="connsiteY214" fmla="*/ 290370 h 1186158"/>
                <a:gd name="connsiteX215" fmla="*/ 303818 w 685724"/>
                <a:gd name="connsiteY215" fmla="*/ 284550 h 1186158"/>
                <a:gd name="connsiteX216" fmla="*/ 305800 w 685724"/>
                <a:gd name="connsiteY216" fmla="*/ 226428 h 1186158"/>
                <a:gd name="connsiteX217" fmla="*/ 244659 w 685724"/>
                <a:gd name="connsiteY217" fmla="*/ 251755 h 1186158"/>
                <a:gd name="connsiteX218" fmla="*/ 219332 w 685724"/>
                <a:gd name="connsiteY218" fmla="*/ 312896 h 1186158"/>
                <a:gd name="connsiteX219" fmla="*/ 244659 w 685724"/>
                <a:gd name="connsiteY219" fmla="*/ 374028 h 1186158"/>
                <a:gd name="connsiteX220" fmla="*/ 305800 w 685724"/>
                <a:gd name="connsiteY220" fmla="*/ 399355 h 1186158"/>
                <a:gd name="connsiteX221" fmla="*/ 366932 w 685724"/>
                <a:gd name="connsiteY221" fmla="*/ 374028 h 1186158"/>
                <a:gd name="connsiteX222" fmla="*/ 392259 w 685724"/>
                <a:gd name="connsiteY222" fmla="*/ 312896 h 1186158"/>
                <a:gd name="connsiteX223" fmla="*/ 366932 w 685724"/>
                <a:gd name="connsiteY223" fmla="*/ 251755 h 1186158"/>
                <a:gd name="connsiteX224" fmla="*/ 305800 w 685724"/>
                <a:gd name="connsiteY224" fmla="*/ 226428 h 1186158"/>
                <a:gd name="connsiteX225" fmla="*/ 561061 w 685724"/>
                <a:gd name="connsiteY225" fmla="*/ 218199 h 1186158"/>
                <a:gd name="connsiteX226" fmla="*/ 499920 w 685724"/>
                <a:gd name="connsiteY226" fmla="*/ 243526 h 1186158"/>
                <a:gd name="connsiteX227" fmla="*/ 474593 w 685724"/>
                <a:gd name="connsiteY227" fmla="*/ 304667 h 1186158"/>
                <a:gd name="connsiteX228" fmla="*/ 499920 w 685724"/>
                <a:gd name="connsiteY228" fmla="*/ 365808 h 1186158"/>
                <a:gd name="connsiteX229" fmla="*/ 561061 w 685724"/>
                <a:gd name="connsiteY229" fmla="*/ 391135 h 1186158"/>
                <a:gd name="connsiteX230" fmla="*/ 622192 w 685724"/>
                <a:gd name="connsiteY230" fmla="*/ 365808 h 1186158"/>
                <a:gd name="connsiteX231" fmla="*/ 647519 w 685724"/>
                <a:gd name="connsiteY231" fmla="*/ 304667 h 1186158"/>
                <a:gd name="connsiteX232" fmla="*/ 622192 w 685724"/>
                <a:gd name="connsiteY232" fmla="*/ 243526 h 1186158"/>
                <a:gd name="connsiteX233" fmla="*/ 561061 w 685724"/>
                <a:gd name="connsiteY233" fmla="*/ 218199 h 1186158"/>
                <a:gd name="connsiteX234" fmla="*/ 342881 w 685724"/>
                <a:gd name="connsiteY234" fmla="*/ 24689 h 1186158"/>
                <a:gd name="connsiteX235" fmla="*/ 117053 w 685724"/>
                <a:gd name="connsiteY235" fmla="*/ 102060 h 1186158"/>
                <a:gd name="connsiteX236" fmla="*/ 24717 w 685724"/>
                <a:gd name="connsiteY236" fmla="*/ 286198 h 1186158"/>
                <a:gd name="connsiteX237" fmla="*/ 117053 w 685724"/>
                <a:gd name="connsiteY237" fmla="*/ 470335 h 1186158"/>
                <a:gd name="connsiteX238" fmla="*/ 342881 w 685724"/>
                <a:gd name="connsiteY238" fmla="*/ 547706 h 1186158"/>
                <a:gd name="connsiteX239" fmla="*/ 568709 w 685724"/>
                <a:gd name="connsiteY239" fmla="*/ 470335 h 1186158"/>
                <a:gd name="connsiteX240" fmla="*/ 648567 w 685724"/>
                <a:gd name="connsiteY240" fmla="*/ 358654 h 1186158"/>
                <a:gd name="connsiteX241" fmla="*/ 561070 w 685724"/>
                <a:gd name="connsiteY241" fmla="*/ 407575 h 1186158"/>
                <a:gd name="connsiteX242" fmla="*/ 458419 w 685724"/>
                <a:gd name="connsiteY242" fmla="*/ 310086 h 1186158"/>
                <a:gd name="connsiteX243" fmla="*/ 455086 w 685724"/>
                <a:gd name="connsiteY243" fmla="*/ 307848 h 1186158"/>
                <a:gd name="connsiteX244" fmla="*/ 429292 w 685724"/>
                <a:gd name="connsiteY244" fmla="*/ 301685 h 1186158"/>
                <a:gd name="connsiteX245" fmla="*/ 415566 w 685724"/>
                <a:gd name="connsiteY245" fmla="*/ 304076 h 1186158"/>
                <a:gd name="connsiteX246" fmla="*/ 408422 w 685724"/>
                <a:gd name="connsiteY246" fmla="*/ 306610 h 1186158"/>
                <a:gd name="connsiteX247" fmla="*/ 408737 w 685724"/>
                <a:gd name="connsiteY247" fmla="*/ 312887 h 1186158"/>
                <a:gd name="connsiteX248" fmla="*/ 305810 w 685724"/>
                <a:gd name="connsiteY248" fmla="*/ 415814 h 1186158"/>
                <a:gd name="connsiteX249" fmla="*/ 202883 w 685724"/>
                <a:gd name="connsiteY249" fmla="*/ 312887 h 1186158"/>
                <a:gd name="connsiteX250" fmla="*/ 305810 w 685724"/>
                <a:gd name="connsiteY250" fmla="*/ 209960 h 1186158"/>
                <a:gd name="connsiteX251" fmla="*/ 407041 w 685724"/>
                <a:gd name="connsiteY251" fmla="*/ 294732 h 1186158"/>
                <a:gd name="connsiteX252" fmla="*/ 411604 w 685724"/>
                <a:gd name="connsiteY252" fmla="*/ 292589 h 1186158"/>
                <a:gd name="connsiteX253" fmla="*/ 428330 w 685724"/>
                <a:gd name="connsiteY253" fmla="*/ 288950 h 1186158"/>
                <a:gd name="connsiteX254" fmla="*/ 458372 w 685724"/>
                <a:gd name="connsiteY254" fmla="*/ 294913 h 1186158"/>
                <a:gd name="connsiteX255" fmla="*/ 458629 w 685724"/>
                <a:gd name="connsiteY255" fmla="*/ 295037 h 1186158"/>
                <a:gd name="connsiteX256" fmla="*/ 561070 w 685724"/>
                <a:gd name="connsiteY256" fmla="*/ 201720 h 1186158"/>
                <a:gd name="connsiteX257" fmla="*/ 660854 w 685724"/>
                <a:gd name="connsiteY257" fmla="*/ 279835 h 1186158"/>
                <a:gd name="connsiteX258" fmla="*/ 568709 w 685724"/>
                <a:gd name="connsiteY258" fmla="*/ 102060 h 1186158"/>
                <a:gd name="connsiteX259" fmla="*/ 342881 w 685724"/>
                <a:gd name="connsiteY259" fmla="*/ 24689 h 1186158"/>
                <a:gd name="connsiteX260" fmla="*/ 342872 w 685724"/>
                <a:gd name="connsiteY260" fmla="*/ 0 h 1186158"/>
                <a:gd name="connsiteX261" fmla="*/ 584463 w 685724"/>
                <a:gd name="connsiteY261" fmla="*/ 83048 h 1186158"/>
                <a:gd name="connsiteX262" fmla="*/ 685724 w 685724"/>
                <a:gd name="connsiteY262" fmla="*/ 286217 h 1186158"/>
                <a:gd name="connsiteX263" fmla="*/ 584445 w 685724"/>
                <a:gd name="connsiteY263" fmla="*/ 489375 h 1186158"/>
                <a:gd name="connsiteX264" fmla="*/ 447094 w 685724"/>
                <a:gd name="connsiteY264" fmla="*/ 558917 h 1186158"/>
                <a:gd name="connsiteX265" fmla="*/ 462048 w 685724"/>
                <a:gd name="connsiteY265" fmla="*/ 573510 h 1186158"/>
                <a:gd name="connsiteX266" fmla="*/ 493652 w 685724"/>
                <a:gd name="connsiteY266" fmla="*/ 603075 h 1186158"/>
                <a:gd name="connsiteX267" fmla="*/ 547335 w 685724"/>
                <a:gd name="connsiteY267" fmla="*/ 675199 h 1186158"/>
                <a:gd name="connsiteX268" fmla="*/ 575481 w 685724"/>
                <a:gd name="connsiteY268" fmla="*/ 763314 h 1186158"/>
                <a:gd name="connsiteX269" fmla="*/ 544192 w 685724"/>
                <a:gd name="connsiteY269" fmla="*/ 850992 h 1186158"/>
                <a:gd name="connsiteX270" fmla="*/ 536219 w 685724"/>
                <a:gd name="connsiteY270" fmla="*/ 925487 h 1186158"/>
                <a:gd name="connsiteX271" fmla="*/ 447665 w 685724"/>
                <a:gd name="connsiteY271" fmla="*/ 965178 h 1186158"/>
                <a:gd name="connsiteX272" fmla="*/ 417109 w 685724"/>
                <a:gd name="connsiteY272" fmla="*/ 971074 h 1186158"/>
                <a:gd name="connsiteX273" fmla="*/ 428187 w 685724"/>
                <a:gd name="connsiteY273" fmla="*/ 1050989 h 1186158"/>
                <a:gd name="connsiteX274" fmla="*/ 434302 w 685724"/>
                <a:gd name="connsiteY274" fmla="*/ 1098137 h 1186158"/>
                <a:gd name="connsiteX275" fmla="*/ 437083 w 685724"/>
                <a:gd name="connsiteY275" fmla="*/ 1119092 h 1186158"/>
                <a:gd name="connsiteX276" fmla="*/ 438607 w 685724"/>
                <a:gd name="connsiteY276" fmla="*/ 1118245 h 1186158"/>
                <a:gd name="connsiteX277" fmla="*/ 490166 w 685724"/>
                <a:gd name="connsiteY277" fmla="*/ 1108748 h 1186158"/>
                <a:gd name="connsiteX278" fmla="*/ 535229 w 685724"/>
                <a:gd name="connsiteY278" fmla="*/ 1116635 h 1186158"/>
                <a:gd name="connsiteX279" fmla="*/ 539391 w 685724"/>
                <a:gd name="connsiteY279" fmla="*/ 1144686 h 1186158"/>
                <a:gd name="connsiteX280" fmla="*/ 502196 w 685724"/>
                <a:gd name="connsiteY280" fmla="*/ 1161307 h 1186158"/>
                <a:gd name="connsiteX281" fmla="*/ 422243 w 685724"/>
                <a:gd name="connsiteY281" fmla="*/ 1151639 h 1186158"/>
                <a:gd name="connsiteX282" fmla="*/ 414528 w 685724"/>
                <a:gd name="connsiteY282" fmla="*/ 1109072 h 1186158"/>
                <a:gd name="connsiteX283" fmla="*/ 409118 w 685724"/>
                <a:gd name="connsiteY283" fmla="*/ 1057818 h 1186158"/>
                <a:gd name="connsiteX284" fmla="*/ 400898 w 685724"/>
                <a:gd name="connsiteY284" fmla="*/ 973303 h 1186158"/>
                <a:gd name="connsiteX285" fmla="*/ 305229 w 685724"/>
                <a:gd name="connsiteY285" fmla="*/ 974246 h 1186158"/>
                <a:gd name="connsiteX286" fmla="*/ 305762 w 685724"/>
                <a:gd name="connsiteY286" fmla="*/ 987857 h 1186158"/>
                <a:gd name="connsiteX287" fmla="*/ 307143 w 685724"/>
                <a:gd name="connsiteY287" fmla="*/ 1044692 h 1186158"/>
                <a:gd name="connsiteX288" fmla="*/ 307858 w 685724"/>
                <a:gd name="connsiteY288" fmla="*/ 1163326 h 1186158"/>
                <a:gd name="connsiteX289" fmla="*/ 293637 w 685724"/>
                <a:gd name="connsiteY289" fmla="*/ 1171385 h 1186158"/>
                <a:gd name="connsiteX290" fmla="*/ 290608 w 685724"/>
                <a:gd name="connsiteY290" fmla="*/ 1173451 h 1186158"/>
                <a:gd name="connsiteX291" fmla="*/ 278149 w 685724"/>
                <a:gd name="connsiteY291" fmla="*/ 1179347 h 1186158"/>
                <a:gd name="connsiteX292" fmla="*/ 252441 w 685724"/>
                <a:gd name="connsiteY292" fmla="*/ 1185243 h 1186158"/>
                <a:gd name="connsiteX293" fmla="*/ 205131 w 685724"/>
                <a:gd name="connsiteY293" fmla="*/ 1177633 h 1186158"/>
                <a:gd name="connsiteX294" fmla="*/ 195005 w 685724"/>
                <a:gd name="connsiteY294" fmla="*/ 1155792 h 1186158"/>
                <a:gd name="connsiteX295" fmla="*/ 207883 w 685724"/>
                <a:gd name="connsiteY295" fmla="*/ 1137818 h 1186158"/>
                <a:gd name="connsiteX296" fmla="*/ 227200 w 685724"/>
                <a:gd name="connsiteY296" fmla="*/ 1132904 h 1186158"/>
                <a:gd name="connsiteX297" fmla="*/ 253422 w 685724"/>
                <a:gd name="connsiteY297" fmla="*/ 1131541 h 1186158"/>
                <a:gd name="connsiteX298" fmla="*/ 277739 w 685724"/>
                <a:gd name="connsiteY298" fmla="*/ 1133494 h 1186158"/>
                <a:gd name="connsiteX299" fmla="*/ 286455 w 685724"/>
                <a:gd name="connsiteY299" fmla="*/ 1135237 h 1186158"/>
                <a:gd name="connsiteX300" fmla="*/ 286655 w 685724"/>
                <a:gd name="connsiteY300" fmla="*/ 1050217 h 1186158"/>
                <a:gd name="connsiteX301" fmla="*/ 287550 w 685724"/>
                <a:gd name="connsiteY301" fmla="*/ 996077 h 1186158"/>
                <a:gd name="connsiteX302" fmla="*/ 289103 w 685724"/>
                <a:gd name="connsiteY302" fmla="*/ 972245 h 1186158"/>
                <a:gd name="connsiteX303" fmla="*/ 220932 w 685724"/>
                <a:gd name="connsiteY303" fmla="*/ 956062 h 1186158"/>
                <a:gd name="connsiteX304" fmla="*/ 159353 w 685724"/>
                <a:gd name="connsiteY304" fmla="*/ 889568 h 1186158"/>
                <a:gd name="connsiteX305" fmla="*/ 158887 w 685724"/>
                <a:gd name="connsiteY305" fmla="*/ 875147 h 1186158"/>
                <a:gd name="connsiteX306" fmla="*/ 156143 w 685724"/>
                <a:gd name="connsiteY306" fmla="*/ 873881 h 1186158"/>
                <a:gd name="connsiteX307" fmla="*/ 139103 w 685724"/>
                <a:gd name="connsiteY307" fmla="*/ 834609 h 1186158"/>
                <a:gd name="connsiteX308" fmla="*/ 131207 w 685724"/>
                <a:gd name="connsiteY308" fmla="*/ 788270 h 1186158"/>
                <a:gd name="connsiteX309" fmla="*/ 135207 w 685724"/>
                <a:gd name="connsiteY309" fmla="*/ 694125 h 1186158"/>
                <a:gd name="connsiteX310" fmla="*/ 185814 w 685724"/>
                <a:gd name="connsiteY310" fmla="*/ 615315 h 1186158"/>
                <a:gd name="connsiteX311" fmla="*/ 217656 w 685724"/>
                <a:gd name="connsiteY311" fmla="*/ 575672 h 1186158"/>
                <a:gd name="connsiteX312" fmla="*/ 233544 w 685724"/>
                <a:gd name="connsiteY312" fmla="*/ 557489 h 1186158"/>
                <a:gd name="connsiteX313" fmla="*/ 101279 w 685724"/>
                <a:gd name="connsiteY313" fmla="*/ 489366 h 1186158"/>
                <a:gd name="connsiteX314" fmla="*/ 0 w 685724"/>
                <a:gd name="connsiteY314" fmla="*/ 286207 h 1186158"/>
                <a:gd name="connsiteX315" fmla="*/ 101279 w 685724"/>
                <a:gd name="connsiteY315" fmla="*/ 83048 h 1186158"/>
                <a:gd name="connsiteX316" fmla="*/ 342872 w 685724"/>
                <a:gd name="connsiteY316" fmla="*/ 0 h 118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685724" h="1186158">
                  <a:moveTo>
                    <a:pt x="246936" y="1150801"/>
                  </a:moveTo>
                  <a:cubicBezTo>
                    <a:pt x="239058" y="1151268"/>
                    <a:pt x="230886" y="1151887"/>
                    <a:pt x="223180" y="1153639"/>
                  </a:cubicBezTo>
                  <a:cubicBezTo>
                    <a:pt x="221637" y="1153992"/>
                    <a:pt x="218665" y="1154944"/>
                    <a:pt x="217722" y="1155516"/>
                  </a:cubicBezTo>
                  <a:cubicBezTo>
                    <a:pt x="216589" y="1156192"/>
                    <a:pt x="216084" y="1156583"/>
                    <a:pt x="215722" y="1157268"/>
                  </a:cubicBezTo>
                  <a:lnTo>
                    <a:pt x="215751" y="1157497"/>
                  </a:lnTo>
                  <a:cubicBezTo>
                    <a:pt x="216532" y="1162383"/>
                    <a:pt x="222828" y="1163584"/>
                    <a:pt x="227000" y="1164203"/>
                  </a:cubicBezTo>
                  <a:cubicBezTo>
                    <a:pt x="234429" y="1165308"/>
                    <a:pt x="242002" y="1165755"/>
                    <a:pt x="249507" y="1165260"/>
                  </a:cubicBezTo>
                  <a:cubicBezTo>
                    <a:pt x="257490" y="1164736"/>
                    <a:pt x="265347" y="1163383"/>
                    <a:pt x="273148" y="1161650"/>
                  </a:cubicBezTo>
                  <a:cubicBezTo>
                    <a:pt x="276587" y="1160888"/>
                    <a:pt x="279959" y="1160097"/>
                    <a:pt x="283340" y="1159107"/>
                  </a:cubicBezTo>
                  <a:cubicBezTo>
                    <a:pt x="284397" y="1158802"/>
                    <a:pt x="285398" y="1158688"/>
                    <a:pt x="286426" y="1158488"/>
                  </a:cubicBezTo>
                  <a:cubicBezTo>
                    <a:pt x="286426" y="1156726"/>
                    <a:pt x="286436" y="1154954"/>
                    <a:pt x="286445" y="1153182"/>
                  </a:cubicBezTo>
                  <a:cubicBezTo>
                    <a:pt x="285302" y="1152935"/>
                    <a:pt x="284169" y="1152696"/>
                    <a:pt x="283045" y="1152525"/>
                  </a:cubicBezTo>
                  <a:cubicBezTo>
                    <a:pt x="279159" y="1151925"/>
                    <a:pt x="275263" y="1151563"/>
                    <a:pt x="271348" y="1151239"/>
                  </a:cubicBezTo>
                  <a:cubicBezTo>
                    <a:pt x="263195" y="1150572"/>
                    <a:pt x="255108" y="1150315"/>
                    <a:pt x="246936" y="1150801"/>
                  </a:cubicBezTo>
                  <a:close/>
                  <a:moveTo>
                    <a:pt x="486004" y="1129046"/>
                  </a:moveTo>
                  <a:cubicBezTo>
                    <a:pt x="471497" y="1129970"/>
                    <a:pt x="458067" y="1133799"/>
                    <a:pt x="444170" y="1137742"/>
                  </a:cubicBezTo>
                  <a:cubicBezTo>
                    <a:pt x="442751" y="1138152"/>
                    <a:pt x="441446" y="1138218"/>
                    <a:pt x="440265" y="1138028"/>
                  </a:cubicBezTo>
                  <a:cubicBezTo>
                    <a:pt x="440550" y="1138828"/>
                    <a:pt x="440779" y="1139676"/>
                    <a:pt x="441160" y="1140419"/>
                  </a:cubicBezTo>
                  <a:cubicBezTo>
                    <a:pt x="446713" y="1151258"/>
                    <a:pt x="471249" y="1145429"/>
                    <a:pt x="480889" y="1144010"/>
                  </a:cubicBezTo>
                  <a:cubicBezTo>
                    <a:pt x="488232" y="1142933"/>
                    <a:pt x="495548" y="1141457"/>
                    <a:pt x="502720" y="1139533"/>
                  </a:cubicBezTo>
                  <a:cubicBezTo>
                    <a:pt x="504768" y="1138980"/>
                    <a:pt x="522837" y="1134875"/>
                    <a:pt x="522989" y="1132208"/>
                  </a:cubicBezTo>
                  <a:cubicBezTo>
                    <a:pt x="523018" y="1131589"/>
                    <a:pt x="510111" y="1129789"/>
                    <a:pt x="508273" y="1129589"/>
                  </a:cubicBezTo>
                  <a:cubicBezTo>
                    <a:pt x="500872" y="1128798"/>
                    <a:pt x="493433" y="1128579"/>
                    <a:pt x="486004" y="1129046"/>
                  </a:cubicBezTo>
                  <a:close/>
                  <a:moveTo>
                    <a:pt x="358445" y="838638"/>
                  </a:moveTo>
                  <a:cubicBezTo>
                    <a:pt x="361026" y="838962"/>
                    <a:pt x="363350" y="839905"/>
                    <a:pt x="365426" y="841477"/>
                  </a:cubicBezTo>
                  <a:cubicBezTo>
                    <a:pt x="366303" y="842343"/>
                    <a:pt x="367170" y="843201"/>
                    <a:pt x="368046" y="844068"/>
                  </a:cubicBezTo>
                  <a:cubicBezTo>
                    <a:pt x="369599" y="846077"/>
                    <a:pt x="370570" y="848325"/>
                    <a:pt x="370961" y="850830"/>
                  </a:cubicBezTo>
                  <a:cubicBezTo>
                    <a:pt x="370980" y="852126"/>
                    <a:pt x="370999" y="853412"/>
                    <a:pt x="371008" y="854698"/>
                  </a:cubicBezTo>
                  <a:cubicBezTo>
                    <a:pt x="370846" y="856679"/>
                    <a:pt x="370208" y="858469"/>
                    <a:pt x="369103" y="860060"/>
                  </a:cubicBezTo>
                  <a:cubicBezTo>
                    <a:pt x="368303" y="861765"/>
                    <a:pt x="367132" y="863175"/>
                    <a:pt x="365579" y="864299"/>
                  </a:cubicBezTo>
                  <a:cubicBezTo>
                    <a:pt x="364112" y="865537"/>
                    <a:pt x="362464" y="866327"/>
                    <a:pt x="360617" y="866689"/>
                  </a:cubicBezTo>
                  <a:cubicBezTo>
                    <a:pt x="358797" y="867375"/>
                    <a:pt x="356911" y="867556"/>
                    <a:pt x="354949" y="867242"/>
                  </a:cubicBezTo>
                  <a:cubicBezTo>
                    <a:pt x="352368" y="866918"/>
                    <a:pt x="350034" y="865975"/>
                    <a:pt x="347967" y="864403"/>
                  </a:cubicBezTo>
                  <a:cubicBezTo>
                    <a:pt x="347091" y="863537"/>
                    <a:pt x="346224" y="862679"/>
                    <a:pt x="345348" y="861813"/>
                  </a:cubicBezTo>
                  <a:cubicBezTo>
                    <a:pt x="343795" y="859812"/>
                    <a:pt x="342824" y="857555"/>
                    <a:pt x="342443" y="855050"/>
                  </a:cubicBezTo>
                  <a:cubicBezTo>
                    <a:pt x="342424" y="853764"/>
                    <a:pt x="342414" y="852469"/>
                    <a:pt x="342395" y="851183"/>
                  </a:cubicBezTo>
                  <a:cubicBezTo>
                    <a:pt x="342557" y="849202"/>
                    <a:pt x="343195" y="847411"/>
                    <a:pt x="344300" y="845820"/>
                  </a:cubicBezTo>
                  <a:cubicBezTo>
                    <a:pt x="345100" y="844115"/>
                    <a:pt x="346272" y="842706"/>
                    <a:pt x="347824" y="841582"/>
                  </a:cubicBezTo>
                  <a:cubicBezTo>
                    <a:pt x="349291" y="840343"/>
                    <a:pt x="350939" y="839553"/>
                    <a:pt x="352787" y="839191"/>
                  </a:cubicBezTo>
                  <a:cubicBezTo>
                    <a:pt x="354597" y="838505"/>
                    <a:pt x="356483" y="838324"/>
                    <a:pt x="358445" y="838638"/>
                  </a:cubicBezTo>
                  <a:close/>
                  <a:moveTo>
                    <a:pt x="351272" y="794348"/>
                  </a:moveTo>
                  <a:cubicBezTo>
                    <a:pt x="353101" y="794166"/>
                    <a:pt x="354872" y="794462"/>
                    <a:pt x="356587" y="795243"/>
                  </a:cubicBezTo>
                  <a:lnTo>
                    <a:pt x="357320" y="795662"/>
                  </a:lnTo>
                  <a:cubicBezTo>
                    <a:pt x="358949" y="796329"/>
                    <a:pt x="360349" y="797291"/>
                    <a:pt x="361483" y="798615"/>
                  </a:cubicBezTo>
                  <a:cubicBezTo>
                    <a:pt x="362912" y="799815"/>
                    <a:pt x="363978" y="801310"/>
                    <a:pt x="364674" y="803082"/>
                  </a:cubicBezTo>
                  <a:cubicBezTo>
                    <a:pt x="365521" y="804854"/>
                    <a:pt x="365874" y="806692"/>
                    <a:pt x="365721" y="808606"/>
                  </a:cubicBezTo>
                  <a:cubicBezTo>
                    <a:pt x="365912" y="810569"/>
                    <a:pt x="365597" y="812454"/>
                    <a:pt x="364769" y="814283"/>
                  </a:cubicBezTo>
                  <a:cubicBezTo>
                    <a:pt x="364093" y="816093"/>
                    <a:pt x="363045" y="817607"/>
                    <a:pt x="361607" y="818836"/>
                  </a:cubicBezTo>
                  <a:cubicBezTo>
                    <a:pt x="360406" y="820265"/>
                    <a:pt x="358911" y="821332"/>
                    <a:pt x="357139" y="822027"/>
                  </a:cubicBezTo>
                  <a:cubicBezTo>
                    <a:pt x="355367" y="822875"/>
                    <a:pt x="353529" y="823218"/>
                    <a:pt x="351615" y="823075"/>
                  </a:cubicBezTo>
                  <a:cubicBezTo>
                    <a:pt x="349662" y="823265"/>
                    <a:pt x="347767" y="822951"/>
                    <a:pt x="345947" y="822113"/>
                  </a:cubicBezTo>
                  <a:cubicBezTo>
                    <a:pt x="343614" y="821141"/>
                    <a:pt x="341652" y="819655"/>
                    <a:pt x="340090" y="817665"/>
                  </a:cubicBezTo>
                  <a:cubicBezTo>
                    <a:pt x="339461" y="816607"/>
                    <a:pt x="338832" y="815550"/>
                    <a:pt x="338204" y="814493"/>
                  </a:cubicBezTo>
                  <a:cubicBezTo>
                    <a:pt x="337184" y="812102"/>
                    <a:pt x="336822" y="809616"/>
                    <a:pt x="337137" y="807035"/>
                  </a:cubicBezTo>
                  <a:cubicBezTo>
                    <a:pt x="337470" y="805787"/>
                    <a:pt x="337794" y="804539"/>
                    <a:pt x="338118" y="803291"/>
                  </a:cubicBezTo>
                  <a:cubicBezTo>
                    <a:pt x="339089" y="800958"/>
                    <a:pt x="340575" y="799005"/>
                    <a:pt x="342566" y="797434"/>
                  </a:cubicBezTo>
                  <a:lnTo>
                    <a:pt x="343090" y="797119"/>
                  </a:lnTo>
                  <a:cubicBezTo>
                    <a:pt x="343995" y="796405"/>
                    <a:pt x="344995" y="795805"/>
                    <a:pt x="346090" y="795329"/>
                  </a:cubicBezTo>
                  <a:cubicBezTo>
                    <a:pt x="347748" y="794538"/>
                    <a:pt x="349481" y="794205"/>
                    <a:pt x="351272" y="794348"/>
                  </a:cubicBezTo>
                  <a:close/>
                  <a:moveTo>
                    <a:pt x="359559" y="733626"/>
                  </a:moveTo>
                  <a:cubicBezTo>
                    <a:pt x="361264" y="734254"/>
                    <a:pt x="362969" y="735207"/>
                    <a:pt x="364331" y="736407"/>
                  </a:cubicBezTo>
                  <a:cubicBezTo>
                    <a:pt x="366741" y="738531"/>
                    <a:pt x="367931" y="740074"/>
                    <a:pt x="369408" y="742912"/>
                  </a:cubicBezTo>
                  <a:lnTo>
                    <a:pt x="369989" y="744370"/>
                  </a:lnTo>
                  <a:cubicBezTo>
                    <a:pt x="370398" y="745656"/>
                    <a:pt x="370837" y="746999"/>
                    <a:pt x="371065" y="748370"/>
                  </a:cubicBezTo>
                  <a:cubicBezTo>
                    <a:pt x="371351" y="750123"/>
                    <a:pt x="371332" y="751961"/>
                    <a:pt x="371170" y="753723"/>
                  </a:cubicBezTo>
                  <a:cubicBezTo>
                    <a:pt x="370827" y="757343"/>
                    <a:pt x="369389" y="760667"/>
                    <a:pt x="367369" y="763639"/>
                  </a:cubicBezTo>
                  <a:cubicBezTo>
                    <a:pt x="366436" y="764991"/>
                    <a:pt x="365121" y="766201"/>
                    <a:pt x="363950" y="767296"/>
                  </a:cubicBezTo>
                  <a:lnTo>
                    <a:pt x="362111" y="768668"/>
                  </a:lnTo>
                  <a:cubicBezTo>
                    <a:pt x="359187" y="770459"/>
                    <a:pt x="356387" y="771869"/>
                    <a:pt x="352882" y="772297"/>
                  </a:cubicBezTo>
                  <a:cubicBezTo>
                    <a:pt x="346491" y="773069"/>
                    <a:pt x="339528" y="770849"/>
                    <a:pt x="335613" y="765496"/>
                  </a:cubicBezTo>
                  <a:cubicBezTo>
                    <a:pt x="333794" y="763001"/>
                    <a:pt x="332537" y="760143"/>
                    <a:pt x="332117" y="757067"/>
                  </a:cubicBezTo>
                  <a:cubicBezTo>
                    <a:pt x="331670" y="753704"/>
                    <a:pt x="332117" y="750980"/>
                    <a:pt x="333079" y="747789"/>
                  </a:cubicBezTo>
                  <a:cubicBezTo>
                    <a:pt x="333965" y="744846"/>
                    <a:pt x="335918" y="742551"/>
                    <a:pt x="338070" y="740464"/>
                  </a:cubicBezTo>
                  <a:lnTo>
                    <a:pt x="339966" y="739217"/>
                  </a:lnTo>
                  <a:cubicBezTo>
                    <a:pt x="340861" y="737883"/>
                    <a:pt x="341900" y="736635"/>
                    <a:pt x="343195" y="735588"/>
                  </a:cubicBezTo>
                  <a:cubicBezTo>
                    <a:pt x="347834" y="731816"/>
                    <a:pt x="354158" y="731654"/>
                    <a:pt x="359559" y="733626"/>
                  </a:cubicBezTo>
                  <a:close/>
                  <a:moveTo>
                    <a:pt x="355425" y="661178"/>
                  </a:moveTo>
                  <a:lnTo>
                    <a:pt x="356378" y="661340"/>
                  </a:lnTo>
                  <a:cubicBezTo>
                    <a:pt x="357083" y="661502"/>
                    <a:pt x="358921" y="661854"/>
                    <a:pt x="359959" y="662331"/>
                  </a:cubicBezTo>
                  <a:lnTo>
                    <a:pt x="361616" y="663264"/>
                  </a:lnTo>
                  <a:lnTo>
                    <a:pt x="363169" y="664178"/>
                  </a:lnTo>
                  <a:cubicBezTo>
                    <a:pt x="364083" y="664826"/>
                    <a:pt x="365131" y="665998"/>
                    <a:pt x="365731" y="666626"/>
                  </a:cubicBezTo>
                  <a:lnTo>
                    <a:pt x="366322" y="667369"/>
                  </a:lnTo>
                  <a:cubicBezTo>
                    <a:pt x="366865" y="668217"/>
                    <a:pt x="367446" y="669141"/>
                    <a:pt x="367903" y="670046"/>
                  </a:cubicBezTo>
                  <a:lnTo>
                    <a:pt x="368084" y="670446"/>
                  </a:lnTo>
                  <a:cubicBezTo>
                    <a:pt x="368503" y="671589"/>
                    <a:pt x="368903" y="672770"/>
                    <a:pt x="369056" y="673980"/>
                  </a:cubicBezTo>
                  <a:lnTo>
                    <a:pt x="369094" y="674456"/>
                  </a:lnTo>
                  <a:cubicBezTo>
                    <a:pt x="369132" y="675494"/>
                    <a:pt x="369179" y="676580"/>
                    <a:pt x="369122" y="677618"/>
                  </a:cubicBezTo>
                  <a:lnTo>
                    <a:pt x="368970" y="678571"/>
                  </a:lnTo>
                  <a:cubicBezTo>
                    <a:pt x="368741" y="679504"/>
                    <a:pt x="368456" y="681009"/>
                    <a:pt x="367989" y="682076"/>
                  </a:cubicBezTo>
                  <a:lnTo>
                    <a:pt x="367722" y="682600"/>
                  </a:lnTo>
                  <a:cubicBezTo>
                    <a:pt x="367236" y="683476"/>
                    <a:pt x="366750" y="684390"/>
                    <a:pt x="366198" y="685229"/>
                  </a:cubicBezTo>
                  <a:lnTo>
                    <a:pt x="365655" y="685924"/>
                  </a:lnTo>
                  <a:cubicBezTo>
                    <a:pt x="364874" y="686772"/>
                    <a:pt x="364065" y="687715"/>
                    <a:pt x="363122" y="688420"/>
                  </a:cubicBezTo>
                  <a:lnTo>
                    <a:pt x="362721" y="688686"/>
                  </a:lnTo>
                  <a:cubicBezTo>
                    <a:pt x="361883" y="689210"/>
                    <a:pt x="361016" y="689772"/>
                    <a:pt x="360130" y="690210"/>
                  </a:cubicBezTo>
                  <a:cubicBezTo>
                    <a:pt x="359102" y="690715"/>
                    <a:pt x="357788" y="690991"/>
                    <a:pt x="356787" y="691229"/>
                  </a:cubicBezTo>
                  <a:cubicBezTo>
                    <a:pt x="356054" y="691401"/>
                    <a:pt x="355301" y="691344"/>
                    <a:pt x="354549" y="691353"/>
                  </a:cubicBezTo>
                  <a:cubicBezTo>
                    <a:pt x="353797" y="691363"/>
                    <a:pt x="353054" y="691439"/>
                    <a:pt x="352320" y="691277"/>
                  </a:cubicBezTo>
                  <a:lnTo>
                    <a:pt x="350434" y="690839"/>
                  </a:lnTo>
                  <a:cubicBezTo>
                    <a:pt x="348663" y="690810"/>
                    <a:pt x="346786" y="690458"/>
                    <a:pt x="345300" y="689905"/>
                  </a:cubicBezTo>
                  <a:cubicBezTo>
                    <a:pt x="343491" y="689239"/>
                    <a:pt x="341795" y="687839"/>
                    <a:pt x="340633" y="686334"/>
                  </a:cubicBezTo>
                  <a:cubicBezTo>
                    <a:pt x="339976" y="685476"/>
                    <a:pt x="339461" y="684467"/>
                    <a:pt x="338966" y="683495"/>
                  </a:cubicBezTo>
                  <a:cubicBezTo>
                    <a:pt x="338385" y="682371"/>
                    <a:pt x="337995" y="680914"/>
                    <a:pt x="337842" y="679780"/>
                  </a:cubicBezTo>
                  <a:cubicBezTo>
                    <a:pt x="337632" y="678475"/>
                    <a:pt x="337699" y="676970"/>
                    <a:pt x="337718" y="675751"/>
                  </a:cubicBezTo>
                  <a:lnTo>
                    <a:pt x="337823" y="674675"/>
                  </a:lnTo>
                  <a:cubicBezTo>
                    <a:pt x="338413" y="671703"/>
                    <a:pt x="339071" y="669960"/>
                    <a:pt x="340766" y="667455"/>
                  </a:cubicBezTo>
                  <a:cubicBezTo>
                    <a:pt x="341443" y="666455"/>
                    <a:pt x="342576" y="665464"/>
                    <a:pt x="343347" y="664740"/>
                  </a:cubicBezTo>
                  <a:lnTo>
                    <a:pt x="344024" y="664207"/>
                  </a:lnTo>
                  <a:cubicBezTo>
                    <a:pt x="345053" y="663559"/>
                    <a:pt x="346091" y="662835"/>
                    <a:pt x="347234" y="662369"/>
                  </a:cubicBezTo>
                  <a:cubicBezTo>
                    <a:pt x="348358" y="661911"/>
                    <a:pt x="349558" y="661626"/>
                    <a:pt x="350729" y="661349"/>
                  </a:cubicBezTo>
                  <a:lnTo>
                    <a:pt x="351691" y="661207"/>
                  </a:lnTo>
                  <a:cubicBezTo>
                    <a:pt x="352930" y="661130"/>
                    <a:pt x="354187" y="661083"/>
                    <a:pt x="355425" y="661178"/>
                  </a:cubicBezTo>
                  <a:close/>
                  <a:moveTo>
                    <a:pt x="455819" y="591093"/>
                  </a:moveTo>
                  <a:cubicBezTo>
                    <a:pt x="482194" y="667503"/>
                    <a:pt x="508559" y="743922"/>
                    <a:pt x="534029" y="820636"/>
                  </a:cubicBezTo>
                  <a:cubicBezTo>
                    <a:pt x="543916" y="800548"/>
                    <a:pt x="551898" y="779850"/>
                    <a:pt x="553869" y="757047"/>
                  </a:cubicBezTo>
                  <a:cubicBezTo>
                    <a:pt x="556460" y="727043"/>
                    <a:pt x="539677" y="697249"/>
                    <a:pt x="524475" y="672427"/>
                  </a:cubicBezTo>
                  <a:cubicBezTo>
                    <a:pt x="509311" y="647662"/>
                    <a:pt x="491033" y="624583"/>
                    <a:pt x="470230" y="604304"/>
                  </a:cubicBezTo>
                  <a:cubicBezTo>
                    <a:pt x="465563" y="599761"/>
                    <a:pt x="460658" y="595455"/>
                    <a:pt x="455819" y="591093"/>
                  </a:cubicBezTo>
                  <a:close/>
                  <a:moveTo>
                    <a:pt x="238097" y="579758"/>
                  </a:moveTo>
                  <a:cubicBezTo>
                    <a:pt x="227371" y="593541"/>
                    <a:pt x="215827" y="606866"/>
                    <a:pt x="205512" y="620477"/>
                  </a:cubicBezTo>
                  <a:cubicBezTo>
                    <a:pt x="187871" y="643757"/>
                    <a:pt x="167697" y="667941"/>
                    <a:pt x="155981" y="694915"/>
                  </a:cubicBezTo>
                  <a:cubicBezTo>
                    <a:pt x="143408" y="723852"/>
                    <a:pt x="148199" y="754904"/>
                    <a:pt x="152286" y="785146"/>
                  </a:cubicBezTo>
                  <a:cubicBezTo>
                    <a:pt x="154229" y="799490"/>
                    <a:pt x="156248" y="813845"/>
                    <a:pt x="159487" y="827961"/>
                  </a:cubicBezTo>
                  <a:cubicBezTo>
                    <a:pt x="160449" y="832142"/>
                    <a:pt x="162020" y="836514"/>
                    <a:pt x="163659" y="840943"/>
                  </a:cubicBezTo>
                  <a:cubicBezTo>
                    <a:pt x="163868" y="839991"/>
                    <a:pt x="164040" y="839029"/>
                    <a:pt x="164249" y="838076"/>
                  </a:cubicBezTo>
                  <a:cubicBezTo>
                    <a:pt x="168640" y="818198"/>
                    <a:pt x="173403" y="798395"/>
                    <a:pt x="178327" y="778640"/>
                  </a:cubicBezTo>
                  <a:cubicBezTo>
                    <a:pt x="195043" y="711556"/>
                    <a:pt x="213465" y="644423"/>
                    <a:pt x="238097" y="579758"/>
                  </a:cubicBezTo>
                  <a:close/>
                  <a:moveTo>
                    <a:pt x="384724" y="570205"/>
                  </a:moveTo>
                  <a:cubicBezTo>
                    <a:pt x="370999" y="571605"/>
                    <a:pt x="357054" y="572405"/>
                    <a:pt x="342881" y="572405"/>
                  </a:cubicBezTo>
                  <a:cubicBezTo>
                    <a:pt x="330489" y="572405"/>
                    <a:pt x="318268" y="571824"/>
                    <a:pt x="306219" y="570757"/>
                  </a:cubicBezTo>
                  <a:cubicBezTo>
                    <a:pt x="308020" y="571919"/>
                    <a:pt x="309782" y="573110"/>
                    <a:pt x="311506" y="574148"/>
                  </a:cubicBezTo>
                  <a:cubicBezTo>
                    <a:pt x="316230" y="577015"/>
                    <a:pt x="320907" y="579939"/>
                    <a:pt x="325564" y="582911"/>
                  </a:cubicBezTo>
                  <a:cubicBezTo>
                    <a:pt x="327793" y="584330"/>
                    <a:pt x="330041" y="585702"/>
                    <a:pt x="332137" y="587264"/>
                  </a:cubicBezTo>
                  <a:cubicBezTo>
                    <a:pt x="334356" y="586702"/>
                    <a:pt x="336633" y="586407"/>
                    <a:pt x="338919" y="586540"/>
                  </a:cubicBezTo>
                  <a:cubicBezTo>
                    <a:pt x="340595" y="586635"/>
                    <a:pt x="342290" y="587178"/>
                    <a:pt x="343871" y="587664"/>
                  </a:cubicBezTo>
                  <a:lnTo>
                    <a:pt x="344024" y="587740"/>
                  </a:lnTo>
                  <a:cubicBezTo>
                    <a:pt x="345024" y="587912"/>
                    <a:pt x="345996" y="588093"/>
                    <a:pt x="347158" y="588464"/>
                  </a:cubicBezTo>
                  <a:cubicBezTo>
                    <a:pt x="348549" y="588912"/>
                    <a:pt x="349853" y="589674"/>
                    <a:pt x="351072" y="590512"/>
                  </a:cubicBezTo>
                  <a:cubicBezTo>
                    <a:pt x="361931" y="583130"/>
                    <a:pt x="373447" y="576882"/>
                    <a:pt x="384724" y="570205"/>
                  </a:cubicBezTo>
                  <a:close/>
                  <a:moveTo>
                    <a:pt x="260785" y="564109"/>
                  </a:moveTo>
                  <a:cubicBezTo>
                    <a:pt x="239678" y="641004"/>
                    <a:pt x="216275" y="717223"/>
                    <a:pt x="197996" y="794918"/>
                  </a:cubicBezTo>
                  <a:cubicBezTo>
                    <a:pt x="193881" y="812397"/>
                    <a:pt x="189729" y="829904"/>
                    <a:pt x="186252" y="847525"/>
                  </a:cubicBezTo>
                  <a:cubicBezTo>
                    <a:pt x="183271" y="862641"/>
                    <a:pt x="180642" y="878843"/>
                    <a:pt x="184404" y="894064"/>
                  </a:cubicBezTo>
                  <a:cubicBezTo>
                    <a:pt x="192062" y="924992"/>
                    <a:pt x="228219" y="934345"/>
                    <a:pt x="255251" y="940670"/>
                  </a:cubicBezTo>
                  <a:cubicBezTo>
                    <a:pt x="323917" y="956739"/>
                    <a:pt x="396888" y="955224"/>
                    <a:pt x="464591" y="935184"/>
                  </a:cubicBezTo>
                  <a:cubicBezTo>
                    <a:pt x="487404" y="928430"/>
                    <a:pt x="525104" y="917248"/>
                    <a:pt x="525904" y="887892"/>
                  </a:cubicBezTo>
                  <a:cubicBezTo>
                    <a:pt x="526399" y="870252"/>
                    <a:pt x="516893" y="851640"/>
                    <a:pt x="511131" y="835352"/>
                  </a:cubicBezTo>
                  <a:cubicBezTo>
                    <a:pt x="504730" y="817255"/>
                    <a:pt x="498396" y="799138"/>
                    <a:pt x="492138" y="781002"/>
                  </a:cubicBezTo>
                  <a:cubicBezTo>
                    <a:pt x="467335" y="709184"/>
                    <a:pt x="442741" y="637308"/>
                    <a:pt x="418262" y="565385"/>
                  </a:cubicBezTo>
                  <a:cubicBezTo>
                    <a:pt x="414709" y="566052"/>
                    <a:pt x="411147" y="566690"/>
                    <a:pt x="407546" y="567261"/>
                  </a:cubicBezTo>
                  <a:cubicBezTo>
                    <a:pt x="407899" y="567776"/>
                    <a:pt x="408251" y="568300"/>
                    <a:pt x="408527" y="568909"/>
                  </a:cubicBezTo>
                  <a:cubicBezTo>
                    <a:pt x="416814" y="587016"/>
                    <a:pt x="424224" y="605533"/>
                    <a:pt x="431873" y="623906"/>
                  </a:cubicBezTo>
                  <a:cubicBezTo>
                    <a:pt x="433569" y="627974"/>
                    <a:pt x="432578" y="632489"/>
                    <a:pt x="429596" y="635603"/>
                  </a:cubicBezTo>
                  <a:cubicBezTo>
                    <a:pt x="426425" y="638918"/>
                    <a:pt x="422138" y="639328"/>
                    <a:pt x="417967" y="638042"/>
                  </a:cubicBezTo>
                  <a:cubicBezTo>
                    <a:pt x="407708" y="634879"/>
                    <a:pt x="397459" y="631679"/>
                    <a:pt x="387182" y="628583"/>
                  </a:cubicBezTo>
                  <a:lnTo>
                    <a:pt x="386772" y="628450"/>
                  </a:lnTo>
                  <a:cubicBezTo>
                    <a:pt x="385658" y="628574"/>
                    <a:pt x="384562" y="628755"/>
                    <a:pt x="383381" y="628726"/>
                  </a:cubicBezTo>
                  <a:cubicBezTo>
                    <a:pt x="381819" y="628688"/>
                    <a:pt x="380219" y="628383"/>
                    <a:pt x="378647" y="627917"/>
                  </a:cubicBezTo>
                  <a:lnTo>
                    <a:pt x="378457" y="627917"/>
                  </a:lnTo>
                  <a:cubicBezTo>
                    <a:pt x="374180" y="627450"/>
                    <a:pt x="370484" y="625459"/>
                    <a:pt x="367541" y="622592"/>
                  </a:cubicBezTo>
                  <a:cubicBezTo>
                    <a:pt x="365255" y="621925"/>
                    <a:pt x="362912" y="621182"/>
                    <a:pt x="360721" y="620630"/>
                  </a:cubicBezTo>
                  <a:cubicBezTo>
                    <a:pt x="357483" y="626545"/>
                    <a:pt x="351958" y="630631"/>
                    <a:pt x="345196" y="631707"/>
                  </a:cubicBezTo>
                  <a:cubicBezTo>
                    <a:pt x="341481" y="632298"/>
                    <a:pt x="338042" y="631774"/>
                    <a:pt x="334509" y="630660"/>
                  </a:cubicBezTo>
                  <a:cubicBezTo>
                    <a:pt x="331499" y="629707"/>
                    <a:pt x="329165" y="627783"/>
                    <a:pt x="326965" y="625659"/>
                  </a:cubicBezTo>
                  <a:cubicBezTo>
                    <a:pt x="325507" y="624754"/>
                    <a:pt x="324174" y="623687"/>
                    <a:pt x="322897" y="622516"/>
                  </a:cubicBezTo>
                  <a:cubicBezTo>
                    <a:pt x="320869" y="623345"/>
                    <a:pt x="318849" y="624173"/>
                    <a:pt x="316830" y="625002"/>
                  </a:cubicBezTo>
                  <a:cubicBezTo>
                    <a:pt x="307143" y="628983"/>
                    <a:pt x="297456" y="632965"/>
                    <a:pt x="287769" y="636937"/>
                  </a:cubicBezTo>
                  <a:cubicBezTo>
                    <a:pt x="282616" y="639051"/>
                    <a:pt x="277025" y="642099"/>
                    <a:pt x="271444" y="642595"/>
                  </a:cubicBezTo>
                  <a:cubicBezTo>
                    <a:pt x="264319" y="643233"/>
                    <a:pt x="258289" y="638308"/>
                    <a:pt x="257061" y="631384"/>
                  </a:cubicBezTo>
                  <a:cubicBezTo>
                    <a:pt x="256080" y="625869"/>
                    <a:pt x="258804" y="620849"/>
                    <a:pt x="261185" y="616115"/>
                  </a:cubicBezTo>
                  <a:cubicBezTo>
                    <a:pt x="263481" y="611534"/>
                    <a:pt x="265786" y="606952"/>
                    <a:pt x="268081" y="602380"/>
                  </a:cubicBezTo>
                  <a:cubicBezTo>
                    <a:pt x="272739" y="593112"/>
                    <a:pt x="277216" y="583730"/>
                    <a:pt x="282064" y="574557"/>
                  </a:cubicBezTo>
                  <a:cubicBezTo>
                    <a:pt x="283331" y="572167"/>
                    <a:pt x="284950" y="570081"/>
                    <a:pt x="286884" y="568547"/>
                  </a:cubicBezTo>
                  <a:cubicBezTo>
                    <a:pt x="278073" y="567338"/>
                    <a:pt x="269367" y="565861"/>
                    <a:pt x="260785" y="564109"/>
                  </a:cubicBezTo>
                  <a:close/>
                  <a:moveTo>
                    <a:pt x="484958" y="406190"/>
                  </a:moveTo>
                  <a:cubicBezTo>
                    <a:pt x="488956" y="408344"/>
                    <a:pt x="491461" y="412894"/>
                    <a:pt x="489137" y="418338"/>
                  </a:cubicBezTo>
                  <a:cubicBezTo>
                    <a:pt x="484775" y="428539"/>
                    <a:pt x="474678" y="436264"/>
                    <a:pt x="465210" y="441436"/>
                  </a:cubicBezTo>
                  <a:cubicBezTo>
                    <a:pt x="456447" y="446218"/>
                    <a:pt x="446189" y="448980"/>
                    <a:pt x="436226" y="449332"/>
                  </a:cubicBezTo>
                  <a:cubicBezTo>
                    <a:pt x="424367" y="449761"/>
                    <a:pt x="412185" y="447494"/>
                    <a:pt x="401764" y="441655"/>
                  </a:cubicBezTo>
                  <a:cubicBezTo>
                    <a:pt x="393144" y="436835"/>
                    <a:pt x="380780" y="430263"/>
                    <a:pt x="378523" y="419871"/>
                  </a:cubicBezTo>
                  <a:cubicBezTo>
                    <a:pt x="378047" y="417690"/>
                    <a:pt x="380124" y="416290"/>
                    <a:pt x="382000" y="416309"/>
                  </a:cubicBezTo>
                  <a:cubicBezTo>
                    <a:pt x="386943" y="416347"/>
                    <a:pt x="390791" y="418547"/>
                    <a:pt x="395144" y="420672"/>
                  </a:cubicBezTo>
                  <a:cubicBezTo>
                    <a:pt x="399269" y="422681"/>
                    <a:pt x="403574" y="424348"/>
                    <a:pt x="408022" y="425520"/>
                  </a:cubicBezTo>
                  <a:cubicBezTo>
                    <a:pt x="416233" y="427691"/>
                    <a:pt x="424710" y="429492"/>
                    <a:pt x="433254" y="429301"/>
                  </a:cubicBezTo>
                  <a:cubicBezTo>
                    <a:pt x="441122" y="429130"/>
                    <a:pt x="448884" y="427025"/>
                    <a:pt x="455819" y="423329"/>
                  </a:cubicBezTo>
                  <a:cubicBezTo>
                    <a:pt x="462829" y="419605"/>
                    <a:pt x="466734" y="414204"/>
                    <a:pt x="471821" y="408422"/>
                  </a:cubicBezTo>
                  <a:cubicBezTo>
                    <a:pt x="475469" y="404279"/>
                    <a:pt x="480960" y="404036"/>
                    <a:pt x="484958" y="406190"/>
                  </a:cubicBezTo>
                  <a:close/>
                  <a:moveTo>
                    <a:pt x="542153" y="284550"/>
                  </a:moveTo>
                  <a:cubicBezTo>
                    <a:pt x="547421" y="285551"/>
                    <a:pt x="551173" y="289284"/>
                    <a:pt x="553507" y="293999"/>
                  </a:cubicBezTo>
                  <a:cubicBezTo>
                    <a:pt x="557003" y="301105"/>
                    <a:pt x="557346" y="310525"/>
                    <a:pt x="556660" y="318269"/>
                  </a:cubicBezTo>
                  <a:cubicBezTo>
                    <a:pt x="556479" y="320355"/>
                    <a:pt x="556203" y="322574"/>
                    <a:pt x="555736" y="324746"/>
                  </a:cubicBezTo>
                  <a:cubicBezTo>
                    <a:pt x="555574" y="328442"/>
                    <a:pt x="555260" y="332147"/>
                    <a:pt x="553774" y="335585"/>
                  </a:cubicBezTo>
                  <a:cubicBezTo>
                    <a:pt x="551450" y="340977"/>
                    <a:pt x="547049" y="344729"/>
                    <a:pt x="541420" y="346072"/>
                  </a:cubicBezTo>
                  <a:cubicBezTo>
                    <a:pt x="536029" y="347358"/>
                    <a:pt x="530180" y="344844"/>
                    <a:pt x="526904" y="340443"/>
                  </a:cubicBezTo>
                  <a:cubicBezTo>
                    <a:pt x="524494" y="337214"/>
                    <a:pt x="523332" y="333052"/>
                    <a:pt x="523103" y="329051"/>
                  </a:cubicBezTo>
                  <a:cubicBezTo>
                    <a:pt x="522951" y="326432"/>
                    <a:pt x="522922" y="323793"/>
                    <a:pt x="522960" y="321155"/>
                  </a:cubicBezTo>
                  <a:cubicBezTo>
                    <a:pt x="522360" y="317374"/>
                    <a:pt x="522036" y="313535"/>
                    <a:pt x="522170" y="309696"/>
                  </a:cubicBezTo>
                  <a:cubicBezTo>
                    <a:pt x="522322" y="305248"/>
                    <a:pt x="522979" y="300257"/>
                    <a:pt x="524846" y="296209"/>
                  </a:cubicBezTo>
                  <a:cubicBezTo>
                    <a:pt x="525656" y="294456"/>
                    <a:pt x="526761" y="292885"/>
                    <a:pt x="528047" y="291513"/>
                  </a:cubicBezTo>
                  <a:lnTo>
                    <a:pt x="528723" y="290370"/>
                  </a:lnTo>
                  <a:cubicBezTo>
                    <a:pt x="531771" y="286179"/>
                    <a:pt x="536972" y="283569"/>
                    <a:pt x="542153" y="284550"/>
                  </a:cubicBezTo>
                  <a:close/>
                  <a:moveTo>
                    <a:pt x="303818" y="284550"/>
                  </a:moveTo>
                  <a:cubicBezTo>
                    <a:pt x="309076" y="285551"/>
                    <a:pt x="312829" y="289284"/>
                    <a:pt x="315172" y="293999"/>
                  </a:cubicBezTo>
                  <a:cubicBezTo>
                    <a:pt x="318668" y="301105"/>
                    <a:pt x="319020" y="310525"/>
                    <a:pt x="318325" y="318269"/>
                  </a:cubicBezTo>
                  <a:cubicBezTo>
                    <a:pt x="318144" y="320355"/>
                    <a:pt x="317868" y="322574"/>
                    <a:pt x="317401" y="324746"/>
                  </a:cubicBezTo>
                  <a:cubicBezTo>
                    <a:pt x="317239" y="328442"/>
                    <a:pt x="316925" y="332147"/>
                    <a:pt x="315439" y="335585"/>
                  </a:cubicBezTo>
                  <a:cubicBezTo>
                    <a:pt x="313115" y="340977"/>
                    <a:pt x="308714" y="344729"/>
                    <a:pt x="303085" y="346072"/>
                  </a:cubicBezTo>
                  <a:cubicBezTo>
                    <a:pt x="297694" y="347358"/>
                    <a:pt x="291855" y="344844"/>
                    <a:pt x="288569" y="340443"/>
                  </a:cubicBezTo>
                  <a:cubicBezTo>
                    <a:pt x="286159" y="337214"/>
                    <a:pt x="284997" y="333052"/>
                    <a:pt x="284768" y="329051"/>
                  </a:cubicBezTo>
                  <a:cubicBezTo>
                    <a:pt x="284616" y="326432"/>
                    <a:pt x="284587" y="323793"/>
                    <a:pt x="284625" y="321155"/>
                  </a:cubicBezTo>
                  <a:cubicBezTo>
                    <a:pt x="284025" y="317374"/>
                    <a:pt x="283701" y="313535"/>
                    <a:pt x="283835" y="309696"/>
                  </a:cubicBezTo>
                  <a:cubicBezTo>
                    <a:pt x="283987" y="305248"/>
                    <a:pt x="284644" y="300257"/>
                    <a:pt x="286511" y="296209"/>
                  </a:cubicBezTo>
                  <a:cubicBezTo>
                    <a:pt x="287321" y="294456"/>
                    <a:pt x="288426" y="292885"/>
                    <a:pt x="289712" y="291513"/>
                  </a:cubicBezTo>
                  <a:lnTo>
                    <a:pt x="290388" y="290370"/>
                  </a:lnTo>
                  <a:cubicBezTo>
                    <a:pt x="293436" y="286179"/>
                    <a:pt x="298636" y="283569"/>
                    <a:pt x="303818" y="284550"/>
                  </a:cubicBezTo>
                  <a:close/>
                  <a:moveTo>
                    <a:pt x="305800" y="226428"/>
                  </a:moveTo>
                  <a:cubicBezTo>
                    <a:pt x="281892" y="226438"/>
                    <a:pt x="260328" y="236096"/>
                    <a:pt x="244659" y="251755"/>
                  </a:cubicBezTo>
                  <a:cubicBezTo>
                    <a:pt x="229000" y="267433"/>
                    <a:pt x="219342" y="288998"/>
                    <a:pt x="219332" y="312896"/>
                  </a:cubicBezTo>
                  <a:cubicBezTo>
                    <a:pt x="219342" y="336795"/>
                    <a:pt x="229000" y="358359"/>
                    <a:pt x="244659" y="374028"/>
                  </a:cubicBezTo>
                  <a:cubicBezTo>
                    <a:pt x="260337" y="389687"/>
                    <a:pt x="281902" y="399345"/>
                    <a:pt x="305800" y="399355"/>
                  </a:cubicBezTo>
                  <a:cubicBezTo>
                    <a:pt x="329698" y="399345"/>
                    <a:pt x="351263" y="389687"/>
                    <a:pt x="366932" y="374028"/>
                  </a:cubicBezTo>
                  <a:cubicBezTo>
                    <a:pt x="382591" y="358359"/>
                    <a:pt x="392259" y="336795"/>
                    <a:pt x="392259" y="312896"/>
                  </a:cubicBezTo>
                  <a:cubicBezTo>
                    <a:pt x="392249" y="288998"/>
                    <a:pt x="382591" y="267433"/>
                    <a:pt x="366932" y="251755"/>
                  </a:cubicBezTo>
                  <a:cubicBezTo>
                    <a:pt x="351263" y="236096"/>
                    <a:pt x="329698" y="226428"/>
                    <a:pt x="305800" y="226428"/>
                  </a:cubicBezTo>
                  <a:close/>
                  <a:moveTo>
                    <a:pt x="561061" y="218199"/>
                  </a:moveTo>
                  <a:cubicBezTo>
                    <a:pt x="537153" y="218208"/>
                    <a:pt x="515588" y="227867"/>
                    <a:pt x="499920" y="243526"/>
                  </a:cubicBezTo>
                  <a:cubicBezTo>
                    <a:pt x="484261" y="259204"/>
                    <a:pt x="474593" y="280768"/>
                    <a:pt x="474593" y="304667"/>
                  </a:cubicBezTo>
                  <a:cubicBezTo>
                    <a:pt x="474602" y="328574"/>
                    <a:pt x="484261" y="350139"/>
                    <a:pt x="499920" y="365808"/>
                  </a:cubicBezTo>
                  <a:cubicBezTo>
                    <a:pt x="515598" y="381467"/>
                    <a:pt x="537163" y="391135"/>
                    <a:pt x="561061" y="391135"/>
                  </a:cubicBezTo>
                  <a:cubicBezTo>
                    <a:pt x="584959" y="391125"/>
                    <a:pt x="606523" y="381467"/>
                    <a:pt x="622192" y="365808"/>
                  </a:cubicBezTo>
                  <a:cubicBezTo>
                    <a:pt x="637851" y="350129"/>
                    <a:pt x="647519" y="328565"/>
                    <a:pt x="647519" y="304667"/>
                  </a:cubicBezTo>
                  <a:cubicBezTo>
                    <a:pt x="647519" y="280759"/>
                    <a:pt x="637851" y="259204"/>
                    <a:pt x="622192" y="243526"/>
                  </a:cubicBezTo>
                  <a:cubicBezTo>
                    <a:pt x="606523" y="227867"/>
                    <a:pt x="584959" y="218199"/>
                    <a:pt x="561061" y="218199"/>
                  </a:cubicBezTo>
                  <a:close/>
                  <a:moveTo>
                    <a:pt x="342881" y="24689"/>
                  </a:moveTo>
                  <a:cubicBezTo>
                    <a:pt x="254384" y="24679"/>
                    <a:pt x="174479" y="54454"/>
                    <a:pt x="117053" y="102060"/>
                  </a:cubicBezTo>
                  <a:cubicBezTo>
                    <a:pt x="59589" y="149743"/>
                    <a:pt x="24737" y="214713"/>
                    <a:pt x="24717" y="286198"/>
                  </a:cubicBezTo>
                  <a:cubicBezTo>
                    <a:pt x="24737" y="357683"/>
                    <a:pt x="59589" y="422662"/>
                    <a:pt x="117053" y="470335"/>
                  </a:cubicBezTo>
                  <a:cubicBezTo>
                    <a:pt x="174479" y="517941"/>
                    <a:pt x="254384" y="547716"/>
                    <a:pt x="342881" y="547706"/>
                  </a:cubicBezTo>
                  <a:cubicBezTo>
                    <a:pt x="431378" y="547716"/>
                    <a:pt x="511283" y="517941"/>
                    <a:pt x="568709" y="470335"/>
                  </a:cubicBezTo>
                  <a:cubicBezTo>
                    <a:pt x="605971" y="439417"/>
                    <a:pt x="633651" y="401193"/>
                    <a:pt x="648567" y="358654"/>
                  </a:cubicBezTo>
                  <a:cubicBezTo>
                    <a:pt x="630431" y="387972"/>
                    <a:pt x="598084" y="407575"/>
                    <a:pt x="561070" y="407575"/>
                  </a:cubicBezTo>
                  <a:cubicBezTo>
                    <a:pt x="506054" y="407575"/>
                    <a:pt x="461267" y="364388"/>
                    <a:pt x="458419" y="310086"/>
                  </a:cubicBezTo>
                  <a:cubicBezTo>
                    <a:pt x="457305" y="309315"/>
                    <a:pt x="456219" y="308496"/>
                    <a:pt x="455086" y="307848"/>
                  </a:cubicBezTo>
                  <a:cubicBezTo>
                    <a:pt x="447389" y="303419"/>
                    <a:pt x="438131" y="301419"/>
                    <a:pt x="429292" y="301685"/>
                  </a:cubicBezTo>
                  <a:cubicBezTo>
                    <a:pt x="424644" y="301828"/>
                    <a:pt x="419986" y="302628"/>
                    <a:pt x="415566" y="304076"/>
                  </a:cubicBezTo>
                  <a:cubicBezTo>
                    <a:pt x="413261" y="304829"/>
                    <a:pt x="410861" y="305829"/>
                    <a:pt x="408422" y="306610"/>
                  </a:cubicBezTo>
                  <a:cubicBezTo>
                    <a:pt x="408546" y="308696"/>
                    <a:pt x="408737" y="310772"/>
                    <a:pt x="408737" y="312887"/>
                  </a:cubicBezTo>
                  <a:cubicBezTo>
                    <a:pt x="408737" y="369732"/>
                    <a:pt x="362655" y="415804"/>
                    <a:pt x="305810" y="415814"/>
                  </a:cubicBezTo>
                  <a:cubicBezTo>
                    <a:pt x="248964" y="415814"/>
                    <a:pt x="202883" y="369732"/>
                    <a:pt x="202883" y="312887"/>
                  </a:cubicBezTo>
                  <a:cubicBezTo>
                    <a:pt x="202883" y="256042"/>
                    <a:pt x="248955" y="209969"/>
                    <a:pt x="305810" y="209960"/>
                  </a:cubicBezTo>
                  <a:cubicBezTo>
                    <a:pt x="356454" y="209969"/>
                    <a:pt x="398450" y="246555"/>
                    <a:pt x="407041" y="294732"/>
                  </a:cubicBezTo>
                  <a:cubicBezTo>
                    <a:pt x="408594" y="293875"/>
                    <a:pt x="410166" y="293122"/>
                    <a:pt x="411604" y="292589"/>
                  </a:cubicBezTo>
                  <a:cubicBezTo>
                    <a:pt x="416957" y="290598"/>
                    <a:pt x="422624" y="289312"/>
                    <a:pt x="428330" y="288950"/>
                  </a:cubicBezTo>
                  <a:cubicBezTo>
                    <a:pt x="438626" y="288293"/>
                    <a:pt x="449142" y="290208"/>
                    <a:pt x="458372" y="294913"/>
                  </a:cubicBezTo>
                  <a:cubicBezTo>
                    <a:pt x="458457" y="294951"/>
                    <a:pt x="458553" y="294999"/>
                    <a:pt x="458629" y="295037"/>
                  </a:cubicBezTo>
                  <a:cubicBezTo>
                    <a:pt x="463487" y="242697"/>
                    <a:pt x="507464" y="201730"/>
                    <a:pt x="561070" y="201720"/>
                  </a:cubicBezTo>
                  <a:cubicBezTo>
                    <a:pt x="609343" y="201730"/>
                    <a:pt x="649729" y="235001"/>
                    <a:pt x="660854" y="279835"/>
                  </a:cubicBezTo>
                  <a:cubicBezTo>
                    <a:pt x="658835" y="210874"/>
                    <a:pt x="624459" y="148314"/>
                    <a:pt x="568709" y="102060"/>
                  </a:cubicBezTo>
                  <a:cubicBezTo>
                    <a:pt x="511283" y="54454"/>
                    <a:pt x="431378" y="24679"/>
                    <a:pt x="342881" y="24689"/>
                  </a:cubicBezTo>
                  <a:close/>
                  <a:moveTo>
                    <a:pt x="342872" y="0"/>
                  </a:moveTo>
                  <a:cubicBezTo>
                    <a:pt x="436912" y="10"/>
                    <a:pt x="522265" y="31537"/>
                    <a:pt x="584463" y="83048"/>
                  </a:cubicBezTo>
                  <a:cubicBezTo>
                    <a:pt x="646633" y="134483"/>
                    <a:pt x="685762" y="206435"/>
                    <a:pt x="685724" y="286217"/>
                  </a:cubicBezTo>
                  <a:cubicBezTo>
                    <a:pt x="685733" y="365989"/>
                    <a:pt x="646605" y="437931"/>
                    <a:pt x="584445" y="489375"/>
                  </a:cubicBezTo>
                  <a:cubicBezTo>
                    <a:pt x="546278" y="520989"/>
                    <a:pt x="499358" y="545020"/>
                    <a:pt x="447094" y="558917"/>
                  </a:cubicBezTo>
                  <a:cubicBezTo>
                    <a:pt x="451799" y="564070"/>
                    <a:pt x="456838" y="568843"/>
                    <a:pt x="462048" y="573510"/>
                  </a:cubicBezTo>
                  <a:cubicBezTo>
                    <a:pt x="472821" y="583149"/>
                    <a:pt x="483603" y="592665"/>
                    <a:pt x="493652" y="603075"/>
                  </a:cubicBezTo>
                  <a:cubicBezTo>
                    <a:pt x="514550" y="624735"/>
                    <a:pt x="532409" y="649081"/>
                    <a:pt x="547335" y="675199"/>
                  </a:cubicBezTo>
                  <a:cubicBezTo>
                    <a:pt x="562442" y="701640"/>
                    <a:pt x="576834" y="732072"/>
                    <a:pt x="575481" y="763314"/>
                  </a:cubicBezTo>
                  <a:cubicBezTo>
                    <a:pt x="574110" y="794823"/>
                    <a:pt x="558832" y="823827"/>
                    <a:pt x="544192" y="850992"/>
                  </a:cubicBezTo>
                  <a:cubicBezTo>
                    <a:pt x="552222" y="876738"/>
                    <a:pt x="556546" y="903408"/>
                    <a:pt x="536219" y="925487"/>
                  </a:cubicBezTo>
                  <a:cubicBezTo>
                    <a:pt x="514102" y="949519"/>
                    <a:pt x="478241" y="958091"/>
                    <a:pt x="447665" y="965178"/>
                  </a:cubicBezTo>
                  <a:cubicBezTo>
                    <a:pt x="437617" y="967511"/>
                    <a:pt x="427406" y="969454"/>
                    <a:pt x="417109" y="971074"/>
                  </a:cubicBezTo>
                  <a:cubicBezTo>
                    <a:pt x="422396" y="997363"/>
                    <a:pt x="424767" y="1024576"/>
                    <a:pt x="428187" y="1050989"/>
                  </a:cubicBezTo>
                  <a:cubicBezTo>
                    <a:pt x="430225" y="1066705"/>
                    <a:pt x="432225" y="1082431"/>
                    <a:pt x="434302" y="1098137"/>
                  </a:cubicBezTo>
                  <a:cubicBezTo>
                    <a:pt x="435226" y="1105119"/>
                    <a:pt x="436159" y="1112110"/>
                    <a:pt x="437083" y="1119092"/>
                  </a:cubicBezTo>
                  <a:lnTo>
                    <a:pt x="438607" y="1118245"/>
                  </a:lnTo>
                  <a:cubicBezTo>
                    <a:pt x="454647" y="1111406"/>
                    <a:pt x="472840" y="1108939"/>
                    <a:pt x="490166" y="1108748"/>
                  </a:cubicBezTo>
                  <a:cubicBezTo>
                    <a:pt x="503939" y="1108605"/>
                    <a:pt x="523361" y="1108396"/>
                    <a:pt x="535229" y="1116635"/>
                  </a:cubicBezTo>
                  <a:cubicBezTo>
                    <a:pt x="544687" y="1123207"/>
                    <a:pt x="546916" y="1135656"/>
                    <a:pt x="539391" y="1144686"/>
                  </a:cubicBezTo>
                  <a:cubicBezTo>
                    <a:pt x="530933" y="1154830"/>
                    <a:pt x="514350" y="1158088"/>
                    <a:pt x="502196" y="1161307"/>
                  </a:cubicBezTo>
                  <a:cubicBezTo>
                    <a:pt x="479193" y="1167403"/>
                    <a:pt x="436531" y="1178081"/>
                    <a:pt x="422243" y="1151639"/>
                  </a:cubicBezTo>
                  <a:cubicBezTo>
                    <a:pt x="415462" y="1139095"/>
                    <a:pt x="415957" y="1122921"/>
                    <a:pt x="414528" y="1109072"/>
                  </a:cubicBezTo>
                  <a:cubicBezTo>
                    <a:pt x="412766" y="1091984"/>
                    <a:pt x="410937" y="1074896"/>
                    <a:pt x="409118" y="1057818"/>
                  </a:cubicBezTo>
                  <a:cubicBezTo>
                    <a:pt x="406155" y="1029910"/>
                    <a:pt x="401965" y="1001516"/>
                    <a:pt x="400898" y="973303"/>
                  </a:cubicBezTo>
                  <a:cubicBezTo>
                    <a:pt x="369323" y="977074"/>
                    <a:pt x="337014" y="977513"/>
                    <a:pt x="305229" y="974246"/>
                  </a:cubicBezTo>
                  <a:cubicBezTo>
                    <a:pt x="305714" y="980532"/>
                    <a:pt x="305676" y="986276"/>
                    <a:pt x="305762" y="987857"/>
                  </a:cubicBezTo>
                  <a:cubicBezTo>
                    <a:pt x="306772" y="1006773"/>
                    <a:pt x="306981" y="1025747"/>
                    <a:pt x="307143" y="1044692"/>
                  </a:cubicBezTo>
                  <a:cubicBezTo>
                    <a:pt x="307486" y="1084240"/>
                    <a:pt x="307743" y="1123779"/>
                    <a:pt x="307858" y="1163326"/>
                  </a:cubicBezTo>
                  <a:cubicBezTo>
                    <a:pt x="307877" y="1171804"/>
                    <a:pt x="299876" y="1174042"/>
                    <a:pt x="293637" y="1171385"/>
                  </a:cubicBezTo>
                  <a:cubicBezTo>
                    <a:pt x="292703" y="1172118"/>
                    <a:pt x="291722" y="1172813"/>
                    <a:pt x="290608" y="1173451"/>
                  </a:cubicBezTo>
                  <a:cubicBezTo>
                    <a:pt x="286664" y="1175728"/>
                    <a:pt x="282426" y="1177757"/>
                    <a:pt x="278149" y="1179347"/>
                  </a:cubicBezTo>
                  <a:cubicBezTo>
                    <a:pt x="269929" y="1182414"/>
                    <a:pt x="261156" y="1184348"/>
                    <a:pt x="252441" y="1185243"/>
                  </a:cubicBezTo>
                  <a:cubicBezTo>
                    <a:pt x="237468" y="1186777"/>
                    <a:pt x="217637" y="1187558"/>
                    <a:pt x="205131" y="1177633"/>
                  </a:cubicBezTo>
                  <a:cubicBezTo>
                    <a:pt x="198720" y="1172547"/>
                    <a:pt x="194072" y="1164184"/>
                    <a:pt x="195005" y="1155792"/>
                  </a:cubicBezTo>
                  <a:cubicBezTo>
                    <a:pt x="195901" y="1147715"/>
                    <a:pt x="200939" y="1141619"/>
                    <a:pt x="207883" y="1137818"/>
                  </a:cubicBezTo>
                  <a:cubicBezTo>
                    <a:pt x="213751" y="1134608"/>
                    <a:pt x="220637" y="1133599"/>
                    <a:pt x="227200" y="1132904"/>
                  </a:cubicBezTo>
                  <a:cubicBezTo>
                    <a:pt x="235915" y="1131980"/>
                    <a:pt x="244650" y="1131522"/>
                    <a:pt x="253422" y="1131541"/>
                  </a:cubicBezTo>
                  <a:cubicBezTo>
                    <a:pt x="261556" y="1131551"/>
                    <a:pt x="269738" y="1131999"/>
                    <a:pt x="277739" y="1133494"/>
                  </a:cubicBezTo>
                  <a:cubicBezTo>
                    <a:pt x="280511" y="1134018"/>
                    <a:pt x="283493" y="1134570"/>
                    <a:pt x="286455" y="1135237"/>
                  </a:cubicBezTo>
                  <a:cubicBezTo>
                    <a:pt x="286483" y="1106900"/>
                    <a:pt x="286503" y="1078554"/>
                    <a:pt x="286655" y="1050217"/>
                  </a:cubicBezTo>
                  <a:cubicBezTo>
                    <a:pt x="286750" y="1032158"/>
                    <a:pt x="286950" y="1014127"/>
                    <a:pt x="287550" y="996077"/>
                  </a:cubicBezTo>
                  <a:cubicBezTo>
                    <a:pt x="287817" y="988124"/>
                    <a:pt x="288265" y="980161"/>
                    <a:pt x="289103" y="972245"/>
                  </a:cubicBezTo>
                  <a:cubicBezTo>
                    <a:pt x="265805" y="968902"/>
                    <a:pt x="242907" y="963568"/>
                    <a:pt x="220932" y="956062"/>
                  </a:cubicBezTo>
                  <a:cubicBezTo>
                    <a:pt x="189662" y="945385"/>
                    <a:pt x="163182" y="924287"/>
                    <a:pt x="159353" y="889568"/>
                  </a:cubicBezTo>
                  <a:cubicBezTo>
                    <a:pt x="158820" y="884758"/>
                    <a:pt x="158744" y="879958"/>
                    <a:pt x="158887" y="875147"/>
                  </a:cubicBezTo>
                  <a:cubicBezTo>
                    <a:pt x="157925" y="874881"/>
                    <a:pt x="156982" y="874500"/>
                    <a:pt x="156143" y="873881"/>
                  </a:cubicBezTo>
                  <a:cubicBezTo>
                    <a:pt x="145228" y="865775"/>
                    <a:pt x="142151" y="847192"/>
                    <a:pt x="139103" y="834609"/>
                  </a:cubicBezTo>
                  <a:cubicBezTo>
                    <a:pt x="135417" y="819369"/>
                    <a:pt x="133264" y="803805"/>
                    <a:pt x="131207" y="788270"/>
                  </a:cubicBezTo>
                  <a:cubicBezTo>
                    <a:pt x="127054" y="756847"/>
                    <a:pt x="123568" y="724452"/>
                    <a:pt x="135207" y="694125"/>
                  </a:cubicBezTo>
                  <a:cubicBezTo>
                    <a:pt x="146304" y="665197"/>
                    <a:pt x="167288" y="639775"/>
                    <a:pt x="185814" y="615315"/>
                  </a:cubicBezTo>
                  <a:cubicBezTo>
                    <a:pt x="196063" y="601790"/>
                    <a:pt x="206626" y="588569"/>
                    <a:pt x="217656" y="575672"/>
                  </a:cubicBezTo>
                  <a:cubicBezTo>
                    <a:pt x="222856" y="569595"/>
                    <a:pt x="228038" y="563385"/>
                    <a:pt x="233544" y="557489"/>
                  </a:cubicBezTo>
                  <a:cubicBezTo>
                    <a:pt x="183328" y="543401"/>
                    <a:pt x="138198" y="519941"/>
                    <a:pt x="101279" y="489366"/>
                  </a:cubicBezTo>
                  <a:cubicBezTo>
                    <a:pt x="39119" y="437921"/>
                    <a:pt x="-10" y="365969"/>
                    <a:pt x="0" y="286207"/>
                  </a:cubicBezTo>
                  <a:cubicBezTo>
                    <a:pt x="-10" y="206435"/>
                    <a:pt x="39119" y="134483"/>
                    <a:pt x="101279" y="83048"/>
                  </a:cubicBezTo>
                  <a:cubicBezTo>
                    <a:pt x="163478" y="31537"/>
                    <a:pt x="248831" y="19"/>
                    <a:pt x="34287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banner1">
              <a:extLst>
                <a:ext uri="{FF2B5EF4-FFF2-40B4-BE49-F238E27FC236}">
                  <a16:creationId xmlns:a16="http://schemas.microsoft.com/office/drawing/2014/main" id="{BA42F56B-C062-18CC-05A1-573786D20494}"/>
                </a:ext>
              </a:extLst>
            </p:cNvPr>
            <p:cNvSpPr>
              <a:spLocks/>
            </p:cNvSpPr>
            <p:nvPr/>
          </p:nvSpPr>
          <p:spPr>
            <a:xfrm>
              <a:off x="4458000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!!linha">
              <a:extLst>
                <a:ext uri="{FF2B5EF4-FFF2-40B4-BE49-F238E27FC236}">
                  <a16:creationId xmlns:a16="http://schemas.microsoft.com/office/drawing/2014/main" id="{C18A7DEF-B925-687A-FFEF-002E31DD4D24}"/>
                </a:ext>
              </a:extLst>
            </p:cNvPr>
            <p:cNvSpPr/>
            <p:nvPr/>
          </p:nvSpPr>
          <p:spPr>
            <a:xfrm>
              <a:off x="4566643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94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F8ACB-B82B-8127-9107-F1D8DA074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E12D450-03FE-9299-B31D-14406FC94DA7}"/>
              </a:ext>
            </a:extLst>
          </p:cNvPr>
          <p:cNvSpPr txBox="1"/>
          <p:nvPr/>
        </p:nvSpPr>
        <p:spPr>
          <a:xfrm>
            <a:off x="4381085" y="464981"/>
            <a:ext cx="34475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A02FBEE-BAAC-9E0E-AED7-7C00336D42CC}"/>
              </a:ext>
            </a:extLst>
          </p:cNvPr>
          <p:cNvSpPr txBox="1"/>
          <p:nvPr/>
        </p:nvSpPr>
        <p:spPr>
          <a:xfrm>
            <a:off x="3335203" y="1109003"/>
            <a:ext cx="55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que a sua aparência comunica?</a:t>
            </a:r>
          </a:p>
        </p:txBody>
      </p:sp>
      <p:grpSp>
        <p:nvGrpSpPr>
          <p:cNvPr id="192" name="!!banner1">
            <a:extLst>
              <a:ext uri="{FF2B5EF4-FFF2-40B4-BE49-F238E27FC236}">
                <a16:creationId xmlns:a16="http://schemas.microsoft.com/office/drawing/2014/main" id="{4D567CD6-148D-8636-77D7-7C72BC7EAF28}"/>
              </a:ext>
            </a:extLst>
          </p:cNvPr>
          <p:cNvGrpSpPr/>
          <p:nvPr/>
        </p:nvGrpSpPr>
        <p:grpSpPr>
          <a:xfrm>
            <a:off x="689079" y="1808922"/>
            <a:ext cx="3276000" cy="4428366"/>
            <a:chOff x="689079" y="1808922"/>
            <a:chExt cx="3276000" cy="4428366"/>
          </a:xfrm>
        </p:grpSpPr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86F22706-9F0A-6FBD-BEBA-E1DB9D960395}"/>
                </a:ext>
              </a:extLst>
            </p:cNvPr>
            <p:cNvSpPr/>
            <p:nvPr/>
          </p:nvSpPr>
          <p:spPr>
            <a:xfrm>
              <a:off x="896060" y="2028069"/>
              <a:ext cx="780340" cy="1400931"/>
            </a:xfrm>
            <a:custGeom>
              <a:avLst/>
              <a:gdLst>
                <a:gd name="connsiteX0" fmla="*/ 199396 w 694954"/>
                <a:gd name="connsiteY0" fmla="*/ 1203476 h 1247639"/>
                <a:gd name="connsiteX1" fmla="*/ 171802 w 694954"/>
                <a:gd name="connsiteY1" fmla="*/ 1206581 h 1247639"/>
                <a:gd name="connsiteX2" fmla="*/ 173373 w 694954"/>
                <a:gd name="connsiteY2" fmla="*/ 1218678 h 1247639"/>
                <a:gd name="connsiteX3" fmla="*/ 227037 w 694954"/>
                <a:gd name="connsiteY3" fmla="*/ 1223564 h 1247639"/>
                <a:gd name="connsiteX4" fmla="*/ 253621 w 694954"/>
                <a:gd name="connsiteY4" fmla="*/ 1217002 h 1247639"/>
                <a:gd name="connsiteX5" fmla="*/ 256774 w 694954"/>
                <a:gd name="connsiteY5" fmla="*/ 1215706 h 1247639"/>
                <a:gd name="connsiteX6" fmla="*/ 199396 w 694954"/>
                <a:gd name="connsiteY6" fmla="*/ 1203476 h 1247639"/>
                <a:gd name="connsiteX7" fmla="*/ 528232 w 694954"/>
                <a:gd name="connsiteY7" fmla="*/ 1172693 h 1247639"/>
                <a:gd name="connsiteX8" fmla="*/ 518112 w 694954"/>
                <a:gd name="connsiteY8" fmla="*/ 1173301 h 1247639"/>
                <a:gd name="connsiteX9" fmla="*/ 465915 w 694954"/>
                <a:gd name="connsiteY9" fmla="*/ 1184855 h 1247639"/>
                <a:gd name="connsiteX10" fmla="*/ 477392 w 694954"/>
                <a:gd name="connsiteY10" fmla="*/ 1200600 h 1247639"/>
                <a:gd name="connsiteX11" fmla="*/ 520588 w 694954"/>
                <a:gd name="connsiteY11" fmla="*/ 1204800 h 1247639"/>
                <a:gd name="connsiteX12" fmla="*/ 558783 w 694954"/>
                <a:gd name="connsiteY12" fmla="*/ 1183350 h 1247639"/>
                <a:gd name="connsiteX13" fmla="*/ 528232 w 694954"/>
                <a:gd name="connsiteY13" fmla="*/ 1172693 h 1247639"/>
                <a:gd name="connsiteX14" fmla="*/ 364473 w 694954"/>
                <a:gd name="connsiteY14" fmla="*/ 895333 h 1247639"/>
                <a:gd name="connsiteX15" fmla="*/ 367711 w 694954"/>
                <a:gd name="connsiteY15" fmla="*/ 896142 h 1247639"/>
                <a:gd name="connsiteX16" fmla="*/ 369502 w 694954"/>
                <a:gd name="connsiteY16" fmla="*/ 897371 h 1247639"/>
                <a:gd name="connsiteX17" fmla="*/ 371369 w 694954"/>
                <a:gd name="connsiteY17" fmla="*/ 899952 h 1247639"/>
                <a:gd name="connsiteX18" fmla="*/ 372265 w 694954"/>
                <a:gd name="connsiteY18" fmla="*/ 903038 h 1247639"/>
                <a:gd name="connsiteX19" fmla="*/ 372255 w 694954"/>
                <a:gd name="connsiteY19" fmla="*/ 903524 h 1247639"/>
                <a:gd name="connsiteX20" fmla="*/ 372255 w 694954"/>
                <a:gd name="connsiteY20" fmla="*/ 903772 h 1247639"/>
                <a:gd name="connsiteX21" fmla="*/ 372265 w 694954"/>
                <a:gd name="connsiteY21" fmla="*/ 903934 h 1247639"/>
                <a:gd name="connsiteX22" fmla="*/ 372112 w 694954"/>
                <a:gd name="connsiteY22" fmla="*/ 906191 h 1247639"/>
                <a:gd name="connsiteX23" fmla="*/ 371722 w 694954"/>
                <a:gd name="connsiteY23" fmla="*/ 907334 h 1247639"/>
                <a:gd name="connsiteX24" fmla="*/ 371322 w 694954"/>
                <a:gd name="connsiteY24" fmla="*/ 908468 h 1247639"/>
                <a:gd name="connsiteX25" fmla="*/ 371236 w 694954"/>
                <a:gd name="connsiteY25" fmla="*/ 908677 h 1247639"/>
                <a:gd name="connsiteX26" fmla="*/ 371064 w 694954"/>
                <a:gd name="connsiteY26" fmla="*/ 909106 h 1247639"/>
                <a:gd name="connsiteX27" fmla="*/ 369073 w 694954"/>
                <a:gd name="connsiteY27" fmla="*/ 911535 h 1247639"/>
                <a:gd name="connsiteX28" fmla="*/ 367349 w 694954"/>
                <a:gd name="connsiteY28" fmla="*/ 912677 h 1247639"/>
                <a:gd name="connsiteX29" fmla="*/ 365378 w 694954"/>
                <a:gd name="connsiteY29" fmla="*/ 913344 h 1247639"/>
                <a:gd name="connsiteX30" fmla="*/ 363244 w 694954"/>
                <a:gd name="connsiteY30" fmla="*/ 913478 h 1247639"/>
                <a:gd name="connsiteX31" fmla="*/ 360082 w 694954"/>
                <a:gd name="connsiteY31" fmla="*/ 912687 h 1247639"/>
                <a:gd name="connsiteX32" fmla="*/ 358339 w 694954"/>
                <a:gd name="connsiteY32" fmla="*/ 911487 h 1247639"/>
                <a:gd name="connsiteX33" fmla="*/ 356977 w 694954"/>
                <a:gd name="connsiteY33" fmla="*/ 909906 h 1247639"/>
                <a:gd name="connsiteX34" fmla="*/ 356053 w 694954"/>
                <a:gd name="connsiteY34" fmla="*/ 908030 h 1247639"/>
                <a:gd name="connsiteX35" fmla="*/ 355948 w 694954"/>
                <a:gd name="connsiteY35" fmla="*/ 907582 h 1247639"/>
                <a:gd name="connsiteX36" fmla="*/ 355443 w 694954"/>
                <a:gd name="connsiteY36" fmla="*/ 905067 h 1247639"/>
                <a:gd name="connsiteX37" fmla="*/ 355729 w 694954"/>
                <a:gd name="connsiteY37" fmla="*/ 901924 h 1247639"/>
                <a:gd name="connsiteX38" fmla="*/ 357691 w 694954"/>
                <a:gd name="connsiteY38" fmla="*/ 898019 h 1247639"/>
                <a:gd name="connsiteX39" fmla="*/ 359310 w 694954"/>
                <a:gd name="connsiteY39" fmla="*/ 896618 h 1247639"/>
                <a:gd name="connsiteX40" fmla="*/ 362292 w 694954"/>
                <a:gd name="connsiteY40" fmla="*/ 895466 h 1247639"/>
                <a:gd name="connsiteX41" fmla="*/ 364473 w 694954"/>
                <a:gd name="connsiteY41" fmla="*/ 895333 h 1247639"/>
                <a:gd name="connsiteX42" fmla="*/ 49606 w 694954"/>
                <a:gd name="connsiteY42" fmla="*/ 880360 h 1247639"/>
                <a:gd name="connsiteX43" fmla="*/ 42414 w 694954"/>
                <a:gd name="connsiteY43" fmla="*/ 894676 h 1247639"/>
                <a:gd name="connsiteX44" fmla="*/ 22840 w 694954"/>
                <a:gd name="connsiteY44" fmla="*/ 949625 h 1247639"/>
                <a:gd name="connsiteX45" fmla="*/ 52196 w 694954"/>
                <a:gd name="connsiteY45" fmla="*/ 968266 h 1247639"/>
                <a:gd name="connsiteX46" fmla="*/ 74342 w 694954"/>
                <a:gd name="connsiteY46" fmla="*/ 923137 h 1247639"/>
                <a:gd name="connsiteX47" fmla="*/ 55282 w 694954"/>
                <a:gd name="connsiteY47" fmla="*/ 881417 h 1247639"/>
                <a:gd name="connsiteX48" fmla="*/ 49606 w 694954"/>
                <a:gd name="connsiteY48" fmla="*/ 880360 h 1247639"/>
                <a:gd name="connsiteX49" fmla="*/ 360510 w 694954"/>
                <a:gd name="connsiteY49" fmla="*/ 845298 h 1247639"/>
                <a:gd name="connsiteX50" fmla="*/ 363244 w 694954"/>
                <a:gd name="connsiteY50" fmla="*/ 845489 h 1247639"/>
                <a:gd name="connsiteX51" fmla="*/ 365835 w 694954"/>
                <a:gd name="connsiteY51" fmla="*/ 846394 h 1247639"/>
                <a:gd name="connsiteX52" fmla="*/ 365911 w 694954"/>
                <a:gd name="connsiteY52" fmla="*/ 846422 h 1247639"/>
                <a:gd name="connsiteX53" fmla="*/ 366035 w 694954"/>
                <a:gd name="connsiteY53" fmla="*/ 846470 h 1247639"/>
                <a:gd name="connsiteX54" fmla="*/ 369835 w 694954"/>
                <a:gd name="connsiteY54" fmla="*/ 849870 h 1247639"/>
                <a:gd name="connsiteX55" fmla="*/ 370959 w 694954"/>
                <a:gd name="connsiteY55" fmla="*/ 852166 h 1247639"/>
                <a:gd name="connsiteX56" fmla="*/ 371378 w 694954"/>
                <a:gd name="connsiteY56" fmla="*/ 856042 h 1247639"/>
                <a:gd name="connsiteX57" fmla="*/ 370407 w 694954"/>
                <a:gd name="connsiteY57" fmla="*/ 859910 h 1247639"/>
                <a:gd name="connsiteX58" fmla="*/ 370331 w 694954"/>
                <a:gd name="connsiteY58" fmla="*/ 860081 h 1247639"/>
                <a:gd name="connsiteX59" fmla="*/ 367816 w 694954"/>
                <a:gd name="connsiteY59" fmla="*/ 863177 h 1247639"/>
                <a:gd name="connsiteX60" fmla="*/ 365654 w 694954"/>
                <a:gd name="connsiteY60" fmla="*/ 864605 h 1247639"/>
                <a:gd name="connsiteX61" fmla="*/ 364406 w 694954"/>
                <a:gd name="connsiteY61" fmla="*/ 865215 h 1247639"/>
                <a:gd name="connsiteX62" fmla="*/ 361805 w 694954"/>
                <a:gd name="connsiteY62" fmla="*/ 865739 h 1247639"/>
                <a:gd name="connsiteX63" fmla="*/ 361729 w 694954"/>
                <a:gd name="connsiteY63" fmla="*/ 865748 h 1247639"/>
                <a:gd name="connsiteX64" fmla="*/ 360958 w 694954"/>
                <a:gd name="connsiteY64" fmla="*/ 865872 h 1247639"/>
                <a:gd name="connsiteX65" fmla="*/ 357024 w 694954"/>
                <a:gd name="connsiteY65" fmla="*/ 865224 h 1247639"/>
                <a:gd name="connsiteX66" fmla="*/ 353624 w 694954"/>
                <a:gd name="connsiteY66" fmla="*/ 863320 h 1247639"/>
                <a:gd name="connsiteX67" fmla="*/ 351957 w 694954"/>
                <a:gd name="connsiteY67" fmla="*/ 861386 h 1247639"/>
                <a:gd name="connsiteX68" fmla="*/ 350833 w 694954"/>
                <a:gd name="connsiteY68" fmla="*/ 859090 h 1247639"/>
                <a:gd name="connsiteX69" fmla="*/ 350414 w 694954"/>
                <a:gd name="connsiteY69" fmla="*/ 855214 h 1247639"/>
                <a:gd name="connsiteX70" fmla="*/ 350947 w 694954"/>
                <a:gd name="connsiteY70" fmla="*/ 852613 h 1247639"/>
                <a:gd name="connsiteX71" fmla="*/ 352852 w 694954"/>
                <a:gd name="connsiteY71" fmla="*/ 849213 h 1247639"/>
                <a:gd name="connsiteX72" fmla="*/ 354786 w 694954"/>
                <a:gd name="connsiteY72" fmla="*/ 847546 h 1247639"/>
                <a:gd name="connsiteX73" fmla="*/ 355433 w 694954"/>
                <a:gd name="connsiteY73" fmla="*/ 847051 h 1247639"/>
                <a:gd name="connsiteX74" fmla="*/ 356672 w 694954"/>
                <a:gd name="connsiteY74" fmla="*/ 846422 h 1247639"/>
                <a:gd name="connsiteX75" fmla="*/ 357881 w 694954"/>
                <a:gd name="connsiteY75" fmla="*/ 845832 h 1247639"/>
                <a:gd name="connsiteX76" fmla="*/ 360510 w 694954"/>
                <a:gd name="connsiteY76" fmla="*/ 845298 h 1247639"/>
                <a:gd name="connsiteX77" fmla="*/ 652928 w 694954"/>
                <a:gd name="connsiteY77" fmla="*/ 835716 h 1247639"/>
                <a:gd name="connsiteX78" fmla="*/ 634117 w 694954"/>
                <a:gd name="connsiteY78" fmla="*/ 879036 h 1247639"/>
                <a:gd name="connsiteX79" fmla="*/ 658958 w 694954"/>
                <a:gd name="connsiteY79" fmla="*/ 910182 h 1247639"/>
                <a:gd name="connsiteX80" fmla="*/ 674750 w 694954"/>
                <a:gd name="connsiteY80" fmla="*/ 880198 h 1247639"/>
                <a:gd name="connsiteX81" fmla="*/ 652928 w 694954"/>
                <a:gd name="connsiteY81" fmla="*/ 835716 h 1247639"/>
                <a:gd name="connsiteX82" fmla="*/ 228818 w 694954"/>
                <a:gd name="connsiteY82" fmla="*/ 613355 h 1247639"/>
                <a:gd name="connsiteX83" fmla="*/ 225856 w 694954"/>
                <a:gd name="connsiteY83" fmla="*/ 623032 h 1247639"/>
                <a:gd name="connsiteX84" fmla="*/ 203444 w 694954"/>
                <a:gd name="connsiteY84" fmla="*/ 695727 h 1247639"/>
                <a:gd name="connsiteX85" fmla="*/ 159333 w 694954"/>
                <a:gd name="connsiteY85" fmla="*/ 837087 h 1247639"/>
                <a:gd name="connsiteX86" fmla="*/ 139588 w 694954"/>
                <a:gd name="connsiteY86" fmla="*/ 900477 h 1247639"/>
                <a:gd name="connsiteX87" fmla="*/ 144722 w 694954"/>
                <a:gd name="connsiteY87" fmla="*/ 950026 h 1247639"/>
                <a:gd name="connsiteX88" fmla="*/ 234200 w 694954"/>
                <a:gd name="connsiteY88" fmla="*/ 991459 h 1247639"/>
                <a:gd name="connsiteX89" fmla="*/ 393096 w 694954"/>
                <a:gd name="connsiteY89" fmla="*/ 1003708 h 1247639"/>
                <a:gd name="connsiteX90" fmla="*/ 393353 w 694954"/>
                <a:gd name="connsiteY90" fmla="*/ 983496 h 1247639"/>
                <a:gd name="connsiteX91" fmla="*/ 394134 w 694954"/>
                <a:gd name="connsiteY91" fmla="*/ 952873 h 1247639"/>
                <a:gd name="connsiteX92" fmla="*/ 394315 w 694954"/>
                <a:gd name="connsiteY92" fmla="*/ 893552 h 1247639"/>
                <a:gd name="connsiteX93" fmla="*/ 384771 w 694954"/>
                <a:gd name="connsiteY93" fmla="*/ 843555 h 1247639"/>
                <a:gd name="connsiteX94" fmla="*/ 355501 w 694954"/>
                <a:gd name="connsiteY94" fmla="*/ 816923 h 1247639"/>
                <a:gd name="connsiteX95" fmla="*/ 344318 w 694954"/>
                <a:gd name="connsiteY95" fmla="*/ 806912 h 1247639"/>
                <a:gd name="connsiteX96" fmla="*/ 278234 w 694954"/>
                <a:gd name="connsiteY96" fmla="*/ 745181 h 1247639"/>
                <a:gd name="connsiteX97" fmla="*/ 249211 w 694954"/>
                <a:gd name="connsiteY97" fmla="*/ 689545 h 1247639"/>
                <a:gd name="connsiteX98" fmla="*/ 267137 w 694954"/>
                <a:gd name="connsiteY98" fmla="*/ 669762 h 1247639"/>
                <a:gd name="connsiteX99" fmla="*/ 282930 w 694954"/>
                <a:gd name="connsiteY99" fmla="*/ 652112 h 1247639"/>
                <a:gd name="connsiteX100" fmla="*/ 261879 w 694954"/>
                <a:gd name="connsiteY100" fmla="*/ 631719 h 1247639"/>
                <a:gd name="connsiteX101" fmla="*/ 234619 w 694954"/>
                <a:gd name="connsiteY101" fmla="*/ 618565 h 1247639"/>
                <a:gd name="connsiteX102" fmla="*/ 228818 w 694954"/>
                <a:gd name="connsiteY102" fmla="*/ 613355 h 1247639"/>
                <a:gd name="connsiteX103" fmla="*/ 450846 w 694954"/>
                <a:gd name="connsiteY103" fmla="*/ 583246 h 1247639"/>
                <a:gd name="connsiteX104" fmla="*/ 412317 w 694954"/>
                <a:gd name="connsiteY104" fmla="*/ 682925 h 1247639"/>
                <a:gd name="connsiteX105" fmla="*/ 394258 w 694954"/>
                <a:gd name="connsiteY105" fmla="*/ 744228 h 1247639"/>
                <a:gd name="connsiteX106" fmla="*/ 378780 w 694954"/>
                <a:gd name="connsiteY106" fmla="*/ 803064 h 1247639"/>
                <a:gd name="connsiteX107" fmla="*/ 386752 w 694954"/>
                <a:gd name="connsiteY107" fmla="*/ 789625 h 1247639"/>
                <a:gd name="connsiteX108" fmla="*/ 404964 w 694954"/>
                <a:gd name="connsiteY108" fmla="*/ 758163 h 1247639"/>
                <a:gd name="connsiteX109" fmla="*/ 442969 w 694954"/>
                <a:gd name="connsiteY109" fmla="*/ 693784 h 1247639"/>
                <a:gd name="connsiteX110" fmla="*/ 463657 w 694954"/>
                <a:gd name="connsiteY110" fmla="*/ 626185 h 1247639"/>
                <a:gd name="connsiteX111" fmla="*/ 450846 w 694954"/>
                <a:gd name="connsiteY111" fmla="*/ 583246 h 1247639"/>
                <a:gd name="connsiteX112" fmla="*/ 294912 w 694954"/>
                <a:gd name="connsiteY112" fmla="*/ 571997 h 1247639"/>
                <a:gd name="connsiteX113" fmla="*/ 294617 w 694954"/>
                <a:gd name="connsiteY113" fmla="*/ 572045 h 1247639"/>
                <a:gd name="connsiteX114" fmla="*/ 254517 w 694954"/>
                <a:gd name="connsiteY114" fmla="*/ 572007 h 1247639"/>
                <a:gd name="connsiteX115" fmla="*/ 238838 w 694954"/>
                <a:gd name="connsiteY115" fmla="*/ 596067 h 1247639"/>
                <a:gd name="connsiteX116" fmla="*/ 262727 w 694954"/>
                <a:gd name="connsiteY116" fmla="*/ 611878 h 1247639"/>
                <a:gd name="connsiteX117" fmla="*/ 288359 w 694954"/>
                <a:gd name="connsiteY117" fmla="*/ 625556 h 1247639"/>
                <a:gd name="connsiteX118" fmla="*/ 297074 w 694954"/>
                <a:gd name="connsiteY118" fmla="*/ 666123 h 1247639"/>
                <a:gd name="connsiteX119" fmla="*/ 280930 w 694954"/>
                <a:gd name="connsiteY119" fmla="*/ 682059 h 1247639"/>
                <a:gd name="connsiteX120" fmla="*/ 266252 w 694954"/>
                <a:gd name="connsiteY120" fmla="*/ 695841 h 1247639"/>
                <a:gd name="connsiteX121" fmla="*/ 278329 w 694954"/>
                <a:gd name="connsiteY121" fmla="*/ 720454 h 1247639"/>
                <a:gd name="connsiteX122" fmla="*/ 305361 w 694954"/>
                <a:gd name="connsiteY122" fmla="*/ 745705 h 1247639"/>
                <a:gd name="connsiteX123" fmla="*/ 347443 w 694954"/>
                <a:gd name="connsiteY123" fmla="*/ 785167 h 1247639"/>
                <a:gd name="connsiteX124" fmla="*/ 319382 w 694954"/>
                <a:gd name="connsiteY124" fmla="*/ 684545 h 1247639"/>
                <a:gd name="connsiteX125" fmla="*/ 304618 w 694954"/>
                <a:gd name="connsiteY125" fmla="*/ 621337 h 1247639"/>
                <a:gd name="connsiteX126" fmla="*/ 294912 w 694954"/>
                <a:gd name="connsiteY126" fmla="*/ 571997 h 1247639"/>
                <a:gd name="connsiteX127" fmla="*/ 308066 w 694954"/>
                <a:gd name="connsiteY127" fmla="*/ 569683 h 1247639"/>
                <a:gd name="connsiteX128" fmla="*/ 319030 w 694954"/>
                <a:gd name="connsiteY128" fmla="*/ 620584 h 1247639"/>
                <a:gd name="connsiteX129" fmla="*/ 332955 w 694954"/>
                <a:gd name="connsiteY129" fmla="*/ 675791 h 1247639"/>
                <a:gd name="connsiteX130" fmla="*/ 346938 w 694954"/>
                <a:gd name="connsiteY130" fmla="*/ 613155 h 1247639"/>
                <a:gd name="connsiteX131" fmla="*/ 336727 w 694954"/>
                <a:gd name="connsiteY131" fmla="*/ 604011 h 1247639"/>
                <a:gd name="connsiteX132" fmla="*/ 332850 w 694954"/>
                <a:gd name="connsiteY132" fmla="*/ 582856 h 1247639"/>
                <a:gd name="connsiteX133" fmla="*/ 337194 w 694954"/>
                <a:gd name="connsiteY133" fmla="*/ 572416 h 1247639"/>
                <a:gd name="connsiteX134" fmla="*/ 328888 w 694954"/>
                <a:gd name="connsiteY134" fmla="*/ 571931 h 1247639"/>
                <a:gd name="connsiteX135" fmla="*/ 308066 w 694954"/>
                <a:gd name="connsiteY135" fmla="*/ 569683 h 1247639"/>
                <a:gd name="connsiteX136" fmla="*/ 435206 w 694954"/>
                <a:gd name="connsiteY136" fmla="*/ 566482 h 1247639"/>
                <a:gd name="connsiteX137" fmla="*/ 387533 w 694954"/>
                <a:gd name="connsiteY137" fmla="*/ 572350 h 1247639"/>
                <a:gd name="connsiteX138" fmla="*/ 390572 w 694954"/>
                <a:gd name="connsiteY138" fmla="*/ 579198 h 1247639"/>
                <a:gd name="connsiteX139" fmla="*/ 384476 w 694954"/>
                <a:gd name="connsiteY139" fmla="*/ 604344 h 1247639"/>
                <a:gd name="connsiteX140" fmla="*/ 381656 w 694954"/>
                <a:gd name="connsiteY140" fmla="*/ 606601 h 1247639"/>
                <a:gd name="connsiteX141" fmla="*/ 378104 w 694954"/>
                <a:gd name="connsiteY141" fmla="*/ 609888 h 1247639"/>
                <a:gd name="connsiteX142" fmla="*/ 395906 w 694954"/>
                <a:gd name="connsiteY142" fmla="*/ 676134 h 1247639"/>
                <a:gd name="connsiteX143" fmla="*/ 396039 w 694954"/>
                <a:gd name="connsiteY143" fmla="*/ 675667 h 1247639"/>
                <a:gd name="connsiteX144" fmla="*/ 435206 w 694954"/>
                <a:gd name="connsiteY144" fmla="*/ 566482 h 1247639"/>
                <a:gd name="connsiteX145" fmla="*/ 466324 w 694954"/>
                <a:gd name="connsiteY145" fmla="*/ 559358 h 1247639"/>
                <a:gd name="connsiteX146" fmla="*/ 459809 w 694954"/>
                <a:gd name="connsiteY146" fmla="*/ 561082 h 1247639"/>
                <a:gd name="connsiteX147" fmla="*/ 480135 w 694954"/>
                <a:gd name="connsiteY147" fmla="*/ 641063 h 1247639"/>
                <a:gd name="connsiteX148" fmla="*/ 443159 w 694954"/>
                <a:gd name="connsiteY148" fmla="*/ 725559 h 1247639"/>
                <a:gd name="connsiteX149" fmla="*/ 397887 w 694954"/>
                <a:gd name="connsiteY149" fmla="*/ 806608 h 1247639"/>
                <a:gd name="connsiteX150" fmla="*/ 385285 w 694954"/>
                <a:gd name="connsiteY150" fmla="*/ 821076 h 1247639"/>
                <a:gd name="connsiteX151" fmla="*/ 395725 w 694954"/>
                <a:gd name="connsiteY151" fmla="*/ 832668 h 1247639"/>
                <a:gd name="connsiteX152" fmla="*/ 410450 w 694954"/>
                <a:gd name="connsiteY152" fmla="*/ 882579 h 1247639"/>
                <a:gd name="connsiteX153" fmla="*/ 412670 w 694954"/>
                <a:gd name="connsiteY153" fmla="*/ 949711 h 1247639"/>
                <a:gd name="connsiteX154" fmla="*/ 412927 w 694954"/>
                <a:gd name="connsiteY154" fmla="*/ 982172 h 1247639"/>
                <a:gd name="connsiteX155" fmla="*/ 412670 w 694954"/>
                <a:gd name="connsiteY155" fmla="*/ 1001899 h 1247639"/>
                <a:gd name="connsiteX156" fmla="*/ 472649 w 694954"/>
                <a:gd name="connsiteY156" fmla="*/ 990764 h 1247639"/>
                <a:gd name="connsiteX157" fmla="*/ 522093 w 694954"/>
                <a:gd name="connsiteY157" fmla="*/ 973438 h 1247639"/>
                <a:gd name="connsiteX158" fmla="*/ 543591 w 694954"/>
                <a:gd name="connsiteY158" fmla="*/ 928813 h 1247639"/>
                <a:gd name="connsiteX159" fmla="*/ 535847 w 694954"/>
                <a:gd name="connsiteY159" fmla="*/ 868606 h 1247639"/>
                <a:gd name="connsiteX160" fmla="*/ 525093 w 694954"/>
                <a:gd name="connsiteY160" fmla="*/ 806684 h 1247639"/>
                <a:gd name="connsiteX161" fmla="*/ 466324 w 694954"/>
                <a:gd name="connsiteY161" fmla="*/ 559358 h 1247639"/>
                <a:gd name="connsiteX162" fmla="*/ 244296 w 694954"/>
                <a:gd name="connsiteY162" fmla="*/ 556167 h 1247639"/>
                <a:gd name="connsiteX163" fmla="*/ 244058 w 694954"/>
                <a:gd name="connsiteY163" fmla="*/ 557243 h 1247639"/>
                <a:gd name="connsiteX164" fmla="*/ 245696 w 694954"/>
                <a:gd name="connsiteY164" fmla="*/ 556567 h 1247639"/>
                <a:gd name="connsiteX165" fmla="*/ 244296 w 694954"/>
                <a:gd name="connsiteY165" fmla="*/ 556167 h 1247639"/>
                <a:gd name="connsiteX166" fmla="*/ 546424 w 694954"/>
                <a:gd name="connsiteY166" fmla="*/ 356434 h 1247639"/>
                <a:gd name="connsiteX167" fmla="*/ 549610 w 694954"/>
                <a:gd name="connsiteY167" fmla="*/ 368895 h 1247639"/>
                <a:gd name="connsiteX168" fmla="*/ 523921 w 694954"/>
                <a:gd name="connsiteY168" fmla="*/ 390012 h 1247639"/>
                <a:gd name="connsiteX169" fmla="*/ 494403 w 694954"/>
                <a:gd name="connsiteY169" fmla="*/ 395584 h 1247639"/>
                <a:gd name="connsiteX170" fmla="*/ 460666 w 694954"/>
                <a:gd name="connsiteY170" fmla="*/ 385193 h 1247639"/>
                <a:gd name="connsiteX171" fmla="*/ 439225 w 694954"/>
                <a:gd name="connsiteY171" fmla="*/ 361628 h 1247639"/>
                <a:gd name="connsiteX172" fmla="*/ 442978 w 694954"/>
                <a:gd name="connsiteY172" fmla="*/ 358351 h 1247639"/>
                <a:gd name="connsiteX173" fmla="*/ 455732 w 694954"/>
                <a:gd name="connsiteY173" fmla="*/ 363742 h 1247639"/>
                <a:gd name="connsiteX174" fmla="*/ 468190 w 694954"/>
                <a:gd name="connsiteY174" fmla="*/ 369600 h 1247639"/>
                <a:gd name="connsiteX175" fmla="*/ 493041 w 694954"/>
                <a:gd name="connsiteY175" fmla="*/ 375372 h 1247639"/>
                <a:gd name="connsiteX176" fmla="*/ 516015 w 694954"/>
                <a:gd name="connsiteY176" fmla="*/ 371210 h 1247639"/>
                <a:gd name="connsiteX177" fmla="*/ 533151 w 694954"/>
                <a:gd name="connsiteY177" fmla="*/ 357618 h 1247639"/>
                <a:gd name="connsiteX178" fmla="*/ 546424 w 694954"/>
                <a:gd name="connsiteY178" fmla="*/ 356434 h 1247639"/>
                <a:gd name="connsiteX179" fmla="*/ 613104 w 694954"/>
                <a:gd name="connsiteY179" fmla="*/ 239746 h 1247639"/>
                <a:gd name="connsiteX180" fmla="*/ 623658 w 694954"/>
                <a:gd name="connsiteY180" fmla="*/ 250071 h 1247639"/>
                <a:gd name="connsiteX181" fmla="*/ 624877 w 694954"/>
                <a:gd name="connsiteY181" fmla="*/ 274512 h 1247639"/>
                <a:gd name="connsiteX182" fmla="*/ 623439 w 694954"/>
                <a:gd name="connsiteY182" fmla="*/ 280894 h 1247639"/>
                <a:gd name="connsiteX183" fmla="*/ 620619 w 694954"/>
                <a:gd name="connsiteY183" fmla="*/ 291542 h 1247639"/>
                <a:gd name="connsiteX184" fmla="*/ 607466 w 694954"/>
                <a:gd name="connsiteY184" fmla="*/ 301010 h 1247639"/>
                <a:gd name="connsiteX185" fmla="*/ 593445 w 694954"/>
                <a:gd name="connsiteY185" fmla="*/ 294247 h 1247639"/>
                <a:gd name="connsiteX186" fmla="*/ 590568 w 694954"/>
                <a:gd name="connsiteY186" fmla="*/ 282589 h 1247639"/>
                <a:gd name="connsiteX187" fmla="*/ 591063 w 694954"/>
                <a:gd name="connsiteY187" fmla="*/ 274721 h 1247639"/>
                <a:gd name="connsiteX188" fmla="*/ 591187 w 694954"/>
                <a:gd name="connsiteY188" fmla="*/ 263234 h 1247639"/>
                <a:gd name="connsiteX189" fmla="*/ 594921 w 694954"/>
                <a:gd name="connsiteY189" fmla="*/ 249994 h 1247639"/>
                <a:gd name="connsiteX190" fmla="*/ 598483 w 694954"/>
                <a:gd name="connsiteY190" fmla="*/ 245565 h 1247639"/>
                <a:gd name="connsiteX191" fmla="*/ 599245 w 694954"/>
                <a:gd name="connsiteY191" fmla="*/ 244480 h 1247639"/>
                <a:gd name="connsiteX192" fmla="*/ 613104 w 694954"/>
                <a:gd name="connsiteY192" fmla="*/ 239746 h 1247639"/>
                <a:gd name="connsiteX193" fmla="*/ 375512 w 694954"/>
                <a:gd name="connsiteY193" fmla="*/ 220801 h 1247639"/>
                <a:gd name="connsiteX194" fmla="*/ 386066 w 694954"/>
                <a:gd name="connsiteY194" fmla="*/ 231126 h 1247639"/>
                <a:gd name="connsiteX195" fmla="*/ 387285 w 694954"/>
                <a:gd name="connsiteY195" fmla="*/ 255567 h 1247639"/>
                <a:gd name="connsiteX196" fmla="*/ 385847 w 694954"/>
                <a:gd name="connsiteY196" fmla="*/ 261949 h 1247639"/>
                <a:gd name="connsiteX197" fmla="*/ 383037 w 694954"/>
                <a:gd name="connsiteY197" fmla="*/ 272598 h 1247639"/>
                <a:gd name="connsiteX198" fmla="*/ 369883 w 694954"/>
                <a:gd name="connsiteY198" fmla="*/ 282065 h 1247639"/>
                <a:gd name="connsiteX199" fmla="*/ 355862 w 694954"/>
                <a:gd name="connsiteY199" fmla="*/ 275322 h 1247639"/>
                <a:gd name="connsiteX200" fmla="*/ 352976 w 694954"/>
                <a:gd name="connsiteY200" fmla="*/ 263663 h 1247639"/>
                <a:gd name="connsiteX201" fmla="*/ 353462 w 694954"/>
                <a:gd name="connsiteY201" fmla="*/ 255776 h 1247639"/>
                <a:gd name="connsiteX202" fmla="*/ 353586 w 694954"/>
                <a:gd name="connsiteY202" fmla="*/ 244289 h 1247639"/>
                <a:gd name="connsiteX203" fmla="*/ 357320 w 694954"/>
                <a:gd name="connsiteY203" fmla="*/ 231050 h 1247639"/>
                <a:gd name="connsiteX204" fmla="*/ 360882 w 694954"/>
                <a:gd name="connsiteY204" fmla="*/ 226621 h 1247639"/>
                <a:gd name="connsiteX205" fmla="*/ 361653 w 694954"/>
                <a:gd name="connsiteY205" fmla="*/ 225535 h 1247639"/>
                <a:gd name="connsiteX206" fmla="*/ 375512 w 694954"/>
                <a:gd name="connsiteY206" fmla="*/ 220801 h 1247639"/>
                <a:gd name="connsiteX207" fmla="*/ 372427 w 694954"/>
                <a:gd name="connsiteY207" fmla="*/ 25948 h 1247639"/>
                <a:gd name="connsiteX208" fmla="*/ 141160 w 694954"/>
                <a:gd name="connsiteY208" fmla="*/ 85117 h 1247639"/>
                <a:gd name="connsiteX209" fmla="*/ 34480 w 694954"/>
                <a:gd name="connsiteY209" fmla="*/ 261330 h 1247639"/>
                <a:gd name="connsiteX210" fmla="*/ 111890 w 694954"/>
                <a:gd name="connsiteY210" fmla="*/ 452220 h 1247639"/>
                <a:gd name="connsiteX211" fmla="*/ 330850 w 694954"/>
                <a:gd name="connsiteY211" fmla="*/ 547299 h 1247639"/>
                <a:gd name="connsiteX212" fmla="*/ 562117 w 694954"/>
                <a:gd name="connsiteY212" fmla="*/ 488130 h 1247639"/>
                <a:gd name="connsiteX213" fmla="*/ 668797 w 694954"/>
                <a:gd name="connsiteY213" fmla="*/ 311917 h 1247639"/>
                <a:gd name="connsiteX214" fmla="*/ 591387 w 694954"/>
                <a:gd name="connsiteY214" fmla="*/ 121027 h 1247639"/>
                <a:gd name="connsiteX215" fmla="*/ 372427 w 694954"/>
                <a:gd name="connsiteY215" fmla="*/ 25948 h 1247639"/>
                <a:gd name="connsiteX216" fmla="*/ 374399 w 694954"/>
                <a:gd name="connsiteY216" fmla="*/ 1316 h 1247639"/>
                <a:gd name="connsiteX217" fmla="*/ 608618 w 694954"/>
                <a:gd name="connsiteY217" fmla="*/ 103310 h 1247639"/>
                <a:gd name="connsiteX218" fmla="*/ 693419 w 694954"/>
                <a:gd name="connsiteY218" fmla="*/ 313870 h 1247639"/>
                <a:gd name="connsiteX219" fmla="*/ 576319 w 694954"/>
                <a:gd name="connsiteY219" fmla="*/ 508332 h 1247639"/>
                <a:gd name="connsiteX220" fmla="*/ 489203 w 694954"/>
                <a:gd name="connsiteY220" fmla="*/ 552309 h 1247639"/>
                <a:gd name="connsiteX221" fmla="*/ 490013 w 694954"/>
                <a:gd name="connsiteY221" fmla="*/ 555214 h 1247639"/>
                <a:gd name="connsiteX222" fmla="*/ 530789 w 694954"/>
                <a:gd name="connsiteY222" fmla="*/ 613374 h 1247639"/>
                <a:gd name="connsiteX223" fmla="*/ 573166 w 694954"/>
                <a:gd name="connsiteY223" fmla="*/ 678192 h 1247639"/>
                <a:gd name="connsiteX224" fmla="*/ 647671 w 694954"/>
                <a:gd name="connsiteY224" fmla="*/ 792625 h 1247639"/>
                <a:gd name="connsiteX225" fmla="*/ 682647 w 694954"/>
                <a:gd name="connsiteY225" fmla="*/ 846698 h 1247639"/>
                <a:gd name="connsiteX226" fmla="*/ 693800 w 694954"/>
                <a:gd name="connsiteY226" fmla="*/ 896847 h 1247639"/>
                <a:gd name="connsiteX227" fmla="*/ 625306 w 694954"/>
                <a:gd name="connsiteY227" fmla="*/ 915431 h 1247639"/>
                <a:gd name="connsiteX228" fmla="*/ 642699 w 694954"/>
                <a:gd name="connsiteY228" fmla="*/ 819704 h 1247639"/>
                <a:gd name="connsiteX229" fmla="*/ 593388 w 694954"/>
                <a:gd name="connsiteY229" fmla="*/ 742981 h 1247639"/>
                <a:gd name="connsiteX230" fmla="*/ 533761 w 694954"/>
                <a:gd name="connsiteY230" fmla="*/ 650474 h 1247639"/>
                <a:gd name="connsiteX231" fmla="*/ 504148 w 694954"/>
                <a:gd name="connsiteY231" fmla="*/ 604087 h 1247639"/>
                <a:gd name="connsiteX232" fmla="*/ 502976 w 694954"/>
                <a:gd name="connsiteY232" fmla="*/ 602268 h 1247639"/>
                <a:gd name="connsiteX233" fmla="*/ 556955 w 694954"/>
                <a:gd name="connsiteY233" fmla="*/ 853432 h 1247639"/>
                <a:gd name="connsiteX234" fmla="*/ 566651 w 694954"/>
                <a:gd name="connsiteY234" fmla="*/ 918717 h 1247639"/>
                <a:gd name="connsiteX235" fmla="*/ 554945 w 694954"/>
                <a:gd name="connsiteY235" fmla="*/ 975333 h 1247639"/>
                <a:gd name="connsiteX236" fmla="*/ 511854 w 694954"/>
                <a:gd name="connsiteY236" fmla="*/ 1004213 h 1247639"/>
                <a:gd name="connsiteX237" fmla="*/ 452161 w 694954"/>
                <a:gd name="connsiteY237" fmla="*/ 1019720 h 1247639"/>
                <a:gd name="connsiteX238" fmla="*/ 444502 w 694954"/>
                <a:gd name="connsiteY238" fmla="*/ 1021101 h 1247639"/>
                <a:gd name="connsiteX239" fmla="*/ 455723 w 694954"/>
                <a:gd name="connsiteY239" fmla="*/ 1117989 h 1247639"/>
                <a:gd name="connsiteX240" fmla="*/ 460409 w 694954"/>
                <a:gd name="connsiteY240" fmla="*/ 1163500 h 1247639"/>
                <a:gd name="connsiteX241" fmla="*/ 516749 w 694954"/>
                <a:gd name="connsiteY241" fmla="*/ 1152660 h 1247639"/>
                <a:gd name="connsiteX242" fmla="*/ 567451 w 694954"/>
                <a:gd name="connsiteY242" fmla="*/ 1161738 h 1247639"/>
                <a:gd name="connsiteX243" fmla="*/ 575481 w 694954"/>
                <a:gd name="connsiteY243" fmla="*/ 1198047 h 1247639"/>
                <a:gd name="connsiteX244" fmla="*/ 542057 w 694954"/>
                <a:gd name="connsiteY244" fmla="*/ 1222326 h 1247639"/>
                <a:gd name="connsiteX245" fmla="*/ 456666 w 694954"/>
                <a:gd name="connsiteY245" fmla="*/ 1210096 h 1247639"/>
                <a:gd name="connsiteX246" fmla="*/ 437101 w 694954"/>
                <a:gd name="connsiteY246" fmla="*/ 1127019 h 1247639"/>
                <a:gd name="connsiteX247" fmla="*/ 431129 w 694954"/>
                <a:gd name="connsiteY247" fmla="*/ 1023358 h 1247639"/>
                <a:gd name="connsiteX248" fmla="*/ 255841 w 694954"/>
                <a:gd name="connsiteY248" fmla="*/ 1020558 h 1247639"/>
                <a:gd name="connsiteX249" fmla="*/ 260603 w 694954"/>
                <a:gd name="connsiteY249" fmla="*/ 1060192 h 1247639"/>
                <a:gd name="connsiteX250" fmla="*/ 265156 w 694954"/>
                <a:gd name="connsiteY250" fmla="*/ 1108426 h 1247639"/>
                <a:gd name="connsiteX251" fmla="*/ 274100 w 694954"/>
                <a:gd name="connsiteY251" fmla="*/ 1204905 h 1247639"/>
                <a:gd name="connsiteX252" fmla="*/ 273624 w 694954"/>
                <a:gd name="connsiteY252" fmla="*/ 1209058 h 1247639"/>
                <a:gd name="connsiteX253" fmla="*/ 278015 w 694954"/>
                <a:gd name="connsiteY253" fmla="*/ 1208772 h 1247639"/>
                <a:gd name="connsiteX254" fmla="*/ 286463 w 694954"/>
                <a:gd name="connsiteY254" fmla="*/ 1221564 h 1247639"/>
                <a:gd name="connsiteX255" fmla="*/ 254574 w 694954"/>
                <a:gd name="connsiteY255" fmla="*/ 1240728 h 1247639"/>
                <a:gd name="connsiteX256" fmla="*/ 215131 w 694954"/>
                <a:gd name="connsiteY256" fmla="*/ 1247529 h 1247639"/>
                <a:gd name="connsiteX257" fmla="*/ 146656 w 694954"/>
                <a:gd name="connsiteY257" fmla="*/ 1227717 h 1247639"/>
                <a:gd name="connsiteX258" fmla="*/ 148722 w 694954"/>
                <a:gd name="connsiteY258" fmla="*/ 1195037 h 1247639"/>
                <a:gd name="connsiteX259" fmla="*/ 178641 w 694954"/>
                <a:gd name="connsiteY259" fmla="*/ 1180797 h 1247639"/>
                <a:gd name="connsiteX260" fmla="*/ 250897 w 694954"/>
                <a:gd name="connsiteY260" fmla="*/ 1189436 h 1247639"/>
                <a:gd name="connsiteX261" fmla="*/ 244658 w 694954"/>
                <a:gd name="connsiteY261" fmla="*/ 1109817 h 1247639"/>
                <a:gd name="connsiteX262" fmla="*/ 241144 w 694954"/>
                <a:gd name="connsiteY262" fmla="*/ 1061516 h 1247639"/>
                <a:gd name="connsiteX263" fmla="*/ 240086 w 694954"/>
                <a:gd name="connsiteY263" fmla="*/ 1017339 h 1247639"/>
                <a:gd name="connsiteX264" fmla="*/ 193966 w 694954"/>
                <a:gd name="connsiteY264" fmla="*/ 1004756 h 1247639"/>
                <a:gd name="connsiteX265" fmla="*/ 116576 w 694954"/>
                <a:gd name="connsiteY265" fmla="*/ 947530 h 1247639"/>
                <a:gd name="connsiteX266" fmla="*/ 118909 w 694954"/>
                <a:gd name="connsiteY266" fmla="*/ 888713 h 1247639"/>
                <a:gd name="connsiteX267" fmla="*/ 140550 w 694954"/>
                <a:gd name="connsiteY267" fmla="*/ 820705 h 1247639"/>
                <a:gd name="connsiteX268" fmla="*/ 185251 w 694954"/>
                <a:gd name="connsiteY268" fmla="*/ 681554 h 1247639"/>
                <a:gd name="connsiteX269" fmla="*/ 210121 w 694954"/>
                <a:gd name="connsiteY269" fmla="*/ 602420 h 1247639"/>
                <a:gd name="connsiteX270" fmla="*/ 163705 w 694954"/>
                <a:gd name="connsiteY270" fmla="*/ 679192 h 1247639"/>
                <a:gd name="connsiteX271" fmla="*/ 60902 w 694954"/>
                <a:gd name="connsiteY271" fmla="*/ 858290 h 1247639"/>
                <a:gd name="connsiteX272" fmla="*/ 98935 w 694954"/>
                <a:gd name="connsiteY272" fmla="*/ 903372 h 1247639"/>
                <a:gd name="connsiteX273" fmla="*/ 79933 w 694954"/>
                <a:gd name="connsiteY273" fmla="*/ 974819 h 1247639"/>
                <a:gd name="connsiteX274" fmla="*/ 28212 w 694954"/>
                <a:gd name="connsiteY274" fmla="*/ 992774 h 1247639"/>
                <a:gd name="connsiteX275" fmla="*/ 9 w 694954"/>
                <a:gd name="connsiteY275" fmla="*/ 949768 h 1247639"/>
                <a:gd name="connsiteX276" fmla="*/ 24650 w 694954"/>
                <a:gd name="connsiteY276" fmla="*/ 881207 h 1247639"/>
                <a:gd name="connsiteX277" fmla="*/ 61836 w 694954"/>
                <a:gd name="connsiteY277" fmla="*/ 812056 h 1247639"/>
                <a:gd name="connsiteX278" fmla="*/ 228190 w 694954"/>
                <a:gd name="connsiteY278" fmla="*/ 552585 h 1247639"/>
                <a:gd name="connsiteX279" fmla="*/ 229495 w 694954"/>
                <a:gd name="connsiteY279" fmla="*/ 551395 h 1247639"/>
                <a:gd name="connsiteX280" fmla="*/ 94678 w 694954"/>
                <a:gd name="connsiteY280" fmla="*/ 469918 h 1247639"/>
                <a:gd name="connsiteX281" fmla="*/ 9867 w 694954"/>
                <a:gd name="connsiteY281" fmla="*/ 259358 h 1247639"/>
                <a:gd name="connsiteX282" fmla="*/ 126967 w 694954"/>
                <a:gd name="connsiteY282" fmla="*/ 64896 h 1247639"/>
                <a:gd name="connsiteX283" fmla="*/ 374399 w 694954"/>
                <a:gd name="connsiteY283" fmla="*/ 1316 h 12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</a:cxnLst>
              <a:rect l="l" t="t" r="r" b="b"/>
              <a:pathLst>
                <a:path w="694954" h="1247639">
                  <a:moveTo>
                    <a:pt x="199396" y="1203476"/>
                  </a:moveTo>
                  <a:cubicBezTo>
                    <a:pt x="190775" y="1203133"/>
                    <a:pt x="179831" y="1202828"/>
                    <a:pt x="171802" y="1206581"/>
                  </a:cubicBezTo>
                  <a:cubicBezTo>
                    <a:pt x="162581" y="1210887"/>
                    <a:pt x="165601" y="1215763"/>
                    <a:pt x="173373" y="1218678"/>
                  </a:cubicBezTo>
                  <a:cubicBezTo>
                    <a:pt x="190109" y="1224955"/>
                    <a:pt x="209482" y="1225774"/>
                    <a:pt x="227037" y="1223564"/>
                  </a:cubicBezTo>
                  <a:cubicBezTo>
                    <a:pt x="236133" y="1222421"/>
                    <a:pt x="245020" y="1220154"/>
                    <a:pt x="253621" y="1217002"/>
                  </a:cubicBezTo>
                  <a:cubicBezTo>
                    <a:pt x="254669" y="1216611"/>
                    <a:pt x="255726" y="1216173"/>
                    <a:pt x="256774" y="1215706"/>
                  </a:cubicBezTo>
                  <a:cubicBezTo>
                    <a:pt x="237639" y="1211277"/>
                    <a:pt x="219350" y="1204276"/>
                    <a:pt x="199396" y="1203476"/>
                  </a:cubicBezTo>
                  <a:close/>
                  <a:moveTo>
                    <a:pt x="528232" y="1172693"/>
                  </a:moveTo>
                  <a:cubicBezTo>
                    <a:pt x="524076" y="1172863"/>
                    <a:pt x="520443" y="1173170"/>
                    <a:pt x="518112" y="1173301"/>
                  </a:cubicBezTo>
                  <a:cubicBezTo>
                    <a:pt x="500071" y="1174320"/>
                    <a:pt x="482736" y="1178368"/>
                    <a:pt x="465915" y="1184855"/>
                  </a:cubicBezTo>
                  <a:cubicBezTo>
                    <a:pt x="468486" y="1190960"/>
                    <a:pt x="472077" y="1196552"/>
                    <a:pt x="477392" y="1200600"/>
                  </a:cubicBezTo>
                  <a:cubicBezTo>
                    <a:pt x="489546" y="1209877"/>
                    <a:pt x="506615" y="1207439"/>
                    <a:pt x="520588" y="1204800"/>
                  </a:cubicBezTo>
                  <a:cubicBezTo>
                    <a:pt x="530942" y="1202848"/>
                    <a:pt x="560155" y="1199333"/>
                    <a:pt x="558783" y="1183350"/>
                  </a:cubicBezTo>
                  <a:cubicBezTo>
                    <a:pt x="557883" y="1172913"/>
                    <a:pt x="540701" y="1172184"/>
                    <a:pt x="528232" y="1172693"/>
                  </a:cubicBezTo>
                  <a:close/>
                  <a:moveTo>
                    <a:pt x="364473" y="895333"/>
                  </a:moveTo>
                  <a:cubicBezTo>
                    <a:pt x="365616" y="895304"/>
                    <a:pt x="366692" y="895580"/>
                    <a:pt x="367711" y="896142"/>
                  </a:cubicBezTo>
                  <a:lnTo>
                    <a:pt x="369502" y="897371"/>
                  </a:lnTo>
                  <a:cubicBezTo>
                    <a:pt x="370350" y="898085"/>
                    <a:pt x="370969" y="898943"/>
                    <a:pt x="371369" y="899952"/>
                  </a:cubicBezTo>
                  <a:cubicBezTo>
                    <a:pt x="371931" y="900895"/>
                    <a:pt x="372226" y="901924"/>
                    <a:pt x="372265" y="903038"/>
                  </a:cubicBezTo>
                  <a:lnTo>
                    <a:pt x="372255" y="903524"/>
                  </a:lnTo>
                  <a:lnTo>
                    <a:pt x="372255" y="903772"/>
                  </a:lnTo>
                  <a:lnTo>
                    <a:pt x="372265" y="903934"/>
                  </a:lnTo>
                  <a:lnTo>
                    <a:pt x="372112" y="906191"/>
                  </a:lnTo>
                  <a:lnTo>
                    <a:pt x="371722" y="907334"/>
                  </a:lnTo>
                  <a:lnTo>
                    <a:pt x="371322" y="908468"/>
                  </a:lnTo>
                  <a:lnTo>
                    <a:pt x="371236" y="908677"/>
                  </a:lnTo>
                  <a:lnTo>
                    <a:pt x="371064" y="909106"/>
                  </a:lnTo>
                  <a:cubicBezTo>
                    <a:pt x="370597" y="910096"/>
                    <a:pt x="369940" y="910906"/>
                    <a:pt x="369073" y="911535"/>
                  </a:cubicBezTo>
                  <a:lnTo>
                    <a:pt x="367349" y="912677"/>
                  </a:lnTo>
                  <a:lnTo>
                    <a:pt x="365378" y="913344"/>
                  </a:lnTo>
                  <a:lnTo>
                    <a:pt x="363244" y="913478"/>
                  </a:lnTo>
                  <a:cubicBezTo>
                    <a:pt x="362130" y="913506"/>
                    <a:pt x="361072" y="913240"/>
                    <a:pt x="360082" y="912687"/>
                  </a:cubicBezTo>
                  <a:lnTo>
                    <a:pt x="358339" y="911487"/>
                  </a:lnTo>
                  <a:lnTo>
                    <a:pt x="356977" y="909906"/>
                  </a:lnTo>
                  <a:lnTo>
                    <a:pt x="356053" y="908030"/>
                  </a:lnTo>
                  <a:lnTo>
                    <a:pt x="355948" y="907582"/>
                  </a:lnTo>
                  <a:cubicBezTo>
                    <a:pt x="355767" y="906753"/>
                    <a:pt x="355500" y="905915"/>
                    <a:pt x="355443" y="905067"/>
                  </a:cubicBezTo>
                  <a:cubicBezTo>
                    <a:pt x="355377" y="904029"/>
                    <a:pt x="355577" y="902962"/>
                    <a:pt x="355729" y="901924"/>
                  </a:cubicBezTo>
                  <a:cubicBezTo>
                    <a:pt x="356034" y="900447"/>
                    <a:pt x="356691" y="899143"/>
                    <a:pt x="357691" y="898019"/>
                  </a:cubicBezTo>
                  <a:lnTo>
                    <a:pt x="359310" y="896618"/>
                  </a:lnTo>
                  <a:cubicBezTo>
                    <a:pt x="360215" y="895971"/>
                    <a:pt x="361206" y="895590"/>
                    <a:pt x="362292" y="895466"/>
                  </a:cubicBezTo>
                  <a:cubicBezTo>
                    <a:pt x="363006" y="895228"/>
                    <a:pt x="363730" y="895180"/>
                    <a:pt x="364473" y="895333"/>
                  </a:cubicBezTo>
                  <a:close/>
                  <a:moveTo>
                    <a:pt x="49606" y="880360"/>
                  </a:moveTo>
                  <a:cubicBezTo>
                    <a:pt x="47205" y="885132"/>
                    <a:pt x="44767" y="889885"/>
                    <a:pt x="42414" y="894676"/>
                  </a:cubicBezTo>
                  <a:cubicBezTo>
                    <a:pt x="34299" y="911192"/>
                    <a:pt x="21773" y="930566"/>
                    <a:pt x="22840" y="949625"/>
                  </a:cubicBezTo>
                  <a:cubicBezTo>
                    <a:pt x="23745" y="965875"/>
                    <a:pt x="36651" y="976772"/>
                    <a:pt x="52196" y="968266"/>
                  </a:cubicBezTo>
                  <a:cubicBezTo>
                    <a:pt x="67770" y="959741"/>
                    <a:pt x="71856" y="939177"/>
                    <a:pt x="74342" y="923137"/>
                  </a:cubicBezTo>
                  <a:cubicBezTo>
                    <a:pt x="76552" y="908916"/>
                    <a:pt x="76533" y="880207"/>
                    <a:pt x="55282" y="881417"/>
                  </a:cubicBezTo>
                  <a:cubicBezTo>
                    <a:pt x="53092" y="881541"/>
                    <a:pt x="51215" y="881112"/>
                    <a:pt x="49606" y="880360"/>
                  </a:cubicBezTo>
                  <a:close/>
                  <a:moveTo>
                    <a:pt x="360510" y="845298"/>
                  </a:moveTo>
                  <a:cubicBezTo>
                    <a:pt x="361425" y="845365"/>
                    <a:pt x="362330" y="845422"/>
                    <a:pt x="363244" y="845489"/>
                  </a:cubicBezTo>
                  <a:cubicBezTo>
                    <a:pt x="364111" y="845793"/>
                    <a:pt x="364968" y="846098"/>
                    <a:pt x="365835" y="846394"/>
                  </a:cubicBezTo>
                  <a:lnTo>
                    <a:pt x="365911" y="846422"/>
                  </a:lnTo>
                  <a:lnTo>
                    <a:pt x="366035" y="846470"/>
                  </a:lnTo>
                  <a:cubicBezTo>
                    <a:pt x="367597" y="847279"/>
                    <a:pt x="368863" y="848403"/>
                    <a:pt x="369835" y="849870"/>
                  </a:cubicBezTo>
                  <a:lnTo>
                    <a:pt x="370959" y="852166"/>
                  </a:lnTo>
                  <a:cubicBezTo>
                    <a:pt x="371445" y="853432"/>
                    <a:pt x="371588" y="854728"/>
                    <a:pt x="371378" y="856042"/>
                  </a:cubicBezTo>
                  <a:cubicBezTo>
                    <a:pt x="371407" y="857405"/>
                    <a:pt x="371083" y="858690"/>
                    <a:pt x="370407" y="859910"/>
                  </a:cubicBezTo>
                  <a:lnTo>
                    <a:pt x="370331" y="860081"/>
                  </a:lnTo>
                  <a:cubicBezTo>
                    <a:pt x="369606" y="861710"/>
                    <a:pt x="368968" y="862186"/>
                    <a:pt x="367816" y="863177"/>
                  </a:cubicBezTo>
                  <a:cubicBezTo>
                    <a:pt x="367216" y="863834"/>
                    <a:pt x="366492" y="864310"/>
                    <a:pt x="365654" y="864605"/>
                  </a:cubicBezTo>
                  <a:lnTo>
                    <a:pt x="364406" y="865215"/>
                  </a:lnTo>
                  <a:cubicBezTo>
                    <a:pt x="363539" y="865396"/>
                    <a:pt x="362672" y="865567"/>
                    <a:pt x="361805" y="865739"/>
                  </a:cubicBezTo>
                  <a:lnTo>
                    <a:pt x="361729" y="865748"/>
                  </a:lnTo>
                  <a:lnTo>
                    <a:pt x="360958" y="865872"/>
                  </a:lnTo>
                  <a:cubicBezTo>
                    <a:pt x="359577" y="866005"/>
                    <a:pt x="358262" y="865805"/>
                    <a:pt x="357024" y="865224"/>
                  </a:cubicBezTo>
                  <a:cubicBezTo>
                    <a:pt x="355738" y="864901"/>
                    <a:pt x="354605" y="864263"/>
                    <a:pt x="353624" y="863320"/>
                  </a:cubicBezTo>
                  <a:lnTo>
                    <a:pt x="351957" y="861386"/>
                  </a:lnTo>
                  <a:lnTo>
                    <a:pt x="350833" y="859090"/>
                  </a:lnTo>
                  <a:cubicBezTo>
                    <a:pt x="350347" y="857823"/>
                    <a:pt x="350204" y="856528"/>
                    <a:pt x="350414" y="855214"/>
                  </a:cubicBezTo>
                  <a:cubicBezTo>
                    <a:pt x="350356" y="854299"/>
                    <a:pt x="350538" y="853432"/>
                    <a:pt x="350947" y="852613"/>
                  </a:cubicBezTo>
                  <a:cubicBezTo>
                    <a:pt x="351271" y="851328"/>
                    <a:pt x="351909" y="850194"/>
                    <a:pt x="352852" y="849213"/>
                  </a:cubicBezTo>
                  <a:lnTo>
                    <a:pt x="354786" y="847546"/>
                  </a:lnTo>
                  <a:lnTo>
                    <a:pt x="355433" y="847051"/>
                  </a:lnTo>
                  <a:lnTo>
                    <a:pt x="356672" y="846422"/>
                  </a:lnTo>
                  <a:lnTo>
                    <a:pt x="357881" y="845832"/>
                  </a:lnTo>
                  <a:cubicBezTo>
                    <a:pt x="358700" y="845479"/>
                    <a:pt x="359577" y="845298"/>
                    <a:pt x="360510" y="845298"/>
                  </a:cubicBezTo>
                  <a:close/>
                  <a:moveTo>
                    <a:pt x="652928" y="835716"/>
                  </a:moveTo>
                  <a:cubicBezTo>
                    <a:pt x="645537" y="849737"/>
                    <a:pt x="635336" y="862729"/>
                    <a:pt x="634117" y="879036"/>
                  </a:cubicBezTo>
                  <a:cubicBezTo>
                    <a:pt x="633155" y="891885"/>
                    <a:pt x="643023" y="913040"/>
                    <a:pt x="658958" y="910182"/>
                  </a:cubicBezTo>
                  <a:cubicBezTo>
                    <a:pt x="671969" y="907849"/>
                    <a:pt x="676293" y="891390"/>
                    <a:pt x="674750" y="880198"/>
                  </a:cubicBezTo>
                  <a:cubicBezTo>
                    <a:pt x="672493" y="863738"/>
                    <a:pt x="661672" y="849356"/>
                    <a:pt x="652928" y="835716"/>
                  </a:cubicBezTo>
                  <a:close/>
                  <a:moveTo>
                    <a:pt x="228818" y="613355"/>
                  </a:moveTo>
                  <a:cubicBezTo>
                    <a:pt x="227828" y="616584"/>
                    <a:pt x="226828" y="619803"/>
                    <a:pt x="225856" y="623032"/>
                  </a:cubicBezTo>
                  <a:cubicBezTo>
                    <a:pt x="218512" y="647302"/>
                    <a:pt x="210988" y="671514"/>
                    <a:pt x="203444" y="695727"/>
                  </a:cubicBezTo>
                  <a:cubicBezTo>
                    <a:pt x="188766" y="742857"/>
                    <a:pt x="174135" y="789996"/>
                    <a:pt x="159333" y="837087"/>
                  </a:cubicBezTo>
                  <a:cubicBezTo>
                    <a:pt x="152704" y="858166"/>
                    <a:pt x="145417" y="879160"/>
                    <a:pt x="139588" y="900477"/>
                  </a:cubicBezTo>
                  <a:cubicBezTo>
                    <a:pt x="134902" y="917621"/>
                    <a:pt x="133159" y="935243"/>
                    <a:pt x="144722" y="950026"/>
                  </a:cubicBezTo>
                  <a:cubicBezTo>
                    <a:pt x="164772" y="975667"/>
                    <a:pt x="204358" y="984268"/>
                    <a:pt x="234200" y="991459"/>
                  </a:cubicBezTo>
                  <a:cubicBezTo>
                    <a:pt x="286054" y="1003956"/>
                    <a:pt x="339927" y="1008033"/>
                    <a:pt x="393096" y="1003708"/>
                  </a:cubicBezTo>
                  <a:cubicBezTo>
                    <a:pt x="391601" y="997336"/>
                    <a:pt x="393134" y="990135"/>
                    <a:pt x="393353" y="983496"/>
                  </a:cubicBezTo>
                  <a:cubicBezTo>
                    <a:pt x="393696" y="973285"/>
                    <a:pt x="393953" y="963084"/>
                    <a:pt x="394134" y="952873"/>
                  </a:cubicBezTo>
                  <a:cubicBezTo>
                    <a:pt x="394487" y="933100"/>
                    <a:pt x="394572" y="913326"/>
                    <a:pt x="394315" y="893552"/>
                  </a:cubicBezTo>
                  <a:cubicBezTo>
                    <a:pt x="394096" y="876635"/>
                    <a:pt x="394153" y="858338"/>
                    <a:pt x="384771" y="843555"/>
                  </a:cubicBezTo>
                  <a:cubicBezTo>
                    <a:pt x="377380" y="831915"/>
                    <a:pt x="365407" y="825638"/>
                    <a:pt x="355501" y="816923"/>
                  </a:cubicBezTo>
                  <a:cubicBezTo>
                    <a:pt x="351529" y="813827"/>
                    <a:pt x="347862" y="810218"/>
                    <a:pt x="344318" y="806912"/>
                  </a:cubicBezTo>
                  <a:cubicBezTo>
                    <a:pt x="322297" y="786338"/>
                    <a:pt x="300265" y="765755"/>
                    <a:pt x="278234" y="745181"/>
                  </a:cubicBezTo>
                  <a:cubicBezTo>
                    <a:pt x="263404" y="731331"/>
                    <a:pt x="239353" y="712920"/>
                    <a:pt x="249211" y="689545"/>
                  </a:cubicBezTo>
                  <a:cubicBezTo>
                    <a:pt x="252783" y="681068"/>
                    <a:pt x="260022" y="675201"/>
                    <a:pt x="267137" y="669762"/>
                  </a:cubicBezTo>
                  <a:cubicBezTo>
                    <a:pt x="272824" y="665419"/>
                    <a:pt x="282368" y="660123"/>
                    <a:pt x="282930" y="652112"/>
                  </a:cubicBezTo>
                  <a:cubicBezTo>
                    <a:pt x="283654" y="641758"/>
                    <a:pt x="269700" y="635081"/>
                    <a:pt x="261879" y="631719"/>
                  </a:cubicBezTo>
                  <a:cubicBezTo>
                    <a:pt x="252526" y="627690"/>
                    <a:pt x="242963" y="624594"/>
                    <a:pt x="234619" y="618565"/>
                  </a:cubicBezTo>
                  <a:cubicBezTo>
                    <a:pt x="232428" y="616984"/>
                    <a:pt x="230542" y="615212"/>
                    <a:pt x="228818" y="613355"/>
                  </a:cubicBezTo>
                  <a:close/>
                  <a:moveTo>
                    <a:pt x="450846" y="583246"/>
                  </a:moveTo>
                  <a:cubicBezTo>
                    <a:pt x="437178" y="616165"/>
                    <a:pt x="423385" y="648921"/>
                    <a:pt x="412317" y="682925"/>
                  </a:cubicBezTo>
                  <a:cubicBezTo>
                    <a:pt x="405726" y="703185"/>
                    <a:pt x="399697" y="723635"/>
                    <a:pt x="394258" y="744228"/>
                  </a:cubicBezTo>
                  <a:cubicBezTo>
                    <a:pt x="389181" y="763469"/>
                    <a:pt x="386514" y="784700"/>
                    <a:pt x="378780" y="803064"/>
                  </a:cubicBezTo>
                  <a:cubicBezTo>
                    <a:pt x="382133" y="799407"/>
                    <a:pt x="384428" y="793682"/>
                    <a:pt x="386752" y="789625"/>
                  </a:cubicBezTo>
                  <a:cubicBezTo>
                    <a:pt x="392772" y="779109"/>
                    <a:pt x="398716" y="768546"/>
                    <a:pt x="404964" y="758163"/>
                  </a:cubicBezTo>
                  <a:cubicBezTo>
                    <a:pt x="417813" y="736808"/>
                    <a:pt x="430472" y="715349"/>
                    <a:pt x="442969" y="693784"/>
                  </a:cubicBezTo>
                  <a:cubicBezTo>
                    <a:pt x="455351" y="672419"/>
                    <a:pt x="466353" y="651645"/>
                    <a:pt x="463657" y="626185"/>
                  </a:cubicBezTo>
                  <a:cubicBezTo>
                    <a:pt x="462086" y="611345"/>
                    <a:pt x="456942" y="597048"/>
                    <a:pt x="450846" y="583246"/>
                  </a:cubicBezTo>
                  <a:close/>
                  <a:moveTo>
                    <a:pt x="294912" y="571997"/>
                  </a:moveTo>
                  <a:lnTo>
                    <a:pt x="294617" y="572045"/>
                  </a:lnTo>
                  <a:cubicBezTo>
                    <a:pt x="281834" y="571569"/>
                    <a:pt x="266918" y="567968"/>
                    <a:pt x="254517" y="572007"/>
                  </a:cubicBezTo>
                  <a:cubicBezTo>
                    <a:pt x="245049" y="575093"/>
                    <a:pt x="233733" y="585170"/>
                    <a:pt x="238838" y="596067"/>
                  </a:cubicBezTo>
                  <a:cubicBezTo>
                    <a:pt x="242896" y="604735"/>
                    <a:pt x="254450" y="608640"/>
                    <a:pt x="262727" y="611878"/>
                  </a:cubicBezTo>
                  <a:cubicBezTo>
                    <a:pt x="271871" y="615460"/>
                    <a:pt x="280768" y="619127"/>
                    <a:pt x="288359" y="625556"/>
                  </a:cubicBezTo>
                  <a:cubicBezTo>
                    <a:pt x="300351" y="635719"/>
                    <a:pt x="305666" y="652007"/>
                    <a:pt x="297074" y="666123"/>
                  </a:cubicBezTo>
                  <a:cubicBezTo>
                    <a:pt x="293093" y="672657"/>
                    <a:pt x="286930" y="677477"/>
                    <a:pt x="280930" y="682059"/>
                  </a:cubicBezTo>
                  <a:cubicBezTo>
                    <a:pt x="275891" y="685907"/>
                    <a:pt x="269014" y="689860"/>
                    <a:pt x="266252" y="695841"/>
                  </a:cubicBezTo>
                  <a:cubicBezTo>
                    <a:pt x="261803" y="705471"/>
                    <a:pt x="272062" y="714472"/>
                    <a:pt x="278329" y="720454"/>
                  </a:cubicBezTo>
                  <a:cubicBezTo>
                    <a:pt x="287245" y="728960"/>
                    <a:pt x="296351" y="737284"/>
                    <a:pt x="305361" y="745705"/>
                  </a:cubicBezTo>
                  <a:cubicBezTo>
                    <a:pt x="319401" y="758821"/>
                    <a:pt x="333346" y="772089"/>
                    <a:pt x="347443" y="785167"/>
                  </a:cubicBezTo>
                  <a:cubicBezTo>
                    <a:pt x="337175" y="751886"/>
                    <a:pt x="327993" y="718311"/>
                    <a:pt x="319382" y="684545"/>
                  </a:cubicBezTo>
                  <a:cubicBezTo>
                    <a:pt x="314039" y="663580"/>
                    <a:pt x="309095" y="642501"/>
                    <a:pt x="304618" y="621337"/>
                  </a:cubicBezTo>
                  <a:cubicBezTo>
                    <a:pt x="301284" y="605582"/>
                    <a:pt x="296217" y="588494"/>
                    <a:pt x="294912" y="571997"/>
                  </a:cubicBezTo>
                  <a:close/>
                  <a:moveTo>
                    <a:pt x="308066" y="569683"/>
                  </a:moveTo>
                  <a:cubicBezTo>
                    <a:pt x="313143" y="586075"/>
                    <a:pt x="315191" y="604192"/>
                    <a:pt x="319030" y="620584"/>
                  </a:cubicBezTo>
                  <a:cubicBezTo>
                    <a:pt x="323354" y="639063"/>
                    <a:pt x="328012" y="657465"/>
                    <a:pt x="332955" y="675791"/>
                  </a:cubicBezTo>
                  <a:cubicBezTo>
                    <a:pt x="331793" y="654303"/>
                    <a:pt x="334593" y="630700"/>
                    <a:pt x="346938" y="613155"/>
                  </a:cubicBezTo>
                  <a:cubicBezTo>
                    <a:pt x="342861" y="611164"/>
                    <a:pt x="339251" y="608230"/>
                    <a:pt x="336727" y="604011"/>
                  </a:cubicBezTo>
                  <a:cubicBezTo>
                    <a:pt x="332898" y="597601"/>
                    <a:pt x="331650" y="590209"/>
                    <a:pt x="332850" y="582856"/>
                  </a:cubicBezTo>
                  <a:cubicBezTo>
                    <a:pt x="333460" y="579103"/>
                    <a:pt x="334755" y="575369"/>
                    <a:pt x="337194" y="572416"/>
                  </a:cubicBezTo>
                  <a:cubicBezTo>
                    <a:pt x="334422" y="572254"/>
                    <a:pt x="331669" y="572150"/>
                    <a:pt x="328888" y="571931"/>
                  </a:cubicBezTo>
                  <a:cubicBezTo>
                    <a:pt x="321878" y="571369"/>
                    <a:pt x="314953" y="570578"/>
                    <a:pt x="308066" y="569683"/>
                  </a:cubicBezTo>
                  <a:close/>
                  <a:moveTo>
                    <a:pt x="435206" y="566482"/>
                  </a:moveTo>
                  <a:cubicBezTo>
                    <a:pt x="419671" y="569368"/>
                    <a:pt x="403755" y="571331"/>
                    <a:pt x="387533" y="572350"/>
                  </a:cubicBezTo>
                  <a:cubicBezTo>
                    <a:pt x="388867" y="574474"/>
                    <a:pt x="389953" y="576750"/>
                    <a:pt x="390572" y="579198"/>
                  </a:cubicBezTo>
                  <a:cubicBezTo>
                    <a:pt x="392791" y="587933"/>
                    <a:pt x="391410" y="597972"/>
                    <a:pt x="384476" y="604344"/>
                  </a:cubicBezTo>
                  <a:cubicBezTo>
                    <a:pt x="383590" y="605163"/>
                    <a:pt x="382647" y="605906"/>
                    <a:pt x="381656" y="606601"/>
                  </a:cubicBezTo>
                  <a:cubicBezTo>
                    <a:pt x="380552" y="607802"/>
                    <a:pt x="379351" y="608888"/>
                    <a:pt x="378104" y="609888"/>
                  </a:cubicBezTo>
                  <a:cubicBezTo>
                    <a:pt x="389848" y="630100"/>
                    <a:pt x="395496" y="652865"/>
                    <a:pt x="395906" y="676134"/>
                  </a:cubicBezTo>
                  <a:lnTo>
                    <a:pt x="396039" y="675667"/>
                  </a:lnTo>
                  <a:cubicBezTo>
                    <a:pt x="407298" y="638929"/>
                    <a:pt x="419395" y="601687"/>
                    <a:pt x="435206" y="566482"/>
                  </a:cubicBezTo>
                  <a:close/>
                  <a:moveTo>
                    <a:pt x="466324" y="559358"/>
                  </a:moveTo>
                  <a:cubicBezTo>
                    <a:pt x="464162" y="559948"/>
                    <a:pt x="461990" y="560529"/>
                    <a:pt x="459809" y="561082"/>
                  </a:cubicBezTo>
                  <a:cubicBezTo>
                    <a:pt x="471658" y="585932"/>
                    <a:pt x="483202" y="613021"/>
                    <a:pt x="480135" y="641063"/>
                  </a:cubicBezTo>
                  <a:cubicBezTo>
                    <a:pt x="476754" y="672029"/>
                    <a:pt x="458095" y="699089"/>
                    <a:pt x="443159" y="725559"/>
                  </a:cubicBezTo>
                  <a:cubicBezTo>
                    <a:pt x="427967" y="752506"/>
                    <a:pt x="413803" y="780071"/>
                    <a:pt x="397887" y="806608"/>
                  </a:cubicBezTo>
                  <a:cubicBezTo>
                    <a:pt x="394439" y="812361"/>
                    <a:pt x="390496" y="817761"/>
                    <a:pt x="385285" y="821076"/>
                  </a:cubicBezTo>
                  <a:cubicBezTo>
                    <a:pt x="389210" y="824781"/>
                    <a:pt x="392772" y="828715"/>
                    <a:pt x="395725" y="832668"/>
                  </a:cubicBezTo>
                  <a:cubicBezTo>
                    <a:pt x="406412" y="846975"/>
                    <a:pt x="409355" y="865186"/>
                    <a:pt x="410450" y="882579"/>
                  </a:cubicBezTo>
                  <a:cubicBezTo>
                    <a:pt x="411851" y="904906"/>
                    <a:pt x="412308" y="927346"/>
                    <a:pt x="412670" y="949711"/>
                  </a:cubicBezTo>
                  <a:cubicBezTo>
                    <a:pt x="412841" y="960532"/>
                    <a:pt x="412927" y="971352"/>
                    <a:pt x="412927" y="982172"/>
                  </a:cubicBezTo>
                  <a:cubicBezTo>
                    <a:pt x="412927" y="988659"/>
                    <a:pt x="413880" y="995622"/>
                    <a:pt x="412670" y="1001899"/>
                  </a:cubicBezTo>
                  <a:cubicBezTo>
                    <a:pt x="432872" y="999441"/>
                    <a:pt x="452913" y="995755"/>
                    <a:pt x="472649" y="990764"/>
                  </a:cubicBezTo>
                  <a:cubicBezTo>
                    <a:pt x="489203" y="986582"/>
                    <a:pt x="507396" y="982506"/>
                    <a:pt x="522093" y="973438"/>
                  </a:cubicBezTo>
                  <a:cubicBezTo>
                    <a:pt x="538466" y="963332"/>
                    <a:pt x="544048" y="947492"/>
                    <a:pt x="543591" y="928813"/>
                  </a:cubicBezTo>
                  <a:cubicBezTo>
                    <a:pt x="543105" y="908678"/>
                    <a:pt x="539038" y="888446"/>
                    <a:pt x="535847" y="868606"/>
                  </a:cubicBezTo>
                  <a:cubicBezTo>
                    <a:pt x="532523" y="847927"/>
                    <a:pt x="528941" y="827286"/>
                    <a:pt x="525093" y="806684"/>
                  </a:cubicBezTo>
                  <a:cubicBezTo>
                    <a:pt x="509615" y="723330"/>
                    <a:pt x="489851" y="640806"/>
                    <a:pt x="466324" y="559358"/>
                  </a:cubicBezTo>
                  <a:close/>
                  <a:moveTo>
                    <a:pt x="244296" y="556167"/>
                  </a:moveTo>
                  <a:cubicBezTo>
                    <a:pt x="244220" y="556529"/>
                    <a:pt x="244134" y="556881"/>
                    <a:pt x="244058" y="557243"/>
                  </a:cubicBezTo>
                  <a:cubicBezTo>
                    <a:pt x="244611" y="557024"/>
                    <a:pt x="245144" y="556767"/>
                    <a:pt x="245696" y="556567"/>
                  </a:cubicBezTo>
                  <a:cubicBezTo>
                    <a:pt x="245230" y="556433"/>
                    <a:pt x="244763" y="556309"/>
                    <a:pt x="244296" y="556167"/>
                  </a:cubicBezTo>
                  <a:close/>
                  <a:moveTo>
                    <a:pt x="546424" y="356434"/>
                  </a:moveTo>
                  <a:cubicBezTo>
                    <a:pt x="550236" y="358901"/>
                    <a:pt x="552368" y="363642"/>
                    <a:pt x="549610" y="368895"/>
                  </a:cubicBezTo>
                  <a:cubicBezTo>
                    <a:pt x="544448" y="378716"/>
                    <a:pt x="533770" y="385612"/>
                    <a:pt x="523921" y="390012"/>
                  </a:cubicBezTo>
                  <a:cubicBezTo>
                    <a:pt x="514806" y="394089"/>
                    <a:pt x="504366" y="396022"/>
                    <a:pt x="494403" y="395584"/>
                  </a:cubicBezTo>
                  <a:cubicBezTo>
                    <a:pt x="482554" y="395070"/>
                    <a:pt x="470591" y="391841"/>
                    <a:pt x="460666" y="385193"/>
                  </a:cubicBezTo>
                  <a:cubicBezTo>
                    <a:pt x="452465" y="379697"/>
                    <a:pt x="440654" y="372163"/>
                    <a:pt x="439225" y="361628"/>
                  </a:cubicBezTo>
                  <a:cubicBezTo>
                    <a:pt x="438930" y="359408"/>
                    <a:pt x="441111" y="358189"/>
                    <a:pt x="442978" y="358351"/>
                  </a:cubicBezTo>
                  <a:cubicBezTo>
                    <a:pt x="447902" y="358780"/>
                    <a:pt x="451560" y="361285"/>
                    <a:pt x="455732" y="363742"/>
                  </a:cubicBezTo>
                  <a:cubicBezTo>
                    <a:pt x="459694" y="366076"/>
                    <a:pt x="463857" y="368076"/>
                    <a:pt x="468190" y="369600"/>
                  </a:cubicBezTo>
                  <a:cubicBezTo>
                    <a:pt x="476201" y="372410"/>
                    <a:pt x="484507" y="374887"/>
                    <a:pt x="493041" y="375372"/>
                  </a:cubicBezTo>
                  <a:cubicBezTo>
                    <a:pt x="500899" y="375820"/>
                    <a:pt x="508805" y="374344"/>
                    <a:pt x="516015" y="371210"/>
                  </a:cubicBezTo>
                  <a:cubicBezTo>
                    <a:pt x="523293" y="368048"/>
                    <a:pt x="527626" y="362971"/>
                    <a:pt x="533151" y="357618"/>
                  </a:cubicBezTo>
                  <a:cubicBezTo>
                    <a:pt x="537118" y="353775"/>
                    <a:pt x="542612" y="353967"/>
                    <a:pt x="546424" y="356434"/>
                  </a:cubicBezTo>
                  <a:close/>
                  <a:moveTo>
                    <a:pt x="613104" y="239746"/>
                  </a:moveTo>
                  <a:cubicBezTo>
                    <a:pt x="618276" y="241155"/>
                    <a:pt x="621715" y="245175"/>
                    <a:pt x="623658" y="250071"/>
                  </a:cubicBezTo>
                  <a:cubicBezTo>
                    <a:pt x="626582" y="257424"/>
                    <a:pt x="626182" y="266854"/>
                    <a:pt x="624877" y="274512"/>
                  </a:cubicBezTo>
                  <a:cubicBezTo>
                    <a:pt x="624525" y="276579"/>
                    <a:pt x="624067" y="278769"/>
                    <a:pt x="623439" y="280894"/>
                  </a:cubicBezTo>
                  <a:cubicBezTo>
                    <a:pt x="622982" y="284561"/>
                    <a:pt x="622372" y="288228"/>
                    <a:pt x="620619" y="291542"/>
                  </a:cubicBezTo>
                  <a:cubicBezTo>
                    <a:pt x="617867" y="296724"/>
                    <a:pt x="613181" y="300115"/>
                    <a:pt x="607466" y="301010"/>
                  </a:cubicBezTo>
                  <a:cubicBezTo>
                    <a:pt x="601998" y="301868"/>
                    <a:pt x="596369" y="298896"/>
                    <a:pt x="593445" y="294247"/>
                  </a:cubicBezTo>
                  <a:cubicBezTo>
                    <a:pt x="591311" y="290838"/>
                    <a:pt x="590482" y="286590"/>
                    <a:pt x="590568" y="282589"/>
                  </a:cubicBezTo>
                  <a:cubicBezTo>
                    <a:pt x="590625" y="279970"/>
                    <a:pt x="590816" y="277331"/>
                    <a:pt x="591063" y="274721"/>
                  </a:cubicBezTo>
                  <a:cubicBezTo>
                    <a:pt x="590768" y="270902"/>
                    <a:pt x="590749" y="267054"/>
                    <a:pt x="591187" y="263234"/>
                  </a:cubicBezTo>
                  <a:cubicBezTo>
                    <a:pt x="591682" y="258805"/>
                    <a:pt x="592740" y="253881"/>
                    <a:pt x="594921" y="249994"/>
                  </a:cubicBezTo>
                  <a:cubicBezTo>
                    <a:pt x="595864" y="248308"/>
                    <a:pt x="597093" y="246832"/>
                    <a:pt x="598483" y="245565"/>
                  </a:cubicBezTo>
                  <a:lnTo>
                    <a:pt x="599245" y="244480"/>
                  </a:lnTo>
                  <a:cubicBezTo>
                    <a:pt x="602627" y="240546"/>
                    <a:pt x="608018" y="238355"/>
                    <a:pt x="613104" y="239746"/>
                  </a:cubicBezTo>
                  <a:close/>
                  <a:moveTo>
                    <a:pt x="375512" y="220801"/>
                  </a:moveTo>
                  <a:cubicBezTo>
                    <a:pt x="380675" y="222210"/>
                    <a:pt x="384123" y="226230"/>
                    <a:pt x="386066" y="231126"/>
                  </a:cubicBezTo>
                  <a:cubicBezTo>
                    <a:pt x="388990" y="238479"/>
                    <a:pt x="388590" y="247909"/>
                    <a:pt x="387285" y="255567"/>
                  </a:cubicBezTo>
                  <a:cubicBezTo>
                    <a:pt x="386933" y="257634"/>
                    <a:pt x="386475" y="259825"/>
                    <a:pt x="385847" y="261949"/>
                  </a:cubicBezTo>
                  <a:cubicBezTo>
                    <a:pt x="385399" y="265616"/>
                    <a:pt x="384789" y="269283"/>
                    <a:pt x="383037" y="272598"/>
                  </a:cubicBezTo>
                  <a:cubicBezTo>
                    <a:pt x="380284" y="277779"/>
                    <a:pt x="375607" y="281170"/>
                    <a:pt x="369883" y="282065"/>
                  </a:cubicBezTo>
                  <a:cubicBezTo>
                    <a:pt x="364416" y="282923"/>
                    <a:pt x="358786" y="279951"/>
                    <a:pt x="355862" y="275322"/>
                  </a:cubicBezTo>
                  <a:cubicBezTo>
                    <a:pt x="353719" y="271912"/>
                    <a:pt x="352890" y="267664"/>
                    <a:pt x="352976" y="263663"/>
                  </a:cubicBezTo>
                  <a:cubicBezTo>
                    <a:pt x="353033" y="261044"/>
                    <a:pt x="353214" y="258405"/>
                    <a:pt x="353462" y="255776"/>
                  </a:cubicBezTo>
                  <a:cubicBezTo>
                    <a:pt x="353167" y="251957"/>
                    <a:pt x="353147" y="248109"/>
                    <a:pt x="353586" y="244289"/>
                  </a:cubicBezTo>
                  <a:cubicBezTo>
                    <a:pt x="354081" y="239860"/>
                    <a:pt x="355138" y="234936"/>
                    <a:pt x="357320" y="231050"/>
                  </a:cubicBezTo>
                  <a:cubicBezTo>
                    <a:pt x="358263" y="229364"/>
                    <a:pt x="359491" y="227887"/>
                    <a:pt x="360882" y="226621"/>
                  </a:cubicBezTo>
                  <a:lnTo>
                    <a:pt x="361653" y="225535"/>
                  </a:lnTo>
                  <a:cubicBezTo>
                    <a:pt x="365035" y="221601"/>
                    <a:pt x="370426" y="219410"/>
                    <a:pt x="375512" y="220801"/>
                  </a:cubicBezTo>
                  <a:close/>
                  <a:moveTo>
                    <a:pt x="372427" y="25948"/>
                  </a:moveTo>
                  <a:cubicBezTo>
                    <a:pt x="284206" y="18900"/>
                    <a:pt x="202186" y="42226"/>
                    <a:pt x="141160" y="85117"/>
                  </a:cubicBezTo>
                  <a:cubicBezTo>
                    <a:pt x="80085" y="128075"/>
                    <a:pt x="40176" y="190073"/>
                    <a:pt x="34480" y="261330"/>
                  </a:cubicBezTo>
                  <a:cubicBezTo>
                    <a:pt x="28812" y="332586"/>
                    <a:pt x="58397" y="400128"/>
                    <a:pt x="111890" y="452220"/>
                  </a:cubicBezTo>
                  <a:cubicBezTo>
                    <a:pt x="165353" y="504246"/>
                    <a:pt x="242630" y="540279"/>
                    <a:pt x="330850" y="547299"/>
                  </a:cubicBezTo>
                  <a:cubicBezTo>
                    <a:pt x="419071" y="554347"/>
                    <a:pt x="501090" y="531021"/>
                    <a:pt x="562117" y="488130"/>
                  </a:cubicBezTo>
                  <a:cubicBezTo>
                    <a:pt x="623191" y="445172"/>
                    <a:pt x="663101" y="383174"/>
                    <a:pt x="668797" y="311917"/>
                  </a:cubicBezTo>
                  <a:cubicBezTo>
                    <a:pt x="674455" y="240661"/>
                    <a:pt x="644880" y="173119"/>
                    <a:pt x="591387" y="121027"/>
                  </a:cubicBezTo>
                  <a:cubicBezTo>
                    <a:pt x="537924" y="69001"/>
                    <a:pt x="460647" y="32968"/>
                    <a:pt x="372427" y="25948"/>
                  </a:cubicBezTo>
                  <a:close/>
                  <a:moveTo>
                    <a:pt x="374399" y="1316"/>
                  </a:moveTo>
                  <a:cubicBezTo>
                    <a:pt x="468134" y="8803"/>
                    <a:pt x="550716" y="47017"/>
                    <a:pt x="608618" y="103310"/>
                  </a:cubicBezTo>
                  <a:cubicBezTo>
                    <a:pt x="666492" y="159527"/>
                    <a:pt x="699772" y="234355"/>
                    <a:pt x="693419" y="313870"/>
                  </a:cubicBezTo>
                  <a:cubicBezTo>
                    <a:pt x="687095" y="393385"/>
                    <a:pt x="642375" y="461993"/>
                    <a:pt x="576319" y="508332"/>
                  </a:cubicBezTo>
                  <a:cubicBezTo>
                    <a:pt x="550306" y="526592"/>
                    <a:pt x="520931" y="541422"/>
                    <a:pt x="489203" y="552309"/>
                  </a:cubicBezTo>
                  <a:cubicBezTo>
                    <a:pt x="489480" y="553281"/>
                    <a:pt x="489737" y="554252"/>
                    <a:pt x="490013" y="555214"/>
                  </a:cubicBezTo>
                  <a:cubicBezTo>
                    <a:pt x="505796" y="572692"/>
                    <a:pt x="517921" y="593790"/>
                    <a:pt x="530789" y="613374"/>
                  </a:cubicBezTo>
                  <a:cubicBezTo>
                    <a:pt x="544963" y="634948"/>
                    <a:pt x="559088" y="656551"/>
                    <a:pt x="573166" y="678192"/>
                  </a:cubicBezTo>
                  <a:cubicBezTo>
                    <a:pt x="597988" y="716349"/>
                    <a:pt x="622725" y="754553"/>
                    <a:pt x="647671" y="792625"/>
                  </a:cubicBezTo>
                  <a:cubicBezTo>
                    <a:pt x="659386" y="810513"/>
                    <a:pt x="672121" y="828077"/>
                    <a:pt x="682647" y="846698"/>
                  </a:cubicBezTo>
                  <a:cubicBezTo>
                    <a:pt x="691238" y="861910"/>
                    <a:pt x="697677" y="879245"/>
                    <a:pt x="693800" y="896847"/>
                  </a:cubicBezTo>
                  <a:cubicBezTo>
                    <a:pt x="686409" y="930118"/>
                    <a:pt x="648157" y="942625"/>
                    <a:pt x="625306" y="915431"/>
                  </a:cubicBezTo>
                  <a:cubicBezTo>
                    <a:pt x="600788" y="886265"/>
                    <a:pt x="617067" y="842526"/>
                    <a:pt x="642699" y="819704"/>
                  </a:cubicBezTo>
                  <a:cubicBezTo>
                    <a:pt x="626287" y="794111"/>
                    <a:pt x="609866" y="768526"/>
                    <a:pt x="593388" y="742981"/>
                  </a:cubicBezTo>
                  <a:cubicBezTo>
                    <a:pt x="573509" y="712148"/>
                    <a:pt x="553516" y="681382"/>
                    <a:pt x="533761" y="650474"/>
                  </a:cubicBezTo>
                  <a:cubicBezTo>
                    <a:pt x="523884" y="635015"/>
                    <a:pt x="514016" y="619546"/>
                    <a:pt x="504148" y="604087"/>
                  </a:cubicBezTo>
                  <a:cubicBezTo>
                    <a:pt x="503757" y="603478"/>
                    <a:pt x="503367" y="602877"/>
                    <a:pt x="502976" y="602268"/>
                  </a:cubicBezTo>
                  <a:cubicBezTo>
                    <a:pt x="524970" y="685068"/>
                    <a:pt x="543048" y="768889"/>
                    <a:pt x="556955" y="853432"/>
                  </a:cubicBezTo>
                  <a:cubicBezTo>
                    <a:pt x="560508" y="875054"/>
                    <a:pt x="564756" y="896866"/>
                    <a:pt x="566651" y="918717"/>
                  </a:cubicBezTo>
                  <a:cubicBezTo>
                    <a:pt x="568347" y="938329"/>
                    <a:pt x="566632" y="958826"/>
                    <a:pt x="554945" y="975333"/>
                  </a:cubicBezTo>
                  <a:cubicBezTo>
                    <a:pt x="544639" y="989897"/>
                    <a:pt x="528313" y="998394"/>
                    <a:pt x="511854" y="1004213"/>
                  </a:cubicBezTo>
                  <a:cubicBezTo>
                    <a:pt x="492499" y="1011062"/>
                    <a:pt x="472268" y="1015767"/>
                    <a:pt x="452161" y="1019720"/>
                  </a:cubicBezTo>
                  <a:cubicBezTo>
                    <a:pt x="449617" y="1020225"/>
                    <a:pt x="447055" y="1020644"/>
                    <a:pt x="444502" y="1021101"/>
                  </a:cubicBezTo>
                  <a:cubicBezTo>
                    <a:pt x="450103" y="1053115"/>
                    <a:pt x="452665" y="1085528"/>
                    <a:pt x="455723" y="1117989"/>
                  </a:cubicBezTo>
                  <a:cubicBezTo>
                    <a:pt x="457142" y="1133077"/>
                    <a:pt x="457952" y="1148488"/>
                    <a:pt x="460409" y="1163500"/>
                  </a:cubicBezTo>
                  <a:cubicBezTo>
                    <a:pt x="478516" y="1157156"/>
                    <a:pt x="497547" y="1153279"/>
                    <a:pt x="516749" y="1152660"/>
                  </a:cubicBezTo>
                  <a:cubicBezTo>
                    <a:pt x="532866" y="1152146"/>
                    <a:pt x="553792" y="1151717"/>
                    <a:pt x="567451" y="1161738"/>
                  </a:cubicBezTo>
                  <a:cubicBezTo>
                    <a:pt x="579138" y="1170310"/>
                    <a:pt x="581434" y="1185245"/>
                    <a:pt x="575481" y="1198047"/>
                  </a:cubicBezTo>
                  <a:cubicBezTo>
                    <a:pt x="569270" y="1211392"/>
                    <a:pt x="555726" y="1218697"/>
                    <a:pt x="542057" y="1222326"/>
                  </a:cubicBezTo>
                  <a:cubicBezTo>
                    <a:pt x="513378" y="1229937"/>
                    <a:pt x="478059" y="1236118"/>
                    <a:pt x="456666" y="1210096"/>
                  </a:cubicBezTo>
                  <a:cubicBezTo>
                    <a:pt x="438283" y="1187731"/>
                    <a:pt x="439140" y="1154261"/>
                    <a:pt x="437101" y="1127019"/>
                  </a:cubicBezTo>
                  <a:cubicBezTo>
                    <a:pt x="434511" y="1092472"/>
                    <a:pt x="430967" y="1057944"/>
                    <a:pt x="431129" y="1023358"/>
                  </a:cubicBezTo>
                  <a:cubicBezTo>
                    <a:pt x="373151" y="1032293"/>
                    <a:pt x="313524" y="1031455"/>
                    <a:pt x="255841" y="1020558"/>
                  </a:cubicBezTo>
                  <a:cubicBezTo>
                    <a:pt x="259527" y="1033026"/>
                    <a:pt x="259356" y="1047695"/>
                    <a:pt x="260603" y="1060192"/>
                  </a:cubicBezTo>
                  <a:cubicBezTo>
                    <a:pt x="262203" y="1076270"/>
                    <a:pt x="263689" y="1092338"/>
                    <a:pt x="265156" y="1108426"/>
                  </a:cubicBezTo>
                  <a:cubicBezTo>
                    <a:pt x="268080" y="1140544"/>
                    <a:pt x="270062" y="1172920"/>
                    <a:pt x="274100" y="1204905"/>
                  </a:cubicBezTo>
                  <a:cubicBezTo>
                    <a:pt x="274291" y="1206372"/>
                    <a:pt x="274053" y="1207753"/>
                    <a:pt x="273624" y="1209058"/>
                  </a:cubicBezTo>
                  <a:cubicBezTo>
                    <a:pt x="275062" y="1208829"/>
                    <a:pt x="276520" y="1208677"/>
                    <a:pt x="278015" y="1208772"/>
                  </a:cubicBezTo>
                  <a:cubicBezTo>
                    <a:pt x="284559" y="1209182"/>
                    <a:pt x="289673" y="1214944"/>
                    <a:pt x="286463" y="1221564"/>
                  </a:cubicBezTo>
                  <a:cubicBezTo>
                    <a:pt x="281073" y="1232670"/>
                    <a:pt x="265613" y="1237233"/>
                    <a:pt x="254574" y="1240728"/>
                  </a:cubicBezTo>
                  <a:cubicBezTo>
                    <a:pt x="241877" y="1244748"/>
                    <a:pt x="228447" y="1247110"/>
                    <a:pt x="215131" y="1247529"/>
                  </a:cubicBezTo>
                  <a:cubicBezTo>
                    <a:pt x="194500" y="1248177"/>
                    <a:pt x="159933" y="1246510"/>
                    <a:pt x="146656" y="1227717"/>
                  </a:cubicBezTo>
                  <a:cubicBezTo>
                    <a:pt x="139579" y="1217697"/>
                    <a:pt x="141150" y="1204333"/>
                    <a:pt x="148722" y="1195037"/>
                  </a:cubicBezTo>
                  <a:cubicBezTo>
                    <a:pt x="156133" y="1185941"/>
                    <a:pt x="167401" y="1182388"/>
                    <a:pt x="178641" y="1180797"/>
                  </a:cubicBezTo>
                  <a:cubicBezTo>
                    <a:pt x="201843" y="1177511"/>
                    <a:pt x="227732" y="1181883"/>
                    <a:pt x="250897" y="1189436"/>
                  </a:cubicBezTo>
                  <a:cubicBezTo>
                    <a:pt x="249288" y="1162881"/>
                    <a:pt x="246668" y="1136315"/>
                    <a:pt x="244658" y="1109817"/>
                  </a:cubicBezTo>
                  <a:cubicBezTo>
                    <a:pt x="243439" y="1093720"/>
                    <a:pt x="242239" y="1077622"/>
                    <a:pt x="241144" y="1061516"/>
                  </a:cubicBezTo>
                  <a:cubicBezTo>
                    <a:pt x="240201" y="1047495"/>
                    <a:pt x="237153" y="1031331"/>
                    <a:pt x="240086" y="1017339"/>
                  </a:cubicBezTo>
                  <a:cubicBezTo>
                    <a:pt x="224522" y="1013881"/>
                    <a:pt x="209121" y="1009700"/>
                    <a:pt x="193966" y="1004756"/>
                  </a:cubicBezTo>
                  <a:cubicBezTo>
                    <a:pt x="163353" y="994774"/>
                    <a:pt x="129272" y="979582"/>
                    <a:pt x="116576" y="947530"/>
                  </a:cubicBezTo>
                  <a:cubicBezTo>
                    <a:pt x="109003" y="928423"/>
                    <a:pt x="113080" y="907668"/>
                    <a:pt x="118909" y="888713"/>
                  </a:cubicBezTo>
                  <a:cubicBezTo>
                    <a:pt x="125901" y="865977"/>
                    <a:pt x="133330" y="843374"/>
                    <a:pt x="140550" y="820705"/>
                  </a:cubicBezTo>
                  <a:cubicBezTo>
                    <a:pt x="155342" y="774289"/>
                    <a:pt x="170335" y="727931"/>
                    <a:pt x="185251" y="681554"/>
                  </a:cubicBezTo>
                  <a:cubicBezTo>
                    <a:pt x="193623" y="655512"/>
                    <a:pt x="201310" y="628719"/>
                    <a:pt x="210121" y="602420"/>
                  </a:cubicBezTo>
                  <a:cubicBezTo>
                    <a:pt x="194823" y="628100"/>
                    <a:pt x="179431" y="653712"/>
                    <a:pt x="163705" y="679192"/>
                  </a:cubicBezTo>
                  <a:cubicBezTo>
                    <a:pt x="127558" y="737770"/>
                    <a:pt x="92639" y="797187"/>
                    <a:pt x="60902" y="858290"/>
                  </a:cubicBezTo>
                  <a:cubicBezTo>
                    <a:pt x="82905" y="860853"/>
                    <a:pt x="97183" y="881541"/>
                    <a:pt x="98935" y="903372"/>
                  </a:cubicBezTo>
                  <a:cubicBezTo>
                    <a:pt x="100802" y="926661"/>
                    <a:pt x="94440" y="956159"/>
                    <a:pt x="79933" y="974819"/>
                  </a:cubicBezTo>
                  <a:cubicBezTo>
                    <a:pt x="68093" y="990050"/>
                    <a:pt x="47129" y="999327"/>
                    <a:pt x="28212" y="992774"/>
                  </a:cubicBezTo>
                  <a:cubicBezTo>
                    <a:pt x="10429" y="986611"/>
                    <a:pt x="333" y="967952"/>
                    <a:pt x="9" y="949768"/>
                  </a:cubicBezTo>
                  <a:cubicBezTo>
                    <a:pt x="-429" y="925261"/>
                    <a:pt x="13858" y="902305"/>
                    <a:pt x="24650" y="881207"/>
                  </a:cubicBezTo>
                  <a:cubicBezTo>
                    <a:pt x="36566" y="857909"/>
                    <a:pt x="48996" y="834868"/>
                    <a:pt x="61836" y="812056"/>
                  </a:cubicBezTo>
                  <a:cubicBezTo>
                    <a:pt x="112337" y="722369"/>
                    <a:pt x="168354" y="636224"/>
                    <a:pt x="228190" y="552585"/>
                  </a:cubicBezTo>
                  <a:cubicBezTo>
                    <a:pt x="228571" y="552052"/>
                    <a:pt x="229018" y="551680"/>
                    <a:pt x="229495" y="551395"/>
                  </a:cubicBezTo>
                  <a:cubicBezTo>
                    <a:pt x="177069" y="533431"/>
                    <a:pt x="131016" y="505236"/>
                    <a:pt x="94678" y="469918"/>
                  </a:cubicBezTo>
                  <a:cubicBezTo>
                    <a:pt x="36794" y="413701"/>
                    <a:pt x="3514" y="338873"/>
                    <a:pt x="9867" y="259358"/>
                  </a:cubicBezTo>
                  <a:cubicBezTo>
                    <a:pt x="16192" y="179843"/>
                    <a:pt x="60912" y="111235"/>
                    <a:pt x="126967" y="64896"/>
                  </a:cubicBezTo>
                  <a:cubicBezTo>
                    <a:pt x="193061" y="18500"/>
                    <a:pt x="280653" y="-6142"/>
                    <a:pt x="374399" y="13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banner1">
              <a:extLst>
                <a:ext uri="{FF2B5EF4-FFF2-40B4-BE49-F238E27FC236}">
                  <a16:creationId xmlns:a16="http://schemas.microsoft.com/office/drawing/2014/main" id="{7FF8D058-6CFA-D737-9803-7F51502706BF}"/>
                </a:ext>
              </a:extLst>
            </p:cNvPr>
            <p:cNvSpPr>
              <a:spLocks/>
            </p:cNvSpPr>
            <p:nvPr/>
          </p:nvSpPr>
          <p:spPr>
            <a:xfrm>
              <a:off x="689079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0" name="!!linha">
              <a:extLst>
                <a:ext uri="{FF2B5EF4-FFF2-40B4-BE49-F238E27FC236}">
                  <a16:creationId xmlns:a16="http://schemas.microsoft.com/office/drawing/2014/main" id="{F0D39292-847A-D250-7A47-74A777581A32}"/>
                </a:ext>
              </a:extLst>
            </p:cNvPr>
            <p:cNvSpPr/>
            <p:nvPr/>
          </p:nvSpPr>
          <p:spPr>
            <a:xfrm>
              <a:off x="797722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94" name="!!banner3">
            <a:extLst>
              <a:ext uri="{FF2B5EF4-FFF2-40B4-BE49-F238E27FC236}">
                <a16:creationId xmlns:a16="http://schemas.microsoft.com/office/drawing/2014/main" id="{9689C12B-DFD4-1E21-68C4-1DFB6D649A18}"/>
              </a:ext>
            </a:extLst>
          </p:cNvPr>
          <p:cNvGrpSpPr/>
          <p:nvPr/>
        </p:nvGrpSpPr>
        <p:grpSpPr>
          <a:xfrm>
            <a:off x="8226921" y="1808922"/>
            <a:ext cx="3276000" cy="4428366"/>
            <a:chOff x="8226921" y="1808922"/>
            <a:chExt cx="3276000" cy="4428366"/>
          </a:xfrm>
        </p:grpSpPr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E7516122-4E64-C43A-8D06-77E59165ED4D}"/>
                </a:ext>
              </a:extLst>
            </p:cNvPr>
            <p:cNvSpPr/>
            <p:nvPr/>
          </p:nvSpPr>
          <p:spPr>
            <a:xfrm>
              <a:off x="8440101" y="2024493"/>
              <a:ext cx="840365" cy="1404508"/>
            </a:xfrm>
            <a:custGeom>
              <a:avLst/>
              <a:gdLst>
                <a:gd name="connsiteX0" fmla="*/ 240706 w 756550"/>
                <a:gd name="connsiteY0" fmla="*/ 1205932 h 1264427"/>
                <a:gd name="connsiteX1" fmla="*/ 209826 w 756550"/>
                <a:gd name="connsiteY1" fmla="*/ 1223324 h 1264427"/>
                <a:gd name="connsiteX2" fmla="*/ 250889 w 756550"/>
                <a:gd name="connsiteY2" fmla="*/ 1240755 h 1264427"/>
                <a:gd name="connsiteX3" fmla="*/ 290484 w 756550"/>
                <a:gd name="connsiteY3" fmla="*/ 1239879 h 1264427"/>
                <a:gd name="connsiteX4" fmla="*/ 290798 w 756550"/>
                <a:gd name="connsiteY4" fmla="*/ 1211628 h 1264427"/>
                <a:gd name="connsiteX5" fmla="*/ 290417 w 756550"/>
                <a:gd name="connsiteY5" fmla="*/ 1211552 h 1264427"/>
                <a:gd name="connsiteX6" fmla="*/ 240706 w 756550"/>
                <a:gd name="connsiteY6" fmla="*/ 1205932 h 1264427"/>
                <a:gd name="connsiteX7" fmla="*/ 542554 w 756550"/>
                <a:gd name="connsiteY7" fmla="*/ 1188320 h 1264427"/>
                <a:gd name="connsiteX8" fmla="*/ 481765 w 756550"/>
                <a:gd name="connsiteY8" fmla="*/ 1193911 h 1264427"/>
                <a:gd name="connsiteX9" fmla="*/ 477545 w 756550"/>
                <a:gd name="connsiteY9" fmla="*/ 1193873 h 1264427"/>
                <a:gd name="connsiteX10" fmla="*/ 480146 w 756550"/>
                <a:gd name="connsiteY10" fmla="*/ 1212085 h 1264427"/>
                <a:gd name="connsiteX11" fmla="*/ 515769 w 756550"/>
                <a:gd name="connsiteY11" fmla="*/ 1221696 h 1264427"/>
                <a:gd name="connsiteX12" fmla="*/ 561213 w 756550"/>
                <a:gd name="connsiteY12" fmla="*/ 1202941 h 1264427"/>
                <a:gd name="connsiteX13" fmla="*/ 570576 w 756550"/>
                <a:gd name="connsiteY13" fmla="*/ 1195026 h 1264427"/>
                <a:gd name="connsiteX14" fmla="*/ 569538 w 756550"/>
                <a:gd name="connsiteY14" fmla="*/ 1189587 h 1264427"/>
                <a:gd name="connsiteX15" fmla="*/ 542554 w 756550"/>
                <a:gd name="connsiteY15" fmla="*/ 1188320 h 1264427"/>
                <a:gd name="connsiteX16" fmla="*/ 648704 w 756550"/>
                <a:gd name="connsiteY16" fmla="*/ 792225 h 1264427"/>
                <a:gd name="connsiteX17" fmla="*/ 605304 w 756550"/>
                <a:gd name="connsiteY17" fmla="*/ 794680 h 1264427"/>
                <a:gd name="connsiteX18" fmla="*/ 605142 w 756550"/>
                <a:gd name="connsiteY18" fmla="*/ 794690 h 1264427"/>
                <a:gd name="connsiteX19" fmla="*/ 626850 w 756550"/>
                <a:gd name="connsiteY19" fmla="*/ 820264 h 1264427"/>
                <a:gd name="connsiteX20" fmla="*/ 663874 w 756550"/>
                <a:gd name="connsiteY20" fmla="*/ 838591 h 1264427"/>
                <a:gd name="connsiteX21" fmla="*/ 679409 w 756550"/>
                <a:gd name="connsiteY21" fmla="*/ 817216 h 1264427"/>
                <a:gd name="connsiteX22" fmla="*/ 648704 w 756550"/>
                <a:gd name="connsiteY22" fmla="*/ 792225 h 1264427"/>
                <a:gd name="connsiteX23" fmla="*/ 109785 w 756550"/>
                <a:gd name="connsiteY23" fmla="*/ 791651 h 1264427"/>
                <a:gd name="connsiteX24" fmla="*/ 37538 w 756550"/>
                <a:gd name="connsiteY24" fmla="*/ 843725 h 1264427"/>
                <a:gd name="connsiteX25" fmla="*/ 51216 w 756550"/>
                <a:gd name="connsiteY25" fmla="*/ 870414 h 1264427"/>
                <a:gd name="connsiteX26" fmla="*/ 84268 w 756550"/>
                <a:gd name="connsiteY26" fmla="*/ 841258 h 1264427"/>
                <a:gd name="connsiteX27" fmla="*/ 109785 w 756550"/>
                <a:gd name="connsiteY27" fmla="*/ 791651 h 1264427"/>
                <a:gd name="connsiteX28" fmla="*/ 448532 w 756550"/>
                <a:gd name="connsiteY28" fmla="*/ 558489 h 1264427"/>
                <a:gd name="connsiteX29" fmla="*/ 342881 w 756550"/>
                <a:gd name="connsiteY29" fmla="*/ 572395 h 1264427"/>
                <a:gd name="connsiteX30" fmla="*/ 246612 w 756550"/>
                <a:gd name="connsiteY30" fmla="*/ 560889 h 1264427"/>
                <a:gd name="connsiteX31" fmla="*/ 246574 w 756550"/>
                <a:gd name="connsiteY31" fmla="*/ 561280 h 1264427"/>
                <a:gd name="connsiteX32" fmla="*/ 247145 w 756550"/>
                <a:gd name="connsiteY32" fmla="*/ 561565 h 1264427"/>
                <a:gd name="connsiteX33" fmla="*/ 246383 w 756550"/>
                <a:gd name="connsiteY33" fmla="*/ 563242 h 1264427"/>
                <a:gd name="connsiteX34" fmla="*/ 228486 w 756550"/>
                <a:gd name="connsiteY34" fmla="*/ 688534 h 1264427"/>
                <a:gd name="connsiteX35" fmla="*/ 215827 w 756550"/>
                <a:gd name="connsiteY35" fmla="*/ 819407 h 1264427"/>
                <a:gd name="connsiteX36" fmla="*/ 213312 w 756550"/>
                <a:gd name="connsiteY36" fmla="*/ 877138 h 1264427"/>
                <a:gd name="connsiteX37" fmla="*/ 217027 w 756550"/>
                <a:gd name="connsiteY37" fmla="*/ 926440 h 1264427"/>
                <a:gd name="connsiteX38" fmla="*/ 288169 w 756550"/>
                <a:gd name="connsiteY38" fmla="*/ 962187 h 1264427"/>
                <a:gd name="connsiteX39" fmla="*/ 405784 w 756550"/>
                <a:gd name="connsiteY39" fmla="*/ 963511 h 1264427"/>
                <a:gd name="connsiteX40" fmla="*/ 466125 w 756550"/>
                <a:gd name="connsiteY40" fmla="*/ 958386 h 1264427"/>
                <a:gd name="connsiteX41" fmla="*/ 510921 w 756550"/>
                <a:gd name="connsiteY41" fmla="*/ 949795 h 1264427"/>
                <a:gd name="connsiteX42" fmla="*/ 543220 w 756550"/>
                <a:gd name="connsiteY42" fmla="*/ 924763 h 1264427"/>
                <a:gd name="connsiteX43" fmla="*/ 548907 w 756550"/>
                <a:gd name="connsiteY43" fmla="*/ 882520 h 1264427"/>
                <a:gd name="connsiteX44" fmla="*/ 522999 w 756550"/>
                <a:gd name="connsiteY44" fmla="*/ 779888 h 1264427"/>
                <a:gd name="connsiteX45" fmla="*/ 448761 w 756550"/>
                <a:gd name="connsiteY45" fmla="*/ 559375 h 1264427"/>
                <a:gd name="connsiteX46" fmla="*/ 448532 w 756550"/>
                <a:gd name="connsiteY46" fmla="*/ 558489 h 1264427"/>
                <a:gd name="connsiteX47" fmla="*/ 353208 w 756550"/>
                <a:gd name="connsiteY47" fmla="*/ 381494 h 1264427"/>
                <a:gd name="connsiteX48" fmla="*/ 357378 w 756550"/>
                <a:gd name="connsiteY48" fmla="*/ 393658 h 1264427"/>
                <a:gd name="connsiteX49" fmla="*/ 333470 w 756550"/>
                <a:gd name="connsiteY49" fmla="*/ 416747 h 1264427"/>
                <a:gd name="connsiteX50" fmla="*/ 304486 w 756550"/>
                <a:gd name="connsiteY50" fmla="*/ 424643 h 1264427"/>
                <a:gd name="connsiteX51" fmla="*/ 270024 w 756550"/>
                <a:gd name="connsiteY51" fmla="*/ 416957 h 1264427"/>
                <a:gd name="connsiteX52" fmla="*/ 246783 w 756550"/>
                <a:gd name="connsiteY52" fmla="*/ 395173 h 1264427"/>
                <a:gd name="connsiteX53" fmla="*/ 250260 w 756550"/>
                <a:gd name="connsiteY53" fmla="*/ 391611 h 1264427"/>
                <a:gd name="connsiteX54" fmla="*/ 263404 w 756550"/>
                <a:gd name="connsiteY54" fmla="*/ 395973 h 1264427"/>
                <a:gd name="connsiteX55" fmla="*/ 276282 w 756550"/>
                <a:gd name="connsiteY55" fmla="*/ 400821 h 1264427"/>
                <a:gd name="connsiteX56" fmla="*/ 301514 w 756550"/>
                <a:gd name="connsiteY56" fmla="*/ 404603 h 1264427"/>
                <a:gd name="connsiteX57" fmla="*/ 324078 w 756550"/>
                <a:gd name="connsiteY57" fmla="*/ 398630 h 1264427"/>
                <a:gd name="connsiteX58" fmla="*/ 340080 w 756550"/>
                <a:gd name="connsiteY58" fmla="*/ 383724 h 1264427"/>
                <a:gd name="connsiteX59" fmla="*/ 353208 w 756550"/>
                <a:gd name="connsiteY59" fmla="*/ 381494 h 1264427"/>
                <a:gd name="connsiteX60" fmla="*/ 678752 w 756550"/>
                <a:gd name="connsiteY60" fmla="*/ 343948 h 1264427"/>
                <a:gd name="connsiteX61" fmla="*/ 584464 w 756550"/>
                <a:gd name="connsiteY61" fmla="*/ 489376 h 1264427"/>
                <a:gd name="connsiteX62" fmla="*/ 532200 w 756550"/>
                <a:gd name="connsiteY62" fmla="*/ 524875 h 1264427"/>
                <a:gd name="connsiteX63" fmla="*/ 542106 w 756550"/>
                <a:gd name="connsiteY63" fmla="*/ 527428 h 1264427"/>
                <a:gd name="connsiteX64" fmla="*/ 571348 w 756550"/>
                <a:gd name="connsiteY64" fmla="*/ 532467 h 1264427"/>
                <a:gd name="connsiteX65" fmla="*/ 627431 w 756550"/>
                <a:gd name="connsiteY65" fmla="*/ 534010 h 1264427"/>
                <a:gd name="connsiteX66" fmla="*/ 722700 w 756550"/>
                <a:gd name="connsiteY66" fmla="*/ 504368 h 1264427"/>
                <a:gd name="connsiteX67" fmla="*/ 719985 w 756550"/>
                <a:gd name="connsiteY67" fmla="*/ 406165 h 1264427"/>
                <a:gd name="connsiteX68" fmla="*/ 678752 w 756550"/>
                <a:gd name="connsiteY68" fmla="*/ 343948 h 1264427"/>
                <a:gd name="connsiteX69" fmla="*/ 430587 w 756550"/>
                <a:gd name="connsiteY69" fmla="*/ 292798 h 1264427"/>
                <a:gd name="connsiteX70" fmla="*/ 442093 w 756550"/>
                <a:gd name="connsiteY70" fmla="*/ 302247 h 1264427"/>
                <a:gd name="connsiteX71" fmla="*/ 445294 w 756550"/>
                <a:gd name="connsiteY71" fmla="*/ 326517 h 1264427"/>
                <a:gd name="connsiteX72" fmla="*/ 444351 w 756550"/>
                <a:gd name="connsiteY72" fmla="*/ 332994 h 1264427"/>
                <a:gd name="connsiteX73" fmla="*/ 442360 w 756550"/>
                <a:gd name="connsiteY73" fmla="*/ 343833 h 1264427"/>
                <a:gd name="connsiteX74" fmla="*/ 429825 w 756550"/>
                <a:gd name="connsiteY74" fmla="*/ 354320 h 1264427"/>
                <a:gd name="connsiteX75" fmla="*/ 415099 w 756550"/>
                <a:gd name="connsiteY75" fmla="*/ 348691 h 1264427"/>
                <a:gd name="connsiteX76" fmla="*/ 411242 w 756550"/>
                <a:gd name="connsiteY76" fmla="*/ 337299 h 1264427"/>
                <a:gd name="connsiteX77" fmla="*/ 411108 w 756550"/>
                <a:gd name="connsiteY77" fmla="*/ 329403 h 1264427"/>
                <a:gd name="connsiteX78" fmla="*/ 410308 w 756550"/>
                <a:gd name="connsiteY78" fmla="*/ 317944 h 1264427"/>
                <a:gd name="connsiteX79" fmla="*/ 413023 w 756550"/>
                <a:gd name="connsiteY79" fmla="*/ 304457 h 1264427"/>
                <a:gd name="connsiteX80" fmla="*/ 416271 w 756550"/>
                <a:gd name="connsiteY80" fmla="*/ 299761 h 1264427"/>
                <a:gd name="connsiteX81" fmla="*/ 416957 w 756550"/>
                <a:gd name="connsiteY81" fmla="*/ 298618 h 1264427"/>
                <a:gd name="connsiteX82" fmla="*/ 430587 w 756550"/>
                <a:gd name="connsiteY82" fmla="*/ 292798 h 1264427"/>
                <a:gd name="connsiteX83" fmla="*/ 188824 w 756550"/>
                <a:gd name="connsiteY83" fmla="*/ 292789 h 1264427"/>
                <a:gd name="connsiteX84" fmla="*/ 200321 w 756550"/>
                <a:gd name="connsiteY84" fmla="*/ 302238 h 1264427"/>
                <a:gd name="connsiteX85" fmla="*/ 203521 w 756550"/>
                <a:gd name="connsiteY85" fmla="*/ 326508 h 1264427"/>
                <a:gd name="connsiteX86" fmla="*/ 202588 w 756550"/>
                <a:gd name="connsiteY86" fmla="*/ 332985 h 1264427"/>
                <a:gd name="connsiteX87" fmla="*/ 200597 w 756550"/>
                <a:gd name="connsiteY87" fmla="*/ 343824 h 1264427"/>
                <a:gd name="connsiteX88" fmla="*/ 188062 w 756550"/>
                <a:gd name="connsiteY88" fmla="*/ 354311 h 1264427"/>
                <a:gd name="connsiteX89" fmla="*/ 173346 w 756550"/>
                <a:gd name="connsiteY89" fmla="*/ 348682 h 1264427"/>
                <a:gd name="connsiteX90" fmla="*/ 169488 w 756550"/>
                <a:gd name="connsiteY90" fmla="*/ 337290 h 1264427"/>
                <a:gd name="connsiteX91" fmla="*/ 169345 w 756550"/>
                <a:gd name="connsiteY91" fmla="*/ 329394 h 1264427"/>
                <a:gd name="connsiteX92" fmla="*/ 168545 w 756550"/>
                <a:gd name="connsiteY92" fmla="*/ 317935 h 1264427"/>
                <a:gd name="connsiteX93" fmla="*/ 171260 w 756550"/>
                <a:gd name="connsiteY93" fmla="*/ 304448 h 1264427"/>
                <a:gd name="connsiteX94" fmla="*/ 174508 w 756550"/>
                <a:gd name="connsiteY94" fmla="*/ 299752 h 1264427"/>
                <a:gd name="connsiteX95" fmla="*/ 175194 w 756550"/>
                <a:gd name="connsiteY95" fmla="*/ 298609 h 1264427"/>
                <a:gd name="connsiteX96" fmla="*/ 188824 w 756550"/>
                <a:gd name="connsiteY96" fmla="*/ 292789 h 1264427"/>
                <a:gd name="connsiteX97" fmla="*/ 275596 w 756550"/>
                <a:gd name="connsiteY97" fmla="*/ 217427 h 1264427"/>
                <a:gd name="connsiteX98" fmla="*/ 148923 w 756550"/>
                <a:gd name="connsiteY98" fmla="*/ 231057 h 1264427"/>
                <a:gd name="connsiteX99" fmla="*/ 25784 w 756550"/>
                <a:gd name="connsiteY99" fmla="*/ 265662 h 1264427"/>
                <a:gd name="connsiteX100" fmla="*/ 24717 w 756550"/>
                <a:gd name="connsiteY100" fmla="*/ 286207 h 1264427"/>
                <a:gd name="connsiteX101" fmla="*/ 117062 w 756550"/>
                <a:gd name="connsiteY101" fmla="*/ 470345 h 1264427"/>
                <a:gd name="connsiteX102" fmla="*/ 342890 w 756550"/>
                <a:gd name="connsiteY102" fmla="*/ 547716 h 1264427"/>
                <a:gd name="connsiteX103" fmla="*/ 568719 w 756550"/>
                <a:gd name="connsiteY103" fmla="*/ 470345 h 1264427"/>
                <a:gd name="connsiteX104" fmla="*/ 658606 w 756550"/>
                <a:gd name="connsiteY104" fmla="*/ 318106 h 1264427"/>
                <a:gd name="connsiteX105" fmla="*/ 530219 w 756550"/>
                <a:gd name="connsiteY105" fmla="*/ 257880 h 1264427"/>
                <a:gd name="connsiteX106" fmla="*/ 275596 w 756550"/>
                <a:gd name="connsiteY106" fmla="*/ 217427 h 1264427"/>
                <a:gd name="connsiteX107" fmla="*/ 313249 w 756550"/>
                <a:gd name="connsiteY107" fmla="*/ 92659 h 1264427"/>
                <a:gd name="connsiteX108" fmla="*/ 254451 w 756550"/>
                <a:gd name="connsiteY108" fmla="*/ 129454 h 1264427"/>
                <a:gd name="connsiteX109" fmla="*/ 225895 w 756550"/>
                <a:gd name="connsiteY109" fmla="*/ 199406 h 1264427"/>
                <a:gd name="connsiteX110" fmla="*/ 381972 w 756550"/>
                <a:gd name="connsiteY110" fmla="*/ 200282 h 1264427"/>
                <a:gd name="connsiteX111" fmla="*/ 381857 w 756550"/>
                <a:gd name="connsiteY111" fmla="*/ 187271 h 1264427"/>
                <a:gd name="connsiteX112" fmla="*/ 381191 w 756550"/>
                <a:gd name="connsiteY112" fmla="*/ 166535 h 1264427"/>
                <a:gd name="connsiteX113" fmla="*/ 369113 w 756550"/>
                <a:gd name="connsiteY113" fmla="*/ 127645 h 1264427"/>
                <a:gd name="connsiteX114" fmla="*/ 313249 w 756550"/>
                <a:gd name="connsiteY114" fmla="*/ 92659 h 1264427"/>
                <a:gd name="connsiteX115" fmla="*/ 342881 w 756550"/>
                <a:gd name="connsiteY115" fmla="*/ 24698 h 1264427"/>
                <a:gd name="connsiteX116" fmla="*/ 117053 w 756550"/>
                <a:gd name="connsiteY116" fmla="*/ 102070 h 1264427"/>
                <a:gd name="connsiteX117" fmla="*/ 27718 w 756550"/>
                <a:gd name="connsiteY117" fmla="*/ 250698 h 1264427"/>
                <a:gd name="connsiteX118" fmla="*/ 159268 w 756550"/>
                <a:gd name="connsiteY118" fmla="*/ 209331 h 1264427"/>
                <a:gd name="connsiteX119" fmla="*/ 212331 w 756550"/>
                <a:gd name="connsiteY119" fmla="*/ 201101 h 1264427"/>
                <a:gd name="connsiteX120" fmla="*/ 238049 w 756550"/>
                <a:gd name="connsiteY120" fmla="*/ 122568 h 1264427"/>
                <a:gd name="connsiteX121" fmla="*/ 352273 w 756550"/>
                <a:gd name="connsiteY121" fmla="*/ 83468 h 1264427"/>
                <a:gd name="connsiteX122" fmla="*/ 395630 w 756550"/>
                <a:gd name="connsiteY122" fmla="*/ 134998 h 1264427"/>
                <a:gd name="connsiteX123" fmla="*/ 403546 w 756550"/>
                <a:gd name="connsiteY123" fmla="*/ 172203 h 1264427"/>
                <a:gd name="connsiteX124" fmla="*/ 401745 w 756550"/>
                <a:gd name="connsiteY124" fmla="*/ 202787 h 1264427"/>
                <a:gd name="connsiteX125" fmla="*/ 425882 w 756550"/>
                <a:gd name="connsiteY125" fmla="*/ 206492 h 1264427"/>
                <a:gd name="connsiteX126" fmla="*/ 660864 w 756550"/>
                <a:gd name="connsiteY126" fmla="*/ 292227 h 1264427"/>
                <a:gd name="connsiteX127" fmla="*/ 661045 w 756550"/>
                <a:gd name="connsiteY127" fmla="*/ 286198 h 1264427"/>
                <a:gd name="connsiteX128" fmla="*/ 568709 w 756550"/>
                <a:gd name="connsiteY128" fmla="*/ 102070 h 1264427"/>
                <a:gd name="connsiteX129" fmla="*/ 342881 w 756550"/>
                <a:gd name="connsiteY129" fmla="*/ 24698 h 1264427"/>
                <a:gd name="connsiteX130" fmla="*/ 342871 w 756550"/>
                <a:gd name="connsiteY130" fmla="*/ 0 h 1264427"/>
                <a:gd name="connsiteX131" fmla="*/ 584464 w 756550"/>
                <a:gd name="connsiteY131" fmla="*/ 83048 h 1264427"/>
                <a:gd name="connsiteX132" fmla="*/ 685743 w 756550"/>
                <a:gd name="connsiteY132" fmla="*/ 286207 h 1264427"/>
                <a:gd name="connsiteX133" fmla="*/ 682276 w 756550"/>
                <a:gd name="connsiteY133" fmla="*/ 326612 h 1264427"/>
                <a:gd name="connsiteX134" fmla="*/ 732787 w 756550"/>
                <a:gd name="connsiteY134" fmla="*/ 391697 h 1264427"/>
                <a:gd name="connsiteX135" fmla="*/ 755285 w 756550"/>
                <a:gd name="connsiteY135" fmla="*/ 483403 h 1264427"/>
                <a:gd name="connsiteX136" fmla="*/ 698640 w 756550"/>
                <a:gd name="connsiteY136" fmla="*/ 541820 h 1264427"/>
                <a:gd name="connsiteX137" fmla="*/ 599856 w 756550"/>
                <a:gd name="connsiteY137" fmla="*/ 558336 h 1264427"/>
                <a:gd name="connsiteX138" fmla="*/ 548173 w 756550"/>
                <a:gd name="connsiteY138" fmla="*/ 553736 h 1264427"/>
                <a:gd name="connsiteX139" fmla="*/ 521437 w 756550"/>
                <a:gd name="connsiteY139" fmla="*/ 547640 h 1264427"/>
                <a:gd name="connsiteX140" fmla="*/ 500729 w 756550"/>
                <a:gd name="connsiteY140" fmla="*/ 540287 h 1264427"/>
                <a:gd name="connsiteX141" fmla="*/ 472888 w 756550"/>
                <a:gd name="connsiteY141" fmla="*/ 551088 h 1264427"/>
                <a:gd name="connsiteX142" fmla="*/ 492614 w 756550"/>
                <a:gd name="connsiteY142" fmla="*/ 589417 h 1264427"/>
                <a:gd name="connsiteX143" fmla="*/ 518779 w 756550"/>
                <a:gd name="connsiteY143" fmla="*/ 641852 h 1264427"/>
                <a:gd name="connsiteX144" fmla="*/ 570081 w 756550"/>
                <a:gd name="connsiteY144" fmla="*/ 736244 h 1264427"/>
                <a:gd name="connsiteX145" fmla="*/ 593779 w 756550"/>
                <a:gd name="connsiteY145" fmla="*/ 777526 h 1264427"/>
                <a:gd name="connsiteX146" fmla="*/ 601913 w 756550"/>
                <a:gd name="connsiteY146" fmla="*/ 771897 h 1264427"/>
                <a:gd name="connsiteX147" fmla="*/ 700564 w 756550"/>
                <a:gd name="connsiteY147" fmla="*/ 811616 h 1264427"/>
                <a:gd name="connsiteX148" fmla="*/ 690563 w 756550"/>
                <a:gd name="connsiteY148" fmla="*/ 850621 h 1264427"/>
                <a:gd name="connsiteX149" fmla="*/ 644414 w 756550"/>
                <a:gd name="connsiteY149" fmla="*/ 857631 h 1264427"/>
                <a:gd name="connsiteX150" fmla="*/ 568852 w 756550"/>
                <a:gd name="connsiteY150" fmla="*/ 776897 h 1264427"/>
                <a:gd name="connsiteX151" fmla="*/ 522999 w 756550"/>
                <a:gd name="connsiteY151" fmla="*/ 694125 h 1264427"/>
                <a:gd name="connsiteX152" fmla="*/ 560699 w 756550"/>
                <a:gd name="connsiteY152" fmla="*/ 820893 h 1264427"/>
                <a:gd name="connsiteX153" fmla="*/ 571071 w 756550"/>
                <a:gd name="connsiteY153" fmla="*/ 923477 h 1264427"/>
                <a:gd name="connsiteX154" fmla="*/ 498853 w 756550"/>
                <a:gd name="connsiteY154" fmla="*/ 979427 h 1264427"/>
                <a:gd name="connsiteX155" fmla="*/ 463687 w 756550"/>
                <a:gd name="connsiteY155" fmla="*/ 985009 h 1264427"/>
                <a:gd name="connsiteX156" fmla="*/ 468659 w 756550"/>
                <a:gd name="connsiteY156" fmla="*/ 1036368 h 1264427"/>
                <a:gd name="connsiteX157" fmla="*/ 472250 w 756550"/>
                <a:gd name="connsiteY157" fmla="*/ 1097509 h 1264427"/>
                <a:gd name="connsiteX158" fmla="*/ 475498 w 756550"/>
                <a:gd name="connsiteY158" fmla="*/ 1154582 h 1264427"/>
                <a:gd name="connsiteX159" fmla="*/ 476469 w 756550"/>
                <a:gd name="connsiteY159" fmla="*/ 1172032 h 1264427"/>
                <a:gd name="connsiteX160" fmla="*/ 478431 w 756550"/>
                <a:gd name="connsiteY160" fmla="*/ 1171499 h 1264427"/>
                <a:gd name="connsiteX161" fmla="*/ 545259 w 756550"/>
                <a:gd name="connsiteY161" fmla="*/ 1166174 h 1264427"/>
                <a:gd name="connsiteX162" fmla="*/ 594465 w 756550"/>
                <a:gd name="connsiteY162" fmla="*/ 1182615 h 1264427"/>
                <a:gd name="connsiteX163" fmla="*/ 531971 w 756550"/>
                <a:gd name="connsiteY163" fmla="*/ 1240879 h 1264427"/>
                <a:gd name="connsiteX164" fmla="*/ 459915 w 756550"/>
                <a:gd name="connsiteY164" fmla="*/ 1217276 h 1264427"/>
                <a:gd name="connsiteX165" fmla="*/ 455771 w 756550"/>
                <a:gd name="connsiteY165" fmla="*/ 1161612 h 1264427"/>
                <a:gd name="connsiteX166" fmla="*/ 453314 w 756550"/>
                <a:gd name="connsiteY166" fmla="*/ 1100309 h 1264427"/>
                <a:gd name="connsiteX167" fmla="*/ 450971 w 756550"/>
                <a:gd name="connsiteY167" fmla="*/ 1038987 h 1264427"/>
                <a:gd name="connsiteX168" fmla="*/ 450713 w 756550"/>
                <a:gd name="connsiteY168" fmla="*/ 986428 h 1264427"/>
                <a:gd name="connsiteX169" fmla="*/ 377238 w 756550"/>
                <a:gd name="connsiteY169" fmla="*/ 990095 h 1264427"/>
                <a:gd name="connsiteX170" fmla="*/ 303686 w 756550"/>
                <a:gd name="connsiteY170" fmla="*/ 989752 h 1264427"/>
                <a:gd name="connsiteX171" fmla="*/ 306105 w 756550"/>
                <a:gd name="connsiteY171" fmla="*/ 1049007 h 1264427"/>
                <a:gd name="connsiteX172" fmla="*/ 307762 w 756550"/>
                <a:gd name="connsiteY172" fmla="*/ 1114473 h 1264427"/>
                <a:gd name="connsiteX173" fmla="*/ 311153 w 756550"/>
                <a:gd name="connsiteY173" fmla="*/ 1247442 h 1264427"/>
                <a:gd name="connsiteX174" fmla="*/ 304924 w 756550"/>
                <a:gd name="connsiteY174" fmla="*/ 1258605 h 1264427"/>
                <a:gd name="connsiteX175" fmla="*/ 232267 w 756550"/>
                <a:gd name="connsiteY175" fmla="*/ 1259491 h 1264427"/>
                <a:gd name="connsiteX176" fmla="*/ 187795 w 756550"/>
                <a:gd name="connsiteY176" fmla="*/ 1222400 h 1264427"/>
                <a:gd name="connsiteX177" fmla="*/ 226886 w 756550"/>
                <a:gd name="connsiteY177" fmla="*/ 1188168 h 1264427"/>
                <a:gd name="connsiteX178" fmla="*/ 290722 w 756550"/>
                <a:gd name="connsiteY178" fmla="*/ 1192654 h 1264427"/>
                <a:gd name="connsiteX179" fmla="*/ 290093 w 756550"/>
                <a:gd name="connsiteY179" fmla="*/ 1114682 h 1264427"/>
                <a:gd name="connsiteX180" fmla="*/ 289941 w 756550"/>
                <a:gd name="connsiteY180" fmla="*/ 1047150 h 1264427"/>
                <a:gd name="connsiteX181" fmla="*/ 290893 w 756550"/>
                <a:gd name="connsiteY181" fmla="*/ 988781 h 1264427"/>
                <a:gd name="connsiteX182" fmla="*/ 258366 w 756550"/>
                <a:gd name="connsiteY182" fmla="*/ 984237 h 1264427"/>
                <a:gd name="connsiteX183" fmla="*/ 190586 w 756550"/>
                <a:gd name="connsiteY183" fmla="*/ 923830 h 1264427"/>
                <a:gd name="connsiteX184" fmla="*/ 189014 w 756550"/>
                <a:gd name="connsiteY184" fmla="*/ 868166 h 1264427"/>
                <a:gd name="connsiteX185" fmla="*/ 192548 w 756550"/>
                <a:gd name="connsiteY185" fmla="*/ 804529 h 1264427"/>
                <a:gd name="connsiteX186" fmla="*/ 207531 w 756550"/>
                <a:gd name="connsiteY186" fmla="*/ 677942 h 1264427"/>
                <a:gd name="connsiteX187" fmla="*/ 217741 w 756550"/>
                <a:gd name="connsiteY187" fmla="*/ 621240 h 1264427"/>
                <a:gd name="connsiteX188" fmla="*/ 184775 w 756550"/>
                <a:gd name="connsiteY188" fmla="*/ 687838 h 1264427"/>
                <a:gd name="connsiteX189" fmla="*/ 121891 w 756550"/>
                <a:gd name="connsiteY189" fmla="*/ 814454 h 1264427"/>
                <a:gd name="connsiteX190" fmla="*/ 46996 w 756550"/>
                <a:gd name="connsiteY190" fmla="*/ 893188 h 1264427"/>
                <a:gd name="connsiteX191" fmla="*/ 26289 w 756550"/>
                <a:gd name="connsiteY191" fmla="*/ 816531 h 1264427"/>
                <a:gd name="connsiteX192" fmla="*/ 120701 w 756550"/>
                <a:gd name="connsiteY192" fmla="*/ 769582 h 1264427"/>
                <a:gd name="connsiteX193" fmla="*/ 120901 w 756550"/>
                <a:gd name="connsiteY193" fmla="*/ 769601 h 1264427"/>
                <a:gd name="connsiteX194" fmla="*/ 135579 w 756550"/>
                <a:gd name="connsiteY194" fmla="*/ 740512 h 1264427"/>
                <a:gd name="connsiteX195" fmla="*/ 188671 w 756550"/>
                <a:gd name="connsiteY195" fmla="*/ 636384 h 1264427"/>
                <a:gd name="connsiteX196" fmla="*/ 215751 w 756550"/>
                <a:gd name="connsiteY196" fmla="*/ 583435 h 1264427"/>
                <a:gd name="connsiteX197" fmla="*/ 229895 w 756550"/>
                <a:gd name="connsiteY197" fmla="*/ 556451 h 1264427"/>
                <a:gd name="connsiteX198" fmla="*/ 101279 w 756550"/>
                <a:gd name="connsiteY198" fmla="*/ 489356 h 1264427"/>
                <a:gd name="connsiteX199" fmla="*/ 0 w 756550"/>
                <a:gd name="connsiteY199" fmla="*/ 286198 h 1264427"/>
                <a:gd name="connsiteX200" fmla="*/ 101279 w 756550"/>
                <a:gd name="connsiteY200" fmla="*/ 83048 h 1264427"/>
                <a:gd name="connsiteX201" fmla="*/ 342871 w 756550"/>
                <a:gd name="connsiteY201" fmla="*/ 0 h 126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756550" h="1264427">
                  <a:moveTo>
                    <a:pt x="240706" y="1205932"/>
                  </a:moveTo>
                  <a:cubicBezTo>
                    <a:pt x="232886" y="1206618"/>
                    <a:pt x="201359" y="1209132"/>
                    <a:pt x="209826" y="1223324"/>
                  </a:cubicBezTo>
                  <a:cubicBezTo>
                    <a:pt x="217037" y="1235412"/>
                    <a:pt x="238382" y="1239041"/>
                    <a:pt x="250889" y="1240755"/>
                  </a:cubicBezTo>
                  <a:cubicBezTo>
                    <a:pt x="264538" y="1242622"/>
                    <a:pt x="277292" y="1241698"/>
                    <a:pt x="290484" y="1239879"/>
                  </a:cubicBezTo>
                  <a:cubicBezTo>
                    <a:pt x="290655" y="1230468"/>
                    <a:pt x="290789" y="1221057"/>
                    <a:pt x="290798" y="1211628"/>
                  </a:cubicBezTo>
                  <a:lnTo>
                    <a:pt x="290417" y="1211552"/>
                  </a:lnTo>
                  <a:cubicBezTo>
                    <a:pt x="274387" y="1206560"/>
                    <a:pt x="257461" y="1204465"/>
                    <a:pt x="240706" y="1205932"/>
                  </a:cubicBezTo>
                  <a:close/>
                  <a:moveTo>
                    <a:pt x="542554" y="1188320"/>
                  </a:moveTo>
                  <a:cubicBezTo>
                    <a:pt x="522170" y="1188311"/>
                    <a:pt x="501834" y="1190415"/>
                    <a:pt x="481765" y="1193911"/>
                  </a:cubicBezTo>
                  <a:cubicBezTo>
                    <a:pt x="480212" y="1194178"/>
                    <a:pt x="478812" y="1194111"/>
                    <a:pt x="477545" y="1193873"/>
                  </a:cubicBezTo>
                  <a:cubicBezTo>
                    <a:pt x="477669" y="1200112"/>
                    <a:pt x="477888" y="1206808"/>
                    <a:pt x="480146" y="1212085"/>
                  </a:cubicBezTo>
                  <a:cubicBezTo>
                    <a:pt x="485889" y="1225506"/>
                    <a:pt x="504054" y="1224058"/>
                    <a:pt x="515769" y="1221696"/>
                  </a:cubicBezTo>
                  <a:cubicBezTo>
                    <a:pt x="531781" y="1218467"/>
                    <a:pt x="547526" y="1211847"/>
                    <a:pt x="561213" y="1202941"/>
                  </a:cubicBezTo>
                  <a:cubicBezTo>
                    <a:pt x="564661" y="1200693"/>
                    <a:pt x="568109" y="1198388"/>
                    <a:pt x="570576" y="1195026"/>
                  </a:cubicBezTo>
                  <a:cubicBezTo>
                    <a:pt x="573653" y="1190835"/>
                    <a:pt x="573767" y="1191063"/>
                    <a:pt x="569538" y="1189587"/>
                  </a:cubicBezTo>
                  <a:cubicBezTo>
                    <a:pt x="561880" y="1186910"/>
                    <a:pt x="550516" y="1188320"/>
                    <a:pt x="542554" y="1188320"/>
                  </a:cubicBezTo>
                  <a:close/>
                  <a:moveTo>
                    <a:pt x="648704" y="792225"/>
                  </a:moveTo>
                  <a:cubicBezTo>
                    <a:pt x="634179" y="790187"/>
                    <a:pt x="617539" y="792723"/>
                    <a:pt x="605304" y="794680"/>
                  </a:cubicBezTo>
                  <a:lnTo>
                    <a:pt x="605142" y="794690"/>
                  </a:lnTo>
                  <a:cubicBezTo>
                    <a:pt x="611686" y="803891"/>
                    <a:pt x="618782" y="812606"/>
                    <a:pt x="626850" y="820264"/>
                  </a:cubicBezTo>
                  <a:cubicBezTo>
                    <a:pt x="636651" y="829570"/>
                    <a:pt x="649643" y="839000"/>
                    <a:pt x="663874" y="838591"/>
                  </a:cubicBezTo>
                  <a:cubicBezTo>
                    <a:pt x="675989" y="838248"/>
                    <a:pt x="682000" y="828456"/>
                    <a:pt x="679409" y="817216"/>
                  </a:cubicBezTo>
                  <a:cubicBezTo>
                    <a:pt x="675637" y="800876"/>
                    <a:pt x="663228" y="794264"/>
                    <a:pt x="648704" y="792225"/>
                  </a:cubicBezTo>
                  <a:close/>
                  <a:moveTo>
                    <a:pt x="109785" y="791651"/>
                  </a:moveTo>
                  <a:cubicBezTo>
                    <a:pt x="79753" y="794737"/>
                    <a:pt x="46130" y="813968"/>
                    <a:pt x="37538" y="843725"/>
                  </a:cubicBezTo>
                  <a:cubicBezTo>
                    <a:pt x="34185" y="855316"/>
                    <a:pt x="35976" y="870623"/>
                    <a:pt x="51216" y="870414"/>
                  </a:cubicBezTo>
                  <a:cubicBezTo>
                    <a:pt x="67675" y="870194"/>
                    <a:pt x="77467" y="854135"/>
                    <a:pt x="84268" y="841258"/>
                  </a:cubicBezTo>
                  <a:cubicBezTo>
                    <a:pt x="92954" y="824827"/>
                    <a:pt x="101394" y="808253"/>
                    <a:pt x="109785" y="791651"/>
                  </a:cubicBezTo>
                  <a:close/>
                  <a:moveTo>
                    <a:pt x="448532" y="558489"/>
                  </a:moveTo>
                  <a:cubicBezTo>
                    <a:pt x="415223" y="567481"/>
                    <a:pt x="379733" y="572386"/>
                    <a:pt x="342881" y="572395"/>
                  </a:cubicBezTo>
                  <a:cubicBezTo>
                    <a:pt x="309467" y="572386"/>
                    <a:pt x="277187" y="568338"/>
                    <a:pt x="246612" y="560889"/>
                  </a:cubicBezTo>
                  <a:cubicBezTo>
                    <a:pt x="246602" y="561022"/>
                    <a:pt x="246583" y="561146"/>
                    <a:pt x="246574" y="561280"/>
                  </a:cubicBezTo>
                  <a:cubicBezTo>
                    <a:pt x="246764" y="561375"/>
                    <a:pt x="246955" y="561470"/>
                    <a:pt x="247145" y="561565"/>
                  </a:cubicBezTo>
                  <a:cubicBezTo>
                    <a:pt x="246907" y="562127"/>
                    <a:pt x="246631" y="562680"/>
                    <a:pt x="246383" y="563242"/>
                  </a:cubicBezTo>
                  <a:cubicBezTo>
                    <a:pt x="242611" y="605180"/>
                    <a:pt x="234039" y="646805"/>
                    <a:pt x="228486" y="688534"/>
                  </a:cubicBezTo>
                  <a:cubicBezTo>
                    <a:pt x="222704" y="731977"/>
                    <a:pt x="218494" y="775668"/>
                    <a:pt x="215827" y="819407"/>
                  </a:cubicBezTo>
                  <a:cubicBezTo>
                    <a:pt x="214655" y="838629"/>
                    <a:pt x="213817" y="857879"/>
                    <a:pt x="213312" y="877138"/>
                  </a:cubicBezTo>
                  <a:cubicBezTo>
                    <a:pt x="212884" y="893312"/>
                    <a:pt x="211645" y="910885"/>
                    <a:pt x="217027" y="926440"/>
                  </a:cubicBezTo>
                  <a:cubicBezTo>
                    <a:pt x="227238" y="955958"/>
                    <a:pt x="261176" y="960196"/>
                    <a:pt x="288169" y="962187"/>
                  </a:cubicBezTo>
                  <a:cubicBezTo>
                    <a:pt x="327308" y="965083"/>
                    <a:pt x="366598" y="965587"/>
                    <a:pt x="405784" y="963511"/>
                  </a:cubicBezTo>
                  <a:cubicBezTo>
                    <a:pt x="425939" y="962444"/>
                    <a:pt x="446075" y="960739"/>
                    <a:pt x="466125" y="958386"/>
                  </a:cubicBezTo>
                  <a:cubicBezTo>
                    <a:pt x="481146" y="956624"/>
                    <a:pt x="496595" y="954910"/>
                    <a:pt x="510921" y="949795"/>
                  </a:cubicBezTo>
                  <a:cubicBezTo>
                    <a:pt x="524132" y="945080"/>
                    <a:pt x="536505" y="937546"/>
                    <a:pt x="543220" y="924763"/>
                  </a:cubicBezTo>
                  <a:cubicBezTo>
                    <a:pt x="549993" y="911885"/>
                    <a:pt x="550440" y="896703"/>
                    <a:pt x="548907" y="882520"/>
                  </a:cubicBezTo>
                  <a:cubicBezTo>
                    <a:pt x="545116" y="847763"/>
                    <a:pt x="532838" y="813273"/>
                    <a:pt x="522999" y="779888"/>
                  </a:cubicBezTo>
                  <a:cubicBezTo>
                    <a:pt x="501034" y="705383"/>
                    <a:pt x="474993" y="632441"/>
                    <a:pt x="448761" y="559375"/>
                  </a:cubicBezTo>
                  <a:cubicBezTo>
                    <a:pt x="448647" y="559070"/>
                    <a:pt x="448618" y="558784"/>
                    <a:pt x="448532" y="558489"/>
                  </a:cubicBezTo>
                  <a:close/>
                  <a:moveTo>
                    <a:pt x="353208" y="381494"/>
                  </a:moveTo>
                  <a:cubicBezTo>
                    <a:pt x="357204" y="383650"/>
                    <a:pt x="359707" y="388205"/>
                    <a:pt x="357378" y="393658"/>
                  </a:cubicBezTo>
                  <a:cubicBezTo>
                    <a:pt x="353025" y="403860"/>
                    <a:pt x="342919" y="411584"/>
                    <a:pt x="333470" y="416747"/>
                  </a:cubicBezTo>
                  <a:cubicBezTo>
                    <a:pt x="324707" y="421529"/>
                    <a:pt x="314449" y="424281"/>
                    <a:pt x="304486" y="424643"/>
                  </a:cubicBezTo>
                  <a:cubicBezTo>
                    <a:pt x="292627" y="425062"/>
                    <a:pt x="280444" y="422795"/>
                    <a:pt x="270024" y="416957"/>
                  </a:cubicBezTo>
                  <a:cubicBezTo>
                    <a:pt x="261404" y="412137"/>
                    <a:pt x="249040" y="405565"/>
                    <a:pt x="246783" y="395173"/>
                  </a:cubicBezTo>
                  <a:cubicBezTo>
                    <a:pt x="246307" y="392992"/>
                    <a:pt x="248383" y="391591"/>
                    <a:pt x="250260" y="391611"/>
                  </a:cubicBezTo>
                  <a:cubicBezTo>
                    <a:pt x="255203" y="391649"/>
                    <a:pt x="259051" y="393849"/>
                    <a:pt x="263404" y="395973"/>
                  </a:cubicBezTo>
                  <a:cubicBezTo>
                    <a:pt x="267529" y="397983"/>
                    <a:pt x="271834" y="399640"/>
                    <a:pt x="276282" y="400821"/>
                  </a:cubicBezTo>
                  <a:cubicBezTo>
                    <a:pt x="284493" y="402993"/>
                    <a:pt x="292970" y="404793"/>
                    <a:pt x="301514" y="404603"/>
                  </a:cubicBezTo>
                  <a:cubicBezTo>
                    <a:pt x="309381" y="404431"/>
                    <a:pt x="317144" y="402326"/>
                    <a:pt x="324078" y="398630"/>
                  </a:cubicBezTo>
                  <a:cubicBezTo>
                    <a:pt x="331089" y="394906"/>
                    <a:pt x="334994" y="389506"/>
                    <a:pt x="340080" y="383724"/>
                  </a:cubicBezTo>
                  <a:cubicBezTo>
                    <a:pt x="343724" y="379581"/>
                    <a:pt x="349213" y="379338"/>
                    <a:pt x="353208" y="381494"/>
                  </a:cubicBezTo>
                  <a:close/>
                  <a:moveTo>
                    <a:pt x="678752" y="343948"/>
                  </a:moveTo>
                  <a:cubicBezTo>
                    <a:pt x="664902" y="400422"/>
                    <a:pt x="631203" y="450694"/>
                    <a:pt x="584464" y="489376"/>
                  </a:cubicBezTo>
                  <a:cubicBezTo>
                    <a:pt x="568500" y="502596"/>
                    <a:pt x="550974" y="514483"/>
                    <a:pt x="532200" y="524875"/>
                  </a:cubicBezTo>
                  <a:cubicBezTo>
                    <a:pt x="535496" y="525761"/>
                    <a:pt x="538772" y="526675"/>
                    <a:pt x="542106" y="527428"/>
                  </a:cubicBezTo>
                  <a:cubicBezTo>
                    <a:pt x="551764" y="529600"/>
                    <a:pt x="561527" y="531276"/>
                    <a:pt x="571348" y="532467"/>
                  </a:cubicBezTo>
                  <a:cubicBezTo>
                    <a:pt x="589940" y="534714"/>
                    <a:pt x="608752" y="535362"/>
                    <a:pt x="627431" y="534010"/>
                  </a:cubicBezTo>
                  <a:cubicBezTo>
                    <a:pt x="658406" y="531762"/>
                    <a:pt x="699040" y="526723"/>
                    <a:pt x="722700" y="504368"/>
                  </a:cubicBezTo>
                  <a:cubicBezTo>
                    <a:pt x="750046" y="478526"/>
                    <a:pt x="733349" y="435092"/>
                    <a:pt x="719985" y="406165"/>
                  </a:cubicBezTo>
                  <a:cubicBezTo>
                    <a:pt x="709260" y="382943"/>
                    <a:pt x="694315" y="363426"/>
                    <a:pt x="678752" y="343948"/>
                  </a:cubicBezTo>
                  <a:close/>
                  <a:moveTo>
                    <a:pt x="430587" y="292798"/>
                  </a:moveTo>
                  <a:cubicBezTo>
                    <a:pt x="435930" y="293789"/>
                    <a:pt x="439731" y="297523"/>
                    <a:pt x="442093" y="302247"/>
                  </a:cubicBezTo>
                  <a:cubicBezTo>
                    <a:pt x="445646" y="309353"/>
                    <a:pt x="445998" y="318773"/>
                    <a:pt x="445294" y="326517"/>
                  </a:cubicBezTo>
                  <a:cubicBezTo>
                    <a:pt x="445103" y="328603"/>
                    <a:pt x="444817" y="330822"/>
                    <a:pt x="444351" y="332994"/>
                  </a:cubicBezTo>
                  <a:cubicBezTo>
                    <a:pt x="444179" y="336690"/>
                    <a:pt x="443865" y="340395"/>
                    <a:pt x="442360" y="343833"/>
                  </a:cubicBezTo>
                  <a:cubicBezTo>
                    <a:pt x="439998" y="349225"/>
                    <a:pt x="435540" y="352977"/>
                    <a:pt x="429825" y="354320"/>
                  </a:cubicBezTo>
                  <a:cubicBezTo>
                    <a:pt x="424358" y="355606"/>
                    <a:pt x="418423" y="353092"/>
                    <a:pt x="415099" y="348691"/>
                  </a:cubicBezTo>
                  <a:cubicBezTo>
                    <a:pt x="412651" y="345462"/>
                    <a:pt x="411480" y="341300"/>
                    <a:pt x="411242" y="337299"/>
                  </a:cubicBezTo>
                  <a:cubicBezTo>
                    <a:pt x="411089" y="334680"/>
                    <a:pt x="411061" y="332041"/>
                    <a:pt x="411108" y="329403"/>
                  </a:cubicBezTo>
                  <a:cubicBezTo>
                    <a:pt x="410508" y="325622"/>
                    <a:pt x="410175" y="321783"/>
                    <a:pt x="410308" y="317944"/>
                  </a:cubicBezTo>
                  <a:cubicBezTo>
                    <a:pt x="410461" y="313496"/>
                    <a:pt x="411127" y="308505"/>
                    <a:pt x="413023" y="304457"/>
                  </a:cubicBezTo>
                  <a:cubicBezTo>
                    <a:pt x="413842" y="302704"/>
                    <a:pt x="414966" y="301133"/>
                    <a:pt x="416271" y="299761"/>
                  </a:cubicBezTo>
                  <a:lnTo>
                    <a:pt x="416957" y="298618"/>
                  </a:lnTo>
                  <a:cubicBezTo>
                    <a:pt x="420062" y="294427"/>
                    <a:pt x="425329" y="291817"/>
                    <a:pt x="430587" y="292798"/>
                  </a:cubicBezTo>
                  <a:close/>
                  <a:moveTo>
                    <a:pt x="188824" y="292789"/>
                  </a:moveTo>
                  <a:cubicBezTo>
                    <a:pt x="194167" y="293790"/>
                    <a:pt x="197968" y="297523"/>
                    <a:pt x="200321" y="302238"/>
                  </a:cubicBezTo>
                  <a:cubicBezTo>
                    <a:pt x="203873" y="309344"/>
                    <a:pt x="204226" y="318764"/>
                    <a:pt x="203521" y="326508"/>
                  </a:cubicBezTo>
                  <a:cubicBezTo>
                    <a:pt x="203340" y="328594"/>
                    <a:pt x="203054" y="330813"/>
                    <a:pt x="202588" y="332985"/>
                  </a:cubicBezTo>
                  <a:cubicBezTo>
                    <a:pt x="202416" y="336681"/>
                    <a:pt x="202102" y="340386"/>
                    <a:pt x="200597" y="343824"/>
                  </a:cubicBezTo>
                  <a:cubicBezTo>
                    <a:pt x="198235" y="349216"/>
                    <a:pt x="193777" y="352968"/>
                    <a:pt x="188062" y="354311"/>
                  </a:cubicBezTo>
                  <a:cubicBezTo>
                    <a:pt x="182604" y="355597"/>
                    <a:pt x="176670" y="353083"/>
                    <a:pt x="173346" y="348682"/>
                  </a:cubicBezTo>
                  <a:cubicBezTo>
                    <a:pt x="170898" y="345453"/>
                    <a:pt x="169726" y="341291"/>
                    <a:pt x="169488" y="337290"/>
                  </a:cubicBezTo>
                  <a:cubicBezTo>
                    <a:pt x="169336" y="334671"/>
                    <a:pt x="169307" y="332032"/>
                    <a:pt x="169345" y="329394"/>
                  </a:cubicBezTo>
                  <a:cubicBezTo>
                    <a:pt x="168745" y="325613"/>
                    <a:pt x="168412" y="321774"/>
                    <a:pt x="168545" y="317935"/>
                  </a:cubicBezTo>
                  <a:cubicBezTo>
                    <a:pt x="168698" y="313487"/>
                    <a:pt x="169364" y="308496"/>
                    <a:pt x="171260" y="304448"/>
                  </a:cubicBezTo>
                  <a:cubicBezTo>
                    <a:pt x="172079" y="302695"/>
                    <a:pt x="173203" y="301124"/>
                    <a:pt x="174508" y="299752"/>
                  </a:cubicBezTo>
                  <a:lnTo>
                    <a:pt x="175194" y="298609"/>
                  </a:lnTo>
                  <a:cubicBezTo>
                    <a:pt x="178299" y="294418"/>
                    <a:pt x="183566" y="291808"/>
                    <a:pt x="188824" y="292789"/>
                  </a:cubicBezTo>
                  <a:close/>
                  <a:moveTo>
                    <a:pt x="275596" y="217427"/>
                  </a:moveTo>
                  <a:cubicBezTo>
                    <a:pt x="233086" y="218208"/>
                    <a:pt x="190605" y="222656"/>
                    <a:pt x="148923" y="231057"/>
                  </a:cubicBezTo>
                  <a:cubicBezTo>
                    <a:pt x="106899" y="239525"/>
                    <a:pt x="66789" y="253670"/>
                    <a:pt x="25784" y="265662"/>
                  </a:cubicBezTo>
                  <a:cubicBezTo>
                    <a:pt x="25146" y="272453"/>
                    <a:pt x="24717" y="279283"/>
                    <a:pt x="24717" y="286207"/>
                  </a:cubicBezTo>
                  <a:cubicBezTo>
                    <a:pt x="24736" y="357692"/>
                    <a:pt x="59588" y="422662"/>
                    <a:pt x="117062" y="470345"/>
                  </a:cubicBezTo>
                  <a:cubicBezTo>
                    <a:pt x="174488" y="517951"/>
                    <a:pt x="254394" y="547726"/>
                    <a:pt x="342890" y="547716"/>
                  </a:cubicBezTo>
                  <a:cubicBezTo>
                    <a:pt x="431387" y="547726"/>
                    <a:pt x="511292" y="517951"/>
                    <a:pt x="568719" y="470345"/>
                  </a:cubicBezTo>
                  <a:cubicBezTo>
                    <a:pt x="617496" y="429873"/>
                    <a:pt x="649891" y="376914"/>
                    <a:pt x="658606" y="318106"/>
                  </a:cubicBezTo>
                  <a:cubicBezTo>
                    <a:pt x="617287" y="294646"/>
                    <a:pt x="575167" y="273663"/>
                    <a:pt x="530219" y="257880"/>
                  </a:cubicBezTo>
                  <a:cubicBezTo>
                    <a:pt x="448904" y="229324"/>
                    <a:pt x="361750" y="215836"/>
                    <a:pt x="275596" y="217427"/>
                  </a:cubicBezTo>
                  <a:close/>
                  <a:moveTo>
                    <a:pt x="313249" y="92659"/>
                  </a:moveTo>
                  <a:cubicBezTo>
                    <a:pt x="288979" y="93421"/>
                    <a:pt x="267691" y="110185"/>
                    <a:pt x="254451" y="129454"/>
                  </a:cubicBezTo>
                  <a:cubicBezTo>
                    <a:pt x="239668" y="150981"/>
                    <a:pt x="235134" y="175793"/>
                    <a:pt x="225895" y="199406"/>
                  </a:cubicBezTo>
                  <a:cubicBezTo>
                    <a:pt x="277759" y="194072"/>
                    <a:pt x="330165" y="194396"/>
                    <a:pt x="381972" y="200282"/>
                  </a:cubicBezTo>
                  <a:cubicBezTo>
                    <a:pt x="380971" y="196234"/>
                    <a:pt x="381514" y="192148"/>
                    <a:pt x="381857" y="187271"/>
                  </a:cubicBezTo>
                  <a:cubicBezTo>
                    <a:pt x="382353" y="180346"/>
                    <a:pt x="381991" y="173431"/>
                    <a:pt x="381191" y="166535"/>
                  </a:cubicBezTo>
                  <a:cubicBezTo>
                    <a:pt x="379619" y="153019"/>
                    <a:pt x="375999" y="139484"/>
                    <a:pt x="369113" y="127645"/>
                  </a:cubicBezTo>
                  <a:cubicBezTo>
                    <a:pt x="357769" y="108147"/>
                    <a:pt x="336652" y="91926"/>
                    <a:pt x="313249" y="92659"/>
                  </a:cubicBezTo>
                  <a:close/>
                  <a:moveTo>
                    <a:pt x="342881" y="24698"/>
                  </a:moveTo>
                  <a:cubicBezTo>
                    <a:pt x="254384" y="24689"/>
                    <a:pt x="174479" y="54464"/>
                    <a:pt x="117053" y="102070"/>
                  </a:cubicBezTo>
                  <a:cubicBezTo>
                    <a:pt x="69275" y="141713"/>
                    <a:pt x="37205" y="193338"/>
                    <a:pt x="27718" y="250698"/>
                  </a:cubicBezTo>
                  <a:cubicBezTo>
                    <a:pt x="68437" y="229733"/>
                    <a:pt x="114710" y="218056"/>
                    <a:pt x="159268" y="209331"/>
                  </a:cubicBezTo>
                  <a:cubicBezTo>
                    <a:pt x="176841" y="205892"/>
                    <a:pt x="194558" y="203263"/>
                    <a:pt x="212331" y="201101"/>
                  </a:cubicBezTo>
                  <a:cubicBezTo>
                    <a:pt x="213979" y="174288"/>
                    <a:pt x="224190" y="145113"/>
                    <a:pt x="238049" y="122568"/>
                  </a:cubicBezTo>
                  <a:cubicBezTo>
                    <a:pt x="261585" y="84268"/>
                    <a:pt x="309896" y="60150"/>
                    <a:pt x="352273" y="83468"/>
                  </a:cubicBezTo>
                  <a:cubicBezTo>
                    <a:pt x="372580" y="94640"/>
                    <a:pt x="387648" y="113338"/>
                    <a:pt x="395630" y="134998"/>
                  </a:cubicBezTo>
                  <a:cubicBezTo>
                    <a:pt x="400031" y="146933"/>
                    <a:pt x="402622" y="159534"/>
                    <a:pt x="403546" y="172203"/>
                  </a:cubicBezTo>
                  <a:cubicBezTo>
                    <a:pt x="404270" y="182118"/>
                    <a:pt x="406203" y="193862"/>
                    <a:pt x="401745" y="202787"/>
                  </a:cubicBezTo>
                  <a:cubicBezTo>
                    <a:pt x="409804" y="203930"/>
                    <a:pt x="417862" y="205064"/>
                    <a:pt x="425882" y="206492"/>
                  </a:cubicBezTo>
                  <a:cubicBezTo>
                    <a:pt x="507540" y="221047"/>
                    <a:pt x="589598" y="248860"/>
                    <a:pt x="660864" y="292227"/>
                  </a:cubicBezTo>
                  <a:cubicBezTo>
                    <a:pt x="660921" y="290217"/>
                    <a:pt x="661045" y="288217"/>
                    <a:pt x="661045" y="286198"/>
                  </a:cubicBezTo>
                  <a:cubicBezTo>
                    <a:pt x="661025" y="214722"/>
                    <a:pt x="626174" y="149743"/>
                    <a:pt x="568709" y="102070"/>
                  </a:cubicBezTo>
                  <a:cubicBezTo>
                    <a:pt x="511283" y="54464"/>
                    <a:pt x="431378" y="24689"/>
                    <a:pt x="342881" y="24698"/>
                  </a:cubicBezTo>
                  <a:close/>
                  <a:moveTo>
                    <a:pt x="342871" y="0"/>
                  </a:moveTo>
                  <a:cubicBezTo>
                    <a:pt x="436912" y="10"/>
                    <a:pt x="522265" y="31537"/>
                    <a:pt x="584464" y="83048"/>
                  </a:cubicBezTo>
                  <a:cubicBezTo>
                    <a:pt x="646633" y="134493"/>
                    <a:pt x="685762" y="206445"/>
                    <a:pt x="685743" y="286207"/>
                  </a:cubicBezTo>
                  <a:cubicBezTo>
                    <a:pt x="685743" y="299933"/>
                    <a:pt x="684514" y="313411"/>
                    <a:pt x="682276" y="326612"/>
                  </a:cubicBezTo>
                  <a:cubicBezTo>
                    <a:pt x="703793" y="343748"/>
                    <a:pt x="720214" y="367636"/>
                    <a:pt x="732787" y="391697"/>
                  </a:cubicBezTo>
                  <a:cubicBezTo>
                    <a:pt x="746760" y="418414"/>
                    <a:pt x="760914" y="452704"/>
                    <a:pt x="755285" y="483403"/>
                  </a:cubicBezTo>
                  <a:cubicBezTo>
                    <a:pt x="749941" y="512674"/>
                    <a:pt x="725062" y="531676"/>
                    <a:pt x="698640" y="541820"/>
                  </a:cubicBezTo>
                  <a:cubicBezTo>
                    <a:pt x="667474" y="553784"/>
                    <a:pt x="633060" y="558251"/>
                    <a:pt x="599856" y="558336"/>
                  </a:cubicBezTo>
                  <a:cubicBezTo>
                    <a:pt x="582520" y="558384"/>
                    <a:pt x="565233" y="556812"/>
                    <a:pt x="548173" y="553736"/>
                  </a:cubicBezTo>
                  <a:cubicBezTo>
                    <a:pt x="539172" y="552107"/>
                    <a:pt x="530266" y="550021"/>
                    <a:pt x="521437" y="547640"/>
                  </a:cubicBezTo>
                  <a:cubicBezTo>
                    <a:pt x="515226" y="545964"/>
                    <a:pt x="505997" y="544525"/>
                    <a:pt x="500729" y="540287"/>
                  </a:cubicBezTo>
                  <a:cubicBezTo>
                    <a:pt x="491671" y="544220"/>
                    <a:pt x="482394" y="547840"/>
                    <a:pt x="472888" y="551088"/>
                  </a:cubicBezTo>
                  <a:cubicBezTo>
                    <a:pt x="481127" y="562718"/>
                    <a:pt x="486813" y="577663"/>
                    <a:pt x="492614" y="589417"/>
                  </a:cubicBezTo>
                  <a:cubicBezTo>
                    <a:pt x="501263" y="606933"/>
                    <a:pt x="509835" y="624478"/>
                    <a:pt x="518779" y="641852"/>
                  </a:cubicBezTo>
                  <a:cubicBezTo>
                    <a:pt x="535172" y="673684"/>
                    <a:pt x="552288" y="705164"/>
                    <a:pt x="570081" y="736244"/>
                  </a:cubicBezTo>
                  <a:cubicBezTo>
                    <a:pt x="577787" y="749694"/>
                    <a:pt x="585397" y="763867"/>
                    <a:pt x="593779" y="777526"/>
                  </a:cubicBezTo>
                  <a:cubicBezTo>
                    <a:pt x="595217" y="774716"/>
                    <a:pt x="597856" y="772497"/>
                    <a:pt x="601913" y="771897"/>
                  </a:cubicBezTo>
                  <a:cubicBezTo>
                    <a:pt x="639375" y="766401"/>
                    <a:pt x="689048" y="766477"/>
                    <a:pt x="700564" y="811616"/>
                  </a:cubicBezTo>
                  <a:cubicBezTo>
                    <a:pt x="704107" y="825503"/>
                    <a:pt x="701326" y="840610"/>
                    <a:pt x="690563" y="850621"/>
                  </a:cubicBezTo>
                  <a:cubicBezTo>
                    <a:pt x="677885" y="862422"/>
                    <a:pt x="660140" y="862898"/>
                    <a:pt x="644414" y="857631"/>
                  </a:cubicBezTo>
                  <a:cubicBezTo>
                    <a:pt x="608524" y="845610"/>
                    <a:pt x="586816" y="807568"/>
                    <a:pt x="568852" y="776897"/>
                  </a:cubicBezTo>
                  <a:cubicBezTo>
                    <a:pt x="552907" y="749675"/>
                    <a:pt x="537762" y="722005"/>
                    <a:pt x="522999" y="694125"/>
                  </a:cubicBezTo>
                  <a:cubicBezTo>
                    <a:pt x="536391" y="736178"/>
                    <a:pt x="548850" y="778535"/>
                    <a:pt x="560699" y="820893"/>
                  </a:cubicBezTo>
                  <a:cubicBezTo>
                    <a:pt x="569900" y="853764"/>
                    <a:pt x="581158" y="889454"/>
                    <a:pt x="571071" y="923477"/>
                  </a:cubicBezTo>
                  <a:cubicBezTo>
                    <a:pt x="561213" y="956739"/>
                    <a:pt x="530771" y="972855"/>
                    <a:pt x="498853" y="979427"/>
                  </a:cubicBezTo>
                  <a:cubicBezTo>
                    <a:pt x="487299" y="981799"/>
                    <a:pt x="475536" y="983590"/>
                    <a:pt x="463687" y="985009"/>
                  </a:cubicBezTo>
                  <a:cubicBezTo>
                    <a:pt x="467878" y="1001487"/>
                    <a:pt x="467678" y="1019632"/>
                    <a:pt x="468659" y="1036368"/>
                  </a:cubicBezTo>
                  <a:cubicBezTo>
                    <a:pt x="469859" y="1056751"/>
                    <a:pt x="471059" y="1077125"/>
                    <a:pt x="472250" y="1097509"/>
                  </a:cubicBezTo>
                  <a:cubicBezTo>
                    <a:pt x="473364" y="1116530"/>
                    <a:pt x="474440" y="1135552"/>
                    <a:pt x="475498" y="1154582"/>
                  </a:cubicBezTo>
                  <a:cubicBezTo>
                    <a:pt x="475821" y="1160402"/>
                    <a:pt x="476145" y="1166212"/>
                    <a:pt x="476469" y="1172032"/>
                  </a:cubicBezTo>
                  <a:lnTo>
                    <a:pt x="478431" y="1171499"/>
                  </a:lnTo>
                  <a:cubicBezTo>
                    <a:pt x="500548" y="1167765"/>
                    <a:pt x="522837" y="1166012"/>
                    <a:pt x="545259" y="1166174"/>
                  </a:cubicBezTo>
                  <a:cubicBezTo>
                    <a:pt x="561346" y="1166289"/>
                    <a:pt x="587531" y="1163603"/>
                    <a:pt x="594465" y="1182615"/>
                  </a:cubicBezTo>
                  <a:cubicBezTo>
                    <a:pt x="606038" y="1214371"/>
                    <a:pt x="553774" y="1234669"/>
                    <a:pt x="531971" y="1240879"/>
                  </a:cubicBezTo>
                  <a:cubicBezTo>
                    <a:pt x="505492" y="1248423"/>
                    <a:pt x="469506" y="1249328"/>
                    <a:pt x="459915" y="1217276"/>
                  </a:cubicBezTo>
                  <a:cubicBezTo>
                    <a:pt x="454724" y="1199931"/>
                    <a:pt x="456514" y="1179557"/>
                    <a:pt x="455771" y="1161612"/>
                  </a:cubicBezTo>
                  <a:cubicBezTo>
                    <a:pt x="454924" y="1141181"/>
                    <a:pt x="454095" y="1120750"/>
                    <a:pt x="453314" y="1100309"/>
                  </a:cubicBezTo>
                  <a:cubicBezTo>
                    <a:pt x="452533" y="1079868"/>
                    <a:pt x="451752" y="1059428"/>
                    <a:pt x="450971" y="1038987"/>
                  </a:cubicBezTo>
                  <a:cubicBezTo>
                    <a:pt x="450333" y="1022137"/>
                    <a:pt x="448151" y="1003449"/>
                    <a:pt x="450713" y="986428"/>
                  </a:cubicBezTo>
                  <a:cubicBezTo>
                    <a:pt x="426215" y="988781"/>
                    <a:pt x="401460" y="989628"/>
                    <a:pt x="377238" y="990095"/>
                  </a:cubicBezTo>
                  <a:cubicBezTo>
                    <a:pt x="353216" y="990571"/>
                    <a:pt x="328279" y="991162"/>
                    <a:pt x="303686" y="989752"/>
                  </a:cubicBezTo>
                  <a:cubicBezTo>
                    <a:pt x="306610" y="1009164"/>
                    <a:pt x="305610" y="1029529"/>
                    <a:pt x="306105" y="1049007"/>
                  </a:cubicBezTo>
                  <a:cubicBezTo>
                    <a:pt x="306657" y="1070829"/>
                    <a:pt x="307210" y="1092651"/>
                    <a:pt x="307762" y="1114473"/>
                  </a:cubicBezTo>
                  <a:cubicBezTo>
                    <a:pt x="308886" y="1158745"/>
                    <a:pt x="308848" y="1203208"/>
                    <a:pt x="311153" y="1247442"/>
                  </a:cubicBezTo>
                  <a:cubicBezTo>
                    <a:pt x="311382" y="1251871"/>
                    <a:pt x="309582" y="1256995"/>
                    <a:pt x="304924" y="1258605"/>
                  </a:cubicBezTo>
                  <a:cubicBezTo>
                    <a:pt x="281816" y="1266606"/>
                    <a:pt x="255641" y="1265834"/>
                    <a:pt x="232267" y="1259491"/>
                  </a:cubicBezTo>
                  <a:cubicBezTo>
                    <a:pt x="214065" y="1254547"/>
                    <a:pt x="190110" y="1244032"/>
                    <a:pt x="187795" y="1222400"/>
                  </a:cubicBezTo>
                  <a:cubicBezTo>
                    <a:pt x="185376" y="1199750"/>
                    <a:pt x="208702" y="1190958"/>
                    <a:pt x="226886" y="1188168"/>
                  </a:cubicBezTo>
                  <a:cubicBezTo>
                    <a:pt x="248336" y="1184882"/>
                    <a:pt x="269977" y="1186748"/>
                    <a:pt x="290722" y="1192654"/>
                  </a:cubicBezTo>
                  <a:cubicBezTo>
                    <a:pt x="290570" y="1166651"/>
                    <a:pt x="290151" y="1140638"/>
                    <a:pt x="290093" y="1114682"/>
                  </a:cubicBezTo>
                  <a:cubicBezTo>
                    <a:pt x="290046" y="1092175"/>
                    <a:pt x="289989" y="1069658"/>
                    <a:pt x="289941" y="1047150"/>
                  </a:cubicBezTo>
                  <a:cubicBezTo>
                    <a:pt x="289903" y="1027948"/>
                    <a:pt x="288408" y="1007955"/>
                    <a:pt x="290893" y="988781"/>
                  </a:cubicBezTo>
                  <a:cubicBezTo>
                    <a:pt x="279902" y="987800"/>
                    <a:pt x="269015" y="986380"/>
                    <a:pt x="258366" y="984237"/>
                  </a:cubicBezTo>
                  <a:cubicBezTo>
                    <a:pt x="224695" y="977455"/>
                    <a:pt x="197872" y="958996"/>
                    <a:pt x="190586" y="923830"/>
                  </a:cubicBezTo>
                  <a:cubicBezTo>
                    <a:pt x="186833" y="905723"/>
                    <a:pt x="188347" y="886501"/>
                    <a:pt x="189014" y="868166"/>
                  </a:cubicBezTo>
                  <a:cubicBezTo>
                    <a:pt x="189776" y="846934"/>
                    <a:pt x="190967" y="825713"/>
                    <a:pt x="192548" y="804529"/>
                  </a:cubicBezTo>
                  <a:cubicBezTo>
                    <a:pt x="195720" y="762143"/>
                    <a:pt x="200663" y="719890"/>
                    <a:pt x="207531" y="677942"/>
                  </a:cubicBezTo>
                  <a:cubicBezTo>
                    <a:pt x="210607" y="659149"/>
                    <a:pt x="213798" y="640109"/>
                    <a:pt x="217741" y="621240"/>
                  </a:cubicBezTo>
                  <a:cubicBezTo>
                    <a:pt x="206759" y="643442"/>
                    <a:pt x="195796" y="665655"/>
                    <a:pt x="184775" y="687838"/>
                  </a:cubicBezTo>
                  <a:cubicBezTo>
                    <a:pt x="163821" y="730044"/>
                    <a:pt x="142856" y="772249"/>
                    <a:pt x="121891" y="814454"/>
                  </a:cubicBezTo>
                  <a:cubicBezTo>
                    <a:pt x="106823" y="844791"/>
                    <a:pt x="89611" y="896445"/>
                    <a:pt x="46996" y="893188"/>
                  </a:cubicBezTo>
                  <a:cubicBezTo>
                    <a:pt x="6401" y="890092"/>
                    <a:pt x="8763" y="841696"/>
                    <a:pt x="26289" y="816531"/>
                  </a:cubicBezTo>
                  <a:cubicBezTo>
                    <a:pt x="47596" y="785927"/>
                    <a:pt x="84030" y="769458"/>
                    <a:pt x="120701" y="769582"/>
                  </a:cubicBezTo>
                  <a:lnTo>
                    <a:pt x="120901" y="769601"/>
                  </a:lnTo>
                  <a:cubicBezTo>
                    <a:pt x="125778" y="759895"/>
                    <a:pt x="130654" y="750189"/>
                    <a:pt x="135579" y="740512"/>
                  </a:cubicBezTo>
                  <a:cubicBezTo>
                    <a:pt x="153267" y="705793"/>
                    <a:pt x="170926" y="671065"/>
                    <a:pt x="188671" y="636384"/>
                  </a:cubicBezTo>
                  <a:cubicBezTo>
                    <a:pt x="197691" y="618735"/>
                    <a:pt x="206721" y="601085"/>
                    <a:pt x="215751" y="583435"/>
                  </a:cubicBezTo>
                  <a:cubicBezTo>
                    <a:pt x="220370" y="574405"/>
                    <a:pt x="224971" y="565337"/>
                    <a:pt x="229895" y="556451"/>
                  </a:cubicBezTo>
                  <a:cubicBezTo>
                    <a:pt x="181137" y="542268"/>
                    <a:pt x="137312" y="519198"/>
                    <a:pt x="101279" y="489356"/>
                  </a:cubicBezTo>
                  <a:cubicBezTo>
                    <a:pt x="39119" y="437912"/>
                    <a:pt x="-19" y="365960"/>
                    <a:pt x="0" y="286198"/>
                  </a:cubicBezTo>
                  <a:cubicBezTo>
                    <a:pt x="-10" y="206435"/>
                    <a:pt x="39119" y="134483"/>
                    <a:pt x="101279" y="83048"/>
                  </a:cubicBezTo>
                  <a:cubicBezTo>
                    <a:pt x="163478" y="31537"/>
                    <a:pt x="248831" y="19"/>
                    <a:pt x="342871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6" name="banner1">
              <a:extLst>
                <a:ext uri="{FF2B5EF4-FFF2-40B4-BE49-F238E27FC236}">
                  <a16:creationId xmlns:a16="http://schemas.microsoft.com/office/drawing/2014/main" id="{68BB2C00-DE4C-0A67-0165-D298598D4BA4}"/>
                </a:ext>
              </a:extLst>
            </p:cNvPr>
            <p:cNvSpPr>
              <a:spLocks/>
            </p:cNvSpPr>
            <p:nvPr/>
          </p:nvSpPr>
          <p:spPr>
            <a:xfrm>
              <a:off x="8226921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7" name="!!linha">
              <a:extLst>
                <a:ext uri="{FF2B5EF4-FFF2-40B4-BE49-F238E27FC236}">
                  <a16:creationId xmlns:a16="http://schemas.microsoft.com/office/drawing/2014/main" id="{7AE2B568-EFA0-59F3-B61E-6A650B8E5423}"/>
                </a:ext>
              </a:extLst>
            </p:cNvPr>
            <p:cNvSpPr/>
            <p:nvPr/>
          </p:nvSpPr>
          <p:spPr>
            <a:xfrm>
              <a:off x="8335564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8" name="CaixaDeTexto 187">
            <a:extLst>
              <a:ext uri="{FF2B5EF4-FFF2-40B4-BE49-F238E27FC236}">
                <a16:creationId xmlns:a16="http://schemas.microsoft.com/office/drawing/2014/main" id="{B949F54B-DAE0-F2B9-9BBE-D1C81A410AC2}"/>
              </a:ext>
            </a:extLst>
          </p:cNvPr>
          <p:cNvSpPr txBox="1"/>
          <p:nvPr/>
        </p:nvSpPr>
        <p:spPr>
          <a:xfrm>
            <a:off x="1976715" y="2542081"/>
            <a:ext cx="140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Vestimenta</a:t>
            </a:r>
          </a:p>
        </p:txBody>
      </p:sp>
      <p:grpSp>
        <p:nvGrpSpPr>
          <p:cNvPr id="193" name="!!banner2">
            <a:extLst>
              <a:ext uri="{FF2B5EF4-FFF2-40B4-BE49-F238E27FC236}">
                <a16:creationId xmlns:a16="http://schemas.microsoft.com/office/drawing/2014/main" id="{8F964DA4-7696-061A-0E85-7DCEF6449B50}"/>
              </a:ext>
            </a:extLst>
          </p:cNvPr>
          <p:cNvGrpSpPr/>
          <p:nvPr/>
        </p:nvGrpSpPr>
        <p:grpSpPr>
          <a:xfrm>
            <a:off x="4458000" y="1808922"/>
            <a:ext cx="3276000" cy="4428366"/>
            <a:chOff x="4458000" y="1808922"/>
            <a:chExt cx="3276000" cy="4428366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E3B42C6-8F37-646D-F975-3B3D5544A116}"/>
                </a:ext>
              </a:extLst>
            </p:cNvPr>
            <p:cNvSpPr/>
            <p:nvPr/>
          </p:nvSpPr>
          <p:spPr>
            <a:xfrm>
              <a:off x="4676047" y="2029578"/>
              <a:ext cx="809013" cy="1399422"/>
            </a:xfrm>
            <a:custGeom>
              <a:avLst/>
              <a:gdLst>
                <a:gd name="connsiteX0" fmla="*/ 246936 w 685724"/>
                <a:gd name="connsiteY0" fmla="*/ 1150801 h 1186158"/>
                <a:gd name="connsiteX1" fmla="*/ 223180 w 685724"/>
                <a:gd name="connsiteY1" fmla="*/ 1153639 h 1186158"/>
                <a:gd name="connsiteX2" fmla="*/ 217722 w 685724"/>
                <a:gd name="connsiteY2" fmla="*/ 1155516 h 1186158"/>
                <a:gd name="connsiteX3" fmla="*/ 215722 w 685724"/>
                <a:gd name="connsiteY3" fmla="*/ 1157268 h 1186158"/>
                <a:gd name="connsiteX4" fmla="*/ 215751 w 685724"/>
                <a:gd name="connsiteY4" fmla="*/ 1157497 h 1186158"/>
                <a:gd name="connsiteX5" fmla="*/ 227000 w 685724"/>
                <a:gd name="connsiteY5" fmla="*/ 1164203 h 1186158"/>
                <a:gd name="connsiteX6" fmla="*/ 249507 w 685724"/>
                <a:gd name="connsiteY6" fmla="*/ 1165260 h 1186158"/>
                <a:gd name="connsiteX7" fmla="*/ 273148 w 685724"/>
                <a:gd name="connsiteY7" fmla="*/ 1161650 h 1186158"/>
                <a:gd name="connsiteX8" fmla="*/ 283340 w 685724"/>
                <a:gd name="connsiteY8" fmla="*/ 1159107 h 1186158"/>
                <a:gd name="connsiteX9" fmla="*/ 286426 w 685724"/>
                <a:gd name="connsiteY9" fmla="*/ 1158488 h 1186158"/>
                <a:gd name="connsiteX10" fmla="*/ 286445 w 685724"/>
                <a:gd name="connsiteY10" fmla="*/ 1153182 h 1186158"/>
                <a:gd name="connsiteX11" fmla="*/ 283045 w 685724"/>
                <a:gd name="connsiteY11" fmla="*/ 1152525 h 1186158"/>
                <a:gd name="connsiteX12" fmla="*/ 271348 w 685724"/>
                <a:gd name="connsiteY12" fmla="*/ 1151239 h 1186158"/>
                <a:gd name="connsiteX13" fmla="*/ 246936 w 685724"/>
                <a:gd name="connsiteY13" fmla="*/ 1150801 h 1186158"/>
                <a:gd name="connsiteX14" fmla="*/ 486004 w 685724"/>
                <a:gd name="connsiteY14" fmla="*/ 1129046 h 1186158"/>
                <a:gd name="connsiteX15" fmla="*/ 444170 w 685724"/>
                <a:gd name="connsiteY15" fmla="*/ 1137742 h 1186158"/>
                <a:gd name="connsiteX16" fmla="*/ 440265 w 685724"/>
                <a:gd name="connsiteY16" fmla="*/ 1138028 h 1186158"/>
                <a:gd name="connsiteX17" fmla="*/ 441160 w 685724"/>
                <a:gd name="connsiteY17" fmla="*/ 1140419 h 1186158"/>
                <a:gd name="connsiteX18" fmla="*/ 480889 w 685724"/>
                <a:gd name="connsiteY18" fmla="*/ 1144010 h 1186158"/>
                <a:gd name="connsiteX19" fmla="*/ 502720 w 685724"/>
                <a:gd name="connsiteY19" fmla="*/ 1139533 h 1186158"/>
                <a:gd name="connsiteX20" fmla="*/ 522989 w 685724"/>
                <a:gd name="connsiteY20" fmla="*/ 1132208 h 1186158"/>
                <a:gd name="connsiteX21" fmla="*/ 508273 w 685724"/>
                <a:gd name="connsiteY21" fmla="*/ 1129589 h 1186158"/>
                <a:gd name="connsiteX22" fmla="*/ 486004 w 685724"/>
                <a:gd name="connsiteY22" fmla="*/ 1129046 h 1186158"/>
                <a:gd name="connsiteX23" fmla="*/ 358445 w 685724"/>
                <a:gd name="connsiteY23" fmla="*/ 838638 h 1186158"/>
                <a:gd name="connsiteX24" fmla="*/ 365426 w 685724"/>
                <a:gd name="connsiteY24" fmla="*/ 841477 h 1186158"/>
                <a:gd name="connsiteX25" fmla="*/ 368046 w 685724"/>
                <a:gd name="connsiteY25" fmla="*/ 844068 h 1186158"/>
                <a:gd name="connsiteX26" fmla="*/ 370961 w 685724"/>
                <a:gd name="connsiteY26" fmla="*/ 850830 h 1186158"/>
                <a:gd name="connsiteX27" fmla="*/ 371008 w 685724"/>
                <a:gd name="connsiteY27" fmla="*/ 854698 h 1186158"/>
                <a:gd name="connsiteX28" fmla="*/ 369103 w 685724"/>
                <a:gd name="connsiteY28" fmla="*/ 860060 h 1186158"/>
                <a:gd name="connsiteX29" fmla="*/ 365579 w 685724"/>
                <a:gd name="connsiteY29" fmla="*/ 864299 h 1186158"/>
                <a:gd name="connsiteX30" fmla="*/ 360617 w 685724"/>
                <a:gd name="connsiteY30" fmla="*/ 866689 h 1186158"/>
                <a:gd name="connsiteX31" fmla="*/ 354949 w 685724"/>
                <a:gd name="connsiteY31" fmla="*/ 867242 h 1186158"/>
                <a:gd name="connsiteX32" fmla="*/ 347967 w 685724"/>
                <a:gd name="connsiteY32" fmla="*/ 864403 h 1186158"/>
                <a:gd name="connsiteX33" fmla="*/ 345348 w 685724"/>
                <a:gd name="connsiteY33" fmla="*/ 861813 h 1186158"/>
                <a:gd name="connsiteX34" fmla="*/ 342443 w 685724"/>
                <a:gd name="connsiteY34" fmla="*/ 855050 h 1186158"/>
                <a:gd name="connsiteX35" fmla="*/ 342395 w 685724"/>
                <a:gd name="connsiteY35" fmla="*/ 851183 h 1186158"/>
                <a:gd name="connsiteX36" fmla="*/ 344300 w 685724"/>
                <a:gd name="connsiteY36" fmla="*/ 845820 h 1186158"/>
                <a:gd name="connsiteX37" fmla="*/ 347824 w 685724"/>
                <a:gd name="connsiteY37" fmla="*/ 841582 h 1186158"/>
                <a:gd name="connsiteX38" fmla="*/ 352787 w 685724"/>
                <a:gd name="connsiteY38" fmla="*/ 839191 h 1186158"/>
                <a:gd name="connsiteX39" fmla="*/ 358445 w 685724"/>
                <a:gd name="connsiteY39" fmla="*/ 838638 h 1186158"/>
                <a:gd name="connsiteX40" fmla="*/ 351272 w 685724"/>
                <a:gd name="connsiteY40" fmla="*/ 794348 h 1186158"/>
                <a:gd name="connsiteX41" fmla="*/ 356587 w 685724"/>
                <a:gd name="connsiteY41" fmla="*/ 795243 h 1186158"/>
                <a:gd name="connsiteX42" fmla="*/ 357320 w 685724"/>
                <a:gd name="connsiteY42" fmla="*/ 795662 h 1186158"/>
                <a:gd name="connsiteX43" fmla="*/ 361483 w 685724"/>
                <a:gd name="connsiteY43" fmla="*/ 798615 h 1186158"/>
                <a:gd name="connsiteX44" fmla="*/ 364674 w 685724"/>
                <a:gd name="connsiteY44" fmla="*/ 803082 h 1186158"/>
                <a:gd name="connsiteX45" fmla="*/ 365721 w 685724"/>
                <a:gd name="connsiteY45" fmla="*/ 808606 h 1186158"/>
                <a:gd name="connsiteX46" fmla="*/ 364769 w 685724"/>
                <a:gd name="connsiteY46" fmla="*/ 814283 h 1186158"/>
                <a:gd name="connsiteX47" fmla="*/ 361607 w 685724"/>
                <a:gd name="connsiteY47" fmla="*/ 818836 h 1186158"/>
                <a:gd name="connsiteX48" fmla="*/ 357139 w 685724"/>
                <a:gd name="connsiteY48" fmla="*/ 822027 h 1186158"/>
                <a:gd name="connsiteX49" fmla="*/ 351615 w 685724"/>
                <a:gd name="connsiteY49" fmla="*/ 823075 h 1186158"/>
                <a:gd name="connsiteX50" fmla="*/ 345947 w 685724"/>
                <a:gd name="connsiteY50" fmla="*/ 822113 h 1186158"/>
                <a:gd name="connsiteX51" fmla="*/ 340090 w 685724"/>
                <a:gd name="connsiteY51" fmla="*/ 817665 h 1186158"/>
                <a:gd name="connsiteX52" fmla="*/ 338204 w 685724"/>
                <a:gd name="connsiteY52" fmla="*/ 814493 h 1186158"/>
                <a:gd name="connsiteX53" fmla="*/ 337137 w 685724"/>
                <a:gd name="connsiteY53" fmla="*/ 807035 h 1186158"/>
                <a:gd name="connsiteX54" fmla="*/ 338118 w 685724"/>
                <a:gd name="connsiteY54" fmla="*/ 803291 h 1186158"/>
                <a:gd name="connsiteX55" fmla="*/ 342566 w 685724"/>
                <a:gd name="connsiteY55" fmla="*/ 797434 h 1186158"/>
                <a:gd name="connsiteX56" fmla="*/ 343090 w 685724"/>
                <a:gd name="connsiteY56" fmla="*/ 797119 h 1186158"/>
                <a:gd name="connsiteX57" fmla="*/ 346090 w 685724"/>
                <a:gd name="connsiteY57" fmla="*/ 795329 h 1186158"/>
                <a:gd name="connsiteX58" fmla="*/ 351272 w 685724"/>
                <a:gd name="connsiteY58" fmla="*/ 794348 h 1186158"/>
                <a:gd name="connsiteX59" fmla="*/ 359559 w 685724"/>
                <a:gd name="connsiteY59" fmla="*/ 733626 h 1186158"/>
                <a:gd name="connsiteX60" fmla="*/ 364331 w 685724"/>
                <a:gd name="connsiteY60" fmla="*/ 736407 h 1186158"/>
                <a:gd name="connsiteX61" fmla="*/ 369408 w 685724"/>
                <a:gd name="connsiteY61" fmla="*/ 742912 h 1186158"/>
                <a:gd name="connsiteX62" fmla="*/ 369989 w 685724"/>
                <a:gd name="connsiteY62" fmla="*/ 744370 h 1186158"/>
                <a:gd name="connsiteX63" fmla="*/ 371065 w 685724"/>
                <a:gd name="connsiteY63" fmla="*/ 748370 h 1186158"/>
                <a:gd name="connsiteX64" fmla="*/ 371170 w 685724"/>
                <a:gd name="connsiteY64" fmla="*/ 753723 h 1186158"/>
                <a:gd name="connsiteX65" fmla="*/ 367369 w 685724"/>
                <a:gd name="connsiteY65" fmla="*/ 763639 h 1186158"/>
                <a:gd name="connsiteX66" fmla="*/ 363950 w 685724"/>
                <a:gd name="connsiteY66" fmla="*/ 767296 h 1186158"/>
                <a:gd name="connsiteX67" fmla="*/ 362111 w 685724"/>
                <a:gd name="connsiteY67" fmla="*/ 768668 h 1186158"/>
                <a:gd name="connsiteX68" fmla="*/ 352882 w 685724"/>
                <a:gd name="connsiteY68" fmla="*/ 772297 h 1186158"/>
                <a:gd name="connsiteX69" fmla="*/ 335613 w 685724"/>
                <a:gd name="connsiteY69" fmla="*/ 765496 h 1186158"/>
                <a:gd name="connsiteX70" fmla="*/ 332117 w 685724"/>
                <a:gd name="connsiteY70" fmla="*/ 757067 h 1186158"/>
                <a:gd name="connsiteX71" fmla="*/ 333079 w 685724"/>
                <a:gd name="connsiteY71" fmla="*/ 747789 h 1186158"/>
                <a:gd name="connsiteX72" fmla="*/ 338070 w 685724"/>
                <a:gd name="connsiteY72" fmla="*/ 740464 h 1186158"/>
                <a:gd name="connsiteX73" fmla="*/ 339966 w 685724"/>
                <a:gd name="connsiteY73" fmla="*/ 739217 h 1186158"/>
                <a:gd name="connsiteX74" fmla="*/ 343195 w 685724"/>
                <a:gd name="connsiteY74" fmla="*/ 735588 h 1186158"/>
                <a:gd name="connsiteX75" fmla="*/ 359559 w 685724"/>
                <a:gd name="connsiteY75" fmla="*/ 733626 h 1186158"/>
                <a:gd name="connsiteX76" fmla="*/ 355425 w 685724"/>
                <a:gd name="connsiteY76" fmla="*/ 661178 h 1186158"/>
                <a:gd name="connsiteX77" fmla="*/ 356378 w 685724"/>
                <a:gd name="connsiteY77" fmla="*/ 661340 h 1186158"/>
                <a:gd name="connsiteX78" fmla="*/ 359959 w 685724"/>
                <a:gd name="connsiteY78" fmla="*/ 662331 h 1186158"/>
                <a:gd name="connsiteX79" fmla="*/ 361616 w 685724"/>
                <a:gd name="connsiteY79" fmla="*/ 663264 h 1186158"/>
                <a:gd name="connsiteX80" fmla="*/ 363169 w 685724"/>
                <a:gd name="connsiteY80" fmla="*/ 664178 h 1186158"/>
                <a:gd name="connsiteX81" fmla="*/ 365731 w 685724"/>
                <a:gd name="connsiteY81" fmla="*/ 666626 h 1186158"/>
                <a:gd name="connsiteX82" fmla="*/ 366322 w 685724"/>
                <a:gd name="connsiteY82" fmla="*/ 667369 h 1186158"/>
                <a:gd name="connsiteX83" fmla="*/ 367903 w 685724"/>
                <a:gd name="connsiteY83" fmla="*/ 670046 h 1186158"/>
                <a:gd name="connsiteX84" fmla="*/ 368084 w 685724"/>
                <a:gd name="connsiteY84" fmla="*/ 670446 h 1186158"/>
                <a:gd name="connsiteX85" fmla="*/ 369056 w 685724"/>
                <a:gd name="connsiteY85" fmla="*/ 673980 h 1186158"/>
                <a:gd name="connsiteX86" fmla="*/ 369094 w 685724"/>
                <a:gd name="connsiteY86" fmla="*/ 674456 h 1186158"/>
                <a:gd name="connsiteX87" fmla="*/ 369122 w 685724"/>
                <a:gd name="connsiteY87" fmla="*/ 677618 h 1186158"/>
                <a:gd name="connsiteX88" fmla="*/ 368970 w 685724"/>
                <a:gd name="connsiteY88" fmla="*/ 678571 h 1186158"/>
                <a:gd name="connsiteX89" fmla="*/ 367989 w 685724"/>
                <a:gd name="connsiteY89" fmla="*/ 682076 h 1186158"/>
                <a:gd name="connsiteX90" fmla="*/ 367722 w 685724"/>
                <a:gd name="connsiteY90" fmla="*/ 682600 h 1186158"/>
                <a:gd name="connsiteX91" fmla="*/ 366198 w 685724"/>
                <a:gd name="connsiteY91" fmla="*/ 685229 h 1186158"/>
                <a:gd name="connsiteX92" fmla="*/ 365655 w 685724"/>
                <a:gd name="connsiteY92" fmla="*/ 685924 h 1186158"/>
                <a:gd name="connsiteX93" fmla="*/ 363122 w 685724"/>
                <a:gd name="connsiteY93" fmla="*/ 688420 h 1186158"/>
                <a:gd name="connsiteX94" fmla="*/ 362721 w 685724"/>
                <a:gd name="connsiteY94" fmla="*/ 688686 h 1186158"/>
                <a:gd name="connsiteX95" fmla="*/ 360130 w 685724"/>
                <a:gd name="connsiteY95" fmla="*/ 690210 h 1186158"/>
                <a:gd name="connsiteX96" fmla="*/ 356787 w 685724"/>
                <a:gd name="connsiteY96" fmla="*/ 691229 h 1186158"/>
                <a:gd name="connsiteX97" fmla="*/ 354549 w 685724"/>
                <a:gd name="connsiteY97" fmla="*/ 691353 h 1186158"/>
                <a:gd name="connsiteX98" fmla="*/ 352320 w 685724"/>
                <a:gd name="connsiteY98" fmla="*/ 691277 h 1186158"/>
                <a:gd name="connsiteX99" fmla="*/ 350434 w 685724"/>
                <a:gd name="connsiteY99" fmla="*/ 690839 h 1186158"/>
                <a:gd name="connsiteX100" fmla="*/ 345300 w 685724"/>
                <a:gd name="connsiteY100" fmla="*/ 689905 h 1186158"/>
                <a:gd name="connsiteX101" fmla="*/ 340633 w 685724"/>
                <a:gd name="connsiteY101" fmla="*/ 686334 h 1186158"/>
                <a:gd name="connsiteX102" fmla="*/ 338966 w 685724"/>
                <a:gd name="connsiteY102" fmla="*/ 683495 h 1186158"/>
                <a:gd name="connsiteX103" fmla="*/ 337842 w 685724"/>
                <a:gd name="connsiteY103" fmla="*/ 679780 h 1186158"/>
                <a:gd name="connsiteX104" fmla="*/ 337718 w 685724"/>
                <a:gd name="connsiteY104" fmla="*/ 675751 h 1186158"/>
                <a:gd name="connsiteX105" fmla="*/ 337823 w 685724"/>
                <a:gd name="connsiteY105" fmla="*/ 674675 h 1186158"/>
                <a:gd name="connsiteX106" fmla="*/ 340766 w 685724"/>
                <a:gd name="connsiteY106" fmla="*/ 667455 h 1186158"/>
                <a:gd name="connsiteX107" fmla="*/ 343347 w 685724"/>
                <a:gd name="connsiteY107" fmla="*/ 664740 h 1186158"/>
                <a:gd name="connsiteX108" fmla="*/ 344024 w 685724"/>
                <a:gd name="connsiteY108" fmla="*/ 664207 h 1186158"/>
                <a:gd name="connsiteX109" fmla="*/ 347234 w 685724"/>
                <a:gd name="connsiteY109" fmla="*/ 662369 h 1186158"/>
                <a:gd name="connsiteX110" fmla="*/ 350729 w 685724"/>
                <a:gd name="connsiteY110" fmla="*/ 661349 h 1186158"/>
                <a:gd name="connsiteX111" fmla="*/ 351691 w 685724"/>
                <a:gd name="connsiteY111" fmla="*/ 661207 h 1186158"/>
                <a:gd name="connsiteX112" fmla="*/ 355425 w 685724"/>
                <a:gd name="connsiteY112" fmla="*/ 661178 h 1186158"/>
                <a:gd name="connsiteX113" fmla="*/ 455819 w 685724"/>
                <a:gd name="connsiteY113" fmla="*/ 591093 h 1186158"/>
                <a:gd name="connsiteX114" fmla="*/ 534029 w 685724"/>
                <a:gd name="connsiteY114" fmla="*/ 820636 h 1186158"/>
                <a:gd name="connsiteX115" fmla="*/ 553869 w 685724"/>
                <a:gd name="connsiteY115" fmla="*/ 757047 h 1186158"/>
                <a:gd name="connsiteX116" fmla="*/ 524475 w 685724"/>
                <a:gd name="connsiteY116" fmla="*/ 672427 h 1186158"/>
                <a:gd name="connsiteX117" fmla="*/ 470230 w 685724"/>
                <a:gd name="connsiteY117" fmla="*/ 604304 h 1186158"/>
                <a:gd name="connsiteX118" fmla="*/ 455819 w 685724"/>
                <a:gd name="connsiteY118" fmla="*/ 591093 h 1186158"/>
                <a:gd name="connsiteX119" fmla="*/ 238097 w 685724"/>
                <a:gd name="connsiteY119" fmla="*/ 579758 h 1186158"/>
                <a:gd name="connsiteX120" fmla="*/ 205512 w 685724"/>
                <a:gd name="connsiteY120" fmla="*/ 620477 h 1186158"/>
                <a:gd name="connsiteX121" fmla="*/ 155981 w 685724"/>
                <a:gd name="connsiteY121" fmla="*/ 694915 h 1186158"/>
                <a:gd name="connsiteX122" fmla="*/ 152286 w 685724"/>
                <a:gd name="connsiteY122" fmla="*/ 785146 h 1186158"/>
                <a:gd name="connsiteX123" fmla="*/ 159487 w 685724"/>
                <a:gd name="connsiteY123" fmla="*/ 827961 h 1186158"/>
                <a:gd name="connsiteX124" fmla="*/ 163659 w 685724"/>
                <a:gd name="connsiteY124" fmla="*/ 840943 h 1186158"/>
                <a:gd name="connsiteX125" fmla="*/ 164249 w 685724"/>
                <a:gd name="connsiteY125" fmla="*/ 838076 h 1186158"/>
                <a:gd name="connsiteX126" fmla="*/ 178327 w 685724"/>
                <a:gd name="connsiteY126" fmla="*/ 778640 h 1186158"/>
                <a:gd name="connsiteX127" fmla="*/ 238097 w 685724"/>
                <a:gd name="connsiteY127" fmla="*/ 579758 h 1186158"/>
                <a:gd name="connsiteX128" fmla="*/ 384724 w 685724"/>
                <a:gd name="connsiteY128" fmla="*/ 570205 h 1186158"/>
                <a:gd name="connsiteX129" fmla="*/ 342881 w 685724"/>
                <a:gd name="connsiteY129" fmla="*/ 572405 h 1186158"/>
                <a:gd name="connsiteX130" fmla="*/ 306219 w 685724"/>
                <a:gd name="connsiteY130" fmla="*/ 570757 h 1186158"/>
                <a:gd name="connsiteX131" fmla="*/ 311506 w 685724"/>
                <a:gd name="connsiteY131" fmla="*/ 574148 h 1186158"/>
                <a:gd name="connsiteX132" fmla="*/ 325564 w 685724"/>
                <a:gd name="connsiteY132" fmla="*/ 582911 h 1186158"/>
                <a:gd name="connsiteX133" fmla="*/ 332137 w 685724"/>
                <a:gd name="connsiteY133" fmla="*/ 587264 h 1186158"/>
                <a:gd name="connsiteX134" fmla="*/ 338919 w 685724"/>
                <a:gd name="connsiteY134" fmla="*/ 586540 h 1186158"/>
                <a:gd name="connsiteX135" fmla="*/ 343871 w 685724"/>
                <a:gd name="connsiteY135" fmla="*/ 587664 h 1186158"/>
                <a:gd name="connsiteX136" fmla="*/ 344024 w 685724"/>
                <a:gd name="connsiteY136" fmla="*/ 587740 h 1186158"/>
                <a:gd name="connsiteX137" fmla="*/ 347158 w 685724"/>
                <a:gd name="connsiteY137" fmla="*/ 588464 h 1186158"/>
                <a:gd name="connsiteX138" fmla="*/ 351072 w 685724"/>
                <a:gd name="connsiteY138" fmla="*/ 590512 h 1186158"/>
                <a:gd name="connsiteX139" fmla="*/ 384724 w 685724"/>
                <a:gd name="connsiteY139" fmla="*/ 570205 h 1186158"/>
                <a:gd name="connsiteX140" fmla="*/ 260785 w 685724"/>
                <a:gd name="connsiteY140" fmla="*/ 564109 h 1186158"/>
                <a:gd name="connsiteX141" fmla="*/ 197996 w 685724"/>
                <a:gd name="connsiteY141" fmla="*/ 794918 h 1186158"/>
                <a:gd name="connsiteX142" fmla="*/ 186252 w 685724"/>
                <a:gd name="connsiteY142" fmla="*/ 847525 h 1186158"/>
                <a:gd name="connsiteX143" fmla="*/ 184404 w 685724"/>
                <a:gd name="connsiteY143" fmla="*/ 894064 h 1186158"/>
                <a:gd name="connsiteX144" fmla="*/ 255251 w 685724"/>
                <a:gd name="connsiteY144" fmla="*/ 940670 h 1186158"/>
                <a:gd name="connsiteX145" fmla="*/ 464591 w 685724"/>
                <a:gd name="connsiteY145" fmla="*/ 935184 h 1186158"/>
                <a:gd name="connsiteX146" fmla="*/ 525904 w 685724"/>
                <a:gd name="connsiteY146" fmla="*/ 887892 h 1186158"/>
                <a:gd name="connsiteX147" fmla="*/ 511131 w 685724"/>
                <a:gd name="connsiteY147" fmla="*/ 835352 h 1186158"/>
                <a:gd name="connsiteX148" fmla="*/ 492138 w 685724"/>
                <a:gd name="connsiteY148" fmla="*/ 781002 h 1186158"/>
                <a:gd name="connsiteX149" fmla="*/ 418262 w 685724"/>
                <a:gd name="connsiteY149" fmla="*/ 565385 h 1186158"/>
                <a:gd name="connsiteX150" fmla="*/ 407546 w 685724"/>
                <a:gd name="connsiteY150" fmla="*/ 567261 h 1186158"/>
                <a:gd name="connsiteX151" fmla="*/ 408527 w 685724"/>
                <a:gd name="connsiteY151" fmla="*/ 568909 h 1186158"/>
                <a:gd name="connsiteX152" fmla="*/ 431873 w 685724"/>
                <a:gd name="connsiteY152" fmla="*/ 623906 h 1186158"/>
                <a:gd name="connsiteX153" fmla="*/ 429596 w 685724"/>
                <a:gd name="connsiteY153" fmla="*/ 635603 h 1186158"/>
                <a:gd name="connsiteX154" fmla="*/ 417967 w 685724"/>
                <a:gd name="connsiteY154" fmla="*/ 638042 h 1186158"/>
                <a:gd name="connsiteX155" fmla="*/ 387182 w 685724"/>
                <a:gd name="connsiteY155" fmla="*/ 628583 h 1186158"/>
                <a:gd name="connsiteX156" fmla="*/ 386772 w 685724"/>
                <a:gd name="connsiteY156" fmla="*/ 628450 h 1186158"/>
                <a:gd name="connsiteX157" fmla="*/ 383381 w 685724"/>
                <a:gd name="connsiteY157" fmla="*/ 628726 h 1186158"/>
                <a:gd name="connsiteX158" fmla="*/ 378647 w 685724"/>
                <a:gd name="connsiteY158" fmla="*/ 627917 h 1186158"/>
                <a:gd name="connsiteX159" fmla="*/ 378457 w 685724"/>
                <a:gd name="connsiteY159" fmla="*/ 627917 h 1186158"/>
                <a:gd name="connsiteX160" fmla="*/ 367541 w 685724"/>
                <a:gd name="connsiteY160" fmla="*/ 622592 h 1186158"/>
                <a:gd name="connsiteX161" fmla="*/ 360721 w 685724"/>
                <a:gd name="connsiteY161" fmla="*/ 620630 h 1186158"/>
                <a:gd name="connsiteX162" fmla="*/ 345196 w 685724"/>
                <a:gd name="connsiteY162" fmla="*/ 631707 h 1186158"/>
                <a:gd name="connsiteX163" fmla="*/ 334509 w 685724"/>
                <a:gd name="connsiteY163" fmla="*/ 630660 h 1186158"/>
                <a:gd name="connsiteX164" fmla="*/ 326965 w 685724"/>
                <a:gd name="connsiteY164" fmla="*/ 625659 h 1186158"/>
                <a:gd name="connsiteX165" fmla="*/ 322897 w 685724"/>
                <a:gd name="connsiteY165" fmla="*/ 622516 h 1186158"/>
                <a:gd name="connsiteX166" fmla="*/ 316830 w 685724"/>
                <a:gd name="connsiteY166" fmla="*/ 625002 h 1186158"/>
                <a:gd name="connsiteX167" fmla="*/ 287769 w 685724"/>
                <a:gd name="connsiteY167" fmla="*/ 636937 h 1186158"/>
                <a:gd name="connsiteX168" fmla="*/ 271444 w 685724"/>
                <a:gd name="connsiteY168" fmla="*/ 642595 h 1186158"/>
                <a:gd name="connsiteX169" fmla="*/ 257061 w 685724"/>
                <a:gd name="connsiteY169" fmla="*/ 631384 h 1186158"/>
                <a:gd name="connsiteX170" fmla="*/ 261185 w 685724"/>
                <a:gd name="connsiteY170" fmla="*/ 616115 h 1186158"/>
                <a:gd name="connsiteX171" fmla="*/ 268081 w 685724"/>
                <a:gd name="connsiteY171" fmla="*/ 602380 h 1186158"/>
                <a:gd name="connsiteX172" fmla="*/ 282064 w 685724"/>
                <a:gd name="connsiteY172" fmla="*/ 574557 h 1186158"/>
                <a:gd name="connsiteX173" fmla="*/ 286884 w 685724"/>
                <a:gd name="connsiteY173" fmla="*/ 568547 h 1186158"/>
                <a:gd name="connsiteX174" fmla="*/ 260785 w 685724"/>
                <a:gd name="connsiteY174" fmla="*/ 564109 h 1186158"/>
                <a:gd name="connsiteX175" fmla="*/ 484958 w 685724"/>
                <a:gd name="connsiteY175" fmla="*/ 406190 h 1186158"/>
                <a:gd name="connsiteX176" fmla="*/ 489137 w 685724"/>
                <a:gd name="connsiteY176" fmla="*/ 418338 h 1186158"/>
                <a:gd name="connsiteX177" fmla="*/ 465210 w 685724"/>
                <a:gd name="connsiteY177" fmla="*/ 441436 h 1186158"/>
                <a:gd name="connsiteX178" fmla="*/ 436226 w 685724"/>
                <a:gd name="connsiteY178" fmla="*/ 449332 h 1186158"/>
                <a:gd name="connsiteX179" fmla="*/ 401764 w 685724"/>
                <a:gd name="connsiteY179" fmla="*/ 441655 h 1186158"/>
                <a:gd name="connsiteX180" fmla="*/ 378523 w 685724"/>
                <a:gd name="connsiteY180" fmla="*/ 419871 h 1186158"/>
                <a:gd name="connsiteX181" fmla="*/ 382000 w 685724"/>
                <a:gd name="connsiteY181" fmla="*/ 416309 h 1186158"/>
                <a:gd name="connsiteX182" fmla="*/ 395144 w 685724"/>
                <a:gd name="connsiteY182" fmla="*/ 420672 h 1186158"/>
                <a:gd name="connsiteX183" fmla="*/ 408022 w 685724"/>
                <a:gd name="connsiteY183" fmla="*/ 425520 h 1186158"/>
                <a:gd name="connsiteX184" fmla="*/ 433254 w 685724"/>
                <a:gd name="connsiteY184" fmla="*/ 429301 h 1186158"/>
                <a:gd name="connsiteX185" fmla="*/ 455819 w 685724"/>
                <a:gd name="connsiteY185" fmla="*/ 423329 h 1186158"/>
                <a:gd name="connsiteX186" fmla="*/ 471821 w 685724"/>
                <a:gd name="connsiteY186" fmla="*/ 408422 h 1186158"/>
                <a:gd name="connsiteX187" fmla="*/ 484958 w 685724"/>
                <a:gd name="connsiteY187" fmla="*/ 406190 h 1186158"/>
                <a:gd name="connsiteX188" fmla="*/ 542153 w 685724"/>
                <a:gd name="connsiteY188" fmla="*/ 284550 h 1186158"/>
                <a:gd name="connsiteX189" fmla="*/ 553507 w 685724"/>
                <a:gd name="connsiteY189" fmla="*/ 293999 h 1186158"/>
                <a:gd name="connsiteX190" fmla="*/ 556660 w 685724"/>
                <a:gd name="connsiteY190" fmla="*/ 318269 h 1186158"/>
                <a:gd name="connsiteX191" fmla="*/ 555736 w 685724"/>
                <a:gd name="connsiteY191" fmla="*/ 324746 h 1186158"/>
                <a:gd name="connsiteX192" fmla="*/ 553774 w 685724"/>
                <a:gd name="connsiteY192" fmla="*/ 335585 h 1186158"/>
                <a:gd name="connsiteX193" fmla="*/ 541420 w 685724"/>
                <a:gd name="connsiteY193" fmla="*/ 346072 h 1186158"/>
                <a:gd name="connsiteX194" fmla="*/ 526904 w 685724"/>
                <a:gd name="connsiteY194" fmla="*/ 340443 h 1186158"/>
                <a:gd name="connsiteX195" fmla="*/ 523103 w 685724"/>
                <a:gd name="connsiteY195" fmla="*/ 329051 h 1186158"/>
                <a:gd name="connsiteX196" fmla="*/ 522960 w 685724"/>
                <a:gd name="connsiteY196" fmla="*/ 321155 h 1186158"/>
                <a:gd name="connsiteX197" fmla="*/ 522170 w 685724"/>
                <a:gd name="connsiteY197" fmla="*/ 309696 h 1186158"/>
                <a:gd name="connsiteX198" fmla="*/ 524846 w 685724"/>
                <a:gd name="connsiteY198" fmla="*/ 296209 h 1186158"/>
                <a:gd name="connsiteX199" fmla="*/ 528047 w 685724"/>
                <a:gd name="connsiteY199" fmla="*/ 291513 h 1186158"/>
                <a:gd name="connsiteX200" fmla="*/ 528723 w 685724"/>
                <a:gd name="connsiteY200" fmla="*/ 290370 h 1186158"/>
                <a:gd name="connsiteX201" fmla="*/ 542153 w 685724"/>
                <a:gd name="connsiteY201" fmla="*/ 284550 h 1186158"/>
                <a:gd name="connsiteX202" fmla="*/ 303818 w 685724"/>
                <a:gd name="connsiteY202" fmla="*/ 284550 h 1186158"/>
                <a:gd name="connsiteX203" fmla="*/ 315172 w 685724"/>
                <a:gd name="connsiteY203" fmla="*/ 293999 h 1186158"/>
                <a:gd name="connsiteX204" fmla="*/ 318325 w 685724"/>
                <a:gd name="connsiteY204" fmla="*/ 318269 h 1186158"/>
                <a:gd name="connsiteX205" fmla="*/ 317401 w 685724"/>
                <a:gd name="connsiteY205" fmla="*/ 324746 h 1186158"/>
                <a:gd name="connsiteX206" fmla="*/ 315439 w 685724"/>
                <a:gd name="connsiteY206" fmla="*/ 335585 h 1186158"/>
                <a:gd name="connsiteX207" fmla="*/ 303085 w 685724"/>
                <a:gd name="connsiteY207" fmla="*/ 346072 h 1186158"/>
                <a:gd name="connsiteX208" fmla="*/ 288569 w 685724"/>
                <a:gd name="connsiteY208" fmla="*/ 340443 h 1186158"/>
                <a:gd name="connsiteX209" fmla="*/ 284768 w 685724"/>
                <a:gd name="connsiteY209" fmla="*/ 329051 h 1186158"/>
                <a:gd name="connsiteX210" fmla="*/ 284625 w 685724"/>
                <a:gd name="connsiteY210" fmla="*/ 321155 h 1186158"/>
                <a:gd name="connsiteX211" fmla="*/ 283835 w 685724"/>
                <a:gd name="connsiteY211" fmla="*/ 309696 h 1186158"/>
                <a:gd name="connsiteX212" fmla="*/ 286511 w 685724"/>
                <a:gd name="connsiteY212" fmla="*/ 296209 h 1186158"/>
                <a:gd name="connsiteX213" fmla="*/ 289712 w 685724"/>
                <a:gd name="connsiteY213" fmla="*/ 291513 h 1186158"/>
                <a:gd name="connsiteX214" fmla="*/ 290388 w 685724"/>
                <a:gd name="connsiteY214" fmla="*/ 290370 h 1186158"/>
                <a:gd name="connsiteX215" fmla="*/ 303818 w 685724"/>
                <a:gd name="connsiteY215" fmla="*/ 284550 h 1186158"/>
                <a:gd name="connsiteX216" fmla="*/ 305800 w 685724"/>
                <a:gd name="connsiteY216" fmla="*/ 226428 h 1186158"/>
                <a:gd name="connsiteX217" fmla="*/ 244659 w 685724"/>
                <a:gd name="connsiteY217" fmla="*/ 251755 h 1186158"/>
                <a:gd name="connsiteX218" fmla="*/ 219332 w 685724"/>
                <a:gd name="connsiteY218" fmla="*/ 312896 h 1186158"/>
                <a:gd name="connsiteX219" fmla="*/ 244659 w 685724"/>
                <a:gd name="connsiteY219" fmla="*/ 374028 h 1186158"/>
                <a:gd name="connsiteX220" fmla="*/ 305800 w 685724"/>
                <a:gd name="connsiteY220" fmla="*/ 399355 h 1186158"/>
                <a:gd name="connsiteX221" fmla="*/ 366932 w 685724"/>
                <a:gd name="connsiteY221" fmla="*/ 374028 h 1186158"/>
                <a:gd name="connsiteX222" fmla="*/ 392259 w 685724"/>
                <a:gd name="connsiteY222" fmla="*/ 312896 h 1186158"/>
                <a:gd name="connsiteX223" fmla="*/ 366932 w 685724"/>
                <a:gd name="connsiteY223" fmla="*/ 251755 h 1186158"/>
                <a:gd name="connsiteX224" fmla="*/ 305800 w 685724"/>
                <a:gd name="connsiteY224" fmla="*/ 226428 h 1186158"/>
                <a:gd name="connsiteX225" fmla="*/ 561061 w 685724"/>
                <a:gd name="connsiteY225" fmla="*/ 218199 h 1186158"/>
                <a:gd name="connsiteX226" fmla="*/ 499920 w 685724"/>
                <a:gd name="connsiteY226" fmla="*/ 243526 h 1186158"/>
                <a:gd name="connsiteX227" fmla="*/ 474593 w 685724"/>
                <a:gd name="connsiteY227" fmla="*/ 304667 h 1186158"/>
                <a:gd name="connsiteX228" fmla="*/ 499920 w 685724"/>
                <a:gd name="connsiteY228" fmla="*/ 365808 h 1186158"/>
                <a:gd name="connsiteX229" fmla="*/ 561061 w 685724"/>
                <a:gd name="connsiteY229" fmla="*/ 391135 h 1186158"/>
                <a:gd name="connsiteX230" fmla="*/ 622192 w 685724"/>
                <a:gd name="connsiteY230" fmla="*/ 365808 h 1186158"/>
                <a:gd name="connsiteX231" fmla="*/ 647519 w 685724"/>
                <a:gd name="connsiteY231" fmla="*/ 304667 h 1186158"/>
                <a:gd name="connsiteX232" fmla="*/ 622192 w 685724"/>
                <a:gd name="connsiteY232" fmla="*/ 243526 h 1186158"/>
                <a:gd name="connsiteX233" fmla="*/ 561061 w 685724"/>
                <a:gd name="connsiteY233" fmla="*/ 218199 h 1186158"/>
                <a:gd name="connsiteX234" fmla="*/ 342881 w 685724"/>
                <a:gd name="connsiteY234" fmla="*/ 24689 h 1186158"/>
                <a:gd name="connsiteX235" fmla="*/ 117053 w 685724"/>
                <a:gd name="connsiteY235" fmla="*/ 102060 h 1186158"/>
                <a:gd name="connsiteX236" fmla="*/ 24717 w 685724"/>
                <a:gd name="connsiteY236" fmla="*/ 286198 h 1186158"/>
                <a:gd name="connsiteX237" fmla="*/ 117053 w 685724"/>
                <a:gd name="connsiteY237" fmla="*/ 470335 h 1186158"/>
                <a:gd name="connsiteX238" fmla="*/ 342881 w 685724"/>
                <a:gd name="connsiteY238" fmla="*/ 547706 h 1186158"/>
                <a:gd name="connsiteX239" fmla="*/ 568709 w 685724"/>
                <a:gd name="connsiteY239" fmla="*/ 470335 h 1186158"/>
                <a:gd name="connsiteX240" fmla="*/ 648567 w 685724"/>
                <a:gd name="connsiteY240" fmla="*/ 358654 h 1186158"/>
                <a:gd name="connsiteX241" fmla="*/ 561070 w 685724"/>
                <a:gd name="connsiteY241" fmla="*/ 407575 h 1186158"/>
                <a:gd name="connsiteX242" fmla="*/ 458419 w 685724"/>
                <a:gd name="connsiteY242" fmla="*/ 310086 h 1186158"/>
                <a:gd name="connsiteX243" fmla="*/ 455086 w 685724"/>
                <a:gd name="connsiteY243" fmla="*/ 307848 h 1186158"/>
                <a:gd name="connsiteX244" fmla="*/ 429292 w 685724"/>
                <a:gd name="connsiteY244" fmla="*/ 301685 h 1186158"/>
                <a:gd name="connsiteX245" fmla="*/ 415566 w 685724"/>
                <a:gd name="connsiteY245" fmla="*/ 304076 h 1186158"/>
                <a:gd name="connsiteX246" fmla="*/ 408422 w 685724"/>
                <a:gd name="connsiteY246" fmla="*/ 306610 h 1186158"/>
                <a:gd name="connsiteX247" fmla="*/ 408737 w 685724"/>
                <a:gd name="connsiteY247" fmla="*/ 312887 h 1186158"/>
                <a:gd name="connsiteX248" fmla="*/ 305810 w 685724"/>
                <a:gd name="connsiteY248" fmla="*/ 415814 h 1186158"/>
                <a:gd name="connsiteX249" fmla="*/ 202883 w 685724"/>
                <a:gd name="connsiteY249" fmla="*/ 312887 h 1186158"/>
                <a:gd name="connsiteX250" fmla="*/ 305810 w 685724"/>
                <a:gd name="connsiteY250" fmla="*/ 209960 h 1186158"/>
                <a:gd name="connsiteX251" fmla="*/ 407041 w 685724"/>
                <a:gd name="connsiteY251" fmla="*/ 294732 h 1186158"/>
                <a:gd name="connsiteX252" fmla="*/ 411604 w 685724"/>
                <a:gd name="connsiteY252" fmla="*/ 292589 h 1186158"/>
                <a:gd name="connsiteX253" fmla="*/ 428330 w 685724"/>
                <a:gd name="connsiteY253" fmla="*/ 288950 h 1186158"/>
                <a:gd name="connsiteX254" fmla="*/ 458372 w 685724"/>
                <a:gd name="connsiteY254" fmla="*/ 294913 h 1186158"/>
                <a:gd name="connsiteX255" fmla="*/ 458629 w 685724"/>
                <a:gd name="connsiteY255" fmla="*/ 295037 h 1186158"/>
                <a:gd name="connsiteX256" fmla="*/ 561070 w 685724"/>
                <a:gd name="connsiteY256" fmla="*/ 201720 h 1186158"/>
                <a:gd name="connsiteX257" fmla="*/ 660854 w 685724"/>
                <a:gd name="connsiteY257" fmla="*/ 279835 h 1186158"/>
                <a:gd name="connsiteX258" fmla="*/ 568709 w 685724"/>
                <a:gd name="connsiteY258" fmla="*/ 102060 h 1186158"/>
                <a:gd name="connsiteX259" fmla="*/ 342881 w 685724"/>
                <a:gd name="connsiteY259" fmla="*/ 24689 h 1186158"/>
                <a:gd name="connsiteX260" fmla="*/ 342872 w 685724"/>
                <a:gd name="connsiteY260" fmla="*/ 0 h 1186158"/>
                <a:gd name="connsiteX261" fmla="*/ 584463 w 685724"/>
                <a:gd name="connsiteY261" fmla="*/ 83048 h 1186158"/>
                <a:gd name="connsiteX262" fmla="*/ 685724 w 685724"/>
                <a:gd name="connsiteY262" fmla="*/ 286217 h 1186158"/>
                <a:gd name="connsiteX263" fmla="*/ 584445 w 685724"/>
                <a:gd name="connsiteY263" fmla="*/ 489375 h 1186158"/>
                <a:gd name="connsiteX264" fmla="*/ 447094 w 685724"/>
                <a:gd name="connsiteY264" fmla="*/ 558917 h 1186158"/>
                <a:gd name="connsiteX265" fmla="*/ 462048 w 685724"/>
                <a:gd name="connsiteY265" fmla="*/ 573510 h 1186158"/>
                <a:gd name="connsiteX266" fmla="*/ 493652 w 685724"/>
                <a:gd name="connsiteY266" fmla="*/ 603075 h 1186158"/>
                <a:gd name="connsiteX267" fmla="*/ 547335 w 685724"/>
                <a:gd name="connsiteY267" fmla="*/ 675199 h 1186158"/>
                <a:gd name="connsiteX268" fmla="*/ 575481 w 685724"/>
                <a:gd name="connsiteY268" fmla="*/ 763314 h 1186158"/>
                <a:gd name="connsiteX269" fmla="*/ 544192 w 685724"/>
                <a:gd name="connsiteY269" fmla="*/ 850992 h 1186158"/>
                <a:gd name="connsiteX270" fmla="*/ 536219 w 685724"/>
                <a:gd name="connsiteY270" fmla="*/ 925487 h 1186158"/>
                <a:gd name="connsiteX271" fmla="*/ 447665 w 685724"/>
                <a:gd name="connsiteY271" fmla="*/ 965178 h 1186158"/>
                <a:gd name="connsiteX272" fmla="*/ 417109 w 685724"/>
                <a:gd name="connsiteY272" fmla="*/ 971074 h 1186158"/>
                <a:gd name="connsiteX273" fmla="*/ 428187 w 685724"/>
                <a:gd name="connsiteY273" fmla="*/ 1050989 h 1186158"/>
                <a:gd name="connsiteX274" fmla="*/ 434302 w 685724"/>
                <a:gd name="connsiteY274" fmla="*/ 1098137 h 1186158"/>
                <a:gd name="connsiteX275" fmla="*/ 437083 w 685724"/>
                <a:gd name="connsiteY275" fmla="*/ 1119092 h 1186158"/>
                <a:gd name="connsiteX276" fmla="*/ 438607 w 685724"/>
                <a:gd name="connsiteY276" fmla="*/ 1118245 h 1186158"/>
                <a:gd name="connsiteX277" fmla="*/ 490166 w 685724"/>
                <a:gd name="connsiteY277" fmla="*/ 1108748 h 1186158"/>
                <a:gd name="connsiteX278" fmla="*/ 535229 w 685724"/>
                <a:gd name="connsiteY278" fmla="*/ 1116635 h 1186158"/>
                <a:gd name="connsiteX279" fmla="*/ 539391 w 685724"/>
                <a:gd name="connsiteY279" fmla="*/ 1144686 h 1186158"/>
                <a:gd name="connsiteX280" fmla="*/ 502196 w 685724"/>
                <a:gd name="connsiteY280" fmla="*/ 1161307 h 1186158"/>
                <a:gd name="connsiteX281" fmla="*/ 422243 w 685724"/>
                <a:gd name="connsiteY281" fmla="*/ 1151639 h 1186158"/>
                <a:gd name="connsiteX282" fmla="*/ 414528 w 685724"/>
                <a:gd name="connsiteY282" fmla="*/ 1109072 h 1186158"/>
                <a:gd name="connsiteX283" fmla="*/ 409118 w 685724"/>
                <a:gd name="connsiteY283" fmla="*/ 1057818 h 1186158"/>
                <a:gd name="connsiteX284" fmla="*/ 400898 w 685724"/>
                <a:gd name="connsiteY284" fmla="*/ 973303 h 1186158"/>
                <a:gd name="connsiteX285" fmla="*/ 305229 w 685724"/>
                <a:gd name="connsiteY285" fmla="*/ 974246 h 1186158"/>
                <a:gd name="connsiteX286" fmla="*/ 305762 w 685724"/>
                <a:gd name="connsiteY286" fmla="*/ 987857 h 1186158"/>
                <a:gd name="connsiteX287" fmla="*/ 307143 w 685724"/>
                <a:gd name="connsiteY287" fmla="*/ 1044692 h 1186158"/>
                <a:gd name="connsiteX288" fmla="*/ 307858 w 685724"/>
                <a:gd name="connsiteY288" fmla="*/ 1163326 h 1186158"/>
                <a:gd name="connsiteX289" fmla="*/ 293637 w 685724"/>
                <a:gd name="connsiteY289" fmla="*/ 1171385 h 1186158"/>
                <a:gd name="connsiteX290" fmla="*/ 290608 w 685724"/>
                <a:gd name="connsiteY290" fmla="*/ 1173451 h 1186158"/>
                <a:gd name="connsiteX291" fmla="*/ 278149 w 685724"/>
                <a:gd name="connsiteY291" fmla="*/ 1179347 h 1186158"/>
                <a:gd name="connsiteX292" fmla="*/ 252441 w 685724"/>
                <a:gd name="connsiteY292" fmla="*/ 1185243 h 1186158"/>
                <a:gd name="connsiteX293" fmla="*/ 205131 w 685724"/>
                <a:gd name="connsiteY293" fmla="*/ 1177633 h 1186158"/>
                <a:gd name="connsiteX294" fmla="*/ 195005 w 685724"/>
                <a:gd name="connsiteY294" fmla="*/ 1155792 h 1186158"/>
                <a:gd name="connsiteX295" fmla="*/ 207883 w 685724"/>
                <a:gd name="connsiteY295" fmla="*/ 1137818 h 1186158"/>
                <a:gd name="connsiteX296" fmla="*/ 227200 w 685724"/>
                <a:gd name="connsiteY296" fmla="*/ 1132904 h 1186158"/>
                <a:gd name="connsiteX297" fmla="*/ 253422 w 685724"/>
                <a:gd name="connsiteY297" fmla="*/ 1131541 h 1186158"/>
                <a:gd name="connsiteX298" fmla="*/ 277739 w 685724"/>
                <a:gd name="connsiteY298" fmla="*/ 1133494 h 1186158"/>
                <a:gd name="connsiteX299" fmla="*/ 286455 w 685724"/>
                <a:gd name="connsiteY299" fmla="*/ 1135237 h 1186158"/>
                <a:gd name="connsiteX300" fmla="*/ 286655 w 685724"/>
                <a:gd name="connsiteY300" fmla="*/ 1050217 h 1186158"/>
                <a:gd name="connsiteX301" fmla="*/ 287550 w 685724"/>
                <a:gd name="connsiteY301" fmla="*/ 996077 h 1186158"/>
                <a:gd name="connsiteX302" fmla="*/ 289103 w 685724"/>
                <a:gd name="connsiteY302" fmla="*/ 972245 h 1186158"/>
                <a:gd name="connsiteX303" fmla="*/ 220932 w 685724"/>
                <a:gd name="connsiteY303" fmla="*/ 956062 h 1186158"/>
                <a:gd name="connsiteX304" fmla="*/ 159353 w 685724"/>
                <a:gd name="connsiteY304" fmla="*/ 889568 h 1186158"/>
                <a:gd name="connsiteX305" fmla="*/ 158887 w 685724"/>
                <a:gd name="connsiteY305" fmla="*/ 875147 h 1186158"/>
                <a:gd name="connsiteX306" fmla="*/ 156143 w 685724"/>
                <a:gd name="connsiteY306" fmla="*/ 873881 h 1186158"/>
                <a:gd name="connsiteX307" fmla="*/ 139103 w 685724"/>
                <a:gd name="connsiteY307" fmla="*/ 834609 h 1186158"/>
                <a:gd name="connsiteX308" fmla="*/ 131207 w 685724"/>
                <a:gd name="connsiteY308" fmla="*/ 788270 h 1186158"/>
                <a:gd name="connsiteX309" fmla="*/ 135207 w 685724"/>
                <a:gd name="connsiteY309" fmla="*/ 694125 h 1186158"/>
                <a:gd name="connsiteX310" fmla="*/ 185814 w 685724"/>
                <a:gd name="connsiteY310" fmla="*/ 615315 h 1186158"/>
                <a:gd name="connsiteX311" fmla="*/ 217656 w 685724"/>
                <a:gd name="connsiteY311" fmla="*/ 575672 h 1186158"/>
                <a:gd name="connsiteX312" fmla="*/ 233544 w 685724"/>
                <a:gd name="connsiteY312" fmla="*/ 557489 h 1186158"/>
                <a:gd name="connsiteX313" fmla="*/ 101279 w 685724"/>
                <a:gd name="connsiteY313" fmla="*/ 489366 h 1186158"/>
                <a:gd name="connsiteX314" fmla="*/ 0 w 685724"/>
                <a:gd name="connsiteY314" fmla="*/ 286207 h 1186158"/>
                <a:gd name="connsiteX315" fmla="*/ 101279 w 685724"/>
                <a:gd name="connsiteY315" fmla="*/ 83048 h 1186158"/>
                <a:gd name="connsiteX316" fmla="*/ 342872 w 685724"/>
                <a:gd name="connsiteY316" fmla="*/ 0 h 118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685724" h="1186158">
                  <a:moveTo>
                    <a:pt x="246936" y="1150801"/>
                  </a:moveTo>
                  <a:cubicBezTo>
                    <a:pt x="239058" y="1151268"/>
                    <a:pt x="230886" y="1151887"/>
                    <a:pt x="223180" y="1153639"/>
                  </a:cubicBezTo>
                  <a:cubicBezTo>
                    <a:pt x="221637" y="1153992"/>
                    <a:pt x="218665" y="1154944"/>
                    <a:pt x="217722" y="1155516"/>
                  </a:cubicBezTo>
                  <a:cubicBezTo>
                    <a:pt x="216589" y="1156192"/>
                    <a:pt x="216084" y="1156583"/>
                    <a:pt x="215722" y="1157268"/>
                  </a:cubicBezTo>
                  <a:lnTo>
                    <a:pt x="215751" y="1157497"/>
                  </a:lnTo>
                  <a:cubicBezTo>
                    <a:pt x="216532" y="1162383"/>
                    <a:pt x="222828" y="1163584"/>
                    <a:pt x="227000" y="1164203"/>
                  </a:cubicBezTo>
                  <a:cubicBezTo>
                    <a:pt x="234429" y="1165308"/>
                    <a:pt x="242002" y="1165755"/>
                    <a:pt x="249507" y="1165260"/>
                  </a:cubicBezTo>
                  <a:cubicBezTo>
                    <a:pt x="257490" y="1164736"/>
                    <a:pt x="265347" y="1163383"/>
                    <a:pt x="273148" y="1161650"/>
                  </a:cubicBezTo>
                  <a:cubicBezTo>
                    <a:pt x="276587" y="1160888"/>
                    <a:pt x="279959" y="1160097"/>
                    <a:pt x="283340" y="1159107"/>
                  </a:cubicBezTo>
                  <a:cubicBezTo>
                    <a:pt x="284397" y="1158802"/>
                    <a:pt x="285398" y="1158688"/>
                    <a:pt x="286426" y="1158488"/>
                  </a:cubicBezTo>
                  <a:cubicBezTo>
                    <a:pt x="286426" y="1156726"/>
                    <a:pt x="286436" y="1154954"/>
                    <a:pt x="286445" y="1153182"/>
                  </a:cubicBezTo>
                  <a:cubicBezTo>
                    <a:pt x="285302" y="1152935"/>
                    <a:pt x="284169" y="1152696"/>
                    <a:pt x="283045" y="1152525"/>
                  </a:cubicBezTo>
                  <a:cubicBezTo>
                    <a:pt x="279159" y="1151925"/>
                    <a:pt x="275263" y="1151563"/>
                    <a:pt x="271348" y="1151239"/>
                  </a:cubicBezTo>
                  <a:cubicBezTo>
                    <a:pt x="263195" y="1150572"/>
                    <a:pt x="255108" y="1150315"/>
                    <a:pt x="246936" y="1150801"/>
                  </a:cubicBezTo>
                  <a:close/>
                  <a:moveTo>
                    <a:pt x="486004" y="1129046"/>
                  </a:moveTo>
                  <a:cubicBezTo>
                    <a:pt x="471497" y="1129970"/>
                    <a:pt x="458067" y="1133799"/>
                    <a:pt x="444170" y="1137742"/>
                  </a:cubicBezTo>
                  <a:cubicBezTo>
                    <a:pt x="442751" y="1138152"/>
                    <a:pt x="441446" y="1138218"/>
                    <a:pt x="440265" y="1138028"/>
                  </a:cubicBezTo>
                  <a:cubicBezTo>
                    <a:pt x="440550" y="1138828"/>
                    <a:pt x="440779" y="1139676"/>
                    <a:pt x="441160" y="1140419"/>
                  </a:cubicBezTo>
                  <a:cubicBezTo>
                    <a:pt x="446713" y="1151258"/>
                    <a:pt x="471249" y="1145429"/>
                    <a:pt x="480889" y="1144010"/>
                  </a:cubicBezTo>
                  <a:cubicBezTo>
                    <a:pt x="488232" y="1142933"/>
                    <a:pt x="495548" y="1141457"/>
                    <a:pt x="502720" y="1139533"/>
                  </a:cubicBezTo>
                  <a:cubicBezTo>
                    <a:pt x="504768" y="1138980"/>
                    <a:pt x="522837" y="1134875"/>
                    <a:pt x="522989" y="1132208"/>
                  </a:cubicBezTo>
                  <a:cubicBezTo>
                    <a:pt x="523018" y="1131589"/>
                    <a:pt x="510111" y="1129789"/>
                    <a:pt x="508273" y="1129589"/>
                  </a:cubicBezTo>
                  <a:cubicBezTo>
                    <a:pt x="500872" y="1128798"/>
                    <a:pt x="493433" y="1128579"/>
                    <a:pt x="486004" y="1129046"/>
                  </a:cubicBezTo>
                  <a:close/>
                  <a:moveTo>
                    <a:pt x="358445" y="838638"/>
                  </a:moveTo>
                  <a:cubicBezTo>
                    <a:pt x="361026" y="838962"/>
                    <a:pt x="363350" y="839905"/>
                    <a:pt x="365426" y="841477"/>
                  </a:cubicBezTo>
                  <a:cubicBezTo>
                    <a:pt x="366303" y="842343"/>
                    <a:pt x="367170" y="843201"/>
                    <a:pt x="368046" y="844068"/>
                  </a:cubicBezTo>
                  <a:cubicBezTo>
                    <a:pt x="369599" y="846077"/>
                    <a:pt x="370570" y="848325"/>
                    <a:pt x="370961" y="850830"/>
                  </a:cubicBezTo>
                  <a:cubicBezTo>
                    <a:pt x="370980" y="852126"/>
                    <a:pt x="370999" y="853412"/>
                    <a:pt x="371008" y="854698"/>
                  </a:cubicBezTo>
                  <a:cubicBezTo>
                    <a:pt x="370846" y="856679"/>
                    <a:pt x="370208" y="858469"/>
                    <a:pt x="369103" y="860060"/>
                  </a:cubicBezTo>
                  <a:cubicBezTo>
                    <a:pt x="368303" y="861765"/>
                    <a:pt x="367132" y="863175"/>
                    <a:pt x="365579" y="864299"/>
                  </a:cubicBezTo>
                  <a:cubicBezTo>
                    <a:pt x="364112" y="865537"/>
                    <a:pt x="362464" y="866327"/>
                    <a:pt x="360617" y="866689"/>
                  </a:cubicBezTo>
                  <a:cubicBezTo>
                    <a:pt x="358797" y="867375"/>
                    <a:pt x="356911" y="867556"/>
                    <a:pt x="354949" y="867242"/>
                  </a:cubicBezTo>
                  <a:cubicBezTo>
                    <a:pt x="352368" y="866918"/>
                    <a:pt x="350034" y="865975"/>
                    <a:pt x="347967" y="864403"/>
                  </a:cubicBezTo>
                  <a:cubicBezTo>
                    <a:pt x="347091" y="863537"/>
                    <a:pt x="346224" y="862679"/>
                    <a:pt x="345348" y="861813"/>
                  </a:cubicBezTo>
                  <a:cubicBezTo>
                    <a:pt x="343795" y="859812"/>
                    <a:pt x="342824" y="857555"/>
                    <a:pt x="342443" y="855050"/>
                  </a:cubicBezTo>
                  <a:cubicBezTo>
                    <a:pt x="342424" y="853764"/>
                    <a:pt x="342414" y="852469"/>
                    <a:pt x="342395" y="851183"/>
                  </a:cubicBezTo>
                  <a:cubicBezTo>
                    <a:pt x="342557" y="849202"/>
                    <a:pt x="343195" y="847411"/>
                    <a:pt x="344300" y="845820"/>
                  </a:cubicBezTo>
                  <a:cubicBezTo>
                    <a:pt x="345100" y="844115"/>
                    <a:pt x="346272" y="842706"/>
                    <a:pt x="347824" y="841582"/>
                  </a:cubicBezTo>
                  <a:cubicBezTo>
                    <a:pt x="349291" y="840343"/>
                    <a:pt x="350939" y="839553"/>
                    <a:pt x="352787" y="839191"/>
                  </a:cubicBezTo>
                  <a:cubicBezTo>
                    <a:pt x="354597" y="838505"/>
                    <a:pt x="356483" y="838324"/>
                    <a:pt x="358445" y="838638"/>
                  </a:cubicBezTo>
                  <a:close/>
                  <a:moveTo>
                    <a:pt x="351272" y="794348"/>
                  </a:moveTo>
                  <a:cubicBezTo>
                    <a:pt x="353101" y="794166"/>
                    <a:pt x="354872" y="794462"/>
                    <a:pt x="356587" y="795243"/>
                  </a:cubicBezTo>
                  <a:lnTo>
                    <a:pt x="357320" y="795662"/>
                  </a:lnTo>
                  <a:cubicBezTo>
                    <a:pt x="358949" y="796329"/>
                    <a:pt x="360349" y="797291"/>
                    <a:pt x="361483" y="798615"/>
                  </a:cubicBezTo>
                  <a:cubicBezTo>
                    <a:pt x="362912" y="799815"/>
                    <a:pt x="363978" y="801310"/>
                    <a:pt x="364674" y="803082"/>
                  </a:cubicBezTo>
                  <a:cubicBezTo>
                    <a:pt x="365521" y="804854"/>
                    <a:pt x="365874" y="806692"/>
                    <a:pt x="365721" y="808606"/>
                  </a:cubicBezTo>
                  <a:cubicBezTo>
                    <a:pt x="365912" y="810569"/>
                    <a:pt x="365597" y="812454"/>
                    <a:pt x="364769" y="814283"/>
                  </a:cubicBezTo>
                  <a:cubicBezTo>
                    <a:pt x="364093" y="816093"/>
                    <a:pt x="363045" y="817607"/>
                    <a:pt x="361607" y="818836"/>
                  </a:cubicBezTo>
                  <a:cubicBezTo>
                    <a:pt x="360406" y="820265"/>
                    <a:pt x="358911" y="821332"/>
                    <a:pt x="357139" y="822027"/>
                  </a:cubicBezTo>
                  <a:cubicBezTo>
                    <a:pt x="355367" y="822875"/>
                    <a:pt x="353529" y="823218"/>
                    <a:pt x="351615" y="823075"/>
                  </a:cubicBezTo>
                  <a:cubicBezTo>
                    <a:pt x="349662" y="823265"/>
                    <a:pt x="347767" y="822951"/>
                    <a:pt x="345947" y="822113"/>
                  </a:cubicBezTo>
                  <a:cubicBezTo>
                    <a:pt x="343614" y="821141"/>
                    <a:pt x="341652" y="819655"/>
                    <a:pt x="340090" y="817665"/>
                  </a:cubicBezTo>
                  <a:cubicBezTo>
                    <a:pt x="339461" y="816607"/>
                    <a:pt x="338832" y="815550"/>
                    <a:pt x="338204" y="814493"/>
                  </a:cubicBezTo>
                  <a:cubicBezTo>
                    <a:pt x="337184" y="812102"/>
                    <a:pt x="336822" y="809616"/>
                    <a:pt x="337137" y="807035"/>
                  </a:cubicBezTo>
                  <a:cubicBezTo>
                    <a:pt x="337470" y="805787"/>
                    <a:pt x="337794" y="804539"/>
                    <a:pt x="338118" y="803291"/>
                  </a:cubicBezTo>
                  <a:cubicBezTo>
                    <a:pt x="339089" y="800958"/>
                    <a:pt x="340575" y="799005"/>
                    <a:pt x="342566" y="797434"/>
                  </a:cubicBezTo>
                  <a:lnTo>
                    <a:pt x="343090" y="797119"/>
                  </a:lnTo>
                  <a:cubicBezTo>
                    <a:pt x="343995" y="796405"/>
                    <a:pt x="344995" y="795805"/>
                    <a:pt x="346090" y="795329"/>
                  </a:cubicBezTo>
                  <a:cubicBezTo>
                    <a:pt x="347748" y="794538"/>
                    <a:pt x="349481" y="794205"/>
                    <a:pt x="351272" y="794348"/>
                  </a:cubicBezTo>
                  <a:close/>
                  <a:moveTo>
                    <a:pt x="359559" y="733626"/>
                  </a:moveTo>
                  <a:cubicBezTo>
                    <a:pt x="361264" y="734254"/>
                    <a:pt x="362969" y="735207"/>
                    <a:pt x="364331" y="736407"/>
                  </a:cubicBezTo>
                  <a:cubicBezTo>
                    <a:pt x="366741" y="738531"/>
                    <a:pt x="367931" y="740074"/>
                    <a:pt x="369408" y="742912"/>
                  </a:cubicBezTo>
                  <a:lnTo>
                    <a:pt x="369989" y="744370"/>
                  </a:lnTo>
                  <a:cubicBezTo>
                    <a:pt x="370398" y="745656"/>
                    <a:pt x="370837" y="746999"/>
                    <a:pt x="371065" y="748370"/>
                  </a:cubicBezTo>
                  <a:cubicBezTo>
                    <a:pt x="371351" y="750123"/>
                    <a:pt x="371332" y="751961"/>
                    <a:pt x="371170" y="753723"/>
                  </a:cubicBezTo>
                  <a:cubicBezTo>
                    <a:pt x="370827" y="757343"/>
                    <a:pt x="369389" y="760667"/>
                    <a:pt x="367369" y="763639"/>
                  </a:cubicBezTo>
                  <a:cubicBezTo>
                    <a:pt x="366436" y="764991"/>
                    <a:pt x="365121" y="766201"/>
                    <a:pt x="363950" y="767296"/>
                  </a:cubicBezTo>
                  <a:lnTo>
                    <a:pt x="362111" y="768668"/>
                  </a:lnTo>
                  <a:cubicBezTo>
                    <a:pt x="359187" y="770459"/>
                    <a:pt x="356387" y="771869"/>
                    <a:pt x="352882" y="772297"/>
                  </a:cubicBezTo>
                  <a:cubicBezTo>
                    <a:pt x="346491" y="773069"/>
                    <a:pt x="339528" y="770849"/>
                    <a:pt x="335613" y="765496"/>
                  </a:cubicBezTo>
                  <a:cubicBezTo>
                    <a:pt x="333794" y="763001"/>
                    <a:pt x="332537" y="760143"/>
                    <a:pt x="332117" y="757067"/>
                  </a:cubicBezTo>
                  <a:cubicBezTo>
                    <a:pt x="331670" y="753704"/>
                    <a:pt x="332117" y="750980"/>
                    <a:pt x="333079" y="747789"/>
                  </a:cubicBezTo>
                  <a:cubicBezTo>
                    <a:pt x="333965" y="744846"/>
                    <a:pt x="335918" y="742551"/>
                    <a:pt x="338070" y="740464"/>
                  </a:cubicBezTo>
                  <a:lnTo>
                    <a:pt x="339966" y="739217"/>
                  </a:lnTo>
                  <a:cubicBezTo>
                    <a:pt x="340861" y="737883"/>
                    <a:pt x="341900" y="736635"/>
                    <a:pt x="343195" y="735588"/>
                  </a:cubicBezTo>
                  <a:cubicBezTo>
                    <a:pt x="347834" y="731816"/>
                    <a:pt x="354158" y="731654"/>
                    <a:pt x="359559" y="733626"/>
                  </a:cubicBezTo>
                  <a:close/>
                  <a:moveTo>
                    <a:pt x="355425" y="661178"/>
                  </a:moveTo>
                  <a:lnTo>
                    <a:pt x="356378" y="661340"/>
                  </a:lnTo>
                  <a:cubicBezTo>
                    <a:pt x="357083" y="661502"/>
                    <a:pt x="358921" y="661854"/>
                    <a:pt x="359959" y="662331"/>
                  </a:cubicBezTo>
                  <a:lnTo>
                    <a:pt x="361616" y="663264"/>
                  </a:lnTo>
                  <a:lnTo>
                    <a:pt x="363169" y="664178"/>
                  </a:lnTo>
                  <a:cubicBezTo>
                    <a:pt x="364083" y="664826"/>
                    <a:pt x="365131" y="665998"/>
                    <a:pt x="365731" y="666626"/>
                  </a:cubicBezTo>
                  <a:lnTo>
                    <a:pt x="366322" y="667369"/>
                  </a:lnTo>
                  <a:cubicBezTo>
                    <a:pt x="366865" y="668217"/>
                    <a:pt x="367446" y="669141"/>
                    <a:pt x="367903" y="670046"/>
                  </a:cubicBezTo>
                  <a:lnTo>
                    <a:pt x="368084" y="670446"/>
                  </a:lnTo>
                  <a:cubicBezTo>
                    <a:pt x="368503" y="671589"/>
                    <a:pt x="368903" y="672770"/>
                    <a:pt x="369056" y="673980"/>
                  </a:cubicBezTo>
                  <a:lnTo>
                    <a:pt x="369094" y="674456"/>
                  </a:lnTo>
                  <a:cubicBezTo>
                    <a:pt x="369132" y="675494"/>
                    <a:pt x="369179" y="676580"/>
                    <a:pt x="369122" y="677618"/>
                  </a:cubicBezTo>
                  <a:lnTo>
                    <a:pt x="368970" y="678571"/>
                  </a:lnTo>
                  <a:cubicBezTo>
                    <a:pt x="368741" y="679504"/>
                    <a:pt x="368456" y="681009"/>
                    <a:pt x="367989" y="682076"/>
                  </a:cubicBezTo>
                  <a:lnTo>
                    <a:pt x="367722" y="682600"/>
                  </a:lnTo>
                  <a:cubicBezTo>
                    <a:pt x="367236" y="683476"/>
                    <a:pt x="366750" y="684390"/>
                    <a:pt x="366198" y="685229"/>
                  </a:cubicBezTo>
                  <a:lnTo>
                    <a:pt x="365655" y="685924"/>
                  </a:lnTo>
                  <a:cubicBezTo>
                    <a:pt x="364874" y="686772"/>
                    <a:pt x="364065" y="687715"/>
                    <a:pt x="363122" y="688420"/>
                  </a:cubicBezTo>
                  <a:lnTo>
                    <a:pt x="362721" y="688686"/>
                  </a:lnTo>
                  <a:cubicBezTo>
                    <a:pt x="361883" y="689210"/>
                    <a:pt x="361016" y="689772"/>
                    <a:pt x="360130" y="690210"/>
                  </a:cubicBezTo>
                  <a:cubicBezTo>
                    <a:pt x="359102" y="690715"/>
                    <a:pt x="357788" y="690991"/>
                    <a:pt x="356787" y="691229"/>
                  </a:cubicBezTo>
                  <a:cubicBezTo>
                    <a:pt x="356054" y="691401"/>
                    <a:pt x="355301" y="691344"/>
                    <a:pt x="354549" y="691353"/>
                  </a:cubicBezTo>
                  <a:cubicBezTo>
                    <a:pt x="353797" y="691363"/>
                    <a:pt x="353054" y="691439"/>
                    <a:pt x="352320" y="691277"/>
                  </a:cubicBezTo>
                  <a:lnTo>
                    <a:pt x="350434" y="690839"/>
                  </a:lnTo>
                  <a:cubicBezTo>
                    <a:pt x="348663" y="690810"/>
                    <a:pt x="346786" y="690458"/>
                    <a:pt x="345300" y="689905"/>
                  </a:cubicBezTo>
                  <a:cubicBezTo>
                    <a:pt x="343491" y="689239"/>
                    <a:pt x="341795" y="687839"/>
                    <a:pt x="340633" y="686334"/>
                  </a:cubicBezTo>
                  <a:cubicBezTo>
                    <a:pt x="339976" y="685476"/>
                    <a:pt x="339461" y="684467"/>
                    <a:pt x="338966" y="683495"/>
                  </a:cubicBezTo>
                  <a:cubicBezTo>
                    <a:pt x="338385" y="682371"/>
                    <a:pt x="337995" y="680914"/>
                    <a:pt x="337842" y="679780"/>
                  </a:cubicBezTo>
                  <a:cubicBezTo>
                    <a:pt x="337632" y="678475"/>
                    <a:pt x="337699" y="676970"/>
                    <a:pt x="337718" y="675751"/>
                  </a:cubicBezTo>
                  <a:lnTo>
                    <a:pt x="337823" y="674675"/>
                  </a:lnTo>
                  <a:cubicBezTo>
                    <a:pt x="338413" y="671703"/>
                    <a:pt x="339071" y="669960"/>
                    <a:pt x="340766" y="667455"/>
                  </a:cubicBezTo>
                  <a:cubicBezTo>
                    <a:pt x="341443" y="666455"/>
                    <a:pt x="342576" y="665464"/>
                    <a:pt x="343347" y="664740"/>
                  </a:cubicBezTo>
                  <a:lnTo>
                    <a:pt x="344024" y="664207"/>
                  </a:lnTo>
                  <a:cubicBezTo>
                    <a:pt x="345053" y="663559"/>
                    <a:pt x="346091" y="662835"/>
                    <a:pt x="347234" y="662369"/>
                  </a:cubicBezTo>
                  <a:cubicBezTo>
                    <a:pt x="348358" y="661911"/>
                    <a:pt x="349558" y="661626"/>
                    <a:pt x="350729" y="661349"/>
                  </a:cubicBezTo>
                  <a:lnTo>
                    <a:pt x="351691" y="661207"/>
                  </a:lnTo>
                  <a:cubicBezTo>
                    <a:pt x="352930" y="661130"/>
                    <a:pt x="354187" y="661083"/>
                    <a:pt x="355425" y="661178"/>
                  </a:cubicBezTo>
                  <a:close/>
                  <a:moveTo>
                    <a:pt x="455819" y="591093"/>
                  </a:moveTo>
                  <a:cubicBezTo>
                    <a:pt x="482194" y="667503"/>
                    <a:pt x="508559" y="743922"/>
                    <a:pt x="534029" y="820636"/>
                  </a:cubicBezTo>
                  <a:cubicBezTo>
                    <a:pt x="543916" y="800548"/>
                    <a:pt x="551898" y="779850"/>
                    <a:pt x="553869" y="757047"/>
                  </a:cubicBezTo>
                  <a:cubicBezTo>
                    <a:pt x="556460" y="727043"/>
                    <a:pt x="539677" y="697249"/>
                    <a:pt x="524475" y="672427"/>
                  </a:cubicBezTo>
                  <a:cubicBezTo>
                    <a:pt x="509311" y="647662"/>
                    <a:pt x="491033" y="624583"/>
                    <a:pt x="470230" y="604304"/>
                  </a:cubicBezTo>
                  <a:cubicBezTo>
                    <a:pt x="465563" y="599761"/>
                    <a:pt x="460658" y="595455"/>
                    <a:pt x="455819" y="591093"/>
                  </a:cubicBezTo>
                  <a:close/>
                  <a:moveTo>
                    <a:pt x="238097" y="579758"/>
                  </a:moveTo>
                  <a:cubicBezTo>
                    <a:pt x="227371" y="593541"/>
                    <a:pt x="215827" y="606866"/>
                    <a:pt x="205512" y="620477"/>
                  </a:cubicBezTo>
                  <a:cubicBezTo>
                    <a:pt x="187871" y="643757"/>
                    <a:pt x="167697" y="667941"/>
                    <a:pt x="155981" y="694915"/>
                  </a:cubicBezTo>
                  <a:cubicBezTo>
                    <a:pt x="143408" y="723852"/>
                    <a:pt x="148199" y="754904"/>
                    <a:pt x="152286" y="785146"/>
                  </a:cubicBezTo>
                  <a:cubicBezTo>
                    <a:pt x="154229" y="799490"/>
                    <a:pt x="156248" y="813845"/>
                    <a:pt x="159487" y="827961"/>
                  </a:cubicBezTo>
                  <a:cubicBezTo>
                    <a:pt x="160449" y="832142"/>
                    <a:pt x="162020" y="836514"/>
                    <a:pt x="163659" y="840943"/>
                  </a:cubicBezTo>
                  <a:cubicBezTo>
                    <a:pt x="163868" y="839991"/>
                    <a:pt x="164040" y="839029"/>
                    <a:pt x="164249" y="838076"/>
                  </a:cubicBezTo>
                  <a:cubicBezTo>
                    <a:pt x="168640" y="818198"/>
                    <a:pt x="173403" y="798395"/>
                    <a:pt x="178327" y="778640"/>
                  </a:cubicBezTo>
                  <a:cubicBezTo>
                    <a:pt x="195043" y="711556"/>
                    <a:pt x="213465" y="644423"/>
                    <a:pt x="238097" y="579758"/>
                  </a:cubicBezTo>
                  <a:close/>
                  <a:moveTo>
                    <a:pt x="384724" y="570205"/>
                  </a:moveTo>
                  <a:cubicBezTo>
                    <a:pt x="370999" y="571605"/>
                    <a:pt x="357054" y="572405"/>
                    <a:pt x="342881" y="572405"/>
                  </a:cubicBezTo>
                  <a:cubicBezTo>
                    <a:pt x="330489" y="572405"/>
                    <a:pt x="318268" y="571824"/>
                    <a:pt x="306219" y="570757"/>
                  </a:cubicBezTo>
                  <a:cubicBezTo>
                    <a:pt x="308020" y="571919"/>
                    <a:pt x="309782" y="573110"/>
                    <a:pt x="311506" y="574148"/>
                  </a:cubicBezTo>
                  <a:cubicBezTo>
                    <a:pt x="316230" y="577015"/>
                    <a:pt x="320907" y="579939"/>
                    <a:pt x="325564" y="582911"/>
                  </a:cubicBezTo>
                  <a:cubicBezTo>
                    <a:pt x="327793" y="584330"/>
                    <a:pt x="330041" y="585702"/>
                    <a:pt x="332137" y="587264"/>
                  </a:cubicBezTo>
                  <a:cubicBezTo>
                    <a:pt x="334356" y="586702"/>
                    <a:pt x="336633" y="586407"/>
                    <a:pt x="338919" y="586540"/>
                  </a:cubicBezTo>
                  <a:cubicBezTo>
                    <a:pt x="340595" y="586635"/>
                    <a:pt x="342290" y="587178"/>
                    <a:pt x="343871" y="587664"/>
                  </a:cubicBezTo>
                  <a:lnTo>
                    <a:pt x="344024" y="587740"/>
                  </a:lnTo>
                  <a:cubicBezTo>
                    <a:pt x="345024" y="587912"/>
                    <a:pt x="345996" y="588093"/>
                    <a:pt x="347158" y="588464"/>
                  </a:cubicBezTo>
                  <a:cubicBezTo>
                    <a:pt x="348549" y="588912"/>
                    <a:pt x="349853" y="589674"/>
                    <a:pt x="351072" y="590512"/>
                  </a:cubicBezTo>
                  <a:cubicBezTo>
                    <a:pt x="361931" y="583130"/>
                    <a:pt x="373447" y="576882"/>
                    <a:pt x="384724" y="570205"/>
                  </a:cubicBezTo>
                  <a:close/>
                  <a:moveTo>
                    <a:pt x="260785" y="564109"/>
                  </a:moveTo>
                  <a:cubicBezTo>
                    <a:pt x="239678" y="641004"/>
                    <a:pt x="216275" y="717223"/>
                    <a:pt x="197996" y="794918"/>
                  </a:cubicBezTo>
                  <a:cubicBezTo>
                    <a:pt x="193881" y="812397"/>
                    <a:pt x="189729" y="829904"/>
                    <a:pt x="186252" y="847525"/>
                  </a:cubicBezTo>
                  <a:cubicBezTo>
                    <a:pt x="183271" y="862641"/>
                    <a:pt x="180642" y="878843"/>
                    <a:pt x="184404" y="894064"/>
                  </a:cubicBezTo>
                  <a:cubicBezTo>
                    <a:pt x="192062" y="924992"/>
                    <a:pt x="228219" y="934345"/>
                    <a:pt x="255251" y="940670"/>
                  </a:cubicBezTo>
                  <a:cubicBezTo>
                    <a:pt x="323917" y="956739"/>
                    <a:pt x="396888" y="955224"/>
                    <a:pt x="464591" y="935184"/>
                  </a:cubicBezTo>
                  <a:cubicBezTo>
                    <a:pt x="487404" y="928430"/>
                    <a:pt x="525104" y="917248"/>
                    <a:pt x="525904" y="887892"/>
                  </a:cubicBezTo>
                  <a:cubicBezTo>
                    <a:pt x="526399" y="870252"/>
                    <a:pt x="516893" y="851640"/>
                    <a:pt x="511131" y="835352"/>
                  </a:cubicBezTo>
                  <a:cubicBezTo>
                    <a:pt x="504730" y="817255"/>
                    <a:pt x="498396" y="799138"/>
                    <a:pt x="492138" y="781002"/>
                  </a:cubicBezTo>
                  <a:cubicBezTo>
                    <a:pt x="467335" y="709184"/>
                    <a:pt x="442741" y="637308"/>
                    <a:pt x="418262" y="565385"/>
                  </a:cubicBezTo>
                  <a:cubicBezTo>
                    <a:pt x="414709" y="566052"/>
                    <a:pt x="411147" y="566690"/>
                    <a:pt x="407546" y="567261"/>
                  </a:cubicBezTo>
                  <a:cubicBezTo>
                    <a:pt x="407899" y="567776"/>
                    <a:pt x="408251" y="568300"/>
                    <a:pt x="408527" y="568909"/>
                  </a:cubicBezTo>
                  <a:cubicBezTo>
                    <a:pt x="416814" y="587016"/>
                    <a:pt x="424224" y="605533"/>
                    <a:pt x="431873" y="623906"/>
                  </a:cubicBezTo>
                  <a:cubicBezTo>
                    <a:pt x="433569" y="627974"/>
                    <a:pt x="432578" y="632489"/>
                    <a:pt x="429596" y="635603"/>
                  </a:cubicBezTo>
                  <a:cubicBezTo>
                    <a:pt x="426425" y="638918"/>
                    <a:pt x="422138" y="639328"/>
                    <a:pt x="417967" y="638042"/>
                  </a:cubicBezTo>
                  <a:cubicBezTo>
                    <a:pt x="407708" y="634879"/>
                    <a:pt x="397459" y="631679"/>
                    <a:pt x="387182" y="628583"/>
                  </a:cubicBezTo>
                  <a:lnTo>
                    <a:pt x="386772" y="628450"/>
                  </a:lnTo>
                  <a:cubicBezTo>
                    <a:pt x="385658" y="628574"/>
                    <a:pt x="384562" y="628755"/>
                    <a:pt x="383381" y="628726"/>
                  </a:cubicBezTo>
                  <a:cubicBezTo>
                    <a:pt x="381819" y="628688"/>
                    <a:pt x="380219" y="628383"/>
                    <a:pt x="378647" y="627917"/>
                  </a:cubicBezTo>
                  <a:lnTo>
                    <a:pt x="378457" y="627917"/>
                  </a:lnTo>
                  <a:cubicBezTo>
                    <a:pt x="374180" y="627450"/>
                    <a:pt x="370484" y="625459"/>
                    <a:pt x="367541" y="622592"/>
                  </a:cubicBezTo>
                  <a:cubicBezTo>
                    <a:pt x="365255" y="621925"/>
                    <a:pt x="362912" y="621182"/>
                    <a:pt x="360721" y="620630"/>
                  </a:cubicBezTo>
                  <a:cubicBezTo>
                    <a:pt x="357483" y="626545"/>
                    <a:pt x="351958" y="630631"/>
                    <a:pt x="345196" y="631707"/>
                  </a:cubicBezTo>
                  <a:cubicBezTo>
                    <a:pt x="341481" y="632298"/>
                    <a:pt x="338042" y="631774"/>
                    <a:pt x="334509" y="630660"/>
                  </a:cubicBezTo>
                  <a:cubicBezTo>
                    <a:pt x="331499" y="629707"/>
                    <a:pt x="329165" y="627783"/>
                    <a:pt x="326965" y="625659"/>
                  </a:cubicBezTo>
                  <a:cubicBezTo>
                    <a:pt x="325507" y="624754"/>
                    <a:pt x="324174" y="623687"/>
                    <a:pt x="322897" y="622516"/>
                  </a:cubicBezTo>
                  <a:cubicBezTo>
                    <a:pt x="320869" y="623345"/>
                    <a:pt x="318849" y="624173"/>
                    <a:pt x="316830" y="625002"/>
                  </a:cubicBezTo>
                  <a:cubicBezTo>
                    <a:pt x="307143" y="628983"/>
                    <a:pt x="297456" y="632965"/>
                    <a:pt x="287769" y="636937"/>
                  </a:cubicBezTo>
                  <a:cubicBezTo>
                    <a:pt x="282616" y="639051"/>
                    <a:pt x="277025" y="642099"/>
                    <a:pt x="271444" y="642595"/>
                  </a:cubicBezTo>
                  <a:cubicBezTo>
                    <a:pt x="264319" y="643233"/>
                    <a:pt x="258289" y="638308"/>
                    <a:pt x="257061" y="631384"/>
                  </a:cubicBezTo>
                  <a:cubicBezTo>
                    <a:pt x="256080" y="625869"/>
                    <a:pt x="258804" y="620849"/>
                    <a:pt x="261185" y="616115"/>
                  </a:cubicBezTo>
                  <a:cubicBezTo>
                    <a:pt x="263481" y="611534"/>
                    <a:pt x="265786" y="606952"/>
                    <a:pt x="268081" y="602380"/>
                  </a:cubicBezTo>
                  <a:cubicBezTo>
                    <a:pt x="272739" y="593112"/>
                    <a:pt x="277216" y="583730"/>
                    <a:pt x="282064" y="574557"/>
                  </a:cubicBezTo>
                  <a:cubicBezTo>
                    <a:pt x="283331" y="572167"/>
                    <a:pt x="284950" y="570081"/>
                    <a:pt x="286884" y="568547"/>
                  </a:cubicBezTo>
                  <a:cubicBezTo>
                    <a:pt x="278073" y="567338"/>
                    <a:pt x="269367" y="565861"/>
                    <a:pt x="260785" y="564109"/>
                  </a:cubicBezTo>
                  <a:close/>
                  <a:moveTo>
                    <a:pt x="484958" y="406190"/>
                  </a:moveTo>
                  <a:cubicBezTo>
                    <a:pt x="488956" y="408344"/>
                    <a:pt x="491461" y="412894"/>
                    <a:pt x="489137" y="418338"/>
                  </a:cubicBezTo>
                  <a:cubicBezTo>
                    <a:pt x="484775" y="428539"/>
                    <a:pt x="474678" y="436264"/>
                    <a:pt x="465210" y="441436"/>
                  </a:cubicBezTo>
                  <a:cubicBezTo>
                    <a:pt x="456447" y="446218"/>
                    <a:pt x="446189" y="448980"/>
                    <a:pt x="436226" y="449332"/>
                  </a:cubicBezTo>
                  <a:cubicBezTo>
                    <a:pt x="424367" y="449761"/>
                    <a:pt x="412185" y="447494"/>
                    <a:pt x="401764" y="441655"/>
                  </a:cubicBezTo>
                  <a:cubicBezTo>
                    <a:pt x="393144" y="436835"/>
                    <a:pt x="380780" y="430263"/>
                    <a:pt x="378523" y="419871"/>
                  </a:cubicBezTo>
                  <a:cubicBezTo>
                    <a:pt x="378047" y="417690"/>
                    <a:pt x="380124" y="416290"/>
                    <a:pt x="382000" y="416309"/>
                  </a:cubicBezTo>
                  <a:cubicBezTo>
                    <a:pt x="386943" y="416347"/>
                    <a:pt x="390791" y="418547"/>
                    <a:pt x="395144" y="420672"/>
                  </a:cubicBezTo>
                  <a:cubicBezTo>
                    <a:pt x="399269" y="422681"/>
                    <a:pt x="403574" y="424348"/>
                    <a:pt x="408022" y="425520"/>
                  </a:cubicBezTo>
                  <a:cubicBezTo>
                    <a:pt x="416233" y="427691"/>
                    <a:pt x="424710" y="429492"/>
                    <a:pt x="433254" y="429301"/>
                  </a:cubicBezTo>
                  <a:cubicBezTo>
                    <a:pt x="441122" y="429130"/>
                    <a:pt x="448884" y="427025"/>
                    <a:pt x="455819" y="423329"/>
                  </a:cubicBezTo>
                  <a:cubicBezTo>
                    <a:pt x="462829" y="419605"/>
                    <a:pt x="466734" y="414204"/>
                    <a:pt x="471821" y="408422"/>
                  </a:cubicBezTo>
                  <a:cubicBezTo>
                    <a:pt x="475469" y="404279"/>
                    <a:pt x="480960" y="404036"/>
                    <a:pt x="484958" y="406190"/>
                  </a:cubicBezTo>
                  <a:close/>
                  <a:moveTo>
                    <a:pt x="542153" y="284550"/>
                  </a:moveTo>
                  <a:cubicBezTo>
                    <a:pt x="547421" y="285551"/>
                    <a:pt x="551173" y="289284"/>
                    <a:pt x="553507" y="293999"/>
                  </a:cubicBezTo>
                  <a:cubicBezTo>
                    <a:pt x="557003" y="301105"/>
                    <a:pt x="557346" y="310525"/>
                    <a:pt x="556660" y="318269"/>
                  </a:cubicBezTo>
                  <a:cubicBezTo>
                    <a:pt x="556479" y="320355"/>
                    <a:pt x="556203" y="322574"/>
                    <a:pt x="555736" y="324746"/>
                  </a:cubicBezTo>
                  <a:cubicBezTo>
                    <a:pt x="555574" y="328442"/>
                    <a:pt x="555260" y="332147"/>
                    <a:pt x="553774" y="335585"/>
                  </a:cubicBezTo>
                  <a:cubicBezTo>
                    <a:pt x="551450" y="340977"/>
                    <a:pt x="547049" y="344729"/>
                    <a:pt x="541420" y="346072"/>
                  </a:cubicBezTo>
                  <a:cubicBezTo>
                    <a:pt x="536029" y="347358"/>
                    <a:pt x="530180" y="344844"/>
                    <a:pt x="526904" y="340443"/>
                  </a:cubicBezTo>
                  <a:cubicBezTo>
                    <a:pt x="524494" y="337214"/>
                    <a:pt x="523332" y="333052"/>
                    <a:pt x="523103" y="329051"/>
                  </a:cubicBezTo>
                  <a:cubicBezTo>
                    <a:pt x="522951" y="326432"/>
                    <a:pt x="522922" y="323793"/>
                    <a:pt x="522960" y="321155"/>
                  </a:cubicBezTo>
                  <a:cubicBezTo>
                    <a:pt x="522360" y="317374"/>
                    <a:pt x="522036" y="313535"/>
                    <a:pt x="522170" y="309696"/>
                  </a:cubicBezTo>
                  <a:cubicBezTo>
                    <a:pt x="522322" y="305248"/>
                    <a:pt x="522979" y="300257"/>
                    <a:pt x="524846" y="296209"/>
                  </a:cubicBezTo>
                  <a:cubicBezTo>
                    <a:pt x="525656" y="294456"/>
                    <a:pt x="526761" y="292885"/>
                    <a:pt x="528047" y="291513"/>
                  </a:cubicBezTo>
                  <a:lnTo>
                    <a:pt x="528723" y="290370"/>
                  </a:lnTo>
                  <a:cubicBezTo>
                    <a:pt x="531771" y="286179"/>
                    <a:pt x="536972" y="283569"/>
                    <a:pt x="542153" y="284550"/>
                  </a:cubicBezTo>
                  <a:close/>
                  <a:moveTo>
                    <a:pt x="303818" y="284550"/>
                  </a:moveTo>
                  <a:cubicBezTo>
                    <a:pt x="309076" y="285551"/>
                    <a:pt x="312829" y="289284"/>
                    <a:pt x="315172" y="293999"/>
                  </a:cubicBezTo>
                  <a:cubicBezTo>
                    <a:pt x="318668" y="301105"/>
                    <a:pt x="319020" y="310525"/>
                    <a:pt x="318325" y="318269"/>
                  </a:cubicBezTo>
                  <a:cubicBezTo>
                    <a:pt x="318144" y="320355"/>
                    <a:pt x="317868" y="322574"/>
                    <a:pt x="317401" y="324746"/>
                  </a:cubicBezTo>
                  <a:cubicBezTo>
                    <a:pt x="317239" y="328442"/>
                    <a:pt x="316925" y="332147"/>
                    <a:pt x="315439" y="335585"/>
                  </a:cubicBezTo>
                  <a:cubicBezTo>
                    <a:pt x="313115" y="340977"/>
                    <a:pt x="308714" y="344729"/>
                    <a:pt x="303085" y="346072"/>
                  </a:cubicBezTo>
                  <a:cubicBezTo>
                    <a:pt x="297694" y="347358"/>
                    <a:pt x="291855" y="344844"/>
                    <a:pt x="288569" y="340443"/>
                  </a:cubicBezTo>
                  <a:cubicBezTo>
                    <a:pt x="286159" y="337214"/>
                    <a:pt x="284997" y="333052"/>
                    <a:pt x="284768" y="329051"/>
                  </a:cubicBezTo>
                  <a:cubicBezTo>
                    <a:pt x="284616" y="326432"/>
                    <a:pt x="284587" y="323793"/>
                    <a:pt x="284625" y="321155"/>
                  </a:cubicBezTo>
                  <a:cubicBezTo>
                    <a:pt x="284025" y="317374"/>
                    <a:pt x="283701" y="313535"/>
                    <a:pt x="283835" y="309696"/>
                  </a:cubicBezTo>
                  <a:cubicBezTo>
                    <a:pt x="283987" y="305248"/>
                    <a:pt x="284644" y="300257"/>
                    <a:pt x="286511" y="296209"/>
                  </a:cubicBezTo>
                  <a:cubicBezTo>
                    <a:pt x="287321" y="294456"/>
                    <a:pt x="288426" y="292885"/>
                    <a:pt x="289712" y="291513"/>
                  </a:cubicBezTo>
                  <a:lnTo>
                    <a:pt x="290388" y="290370"/>
                  </a:lnTo>
                  <a:cubicBezTo>
                    <a:pt x="293436" y="286179"/>
                    <a:pt x="298636" y="283569"/>
                    <a:pt x="303818" y="284550"/>
                  </a:cubicBezTo>
                  <a:close/>
                  <a:moveTo>
                    <a:pt x="305800" y="226428"/>
                  </a:moveTo>
                  <a:cubicBezTo>
                    <a:pt x="281892" y="226438"/>
                    <a:pt x="260328" y="236096"/>
                    <a:pt x="244659" y="251755"/>
                  </a:cubicBezTo>
                  <a:cubicBezTo>
                    <a:pt x="229000" y="267433"/>
                    <a:pt x="219342" y="288998"/>
                    <a:pt x="219332" y="312896"/>
                  </a:cubicBezTo>
                  <a:cubicBezTo>
                    <a:pt x="219342" y="336795"/>
                    <a:pt x="229000" y="358359"/>
                    <a:pt x="244659" y="374028"/>
                  </a:cubicBezTo>
                  <a:cubicBezTo>
                    <a:pt x="260337" y="389687"/>
                    <a:pt x="281902" y="399345"/>
                    <a:pt x="305800" y="399355"/>
                  </a:cubicBezTo>
                  <a:cubicBezTo>
                    <a:pt x="329698" y="399345"/>
                    <a:pt x="351263" y="389687"/>
                    <a:pt x="366932" y="374028"/>
                  </a:cubicBezTo>
                  <a:cubicBezTo>
                    <a:pt x="382591" y="358359"/>
                    <a:pt x="392259" y="336795"/>
                    <a:pt x="392259" y="312896"/>
                  </a:cubicBezTo>
                  <a:cubicBezTo>
                    <a:pt x="392249" y="288998"/>
                    <a:pt x="382591" y="267433"/>
                    <a:pt x="366932" y="251755"/>
                  </a:cubicBezTo>
                  <a:cubicBezTo>
                    <a:pt x="351263" y="236096"/>
                    <a:pt x="329698" y="226428"/>
                    <a:pt x="305800" y="226428"/>
                  </a:cubicBezTo>
                  <a:close/>
                  <a:moveTo>
                    <a:pt x="561061" y="218199"/>
                  </a:moveTo>
                  <a:cubicBezTo>
                    <a:pt x="537153" y="218208"/>
                    <a:pt x="515588" y="227867"/>
                    <a:pt x="499920" y="243526"/>
                  </a:cubicBezTo>
                  <a:cubicBezTo>
                    <a:pt x="484261" y="259204"/>
                    <a:pt x="474593" y="280768"/>
                    <a:pt x="474593" y="304667"/>
                  </a:cubicBezTo>
                  <a:cubicBezTo>
                    <a:pt x="474602" y="328574"/>
                    <a:pt x="484261" y="350139"/>
                    <a:pt x="499920" y="365808"/>
                  </a:cubicBezTo>
                  <a:cubicBezTo>
                    <a:pt x="515598" y="381467"/>
                    <a:pt x="537163" y="391135"/>
                    <a:pt x="561061" y="391135"/>
                  </a:cubicBezTo>
                  <a:cubicBezTo>
                    <a:pt x="584959" y="391125"/>
                    <a:pt x="606523" y="381467"/>
                    <a:pt x="622192" y="365808"/>
                  </a:cubicBezTo>
                  <a:cubicBezTo>
                    <a:pt x="637851" y="350129"/>
                    <a:pt x="647519" y="328565"/>
                    <a:pt x="647519" y="304667"/>
                  </a:cubicBezTo>
                  <a:cubicBezTo>
                    <a:pt x="647519" y="280759"/>
                    <a:pt x="637851" y="259204"/>
                    <a:pt x="622192" y="243526"/>
                  </a:cubicBezTo>
                  <a:cubicBezTo>
                    <a:pt x="606523" y="227867"/>
                    <a:pt x="584959" y="218199"/>
                    <a:pt x="561061" y="218199"/>
                  </a:cubicBezTo>
                  <a:close/>
                  <a:moveTo>
                    <a:pt x="342881" y="24689"/>
                  </a:moveTo>
                  <a:cubicBezTo>
                    <a:pt x="254384" y="24679"/>
                    <a:pt x="174479" y="54454"/>
                    <a:pt x="117053" y="102060"/>
                  </a:cubicBezTo>
                  <a:cubicBezTo>
                    <a:pt x="59589" y="149743"/>
                    <a:pt x="24737" y="214713"/>
                    <a:pt x="24717" y="286198"/>
                  </a:cubicBezTo>
                  <a:cubicBezTo>
                    <a:pt x="24737" y="357683"/>
                    <a:pt x="59589" y="422662"/>
                    <a:pt x="117053" y="470335"/>
                  </a:cubicBezTo>
                  <a:cubicBezTo>
                    <a:pt x="174479" y="517941"/>
                    <a:pt x="254384" y="547716"/>
                    <a:pt x="342881" y="547706"/>
                  </a:cubicBezTo>
                  <a:cubicBezTo>
                    <a:pt x="431378" y="547716"/>
                    <a:pt x="511283" y="517941"/>
                    <a:pt x="568709" y="470335"/>
                  </a:cubicBezTo>
                  <a:cubicBezTo>
                    <a:pt x="605971" y="439417"/>
                    <a:pt x="633651" y="401193"/>
                    <a:pt x="648567" y="358654"/>
                  </a:cubicBezTo>
                  <a:cubicBezTo>
                    <a:pt x="630431" y="387972"/>
                    <a:pt x="598084" y="407575"/>
                    <a:pt x="561070" y="407575"/>
                  </a:cubicBezTo>
                  <a:cubicBezTo>
                    <a:pt x="506054" y="407575"/>
                    <a:pt x="461267" y="364388"/>
                    <a:pt x="458419" y="310086"/>
                  </a:cubicBezTo>
                  <a:cubicBezTo>
                    <a:pt x="457305" y="309315"/>
                    <a:pt x="456219" y="308496"/>
                    <a:pt x="455086" y="307848"/>
                  </a:cubicBezTo>
                  <a:cubicBezTo>
                    <a:pt x="447389" y="303419"/>
                    <a:pt x="438131" y="301419"/>
                    <a:pt x="429292" y="301685"/>
                  </a:cubicBezTo>
                  <a:cubicBezTo>
                    <a:pt x="424644" y="301828"/>
                    <a:pt x="419986" y="302628"/>
                    <a:pt x="415566" y="304076"/>
                  </a:cubicBezTo>
                  <a:cubicBezTo>
                    <a:pt x="413261" y="304829"/>
                    <a:pt x="410861" y="305829"/>
                    <a:pt x="408422" y="306610"/>
                  </a:cubicBezTo>
                  <a:cubicBezTo>
                    <a:pt x="408546" y="308696"/>
                    <a:pt x="408737" y="310772"/>
                    <a:pt x="408737" y="312887"/>
                  </a:cubicBezTo>
                  <a:cubicBezTo>
                    <a:pt x="408737" y="369732"/>
                    <a:pt x="362655" y="415804"/>
                    <a:pt x="305810" y="415814"/>
                  </a:cubicBezTo>
                  <a:cubicBezTo>
                    <a:pt x="248964" y="415814"/>
                    <a:pt x="202883" y="369732"/>
                    <a:pt x="202883" y="312887"/>
                  </a:cubicBezTo>
                  <a:cubicBezTo>
                    <a:pt x="202883" y="256042"/>
                    <a:pt x="248955" y="209969"/>
                    <a:pt x="305810" y="209960"/>
                  </a:cubicBezTo>
                  <a:cubicBezTo>
                    <a:pt x="356454" y="209969"/>
                    <a:pt x="398450" y="246555"/>
                    <a:pt x="407041" y="294732"/>
                  </a:cubicBezTo>
                  <a:cubicBezTo>
                    <a:pt x="408594" y="293875"/>
                    <a:pt x="410166" y="293122"/>
                    <a:pt x="411604" y="292589"/>
                  </a:cubicBezTo>
                  <a:cubicBezTo>
                    <a:pt x="416957" y="290598"/>
                    <a:pt x="422624" y="289312"/>
                    <a:pt x="428330" y="288950"/>
                  </a:cubicBezTo>
                  <a:cubicBezTo>
                    <a:pt x="438626" y="288293"/>
                    <a:pt x="449142" y="290208"/>
                    <a:pt x="458372" y="294913"/>
                  </a:cubicBezTo>
                  <a:cubicBezTo>
                    <a:pt x="458457" y="294951"/>
                    <a:pt x="458553" y="294999"/>
                    <a:pt x="458629" y="295037"/>
                  </a:cubicBezTo>
                  <a:cubicBezTo>
                    <a:pt x="463487" y="242697"/>
                    <a:pt x="507464" y="201730"/>
                    <a:pt x="561070" y="201720"/>
                  </a:cubicBezTo>
                  <a:cubicBezTo>
                    <a:pt x="609343" y="201730"/>
                    <a:pt x="649729" y="235001"/>
                    <a:pt x="660854" y="279835"/>
                  </a:cubicBezTo>
                  <a:cubicBezTo>
                    <a:pt x="658835" y="210874"/>
                    <a:pt x="624459" y="148314"/>
                    <a:pt x="568709" y="102060"/>
                  </a:cubicBezTo>
                  <a:cubicBezTo>
                    <a:pt x="511283" y="54454"/>
                    <a:pt x="431378" y="24679"/>
                    <a:pt x="342881" y="24689"/>
                  </a:cubicBezTo>
                  <a:close/>
                  <a:moveTo>
                    <a:pt x="342872" y="0"/>
                  </a:moveTo>
                  <a:cubicBezTo>
                    <a:pt x="436912" y="10"/>
                    <a:pt x="522265" y="31537"/>
                    <a:pt x="584463" y="83048"/>
                  </a:cubicBezTo>
                  <a:cubicBezTo>
                    <a:pt x="646633" y="134483"/>
                    <a:pt x="685762" y="206435"/>
                    <a:pt x="685724" y="286217"/>
                  </a:cubicBezTo>
                  <a:cubicBezTo>
                    <a:pt x="685733" y="365989"/>
                    <a:pt x="646605" y="437931"/>
                    <a:pt x="584445" y="489375"/>
                  </a:cubicBezTo>
                  <a:cubicBezTo>
                    <a:pt x="546278" y="520989"/>
                    <a:pt x="499358" y="545020"/>
                    <a:pt x="447094" y="558917"/>
                  </a:cubicBezTo>
                  <a:cubicBezTo>
                    <a:pt x="451799" y="564070"/>
                    <a:pt x="456838" y="568843"/>
                    <a:pt x="462048" y="573510"/>
                  </a:cubicBezTo>
                  <a:cubicBezTo>
                    <a:pt x="472821" y="583149"/>
                    <a:pt x="483603" y="592665"/>
                    <a:pt x="493652" y="603075"/>
                  </a:cubicBezTo>
                  <a:cubicBezTo>
                    <a:pt x="514550" y="624735"/>
                    <a:pt x="532409" y="649081"/>
                    <a:pt x="547335" y="675199"/>
                  </a:cubicBezTo>
                  <a:cubicBezTo>
                    <a:pt x="562442" y="701640"/>
                    <a:pt x="576834" y="732072"/>
                    <a:pt x="575481" y="763314"/>
                  </a:cubicBezTo>
                  <a:cubicBezTo>
                    <a:pt x="574110" y="794823"/>
                    <a:pt x="558832" y="823827"/>
                    <a:pt x="544192" y="850992"/>
                  </a:cubicBezTo>
                  <a:cubicBezTo>
                    <a:pt x="552222" y="876738"/>
                    <a:pt x="556546" y="903408"/>
                    <a:pt x="536219" y="925487"/>
                  </a:cubicBezTo>
                  <a:cubicBezTo>
                    <a:pt x="514102" y="949519"/>
                    <a:pt x="478241" y="958091"/>
                    <a:pt x="447665" y="965178"/>
                  </a:cubicBezTo>
                  <a:cubicBezTo>
                    <a:pt x="437617" y="967511"/>
                    <a:pt x="427406" y="969454"/>
                    <a:pt x="417109" y="971074"/>
                  </a:cubicBezTo>
                  <a:cubicBezTo>
                    <a:pt x="422396" y="997363"/>
                    <a:pt x="424767" y="1024576"/>
                    <a:pt x="428187" y="1050989"/>
                  </a:cubicBezTo>
                  <a:cubicBezTo>
                    <a:pt x="430225" y="1066705"/>
                    <a:pt x="432225" y="1082431"/>
                    <a:pt x="434302" y="1098137"/>
                  </a:cubicBezTo>
                  <a:cubicBezTo>
                    <a:pt x="435226" y="1105119"/>
                    <a:pt x="436159" y="1112110"/>
                    <a:pt x="437083" y="1119092"/>
                  </a:cubicBezTo>
                  <a:lnTo>
                    <a:pt x="438607" y="1118245"/>
                  </a:lnTo>
                  <a:cubicBezTo>
                    <a:pt x="454647" y="1111406"/>
                    <a:pt x="472840" y="1108939"/>
                    <a:pt x="490166" y="1108748"/>
                  </a:cubicBezTo>
                  <a:cubicBezTo>
                    <a:pt x="503939" y="1108605"/>
                    <a:pt x="523361" y="1108396"/>
                    <a:pt x="535229" y="1116635"/>
                  </a:cubicBezTo>
                  <a:cubicBezTo>
                    <a:pt x="544687" y="1123207"/>
                    <a:pt x="546916" y="1135656"/>
                    <a:pt x="539391" y="1144686"/>
                  </a:cubicBezTo>
                  <a:cubicBezTo>
                    <a:pt x="530933" y="1154830"/>
                    <a:pt x="514350" y="1158088"/>
                    <a:pt x="502196" y="1161307"/>
                  </a:cubicBezTo>
                  <a:cubicBezTo>
                    <a:pt x="479193" y="1167403"/>
                    <a:pt x="436531" y="1178081"/>
                    <a:pt x="422243" y="1151639"/>
                  </a:cubicBezTo>
                  <a:cubicBezTo>
                    <a:pt x="415462" y="1139095"/>
                    <a:pt x="415957" y="1122921"/>
                    <a:pt x="414528" y="1109072"/>
                  </a:cubicBezTo>
                  <a:cubicBezTo>
                    <a:pt x="412766" y="1091984"/>
                    <a:pt x="410937" y="1074896"/>
                    <a:pt x="409118" y="1057818"/>
                  </a:cubicBezTo>
                  <a:cubicBezTo>
                    <a:pt x="406155" y="1029910"/>
                    <a:pt x="401965" y="1001516"/>
                    <a:pt x="400898" y="973303"/>
                  </a:cubicBezTo>
                  <a:cubicBezTo>
                    <a:pt x="369323" y="977074"/>
                    <a:pt x="337014" y="977513"/>
                    <a:pt x="305229" y="974246"/>
                  </a:cubicBezTo>
                  <a:cubicBezTo>
                    <a:pt x="305714" y="980532"/>
                    <a:pt x="305676" y="986276"/>
                    <a:pt x="305762" y="987857"/>
                  </a:cubicBezTo>
                  <a:cubicBezTo>
                    <a:pt x="306772" y="1006773"/>
                    <a:pt x="306981" y="1025747"/>
                    <a:pt x="307143" y="1044692"/>
                  </a:cubicBezTo>
                  <a:cubicBezTo>
                    <a:pt x="307486" y="1084240"/>
                    <a:pt x="307743" y="1123779"/>
                    <a:pt x="307858" y="1163326"/>
                  </a:cubicBezTo>
                  <a:cubicBezTo>
                    <a:pt x="307877" y="1171804"/>
                    <a:pt x="299876" y="1174042"/>
                    <a:pt x="293637" y="1171385"/>
                  </a:cubicBezTo>
                  <a:cubicBezTo>
                    <a:pt x="292703" y="1172118"/>
                    <a:pt x="291722" y="1172813"/>
                    <a:pt x="290608" y="1173451"/>
                  </a:cubicBezTo>
                  <a:cubicBezTo>
                    <a:pt x="286664" y="1175728"/>
                    <a:pt x="282426" y="1177757"/>
                    <a:pt x="278149" y="1179347"/>
                  </a:cubicBezTo>
                  <a:cubicBezTo>
                    <a:pt x="269929" y="1182414"/>
                    <a:pt x="261156" y="1184348"/>
                    <a:pt x="252441" y="1185243"/>
                  </a:cubicBezTo>
                  <a:cubicBezTo>
                    <a:pt x="237468" y="1186777"/>
                    <a:pt x="217637" y="1187558"/>
                    <a:pt x="205131" y="1177633"/>
                  </a:cubicBezTo>
                  <a:cubicBezTo>
                    <a:pt x="198720" y="1172547"/>
                    <a:pt x="194072" y="1164184"/>
                    <a:pt x="195005" y="1155792"/>
                  </a:cubicBezTo>
                  <a:cubicBezTo>
                    <a:pt x="195901" y="1147715"/>
                    <a:pt x="200939" y="1141619"/>
                    <a:pt x="207883" y="1137818"/>
                  </a:cubicBezTo>
                  <a:cubicBezTo>
                    <a:pt x="213751" y="1134608"/>
                    <a:pt x="220637" y="1133599"/>
                    <a:pt x="227200" y="1132904"/>
                  </a:cubicBezTo>
                  <a:cubicBezTo>
                    <a:pt x="235915" y="1131980"/>
                    <a:pt x="244650" y="1131522"/>
                    <a:pt x="253422" y="1131541"/>
                  </a:cubicBezTo>
                  <a:cubicBezTo>
                    <a:pt x="261556" y="1131551"/>
                    <a:pt x="269738" y="1131999"/>
                    <a:pt x="277739" y="1133494"/>
                  </a:cubicBezTo>
                  <a:cubicBezTo>
                    <a:pt x="280511" y="1134018"/>
                    <a:pt x="283493" y="1134570"/>
                    <a:pt x="286455" y="1135237"/>
                  </a:cubicBezTo>
                  <a:cubicBezTo>
                    <a:pt x="286483" y="1106900"/>
                    <a:pt x="286503" y="1078554"/>
                    <a:pt x="286655" y="1050217"/>
                  </a:cubicBezTo>
                  <a:cubicBezTo>
                    <a:pt x="286750" y="1032158"/>
                    <a:pt x="286950" y="1014127"/>
                    <a:pt x="287550" y="996077"/>
                  </a:cubicBezTo>
                  <a:cubicBezTo>
                    <a:pt x="287817" y="988124"/>
                    <a:pt x="288265" y="980161"/>
                    <a:pt x="289103" y="972245"/>
                  </a:cubicBezTo>
                  <a:cubicBezTo>
                    <a:pt x="265805" y="968902"/>
                    <a:pt x="242907" y="963568"/>
                    <a:pt x="220932" y="956062"/>
                  </a:cubicBezTo>
                  <a:cubicBezTo>
                    <a:pt x="189662" y="945385"/>
                    <a:pt x="163182" y="924287"/>
                    <a:pt x="159353" y="889568"/>
                  </a:cubicBezTo>
                  <a:cubicBezTo>
                    <a:pt x="158820" y="884758"/>
                    <a:pt x="158744" y="879958"/>
                    <a:pt x="158887" y="875147"/>
                  </a:cubicBezTo>
                  <a:cubicBezTo>
                    <a:pt x="157925" y="874881"/>
                    <a:pt x="156982" y="874500"/>
                    <a:pt x="156143" y="873881"/>
                  </a:cubicBezTo>
                  <a:cubicBezTo>
                    <a:pt x="145228" y="865775"/>
                    <a:pt x="142151" y="847192"/>
                    <a:pt x="139103" y="834609"/>
                  </a:cubicBezTo>
                  <a:cubicBezTo>
                    <a:pt x="135417" y="819369"/>
                    <a:pt x="133264" y="803805"/>
                    <a:pt x="131207" y="788270"/>
                  </a:cubicBezTo>
                  <a:cubicBezTo>
                    <a:pt x="127054" y="756847"/>
                    <a:pt x="123568" y="724452"/>
                    <a:pt x="135207" y="694125"/>
                  </a:cubicBezTo>
                  <a:cubicBezTo>
                    <a:pt x="146304" y="665197"/>
                    <a:pt x="167288" y="639775"/>
                    <a:pt x="185814" y="615315"/>
                  </a:cubicBezTo>
                  <a:cubicBezTo>
                    <a:pt x="196063" y="601790"/>
                    <a:pt x="206626" y="588569"/>
                    <a:pt x="217656" y="575672"/>
                  </a:cubicBezTo>
                  <a:cubicBezTo>
                    <a:pt x="222856" y="569595"/>
                    <a:pt x="228038" y="563385"/>
                    <a:pt x="233544" y="557489"/>
                  </a:cubicBezTo>
                  <a:cubicBezTo>
                    <a:pt x="183328" y="543401"/>
                    <a:pt x="138198" y="519941"/>
                    <a:pt x="101279" y="489366"/>
                  </a:cubicBezTo>
                  <a:cubicBezTo>
                    <a:pt x="39119" y="437921"/>
                    <a:pt x="-10" y="365969"/>
                    <a:pt x="0" y="286207"/>
                  </a:cubicBezTo>
                  <a:cubicBezTo>
                    <a:pt x="-10" y="206435"/>
                    <a:pt x="39119" y="134483"/>
                    <a:pt x="101279" y="83048"/>
                  </a:cubicBezTo>
                  <a:cubicBezTo>
                    <a:pt x="163478" y="31537"/>
                    <a:pt x="248831" y="19"/>
                    <a:pt x="34287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banner1">
              <a:extLst>
                <a:ext uri="{FF2B5EF4-FFF2-40B4-BE49-F238E27FC236}">
                  <a16:creationId xmlns:a16="http://schemas.microsoft.com/office/drawing/2014/main" id="{06F2BEAA-EF95-51EA-1FDE-0E271CD4FAB8}"/>
                </a:ext>
              </a:extLst>
            </p:cNvPr>
            <p:cNvSpPr>
              <a:spLocks/>
            </p:cNvSpPr>
            <p:nvPr/>
          </p:nvSpPr>
          <p:spPr>
            <a:xfrm>
              <a:off x="4458000" y="1808922"/>
              <a:ext cx="3276000" cy="4428366"/>
            </a:xfrm>
            <a:custGeom>
              <a:avLst/>
              <a:gdLst>
                <a:gd name="connsiteX0" fmla="*/ 0 w 3276000"/>
                <a:gd name="connsiteY0" fmla="*/ 260278 h 4428366"/>
                <a:gd name="connsiteX1" fmla="*/ 260278 w 3276000"/>
                <a:gd name="connsiteY1" fmla="*/ 0 h 4428366"/>
                <a:gd name="connsiteX2" fmla="*/ 1004248 w 3276000"/>
                <a:gd name="connsiteY2" fmla="*/ 0 h 4428366"/>
                <a:gd name="connsiteX3" fmla="*/ 1665554 w 3276000"/>
                <a:gd name="connsiteY3" fmla="*/ 0 h 4428366"/>
                <a:gd name="connsiteX4" fmla="*/ 2299307 w 3276000"/>
                <a:gd name="connsiteY4" fmla="*/ 0 h 4428366"/>
                <a:gd name="connsiteX5" fmla="*/ 3015722 w 3276000"/>
                <a:gd name="connsiteY5" fmla="*/ 0 h 4428366"/>
                <a:gd name="connsiteX6" fmla="*/ 3276000 w 3276000"/>
                <a:gd name="connsiteY6" fmla="*/ 260278 h 4428366"/>
                <a:gd name="connsiteX7" fmla="*/ 3276000 w 3276000"/>
                <a:gd name="connsiteY7" fmla="*/ 911580 h 4428366"/>
                <a:gd name="connsiteX8" fmla="*/ 3276000 w 3276000"/>
                <a:gd name="connsiteY8" fmla="*/ 1641038 h 4428366"/>
                <a:gd name="connsiteX9" fmla="*/ 3276000 w 3276000"/>
                <a:gd name="connsiteY9" fmla="*/ 2175105 h 4428366"/>
                <a:gd name="connsiteX10" fmla="*/ 3276000 w 3276000"/>
                <a:gd name="connsiteY10" fmla="*/ 2826407 h 4428366"/>
                <a:gd name="connsiteX11" fmla="*/ 3276000 w 3276000"/>
                <a:gd name="connsiteY11" fmla="*/ 3477708 h 4428366"/>
                <a:gd name="connsiteX12" fmla="*/ 3276000 w 3276000"/>
                <a:gd name="connsiteY12" fmla="*/ 4168088 h 4428366"/>
                <a:gd name="connsiteX13" fmla="*/ 3015722 w 3276000"/>
                <a:gd name="connsiteY13" fmla="*/ 4428366 h 4428366"/>
                <a:gd name="connsiteX14" fmla="*/ 2326861 w 3276000"/>
                <a:gd name="connsiteY14" fmla="*/ 4428366 h 4428366"/>
                <a:gd name="connsiteX15" fmla="*/ 1638000 w 3276000"/>
                <a:gd name="connsiteY15" fmla="*/ 4428366 h 4428366"/>
                <a:gd name="connsiteX16" fmla="*/ 894030 w 3276000"/>
                <a:gd name="connsiteY16" fmla="*/ 4428366 h 4428366"/>
                <a:gd name="connsiteX17" fmla="*/ 260278 w 3276000"/>
                <a:gd name="connsiteY17" fmla="*/ 4428366 h 4428366"/>
                <a:gd name="connsiteX18" fmla="*/ 0 w 3276000"/>
                <a:gd name="connsiteY18" fmla="*/ 4168088 h 4428366"/>
                <a:gd name="connsiteX19" fmla="*/ 0 w 3276000"/>
                <a:gd name="connsiteY19" fmla="*/ 3594943 h 4428366"/>
                <a:gd name="connsiteX20" fmla="*/ 0 w 3276000"/>
                <a:gd name="connsiteY20" fmla="*/ 2943641 h 4428366"/>
                <a:gd name="connsiteX21" fmla="*/ 0 w 3276000"/>
                <a:gd name="connsiteY21" fmla="*/ 2370495 h 4428366"/>
                <a:gd name="connsiteX22" fmla="*/ 0 w 3276000"/>
                <a:gd name="connsiteY22" fmla="*/ 1719194 h 4428366"/>
                <a:gd name="connsiteX23" fmla="*/ 0 w 3276000"/>
                <a:gd name="connsiteY23" fmla="*/ 1185126 h 4428366"/>
                <a:gd name="connsiteX24" fmla="*/ 0 w 3276000"/>
                <a:gd name="connsiteY24" fmla="*/ 260278 h 442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76000" h="4428366" extrusionOk="0">
                  <a:moveTo>
                    <a:pt x="0" y="260278"/>
                  </a:moveTo>
                  <a:cubicBezTo>
                    <a:pt x="-6371" y="112600"/>
                    <a:pt x="101051" y="5810"/>
                    <a:pt x="260278" y="0"/>
                  </a:cubicBezTo>
                  <a:cubicBezTo>
                    <a:pt x="563706" y="-30184"/>
                    <a:pt x="737472" y="901"/>
                    <a:pt x="1004248" y="0"/>
                  </a:cubicBezTo>
                  <a:cubicBezTo>
                    <a:pt x="1271024" y="-901"/>
                    <a:pt x="1397728" y="20959"/>
                    <a:pt x="1665554" y="0"/>
                  </a:cubicBezTo>
                  <a:cubicBezTo>
                    <a:pt x="1933380" y="-20959"/>
                    <a:pt x="2025137" y="16505"/>
                    <a:pt x="2299307" y="0"/>
                  </a:cubicBezTo>
                  <a:cubicBezTo>
                    <a:pt x="2573477" y="-16505"/>
                    <a:pt x="2843093" y="-31794"/>
                    <a:pt x="3015722" y="0"/>
                  </a:cubicBezTo>
                  <a:cubicBezTo>
                    <a:pt x="3173016" y="-27877"/>
                    <a:pt x="3261310" y="114280"/>
                    <a:pt x="3276000" y="260278"/>
                  </a:cubicBezTo>
                  <a:cubicBezTo>
                    <a:pt x="3269040" y="478400"/>
                    <a:pt x="3283946" y="739756"/>
                    <a:pt x="3276000" y="911580"/>
                  </a:cubicBezTo>
                  <a:cubicBezTo>
                    <a:pt x="3268054" y="1083404"/>
                    <a:pt x="3300184" y="1324461"/>
                    <a:pt x="3276000" y="1641038"/>
                  </a:cubicBezTo>
                  <a:cubicBezTo>
                    <a:pt x="3251816" y="1957615"/>
                    <a:pt x="3258956" y="1995419"/>
                    <a:pt x="3276000" y="2175105"/>
                  </a:cubicBezTo>
                  <a:cubicBezTo>
                    <a:pt x="3293044" y="2354791"/>
                    <a:pt x="3251104" y="2523404"/>
                    <a:pt x="3276000" y="2826407"/>
                  </a:cubicBezTo>
                  <a:cubicBezTo>
                    <a:pt x="3300896" y="3129410"/>
                    <a:pt x="3249834" y="3324502"/>
                    <a:pt x="3276000" y="3477708"/>
                  </a:cubicBezTo>
                  <a:cubicBezTo>
                    <a:pt x="3302166" y="3630914"/>
                    <a:pt x="3289615" y="3842961"/>
                    <a:pt x="3276000" y="4168088"/>
                  </a:cubicBezTo>
                  <a:cubicBezTo>
                    <a:pt x="3288693" y="4327384"/>
                    <a:pt x="3169791" y="4419329"/>
                    <a:pt x="3015722" y="4428366"/>
                  </a:cubicBezTo>
                  <a:cubicBezTo>
                    <a:pt x="2773165" y="4411248"/>
                    <a:pt x="2652164" y="4454162"/>
                    <a:pt x="2326861" y="4428366"/>
                  </a:cubicBezTo>
                  <a:cubicBezTo>
                    <a:pt x="2001558" y="4402570"/>
                    <a:pt x="1970201" y="4434758"/>
                    <a:pt x="1638000" y="4428366"/>
                  </a:cubicBezTo>
                  <a:cubicBezTo>
                    <a:pt x="1305799" y="4421974"/>
                    <a:pt x="1060027" y="4423449"/>
                    <a:pt x="894030" y="4428366"/>
                  </a:cubicBezTo>
                  <a:cubicBezTo>
                    <a:pt x="728033" y="4433284"/>
                    <a:pt x="491826" y="4445679"/>
                    <a:pt x="260278" y="4428366"/>
                  </a:cubicBezTo>
                  <a:cubicBezTo>
                    <a:pt x="107951" y="4443706"/>
                    <a:pt x="24821" y="4330280"/>
                    <a:pt x="0" y="4168088"/>
                  </a:cubicBezTo>
                  <a:cubicBezTo>
                    <a:pt x="-12715" y="3925657"/>
                    <a:pt x="202" y="3810052"/>
                    <a:pt x="0" y="3594943"/>
                  </a:cubicBezTo>
                  <a:cubicBezTo>
                    <a:pt x="-202" y="3379835"/>
                    <a:pt x="-8021" y="3137298"/>
                    <a:pt x="0" y="2943641"/>
                  </a:cubicBezTo>
                  <a:cubicBezTo>
                    <a:pt x="8021" y="2749984"/>
                    <a:pt x="-22246" y="2500645"/>
                    <a:pt x="0" y="2370495"/>
                  </a:cubicBezTo>
                  <a:cubicBezTo>
                    <a:pt x="22246" y="2240345"/>
                    <a:pt x="12342" y="1901334"/>
                    <a:pt x="0" y="1719194"/>
                  </a:cubicBezTo>
                  <a:cubicBezTo>
                    <a:pt x="-12342" y="1537054"/>
                    <a:pt x="-662" y="1380852"/>
                    <a:pt x="0" y="1185126"/>
                  </a:cubicBezTo>
                  <a:cubicBezTo>
                    <a:pt x="662" y="989400"/>
                    <a:pt x="-12674" y="458142"/>
                    <a:pt x="0" y="26027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4" name="!!linha">
              <a:extLst>
                <a:ext uri="{FF2B5EF4-FFF2-40B4-BE49-F238E27FC236}">
                  <a16:creationId xmlns:a16="http://schemas.microsoft.com/office/drawing/2014/main" id="{4A9E5B5A-74A7-B900-A3D2-55E8CC05BB30}"/>
                </a:ext>
              </a:extLst>
            </p:cNvPr>
            <p:cNvSpPr/>
            <p:nvPr/>
          </p:nvSpPr>
          <p:spPr>
            <a:xfrm>
              <a:off x="4566643" y="3393000"/>
              <a:ext cx="2988000" cy="72000"/>
            </a:xfrm>
            <a:custGeom>
              <a:avLst/>
              <a:gdLst>
                <a:gd name="connsiteX0" fmla="*/ 0 w 2988000"/>
                <a:gd name="connsiteY0" fmla="*/ 0 h 72000"/>
                <a:gd name="connsiteX1" fmla="*/ 567720 w 2988000"/>
                <a:gd name="connsiteY1" fmla="*/ 0 h 72000"/>
                <a:gd name="connsiteX2" fmla="*/ 1165320 w 2988000"/>
                <a:gd name="connsiteY2" fmla="*/ 0 h 72000"/>
                <a:gd name="connsiteX3" fmla="*/ 1792800 w 2988000"/>
                <a:gd name="connsiteY3" fmla="*/ 0 h 72000"/>
                <a:gd name="connsiteX4" fmla="*/ 2420280 w 2988000"/>
                <a:gd name="connsiteY4" fmla="*/ 0 h 72000"/>
                <a:gd name="connsiteX5" fmla="*/ 2988000 w 2988000"/>
                <a:gd name="connsiteY5" fmla="*/ 0 h 72000"/>
                <a:gd name="connsiteX6" fmla="*/ 2988000 w 2988000"/>
                <a:gd name="connsiteY6" fmla="*/ 72000 h 72000"/>
                <a:gd name="connsiteX7" fmla="*/ 2330640 w 2988000"/>
                <a:gd name="connsiteY7" fmla="*/ 72000 h 72000"/>
                <a:gd name="connsiteX8" fmla="*/ 1673280 w 2988000"/>
                <a:gd name="connsiteY8" fmla="*/ 72000 h 72000"/>
                <a:gd name="connsiteX9" fmla="*/ 1075680 w 2988000"/>
                <a:gd name="connsiteY9" fmla="*/ 72000 h 72000"/>
                <a:gd name="connsiteX10" fmla="*/ 0 w 2988000"/>
                <a:gd name="connsiteY10" fmla="*/ 72000 h 72000"/>
                <a:gd name="connsiteX11" fmla="*/ 0 w 2988000"/>
                <a:gd name="connsiteY11" fmla="*/ 0 h 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00" h="72000" fill="none" extrusionOk="0">
                  <a:moveTo>
                    <a:pt x="0" y="0"/>
                  </a:moveTo>
                  <a:cubicBezTo>
                    <a:pt x="233391" y="-23019"/>
                    <a:pt x="308913" y="-4571"/>
                    <a:pt x="567720" y="0"/>
                  </a:cubicBezTo>
                  <a:cubicBezTo>
                    <a:pt x="826527" y="4571"/>
                    <a:pt x="893461" y="11559"/>
                    <a:pt x="1165320" y="0"/>
                  </a:cubicBezTo>
                  <a:cubicBezTo>
                    <a:pt x="1437179" y="-11559"/>
                    <a:pt x="1556568" y="3455"/>
                    <a:pt x="1792800" y="0"/>
                  </a:cubicBezTo>
                  <a:cubicBezTo>
                    <a:pt x="2029032" y="-3455"/>
                    <a:pt x="2159435" y="591"/>
                    <a:pt x="2420280" y="0"/>
                  </a:cubicBezTo>
                  <a:cubicBezTo>
                    <a:pt x="2681125" y="-591"/>
                    <a:pt x="2858057" y="28230"/>
                    <a:pt x="2988000" y="0"/>
                  </a:cubicBezTo>
                  <a:cubicBezTo>
                    <a:pt x="2986607" y="18554"/>
                    <a:pt x="2986817" y="40007"/>
                    <a:pt x="2988000" y="72000"/>
                  </a:cubicBezTo>
                  <a:cubicBezTo>
                    <a:pt x="2781979" y="93436"/>
                    <a:pt x="2637610" y="58084"/>
                    <a:pt x="2330640" y="72000"/>
                  </a:cubicBezTo>
                  <a:cubicBezTo>
                    <a:pt x="2023670" y="85916"/>
                    <a:pt x="1934492" y="53147"/>
                    <a:pt x="1673280" y="72000"/>
                  </a:cubicBezTo>
                  <a:cubicBezTo>
                    <a:pt x="1412068" y="90853"/>
                    <a:pt x="1213073" y="65396"/>
                    <a:pt x="1075680" y="72000"/>
                  </a:cubicBezTo>
                  <a:cubicBezTo>
                    <a:pt x="938287" y="78604"/>
                    <a:pt x="521049" y="23877"/>
                    <a:pt x="0" y="72000"/>
                  </a:cubicBezTo>
                  <a:cubicBezTo>
                    <a:pt x="1689" y="57429"/>
                    <a:pt x="2439" y="15036"/>
                    <a:pt x="0" y="0"/>
                  </a:cubicBezTo>
                  <a:close/>
                </a:path>
                <a:path w="2988000" h="72000" stroke="0" extrusionOk="0">
                  <a:moveTo>
                    <a:pt x="0" y="0"/>
                  </a:moveTo>
                  <a:cubicBezTo>
                    <a:pt x="119847" y="-13027"/>
                    <a:pt x="448055" y="-19579"/>
                    <a:pt x="567720" y="0"/>
                  </a:cubicBezTo>
                  <a:cubicBezTo>
                    <a:pt x="687385" y="19579"/>
                    <a:pt x="906687" y="491"/>
                    <a:pt x="1075680" y="0"/>
                  </a:cubicBezTo>
                  <a:cubicBezTo>
                    <a:pt x="1244673" y="-491"/>
                    <a:pt x="1580711" y="-8167"/>
                    <a:pt x="1733040" y="0"/>
                  </a:cubicBezTo>
                  <a:cubicBezTo>
                    <a:pt x="1885369" y="8167"/>
                    <a:pt x="2097908" y="-11709"/>
                    <a:pt x="2300760" y="0"/>
                  </a:cubicBezTo>
                  <a:cubicBezTo>
                    <a:pt x="2503612" y="11709"/>
                    <a:pt x="2847031" y="-20981"/>
                    <a:pt x="2988000" y="0"/>
                  </a:cubicBezTo>
                  <a:cubicBezTo>
                    <a:pt x="2985209" y="26016"/>
                    <a:pt x="2990839" y="43209"/>
                    <a:pt x="2988000" y="72000"/>
                  </a:cubicBezTo>
                  <a:cubicBezTo>
                    <a:pt x="2700276" y="83351"/>
                    <a:pt x="2522136" y="48625"/>
                    <a:pt x="2390400" y="72000"/>
                  </a:cubicBezTo>
                  <a:cubicBezTo>
                    <a:pt x="2258664" y="95375"/>
                    <a:pt x="1893873" y="49041"/>
                    <a:pt x="1733040" y="72000"/>
                  </a:cubicBezTo>
                  <a:cubicBezTo>
                    <a:pt x="1572207" y="94959"/>
                    <a:pt x="1349806" y="65983"/>
                    <a:pt x="1225080" y="72000"/>
                  </a:cubicBezTo>
                  <a:cubicBezTo>
                    <a:pt x="1100354" y="78017"/>
                    <a:pt x="849502" y="60202"/>
                    <a:pt x="627480" y="72000"/>
                  </a:cubicBezTo>
                  <a:cubicBezTo>
                    <a:pt x="405458" y="83798"/>
                    <a:pt x="238316" y="58936"/>
                    <a:pt x="0" y="72000"/>
                  </a:cubicBezTo>
                  <a:cubicBezTo>
                    <a:pt x="2218" y="38791"/>
                    <a:pt x="-255" y="2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51B745BB-8F6B-8287-A081-AB65A308FBEE}"/>
              </a:ext>
            </a:extLst>
          </p:cNvPr>
          <p:cNvSpPr txBox="1"/>
          <p:nvPr/>
        </p:nvSpPr>
        <p:spPr>
          <a:xfrm>
            <a:off x="5888058" y="2542081"/>
            <a:ext cx="135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acessórios</a:t>
            </a:r>
          </a:p>
        </p:txBody>
      </p:sp>
      <p:sp>
        <p:nvSpPr>
          <p:cNvPr id="190" name="CaixaDeTexto 189">
            <a:extLst>
              <a:ext uri="{FF2B5EF4-FFF2-40B4-BE49-F238E27FC236}">
                <a16:creationId xmlns:a16="http://schemas.microsoft.com/office/drawing/2014/main" id="{B568FD46-4553-B8A8-463C-B4E199AB8D0C}"/>
              </a:ext>
            </a:extLst>
          </p:cNvPr>
          <p:cNvSpPr txBox="1"/>
          <p:nvPr/>
        </p:nvSpPr>
        <p:spPr>
          <a:xfrm>
            <a:off x="9235921" y="2542081"/>
            <a:ext cx="218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autoapresentação</a:t>
            </a:r>
          </a:p>
        </p:txBody>
      </p:sp>
      <p:sp>
        <p:nvSpPr>
          <p:cNvPr id="196" name="CaixaDeTexto 195">
            <a:extLst>
              <a:ext uri="{FF2B5EF4-FFF2-40B4-BE49-F238E27FC236}">
                <a16:creationId xmlns:a16="http://schemas.microsoft.com/office/drawing/2014/main" id="{DF8FD711-8B6D-2327-A75E-DB2A590A7527}"/>
              </a:ext>
            </a:extLst>
          </p:cNvPr>
          <p:cNvSpPr txBox="1"/>
          <p:nvPr/>
        </p:nvSpPr>
        <p:spPr>
          <a:xfrm>
            <a:off x="887722" y="3746660"/>
            <a:ext cx="280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Indica status, estilo e profissão.</a:t>
            </a:r>
          </a:p>
        </p:txBody>
      </p:sp>
      <p:sp>
        <p:nvSpPr>
          <p:cNvPr id="197" name="CaixaDeTexto 196">
            <a:extLst>
              <a:ext uri="{FF2B5EF4-FFF2-40B4-BE49-F238E27FC236}">
                <a16:creationId xmlns:a16="http://schemas.microsoft.com/office/drawing/2014/main" id="{5D5E634F-951E-ADDD-47E7-2FFCD3385061}"/>
              </a:ext>
            </a:extLst>
          </p:cNvPr>
          <p:cNvSpPr txBox="1"/>
          <p:nvPr/>
        </p:nvSpPr>
        <p:spPr>
          <a:xfrm>
            <a:off x="4692000" y="3746660"/>
            <a:ext cx="280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Roupas, joias e objetos refletem identidade.</a:t>
            </a:r>
          </a:p>
        </p:txBody>
      </p:sp>
      <p:sp>
        <p:nvSpPr>
          <p:cNvPr id="198" name="CaixaDeTexto 197">
            <a:extLst>
              <a:ext uri="{FF2B5EF4-FFF2-40B4-BE49-F238E27FC236}">
                <a16:creationId xmlns:a16="http://schemas.microsoft.com/office/drawing/2014/main" id="{46452BEF-8391-F0BD-B4B4-FDE13F490FBC}"/>
              </a:ext>
            </a:extLst>
          </p:cNvPr>
          <p:cNvSpPr txBox="1"/>
          <p:nvPr/>
        </p:nvSpPr>
        <p:spPr>
          <a:xfrm>
            <a:off x="8460921" y="3746660"/>
            <a:ext cx="2808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Primeiras impressões são formadas em segundos com base na aparência.</a:t>
            </a:r>
          </a:p>
        </p:txBody>
      </p:sp>
    </p:spTree>
    <p:extLst>
      <p:ext uri="{BB962C8B-B14F-4D97-AF65-F5344CB8AC3E}">
        <p14:creationId xmlns:p14="http://schemas.microsoft.com/office/powerpoint/2010/main" val="119888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056 -3.7037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056 -3.703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056 -3.7037E-6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" presetClass="emph" presetSubtype="2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8" grpId="1"/>
      <p:bldP spid="188" grpId="2"/>
      <p:bldP spid="189" grpId="0"/>
      <p:bldP spid="189" grpId="1"/>
      <p:bldP spid="189" grpId="2"/>
      <p:bldP spid="190" grpId="0"/>
      <p:bldP spid="190" grpId="1"/>
      <p:bldP spid="190" grpId="2"/>
      <p:bldP spid="196" grpId="0"/>
      <p:bldP spid="197" grpId="0"/>
      <p:bldP spid="1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becalho1">
            <a:extLst>
              <a:ext uri="{FF2B5EF4-FFF2-40B4-BE49-F238E27FC236}">
                <a16:creationId xmlns:a16="http://schemas.microsoft.com/office/drawing/2014/main" id="{07FB9771-3000-B2DD-C8A7-6970540CBA2A}"/>
              </a:ext>
            </a:extLst>
          </p:cNvPr>
          <p:cNvSpPr>
            <a:spLocks/>
          </p:cNvSpPr>
          <p:nvPr/>
        </p:nvSpPr>
        <p:spPr>
          <a:xfrm>
            <a:off x="1015578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Formal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44603D9-EB89-A242-064E-007A3A8C7F61}"/>
              </a:ext>
            </a:extLst>
          </p:cNvPr>
          <p:cNvSpPr txBox="1"/>
          <p:nvPr/>
        </p:nvSpPr>
        <p:spPr>
          <a:xfrm>
            <a:off x="4381085" y="234158"/>
            <a:ext cx="34475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24150DAC-CCB8-EE76-13BD-D62D605A0C90}"/>
              </a:ext>
            </a:extLst>
          </p:cNvPr>
          <p:cNvSpPr txBox="1"/>
          <p:nvPr/>
        </p:nvSpPr>
        <p:spPr>
          <a:xfrm>
            <a:off x="3335203" y="878180"/>
            <a:ext cx="55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que a sua aparência comunica?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7B6C1CB-788B-D53F-1FCF-239CDB1B077D}"/>
              </a:ext>
            </a:extLst>
          </p:cNvPr>
          <p:cNvSpPr txBox="1"/>
          <p:nvPr/>
        </p:nvSpPr>
        <p:spPr>
          <a:xfrm>
            <a:off x="4353211" y="1357013"/>
            <a:ext cx="348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Vestimenta Masculina</a:t>
            </a:r>
          </a:p>
        </p:txBody>
      </p:sp>
      <p:sp>
        <p:nvSpPr>
          <p:cNvPr id="63" name="cabecalho2">
            <a:extLst>
              <a:ext uri="{FF2B5EF4-FFF2-40B4-BE49-F238E27FC236}">
                <a16:creationId xmlns:a16="http://schemas.microsoft.com/office/drawing/2014/main" id="{91799694-F1ED-9E7E-9094-A3FF59417A05}"/>
              </a:ext>
            </a:extLst>
          </p:cNvPr>
          <p:cNvSpPr>
            <a:spLocks/>
          </p:cNvSpPr>
          <p:nvPr/>
        </p:nvSpPr>
        <p:spPr>
          <a:xfrm>
            <a:off x="4690932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Casual</a:t>
            </a:r>
          </a:p>
        </p:txBody>
      </p:sp>
      <p:sp>
        <p:nvSpPr>
          <p:cNvPr id="64" name="cabecalho3">
            <a:extLst>
              <a:ext uri="{FF2B5EF4-FFF2-40B4-BE49-F238E27FC236}">
                <a16:creationId xmlns:a16="http://schemas.microsoft.com/office/drawing/2014/main" id="{50155E36-06A3-6D5F-51BF-D4682DD06133}"/>
              </a:ext>
            </a:extLst>
          </p:cNvPr>
          <p:cNvSpPr>
            <a:spLocks/>
          </p:cNvSpPr>
          <p:nvPr/>
        </p:nvSpPr>
        <p:spPr>
          <a:xfrm>
            <a:off x="8356083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Higiene e Estilo</a:t>
            </a:r>
          </a:p>
        </p:txBody>
      </p:sp>
      <p:sp>
        <p:nvSpPr>
          <p:cNvPr id="65" name="banner1">
            <a:extLst>
              <a:ext uri="{FF2B5EF4-FFF2-40B4-BE49-F238E27FC236}">
                <a16:creationId xmlns:a16="http://schemas.microsoft.com/office/drawing/2014/main" id="{3B1EF8C0-4F6C-4016-76BE-5604CD8E39B7}"/>
              </a:ext>
            </a:extLst>
          </p:cNvPr>
          <p:cNvSpPr>
            <a:spLocks/>
          </p:cNvSpPr>
          <p:nvPr/>
        </p:nvSpPr>
        <p:spPr>
          <a:xfrm>
            <a:off x="691578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banner2">
            <a:extLst>
              <a:ext uri="{FF2B5EF4-FFF2-40B4-BE49-F238E27FC236}">
                <a16:creationId xmlns:a16="http://schemas.microsoft.com/office/drawing/2014/main" id="{343BE1F5-E7C6-2209-29BB-E38B2B8510CD}"/>
              </a:ext>
            </a:extLst>
          </p:cNvPr>
          <p:cNvSpPr>
            <a:spLocks/>
          </p:cNvSpPr>
          <p:nvPr/>
        </p:nvSpPr>
        <p:spPr>
          <a:xfrm>
            <a:off x="4366932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banner3">
            <a:extLst>
              <a:ext uri="{FF2B5EF4-FFF2-40B4-BE49-F238E27FC236}">
                <a16:creationId xmlns:a16="http://schemas.microsoft.com/office/drawing/2014/main" id="{0DE9DD74-F9B0-4AFE-C41F-EA88B1649E68}"/>
              </a:ext>
            </a:extLst>
          </p:cNvPr>
          <p:cNvSpPr>
            <a:spLocks/>
          </p:cNvSpPr>
          <p:nvPr/>
        </p:nvSpPr>
        <p:spPr>
          <a:xfrm>
            <a:off x="8046127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8BC79071-638F-F976-B4E7-EBEA1351D201}"/>
              </a:ext>
            </a:extLst>
          </p:cNvPr>
          <p:cNvSpPr txBox="1"/>
          <p:nvPr/>
        </p:nvSpPr>
        <p:spPr>
          <a:xfrm>
            <a:off x="1314086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Transmite profissionalismo, seriedade e autoridade.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F347A50C-55EC-A5CC-94FA-BC310A491D73}"/>
              </a:ext>
            </a:extLst>
          </p:cNvPr>
          <p:cNvSpPr txBox="1"/>
          <p:nvPr/>
        </p:nvSpPr>
        <p:spPr>
          <a:xfrm>
            <a:off x="1314085" y="4793732"/>
            <a:ext cx="2845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Ideal para entrevistas, palestras e reuniões formais.</a:t>
            </a:r>
            <a:endParaRPr lang="pt-BR" b="0" dirty="0"/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0C374655-8C35-F64E-9A48-6D036959F39D}"/>
              </a:ext>
            </a:extLst>
          </p:cNvPr>
          <p:cNvSpPr txBox="1"/>
          <p:nvPr/>
        </p:nvSpPr>
        <p:spPr>
          <a:xfrm>
            <a:off x="1314085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Pode parecer excessivamente rígido ou distante em ambientes casuais.</a:t>
            </a:r>
          </a:p>
        </p:txBody>
      </p:sp>
      <p:grpSp>
        <p:nvGrpSpPr>
          <p:cNvPr id="71" name="icA1">
            <a:extLst>
              <a:ext uri="{FF2B5EF4-FFF2-40B4-BE49-F238E27FC236}">
                <a16:creationId xmlns:a16="http://schemas.microsoft.com/office/drawing/2014/main" id="{33445420-449E-5E3B-C455-B76FAFC610AD}"/>
              </a:ext>
            </a:extLst>
          </p:cNvPr>
          <p:cNvGrpSpPr/>
          <p:nvPr/>
        </p:nvGrpSpPr>
        <p:grpSpPr>
          <a:xfrm>
            <a:off x="846086" y="4099815"/>
            <a:ext cx="468000" cy="468000"/>
            <a:chOff x="846086" y="4099815"/>
            <a:chExt cx="468000" cy="468000"/>
          </a:xfrm>
        </p:grpSpPr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E39C6121-E6C4-A592-6639-418A037B4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3" name="banner1">
              <a:extLst>
                <a:ext uri="{FF2B5EF4-FFF2-40B4-BE49-F238E27FC236}">
                  <a16:creationId xmlns:a16="http://schemas.microsoft.com/office/drawing/2014/main" id="{711B15A5-8380-94D6-0786-EECB9BCA35AD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4" name="icB1">
            <a:extLst>
              <a:ext uri="{FF2B5EF4-FFF2-40B4-BE49-F238E27FC236}">
                <a16:creationId xmlns:a16="http://schemas.microsoft.com/office/drawing/2014/main" id="{ACD56E24-5607-2654-E4D1-722E1AE75150}"/>
              </a:ext>
            </a:extLst>
          </p:cNvPr>
          <p:cNvGrpSpPr/>
          <p:nvPr/>
        </p:nvGrpSpPr>
        <p:grpSpPr>
          <a:xfrm>
            <a:off x="846086" y="4852915"/>
            <a:ext cx="468000" cy="468000"/>
            <a:chOff x="846086" y="4099815"/>
            <a:chExt cx="468000" cy="468000"/>
          </a:xfrm>
        </p:grpSpPr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62525D5C-4702-13CC-222D-06DA5D62C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6" name="banner1">
              <a:extLst>
                <a:ext uri="{FF2B5EF4-FFF2-40B4-BE49-F238E27FC236}">
                  <a16:creationId xmlns:a16="http://schemas.microsoft.com/office/drawing/2014/main" id="{28CC5EC5-EE8B-C22F-E6D0-DB8A37B813ED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7" name="icC1">
            <a:extLst>
              <a:ext uri="{FF2B5EF4-FFF2-40B4-BE49-F238E27FC236}">
                <a16:creationId xmlns:a16="http://schemas.microsoft.com/office/drawing/2014/main" id="{47FC0832-7F7F-9AF2-FBEA-972A4097B3BA}"/>
              </a:ext>
            </a:extLst>
          </p:cNvPr>
          <p:cNvGrpSpPr/>
          <p:nvPr/>
        </p:nvGrpSpPr>
        <p:grpSpPr>
          <a:xfrm>
            <a:off x="846086" y="5553061"/>
            <a:ext cx="468000" cy="468000"/>
            <a:chOff x="846086" y="4099815"/>
            <a:chExt cx="468000" cy="468000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D3D0349F-790B-5989-D003-7C7A86216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9" name="banner1">
              <a:extLst>
                <a:ext uri="{FF2B5EF4-FFF2-40B4-BE49-F238E27FC236}">
                  <a16:creationId xmlns:a16="http://schemas.microsoft.com/office/drawing/2014/main" id="{BC390D27-3259-9A7E-9AE8-9F838E66CC0F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1984A66-498B-C775-10E0-116895A48C11}"/>
              </a:ext>
            </a:extLst>
          </p:cNvPr>
          <p:cNvSpPr txBox="1"/>
          <p:nvPr/>
        </p:nvSpPr>
        <p:spPr>
          <a:xfrm>
            <a:off x="4977329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Passa acessibilidade e descontração, mantendo uma imagem alinhada ao contexto.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2F4ED56-BEE4-F941-73D0-B0F09FFB0ECF}"/>
              </a:ext>
            </a:extLst>
          </p:cNvPr>
          <p:cNvSpPr txBox="1"/>
          <p:nvPr/>
        </p:nvSpPr>
        <p:spPr>
          <a:xfrm>
            <a:off x="4977328" y="4793732"/>
            <a:ext cx="2845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Reuniões informais ou eventos sociais.</a:t>
            </a:r>
            <a:endParaRPr lang="pt-BR" b="0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39A275A7-E4CC-F0A4-A503-3F40666A9D82}"/>
              </a:ext>
            </a:extLst>
          </p:cNvPr>
          <p:cNvSpPr txBox="1"/>
          <p:nvPr/>
        </p:nvSpPr>
        <p:spPr>
          <a:xfrm>
            <a:off x="4977328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Pode ser interpretada como desleixo em contextos formais.</a:t>
            </a:r>
          </a:p>
        </p:txBody>
      </p:sp>
      <p:grpSp>
        <p:nvGrpSpPr>
          <p:cNvPr id="83" name="icA2">
            <a:extLst>
              <a:ext uri="{FF2B5EF4-FFF2-40B4-BE49-F238E27FC236}">
                <a16:creationId xmlns:a16="http://schemas.microsoft.com/office/drawing/2014/main" id="{9A9DD69B-B71A-C559-6A8F-914AA7C9E87D}"/>
              </a:ext>
            </a:extLst>
          </p:cNvPr>
          <p:cNvGrpSpPr/>
          <p:nvPr/>
        </p:nvGrpSpPr>
        <p:grpSpPr>
          <a:xfrm>
            <a:off x="4509329" y="4099815"/>
            <a:ext cx="468000" cy="468000"/>
            <a:chOff x="846086" y="4099815"/>
            <a:chExt cx="468000" cy="468000"/>
          </a:xfrm>
        </p:grpSpPr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6D097839-3B3F-3185-6F49-C54A70DF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5" name="banner1">
              <a:extLst>
                <a:ext uri="{FF2B5EF4-FFF2-40B4-BE49-F238E27FC236}">
                  <a16:creationId xmlns:a16="http://schemas.microsoft.com/office/drawing/2014/main" id="{0882CC81-D998-C767-459E-A8DE60B37ABC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6" name="icB2">
            <a:extLst>
              <a:ext uri="{FF2B5EF4-FFF2-40B4-BE49-F238E27FC236}">
                <a16:creationId xmlns:a16="http://schemas.microsoft.com/office/drawing/2014/main" id="{81E6E7E5-42E8-7597-6A28-8883585CCA08}"/>
              </a:ext>
            </a:extLst>
          </p:cNvPr>
          <p:cNvGrpSpPr/>
          <p:nvPr/>
        </p:nvGrpSpPr>
        <p:grpSpPr>
          <a:xfrm>
            <a:off x="4509329" y="4852915"/>
            <a:ext cx="468000" cy="468000"/>
            <a:chOff x="846086" y="4099815"/>
            <a:chExt cx="468000" cy="468000"/>
          </a:xfrm>
        </p:grpSpPr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E3F841FD-2BC5-03BC-466D-ED792EBA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8" name="banner1">
              <a:extLst>
                <a:ext uri="{FF2B5EF4-FFF2-40B4-BE49-F238E27FC236}">
                  <a16:creationId xmlns:a16="http://schemas.microsoft.com/office/drawing/2014/main" id="{AC20F3C2-65E3-E732-E954-DF8EB71AB821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9" name="icC2">
            <a:extLst>
              <a:ext uri="{FF2B5EF4-FFF2-40B4-BE49-F238E27FC236}">
                <a16:creationId xmlns:a16="http://schemas.microsoft.com/office/drawing/2014/main" id="{9DA18966-DF8D-B888-313C-5B48673D4D2F}"/>
              </a:ext>
            </a:extLst>
          </p:cNvPr>
          <p:cNvGrpSpPr/>
          <p:nvPr/>
        </p:nvGrpSpPr>
        <p:grpSpPr>
          <a:xfrm>
            <a:off x="4509329" y="5553061"/>
            <a:ext cx="468000" cy="468000"/>
            <a:chOff x="846086" y="4099815"/>
            <a:chExt cx="468000" cy="468000"/>
          </a:xfrm>
        </p:grpSpPr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3D1DBA70-8495-42F3-1874-F21EE621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1" name="banner1">
              <a:extLst>
                <a:ext uri="{FF2B5EF4-FFF2-40B4-BE49-F238E27FC236}">
                  <a16:creationId xmlns:a16="http://schemas.microsoft.com/office/drawing/2014/main" id="{BFF871E9-4B3B-266E-6418-A348D1F72829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CCBBE7F9-E9C8-1F85-90F1-395B327CDA5A}"/>
              </a:ext>
            </a:extLst>
          </p:cNvPr>
          <p:cNvSpPr txBox="1"/>
          <p:nvPr/>
        </p:nvSpPr>
        <p:spPr>
          <a:xfrm>
            <a:off x="8667327" y="4042421"/>
            <a:ext cx="28296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Demonstra cuidado e atenção aos detalhes.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66C612A9-99D4-D73F-A6EB-F1F20C9C8B75}"/>
              </a:ext>
            </a:extLst>
          </p:cNvPr>
          <p:cNvSpPr txBox="1"/>
          <p:nvPr/>
        </p:nvSpPr>
        <p:spPr>
          <a:xfrm>
            <a:off x="8667326" y="4793732"/>
            <a:ext cx="2845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Em toda e qualquer ocasião!</a:t>
            </a:r>
            <a:endParaRPr lang="pt-BR" b="0" dirty="0"/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D30B4087-850C-88C9-DAC0-657796BAD94D}"/>
              </a:ext>
            </a:extLst>
          </p:cNvPr>
          <p:cNvSpPr txBox="1"/>
          <p:nvPr/>
        </p:nvSpPr>
        <p:spPr>
          <a:xfrm>
            <a:off x="8667326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Falta de cuidado pode ser percebida como descuido ou desinteresse.</a:t>
            </a:r>
          </a:p>
        </p:txBody>
      </p:sp>
      <p:grpSp>
        <p:nvGrpSpPr>
          <p:cNvPr id="95" name="icA3">
            <a:extLst>
              <a:ext uri="{FF2B5EF4-FFF2-40B4-BE49-F238E27FC236}">
                <a16:creationId xmlns:a16="http://schemas.microsoft.com/office/drawing/2014/main" id="{BDB9101A-5FCA-7F2D-025B-580858C5106B}"/>
              </a:ext>
            </a:extLst>
          </p:cNvPr>
          <p:cNvGrpSpPr/>
          <p:nvPr/>
        </p:nvGrpSpPr>
        <p:grpSpPr>
          <a:xfrm>
            <a:off x="8199327" y="4099815"/>
            <a:ext cx="468000" cy="468000"/>
            <a:chOff x="846086" y="4099815"/>
            <a:chExt cx="468000" cy="468000"/>
          </a:xfrm>
        </p:grpSpPr>
        <p:pic>
          <p:nvPicPr>
            <p:cNvPr id="96" name="Gráfico 95">
              <a:extLst>
                <a:ext uri="{FF2B5EF4-FFF2-40B4-BE49-F238E27FC236}">
                  <a16:creationId xmlns:a16="http://schemas.microsoft.com/office/drawing/2014/main" id="{8359B6F1-B0EC-189E-B0D7-3678C8E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7" name="banner1">
              <a:extLst>
                <a:ext uri="{FF2B5EF4-FFF2-40B4-BE49-F238E27FC236}">
                  <a16:creationId xmlns:a16="http://schemas.microsoft.com/office/drawing/2014/main" id="{92CE6663-D508-E3F1-3826-8F05B3F7BA58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8" name="icB3">
            <a:extLst>
              <a:ext uri="{FF2B5EF4-FFF2-40B4-BE49-F238E27FC236}">
                <a16:creationId xmlns:a16="http://schemas.microsoft.com/office/drawing/2014/main" id="{74EFC9D1-B13B-EB01-FBAD-00BD707D89A9}"/>
              </a:ext>
            </a:extLst>
          </p:cNvPr>
          <p:cNvGrpSpPr/>
          <p:nvPr/>
        </p:nvGrpSpPr>
        <p:grpSpPr>
          <a:xfrm>
            <a:off x="8199327" y="4852915"/>
            <a:ext cx="468000" cy="468000"/>
            <a:chOff x="846086" y="4099815"/>
            <a:chExt cx="468000" cy="468000"/>
          </a:xfrm>
        </p:grpSpPr>
        <p:pic>
          <p:nvPicPr>
            <p:cNvPr id="99" name="Gráfico 98">
              <a:extLst>
                <a:ext uri="{FF2B5EF4-FFF2-40B4-BE49-F238E27FC236}">
                  <a16:creationId xmlns:a16="http://schemas.microsoft.com/office/drawing/2014/main" id="{1EA85EE6-709A-A06B-3D83-183F968B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0" name="banner1">
              <a:extLst>
                <a:ext uri="{FF2B5EF4-FFF2-40B4-BE49-F238E27FC236}">
                  <a16:creationId xmlns:a16="http://schemas.microsoft.com/office/drawing/2014/main" id="{405E1D25-593E-1F30-6294-CA2081785102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1" name="icC3">
            <a:extLst>
              <a:ext uri="{FF2B5EF4-FFF2-40B4-BE49-F238E27FC236}">
                <a16:creationId xmlns:a16="http://schemas.microsoft.com/office/drawing/2014/main" id="{53B13105-8007-DE08-D105-86C9A655F169}"/>
              </a:ext>
            </a:extLst>
          </p:cNvPr>
          <p:cNvGrpSpPr/>
          <p:nvPr/>
        </p:nvGrpSpPr>
        <p:grpSpPr>
          <a:xfrm>
            <a:off x="8199327" y="5553061"/>
            <a:ext cx="468000" cy="468000"/>
            <a:chOff x="846086" y="4099815"/>
            <a:chExt cx="468000" cy="468000"/>
          </a:xfrm>
        </p:grpSpPr>
        <p:pic>
          <p:nvPicPr>
            <p:cNvPr id="102" name="Gráfico 101">
              <a:extLst>
                <a:ext uri="{FF2B5EF4-FFF2-40B4-BE49-F238E27FC236}">
                  <a16:creationId xmlns:a16="http://schemas.microsoft.com/office/drawing/2014/main" id="{913F2A70-6638-8989-9BA1-B22890F48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3" name="banner1">
              <a:extLst>
                <a:ext uri="{FF2B5EF4-FFF2-40B4-BE49-F238E27FC236}">
                  <a16:creationId xmlns:a16="http://schemas.microsoft.com/office/drawing/2014/main" id="{9287584A-F4CD-3D5E-C6DE-AB25C38B428A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!!molduraB">
            <a:extLst>
              <a:ext uri="{FF2B5EF4-FFF2-40B4-BE49-F238E27FC236}">
                <a16:creationId xmlns:a16="http://schemas.microsoft.com/office/drawing/2014/main" id="{4D9196F9-15C7-2BCA-D103-096CC8FEA906}"/>
              </a:ext>
            </a:extLst>
          </p:cNvPr>
          <p:cNvSpPr>
            <a:spLocks noChangeAspect="1"/>
          </p:cNvSpPr>
          <p:nvPr/>
        </p:nvSpPr>
        <p:spPr>
          <a:xfrm>
            <a:off x="8343635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9" name="Espaço Reservado para Imagem 108" descr="Homem de chapéu segurando celular&#10;&#10;Descrição gerada automaticamente">
            <a:extLst>
              <a:ext uri="{FF2B5EF4-FFF2-40B4-BE49-F238E27FC236}">
                <a16:creationId xmlns:a16="http://schemas.microsoft.com/office/drawing/2014/main" id="{63928DC2-DFCB-1E30-C747-CCD66CFCA0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7563"/>
          <a:stretch>
            <a:fillRect/>
          </a:stretch>
        </p:blipFill>
        <p:spPr/>
      </p:pic>
      <p:sp>
        <p:nvSpPr>
          <p:cNvPr id="2" name="!!molduraB">
            <a:extLst>
              <a:ext uri="{FF2B5EF4-FFF2-40B4-BE49-F238E27FC236}">
                <a16:creationId xmlns:a16="http://schemas.microsoft.com/office/drawing/2014/main" id="{63297AB2-522E-E810-B32B-83FA731BDD69}"/>
              </a:ext>
            </a:extLst>
          </p:cNvPr>
          <p:cNvSpPr>
            <a:spLocks noChangeAspect="1"/>
          </p:cNvSpPr>
          <p:nvPr/>
        </p:nvSpPr>
        <p:spPr>
          <a:xfrm>
            <a:off x="4672920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7" name="Espaço Reservado para Imagem 106" descr="Homem sentado na cadeira&#10;&#10;Descrição gerada automaticamente">
            <a:extLst>
              <a:ext uri="{FF2B5EF4-FFF2-40B4-BE49-F238E27FC236}">
                <a16:creationId xmlns:a16="http://schemas.microsoft.com/office/drawing/2014/main" id="{09588DFD-BE56-2C32-1332-7DC923EF62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5677"/>
          <a:stretch>
            <a:fillRect/>
          </a:stretch>
        </p:blipFill>
        <p:spPr/>
      </p:pic>
      <p:sp>
        <p:nvSpPr>
          <p:cNvPr id="60" name="!!molduraA">
            <a:extLst>
              <a:ext uri="{FF2B5EF4-FFF2-40B4-BE49-F238E27FC236}">
                <a16:creationId xmlns:a16="http://schemas.microsoft.com/office/drawing/2014/main" id="{30137489-AF74-D958-AF34-0D3714E72D33}"/>
              </a:ext>
            </a:extLst>
          </p:cNvPr>
          <p:cNvSpPr>
            <a:spLocks noChangeAspect="1"/>
          </p:cNvSpPr>
          <p:nvPr/>
        </p:nvSpPr>
        <p:spPr>
          <a:xfrm>
            <a:off x="996498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5" name="Espaço Reservado para Imagem 104" descr="Homem de terno e gravata&#10;&#10;Descrição gerada automaticamente">
            <a:extLst>
              <a:ext uri="{FF2B5EF4-FFF2-40B4-BE49-F238E27FC236}">
                <a16:creationId xmlns:a16="http://schemas.microsoft.com/office/drawing/2014/main" id="{1A34448E-6800-720E-DA19-77F48B39DD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4915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1002 -1.11111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1.11111E-6 L -0.30117 -1.11111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66667E-6 -1.11111E-6 L -0.6026 -1.11111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05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13" dur="10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80" grpId="0"/>
      <p:bldP spid="81" grpId="0"/>
      <p:bldP spid="82" grpId="0"/>
      <p:bldP spid="92" grpId="0"/>
      <p:bldP spid="93" grpId="0"/>
      <p:bldP spid="94" grpId="0"/>
      <p:bldP spid="3" grpId="0" animBg="1"/>
      <p:bldP spid="3" grpId="1" animBg="1"/>
      <p:bldP spid="2" grpId="0" animBg="1"/>
      <p:bldP spid="2" grpId="1" animBg="1"/>
      <p:bldP spid="60" grpId="0" animBg="1"/>
      <p:bldP spid="6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DC43-732D-8F70-08AF-6664EE948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becalho1">
            <a:extLst>
              <a:ext uri="{FF2B5EF4-FFF2-40B4-BE49-F238E27FC236}">
                <a16:creationId xmlns:a16="http://schemas.microsoft.com/office/drawing/2014/main" id="{FCBC5B49-028D-E42E-0629-468CE71C70D9}"/>
              </a:ext>
            </a:extLst>
          </p:cNvPr>
          <p:cNvSpPr>
            <a:spLocks/>
          </p:cNvSpPr>
          <p:nvPr/>
        </p:nvSpPr>
        <p:spPr>
          <a:xfrm>
            <a:off x="1015578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Formal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FCC66E1-91ED-8BC6-DE59-1A0B64A4DC51}"/>
              </a:ext>
            </a:extLst>
          </p:cNvPr>
          <p:cNvSpPr txBox="1"/>
          <p:nvPr/>
        </p:nvSpPr>
        <p:spPr>
          <a:xfrm>
            <a:off x="4381085" y="234158"/>
            <a:ext cx="34475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842FEA3-0CDF-5637-BAC8-87074178F138}"/>
              </a:ext>
            </a:extLst>
          </p:cNvPr>
          <p:cNvSpPr txBox="1"/>
          <p:nvPr/>
        </p:nvSpPr>
        <p:spPr>
          <a:xfrm>
            <a:off x="3335203" y="878180"/>
            <a:ext cx="55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que a sua aparência comunica?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A5822AB-6405-0EAD-E97C-DACA8C3BC698}"/>
              </a:ext>
            </a:extLst>
          </p:cNvPr>
          <p:cNvSpPr txBox="1"/>
          <p:nvPr/>
        </p:nvSpPr>
        <p:spPr>
          <a:xfrm>
            <a:off x="4477797" y="1357013"/>
            <a:ext cx="3234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Vestimenta Feminina</a:t>
            </a:r>
          </a:p>
        </p:txBody>
      </p:sp>
      <p:sp>
        <p:nvSpPr>
          <p:cNvPr id="63" name="cabecalho2">
            <a:extLst>
              <a:ext uri="{FF2B5EF4-FFF2-40B4-BE49-F238E27FC236}">
                <a16:creationId xmlns:a16="http://schemas.microsoft.com/office/drawing/2014/main" id="{C73678EC-7850-E9FD-5DB9-38824F8BF044}"/>
              </a:ext>
            </a:extLst>
          </p:cNvPr>
          <p:cNvSpPr>
            <a:spLocks/>
          </p:cNvSpPr>
          <p:nvPr/>
        </p:nvSpPr>
        <p:spPr>
          <a:xfrm>
            <a:off x="4690932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Casual</a:t>
            </a:r>
          </a:p>
        </p:txBody>
      </p:sp>
      <p:sp>
        <p:nvSpPr>
          <p:cNvPr id="64" name="cabecalho3">
            <a:extLst>
              <a:ext uri="{FF2B5EF4-FFF2-40B4-BE49-F238E27FC236}">
                <a16:creationId xmlns:a16="http://schemas.microsoft.com/office/drawing/2014/main" id="{F3C38B7C-AA2B-2492-4BAF-23FDD3056CF3}"/>
              </a:ext>
            </a:extLst>
          </p:cNvPr>
          <p:cNvSpPr>
            <a:spLocks/>
          </p:cNvSpPr>
          <p:nvPr/>
        </p:nvSpPr>
        <p:spPr>
          <a:xfrm>
            <a:off x="8356083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Higiene e Estilo</a:t>
            </a:r>
          </a:p>
        </p:txBody>
      </p:sp>
      <p:sp>
        <p:nvSpPr>
          <p:cNvPr id="65" name="banner1">
            <a:extLst>
              <a:ext uri="{FF2B5EF4-FFF2-40B4-BE49-F238E27FC236}">
                <a16:creationId xmlns:a16="http://schemas.microsoft.com/office/drawing/2014/main" id="{46A55F72-AEA7-FF26-63ED-0F7970A4940D}"/>
              </a:ext>
            </a:extLst>
          </p:cNvPr>
          <p:cNvSpPr>
            <a:spLocks/>
          </p:cNvSpPr>
          <p:nvPr/>
        </p:nvSpPr>
        <p:spPr>
          <a:xfrm>
            <a:off x="691578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banner2">
            <a:extLst>
              <a:ext uri="{FF2B5EF4-FFF2-40B4-BE49-F238E27FC236}">
                <a16:creationId xmlns:a16="http://schemas.microsoft.com/office/drawing/2014/main" id="{FC47BD5C-5164-120E-10B0-448FE2580741}"/>
              </a:ext>
            </a:extLst>
          </p:cNvPr>
          <p:cNvSpPr>
            <a:spLocks/>
          </p:cNvSpPr>
          <p:nvPr/>
        </p:nvSpPr>
        <p:spPr>
          <a:xfrm>
            <a:off x="4366932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banner3">
            <a:extLst>
              <a:ext uri="{FF2B5EF4-FFF2-40B4-BE49-F238E27FC236}">
                <a16:creationId xmlns:a16="http://schemas.microsoft.com/office/drawing/2014/main" id="{D3EE6311-510A-6941-785F-B116241F69FE}"/>
              </a:ext>
            </a:extLst>
          </p:cNvPr>
          <p:cNvSpPr>
            <a:spLocks/>
          </p:cNvSpPr>
          <p:nvPr/>
        </p:nvSpPr>
        <p:spPr>
          <a:xfrm>
            <a:off x="8046127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29B78748-2CEB-A113-51BB-9780D57750F3}"/>
              </a:ext>
            </a:extLst>
          </p:cNvPr>
          <p:cNvSpPr txBox="1"/>
          <p:nvPr/>
        </p:nvSpPr>
        <p:spPr>
          <a:xfrm>
            <a:off x="1314086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Transmite profissionalismo, seriedade e autoridade.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5CE1C453-0659-14E0-E2EE-1D8B779AF694}"/>
              </a:ext>
            </a:extLst>
          </p:cNvPr>
          <p:cNvSpPr txBox="1"/>
          <p:nvPr/>
        </p:nvSpPr>
        <p:spPr>
          <a:xfrm>
            <a:off x="1314085" y="4793732"/>
            <a:ext cx="2845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Ideal para entrevistas, palestras e reuniões formais.</a:t>
            </a:r>
            <a:endParaRPr lang="pt-BR" b="0" dirty="0"/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F0DB1D02-B84C-40E7-6016-5F8AA1BB711A}"/>
              </a:ext>
            </a:extLst>
          </p:cNvPr>
          <p:cNvSpPr txBox="1"/>
          <p:nvPr/>
        </p:nvSpPr>
        <p:spPr>
          <a:xfrm>
            <a:off x="1314085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Pode parecer excessivamente rígido ou distante em ambientes casuais.</a:t>
            </a:r>
          </a:p>
        </p:txBody>
      </p:sp>
      <p:grpSp>
        <p:nvGrpSpPr>
          <p:cNvPr id="71" name="icA1">
            <a:extLst>
              <a:ext uri="{FF2B5EF4-FFF2-40B4-BE49-F238E27FC236}">
                <a16:creationId xmlns:a16="http://schemas.microsoft.com/office/drawing/2014/main" id="{BF467770-AD13-05E3-2ADA-18FB98D7D966}"/>
              </a:ext>
            </a:extLst>
          </p:cNvPr>
          <p:cNvGrpSpPr/>
          <p:nvPr/>
        </p:nvGrpSpPr>
        <p:grpSpPr>
          <a:xfrm>
            <a:off x="846086" y="4099815"/>
            <a:ext cx="468000" cy="468000"/>
            <a:chOff x="846086" y="4099815"/>
            <a:chExt cx="468000" cy="468000"/>
          </a:xfrm>
        </p:grpSpPr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228E1B1B-BCD4-4C97-6451-99AB64178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3" name="banner1">
              <a:extLst>
                <a:ext uri="{FF2B5EF4-FFF2-40B4-BE49-F238E27FC236}">
                  <a16:creationId xmlns:a16="http://schemas.microsoft.com/office/drawing/2014/main" id="{D17CC0AF-A326-096A-8A0A-F9785F919337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4" name="icB1">
            <a:extLst>
              <a:ext uri="{FF2B5EF4-FFF2-40B4-BE49-F238E27FC236}">
                <a16:creationId xmlns:a16="http://schemas.microsoft.com/office/drawing/2014/main" id="{B8AC0C10-4C06-807A-29D0-BC91D01FCD28}"/>
              </a:ext>
            </a:extLst>
          </p:cNvPr>
          <p:cNvGrpSpPr/>
          <p:nvPr/>
        </p:nvGrpSpPr>
        <p:grpSpPr>
          <a:xfrm>
            <a:off x="846086" y="4852915"/>
            <a:ext cx="468000" cy="468000"/>
            <a:chOff x="846086" y="4099815"/>
            <a:chExt cx="468000" cy="468000"/>
          </a:xfrm>
        </p:grpSpPr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224807CC-FFC7-D317-E7F3-41736A936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6" name="banner1">
              <a:extLst>
                <a:ext uri="{FF2B5EF4-FFF2-40B4-BE49-F238E27FC236}">
                  <a16:creationId xmlns:a16="http://schemas.microsoft.com/office/drawing/2014/main" id="{607B679D-6115-84CD-C2F7-0D9B6E4100BC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7" name="icC1">
            <a:extLst>
              <a:ext uri="{FF2B5EF4-FFF2-40B4-BE49-F238E27FC236}">
                <a16:creationId xmlns:a16="http://schemas.microsoft.com/office/drawing/2014/main" id="{79F1FDB4-E33F-2A95-C0DA-6D8161115BFF}"/>
              </a:ext>
            </a:extLst>
          </p:cNvPr>
          <p:cNvGrpSpPr/>
          <p:nvPr/>
        </p:nvGrpSpPr>
        <p:grpSpPr>
          <a:xfrm>
            <a:off x="846086" y="5553061"/>
            <a:ext cx="468000" cy="468000"/>
            <a:chOff x="846086" y="4099815"/>
            <a:chExt cx="468000" cy="468000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AA125626-347C-EAF9-878D-F31457FB8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9" name="banner1">
              <a:extLst>
                <a:ext uri="{FF2B5EF4-FFF2-40B4-BE49-F238E27FC236}">
                  <a16:creationId xmlns:a16="http://schemas.microsoft.com/office/drawing/2014/main" id="{58C7ED88-B1F4-43B6-9AC0-79A273E439AC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0CD4C7D-9DCD-1B48-59EF-4FDBBEB14460}"/>
              </a:ext>
            </a:extLst>
          </p:cNvPr>
          <p:cNvSpPr txBox="1"/>
          <p:nvPr/>
        </p:nvSpPr>
        <p:spPr>
          <a:xfrm>
            <a:off x="4977329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Passa acessibilidade e descontração, mantendo uma imagem alinhada ao contexto.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A678A0AD-ED07-AAE3-14CC-63E2730B6C4F}"/>
              </a:ext>
            </a:extLst>
          </p:cNvPr>
          <p:cNvSpPr txBox="1"/>
          <p:nvPr/>
        </p:nvSpPr>
        <p:spPr>
          <a:xfrm>
            <a:off x="4977328" y="4793732"/>
            <a:ext cx="2845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Reuniões informais ou eventos sociais.</a:t>
            </a:r>
            <a:endParaRPr lang="pt-BR" b="0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BB694FE-178E-2151-6F80-ADAB6C428AD4}"/>
              </a:ext>
            </a:extLst>
          </p:cNvPr>
          <p:cNvSpPr txBox="1"/>
          <p:nvPr/>
        </p:nvSpPr>
        <p:spPr>
          <a:xfrm>
            <a:off x="4977328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Pode ser interpretada como desleixo em contextos formais.</a:t>
            </a:r>
          </a:p>
        </p:txBody>
      </p:sp>
      <p:grpSp>
        <p:nvGrpSpPr>
          <p:cNvPr id="83" name="icA2">
            <a:extLst>
              <a:ext uri="{FF2B5EF4-FFF2-40B4-BE49-F238E27FC236}">
                <a16:creationId xmlns:a16="http://schemas.microsoft.com/office/drawing/2014/main" id="{547F80A6-9FBD-9F0D-52A2-F9A8AB0058D3}"/>
              </a:ext>
            </a:extLst>
          </p:cNvPr>
          <p:cNvGrpSpPr/>
          <p:nvPr/>
        </p:nvGrpSpPr>
        <p:grpSpPr>
          <a:xfrm>
            <a:off x="4509329" y="4099815"/>
            <a:ext cx="468000" cy="468000"/>
            <a:chOff x="846086" y="4099815"/>
            <a:chExt cx="468000" cy="468000"/>
          </a:xfrm>
        </p:grpSpPr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814963BE-0BAB-397C-C307-802C07BD7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5" name="banner1">
              <a:extLst>
                <a:ext uri="{FF2B5EF4-FFF2-40B4-BE49-F238E27FC236}">
                  <a16:creationId xmlns:a16="http://schemas.microsoft.com/office/drawing/2014/main" id="{20E86DF8-33D5-7E99-137E-E9312B54EB0F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6" name="icB2">
            <a:extLst>
              <a:ext uri="{FF2B5EF4-FFF2-40B4-BE49-F238E27FC236}">
                <a16:creationId xmlns:a16="http://schemas.microsoft.com/office/drawing/2014/main" id="{8B0AA671-57B1-9ABE-9C6A-DC9D1AF38072}"/>
              </a:ext>
            </a:extLst>
          </p:cNvPr>
          <p:cNvGrpSpPr/>
          <p:nvPr/>
        </p:nvGrpSpPr>
        <p:grpSpPr>
          <a:xfrm>
            <a:off x="4509329" y="4852915"/>
            <a:ext cx="468000" cy="468000"/>
            <a:chOff x="846086" y="4099815"/>
            <a:chExt cx="468000" cy="468000"/>
          </a:xfrm>
        </p:grpSpPr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7FEDF1C6-00FC-D7F1-B614-411B006E4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8" name="banner1">
              <a:extLst>
                <a:ext uri="{FF2B5EF4-FFF2-40B4-BE49-F238E27FC236}">
                  <a16:creationId xmlns:a16="http://schemas.microsoft.com/office/drawing/2014/main" id="{F7C225A0-B309-2F2E-C02F-45DFFA5F5812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9" name="icC2">
            <a:extLst>
              <a:ext uri="{FF2B5EF4-FFF2-40B4-BE49-F238E27FC236}">
                <a16:creationId xmlns:a16="http://schemas.microsoft.com/office/drawing/2014/main" id="{515F07B1-CFC0-D622-8D41-832A351B68A0}"/>
              </a:ext>
            </a:extLst>
          </p:cNvPr>
          <p:cNvGrpSpPr/>
          <p:nvPr/>
        </p:nvGrpSpPr>
        <p:grpSpPr>
          <a:xfrm>
            <a:off x="4509329" y="5553061"/>
            <a:ext cx="468000" cy="468000"/>
            <a:chOff x="846086" y="4099815"/>
            <a:chExt cx="468000" cy="468000"/>
          </a:xfrm>
        </p:grpSpPr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7D66DC2C-C6A5-5A45-5563-29D7B70C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1" name="banner1">
              <a:extLst>
                <a:ext uri="{FF2B5EF4-FFF2-40B4-BE49-F238E27FC236}">
                  <a16:creationId xmlns:a16="http://schemas.microsoft.com/office/drawing/2014/main" id="{7F93DB03-0305-9437-3195-E0C5E4F2DDFB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6EB0FFFE-2959-9893-653C-2E7A9C226293}"/>
              </a:ext>
            </a:extLst>
          </p:cNvPr>
          <p:cNvSpPr txBox="1"/>
          <p:nvPr/>
        </p:nvSpPr>
        <p:spPr>
          <a:xfrm>
            <a:off x="8667327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Demonstra cuidado e atenção aos detalhes como cabelos arrumados e maquiagem leve.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F3D5E5D7-52C8-13AD-E9F5-574BEAFC5745}"/>
              </a:ext>
            </a:extLst>
          </p:cNvPr>
          <p:cNvSpPr txBox="1"/>
          <p:nvPr/>
        </p:nvSpPr>
        <p:spPr>
          <a:xfrm>
            <a:off x="8667326" y="4793732"/>
            <a:ext cx="2845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Em toda e qualquer ocasião!</a:t>
            </a:r>
            <a:endParaRPr lang="pt-BR" b="0" dirty="0"/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A36BFFE3-16A3-1412-DDE4-452EABF5FBD2}"/>
              </a:ext>
            </a:extLst>
          </p:cNvPr>
          <p:cNvSpPr txBox="1"/>
          <p:nvPr/>
        </p:nvSpPr>
        <p:spPr>
          <a:xfrm>
            <a:off x="8667326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Falta de cuidado pode ser percebida como descuido ou desinteresse.</a:t>
            </a:r>
          </a:p>
        </p:txBody>
      </p:sp>
      <p:grpSp>
        <p:nvGrpSpPr>
          <p:cNvPr id="95" name="icA3">
            <a:extLst>
              <a:ext uri="{FF2B5EF4-FFF2-40B4-BE49-F238E27FC236}">
                <a16:creationId xmlns:a16="http://schemas.microsoft.com/office/drawing/2014/main" id="{0E2CE6CC-8A3F-C611-3E5F-AE8AB04E8B16}"/>
              </a:ext>
            </a:extLst>
          </p:cNvPr>
          <p:cNvGrpSpPr/>
          <p:nvPr/>
        </p:nvGrpSpPr>
        <p:grpSpPr>
          <a:xfrm>
            <a:off x="8199327" y="4099815"/>
            <a:ext cx="468000" cy="468000"/>
            <a:chOff x="846086" y="4099815"/>
            <a:chExt cx="468000" cy="468000"/>
          </a:xfrm>
        </p:grpSpPr>
        <p:pic>
          <p:nvPicPr>
            <p:cNvPr id="96" name="Gráfico 95">
              <a:extLst>
                <a:ext uri="{FF2B5EF4-FFF2-40B4-BE49-F238E27FC236}">
                  <a16:creationId xmlns:a16="http://schemas.microsoft.com/office/drawing/2014/main" id="{32DCC584-D886-B55F-F686-C77FF116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7" name="banner1">
              <a:extLst>
                <a:ext uri="{FF2B5EF4-FFF2-40B4-BE49-F238E27FC236}">
                  <a16:creationId xmlns:a16="http://schemas.microsoft.com/office/drawing/2014/main" id="{061FC74D-926D-50C9-5A45-5C44EA9C9676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8" name="icB3">
            <a:extLst>
              <a:ext uri="{FF2B5EF4-FFF2-40B4-BE49-F238E27FC236}">
                <a16:creationId xmlns:a16="http://schemas.microsoft.com/office/drawing/2014/main" id="{A314ADA0-C4D1-74DB-78D1-05D1DD235FA9}"/>
              </a:ext>
            </a:extLst>
          </p:cNvPr>
          <p:cNvGrpSpPr/>
          <p:nvPr/>
        </p:nvGrpSpPr>
        <p:grpSpPr>
          <a:xfrm>
            <a:off x="8199327" y="4852915"/>
            <a:ext cx="468000" cy="468000"/>
            <a:chOff x="846086" y="4099815"/>
            <a:chExt cx="468000" cy="468000"/>
          </a:xfrm>
        </p:grpSpPr>
        <p:pic>
          <p:nvPicPr>
            <p:cNvPr id="99" name="Gráfico 98">
              <a:extLst>
                <a:ext uri="{FF2B5EF4-FFF2-40B4-BE49-F238E27FC236}">
                  <a16:creationId xmlns:a16="http://schemas.microsoft.com/office/drawing/2014/main" id="{217FB65D-F5FD-2419-4844-36FAC3522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0" name="banner1">
              <a:extLst>
                <a:ext uri="{FF2B5EF4-FFF2-40B4-BE49-F238E27FC236}">
                  <a16:creationId xmlns:a16="http://schemas.microsoft.com/office/drawing/2014/main" id="{0D5C6806-D95E-0DE0-D3AD-4399BDB8367B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1" name="icC3">
            <a:extLst>
              <a:ext uri="{FF2B5EF4-FFF2-40B4-BE49-F238E27FC236}">
                <a16:creationId xmlns:a16="http://schemas.microsoft.com/office/drawing/2014/main" id="{082C77B8-CD20-7F17-D002-AF7565A17555}"/>
              </a:ext>
            </a:extLst>
          </p:cNvPr>
          <p:cNvGrpSpPr/>
          <p:nvPr/>
        </p:nvGrpSpPr>
        <p:grpSpPr>
          <a:xfrm>
            <a:off x="8199327" y="5553061"/>
            <a:ext cx="468000" cy="468000"/>
            <a:chOff x="846086" y="4099815"/>
            <a:chExt cx="468000" cy="468000"/>
          </a:xfrm>
        </p:grpSpPr>
        <p:pic>
          <p:nvPicPr>
            <p:cNvPr id="102" name="Gráfico 101">
              <a:extLst>
                <a:ext uri="{FF2B5EF4-FFF2-40B4-BE49-F238E27FC236}">
                  <a16:creationId xmlns:a16="http://schemas.microsoft.com/office/drawing/2014/main" id="{5DB0844E-04C6-40E9-29AF-5EBCBA6A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3" name="banner1">
              <a:extLst>
                <a:ext uri="{FF2B5EF4-FFF2-40B4-BE49-F238E27FC236}">
                  <a16:creationId xmlns:a16="http://schemas.microsoft.com/office/drawing/2014/main" id="{825643BA-9C8A-A70D-C303-E613C9118F95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!!molduraB">
            <a:extLst>
              <a:ext uri="{FF2B5EF4-FFF2-40B4-BE49-F238E27FC236}">
                <a16:creationId xmlns:a16="http://schemas.microsoft.com/office/drawing/2014/main" id="{59021953-DD8C-2911-CCF9-9DA8F60E769E}"/>
              </a:ext>
            </a:extLst>
          </p:cNvPr>
          <p:cNvSpPr>
            <a:spLocks noChangeAspect="1"/>
          </p:cNvSpPr>
          <p:nvPr/>
        </p:nvSpPr>
        <p:spPr>
          <a:xfrm>
            <a:off x="8343635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Espaço Reservado para Imagem 22" descr="Mulher olhando para o lado&#10;&#10;Descrição gerada automaticamente">
            <a:extLst>
              <a:ext uri="{FF2B5EF4-FFF2-40B4-BE49-F238E27FC236}">
                <a16:creationId xmlns:a16="http://schemas.microsoft.com/office/drawing/2014/main" id="{63666488-C001-2C1A-5A6D-41E23E51BB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" b="428"/>
          <a:stretch>
            <a:fillRect/>
          </a:stretch>
        </p:blipFill>
        <p:spPr/>
      </p:pic>
      <p:sp>
        <p:nvSpPr>
          <p:cNvPr id="2" name="!!molduraB">
            <a:extLst>
              <a:ext uri="{FF2B5EF4-FFF2-40B4-BE49-F238E27FC236}">
                <a16:creationId xmlns:a16="http://schemas.microsoft.com/office/drawing/2014/main" id="{F137C449-D586-4211-EC22-0C9043ED077E}"/>
              </a:ext>
            </a:extLst>
          </p:cNvPr>
          <p:cNvSpPr>
            <a:spLocks noChangeAspect="1"/>
          </p:cNvSpPr>
          <p:nvPr/>
        </p:nvSpPr>
        <p:spPr>
          <a:xfrm>
            <a:off x="4672920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 descr="Mulher andando na areia&#10;&#10;Descrição gerada automaticamente com confiança média">
            <a:extLst>
              <a:ext uri="{FF2B5EF4-FFF2-40B4-BE49-F238E27FC236}">
                <a16:creationId xmlns:a16="http://schemas.microsoft.com/office/drawing/2014/main" id="{0575B69B-E137-82A5-168A-28194EEEB1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20815" r="8435" b="8586"/>
          <a:stretch/>
        </p:blipFill>
        <p:spPr>
          <a:xfrm>
            <a:off x="4750607" y="2361845"/>
            <a:ext cx="2688650" cy="1523125"/>
          </a:xfrm>
        </p:spPr>
      </p:pic>
      <p:sp>
        <p:nvSpPr>
          <p:cNvPr id="60" name="!!molduraA">
            <a:extLst>
              <a:ext uri="{FF2B5EF4-FFF2-40B4-BE49-F238E27FC236}">
                <a16:creationId xmlns:a16="http://schemas.microsoft.com/office/drawing/2014/main" id="{AF09CC6D-45D1-449B-F025-7A47FD87EBBA}"/>
              </a:ext>
            </a:extLst>
          </p:cNvPr>
          <p:cNvSpPr>
            <a:spLocks noChangeAspect="1"/>
          </p:cNvSpPr>
          <p:nvPr/>
        </p:nvSpPr>
        <p:spPr>
          <a:xfrm>
            <a:off x="996498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Espaço Reservado para Imagem 10" descr="Homem em pé com terno&#10;&#10;Descrição gerada automaticamente">
            <a:extLst>
              <a:ext uri="{FF2B5EF4-FFF2-40B4-BE49-F238E27FC236}">
                <a16:creationId xmlns:a16="http://schemas.microsoft.com/office/drawing/2014/main" id="{8283A7D4-6CE1-66EE-0B79-BB4B71569B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7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03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1002 -1.11111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1.11111E-6 L -0.30117 -1.11111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66667E-6 -1.11111E-6 L -0.6026 -1.11111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05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13" dur="10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80" grpId="0"/>
      <p:bldP spid="81" grpId="0"/>
      <p:bldP spid="82" grpId="0"/>
      <p:bldP spid="92" grpId="0"/>
      <p:bldP spid="93" grpId="0"/>
      <p:bldP spid="94" grpId="0"/>
      <p:bldP spid="3" grpId="0" animBg="1"/>
      <p:bldP spid="3" grpId="1" animBg="1"/>
      <p:bldP spid="2" grpId="0" animBg="1"/>
      <p:bldP spid="2" grpId="1" animBg="1"/>
      <p:bldP spid="60" grpId="0" animBg="1"/>
      <p:bldP spid="6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D447-3637-05AD-8E26-8E97CAF63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!!centro">
            <a:extLst>
              <a:ext uri="{FF2B5EF4-FFF2-40B4-BE49-F238E27FC236}">
                <a16:creationId xmlns:a16="http://schemas.microsoft.com/office/drawing/2014/main" id="{4620F83F-CD7C-F96D-2030-AE5F68D2F78D}"/>
              </a:ext>
            </a:extLst>
          </p:cNvPr>
          <p:cNvGrpSpPr/>
          <p:nvPr/>
        </p:nvGrpSpPr>
        <p:grpSpPr>
          <a:xfrm>
            <a:off x="5778118" y="3729772"/>
            <a:ext cx="633610" cy="586448"/>
            <a:chOff x="5272211" y="3018121"/>
            <a:chExt cx="1645424" cy="1522950"/>
          </a:xfrm>
        </p:grpSpPr>
        <p:sp>
          <p:nvSpPr>
            <p:cNvPr id="43" name="banner1">
              <a:extLst>
                <a:ext uri="{FF2B5EF4-FFF2-40B4-BE49-F238E27FC236}">
                  <a16:creationId xmlns:a16="http://schemas.microsoft.com/office/drawing/2014/main" id="{C8E0143C-F115-6209-5FD9-64C47A4FC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211" y="3018121"/>
              <a:ext cx="1645424" cy="1522950"/>
            </a:xfrm>
            <a:custGeom>
              <a:avLst/>
              <a:gdLst>
                <a:gd name="connsiteX0" fmla="*/ 0 w 1645424"/>
                <a:gd name="connsiteY0" fmla="*/ 761475 h 1522950"/>
                <a:gd name="connsiteX1" fmla="*/ 822712 w 1645424"/>
                <a:gd name="connsiteY1" fmla="*/ 0 h 1522950"/>
                <a:gd name="connsiteX2" fmla="*/ 1645424 w 1645424"/>
                <a:gd name="connsiteY2" fmla="*/ 761475 h 1522950"/>
                <a:gd name="connsiteX3" fmla="*/ 822712 w 1645424"/>
                <a:gd name="connsiteY3" fmla="*/ 1522950 h 1522950"/>
                <a:gd name="connsiteX4" fmla="*/ 0 w 1645424"/>
                <a:gd name="connsiteY4" fmla="*/ 761475 h 15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424" h="1522950" extrusionOk="0">
                  <a:moveTo>
                    <a:pt x="0" y="761475"/>
                  </a:moveTo>
                  <a:cubicBezTo>
                    <a:pt x="-67994" y="298984"/>
                    <a:pt x="308684" y="22390"/>
                    <a:pt x="822712" y="0"/>
                  </a:cubicBezTo>
                  <a:cubicBezTo>
                    <a:pt x="1373475" y="20293"/>
                    <a:pt x="1621792" y="341675"/>
                    <a:pt x="1645424" y="761475"/>
                  </a:cubicBezTo>
                  <a:cubicBezTo>
                    <a:pt x="1622205" y="1204700"/>
                    <a:pt x="1262335" y="1604468"/>
                    <a:pt x="822712" y="1522950"/>
                  </a:cubicBezTo>
                  <a:cubicBezTo>
                    <a:pt x="306805" y="1489282"/>
                    <a:pt x="44580" y="1203327"/>
                    <a:pt x="0" y="761475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Forma Livre: Forma 12">
              <a:extLst>
                <a:ext uri="{FF2B5EF4-FFF2-40B4-BE49-F238E27FC236}">
                  <a16:creationId xmlns:a16="http://schemas.microsoft.com/office/drawing/2014/main" id="{C6DA7FFD-871E-46C7-FBDF-21177C200C24}"/>
                </a:ext>
              </a:extLst>
            </p:cNvPr>
            <p:cNvSpPr/>
            <p:nvPr/>
          </p:nvSpPr>
          <p:spPr>
            <a:xfrm rot="5400000">
              <a:off x="5487170" y="3274838"/>
              <a:ext cx="353289" cy="353290"/>
            </a:xfrm>
            <a:custGeom>
              <a:avLst/>
              <a:gdLst>
                <a:gd name="connsiteX0" fmla="*/ 176644 w 353289"/>
                <a:gd name="connsiteY0" fmla="*/ 353290 h 353290"/>
                <a:gd name="connsiteX1" fmla="*/ 176644 w 353289"/>
                <a:gd name="connsiteY1" fmla="*/ 353290 h 353290"/>
                <a:gd name="connsiteX2" fmla="*/ 176645 w 353289"/>
                <a:gd name="connsiteY2" fmla="*/ 353290 h 353290"/>
                <a:gd name="connsiteX3" fmla="*/ 0 w 353289"/>
                <a:gd name="connsiteY3" fmla="*/ 176646 h 353290"/>
                <a:gd name="connsiteX4" fmla="*/ 4243 w 353289"/>
                <a:gd name="connsiteY4" fmla="*/ 155632 h 353290"/>
                <a:gd name="connsiteX5" fmla="*/ 53988 w 353289"/>
                <a:gd name="connsiteY5" fmla="*/ 122658 h 353290"/>
                <a:gd name="connsiteX6" fmla="*/ 122657 w 353289"/>
                <a:gd name="connsiteY6" fmla="*/ 122658 h 353290"/>
                <a:gd name="connsiteX7" fmla="*/ 122657 w 353289"/>
                <a:gd name="connsiteY7" fmla="*/ 53988 h 353290"/>
                <a:gd name="connsiteX8" fmla="*/ 176645 w 353289"/>
                <a:gd name="connsiteY8" fmla="*/ 0 h 353290"/>
                <a:gd name="connsiteX9" fmla="*/ 176645 w 353289"/>
                <a:gd name="connsiteY9" fmla="*/ 1 h 353290"/>
                <a:gd name="connsiteX10" fmla="*/ 230633 w 353289"/>
                <a:gd name="connsiteY10" fmla="*/ 53989 h 353290"/>
                <a:gd name="connsiteX11" fmla="*/ 230632 w 353289"/>
                <a:gd name="connsiteY11" fmla="*/ 122658 h 353290"/>
                <a:gd name="connsiteX12" fmla="*/ 299301 w 353289"/>
                <a:gd name="connsiteY12" fmla="*/ 122658 h 353290"/>
                <a:gd name="connsiteX13" fmla="*/ 353289 w 353289"/>
                <a:gd name="connsiteY13" fmla="*/ 176646 h 353290"/>
                <a:gd name="connsiteX14" fmla="*/ 353288 w 353289"/>
                <a:gd name="connsiteY14" fmla="*/ 176646 h 353290"/>
                <a:gd name="connsiteX15" fmla="*/ 299300 w 353289"/>
                <a:gd name="connsiteY15" fmla="*/ 230634 h 353290"/>
                <a:gd name="connsiteX16" fmla="*/ 230632 w 353289"/>
                <a:gd name="connsiteY16" fmla="*/ 230634 h 353290"/>
                <a:gd name="connsiteX17" fmla="*/ 230632 w 353289"/>
                <a:gd name="connsiteY17" fmla="*/ 299302 h 353290"/>
                <a:gd name="connsiteX18" fmla="*/ 197658 w 353289"/>
                <a:gd name="connsiteY18" fmla="*/ 349047 h 353290"/>
                <a:gd name="connsiteX19" fmla="*/ 176644 w 353289"/>
                <a:gd name="connsiteY19" fmla="*/ 353290 h 353290"/>
                <a:gd name="connsiteX20" fmla="*/ 155630 w 353289"/>
                <a:gd name="connsiteY20" fmla="*/ 349047 h 353290"/>
                <a:gd name="connsiteX21" fmla="*/ 122657 w 353289"/>
                <a:gd name="connsiteY21" fmla="*/ 299302 h 353290"/>
                <a:gd name="connsiteX22" fmla="*/ 122657 w 353289"/>
                <a:gd name="connsiteY22" fmla="*/ 230634 h 353290"/>
                <a:gd name="connsiteX23" fmla="*/ 53988 w 353289"/>
                <a:gd name="connsiteY23" fmla="*/ 230633 h 353290"/>
                <a:gd name="connsiteX24" fmla="*/ 4243 w 353289"/>
                <a:gd name="connsiteY24" fmla="*/ 197660 h 353290"/>
                <a:gd name="connsiteX25" fmla="*/ 0 w 353289"/>
                <a:gd name="connsiteY25" fmla="*/ 176646 h 353290"/>
                <a:gd name="connsiteX26" fmla="*/ 0 w 353289"/>
                <a:gd name="connsiteY26" fmla="*/ 176645 h 353290"/>
                <a:gd name="connsiteX27" fmla="*/ 0 w 353289"/>
                <a:gd name="connsiteY27" fmla="*/ 176646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289" h="353290">
                  <a:moveTo>
                    <a:pt x="176644" y="353290"/>
                  </a:moveTo>
                  <a:lnTo>
                    <a:pt x="176644" y="353290"/>
                  </a:lnTo>
                  <a:lnTo>
                    <a:pt x="176645" y="353290"/>
                  </a:lnTo>
                  <a:close/>
                  <a:moveTo>
                    <a:pt x="0" y="176646"/>
                  </a:moveTo>
                  <a:lnTo>
                    <a:pt x="4243" y="155632"/>
                  </a:lnTo>
                  <a:cubicBezTo>
                    <a:pt x="12439" y="136254"/>
                    <a:pt x="31625" y="122658"/>
                    <a:pt x="53988" y="122658"/>
                  </a:cubicBezTo>
                  <a:lnTo>
                    <a:pt x="122657" y="122658"/>
                  </a:lnTo>
                  <a:lnTo>
                    <a:pt x="122657" y="53988"/>
                  </a:lnTo>
                  <a:cubicBezTo>
                    <a:pt x="122657" y="24171"/>
                    <a:pt x="146828" y="0"/>
                    <a:pt x="176645" y="0"/>
                  </a:cubicBezTo>
                  <a:lnTo>
                    <a:pt x="176645" y="1"/>
                  </a:lnTo>
                  <a:cubicBezTo>
                    <a:pt x="206462" y="1"/>
                    <a:pt x="230633" y="24172"/>
                    <a:pt x="230633" y="53989"/>
                  </a:cubicBezTo>
                  <a:lnTo>
                    <a:pt x="230632" y="122658"/>
                  </a:lnTo>
                  <a:lnTo>
                    <a:pt x="299301" y="122658"/>
                  </a:lnTo>
                  <a:cubicBezTo>
                    <a:pt x="329118" y="122658"/>
                    <a:pt x="353289" y="146829"/>
                    <a:pt x="353289" y="176646"/>
                  </a:cubicBezTo>
                  <a:lnTo>
                    <a:pt x="353288" y="176646"/>
                  </a:lnTo>
                  <a:cubicBezTo>
                    <a:pt x="353288" y="206463"/>
                    <a:pt x="329117" y="230634"/>
                    <a:pt x="299300" y="230634"/>
                  </a:cubicBezTo>
                  <a:lnTo>
                    <a:pt x="230632" y="230634"/>
                  </a:lnTo>
                  <a:lnTo>
                    <a:pt x="230632" y="299302"/>
                  </a:lnTo>
                  <a:cubicBezTo>
                    <a:pt x="230632" y="321664"/>
                    <a:pt x="217035" y="340851"/>
                    <a:pt x="197658" y="349047"/>
                  </a:cubicBezTo>
                  <a:lnTo>
                    <a:pt x="176644" y="353290"/>
                  </a:lnTo>
                  <a:lnTo>
                    <a:pt x="155630" y="349047"/>
                  </a:lnTo>
                  <a:cubicBezTo>
                    <a:pt x="136253" y="340851"/>
                    <a:pt x="122657" y="321664"/>
                    <a:pt x="122657" y="299302"/>
                  </a:cubicBezTo>
                  <a:lnTo>
                    <a:pt x="122657" y="230634"/>
                  </a:lnTo>
                  <a:lnTo>
                    <a:pt x="53988" y="230633"/>
                  </a:lnTo>
                  <a:cubicBezTo>
                    <a:pt x="31625" y="230633"/>
                    <a:pt x="12439" y="217037"/>
                    <a:pt x="4243" y="197660"/>
                  </a:cubicBezTo>
                  <a:close/>
                  <a:moveTo>
                    <a:pt x="0" y="176646"/>
                  </a:moveTo>
                  <a:lnTo>
                    <a:pt x="0" y="176645"/>
                  </a:lnTo>
                  <a:lnTo>
                    <a:pt x="0" y="1766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0"/>
              </a:schemeClr>
            </a:solidFill>
            <a:ln w="12700"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93241376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: Cantos Arredondados 10">
              <a:extLst>
                <a:ext uri="{FF2B5EF4-FFF2-40B4-BE49-F238E27FC236}">
                  <a16:creationId xmlns:a16="http://schemas.microsoft.com/office/drawing/2014/main" id="{603A48CA-D175-4A11-1D67-84F61A42394C}"/>
                </a:ext>
              </a:extLst>
            </p:cNvPr>
            <p:cNvSpPr/>
            <p:nvPr/>
          </p:nvSpPr>
          <p:spPr>
            <a:xfrm>
              <a:off x="6334995" y="3722565"/>
              <a:ext cx="353288" cy="107975"/>
            </a:xfrm>
            <a:solidFill>
              <a:schemeClr val="accent2">
                <a:alpha val="18000"/>
              </a:schemeClr>
            </a:solidFill>
            <a:ln w="12700">
              <a:solidFill>
                <a:schemeClr val="tx1">
                  <a:lumMod val="75000"/>
                  <a:lumOff val="25000"/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E5FE1D48-BA72-2A04-B74A-AA8CCC8C5DB3}"/>
                </a:ext>
              </a:extLst>
            </p:cNvPr>
            <p:cNvSpPr/>
            <p:nvPr/>
          </p:nvSpPr>
          <p:spPr>
            <a:xfrm>
              <a:off x="6325353" y="4090509"/>
              <a:ext cx="353288" cy="107975"/>
            </a:xfrm>
            <a:custGeom>
              <a:avLst/>
              <a:gdLst>
                <a:gd name="connsiteX0" fmla="*/ 0 w 353288"/>
                <a:gd name="connsiteY0" fmla="*/ 53988 h 107975"/>
                <a:gd name="connsiteX1" fmla="*/ 53988 w 353288"/>
                <a:gd name="connsiteY1" fmla="*/ 0 h 107975"/>
                <a:gd name="connsiteX2" fmla="*/ 299301 w 353288"/>
                <a:gd name="connsiteY2" fmla="*/ 0 h 107975"/>
                <a:gd name="connsiteX3" fmla="*/ 353289 w 353288"/>
                <a:gd name="connsiteY3" fmla="*/ 53988 h 107975"/>
                <a:gd name="connsiteX4" fmla="*/ 353288 w 353288"/>
                <a:gd name="connsiteY4" fmla="*/ 53988 h 107975"/>
                <a:gd name="connsiteX5" fmla="*/ 299300 w 353288"/>
                <a:gd name="connsiteY5" fmla="*/ 107976 h 107975"/>
                <a:gd name="connsiteX6" fmla="*/ 53988 w 353288"/>
                <a:gd name="connsiteY6" fmla="*/ 107975 h 107975"/>
                <a:gd name="connsiteX7" fmla="*/ 0 w 353288"/>
                <a:gd name="connsiteY7" fmla="*/ 53987 h 107975"/>
                <a:gd name="connsiteX8" fmla="*/ 0 w 353288"/>
                <a:gd name="connsiteY8" fmla="*/ 53988 h 1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288" h="107975" fill="none" extrusionOk="0">
                  <a:moveTo>
                    <a:pt x="0" y="53988"/>
                  </a:moveTo>
                  <a:cubicBezTo>
                    <a:pt x="1555" y="17250"/>
                    <a:pt x="20434" y="2930"/>
                    <a:pt x="53988" y="0"/>
                  </a:cubicBezTo>
                  <a:cubicBezTo>
                    <a:pt x="132847" y="3992"/>
                    <a:pt x="202640" y="6159"/>
                    <a:pt x="299301" y="0"/>
                  </a:cubicBezTo>
                  <a:cubicBezTo>
                    <a:pt x="328339" y="7124"/>
                    <a:pt x="353138" y="25144"/>
                    <a:pt x="353289" y="53988"/>
                  </a:cubicBezTo>
                  <a:lnTo>
                    <a:pt x="353288" y="53988"/>
                  </a:lnTo>
                  <a:cubicBezTo>
                    <a:pt x="349296" y="84550"/>
                    <a:pt x="327435" y="105705"/>
                    <a:pt x="299300" y="107976"/>
                  </a:cubicBezTo>
                  <a:cubicBezTo>
                    <a:pt x="202142" y="110886"/>
                    <a:pt x="167993" y="102589"/>
                    <a:pt x="53988" y="107975"/>
                  </a:cubicBezTo>
                  <a:cubicBezTo>
                    <a:pt x="23410" y="112065"/>
                    <a:pt x="-5290" y="78724"/>
                    <a:pt x="0" y="53987"/>
                  </a:cubicBezTo>
                  <a:lnTo>
                    <a:pt x="0" y="53988"/>
                  </a:lnTo>
                  <a:close/>
                </a:path>
                <a:path w="353288" h="107975" stroke="0" extrusionOk="0">
                  <a:moveTo>
                    <a:pt x="0" y="53988"/>
                  </a:moveTo>
                  <a:cubicBezTo>
                    <a:pt x="-1998" y="25494"/>
                    <a:pt x="30941" y="2924"/>
                    <a:pt x="53988" y="0"/>
                  </a:cubicBezTo>
                  <a:cubicBezTo>
                    <a:pt x="133687" y="4912"/>
                    <a:pt x="227211" y="-653"/>
                    <a:pt x="299301" y="0"/>
                  </a:cubicBezTo>
                  <a:cubicBezTo>
                    <a:pt x="330381" y="-5912"/>
                    <a:pt x="354153" y="17606"/>
                    <a:pt x="353289" y="53988"/>
                  </a:cubicBezTo>
                  <a:lnTo>
                    <a:pt x="353288" y="53988"/>
                  </a:lnTo>
                  <a:cubicBezTo>
                    <a:pt x="349573" y="79761"/>
                    <a:pt x="326927" y="109812"/>
                    <a:pt x="299300" y="107976"/>
                  </a:cubicBezTo>
                  <a:cubicBezTo>
                    <a:pt x="241771" y="113850"/>
                    <a:pt x="120327" y="103649"/>
                    <a:pt x="53988" y="107975"/>
                  </a:cubicBezTo>
                  <a:cubicBezTo>
                    <a:pt x="28693" y="108519"/>
                    <a:pt x="-2466" y="82441"/>
                    <a:pt x="0" y="53987"/>
                  </a:cubicBezTo>
                  <a:lnTo>
                    <a:pt x="0" y="539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0"/>
              </a:schemeClr>
            </a:solidFill>
            <a:ln w="12700"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01127830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8EF5B1C0-AB2E-6AE9-F08F-33DCF0A314C2}"/>
                </a:ext>
              </a:extLst>
            </p:cNvPr>
            <p:cNvSpPr/>
            <p:nvPr/>
          </p:nvSpPr>
          <p:spPr>
            <a:xfrm>
              <a:off x="5866648" y="3451483"/>
              <a:ext cx="537594" cy="639026"/>
            </a:xfrm>
            <a:custGeom>
              <a:avLst/>
              <a:gdLst>
                <a:gd name="connsiteX0" fmla="*/ 415679 w 1274034"/>
                <a:gd name="connsiteY0" fmla="*/ 1446041 h 1514416"/>
                <a:gd name="connsiteX1" fmla="*/ 371727 w 1274034"/>
                <a:gd name="connsiteY1" fmla="*/ 1449154 h 1514416"/>
                <a:gd name="connsiteX2" fmla="*/ 342689 w 1274034"/>
                <a:gd name="connsiteY2" fmla="*/ 1469606 h 1514416"/>
                <a:gd name="connsiteX3" fmla="*/ 416368 w 1274034"/>
                <a:gd name="connsiteY3" fmla="*/ 1485885 h 1514416"/>
                <a:gd name="connsiteX4" fmla="*/ 460091 w 1274034"/>
                <a:gd name="connsiteY4" fmla="*/ 1477643 h 1514416"/>
                <a:gd name="connsiteX5" fmla="*/ 480619 w 1274034"/>
                <a:gd name="connsiteY5" fmla="*/ 1470116 h 1514416"/>
                <a:gd name="connsiteX6" fmla="*/ 490570 w 1274034"/>
                <a:gd name="connsiteY6" fmla="*/ 1465574 h 1514416"/>
                <a:gd name="connsiteX7" fmla="*/ 491055 w 1274034"/>
                <a:gd name="connsiteY7" fmla="*/ 1465344 h 1514416"/>
                <a:gd name="connsiteX8" fmla="*/ 415679 w 1274034"/>
                <a:gd name="connsiteY8" fmla="*/ 1446041 h 1514416"/>
                <a:gd name="connsiteX9" fmla="*/ 817214 w 1274034"/>
                <a:gd name="connsiteY9" fmla="*/ 1430543 h 1514416"/>
                <a:gd name="connsiteX10" fmla="*/ 801261 w 1274034"/>
                <a:gd name="connsiteY10" fmla="*/ 1430744 h 1514416"/>
                <a:gd name="connsiteX11" fmla="*/ 759822 w 1274034"/>
                <a:gd name="connsiteY11" fmla="*/ 1436370 h 1514416"/>
                <a:gd name="connsiteX12" fmla="*/ 715704 w 1274034"/>
                <a:gd name="connsiteY12" fmla="*/ 1446654 h 1514416"/>
                <a:gd name="connsiteX13" fmla="*/ 684025 w 1274034"/>
                <a:gd name="connsiteY13" fmla="*/ 1455150 h 1514416"/>
                <a:gd name="connsiteX14" fmla="*/ 682775 w 1274034"/>
                <a:gd name="connsiteY14" fmla="*/ 1464489 h 1514416"/>
                <a:gd name="connsiteX15" fmla="*/ 758801 w 1274034"/>
                <a:gd name="connsiteY15" fmla="*/ 1469720 h 1514416"/>
                <a:gd name="connsiteX16" fmla="*/ 821368 w 1274034"/>
                <a:gd name="connsiteY16" fmla="*/ 1441920 h 1514416"/>
                <a:gd name="connsiteX17" fmla="*/ 817214 w 1274034"/>
                <a:gd name="connsiteY17" fmla="*/ 1430543 h 1514416"/>
                <a:gd name="connsiteX18" fmla="*/ 631448 w 1274034"/>
                <a:gd name="connsiteY18" fmla="*/ 859847 h 1514416"/>
                <a:gd name="connsiteX19" fmla="*/ 572798 w 1274034"/>
                <a:gd name="connsiteY19" fmla="*/ 887826 h 1514416"/>
                <a:gd name="connsiteX20" fmla="*/ 512106 w 1274034"/>
                <a:gd name="connsiteY20" fmla="*/ 920602 h 1514416"/>
                <a:gd name="connsiteX21" fmla="*/ 520208 w 1274034"/>
                <a:gd name="connsiteY21" fmla="*/ 935083 h 1514416"/>
                <a:gd name="connsiteX22" fmla="*/ 557947 w 1274034"/>
                <a:gd name="connsiteY22" fmla="*/ 993950 h 1514416"/>
                <a:gd name="connsiteX23" fmla="*/ 601134 w 1274034"/>
                <a:gd name="connsiteY23" fmla="*/ 936882 h 1514416"/>
                <a:gd name="connsiteX24" fmla="*/ 626689 w 1274034"/>
                <a:gd name="connsiteY24" fmla="*/ 903557 h 1514416"/>
                <a:gd name="connsiteX25" fmla="*/ 636194 w 1274034"/>
                <a:gd name="connsiteY25" fmla="*/ 886397 h 1514416"/>
                <a:gd name="connsiteX26" fmla="*/ 633030 w 1274034"/>
                <a:gd name="connsiteY26" fmla="*/ 866877 h 1514416"/>
                <a:gd name="connsiteX27" fmla="*/ 631448 w 1274034"/>
                <a:gd name="connsiteY27" fmla="*/ 859847 h 1514416"/>
                <a:gd name="connsiteX28" fmla="*/ 614211 w 1274034"/>
                <a:gd name="connsiteY28" fmla="*/ 782889 h 1514416"/>
                <a:gd name="connsiteX29" fmla="*/ 561341 w 1274034"/>
                <a:gd name="connsiteY29" fmla="*/ 808584 h 1514416"/>
                <a:gd name="connsiteX30" fmla="*/ 509516 w 1274034"/>
                <a:gd name="connsiteY30" fmla="*/ 838273 h 1514416"/>
                <a:gd name="connsiteX31" fmla="*/ 505242 w 1274034"/>
                <a:gd name="connsiteY31" fmla="*/ 853098 h 1514416"/>
                <a:gd name="connsiteX32" fmla="*/ 500585 w 1274034"/>
                <a:gd name="connsiteY32" fmla="*/ 898518 h 1514416"/>
                <a:gd name="connsiteX33" fmla="*/ 506314 w 1274034"/>
                <a:gd name="connsiteY33" fmla="*/ 909656 h 1514416"/>
                <a:gd name="connsiteX34" fmla="*/ 564365 w 1274034"/>
                <a:gd name="connsiteY34" fmla="*/ 871087 h 1514416"/>
                <a:gd name="connsiteX35" fmla="*/ 627020 w 1274034"/>
                <a:gd name="connsiteY35" fmla="*/ 840021 h 1514416"/>
                <a:gd name="connsiteX36" fmla="*/ 614211 w 1274034"/>
                <a:gd name="connsiteY36" fmla="*/ 782889 h 1514416"/>
                <a:gd name="connsiteX37" fmla="*/ 546515 w 1274034"/>
                <a:gd name="connsiteY37" fmla="*/ 699564 h 1514416"/>
                <a:gd name="connsiteX38" fmla="*/ 515283 w 1274034"/>
                <a:gd name="connsiteY38" fmla="*/ 818510 h 1514416"/>
                <a:gd name="connsiteX39" fmla="*/ 552767 w 1274034"/>
                <a:gd name="connsiteY39" fmla="*/ 793683 h 1514416"/>
                <a:gd name="connsiteX40" fmla="*/ 609988 w 1274034"/>
                <a:gd name="connsiteY40" fmla="*/ 764109 h 1514416"/>
                <a:gd name="connsiteX41" fmla="*/ 595546 w 1274034"/>
                <a:gd name="connsiteY41" fmla="*/ 699654 h 1514416"/>
                <a:gd name="connsiteX42" fmla="*/ 571739 w 1274034"/>
                <a:gd name="connsiteY42" fmla="*/ 700253 h 1514416"/>
                <a:gd name="connsiteX43" fmla="*/ 546515 w 1274034"/>
                <a:gd name="connsiteY43" fmla="*/ 699564 h 1514416"/>
                <a:gd name="connsiteX44" fmla="*/ 80979 w 1274034"/>
                <a:gd name="connsiteY44" fmla="*/ 684433 h 1514416"/>
                <a:gd name="connsiteX45" fmla="*/ 49196 w 1274034"/>
                <a:gd name="connsiteY45" fmla="*/ 686245 h 1514416"/>
                <a:gd name="connsiteX46" fmla="*/ 35111 w 1274034"/>
                <a:gd name="connsiteY46" fmla="*/ 728462 h 1514416"/>
                <a:gd name="connsiteX47" fmla="*/ 83031 w 1274034"/>
                <a:gd name="connsiteY47" fmla="*/ 745354 h 1514416"/>
                <a:gd name="connsiteX48" fmla="*/ 146823 w 1274034"/>
                <a:gd name="connsiteY48" fmla="*/ 737469 h 1514416"/>
                <a:gd name="connsiteX49" fmla="*/ 109900 w 1274034"/>
                <a:gd name="connsiteY49" fmla="*/ 699233 h 1514416"/>
                <a:gd name="connsiteX50" fmla="*/ 80979 w 1274034"/>
                <a:gd name="connsiteY50" fmla="*/ 684433 h 1514416"/>
                <a:gd name="connsiteX51" fmla="*/ 705319 w 1274034"/>
                <a:gd name="connsiteY51" fmla="*/ 681996 h 1514416"/>
                <a:gd name="connsiteX52" fmla="*/ 621037 w 1274034"/>
                <a:gd name="connsiteY52" fmla="*/ 697727 h 1514416"/>
                <a:gd name="connsiteX53" fmla="*/ 641182 w 1274034"/>
                <a:gd name="connsiteY53" fmla="*/ 787584 h 1514416"/>
                <a:gd name="connsiteX54" fmla="*/ 660983 w 1274034"/>
                <a:gd name="connsiteY54" fmla="*/ 877020 h 1514416"/>
                <a:gd name="connsiteX55" fmla="*/ 625005 w 1274034"/>
                <a:gd name="connsiteY55" fmla="*/ 948824 h 1514416"/>
                <a:gd name="connsiteX56" fmla="*/ 568013 w 1274034"/>
                <a:gd name="connsiteY56" fmla="*/ 1023422 h 1514416"/>
                <a:gd name="connsiteX57" fmla="*/ 547574 w 1274034"/>
                <a:gd name="connsiteY57" fmla="*/ 1023549 h 1514416"/>
                <a:gd name="connsiteX58" fmla="*/ 496899 w 1274034"/>
                <a:gd name="connsiteY58" fmla="*/ 945124 h 1514416"/>
                <a:gd name="connsiteX59" fmla="*/ 476319 w 1274034"/>
                <a:gd name="connsiteY59" fmla="*/ 904208 h 1514416"/>
                <a:gd name="connsiteX60" fmla="*/ 476995 w 1274034"/>
                <a:gd name="connsiteY60" fmla="*/ 865346 h 1514416"/>
                <a:gd name="connsiteX61" fmla="*/ 527123 w 1274034"/>
                <a:gd name="connsiteY61" fmla="*/ 698237 h 1514416"/>
                <a:gd name="connsiteX62" fmla="*/ 447396 w 1274034"/>
                <a:gd name="connsiteY62" fmla="*/ 684599 h 1514416"/>
                <a:gd name="connsiteX63" fmla="*/ 403852 w 1274034"/>
                <a:gd name="connsiteY63" fmla="*/ 840327 h 1514416"/>
                <a:gd name="connsiteX64" fmla="*/ 383094 w 1274034"/>
                <a:gd name="connsiteY64" fmla="*/ 1001528 h 1514416"/>
                <a:gd name="connsiteX65" fmla="*/ 397907 w 1274034"/>
                <a:gd name="connsiteY65" fmla="*/ 1116749 h 1514416"/>
                <a:gd name="connsiteX66" fmla="*/ 487330 w 1274034"/>
                <a:gd name="connsiteY66" fmla="*/ 1181178 h 1514416"/>
                <a:gd name="connsiteX67" fmla="*/ 611124 w 1274034"/>
                <a:gd name="connsiteY67" fmla="*/ 1185695 h 1514416"/>
                <a:gd name="connsiteX68" fmla="*/ 742509 w 1274034"/>
                <a:gd name="connsiteY68" fmla="*/ 1167705 h 1514416"/>
                <a:gd name="connsiteX69" fmla="*/ 801873 w 1274034"/>
                <a:gd name="connsiteY69" fmla="*/ 1143745 h 1514416"/>
                <a:gd name="connsiteX70" fmla="*/ 845571 w 1274034"/>
                <a:gd name="connsiteY70" fmla="*/ 1099538 h 1514416"/>
                <a:gd name="connsiteX71" fmla="*/ 839625 w 1274034"/>
                <a:gd name="connsiteY71" fmla="*/ 1038400 h 1514416"/>
                <a:gd name="connsiteX72" fmla="*/ 813624 w 1274034"/>
                <a:gd name="connsiteY72" fmla="*/ 970373 h 1514416"/>
                <a:gd name="connsiteX73" fmla="*/ 705982 w 1274034"/>
                <a:gd name="connsiteY73" fmla="*/ 684931 h 1514416"/>
                <a:gd name="connsiteX74" fmla="*/ 705319 w 1274034"/>
                <a:gd name="connsiteY74" fmla="*/ 681996 h 1514416"/>
                <a:gd name="connsiteX75" fmla="*/ 1133475 w 1274034"/>
                <a:gd name="connsiteY75" fmla="*/ 480810 h 1514416"/>
                <a:gd name="connsiteX76" fmla="*/ 1088068 w 1274034"/>
                <a:gd name="connsiteY76" fmla="*/ 529177 h 1514416"/>
                <a:gd name="connsiteX77" fmla="*/ 1060599 w 1274034"/>
                <a:gd name="connsiteY77" fmla="*/ 573295 h 1514416"/>
                <a:gd name="connsiteX78" fmla="*/ 1115422 w 1274034"/>
                <a:gd name="connsiteY78" fmla="*/ 564237 h 1514416"/>
                <a:gd name="connsiteX79" fmla="*/ 1157971 w 1274034"/>
                <a:gd name="connsiteY79" fmla="*/ 518409 h 1514416"/>
                <a:gd name="connsiteX80" fmla="*/ 1156797 w 1274034"/>
                <a:gd name="connsiteY80" fmla="*/ 484931 h 1514416"/>
                <a:gd name="connsiteX81" fmla="*/ 1133475 w 1274034"/>
                <a:gd name="connsiteY81" fmla="*/ 480810 h 1514416"/>
                <a:gd name="connsiteX82" fmla="*/ 559092 w 1274034"/>
                <a:gd name="connsiteY82" fmla="*/ 466670 h 1514416"/>
                <a:gd name="connsiteX83" fmla="*/ 575158 w 1274034"/>
                <a:gd name="connsiteY83" fmla="*/ 469405 h 1514416"/>
                <a:gd name="connsiteX84" fmla="*/ 594730 w 1274034"/>
                <a:gd name="connsiteY84" fmla="*/ 487649 h 1514416"/>
                <a:gd name="connsiteX85" fmla="*/ 622339 w 1274034"/>
                <a:gd name="connsiteY85" fmla="*/ 494960 h 1514416"/>
                <a:gd name="connsiteX86" fmla="*/ 653201 w 1274034"/>
                <a:gd name="connsiteY86" fmla="*/ 490328 h 1514416"/>
                <a:gd name="connsiteX87" fmla="*/ 668958 w 1274034"/>
                <a:gd name="connsiteY87" fmla="*/ 484396 h 1514416"/>
                <a:gd name="connsiteX88" fmla="*/ 685046 w 1274034"/>
                <a:gd name="connsiteY88" fmla="*/ 479063 h 1514416"/>
                <a:gd name="connsiteX89" fmla="*/ 689294 w 1274034"/>
                <a:gd name="connsiteY89" fmla="*/ 483426 h 1514416"/>
                <a:gd name="connsiteX90" fmla="*/ 660869 w 1274034"/>
                <a:gd name="connsiteY90" fmla="*/ 510078 h 1514416"/>
                <a:gd name="connsiteX91" fmla="*/ 618715 w 1274034"/>
                <a:gd name="connsiteY91" fmla="*/ 519481 h 1514416"/>
                <a:gd name="connsiteX92" fmla="*/ 583260 w 1274034"/>
                <a:gd name="connsiteY92" fmla="*/ 509798 h 1514416"/>
                <a:gd name="connsiteX93" fmla="*/ 553992 w 1274034"/>
                <a:gd name="connsiteY93" fmla="*/ 481550 h 1514416"/>
                <a:gd name="connsiteX94" fmla="*/ 559092 w 1274034"/>
                <a:gd name="connsiteY94" fmla="*/ 466670 h 1514416"/>
                <a:gd name="connsiteX95" fmla="*/ 760218 w 1274034"/>
                <a:gd name="connsiteY95" fmla="*/ 358177 h 1514416"/>
                <a:gd name="connsiteX96" fmla="*/ 776893 w 1274034"/>
                <a:gd name="connsiteY96" fmla="*/ 365296 h 1514416"/>
                <a:gd name="connsiteX97" fmla="*/ 777735 w 1274034"/>
                <a:gd name="connsiteY97" fmla="*/ 366700 h 1514416"/>
                <a:gd name="connsiteX98" fmla="*/ 781703 w 1274034"/>
                <a:gd name="connsiteY98" fmla="*/ 372441 h 1514416"/>
                <a:gd name="connsiteX99" fmla="*/ 785020 w 1274034"/>
                <a:gd name="connsiteY99" fmla="*/ 388950 h 1514416"/>
                <a:gd name="connsiteX100" fmla="*/ 784038 w 1274034"/>
                <a:gd name="connsiteY100" fmla="*/ 402972 h 1514416"/>
                <a:gd name="connsiteX101" fmla="*/ 783859 w 1274034"/>
                <a:gd name="connsiteY101" fmla="*/ 412630 h 1514416"/>
                <a:gd name="connsiteX102" fmla="*/ 779138 w 1274034"/>
                <a:gd name="connsiteY102" fmla="*/ 426562 h 1514416"/>
                <a:gd name="connsiteX103" fmla="*/ 761137 w 1274034"/>
                <a:gd name="connsiteY103" fmla="*/ 433439 h 1514416"/>
                <a:gd name="connsiteX104" fmla="*/ 745801 w 1274034"/>
                <a:gd name="connsiteY104" fmla="*/ 420616 h 1514416"/>
                <a:gd name="connsiteX105" fmla="*/ 743364 w 1274034"/>
                <a:gd name="connsiteY105" fmla="*/ 407348 h 1514416"/>
                <a:gd name="connsiteX106" fmla="*/ 742228 w 1274034"/>
                <a:gd name="connsiteY106" fmla="*/ 399425 h 1514416"/>
                <a:gd name="connsiteX107" fmla="*/ 746145 w 1274034"/>
                <a:gd name="connsiteY107" fmla="*/ 369737 h 1514416"/>
                <a:gd name="connsiteX108" fmla="*/ 760218 w 1274034"/>
                <a:gd name="connsiteY108" fmla="*/ 358177 h 1514416"/>
                <a:gd name="connsiteX109" fmla="*/ 464455 w 1274034"/>
                <a:gd name="connsiteY109" fmla="*/ 358177 h 1514416"/>
                <a:gd name="connsiteX110" fmla="*/ 481130 w 1274034"/>
                <a:gd name="connsiteY110" fmla="*/ 365296 h 1514416"/>
                <a:gd name="connsiteX111" fmla="*/ 481972 w 1274034"/>
                <a:gd name="connsiteY111" fmla="*/ 366700 h 1514416"/>
                <a:gd name="connsiteX112" fmla="*/ 485940 w 1274034"/>
                <a:gd name="connsiteY112" fmla="*/ 372441 h 1514416"/>
                <a:gd name="connsiteX113" fmla="*/ 489257 w 1274034"/>
                <a:gd name="connsiteY113" fmla="*/ 388950 h 1514416"/>
                <a:gd name="connsiteX114" fmla="*/ 488274 w 1274034"/>
                <a:gd name="connsiteY114" fmla="*/ 402972 h 1514416"/>
                <a:gd name="connsiteX115" fmla="*/ 488096 w 1274034"/>
                <a:gd name="connsiteY115" fmla="*/ 412630 h 1514416"/>
                <a:gd name="connsiteX116" fmla="*/ 483388 w 1274034"/>
                <a:gd name="connsiteY116" fmla="*/ 426562 h 1514416"/>
                <a:gd name="connsiteX117" fmla="*/ 465373 w 1274034"/>
                <a:gd name="connsiteY117" fmla="*/ 433439 h 1514416"/>
                <a:gd name="connsiteX118" fmla="*/ 450038 w 1274034"/>
                <a:gd name="connsiteY118" fmla="*/ 420616 h 1514416"/>
                <a:gd name="connsiteX119" fmla="*/ 447614 w 1274034"/>
                <a:gd name="connsiteY119" fmla="*/ 407348 h 1514416"/>
                <a:gd name="connsiteX120" fmla="*/ 446466 w 1274034"/>
                <a:gd name="connsiteY120" fmla="*/ 399425 h 1514416"/>
                <a:gd name="connsiteX121" fmla="*/ 450382 w 1274034"/>
                <a:gd name="connsiteY121" fmla="*/ 369737 h 1514416"/>
                <a:gd name="connsiteX122" fmla="*/ 464455 w 1274034"/>
                <a:gd name="connsiteY122" fmla="*/ 358177 h 1514416"/>
                <a:gd name="connsiteX123" fmla="*/ 571751 w 1274034"/>
                <a:gd name="connsiteY123" fmla="*/ 30212 h 1514416"/>
                <a:gd name="connsiteX124" fmla="*/ 295483 w 1274034"/>
                <a:gd name="connsiteY124" fmla="*/ 124866 h 1514416"/>
                <a:gd name="connsiteX125" fmla="*/ 182520 w 1274034"/>
                <a:gd name="connsiteY125" fmla="*/ 350127 h 1514416"/>
                <a:gd name="connsiteX126" fmla="*/ 295483 w 1274034"/>
                <a:gd name="connsiteY126" fmla="*/ 575388 h 1514416"/>
                <a:gd name="connsiteX127" fmla="*/ 571751 w 1274034"/>
                <a:gd name="connsiteY127" fmla="*/ 670042 h 1514416"/>
                <a:gd name="connsiteX128" fmla="*/ 848020 w 1274034"/>
                <a:gd name="connsiteY128" fmla="*/ 575388 h 1514416"/>
                <a:gd name="connsiteX129" fmla="*/ 960983 w 1274034"/>
                <a:gd name="connsiteY129" fmla="*/ 350127 h 1514416"/>
                <a:gd name="connsiteX130" fmla="*/ 848020 w 1274034"/>
                <a:gd name="connsiteY130" fmla="*/ 124866 h 1514416"/>
                <a:gd name="connsiteX131" fmla="*/ 571751 w 1274034"/>
                <a:gd name="connsiteY131" fmla="*/ 30212 h 1514416"/>
                <a:gd name="connsiteX132" fmla="*/ 571751 w 1274034"/>
                <a:gd name="connsiteY132" fmla="*/ 0 h 1514416"/>
                <a:gd name="connsiteX133" fmla="*/ 867298 w 1274034"/>
                <a:gd name="connsiteY133" fmla="*/ 101595 h 1514416"/>
                <a:gd name="connsiteX134" fmla="*/ 991194 w 1274034"/>
                <a:gd name="connsiteY134" fmla="*/ 350127 h 1514416"/>
                <a:gd name="connsiteX135" fmla="*/ 867298 w 1274034"/>
                <a:gd name="connsiteY135" fmla="*/ 598659 h 1514416"/>
                <a:gd name="connsiteX136" fmla="*/ 757870 w 1274034"/>
                <a:gd name="connsiteY136" fmla="*/ 663930 h 1514416"/>
                <a:gd name="connsiteX137" fmla="*/ 828640 w 1274034"/>
                <a:gd name="connsiteY137" fmla="*/ 684956 h 1514416"/>
                <a:gd name="connsiteX138" fmla="*/ 880043 w 1274034"/>
                <a:gd name="connsiteY138" fmla="*/ 702588 h 1514416"/>
                <a:gd name="connsiteX139" fmla="*/ 903404 w 1274034"/>
                <a:gd name="connsiteY139" fmla="*/ 710613 h 1514416"/>
                <a:gd name="connsiteX140" fmla="*/ 931804 w 1274034"/>
                <a:gd name="connsiteY140" fmla="*/ 720246 h 1514416"/>
                <a:gd name="connsiteX141" fmla="*/ 958648 w 1274034"/>
                <a:gd name="connsiteY141" fmla="*/ 688043 h 1514416"/>
                <a:gd name="connsiteX142" fmla="*/ 983412 w 1274034"/>
                <a:gd name="connsiteY142" fmla="*/ 647982 h 1514416"/>
                <a:gd name="connsiteX143" fmla="*/ 1034457 w 1274034"/>
                <a:gd name="connsiteY143" fmla="*/ 565908 h 1514416"/>
                <a:gd name="connsiteX144" fmla="*/ 1084075 w 1274034"/>
                <a:gd name="connsiteY144" fmla="*/ 487712 h 1514416"/>
                <a:gd name="connsiteX145" fmla="*/ 1129699 w 1274034"/>
                <a:gd name="connsiteY145" fmla="*/ 455434 h 1514416"/>
                <a:gd name="connsiteX146" fmla="*/ 1152689 w 1274034"/>
                <a:gd name="connsiteY146" fmla="*/ 372517 h 1514416"/>
                <a:gd name="connsiteX147" fmla="*/ 1182378 w 1274034"/>
                <a:gd name="connsiteY147" fmla="*/ 281767 h 1514416"/>
                <a:gd name="connsiteX148" fmla="*/ 1248159 w 1274034"/>
                <a:gd name="connsiteY148" fmla="*/ 100000 h 1514416"/>
                <a:gd name="connsiteX149" fmla="*/ 1273051 w 1274034"/>
                <a:gd name="connsiteY149" fmla="*/ 110270 h 1514416"/>
                <a:gd name="connsiteX150" fmla="*/ 1207103 w 1274034"/>
                <a:gd name="connsiteY150" fmla="*/ 289333 h 1514416"/>
                <a:gd name="connsiteX151" fmla="*/ 1175769 w 1274034"/>
                <a:gd name="connsiteY151" fmla="*/ 379407 h 1514416"/>
                <a:gd name="connsiteX152" fmla="*/ 1148938 w 1274034"/>
                <a:gd name="connsiteY152" fmla="*/ 454732 h 1514416"/>
                <a:gd name="connsiteX153" fmla="*/ 1187545 w 1274034"/>
                <a:gd name="connsiteY153" fmla="*/ 493007 h 1514416"/>
                <a:gd name="connsiteX154" fmla="*/ 1164796 w 1274034"/>
                <a:gd name="connsiteY154" fmla="*/ 556914 h 1514416"/>
                <a:gd name="connsiteX155" fmla="*/ 1110051 w 1274034"/>
                <a:gd name="connsiteY155" fmla="*/ 594308 h 1514416"/>
                <a:gd name="connsiteX156" fmla="*/ 1046782 w 1274034"/>
                <a:gd name="connsiteY156" fmla="*/ 595520 h 1514416"/>
                <a:gd name="connsiteX157" fmla="*/ 997688 w 1274034"/>
                <a:gd name="connsiteY157" fmla="*/ 674367 h 1514416"/>
                <a:gd name="connsiteX158" fmla="*/ 974009 w 1274034"/>
                <a:gd name="connsiteY158" fmla="*/ 712157 h 1514416"/>
                <a:gd name="connsiteX159" fmla="*/ 955330 w 1274034"/>
                <a:gd name="connsiteY159" fmla="*/ 738184 h 1514416"/>
                <a:gd name="connsiteX160" fmla="*/ 886729 w 1274034"/>
                <a:gd name="connsiteY160" fmla="*/ 731613 h 1514416"/>
                <a:gd name="connsiteX161" fmla="*/ 807602 w 1274034"/>
                <a:gd name="connsiteY161" fmla="*/ 703583 h 1514416"/>
                <a:gd name="connsiteX162" fmla="*/ 735836 w 1274034"/>
                <a:gd name="connsiteY162" fmla="*/ 679916 h 1514416"/>
                <a:gd name="connsiteX163" fmla="*/ 800253 w 1274034"/>
                <a:gd name="connsiteY163" fmla="*/ 851044 h 1514416"/>
                <a:gd name="connsiteX164" fmla="*/ 863688 w 1274034"/>
                <a:gd name="connsiteY164" fmla="*/ 1023485 h 1514416"/>
                <a:gd name="connsiteX165" fmla="*/ 845673 w 1274034"/>
                <a:gd name="connsiteY165" fmla="*/ 1146221 h 1514416"/>
                <a:gd name="connsiteX166" fmla="*/ 720564 w 1274034"/>
                <a:gd name="connsiteY166" fmla="*/ 1200112 h 1514416"/>
                <a:gd name="connsiteX167" fmla="*/ 707679 w 1274034"/>
                <a:gd name="connsiteY167" fmla="*/ 1202536 h 1514416"/>
                <a:gd name="connsiteX168" fmla="*/ 704936 w 1274034"/>
                <a:gd name="connsiteY168" fmla="*/ 1261734 h 1514416"/>
                <a:gd name="connsiteX169" fmla="*/ 698723 w 1274034"/>
                <a:gd name="connsiteY169" fmla="*/ 1332773 h 1514416"/>
                <a:gd name="connsiteX170" fmla="*/ 687788 w 1274034"/>
                <a:gd name="connsiteY170" fmla="*/ 1427133 h 1514416"/>
                <a:gd name="connsiteX171" fmla="*/ 721879 w 1274034"/>
                <a:gd name="connsiteY171" fmla="*/ 1417297 h 1514416"/>
                <a:gd name="connsiteX172" fmla="*/ 781179 w 1274034"/>
                <a:gd name="connsiteY172" fmla="*/ 1405942 h 1514416"/>
                <a:gd name="connsiteX173" fmla="*/ 830975 w 1274034"/>
                <a:gd name="connsiteY173" fmla="*/ 1406503 h 1514416"/>
                <a:gd name="connsiteX174" fmla="*/ 849602 w 1274034"/>
                <a:gd name="connsiteY174" fmla="*/ 1439381 h 1514416"/>
                <a:gd name="connsiteX175" fmla="*/ 781115 w 1274034"/>
                <a:gd name="connsiteY175" fmla="*/ 1493872 h 1514416"/>
                <a:gd name="connsiteX176" fmla="*/ 666444 w 1274034"/>
                <a:gd name="connsiteY176" fmla="*/ 1488258 h 1514416"/>
                <a:gd name="connsiteX177" fmla="*/ 654936 w 1274034"/>
                <a:gd name="connsiteY177" fmla="*/ 1473522 h 1514416"/>
                <a:gd name="connsiteX178" fmla="*/ 673154 w 1274034"/>
                <a:gd name="connsiteY178" fmla="*/ 1329634 h 1514416"/>
                <a:gd name="connsiteX179" fmla="*/ 680057 w 1274034"/>
                <a:gd name="connsiteY179" fmla="*/ 1258685 h 1514416"/>
                <a:gd name="connsiteX180" fmla="*/ 684867 w 1274034"/>
                <a:gd name="connsiteY180" fmla="*/ 1206146 h 1514416"/>
                <a:gd name="connsiteX181" fmla="*/ 574495 w 1274034"/>
                <a:gd name="connsiteY181" fmla="*/ 1212411 h 1514416"/>
                <a:gd name="connsiteX182" fmla="*/ 532201 w 1274034"/>
                <a:gd name="connsiteY182" fmla="*/ 1212015 h 1514416"/>
                <a:gd name="connsiteX183" fmla="*/ 531882 w 1274034"/>
                <a:gd name="connsiteY183" fmla="*/ 1261109 h 1514416"/>
                <a:gd name="connsiteX184" fmla="*/ 529100 w 1274034"/>
                <a:gd name="connsiteY184" fmla="*/ 1325666 h 1514416"/>
                <a:gd name="connsiteX185" fmla="*/ 523385 w 1274034"/>
                <a:gd name="connsiteY185" fmla="*/ 1459769 h 1514416"/>
                <a:gd name="connsiteX186" fmla="*/ 522224 w 1274034"/>
                <a:gd name="connsiteY186" fmla="*/ 1464069 h 1514416"/>
                <a:gd name="connsiteX187" fmla="*/ 483374 w 1274034"/>
                <a:gd name="connsiteY187" fmla="*/ 1498567 h 1514416"/>
                <a:gd name="connsiteX188" fmla="*/ 420412 w 1274034"/>
                <a:gd name="connsiteY188" fmla="*/ 1513048 h 1514416"/>
                <a:gd name="connsiteX189" fmla="*/ 317542 w 1274034"/>
                <a:gd name="connsiteY189" fmla="*/ 1483078 h 1514416"/>
                <a:gd name="connsiteX190" fmla="*/ 387202 w 1274034"/>
                <a:gd name="connsiteY190" fmla="*/ 1418534 h 1514416"/>
                <a:gd name="connsiteX191" fmla="*/ 497868 w 1274034"/>
                <a:gd name="connsiteY191" fmla="*/ 1439202 h 1514416"/>
                <a:gd name="connsiteX192" fmla="*/ 504464 w 1274034"/>
                <a:gd name="connsiteY192" fmla="*/ 1322655 h 1514416"/>
                <a:gd name="connsiteX193" fmla="*/ 508087 w 1274034"/>
                <a:gd name="connsiteY193" fmla="*/ 1258200 h 1514416"/>
                <a:gd name="connsiteX194" fmla="*/ 512655 w 1274034"/>
                <a:gd name="connsiteY194" fmla="*/ 1210892 h 1514416"/>
                <a:gd name="connsiteX195" fmla="*/ 448047 w 1274034"/>
                <a:gd name="connsiteY195" fmla="*/ 1196947 h 1514416"/>
                <a:gd name="connsiteX196" fmla="*/ 359798 w 1274034"/>
                <a:gd name="connsiteY196" fmla="*/ 979737 h 1514416"/>
                <a:gd name="connsiteX197" fmla="*/ 383400 w 1274034"/>
                <a:gd name="connsiteY197" fmla="*/ 823664 h 1514416"/>
                <a:gd name="connsiteX198" fmla="*/ 426421 w 1274034"/>
                <a:gd name="connsiteY198" fmla="*/ 688363 h 1514416"/>
                <a:gd name="connsiteX199" fmla="*/ 382444 w 1274034"/>
                <a:gd name="connsiteY199" fmla="*/ 734190 h 1514416"/>
                <a:gd name="connsiteX200" fmla="*/ 318690 w 1274034"/>
                <a:gd name="connsiteY200" fmla="*/ 800419 h 1514416"/>
                <a:gd name="connsiteX201" fmla="*/ 289397 w 1274034"/>
                <a:gd name="connsiteY201" fmla="*/ 830848 h 1514416"/>
                <a:gd name="connsiteX202" fmla="*/ 265871 w 1274034"/>
                <a:gd name="connsiteY202" fmla="*/ 854757 h 1514416"/>
                <a:gd name="connsiteX203" fmla="*/ 212503 w 1274034"/>
                <a:gd name="connsiteY203" fmla="*/ 818459 h 1514416"/>
                <a:gd name="connsiteX204" fmla="*/ 166381 w 1274034"/>
                <a:gd name="connsiteY204" fmla="*/ 761735 h 1514416"/>
                <a:gd name="connsiteX205" fmla="*/ 77251 w 1274034"/>
                <a:gd name="connsiteY205" fmla="*/ 774264 h 1514416"/>
                <a:gd name="connsiteX206" fmla="*/ 12950 w 1274034"/>
                <a:gd name="connsiteY206" fmla="*/ 747778 h 1514416"/>
                <a:gd name="connsiteX207" fmla="*/ 59683 w 1274034"/>
                <a:gd name="connsiteY207" fmla="*/ 651950 h 1514416"/>
                <a:gd name="connsiteX208" fmla="*/ 189755 w 1274034"/>
                <a:gd name="connsiteY208" fmla="*/ 739715 h 1514416"/>
                <a:gd name="connsiteX209" fmla="*/ 246912 w 1274034"/>
                <a:gd name="connsiteY209" fmla="*/ 810230 h 1514416"/>
                <a:gd name="connsiteX210" fmla="*/ 256034 w 1274034"/>
                <a:gd name="connsiteY210" fmla="*/ 821789 h 1514416"/>
                <a:gd name="connsiteX211" fmla="*/ 257642 w 1274034"/>
                <a:gd name="connsiteY211" fmla="*/ 823818 h 1514416"/>
                <a:gd name="connsiteX212" fmla="*/ 266713 w 1274034"/>
                <a:gd name="connsiteY212" fmla="*/ 815397 h 1514416"/>
                <a:gd name="connsiteX213" fmla="*/ 298341 w 1274034"/>
                <a:gd name="connsiteY213" fmla="*/ 783782 h 1514416"/>
                <a:gd name="connsiteX214" fmla="*/ 365092 w 1274034"/>
                <a:gd name="connsiteY214" fmla="*/ 717030 h 1514416"/>
                <a:gd name="connsiteX215" fmla="*/ 409159 w 1274034"/>
                <a:gd name="connsiteY215" fmla="*/ 673002 h 1514416"/>
                <a:gd name="connsiteX216" fmla="*/ 276205 w 1274034"/>
                <a:gd name="connsiteY216" fmla="*/ 598659 h 1514416"/>
                <a:gd name="connsiteX217" fmla="*/ 152309 w 1274034"/>
                <a:gd name="connsiteY217" fmla="*/ 350127 h 1514416"/>
                <a:gd name="connsiteX218" fmla="*/ 276205 w 1274034"/>
                <a:gd name="connsiteY218" fmla="*/ 101595 h 1514416"/>
                <a:gd name="connsiteX219" fmla="*/ 571751 w 1274034"/>
                <a:gd name="connsiteY219" fmla="*/ 0 h 151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274034" h="1514416">
                  <a:moveTo>
                    <a:pt x="415679" y="1446041"/>
                  </a:moveTo>
                  <a:cubicBezTo>
                    <a:pt x="400969" y="1444676"/>
                    <a:pt x="386041" y="1445237"/>
                    <a:pt x="371727" y="1449154"/>
                  </a:cubicBezTo>
                  <a:cubicBezTo>
                    <a:pt x="363076" y="1451527"/>
                    <a:pt x="343263" y="1458008"/>
                    <a:pt x="342689" y="1469606"/>
                  </a:cubicBezTo>
                  <a:cubicBezTo>
                    <a:pt x="341642" y="1490504"/>
                    <a:pt x="404247" y="1486919"/>
                    <a:pt x="416368" y="1485885"/>
                  </a:cubicBezTo>
                  <a:cubicBezTo>
                    <a:pt x="431129" y="1484622"/>
                    <a:pt x="445929" y="1482007"/>
                    <a:pt x="460091" y="1477643"/>
                  </a:cubicBezTo>
                  <a:cubicBezTo>
                    <a:pt x="467057" y="1475500"/>
                    <a:pt x="473908" y="1472961"/>
                    <a:pt x="480619" y="1470116"/>
                  </a:cubicBezTo>
                  <a:cubicBezTo>
                    <a:pt x="483974" y="1468687"/>
                    <a:pt x="487304" y="1467181"/>
                    <a:pt x="490570" y="1465574"/>
                  </a:cubicBezTo>
                  <a:lnTo>
                    <a:pt x="491055" y="1465344"/>
                  </a:lnTo>
                  <a:cubicBezTo>
                    <a:pt x="466585" y="1456464"/>
                    <a:pt x="441719" y="1448452"/>
                    <a:pt x="415679" y="1446041"/>
                  </a:cubicBezTo>
                  <a:close/>
                  <a:moveTo>
                    <a:pt x="817214" y="1430543"/>
                  </a:moveTo>
                  <a:cubicBezTo>
                    <a:pt x="812619" y="1429462"/>
                    <a:pt x="806058" y="1430310"/>
                    <a:pt x="801261" y="1430744"/>
                  </a:cubicBezTo>
                  <a:cubicBezTo>
                    <a:pt x="787367" y="1431994"/>
                    <a:pt x="773550" y="1433870"/>
                    <a:pt x="759822" y="1436370"/>
                  </a:cubicBezTo>
                  <a:cubicBezTo>
                    <a:pt x="744971" y="1439075"/>
                    <a:pt x="730210" y="1442443"/>
                    <a:pt x="715704" y="1446654"/>
                  </a:cubicBezTo>
                  <a:cubicBezTo>
                    <a:pt x="705204" y="1449703"/>
                    <a:pt x="694908" y="1454589"/>
                    <a:pt x="684025" y="1455150"/>
                  </a:cubicBezTo>
                  <a:cubicBezTo>
                    <a:pt x="683591" y="1458264"/>
                    <a:pt x="683208" y="1461377"/>
                    <a:pt x="682775" y="1464489"/>
                  </a:cubicBezTo>
                  <a:cubicBezTo>
                    <a:pt x="707806" y="1469108"/>
                    <a:pt x="733450" y="1471507"/>
                    <a:pt x="758801" y="1469720"/>
                  </a:cubicBezTo>
                  <a:cubicBezTo>
                    <a:pt x="779202" y="1468279"/>
                    <a:pt x="812208" y="1463711"/>
                    <a:pt x="821368" y="1441920"/>
                  </a:cubicBezTo>
                  <a:cubicBezTo>
                    <a:pt x="824437" y="1434635"/>
                    <a:pt x="821809" y="1431624"/>
                    <a:pt x="817214" y="1430543"/>
                  </a:cubicBezTo>
                  <a:close/>
                  <a:moveTo>
                    <a:pt x="631448" y="859847"/>
                  </a:moveTo>
                  <a:cubicBezTo>
                    <a:pt x="611787" y="868995"/>
                    <a:pt x="591999" y="877632"/>
                    <a:pt x="572798" y="887826"/>
                  </a:cubicBezTo>
                  <a:cubicBezTo>
                    <a:pt x="552474" y="898620"/>
                    <a:pt x="533145" y="911263"/>
                    <a:pt x="512106" y="920602"/>
                  </a:cubicBezTo>
                  <a:cubicBezTo>
                    <a:pt x="514785" y="925450"/>
                    <a:pt x="517490" y="930286"/>
                    <a:pt x="520208" y="935083"/>
                  </a:cubicBezTo>
                  <a:cubicBezTo>
                    <a:pt x="531690" y="955394"/>
                    <a:pt x="544398" y="974965"/>
                    <a:pt x="557947" y="993950"/>
                  </a:cubicBezTo>
                  <a:cubicBezTo>
                    <a:pt x="572338" y="974927"/>
                    <a:pt x="586743" y="955905"/>
                    <a:pt x="601134" y="936882"/>
                  </a:cubicBezTo>
                  <a:cubicBezTo>
                    <a:pt x="609580" y="925719"/>
                    <a:pt x="618154" y="914657"/>
                    <a:pt x="626689" y="903557"/>
                  </a:cubicBezTo>
                  <a:cubicBezTo>
                    <a:pt x="630644" y="898403"/>
                    <a:pt x="635492" y="893134"/>
                    <a:pt x="636194" y="886397"/>
                  </a:cubicBezTo>
                  <a:cubicBezTo>
                    <a:pt x="636857" y="880082"/>
                    <a:pt x="634395" y="872976"/>
                    <a:pt x="633030" y="866877"/>
                  </a:cubicBezTo>
                  <a:cubicBezTo>
                    <a:pt x="632507" y="864542"/>
                    <a:pt x="631971" y="862195"/>
                    <a:pt x="631448" y="859847"/>
                  </a:cubicBezTo>
                  <a:close/>
                  <a:moveTo>
                    <a:pt x="614211" y="782889"/>
                  </a:moveTo>
                  <a:cubicBezTo>
                    <a:pt x="596171" y="790582"/>
                    <a:pt x="578488" y="799067"/>
                    <a:pt x="561341" y="808584"/>
                  </a:cubicBezTo>
                  <a:cubicBezTo>
                    <a:pt x="544015" y="818204"/>
                    <a:pt x="527582" y="830082"/>
                    <a:pt x="509516" y="838273"/>
                  </a:cubicBezTo>
                  <a:cubicBezTo>
                    <a:pt x="508075" y="843210"/>
                    <a:pt x="506633" y="848161"/>
                    <a:pt x="505242" y="853098"/>
                  </a:cubicBezTo>
                  <a:cubicBezTo>
                    <a:pt x="500943" y="868280"/>
                    <a:pt x="493364" y="883374"/>
                    <a:pt x="500585" y="898518"/>
                  </a:cubicBezTo>
                  <a:cubicBezTo>
                    <a:pt x="502385" y="902281"/>
                    <a:pt x="504375" y="905956"/>
                    <a:pt x="506314" y="909656"/>
                  </a:cubicBezTo>
                  <a:cubicBezTo>
                    <a:pt x="523436" y="893797"/>
                    <a:pt x="544040" y="882366"/>
                    <a:pt x="564365" y="871087"/>
                  </a:cubicBezTo>
                  <a:cubicBezTo>
                    <a:pt x="584599" y="859847"/>
                    <a:pt x="605472" y="848620"/>
                    <a:pt x="627020" y="840021"/>
                  </a:cubicBezTo>
                  <a:cubicBezTo>
                    <a:pt x="622746" y="820972"/>
                    <a:pt x="618485" y="801925"/>
                    <a:pt x="614211" y="782889"/>
                  </a:cubicBezTo>
                  <a:close/>
                  <a:moveTo>
                    <a:pt x="546515" y="699564"/>
                  </a:moveTo>
                  <a:cubicBezTo>
                    <a:pt x="538592" y="739613"/>
                    <a:pt x="526855" y="779189"/>
                    <a:pt x="515283" y="818510"/>
                  </a:cubicBezTo>
                  <a:cubicBezTo>
                    <a:pt x="526893" y="809043"/>
                    <a:pt x="540021" y="801210"/>
                    <a:pt x="552767" y="793683"/>
                  </a:cubicBezTo>
                  <a:cubicBezTo>
                    <a:pt x="571267" y="782736"/>
                    <a:pt x="590379" y="772899"/>
                    <a:pt x="609988" y="764109"/>
                  </a:cubicBezTo>
                  <a:cubicBezTo>
                    <a:pt x="605166" y="742624"/>
                    <a:pt x="600356" y="721126"/>
                    <a:pt x="595546" y="699654"/>
                  </a:cubicBezTo>
                  <a:cubicBezTo>
                    <a:pt x="587661" y="700024"/>
                    <a:pt x="579725" y="700253"/>
                    <a:pt x="571739" y="700253"/>
                  </a:cubicBezTo>
                  <a:cubicBezTo>
                    <a:pt x="563267" y="700253"/>
                    <a:pt x="554872" y="699973"/>
                    <a:pt x="546515" y="699564"/>
                  </a:cubicBezTo>
                  <a:close/>
                  <a:moveTo>
                    <a:pt x="80979" y="684433"/>
                  </a:moveTo>
                  <a:cubicBezTo>
                    <a:pt x="70369" y="681547"/>
                    <a:pt x="59282" y="681429"/>
                    <a:pt x="49196" y="686245"/>
                  </a:cubicBezTo>
                  <a:cubicBezTo>
                    <a:pt x="34090" y="693466"/>
                    <a:pt x="23207" y="713828"/>
                    <a:pt x="35111" y="728462"/>
                  </a:cubicBezTo>
                  <a:cubicBezTo>
                    <a:pt x="46032" y="741896"/>
                    <a:pt x="66905" y="744525"/>
                    <a:pt x="83031" y="745354"/>
                  </a:cubicBezTo>
                  <a:cubicBezTo>
                    <a:pt x="104567" y="746451"/>
                    <a:pt x="126129" y="743453"/>
                    <a:pt x="146823" y="737469"/>
                  </a:cubicBezTo>
                  <a:cubicBezTo>
                    <a:pt x="135634" y="723601"/>
                    <a:pt x="123998" y="710026"/>
                    <a:pt x="109900" y="699233"/>
                  </a:cubicBezTo>
                  <a:cubicBezTo>
                    <a:pt x="101722" y="692975"/>
                    <a:pt x="91589" y="687320"/>
                    <a:pt x="80979" y="684433"/>
                  </a:cubicBezTo>
                  <a:close/>
                  <a:moveTo>
                    <a:pt x="705319" y="681996"/>
                  </a:moveTo>
                  <a:cubicBezTo>
                    <a:pt x="678334" y="689549"/>
                    <a:pt x="650139" y="694882"/>
                    <a:pt x="621037" y="697727"/>
                  </a:cubicBezTo>
                  <a:cubicBezTo>
                    <a:pt x="627748" y="727671"/>
                    <a:pt x="634471" y="757627"/>
                    <a:pt x="641182" y="787584"/>
                  </a:cubicBezTo>
                  <a:cubicBezTo>
                    <a:pt x="647791" y="817068"/>
                    <a:pt x="656964" y="847076"/>
                    <a:pt x="660983" y="877020"/>
                  </a:cubicBezTo>
                  <a:cubicBezTo>
                    <a:pt x="664823" y="905662"/>
                    <a:pt x="641067" y="927772"/>
                    <a:pt x="625005" y="948824"/>
                  </a:cubicBezTo>
                  <a:cubicBezTo>
                    <a:pt x="606020" y="973702"/>
                    <a:pt x="587010" y="998556"/>
                    <a:pt x="568013" y="1023422"/>
                  </a:cubicBezTo>
                  <a:cubicBezTo>
                    <a:pt x="563076" y="1029890"/>
                    <a:pt x="552538" y="1030273"/>
                    <a:pt x="547574" y="1023549"/>
                  </a:cubicBezTo>
                  <a:cubicBezTo>
                    <a:pt x="529049" y="998492"/>
                    <a:pt x="512119" y="972324"/>
                    <a:pt x="496899" y="945124"/>
                  </a:cubicBezTo>
                  <a:cubicBezTo>
                    <a:pt x="489537" y="931970"/>
                    <a:pt x="481741" y="918293"/>
                    <a:pt x="476319" y="904208"/>
                  </a:cubicBezTo>
                  <a:cubicBezTo>
                    <a:pt x="471063" y="890582"/>
                    <a:pt x="473079" y="879023"/>
                    <a:pt x="476995" y="865346"/>
                  </a:cubicBezTo>
                  <a:cubicBezTo>
                    <a:pt x="492880" y="809860"/>
                    <a:pt x="506773" y="752460"/>
                    <a:pt x="527123" y="698237"/>
                  </a:cubicBezTo>
                  <a:cubicBezTo>
                    <a:pt x="499693" y="695813"/>
                    <a:pt x="473015" y="691221"/>
                    <a:pt x="447396" y="684599"/>
                  </a:cubicBezTo>
                  <a:cubicBezTo>
                    <a:pt x="431882" y="736372"/>
                    <a:pt x="415016" y="787329"/>
                    <a:pt x="403852" y="840327"/>
                  </a:cubicBezTo>
                  <a:cubicBezTo>
                    <a:pt x="392676" y="893389"/>
                    <a:pt x="385697" y="947356"/>
                    <a:pt x="383094" y="1001528"/>
                  </a:cubicBezTo>
                  <a:cubicBezTo>
                    <a:pt x="381244" y="1039995"/>
                    <a:pt x="381780" y="1081025"/>
                    <a:pt x="397907" y="1116749"/>
                  </a:cubicBezTo>
                  <a:cubicBezTo>
                    <a:pt x="414594" y="1153710"/>
                    <a:pt x="448519" y="1173842"/>
                    <a:pt x="487330" y="1181178"/>
                  </a:cubicBezTo>
                  <a:cubicBezTo>
                    <a:pt x="527761" y="1188820"/>
                    <a:pt x="570208" y="1187187"/>
                    <a:pt x="611124" y="1185695"/>
                  </a:cubicBezTo>
                  <a:cubicBezTo>
                    <a:pt x="655217" y="1184087"/>
                    <a:pt x="699960" y="1180005"/>
                    <a:pt x="742509" y="1167705"/>
                  </a:cubicBezTo>
                  <a:cubicBezTo>
                    <a:pt x="763011" y="1161786"/>
                    <a:pt x="783055" y="1153837"/>
                    <a:pt x="801873" y="1143745"/>
                  </a:cubicBezTo>
                  <a:cubicBezTo>
                    <a:pt x="820526" y="1133730"/>
                    <a:pt x="839523" y="1121036"/>
                    <a:pt x="845571" y="1099538"/>
                  </a:cubicBezTo>
                  <a:cubicBezTo>
                    <a:pt x="851210" y="1079482"/>
                    <a:pt x="845992" y="1057640"/>
                    <a:pt x="839625" y="1038400"/>
                  </a:cubicBezTo>
                  <a:cubicBezTo>
                    <a:pt x="832009" y="1015384"/>
                    <a:pt x="822440" y="992955"/>
                    <a:pt x="813624" y="970373"/>
                  </a:cubicBezTo>
                  <a:cubicBezTo>
                    <a:pt x="776663" y="875668"/>
                    <a:pt x="741782" y="780107"/>
                    <a:pt x="705982" y="684931"/>
                  </a:cubicBezTo>
                  <a:cubicBezTo>
                    <a:pt x="705599" y="683922"/>
                    <a:pt x="705497" y="682966"/>
                    <a:pt x="705319" y="681996"/>
                  </a:cubicBezTo>
                  <a:close/>
                  <a:moveTo>
                    <a:pt x="1133475" y="480810"/>
                  </a:moveTo>
                  <a:cubicBezTo>
                    <a:pt x="1111518" y="486207"/>
                    <a:pt x="1098976" y="511609"/>
                    <a:pt x="1088068" y="529177"/>
                  </a:cubicBezTo>
                  <a:cubicBezTo>
                    <a:pt x="1078933" y="543900"/>
                    <a:pt x="1069734" y="558585"/>
                    <a:pt x="1060599" y="573295"/>
                  </a:cubicBezTo>
                  <a:cubicBezTo>
                    <a:pt x="1079763" y="574061"/>
                    <a:pt x="1096846" y="573576"/>
                    <a:pt x="1115422" y="564237"/>
                  </a:cubicBezTo>
                  <a:cubicBezTo>
                    <a:pt x="1134381" y="554706"/>
                    <a:pt x="1150278" y="538287"/>
                    <a:pt x="1157971" y="518409"/>
                  </a:cubicBezTo>
                  <a:cubicBezTo>
                    <a:pt x="1161786" y="508559"/>
                    <a:pt x="1165792" y="493237"/>
                    <a:pt x="1156797" y="484931"/>
                  </a:cubicBezTo>
                  <a:cubicBezTo>
                    <a:pt x="1150826" y="479432"/>
                    <a:pt x="1140951" y="478986"/>
                    <a:pt x="1133475" y="480810"/>
                  </a:cubicBezTo>
                  <a:close/>
                  <a:moveTo>
                    <a:pt x="559092" y="466670"/>
                  </a:moveTo>
                  <a:cubicBezTo>
                    <a:pt x="563982" y="464034"/>
                    <a:pt x="570699" y="464334"/>
                    <a:pt x="575158" y="469405"/>
                  </a:cubicBezTo>
                  <a:cubicBezTo>
                    <a:pt x="581371" y="476473"/>
                    <a:pt x="586156" y="483082"/>
                    <a:pt x="594730" y="487649"/>
                  </a:cubicBezTo>
                  <a:cubicBezTo>
                    <a:pt x="603214" y="492165"/>
                    <a:pt x="612719" y="494743"/>
                    <a:pt x="622339" y="494960"/>
                  </a:cubicBezTo>
                  <a:cubicBezTo>
                    <a:pt x="632788" y="495189"/>
                    <a:pt x="643160" y="492982"/>
                    <a:pt x="653201" y="490328"/>
                  </a:cubicBezTo>
                  <a:cubicBezTo>
                    <a:pt x="658636" y="488887"/>
                    <a:pt x="663905" y="486858"/>
                    <a:pt x="668958" y="484396"/>
                  </a:cubicBezTo>
                  <a:cubicBezTo>
                    <a:pt x="674291" y="481806"/>
                    <a:pt x="678998" y="479114"/>
                    <a:pt x="685046" y="479063"/>
                  </a:cubicBezTo>
                  <a:cubicBezTo>
                    <a:pt x="687330" y="479050"/>
                    <a:pt x="689881" y="480747"/>
                    <a:pt x="689294" y="483426"/>
                  </a:cubicBezTo>
                  <a:cubicBezTo>
                    <a:pt x="686538" y="496146"/>
                    <a:pt x="671407" y="504171"/>
                    <a:pt x="660869" y="510078"/>
                  </a:cubicBezTo>
                  <a:cubicBezTo>
                    <a:pt x="648123" y="517223"/>
                    <a:pt x="633222" y="520004"/>
                    <a:pt x="618715" y="519481"/>
                  </a:cubicBezTo>
                  <a:cubicBezTo>
                    <a:pt x="606531" y="519048"/>
                    <a:pt x="593977" y="515679"/>
                    <a:pt x="583260" y="509798"/>
                  </a:cubicBezTo>
                  <a:cubicBezTo>
                    <a:pt x="571675" y="503482"/>
                    <a:pt x="559325" y="494028"/>
                    <a:pt x="553992" y="481550"/>
                  </a:cubicBezTo>
                  <a:cubicBezTo>
                    <a:pt x="551141" y="474878"/>
                    <a:pt x="554203" y="469306"/>
                    <a:pt x="559092" y="466670"/>
                  </a:cubicBezTo>
                  <a:close/>
                  <a:moveTo>
                    <a:pt x="760218" y="358177"/>
                  </a:moveTo>
                  <a:cubicBezTo>
                    <a:pt x="766648" y="356978"/>
                    <a:pt x="773104" y="360168"/>
                    <a:pt x="776893" y="365296"/>
                  </a:cubicBezTo>
                  <a:lnTo>
                    <a:pt x="777735" y="366700"/>
                  </a:lnTo>
                  <a:cubicBezTo>
                    <a:pt x="779330" y="368371"/>
                    <a:pt x="780695" y="370298"/>
                    <a:pt x="781703" y="372441"/>
                  </a:cubicBezTo>
                  <a:cubicBezTo>
                    <a:pt x="784012" y="377404"/>
                    <a:pt x="784842" y="383502"/>
                    <a:pt x="785020" y="388950"/>
                  </a:cubicBezTo>
                  <a:cubicBezTo>
                    <a:pt x="785186" y="393658"/>
                    <a:pt x="784778" y="398340"/>
                    <a:pt x="784038" y="402972"/>
                  </a:cubicBezTo>
                  <a:cubicBezTo>
                    <a:pt x="784076" y="406200"/>
                    <a:pt x="784050" y="409428"/>
                    <a:pt x="783859" y="412630"/>
                  </a:cubicBezTo>
                  <a:cubicBezTo>
                    <a:pt x="783566" y="417516"/>
                    <a:pt x="782124" y="422607"/>
                    <a:pt x="779138" y="426562"/>
                  </a:cubicBezTo>
                  <a:cubicBezTo>
                    <a:pt x="775068" y="431946"/>
                    <a:pt x="767822" y="435021"/>
                    <a:pt x="761137" y="433439"/>
                  </a:cubicBezTo>
                  <a:cubicBezTo>
                    <a:pt x="754145" y="431793"/>
                    <a:pt x="748684" y="427212"/>
                    <a:pt x="745801" y="420616"/>
                  </a:cubicBezTo>
                  <a:cubicBezTo>
                    <a:pt x="743951" y="416406"/>
                    <a:pt x="743568" y="411865"/>
                    <a:pt x="743364" y="407348"/>
                  </a:cubicBezTo>
                  <a:cubicBezTo>
                    <a:pt x="742790" y="404694"/>
                    <a:pt x="742445" y="401977"/>
                    <a:pt x="742228" y="399425"/>
                  </a:cubicBezTo>
                  <a:cubicBezTo>
                    <a:pt x="741374" y="389958"/>
                    <a:pt x="741807" y="378425"/>
                    <a:pt x="746145" y="369737"/>
                  </a:cubicBezTo>
                  <a:cubicBezTo>
                    <a:pt x="749029" y="363969"/>
                    <a:pt x="753685" y="359402"/>
                    <a:pt x="760218" y="358177"/>
                  </a:cubicBezTo>
                  <a:close/>
                  <a:moveTo>
                    <a:pt x="464455" y="358177"/>
                  </a:moveTo>
                  <a:cubicBezTo>
                    <a:pt x="470885" y="356978"/>
                    <a:pt x="477341" y="360168"/>
                    <a:pt x="481130" y="365296"/>
                  </a:cubicBezTo>
                  <a:lnTo>
                    <a:pt x="481972" y="366700"/>
                  </a:lnTo>
                  <a:cubicBezTo>
                    <a:pt x="483567" y="368371"/>
                    <a:pt x="484945" y="370298"/>
                    <a:pt x="485940" y="372441"/>
                  </a:cubicBezTo>
                  <a:cubicBezTo>
                    <a:pt x="488249" y="377404"/>
                    <a:pt x="489078" y="383502"/>
                    <a:pt x="489257" y="388950"/>
                  </a:cubicBezTo>
                  <a:cubicBezTo>
                    <a:pt x="489410" y="393658"/>
                    <a:pt x="489015" y="398340"/>
                    <a:pt x="488274" y="402972"/>
                  </a:cubicBezTo>
                  <a:cubicBezTo>
                    <a:pt x="488313" y="406200"/>
                    <a:pt x="488287" y="409428"/>
                    <a:pt x="488096" y="412630"/>
                  </a:cubicBezTo>
                  <a:cubicBezTo>
                    <a:pt x="487815" y="417516"/>
                    <a:pt x="486374" y="422607"/>
                    <a:pt x="483388" y="426562"/>
                  </a:cubicBezTo>
                  <a:cubicBezTo>
                    <a:pt x="479305" y="431946"/>
                    <a:pt x="472059" y="435021"/>
                    <a:pt x="465373" y="433439"/>
                  </a:cubicBezTo>
                  <a:cubicBezTo>
                    <a:pt x="458382" y="431793"/>
                    <a:pt x="452921" y="427212"/>
                    <a:pt x="450038" y="420616"/>
                  </a:cubicBezTo>
                  <a:cubicBezTo>
                    <a:pt x="448201" y="416406"/>
                    <a:pt x="447818" y="411865"/>
                    <a:pt x="447614" y="407348"/>
                  </a:cubicBezTo>
                  <a:cubicBezTo>
                    <a:pt x="447040" y="404694"/>
                    <a:pt x="446695" y="401977"/>
                    <a:pt x="446466" y="399425"/>
                  </a:cubicBezTo>
                  <a:cubicBezTo>
                    <a:pt x="445611" y="389958"/>
                    <a:pt x="446044" y="378425"/>
                    <a:pt x="450382" y="369737"/>
                  </a:cubicBezTo>
                  <a:cubicBezTo>
                    <a:pt x="453266" y="363969"/>
                    <a:pt x="457922" y="359402"/>
                    <a:pt x="464455" y="358177"/>
                  </a:cubicBezTo>
                  <a:close/>
                  <a:moveTo>
                    <a:pt x="571751" y="30212"/>
                  </a:moveTo>
                  <a:cubicBezTo>
                    <a:pt x="463484" y="30199"/>
                    <a:pt x="365743" y="66624"/>
                    <a:pt x="295483" y="124866"/>
                  </a:cubicBezTo>
                  <a:cubicBezTo>
                    <a:pt x="225184" y="183197"/>
                    <a:pt x="182533" y="262681"/>
                    <a:pt x="182520" y="350127"/>
                  </a:cubicBezTo>
                  <a:cubicBezTo>
                    <a:pt x="182533" y="437572"/>
                    <a:pt x="225172" y="517057"/>
                    <a:pt x="295483" y="575388"/>
                  </a:cubicBezTo>
                  <a:cubicBezTo>
                    <a:pt x="365743" y="633629"/>
                    <a:pt x="463484" y="670055"/>
                    <a:pt x="571751" y="670042"/>
                  </a:cubicBezTo>
                  <a:cubicBezTo>
                    <a:pt x="680019" y="670055"/>
                    <a:pt x="777760" y="633629"/>
                    <a:pt x="848020" y="575388"/>
                  </a:cubicBezTo>
                  <a:cubicBezTo>
                    <a:pt x="918318" y="517057"/>
                    <a:pt x="960957" y="437572"/>
                    <a:pt x="960983" y="350127"/>
                  </a:cubicBezTo>
                  <a:cubicBezTo>
                    <a:pt x="960957" y="262681"/>
                    <a:pt x="918318" y="183184"/>
                    <a:pt x="848020" y="124866"/>
                  </a:cubicBezTo>
                  <a:cubicBezTo>
                    <a:pt x="777760" y="66624"/>
                    <a:pt x="680019" y="30199"/>
                    <a:pt x="571751" y="30212"/>
                  </a:cubicBezTo>
                  <a:close/>
                  <a:moveTo>
                    <a:pt x="571751" y="0"/>
                  </a:moveTo>
                  <a:cubicBezTo>
                    <a:pt x="686793" y="13"/>
                    <a:pt x="791207" y="38581"/>
                    <a:pt x="867298" y="101595"/>
                  </a:cubicBezTo>
                  <a:cubicBezTo>
                    <a:pt x="943350" y="164531"/>
                    <a:pt x="991207" y="252551"/>
                    <a:pt x="991194" y="350127"/>
                  </a:cubicBezTo>
                  <a:cubicBezTo>
                    <a:pt x="991207" y="447715"/>
                    <a:pt x="943337" y="535735"/>
                    <a:pt x="867298" y="598659"/>
                  </a:cubicBezTo>
                  <a:cubicBezTo>
                    <a:pt x="835389" y="625081"/>
                    <a:pt x="798441" y="647140"/>
                    <a:pt x="757870" y="663930"/>
                  </a:cubicBezTo>
                  <a:cubicBezTo>
                    <a:pt x="781996" y="667554"/>
                    <a:pt x="805050" y="676867"/>
                    <a:pt x="828640" y="684956"/>
                  </a:cubicBezTo>
                  <a:lnTo>
                    <a:pt x="880043" y="702588"/>
                  </a:lnTo>
                  <a:cubicBezTo>
                    <a:pt x="887826" y="705254"/>
                    <a:pt x="895621" y="707934"/>
                    <a:pt x="903404" y="710613"/>
                  </a:cubicBezTo>
                  <a:cubicBezTo>
                    <a:pt x="912259" y="713675"/>
                    <a:pt x="922567" y="718995"/>
                    <a:pt x="931804" y="720246"/>
                  </a:cubicBezTo>
                  <a:cubicBezTo>
                    <a:pt x="943440" y="721815"/>
                    <a:pt x="953557" y="696273"/>
                    <a:pt x="958648" y="688043"/>
                  </a:cubicBezTo>
                  <a:cubicBezTo>
                    <a:pt x="966902" y="674685"/>
                    <a:pt x="975157" y="661340"/>
                    <a:pt x="983412" y="647982"/>
                  </a:cubicBezTo>
                  <a:cubicBezTo>
                    <a:pt x="1000355" y="620577"/>
                    <a:pt x="1017400" y="593236"/>
                    <a:pt x="1034457" y="565908"/>
                  </a:cubicBezTo>
                  <a:cubicBezTo>
                    <a:pt x="1050686" y="539907"/>
                    <a:pt x="1065613" y="512208"/>
                    <a:pt x="1084075" y="487712"/>
                  </a:cubicBezTo>
                  <a:cubicBezTo>
                    <a:pt x="1095736" y="472224"/>
                    <a:pt x="1111033" y="459363"/>
                    <a:pt x="1129699" y="455434"/>
                  </a:cubicBezTo>
                  <a:cubicBezTo>
                    <a:pt x="1133845" y="427136"/>
                    <a:pt x="1144128" y="399629"/>
                    <a:pt x="1152689" y="372517"/>
                  </a:cubicBezTo>
                  <a:cubicBezTo>
                    <a:pt x="1162270" y="342165"/>
                    <a:pt x="1172069" y="311890"/>
                    <a:pt x="1182378" y="281767"/>
                  </a:cubicBezTo>
                  <a:cubicBezTo>
                    <a:pt x="1203250" y="220796"/>
                    <a:pt x="1225092" y="160168"/>
                    <a:pt x="1248159" y="100000"/>
                  </a:cubicBezTo>
                  <a:cubicBezTo>
                    <a:pt x="1254360" y="83809"/>
                    <a:pt x="1279251" y="94080"/>
                    <a:pt x="1273051" y="110270"/>
                  </a:cubicBezTo>
                  <a:cubicBezTo>
                    <a:pt x="1250277" y="169673"/>
                    <a:pt x="1228167" y="229318"/>
                    <a:pt x="1207103" y="289333"/>
                  </a:cubicBezTo>
                  <a:cubicBezTo>
                    <a:pt x="1196577" y="319328"/>
                    <a:pt x="1186052" y="349323"/>
                    <a:pt x="1175769" y="379407"/>
                  </a:cubicBezTo>
                  <a:cubicBezTo>
                    <a:pt x="1167221" y="404439"/>
                    <a:pt x="1160102" y="430606"/>
                    <a:pt x="1148938" y="454732"/>
                  </a:cubicBezTo>
                  <a:cubicBezTo>
                    <a:pt x="1168917" y="457616"/>
                    <a:pt x="1185325" y="471841"/>
                    <a:pt x="1187545" y="493007"/>
                  </a:cubicBezTo>
                  <a:cubicBezTo>
                    <a:pt x="1189930" y="515806"/>
                    <a:pt x="1179137" y="539690"/>
                    <a:pt x="1164796" y="556914"/>
                  </a:cubicBezTo>
                  <a:cubicBezTo>
                    <a:pt x="1150545" y="574035"/>
                    <a:pt x="1131242" y="587342"/>
                    <a:pt x="1110051" y="594308"/>
                  </a:cubicBezTo>
                  <a:cubicBezTo>
                    <a:pt x="1090569" y="600726"/>
                    <a:pt x="1066136" y="604171"/>
                    <a:pt x="1046782" y="595520"/>
                  </a:cubicBezTo>
                  <a:cubicBezTo>
                    <a:pt x="1030426" y="621815"/>
                    <a:pt x="1014134" y="648135"/>
                    <a:pt x="997688" y="674367"/>
                  </a:cubicBezTo>
                  <a:lnTo>
                    <a:pt x="974009" y="712157"/>
                  </a:lnTo>
                  <a:cubicBezTo>
                    <a:pt x="968459" y="720998"/>
                    <a:pt x="963406" y="731307"/>
                    <a:pt x="955330" y="738184"/>
                  </a:cubicBezTo>
                  <a:cubicBezTo>
                    <a:pt x="935338" y="755229"/>
                    <a:pt x="907627" y="739000"/>
                    <a:pt x="886729" y="731613"/>
                  </a:cubicBezTo>
                  <a:cubicBezTo>
                    <a:pt x="860345" y="722287"/>
                    <a:pt x="833986" y="712922"/>
                    <a:pt x="807602" y="703583"/>
                  </a:cubicBezTo>
                  <a:cubicBezTo>
                    <a:pt x="784382" y="695354"/>
                    <a:pt x="760281" y="684841"/>
                    <a:pt x="735836" y="679916"/>
                  </a:cubicBezTo>
                  <a:cubicBezTo>
                    <a:pt x="757308" y="736959"/>
                    <a:pt x="778781" y="794002"/>
                    <a:pt x="800253" y="851044"/>
                  </a:cubicBezTo>
                  <a:cubicBezTo>
                    <a:pt x="821789" y="908239"/>
                    <a:pt x="845137" y="965231"/>
                    <a:pt x="863688" y="1023485"/>
                  </a:cubicBezTo>
                  <a:cubicBezTo>
                    <a:pt x="877275" y="1066149"/>
                    <a:pt x="882200" y="1113521"/>
                    <a:pt x="845673" y="1146221"/>
                  </a:cubicBezTo>
                  <a:cubicBezTo>
                    <a:pt x="812374" y="1176024"/>
                    <a:pt x="763420" y="1191143"/>
                    <a:pt x="720564" y="1200112"/>
                  </a:cubicBezTo>
                  <a:cubicBezTo>
                    <a:pt x="716278" y="1201005"/>
                    <a:pt x="711978" y="1201770"/>
                    <a:pt x="707679" y="1202536"/>
                  </a:cubicBezTo>
                  <a:cubicBezTo>
                    <a:pt x="709452" y="1221852"/>
                    <a:pt x="706160" y="1243133"/>
                    <a:pt x="704936" y="1261734"/>
                  </a:cubicBezTo>
                  <a:cubicBezTo>
                    <a:pt x="703366" y="1285439"/>
                    <a:pt x="701057" y="1309131"/>
                    <a:pt x="698723" y="1332773"/>
                  </a:cubicBezTo>
                  <a:cubicBezTo>
                    <a:pt x="695622" y="1364286"/>
                    <a:pt x="691846" y="1395735"/>
                    <a:pt x="687788" y="1427133"/>
                  </a:cubicBezTo>
                  <a:cubicBezTo>
                    <a:pt x="698620" y="1422476"/>
                    <a:pt x="710983" y="1420129"/>
                    <a:pt x="721879" y="1417297"/>
                  </a:cubicBezTo>
                  <a:cubicBezTo>
                    <a:pt x="741361" y="1412219"/>
                    <a:pt x="761200" y="1408430"/>
                    <a:pt x="781179" y="1405942"/>
                  </a:cubicBezTo>
                  <a:cubicBezTo>
                    <a:pt x="796834" y="1403990"/>
                    <a:pt x="815869" y="1400137"/>
                    <a:pt x="830975" y="1406503"/>
                  </a:cubicBezTo>
                  <a:cubicBezTo>
                    <a:pt x="844040" y="1412002"/>
                    <a:pt x="851171" y="1425488"/>
                    <a:pt x="849602" y="1439381"/>
                  </a:cubicBezTo>
                  <a:cubicBezTo>
                    <a:pt x="845851" y="1472604"/>
                    <a:pt x="810051" y="1488705"/>
                    <a:pt x="781115" y="1493872"/>
                  </a:cubicBezTo>
                  <a:cubicBezTo>
                    <a:pt x="743683" y="1500558"/>
                    <a:pt x="703290" y="1496360"/>
                    <a:pt x="666444" y="1488258"/>
                  </a:cubicBezTo>
                  <a:cubicBezTo>
                    <a:pt x="659593" y="1486753"/>
                    <a:pt x="653839" y="1481075"/>
                    <a:pt x="654936" y="1473522"/>
                  </a:cubicBezTo>
                  <a:cubicBezTo>
                    <a:pt x="661915" y="1425692"/>
                    <a:pt x="668000" y="1377707"/>
                    <a:pt x="673154" y="1329634"/>
                  </a:cubicBezTo>
                  <a:cubicBezTo>
                    <a:pt x="675693" y="1306006"/>
                    <a:pt x="677748" y="1282339"/>
                    <a:pt x="680057" y="1258685"/>
                  </a:cubicBezTo>
                  <a:cubicBezTo>
                    <a:pt x="681690" y="1242048"/>
                    <a:pt x="681767" y="1223370"/>
                    <a:pt x="684867" y="1206146"/>
                  </a:cubicBezTo>
                  <a:cubicBezTo>
                    <a:pt x="648327" y="1210982"/>
                    <a:pt x="611315" y="1212117"/>
                    <a:pt x="574495" y="1212411"/>
                  </a:cubicBezTo>
                  <a:cubicBezTo>
                    <a:pt x="560524" y="1212525"/>
                    <a:pt x="546362" y="1212538"/>
                    <a:pt x="532201" y="1212015"/>
                  </a:cubicBezTo>
                  <a:cubicBezTo>
                    <a:pt x="533527" y="1228295"/>
                    <a:pt x="532379" y="1244983"/>
                    <a:pt x="531882" y="1261109"/>
                  </a:cubicBezTo>
                  <a:cubicBezTo>
                    <a:pt x="531206" y="1282632"/>
                    <a:pt x="530045" y="1304156"/>
                    <a:pt x="529100" y="1325666"/>
                  </a:cubicBezTo>
                  <a:cubicBezTo>
                    <a:pt x="527148" y="1370371"/>
                    <a:pt x="525235" y="1415064"/>
                    <a:pt x="523385" y="1459769"/>
                  </a:cubicBezTo>
                  <a:cubicBezTo>
                    <a:pt x="523321" y="1461377"/>
                    <a:pt x="522849" y="1462767"/>
                    <a:pt x="522224" y="1464069"/>
                  </a:cubicBezTo>
                  <a:cubicBezTo>
                    <a:pt x="522313" y="1485043"/>
                    <a:pt x="500343" y="1492149"/>
                    <a:pt x="483374" y="1498567"/>
                  </a:cubicBezTo>
                  <a:cubicBezTo>
                    <a:pt x="463216" y="1506197"/>
                    <a:pt x="441897" y="1511211"/>
                    <a:pt x="420412" y="1513048"/>
                  </a:cubicBezTo>
                  <a:cubicBezTo>
                    <a:pt x="390137" y="1515638"/>
                    <a:pt x="331436" y="1518304"/>
                    <a:pt x="317542" y="1483078"/>
                  </a:cubicBezTo>
                  <a:cubicBezTo>
                    <a:pt x="301454" y="1442277"/>
                    <a:pt x="356952" y="1421290"/>
                    <a:pt x="387202" y="1418534"/>
                  </a:cubicBezTo>
                  <a:cubicBezTo>
                    <a:pt x="425082" y="1415089"/>
                    <a:pt x="462451" y="1426049"/>
                    <a:pt x="497868" y="1439202"/>
                  </a:cubicBezTo>
                  <a:cubicBezTo>
                    <a:pt x="500101" y="1400354"/>
                    <a:pt x="502308" y="1361504"/>
                    <a:pt x="504464" y="1322655"/>
                  </a:cubicBezTo>
                  <a:cubicBezTo>
                    <a:pt x="505650" y="1301170"/>
                    <a:pt x="506620" y="1279660"/>
                    <a:pt x="508087" y="1258200"/>
                  </a:cubicBezTo>
                  <a:cubicBezTo>
                    <a:pt x="509159" y="1242495"/>
                    <a:pt x="509810" y="1226445"/>
                    <a:pt x="512655" y="1210892"/>
                  </a:cubicBezTo>
                  <a:cubicBezTo>
                    <a:pt x="490545" y="1209017"/>
                    <a:pt x="468728" y="1205113"/>
                    <a:pt x="448047" y="1196947"/>
                  </a:cubicBezTo>
                  <a:cubicBezTo>
                    <a:pt x="358713" y="1161684"/>
                    <a:pt x="353814" y="1062118"/>
                    <a:pt x="359798" y="979737"/>
                  </a:cubicBezTo>
                  <a:cubicBezTo>
                    <a:pt x="363612" y="927211"/>
                    <a:pt x="371535" y="874978"/>
                    <a:pt x="383400" y="823664"/>
                  </a:cubicBezTo>
                  <a:cubicBezTo>
                    <a:pt x="394003" y="777811"/>
                    <a:pt x="407042" y="731447"/>
                    <a:pt x="426421" y="688363"/>
                  </a:cubicBezTo>
                  <a:cubicBezTo>
                    <a:pt x="412566" y="704476"/>
                    <a:pt x="396478" y="719429"/>
                    <a:pt x="382444" y="734190"/>
                  </a:cubicBezTo>
                  <a:cubicBezTo>
                    <a:pt x="361329" y="756390"/>
                    <a:pt x="339933" y="778347"/>
                    <a:pt x="318690" y="800419"/>
                  </a:cubicBezTo>
                  <a:cubicBezTo>
                    <a:pt x="308917" y="810562"/>
                    <a:pt x="299157" y="820705"/>
                    <a:pt x="289397" y="830848"/>
                  </a:cubicBezTo>
                  <a:cubicBezTo>
                    <a:pt x="282202" y="838311"/>
                    <a:pt x="274980" y="849743"/>
                    <a:pt x="265871" y="854757"/>
                  </a:cubicBezTo>
                  <a:cubicBezTo>
                    <a:pt x="243276" y="867170"/>
                    <a:pt x="224075" y="832685"/>
                    <a:pt x="212503" y="818459"/>
                  </a:cubicBezTo>
                  <a:cubicBezTo>
                    <a:pt x="197129" y="799551"/>
                    <a:pt x="181755" y="780644"/>
                    <a:pt x="166381" y="761735"/>
                  </a:cubicBezTo>
                  <a:cubicBezTo>
                    <a:pt x="137637" y="771534"/>
                    <a:pt x="107667" y="776101"/>
                    <a:pt x="77251" y="774264"/>
                  </a:cubicBezTo>
                  <a:cubicBezTo>
                    <a:pt x="53917" y="772848"/>
                    <a:pt x="28859" y="765946"/>
                    <a:pt x="12950" y="747778"/>
                  </a:cubicBezTo>
                  <a:cubicBezTo>
                    <a:pt x="-20107" y="710039"/>
                    <a:pt x="15463" y="656135"/>
                    <a:pt x="59683" y="651950"/>
                  </a:cubicBezTo>
                  <a:cubicBezTo>
                    <a:pt x="119022" y="646324"/>
                    <a:pt x="156774" y="699080"/>
                    <a:pt x="189755" y="739715"/>
                  </a:cubicBezTo>
                  <a:cubicBezTo>
                    <a:pt x="208815" y="763203"/>
                    <a:pt x="228106" y="786538"/>
                    <a:pt x="246912" y="810230"/>
                  </a:cubicBezTo>
                  <a:cubicBezTo>
                    <a:pt x="249961" y="814083"/>
                    <a:pt x="252998" y="817936"/>
                    <a:pt x="256034" y="821789"/>
                  </a:cubicBezTo>
                  <a:lnTo>
                    <a:pt x="257642" y="823818"/>
                  </a:lnTo>
                  <a:cubicBezTo>
                    <a:pt x="261074" y="820768"/>
                    <a:pt x="265743" y="816367"/>
                    <a:pt x="266713" y="815397"/>
                  </a:cubicBezTo>
                  <a:cubicBezTo>
                    <a:pt x="277264" y="804859"/>
                    <a:pt x="287802" y="794320"/>
                    <a:pt x="298341" y="783782"/>
                  </a:cubicBezTo>
                  <a:cubicBezTo>
                    <a:pt x="320591" y="761531"/>
                    <a:pt x="342701" y="739141"/>
                    <a:pt x="365092" y="717030"/>
                  </a:cubicBezTo>
                  <a:cubicBezTo>
                    <a:pt x="379318" y="702984"/>
                    <a:pt x="393671" y="686959"/>
                    <a:pt x="409159" y="673002"/>
                  </a:cubicBezTo>
                  <a:cubicBezTo>
                    <a:pt x="359249" y="655485"/>
                    <a:pt x="314199" y="630121"/>
                    <a:pt x="276205" y="598659"/>
                  </a:cubicBezTo>
                  <a:cubicBezTo>
                    <a:pt x="200165" y="535722"/>
                    <a:pt x="152296" y="447702"/>
                    <a:pt x="152309" y="350127"/>
                  </a:cubicBezTo>
                  <a:cubicBezTo>
                    <a:pt x="152296" y="252538"/>
                    <a:pt x="200165" y="164518"/>
                    <a:pt x="276205" y="101595"/>
                  </a:cubicBezTo>
                  <a:cubicBezTo>
                    <a:pt x="352296" y="38581"/>
                    <a:pt x="456710" y="13"/>
                    <a:pt x="571751" y="0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44" cap="flat">
              <a:solidFill>
                <a:schemeClr val="tx1">
                  <a:lumMod val="75000"/>
                  <a:lumOff val="25000"/>
                  <a:alpha val="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6" name="cabecalho1">
            <a:extLst>
              <a:ext uri="{FF2B5EF4-FFF2-40B4-BE49-F238E27FC236}">
                <a16:creationId xmlns:a16="http://schemas.microsoft.com/office/drawing/2014/main" id="{B23B750C-0E26-C5B9-F690-F894F52536AB}"/>
              </a:ext>
            </a:extLst>
          </p:cNvPr>
          <p:cNvSpPr>
            <a:spLocks/>
          </p:cNvSpPr>
          <p:nvPr/>
        </p:nvSpPr>
        <p:spPr>
          <a:xfrm>
            <a:off x="1015578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Relógios e Acessórios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39E404C-FBCA-1C27-102C-ED6D0EF313B4}"/>
              </a:ext>
            </a:extLst>
          </p:cNvPr>
          <p:cNvSpPr txBox="1"/>
          <p:nvPr/>
        </p:nvSpPr>
        <p:spPr>
          <a:xfrm>
            <a:off x="4381085" y="234158"/>
            <a:ext cx="34475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APARÊNCIA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5042E0C-50DE-1636-A8FC-60DCF544B325}"/>
              </a:ext>
            </a:extLst>
          </p:cNvPr>
          <p:cNvSpPr txBox="1"/>
          <p:nvPr/>
        </p:nvSpPr>
        <p:spPr>
          <a:xfrm>
            <a:off x="3335203" y="878180"/>
            <a:ext cx="55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que a sua aparência comunica?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E3C466A-7D44-338D-9CCA-5D10FD5D4680}"/>
              </a:ext>
            </a:extLst>
          </p:cNvPr>
          <p:cNvSpPr txBox="1"/>
          <p:nvPr/>
        </p:nvSpPr>
        <p:spPr>
          <a:xfrm>
            <a:off x="5277088" y="1357013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Artefatos</a:t>
            </a:r>
          </a:p>
        </p:txBody>
      </p:sp>
      <p:sp>
        <p:nvSpPr>
          <p:cNvPr id="63" name="cabecalho2">
            <a:extLst>
              <a:ext uri="{FF2B5EF4-FFF2-40B4-BE49-F238E27FC236}">
                <a16:creationId xmlns:a16="http://schemas.microsoft.com/office/drawing/2014/main" id="{0D000E1E-7F07-88D0-3084-9A73E831BD86}"/>
              </a:ext>
            </a:extLst>
          </p:cNvPr>
          <p:cNvSpPr>
            <a:spLocks/>
          </p:cNvSpPr>
          <p:nvPr/>
        </p:nvSpPr>
        <p:spPr>
          <a:xfrm>
            <a:off x="4690932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Tecnologia de Qualidade</a:t>
            </a:r>
          </a:p>
        </p:txBody>
      </p:sp>
      <p:sp>
        <p:nvSpPr>
          <p:cNvPr id="64" name="cabecalho3">
            <a:extLst>
              <a:ext uri="{FF2B5EF4-FFF2-40B4-BE49-F238E27FC236}">
                <a16:creationId xmlns:a16="http://schemas.microsoft.com/office/drawing/2014/main" id="{FC981963-2116-DC46-56F8-741B77F5902D}"/>
              </a:ext>
            </a:extLst>
          </p:cNvPr>
          <p:cNvSpPr>
            <a:spLocks/>
          </p:cNvSpPr>
          <p:nvPr/>
        </p:nvSpPr>
        <p:spPr>
          <a:xfrm>
            <a:off x="8356083" y="1922438"/>
            <a:ext cx="2808000" cy="1042703"/>
          </a:xfrm>
          <a:custGeom>
            <a:avLst/>
            <a:gdLst>
              <a:gd name="connsiteX0" fmla="*/ 0 w 2808000"/>
              <a:gd name="connsiteY0" fmla="*/ 228863 h 1042703"/>
              <a:gd name="connsiteX1" fmla="*/ 228863 w 2808000"/>
              <a:gd name="connsiteY1" fmla="*/ 0 h 1042703"/>
              <a:gd name="connsiteX2" fmla="*/ 863437 w 2808000"/>
              <a:gd name="connsiteY2" fmla="*/ 0 h 1042703"/>
              <a:gd name="connsiteX3" fmla="*/ 1427503 w 2808000"/>
              <a:gd name="connsiteY3" fmla="*/ 0 h 1042703"/>
              <a:gd name="connsiteX4" fmla="*/ 1968066 w 2808000"/>
              <a:gd name="connsiteY4" fmla="*/ 0 h 1042703"/>
              <a:gd name="connsiteX5" fmla="*/ 2579137 w 2808000"/>
              <a:gd name="connsiteY5" fmla="*/ 0 h 1042703"/>
              <a:gd name="connsiteX6" fmla="*/ 2808000 w 2808000"/>
              <a:gd name="connsiteY6" fmla="*/ 228863 h 1042703"/>
              <a:gd name="connsiteX7" fmla="*/ 2808000 w 2808000"/>
              <a:gd name="connsiteY7" fmla="*/ 813840 h 1042703"/>
              <a:gd name="connsiteX8" fmla="*/ 2579137 w 2808000"/>
              <a:gd name="connsiteY8" fmla="*/ 1042703 h 1042703"/>
              <a:gd name="connsiteX9" fmla="*/ 2038574 w 2808000"/>
              <a:gd name="connsiteY9" fmla="*/ 1042703 h 1042703"/>
              <a:gd name="connsiteX10" fmla="*/ 1451005 w 2808000"/>
              <a:gd name="connsiteY10" fmla="*/ 1042703 h 1042703"/>
              <a:gd name="connsiteX11" fmla="*/ 886940 w 2808000"/>
              <a:gd name="connsiteY11" fmla="*/ 1042703 h 1042703"/>
              <a:gd name="connsiteX12" fmla="*/ 228863 w 2808000"/>
              <a:gd name="connsiteY12" fmla="*/ 1042703 h 1042703"/>
              <a:gd name="connsiteX13" fmla="*/ 0 w 2808000"/>
              <a:gd name="connsiteY13" fmla="*/ 813840 h 1042703"/>
              <a:gd name="connsiteX14" fmla="*/ 0 w 2808000"/>
              <a:gd name="connsiteY14" fmla="*/ 228863 h 10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08000" h="1042703" extrusionOk="0">
                <a:moveTo>
                  <a:pt x="0" y="228863"/>
                </a:moveTo>
                <a:cubicBezTo>
                  <a:pt x="-9488" y="96612"/>
                  <a:pt x="89527" y="4856"/>
                  <a:pt x="228863" y="0"/>
                </a:cubicBezTo>
                <a:cubicBezTo>
                  <a:pt x="396575" y="-22899"/>
                  <a:pt x="564301" y="-20557"/>
                  <a:pt x="863437" y="0"/>
                </a:cubicBezTo>
                <a:cubicBezTo>
                  <a:pt x="1162573" y="20557"/>
                  <a:pt x="1198201" y="-4969"/>
                  <a:pt x="1427503" y="0"/>
                </a:cubicBezTo>
                <a:cubicBezTo>
                  <a:pt x="1656805" y="4969"/>
                  <a:pt x="1846554" y="-21342"/>
                  <a:pt x="1968066" y="0"/>
                </a:cubicBezTo>
                <a:cubicBezTo>
                  <a:pt x="2089578" y="21342"/>
                  <a:pt x="2383426" y="23004"/>
                  <a:pt x="2579137" y="0"/>
                </a:cubicBezTo>
                <a:cubicBezTo>
                  <a:pt x="2716898" y="-23384"/>
                  <a:pt x="2796153" y="100651"/>
                  <a:pt x="2808000" y="228863"/>
                </a:cubicBezTo>
                <a:cubicBezTo>
                  <a:pt x="2792240" y="427340"/>
                  <a:pt x="2830987" y="594833"/>
                  <a:pt x="2808000" y="813840"/>
                </a:cubicBezTo>
                <a:cubicBezTo>
                  <a:pt x="2794114" y="963209"/>
                  <a:pt x="2701278" y="1037765"/>
                  <a:pt x="2579137" y="1042703"/>
                </a:cubicBezTo>
                <a:cubicBezTo>
                  <a:pt x="2319722" y="1024854"/>
                  <a:pt x="2221356" y="1047811"/>
                  <a:pt x="2038574" y="1042703"/>
                </a:cubicBezTo>
                <a:cubicBezTo>
                  <a:pt x="1855792" y="1037595"/>
                  <a:pt x="1604460" y="1032391"/>
                  <a:pt x="1451005" y="1042703"/>
                </a:cubicBezTo>
                <a:cubicBezTo>
                  <a:pt x="1297550" y="1053015"/>
                  <a:pt x="1141990" y="1039757"/>
                  <a:pt x="886940" y="1042703"/>
                </a:cubicBezTo>
                <a:cubicBezTo>
                  <a:pt x="631890" y="1045649"/>
                  <a:pt x="421291" y="1057408"/>
                  <a:pt x="228863" y="1042703"/>
                </a:cubicBezTo>
                <a:cubicBezTo>
                  <a:pt x="104659" y="1039980"/>
                  <a:pt x="-26187" y="930115"/>
                  <a:pt x="0" y="813840"/>
                </a:cubicBezTo>
                <a:cubicBezTo>
                  <a:pt x="-25872" y="648833"/>
                  <a:pt x="14697" y="377137"/>
                  <a:pt x="0" y="228863"/>
                </a:cubicBezTo>
                <a:close/>
              </a:path>
            </a:pathLst>
          </a:cu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81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19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 anchorCtr="0"/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Artefatos Exagerados</a:t>
            </a:r>
          </a:p>
        </p:txBody>
      </p:sp>
      <p:sp>
        <p:nvSpPr>
          <p:cNvPr id="65" name="banner1">
            <a:extLst>
              <a:ext uri="{FF2B5EF4-FFF2-40B4-BE49-F238E27FC236}">
                <a16:creationId xmlns:a16="http://schemas.microsoft.com/office/drawing/2014/main" id="{213634CE-28DF-9180-F89B-168B171C9B80}"/>
              </a:ext>
            </a:extLst>
          </p:cNvPr>
          <p:cNvSpPr>
            <a:spLocks/>
          </p:cNvSpPr>
          <p:nvPr/>
        </p:nvSpPr>
        <p:spPr>
          <a:xfrm>
            <a:off x="691578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banner2">
            <a:extLst>
              <a:ext uri="{FF2B5EF4-FFF2-40B4-BE49-F238E27FC236}">
                <a16:creationId xmlns:a16="http://schemas.microsoft.com/office/drawing/2014/main" id="{2F850A3F-48A2-AD2F-1D49-79A0EF33BB99}"/>
              </a:ext>
            </a:extLst>
          </p:cNvPr>
          <p:cNvSpPr>
            <a:spLocks/>
          </p:cNvSpPr>
          <p:nvPr/>
        </p:nvSpPr>
        <p:spPr>
          <a:xfrm>
            <a:off x="4366932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banner3">
            <a:extLst>
              <a:ext uri="{FF2B5EF4-FFF2-40B4-BE49-F238E27FC236}">
                <a16:creationId xmlns:a16="http://schemas.microsoft.com/office/drawing/2014/main" id="{5E758A56-C2CB-F34B-7F40-3E35F7F1B741}"/>
              </a:ext>
            </a:extLst>
          </p:cNvPr>
          <p:cNvSpPr>
            <a:spLocks/>
          </p:cNvSpPr>
          <p:nvPr/>
        </p:nvSpPr>
        <p:spPr>
          <a:xfrm>
            <a:off x="8046127" y="3737498"/>
            <a:ext cx="3456000" cy="2499789"/>
          </a:xfrm>
          <a:custGeom>
            <a:avLst/>
            <a:gdLst>
              <a:gd name="connsiteX0" fmla="*/ 0 w 3456000"/>
              <a:gd name="connsiteY0" fmla="*/ 198608 h 2499789"/>
              <a:gd name="connsiteX1" fmla="*/ 198608 w 3456000"/>
              <a:gd name="connsiteY1" fmla="*/ 0 h 2499789"/>
              <a:gd name="connsiteX2" fmla="*/ 871540 w 3456000"/>
              <a:gd name="connsiteY2" fmla="*/ 0 h 2499789"/>
              <a:gd name="connsiteX3" fmla="*/ 1452709 w 3456000"/>
              <a:gd name="connsiteY3" fmla="*/ 0 h 2499789"/>
              <a:gd name="connsiteX4" fmla="*/ 2003291 w 3456000"/>
              <a:gd name="connsiteY4" fmla="*/ 0 h 2499789"/>
              <a:gd name="connsiteX5" fmla="*/ 2645635 w 3456000"/>
              <a:gd name="connsiteY5" fmla="*/ 0 h 2499789"/>
              <a:gd name="connsiteX6" fmla="*/ 3257392 w 3456000"/>
              <a:gd name="connsiteY6" fmla="*/ 0 h 2499789"/>
              <a:gd name="connsiteX7" fmla="*/ 3456000 w 3456000"/>
              <a:gd name="connsiteY7" fmla="*/ 198608 h 2499789"/>
              <a:gd name="connsiteX8" fmla="*/ 3456000 w 3456000"/>
              <a:gd name="connsiteY8" fmla="*/ 724251 h 2499789"/>
              <a:gd name="connsiteX9" fmla="*/ 3456000 w 3456000"/>
              <a:gd name="connsiteY9" fmla="*/ 1186817 h 2499789"/>
              <a:gd name="connsiteX10" fmla="*/ 3456000 w 3456000"/>
              <a:gd name="connsiteY10" fmla="*/ 1712461 h 2499789"/>
              <a:gd name="connsiteX11" fmla="*/ 3456000 w 3456000"/>
              <a:gd name="connsiteY11" fmla="*/ 2301181 h 2499789"/>
              <a:gd name="connsiteX12" fmla="*/ 3257392 w 3456000"/>
              <a:gd name="connsiteY12" fmla="*/ 2499789 h 2499789"/>
              <a:gd name="connsiteX13" fmla="*/ 2645635 w 3456000"/>
              <a:gd name="connsiteY13" fmla="*/ 2499789 h 2499789"/>
              <a:gd name="connsiteX14" fmla="*/ 2095054 w 3456000"/>
              <a:gd name="connsiteY14" fmla="*/ 2499789 h 2499789"/>
              <a:gd name="connsiteX15" fmla="*/ 1483297 w 3456000"/>
              <a:gd name="connsiteY15" fmla="*/ 2499789 h 2499789"/>
              <a:gd name="connsiteX16" fmla="*/ 810365 w 3456000"/>
              <a:gd name="connsiteY16" fmla="*/ 2499789 h 2499789"/>
              <a:gd name="connsiteX17" fmla="*/ 198608 w 3456000"/>
              <a:gd name="connsiteY17" fmla="*/ 2499789 h 2499789"/>
              <a:gd name="connsiteX18" fmla="*/ 0 w 3456000"/>
              <a:gd name="connsiteY18" fmla="*/ 2301181 h 2499789"/>
              <a:gd name="connsiteX19" fmla="*/ 0 w 3456000"/>
              <a:gd name="connsiteY19" fmla="*/ 1817589 h 2499789"/>
              <a:gd name="connsiteX20" fmla="*/ 0 w 3456000"/>
              <a:gd name="connsiteY20" fmla="*/ 1291946 h 2499789"/>
              <a:gd name="connsiteX21" fmla="*/ 0 w 3456000"/>
              <a:gd name="connsiteY21" fmla="*/ 808354 h 2499789"/>
              <a:gd name="connsiteX22" fmla="*/ 0 w 3456000"/>
              <a:gd name="connsiteY22" fmla="*/ 198608 h 249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56000" h="2499789" extrusionOk="0">
                <a:moveTo>
                  <a:pt x="0" y="198608"/>
                </a:moveTo>
                <a:cubicBezTo>
                  <a:pt x="-13503" y="80591"/>
                  <a:pt x="72491" y="6166"/>
                  <a:pt x="198608" y="0"/>
                </a:cubicBezTo>
                <a:cubicBezTo>
                  <a:pt x="341322" y="28838"/>
                  <a:pt x="730767" y="26083"/>
                  <a:pt x="871540" y="0"/>
                </a:cubicBezTo>
                <a:cubicBezTo>
                  <a:pt x="1012313" y="-26083"/>
                  <a:pt x="1320595" y="-9358"/>
                  <a:pt x="1452709" y="0"/>
                </a:cubicBezTo>
                <a:cubicBezTo>
                  <a:pt x="1584823" y="9358"/>
                  <a:pt x="1846575" y="-21699"/>
                  <a:pt x="2003291" y="0"/>
                </a:cubicBezTo>
                <a:cubicBezTo>
                  <a:pt x="2160007" y="21699"/>
                  <a:pt x="2473298" y="-21327"/>
                  <a:pt x="2645635" y="0"/>
                </a:cubicBezTo>
                <a:cubicBezTo>
                  <a:pt x="2817972" y="21327"/>
                  <a:pt x="3049981" y="-28443"/>
                  <a:pt x="3257392" y="0"/>
                </a:cubicBezTo>
                <a:cubicBezTo>
                  <a:pt x="3374968" y="-12837"/>
                  <a:pt x="3448561" y="95457"/>
                  <a:pt x="3456000" y="198608"/>
                </a:cubicBezTo>
                <a:cubicBezTo>
                  <a:pt x="3463473" y="444251"/>
                  <a:pt x="3461801" y="617485"/>
                  <a:pt x="3456000" y="724251"/>
                </a:cubicBezTo>
                <a:cubicBezTo>
                  <a:pt x="3450199" y="831017"/>
                  <a:pt x="3463500" y="1047399"/>
                  <a:pt x="3456000" y="1186817"/>
                </a:cubicBezTo>
                <a:cubicBezTo>
                  <a:pt x="3448500" y="1326235"/>
                  <a:pt x="3477342" y="1452342"/>
                  <a:pt x="3456000" y="1712461"/>
                </a:cubicBezTo>
                <a:cubicBezTo>
                  <a:pt x="3434658" y="1972580"/>
                  <a:pt x="3435130" y="2102928"/>
                  <a:pt x="3456000" y="2301181"/>
                </a:cubicBezTo>
                <a:cubicBezTo>
                  <a:pt x="3460790" y="2406136"/>
                  <a:pt x="3372968" y="2495992"/>
                  <a:pt x="3257392" y="2499789"/>
                </a:cubicBezTo>
                <a:cubicBezTo>
                  <a:pt x="3130332" y="2502195"/>
                  <a:pt x="2853147" y="2508365"/>
                  <a:pt x="2645635" y="2499789"/>
                </a:cubicBezTo>
                <a:cubicBezTo>
                  <a:pt x="2438123" y="2491213"/>
                  <a:pt x="2342768" y="2480611"/>
                  <a:pt x="2095054" y="2499789"/>
                </a:cubicBezTo>
                <a:cubicBezTo>
                  <a:pt x="1847340" y="2518967"/>
                  <a:pt x="1670770" y="2471217"/>
                  <a:pt x="1483297" y="2499789"/>
                </a:cubicBezTo>
                <a:cubicBezTo>
                  <a:pt x="1295824" y="2528361"/>
                  <a:pt x="949391" y="2476800"/>
                  <a:pt x="810365" y="2499789"/>
                </a:cubicBezTo>
                <a:cubicBezTo>
                  <a:pt x="671339" y="2522778"/>
                  <a:pt x="453321" y="2495173"/>
                  <a:pt x="198608" y="2499789"/>
                </a:cubicBezTo>
                <a:cubicBezTo>
                  <a:pt x="77808" y="2519658"/>
                  <a:pt x="20902" y="2426401"/>
                  <a:pt x="0" y="2301181"/>
                </a:cubicBezTo>
                <a:cubicBezTo>
                  <a:pt x="-1722" y="2196536"/>
                  <a:pt x="-8052" y="1932167"/>
                  <a:pt x="0" y="1817589"/>
                </a:cubicBezTo>
                <a:cubicBezTo>
                  <a:pt x="8052" y="1703011"/>
                  <a:pt x="-22649" y="1412888"/>
                  <a:pt x="0" y="1291946"/>
                </a:cubicBezTo>
                <a:cubicBezTo>
                  <a:pt x="22649" y="1171004"/>
                  <a:pt x="17554" y="956068"/>
                  <a:pt x="0" y="808354"/>
                </a:cubicBezTo>
                <a:cubicBezTo>
                  <a:pt x="-17554" y="660640"/>
                  <a:pt x="-11854" y="395042"/>
                  <a:pt x="0" y="198608"/>
                </a:cubicBezTo>
                <a:close/>
              </a:path>
            </a:pathLst>
          </a:custGeom>
          <a:noFill/>
          <a:ln w="12700">
            <a:solidFill>
              <a:schemeClr val="bg1">
                <a:alpha val="74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9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0B364CAA-74D5-F2FF-7E90-3BC507871587}"/>
              </a:ext>
            </a:extLst>
          </p:cNvPr>
          <p:cNvSpPr txBox="1"/>
          <p:nvPr/>
        </p:nvSpPr>
        <p:spPr>
          <a:xfrm>
            <a:off x="1314086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Relógios clássicos, brincos pequenos agregam elegância e profissionalismo.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A503080C-CC96-876B-A7C2-52F4C9C16A31}"/>
              </a:ext>
            </a:extLst>
          </p:cNvPr>
          <p:cNvSpPr txBox="1"/>
          <p:nvPr/>
        </p:nvSpPr>
        <p:spPr>
          <a:xfrm>
            <a:off x="1314085" y="4793732"/>
            <a:ext cx="2845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Complementos que reforçam uma imagem organizada e confiável.</a:t>
            </a:r>
            <a:endParaRPr lang="pt-BR" b="0" dirty="0"/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4C2C9FBA-043D-A498-E2C8-97C5DF9075A1}"/>
              </a:ext>
            </a:extLst>
          </p:cNvPr>
          <p:cNvSpPr txBox="1"/>
          <p:nvPr/>
        </p:nvSpPr>
        <p:spPr>
          <a:xfrm>
            <a:off x="1314085" y="5479284"/>
            <a:ext cx="28456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Não existe impacto negativo para uso adequado.</a:t>
            </a:r>
          </a:p>
        </p:txBody>
      </p:sp>
      <p:grpSp>
        <p:nvGrpSpPr>
          <p:cNvPr id="71" name="icA1">
            <a:extLst>
              <a:ext uri="{FF2B5EF4-FFF2-40B4-BE49-F238E27FC236}">
                <a16:creationId xmlns:a16="http://schemas.microsoft.com/office/drawing/2014/main" id="{2BAE1261-CA7E-9011-A773-555C0EFF9B1F}"/>
              </a:ext>
            </a:extLst>
          </p:cNvPr>
          <p:cNvGrpSpPr/>
          <p:nvPr/>
        </p:nvGrpSpPr>
        <p:grpSpPr>
          <a:xfrm>
            <a:off x="846086" y="4099815"/>
            <a:ext cx="468000" cy="468000"/>
            <a:chOff x="846086" y="4099815"/>
            <a:chExt cx="468000" cy="468000"/>
          </a:xfrm>
        </p:grpSpPr>
        <p:pic>
          <p:nvPicPr>
            <p:cNvPr id="72" name="Gráfico 71">
              <a:extLst>
                <a:ext uri="{FF2B5EF4-FFF2-40B4-BE49-F238E27FC236}">
                  <a16:creationId xmlns:a16="http://schemas.microsoft.com/office/drawing/2014/main" id="{776D0496-26E2-CDE5-545A-42C683C9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3" name="banner1">
              <a:extLst>
                <a:ext uri="{FF2B5EF4-FFF2-40B4-BE49-F238E27FC236}">
                  <a16:creationId xmlns:a16="http://schemas.microsoft.com/office/drawing/2014/main" id="{56B0A524-E708-D171-DCAB-C30C2869A0F8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4" name="icB1">
            <a:extLst>
              <a:ext uri="{FF2B5EF4-FFF2-40B4-BE49-F238E27FC236}">
                <a16:creationId xmlns:a16="http://schemas.microsoft.com/office/drawing/2014/main" id="{7EEE47F9-8857-0B77-456C-65E6C2AC4AF5}"/>
              </a:ext>
            </a:extLst>
          </p:cNvPr>
          <p:cNvGrpSpPr/>
          <p:nvPr/>
        </p:nvGrpSpPr>
        <p:grpSpPr>
          <a:xfrm>
            <a:off x="846086" y="4852915"/>
            <a:ext cx="468000" cy="468000"/>
            <a:chOff x="846086" y="4099815"/>
            <a:chExt cx="468000" cy="468000"/>
          </a:xfrm>
        </p:grpSpPr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1B44C63C-DC73-1202-DC7E-FE95F6469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6" name="banner1">
              <a:extLst>
                <a:ext uri="{FF2B5EF4-FFF2-40B4-BE49-F238E27FC236}">
                  <a16:creationId xmlns:a16="http://schemas.microsoft.com/office/drawing/2014/main" id="{4F835F7A-5F0A-D694-6A37-A0F8B5332D3D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7" name="icC1">
            <a:extLst>
              <a:ext uri="{FF2B5EF4-FFF2-40B4-BE49-F238E27FC236}">
                <a16:creationId xmlns:a16="http://schemas.microsoft.com/office/drawing/2014/main" id="{31A0AD43-F783-D271-0358-D7DA63E8075F}"/>
              </a:ext>
            </a:extLst>
          </p:cNvPr>
          <p:cNvGrpSpPr/>
          <p:nvPr/>
        </p:nvGrpSpPr>
        <p:grpSpPr>
          <a:xfrm>
            <a:off x="846086" y="5553061"/>
            <a:ext cx="468000" cy="468000"/>
            <a:chOff x="846086" y="4099815"/>
            <a:chExt cx="468000" cy="468000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94853831-E047-DC48-3A8F-DF70E77D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79" name="banner1">
              <a:extLst>
                <a:ext uri="{FF2B5EF4-FFF2-40B4-BE49-F238E27FC236}">
                  <a16:creationId xmlns:a16="http://schemas.microsoft.com/office/drawing/2014/main" id="{FF8D2EBF-755E-A505-171F-EEF70A7F9431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ED923E16-12B2-3C83-8177-B369EC66611B}"/>
              </a:ext>
            </a:extLst>
          </p:cNvPr>
          <p:cNvSpPr txBox="1"/>
          <p:nvPr/>
        </p:nvSpPr>
        <p:spPr>
          <a:xfrm>
            <a:off x="4977329" y="4042421"/>
            <a:ext cx="282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Usar um laptop ou tablet moderno transmite modernidade e eficiência.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17E29A86-AE4A-1063-7D3C-A323F367670B}"/>
              </a:ext>
            </a:extLst>
          </p:cNvPr>
          <p:cNvSpPr txBox="1"/>
          <p:nvPr/>
        </p:nvSpPr>
        <p:spPr>
          <a:xfrm>
            <a:off x="4977328" y="4793732"/>
            <a:ext cx="2845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Apresentações e reuniões para reforçar competência técnica.</a:t>
            </a:r>
            <a:endParaRPr lang="pt-BR" b="0" dirty="0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03A9E901-8816-7762-0CEF-23F5E3AD4CD8}"/>
              </a:ext>
            </a:extLst>
          </p:cNvPr>
          <p:cNvSpPr txBox="1"/>
          <p:nvPr/>
        </p:nvSpPr>
        <p:spPr>
          <a:xfrm>
            <a:off x="4977328" y="5479284"/>
            <a:ext cx="28456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Tecnologia desatualizada poderá impactar a impressão das pessoas sobre você.</a:t>
            </a:r>
          </a:p>
        </p:txBody>
      </p:sp>
      <p:grpSp>
        <p:nvGrpSpPr>
          <p:cNvPr id="83" name="icA2">
            <a:extLst>
              <a:ext uri="{FF2B5EF4-FFF2-40B4-BE49-F238E27FC236}">
                <a16:creationId xmlns:a16="http://schemas.microsoft.com/office/drawing/2014/main" id="{E55FC285-7B23-1F34-BA77-61556216F4C6}"/>
              </a:ext>
            </a:extLst>
          </p:cNvPr>
          <p:cNvGrpSpPr/>
          <p:nvPr/>
        </p:nvGrpSpPr>
        <p:grpSpPr>
          <a:xfrm>
            <a:off x="4509329" y="4099815"/>
            <a:ext cx="468000" cy="468000"/>
            <a:chOff x="846086" y="4099815"/>
            <a:chExt cx="468000" cy="468000"/>
          </a:xfrm>
        </p:grpSpPr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BCFF6D54-A1C9-1FB4-7660-784EE7E7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5" name="banner1">
              <a:extLst>
                <a:ext uri="{FF2B5EF4-FFF2-40B4-BE49-F238E27FC236}">
                  <a16:creationId xmlns:a16="http://schemas.microsoft.com/office/drawing/2014/main" id="{75DF7173-4C65-834D-1E90-35C36F09FDFC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6" name="icB2">
            <a:extLst>
              <a:ext uri="{FF2B5EF4-FFF2-40B4-BE49-F238E27FC236}">
                <a16:creationId xmlns:a16="http://schemas.microsoft.com/office/drawing/2014/main" id="{8BD1AABF-AA28-608C-1BA4-8501E9308143}"/>
              </a:ext>
            </a:extLst>
          </p:cNvPr>
          <p:cNvGrpSpPr/>
          <p:nvPr/>
        </p:nvGrpSpPr>
        <p:grpSpPr>
          <a:xfrm>
            <a:off x="4509329" y="4852915"/>
            <a:ext cx="468000" cy="468000"/>
            <a:chOff x="846086" y="4099815"/>
            <a:chExt cx="468000" cy="468000"/>
          </a:xfrm>
        </p:grpSpPr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085E34EF-8F4C-8B29-9448-380AC9AE8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88" name="banner1">
              <a:extLst>
                <a:ext uri="{FF2B5EF4-FFF2-40B4-BE49-F238E27FC236}">
                  <a16:creationId xmlns:a16="http://schemas.microsoft.com/office/drawing/2014/main" id="{CCCA245D-D8CF-5157-0219-C6C63F1FD629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9" name="icC2">
            <a:extLst>
              <a:ext uri="{FF2B5EF4-FFF2-40B4-BE49-F238E27FC236}">
                <a16:creationId xmlns:a16="http://schemas.microsoft.com/office/drawing/2014/main" id="{7E1DA8DE-F2A6-91DE-A44D-9468E8DCB1DC}"/>
              </a:ext>
            </a:extLst>
          </p:cNvPr>
          <p:cNvGrpSpPr/>
          <p:nvPr/>
        </p:nvGrpSpPr>
        <p:grpSpPr>
          <a:xfrm>
            <a:off x="4509329" y="5553061"/>
            <a:ext cx="468000" cy="468000"/>
            <a:chOff x="846086" y="4099815"/>
            <a:chExt cx="468000" cy="468000"/>
          </a:xfrm>
        </p:grpSpPr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18F169D5-744E-260F-57E3-2E60EFB70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1" name="banner1">
              <a:extLst>
                <a:ext uri="{FF2B5EF4-FFF2-40B4-BE49-F238E27FC236}">
                  <a16:creationId xmlns:a16="http://schemas.microsoft.com/office/drawing/2014/main" id="{AC2AACE1-FBCB-8084-D7CE-B53658A0F5FF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192F3FD1-D8FD-5938-7921-8434FA0C5BCE}"/>
              </a:ext>
            </a:extLst>
          </p:cNvPr>
          <p:cNvSpPr txBox="1"/>
          <p:nvPr/>
        </p:nvSpPr>
        <p:spPr>
          <a:xfrm>
            <a:off x="8667327" y="4042421"/>
            <a:ext cx="28296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Impacto Positivo</a:t>
            </a:r>
          </a:p>
          <a:p>
            <a:r>
              <a:rPr lang="pt-BR" sz="1000" dirty="0">
                <a:solidFill>
                  <a:schemeClr val="bg1"/>
                </a:solidFill>
              </a:rPr>
              <a:t>Nenhum!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64E2EC8-E327-2B74-E6BB-514F47B193BD}"/>
              </a:ext>
            </a:extLst>
          </p:cNvPr>
          <p:cNvSpPr txBox="1"/>
          <p:nvPr/>
        </p:nvSpPr>
        <p:spPr>
          <a:xfrm>
            <a:off x="8667326" y="4793732"/>
            <a:ext cx="28456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Uso</a:t>
            </a:r>
          </a:p>
          <a:p>
            <a:r>
              <a:rPr lang="pt-BR" sz="1000" b="0" dirty="0"/>
              <a:t>Em alguma ocasião extraordinária.</a:t>
            </a:r>
            <a:endParaRPr lang="pt-BR" b="0" dirty="0"/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70EEFD0A-880B-F33C-DD1C-B20DB963803D}"/>
              </a:ext>
            </a:extLst>
          </p:cNvPr>
          <p:cNvSpPr txBox="1"/>
          <p:nvPr/>
        </p:nvSpPr>
        <p:spPr>
          <a:xfrm>
            <a:off x="8667326" y="5479284"/>
            <a:ext cx="28456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Impacto Negativo</a:t>
            </a:r>
          </a:p>
          <a:p>
            <a:r>
              <a:rPr lang="pt-BR" sz="1050" b="0" dirty="0"/>
              <a:t>Podem distrair ou dar uma impressão de informalidade excessiva.</a:t>
            </a:r>
          </a:p>
        </p:txBody>
      </p:sp>
      <p:grpSp>
        <p:nvGrpSpPr>
          <p:cNvPr id="95" name="icA3">
            <a:extLst>
              <a:ext uri="{FF2B5EF4-FFF2-40B4-BE49-F238E27FC236}">
                <a16:creationId xmlns:a16="http://schemas.microsoft.com/office/drawing/2014/main" id="{2F1A1AA1-3628-0CE2-C4C0-BFCDFC7096DC}"/>
              </a:ext>
            </a:extLst>
          </p:cNvPr>
          <p:cNvGrpSpPr/>
          <p:nvPr/>
        </p:nvGrpSpPr>
        <p:grpSpPr>
          <a:xfrm>
            <a:off x="8199327" y="4099815"/>
            <a:ext cx="468000" cy="468000"/>
            <a:chOff x="846086" y="4099815"/>
            <a:chExt cx="468000" cy="468000"/>
          </a:xfrm>
        </p:grpSpPr>
        <p:pic>
          <p:nvPicPr>
            <p:cNvPr id="96" name="Gráfico 95">
              <a:extLst>
                <a:ext uri="{FF2B5EF4-FFF2-40B4-BE49-F238E27FC236}">
                  <a16:creationId xmlns:a16="http://schemas.microsoft.com/office/drawing/2014/main" id="{61E39161-4C16-8013-7602-5867BE8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97" name="banner1">
              <a:extLst>
                <a:ext uri="{FF2B5EF4-FFF2-40B4-BE49-F238E27FC236}">
                  <a16:creationId xmlns:a16="http://schemas.microsoft.com/office/drawing/2014/main" id="{8B401C73-05F2-2F6F-627D-B697FFC8C3AE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8" name="icB3">
            <a:extLst>
              <a:ext uri="{FF2B5EF4-FFF2-40B4-BE49-F238E27FC236}">
                <a16:creationId xmlns:a16="http://schemas.microsoft.com/office/drawing/2014/main" id="{E559B504-D63A-1F0B-ACBD-C8A3F212537D}"/>
              </a:ext>
            </a:extLst>
          </p:cNvPr>
          <p:cNvGrpSpPr/>
          <p:nvPr/>
        </p:nvGrpSpPr>
        <p:grpSpPr>
          <a:xfrm>
            <a:off x="8199327" y="4852915"/>
            <a:ext cx="468000" cy="468000"/>
            <a:chOff x="846086" y="4099815"/>
            <a:chExt cx="468000" cy="468000"/>
          </a:xfrm>
        </p:grpSpPr>
        <p:pic>
          <p:nvPicPr>
            <p:cNvPr id="99" name="Gráfico 98">
              <a:extLst>
                <a:ext uri="{FF2B5EF4-FFF2-40B4-BE49-F238E27FC236}">
                  <a16:creationId xmlns:a16="http://schemas.microsoft.com/office/drawing/2014/main" id="{39C836C9-D224-7FC6-A5CF-B27599217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0" name="banner1">
              <a:extLst>
                <a:ext uri="{FF2B5EF4-FFF2-40B4-BE49-F238E27FC236}">
                  <a16:creationId xmlns:a16="http://schemas.microsoft.com/office/drawing/2014/main" id="{2C50214C-0DA8-67B8-F57E-033F204E213A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1" name="icC3">
            <a:extLst>
              <a:ext uri="{FF2B5EF4-FFF2-40B4-BE49-F238E27FC236}">
                <a16:creationId xmlns:a16="http://schemas.microsoft.com/office/drawing/2014/main" id="{D13B18AF-E191-E6C2-888E-99635B9A81A0}"/>
              </a:ext>
            </a:extLst>
          </p:cNvPr>
          <p:cNvGrpSpPr/>
          <p:nvPr/>
        </p:nvGrpSpPr>
        <p:grpSpPr>
          <a:xfrm>
            <a:off x="8199327" y="5553061"/>
            <a:ext cx="468000" cy="468000"/>
            <a:chOff x="846086" y="4099815"/>
            <a:chExt cx="468000" cy="468000"/>
          </a:xfrm>
        </p:grpSpPr>
        <p:pic>
          <p:nvPicPr>
            <p:cNvPr id="102" name="Gráfico 101">
              <a:extLst>
                <a:ext uri="{FF2B5EF4-FFF2-40B4-BE49-F238E27FC236}">
                  <a16:creationId xmlns:a16="http://schemas.microsoft.com/office/drawing/2014/main" id="{16A3150D-2EA2-114B-DE5A-93E89C26F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 flipV="1">
              <a:off x="936086" y="4189815"/>
              <a:ext cx="288000" cy="288000"/>
            </a:xfrm>
            <a:prstGeom prst="rect">
              <a:avLst/>
            </a:prstGeom>
          </p:spPr>
        </p:pic>
        <p:sp>
          <p:nvSpPr>
            <p:cNvPr id="103" name="banner1">
              <a:extLst>
                <a:ext uri="{FF2B5EF4-FFF2-40B4-BE49-F238E27FC236}">
                  <a16:creationId xmlns:a16="http://schemas.microsoft.com/office/drawing/2014/main" id="{959EB65E-D616-94B8-639D-729A40BE15B2}"/>
                </a:ext>
              </a:extLst>
            </p:cNvPr>
            <p:cNvSpPr>
              <a:spLocks/>
            </p:cNvSpPr>
            <p:nvPr/>
          </p:nvSpPr>
          <p:spPr>
            <a:xfrm>
              <a:off x="846086" y="4099815"/>
              <a:ext cx="468000" cy="468000"/>
            </a:xfrm>
            <a:custGeom>
              <a:avLst/>
              <a:gdLst>
                <a:gd name="connsiteX0" fmla="*/ 0 w 468000"/>
                <a:gd name="connsiteY0" fmla="*/ 89173 h 468000"/>
                <a:gd name="connsiteX1" fmla="*/ 89173 w 468000"/>
                <a:gd name="connsiteY1" fmla="*/ 0 h 468000"/>
                <a:gd name="connsiteX2" fmla="*/ 378827 w 468000"/>
                <a:gd name="connsiteY2" fmla="*/ 0 h 468000"/>
                <a:gd name="connsiteX3" fmla="*/ 468000 w 468000"/>
                <a:gd name="connsiteY3" fmla="*/ 89173 h 468000"/>
                <a:gd name="connsiteX4" fmla="*/ 468000 w 468000"/>
                <a:gd name="connsiteY4" fmla="*/ 378827 h 468000"/>
                <a:gd name="connsiteX5" fmla="*/ 378827 w 468000"/>
                <a:gd name="connsiteY5" fmla="*/ 468000 h 468000"/>
                <a:gd name="connsiteX6" fmla="*/ 89173 w 468000"/>
                <a:gd name="connsiteY6" fmla="*/ 468000 h 468000"/>
                <a:gd name="connsiteX7" fmla="*/ 0 w 468000"/>
                <a:gd name="connsiteY7" fmla="*/ 378827 h 468000"/>
                <a:gd name="connsiteX8" fmla="*/ 0 w 468000"/>
                <a:gd name="connsiteY8" fmla="*/ 89173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00" h="468000" extrusionOk="0">
                  <a:moveTo>
                    <a:pt x="0" y="89173"/>
                  </a:moveTo>
                  <a:cubicBezTo>
                    <a:pt x="-2948" y="38106"/>
                    <a:pt x="35808" y="1545"/>
                    <a:pt x="89173" y="0"/>
                  </a:cubicBezTo>
                  <a:cubicBezTo>
                    <a:pt x="172791" y="-1432"/>
                    <a:pt x="282887" y="627"/>
                    <a:pt x="378827" y="0"/>
                  </a:cubicBezTo>
                  <a:cubicBezTo>
                    <a:pt x="424249" y="-2911"/>
                    <a:pt x="462668" y="50868"/>
                    <a:pt x="468000" y="89173"/>
                  </a:cubicBezTo>
                  <a:cubicBezTo>
                    <a:pt x="453932" y="204098"/>
                    <a:pt x="463094" y="260187"/>
                    <a:pt x="468000" y="378827"/>
                  </a:cubicBezTo>
                  <a:cubicBezTo>
                    <a:pt x="469932" y="424099"/>
                    <a:pt x="419457" y="466680"/>
                    <a:pt x="378827" y="468000"/>
                  </a:cubicBezTo>
                  <a:cubicBezTo>
                    <a:pt x="307840" y="458200"/>
                    <a:pt x="147771" y="464825"/>
                    <a:pt x="89173" y="468000"/>
                  </a:cubicBezTo>
                  <a:cubicBezTo>
                    <a:pt x="36990" y="472854"/>
                    <a:pt x="-2150" y="425583"/>
                    <a:pt x="0" y="378827"/>
                  </a:cubicBezTo>
                  <a:cubicBezTo>
                    <a:pt x="-8698" y="319755"/>
                    <a:pt x="-1909" y="173496"/>
                    <a:pt x="0" y="89173"/>
                  </a:cubicBezTo>
                  <a:close/>
                </a:path>
              </a:pathLst>
            </a:custGeom>
            <a:noFill/>
            <a:ln w="635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1905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!!molduraB">
            <a:extLst>
              <a:ext uri="{FF2B5EF4-FFF2-40B4-BE49-F238E27FC236}">
                <a16:creationId xmlns:a16="http://schemas.microsoft.com/office/drawing/2014/main" id="{4ED85362-753A-484A-E46E-B0AFEB721B3B}"/>
              </a:ext>
            </a:extLst>
          </p:cNvPr>
          <p:cNvSpPr>
            <a:spLocks noChangeAspect="1"/>
          </p:cNvSpPr>
          <p:nvPr/>
        </p:nvSpPr>
        <p:spPr>
          <a:xfrm>
            <a:off x="8343635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Espaço Reservado para Imagem 36">
            <a:extLst>
              <a:ext uri="{FF2B5EF4-FFF2-40B4-BE49-F238E27FC236}">
                <a16:creationId xmlns:a16="http://schemas.microsoft.com/office/drawing/2014/main" id="{349ACEF0-DF87-72F9-EA1E-211ACC4C79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3" b="7213"/>
          <a:stretch/>
        </p:blipFill>
        <p:spPr/>
      </p:pic>
      <p:sp>
        <p:nvSpPr>
          <p:cNvPr id="2" name="!!molduraB">
            <a:extLst>
              <a:ext uri="{FF2B5EF4-FFF2-40B4-BE49-F238E27FC236}">
                <a16:creationId xmlns:a16="http://schemas.microsoft.com/office/drawing/2014/main" id="{8DB0959B-C65B-988E-B54D-E2CC1F1A2DD7}"/>
              </a:ext>
            </a:extLst>
          </p:cNvPr>
          <p:cNvSpPr>
            <a:spLocks noChangeAspect="1"/>
          </p:cNvSpPr>
          <p:nvPr/>
        </p:nvSpPr>
        <p:spPr>
          <a:xfrm>
            <a:off x="4672920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Espaço Reservado para Imagem 34" descr="Pessoas sentad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E20D746C-AC73-3D21-0526-AEC68A350C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9" b="4829"/>
          <a:stretch>
            <a:fillRect/>
          </a:stretch>
        </p:blipFill>
        <p:spPr/>
      </p:pic>
      <p:sp>
        <p:nvSpPr>
          <p:cNvPr id="60" name="!!molduraA">
            <a:extLst>
              <a:ext uri="{FF2B5EF4-FFF2-40B4-BE49-F238E27FC236}">
                <a16:creationId xmlns:a16="http://schemas.microsoft.com/office/drawing/2014/main" id="{56D18F51-94C7-4DE7-0664-6B2643E8CA48}"/>
              </a:ext>
            </a:extLst>
          </p:cNvPr>
          <p:cNvSpPr>
            <a:spLocks noChangeAspect="1"/>
          </p:cNvSpPr>
          <p:nvPr/>
        </p:nvSpPr>
        <p:spPr>
          <a:xfrm>
            <a:off x="996498" y="2294773"/>
            <a:ext cx="2846161" cy="1648951"/>
          </a:xfrm>
          <a:custGeom>
            <a:avLst/>
            <a:gdLst>
              <a:gd name="connsiteX0" fmla="*/ 0 w 2846161"/>
              <a:gd name="connsiteY0" fmla="*/ 195153 h 1648951"/>
              <a:gd name="connsiteX1" fmla="*/ 195153 w 2846161"/>
              <a:gd name="connsiteY1" fmla="*/ 0 h 1648951"/>
              <a:gd name="connsiteX2" fmla="*/ 760000 w 2846161"/>
              <a:gd name="connsiteY2" fmla="*/ 0 h 1648951"/>
              <a:gd name="connsiteX3" fmla="*/ 1373963 w 2846161"/>
              <a:gd name="connsiteY3" fmla="*/ 0 h 1648951"/>
              <a:gd name="connsiteX4" fmla="*/ 1938810 w 2846161"/>
              <a:gd name="connsiteY4" fmla="*/ 0 h 1648951"/>
              <a:gd name="connsiteX5" fmla="*/ 2651008 w 2846161"/>
              <a:gd name="connsiteY5" fmla="*/ 0 h 1648951"/>
              <a:gd name="connsiteX6" fmla="*/ 2846161 w 2846161"/>
              <a:gd name="connsiteY6" fmla="*/ 195153 h 1648951"/>
              <a:gd name="connsiteX7" fmla="*/ 2846161 w 2846161"/>
              <a:gd name="connsiteY7" fmla="*/ 824476 h 1648951"/>
              <a:gd name="connsiteX8" fmla="*/ 2846161 w 2846161"/>
              <a:gd name="connsiteY8" fmla="*/ 1453798 h 1648951"/>
              <a:gd name="connsiteX9" fmla="*/ 2651008 w 2846161"/>
              <a:gd name="connsiteY9" fmla="*/ 1648951 h 1648951"/>
              <a:gd name="connsiteX10" fmla="*/ 2061603 w 2846161"/>
              <a:gd name="connsiteY10" fmla="*/ 1648951 h 1648951"/>
              <a:gd name="connsiteX11" fmla="*/ 1521315 w 2846161"/>
              <a:gd name="connsiteY11" fmla="*/ 1648951 h 1648951"/>
              <a:gd name="connsiteX12" fmla="*/ 882792 w 2846161"/>
              <a:gd name="connsiteY12" fmla="*/ 1648951 h 1648951"/>
              <a:gd name="connsiteX13" fmla="*/ 195153 w 2846161"/>
              <a:gd name="connsiteY13" fmla="*/ 1648951 h 1648951"/>
              <a:gd name="connsiteX14" fmla="*/ 0 w 2846161"/>
              <a:gd name="connsiteY14" fmla="*/ 1453798 h 1648951"/>
              <a:gd name="connsiteX15" fmla="*/ 0 w 2846161"/>
              <a:gd name="connsiteY15" fmla="*/ 799303 h 1648951"/>
              <a:gd name="connsiteX16" fmla="*/ 0 w 2846161"/>
              <a:gd name="connsiteY16" fmla="*/ 195153 h 164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6161" h="1648951" fill="none" extrusionOk="0">
                <a:moveTo>
                  <a:pt x="0" y="195153"/>
                </a:moveTo>
                <a:cubicBezTo>
                  <a:pt x="-5571" y="97333"/>
                  <a:pt x="101213" y="10284"/>
                  <a:pt x="195153" y="0"/>
                </a:cubicBezTo>
                <a:cubicBezTo>
                  <a:pt x="317834" y="27378"/>
                  <a:pt x="484623" y="-20042"/>
                  <a:pt x="760000" y="0"/>
                </a:cubicBezTo>
                <a:cubicBezTo>
                  <a:pt x="1035377" y="20042"/>
                  <a:pt x="1251161" y="-249"/>
                  <a:pt x="1373963" y="0"/>
                </a:cubicBezTo>
                <a:cubicBezTo>
                  <a:pt x="1496765" y="249"/>
                  <a:pt x="1660028" y="-9744"/>
                  <a:pt x="1938810" y="0"/>
                </a:cubicBezTo>
                <a:cubicBezTo>
                  <a:pt x="2217592" y="9744"/>
                  <a:pt x="2379069" y="34718"/>
                  <a:pt x="2651008" y="0"/>
                </a:cubicBezTo>
                <a:cubicBezTo>
                  <a:pt x="2740585" y="-1030"/>
                  <a:pt x="2865627" y="104132"/>
                  <a:pt x="2846161" y="195153"/>
                </a:cubicBezTo>
                <a:cubicBezTo>
                  <a:pt x="2839656" y="395678"/>
                  <a:pt x="2822989" y="606761"/>
                  <a:pt x="2846161" y="824476"/>
                </a:cubicBezTo>
                <a:cubicBezTo>
                  <a:pt x="2869333" y="1042191"/>
                  <a:pt x="2855233" y="1312435"/>
                  <a:pt x="2846161" y="1453798"/>
                </a:cubicBezTo>
                <a:cubicBezTo>
                  <a:pt x="2845434" y="1546491"/>
                  <a:pt x="2771814" y="1657157"/>
                  <a:pt x="2651008" y="1648951"/>
                </a:cubicBezTo>
                <a:cubicBezTo>
                  <a:pt x="2410139" y="1655081"/>
                  <a:pt x="2326203" y="1634331"/>
                  <a:pt x="2061603" y="1648951"/>
                </a:cubicBezTo>
                <a:cubicBezTo>
                  <a:pt x="1797004" y="1663571"/>
                  <a:pt x="1747455" y="1663490"/>
                  <a:pt x="1521315" y="1648951"/>
                </a:cubicBezTo>
                <a:cubicBezTo>
                  <a:pt x="1295175" y="1634412"/>
                  <a:pt x="1139676" y="1679133"/>
                  <a:pt x="882792" y="1648951"/>
                </a:cubicBezTo>
                <a:cubicBezTo>
                  <a:pt x="625908" y="1618769"/>
                  <a:pt x="484711" y="1675420"/>
                  <a:pt x="195153" y="1648951"/>
                </a:cubicBezTo>
                <a:cubicBezTo>
                  <a:pt x="78288" y="1654045"/>
                  <a:pt x="5827" y="1577367"/>
                  <a:pt x="0" y="1453798"/>
                </a:cubicBezTo>
                <a:cubicBezTo>
                  <a:pt x="-17635" y="1240621"/>
                  <a:pt x="10710" y="930612"/>
                  <a:pt x="0" y="799303"/>
                </a:cubicBezTo>
                <a:cubicBezTo>
                  <a:pt x="-10710" y="667994"/>
                  <a:pt x="-11359" y="398758"/>
                  <a:pt x="0" y="195153"/>
                </a:cubicBezTo>
                <a:close/>
              </a:path>
              <a:path w="2846161" h="1648951" stroke="0" extrusionOk="0">
                <a:moveTo>
                  <a:pt x="0" y="195153"/>
                </a:moveTo>
                <a:cubicBezTo>
                  <a:pt x="-15209" y="77992"/>
                  <a:pt x="70010" y="6517"/>
                  <a:pt x="195153" y="0"/>
                </a:cubicBezTo>
                <a:cubicBezTo>
                  <a:pt x="341332" y="5786"/>
                  <a:pt x="690960" y="-21265"/>
                  <a:pt x="858234" y="0"/>
                </a:cubicBezTo>
                <a:cubicBezTo>
                  <a:pt x="1025508" y="21265"/>
                  <a:pt x="1298180" y="-26782"/>
                  <a:pt x="1447639" y="0"/>
                </a:cubicBezTo>
                <a:cubicBezTo>
                  <a:pt x="1597098" y="26782"/>
                  <a:pt x="1744204" y="-10705"/>
                  <a:pt x="2012486" y="0"/>
                </a:cubicBezTo>
                <a:cubicBezTo>
                  <a:pt x="2280768" y="10705"/>
                  <a:pt x="2349344" y="-9142"/>
                  <a:pt x="2651008" y="0"/>
                </a:cubicBezTo>
                <a:cubicBezTo>
                  <a:pt x="2763803" y="-10321"/>
                  <a:pt x="2821660" y="83621"/>
                  <a:pt x="2846161" y="195153"/>
                </a:cubicBezTo>
                <a:cubicBezTo>
                  <a:pt x="2846986" y="400551"/>
                  <a:pt x="2831125" y="594859"/>
                  <a:pt x="2846161" y="824476"/>
                </a:cubicBezTo>
                <a:cubicBezTo>
                  <a:pt x="2861197" y="1054093"/>
                  <a:pt x="2845198" y="1299814"/>
                  <a:pt x="2846161" y="1453798"/>
                </a:cubicBezTo>
                <a:cubicBezTo>
                  <a:pt x="2871257" y="1567612"/>
                  <a:pt x="2732667" y="1644726"/>
                  <a:pt x="2651008" y="1648951"/>
                </a:cubicBezTo>
                <a:cubicBezTo>
                  <a:pt x="2425940" y="1638402"/>
                  <a:pt x="2285084" y="1668173"/>
                  <a:pt x="2037044" y="1648951"/>
                </a:cubicBezTo>
                <a:cubicBezTo>
                  <a:pt x="1789004" y="1629729"/>
                  <a:pt x="1605139" y="1626338"/>
                  <a:pt x="1447639" y="1648951"/>
                </a:cubicBezTo>
                <a:cubicBezTo>
                  <a:pt x="1290140" y="1671564"/>
                  <a:pt x="1037057" y="1645679"/>
                  <a:pt x="784558" y="1648951"/>
                </a:cubicBezTo>
                <a:cubicBezTo>
                  <a:pt x="532059" y="1652223"/>
                  <a:pt x="384892" y="1633058"/>
                  <a:pt x="195153" y="1648951"/>
                </a:cubicBezTo>
                <a:cubicBezTo>
                  <a:pt x="81062" y="1649987"/>
                  <a:pt x="-11008" y="1553983"/>
                  <a:pt x="0" y="1453798"/>
                </a:cubicBezTo>
                <a:cubicBezTo>
                  <a:pt x="-31778" y="1266269"/>
                  <a:pt x="-8228" y="954039"/>
                  <a:pt x="0" y="811889"/>
                </a:cubicBezTo>
                <a:cubicBezTo>
                  <a:pt x="8228" y="669739"/>
                  <a:pt x="340" y="415459"/>
                  <a:pt x="0" y="19515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18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Espaço Reservado para Imagem 32" descr="Mulher com a mão no bolso&#10;&#10;Descrição gerada automaticamente">
            <a:extLst>
              <a:ext uri="{FF2B5EF4-FFF2-40B4-BE49-F238E27FC236}">
                <a16:creationId xmlns:a16="http://schemas.microsoft.com/office/drawing/2014/main" id="{D50D2CCE-F957-1B1B-9391-F8EE5861C7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7563"/>
          <a:stretch>
            <a:fillRect/>
          </a:stretch>
        </p:blipFill>
        <p:spPr/>
      </p:pic>
      <p:grpSp>
        <p:nvGrpSpPr>
          <p:cNvPr id="48" name="!!bannerE">
            <a:extLst>
              <a:ext uri="{FF2B5EF4-FFF2-40B4-BE49-F238E27FC236}">
                <a16:creationId xmlns:a16="http://schemas.microsoft.com/office/drawing/2014/main" id="{A82317F8-289A-85E6-716A-9D19600769C6}"/>
              </a:ext>
            </a:extLst>
          </p:cNvPr>
          <p:cNvGrpSpPr/>
          <p:nvPr/>
        </p:nvGrpSpPr>
        <p:grpSpPr>
          <a:xfrm>
            <a:off x="-8528188" y="1776173"/>
            <a:ext cx="5082793" cy="4461115"/>
            <a:chOff x="695325" y="1776173"/>
            <a:chExt cx="5082793" cy="4461115"/>
          </a:xfrm>
        </p:grpSpPr>
        <p:sp>
          <p:nvSpPr>
            <p:cNvPr id="49" name="!!bannerE">
              <a:extLst>
                <a:ext uri="{FF2B5EF4-FFF2-40B4-BE49-F238E27FC236}">
                  <a16:creationId xmlns:a16="http://schemas.microsoft.com/office/drawing/2014/main" id="{C336720B-2C16-46D9-A861-B748D6C80036}"/>
                </a:ext>
              </a:extLst>
            </p:cNvPr>
            <p:cNvSpPr/>
            <p:nvPr/>
          </p:nvSpPr>
          <p:spPr>
            <a:xfrm>
              <a:off x="695325" y="1776173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>
                  <a:moveTo>
                    <a:pt x="337350" y="0"/>
                  </a:moveTo>
                  <a:lnTo>
                    <a:pt x="4745443" y="0"/>
                  </a:lnTo>
                  <a:cubicBezTo>
                    <a:pt x="4931756" y="0"/>
                    <a:pt x="5082793" y="151037"/>
                    <a:pt x="5082793" y="337350"/>
                  </a:cubicBezTo>
                  <a:lnTo>
                    <a:pt x="5082793" y="1387956"/>
                  </a:lnTo>
                  <a:lnTo>
                    <a:pt x="5004543" y="1413763"/>
                  </a:lnTo>
                  <a:cubicBezTo>
                    <a:pt x="4648802" y="1548897"/>
                    <a:pt x="4423062" y="1853178"/>
                    <a:pt x="4435879" y="2230556"/>
                  </a:cubicBezTo>
                  <a:cubicBezTo>
                    <a:pt x="4480248" y="2621229"/>
                    <a:pt x="4689350" y="2921389"/>
                    <a:pt x="5024232" y="3051736"/>
                  </a:cubicBezTo>
                  <a:lnTo>
                    <a:pt x="5082793" y="3071413"/>
                  </a:lnTo>
                  <a:lnTo>
                    <a:pt x="5082793" y="4123765"/>
                  </a:lnTo>
                  <a:cubicBezTo>
                    <a:pt x="5082793" y="4310078"/>
                    <a:pt x="4931756" y="4461115"/>
                    <a:pt x="4745443" y="4461115"/>
                  </a:cubicBezTo>
                  <a:lnTo>
                    <a:pt x="337350" y="4461115"/>
                  </a:lnTo>
                  <a:cubicBezTo>
                    <a:pt x="151037" y="4461115"/>
                    <a:pt x="0" y="4310078"/>
                    <a:pt x="0" y="4123765"/>
                  </a:cubicBezTo>
                  <a:lnTo>
                    <a:pt x="0" y="337350"/>
                  </a:lnTo>
                  <a:cubicBezTo>
                    <a:pt x="0" y="151037"/>
                    <a:pt x="151037" y="0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415833116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0" name="titulo1">
              <a:extLst>
                <a:ext uri="{FF2B5EF4-FFF2-40B4-BE49-F238E27FC236}">
                  <a16:creationId xmlns:a16="http://schemas.microsoft.com/office/drawing/2014/main" id="{2F635618-1DAC-5E2B-C9D3-8F1AE65731D5}"/>
                </a:ext>
              </a:extLst>
            </p:cNvPr>
            <p:cNvSpPr txBox="1"/>
            <p:nvPr/>
          </p:nvSpPr>
          <p:spPr>
            <a:xfrm>
              <a:off x="1598677" y="2124101"/>
              <a:ext cx="32760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6"/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POSITIVO</a:t>
              </a:r>
            </a:p>
          </p:txBody>
        </p:sp>
      </p:grpSp>
      <p:grpSp>
        <p:nvGrpSpPr>
          <p:cNvPr id="51" name="!!bannerD">
            <a:extLst>
              <a:ext uri="{FF2B5EF4-FFF2-40B4-BE49-F238E27FC236}">
                <a16:creationId xmlns:a16="http://schemas.microsoft.com/office/drawing/2014/main" id="{D985D763-9DDD-CF0C-E101-679B17D5F639}"/>
              </a:ext>
            </a:extLst>
          </p:cNvPr>
          <p:cNvGrpSpPr/>
          <p:nvPr/>
        </p:nvGrpSpPr>
        <p:grpSpPr>
          <a:xfrm>
            <a:off x="15727687" y="1776172"/>
            <a:ext cx="5082793" cy="4461115"/>
            <a:chOff x="6411728" y="1776172"/>
            <a:chExt cx="5082793" cy="4461115"/>
          </a:xfrm>
        </p:grpSpPr>
        <p:sp>
          <p:nvSpPr>
            <p:cNvPr id="52" name="!!bannerD">
              <a:extLst>
                <a:ext uri="{FF2B5EF4-FFF2-40B4-BE49-F238E27FC236}">
                  <a16:creationId xmlns:a16="http://schemas.microsoft.com/office/drawing/2014/main" id="{B6D9F656-C86E-44E9-B40C-3D667172A317}"/>
                </a:ext>
              </a:extLst>
            </p:cNvPr>
            <p:cNvSpPr/>
            <p:nvPr/>
          </p:nvSpPr>
          <p:spPr>
            <a:xfrm flipH="1">
              <a:off x="6411728" y="1776172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 extrusionOk="0">
                  <a:moveTo>
                    <a:pt x="337350" y="0"/>
                  </a:moveTo>
                  <a:cubicBezTo>
                    <a:pt x="2022357" y="118645"/>
                    <a:pt x="3816972" y="116012"/>
                    <a:pt x="4745443" y="0"/>
                  </a:cubicBezTo>
                  <a:cubicBezTo>
                    <a:pt x="4966404" y="7294"/>
                    <a:pt x="5055930" y="151891"/>
                    <a:pt x="5082793" y="337350"/>
                  </a:cubicBezTo>
                  <a:cubicBezTo>
                    <a:pt x="5110841" y="729397"/>
                    <a:pt x="5021731" y="1096889"/>
                    <a:pt x="5082793" y="1387956"/>
                  </a:cubicBezTo>
                  <a:cubicBezTo>
                    <a:pt x="5065753" y="1389464"/>
                    <a:pt x="5016562" y="1407731"/>
                    <a:pt x="5004543" y="1413763"/>
                  </a:cubicBezTo>
                  <a:cubicBezTo>
                    <a:pt x="4711854" y="1556377"/>
                    <a:pt x="4450938" y="1795809"/>
                    <a:pt x="4435879" y="2230556"/>
                  </a:cubicBezTo>
                  <a:cubicBezTo>
                    <a:pt x="4410870" y="2610605"/>
                    <a:pt x="4638288" y="2969463"/>
                    <a:pt x="5024232" y="3051736"/>
                  </a:cubicBezTo>
                  <a:cubicBezTo>
                    <a:pt x="5044495" y="3056471"/>
                    <a:pt x="5057857" y="3059475"/>
                    <a:pt x="5082793" y="3071413"/>
                  </a:cubicBezTo>
                  <a:cubicBezTo>
                    <a:pt x="5005092" y="3553642"/>
                    <a:pt x="5156738" y="3978412"/>
                    <a:pt x="5082793" y="4123765"/>
                  </a:cubicBezTo>
                  <a:cubicBezTo>
                    <a:pt x="5073698" y="4308607"/>
                    <a:pt x="4948641" y="4474924"/>
                    <a:pt x="4745443" y="4461115"/>
                  </a:cubicBezTo>
                  <a:cubicBezTo>
                    <a:pt x="3990894" y="4330161"/>
                    <a:pt x="1931192" y="4417541"/>
                    <a:pt x="337350" y="4461115"/>
                  </a:cubicBezTo>
                  <a:cubicBezTo>
                    <a:pt x="170007" y="4490335"/>
                    <a:pt x="3116" y="4313895"/>
                    <a:pt x="0" y="4123765"/>
                  </a:cubicBezTo>
                  <a:cubicBezTo>
                    <a:pt x="150439" y="3009228"/>
                    <a:pt x="-85879" y="1259489"/>
                    <a:pt x="0" y="337350"/>
                  </a:cubicBezTo>
                  <a:cubicBezTo>
                    <a:pt x="-14348" y="153393"/>
                    <a:pt x="135662" y="-10609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7350 w 5082793"/>
                        <a:gd name="connsiteY0" fmla="*/ 0 h 4461115"/>
                        <a:gd name="connsiteX1" fmla="*/ 4745443 w 5082793"/>
                        <a:gd name="connsiteY1" fmla="*/ 0 h 4461115"/>
                        <a:gd name="connsiteX2" fmla="*/ 5082793 w 5082793"/>
                        <a:gd name="connsiteY2" fmla="*/ 337350 h 4461115"/>
                        <a:gd name="connsiteX3" fmla="*/ 5082793 w 5082793"/>
                        <a:gd name="connsiteY3" fmla="*/ 1387956 h 4461115"/>
                        <a:gd name="connsiteX4" fmla="*/ 5004543 w 5082793"/>
                        <a:gd name="connsiteY4" fmla="*/ 1413763 h 4461115"/>
                        <a:gd name="connsiteX5" fmla="*/ 4435879 w 5082793"/>
                        <a:gd name="connsiteY5" fmla="*/ 2230556 h 4461115"/>
                        <a:gd name="connsiteX6" fmla="*/ 5024232 w 5082793"/>
                        <a:gd name="connsiteY6" fmla="*/ 3051736 h 4461115"/>
                        <a:gd name="connsiteX7" fmla="*/ 5082793 w 5082793"/>
                        <a:gd name="connsiteY7" fmla="*/ 3071413 h 4461115"/>
                        <a:gd name="connsiteX8" fmla="*/ 5082793 w 5082793"/>
                        <a:gd name="connsiteY8" fmla="*/ 4123765 h 4461115"/>
                        <a:gd name="connsiteX9" fmla="*/ 4745443 w 5082793"/>
                        <a:gd name="connsiteY9" fmla="*/ 4461115 h 4461115"/>
                        <a:gd name="connsiteX10" fmla="*/ 337350 w 5082793"/>
                        <a:gd name="connsiteY10" fmla="*/ 4461115 h 4461115"/>
                        <a:gd name="connsiteX11" fmla="*/ 0 w 5082793"/>
                        <a:gd name="connsiteY11" fmla="*/ 4123765 h 4461115"/>
                        <a:gd name="connsiteX12" fmla="*/ 0 w 5082793"/>
                        <a:gd name="connsiteY12" fmla="*/ 337350 h 4461115"/>
                        <a:gd name="connsiteX13" fmla="*/ 337350 w 5082793"/>
                        <a:gd name="connsiteY13" fmla="*/ 0 h 4461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82793" h="4461115">
                          <a:moveTo>
                            <a:pt x="337350" y="0"/>
                          </a:moveTo>
                          <a:lnTo>
                            <a:pt x="4745443" y="0"/>
                          </a:lnTo>
                          <a:cubicBezTo>
                            <a:pt x="4931756" y="0"/>
                            <a:pt x="5082793" y="151037"/>
                            <a:pt x="5082793" y="337350"/>
                          </a:cubicBezTo>
                          <a:lnTo>
                            <a:pt x="5082793" y="1387956"/>
                          </a:lnTo>
                          <a:lnTo>
                            <a:pt x="5004543" y="1413763"/>
                          </a:lnTo>
                          <a:cubicBezTo>
                            <a:pt x="4648802" y="1548897"/>
                            <a:pt x="4423062" y="1853178"/>
                            <a:pt x="4435879" y="2230556"/>
                          </a:cubicBezTo>
                          <a:cubicBezTo>
                            <a:pt x="4480248" y="2621229"/>
                            <a:pt x="4689350" y="2921389"/>
                            <a:pt x="5024232" y="3051736"/>
                          </a:cubicBezTo>
                          <a:lnTo>
                            <a:pt x="5082793" y="3071413"/>
                          </a:lnTo>
                          <a:lnTo>
                            <a:pt x="5082793" y="4123765"/>
                          </a:lnTo>
                          <a:cubicBezTo>
                            <a:pt x="5082793" y="4310078"/>
                            <a:pt x="4931756" y="4461115"/>
                            <a:pt x="4745443" y="4461115"/>
                          </a:cubicBezTo>
                          <a:lnTo>
                            <a:pt x="337350" y="4461115"/>
                          </a:lnTo>
                          <a:cubicBezTo>
                            <a:pt x="151037" y="4461115"/>
                            <a:pt x="0" y="4310078"/>
                            <a:pt x="0" y="4123765"/>
                          </a:cubicBezTo>
                          <a:lnTo>
                            <a:pt x="0" y="337350"/>
                          </a:lnTo>
                          <a:cubicBezTo>
                            <a:pt x="0" y="151037"/>
                            <a:pt x="151037" y="0"/>
                            <a:pt x="3373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3" name="titulo4">
              <a:extLst>
                <a:ext uri="{FF2B5EF4-FFF2-40B4-BE49-F238E27FC236}">
                  <a16:creationId xmlns:a16="http://schemas.microsoft.com/office/drawing/2014/main" id="{EDBCCD56-3FB9-D22C-D39F-64AE790B33E1}"/>
                </a:ext>
              </a:extLst>
            </p:cNvPr>
            <p:cNvSpPr txBox="1"/>
            <p:nvPr/>
          </p:nvSpPr>
          <p:spPr>
            <a:xfrm>
              <a:off x="7349635" y="2124101"/>
              <a:ext cx="32069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2"/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NEGATIVO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167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1002 -1.11111E-6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-1.11111E-6 L -0.30117 -1.11111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66667E-6 -1.11111E-6 L -0.6026 -1.11111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05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13" dur="10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3" presetClass="path" presetSubtype="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66667E-6 -4.44444E-6 L 0.22513 -4.44444E-6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80" grpId="0"/>
      <p:bldP spid="81" grpId="0"/>
      <p:bldP spid="82" grpId="0"/>
      <p:bldP spid="92" grpId="0"/>
      <p:bldP spid="93" grpId="0"/>
      <p:bldP spid="94" grpId="0"/>
      <p:bldP spid="3" grpId="0" animBg="1"/>
      <p:bldP spid="3" grpId="1" animBg="1"/>
      <p:bldP spid="2" grpId="0" animBg="1"/>
      <p:bldP spid="2" grpId="1" animBg="1"/>
      <p:bldP spid="60" grpId="0" animBg="1"/>
      <p:bldP spid="6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8AE88AA-2970-5BDF-2A2F-5E3817FAC927}"/>
              </a:ext>
            </a:extLst>
          </p:cNvPr>
          <p:cNvSpPr txBox="1"/>
          <p:nvPr/>
        </p:nvSpPr>
        <p:spPr>
          <a:xfrm>
            <a:off x="4381085" y="464981"/>
            <a:ext cx="34475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2"/>
                </a:solidFill>
                <a:effectLst/>
              </a:rPr>
              <a:t>APARÊNCIA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F53812-634C-916A-C18C-598B90FFB834}"/>
              </a:ext>
            </a:extLst>
          </p:cNvPr>
          <p:cNvSpPr txBox="1"/>
          <p:nvPr/>
        </p:nvSpPr>
        <p:spPr>
          <a:xfrm>
            <a:off x="3335203" y="1109003"/>
            <a:ext cx="5519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que a sua aparência comunica?</a:t>
            </a:r>
          </a:p>
        </p:txBody>
      </p:sp>
      <p:grpSp>
        <p:nvGrpSpPr>
          <p:cNvPr id="20" name="!!centro">
            <a:extLst>
              <a:ext uri="{FF2B5EF4-FFF2-40B4-BE49-F238E27FC236}">
                <a16:creationId xmlns:a16="http://schemas.microsoft.com/office/drawing/2014/main" id="{7201BFE6-986F-6DB2-0455-22B730075BB7}"/>
              </a:ext>
            </a:extLst>
          </p:cNvPr>
          <p:cNvGrpSpPr/>
          <p:nvPr/>
        </p:nvGrpSpPr>
        <p:grpSpPr>
          <a:xfrm>
            <a:off x="5272211" y="3261521"/>
            <a:ext cx="1645424" cy="1522950"/>
            <a:chOff x="5272211" y="3018121"/>
            <a:chExt cx="1645424" cy="1522950"/>
          </a:xfrm>
        </p:grpSpPr>
        <p:sp>
          <p:nvSpPr>
            <p:cNvPr id="21" name="banner1">
              <a:extLst>
                <a:ext uri="{FF2B5EF4-FFF2-40B4-BE49-F238E27FC236}">
                  <a16:creationId xmlns:a16="http://schemas.microsoft.com/office/drawing/2014/main" id="{9C13C551-56E4-572F-7950-5DF2C920C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2211" y="3018121"/>
              <a:ext cx="1645424" cy="1522950"/>
            </a:xfrm>
            <a:custGeom>
              <a:avLst/>
              <a:gdLst>
                <a:gd name="connsiteX0" fmla="*/ 0 w 1645424"/>
                <a:gd name="connsiteY0" fmla="*/ 761475 h 1522950"/>
                <a:gd name="connsiteX1" fmla="*/ 822712 w 1645424"/>
                <a:gd name="connsiteY1" fmla="*/ 0 h 1522950"/>
                <a:gd name="connsiteX2" fmla="*/ 1645424 w 1645424"/>
                <a:gd name="connsiteY2" fmla="*/ 761475 h 1522950"/>
                <a:gd name="connsiteX3" fmla="*/ 822712 w 1645424"/>
                <a:gd name="connsiteY3" fmla="*/ 1522950 h 1522950"/>
                <a:gd name="connsiteX4" fmla="*/ 0 w 1645424"/>
                <a:gd name="connsiteY4" fmla="*/ 761475 h 15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424" h="1522950" extrusionOk="0">
                  <a:moveTo>
                    <a:pt x="0" y="761475"/>
                  </a:moveTo>
                  <a:cubicBezTo>
                    <a:pt x="-67994" y="298984"/>
                    <a:pt x="308684" y="22390"/>
                    <a:pt x="822712" y="0"/>
                  </a:cubicBezTo>
                  <a:cubicBezTo>
                    <a:pt x="1373475" y="20293"/>
                    <a:pt x="1621792" y="341675"/>
                    <a:pt x="1645424" y="761475"/>
                  </a:cubicBezTo>
                  <a:cubicBezTo>
                    <a:pt x="1622205" y="1204700"/>
                    <a:pt x="1262335" y="1604468"/>
                    <a:pt x="822712" y="1522950"/>
                  </a:cubicBezTo>
                  <a:cubicBezTo>
                    <a:pt x="306805" y="1489282"/>
                    <a:pt x="44580" y="1203327"/>
                    <a:pt x="0" y="761475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: Forma 12">
              <a:extLst>
                <a:ext uri="{FF2B5EF4-FFF2-40B4-BE49-F238E27FC236}">
                  <a16:creationId xmlns:a16="http://schemas.microsoft.com/office/drawing/2014/main" id="{C8FCCC43-877A-A473-7DD1-CD0427131253}"/>
                </a:ext>
              </a:extLst>
            </p:cNvPr>
            <p:cNvSpPr/>
            <p:nvPr/>
          </p:nvSpPr>
          <p:spPr>
            <a:xfrm rot="5400000">
              <a:off x="5487170" y="3274838"/>
              <a:ext cx="353289" cy="353290"/>
            </a:xfrm>
            <a:custGeom>
              <a:avLst/>
              <a:gdLst>
                <a:gd name="connsiteX0" fmla="*/ 176644 w 353289"/>
                <a:gd name="connsiteY0" fmla="*/ 353290 h 353290"/>
                <a:gd name="connsiteX1" fmla="*/ 176644 w 353289"/>
                <a:gd name="connsiteY1" fmla="*/ 353290 h 353290"/>
                <a:gd name="connsiteX2" fmla="*/ 176645 w 353289"/>
                <a:gd name="connsiteY2" fmla="*/ 353290 h 353290"/>
                <a:gd name="connsiteX3" fmla="*/ 0 w 353289"/>
                <a:gd name="connsiteY3" fmla="*/ 176646 h 353290"/>
                <a:gd name="connsiteX4" fmla="*/ 4243 w 353289"/>
                <a:gd name="connsiteY4" fmla="*/ 155632 h 353290"/>
                <a:gd name="connsiteX5" fmla="*/ 53988 w 353289"/>
                <a:gd name="connsiteY5" fmla="*/ 122658 h 353290"/>
                <a:gd name="connsiteX6" fmla="*/ 122657 w 353289"/>
                <a:gd name="connsiteY6" fmla="*/ 122658 h 353290"/>
                <a:gd name="connsiteX7" fmla="*/ 122657 w 353289"/>
                <a:gd name="connsiteY7" fmla="*/ 53988 h 353290"/>
                <a:gd name="connsiteX8" fmla="*/ 176645 w 353289"/>
                <a:gd name="connsiteY8" fmla="*/ 0 h 353290"/>
                <a:gd name="connsiteX9" fmla="*/ 176645 w 353289"/>
                <a:gd name="connsiteY9" fmla="*/ 1 h 353290"/>
                <a:gd name="connsiteX10" fmla="*/ 230633 w 353289"/>
                <a:gd name="connsiteY10" fmla="*/ 53989 h 353290"/>
                <a:gd name="connsiteX11" fmla="*/ 230632 w 353289"/>
                <a:gd name="connsiteY11" fmla="*/ 122658 h 353290"/>
                <a:gd name="connsiteX12" fmla="*/ 299301 w 353289"/>
                <a:gd name="connsiteY12" fmla="*/ 122658 h 353290"/>
                <a:gd name="connsiteX13" fmla="*/ 353289 w 353289"/>
                <a:gd name="connsiteY13" fmla="*/ 176646 h 353290"/>
                <a:gd name="connsiteX14" fmla="*/ 353288 w 353289"/>
                <a:gd name="connsiteY14" fmla="*/ 176646 h 353290"/>
                <a:gd name="connsiteX15" fmla="*/ 299300 w 353289"/>
                <a:gd name="connsiteY15" fmla="*/ 230634 h 353290"/>
                <a:gd name="connsiteX16" fmla="*/ 230632 w 353289"/>
                <a:gd name="connsiteY16" fmla="*/ 230634 h 353290"/>
                <a:gd name="connsiteX17" fmla="*/ 230632 w 353289"/>
                <a:gd name="connsiteY17" fmla="*/ 299302 h 353290"/>
                <a:gd name="connsiteX18" fmla="*/ 197658 w 353289"/>
                <a:gd name="connsiteY18" fmla="*/ 349047 h 353290"/>
                <a:gd name="connsiteX19" fmla="*/ 176644 w 353289"/>
                <a:gd name="connsiteY19" fmla="*/ 353290 h 353290"/>
                <a:gd name="connsiteX20" fmla="*/ 155630 w 353289"/>
                <a:gd name="connsiteY20" fmla="*/ 349047 h 353290"/>
                <a:gd name="connsiteX21" fmla="*/ 122657 w 353289"/>
                <a:gd name="connsiteY21" fmla="*/ 299302 h 353290"/>
                <a:gd name="connsiteX22" fmla="*/ 122657 w 353289"/>
                <a:gd name="connsiteY22" fmla="*/ 230634 h 353290"/>
                <a:gd name="connsiteX23" fmla="*/ 53988 w 353289"/>
                <a:gd name="connsiteY23" fmla="*/ 230633 h 353290"/>
                <a:gd name="connsiteX24" fmla="*/ 4243 w 353289"/>
                <a:gd name="connsiteY24" fmla="*/ 197660 h 353290"/>
                <a:gd name="connsiteX25" fmla="*/ 0 w 353289"/>
                <a:gd name="connsiteY25" fmla="*/ 176646 h 353290"/>
                <a:gd name="connsiteX26" fmla="*/ 0 w 353289"/>
                <a:gd name="connsiteY26" fmla="*/ 176645 h 353290"/>
                <a:gd name="connsiteX27" fmla="*/ 0 w 353289"/>
                <a:gd name="connsiteY27" fmla="*/ 176646 h 3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289" h="353290">
                  <a:moveTo>
                    <a:pt x="176644" y="353290"/>
                  </a:moveTo>
                  <a:lnTo>
                    <a:pt x="176644" y="353290"/>
                  </a:lnTo>
                  <a:lnTo>
                    <a:pt x="176645" y="353290"/>
                  </a:lnTo>
                  <a:close/>
                  <a:moveTo>
                    <a:pt x="0" y="176646"/>
                  </a:moveTo>
                  <a:lnTo>
                    <a:pt x="4243" y="155632"/>
                  </a:lnTo>
                  <a:cubicBezTo>
                    <a:pt x="12439" y="136254"/>
                    <a:pt x="31625" y="122658"/>
                    <a:pt x="53988" y="122658"/>
                  </a:cubicBezTo>
                  <a:lnTo>
                    <a:pt x="122657" y="122658"/>
                  </a:lnTo>
                  <a:lnTo>
                    <a:pt x="122657" y="53988"/>
                  </a:lnTo>
                  <a:cubicBezTo>
                    <a:pt x="122657" y="24171"/>
                    <a:pt x="146828" y="0"/>
                    <a:pt x="176645" y="0"/>
                  </a:cubicBezTo>
                  <a:lnTo>
                    <a:pt x="176645" y="1"/>
                  </a:lnTo>
                  <a:cubicBezTo>
                    <a:pt x="206462" y="1"/>
                    <a:pt x="230633" y="24172"/>
                    <a:pt x="230633" y="53989"/>
                  </a:cubicBezTo>
                  <a:lnTo>
                    <a:pt x="230632" y="122658"/>
                  </a:lnTo>
                  <a:lnTo>
                    <a:pt x="299301" y="122658"/>
                  </a:lnTo>
                  <a:cubicBezTo>
                    <a:pt x="329118" y="122658"/>
                    <a:pt x="353289" y="146829"/>
                    <a:pt x="353289" y="176646"/>
                  </a:cubicBezTo>
                  <a:lnTo>
                    <a:pt x="353288" y="176646"/>
                  </a:lnTo>
                  <a:cubicBezTo>
                    <a:pt x="353288" y="206463"/>
                    <a:pt x="329117" y="230634"/>
                    <a:pt x="299300" y="230634"/>
                  </a:cubicBezTo>
                  <a:lnTo>
                    <a:pt x="230632" y="230634"/>
                  </a:lnTo>
                  <a:lnTo>
                    <a:pt x="230632" y="299302"/>
                  </a:lnTo>
                  <a:cubicBezTo>
                    <a:pt x="230632" y="321664"/>
                    <a:pt x="217035" y="340851"/>
                    <a:pt x="197658" y="349047"/>
                  </a:cubicBezTo>
                  <a:lnTo>
                    <a:pt x="176644" y="353290"/>
                  </a:lnTo>
                  <a:lnTo>
                    <a:pt x="155630" y="349047"/>
                  </a:lnTo>
                  <a:cubicBezTo>
                    <a:pt x="136253" y="340851"/>
                    <a:pt x="122657" y="321664"/>
                    <a:pt x="122657" y="299302"/>
                  </a:cubicBezTo>
                  <a:lnTo>
                    <a:pt x="122657" y="230634"/>
                  </a:lnTo>
                  <a:lnTo>
                    <a:pt x="53988" y="230633"/>
                  </a:lnTo>
                  <a:cubicBezTo>
                    <a:pt x="31625" y="230633"/>
                    <a:pt x="12439" y="217037"/>
                    <a:pt x="4243" y="197660"/>
                  </a:cubicBezTo>
                  <a:close/>
                  <a:moveTo>
                    <a:pt x="0" y="176646"/>
                  </a:moveTo>
                  <a:lnTo>
                    <a:pt x="0" y="176645"/>
                  </a:lnTo>
                  <a:lnTo>
                    <a:pt x="0" y="1766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693241376"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: Cantos Arredondados 10">
              <a:extLst>
                <a:ext uri="{FF2B5EF4-FFF2-40B4-BE49-F238E27FC236}">
                  <a16:creationId xmlns:a16="http://schemas.microsoft.com/office/drawing/2014/main" id="{E0B431B9-E1ED-589C-8242-61D498EA53AA}"/>
                </a:ext>
              </a:extLst>
            </p:cNvPr>
            <p:cNvSpPr/>
            <p:nvPr/>
          </p:nvSpPr>
          <p:spPr>
            <a:xfrm>
              <a:off x="6334995" y="3722565"/>
              <a:ext cx="353288" cy="107975"/>
            </a:xfrm>
            <a:solidFill>
              <a:schemeClr val="accent2">
                <a:alpha val="18000"/>
              </a:schemeClr>
            </a:solidFill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3152A8D5-E0CD-311F-BCA2-5C7491E8E506}"/>
                </a:ext>
              </a:extLst>
            </p:cNvPr>
            <p:cNvSpPr/>
            <p:nvPr/>
          </p:nvSpPr>
          <p:spPr>
            <a:xfrm>
              <a:off x="6325353" y="4090509"/>
              <a:ext cx="353288" cy="107975"/>
            </a:xfrm>
            <a:custGeom>
              <a:avLst/>
              <a:gdLst>
                <a:gd name="connsiteX0" fmla="*/ 0 w 353288"/>
                <a:gd name="connsiteY0" fmla="*/ 53988 h 107975"/>
                <a:gd name="connsiteX1" fmla="*/ 53988 w 353288"/>
                <a:gd name="connsiteY1" fmla="*/ 0 h 107975"/>
                <a:gd name="connsiteX2" fmla="*/ 299301 w 353288"/>
                <a:gd name="connsiteY2" fmla="*/ 0 h 107975"/>
                <a:gd name="connsiteX3" fmla="*/ 353289 w 353288"/>
                <a:gd name="connsiteY3" fmla="*/ 53988 h 107975"/>
                <a:gd name="connsiteX4" fmla="*/ 353288 w 353288"/>
                <a:gd name="connsiteY4" fmla="*/ 53988 h 107975"/>
                <a:gd name="connsiteX5" fmla="*/ 299300 w 353288"/>
                <a:gd name="connsiteY5" fmla="*/ 107976 h 107975"/>
                <a:gd name="connsiteX6" fmla="*/ 53988 w 353288"/>
                <a:gd name="connsiteY6" fmla="*/ 107975 h 107975"/>
                <a:gd name="connsiteX7" fmla="*/ 0 w 353288"/>
                <a:gd name="connsiteY7" fmla="*/ 53987 h 107975"/>
                <a:gd name="connsiteX8" fmla="*/ 0 w 353288"/>
                <a:gd name="connsiteY8" fmla="*/ 53988 h 1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288" h="107975" fill="none" extrusionOk="0">
                  <a:moveTo>
                    <a:pt x="0" y="53988"/>
                  </a:moveTo>
                  <a:cubicBezTo>
                    <a:pt x="1555" y="17250"/>
                    <a:pt x="20434" y="2930"/>
                    <a:pt x="53988" y="0"/>
                  </a:cubicBezTo>
                  <a:cubicBezTo>
                    <a:pt x="132847" y="3992"/>
                    <a:pt x="202640" y="6159"/>
                    <a:pt x="299301" y="0"/>
                  </a:cubicBezTo>
                  <a:cubicBezTo>
                    <a:pt x="328339" y="7124"/>
                    <a:pt x="353138" y="25144"/>
                    <a:pt x="353289" y="53988"/>
                  </a:cubicBezTo>
                  <a:lnTo>
                    <a:pt x="353288" y="53988"/>
                  </a:lnTo>
                  <a:cubicBezTo>
                    <a:pt x="349296" y="84550"/>
                    <a:pt x="327435" y="105705"/>
                    <a:pt x="299300" y="107976"/>
                  </a:cubicBezTo>
                  <a:cubicBezTo>
                    <a:pt x="202142" y="110886"/>
                    <a:pt x="167993" y="102589"/>
                    <a:pt x="53988" y="107975"/>
                  </a:cubicBezTo>
                  <a:cubicBezTo>
                    <a:pt x="23410" y="112065"/>
                    <a:pt x="-5290" y="78724"/>
                    <a:pt x="0" y="53987"/>
                  </a:cubicBezTo>
                  <a:lnTo>
                    <a:pt x="0" y="53988"/>
                  </a:lnTo>
                  <a:close/>
                </a:path>
                <a:path w="353288" h="107975" stroke="0" extrusionOk="0">
                  <a:moveTo>
                    <a:pt x="0" y="53988"/>
                  </a:moveTo>
                  <a:cubicBezTo>
                    <a:pt x="-1998" y="25494"/>
                    <a:pt x="30941" y="2924"/>
                    <a:pt x="53988" y="0"/>
                  </a:cubicBezTo>
                  <a:cubicBezTo>
                    <a:pt x="133687" y="4912"/>
                    <a:pt x="227211" y="-653"/>
                    <a:pt x="299301" y="0"/>
                  </a:cubicBezTo>
                  <a:cubicBezTo>
                    <a:pt x="330381" y="-5912"/>
                    <a:pt x="354153" y="17606"/>
                    <a:pt x="353289" y="53988"/>
                  </a:cubicBezTo>
                  <a:lnTo>
                    <a:pt x="353288" y="53988"/>
                  </a:lnTo>
                  <a:cubicBezTo>
                    <a:pt x="349573" y="79761"/>
                    <a:pt x="326927" y="109812"/>
                    <a:pt x="299300" y="107976"/>
                  </a:cubicBezTo>
                  <a:cubicBezTo>
                    <a:pt x="241771" y="113850"/>
                    <a:pt x="120327" y="103649"/>
                    <a:pt x="53988" y="107975"/>
                  </a:cubicBezTo>
                  <a:cubicBezTo>
                    <a:pt x="28693" y="108519"/>
                    <a:pt x="-2466" y="82441"/>
                    <a:pt x="0" y="53987"/>
                  </a:cubicBezTo>
                  <a:lnTo>
                    <a:pt x="0" y="539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8000"/>
              </a:schemeClr>
            </a:solidFill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901127830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36394113-6686-DE62-7D5F-3AAE31DB5042}"/>
                </a:ext>
              </a:extLst>
            </p:cNvPr>
            <p:cNvSpPr/>
            <p:nvPr/>
          </p:nvSpPr>
          <p:spPr>
            <a:xfrm>
              <a:off x="5866648" y="3451483"/>
              <a:ext cx="537594" cy="639026"/>
            </a:xfrm>
            <a:custGeom>
              <a:avLst/>
              <a:gdLst>
                <a:gd name="connsiteX0" fmla="*/ 415679 w 1274034"/>
                <a:gd name="connsiteY0" fmla="*/ 1446041 h 1514416"/>
                <a:gd name="connsiteX1" fmla="*/ 371727 w 1274034"/>
                <a:gd name="connsiteY1" fmla="*/ 1449154 h 1514416"/>
                <a:gd name="connsiteX2" fmla="*/ 342689 w 1274034"/>
                <a:gd name="connsiteY2" fmla="*/ 1469606 h 1514416"/>
                <a:gd name="connsiteX3" fmla="*/ 416368 w 1274034"/>
                <a:gd name="connsiteY3" fmla="*/ 1485885 h 1514416"/>
                <a:gd name="connsiteX4" fmla="*/ 460091 w 1274034"/>
                <a:gd name="connsiteY4" fmla="*/ 1477643 h 1514416"/>
                <a:gd name="connsiteX5" fmla="*/ 480619 w 1274034"/>
                <a:gd name="connsiteY5" fmla="*/ 1470116 h 1514416"/>
                <a:gd name="connsiteX6" fmla="*/ 490570 w 1274034"/>
                <a:gd name="connsiteY6" fmla="*/ 1465574 h 1514416"/>
                <a:gd name="connsiteX7" fmla="*/ 491055 w 1274034"/>
                <a:gd name="connsiteY7" fmla="*/ 1465344 h 1514416"/>
                <a:gd name="connsiteX8" fmla="*/ 415679 w 1274034"/>
                <a:gd name="connsiteY8" fmla="*/ 1446041 h 1514416"/>
                <a:gd name="connsiteX9" fmla="*/ 817214 w 1274034"/>
                <a:gd name="connsiteY9" fmla="*/ 1430543 h 1514416"/>
                <a:gd name="connsiteX10" fmla="*/ 801261 w 1274034"/>
                <a:gd name="connsiteY10" fmla="*/ 1430744 h 1514416"/>
                <a:gd name="connsiteX11" fmla="*/ 759822 w 1274034"/>
                <a:gd name="connsiteY11" fmla="*/ 1436370 h 1514416"/>
                <a:gd name="connsiteX12" fmla="*/ 715704 w 1274034"/>
                <a:gd name="connsiteY12" fmla="*/ 1446654 h 1514416"/>
                <a:gd name="connsiteX13" fmla="*/ 684025 w 1274034"/>
                <a:gd name="connsiteY13" fmla="*/ 1455150 h 1514416"/>
                <a:gd name="connsiteX14" fmla="*/ 682775 w 1274034"/>
                <a:gd name="connsiteY14" fmla="*/ 1464489 h 1514416"/>
                <a:gd name="connsiteX15" fmla="*/ 758801 w 1274034"/>
                <a:gd name="connsiteY15" fmla="*/ 1469720 h 1514416"/>
                <a:gd name="connsiteX16" fmla="*/ 821368 w 1274034"/>
                <a:gd name="connsiteY16" fmla="*/ 1441920 h 1514416"/>
                <a:gd name="connsiteX17" fmla="*/ 817214 w 1274034"/>
                <a:gd name="connsiteY17" fmla="*/ 1430543 h 1514416"/>
                <a:gd name="connsiteX18" fmla="*/ 631448 w 1274034"/>
                <a:gd name="connsiteY18" fmla="*/ 859847 h 1514416"/>
                <a:gd name="connsiteX19" fmla="*/ 572798 w 1274034"/>
                <a:gd name="connsiteY19" fmla="*/ 887826 h 1514416"/>
                <a:gd name="connsiteX20" fmla="*/ 512106 w 1274034"/>
                <a:gd name="connsiteY20" fmla="*/ 920602 h 1514416"/>
                <a:gd name="connsiteX21" fmla="*/ 520208 w 1274034"/>
                <a:gd name="connsiteY21" fmla="*/ 935083 h 1514416"/>
                <a:gd name="connsiteX22" fmla="*/ 557947 w 1274034"/>
                <a:gd name="connsiteY22" fmla="*/ 993950 h 1514416"/>
                <a:gd name="connsiteX23" fmla="*/ 601134 w 1274034"/>
                <a:gd name="connsiteY23" fmla="*/ 936882 h 1514416"/>
                <a:gd name="connsiteX24" fmla="*/ 626689 w 1274034"/>
                <a:gd name="connsiteY24" fmla="*/ 903557 h 1514416"/>
                <a:gd name="connsiteX25" fmla="*/ 636194 w 1274034"/>
                <a:gd name="connsiteY25" fmla="*/ 886397 h 1514416"/>
                <a:gd name="connsiteX26" fmla="*/ 633030 w 1274034"/>
                <a:gd name="connsiteY26" fmla="*/ 866877 h 1514416"/>
                <a:gd name="connsiteX27" fmla="*/ 631448 w 1274034"/>
                <a:gd name="connsiteY27" fmla="*/ 859847 h 1514416"/>
                <a:gd name="connsiteX28" fmla="*/ 614211 w 1274034"/>
                <a:gd name="connsiteY28" fmla="*/ 782889 h 1514416"/>
                <a:gd name="connsiteX29" fmla="*/ 561341 w 1274034"/>
                <a:gd name="connsiteY29" fmla="*/ 808584 h 1514416"/>
                <a:gd name="connsiteX30" fmla="*/ 509516 w 1274034"/>
                <a:gd name="connsiteY30" fmla="*/ 838273 h 1514416"/>
                <a:gd name="connsiteX31" fmla="*/ 505242 w 1274034"/>
                <a:gd name="connsiteY31" fmla="*/ 853098 h 1514416"/>
                <a:gd name="connsiteX32" fmla="*/ 500585 w 1274034"/>
                <a:gd name="connsiteY32" fmla="*/ 898518 h 1514416"/>
                <a:gd name="connsiteX33" fmla="*/ 506314 w 1274034"/>
                <a:gd name="connsiteY33" fmla="*/ 909656 h 1514416"/>
                <a:gd name="connsiteX34" fmla="*/ 564365 w 1274034"/>
                <a:gd name="connsiteY34" fmla="*/ 871087 h 1514416"/>
                <a:gd name="connsiteX35" fmla="*/ 627020 w 1274034"/>
                <a:gd name="connsiteY35" fmla="*/ 840021 h 1514416"/>
                <a:gd name="connsiteX36" fmla="*/ 614211 w 1274034"/>
                <a:gd name="connsiteY36" fmla="*/ 782889 h 1514416"/>
                <a:gd name="connsiteX37" fmla="*/ 546515 w 1274034"/>
                <a:gd name="connsiteY37" fmla="*/ 699564 h 1514416"/>
                <a:gd name="connsiteX38" fmla="*/ 515283 w 1274034"/>
                <a:gd name="connsiteY38" fmla="*/ 818510 h 1514416"/>
                <a:gd name="connsiteX39" fmla="*/ 552767 w 1274034"/>
                <a:gd name="connsiteY39" fmla="*/ 793683 h 1514416"/>
                <a:gd name="connsiteX40" fmla="*/ 609988 w 1274034"/>
                <a:gd name="connsiteY40" fmla="*/ 764109 h 1514416"/>
                <a:gd name="connsiteX41" fmla="*/ 595546 w 1274034"/>
                <a:gd name="connsiteY41" fmla="*/ 699654 h 1514416"/>
                <a:gd name="connsiteX42" fmla="*/ 571739 w 1274034"/>
                <a:gd name="connsiteY42" fmla="*/ 700253 h 1514416"/>
                <a:gd name="connsiteX43" fmla="*/ 546515 w 1274034"/>
                <a:gd name="connsiteY43" fmla="*/ 699564 h 1514416"/>
                <a:gd name="connsiteX44" fmla="*/ 80979 w 1274034"/>
                <a:gd name="connsiteY44" fmla="*/ 684433 h 1514416"/>
                <a:gd name="connsiteX45" fmla="*/ 49196 w 1274034"/>
                <a:gd name="connsiteY45" fmla="*/ 686245 h 1514416"/>
                <a:gd name="connsiteX46" fmla="*/ 35111 w 1274034"/>
                <a:gd name="connsiteY46" fmla="*/ 728462 h 1514416"/>
                <a:gd name="connsiteX47" fmla="*/ 83031 w 1274034"/>
                <a:gd name="connsiteY47" fmla="*/ 745354 h 1514416"/>
                <a:gd name="connsiteX48" fmla="*/ 146823 w 1274034"/>
                <a:gd name="connsiteY48" fmla="*/ 737469 h 1514416"/>
                <a:gd name="connsiteX49" fmla="*/ 109900 w 1274034"/>
                <a:gd name="connsiteY49" fmla="*/ 699233 h 1514416"/>
                <a:gd name="connsiteX50" fmla="*/ 80979 w 1274034"/>
                <a:gd name="connsiteY50" fmla="*/ 684433 h 1514416"/>
                <a:gd name="connsiteX51" fmla="*/ 705319 w 1274034"/>
                <a:gd name="connsiteY51" fmla="*/ 681996 h 1514416"/>
                <a:gd name="connsiteX52" fmla="*/ 621037 w 1274034"/>
                <a:gd name="connsiteY52" fmla="*/ 697727 h 1514416"/>
                <a:gd name="connsiteX53" fmla="*/ 641182 w 1274034"/>
                <a:gd name="connsiteY53" fmla="*/ 787584 h 1514416"/>
                <a:gd name="connsiteX54" fmla="*/ 660983 w 1274034"/>
                <a:gd name="connsiteY54" fmla="*/ 877020 h 1514416"/>
                <a:gd name="connsiteX55" fmla="*/ 625005 w 1274034"/>
                <a:gd name="connsiteY55" fmla="*/ 948824 h 1514416"/>
                <a:gd name="connsiteX56" fmla="*/ 568013 w 1274034"/>
                <a:gd name="connsiteY56" fmla="*/ 1023422 h 1514416"/>
                <a:gd name="connsiteX57" fmla="*/ 547574 w 1274034"/>
                <a:gd name="connsiteY57" fmla="*/ 1023549 h 1514416"/>
                <a:gd name="connsiteX58" fmla="*/ 496899 w 1274034"/>
                <a:gd name="connsiteY58" fmla="*/ 945124 h 1514416"/>
                <a:gd name="connsiteX59" fmla="*/ 476319 w 1274034"/>
                <a:gd name="connsiteY59" fmla="*/ 904208 h 1514416"/>
                <a:gd name="connsiteX60" fmla="*/ 476995 w 1274034"/>
                <a:gd name="connsiteY60" fmla="*/ 865346 h 1514416"/>
                <a:gd name="connsiteX61" fmla="*/ 527123 w 1274034"/>
                <a:gd name="connsiteY61" fmla="*/ 698237 h 1514416"/>
                <a:gd name="connsiteX62" fmla="*/ 447396 w 1274034"/>
                <a:gd name="connsiteY62" fmla="*/ 684599 h 1514416"/>
                <a:gd name="connsiteX63" fmla="*/ 403852 w 1274034"/>
                <a:gd name="connsiteY63" fmla="*/ 840327 h 1514416"/>
                <a:gd name="connsiteX64" fmla="*/ 383094 w 1274034"/>
                <a:gd name="connsiteY64" fmla="*/ 1001528 h 1514416"/>
                <a:gd name="connsiteX65" fmla="*/ 397907 w 1274034"/>
                <a:gd name="connsiteY65" fmla="*/ 1116749 h 1514416"/>
                <a:gd name="connsiteX66" fmla="*/ 487330 w 1274034"/>
                <a:gd name="connsiteY66" fmla="*/ 1181178 h 1514416"/>
                <a:gd name="connsiteX67" fmla="*/ 611124 w 1274034"/>
                <a:gd name="connsiteY67" fmla="*/ 1185695 h 1514416"/>
                <a:gd name="connsiteX68" fmla="*/ 742509 w 1274034"/>
                <a:gd name="connsiteY68" fmla="*/ 1167705 h 1514416"/>
                <a:gd name="connsiteX69" fmla="*/ 801873 w 1274034"/>
                <a:gd name="connsiteY69" fmla="*/ 1143745 h 1514416"/>
                <a:gd name="connsiteX70" fmla="*/ 845571 w 1274034"/>
                <a:gd name="connsiteY70" fmla="*/ 1099538 h 1514416"/>
                <a:gd name="connsiteX71" fmla="*/ 839625 w 1274034"/>
                <a:gd name="connsiteY71" fmla="*/ 1038400 h 1514416"/>
                <a:gd name="connsiteX72" fmla="*/ 813624 w 1274034"/>
                <a:gd name="connsiteY72" fmla="*/ 970373 h 1514416"/>
                <a:gd name="connsiteX73" fmla="*/ 705982 w 1274034"/>
                <a:gd name="connsiteY73" fmla="*/ 684931 h 1514416"/>
                <a:gd name="connsiteX74" fmla="*/ 705319 w 1274034"/>
                <a:gd name="connsiteY74" fmla="*/ 681996 h 1514416"/>
                <a:gd name="connsiteX75" fmla="*/ 1133475 w 1274034"/>
                <a:gd name="connsiteY75" fmla="*/ 480810 h 1514416"/>
                <a:gd name="connsiteX76" fmla="*/ 1088068 w 1274034"/>
                <a:gd name="connsiteY76" fmla="*/ 529177 h 1514416"/>
                <a:gd name="connsiteX77" fmla="*/ 1060599 w 1274034"/>
                <a:gd name="connsiteY77" fmla="*/ 573295 h 1514416"/>
                <a:gd name="connsiteX78" fmla="*/ 1115422 w 1274034"/>
                <a:gd name="connsiteY78" fmla="*/ 564237 h 1514416"/>
                <a:gd name="connsiteX79" fmla="*/ 1157971 w 1274034"/>
                <a:gd name="connsiteY79" fmla="*/ 518409 h 1514416"/>
                <a:gd name="connsiteX80" fmla="*/ 1156797 w 1274034"/>
                <a:gd name="connsiteY80" fmla="*/ 484931 h 1514416"/>
                <a:gd name="connsiteX81" fmla="*/ 1133475 w 1274034"/>
                <a:gd name="connsiteY81" fmla="*/ 480810 h 1514416"/>
                <a:gd name="connsiteX82" fmla="*/ 559092 w 1274034"/>
                <a:gd name="connsiteY82" fmla="*/ 466670 h 1514416"/>
                <a:gd name="connsiteX83" fmla="*/ 575158 w 1274034"/>
                <a:gd name="connsiteY83" fmla="*/ 469405 h 1514416"/>
                <a:gd name="connsiteX84" fmla="*/ 594730 w 1274034"/>
                <a:gd name="connsiteY84" fmla="*/ 487649 h 1514416"/>
                <a:gd name="connsiteX85" fmla="*/ 622339 w 1274034"/>
                <a:gd name="connsiteY85" fmla="*/ 494960 h 1514416"/>
                <a:gd name="connsiteX86" fmla="*/ 653201 w 1274034"/>
                <a:gd name="connsiteY86" fmla="*/ 490328 h 1514416"/>
                <a:gd name="connsiteX87" fmla="*/ 668958 w 1274034"/>
                <a:gd name="connsiteY87" fmla="*/ 484396 h 1514416"/>
                <a:gd name="connsiteX88" fmla="*/ 685046 w 1274034"/>
                <a:gd name="connsiteY88" fmla="*/ 479063 h 1514416"/>
                <a:gd name="connsiteX89" fmla="*/ 689294 w 1274034"/>
                <a:gd name="connsiteY89" fmla="*/ 483426 h 1514416"/>
                <a:gd name="connsiteX90" fmla="*/ 660869 w 1274034"/>
                <a:gd name="connsiteY90" fmla="*/ 510078 h 1514416"/>
                <a:gd name="connsiteX91" fmla="*/ 618715 w 1274034"/>
                <a:gd name="connsiteY91" fmla="*/ 519481 h 1514416"/>
                <a:gd name="connsiteX92" fmla="*/ 583260 w 1274034"/>
                <a:gd name="connsiteY92" fmla="*/ 509798 h 1514416"/>
                <a:gd name="connsiteX93" fmla="*/ 553992 w 1274034"/>
                <a:gd name="connsiteY93" fmla="*/ 481550 h 1514416"/>
                <a:gd name="connsiteX94" fmla="*/ 559092 w 1274034"/>
                <a:gd name="connsiteY94" fmla="*/ 466670 h 1514416"/>
                <a:gd name="connsiteX95" fmla="*/ 760218 w 1274034"/>
                <a:gd name="connsiteY95" fmla="*/ 358177 h 1514416"/>
                <a:gd name="connsiteX96" fmla="*/ 776893 w 1274034"/>
                <a:gd name="connsiteY96" fmla="*/ 365296 h 1514416"/>
                <a:gd name="connsiteX97" fmla="*/ 777735 w 1274034"/>
                <a:gd name="connsiteY97" fmla="*/ 366700 h 1514416"/>
                <a:gd name="connsiteX98" fmla="*/ 781703 w 1274034"/>
                <a:gd name="connsiteY98" fmla="*/ 372441 h 1514416"/>
                <a:gd name="connsiteX99" fmla="*/ 785020 w 1274034"/>
                <a:gd name="connsiteY99" fmla="*/ 388950 h 1514416"/>
                <a:gd name="connsiteX100" fmla="*/ 784038 w 1274034"/>
                <a:gd name="connsiteY100" fmla="*/ 402972 h 1514416"/>
                <a:gd name="connsiteX101" fmla="*/ 783859 w 1274034"/>
                <a:gd name="connsiteY101" fmla="*/ 412630 h 1514416"/>
                <a:gd name="connsiteX102" fmla="*/ 779138 w 1274034"/>
                <a:gd name="connsiteY102" fmla="*/ 426562 h 1514416"/>
                <a:gd name="connsiteX103" fmla="*/ 761137 w 1274034"/>
                <a:gd name="connsiteY103" fmla="*/ 433439 h 1514416"/>
                <a:gd name="connsiteX104" fmla="*/ 745801 w 1274034"/>
                <a:gd name="connsiteY104" fmla="*/ 420616 h 1514416"/>
                <a:gd name="connsiteX105" fmla="*/ 743364 w 1274034"/>
                <a:gd name="connsiteY105" fmla="*/ 407348 h 1514416"/>
                <a:gd name="connsiteX106" fmla="*/ 742228 w 1274034"/>
                <a:gd name="connsiteY106" fmla="*/ 399425 h 1514416"/>
                <a:gd name="connsiteX107" fmla="*/ 746145 w 1274034"/>
                <a:gd name="connsiteY107" fmla="*/ 369737 h 1514416"/>
                <a:gd name="connsiteX108" fmla="*/ 760218 w 1274034"/>
                <a:gd name="connsiteY108" fmla="*/ 358177 h 1514416"/>
                <a:gd name="connsiteX109" fmla="*/ 464455 w 1274034"/>
                <a:gd name="connsiteY109" fmla="*/ 358177 h 1514416"/>
                <a:gd name="connsiteX110" fmla="*/ 481130 w 1274034"/>
                <a:gd name="connsiteY110" fmla="*/ 365296 h 1514416"/>
                <a:gd name="connsiteX111" fmla="*/ 481972 w 1274034"/>
                <a:gd name="connsiteY111" fmla="*/ 366700 h 1514416"/>
                <a:gd name="connsiteX112" fmla="*/ 485940 w 1274034"/>
                <a:gd name="connsiteY112" fmla="*/ 372441 h 1514416"/>
                <a:gd name="connsiteX113" fmla="*/ 489257 w 1274034"/>
                <a:gd name="connsiteY113" fmla="*/ 388950 h 1514416"/>
                <a:gd name="connsiteX114" fmla="*/ 488274 w 1274034"/>
                <a:gd name="connsiteY114" fmla="*/ 402972 h 1514416"/>
                <a:gd name="connsiteX115" fmla="*/ 488096 w 1274034"/>
                <a:gd name="connsiteY115" fmla="*/ 412630 h 1514416"/>
                <a:gd name="connsiteX116" fmla="*/ 483388 w 1274034"/>
                <a:gd name="connsiteY116" fmla="*/ 426562 h 1514416"/>
                <a:gd name="connsiteX117" fmla="*/ 465373 w 1274034"/>
                <a:gd name="connsiteY117" fmla="*/ 433439 h 1514416"/>
                <a:gd name="connsiteX118" fmla="*/ 450038 w 1274034"/>
                <a:gd name="connsiteY118" fmla="*/ 420616 h 1514416"/>
                <a:gd name="connsiteX119" fmla="*/ 447614 w 1274034"/>
                <a:gd name="connsiteY119" fmla="*/ 407348 h 1514416"/>
                <a:gd name="connsiteX120" fmla="*/ 446466 w 1274034"/>
                <a:gd name="connsiteY120" fmla="*/ 399425 h 1514416"/>
                <a:gd name="connsiteX121" fmla="*/ 450382 w 1274034"/>
                <a:gd name="connsiteY121" fmla="*/ 369737 h 1514416"/>
                <a:gd name="connsiteX122" fmla="*/ 464455 w 1274034"/>
                <a:gd name="connsiteY122" fmla="*/ 358177 h 1514416"/>
                <a:gd name="connsiteX123" fmla="*/ 571751 w 1274034"/>
                <a:gd name="connsiteY123" fmla="*/ 30212 h 1514416"/>
                <a:gd name="connsiteX124" fmla="*/ 295483 w 1274034"/>
                <a:gd name="connsiteY124" fmla="*/ 124866 h 1514416"/>
                <a:gd name="connsiteX125" fmla="*/ 182520 w 1274034"/>
                <a:gd name="connsiteY125" fmla="*/ 350127 h 1514416"/>
                <a:gd name="connsiteX126" fmla="*/ 295483 w 1274034"/>
                <a:gd name="connsiteY126" fmla="*/ 575388 h 1514416"/>
                <a:gd name="connsiteX127" fmla="*/ 571751 w 1274034"/>
                <a:gd name="connsiteY127" fmla="*/ 670042 h 1514416"/>
                <a:gd name="connsiteX128" fmla="*/ 848020 w 1274034"/>
                <a:gd name="connsiteY128" fmla="*/ 575388 h 1514416"/>
                <a:gd name="connsiteX129" fmla="*/ 960983 w 1274034"/>
                <a:gd name="connsiteY129" fmla="*/ 350127 h 1514416"/>
                <a:gd name="connsiteX130" fmla="*/ 848020 w 1274034"/>
                <a:gd name="connsiteY130" fmla="*/ 124866 h 1514416"/>
                <a:gd name="connsiteX131" fmla="*/ 571751 w 1274034"/>
                <a:gd name="connsiteY131" fmla="*/ 30212 h 1514416"/>
                <a:gd name="connsiteX132" fmla="*/ 571751 w 1274034"/>
                <a:gd name="connsiteY132" fmla="*/ 0 h 1514416"/>
                <a:gd name="connsiteX133" fmla="*/ 867298 w 1274034"/>
                <a:gd name="connsiteY133" fmla="*/ 101595 h 1514416"/>
                <a:gd name="connsiteX134" fmla="*/ 991194 w 1274034"/>
                <a:gd name="connsiteY134" fmla="*/ 350127 h 1514416"/>
                <a:gd name="connsiteX135" fmla="*/ 867298 w 1274034"/>
                <a:gd name="connsiteY135" fmla="*/ 598659 h 1514416"/>
                <a:gd name="connsiteX136" fmla="*/ 757870 w 1274034"/>
                <a:gd name="connsiteY136" fmla="*/ 663930 h 1514416"/>
                <a:gd name="connsiteX137" fmla="*/ 828640 w 1274034"/>
                <a:gd name="connsiteY137" fmla="*/ 684956 h 1514416"/>
                <a:gd name="connsiteX138" fmla="*/ 880043 w 1274034"/>
                <a:gd name="connsiteY138" fmla="*/ 702588 h 1514416"/>
                <a:gd name="connsiteX139" fmla="*/ 903404 w 1274034"/>
                <a:gd name="connsiteY139" fmla="*/ 710613 h 1514416"/>
                <a:gd name="connsiteX140" fmla="*/ 931804 w 1274034"/>
                <a:gd name="connsiteY140" fmla="*/ 720246 h 1514416"/>
                <a:gd name="connsiteX141" fmla="*/ 958648 w 1274034"/>
                <a:gd name="connsiteY141" fmla="*/ 688043 h 1514416"/>
                <a:gd name="connsiteX142" fmla="*/ 983412 w 1274034"/>
                <a:gd name="connsiteY142" fmla="*/ 647982 h 1514416"/>
                <a:gd name="connsiteX143" fmla="*/ 1034457 w 1274034"/>
                <a:gd name="connsiteY143" fmla="*/ 565908 h 1514416"/>
                <a:gd name="connsiteX144" fmla="*/ 1084075 w 1274034"/>
                <a:gd name="connsiteY144" fmla="*/ 487712 h 1514416"/>
                <a:gd name="connsiteX145" fmla="*/ 1129699 w 1274034"/>
                <a:gd name="connsiteY145" fmla="*/ 455434 h 1514416"/>
                <a:gd name="connsiteX146" fmla="*/ 1152689 w 1274034"/>
                <a:gd name="connsiteY146" fmla="*/ 372517 h 1514416"/>
                <a:gd name="connsiteX147" fmla="*/ 1182378 w 1274034"/>
                <a:gd name="connsiteY147" fmla="*/ 281767 h 1514416"/>
                <a:gd name="connsiteX148" fmla="*/ 1248159 w 1274034"/>
                <a:gd name="connsiteY148" fmla="*/ 100000 h 1514416"/>
                <a:gd name="connsiteX149" fmla="*/ 1273051 w 1274034"/>
                <a:gd name="connsiteY149" fmla="*/ 110270 h 1514416"/>
                <a:gd name="connsiteX150" fmla="*/ 1207103 w 1274034"/>
                <a:gd name="connsiteY150" fmla="*/ 289333 h 1514416"/>
                <a:gd name="connsiteX151" fmla="*/ 1175769 w 1274034"/>
                <a:gd name="connsiteY151" fmla="*/ 379407 h 1514416"/>
                <a:gd name="connsiteX152" fmla="*/ 1148938 w 1274034"/>
                <a:gd name="connsiteY152" fmla="*/ 454732 h 1514416"/>
                <a:gd name="connsiteX153" fmla="*/ 1187545 w 1274034"/>
                <a:gd name="connsiteY153" fmla="*/ 493007 h 1514416"/>
                <a:gd name="connsiteX154" fmla="*/ 1164796 w 1274034"/>
                <a:gd name="connsiteY154" fmla="*/ 556914 h 1514416"/>
                <a:gd name="connsiteX155" fmla="*/ 1110051 w 1274034"/>
                <a:gd name="connsiteY155" fmla="*/ 594308 h 1514416"/>
                <a:gd name="connsiteX156" fmla="*/ 1046782 w 1274034"/>
                <a:gd name="connsiteY156" fmla="*/ 595520 h 1514416"/>
                <a:gd name="connsiteX157" fmla="*/ 997688 w 1274034"/>
                <a:gd name="connsiteY157" fmla="*/ 674367 h 1514416"/>
                <a:gd name="connsiteX158" fmla="*/ 974009 w 1274034"/>
                <a:gd name="connsiteY158" fmla="*/ 712157 h 1514416"/>
                <a:gd name="connsiteX159" fmla="*/ 955330 w 1274034"/>
                <a:gd name="connsiteY159" fmla="*/ 738184 h 1514416"/>
                <a:gd name="connsiteX160" fmla="*/ 886729 w 1274034"/>
                <a:gd name="connsiteY160" fmla="*/ 731613 h 1514416"/>
                <a:gd name="connsiteX161" fmla="*/ 807602 w 1274034"/>
                <a:gd name="connsiteY161" fmla="*/ 703583 h 1514416"/>
                <a:gd name="connsiteX162" fmla="*/ 735836 w 1274034"/>
                <a:gd name="connsiteY162" fmla="*/ 679916 h 1514416"/>
                <a:gd name="connsiteX163" fmla="*/ 800253 w 1274034"/>
                <a:gd name="connsiteY163" fmla="*/ 851044 h 1514416"/>
                <a:gd name="connsiteX164" fmla="*/ 863688 w 1274034"/>
                <a:gd name="connsiteY164" fmla="*/ 1023485 h 1514416"/>
                <a:gd name="connsiteX165" fmla="*/ 845673 w 1274034"/>
                <a:gd name="connsiteY165" fmla="*/ 1146221 h 1514416"/>
                <a:gd name="connsiteX166" fmla="*/ 720564 w 1274034"/>
                <a:gd name="connsiteY166" fmla="*/ 1200112 h 1514416"/>
                <a:gd name="connsiteX167" fmla="*/ 707679 w 1274034"/>
                <a:gd name="connsiteY167" fmla="*/ 1202536 h 1514416"/>
                <a:gd name="connsiteX168" fmla="*/ 704936 w 1274034"/>
                <a:gd name="connsiteY168" fmla="*/ 1261734 h 1514416"/>
                <a:gd name="connsiteX169" fmla="*/ 698723 w 1274034"/>
                <a:gd name="connsiteY169" fmla="*/ 1332773 h 1514416"/>
                <a:gd name="connsiteX170" fmla="*/ 687788 w 1274034"/>
                <a:gd name="connsiteY170" fmla="*/ 1427133 h 1514416"/>
                <a:gd name="connsiteX171" fmla="*/ 721879 w 1274034"/>
                <a:gd name="connsiteY171" fmla="*/ 1417297 h 1514416"/>
                <a:gd name="connsiteX172" fmla="*/ 781179 w 1274034"/>
                <a:gd name="connsiteY172" fmla="*/ 1405942 h 1514416"/>
                <a:gd name="connsiteX173" fmla="*/ 830975 w 1274034"/>
                <a:gd name="connsiteY173" fmla="*/ 1406503 h 1514416"/>
                <a:gd name="connsiteX174" fmla="*/ 849602 w 1274034"/>
                <a:gd name="connsiteY174" fmla="*/ 1439381 h 1514416"/>
                <a:gd name="connsiteX175" fmla="*/ 781115 w 1274034"/>
                <a:gd name="connsiteY175" fmla="*/ 1493872 h 1514416"/>
                <a:gd name="connsiteX176" fmla="*/ 666444 w 1274034"/>
                <a:gd name="connsiteY176" fmla="*/ 1488258 h 1514416"/>
                <a:gd name="connsiteX177" fmla="*/ 654936 w 1274034"/>
                <a:gd name="connsiteY177" fmla="*/ 1473522 h 1514416"/>
                <a:gd name="connsiteX178" fmla="*/ 673154 w 1274034"/>
                <a:gd name="connsiteY178" fmla="*/ 1329634 h 1514416"/>
                <a:gd name="connsiteX179" fmla="*/ 680057 w 1274034"/>
                <a:gd name="connsiteY179" fmla="*/ 1258685 h 1514416"/>
                <a:gd name="connsiteX180" fmla="*/ 684867 w 1274034"/>
                <a:gd name="connsiteY180" fmla="*/ 1206146 h 1514416"/>
                <a:gd name="connsiteX181" fmla="*/ 574495 w 1274034"/>
                <a:gd name="connsiteY181" fmla="*/ 1212411 h 1514416"/>
                <a:gd name="connsiteX182" fmla="*/ 532201 w 1274034"/>
                <a:gd name="connsiteY182" fmla="*/ 1212015 h 1514416"/>
                <a:gd name="connsiteX183" fmla="*/ 531882 w 1274034"/>
                <a:gd name="connsiteY183" fmla="*/ 1261109 h 1514416"/>
                <a:gd name="connsiteX184" fmla="*/ 529100 w 1274034"/>
                <a:gd name="connsiteY184" fmla="*/ 1325666 h 1514416"/>
                <a:gd name="connsiteX185" fmla="*/ 523385 w 1274034"/>
                <a:gd name="connsiteY185" fmla="*/ 1459769 h 1514416"/>
                <a:gd name="connsiteX186" fmla="*/ 522224 w 1274034"/>
                <a:gd name="connsiteY186" fmla="*/ 1464069 h 1514416"/>
                <a:gd name="connsiteX187" fmla="*/ 483374 w 1274034"/>
                <a:gd name="connsiteY187" fmla="*/ 1498567 h 1514416"/>
                <a:gd name="connsiteX188" fmla="*/ 420412 w 1274034"/>
                <a:gd name="connsiteY188" fmla="*/ 1513048 h 1514416"/>
                <a:gd name="connsiteX189" fmla="*/ 317542 w 1274034"/>
                <a:gd name="connsiteY189" fmla="*/ 1483078 h 1514416"/>
                <a:gd name="connsiteX190" fmla="*/ 387202 w 1274034"/>
                <a:gd name="connsiteY190" fmla="*/ 1418534 h 1514416"/>
                <a:gd name="connsiteX191" fmla="*/ 497868 w 1274034"/>
                <a:gd name="connsiteY191" fmla="*/ 1439202 h 1514416"/>
                <a:gd name="connsiteX192" fmla="*/ 504464 w 1274034"/>
                <a:gd name="connsiteY192" fmla="*/ 1322655 h 1514416"/>
                <a:gd name="connsiteX193" fmla="*/ 508087 w 1274034"/>
                <a:gd name="connsiteY193" fmla="*/ 1258200 h 1514416"/>
                <a:gd name="connsiteX194" fmla="*/ 512655 w 1274034"/>
                <a:gd name="connsiteY194" fmla="*/ 1210892 h 1514416"/>
                <a:gd name="connsiteX195" fmla="*/ 448047 w 1274034"/>
                <a:gd name="connsiteY195" fmla="*/ 1196947 h 1514416"/>
                <a:gd name="connsiteX196" fmla="*/ 359798 w 1274034"/>
                <a:gd name="connsiteY196" fmla="*/ 979737 h 1514416"/>
                <a:gd name="connsiteX197" fmla="*/ 383400 w 1274034"/>
                <a:gd name="connsiteY197" fmla="*/ 823664 h 1514416"/>
                <a:gd name="connsiteX198" fmla="*/ 426421 w 1274034"/>
                <a:gd name="connsiteY198" fmla="*/ 688363 h 1514416"/>
                <a:gd name="connsiteX199" fmla="*/ 382444 w 1274034"/>
                <a:gd name="connsiteY199" fmla="*/ 734190 h 1514416"/>
                <a:gd name="connsiteX200" fmla="*/ 318690 w 1274034"/>
                <a:gd name="connsiteY200" fmla="*/ 800419 h 1514416"/>
                <a:gd name="connsiteX201" fmla="*/ 289397 w 1274034"/>
                <a:gd name="connsiteY201" fmla="*/ 830848 h 1514416"/>
                <a:gd name="connsiteX202" fmla="*/ 265871 w 1274034"/>
                <a:gd name="connsiteY202" fmla="*/ 854757 h 1514416"/>
                <a:gd name="connsiteX203" fmla="*/ 212503 w 1274034"/>
                <a:gd name="connsiteY203" fmla="*/ 818459 h 1514416"/>
                <a:gd name="connsiteX204" fmla="*/ 166381 w 1274034"/>
                <a:gd name="connsiteY204" fmla="*/ 761735 h 1514416"/>
                <a:gd name="connsiteX205" fmla="*/ 77251 w 1274034"/>
                <a:gd name="connsiteY205" fmla="*/ 774264 h 1514416"/>
                <a:gd name="connsiteX206" fmla="*/ 12950 w 1274034"/>
                <a:gd name="connsiteY206" fmla="*/ 747778 h 1514416"/>
                <a:gd name="connsiteX207" fmla="*/ 59683 w 1274034"/>
                <a:gd name="connsiteY207" fmla="*/ 651950 h 1514416"/>
                <a:gd name="connsiteX208" fmla="*/ 189755 w 1274034"/>
                <a:gd name="connsiteY208" fmla="*/ 739715 h 1514416"/>
                <a:gd name="connsiteX209" fmla="*/ 246912 w 1274034"/>
                <a:gd name="connsiteY209" fmla="*/ 810230 h 1514416"/>
                <a:gd name="connsiteX210" fmla="*/ 256034 w 1274034"/>
                <a:gd name="connsiteY210" fmla="*/ 821789 h 1514416"/>
                <a:gd name="connsiteX211" fmla="*/ 257642 w 1274034"/>
                <a:gd name="connsiteY211" fmla="*/ 823818 h 1514416"/>
                <a:gd name="connsiteX212" fmla="*/ 266713 w 1274034"/>
                <a:gd name="connsiteY212" fmla="*/ 815397 h 1514416"/>
                <a:gd name="connsiteX213" fmla="*/ 298341 w 1274034"/>
                <a:gd name="connsiteY213" fmla="*/ 783782 h 1514416"/>
                <a:gd name="connsiteX214" fmla="*/ 365092 w 1274034"/>
                <a:gd name="connsiteY214" fmla="*/ 717030 h 1514416"/>
                <a:gd name="connsiteX215" fmla="*/ 409159 w 1274034"/>
                <a:gd name="connsiteY215" fmla="*/ 673002 h 1514416"/>
                <a:gd name="connsiteX216" fmla="*/ 276205 w 1274034"/>
                <a:gd name="connsiteY216" fmla="*/ 598659 h 1514416"/>
                <a:gd name="connsiteX217" fmla="*/ 152309 w 1274034"/>
                <a:gd name="connsiteY217" fmla="*/ 350127 h 1514416"/>
                <a:gd name="connsiteX218" fmla="*/ 276205 w 1274034"/>
                <a:gd name="connsiteY218" fmla="*/ 101595 h 1514416"/>
                <a:gd name="connsiteX219" fmla="*/ 571751 w 1274034"/>
                <a:gd name="connsiteY219" fmla="*/ 0 h 151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1274034" h="1514416">
                  <a:moveTo>
                    <a:pt x="415679" y="1446041"/>
                  </a:moveTo>
                  <a:cubicBezTo>
                    <a:pt x="400969" y="1444676"/>
                    <a:pt x="386041" y="1445237"/>
                    <a:pt x="371727" y="1449154"/>
                  </a:cubicBezTo>
                  <a:cubicBezTo>
                    <a:pt x="363076" y="1451527"/>
                    <a:pt x="343263" y="1458008"/>
                    <a:pt x="342689" y="1469606"/>
                  </a:cubicBezTo>
                  <a:cubicBezTo>
                    <a:pt x="341642" y="1490504"/>
                    <a:pt x="404247" y="1486919"/>
                    <a:pt x="416368" y="1485885"/>
                  </a:cubicBezTo>
                  <a:cubicBezTo>
                    <a:pt x="431129" y="1484622"/>
                    <a:pt x="445929" y="1482007"/>
                    <a:pt x="460091" y="1477643"/>
                  </a:cubicBezTo>
                  <a:cubicBezTo>
                    <a:pt x="467057" y="1475500"/>
                    <a:pt x="473908" y="1472961"/>
                    <a:pt x="480619" y="1470116"/>
                  </a:cubicBezTo>
                  <a:cubicBezTo>
                    <a:pt x="483974" y="1468687"/>
                    <a:pt x="487304" y="1467181"/>
                    <a:pt x="490570" y="1465574"/>
                  </a:cubicBezTo>
                  <a:lnTo>
                    <a:pt x="491055" y="1465344"/>
                  </a:lnTo>
                  <a:cubicBezTo>
                    <a:pt x="466585" y="1456464"/>
                    <a:pt x="441719" y="1448452"/>
                    <a:pt x="415679" y="1446041"/>
                  </a:cubicBezTo>
                  <a:close/>
                  <a:moveTo>
                    <a:pt x="817214" y="1430543"/>
                  </a:moveTo>
                  <a:cubicBezTo>
                    <a:pt x="812619" y="1429462"/>
                    <a:pt x="806058" y="1430310"/>
                    <a:pt x="801261" y="1430744"/>
                  </a:cubicBezTo>
                  <a:cubicBezTo>
                    <a:pt x="787367" y="1431994"/>
                    <a:pt x="773550" y="1433870"/>
                    <a:pt x="759822" y="1436370"/>
                  </a:cubicBezTo>
                  <a:cubicBezTo>
                    <a:pt x="744971" y="1439075"/>
                    <a:pt x="730210" y="1442443"/>
                    <a:pt x="715704" y="1446654"/>
                  </a:cubicBezTo>
                  <a:cubicBezTo>
                    <a:pt x="705204" y="1449703"/>
                    <a:pt x="694908" y="1454589"/>
                    <a:pt x="684025" y="1455150"/>
                  </a:cubicBezTo>
                  <a:cubicBezTo>
                    <a:pt x="683591" y="1458264"/>
                    <a:pt x="683208" y="1461377"/>
                    <a:pt x="682775" y="1464489"/>
                  </a:cubicBezTo>
                  <a:cubicBezTo>
                    <a:pt x="707806" y="1469108"/>
                    <a:pt x="733450" y="1471507"/>
                    <a:pt x="758801" y="1469720"/>
                  </a:cubicBezTo>
                  <a:cubicBezTo>
                    <a:pt x="779202" y="1468279"/>
                    <a:pt x="812208" y="1463711"/>
                    <a:pt x="821368" y="1441920"/>
                  </a:cubicBezTo>
                  <a:cubicBezTo>
                    <a:pt x="824437" y="1434635"/>
                    <a:pt x="821809" y="1431624"/>
                    <a:pt x="817214" y="1430543"/>
                  </a:cubicBezTo>
                  <a:close/>
                  <a:moveTo>
                    <a:pt x="631448" y="859847"/>
                  </a:moveTo>
                  <a:cubicBezTo>
                    <a:pt x="611787" y="868995"/>
                    <a:pt x="591999" y="877632"/>
                    <a:pt x="572798" y="887826"/>
                  </a:cubicBezTo>
                  <a:cubicBezTo>
                    <a:pt x="552474" y="898620"/>
                    <a:pt x="533145" y="911263"/>
                    <a:pt x="512106" y="920602"/>
                  </a:cubicBezTo>
                  <a:cubicBezTo>
                    <a:pt x="514785" y="925450"/>
                    <a:pt x="517490" y="930286"/>
                    <a:pt x="520208" y="935083"/>
                  </a:cubicBezTo>
                  <a:cubicBezTo>
                    <a:pt x="531690" y="955394"/>
                    <a:pt x="544398" y="974965"/>
                    <a:pt x="557947" y="993950"/>
                  </a:cubicBezTo>
                  <a:cubicBezTo>
                    <a:pt x="572338" y="974927"/>
                    <a:pt x="586743" y="955905"/>
                    <a:pt x="601134" y="936882"/>
                  </a:cubicBezTo>
                  <a:cubicBezTo>
                    <a:pt x="609580" y="925719"/>
                    <a:pt x="618154" y="914657"/>
                    <a:pt x="626689" y="903557"/>
                  </a:cubicBezTo>
                  <a:cubicBezTo>
                    <a:pt x="630644" y="898403"/>
                    <a:pt x="635492" y="893134"/>
                    <a:pt x="636194" y="886397"/>
                  </a:cubicBezTo>
                  <a:cubicBezTo>
                    <a:pt x="636857" y="880082"/>
                    <a:pt x="634395" y="872976"/>
                    <a:pt x="633030" y="866877"/>
                  </a:cubicBezTo>
                  <a:cubicBezTo>
                    <a:pt x="632507" y="864542"/>
                    <a:pt x="631971" y="862195"/>
                    <a:pt x="631448" y="859847"/>
                  </a:cubicBezTo>
                  <a:close/>
                  <a:moveTo>
                    <a:pt x="614211" y="782889"/>
                  </a:moveTo>
                  <a:cubicBezTo>
                    <a:pt x="596171" y="790582"/>
                    <a:pt x="578488" y="799067"/>
                    <a:pt x="561341" y="808584"/>
                  </a:cubicBezTo>
                  <a:cubicBezTo>
                    <a:pt x="544015" y="818204"/>
                    <a:pt x="527582" y="830082"/>
                    <a:pt x="509516" y="838273"/>
                  </a:cubicBezTo>
                  <a:cubicBezTo>
                    <a:pt x="508075" y="843210"/>
                    <a:pt x="506633" y="848161"/>
                    <a:pt x="505242" y="853098"/>
                  </a:cubicBezTo>
                  <a:cubicBezTo>
                    <a:pt x="500943" y="868280"/>
                    <a:pt x="493364" y="883374"/>
                    <a:pt x="500585" y="898518"/>
                  </a:cubicBezTo>
                  <a:cubicBezTo>
                    <a:pt x="502385" y="902281"/>
                    <a:pt x="504375" y="905956"/>
                    <a:pt x="506314" y="909656"/>
                  </a:cubicBezTo>
                  <a:cubicBezTo>
                    <a:pt x="523436" y="893797"/>
                    <a:pt x="544040" y="882366"/>
                    <a:pt x="564365" y="871087"/>
                  </a:cubicBezTo>
                  <a:cubicBezTo>
                    <a:pt x="584599" y="859847"/>
                    <a:pt x="605472" y="848620"/>
                    <a:pt x="627020" y="840021"/>
                  </a:cubicBezTo>
                  <a:cubicBezTo>
                    <a:pt x="622746" y="820972"/>
                    <a:pt x="618485" y="801925"/>
                    <a:pt x="614211" y="782889"/>
                  </a:cubicBezTo>
                  <a:close/>
                  <a:moveTo>
                    <a:pt x="546515" y="699564"/>
                  </a:moveTo>
                  <a:cubicBezTo>
                    <a:pt x="538592" y="739613"/>
                    <a:pt x="526855" y="779189"/>
                    <a:pt x="515283" y="818510"/>
                  </a:cubicBezTo>
                  <a:cubicBezTo>
                    <a:pt x="526893" y="809043"/>
                    <a:pt x="540021" y="801210"/>
                    <a:pt x="552767" y="793683"/>
                  </a:cubicBezTo>
                  <a:cubicBezTo>
                    <a:pt x="571267" y="782736"/>
                    <a:pt x="590379" y="772899"/>
                    <a:pt x="609988" y="764109"/>
                  </a:cubicBezTo>
                  <a:cubicBezTo>
                    <a:pt x="605166" y="742624"/>
                    <a:pt x="600356" y="721126"/>
                    <a:pt x="595546" y="699654"/>
                  </a:cubicBezTo>
                  <a:cubicBezTo>
                    <a:pt x="587661" y="700024"/>
                    <a:pt x="579725" y="700253"/>
                    <a:pt x="571739" y="700253"/>
                  </a:cubicBezTo>
                  <a:cubicBezTo>
                    <a:pt x="563267" y="700253"/>
                    <a:pt x="554872" y="699973"/>
                    <a:pt x="546515" y="699564"/>
                  </a:cubicBezTo>
                  <a:close/>
                  <a:moveTo>
                    <a:pt x="80979" y="684433"/>
                  </a:moveTo>
                  <a:cubicBezTo>
                    <a:pt x="70369" y="681547"/>
                    <a:pt x="59282" y="681429"/>
                    <a:pt x="49196" y="686245"/>
                  </a:cubicBezTo>
                  <a:cubicBezTo>
                    <a:pt x="34090" y="693466"/>
                    <a:pt x="23207" y="713828"/>
                    <a:pt x="35111" y="728462"/>
                  </a:cubicBezTo>
                  <a:cubicBezTo>
                    <a:pt x="46032" y="741896"/>
                    <a:pt x="66905" y="744525"/>
                    <a:pt x="83031" y="745354"/>
                  </a:cubicBezTo>
                  <a:cubicBezTo>
                    <a:pt x="104567" y="746451"/>
                    <a:pt x="126129" y="743453"/>
                    <a:pt x="146823" y="737469"/>
                  </a:cubicBezTo>
                  <a:cubicBezTo>
                    <a:pt x="135634" y="723601"/>
                    <a:pt x="123998" y="710026"/>
                    <a:pt x="109900" y="699233"/>
                  </a:cubicBezTo>
                  <a:cubicBezTo>
                    <a:pt x="101722" y="692975"/>
                    <a:pt x="91589" y="687320"/>
                    <a:pt x="80979" y="684433"/>
                  </a:cubicBezTo>
                  <a:close/>
                  <a:moveTo>
                    <a:pt x="705319" y="681996"/>
                  </a:moveTo>
                  <a:cubicBezTo>
                    <a:pt x="678334" y="689549"/>
                    <a:pt x="650139" y="694882"/>
                    <a:pt x="621037" y="697727"/>
                  </a:cubicBezTo>
                  <a:cubicBezTo>
                    <a:pt x="627748" y="727671"/>
                    <a:pt x="634471" y="757627"/>
                    <a:pt x="641182" y="787584"/>
                  </a:cubicBezTo>
                  <a:cubicBezTo>
                    <a:pt x="647791" y="817068"/>
                    <a:pt x="656964" y="847076"/>
                    <a:pt x="660983" y="877020"/>
                  </a:cubicBezTo>
                  <a:cubicBezTo>
                    <a:pt x="664823" y="905662"/>
                    <a:pt x="641067" y="927772"/>
                    <a:pt x="625005" y="948824"/>
                  </a:cubicBezTo>
                  <a:cubicBezTo>
                    <a:pt x="606020" y="973702"/>
                    <a:pt x="587010" y="998556"/>
                    <a:pt x="568013" y="1023422"/>
                  </a:cubicBezTo>
                  <a:cubicBezTo>
                    <a:pt x="563076" y="1029890"/>
                    <a:pt x="552538" y="1030273"/>
                    <a:pt x="547574" y="1023549"/>
                  </a:cubicBezTo>
                  <a:cubicBezTo>
                    <a:pt x="529049" y="998492"/>
                    <a:pt x="512119" y="972324"/>
                    <a:pt x="496899" y="945124"/>
                  </a:cubicBezTo>
                  <a:cubicBezTo>
                    <a:pt x="489537" y="931970"/>
                    <a:pt x="481741" y="918293"/>
                    <a:pt x="476319" y="904208"/>
                  </a:cubicBezTo>
                  <a:cubicBezTo>
                    <a:pt x="471063" y="890582"/>
                    <a:pt x="473079" y="879023"/>
                    <a:pt x="476995" y="865346"/>
                  </a:cubicBezTo>
                  <a:cubicBezTo>
                    <a:pt x="492880" y="809860"/>
                    <a:pt x="506773" y="752460"/>
                    <a:pt x="527123" y="698237"/>
                  </a:cubicBezTo>
                  <a:cubicBezTo>
                    <a:pt x="499693" y="695813"/>
                    <a:pt x="473015" y="691221"/>
                    <a:pt x="447396" y="684599"/>
                  </a:cubicBezTo>
                  <a:cubicBezTo>
                    <a:pt x="431882" y="736372"/>
                    <a:pt x="415016" y="787329"/>
                    <a:pt x="403852" y="840327"/>
                  </a:cubicBezTo>
                  <a:cubicBezTo>
                    <a:pt x="392676" y="893389"/>
                    <a:pt x="385697" y="947356"/>
                    <a:pt x="383094" y="1001528"/>
                  </a:cubicBezTo>
                  <a:cubicBezTo>
                    <a:pt x="381244" y="1039995"/>
                    <a:pt x="381780" y="1081025"/>
                    <a:pt x="397907" y="1116749"/>
                  </a:cubicBezTo>
                  <a:cubicBezTo>
                    <a:pt x="414594" y="1153710"/>
                    <a:pt x="448519" y="1173842"/>
                    <a:pt x="487330" y="1181178"/>
                  </a:cubicBezTo>
                  <a:cubicBezTo>
                    <a:pt x="527761" y="1188820"/>
                    <a:pt x="570208" y="1187187"/>
                    <a:pt x="611124" y="1185695"/>
                  </a:cubicBezTo>
                  <a:cubicBezTo>
                    <a:pt x="655217" y="1184087"/>
                    <a:pt x="699960" y="1180005"/>
                    <a:pt x="742509" y="1167705"/>
                  </a:cubicBezTo>
                  <a:cubicBezTo>
                    <a:pt x="763011" y="1161786"/>
                    <a:pt x="783055" y="1153837"/>
                    <a:pt x="801873" y="1143745"/>
                  </a:cubicBezTo>
                  <a:cubicBezTo>
                    <a:pt x="820526" y="1133730"/>
                    <a:pt x="839523" y="1121036"/>
                    <a:pt x="845571" y="1099538"/>
                  </a:cubicBezTo>
                  <a:cubicBezTo>
                    <a:pt x="851210" y="1079482"/>
                    <a:pt x="845992" y="1057640"/>
                    <a:pt x="839625" y="1038400"/>
                  </a:cubicBezTo>
                  <a:cubicBezTo>
                    <a:pt x="832009" y="1015384"/>
                    <a:pt x="822440" y="992955"/>
                    <a:pt x="813624" y="970373"/>
                  </a:cubicBezTo>
                  <a:cubicBezTo>
                    <a:pt x="776663" y="875668"/>
                    <a:pt x="741782" y="780107"/>
                    <a:pt x="705982" y="684931"/>
                  </a:cubicBezTo>
                  <a:cubicBezTo>
                    <a:pt x="705599" y="683922"/>
                    <a:pt x="705497" y="682966"/>
                    <a:pt x="705319" y="681996"/>
                  </a:cubicBezTo>
                  <a:close/>
                  <a:moveTo>
                    <a:pt x="1133475" y="480810"/>
                  </a:moveTo>
                  <a:cubicBezTo>
                    <a:pt x="1111518" y="486207"/>
                    <a:pt x="1098976" y="511609"/>
                    <a:pt x="1088068" y="529177"/>
                  </a:cubicBezTo>
                  <a:cubicBezTo>
                    <a:pt x="1078933" y="543900"/>
                    <a:pt x="1069734" y="558585"/>
                    <a:pt x="1060599" y="573295"/>
                  </a:cubicBezTo>
                  <a:cubicBezTo>
                    <a:pt x="1079763" y="574061"/>
                    <a:pt x="1096846" y="573576"/>
                    <a:pt x="1115422" y="564237"/>
                  </a:cubicBezTo>
                  <a:cubicBezTo>
                    <a:pt x="1134381" y="554706"/>
                    <a:pt x="1150278" y="538287"/>
                    <a:pt x="1157971" y="518409"/>
                  </a:cubicBezTo>
                  <a:cubicBezTo>
                    <a:pt x="1161786" y="508559"/>
                    <a:pt x="1165792" y="493237"/>
                    <a:pt x="1156797" y="484931"/>
                  </a:cubicBezTo>
                  <a:cubicBezTo>
                    <a:pt x="1150826" y="479432"/>
                    <a:pt x="1140951" y="478986"/>
                    <a:pt x="1133475" y="480810"/>
                  </a:cubicBezTo>
                  <a:close/>
                  <a:moveTo>
                    <a:pt x="559092" y="466670"/>
                  </a:moveTo>
                  <a:cubicBezTo>
                    <a:pt x="563982" y="464034"/>
                    <a:pt x="570699" y="464334"/>
                    <a:pt x="575158" y="469405"/>
                  </a:cubicBezTo>
                  <a:cubicBezTo>
                    <a:pt x="581371" y="476473"/>
                    <a:pt x="586156" y="483082"/>
                    <a:pt x="594730" y="487649"/>
                  </a:cubicBezTo>
                  <a:cubicBezTo>
                    <a:pt x="603214" y="492165"/>
                    <a:pt x="612719" y="494743"/>
                    <a:pt x="622339" y="494960"/>
                  </a:cubicBezTo>
                  <a:cubicBezTo>
                    <a:pt x="632788" y="495189"/>
                    <a:pt x="643160" y="492982"/>
                    <a:pt x="653201" y="490328"/>
                  </a:cubicBezTo>
                  <a:cubicBezTo>
                    <a:pt x="658636" y="488887"/>
                    <a:pt x="663905" y="486858"/>
                    <a:pt x="668958" y="484396"/>
                  </a:cubicBezTo>
                  <a:cubicBezTo>
                    <a:pt x="674291" y="481806"/>
                    <a:pt x="678998" y="479114"/>
                    <a:pt x="685046" y="479063"/>
                  </a:cubicBezTo>
                  <a:cubicBezTo>
                    <a:pt x="687330" y="479050"/>
                    <a:pt x="689881" y="480747"/>
                    <a:pt x="689294" y="483426"/>
                  </a:cubicBezTo>
                  <a:cubicBezTo>
                    <a:pt x="686538" y="496146"/>
                    <a:pt x="671407" y="504171"/>
                    <a:pt x="660869" y="510078"/>
                  </a:cubicBezTo>
                  <a:cubicBezTo>
                    <a:pt x="648123" y="517223"/>
                    <a:pt x="633222" y="520004"/>
                    <a:pt x="618715" y="519481"/>
                  </a:cubicBezTo>
                  <a:cubicBezTo>
                    <a:pt x="606531" y="519048"/>
                    <a:pt x="593977" y="515679"/>
                    <a:pt x="583260" y="509798"/>
                  </a:cubicBezTo>
                  <a:cubicBezTo>
                    <a:pt x="571675" y="503482"/>
                    <a:pt x="559325" y="494028"/>
                    <a:pt x="553992" y="481550"/>
                  </a:cubicBezTo>
                  <a:cubicBezTo>
                    <a:pt x="551141" y="474878"/>
                    <a:pt x="554203" y="469306"/>
                    <a:pt x="559092" y="466670"/>
                  </a:cubicBezTo>
                  <a:close/>
                  <a:moveTo>
                    <a:pt x="760218" y="358177"/>
                  </a:moveTo>
                  <a:cubicBezTo>
                    <a:pt x="766648" y="356978"/>
                    <a:pt x="773104" y="360168"/>
                    <a:pt x="776893" y="365296"/>
                  </a:cubicBezTo>
                  <a:lnTo>
                    <a:pt x="777735" y="366700"/>
                  </a:lnTo>
                  <a:cubicBezTo>
                    <a:pt x="779330" y="368371"/>
                    <a:pt x="780695" y="370298"/>
                    <a:pt x="781703" y="372441"/>
                  </a:cubicBezTo>
                  <a:cubicBezTo>
                    <a:pt x="784012" y="377404"/>
                    <a:pt x="784842" y="383502"/>
                    <a:pt x="785020" y="388950"/>
                  </a:cubicBezTo>
                  <a:cubicBezTo>
                    <a:pt x="785186" y="393658"/>
                    <a:pt x="784778" y="398340"/>
                    <a:pt x="784038" y="402972"/>
                  </a:cubicBezTo>
                  <a:cubicBezTo>
                    <a:pt x="784076" y="406200"/>
                    <a:pt x="784050" y="409428"/>
                    <a:pt x="783859" y="412630"/>
                  </a:cubicBezTo>
                  <a:cubicBezTo>
                    <a:pt x="783566" y="417516"/>
                    <a:pt x="782124" y="422607"/>
                    <a:pt x="779138" y="426562"/>
                  </a:cubicBezTo>
                  <a:cubicBezTo>
                    <a:pt x="775068" y="431946"/>
                    <a:pt x="767822" y="435021"/>
                    <a:pt x="761137" y="433439"/>
                  </a:cubicBezTo>
                  <a:cubicBezTo>
                    <a:pt x="754145" y="431793"/>
                    <a:pt x="748684" y="427212"/>
                    <a:pt x="745801" y="420616"/>
                  </a:cubicBezTo>
                  <a:cubicBezTo>
                    <a:pt x="743951" y="416406"/>
                    <a:pt x="743568" y="411865"/>
                    <a:pt x="743364" y="407348"/>
                  </a:cubicBezTo>
                  <a:cubicBezTo>
                    <a:pt x="742790" y="404694"/>
                    <a:pt x="742445" y="401977"/>
                    <a:pt x="742228" y="399425"/>
                  </a:cubicBezTo>
                  <a:cubicBezTo>
                    <a:pt x="741374" y="389958"/>
                    <a:pt x="741807" y="378425"/>
                    <a:pt x="746145" y="369737"/>
                  </a:cubicBezTo>
                  <a:cubicBezTo>
                    <a:pt x="749029" y="363969"/>
                    <a:pt x="753685" y="359402"/>
                    <a:pt x="760218" y="358177"/>
                  </a:cubicBezTo>
                  <a:close/>
                  <a:moveTo>
                    <a:pt x="464455" y="358177"/>
                  </a:moveTo>
                  <a:cubicBezTo>
                    <a:pt x="470885" y="356978"/>
                    <a:pt x="477341" y="360168"/>
                    <a:pt x="481130" y="365296"/>
                  </a:cubicBezTo>
                  <a:lnTo>
                    <a:pt x="481972" y="366700"/>
                  </a:lnTo>
                  <a:cubicBezTo>
                    <a:pt x="483567" y="368371"/>
                    <a:pt x="484945" y="370298"/>
                    <a:pt x="485940" y="372441"/>
                  </a:cubicBezTo>
                  <a:cubicBezTo>
                    <a:pt x="488249" y="377404"/>
                    <a:pt x="489078" y="383502"/>
                    <a:pt x="489257" y="388950"/>
                  </a:cubicBezTo>
                  <a:cubicBezTo>
                    <a:pt x="489410" y="393658"/>
                    <a:pt x="489015" y="398340"/>
                    <a:pt x="488274" y="402972"/>
                  </a:cubicBezTo>
                  <a:cubicBezTo>
                    <a:pt x="488313" y="406200"/>
                    <a:pt x="488287" y="409428"/>
                    <a:pt x="488096" y="412630"/>
                  </a:cubicBezTo>
                  <a:cubicBezTo>
                    <a:pt x="487815" y="417516"/>
                    <a:pt x="486374" y="422607"/>
                    <a:pt x="483388" y="426562"/>
                  </a:cubicBezTo>
                  <a:cubicBezTo>
                    <a:pt x="479305" y="431946"/>
                    <a:pt x="472059" y="435021"/>
                    <a:pt x="465373" y="433439"/>
                  </a:cubicBezTo>
                  <a:cubicBezTo>
                    <a:pt x="458382" y="431793"/>
                    <a:pt x="452921" y="427212"/>
                    <a:pt x="450038" y="420616"/>
                  </a:cubicBezTo>
                  <a:cubicBezTo>
                    <a:pt x="448201" y="416406"/>
                    <a:pt x="447818" y="411865"/>
                    <a:pt x="447614" y="407348"/>
                  </a:cubicBezTo>
                  <a:cubicBezTo>
                    <a:pt x="447040" y="404694"/>
                    <a:pt x="446695" y="401977"/>
                    <a:pt x="446466" y="399425"/>
                  </a:cubicBezTo>
                  <a:cubicBezTo>
                    <a:pt x="445611" y="389958"/>
                    <a:pt x="446044" y="378425"/>
                    <a:pt x="450382" y="369737"/>
                  </a:cubicBezTo>
                  <a:cubicBezTo>
                    <a:pt x="453266" y="363969"/>
                    <a:pt x="457922" y="359402"/>
                    <a:pt x="464455" y="358177"/>
                  </a:cubicBezTo>
                  <a:close/>
                  <a:moveTo>
                    <a:pt x="571751" y="30212"/>
                  </a:moveTo>
                  <a:cubicBezTo>
                    <a:pt x="463484" y="30199"/>
                    <a:pt x="365743" y="66624"/>
                    <a:pt x="295483" y="124866"/>
                  </a:cubicBezTo>
                  <a:cubicBezTo>
                    <a:pt x="225184" y="183197"/>
                    <a:pt x="182533" y="262681"/>
                    <a:pt x="182520" y="350127"/>
                  </a:cubicBezTo>
                  <a:cubicBezTo>
                    <a:pt x="182533" y="437572"/>
                    <a:pt x="225172" y="517057"/>
                    <a:pt x="295483" y="575388"/>
                  </a:cubicBezTo>
                  <a:cubicBezTo>
                    <a:pt x="365743" y="633629"/>
                    <a:pt x="463484" y="670055"/>
                    <a:pt x="571751" y="670042"/>
                  </a:cubicBezTo>
                  <a:cubicBezTo>
                    <a:pt x="680019" y="670055"/>
                    <a:pt x="777760" y="633629"/>
                    <a:pt x="848020" y="575388"/>
                  </a:cubicBezTo>
                  <a:cubicBezTo>
                    <a:pt x="918318" y="517057"/>
                    <a:pt x="960957" y="437572"/>
                    <a:pt x="960983" y="350127"/>
                  </a:cubicBezTo>
                  <a:cubicBezTo>
                    <a:pt x="960957" y="262681"/>
                    <a:pt x="918318" y="183184"/>
                    <a:pt x="848020" y="124866"/>
                  </a:cubicBezTo>
                  <a:cubicBezTo>
                    <a:pt x="777760" y="66624"/>
                    <a:pt x="680019" y="30199"/>
                    <a:pt x="571751" y="30212"/>
                  </a:cubicBezTo>
                  <a:close/>
                  <a:moveTo>
                    <a:pt x="571751" y="0"/>
                  </a:moveTo>
                  <a:cubicBezTo>
                    <a:pt x="686793" y="13"/>
                    <a:pt x="791207" y="38581"/>
                    <a:pt x="867298" y="101595"/>
                  </a:cubicBezTo>
                  <a:cubicBezTo>
                    <a:pt x="943350" y="164531"/>
                    <a:pt x="991207" y="252551"/>
                    <a:pt x="991194" y="350127"/>
                  </a:cubicBezTo>
                  <a:cubicBezTo>
                    <a:pt x="991207" y="447715"/>
                    <a:pt x="943337" y="535735"/>
                    <a:pt x="867298" y="598659"/>
                  </a:cubicBezTo>
                  <a:cubicBezTo>
                    <a:pt x="835389" y="625081"/>
                    <a:pt x="798441" y="647140"/>
                    <a:pt x="757870" y="663930"/>
                  </a:cubicBezTo>
                  <a:cubicBezTo>
                    <a:pt x="781996" y="667554"/>
                    <a:pt x="805050" y="676867"/>
                    <a:pt x="828640" y="684956"/>
                  </a:cubicBezTo>
                  <a:lnTo>
                    <a:pt x="880043" y="702588"/>
                  </a:lnTo>
                  <a:cubicBezTo>
                    <a:pt x="887826" y="705254"/>
                    <a:pt x="895621" y="707934"/>
                    <a:pt x="903404" y="710613"/>
                  </a:cubicBezTo>
                  <a:cubicBezTo>
                    <a:pt x="912259" y="713675"/>
                    <a:pt x="922567" y="718995"/>
                    <a:pt x="931804" y="720246"/>
                  </a:cubicBezTo>
                  <a:cubicBezTo>
                    <a:pt x="943440" y="721815"/>
                    <a:pt x="953557" y="696273"/>
                    <a:pt x="958648" y="688043"/>
                  </a:cubicBezTo>
                  <a:cubicBezTo>
                    <a:pt x="966902" y="674685"/>
                    <a:pt x="975157" y="661340"/>
                    <a:pt x="983412" y="647982"/>
                  </a:cubicBezTo>
                  <a:cubicBezTo>
                    <a:pt x="1000355" y="620577"/>
                    <a:pt x="1017400" y="593236"/>
                    <a:pt x="1034457" y="565908"/>
                  </a:cubicBezTo>
                  <a:cubicBezTo>
                    <a:pt x="1050686" y="539907"/>
                    <a:pt x="1065613" y="512208"/>
                    <a:pt x="1084075" y="487712"/>
                  </a:cubicBezTo>
                  <a:cubicBezTo>
                    <a:pt x="1095736" y="472224"/>
                    <a:pt x="1111033" y="459363"/>
                    <a:pt x="1129699" y="455434"/>
                  </a:cubicBezTo>
                  <a:cubicBezTo>
                    <a:pt x="1133845" y="427136"/>
                    <a:pt x="1144128" y="399629"/>
                    <a:pt x="1152689" y="372517"/>
                  </a:cubicBezTo>
                  <a:cubicBezTo>
                    <a:pt x="1162270" y="342165"/>
                    <a:pt x="1172069" y="311890"/>
                    <a:pt x="1182378" y="281767"/>
                  </a:cubicBezTo>
                  <a:cubicBezTo>
                    <a:pt x="1203250" y="220796"/>
                    <a:pt x="1225092" y="160168"/>
                    <a:pt x="1248159" y="100000"/>
                  </a:cubicBezTo>
                  <a:cubicBezTo>
                    <a:pt x="1254360" y="83809"/>
                    <a:pt x="1279251" y="94080"/>
                    <a:pt x="1273051" y="110270"/>
                  </a:cubicBezTo>
                  <a:cubicBezTo>
                    <a:pt x="1250277" y="169673"/>
                    <a:pt x="1228167" y="229318"/>
                    <a:pt x="1207103" y="289333"/>
                  </a:cubicBezTo>
                  <a:cubicBezTo>
                    <a:pt x="1196577" y="319328"/>
                    <a:pt x="1186052" y="349323"/>
                    <a:pt x="1175769" y="379407"/>
                  </a:cubicBezTo>
                  <a:cubicBezTo>
                    <a:pt x="1167221" y="404439"/>
                    <a:pt x="1160102" y="430606"/>
                    <a:pt x="1148938" y="454732"/>
                  </a:cubicBezTo>
                  <a:cubicBezTo>
                    <a:pt x="1168917" y="457616"/>
                    <a:pt x="1185325" y="471841"/>
                    <a:pt x="1187545" y="493007"/>
                  </a:cubicBezTo>
                  <a:cubicBezTo>
                    <a:pt x="1189930" y="515806"/>
                    <a:pt x="1179137" y="539690"/>
                    <a:pt x="1164796" y="556914"/>
                  </a:cubicBezTo>
                  <a:cubicBezTo>
                    <a:pt x="1150545" y="574035"/>
                    <a:pt x="1131242" y="587342"/>
                    <a:pt x="1110051" y="594308"/>
                  </a:cubicBezTo>
                  <a:cubicBezTo>
                    <a:pt x="1090569" y="600726"/>
                    <a:pt x="1066136" y="604171"/>
                    <a:pt x="1046782" y="595520"/>
                  </a:cubicBezTo>
                  <a:cubicBezTo>
                    <a:pt x="1030426" y="621815"/>
                    <a:pt x="1014134" y="648135"/>
                    <a:pt x="997688" y="674367"/>
                  </a:cubicBezTo>
                  <a:lnTo>
                    <a:pt x="974009" y="712157"/>
                  </a:lnTo>
                  <a:cubicBezTo>
                    <a:pt x="968459" y="720998"/>
                    <a:pt x="963406" y="731307"/>
                    <a:pt x="955330" y="738184"/>
                  </a:cubicBezTo>
                  <a:cubicBezTo>
                    <a:pt x="935338" y="755229"/>
                    <a:pt x="907627" y="739000"/>
                    <a:pt x="886729" y="731613"/>
                  </a:cubicBezTo>
                  <a:cubicBezTo>
                    <a:pt x="860345" y="722287"/>
                    <a:pt x="833986" y="712922"/>
                    <a:pt x="807602" y="703583"/>
                  </a:cubicBezTo>
                  <a:cubicBezTo>
                    <a:pt x="784382" y="695354"/>
                    <a:pt x="760281" y="684841"/>
                    <a:pt x="735836" y="679916"/>
                  </a:cubicBezTo>
                  <a:cubicBezTo>
                    <a:pt x="757308" y="736959"/>
                    <a:pt x="778781" y="794002"/>
                    <a:pt x="800253" y="851044"/>
                  </a:cubicBezTo>
                  <a:cubicBezTo>
                    <a:pt x="821789" y="908239"/>
                    <a:pt x="845137" y="965231"/>
                    <a:pt x="863688" y="1023485"/>
                  </a:cubicBezTo>
                  <a:cubicBezTo>
                    <a:pt x="877275" y="1066149"/>
                    <a:pt x="882200" y="1113521"/>
                    <a:pt x="845673" y="1146221"/>
                  </a:cubicBezTo>
                  <a:cubicBezTo>
                    <a:pt x="812374" y="1176024"/>
                    <a:pt x="763420" y="1191143"/>
                    <a:pt x="720564" y="1200112"/>
                  </a:cubicBezTo>
                  <a:cubicBezTo>
                    <a:pt x="716278" y="1201005"/>
                    <a:pt x="711978" y="1201770"/>
                    <a:pt x="707679" y="1202536"/>
                  </a:cubicBezTo>
                  <a:cubicBezTo>
                    <a:pt x="709452" y="1221852"/>
                    <a:pt x="706160" y="1243133"/>
                    <a:pt x="704936" y="1261734"/>
                  </a:cubicBezTo>
                  <a:cubicBezTo>
                    <a:pt x="703366" y="1285439"/>
                    <a:pt x="701057" y="1309131"/>
                    <a:pt x="698723" y="1332773"/>
                  </a:cubicBezTo>
                  <a:cubicBezTo>
                    <a:pt x="695622" y="1364286"/>
                    <a:pt x="691846" y="1395735"/>
                    <a:pt x="687788" y="1427133"/>
                  </a:cubicBezTo>
                  <a:cubicBezTo>
                    <a:pt x="698620" y="1422476"/>
                    <a:pt x="710983" y="1420129"/>
                    <a:pt x="721879" y="1417297"/>
                  </a:cubicBezTo>
                  <a:cubicBezTo>
                    <a:pt x="741361" y="1412219"/>
                    <a:pt x="761200" y="1408430"/>
                    <a:pt x="781179" y="1405942"/>
                  </a:cubicBezTo>
                  <a:cubicBezTo>
                    <a:pt x="796834" y="1403990"/>
                    <a:pt x="815869" y="1400137"/>
                    <a:pt x="830975" y="1406503"/>
                  </a:cubicBezTo>
                  <a:cubicBezTo>
                    <a:pt x="844040" y="1412002"/>
                    <a:pt x="851171" y="1425488"/>
                    <a:pt x="849602" y="1439381"/>
                  </a:cubicBezTo>
                  <a:cubicBezTo>
                    <a:pt x="845851" y="1472604"/>
                    <a:pt x="810051" y="1488705"/>
                    <a:pt x="781115" y="1493872"/>
                  </a:cubicBezTo>
                  <a:cubicBezTo>
                    <a:pt x="743683" y="1500558"/>
                    <a:pt x="703290" y="1496360"/>
                    <a:pt x="666444" y="1488258"/>
                  </a:cubicBezTo>
                  <a:cubicBezTo>
                    <a:pt x="659593" y="1486753"/>
                    <a:pt x="653839" y="1481075"/>
                    <a:pt x="654936" y="1473522"/>
                  </a:cubicBezTo>
                  <a:cubicBezTo>
                    <a:pt x="661915" y="1425692"/>
                    <a:pt x="668000" y="1377707"/>
                    <a:pt x="673154" y="1329634"/>
                  </a:cubicBezTo>
                  <a:cubicBezTo>
                    <a:pt x="675693" y="1306006"/>
                    <a:pt x="677748" y="1282339"/>
                    <a:pt x="680057" y="1258685"/>
                  </a:cubicBezTo>
                  <a:cubicBezTo>
                    <a:pt x="681690" y="1242048"/>
                    <a:pt x="681767" y="1223370"/>
                    <a:pt x="684867" y="1206146"/>
                  </a:cubicBezTo>
                  <a:cubicBezTo>
                    <a:pt x="648327" y="1210982"/>
                    <a:pt x="611315" y="1212117"/>
                    <a:pt x="574495" y="1212411"/>
                  </a:cubicBezTo>
                  <a:cubicBezTo>
                    <a:pt x="560524" y="1212525"/>
                    <a:pt x="546362" y="1212538"/>
                    <a:pt x="532201" y="1212015"/>
                  </a:cubicBezTo>
                  <a:cubicBezTo>
                    <a:pt x="533527" y="1228295"/>
                    <a:pt x="532379" y="1244983"/>
                    <a:pt x="531882" y="1261109"/>
                  </a:cubicBezTo>
                  <a:cubicBezTo>
                    <a:pt x="531206" y="1282632"/>
                    <a:pt x="530045" y="1304156"/>
                    <a:pt x="529100" y="1325666"/>
                  </a:cubicBezTo>
                  <a:cubicBezTo>
                    <a:pt x="527148" y="1370371"/>
                    <a:pt x="525235" y="1415064"/>
                    <a:pt x="523385" y="1459769"/>
                  </a:cubicBezTo>
                  <a:cubicBezTo>
                    <a:pt x="523321" y="1461377"/>
                    <a:pt x="522849" y="1462767"/>
                    <a:pt x="522224" y="1464069"/>
                  </a:cubicBezTo>
                  <a:cubicBezTo>
                    <a:pt x="522313" y="1485043"/>
                    <a:pt x="500343" y="1492149"/>
                    <a:pt x="483374" y="1498567"/>
                  </a:cubicBezTo>
                  <a:cubicBezTo>
                    <a:pt x="463216" y="1506197"/>
                    <a:pt x="441897" y="1511211"/>
                    <a:pt x="420412" y="1513048"/>
                  </a:cubicBezTo>
                  <a:cubicBezTo>
                    <a:pt x="390137" y="1515638"/>
                    <a:pt x="331436" y="1518304"/>
                    <a:pt x="317542" y="1483078"/>
                  </a:cubicBezTo>
                  <a:cubicBezTo>
                    <a:pt x="301454" y="1442277"/>
                    <a:pt x="356952" y="1421290"/>
                    <a:pt x="387202" y="1418534"/>
                  </a:cubicBezTo>
                  <a:cubicBezTo>
                    <a:pt x="425082" y="1415089"/>
                    <a:pt x="462451" y="1426049"/>
                    <a:pt x="497868" y="1439202"/>
                  </a:cubicBezTo>
                  <a:cubicBezTo>
                    <a:pt x="500101" y="1400354"/>
                    <a:pt x="502308" y="1361504"/>
                    <a:pt x="504464" y="1322655"/>
                  </a:cubicBezTo>
                  <a:cubicBezTo>
                    <a:pt x="505650" y="1301170"/>
                    <a:pt x="506620" y="1279660"/>
                    <a:pt x="508087" y="1258200"/>
                  </a:cubicBezTo>
                  <a:cubicBezTo>
                    <a:pt x="509159" y="1242495"/>
                    <a:pt x="509810" y="1226445"/>
                    <a:pt x="512655" y="1210892"/>
                  </a:cubicBezTo>
                  <a:cubicBezTo>
                    <a:pt x="490545" y="1209017"/>
                    <a:pt x="468728" y="1205113"/>
                    <a:pt x="448047" y="1196947"/>
                  </a:cubicBezTo>
                  <a:cubicBezTo>
                    <a:pt x="358713" y="1161684"/>
                    <a:pt x="353814" y="1062118"/>
                    <a:pt x="359798" y="979737"/>
                  </a:cubicBezTo>
                  <a:cubicBezTo>
                    <a:pt x="363612" y="927211"/>
                    <a:pt x="371535" y="874978"/>
                    <a:pt x="383400" y="823664"/>
                  </a:cubicBezTo>
                  <a:cubicBezTo>
                    <a:pt x="394003" y="777811"/>
                    <a:pt x="407042" y="731447"/>
                    <a:pt x="426421" y="688363"/>
                  </a:cubicBezTo>
                  <a:cubicBezTo>
                    <a:pt x="412566" y="704476"/>
                    <a:pt x="396478" y="719429"/>
                    <a:pt x="382444" y="734190"/>
                  </a:cubicBezTo>
                  <a:cubicBezTo>
                    <a:pt x="361329" y="756390"/>
                    <a:pt x="339933" y="778347"/>
                    <a:pt x="318690" y="800419"/>
                  </a:cubicBezTo>
                  <a:cubicBezTo>
                    <a:pt x="308917" y="810562"/>
                    <a:pt x="299157" y="820705"/>
                    <a:pt x="289397" y="830848"/>
                  </a:cubicBezTo>
                  <a:cubicBezTo>
                    <a:pt x="282202" y="838311"/>
                    <a:pt x="274980" y="849743"/>
                    <a:pt x="265871" y="854757"/>
                  </a:cubicBezTo>
                  <a:cubicBezTo>
                    <a:pt x="243276" y="867170"/>
                    <a:pt x="224075" y="832685"/>
                    <a:pt x="212503" y="818459"/>
                  </a:cubicBezTo>
                  <a:cubicBezTo>
                    <a:pt x="197129" y="799551"/>
                    <a:pt x="181755" y="780644"/>
                    <a:pt x="166381" y="761735"/>
                  </a:cubicBezTo>
                  <a:cubicBezTo>
                    <a:pt x="137637" y="771534"/>
                    <a:pt x="107667" y="776101"/>
                    <a:pt x="77251" y="774264"/>
                  </a:cubicBezTo>
                  <a:cubicBezTo>
                    <a:pt x="53917" y="772848"/>
                    <a:pt x="28859" y="765946"/>
                    <a:pt x="12950" y="747778"/>
                  </a:cubicBezTo>
                  <a:cubicBezTo>
                    <a:pt x="-20107" y="710039"/>
                    <a:pt x="15463" y="656135"/>
                    <a:pt x="59683" y="651950"/>
                  </a:cubicBezTo>
                  <a:cubicBezTo>
                    <a:pt x="119022" y="646324"/>
                    <a:pt x="156774" y="699080"/>
                    <a:pt x="189755" y="739715"/>
                  </a:cubicBezTo>
                  <a:cubicBezTo>
                    <a:pt x="208815" y="763203"/>
                    <a:pt x="228106" y="786538"/>
                    <a:pt x="246912" y="810230"/>
                  </a:cubicBezTo>
                  <a:cubicBezTo>
                    <a:pt x="249961" y="814083"/>
                    <a:pt x="252998" y="817936"/>
                    <a:pt x="256034" y="821789"/>
                  </a:cubicBezTo>
                  <a:lnTo>
                    <a:pt x="257642" y="823818"/>
                  </a:lnTo>
                  <a:cubicBezTo>
                    <a:pt x="261074" y="820768"/>
                    <a:pt x="265743" y="816367"/>
                    <a:pt x="266713" y="815397"/>
                  </a:cubicBezTo>
                  <a:cubicBezTo>
                    <a:pt x="277264" y="804859"/>
                    <a:pt x="287802" y="794320"/>
                    <a:pt x="298341" y="783782"/>
                  </a:cubicBezTo>
                  <a:cubicBezTo>
                    <a:pt x="320591" y="761531"/>
                    <a:pt x="342701" y="739141"/>
                    <a:pt x="365092" y="717030"/>
                  </a:cubicBezTo>
                  <a:cubicBezTo>
                    <a:pt x="379318" y="702984"/>
                    <a:pt x="393671" y="686959"/>
                    <a:pt x="409159" y="673002"/>
                  </a:cubicBezTo>
                  <a:cubicBezTo>
                    <a:pt x="359249" y="655485"/>
                    <a:pt x="314199" y="630121"/>
                    <a:pt x="276205" y="598659"/>
                  </a:cubicBezTo>
                  <a:cubicBezTo>
                    <a:pt x="200165" y="535722"/>
                    <a:pt x="152296" y="447702"/>
                    <a:pt x="152309" y="350127"/>
                  </a:cubicBezTo>
                  <a:cubicBezTo>
                    <a:pt x="152296" y="252538"/>
                    <a:pt x="200165" y="164518"/>
                    <a:pt x="276205" y="101595"/>
                  </a:cubicBezTo>
                  <a:cubicBezTo>
                    <a:pt x="352296" y="38581"/>
                    <a:pt x="456710" y="13"/>
                    <a:pt x="571751" y="0"/>
                  </a:cubicBezTo>
                  <a:close/>
                </a:path>
              </a:pathLst>
            </a:custGeom>
            <a:solidFill>
              <a:schemeClr val="bg1">
                <a:alpha val="78000"/>
              </a:schemeClr>
            </a:solidFill>
            <a:ln w="12744" cap="flat">
              <a:solidFill>
                <a:schemeClr val="tx1">
                  <a:lumMod val="75000"/>
                  <a:lumOff val="25000"/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1" name="!!bannerE">
            <a:extLst>
              <a:ext uri="{FF2B5EF4-FFF2-40B4-BE49-F238E27FC236}">
                <a16:creationId xmlns:a16="http://schemas.microsoft.com/office/drawing/2014/main" id="{3BBBFA42-4413-BBD0-1694-79091941B699}"/>
              </a:ext>
            </a:extLst>
          </p:cNvPr>
          <p:cNvGrpSpPr/>
          <p:nvPr/>
        </p:nvGrpSpPr>
        <p:grpSpPr>
          <a:xfrm>
            <a:off x="695325" y="1776173"/>
            <a:ext cx="5082793" cy="4461115"/>
            <a:chOff x="695325" y="1776173"/>
            <a:chExt cx="5082793" cy="4461115"/>
          </a:xfrm>
        </p:grpSpPr>
        <p:sp>
          <p:nvSpPr>
            <p:cNvPr id="18" name="!!bannerE">
              <a:extLst>
                <a:ext uri="{FF2B5EF4-FFF2-40B4-BE49-F238E27FC236}">
                  <a16:creationId xmlns:a16="http://schemas.microsoft.com/office/drawing/2014/main" id="{A2AEFDB5-9ABA-8FFC-D913-20B75C34EDB8}"/>
                </a:ext>
              </a:extLst>
            </p:cNvPr>
            <p:cNvSpPr/>
            <p:nvPr/>
          </p:nvSpPr>
          <p:spPr>
            <a:xfrm>
              <a:off x="695325" y="1776173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>
                  <a:moveTo>
                    <a:pt x="337350" y="0"/>
                  </a:moveTo>
                  <a:lnTo>
                    <a:pt x="4745443" y="0"/>
                  </a:lnTo>
                  <a:cubicBezTo>
                    <a:pt x="4931756" y="0"/>
                    <a:pt x="5082793" y="151037"/>
                    <a:pt x="5082793" y="337350"/>
                  </a:cubicBezTo>
                  <a:lnTo>
                    <a:pt x="5082793" y="1387956"/>
                  </a:lnTo>
                  <a:lnTo>
                    <a:pt x="5004543" y="1413763"/>
                  </a:lnTo>
                  <a:cubicBezTo>
                    <a:pt x="4648802" y="1548897"/>
                    <a:pt x="4423062" y="1853178"/>
                    <a:pt x="4435879" y="2230556"/>
                  </a:cubicBezTo>
                  <a:cubicBezTo>
                    <a:pt x="4480248" y="2621229"/>
                    <a:pt x="4689350" y="2921389"/>
                    <a:pt x="5024232" y="3051736"/>
                  </a:cubicBezTo>
                  <a:lnTo>
                    <a:pt x="5082793" y="3071413"/>
                  </a:lnTo>
                  <a:lnTo>
                    <a:pt x="5082793" y="4123765"/>
                  </a:lnTo>
                  <a:cubicBezTo>
                    <a:pt x="5082793" y="4310078"/>
                    <a:pt x="4931756" y="4461115"/>
                    <a:pt x="4745443" y="4461115"/>
                  </a:cubicBezTo>
                  <a:lnTo>
                    <a:pt x="337350" y="4461115"/>
                  </a:lnTo>
                  <a:cubicBezTo>
                    <a:pt x="151037" y="4461115"/>
                    <a:pt x="0" y="4310078"/>
                    <a:pt x="0" y="4123765"/>
                  </a:cubicBezTo>
                  <a:lnTo>
                    <a:pt x="0" y="337350"/>
                  </a:lnTo>
                  <a:cubicBezTo>
                    <a:pt x="0" y="151037"/>
                    <a:pt x="151037" y="0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657749899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6" name="titulo1">
              <a:extLst>
                <a:ext uri="{FF2B5EF4-FFF2-40B4-BE49-F238E27FC236}">
                  <a16:creationId xmlns:a16="http://schemas.microsoft.com/office/drawing/2014/main" id="{E7722D63-DF7F-8E17-E0A2-1BB694374C42}"/>
                </a:ext>
              </a:extLst>
            </p:cNvPr>
            <p:cNvSpPr txBox="1"/>
            <p:nvPr/>
          </p:nvSpPr>
          <p:spPr>
            <a:xfrm>
              <a:off x="1598677" y="2124101"/>
              <a:ext cx="32760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6"/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POSITIVO</a:t>
              </a:r>
            </a:p>
          </p:txBody>
        </p:sp>
      </p:grpSp>
      <p:sp>
        <p:nvSpPr>
          <p:cNvPr id="27" name="legenda1">
            <a:extLst>
              <a:ext uri="{FF2B5EF4-FFF2-40B4-BE49-F238E27FC236}">
                <a16:creationId xmlns:a16="http://schemas.microsoft.com/office/drawing/2014/main" id="{BE28F0A7-E679-654F-3F77-648DD415A7A5}"/>
              </a:ext>
            </a:extLst>
          </p:cNvPr>
          <p:cNvSpPr txBox="1"/>
          <p:nvPr/>
        </p:nvSpPr>
        <p:spPr>
          <a:xfrm>
            <a:off x="993914" y="3061946"/>
            <a:ext cx="40393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Aparência alinhada ao contexto e artefatos discretos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reforçam profissionalismo, confiança e conexão com o público.</a:t>
            </a:r>
          </a:p>
        </p:txBody>
      </p:sp>
      <p:grpSp>
        <p:nvGrpSpPr>
          <p:cNvPr id="32" name="!!bannerD">
            <a:extLst>
              <a:ext uri="{FF2B5EF4-FFF2-40B4-BE49-F238E27FC236}">
                <a16:creationId xmlns:a16="http://schemas.microsoft.com/office/drawing/2014/main" id="{2C6B3F0E-C2DF-C39C-442A-38CCC953B1CC}"/>
              </a:ext>
            </a:extLst>
          </p:cNvPr>
          <p:cNvGrpSpPr/>
          <p:nvPr/>
        </p:nvGrpSpPr>
        <p:grpSpPr>
          <a:xfrm>
            <a:off x="6411728" y="1776172"/>
            <a:ext cx="5082793" cy="4461115"/>
            <a:chOff x="6411728" y="1776172"/>
            <a:chExt cx="5082793" cy="4461115"/>
          </a:xfrm>
        </p:grpSpPr>
        <p:sp>
          <p:nvSpPr>
            <p:cNvPr id="19" name="!!bannerD">
              <a:extLst>
                <a:ext uri="{FF2B5EF4-FFF2-40B4-BE49-F238E27FC236}">
                  <a16:creationId xmlns:a16="http://schemas.microsoft.com/office/drawing/2014/main" id="{8CAD3B2A-BB23-3421-81D7-C89C190A4CD5}"/>
                </a:ext>
              </a:extLst>
            </p:cNvPr>
            <p:cNvSpPr/>
            <p:nvPr/>
          </p:nvSpPr>
          <p:spPr>
            <a:xfrm flipH="1">
              <a:off x="6411728" y="1776172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 extrusionOk="0">
                  <a:moveTo>
                    <a:pt x="337350" y="0"/>
                  </a:moveTo>
                  <a:cubicBezTo>
                    <a:pt x="2022357" y="118645"/>
                    <a:pt x="3816972" y="116012"/>
                    <a:pt x="4745443" y="0"/>
                  </a:cubicBezTo>
                  <a:cubicBezTo>
                    <a:pt x="4966404" y="7294"/>
                    <a:pt x="5055930" y="151891"/>
                    <a:pt x="5082793" y="337350"/>
                  </a:cubicBezTo>
                  <a:cubicBezTo>
                    <a:pt x="5110841" y="729397"/>
                    <a:pt x="5021731" y="1096889"/>
                    <a:pt x="5082793" y="1387956"/>
                  </a:cubicBezTo>
                  <a:cubicBezTo>
                    <a:pt x="5065753" y="1389464"/>
                    <a:pt x="5016562" y="1407731"/>
                    <a:pt x="5004543" y="1413763"/>
                  </a:cubicBezTo>
                  <a:cubicBezTo>
                    <a:pt x="4711854" y="1556377"/>
                    <a:pt x="4450938" y="1795809"/>
                    <a:pt x="4435879" y="2230556"/>
                  </a:cubicBezTo>
                  <a:cubicBezTo>
                    <a:pt x="4410870" y="2610605"/>
                    <a:pt x="4638288" y="2969463"/>
                    <a:pt x="5024232" y="3051736"/>
                  </a:cubicBezTo>
                  <a:cubicBezTo>
                    <a:pt x="5044495" y="3056471"/>
                    <a:pt x="5057857" y="3059475"/>
                    <a:pt x="5082793" y="3071413"/>
                  </a:cubicBezTo>
                  <a:cubicBezTo>
                    <a:pt x="5005092" y="3553642"/>
                    <a:pt x="5156738" y="3978412"/>
                    <a:pt x="5082793" y="4123765"/>
                  </a:cubicBezTo>
                  <a:cubicBezTo>
                    <a:pt x="5073698" y="4308607"/>
                    <a:pt x="4948641" y="4474924"/>
                    <a:pt x="4745443" y="4461115"/>
                  </a:cubicBezTo>
                  <a:cubicBezTo>
                    <a:pt x="3990894" y="4330161"/>
                    <a:pt x="1931192" y="4417541"/>
                    <a:pt x="337350" y="4461115"/>
                  </a:cubicBezTo>
                  <a:cubicBezTo>
                    <a:pt x="170007" y="4490335"/>
                    <a:pt x="3116" y="4313895"/>
                    <a:pt x="0" y="4123765"/>
                  </a:cubicBezTo>
                  <a:cubicBezTo>
                    <a:pt x="150439" y="3009228"/>
                    <a:pt x="-85879" y="1259489"/>
                    <a:pt x="0" y="337350"/>
                  </a:cubicBezTo>
                  <a:cubicBezTo>
                    <a:pt x="-14348" y="153393"/>
                    <a:pt x="135662" y="-10609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7350 w 5082793"/>
                        <a:gd name="connsiteY0" fmla="*/ 0 h 4461115"/>
                        <a:gd name="connsiteX1" fmla="*/ 4745443 w 5082793"/>
                        <a:gd name="connsiteY1" fmla="*/ 0 h 4461115"/>
                        <a:gd name="connsiteX2" fmla="*/ 5082793 w 5082793"/>
                        <a:gd name="connsiteY2" fmla="*/ 337350 h 4461115"/>
                        <a:gd name="connsiteX3" fmla="*/ 5082793 w 5082793"/>
                        <a:gd name="connsiteY3" fmla="*/ 1387956 h 4461115"/>
                        <a:gd name="connsiteX4" fmla="*/ 5004543 w 5082793"/>
                        <a:gd name="connsiteY4" fmla="*/ 1413763 h 4461115"/>
                        <a:gd name="connsiteX5" fmla="*/ 4435879 w 5082793"/>
                        <a:gd name="connsiteY5" fmla="*/ 2230556 h 4461115"/>
                        <a:gd name="connsiteX6" fmla="*/ 5024232 w 5082793"/>
                        <a:gd name="connsiteY6" fmla="*/ 3051736 h 4461115"/>
                        <a:gd name="connsiteX7" fmla="*/ 5082793 w 5082793"/>
                        <a:gd name="connsiteY7" fmla="*/ 3071413 h 4461115"/>
                        <a:gd name="connsiteX8" fmla="*/ 5082793 w 5082793"/>
                        <a:gd name="connsiteY8" fmla="*/ 4123765 h 4461115"/>
                        <a:gd name="connsiteX9" fmla="*/ 4745443 w 5082793"/>
                        <a:gd name="connsiteY9" fmla="*/ 4461115 h 4461115"/>
                        <a:gd name="connsiteX10" fmla="*/ 337350 w 5082793"/>
                        <a:gd name="connsiteY10" fmla="*/ 4461115 h 4461115"/>
                        <a:gd name="connsiteX11" fmla="*/ 0 w 5082793"/>
                        <a:gd name="connsiteY11" fmla="*/ 4123765 h 4461115"/>
                        <a:gd name="connsiteX12" fmla="*/ 0 w 5082793"/>
                        <a:gd name="connsiteY12" fmla="*/ 337350 h 4461115"/>
                        <a:gd name="connsiteX13" fmla="*/ 337350 w 5082793"/>
                        <a:gd name="connsiteY13" fmla="*/ 0 h 4461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82793" h="4461115">
                          <a:moveTo>
                            <a:pt x="337350" y="0"/>
                          </a:moveTo>
                          <a:lnTo>
                            <a:pt x="4745443" y="0"/>
                          </a:lnTo>
                          <a:cubicBezTo>
                            <a:pt x="4931756" y="0"/>
                            <a:pt x="5082793" y="151037"/>
                            <a:pt x="5082793" y="337350"/>
                          </a:cubicBezTo>
                          <a:lnTo>
                            <a:pt x="5082793" y="1387956"/>
                          </a:lnTo>
                          <a:lnTo>
                            <a:pt x="5004543" y="1413763"/>
                          </a:lnTo>
                          <a:cubicBezTo>
                            <a:pt x="4648802" y="1548897"/>
                            <a:pt x="4423062" y="1853178"/>
                            <a:pt x="4435879" y="2230556"/>
                          </a:cubicBezTo>
                          <a:cubicBezTo>
                            <a:pt x="4480248" y="2621229"/>
                            <a:pt x="4689350" y="2921389"/>
                            <a:pt x="5024232" y="3051736"/>
                          </a:cubicBezTo>
                          <a:lnTo>
                            <a:pt x="5082793" y="3071413"/>
                          </a:lnTo>
                          <a:lnTo>
                            <a:pt x="5082793" y="4123765"/>
                          </a:lnTo>
                          <a:cubicBezTo>
                            <a:pt x="5082793" y="4310078"/>
                            <a:pt x="4931756" y="4461115"/>
                            <a:pt x="4745443" y="4461115"/>
                          </a:cubicBezTo>
                          <a:lnTo>
                            <a:pt x="337350" y="4461115"/>
                          </a:lnTo>
                          <a:cubicBezTo>
                            <a:pt x="151037" y="4461115"/>
                            <a:pt x="0" y="4310078"/>
                            <a:pt x="0" y="4123765"/>
                          </a:cubicBezTo>
                          <a:lnTo>
                            <a:pt x="0" y="337350"/>
                          </a:lnTo>
                          <a:cubicBezTo>
                            <a:pt x="0" y="151037"/>
                            <a:pt x="151037" y="0"/>
                            <a:pt x="3373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8" name="titulo4">
              <a:extLst>
                <a:ext uri="{FF2B5EF4-FFF2-40B4-BE49-F238E27FC236}">
                  <a16:creationId xmlns:a16="http://schemas.microsoft.com/office/drawing/2014/main" id="{DF411A6D-EB4C-1D2E-1F24-2CDDF70D7F3D}"/>
                </a:ext>
              </a:extLst>
            </p:cNvPr>
            <p:cNvSpPr txBox="1"/>
            <p:nvPr/>
          </p:nvSpPr>
          <p:spPr>
            <a:xfrm>
              <a:off x="7349635" y="2124101"/>
              <a:ext cx="32069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2"/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NEGATIVO</a:t>
              </a:r>
            </a:p>
          </p:txBody>
        </p:sp>
      </p:grpSp>
      <p:sp>
        <p:nvSpPr>
          <p:cNvPr id="29" name="legenda2">
            <a:extLst>
              <a:ext uri="{FF2B5EF4-FFF2-40B4-BE49-F238E27FC236}">
                <a16:creationId xmlns:a16="http://schemas.microsoft.com/office/drawing/2014/main" id="{E60D1770-8E8F-045E-0FDF-6414FB3C75A3}"/>
              </a:ext>
            </a:extLst>
          </p:cNvPr>
          <p:cNvSpPr txBox="1"/>
          <p:nvPr/>
        </p:nvSpPr>
        <p:spPr>
          <a:xfrm>
            <a:off x="7225876" y="3061946"/>
            <a:ext cx="39722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Aparência desalinhada ou artefatos exagerados podem </a:t>
            </a: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desviar a atenção ou comprometer a credibilidade.</a:t>
            </a:r>
          </a:p>
        </p:txBody>
      </p:sp>
    </p:spTree>
    <p:extLst>
      <p:ext uri="{BB962C8B-B14F-4D97-AF65-F5344CB8AC3E}">
        <p14:creationId xmlns:p14="http://schemas.microsoft.com/office/powerpoint/2010/main" val="245908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200A-731D-8D19-75B6-30208781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8AF6D4A-A494-B6CE-EE74-9682A28294B3}"/>
              </a:ext>
            </a:extLst>
          </p:cNvPr>
          <p:cNvSpPr txBox="1"/>
          <p:nvPr/>
        </p:nvSpPr>
        <p:spPr>
          <a:xfrm>
            <a:off x="2927550" y="2751893"/>
            <a:ext cx="6354625" cy="144655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8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Cronêmica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1E4720-A857-01F2-2A48-2F3DB484D856}"/>
              </a:ext>
            </a:extLst>
          </p:cNvPr>
          <p:cNvSpPr txBox="1"/>
          <p:nvPr/>
        </p:nvSpPr>
        <p:spPr>
          <a:xfrm>
            <a:off x="-175372" y="9815681"/>
            <a:ext cx="12540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O tempo também é uma mensagem</a:t>
            </a:r>
          </a:p>
        </p:txBody>
      </p:sp>
      <p:grpSp>
        <p:nvGrpSpPr>
          <p:cNvPr id="17" name="relogio">
            <a:extLst>
              <a:ext uri="{FF2B5EF4-FFF2-40B4-BE49-F238E27FC236}">
                <a16:creationId xmlns:a16="http://schemas.microsoft.com/office/drawing/2014/main" id="{892BA7F7-01DB-2FCC-C997-07C9CC8E0F9B}"/>
              </a:ext>
            </a:extLst>
          </p:cNvPr>
          <p:cNvGrpSpPr/>
          <p:nvPr/>
        </p:nvGrpSpPr>
        <p:grpSpPr>
          <a:xfrm>
            <a:off x="5517450" y="14953129"/>
            <a:ext cx="1158868" cy="1087708"/>
            <a:chOff x="4719541" y="2521873"/>
            <a:chExt cx="2754686" cy="2585536"/>
          </a:xfrm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0C84DD3C-10EA-234F-701E-5E6721EC7F50}"/>
                </a:ext>
              </a:extLst>
            </p:cNvPr>
            <p:cNvSpPr/>
            <p:nvPr/>
          </p:nvSpPr>
          <p:spPr>
            <a:xfrm>
              <a:off x="4719541" y="2521873"/>
              <a:ext cx="2754686" cy="2585536"/>
            </a:xfrm>
            <a:custGeom>
              <a:avLst/>
              <a:gdLst>
                <a:gd name="connsiteX0" fmla="*/ 7309662 w 7309661"/>
                <a:gd name="connsiteY0" fmla="*/ 3224130 h 6860814"/>
                <a:gd name="connsiteX1" fmla="*/ 6633833 w 7309661"/>
                <a:gd name="connsiteY1" fmla="*/ 5560228 h 6860814"/>
                <a:gd name="connsiteX2" fmla="*/ 6429065 w 7309661"/>
                <a:gd name="connsiteY2" fmla="*/ 5898932 h 6860814"/>
                <a:gd name="connsiteX3" fmla="*/ 5981715 w 7309661"/>
                <a:gd name="connsiteY3" fmla="*/ 6297402 h 6860814"/>
                <a:gd name="connsiteX4" fmla="*/ 5684170 w 7309661"/>
                <a:gd name="connsiteY4" fmla="*/ 6469095 h 6860814"/>
                <a:gd name="connsiteX5" fmla="*/ 4635285 w 7309661"/>
                <a:gd name="connsiteY5" fmla="*/ 6767856 h 6860814"/>
                <a:gd name="connsiteX6" fmla="*/ 2725502 w 7309661"/>
                <a:gd name="connsiteY6" fmla="*/ 6771504 h 6860814"/>
                <a:gd name="connsiteX7" fmla="*/ 2316880 w 7309661"/>
                <a:gd name="connsiteY7" fmla="*/ 6712165 h 6860814"/>
                <a:gd name="connsiteX8" fmla="*/ 1571558 w 7309661"/>
                <a:gd name="connsiteY8" fmla="*/ 6442830 h 6860814"/>
                <a:gd name="connsiteX9" fmla="*/ 1116182 w 7309661"/>
                <a:gd name="connsiteY9" fmla="*/ 6169787 h 6860814"/>
                <a:gd name="connsiteX10" fmla="*/ 38844 w 7309661"/>
                <a:gd name="connsiteY10" fmla="*/ 4345243 h 6860814"/>
                <a:gd name="connsiteX11" fmla="*/ 275226 w 7309661"/>
                <a:gd name="connsiteY11" fmla="*/ 2475587 h 6860814"/>
                <a:gd name="connsiteX12" fmla="*/ 960114 w 7309661"/>
                <a:gd name="connsiteY12" fmla="*/ 1188982 h 6860814"/>
                <a:gd name="connsiteX13" fmla="*/ 1981214 w 7309661"/>
                <a:gd name="connsiteY13" fmla="*/ 265280 h 6860814"/>
                <a:gd name="connsiteX14" fmla="*/ 5014846 w 7309661"/>
                <a:gd name="connsiteY14" fmla="*/ 299023 h 6860814"/>
                <a:gd name="connsiteX15" fmla="*/ 6011810 w 7309661"/>
                <a:gd name="connsiteY15" fmla="*/ 800119 h 6860814"/>
                <a:gd name="connsiteX16" fmla="*/ 6759623 w 7309661"/>
                <a:gd name="connsiteY16" fmla="*/ 1443482 h 6860814"/>
                <a:gd name="connsiteX17" fmla="*/ 7309662 w 7309661"/>
                <a:gd name="connsiteY17" fmla="*/ 3224069 h 6860814"/>
                <a:gd name="connsiteX18" fmla="*/ 1665005 w 7309661"/>
                <a:gd name="connsiteY18" fmla="*/ 694391 h 6860814"/>
                <a:gd name="connsiteX19" fmla="*/ 1128950 w 7309661"/>
                <a:gd name="connsiteY19" fmla="*/ 1210322 h 6860814"/>
                <a:gd name="connsiteX20" fmla="*/ 106755 w 7309661"/>
                <a:gd name="connsiteY20" fmla="*/ 3603387 h 6860814"/>
                <a:gd name="connsiteX21" fmla="*/ 1086148 w 7309661"/>
                <a:gd name="connsiteY21" fmla="*/ 5996087 h 6860814"/>
                <a:gd name="connsiteX22" fmla="*/ 4367774 w 7309661"/>
                <a:gd name="connsiteY22" fmla="*/ 6679030 h 6860814"/>
                <a:gd name="connsiteX23" fmla="*/ 6296830 w 7309661"/>
                <a:gd name="connsiteY23" fmla="*/ 5891394 h 6860814"/>
                <a:gd name="connsiteX24" fmla="*/ 6852280 w 7309661"/>
                <a:gd name="connsiteY24" fmla="*/ 4900753 h 6860814"/>
                <a:gd name="connsiteX25" fmla="*/ 7198462 w 7309661"/>
                <a:gd name="connsiteY25" fmla="*/ 3043864 h 6860814"/>
                <a:gd name="connsiteX26" fmla="*/ 6904079 w 7309661"/>
                <a:gd name="connsiteY26" fmla="*/ 1852834 h 6860814"/>
                <a:gd name="connsiteX27" fmla="*/ 6415933 w 7309661"/>
                <a:gd name="connsiteY27" fmla="*/ 1231966 h 6860814"/>
                <a:gd name="connsiteX28" fmla="*/ 5950403 w 7309661"/>
                <a:gd name="connsiteY28" fmla="*/ 887850 h 6860814"/>
                <a:gd name="connsiteX29" fmla="*/ 4127440 w 7309661"/>
                <a:gd name="connsiteY29" fmla="*/ 211048 h 6860814"/>
                <a:gd name="connsiteX30" fmla="*/ 3809224 w 7309661"/>
                <a:gd name="connsiteY30" fmla="*/ 143806 h 6860814"/>
                <a:gd name="connsiteX31" fmla="*/ 3169326 w 7309661"/>
                <a:gd name="connsiteY31" fmla="*/ 80637 h 6860814"/>
                <a:gd name="connsiteX32" fmla="*/ 2608041 w 7309661"/>
                <a:gd name="connsiteY32" fmla="*/ 177792 h 6860814"/>
                <a:gd name="connsiteX33" fmla="*/ 1664883 w 7309661"/>
                <a:gd name="connsiteY33" fmla="*/ 694330 h 686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09661" h="6860814">
                  <a:moveTo>
                    <a:pt x="7309662" y="3224130"/>
                  </a:moveTo>
                  <a:cubicBezTo>
                    <a:pt x="7252998" y="4049583"/>
                    <a:pt x="7068598" y="4853878"/>
                    <a:pt x="6633833" y="5560228"/>
                  </a:cubicBezTo>
                  <a:cubicBezTo>
                    <a:pt x="6568961" y="5675196"/>
                    <a:pt x="6508528" y="5794482"/>
                    <a:pt x="6429065" y="5898932"/>
                  </a:cubicBezTo>
                  <a:cubicBezTo>
                    <a:pt x="6315799" y="6069896"/>
                    <a:pt x="6140822" y="6173617"/>
                    <a:pt x="5981715" y="6297402"/>
                  </a:cubicBezTo>
                  <a:cubicBezTo>
                    <a:pt x="5895260" y="6376925"/>
                    <a:pt x="5792086" y="6427813"/>
                    <a:pt x="5684170" y="6469095"/>
                  </a:cubicBezTo>
                  <a:cubicBezTo>
                    <a:pt x="5347289" y="6616104"/>
                    <a:pt x="4993263" y="6694838"/>
                    <a:pt x="4635285" y="6767856"/>
                  </a:cubicBezTo>
                  <a:cubicBezTo>
                    <a:pt x="4005115" y="6897355"/>
                    <a:pt x="3357009" y="6884953"/>
                    <a:pt x="2725502" y="6771504"/>
                  </a:cubicBezTo>
                  <a:cubicBezTo>
                    <a:pt x="2589984" y="6747671"/>
                    <a:pt x="2451547" y="6739463"/>
                    <a:pt x="2316880" y="6712165"/>
                  </a:cubicBezTo>
                  <a:cubicBezTo>
                    <a:pt x="2056421" y="6661155"/>
                    <a:pt x="1821559" y="6524057"/>
                    <a:pt x="1571558" y="6442830"/>
                  </a:cubicBezTo>
                  <a:cubicBezTo>
                    <a:pt x="1394454" y="6389207"/>
                    <a:pt x="1254437" y="6281108"/>
                    <a:pt x="1116182" y="6169787"/>
                  </a:cubicBezTo>
                  <a:cubicBezTo>
                    <a:pt x="572467" y="5755632"/>
                    <a:pt x="181293" y="5004778"/>
                    <a:pt x="38844" y="4345243"/>
                  </a:cubicBezTo>
                  <a:cubicBezTo>
                    <a:pt x="-88223" y="3715620"/>
                    <a:pt x="124387" y="3082957"/>
                    <a:pt x="275226" y="2475587"/>
                  </a:cubicBezTo>
                  <a:cubicBezTo>
                    <a:pt x="466557" y="2028844"/>
                    <a:pt x="740938" y="1622410"/>
                    <a:pt x="960114" y="1188982"/>
                  </a:cubicBezTo>
                  <a:cubicBezTo>
                    <a:pt x="1185492" y="781819"/>
                    <a:pt x="1570890" y="472965"/>
                    <a:pt x="1981214" y="265280"/>
                  </a:cubicBezTo>
                  <a:cubicBezTo>
                    <a:pt x="3276513" y="-193015"/>
                    <a:pt x="3743684" y="25736"/>
                    <a:pt x="5014846" y="299023"/>
                  </a:cubicBezTo>
                  <a:cubicBezTo>
                    <a:pt x="5393434" y="363043"/>
                    <a:pt x="5718946" y="560757"/>
                    <a:pt x="6011810" y="800119"/>
                  </a:cubicBezTo>
                  <a:cubicBezTo>
                    <a:pt x="6273423" y="1000204"/>
                    <a:pt x="6574676" y="1160954"/>
                    <a:pt x="6759623" y="1443482"/>
                  </a:cubicBezTo>
                  <a:cubicBezTo>
                    <a:pt x="7271602" y="2102531"/>
                    <a:pt x="7241629" y="2426523"/>
                    <a:pt x="7309662" y="3224069"/>
                  </a:cubicBezTo>
                  <a:close/>
                  <a:moveTo>
                    <a:pt x="1665005" y="694391"/>
                  </a:moveTo>
                  <a:cubicBezTo>
                    <a:pt x="1422239" y="742300"/>
                    <a:pt x="1284714" y="1036987"/>
                    <a:pt x="1128950" y="1210322"/>
                  </a:cubicBezTo>
                  <a:cubicBezTo>
                    <a:pt x="528389" y="1935337"/>
                    <a:pt x="226466" y="2672572"/>
                    <a:pt x="106755" y="3603387"/>
                  </a:cubicBezTo>
                  <a:cubicBezTo>
                    <a:pt x="-20920" y="4491705"/>
                    <a:pt x="444427" y="5404950"/>
                    <a:pt x="1086148" y="5996087"/>
                  </a:cubicBezTo>
                  <a:cubicBezTo>
                    <a:pt x="1921511" y="6689548"/>
                    <a:pt x="3325151" y="6798680"/>
                    <a:pt x="4367774" y="6679030"/>
                  </a:cubicBezTo>
                  <a:cubicBezTo>
                    <a:pt x="5049075" y="6559136"/>
                    <a:pt x="5818351" y="6440338"/>
                    <a:pt x="6296830" y="5891394"/>
                  </a:cubicBezTo>
                  <a:cubicBezTo>
                    <a:pt x="6534489" y="5593970"/>
                    <a:pt x="6674081" y="5234473"/>
                    <a:pt x="6852280" y="4900753"/>
                  </a:cubicBezTo>
                  <a:cubicBezTo>
                    <a:pt x="7073280" y="4309615"/>
                    <a:pt x="7208859" y="3675980"/>
                    <a:pt x="7198462" y="3043864"/>
                  </a:cubicBezTo>
                  <a:cubicBezTo>
                    <a:pt x="7151040" y="2635303"/>
                    <a:pt x="7150797" y="2201388"/>
                    <a:pt x="6904079" y="1852834"/>
                  </a:cubicBezTo>
                  <a:cubicBezTo>
                    <a:pt x="6749348" y="1641075"/>
                    <a:pt x="6630002" y="1390709"/>
                    <a:pt x="6415933" y="1231966"/>
                  </a:cubicBezTo>
                  <a:cubicBezTo>
                    <a:pt x="6263209" y="1114079"/>
                    <a:pt x="6105134" y="1003184"/>
                    <a:pt x="5950403" y="887850"/>
                  </a:cubicBezTo>
                  <a:cubicBezTo>
                    <a:pt x="5453989" y="413079"/>
                    <a:pt x="4763751" y="360550"/>
                    <a:pt x="4127440" y="211048"/>
                  </a:cubicBezTo>
                  <a:cubicBezTo>
                    <a:pt x="4021591" y="188127"/>
                    <a:pt x="3920059" y="151345"/>
                    <a:pt x="3809224" y="143806"/>
                  </a:cubicBezTo>
                  <a:cubicBezTo>
                    <a:pt x="3596067" y="135172"/>
                    <a:pt x="3383274" y="62762"/>
                    <a:pt x="3169326" y="80637"/>
                  </a:cubicBezTo>
                  <a:cubicBezTo>
                    <a:pt x="2981765" y="110002"/>
                    <a:pt x="2795906" y="150615"/>
                    <a:pt x="2608041" y="177792"/>
                  </a:cubicBezTo>
                  <a:cubicBezTo>
                    <a:pt x="2267269" y="249898"/>
                    <a:pt x="1816513" y="346323"/>
                    <a:pt x="1664883" y="69433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A6AFC72C-00B7-1718-1284-5E6FEF5CDE21}"/>
                </a:ext>
              </a:extLst>
            </p:cNvPr>
            <p:cNvSpPr/>
            <p:nvPr/>
          </p:nvSpPr>
          <p:spPr>
            <a:xfrm>
              <a:off x="4987040" y="2782513"/>
              <a:ext cx="2233965" cy="2111890"/>
            </a:xfrm>
            <a:custGeom>
              <a:avLst/>
              <a:gdLst>
                <a:gd name="connsiteX0" fmla="*/ 2801983 w 5927908"/>
                <a:gd name="connsiteY0" fmla="*/ 2347 h 5603976"/>
                <a:gd name="connsiteX1" fmla="*/ 3838890 w 5927908"/>
                <a:gd name="connsiteY1" fmla="*/ 189848 h 5603976"/>
                <a:gd name="connsiteX2" fmla="*/ 4935623 w 5927908"/>
                <a:gd name="connsiteY2" fmla="*/ 630632 h 5603976"/>
                <a:gd name="connsiteX3" fmla="*/ 5285758 w 5927908"/>
                <a:gd name="connsiteY3" fmla="*/ 996939 h 5603976"/>
                <a:gd name="connsiteX4" fmla="*/ 5605920 w 5927908"/>
                <a:gd name="connsiteY4" fmla="*/ 1412311 h 5603976"/>
                <a:gd name="connsiteX5" fmla="*/ 5889481 w 5927908"/>
                <a:gd name="connsiteY5" fmla="*/ 2309444 h 5603976"/>
                <a:gd name="connsiteX6" fmla="*/ 5927905 w 5927908"/>
                <a:gd name="connsiteY6" fmla="*/ 2860151 h 5603976"/>
                <a:gd name="connsiteX7" fmla="*/ 5732379 w 5927908"/>
                <a:gd name="connsiteY7" fmla="*/ 3758257 h 5603976"/>
                <a:gd name="connsiteX8" fmla="*/ 4354578 w 5927908"/>
                <a:gd name="connsiteY8" fmla="*/ 5329761 h 5603976"/>
                <a:gd name="connsiteX9" fmla="*/ 3804661 w 5927908"/>
                <a:gd name="connsiteY9" fmla="*/ 5495374 h 5603976"/>
                <a:gd name="connsiteX10" fmla="*/ 2962550 w 5927908"/>
                <a:gd name="connsiteY10" fmla="*/ 5596238 h 5603976"/>
                <a:gd name="connsiteX11" fmla="*/ 1436949 w 5927908"/>
                <a:gd name="connsiteY11" fmla="*/ 5277353 h 5603976"/>
                <a:gd name="connsiteX12" fmla="*/ 911108 w 5927908"/>
                <a:gd name="connsiteY12" fmla="*/ 4944302 h 5603976"/>
                <a:gd name="connsiteX13" fmla="*/ 515375 w 5927908"/>
                <a:gd name="connsiteY13" fmla="*/ 4599761 h 5603976"/>
                <a:gd name="connsiteX14" fmla="*/ 10874 w 5927908"/>
                <a:gd name="connsiteY14" fmla="*/ 3109848 h 5603976"/>
                <a:gd name="connsiteX15" fmla="*/ 595142 w 5927908"/>
                <a:gd name="connsiteY15" fmla="*/ 1359781 h 5603976"/>
                <a:gd name="connsiteX16" fmla="*/ 1588944 w 5927908"/>
                <a:gd name="connsiteY16" fmla="*/ 396500 h 5603976"/>
                <a:gd name="connsiteX17" fmla="*/ 2801983 w 5927908"/>
                <a:gd name="connsiteY17" fmla="*/ 2225 h 5603976"/>
                <a:gd name="connsiteX18" fmla="*/ 5831966 w 5927908"/>
                <a:gd name="connsiteY18" fmla="*/ 2826895 h 5603976"/>
                <a:gd name="connsiteX19" fmla="*/ 5343091 w 5927908"/>
                <a:gd name="connsiteY19" fmla="*/ 1211009 h 5603976"/>
                <a:gd name="connsiteX20" fmla="*/ 4532716 w 5927908"/>
                <a:gd name="connsiteY20" fmla="*/ 514630 h 5603976"/>
                <a:gd name="connsiteX21" fmla="*/ 3628834 w 5927908"/>
                <a:gd name="connsiteY21" fmla="*/ 248153 h 5603976"/>
                <a:gd name="connsiteX22" fmla="*/ 2495440 w 5927908"/>
                <a:gd name="connsiteY22" fmla="*/ 203162 h 5603976"/>
                <a:gd name="connsiteX23" fmla="*/ 1923332 w 5927908"/>
                <a:gd name="connsiteY23" fmla="*/ 348713 h 5603976"/>
                <a:gd name="connsiteX24" fmla="*/ 1438530 w 5927908"/>
                <a:gd name="connsiteY24" fmla="*/ 601875 h 5603976"/>
                <a:gd name="connsiteX25" fmla="*/ 886303 w 5927908"/>
                <a:gd name="connsiteY25" fmla="*/ 1117927 h 5603976"/>
                <a:gd name="connsiteX26" fmla="*/ 172718 w 5927908"/>
                <a:gd name="connsiteY26" fmla="*/ 2556830 h 5603976"/>
                <a:gd name="connsiteX27" fmla="*/ 133260 w 5927908"/>
                <a:gd name="connsiteY27" fmla="*/ 3596414 h 5603976"/>
                <a:gd name="connsiteX28" fmla="*/ 1607365 w 5927908"/>
                <a:gd name="connsiteY28" fmla="*/ 5196309 h 5603976"/>
                <a:gd name="connsiteX29" fmla="*/ 3652059 w 5927908"/>
                <a:gd name="connsiteY29" fmla="*/ 5401563 h 5603976"/>
                <a:gd name="connsiteX30" fmla="*/ 5832027 w 5927908"/>
                <a:gd name="connsiteY30" fmla="*/ 2826895 h 560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27908" h="5603976">
                  <a:moveTo>
                    <a:pt x="2801983" y="2347"/>
                  </a:moveTo>
                  <a:cubicBezTo>
                    <a:pt x="3156069" y="8974"/>
                    <a:pt x="3519398" y="37975"/>
                    <a:pt x="3838890" y="189848"/>
                  </a:cubicBezTo>
                  <a:cubicBezTo>
                    <a:pt x="4233894" y="235081"/>
                    <a:pt x="4614246" y="396804"/>
                    <a:pt x="4935623" y="630632"/>
                  </a:cubicBezTo>
                  <a:cubicBezTo>
                    <a:pt x="5051808" y="753201"/>
                    <a:pt x="5150665" y="892854"/>
                    <a:pt x="5285758" y="996939"/>
                  </a:cubicBezTo>
                  <a:cubicBezTo>
                    <a:pt x="5419088" y="1117015"/>
                    <a:pt x="5508704" y="1265727"/>
                    <a:pt x="5605920" y="1412311"/>
                  </a:cubicBezTo>
                  <a:cubicBezTo>
                    <a:pt x="5766852" y="1685172"/>
                    <a:pt x="5828258" y="2003327"/>
                    <a:pt x="5889481" y="2309444"/>
                  </a:cubicBezTo>
                  <a:cubicBezTo>
                    <a:pt x="5906565" y="2492689"/>
                    <a:pt x="5926629" y="2676481"/>
                    <a:pt x="5927905" y="2860151"/>
                  </a:cubicBezTo>
                  <a:cubicBezTo>
                    <a:pt x="5928513" y="3168943"/>
                    <a:pt x="5829170" y="3468130"/>
                    <a:pt x="5732379" y="3758257"/>
                  </a:cubicBezTo>
                  <a:cubicBezTo>
                    <a:pt x="5504205" y="4435120"/>
                    <a:pt x="5019403" y="5046929"/>
                    <a:pt x="4354578" y="5329761"/>
                  </a:cubicBezTo>
                  <a:cubicBezTo>
                    <a:pt x="4181912" y="5420958"/>
                    <a:pt x="3997573" y="5470082"/>
                    <a:pt x="3804661" y="5495374"/>
                  </a:cubicBezTo>
                  <a:cubicBezTo>
                    <a:pt x="3525052" y="5544438"/>
                    <a:pt x="3248361" y="5611437"/>
                    <a:pt x="2962550" y="5596238"/>
                  </a:cubicBezTo>
                  <a:cubicBezTo>
                    <a:pt x="2441026" y="5633142"/>
                    <a:pt x="1891656" y="5539878"/>
                    <a:pt x="1436949" y="5277353"/>
                  </a:cubicBezTo>
                  <a:cubicBezTo>
                    <a:pt x="1271822" y="5146334"/>
                    <a:pt x="1069122" y="5083347"/>
                    <a:pt x="911108" y="4944302"/>
                  </a:cubicBezTo>
                  <a:cubicBezTo>
                    <a:pt x="779298" y="4828300"/>
                    <a:pt x="617698" y="4746162"/>
                    <a:pt x="515375" y="4599761"/>
                  </a:cubicBezTo>
                  <a:cubicBezTo>
                    <a:pt x="179588" y="4181897"/>
                    <a:pt x="-54119" y="3655144"/>
                    <a:pt x="10874" y="3109848"/>
                  </a:cubicBezTo>
                  <a:cubicBezTo>
                    <a:pt x="44495" y="2443199"/>
                    <a:pt x="188343" y="1900882"/>
                    <a:pt x="595142" y="1359781"/>
                  </a:cubicBezTo>
                  <a:cubicBezTo>
                    <a:pt x="858944" y="977302"/>
                    <a:pt x="1171627" y="615737"/>
                    <a:pt x="1588944" y="396500"/>
                  </a:cubicBezTo>
                  <a:cubicBezTo>
                    <a:pt x="1973308" y="220064"/>
                    <a:pt x="2364420" y="-25985"/>
                    <a:pt x="2801983" y="2225"/>
                  </a:cubicBezTo>
                  <a:close/>
                  <a:moveTo>
                    <a:pt x="5831966" y="2826895"/>
                  </a:moveTo>
                  <a:cubicBezTo>
                    <a:pt x="5780349" y="2263663"/>
                    <a:pt x="5714262" y="1664075"/>
                    <a:pt x="5343091" y="1211009"/>
                  </a:cubicBezTo>
                  <a:cubicBezTo>
                    <a:pt x="5093211" y="956509"/>
                    <a:pt x="4870691" y="654465"/>
                    <a:pt x="4532716" y="514630"/>
                  </a:cubicBezTo>
                  <a:cubicBezTo>
                    <a:pt x="4254870" y="354853"/>
                    <a:pt x="3942065" y="294542"/>
                    <a:pt x="3628834" y="248153"/>
                  </a:cubicBezTo>
                  <a:cubicBezTo>
                    <a:pt x="3258635" y="130752"/>
                    <a:pt x="2874028" y="124004"/>
                    <a:pt x="2495440" y="203162"/>
                  </a:cubicBezTo>
                  <a:cubicBezTo>
                    <a:pt x="2297786" y="224442"/>
                    <a:pt x="2100375" y="245843"/>
                    <a:pt x="1923332" y="348713"/>
                  </a:cubicBezTo>
                  <a:cubicBezTo>
                    <a:pt x="1768419" y="447570"/>
                    <a:pt x="1591801" y="506848"/>
                    <a:pt x="1438530" y="601875"/>
                  </a:cubicBezTo>
                  <a:cubicBezTo>
                    <a:pt x="1221968" y="738792"/>
                    <a:pt x="1042371" y="916200"/>
                    <a:pt x="886303" y="1117927"/>
                  </a:cubicBezTo>
                  <a:cubicBezTo>
                    <a:pt x="559514" y="1542236"/>
                    <a:pt x="260814" y="2020593"/>
                    <a:pt x="172718" y="2556830"/>
                  </a:cubicBezTo>
                  <a:cubicBezTo>
                    <a:pt x="126025" y="2901190"/>
                    <a:pt x="61579" y="3252419"/>
                    <a:pt x="133260" y="3596414"/>
                  </a:cubicBezTo>
                  <a:cubicBezTo>
                    <a:pt x="267380" y="4367148"/>
                    <a:pt x="928496" y="4891287"/>
                    <a:pt x="1607365" y="5196309"/>
                  </a:cubicBezTo>
                  <a:cubicBezTo>
                    <a:pt x="2234678" y="5526746"/>
                    <a:pt x="2969055" y="5522672"/>
                    <a:pt x="3652059" y="5401563"/>
                  </a:cubicBezTo>
                  <a:cubicBezTo>
                    <a:pt x="4940183" y="5268233"/>
                    <a:pt x="5770135" y="4057565"/>
                    <a:pt x="5832027" y="282689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6EAD15A3-2268-5565-08DA-47B0CE48793E}"/>
                </a:ext>
              </a:extLst>
            </p:cNvPr>
            <p:cNvSpPr/>
            <p:nvPr/>
          </p:nvSpPr>
          <p:spPr>
            <a:xfrm>
              <a:off x="6788465" y="3840981"/>
              <a:ext cx="308774" cy="102199"/>
            </a:xfrm>
            <a:custGeom>
              <a:avLst/>
              <a:gdLst>
                <a:gd name="connsiteX0" fmla="*/ 353312 w 819342"/>
                <a:gd name="connsiteY0" fmla="*/ 271190 h 271190"/>
                <a:gd name="connsiteX1" fmla="*/ 13026 w 819342"/>
                <a:gd name="connsiteY1" fmla="*/ 54202 h 271190"/>
                <a:gd name="connsiteX2" fmla="*/ 100879 w 819342"/>
                <a:gd name="connsiteY2" fmla="*/ 20460 h 271190"/>
                <a:gd name="connsiteX3" fmla="*/ 748376 w 819342"/>
                <a:gd name="connsiteY3" fmla="*/ 1977 h 271190"/>
                <a:gd name="connsiteX4" fmla="*/ 813187 w 819342"/>
                <a:gd name="connsiteY4" fmla="*/ 101807 h 271190"/>
                <a:gd name="connsiteX5" fmla="*/ 353251 w 819342"/>
                <a:gd name="connsiteY5" fmla="*/ 271190 h 27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342" h="271190">
                  <a:moveTo>
                    <a:pt x="353312" y="271190"/>
                  </a:moveTo>
                  <a:cubicBezTo>
                    <a:pt x="217368" y="260247"/>
                    <a:pt x="-63640" y="250944"/>
                    <a:pt x="13026" y="54202"/>
                  </a:cubicBezTo>
                  <a:cubicBezTo>
                    <a:pt x="33211" y="18332"/>
                    <a:pt x="61847" y="12495"/>
                    <a:pt x="100879" y="20460"/>
                  </a:cubicBezTo>
                  <a:cubicBezTo>
                    <a:pt x="314219" y="-17418"/>
                    <a:pt x="531511" y="10611"/>
                    <a:pt x="748376" y="1977"/>
                  </a:cubicBezTo>
                  <a:cubicBezTo>
                    <a:pt x="808932" y="6294"/>
                    <a:pt x="831427" y="43988"/>
                    <a:pt x="813187" y="101807"/>
                  </a:cubicBezTo>
                  <a:cubicBezTo>
                    <a:pt x="768075" y="296482"/>
                    <a:pt x="495336" y="206015"/>
                    <a:pt x="353251" y="27119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6834331E-B060-AFD6-660C-6108C66177F9}"/>
                </a:ext>
              </a:extLst>
            </p:cNvPr>
            <p:cNvSpPr/>
            <p:nvPr/>
          </p:nvSpPr>
          <p:spPr>
            <a:xfrm>
              <a:off x="5154662" y="3796892"/>
              <a:ext cx="234689" cy="95188"/>
            </a:xfrm>
            <a:custGeom>
              <a:avLst/>
              <a:gdLst>
                <a:gd name="connsiteX0" fmla="*/ 610773 w 622755"/>
                <a:gd name="connsiteY0" fmla="*/ 200683 h 252585"/>
                <a:gd name="connsiteX1" fmla="*/ 10090 w 622755"/>
                <a:gd name="connsiteY1" fmla="*/ 130765 h 252585"/>
                <a:gd name="connsiteX2" fmla="*/ 334568 w 622755"/>
                <a:gd name="connsiteY2" fmla="*/ 10021 h 252585"/>
                <a:gd name="connsiteX3" fmla="*/ 610834 w 622755"/>
                <a:gd name="connsiteY3" fmla="*/ 200683 h 25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755" h="252585">
                  <a:moveTo>
                    <a:pt x="610773" y="200683"/>
                  </a:moveTo>
                  <a:cubicBezTo>
                    <a:pt x="414335" y="239046"/>
                    <a:pt x="140988" y="323798"/>
                    <a:pt x="10090" y="130765"/>
                  </a:cubicBezTo>
                  <a:cubicBezTo>
                    <a:pt x="-57760" y="-53999"/>
                    <a:pt x="235164" y="30813"/>
                    <a:pt x="334568" y="10021"/>
                  </a:cubicBezTo>
                  <a:cubicBezTo>
                    <a:pt x="496230" y="-10711"/>
                    <a:pt x="670294" y="-20074"/>
                    <a:pt x="610834" y="200683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FF1EA925-3076-E84A-1205-43C1267C9762}"/>
                </a:ext>
              </a:extLst>
            </p:cNvPr>
            <p:cNvSpPr/>
            <p:nvPr/>
          </p:nvSpPr>
          <p:spPr>
            <a:xfrm>
              <a:off x="6055652" y="4523634"/>
              <a:ext cx="92014" cy="221333"/>
            </a:xfrm>
            <a:custGeom>
              <a:avLst/>
              <a:gdLst>
                <a:gd name="connsiteX0" fmla="*/ 144155 w 244163"/>
                <a:gd name="connsiteY0" fmla="*/ 61 h 587314"/>
                <a:gd name="connsiteX1" fmla="*/ 238817 w 244163"/>
                <a:gd name="connsiteY1" fmla="*/ 419870 h 587314"/>
                <a:gd name="connsiteX2" fmla="*/ 162273 w 244163"/>
                <a:gd name="connsiteY2" fmla="*/ 555085 h 587314"/>
                <a:gd name="connsiteX3" fmla="*/ 246 w 244163"/>
                <a:gd name="connsiteY3" fmla="*/ 517208 h 587314"/>
                <a:gd name="connsiteX4" fmla="*/ 34597 w 244163"/>
                <a:gd name="connsiteY4" fmla="*/ 97216 h 587314"/>
                <a:gd name="connsiteX5" fmla="*/ 144155 w 244163"/>
                <a:gd name="connsiteY5" fmla="*/ 0 h 58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63" h="587314">
                  <a:moveTo>
                    <a:pt x="144155" y="61"/>
                  </a:moveTo>
                  <a:cubicBezTo>
                    <a:pt x="201974" y="138984"/>
                    <a:pt x="216201" y="273347"/>
                    <a:pt x="238817" y="419870"/>
                  </a:cubicBezTo>
                  <a:cubicBezTo>
                    <a:pt x="253470" y="501279"/>
                    <a:pt x="241128" y="523470"/>
                    <a:pt x="162273" y="555085"/>
                  </a:cubicBezTo>
                  <a:cubicBezTo>
                    <a:pt x="104211" y="587064"/>
                    <a:pt x="-5894" y="621658"/>
                    <a:pt x="246" y="517208"/>
                  </a:cubicBezTo>
                  <a:cubicBezTo>
                    <a:pt x="6022" y="376825"/>
                    <a:pt x="13257" y="236200"/>
                    <a:pt x="34597" y="97216"/>
                  </a:cubicBezTo>
                  <a:cubicBezTo>
                    <a:pt x="41893" y="37695"/>
                    <a:pt x="64632" y="15564"/>
                    <a:pt x="144155" y="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DA8C67F4-FAAA-7B0B-ED44-F29F56135B97}"/>
                </a:ext>
              </a:extLst>
            </p:cNvPr>
            <p:cNvSpPr/>
            <p:nvPr/>
          </p:nvSpPr>
          <p:spPr>
            <a:xfrm>
              <a:off x="6055730" y="2935244"/>
              <a:ext cx="97459" cy="200011"/>
            </a:xfrm>
            <a:custGeom>
              <a:avLst/>
              <a:gdLst>
                <a:gd name="connsiteX0" fmla="*/ 258611 w 258611"/>
                <a:gd name="connsiteY0" fmla="*/ 185716 h 530736"/>
                <a:gd name="connsiteX1" fmla="*/ 133246 w 258611"/>
                <a:gd name="connsiteY1" fmla="*/ 529650 h 530736"/>
                <a:gd name="connsiteX2" fmla="*/ 6604 w 258611"/>
                <a:gd name="connsiteY2" fmla="*/ 259889 h 530736"/>
                <a:gd name="connsiteX3" fmla="*/ 50683 w 258611"/>
                <a:gd name="connsiteY3" fmla="*/ 45759 h 530736"/>
                <a:gd name="connsiteX4" fmla="*/ 247060 w 258611"/>
                <a:gd name="connsiteY4" fmla="*/ 81265 h 530736"/>
                <a:gd name="connsiteX5" fmla="*/ 258611 w 258611"/>
                <a:gd name="connsiteY5" fmla="*/ 185655 h 5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611" h="530736">
                  <a:moveTo>
                    <a:pt x="258611" y="185716"/>
                  </a:moveTo>
                  <a:cubicBezTo>
                    <a:pt x="221525" y="296186"/>
                    <a:pt x="256483" y="473655"/>
                    <a:pt x="133246" y="529650"/>
                  </a:cubicBezTo>
                  <a:cubicBezTo>
                    <a:pt x="49892" y="548375"/>
                    <a:pt x="34510" y="319715"/>
                    <a:pt x="6604" y="259889"/>
                  </a:cubicBezTo>
                  <a:cubicBezTo>
                    <a:pt x="-11270" y="183102"/>
                    <a:pt x="8367" y="112090"/>
                    <a:pt x="50683" y="45759"/>
                  </a:cubicBezTo>
                  <a:cubicBezTo>
                    <a:pt x="90566" y="-27988"/>
                    <a:pt x="244142" y="-10053"/>
                    <a:pt x="247060" y="81265"/>
                  </a:cubicBezTo>
                  <a:cubicBezTo>
                    <a:pt x="248762" y="115616"/>
                    <a:pt x="254477" y="149784"/>
                    <a:pt x="258611" y="18565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" name="Minutos">
            <a:extLst>
              <a:ext uri="{FF2B5EF4-FFF2-40B4-BE49-F238E27FC236}">
                <a16:creationId xmlns:a16="http://schemas.microsoft.com/office/drawing/2014/main" id="{D758060D-874A-CA77-399B-BCAC7E843E02}"/>
              </a:ext>
            </a:extLst>
          </p:cNvPr>
          <p:cNvGrpSpPr/>
          <p:nvPr/>
        </p:nvGrpSpPr>
        <p:grpSpPr>
          <a:xfrm rot="9000000">
            <a:off x="5726693" y="15127030"/>
            <a:ext cx="739907" cy="739906"/>
            <a:chOff x="4719812" y="2052813"/>
            <a:chExt cx="2752378" cy="2752376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0882AE3F-BF8B-1B69-9D13-919E20EB42E0}"/>
                </a:ext>
              </a:extLst>
            </p:cNvPr>
            <p:cNvSpPr/>
            <p:nvPr/>
          </p:nvSpPr>
          <p:spPr>
            <a:xfrm>
              <a:off x="4719812" y="2052813"/>
              <a:ext cx="2752378" cy="275237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4459ABA5-927B-B1E8-611D-1C3D10DB84C7}"/>
                </a:ext>
              </a:extLst>
            </p:cNvPr>
            <p:cNvSpPr/>
            <p:nvPr/>
          </p:nvSpPr>
          <p:spPr>
            <a:xfrm>
              <a:off x="5854396" y="3357000"/>
              <a:ext cx="1566361" cy="144000"/>
            </a:xfrm>
            <a:custGeom>
              <a:avLst/>
              <a:gdLst>
                <a:gd name="connsiteX0" fmla="*/ 0 w 1566361"/>
                <a:gd name="connsiteY0" fmla="*/ 72000 h 144000"/>
                <a:gd name="connsiteX1" fmla="*/ 72000 w 1566361"/>
                <a:gd name="connsiteY1" fmla="*/ 0 h 144000"/>
                <a:gd name="connsiteX2" fmla="*/ 574568 w 1566361"/>
                <a:gd name="connsiteY2" fmla="*/ 0 h 144000"/>
                <a:gd name="connsiteX3" fmla="*/ 1077135 w 1566361"/>
                <a:gd name="connsiteY3" fmla="*/ 0 h 144000"/>
                <a:gd name="connsiteX4" fmla="*/ 1494361 w 1566361"/>
                <a:gd name="connsiteY4" fmla="*/ 0 h 144000"/>
                <a:gd name="connsiteX5" fmla="*/ 1566361 w 1566361"/>
                <a:gd name="connsiteY5" fmla="*/ 72000 h 144000"/>
                <a:gd name="connsiteX6" fmla="*/ 1566361 w 1566361"/>
                <a:gd name="connsiteY6" fmla="*/ 72000 h 144000"/>
                <a:gd name="connsiteX7" fmla="*/ 1494361 w 1566361"/>
                <a:gd name="connsiteY7" fmla="*/ 144000 h 144000"/>
                <a:gd name="connsiteX8" fmla="*/ 1062911 w 1566361"/>
                <a:gd name="connsiteY8" fmla="*/ 144000 h 144000"/>
                <a:gd name="connsiteX9" fmla="*/ 560344 w 1566361"/>
                <a:gd name="connsiteY9" fmla="*/ 144000 h 144000"/>
                <a:gd name="connsiteX10" fmla="*/ 72000 w 1566361"/>
                <a:gd name="connsiteY10" fmla="*/ 144000 h 144000"/>
                <a:gd name="connsiteX11" fmla="*/ 0 w 1566361"/>
                <a:gd name="connsiteY11" fmla="*/ 7200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361" h="144000" fill="none" extrusionOk="0">
                  <a:moveTo>
                    <a:pt x="0" y="72000"/>
                  </a:moveTo>
                  <a:cubicBezTo>
                    <a:pt x="679" y="39266"/>
                    <a:pt x="36192" y="6096"/>
                    <a:pt x="72000" y="0"/>
                  </a:cubicBezTo>
                  <a:cubicBezTo>
                    <a:pt x="310643" y="-18301"/>
                    <a:pt x="381851" y="13311"/>
                    <a:pt x="574568" y="0"/>
                  </a:cubicBezTo>
                  <a:cubicBezTo>
                    <a:pt x="767285" y="-13311"/>
                    <a:pt x="940835" y="15687"/>
                    <a:pt x="1077135" y="0"/>
                  </a:cubicBezTo>
                  <a:cubicBezTo>
                    <a:pt x="1213435" y="-15687"/>
                    <a:pt x="1324970" y="33280"/>
                    <a:pt x="1494361" y="0"/>
                  </a:cubicBezTo>
                  <a:cubicBezTo>
                    <a:pt x="1531032" y="-4625"/>
                    <a:pt x="1564842" y="37952"/>
                    <a:pt x="1566361" y="72000"/>
                  </a:cubicBezTo>
                  <a:lnTo>
                    <a:pt x="1566361" y="72000"/>
                  </a:lnTo>
                  <a:cubicBezTo>
                    <a:pt x="1563614" y="103501"/>
                    <a:pt x="1544079" y="141978"/>
                    <a:pt x="1494361" y="144000"/>
                  </a:cubicBezTo>
                  <a:cubicBezTo>
                    <a:pt x="1366960" y="187979"/>
                    <a:pt x="1277751" y="96089"/>
                    <a:pt x="1062911" y="144000"/>
                  </a:cubicBezTo>
                  <a:cubicBezTo>
                    <a:pt x="848071" y="191911"/>
                    <a:pt x="754584" y="114705"/>
                    <a:pt x="560344" y="144000"/>
                  </a:cubicBezTo>
                  <a:cubicBezTo>
                    <a:pt x="366104" y="173295"/>
                    <a:pt x="316054" y="111188"/>
                    <a:pt x="72000" y="144000"/>
                  </a:cubicBezTo>
                  <a:cubicBezTo>
                    <a:pt x="35476" y="150418"/>
                    <a:pt x="-7404" y="115670"/>
                    <a:pt x="0" y="72000"/>
                  </a:cubicBezTo>
                  <a:close/>
                </a:path>
                <a:path w="1566361" h="144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cubicBezTo>
                    <a:pt x="173628" y="-52357"/>
                    <a:pt x="420369" y="57566"/>
                    <a:pt x="574568" y="0"/>
                  </a:cubicBezTo>
                  <a:cubicBezTo>
                    <a:pt x="728767" y="-57566"/>
                    <a:pt x="880038" y="29712"/>
                    <a:pt x="1034464" y="0"/>
                  </a:cubicBezTo>
                  <a:cubicBezTo>
                    <a:pt x="1188890" y="-29712"/>
                    <a:pt x="1330528" y="7270"/>
                    <a:pt x="1494361" y="0"/>
                  </a:cubicBezTo>
                  <a:cubicBezTo>
                    <a:pt x="1532458" y="-5372"/>
                    <a:pt x="1569205" y="21710"/>
                    <a:pt x="1566361" y="72000"/>
                  </a:cubicBezTo>
                  <a:lnTo>
                    <a:pt x="1566361" y="72000"/>
                  </a:lnTo>
                  <a:cubicBezTo>
                    <a:pt x="1557426" y="105906"/>
                    <a:pt x="1539197" y="135748"/>
                    <a:pt x="1494361" y="144000"/>
                  </a:cubicBezTo>
                  <a:cubicBezTo>
                    <a:pt x="1369827" y="196520"/>
                    <a:pt x="1186133" y="100349"/>
                    <a:pt x="991793" y="144000"/>
                  </a:cubicBezTo>
                  <a:cubicBezTo>
                    <a:pt x="797453" y="187651"/>
                    <a:pt x="686999" y="118921"/>
                    <a:pt x="546120" y="144000"/>
                  </a:cubicBezTo>
                  <a:cubicBezTo>
                    <a:pt x="405241" y="169079"/>
                    <a:pt x="263127" y="103202"/>
                    <a:pt x="72000" y="144000"/>
                  </a:cubicBezTo>
                  <a:cubicBezTo>
                    <a:pt x="38208" y="148885"/>
                    <a:pt x="5180" y="11947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Horas">
            <a:extLst>
              <a:ext uri="{FF2B5EF4-FFF2-40B4-BE49-F238E27FC236}">
                <a16:creationId xmlns:a16="http://schemas.microsoft.com/office/drawing/2014/main" id="{56D68FDC-DD84-B11A-8687-71F6EA3C4B91}"/>
              </a:ext>
            </a:extLst>
          </p:cNvPr>
          <p:cNvGrpSpPr/>
          <p:nvPr/>
        </p:nvGrpSpPr>
        <p:grpSpPr>
          <a:xfrm rot="10800000">
            <a:off x="5857535" y="15257872"/>
            <a:ext cx="478223" cy="478222"/>
            <a:chOff x="5206531" y="2539532"/>
            <a:chExt cx="1778940" cy="1778938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71EFEA1A-BE7F-983E-AE3A-B91720F9E2C4}"/>
                </a:ext>
              </a:extLst>
            </p:cNvPr>
            <p:cNvSpPr/>
            <p:nvPr/>
          </p:nvSpPr>
          <p:spPr>
            <a:xfrm>
              <a:off x="5206531" y="2539532"/>
              <a:ext cx="1778940" cy="1778938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E8D5EF23-DE13-C437-EE09-30128520DB57}"/>
                </a:ext>
              </a:extLst>
            </p:cNvPr>
            <p:cNvSpPr/>
            <p:nvPr/>
          </p:nvSpPr>
          <p:spPr>
            <a:xfrm>
              <a:off x="6040997" y="2622152"/>
              <a:ext cx="144000" cy="1008000"/>
            </a:xfrm>
            <a:custGeom>
              <a:avLst/>
              <a:gdLst>
                <a:gd name="connsiteX0" fmla="*/ 0 w 144000"/>
                <a:gd name="connsiteY0" fmla="*/ 72000 h 1008000"/>
                <a:gd name="connsiteX1" fmla="*/ 72000 w 144000"/>
                <a:gd name="connsiteY1" fmla="*/ 0 h 1008000"/>
                <a:gd name="connsiteX2" fmla="*/ 72000 w 144000"/>
                <a:gd name="connsiteY2" fmla="*/ 0 h 1008000"/>
                <a:gd name="connsiteX3" fmla="*/ 144000 w 144000"/>
                <a:gd name="connsiteY3" fmla="*/ 72000 h 1008000"/>
                <a:gd name="connsiteX4" fmla="*/ 144000 w 144000"/>
                <a:gd name="connsiteY4" fmla="*/ 478080 h 1008000"/>
                <a:gd name="connsiteX5" fmla="*/ 144000 w 144000"/>
                <a:gd name="connsiteY5" fmla="*/ 936000 h 1008000"/>
                <a:gd name="connsiteX6" fmla="*/ 72000 w 144000"/>
                <a:gd name="connsiteY6" fmla="*/ 1008000 h 1008000"/>
                <a:gd name="connsiteX7" fmla="*/ 72000 w 144000"/>
                <a:gd name="connsiteY7" fmla="*/ 1008000 h 1008000"/>
                <a:gd name="connsiteX8" fmla="*/ 0 w 144000"/>
                <a:gd name="connsiteY8" fmla="*/ 936000 h 1008000"/>
                <a:gd name="connsiteX9" fmla="*/ 0 w 144000"/>
                <a:gd name="connsiteY9" fmla="*/ 512640 h 1008000"/>
                <a:gd name="connsiteX10" fmla="*/ 0 w 144000"/>
                <a:gd name="connsiteY10" fmla="*/ 72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00" h="1008000" fill="none" extrusionOk="0">
                  <a:moveTo>
                    <a:pt x="0" y="72000"/>
                  </a:moveTo>
                  <a:cubicBezTo>
                    <a:pt x="-4211" y="31554"/>
                    <a:pt x="38208" y="4885"/>
                    <a:pt x="72000" y="0"/>
                  </a:cubicBezTo>
                  <a:lnTo>
                    <a:pt x="72000" y="0"/>
                  </a:lnTo>
                  <a:cubicBezTo>
                    <a:pt x="116945" y="7710"/>
                    <a:pt x="144679" y="39266"/>
                    <a:pt x="144000" y="72000"/>
                  </a:cubicBezTo>
                  <a:cubicBezTo>
                    <a:pt x="186353" y="207784"/>
                    <a:pt x="131154" y="364510"/>
                    <a:pt x="144000" y="478080"/>
                  </a:cubicBezTo>
                  <a:cubicBezTo>
                    <a:pt x="156846" y="591650"/>
                    <a:pt x="141549" y="712011"/>
                    <a:pt x="144000" y="936000"/>
                  </a:cubicBezTo>
                  <a:cubicBezTo>
                    <a:pt x="134647" y="977301"/>
                    <a:pt x="109355" y="1006337"/>
                    <a:pt x="72000" y="1008000"/>
                  </a:cubicBezTo>
                  <a:lnTo>
                    <a:pt x="72000" y="1008000"/>
                  </a:lnTo>
                  <a:cubicBezTo>
                    <a:pt x="28815" y="1007757"/>
                    <a:pt x="-3173" y="969297"/>
                    <a:pt x="0" y="936000"/>
                  </a:cubicBezTo>
                  <a:cubicBezTo>
                    <a:pt x="-43592" y="737926"/>
                    <a:pt x="40985" y="651105"/>
                    <a:pt x="0" y="512640"/>
                  </a:cubicBezTo>
                  <a:cubicBezTo>
                    <a:pt x="-40985" y="374175"/>
                    <a:pt x="27399" y="249877"/>
                    <a:pt x="0" y="72000"/>
                  </a:cubicBezTo>
                  <a:close/>
                </a:path>
                <a:path w="144000" h="1008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lnTo>
                    <a:pt x="72000" y="0"/>
                  </a:lnTo>
                  <a:cubicBezTo>
                    <a:pt x="115196" y="722"/>
                    <a:pt x="137093" y="32455"/>
                    <a:pt x="144000" y="72000"/>
                  </a:cubicBezTo>
                  <a:cubicBezTo>
                    <a:pt x="176885" y="258796"/>
                    <a:pt x="126253" y="309731"/>
                    <a:pt x="144000" y="521280"/>
                  </a:cubicBezTo>
                  <a:cubicBezTo>
                    <a:pt x="161747" y="732829"/>
                    <a:pt x="122307" y="843505"/>
                    <a:pt x="144000" y="936000"/>
                  </a:cubicBezTo>
                  <a:cubicBezTo>
                    <a:pt x="145127" y="975899"/>
                    <a:pt x="114474" y="1002425"/>
                    <a:pt x="72000" y="1008000"/>
                  </a:cubicBezTo>
                  <a:lnTo>
                    <a:pt x="72000" y="1008000"/>
                  </a:lnTo>
                  <a:cubicBezTo>
                    <a:pt x="25588" y="1006982"/>
                    <a:pt x="-8570" y="983834"/>
                    <a:pt x="0" y="936000"/>
                  </a:cubicBezTo>
                  <a:cubicBezTo>
                    <a:pt x="-20819" y="775508"/>
                    <a:pt x="32658" y="644036"/>
                    <a:pt x="0" y="521280"/>
                  </a:cubicBezTo>
                  <a:cubicBezTo>
                    <a:pt x="-32658" y="398524"/>
                    <a:pt x="11331" y="22498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843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F915A-A182-3DC4-B9F7-B57ED01B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eta1">
            <a:extLst>
              <a:ext uri="{FF2B5EF4-FFF2-40B4-BE49-F238E27FC236}">
                <a16:creationId xmlns:a16="http://schemas.microsoft.com/office/drawing/2014/main" id="{6CEC5FEA-FD03-F1A5-46DB-4BC838C73B3D}"/>
              </a:ext>
            </a:extLst>
          </p:cNvPr>
          <p:cNvSpPr/>
          <p:nvPr/>
        </p:nvSpPr>
        <p:spPr>
          <a:xfrm>
            <a:off x="4168755" y="2703443"/>
            <a:ext cx="1942390" cy="1351722"/>
          </a:xfrm>
          <a:custGeom>
            <a:avLst/>
            <a:gdLst>
              <a:gd name="connsiteX0" fmla="*/ 1942390 w 1942390"/>
              <a:gd name="connsiteY0" fmla="*/ 1351722 h 1351722"/>
              <a:gd name="connsiteX1" fmla="*/ 1050708 w 1942390"/>
              <a:gd name="connsiteY1" fmla="*/ 301014 h 1351722"/>
              <a:gd name="connsiteX2" fmla="*/ 0 w 1942390"/>
              <a:gd name="connsiteY2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390" h="1351722">
                <a:moveTo>
                  <a:pt x="1942390" y="1351722"/>
                </a:moveTo>
                <a:cubicBezTo>
                  <a:pt x="1658415" y="939011"/>
                  <a:pt x="1374440" y="526301"/>
                  <a:pt x="1050708" y="301014"/>
                </a:cubicBezTo>
                <a:cubicBezTo>
                  <a:pt x="726976" y="75727"/>
                  <a:pt x="363488" y="37863"/>
                  <a:pt x="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bg1">
                    <a:alpha val="0"/>
                  </a:schemeClr>
                </a:gs>
              </a:gsLst>
              <a:lin ang="5400000" scaled="1"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42390 w 1942390"/>
                      <a:gd name="connsiteY0" fmla="*/ 1351722 h 1351722"/>
                      <a:gd name="connsiteX1" fmla="*/ 1050708 w 1942390"/>
                      <a:gd name="connsiteY1" fmla="*/ 301014 h 1351722"/>
                      <a:gd name="connsiteX2" fmla="*/ 0 w 1942390"/>
                      <a:gd name="connsiteY2" fmla="*/ 0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42390" h="1351722" extrusionOk="0">
                        <a:moveTo>
                          <a:pt x="1942390" y="1351722"/>
                        </a:moveTo>
                        <a:cubicBezTo>
                          <a:pt x="1584561" y="893456"/>
                          <a:pt x="1332716" y="541961"/>
                          <a:pt x="1050708" y="301014"/>
                        </a:cubicBezTo>
                        <a:cubicBezTo>
                          <a:pt x="770447" y="84879"/>
                          <a:pt x="308185" y="3962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seta3">
            <a:extLst>
              <a:ext uri="{FF2B5EF4-FFF2-40B4-BE49-F238E27FC236}">
                <a16:creationId xmlns:a16="http://schemas.microsoft.com/office/drawing/2014/main" id="{4062490D-E78F-A847-DAA1-2F6CCA4F12E0}"/>
              </a:ext>
            </a:extLst>
          </p:cNvPr>
          <p:cNvSpPr/>
          <p:nvPr/>
        </p:nvSpPr>
        <p:spPr>
          <a:xfrm flipV="1">
            <a:off x="4168755" y="4043262"/>
            <a:ext cx="1942390" cy="1351722"/>
          </a:xfrm>
          <a:custGeom>
            <a:avLst/>
            <a:gdLst>
              <a:gd name="connsiteX0" fmla="*/ 1942390 w 1942390"/>
              <a:gd name="connsiteY0" fmla="*/ 1351722 h 1351722"/>
              <a:gd name="connsiteX1" fmla="*/ 1050708 w 1942390"/>
              <a:gd name="connsiteY1" fmla="*/ 301014 h 1351722"/>
              <a:gd name="connsiteX2" fmla="*/ 0 w 1942390"/>
              <a:gd name="connsiteY2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390" h="1351722">
                <a:moveTo>
                  <a:pt x="1942390" y="1351722"/>
                </a:moveTo>
                <a:cubicBezTo>
                  <a:pt x="1658415" y="939011"/>
                  <a:pt x="1374440" y="526301"/>
                  <a:pt x="1050708" y="301014"/>
                </a:cubicBezTo>
                <a:cubicBezTo>
                  <a:pt x="726976" y="75727"/>
                  <a:pt x="363488" y="37863"/>
                  <a:pt x="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bg1">
                    <a:alpha val="0"/>
                  </a:schemeClr>
                </a:gs>
              </a:gsLst>
              <a:lin ang="5400000" scaled="1"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42390 w 1942390"/>
                      <a:gd name="connsiteY0" fmla="*/ 1351722 h 1351722"/>
                      <a:gd name="connsiteX1" fmla="*/ 1050708 w 1942390"/>
                      <a:gd name="connsiteY1" fmla="*/ 301014 h 1351722"/>
                      <a:gd name="connsiteX2" fmla="*/ 0 w 1942390"/>
                      <a:gd name="connsiteY2" fmla="*/ 0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42390" h="1351722" extrusionOk="0">
                        <a:moveTo>
                          <a:pt x="1942390" y="1351722"/>
                        </a:moveTo>
                        <a:cubicBezTo>
                          <a:pt x="1584561" y="893456"/>
                          <a:pt x="1332716" y="541961"/>
                          <a:pt x="1050708" y="301014"/>
                        </a:cubicBezTo>
                        <a:cubicBezTo>
                          <a:pt x="770447" y="84879"/>
                          <a:pt x="308185" y="3962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seta2">
            <a:extLst>
              <a:ext uri="{FF2B5EF4-FFF2-40B4-BE49-F238E27FC236}">
                <a16:creationId xmlns:a16="http://schemas.microsoft.com/office/drawing/2014/main" id="{A9703262-A9BD-AD91-4039-13C4DC684119}"/>
              </a:ext>
            </a:extLst>
          </p:cNvPr>
          <p:cNvSpPr/>
          <p:nvPr/>
        </p:nvSpPr>
        <p:spPr>
          <a:xfrm flipH="1">
            <a:off x="6086276" y="2703443"/>
            <a:ext cx="1942390" cy="1351722"/>
          </a:xfrm>
          <a:custGeom>
            <a:avLst/>
            <a:gdLst>
              <a:gd name="connsiteX0" fmla="*/ 1942390 w 1942390"/>
              <a:gd name="connsiteY0" fmla="*/ 1351722 h 1351722"/>
              <a:gd name="connsiteX1" fmla="*/ 1050708 w 1942390"/>
              <a:gd name="connsiteY1" fmla="*/ 301014 h 1351722"/>
              <a:gd name="connsiteX2" fmla="*/ 0 w 1942390"/>
              <a:gd name="connsiteY2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390" h="1351722">
                <a:moveTo>
                  <a:pt x="1942390" y="1351722"/>
                </a:moveTo>
                <a:cubicBezTo>
                  <a:pt x="1658415" y="939011"/>
                  <a:pt x="1374440" y="526301"/>
                  <a:pt x="1050708" y="301014"/>
                </a:cubicBezTo>
                <a:cubicBezTo>
                  <a:pt x="726976" y="75727"/>
                  <a:pt x="363488" y="37863"/>
                  <a:pt x="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bg1">
                    <a:alpha val="0"/>
                  </a:schemeClr>
                </a:gs>
              </a:gsLst>
              <a:lin ang="5400000" scaled="1"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42390 w 1942390"/>
                      <a:gd name="connsiteY0" fmla="*/ 1351722 h 1351722"/>
                      <a:gd name="connsiteX1" fmla="*/ 1050708 w 1942390"/>
                      <a:gd name="connsiteY1" fmla="*/ 301014 h 1351722"/>
                      <a:gd name="connsiteX2" fmla="*/ 0 w 1942390"/>
                      <a:gd name="connsiteY2" fmla="*/ 0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42390" h="1351722" extrusionOk="0">
                        <a:moveTo>
                          <a:pt x="1942390" y="1351722"/>
                        </a:moveTo>
                        <a:cubicBezTo>
                          <a:pt x="1584561" y="893456"/>
                          <a:pt x="1332716" y="541961"/>
                          <a:pt x="1050708" y="301014"/>
                        </a:cubicBezTo>
                        <a:cubicBezTo>
                          <a:pt x="770447" y="84879"/>
                          <a:pt x="308185" y="3962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seta4">
            <a:extLst>
              <a:ext uri="{FF2B5EF4-FFF2-40B4-BE49-F238E27FC236}">
                <a16:creationId xmlns:a16="http://schemas.microsoft.com/office/drawing/2014/main" id="{205A47C9-60BB-31A1-8366-4CCF07FA8A5F}"/>
              </a:ext>
            </a:extLst>
          </p:cNvPr>
          <p:cNvSpPr/>
          <p:nvPr/>
        </p:nvSpPr>
        <p:spPr>
          <a:xfrm flipH="1" flipV="1">
            <a:off x="6086276" y="4043262"/>
            <a:ext cx="1942390" cy="1351722"/>
          </a:xfrm>
          <a:custGeom>
            <a:avLst/>
            <a:gdLst>
              <a:gd name="connsiteX0" fmla="*/ 1942390 w 1942390"/>
              <a:gd name="connsiteY0" fmla="*/ 1351722 h 1351722"/>
              <a:gd name="connsiteX1" fmla="*/ 1050708 w 1942390"/>
              <a:gd name="connsiteY1" fmla="*/ 301014 h 1351722"/>
              <a:gd name="connsiteX2" fmla="*/ 0 w 1942390"/>
              <a:gd name="connsiteY2" fmla="*/ 0 h 13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2390" h="1351722">
                <a:moveTo>
                  <a:pt x="1942390" y="1351722"/>
                </a:moveTo>
                <a:cubicBezTo>
                  <a:pt x="1658415" y="939011"/>
                  <a:pt x="1374440" y="526301"/>
                  <a:pt x="1050708" y="301014"/>
                </a:cubicBezTo>
                <a:cubicBezTo>
                  <a:pt x="726976" y="75727"/>
                  <a:pt x="363488" y="37863"/>
                  <a:pt x="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bg1">
                    <a:alpha val="0"/>
                  </a:schemeClr>
                </a:gs>
              </a:gsLst>
              <a:lin ang="5400000" scaled="1"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942390 w 1942390"/>
                      <a:gd name="connsiteY0" fmla="*/ 1351722 h 1351722"/>
                      <a:gd name="connsiteX1" fmla="*/ 1050708 w 1942390"/>
                      <a:gd name="connsiteY1" fmla="*/ 301014 h 1351722"/>
                      <a:gd name="connsiteX2" fmla="*/ 0 w 1942390"/>
                      <a:gd name="connsiteY2" fmla="*/ 0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42390" h="1351722" extrusionOk="0">
                        <a:moveTo>
                          <a:pt x="1942390" y="1351722"/>
                        </a:moveTo>
                        <a:cubicBezTo>
                          <a:pt x="1584561" y="893456"/>
                          <a:pt x="1332716" y="541961"/>
                          <a:pt x="1050708" y="301014"/>
                        </a:cubicBezTo>
                        <a:cubicBezTo>
                          <a:pt x="770447" y="84879"/>
                          <a:pt x="308185" y="39621"/>
                          <a:pt x="0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84AAD5-3186-0D81-3083-44FAF2048F41}"/>
              </a:ext>
            </a:extLst>
          </p:cNvPr>
          <p:cNvSpPr txBox="1"/>
          <p:nvPr/>
        </p:nvSpPr>
        <p:spPr>
          <a:xfrm>
            <a:off x="4469636" y="373750"/>
            <a:ext cx="32704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Cronêmica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1D02C6-DE5C-2AB2-3572-EBD2E3BDD6DC}"/>
              </a:ext>
            </a:extLst>
          </p:cNvPr>
          <p:cNvSpPr txBox="1"/>
          <p:nvPr/>
        </p:nvSpPr>
        <p:spPr>
          <a:xfrm>
            <a:off x="3116394" y="1109003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tempo também é uma mensagem</a:t>
            </a:r>
          </a:p>
        </p:txBody>
      </p:sp>
      <p:grpSp>
        <p:nvGrpSpPr>
          <p:cNvPr id="17" name="relogio">
            <a:extLst>
              <a:ext uri="{FF2B5EF4-FFF2-40B4-BE49-F238E27FC236}">
                <a16:creationId xmlns:a16="http://schemas.microsoft.com/office/drawing/2014/main" id="{20F6636D-7D85-52B6-4345-DA6A39FA0919}"/>
              </a:ext>
            </a:extLst>
          </p:cNvPr>
          <p:cNvGrpSpPr/>
          <p:nvPr/>
        </p:nvGrpSpPr>
        <p:grpSpPr>
          <a:xfrm>
            <a:off x="5083030" y="3092547"/>
            <a:ext cx="2027708" cy="1903198"/>
            <a:chOff x="4719541" y="2521873"/>
            <a:chExt cx="2754686" cy="2585536"/>
          </a:xfrm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694454E7-0AF0-32DA-C5BA-9CC6D67DB2E5}"/>
                </a:ext>
              </a:extLst>
            </p:cNvPr>
            <p:cNvSpPr/>
            <p:nvPr/>
          </p:nvSpPr>
          <p:spPr>
            <a:xfrm>
              <a:off x="4719541" y="2521873"/>
              <a:ext cx="2754686" cy="2585536"/>
            </a:xfrm>
            <a:custGeom>
              <a:avLst/>
              <a:gdLst>
                <a:gd name="connsiteX0" fmla="*/ 7309662 w 7309661"/>
                <a:gd name="connsiteY0" fmla="*/ 3224130 h 6860814"/>
                <a:gd name="connsiteX1" fmla="*/ 6633833 w 7309661"/>
                <a:gd name="connsiteY1" fmla="*/ 5560228 h 6860814"/>
                <a:gd name="connsiteX2" fmla="*/ 6429065 w 7309661"/>
                <a:gd name="connsiteY2" fmla="*/ 5898932 h 6860814"/>
                <a:gd name="connsiteX3" fmla="*/ 5981715 w 7309661"/>
                <a:gd name="connsiteY3" fmla="*/ 6297402 h 6860814"/>
                <a:gd name="connsiteX4" fmla="*/ 5684170 w 7309661"/>
                <a:gd name="connsiteY4" fmla="*/ 6469095 h 6860814"/>
                <a:gd name="connsiteX5" fmla="*/ 4635285 w 7309661"/>
                <a:gd name="connsiteY5" fmla="*/ 6767856 h 6860814"/>
                <a:gd name="connsiteX6" fmla="*/ 2725502 w 7309661"/>
                <a:gd name="connsiteY6" fmla="*/ 6771504 h 6860814"/>
                <a:gd name="connsiteX7" fmla="*/ 2316880 w 7309661"/>
                <a:gd name="connsiteY7" fmla="*/ 6712165 h 6860814"/>
                <a:gd name="connsiteX8" fmla="*/ 1571558 w 7309661"/>
                <a:gd name="connsiteY8" fmla="*/ 6442830 h 6860814"/>
                <a:gd name="connsiteX9" fmla="*/ 1116182 w 7309661"/>
                <a:gd name="connsiteY9" fmla="*/ 6169787 h 6860814"/>
                <a:gd name="connsiteX10" fmla="*/ 38844 w 7309661"/>
                <a:gd name="connsiteY10" fmla="*/ 4345243 h 6860814"/>
                <a:gd name="connsiteX11" fmla="*/ 275226 w 7309661"/>
                <a:gd name="connsiteY11" fmla="*/ 2475587 h 6860814"/>
                <a:gd name="connsiteX12" fmla="*/ 960114 w 7309661"/>
                <a:gd name="connsiteY12" fmla="*/ 1188982 h 6860814"/>
                <a:gd name="connsiteX13" fmla="*/ 1981214 w 7309661"/>
                <a:gd name="connsiteY13" fmla="*/ 265280 h 6860814"/>
                <a:gd name="connsiteX14" fmla="*/ 5014846 w 7309661"/>
                <a:gd name="connsiteY14" fmla="*/ 299023 h 6860814"/>
                <a:gd name="connsiteX15" fmla="*/ 6011810 w 7309661"/>
                <a:gd name="connsiteY15" fmla="*/ 800119 h 6860814"/>
                <a:gd name="connsiteX16" fmla="*/ 6759623 w 7309661"/>
                <a:gd name="connsiteY16" fmla="*/ 1443482 h 6860814"/>
                <a:gd name="connsiteX17" fmla="*/ 7309662 w 7309661"/>
                <a:gd name="connsiteY17" fmla="*/ 3224069 h 6860814"/>
                <a:gd name="connsiteX18" fmla="*/ 1665005 w 7309661"/>
                <a:gd name="connsiteY18" fmla="*/ 694391 h 6860814"/>
                <a:gd name="connsiteX19" fmla="*/ 1128950 w 7309661"/>
                <a:gd name="connsiteY19" fmla="*/ 1210322 h 6860814"/>
                <a:gd name="connsiteX20" fmla="*/ 106755 w 7309661"/>
                <a:gd name="connsiteY20" fmla="*/ 3603387 h 6860814"/>
                <a:gd name="connsiteX21" fmla="*/ 1086148 w 7309661"/>
                <a:gd name="connsiteY21" fmla="*/ 5996087 h 6860814"/>
                <a:gd name="connsiteX22" fmla="*/ 4367774 w 7309661"/>
                <a:gd name="connsiteY22" fmla="*/ 6679030 h 6860814"/>
                <a:gd name="connsiteX23" fmla="*/ 6296830 w 7309661"/>
                <a:gd name="connsiteY23" fmla="*/ 5891394 h 6860814"/>
                <a:gd name="connsiteX24" fmla="*/ 6852280 w 7309661"/>
                <a:gd name="connsiteY24" fmla="*/ 4900753 h 6860814"/>
                <a:gd name="connsiteX25" fmla="*/ 7198462 w 7309661"/>
                <a:gd name="connsiteY25" fmla="*/ 3043864 h 6860814"/>
                <a:gd name="connsiteX26" fmla="*/ 6904079 w 7309661"/>
                <a:gd name="connsiteY26" fmla="*/ 1852834 h 6860814"/>
                <a:gd name="connsiteX27" fmla="*/ 6415933 w 7309661"/>
                <a:gd name="connsiteY27" fmla="*/ 1231966 h 6860814"/>
                <a:gd name="connsiteX28" fmla="*/ 5950403 w 7309661"/>
                <a:gd name="connsiteY28" fmla="*/ 887850 h 6860814"/>
                <a:gd name="connsiteX29" fmla="*/ 4127440 w 7309661"/>
                <a:gd name="connsiteY29" fmla="*/ 211048 h 6860814"/>
                <a:gd name="connsiteX30" fmla="*/ 3809224 w 7309661"/>
                <a:gd name="connsiteY30" fmla="*/ 143806 h 6860814"/>
                <a:gd name="connsiteX31" fmla="*/ 3169326 w 7309661"/>
                <a:gd name="connsiteY31" fmla="*/ 80637 h 6860814"/>
                <a:gd name="connsiteX32" fmla="*/ 2608041 w 7309661"/>
                <a:gd name="connsiteY32" fmla="*/ 177792 h 6860814"/>
                <a:gd name="connsiteX33" fmla="*/ 1664883 w 7309661"/>
                <a:gd name="connsiteY33" fmla="*/ 694330 h 686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09661" h="6860814">
                  <a:moveTo>
                    <a:pt x="7309662" y="3224130"/>
                  </a:moveTo>
                  <a:cubicBezTo>
                    <a:pt x="7252998" y="4049583"/>
                    <a:pt x="7068598" y="4853878"/>
                    <a:pt x="6633833" y="5560228"/>
                  </a:cubicBezTo>
                  <a:cubicBezTo>
                    <a:pt x="6568961" y="5675196"/>
                    <a:pt x="6508528" y="5794482"/>
                    <a:pt x="6429065" y="5898932"/>
                  </a:cubicBezTo>
                  <a:cubicBezTo>
                    <a:pt x="6315799" y="6069896"/>
                    <a:pt x="6140822" y="6173617"/>
                    <a:pt x="5981715" y="6297402"/>
                  </a:cubicBezTo>
                  <a:cubicBezTo>
                    <a:pt x="5895260" y="6376925"/>
                    <a:pt x="5792086" y="6427813"/>
                    <a:pt x="5684170" y="6469095"/>
                  </a:cubicBezTo>
                  <a:cubicBezTo>
                    <a:pt x="5347289" y="6616104"/>
                    <a:pt x="4993263" y="6694838"/>
                    <a:pt x="4635285" y="6767856"/>
                  </a:cubicBezTo>
                  <a:cubicBezTo>
                    <a:pt x="4005115" y="6897355"/>
                    <a:pt x="3357009" y="6884953"/>
                    <a:pt x="2725502" y="6771504"/>
                  </a:cubicBezTo>
                  <a:cubicBezTo>
                    <a:pt x="2589984" y="6747671"/>
                    <a:pt x="2451547" y="6739463"/>
                    <a:pt x="2316880" y="6712165"/>
                  </a:cubicBezTo>
                  <a:cubicBezTo>
                    <a:pt x="2056421" y="6661155"/>
                    <a:pt x="1821559" y="6524057"/>
                    <a:pt x="1571558" y="6442830"/>
                  </a:cubicBezTo>
                  <a:cubicBezTo>
                    <a:pt x="1394454" y="6389207"/>
                    <a:pt x="1254437" y="6281108"/>
                    <a:pt x="1116182" y="6169787"/>
                  </a:cubicBezTo>
                  <a:cubicBezTo>
                    <a:pt x="572467" y="5755632"/>
                    <a:pt x="181293" y="5004778"/>
                    <a:pt x="38844" y="4345243"/>
                  </a:cubicBezTo>
                  <a:cubicBezTo>
                    <a:pt x="-88223" y="3715620"/>
                    <a:pt x="124387" y="3082957"/>
                    <a:pt x="275226" y="2475587"/>
                  </a:cubicBezTo>
                  <a:cubicBezTo>
                    <a:pt x="466557" y="2028844"/>
                    <a:pt x="740938" y="1622410"/>
                    <a:pt x="960114" y="1188982"/>
                  </a:cubicBezTo>
                  <a:cubicBezTo>
                    <a:pt x="1185492" y="781819"/>
                    <a:pt x="1570890" y="472965"/>
                    <a:pt x="1981214" y="265280"/>
                  </a:cubicBezTo>
                  <a:cubicBezTo>
                    <a:pt x="3276513" y="-193015"/>
                    <a:pt x="3743684" y="25736"/>
                    <a:pt x="5014846" y="299023"/>
                  </a:cubicBezTo>
                  <a:cubicBezTo>
                    <a:pt x="5393434" y="363043"/>
                    <a:pt x="5718946" y="560757"/>
                    <a:pt x="6011810" y="800119"/>
                  </a:cubicBezTo>
                  <a:cubicBezTo>
                    <a:pt x="6273423" y="1000204"/>
                    <a:pt x="6574676" y="1160954"/>
                    <a:pt x="6759623" y="1443482"/>
                  </a:cubicBezTo>
                  <a:cubicBezTo>
                    <a:pt x="7271602" y="2102531"/>
                    <a:pt x="7241629" y="2426523"/>
                    <a:pt x="7309662" y="3224069"/>
                  </a:cubicBezTo>
                  <a:close/>
                  <a:moveTo>
                    <a:pt x="1665005" y="694391"/>
                  </a:moveTo>
                  <a:cubicBezTo>
                    <a:pt x="1422239" y="742300"/>
                    <a:pt x="1284714" y="1036987"/>
                    <a:pt x="1128950" y="1210322"/>
                  </a:cubicBezTo>
                  <a:cubicBezTo>
                    <a:pt x="528389" y="1935337"/>
                    <a:pt x="226466" y="2672572"/>
                    <a:pt x="106755" y="3603387"/>
                  </a:cubicBezTo>
                  <a:cubicBezTo>
                    <a:pt x="-20920" y="4491705"/>
                    <a:pt x="444427" y="5404950"/>
                    <a:pt x="1086148" y="5996087"/>
                  </a:cubicBezTo>
                  <a:cubicBezTo>
                    <a:pt x="1921511" y="6689548"/>
                    <a:pt x="3325151" y="6798680"/>
                    <a:pt x="4367774" y="6679030"/>
                  </a:cubicBezTo>
                  <a:cubicBezTo>
                    <a:pt x="5049075" y="6559136"/>
                    <a:pt x="5818351" y="6440338"/>
                    <a:pt x="6296830" y="5891394"/>
                  </a:cubicBezTo>
                  <a:cubicBezTo>
                    <a:pt x="6534489" y="5593970"/>
                    <a:pt x="6674081" y="5234473"/>
                    <a:pt x="6852280" y="4900753"/>
                  </a:cubicBezTo>
                  <a:cubicBezTo>
                    <a:pt x="7073280" y="4309615"/>
                    <a:pt x="7208859" y="3675980"/>
                    <a:pt x="7198462" y="3043864"/>
                  </a:cubicBezTo>
                  <a:cubicBezTo>
                    <a:pt x="7151040" y="2635303"/>
                    <a:pt x="7150797" y="2201388"/>
                    <a:pt x="6904079" y="1852834"/>
                  </a:cubicBezTo>
                  <a:cubicBezTo>
                    <a:pt x="6749348" y="1641075"/>
                    <a:pt x="6630002" y="1390709"/>
                    <a:pt x="6415933" y="1231966"/>
                  </a:cubicBezTo>
                  <a:cubicBezTo>
                    <a:pt x="6263209" y="1114079"/>
                    <a:pt x="6105134" y="1003184"/>
                    <a:pt x="5950403" y="887850"/>
                  </a:cubicBezTo>
                  <a:cubicBezTo>
                    <a:pt x="5453989" y="413079"/>
                    <a:pt x="4763751" y="360550"/>
                    <a:pt x="4127440" y="211048"/>
                  </a:cubicBezTo>
                  <a:cubicBezTo>
                    <a:pt x="4021591" y="188127"/>
                    <a:pt x="3920059" y="151345"/>
                    <a:pt x="3809224" y="143806"/>
                  </a:cubicBezTo>
                  <a:cubicBezTo>
                    <a:pt x="3596067" y="135172"/>
                    <a:pt x="3383274" y="62762"/>
                    <a:pt x="3169326" y="80637"/>
                  </a:cubicBezTo>
                  <a:cubicBezTo>
                    <a:pt x="2981765" y="110002"/>
                    <a:pt x="2795906" y="150615"/>
                    <a:pt x="2608041" y="177792"/>
                  </a:cubicBezTo>
                  <a:cubicBezTo>
                    <a:pt x="2267269" y="249898"/>
                    <a:pt x="1816513" y="346323"/>
                    <a:pt x="1664883" y="69433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1FA4F740-F5D6-BF4D-1D2C-1092D50EBF53}"/>
                </a:ext>
              </a:extLst>
            </p:cNvPr>
            <p:cNvSpPr/>
            <p:nvPr/>
          </p:nvSpPr>
          <p:spPr>
            <a:xfrm>
              <a:off x="4987040" y="2782513"/>
              <a:ext cx="2233965" cy="2111890"/>
            </a:xfrm>
            <a:custGeom>
              <a:avLst/>
              <a:gdLst>
                <a:gd name="connsiteX0" fmla="*/ 2801983 w 5927908"/>
                <a:gd name="connsiteY0" fmla="*/ 2347 h 5603976"/>
                <a:gd name="connsiteX1" fmla="*/ 3838890 w 5927908"/>
                <a:gd name="connsiteY1" fmla="*/ 189848 h 5603976"/>
                <a:gd name="connsiteX2" fmla="*/ 4935623 w 5927908"/>
                <a:gd name="connsiteY2" fmla="*/ 630632 h 5603976"/>
                <a:gd name="connsiteX3" fmla="*/ 5285758 w 5927908"/>
                <a:gd name="connsiteY3" fmla="*/ 996939 h 5603976"/>
                <a:gd name="connsiteX4" fmla="*/ 5605920 w 5927908"/>
                <a:gd name="connsiteY4" fmla="*/ 1412311 h 5603976"/>
                <a:gd name="connsiteX5" fmla="*/ 5889481 w 5927908"/>
                <a:gd name="connsiteY5" fmla="*/ 2309444 h 5603976"/>
                <a:gd name="connsiteX6" fmla="*/ 5927905 w 5927908"/>
                <a:gd name="connsiteY6" fmla="*/ 2860151 h 5603976"/>
                <a:gd name="connsiteX7" fmla="*/ 5732379 w 5927908"/>
                <a:gd name="connsiteY7" fmla="*/ 3758257 h 5603976"/>
                <a:gd name="connsiteX8" fmla="*/ 4354578 w 5927908"/>
                <a:gd name="connsiteY8" fmla="*/ 5329761 h 5603976"/>
                <a:gd name="connsiteX9" fmla="*/ 3804661 w 5927908"/>
                <a:gd name="connsiteY9" fmla="*/ 5495374 h 5603976"/>
                <a:gd name="connsiteX10" fmla="*/ 2962550 w 5927908"/>
                <a:gd name="connsiteY10" fmla="*/ 5596238 h 5603976"/>
                <a:gd name="connsiteX11" fmla="*/ 1436949 w 5927908"/>
                <a:gd name="connsiteY11" fmla="*/ 5277353 h 5603976"/>
                <a:gd name="connsiteX12" fmla="*/ 911108 w 5927908"/>
                <a:gd name="connsiteY12" fmla="*/ 4944302 h 5603976"/>
                <a:gd name="connsiteX13" fmla="*/ 515375 w 5927908"/>
                <a:gd name="connsiteY13" fmla="*/ 4599761 h 5603976"/>
                <a:gd name="connsiteX14" fmla="*/ 10874 w 5927908"/>
                <a:gd name="connsiteY14" fmla="*/ 3109848 h 5603976"/>
                <a:gd name="connsiteX15" fmla="*/ 595142 w 5927908"/>
                <a:gd name="connsiteY15" fmla="*/ 1359781 h 5603976"/>
                <a:gd name="connsiteX16" fmla="*/ 1588944 w 5927908"/>
                <a:gd name="connsiteY16" fmla="*/ 396500 h 5603976"/>
                <a:gd name="connsiteX17" fmla="*/ 2801983 w 5927908"/>
                <a:gd name="connsiteY17" fmla="*/ 2225 h 5603976"/>
                <a:gd name="connsiteX18" fmla="*/ 5831966 w 5927908"/>
                <a:gd name="connsiteY18" fmla="*/ 2826895 h 5603976"/>
                <a:gd name="connsiteX19" fmla="*/ 5343091 w 5927908"/>
                <a:gd name="connsiteY19" fmla="*/ 1211009 h 5603976"/>
                <a:gd name="connsiteX20" fmla="*/ 4532716 w 5927908"/>
                <a:gd name="connsiteY20" fmla="*/ 514630 h 5603976"/>
                <a:gd name="connsiteX21" fmla="*/ 3628834 w 5927908"/>
                <a:gd name="connsiteY21" fmla="*/ 248153 h 5603976"/>
                <a:gd name="connsiteX22" fmla="*/ 2495440 w 5927908"/>
                <a:gd name="connsiteY22" fmla="*/ 203162 h 5603976"/>
                <a:gd name="connsiteX23" fmla="*/ 1923332 w 5927908"/>
                <a:gd name="connsiteY23" fmla="*/ 348713 h 5603976"/>
                <a:gd name="connsiteX24" fmla="*/ 1438530 w 5927908"/>
                <a:gd name="connsiteY24" fmla="*/ 601875 h 5603976"/>
                <a:gd name="connsiteX25" fmla="*/ 886303 w 5927908"/>
                <a:gd name="connsiteY25" fmla="*/ 1117927 h 5603976"/>
                <a:gd name="connsiteX26" fmla="*/ 172718 w 5927908"/>
                <a:gd name="connsiteY26" fmla="*/ 2556830 h 5603976"/>
                <a:gd name="connsiteX27" fmla="*/ 133260 w 5927908"/>
                <a:gd name="connsiteY27" fmla="*/ 3596414 h 5603976"/>
                <a:gd name="connsiteX28" fmla="*/ 1607365 w 5927908"/>
                <a:gd name="connsiteY28" fmla="*/ 5196309 h 5603976"/>
                <a:gd name="connsiteX29" fmla="*/ 3652059 w 5927908"/>
                <a:gd name="connsiteY29" fmla="*/ 5401563 h 5603976"/>
                <a:gd name="connsiteX30" fmla="*/ 5832027 w 5927908"/>
                <a:gd name="connsiteY30" fmla="*/ 2826895 h 560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27908" h="5603976">
                  <a:moveTo>
                    <a:pt x="2801983" y="2347"/>
                  </a:moveTo>
                  <a:cubicBezTo>
                    <a:pt x="3156069" y="8974"/>
                    <a:pt x="3519398" y="37975"/>
                    <a:pt x="3838890" y="189848"/>
                  </a:cubicBezTo>
                  <a:cubicBezTo>
                    <a:pt x="4233894" y="235081"/>
                    <a:pt x="4614246" y="396804"/>
                    <a:pt x="4935623" y="630632"/>
                  </a:cubicBezTo>
                  <a:cubicBezTo>
                    <a:pt x="5051808" y="753201"/>
                    <a:pt x="5150665" y="892854"/>
                    <a:pt x="5285758" y="996939"/>
                  </a:cubicBezTo>
                  <a:cubicBezTo>
                    <a:pt x="5419088" y="1117015"/>
                    <a:pt x="5508704" y="1265727"/>
                    <a:pt x="5605920" y="1412311"/>
                  </a:cubicBezTo>
                  <a:cubicBezTo>
                    <a:pt x="5766852" y="1685172"/>
                    <a:pt x="5828258" y="2003327"/>
                    <a:pt x="5889481" y="2309444"/>
                  </a:cubicBezTo>
                  <a:cubicBezTo>
                    <a:pt x="5906565" y="2492689"/>
                    <a:pt x="5926629" y="2676481"/>
                    <a:pt x="5927905" y="2860151"/>
                  </a:cubicBezTo>
                  <a:cubicBezTo>
                    <a:pt x="5928513" y="3168943"/>
                    <a:pt x="5829170" y="3468130"/>
                    <a:pt x="5732379" y="3758257"/>
                  </a:cubicBezTo>
                  <a:cubicBezTo>
                    <a:pt x="5504205" y="4435120"/>
                    <a:pt x="5019403" y="5046929"/>
                    <a:pt x="4354578" y="5329761"/>
                  </a:cubicBezTo>
                  <a:cubicBezTo>
                    <a:pt x="4181912" y="5420958"/>
                    <a:pt x="3997573" y="5470082"/>
                    <a:pt x="3804661" y="5495374"/>
                  </a:cubicBezTo>
                  <a:cubicBezTo>
                    <a:pt x="3525052" y="5544438"/>
                    <a:pt x="3248361" y="5611437"/>
                    <a:pt x="2962550" y="5596238"/>
                  </a:cubicBezTo>
                  <a:cubicBezTo>
                    <a:pt x="2441026" y="5633142"/>
                    <a:pt x="1891656" y="5539878"/>
                    <a:pt x="1436949" y="5277353"/>
                  </a:cubicBezTo>
                  <a:cubicBezTo>
                    <a:pt x="1271822" y="5146334"/>
                    <a:pt x="1069122" y="5083347"/>
                    <a:pt x="911108" y="4944302"/>
                  </a:cubicBezTo>
                  <a:cubicBezTo>
                    <a:pt x="779298" y="4828300"/>
                    <a:pt x="617698" y="4746162"/>
                    <a:pt x="515375" y="4599761"/>
                  </a:cubicBezTo>
                  <a:cubicBezTo>
                    <a:pt x="179588" y="4181897"/>
                    <a:pt x="-54119" y="3655144"/>
                    <a:pt x="10874" y="3109848"/>
                  </a:cubicBezTo>
                  <a:cubicBezTo>
                    <a:pt x="44495" y="2443199"/>
                    <a:pt x="188343" y="1900882"/>
                    <a:pt x="595142" y="1359781"/>
                  </a:cubicBezTo>
                  <a:cubicBezTo>
                    <a:pt x="858944" y="977302"/>
                    <a:pt x="1171627" y="615737"/>
                    <a:pt x="1588944" y="396500"/>
                  </a:cubicBezTo>
                  <a:cubicBezTo>
                    <a:pt x="1973308" y="220064"/>
                    <a:pt x="2364420" y="-25985"/>
                    <a:pt x="2801983" y="2225"/>
                  </a:cubicBezTo>
                  <a:close/>
                  <a:moveTo>
                    <a:pt x="5831966" y="2826895"/>
                  </a:moveTo>
                  <a:cubicBezTo>
                    <a:pt x="5780349" y="2263663"/>
                    <a:pt x="5714262" y="1664075"/>
                    <a:pt x="5343091" y="1211009"/>
                  </a:cubicBezTo>
                  <a:cubicBezTo>
                    <a:pt x="5093211" y="956509"/>
                    <a:pt x="4870691" y="654465"/>
                    <a:pt x="4532716" y="514630"/>
                  </a:cubicBezTo>
                  <a:cubicBezTo>
                    <a:pt x="4254870" y="354853"/>
                    <a:pt x="3942065" y="294542"/>
                    <a:pt x="3628834" y="248153"/>
                  </a:cubicBezTo>
                  <a:cubicBezTo>
                    <a:pt x="3258635" y="130752"/>
                    <a:pt x="2874028" y="124004"/>
                    <a:pt x="2495440" y="203162"/>
                  </a:cubicBezTo>
                  <a:cubicBezTo>
                    <a:pt x="2297786" y="224442"/>
                    <a:pt x="2100375" y="245843"/>
                    <a:pt x="1923332" y="348713"/>
                  </a:cubicBezTo>
                  <a:cubicBezTo>
                    <a:pt x="1768419" y="447570"/>
                    <a:pt x="1591801" y="506848"/>
                    <a:pt x="1438530" y="601875"/>
                  </a:cubicBezTo>
                  <a:cubicBezTo>
                    <a:pt x="1221968" y="738792"/>
                    <a:pt x="1042371" y="916200"/>
                    <a:pt x="886303" y="1117927"/>
                  </a:cubicBezTo>
                  <a:cubicBezTo>
                    <a:pt x="559514" y="1542236"/>
                    <a:pt x="260814" y="2020593"/>
                    <a:pt x="172718" y="2556830"/>
                  </a:cubicBezTo>
                  <a:cubicBezTo>
                    <a:pt x="126025" y="2901190"/>
                    <a:pt x="61579" y="3252419"/>
                    <a:pt x="133260" y="3596414"/>
                  </a:cubicBezTo>
                  <a:cubicBezTo>
                    <a:pt x="267380" y="4367148"/>
                    <a:pt x="928496" y="4891287"/>
                    <a:pt x="1607365" y="5196309"/>
                  </a:cubicBezTo>
                  <a:cubicBezTo>
                    <a:pt x="2234678" y="5526746"/>
                    <a:pt x="2969055" y="5522672"/>
                    <a:pt x="3652059" y="5401563"/>
                  </a:cubicBezTo>
                  <a:cubicBezTo>
                    <a:pt x="4940183" y="5268233"/>
                    <a:pt x="5770135" y="4057565"/>
                    <a:pt x="5832027" y="282689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6D795579-E150-8B5A-71F7-DDB3546BB72F}"/>
                </a:ext>
              </a:extLst>
            </p:cNvPr>
            <p:cNvSpPr/>
            <p:nvPr/>
          </p:nvSpPr>
          <p:spPr>
            <a:xfrm>
              <a:off x="6788465" y="3840981"/>
              <a:ext cx="308774" cy="102199"/>
            </a:xfrm>
            <a:custGeom>
              <a:avLst/>
              <a:gdLst>
                <a:gd name="connsiteX0" fmla="*/ 353312 w 819342"/>
                <a:gd name="connsiteY0" fmla="*/ 271190 h 271190"/>
                <a:gd name="connsiteX1" fmla="*/ 13026 w 819342"/>
                <a:gd name="connsiteY1" fmla="*/ 54202 h 271190"/>
                <a:gd name="connsiteX2" fmla="*/ 100879 w 819342"/>
                <a:gd name="connsiteY2" fmla="*/ 20460 h 271190"/>
                <a:gd name="connsiteX3" fmla="*/ 748376 w 819342"/>
                <a:gd name="connsiteY3" fmla="*/ 1977 h 271190"/>
                <a:gd name="connsiteX4" fmla="*/ 813187 w 819342"/>
                <a:gd name="connsiteY4" fmla="*/ 101807 h 271190"/>
                <a:gd name="connsiteX5" fmla="*/ 353251 w 819342"/>
                <a:gd name="connsiteY5" fmla="*/ 271190 h 27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342" h="271190">
                  <a:moveTo>
                    <a:pt x="353312" y="271190"/>
                  </a:moveTo>
                  <a:cubicBezTo>
                    <a:pt x="217368" y="260247"/>
                    <a:pt x="-63640" y="250944"/>
                    <a:pt x="13026" y="54202"/>
                  </a:cubicBezTo>
                  <a:cubicBezTo>
                    <a:pt x="33211" y="18332"/>
                    <a:pt x="61847" y="12495"/>
                    <a:pt x="100879" y="20460"/>
                  </a:cubicBezTo>
                  <a:cubicBezTo>
                    <a:pt x="314219" y="-17418"/>
                    <a:pt x="531511" y="10611"/>
                    <a:pt x="748376" y="1977"/>
                  </a:cubicBezTo>
                  <a:cubicBezTo>
                    <a:pt x="808932" y="6294"/>
                    <a:pt x="831427" y="43988"/>
                    <a:pt x="813187" y="101807"/>
                  </a:cubicBezTo>
                  <a:cubicBezTo>
                    <a:pt x="768075" y="296482"/>
                    <a:pt x="495336" y="206015"/>
                    <a:pt x="353251" y="27119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5DC5FDEA-C659-DD47-348C-4037BF700B96}"/>
                </a:ext>
              </a:extLst>
            </p:cNvPr>
            <p:cNvSpPr/>
            <p:nvPr/>
          </p:nvSpPr>
          <p:spPr>
            <a:xfrm>
              <a:off x="5154662" y="3796892"/>
              <a:ext cx="234689" cy="95188"/>
            </a:xfrm>
            <a:custGeom>
              <a:avLst/>
              <a:gdLst>
                <a:gd name="connsiteX0" fmla="*/ 610773 w 622755"/>
                <a:gd name="connsiteY0" fmla="*/ 200683 h 252585"/>
                <a:gd name="connsiteX1" fmla="*/ 10090 w 622755"/>
                <a:gd name="connsiteY1" fmla="*/ 130765 h 252585"/>
                <a:gd name="connsiteX2" fmla="*/ 334568 w 622755"/>
                <a:gd name="connsiteY2" fmla="*/ 10021 h 252585"/>
                <a:gd name="connsiteX3" fmla="*/ 610834 w 622755"/>
                <a:gd name="connsiteY3" fmla="*/ 200683 h 25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755" h="252585">
                  <a:moveTo>
                    <a:pt x="610773" y="200683"/>
                  </a:moveTo>
                  <a:cubicBezTo>
                    <a:pt x="414335" y="239046"/>
                    <a:pt x="140988" y="323798"/>
                    <a:pt x="10090" y="130765"/>
                  </a:cubicBezTo>
                  <a:cubicBezTo>
                    <a:pt x="-57760" y="-53999"/>
                    <a:pt x="235164" y="30813"/>
                    <a:pt x="334568" y="10021"/>
                  </a:cubicBezTo>
                  <a:cubicBezTo>
                    <a:pt x="496230" y="-10711"/>
                    <a:pt x="670294" y="-20074"/>
                    <a:pt x="610834" y="200683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9FA281C6-B5F1-AB15-EE41-9F8A55876ECB}"/>
                </a:ext>
              </a:extLst>
            </p:cNvPr>
            <p:cNvSpPr/>
            <p:nvPr/>
          </p:nvSpPr>
          <p:spPr>
            <a:xfrm>
              <a:off x="6055652" y="4523634"/>
              <a:ext cx="92014" cy="221333"/>
            </a:xfrm>
            <a:custGeom>
              <a:avLst/>
              <a:gdLst>
                <a:gd name="connsiteX0" fmla="*/ 144155 w 244163"/>
                <a:gd name="connsiteY0" fmla="*/ 61 h 587314"/>
                <a:gd name="connsiteX1" fmla="*/ 238817 w 244163"/>
                <a:gd name="connsiteY1" fmla="*/ 419870 h 587314"/>
                <a:gd name="connsiteX2" fmla="*/ 162273 w 244163"/>
                <a:gd name="connsiteY2" fmla="*/ 555085 h 587314"/>
                <a:gd name="connsiteX3" fmla="*/ 246 w 244163"/>
                <a:gd name="connsiteY3" fmla="*/ 517208 h 587314"/>
                <a:gd name="connsiteX4" fmla="*/ 34597 w 244163"/>
                <a:gd name="connsiteY4" fmla="*/ 97216 h 587314"/>
                <a:gd name="connsiteX5" fmla="*/ 144155 w 244163"/>
                <a:gd name="connsiteY5" fmla="*/ 0 h 58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63" h="587314">
                  <a:moveTo>
                    <a:pt x="144155" y="61"/>
                  </a:moveTo>
                  <a:cubicBezTo>
                    <a:pt x="201974" y="138984"/>
                    <a:pt x="216201" y="273347"/>
                    <a:pt x="238817" y="419870"/>
                  </a:cubicBezTo>
                  <a:cubicBezTo>
                    <a:pt x="253470" y="501279"/>
                    <a:pt x="241128" y="523470"/>
                    <a:pt x="162273" y="555085"/>
                  </a:cubicBezTo>
                  <a:cubicBezTo>
                    <a:pt x="104211" y="587064"/>
                    <a:pt x="-5894" y="621658"/>
                    <a:pt x="246" y="517208"/>
                  </a:cubicBezTo>
                  <a:cubicBezTo>
                    <a:pt x="6022" y="376825"/>
                    <a:pt x="13257" y="236200"/>
                    <a:pt x="34597" y="97216"/>
                  </a:cubicBezTo>
                  <a:cubicBezTo>
                    <a:pt x="41893" y="37695"/>
                    <a:pt x="64632" y="15564"/>
                    <a:pt x="144155" y="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9831C5EB-3F76-2DAB-C1BC-27455E0B0EC4}"/>
                </a:ext>
              </a:extLst>
            </p:cNvPr>
            <p:cNvSpPr/>
            <p:nvPr/>
          </p:nvSpPr>
          <p:spPr>
            <a:xfrm>
              <a:off x="6055730" y="2935244"/>
              <a:ext cx="97459" cy="200011"/>
            </a:xfrm>
            <a:custGeom>
              <a:avLst/>
              <a:gdLst>
                <a:gd name="connsiteX0" fmla="*/ 258611 w 258611"/>
                <a:gd name="connsiteY0" fmla="*/ 185716 h 530736"/>
                <a:gd name="connsiteX1" fmla="*/ 133246 w 258611"/>
                <a:gd name="connsiteY1" fmla="*/ 529650 h 530736"/>
                <a:gd name="connsiteX2" fmla="*/ 6604 w 258611"/>
                <a:gd name="connsiteY2" fmla="*/ 259889 h 530736"/>
                <a:gd name="connsiteX3" fmla="*/ 50683 w 258611"/>
                <a:gd name="connsiteY3" fmla="*/ 45759 h 530736"/>
                <a:gd name="connsiteX4" fmla="*/ 247060 w 258611"/>
                <a:gd name="connsiteY4" fmla="*/ 81265 h 530736"/>
                <a:gd name="connsiteX5" fmla="*/ 258611 w 258611"/>
                <a:gd name="connsiteY5" fmla="*/ 185655 h 5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611" h="530736">
                  <a:moveTo>
                    <a:pt x="258611" y="185716"/>
                  </a:moveTo>
                  <a:cubicBezTo>
                    <a:pt x="221525" y="296186"/>
                    <a:pt x="256483" y="473655"/>
                    <a:pt x="133246" y="529650"/>
                  </a:cubicBezTo>
                  <a:cubicBezTo>
                    <a:pt x="49892" y="548375"/>
                    <a:pt x="34510" y="319715"/>
                    <a:pt x="6604" y="259889"/>
                  </a:cubicBezTo>
                  <a:cubicBezTo>
                    <a:pt x="-11270" y="183102"/>
                    <a:pt x="8367" y="112090"/>
                    <a:pt x="50683" y="45759"/>
                  </a:cubicBezTo>
                  <a:cubicBezTo>
                    <a:pt x="90566" y="-27988"/>
                    <a:pt x="244142" y="-10053"/>
                    <a:pt x="247060" y="81265"/>
                  </a:cubicBezTo>
                  <a:cubicBezTo>
                    <a:pt x="248762" y="115616"/>
                    <a:pt x="254477" y="149784"/>
                    <a:pt x="258611" y="18565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" name="Minutos">
            <a:extLst>
              <a:ext uri="{FF2B5EF4-FFF2-40B4-BE49-F238E27FC236}">
                <a16:creationId xmlns:a16="http://schemas.microsoft.com/office/drawing/2014/main" id="{4C67FE66-79B1-FFC8-D2A3-BFCBC2D78C5D}"/>
              </a:ext>
            </a:extLst>
          </p:cNvPr>
          <p:cNvGrpSpPr/>
          <p:nvPr/>
        </p:nvGrpSpPr>
        <p:grpSpPr>
          <a:xfrm>
            <a:off x="5449149" y="3396827"/>
            <a:ext cx="1294639" cy="1294638"/>
            <a:chOff x="4719812" y="2052813"/>
            <a:chExt cx="2752378" cy="2752376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CAA189B-A914-57E2-EADC-D891AB160C64}"/>
                </a:ext>
              </a:extLst>
            </p:cNvPr>
            <p:cNvSpPr/>
            <p:nvPr/>
          </p:nvSpPr>
          <p:spPr>
            <a:xfrm>
              <a:off x="4719812" y="2052813"/>
              <a:ext cx="2752378" cy="275237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F2615D55-C8F9-33C5-2CCD-578DCB7AC7C1}"/>
                </a:ext>
              </a:extLst>
            </p:cNvPr>
            <p:cNvSpPr/>
            <p:nvPr/>
          </p:nvSpPr>
          <p:spPr>
            <a:xfrm>
              <a:off x="5854396" y="3357000"/>
              <a:ext cx="1566361" cy="144000"/>
            </a:xfrm>
            <a:custGeom>
              <a:avLst/>
              <a:gdLst>
                <a:gd name="connsiteX0" fmla="*/ 0 w 1566361"/>
                <a:gd name="connsiteY0" fmla="*/ 72000 h 144000"/>
                <a:gd name="connsiteX1" fmla="*/ 72000 w 1566361"/>
                <a:gd name="connsiteY1" fmla="*/ 0 h 144000"/>
                <a:gd name="connsiteX2" fmla="*/ 574568 w 1566361"/>
                <a:gd name="connsiteY2" fmla="*/ 0 h 144000"/>
                <a:gd name="connsiteX3" fmla="*/ 1077135 w 1566361"/>
                <a:gd name="connsiteY3" fmla="*/ 0 h 144000"/>
                <a:gd name="connsiteX4" fmla="*/ 1494361 w 1566361"/>
                <a:gd name="connsiteY4" fmla="*/ 0 h 144000"/>
                <a:gd name="connsiteX5" fmla="*/ 1566361 w 1566361"/>
                <a:gd name="connsiteY5" fmla="*/ 72000 h 144000"/>
                <a:gd name="connsiteX6" fmla="*/ 1566361 w 1566361"/>
                <a:gd name="connsiteY6" fmla="*/ 72000 h 144000"/>
                <a:gd name="connsiteX7" fmla="*/ 1494361 w 1566361"/>
                <a:gd name="connsiteY7" fmla="*/ 144000 h 144000"/>
                <a:gd name="connsiteX8" fmla="*/ 1062911 w 1566361"/>
                <a:gd name="connsiteY8" fmla="*/ 144000 h 144000"/>
                <a:gd name="connsiteX9" fmla="*/ 560344 w 1566361"/>
                <a:gd name="connsiteY9" fmla="*/ 144000 h 144000"/>
                <a:gd name="connsiteX10" fmla="*/ 72000 w 1566361"/>
                <a:gd name="connsiteY10" fmla="*/ 144000 h 144000"/>
                <a:gd name="connsiteX11" fmla="*/ 0 w 1566361"/>
                <a:gd name="connsiteY11" fmla="*/ 7200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361" h="144000" fill="none" extrusionOk="0">
                  <a:moveTo>
                    <a:pt x="0" y="72000"/>
                  </a:moveTo>
                  <a:cubicBezTo>
                    <a:pt x="679" y="39266"/>
                    <a:pt x="36192" y="6096"/>
                    <a:pt x="72000" y="0"/>
                  </a:cubicBezTo>
                  <a:cubicBezTo>
                    <a:pt x="310643" y="-18301"/>
                    <a:pt x="381851" y="13311"/>
                    <a:pt x="574568" y="0"/>
                  </a:cubicBezTo>
                  <a:cubicBezTo>
                    <a:pt x="767285" y="-13311"/>
                    <a:pt x="940835" y="15687"/>
                    <a:pt x="1077135" y="0"/>
                  </a:cubicBezTo>
                  <a:cubicBezTo>
                    <a:pt x="1213435" y="-15687"/>
                    <a:pt x="1324970" y="33280"/>
                    <a:pt x="1494361" y="0"/>
                  </a:cubicBezTo>
                  <a:cubicBezTo>
                    <a:pt x="1531032" y="-4625"/>
                    <a:pt x="1564842" y="37952"/>
                    <a:pt x="1566361" y="72000"/>
                  </a:cubicBezTo>
                  <a:lnTo>
                    <a:pt x="1566361" y="72000"/>
                  </a:lnTo>
                  <a:cubicBezTo>
                    <a:pt x="1563614" y="103501"/>
                    <a:pt x="1544079" y="141978"/>
                    <a:pt x="1494361" y="144000"/>
                  </a:cubicBezTo>
                  <a:cubicBezTo>
                    <a:pt x="1366960" y="187979"/>
                    <a:pt x="1277751" y="96089"/>
                    <a:pt x="1062911" y="144000"/>
                  </a:cubicBezTo>
                  <a:cubicBezTo>
                    <a:pt x="848071" y="191911"/>
                    <a:pt x="754584" y="114705"/>
                    <a:pt x="560344" y="144000"/>
                  </a:cubicBezTo>
                  <a:cubicBezTo>
                    <a:pt x="366104" y="173295"/>
                    <a:pt x="316054" y="111188"/>
                    <a:pt x="72000" y="144000"/>
                  </a:cubicBezTo>
                  <a:cubicBezTo>
                    <a:pt x="35476" y="150418"/>
                    <a:pt x="-7404" y="115670"/>
                    <a:pt x="0" y="72000"/>
                  </a:cubicBezTo>
                  <a:close/>
                </a:path>
                <a:path w="1566361" h="144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cubicBezTo>
                    <a:pt x="173628" y="-52357"/>
                    <a:pt x="420369" y="57566"/>
                    <a:pt x="574568" y="0"/>
                  </a:cubicBezTo>
                  <a:cubicBezTo>
                    <a:pt x="728767" y="-57566"/>
                    <a:pt x="880038" y="29712"/>
                    <a:pt x="1034464" y="0"/>
                  </a:cubicBezTo>
                  <a:cubicBezTo>
                    <a:pt x="1188890" y="-29712"/>
                    <a:pt x="1330528" y="7270"/>
                    <a:pt x="1494361" y="0"/>
                  </a:cubicBezTo>
                  <a:cubicBezTo>
                    <a:pt x="1532458" y="-5372"/>
                    <a:pt x="1569205" y="21710"/>
                    <a:pt x="1566361" y="72000"/>
                  </a:cubicBezTo>
                  <a:lnTo>
                    <a:pt x="1566361" y="72000"/>
                  </a:lnTo>
                  <a:cubicBezTo>
                    <a:pt x="1557426" y="105906"/>
                    <a:pt x="1539197" y="135748"/>
                    <a:pt x="1494361" y="144000"/>
                  </a:cubicBezTo>
                  <a:cubicBezTo>
                    <a:pt x="1369827" y="196520"/>
                    <a:pt x="1186133" y="100349"/>
                    <a:pt x="991793" y="144000"/>
                  </a:cubicBezTo>
                  <a:cubicBezTo>
                    <a:pt x="797453" y="187651"/>
                    <a:pt x="686999" y="118921"/>
                    <a:pt x="546120" y="144000"/>
                  </a:cubicBezTo>
                  <a:cubicBezTo>
                    <a:pt x="405241" y="169079"/>
                    <a:pt x="263127" y="103202"/>
                    <a:pt x="72000" y="144000"/>
                  </a:cubicBezTo>
                  <a:cubicBezTo>
                    <a:pt x="38208" y="148885"/>
                    <a:pt x="5180" y="11947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Horas">
            <a:extLst>
              <a:ext uri="{FF2B5EF4-FFF2-40B4-BE49-F238E27FC236}">
                <a16:creationId xmlns:a16="http://schemas.microsoft.com/office/drawing/2014/main" id="{2D5E9AB0-C7EE-0A26-3363-6436A24F9CAA}"/>
              </a:ext>
            </a:extLst>
          </p:cNvPr>
          <p:cNvGrpSpPr/>
          <p:nvPr/>
        </p:nvGrpSpPr>
        <p:grpSpPr>
          <a:xfrm>
            <a:off x="5678088" y="3625766"/>
            <a:ext cx="836762" cy="836761"/>
            <a:chOff x="5206531" y="2539532"/>
            <a:chExt cx="1778940" cy="1778938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4A8AF44C-1EEA-00DF-4327-3FBF04D0AD88}"/>
                </a:ext>
              </a:extLst>
            </p:cNvPr>
            <p:cNvSpPr/>
            <p:nvPr/>
          </p:nvSpPr>
          <p:spPr>
            <a:xfrm>
              <a:off x="5206531" y="2539532"/>
              <a:ext cx="1778940" cy="1778938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D758428C-571F-6D63-0BB3-CFF83D5210CA}"/>
                </a:ext>
              </a:extLst>
            </p:cNvPr>
            <p:cNvSpPr/>
            <p:nvPr/>
          </p:nvSpPr>
          <p:spPr>
            <a:xfrm>
              <a:off x="6040997" y="2622152"/>
              <a:ext cx="144000" cy="1008000"/>
            </a:xfrm>
            <a:custGeom>
              <a:avLst/>
              <a:gdLst>
                <a:gd name="connsiteX0" fmla="*/ 0 w 144000"/>
                <a:gd name="connsiteY0" fmla="*/ 72000 h 1008000"/>
                <a:gd name="connsiteX1" fmla="*/ 72000 w 144000"/>
                <a:gd name="connsiteY1" fmla="*/ 0 h 1008000"/>
                <a:gd name="connsiteX2" fmla="*/ 72000 w 144000"/>
                <a:gd name="connsiteY2" fmla="*/ 0 h 1008000"/>
                <a:gd name="connsiteX3" fmla="*/ 144000 w 144000"/>
                <a:gd name="connsiteY3" fmla="*/ 72000 h 1008000"/>
                <a:gd name="connsiteX4" fmla="*/ 144000 w 144000"/>
                <a:gd name="connsiteY4" fmla="*/ 478080 h 1008000"/>
                <a:gd name="connsiteX5" fmla="*/ 144000 w 144000"/>
                <a:gd name="connsiteY5" fmla="*/ 936000 h 1008000"/>
                <a:gd name="connsiteX6" fmla="*/ 72000 w 144000"/>
                <a:gd name="connsiteY6" fmla="*/ 1008000 h 1008000"/>
                <a:gd name="connsiteX7" fmla="*/ 72000 w 144000"/>
                <a:gd name="connsiteY7" fmla="*/ 1008000 h 1008000"/>
                <a:gd name="connsiteX8" fmla="*/ 0 w 144000"/>
                <a:gd name="connsiteY8" fmla="*/ 936000 h 1008000"/>
                <a:gd name="connsiteX9" fmla="*/ 0 w 144000"/>
                <a:gd name="connsiteY9" fmla="*/ 512640 h 1008000"/>
                <a:gd name="connsiteX10" fmla="*/ 0 w 144000"/>
                <a:gd name="connsiteY10" fmla="*/ 72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00" h="1008000" fill="none" extrusionOk="0">
                  <a:moveTo>
                    <a:pt x="0" y="72000"/>
                  </a:moveTo>
                  <a:cubicBezTo>
                    <a:pt x="-4211" y="31554"/>
                    <a:pt x="38208" y="4885"/>
                    <a:pt x="72000" y="0"/>
                  </a:cubicBezTo>
                  <a:lnTo>
                    <a:pt x="72000" y="0"/>
                  </a:lnTo>
                  <a:cubicBezTo>
                    <a:pt x="116945" y="7710"/>
                    <a:pt x="144679" y="39266"/>
                    <a:pt x="144000" y="72000"/>
                  </a:cubicBezTo>
                  <a:cubicBezTo>
                    <a:pt x="186353" y="207784"/>
                    <a:pt x="131154" y="364510"/>
                    <a:pt x="144000" y="478080"/>
                  </a:cubicBezTo>
                  <a:cubicBezTo>
                    <a:pt x="156846" y="591650"/>
                    <a:pt x="141549" y="712011"/>
                    <a:pt x="144000" y="936000"/>
                  </a:cubicBezTo>
                  <a:cubicBezTo>
                    <a:pt x="134647" y="977301"/>
                    <a:pt x="109355" y="1006337"/>
                    <a:pt x="72000" y="1008000"/>
                  </a:cubicBezTo>
                  <a:lnTo>
                    <a:pt x="72000" y="1008000"/>
                  </a:lnTo>
                  <a:cubicBezTo>
                    <a:pt x="28815" y="1007757"/>
                    <a:pt x="-3173" y="969297"/>
                    <a:pt x="0" y="936000"/>
                  </a:cubicBezTo>
                  <a:cubicBezTo>
                    <a:pt x="-43592" y="737926"/>
                    <a:pt x="40985" y="651105"/>
                    <a:pt x="0" y="512640"/>
                  </a:cubicBezTo>
                  <a:cubicBezTo>
                    <a:pt x="-40985" y="374175"/>
                    <a:pt x="27399" y="249877"/>
                    <a:pt x="0" y="72000"/>
                  </a:cubicBezTo>
                  <a:close/>
                </a:path>
                <a:path w="144000" h="1008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lnTo>
                    <a:pt x="72000" y="0"/>
                  </a:lnTo>
                  <a:cubicBezTo>
                    <a:pt x="115196" y="722"/>
                    <a:pt x="137093" y="32455"/>
                    <a:pt x="144000" y="72000"/>
                  </a:cubicBezTo>
                  <a:cubicBezTo>
                    <a:pt x="176885" y="258796"/>
                    <a:pt x="126253" y="309731"/>
                    <a:pt x="144000" y="521280"/>
                  </a:cubicBezTo>
                  <a:cubicBezTo>
                    <a:pt x="161747" y="732829"/>
                    <a:pt x="122307" y="843505"/>
                    <a:pt x="144000" y="936000"/>
                  </a:cubicBezTo>
                  <a:cubicBezTo>
                    <a:pt x="145127" y="975899"/>
                    <a:pt x="114474" y="1002425"/>
                    <a:pt x="72000" y="1008000"/>
                  </a:cubicBezTo>
                  <a:lnTo>
                    <a:pt x="72000" y="1008000"/>
                  </a:lnTo>
                  <a:cubicBezTo>
                    <a:pt x="25588" y="1006982"/>
                    <a:pt x="-8570" y="983834"/>
                    <a:pt x="0" y="936000"/>
                  </a:cubicBezTo>
                  <a:cubicBezTo>
                    <a:pt x="-20819" y="775508"/>
                    <a:pt x="32658" y="644036"/>
                    <a:pt x="0" y="521280"/>
                  </a:cubicBezTo>
                  <a:cubicBezTo>
                    <a:pt x="-32658" y="398524"/>
                    <a:pt x="11331" y="22498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9" name="!!banner1">
            <a:extLst>
              <a:ext uri="{FF2B5EF4-FFF2-40B4-BE49-F238E27FC236}">
                <a16:creationId xmlns:a16="http://schemas.microsoft.com/office/drawing/2014/main" id="{368966BB-09E8-0821-0D6B-1E44F70870A6}"/>
              </a:ext>
            </a:extLst>
          </p:cNvPr>
          <p:cNvGrpSpPr/>
          <p:nvPr/>
        </p:nvGrpSpPr>
        <p:grpSpPr>
          <a:xfrm>
            <a:off x="696473" y="1851004"/>
            <a:ext cx="3546111" cy="1795237"/>
            <a:chOff x="696473" y="1851004"/>
            <a:chExt cx="3546111" cy="1795237"/>
          </a:xfrm>
        </p:grpSpPr>
        <p:sp>
          <p:nvSpPr>
            <p:cNvPr id="30" name="banner1">
              <a:extLst>
                <a:ext uri="{FF2B5EF4-FFF2-40B4-BE49-F238E27FC236}">
                  <a16:creationId xmlns:a16="http://schemas.microsoft.com/office/drawing/2014/main" id="{D268CC71-6768-C29E-A040-AC84B6F40C72}"/>
                </a:ext>
              </a:extLst>
            </p:cNvPr>
            <p:cNvSpPr>
              <a:spLocks/>
            </p:cNvSpPr>
            <p:nvPr/>
          </p:nvSpPr>
          <p:spPr>
            <a:xfrm>
              <a:off x="696473" y="1851004"/>
              <a:ext cx="3546111" cy="1795237"/>
            </a:xfrm>
            <a:custGeom>
              <a:avLst/>
              <a:gdLst>
                <a:gd name="connsiteX0" fmla="*/ 0 w 3546111"/>
                <a:gd name="connsiteY0" fmla="*/ 142632 h 1795237"/>
                <a:gd name="connsiteX1" fmla="*/ 142632 w 3546111"/>
                <a:gd name="connsiteY1" fmla="*/ 0 h 1795237"/>
                <a:gd name="connsiteX2" fmla="*/ 860018 w 3546111"/>
                <a:gd name="connsiteY2" fmla="*/ 0 h 1795237"/>
                <a:gd name="connsiteX3" fmla="*/ 1479579 w 3546111"/>
                <a:gd name="connsiteY3" fmla="*/ 0 h 1795237"/>
                <a:gd name="connsiteX4" fmla="*/ 2066532 w 3546111"/>
                <a:gd name="connsiteY4" fmla="*/ 0 h 1795237"/>
                <a:gd name="connsiteX5" fmla="*/ 2751310 w 3546111"/>
                <a:gd name="connsiteY5" fmla="*/ 0 h 1795237"/>
                <a:gd name="connsiteX6" fmla="*/ 3403479 w 3546111"/>
                <a:gd name="connsiteY6" fmla="*/ 0 h 1795237"/>
                <a:gd name="connsiteX7" fmla="*/ 3546111 w 3546111"/>
                <a:gd name="connsiteY7" fmla="*/ 142632 h 1795237"/>
                <a:gd name="connsiteX8" fmla="*/ 3546111 w 3546111"/>
                <a:gd name="connsiteY8" fmla="*/ 645956 h 1795237"/>
                <a:gd name="connsiteX9" fmla="*/ 3546111 w 3546111"/>
                <a:gd name="connsiteY9" fmla="*/ 1103981 h 1795237"/>
                <a:gd name="connsiteX10" fmla="*/ 3546111 w 3546111"/>
                <a:gd name="connsiteY10" fmla="*/ 1652605 h 1795237"/>
                <a:gd name="connsiteX11" fmla="*/ 3403479 w 3546111"/>
                <a:gd name="connsiteY11" fmla="*/ 1795237 h 1795237"/>
                <a:gd name="connsiteX12" fmla="*/ 2849135 w 3546111"/>
                <a:gd name="connsiteY12" fmla="*/ 1795237 h 1795237"/>
                <a:gd name="connsiteX13" fmla="*/ 2131749 w 3546111"/>
                <a:gd name="connsiteY13" fmla="*/ 1795237 h 1795237"/>
                <a:gd name="connsiteX14" fmla="*/ 1544796 w 3546111"/>
                <a:gd name="connsiteY14" fmla="*/ 1795237 h 1795237"/>
                <a:gd name="connsiteX15" fmla="*/ 892627 w 3546111"/>
                <a:gd name="connsiteY15" fmla="*/ 1795237 h 1795237"/>
                <a:gd name="connsiteX16" fmla="*/ 142632 w 3546111"/>
                <a:gd name="connsiteY16" fmla="*/ 1795237 h 1795237"/>
                <a:gd name="connsiteX17" fmla="*/ 0 w 3546111"/>
                <a:gd name="connsiteY17" fmla="*/ 1652605 h 1795237"/>
                <a:gd name="connsiteX18" fmla="*/ 0 w 3546111"/>
                <a:gd name="connsiteY18" fmla="*/ 1194580 h 1795237"/>
                <a:gd name="connsiteX19" fmla="*/ 0 w 3546111"/>
                <a:gd name="connsiteY19" fmla="*/ 661056 h 1795237"/>
                <a:gd name="connsiteX20" fmla="*/ 0 w 3546111"/>
                <a:gd name="connsiteY20" fmla="*/ 142632 h 179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46111" h="1795237" extrusionOk="0">
                  <a:moveTo>
                    <a:pt x="0" y="142632"/>
                  </a:moveTo>
                  <a:cubicBezTo>
                    <a:pt x="-4884" y="60846"/>
                    <a:pt x="61473" y="896"/>
                    <a:pt x="142632" y="0"/>
                  </a:cubicBezTo>
                  <a:cubicBezTo>
                    <a:pt x="377825" y="-5181"/>
                    <a:pt x="709140" y="21225"/>
                    <a:pt x="860018" y="0"/>
                  </a:cubicBezTo>
                  <a:cubicBezTo>
                    <a:pt x="1010896" y="-21225"/>
                    <a:pt x="1227455" y="6442"/>
                    <a:pt x="1479579" y="0"/>
                  </a:cubicBezTo>
                  <a:cubicBezTo>
                    <a:pt x="1731703" y="-6442"/>
                    <a:pt x="1897655" y="-27583"/>
                    <a:pt x="2066532" y="0"/>
                  </a:cubicBezTo>
                  <a:cubicBezTo>
                    <a:pt x="2235409" y="27583"/>
                    <a:pt x="2522154" y="-17261"/>
                    <a:pt x="2751310" y="0"/>
                  </a:cubicBezTo>
                  <a:cubicBezTo>
                    <a:pt x="2980466" y="17261"/>
                    <a:pt x="3096198" y="-7537"/>
                    <a:pt x="3403479" y="0"/>
                  </a:cubicBezTo>
                  <a:cubicBezTo>
                    <a:pt x="3489309" y="-11484"/>
                    <a:pt x="3536723" y="72109"/>
                    <a:pt x="3546111" y="142632"/>
                  </a:cubicBezTo>
                  <a:cubicBezTo>
                    <a:pt x="3563671" y="288848"/>
                    <a:pt x="3539107" y="470321"/>
                    <a:pt x="3546111" y="645956"/>
                  </a:cubicBezTo>
                  <a:cubicBezTo>
                    <a:pt x="3553115" y="821591"/>
                    <a:pt x="3534090" y="912049"/>
                    <a:pt x="3546111" y="1103981"/>
                  </a:cubicBezTo>
                  <a:cubicBezTo>
                    <a:pt x="3558132" y="1295913"/>
                    <a:pt x="3568973" y="1392512"/>
                    <a:pt x="3546111" y="1652605"/>
                  </a:cubicBezTo>
                  <a:cubicBezTo>
                    <a:pt x="3555557" y="1745439"/>
                    <a:pt x="3483033" y="1803324"/>
                    <a:pt x="3403479" y="1795237"/>
                  </a:cubicBezTo>
                  <a:cubicBezTo>
                    <a:pt x="3286168" y="1783357"/>
                    <a:pt x="2997595" y="1767868"/>
                    <a:pt x="2849135" y="1795237"/>
                  </a:cubicBezTo>
                  <a:cubicBezTo>
                    <a:pt x="2700675" y="1822606"/>
                    <a:pt x="2464251" y="1766612"/>
                    <a:pt x="2131749" y="1795237"/>
                  </a:cubicBezTo>
                  <a:cubicBezTo>
                    <a:pt x="1799247" y="1823862"/>
                    <a:pt x="1750837" y="1774702"/>
                    <a:pt x="1544796" y="1795237"/>
                  </a:cubicBezTo>
                  <a:cubicBezTo>
                    <a:pt x="1338755" y="1815772"/>
                    <a:pt x="1079143" y="1787178"/>
                    <a:pt x="892627" y="1795237"/>
                  </a:cubicBezTo>
                  <a:cubicBezTo>
                    <a:pt x="706111" y="1803296"/>
                    <a:pt x="398033" y="1810724"/>
                    <a:pt x="142632" y="1795237"/>
                  </a:cubicBezTo>
                  <a:cubicBezTo>
                    <a:pt x="60294" y="1784512"/>
                    <a:pt x="12617" y="1728815"/>
                    <a:pt x="0" y="1652605"/>
                  </a:cubicBezTo>
                  <a:cubicBezTo>
                    <a:pt x="21594" y="1538531"/>
                    <a:pt x="-16266" y="1326055"/>
                    <a:pt x="0" y="1194580"/>
                  </a:cubicBezTo>
                  <a:cubicBezTo>
                    <a:pt x="16266" y="1063106"/>
                    <a:pt x="-17103" y="853861"/>
                    <a:pt x="0" y="661056"/>
                  </a:cubicBezTo>
                  <a:cubicBezTo>
                    <a:pt x="17103" y="468251"/>
                    <a:pt x="20515" y="292667"/>
                    <a:pt x="0" y="1426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DA24C141-271C-B46B-6D7D-0BF87F2D41A2}"/>
                </a:ext>
              </a:extLst>
            </p:cNvPr>
            <p:cNvSpPr txBox="1"/>
            <p:nvPr/>
          </p:nvSpPr>
          <p:spPr>
            <a:xfrm>
              <a:off x="1641064" y="1931031"/>
              <a:ext cx="1656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+mj-lt"/>
                </a:rPr>
                <a:t>Pontualidade</a:t>
              </a:r>
            </a:p>
          </p:txBody>
        </p:sp>
      </p:grpSp>
      <p:grpSp>
        <p:nvGrpSpPr>
          <p:cNvPr id="40" name="!!banner3">
            <a:extLst>
              <a:ext uri="{FF2B5EF4-FFF2-40B4-BE49-F238E27FC236}">
                <a16:creationId xmlns:a16="http://schemas.microsoft.com/office/drawing/2014/main" id="{D246CB88-0E97-234F-7670-B60721AFD928}"/>
              </a:ext>
            </a:extLst>
          </p:cNvPr>
          <p:cNvGrpSpPr/>
          <p:nvPr/>
        </p:nvGrpSpPr>
        <p:grpSpPr>
          <a:xfrm>
            <a:off x="696473" y="4442051"/>
            <a:ext cx="3546111" cy="1795237"/>
            <a:chOff x="696473" y="4442051"/>
            <a:chExt cx="3546111" cy="1795237"/>
          </a:xfrm>
        </p:grpSpPr>
        <p:sp>
          <p:nvSpPr>
            <p:cNvPr id="31" name="banner1">
              <a:extLst>
                <a:ext uri="{FF2B5EF4-FFF2-40B4-BE49-F238E27FC236}">
                  <a16:creationId xmlns:a16="http://schemas.microsoft.com/office/drawing/2014/main" id="{225F7664-4D30-7C14-91C1-CDBC445030D7}"/>
                </a:ext>
              </a:extLst>
            </p:cNvPr>
            <p:cNvSpPr>
              <a:spLocks/>
            </p:cNvSpPr>
            <p:nvPr/>
          </p:nvSpPr>
          <p:spPr>
            <a:xfrm>
              <a:off x="696473" y="4442051"/>
              <a:ext cx="3546111" cy="1795237"/>
            </a:xfrm>
            <a:custGeom>
              <a:avLst/>
              <a:gdLst>
                <a:gd name="connsiteX0" fmla="*/ 0 w 3546111"/>
                <a:gd name="connsiteY0" fmla="*/ 142632 h 1795237"/>
                <a:gd name="connsiteX1" fmla="*/ 142632 w 3546111"/>
                <a:gd name="connsiteY1" fmla="*/ 0 h 1795237"/>
                <a:gd name="connsiteX2" fmla="*/ 860018 w 3546111"/>
                <a:gd name="connsiteY2" fmla="*/ 0 h 1795237"/>
                <a:gd name="connsiteX3" fmla="*/ 1479579 w 3546111"/>
                <a:gd name="connsiteY3" fmla="*/ 0 h 1795237"/>
                <a:gd name="connsiteX4" fmla="*/ 2066532 w 3546111"/>
                <a:gd name="connsiteY4" fmla="*/ 0 h 1795237"/>
                <a:gd name="connsiteX5" fmla="*/ 2751310 w 3546111"/>
                <a:gd name="connsiteY5" fmla="*/ 0 h 1795237"/>
                <a:gd name="connsiteX6" fmla="*/ 3403479 w 3546111"/>
                <a:gd name="connsiteY6" fmla="*/ 0 h 1795237"/>
                <a:gd name="connsiteX7" fmla="*/ 3546111 w 3546111"/>
                <a:gd name="connsiteY7" fmla="*/ 142632 h 1795237"/>
                <a:gd name="connsiteX8" fmla="*/ 3546111 w 3546111"/>
                <a:gd name="connsiteY8" fmla="*/ 645956 h 1795237"/>
                <a:gd name="connsiteX9" fmla="*/ 3546111 w 3546111"/>
                <a:gd name="connsiteY9" fmla="*/ 1103981 h 1795237"/>
                <a:gd name="connsiteX10" fmla="*/ 3546111 w 3546111"/>
                <a:gd name="connsiteY10" fmla="*/ 1652605 h 1795237"/>
                <a:gd name="connsiteX11" fmla="*/ 3403479 w 3546111"/>
                <a:gd name="connsiteY11" fmla="*/ 1795237 h 1795237"/>
                <a:gd name="connsiteX12" fmla="*/ 2849135 w 3546111"/>
                <a:gd name="connsiteY12" fmla="*/ 1795237 h 1795237"/>
                <a:gd name="connsiteX13" fmla="*/ 2131749 w 3546111"/>
                <a:gd name="connsiteY13" fmla="*/ 1795237 h 1795237"/>
                <a:gd name="connsiteX14" fmla="*/ 1544796 w 3546111"/>
                <a:gd name="connsiteY14" fmla="*/ 1795237 h 1795237"/>
                <a:gd name="connsiteX15" fmla="*/ 892627 w 3546111"/>
                <a:gd name="connsiteY15" fmla="*/ 1795237 h 1795237"/>
                <a:gd name="connsiteX16" fmla="*/ 142632 w 3546111"/>
                <a:gd name="connsiteY16" fmla="*/ 1795237 h 1795237"/>
                <a:gd name="connsiteX17" fmla="*/ 0 w 3546111"/>
                <a:gd name="connsiteY17" fmla="*/ 1652605 h 1795237"/>
                <a:gd name="connsiteX18" fmla="*/ 0 w 3546111"/>
                <a:gd name="connsiteY18" fmla="*/ 1194580 h 1795237"/>
                <a:gd name="connsiteX19" fmla="*/ 0 w 3546111"/>
                <a:gd name="connsiteY19" fmla="*/ 661056 h 1795237"/>
                <a:gd name="connsiteX20" fmla="*/ 0 w 3546111"/>
                <a:gd name="connsiteY20" fmla="*/ 142632 h 179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46111" h="1795237" extrusionOk="0">
                  <a:moveTo>
                    <a:pt x="0" y="142632"/>
                  </a:moveTo>
                  <a:cubicBezTo>
                    <a:pt x="-4884" y="60846"/>
                    <a:pt x="61473" y="896"/>
                    <a:pt x="142632" y="0"/>
                  </a:cubicBezTo>
                  <a:cubicBezTo>
                    <a:pt x="377825" y="-5181"/>
                    <a:pt x="709140" y="21225"/>
                    <a:pt x="860018" y="0"/>
                  </a:cubicBezTo>
                  <a:cubicBezTo>
                    <a:pt x="1010896" y="-21225"/>
                    <a:pt x="1227455" y="6442"/>
                    <a:pt x="1479579" y="0"/>
                  </a:cubicBezTo>
                  <a:cubicBezTo>
                    <a:pt x="1731703" y="-6442"/>
                    <a:pt x="1897655" y="-27583"/>
                    <a:pt x="2066532" y="0"/>
                  </a:cubicBezTo>
                  <a:cubicBezTo>
                    <a:pt x="2235409" y="27583"/>
                    <a:pt x="2522154" y="-17261"/>
                    <a:pt x="2751310" y="0"/>
                  </a:cubicBezTo>
                  <a:cubicBezTo>
                    <a:pt x="2980466" y="17261"/>
                    <a:pt x="3096198" y="-7537"/>
                    <a:pt x="3403479" y="0"/>
                  </a:cubicBezTo>
                  <a:cubicBezTo>
                    <a:pt x="3489309" y="-11484"/>
                    <a:pt x="3536723" y="72109"/>
                    <a:pt x="3546111" y="142632"/>
                  </a:cubicBezTo>
                  <a:cubicBezTo>
                    <a:pt x="3563671" y="288848"/>
                    <a:pt x="3539107" y="470321"/>
                    <a:pt x="3546111" y="645956"/>
                  </a:cubicBezTo>
                  <a:cubicBezTo>
                    <a:pt x="3553115" y="821591"/>
                    <a:pt x="3534090" y="912049"/>
                    <a:pt x="3546111" y="1103981"/>
                  </a:cubicBezTo>
                  <a:cubicBezTo>
                    <a:pt x="3558132" y="1295913"/>
                    <a:pt x="3568973" y="1392512"/>
                    <a:pt x="3546111" y="1652605"/>
                  </a:cubicBezTo>
                  <a:cubicBezTo>
                    <a:pt x="3555557" y="1745439"/>
                    <a:pt x="3483033" y="1803324"/>
                    <a:pt x="3403479" y="1795237"/>
                  </a:cubicBezTo>
                  <a:cubicBezTo>
                    <a:pt x="3286168" y="1783357"/>
                    <a:pt x="2997595" y="1767868"/>
                    <a:pt x="2849135" y="1795237"/>
                  </a:cubicBezTo>
                  <a:cubicBezTo>
                    <a:pt x="2700675" y="1822606"/>
                    <a:pt x="2464251" y="1766612"/>
                    <a:pt x="2131749" y="1795237"/>
                  </a:cubicBezTo>
                  <a:cubicBezTo>
                    <a:pt x="1799247" y="1823862"/>
                    <a:pt x="1750837" y="1774702"/>
                    <a:pt x="1544796" y="1795237"/>
                  </a:cubicBezTo>
                  <a:cubicBezTo>
                    <a:pt x="1338755" y="1815772"/>
                    <a:pt x="1079143" y="1787178"/>
                    <a:pt x="892627" y="1795237"/>
                  </a:cubicBezTo>
                  <a:cubicBezTo>
                    <a:pt x="706111" y="1803296"/>
                    <a:pt x="398033" y="1810724"/>
                    <a:pt x="142632" y="1795237"/>
                  </a:cubicBezTo>
                  <a:cubicBezTo>
                    <a:pt x="60294" y="1784512"/>
                    <a:pt x="12617" y="1728815"/>
                    <a:pt x="0" y="1652605"/>
                  </a:cubicBezTo>
                  <a:cubicBezTo>
                    <a:pt x="21594" y="1538531"/>
                    <a:pt x="-16266" y="1326055"/>
                    <a:pt x="0" y="1194580"/>
                  </a:cubicBezTo>
                  <a:cubicBezTo>
                    <a:pt x="16266" y="1063106"/>
                    <a:pt x="-17103" y="853861"/>
                    <a:pt x="0" y="661056"/>
                  </a:cubicBezTo>
                  <a:cubicBezTo>
                    <a:pt x="17103" y="468251"/>
                    <a:pt x="20515" y="292667"/>
                    <a:pt x="0" y="1426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54C999B-6F08-D5DF-D365-2BBBC6EF4FFC}"/>
                </a:ext>
              </a:extLst>
            </p:cNvPr>
            <p:cNvSpPr txBox="1"/>
            <p:nvPr/>
          </p:nvSpPr>
          <p:spPr>
            <a:xfrm>
              <a:off x="1614007" y="4566032"/>
              <a:ext cx="1711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+mj-lt"/>
                </a:rPr>
                <a:t>Uso do tempo</a:t>
              </a:r>
            </a:p>
          </p:txBody>
        </p:sp>
      </p:grpSp>
      <p:grpSp>
        <p:nvGrpSpPr>
          <p:cNvPr id="41" name="!!banner2">
            <a:extLst>
              <a:ext uri="{FF2B5EF4-FFF2-40B4-BE49-F238E27FC236}">
                <a16:creationId xmlns:a16="http://schemas.microsoft.com/office/drawing/2014/main" id="{17505F57-CE95-F83B-1851-9804480BE60F}"/>
              </a:ext>
            </a:extLst>
          </p:cNvPr>
          <p:cNvGrpSpPr/>
          <p:nvPr/>
        </p:nvGrpSpPr>
        <p:grpSpPr>
          <a:xfrm>
            <a:off x="7950564" y="1851004"/>
            <a:ext cx="3546111" cy="1795237"/>
            <a:chOff x="7950564" y="1851004"/>
            <a:chExt cx="3546111" cy="1795237"/>
          </a:xfrm>
        </p:grpSpPr>
        <p:sp>
          <p:nvSpPr>
            <p:cNvPr id="33" name="banner1">
              <a:extLst>
                <a:ext uri="{FF2B5EF4-FFF2-40B4-BE49-F238E27FC236}">
                  <a16:creationId xmlns:a16="http://schemas.microsoft.com/office/drawing/2014/main" id="{1FEC8A2E-6868-36A7-D8C4-213DF60CA1B5}"/>
                </a:ext>
              </a:extLst>
            </p:cNvPr>
            <p:cNvSpPr>
              <a:spLocks/>
            </p:cNvSpPr>
            <p:nvPr/>
          </p:nvSpPr>
          <p:spPr>
            <a:xfrm>
              <a:off x="7950564" y="1851004"/>
              <a:ext cx="3546111" cy="1795237"/>
            </a:xfrm>
            <a:custGeom>
              <a:avLst/>
              <a:gdLst>
                <a:gd name="connsiteX0" fmla="*/ 0 w 3546111"/>
                <a:gd name="connsiteY0" fmla="*/ 142632 h 1795237"/>
                <a:gd name="connsiteX1" fmla="*/ 142632 w 3546111"/>
                <a:gd name="connsiteY1" fmla="*/ 0 h 1795237"/>
                <a:gd name="connsiteX2" fmla="*/ 860018 w 3546111"/>
                <a:gd name="connsiteY2" fmla="*/ 0 h 1795237"/>
                <a:gd name="connsiteX3" fmla="*/ 1479579 w 3546111"/>
                <a:gd name="connsiteY3" fmla="*/ 0 h 1795237"/>
                <a:gd name="connsiteX4" fmla="*/ 2066532 w 3546111"/>
                <a:gd name="connsiteY4" fmla="*/ 0 h 1795237"/>
                <a:gd name="connsiteX5" fmla="*/ 2751310 w 3546111"/>
                <a:gd name="connsiteY5" fmla="*/ 0 h 1795237"/>
                <a:gd name="connsiteX6" fmla="*/ 3403479 w 3546111"/>
                <a:gd name="connsiteY6" fmla="*/ 0 h 1795237"/>
                <a:gd name="connsiteX7" fmla="*/ 3546111 w 3546111"/>
                <a:gd name="connsiteY7" fmla="*/ 142632 h 1795237"/>
                <a:gd name="connsiteX8" fmla="*/ 3546111 w 3546111"/>
                <a:gd name="connsiteY8" fmla="*/ 645956 h 1795237"/>
                <a:gd name="connsiteX9" fmla="*/ 3546111 w 3546111"/>
                <a:gd name="connsiteY9" fmla="*/ 1103981 h 1795237"/>
                <a:gd name="connsiteX10" fmla="*/ 3546111 w 3546111"/>
                <a:gd name="connsiteY10" fmla="*/ 1652605 h 1795237"/>
                <a:gd name="connsiteX11" fmla="*/ 3403479 w 3546111"/>
                <a:gd name="connsiteY11" fmla="*/ 1795237 h 1795237"/>
                <a:gd name="connsiteX12" fmla="*/ 2849135 w 3546111"/>
                <a:gd name="connsiteY12" fmla="*/ 1795237 h 1795237"/>
                <a:gd name="connsiteX13" fmla="*/ 2131749 w 3546111"/>
                <a:gd name="connsiteY13" fmla="*/ 1795237 h 1795237"/>
                <a:gd name="connsiteX14" fmla="*/ 1544796 w 3546111"/>
                <a:gd name="connsiteY14" fmla="*/ 1795237 h 1795237"/>
                <a:gd name="connsiteX15" fmla="*/ 892627 w 3546111"/>
                <a:gd name="connsiteY15" fmla="*/ 1795237 h 1795237"/>
                <a:gd name="connsiteX16" fmla="*/ 142632 w 3546111"/>
                <a:gd name="connsiteY16" fmla="*/ 1795237 h 1795237"/>
                <a:gd name="connsiteX17" fmla="*/ 0 w 3546111"/>
                <a:gd name="connsiteY17" fmla="*/ 1652605 h 1795237"/>
                <a:gd name="connsiteX18" fmla="*/ 0 w 3546111"/>
                <a:gd name="connsiteY18" fmla="*/ 1194580 h 1795237"/>
                <a:gd name="connsiteX19" fmla="*/ 0 w 3546111"/>
                <a:gd name="connsiteY19" fmla="*/ 661056 h 1795237"/>
                <a:gd name="connsiteX20" fmla="*/ 0 w 3546111"/>
                <a:gd name="connsiteY20" fmla="*/ 142632 h 179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46111" h="1795237" extrusionOk="0">
                  <a:moveTo>
                    <a:pt x="0" y="142632"/>
                  </a:moveTo>
                  <a:cubicBezTo>
                    <a:pt x="-4884" y="60846"/>
                    <a:pt x="61473" y="896"/>
                    <a:pt x="142632" y="0"/>
                  </a:cubicBezTo>
                  <a:cubicBezTo>
                    <a:pt x="377825" y="-5181"/>
                    <a:pt x="709140" y="21225"/>
                    <a:pt x="860018" y="0"/>
                  </a:cubicBezTo>
                  <a:cubicBezTo>
                    <a:pt x="1010896" y="-21225"/>
                    <a:pt x="1227455" y="6442"/>
                    <a:pt x="1479579" y="0"/>
                  </a:cubicBezTo>
                  <a:cubicBezTo>
                    <a:pt x="1731703" y="-6442"/>
                    <a:pt x="1897655" y="-27583"/>
                    <a:pt x="2066532" y="0"/>
                  </a:cubicBezTo>
                  <a:cubicBezTo>
                    <a:pt x="2235409" y="27583"/>
                    <a:pt x="2522154" y="-17261"/>
                    <a:pt x="2751310" y="0"/>
                  </a:cubicBezTo>
                  <a:cubicBezTo>
                    <a:pt x="2980466" y="17261"/>
                    <a:pt x="3096198" y="-7537"/>
                    <a:pt x="3403479" y="0"/>
                  </a:cubicBezTo>
                  <a:cubicBezTo>
                    <a:pt x="3489309" y="-11484"/>
                    <a:pt x="3536723" y="72109"/>
                    <a:pt x="3546111" y="142632"/>
                  </a:cubicBezTo>
                  <a:cubicBezTo>
                    <a:pt x="3563671" y="288848"/>
                    <a:pt x="3539107" y="470321"/>
                    <a:pt x="3546111" y="645956"/>
                  </a:cubicBezTo>
                  <a:cubicBezTo>
                    <a:pt x="3553115" y="821591"/>
                    <a:pt x="3534090" y="912049"/>
                    <a:pt x="3546111" y="1103981"/>
                  </a:cubicBezTo>
                  <a:cubicBezTo>
                    <a:pt x="3558132" y="1295913"/>
                    <a:pt x="3568973" y="1392512"/>
                    <a:pt x="3546111" y="1652605"/>
                  </a:cubicBezTo>
                  <a:cubicBezTo>
                    <a:pt x="3555557" y="1745439"/>
                    <a:pt x="3483033" y="1803324"/>
                    <a:pt x="3403479" y="1795237"/>
                  </a:cubicBezTo>
                  <a:cubicBezTo>
                    <a:pt x="3286168" y="1783357"/>
                    <a:pt x="2997595" y="1767868"/>
                    <a:pt x="2849135" y="1795237"/>
                  </a:cubicBezTo>
                  <a:cubicBezTo>
                    <a:pt x="2700675" y="1822606"/>
                    <a:pt x="2464251" y="1766612"/>
                    <a:pt x="2131749" y="1795237"/>
                  </a:cubicBezTo>
                  <a:cubicBezTo>
                    <a:pt x="1799247" y="1823862"/>
                    <a:pt x="1750837" y="1774702"/>
                    <a:pt x="1544796" y="1795237"/>
                  </a:cubicBezTo>
                  <a:cubicBezTo>
                    <a:pt x="1338755" y="1815772"/>
                    <a:pt x="1079143" y="1787178"/>
                    <a:pt x="892627" y="1795237"/>
                  </a:cubicBezTo>
                  <a:cubicBezTo>
                    <a:pt x="706111" y="1803296"/>
                    <a:pt x="398033" y="1810724"/>
                    <a:pt x="142632" y="1795237"/>
                  </a:cubicBezTo>
                  <a:cubicBezTo>
                    <a:pt x="60294" y="1784512"/>
                    <a:pt x="12617" y="1728815"/>
                    <a:pt x="0" y="1652605"/>
                  </a:cubicBezTo>
                  <a:cubicBezTo>
                    <a:pt x="21594" y="1538531"/>
                    <a:pt x="-16266" y="1326055"/>
                    <a:pt x="0" y="1194580"/>
                  </a:cubicBezTo>
                  <a:cubicBezTo>
                    <a:pt x="16266" y="1063106"/>
                    <a:pt x="-17103" y="853861"/>
                    <a:pt x="0" y="661056"/>
                  </a:cubicBezTo>
                  <a:cubicBezTo>
                    <a:pt x="17103" y="468251"/>
                    <a:pt x="20515" y="292667"/>
                    <a:pt x="0" y="1426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BF36F02E-0402-23C6-52AF-7F4FC79F5E03}"/>
                </a:ext>
              </a:extLst>
            </p:cNvPr>
            <p:cNvSpPr txBox="1"/>
            <p:nvPr/>
          </p:nvSpPr>
          <p:spPr>
            <a:xfrm>
              <a:off x="8677628" y="1931031"/>
              <a:ext cx="2091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+mj-lt"/>
                </a:rPr>
                <a:t>Gestão do tempo</a:t>
              </a:r>
            </a:p>
          </p:txBody>
        </p:sp>
      </p:grpSp>
      <p:grpSp>
        <p:nvGrpSpPr>
          <p:cNvPr id="42" name="!!banner4">
            <a:extLst>
              <a:ext uri="{FF2B5EF4-FFF2-40B4-BE49-F238E27FC236}">
                <a16:creationId xmlns:a16="http://schemas.microsoft.com/office/drawing/2014/main" id="{B7AA63BF-4281-0163-A4F1-0848E82BE034}"/>
              </a:ext>
            </a:extLst>
          </p:cNvPr>
          <p:cNvGrpSpPr/>
          <p:nvPr/>
        </p:nvGrpSpPr>
        <p:grpSpPr>
          <a:xfrm>
            <a:off x="7950564" y="4442051"/>
            <a:ext cx="3546111" cy="1795237"/>
            <a:chOff x="7950564" y="4442051"/>
            <a:chExt cx="3546111" cy="1795237"/>
          </a:xfrm>
        </p:grpSpPr>
        <p:sp>
          <p:nvSpPr>
            <p:cNvPr id="34" name="banner1">
              <a:extLst>
                <a:ext uri="{FF2B5EF4-FFF2-40B4-BE49-F238E27FC236}">
                  <a16:creationId xmlns:a16="http://schemas.microsoft.com/office/drawing/2014/main" id="{CC882600-31EC-0C5D-167D-762549940185}"/>
                </a:ext>
              </a:extLst>
            </p:cNvPr>
            <p:cNvSpPr>
              <a:spLocks/>
            </p:cNvSpPr>
            <p:nvPr/>
          </p:nvSpPr>
          <p:spPr>
            <a:xfrm>
              <a:off x="7950564" y="4442051"/>
              <a:ext cx="3546111" cy="1795237"/>
            </a:xfrm>
            <a:custGeom>
              <a:avLst/>
              <a:gdLst>
                <a:gd name="connsiteX0" fmla="*/ 0 w 3546111"/>
                <a:gd name="connsiteY0" fmla="*/ 142632 h 1795237"/>
                <a:gd name="connsiteX1" fmla="*/ 142632 w 3546111"/>
                <a:gd name="connsiteY1" fmla="*/ 0 h 1795237"/>
                <a:gd name="connsiteX2" fmla="*/ 860018 w 3546111"/>
                <a:gd name="connsiteY2" fmla="*/ 0 h 1795237"/>
                <a:gd name="connsiteX3" fmla="*/ 1479579 w 3546111"/>
                <a:gd name="connsiteY3" fmla="*/ 0 h 1795237"/>
                <a:gd name="connsiteX4" fmla="*/ 2066532 w 3546111"/>
                <a:gd name="connsiteY4" fmla="*/ 0 h 1795237"/>
                <a:gd name="connsiteX5" fmla="*/ 2751310 w 3546111"/>
                <a:gd name="connsiteY5" fmla="*/ 0 h 1795237"/>
                <a:gd name="connsiteX6" fmla="*/ 3403479 w 3546111"/>
                <a:gd name="connsiteY6" fmla="*/ 0 h 1795237"/>
                <a:gd name="connsiteX7" fmla="*/ 3546111 w 3546111"/>
                <a:gd name="connsiteY7" fmla="*/ 142632 h 1795237"/>
                <a:gd name="connsiteX8" fmla="*/ 3546111 w 3546111"/>
                <a:gd name="connsiteY8" fmla="*/ 645956 h 1795237"/>
                <a:gd name="connsiteX9" fmla="*/ 3546111 w 3546111"/>
                <a:gd name="connsiteY9" fmla="*/ 1103981 h 1795237"/>
                <a:gd name="connsiteX10" fmla="*/ 3546111 w 3546111"/>
                <a:gd name="connsiteY10" fmla="*/ 1652605 h 1795237"/>
                <a:gd name="connsiteX11" fmla="*/ 3403479 w 3546111"/>
                <a:gd name="connsiteY11" fmla="*/ 1795237 h 1795237"/>
                <a:gd name="connsiteX12" fmla="*/ 2849135 w 3546111"/>
                <a:gd name="connsiteY12" fmla="*/ 1795237 h 1795237"/>
                <a:gd name="connsiteX13" fmla="*/ 2131749 w 3546111"/>
                <a:gd name="connsiteY13" fmla="*/ 1795237 h 1795237"/>
                <a:gd name="connsiteX14" fmla="*/ 1544796 w 3546111"/>
                <a:gd name="connsiteY14" fmla="*/ 1795237 h 1795237"/>
                <a:gd name="connsiteX15" fmla="*/ 892627 w 3546111"/>
                <a:gd name="connsiteY15" fmla="*/ 1795237 h 1795237"/>
                <a:gd name="connsiteX16" fmla="*/ 142632 w 3546111"/>
                <a:gd name="connsiteY16" fmla="*/ 1795237 h 1795237"/>
                <a:gd name="connsiteX17" fmla="*/ 0 w 3546111"/>
                <a:gd name="connsiteY17" fmla="*/ 1652605 h 1795237"/>
                <a:gd name="connsiteX18" fmla="*/ 0 w 3546111"/>
                <a:gd name="connsiteY18" fmla="*/ 1194580 h 1795237"/>
                <a:gd name="connsiteX19" fmla="*/ 0 w 3546111"/>
                <a:gd name="connsiteY19" fmla="*/ 661056 h 1795237"/>
                <a:gd name="connsiteX20" fmla="*/ 0 w 3546111"/>
                <a:gd name="connsiteY20" fmla="*/ 142632 h 179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46111" h="1795237" extrusionOk="0">
                  <a:moveTo>
                    <a:pt x="0" y="142632"/>
                  </a:moveTo>
                  <a:cubicBezTo>
                    <a:pt x="-4884" y="60846"/>
                    <a:pt x="61473" y="896"/>
                    <a:pt x="142632" y="0"/>
                  </a:cubicBezTo>
                  <a:cubicBezTo>
                    <a:pt x="377825" y="-5181"/>
                    <a:pt x="709140" y="21225"/>
                    <a:pt x="860018" y="0"/>
                  </a:cubicBezTo>
                  <a:cubicBezTo>
                    <a:pt x="1010896" y="-21225"/>
                    <a:pt x="1227455" y="6442"/>
                    <a:pt x="1479579" y="0"/>
                  </a:cubicBezTo>
                  <a:cubicBezTo>
                    <a:pt x="1731703" y="-6442"/>
                    <a:pt x="1897655" y="-27583"/>
                    <a:pt x="2066532" y="0"/>
                  </a:cubicBezTo>
                  <a:cubicBezTo>
                    <a:pt x="2235409" y="27583"/>
                    <a:pt x="2522154" y="-17261"/>
                    <a:pt x="2751310" y="0"/>
                  </a:cubicBezTo>
                  <a:cubicBezTo>
                    <a:pt x="2980466" y="17261"/>
                    <a:pt x="3096198" y="-7537"/>
                    <a:pt x="3403479" y="0"/>
                  </a:cubicBezTo>
                  <a:cubicBezTo>
                    <a:pt x="3489309" y="-11484"/>
                    <a:pt x="3536723" y="72109"/>
                    <a:pt x="3546111" y="142632"/>
                  </a:cubicBezTo>
                  <a:cubicBezTo>
                    <a:pt x="3563671" y="288848"/>
                    <a:pt x="3539107" y="470321"/>
                    <a:pt x="3546111" y="645956"/>
                  </a:cubicBezTo>
                  <a:cubicBezTo>
                    <a:pt x="3553115" y="821591"/>
                    <a:pt x="3534090" y="912049"/>
                    <a:pt x="3546111" y="1103981"/>
                  </a:cubicBezTo>
                  <a:cubicBezTo>
                    <a:pt x="3558132" y="1295913"/>
                    <a:pt x="3568973" y="1392512"/>
                    <a:pt x="3546111" y="1652605"/>
                  </a:cubicBezTo>
                  <a:cubicBezTo>
                    <a:pt x="3555557" y="1745439"/>
                    <a:pt x="3483033" y="1803324"/>
                    <a:pt x="3403479" y="1795237"/>
                  </a:cubicBezTo>
                  <a:cubicBezTo>
                    <a:pt x="3286168" y="1783357"/>
                    <a:pt x="2997595" y="1767868"/>
                    <a:pt x="2849135" y="1795237"/>
                  </a:cubicBezTo>
                  <a:cubicBezTo>
                    <a:pt x="2700675" y="1822606"/>
                    <a:pt x="2464251" y="1766612"/>
                    <a:pt x="2131749" y="1795237"/>
                  </a:cubicBezTo>
                  <a:cubicBezTo>
                    <a:pt x="1799247" y="1823862"/>
                    <a:pt x="1750837" y="1774702"/>
                    <a:pt x="1544796" y="1795237"/>
                  </a:cubicBezTo>
                  <a:cubicBezTo>
                    <a:pt x="1338755" y="1815772"/>
                    <a:pt x="1079143" y="1787178"/>
                    <a:pt x="892627" y="1795237"/>
                  </a:cubicBezTo>
                  <a:cubicBezTo>
                    <a:pt x="706111" y="1803296"/>
                    <a:pt x="398033" y="1810724"/>
                    <a:pt x="142632" y="1795237"/>
                  </a:cubicBezTo>
                  <a:cubicBezTo>
                    <a:pt x="60294" y="1784512"/>
                    <a:pt x="12617" y="1728815"/>
                    <a:pt x="0" y="1652605"/>
                  </a:cubicBezTo>
                  <a:cubicBezTo>
                    <a:pt x="21594" y="1538531"/>
                    <a:pt x="-16266" y="1326055"/>
                    <a:pt x="0" y="1194580"/>
                  </a:cubicBezTo>
                  <a:cubicBezTo>
                    <a:pt x="16266" y="1063106"/>
                    <a:pt x="-17103" y="853861"/>
                    <a:pt x="0" y="661056"/>
                  </a:cubicBezTo>
                  <a:cubicBezTo>
                    <a:pt x="17103" y="468251"/>
                    <a:pt x="20515" y="292667"/>
                    <a:pt x="0" y="142632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794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3EBEEA0-3E60-BC6E-2CA6-309CD5E1FC06}"/>
                </a:ext>
              </a:extLst>
            </p:cNvPr>
            <p:cNvSpPr txBox="1"/>
            <p:nvPr/>
          </p:nvSpPr>
          <p:spPr>
            <a:xfrm>
              <a:off x="8359659" y="4566032"/>
              <a:ext cx="272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+mj-lt"/>
                </a:rPr>
                <a:t>Variabilidade cultural</a:t>
              </a:r>
            </a:p>
          </p:txBody>
        </p: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B025FAF8-0C69-CB2E-9093-46C429B41E8A}"/>
              </a:ext>
            </a:extLst>
          </p:cNvPr>
          <p:cNvSpPr txBox="1"/>
          <p:nvPr/>
        </p:nvSpPr>
        <p:spPr>
          <a:xfrm>
            <a:off x="4469636" y="1766874"/>
            <a:ext cx="32704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Pedir que os alunos compartilhem experiências sobre diferentes percepções sobre estes pontos.</a:t>
            </a:r>
          </a:p>
        </p:txBody>
      </p:sp>
      <p:sp>
        <p:nvSpPr>
          <p:cNvPr id="49" name="legenda1">
            <a:extLst>
              <a:ext uri="{FF2B5EF4-FFF2-40B4-BE49-F238E27FC236}">
                <a16:creationId xmlns:a16="http://schemas.microsoft.com/office/drawing/2014/main" id="{FD832F93-0672-83B2-E703-12A9CCEF159A}"/>
              </a:ext>
            </a:extLst>
          </p:cNvPr>
          <p:cNvSpPr txBox="1"/>
          <p:nvPr/>
        </p:nvSpPr>
        <p:spPr>
          <a:xfrm>
            <a:off x="772216" y="2506765"/>
            <a:ext cx="3396539" cy="646331"/>
          </a:xfrm>
          <a:prstGeom prst="rect">
            <a:avLst/>
          </a:prstGeom>
          <a:noFill/>
        </p:spPr>
        <p:txBody>
          <a:bodyPr wrap="square" anchor="t" anchorCtr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Demonstra respeito e comprometimento.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0" name="legenda2">
            <a:extLst>
              <a:ext uri="{FF2B5EF4-FFF2-40B4-BE49-F238E27FC236}">
                <a16:creationId xmlns:a16="http://schemas.microsoft.com/office/drawing/2014/main" id="{159C0989-9FD2-6978-B688-7F58DE99AB20}"/>
              </a:ext>
            </a:extLst>
          </p:cNvPr>
          <p:cNvSpPr txBox="1"/>
          <p:nvPr/>
        </p:nvSpPr>
        <p:spPr>
          <a:xfrm>
            <a:off x="8023245" y="2494414"/>
            <a:ext cx="3396539" cy="646331"/>
          </a:xfrm>
          <a:prstGeom prst="rect">
            <a:avLst/>
          </a:prstGeom>
          <a:noFill/>
        </p:spPr>
        <p:txBody>
          <a:bodyPr wrap="square" anchor="t" anchorCtr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Reflete organização e eficiência.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1" name="legenda3">
            <a:extLst>
              <a:ext uri="{FF2B5EF4-FFF2-40B4-BE49-F238E27FC236}">
                <a16:creationId xmlns:a16="http://schemas.microsoft.com/office/drawing/2014/main" id="{55C268AD-B3E3-FE9B-7D5C-7D84AD43A8B6}"/>
              </a:ext>
            </a:extLst>
          </p:cNvPr>
          <p:cNvSpPr txBox="1"/>
          <p:nvPr/>
        </p:nvSpPr>
        <p:spPr>
          <a:xfrm>
            <a:off x="772216" y="5031919"/>
            <a:ext cx="3396539" cy="923330"/>
          </a:xfrm>
          <a:prstGeom prst="rect">
            <a:avLst/>
          </a:prstGeom>
          <a:noFill/>
        </p:spPr>
        <p:txBody>
          <a:bodyPr wrap="square" anchor="t" anchorCtr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Falar rápido indica urgência. Pausas longas sugerem reflexão ou insegurança.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2" name="legenda4">
            <a:extLst>
              <a:ext uri="{FF2B5EF4-FFF2-40B4-BE49-F238E27FC236}">
                <a16:creationId xmlns:a16="http://schemas.microsoft.com/office/drawing/2014/main" id="{B328E5D6-08D4-E6B9-ED26-6D2952D13FC0}"/>
              </a:ext>
            </a:extLst>
          </p:cNvPr>
          <p:cNvSpPr txBox="1"/>
          <p:nvPr/>
        </p:nvSpPr>
        <p:spPr>
          <a:xfrm>
            <a:off x="8023245" y="5131445"/>
            <a:ext cx="3396539" cy="646331"/>
          </a:xfrm>
          <a:prstGeom prst="rect">
            <a:avLst/>
          </a:prstGeom>
          <a:noFill/>
        </p:spPr>
        <p:txBody>
          <a:bodyPr wrap="square" anchor="t" anchorCtr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</a:rPr>
              <a:t>Diferentes países possuem diferente percepções.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4" name="!!linha">
            <a:extLst>
              <a:ext uri="{FF2B5EF4-FFF2-40B4-BE49-F238E27FC236}">
                <a16:creationId xmlns:a16="http://schemas.microsoft.com/office/drawing/2014/main" id="{C5D95AA9-7FFD-4A4B-EF26-DB628E81389E}"/>
              </a:ext>
            </a:extLst>
          </p:cNvPr>
          <p:cNvSpPr/>
          <p:nvPr/>
        </p:nvSpPr>
        <p:spPr>
          <a:xfrm>
            <a:off x="12820514" y="4015389"/>
            <a:ext cx="10368000" cy="72000"/>
          </a:xfrm>
          <a:custGeom>
            <a:avLst/>
            <a:gdLst>
              <a:gd name="connsiteX0" fmla="*/ 0 w 10368000"/>
              <a:gd name="connsiteY0" fmla="*/ 36000 h 72000"/>
              <a:gd name="connsiteX1" fmla="*/ 36000 w 10368000"/>
              <a:gd name="connsiteY1" fmla="*/ 0 h 72000"/>
              <a:gd name="connsiteX2" fmla="*/ 825360 w 10368000"/>
              <a:gd name="connsiteY2" fmla="*/ 0 h 72000"/>
              <a:gd name="connsiteX3" fmla="*/ 1305840 w 10368000"/>
              <a:gd name="connsiteY3" fmla="*/ 0 h 72000"/>
              <a:gd name="connsiteX4" fmla="*/ 1683360 w 10368000"/>
              <a:gd name="connsiteY4" fmla="*/ 0 h 72000"/>
              <a:gd name="connsiteX5" fmla="*/ 2060880 w 10368000"/>
              <a:gd name="connsiteY5" fmla="*/ 0 h 72000"/>
              <a:gd name="connsiteX6" fmla="*/ 2850240 w 10368000"/>
              <a:gd name="connsiteY6" fmla="*/ 0 h 72000"/>
              <a:gd name="connsiteX7" fmla="*/ 3227760 w 10368000"/>
              <a:gd name="connsiteY7" fmla="*/ 0 h 72000"/>
              <a:gd name="connsiteX8" fmla="*/ 3914160 w 10368000"/>
              <a:gd name="connsiteY8" fmla="*/ 0 h 72000"/>
              <a:gd name="connsiteX9" fmla="*/ 4394640 w 10368000"/>
              <a:gd name="connsiteY9" fmla="*/ 0 h 72000"/>
              <a:gd name="connsiteX10" fmla="*/ 5081040 w 10368000"/>
              <a:gd name="connsiteY10" fmla="*/ 0 h 72000"/>
              <a:gd name="connsiteX11" fmla="*/ 5767440 w 10368000"/>
              <a:gd name="connsiteY11" fmla="*/ 0 h 72000"/>
              <a:gd name="connsiteX12" fmla="*/ 6453840 w 10368000"/>
              <a:gd name="connsiteY12" fmla="*/ 0 h 72000"/>
              <a:gd name="connsiteX13" fmla="*/ 7140240 w 10368000"/>
              <a:gd name="connsiteY13" fmla="*/ 0 h 72000"/>
              <a:gd name="connsiteX14" fmla="*/ 7723680 w 10368000"/>
              <a:gd name="connsiteY14" fmla="*/ 0 h 72000"/>
              <a:gd name="connsiteX15" fmla="*/ 8513040 w 10368000"/>
              <a:gd name="connsiteY15" fmla="*/ 0 h 72000"/>
              <a:gd name="connsiteX16" fmla="*/ 9199440 w 10368000"/>
              <a:gd name="connsiteY16" fmla="*/ 0 h 72000"/>
              <a:gd name="connsiteX17" fmla="*/ 10332000 w 10368000"/>
              <a:gd name="connsiteY17" fmla="*/ 0 h 72000"/>
              <a:gd name="connsiteX18" fmla="*/ 10368000 w 10368000"/>
              <a:gd name="connsiteY18" fmla="*/ 36000 h 72000"/>
              <a:gd name="connsiteX19" fmla="*/ 10368000 w 10368000"/>
              <a:gd name="connsiteY19" fmla="*/ 36000 h 72000"/>
              <a:gd name="connsiteX20" fmla="*/ 10332000 w 10368000"/>
              <a:gd name="connsiteY20" fmla="*/ 72000 h 72000"/>
              <a:gd name="connsiteX21" fmla="*/ 9645600 w 10368000"/>
              <a:gd name="connsiteY21" fmla="*/ 72000 h 72000"/>
              <a:gd name="connsiteX22" fmla="*/ 8959200 w 10368000"/>
              <a:gd name="connsiteY22" fmla="*/ 72000 h 72000"/>
              <a:gd name="connsiteX23" fmla="*/ 8169840 w 10368000"/>
              <a:gd name="connsiteY23" fmla="*/ 72000 h 72000"/>
              <a:gd name="connsiteX24" fmla="*/ 7277520 w 10368000"/>
              <a:gd name="connsiteY24" fmla="*/ 72000 h 72000"/>
              <a:gd name="connsiteX25" fmla="*/ 6488160 w 10368000"/>
              <a:gd name="connsiteY25" fmla="*/ 72000 h 72000"/>
              <a:gd name="connsiteX26" fmla="*/ 5595840 w 10368000"/>
              <a:gd name="connsiteY26" fmla="*/ 72000 h 72000"/>
              <a:gd name="connsiteX27" fmla="*/ 4806480 w 10368000"/>
              <a:gd name="connsiteY27" fmla="*/ 72000 h 72000"/>
              <a:gd name="connsiteX28" fmla="*/ 4326000 w 10368000"/>
              <a:gd name="connsiteY28" fmla="*/ 72000 h 72000"/>
              <a:gd name="connsiteX29" fmla="*/ 3536640 w 10368000"/>
              <a:gd name="connsiteY29" fmla="*/ 72000 h 72000"/>
              <a:gd name="connsiteX30" fmla="*/ 2953200 w 10368000"/>
              <a:gd name="connsiteY30" fmla="*/ 72000 h 72000"/>
              <a:gd name="connsiteX31" fmla="*/ 2472720 w 10368000"/>
              <a:gd name="connsiteY31" fmla="*/ 72000 h 72000"/>
              <a:gd name="connsiteX32" fmla="*/ 2095200 w 10368000"/>
              <a:gd name="connsiteY32" fmla="*/ 72000 h 72000"/>
              <a:gd name="connsiteX33" fmla="*/ 1614720 w 10368000"/>
              <a:gd name="connsiteY33" fmla="*/ 72000 h 72000"/>
              <a:gd name="connsiteX34" fmla="*/ 1134240 w 10368000"/>
              <a:gd name="connsiteY34" fmla="*/ 72000 h 72000"/>
              <a:gd name="connsiteX35" fmla="*/ 36000 w 10368000"/>
              <a:gd name="connsiteY35" fmla="*/ 72000 h 72000"/>
              <a:gd name="connsiteX36" fmla="*/ 0 w 10368000"/>
              <a:gd name="connsiteY36" fmla="*/ 3600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68000" h="72000" fill="none" extrusionOk="0">
                <a:moveTo>
                  <a:pt x="0" y="36000"/>
                </a:moveTo>
                <a:cubicBezTo>
                  <a:pt x="466" y="17380"/>
                  <a:pt x="17601" y="-294"/>
                  <a:pt x="36000" y="0"/>
                </a:cubicBezTo>
                <a:cubicBezTo>
                  <a:pt x="428310" y="1733"/>
                  <a:pt x="570237" y="-30932"/>
                  <a:pt x="825360" y="0"/>
                </a:cubicBezTo>
                <a:cubicBezTo>
                  <a:pt x="1080483" y="30932"/>
                  <a:pt x="1088535" y="14581"/>
                  <a:pt x="1305840" y="0"/>
                </a:cubicBezTo>
                <a:cubicBezTo>
                  <a:pt x="1523145" y="-14581"/>
                  <a:pt x="1517155" y="7149"/>
                  <a:pt x="1683360" y="0"/>
                </a:cubicBezTo>
                <a:cubicBezTo>
                  <a:pt x="1849565" y="-7149"/>
                  <a:pt x="1879300" y="-3608"/>
                  <a:pt x="2060880" y="0"/>
                </a:cubicBezTo>
                <a:cubicBezTo>
                  <a:pt x="2242460" y="3608"/>
                  <a:pt x="2485186" y="-5160"/>
                  <a:pt x="2850240" y="0"/>
                </a:cubicBezTo>
                <a:cubicBezTo>
                  <a:pt x="3215294" y="5160"/>
                  <a:pt x="3043653" y="-288"/>
                  <a:pt x="3227760" y="0"/>
                </a:cubicBezTo>
                <a:cubicBezTo>
                  <a:pt x="3411867" y="288"/>
                  <a:pt x="3632955" y="20399"/>
                  <a:pt x="3914160" y="0"/>
                </a:cubicBezTo>
                <a:cubicBezTo>
                  <a:pt x="4195365" y="-20399"/>
                  <a:pt x="4172089" y="-23283"/>
                  <a:pt x="4394640" y="0"/>
                </a:cubicBezTo>
                <a:cubicBezTo>
                  <a:pt x="4617191" y="23283"/>
                  <a:pt x="4762820" y="30588"/>
                  <a:pt x="5081040" y="0"/>
                </a:cubicBezTo>
                <a:cubicBezTo>
                  <a:pt x="5399260" y="-30588"/>
                  <a:pt x="5620800" y="-16875"/>
                  <a:pt x="5767440" y="0"/>
                </a:cubicBezTo>
                <a:cubicBezTo>
                  <a:pt x="5914080" y="16875"/>
                  <a:pt x="6286638" y="10283"/>
                  <a:pt x="6453840" y="0"/>
                </a:cubicBezTo>
                <a:cubicBezTo>
                  <a:pt x="6621042" y="-10283"/>
                  <a:pt x="6833899" y="-622"/>
                  <a:pt x="7140240" y="0"/>
                </a:cubicBezTo>
                <a:cubicBezTo>
                  <a:pt x="7446581" y="622"/>
                  <a:pt x="7505665" y="3368"/>
                  <a:pt x="7723680" y="0"/>
                </a:cubicBezTo>
                <a:cubicBezTo>
                  <a:pt x="7941695" y="-3368"/>
                  <a:pt x="8328793" y="18171"/>
                  <a:pt x="8513040" y="0"/>
                </a:cubicBezTo>
                <a:cubicBezTo>
                  <a:pt x="8697287" y="-18171"/>
                  <a:pt x="8890843" y="12418"/>
                  <a:pt x="9199440" y="0"/>
                </a:cubicBezTo>
                <a:cubicBezTo>
                  <a:pt x="9508037" y="-12418"/>
                  <a:pt x="9802293" y="39604"/>
                  <a:pt x="10332000" y="0"/>
                </a:cubicBezTo>
                <a:cubicBezTo>
                  <a:pt x="10355616" y="-2938"/>
                  <a:pt x="10371863" y="15818"/>
                  <a:pt x="10368000" y="36000"/>
                </a:cubicBezTo>
                <a:lnTo>
                  <a:pt x="10368000" y="36000"/>
                </a:lnTo>
                <a:cubicBezTo>
                  <a:pt x="10369183" y="51304"/>
                  <a:pt x="10352482" y="69747"/>
                  <a:pt x="10332000" y="72000"/>
                </a:cubicBezTo>
                <a:cubicBezTo>
                  <a:pt x="10066501" y="90599"/>
                  <a:pt x="9905550" y="100775"/>
                  <a:pt x="9645600" y="72000"/>
                </a:cubicBezTo>
                <a:cubicBezTo>
                  <a:pt x="9385650" y="43225"/>
                  <a:pt x="9283472" y="53563"/>
                  <a:pt x="8959200" y="72000"/>
                </a:cubicBezTo>
                <a:cubicBezTo>
                  <a:pt x="8634928" y="90437"/>
                  <a:pt x="8548332" y="90771"/>
                  <a:pt x="8169840" y="72000"/>
                </a:cubicBezTo>
                <a:cubicBezTo>
                  <a:pt x="7791348" y="53229"/>
                  <a:pt x="7705806" y="58554"/>
                  <a:pt x="7277520" y="72000"/>
                </a:cubicBezTo>
                <a:cubicBezTo>
                  <a:pt x="6849234" y="85446"/>
                  <a:pt x="6814557" y="101991"/>
                  <a:pt x="6488160" y="72000"/>
                </a:cubicBezTo>
                <a:cubicBezTo>
                  <a:pt x="6161763" y="42009"/>
                  <a:pt x="5822117" y="58216"/>
                  <a:pt x="5595840" y="72000"/>
                </a:cubicBezTo>
                <a:cubicBezTo>
                  <a:pt x="5369563" y="85784"/>
                  <a:pt x="5066231" y="70072"/>
                  <a:pt x="4806480" y="72000"/>
                </a:cubicBezTo>
                <a:cubicBezTo>
                  <a:pt x="4546729" y="73928"/>
                  <a:pt x="4534861" y="54712"/>
                  <a:pt x="4326000" y="72000"/>
                </a:cubicBezTo>
                <a:cubicBezTo>
                  <a:pt x="4117139" y="89288"/>
                  <a:pt x="3869626" y="46108"/>
                  <a:pt x="3536640" y="72000"/>
                </a:cubicBezTo>
                <a:cubicBezTo>
                  <a:pt x="3203654" y="97892"/>
                  <a:pt x="3148899" y="93638"/>
                  <a:pt x="2953200" y="72000"/>
                </a:cubicBezTo>
                <a:cubicBezTo>
                  <a:pt x="2757501" y="50362"/>
                  <a:pt x="2619911" y="83943"/>
                  <a:pt x="2472720" y="72000"/>
                </a:cubicBezTo>
                <a:cubicBezTo>
                  <a:pt x="2325529" y="60057"/>
                  <a:pt x="2235368" y="89784"/>
                  <a:pt x="2095200" y="72000"/>
                </a:cubicBezTo>
                <a:cubicBezTo>
                  <a:pt x="1955032" y="54216"/>
                  <a:pt x="1841447" y="79030"/>
                  <a:pt x="1614720" y="72000"/>
                </a:cubicBezTo>
                <a:cubicBezTo>
                  <a:pt x="1387993" y="64970"/>
                  <a:pt x="1250453" y="73376"/>
                  <a:pt x="1134240" y="72000"/>
                </a:cubicBezTo>
                <a:cubicBezTo>
                  <a:pt x="1018027" y="70624"/>
                  <a:pt x="296130" y="96629"/>
                  <a:pt x="36000" y="72000"/>
                </a:cubicBezTo>
                <a:cubicBezTo>
                  <a:pt x="14725" y="69760"/>
                  <a:pt x="-1923" y="55754"/>
                  <a:pt x="0" y="36000"/>
                </a:cubicBezTo>
                <a:close/>
              </a:path>
              <a:path w="10368000" h="72000" stroke="0" extrusionOk="0">
                <a:moveTo>
                  <a:pt x="0" y="36000"/>
                </a:moveTo>
                <a:cubicBezTo>
                  <a:pt x="-564" y="15770"/>
                  <a:pt x="13730" y="896"/>
                  <a:pt x="36000" y="0"/>
                </a:cubicBezTo>
                <a:cubicBezTo>
                  <a:pt x="272084" y="-22145"/>
                  <a:pt x="696274" y="5093"/>
                  <a:pt x="928320" y="0"/>
                </a:cubicBezTo>
                <a:cubicBezTo>
                  <a:pt x="1160366" y="-5093"/>
                  <a:pt x="1240393" y="26840"/>
                  <a:pt x="1511760" y="0"/>
                </a:cubicBezTo>
                <a:cubicBezTo>
                  <a:pt x="1783127" y="-26840"/>
                  <a:pt x="1775083" y="23480"/>
                  <a:pt x="1992240" y="0"/>
                </a:cubicBezTo>
                <a:cubicBezTo>
                  <a:pt x="2209397" y="-23480"/>
                  <a:pt x="2474394" y="2087"/>
                  <a:pt x="2781600" y="0"/>
                </a:cubicBezTo>
                <a:cubicBezTo>
                  <a:pt x="3088806" y="-2087"/>
                  <a:pt x="3201586" y="-20741"/>
                  <a:pt x="3365040" y="0"/>
                </a:cubicBezTo>
                <a:cubicBezTo>
                  <a:pt x="3528494" y="20741"/>
                  <a:pt x="3956256" y="20399"/>
                  <a:pt x="4257360" y="0"/>
                </a:cubicBezTo>
                <a:cubicBezTo>
                  <a:pt x="4558464" y="-20399"/>
                  <a:pt x="4586421" y="-2929"/>
                  <a:pt x="4737840" y="0"/>
                </a:cubicBezTo>
                <a:cubicBezTo>
                  <a:pt x="4889259" y="2929"/>
                  <a:pt x="5333938" y="-36573"/>
                  <a:pt x="5630160" y="0"/>
                </a:cubicBezTo>
                <a:cubicBezTo>
                  <a:pt x="5926382" y="36573"/>
                  <a:pt x="5847630" y="6071"/>
                  <a:pt x="6007680" y="0"/>
                </a:cubicBezTo>
                <a:cubicBezTo>
                  <a:pt x="6167730" y="-6071"/>
                  <a:pt x="6479411" y="13118"/>
                  <a:pt x="6694080" y="0"/>
                </a:cubicBezTo>
                <a:cubicBezTo>
                  <a:pt x="6908749" y="-13118"/>
                  <a:pt x="7112457" y="32354"/>
                  <a:pt x="7380480" y="0"/>
                </a:cubicBezTo>
                <a:cubicBezTo>
                  <a:pt x="7648503" y="-32354"/>
                  <a:pt x="7734819" y="26254"/>
                  <a:pt x="7963920" y="0"/>
                </a:cubicBezTo>
                <a:cubicBezTo>
                  <a:pt x="8193021" y="-26254"/>
                  <a:pt x="8497101" y="29420"/>
                  <a:pt x="8856240" y="0"/>
                </a:cubicBezTo>
                <a:cubicBezTo>
                  <a:pt x="9215379" y="-29420"/>
                  <a:pt x="9307268" y="-799"/>
                  <a:pt x="9748560" y="0"/>
                </a:cubicBezTo>
                <a:cubicBezTo>
                  <a:pt x="10189852" y="799"/>
                  <a:pt x="10166586" y="21311"/>
                  <a:pt x="10332000" y="0"/>
                </a:cubicBezTo>
                <a:cubicBezTo>
                  <a:pt x="10351534" y="-328"/>
                  <a:pt x="10366512" y="13894"/>
                  <a:pt x="10368000" y="36000"/>
                </a:cubicBezTo>
                <a:lnTo>
                  <a:pt x="10368000" y="36000"/>
                </a:lnTo>
                <a:cubicBezTo>
                  <a:pt x="10366970" y="59761"/>
                  <a:pt x="10351529" y="70937"/>
                  <a:pt x="10332000" y="72000"/>
                </a:cubicBezTo>
                <a:cubicBezTo>
                  <a:pt x="10238368" y="58020"/>
                  <a:pt x="10079551" y="72035"/>
                  <a:pt x="9954480" y="72000"/>
                </a:cubicBezTo>
                <a:cubicBezTo>
                  <a:pt x="9829409" y="71965"/>
                  <a:pt x="9598232" y="56827"/>
                  <a:pt x="9474000" y="72000"/>
                </a:cubicBezTo>
                <a:cubicBezTo>
                  <a:pt x="9349768" y="87173"/>
                  <a:pt x="8861614" y="103785"/>
                  <a:pt x="8684640" y="72000"/>
                </a:cubicBezTo>
                <a:cubicBezTo>
                  <a:pt x="8507666" y="40215"/>
                  <a:pt x="8292797" y="96839"/>
                  <a:pt x="8101200" y="72000"/>
                </a:cubicBezTo>
                <a:cubicBezTo>
                  <a:pt x="7909603" y="47161"/>
                  <a:pt x="7733332" y="74799"/>
                  <a:pt x="7620720" y="72000"/>
                </a:cubicBezTo>
                <a:cubicBezTo>
                  <a:pt x="7508108" y="69201"/>
                  <a:pt x="7180644" y="46608"/>
                  <a:pt x="6831360" y="72000"/>
                </a:cubicBezTo>
                <a:cubicBezTo>
                  <a:pt x="6482076" y="97392"/>
                  <a:pt x="6384927" y="89316"/>
                  <a:pt x="6144960" y="72000"/>
                </a:cubicBezTo>
                <a:cubicBezTo>
                  <a:pt x="5904993" y="54684"/>
                  <a:pt x="5761564" y="78201"/>
                  <a:pt x="5458560" y="72000"/>
                </a:cubicBezTo>
                <a:cubicBezTo>
                  <a:pt x="5155556" y="65799"/>
                  <a:pt x="4918649" y="66263"/>
                  <a:pt x="4566240" y="72000"/>
                </a:cubicBezTo>
                <a:cubicBezTo>
                  <a:pt x="4213831" y="77737"/>
                  <a:pt x="3979469" y="58562"/>
                  <a:pt x="3776880" y="72000"/>
                </a:cubicBezTo>
                <a:cubicBezTo>
                  <a:pt x="3574291" y="85438"/>
                  <a:pt x="3573939" y="63155"/>
                  <a:pt x="3399360" y="72000"/>
                </a:cubicBezTo>
                <a:cubicBezTo>
                  <a:pt x="3224781" y="80845"/>
                  <a:pt x="3106420" y="44510"/>
                  <a:pt x="2815920" y="72000"/>
                </a:cubicBezTo>
                <a:cubicBezTo>
                  <a:pt x="2525420" y="99490"/>
                  <a:pt x="2345501" y="95082"/>
                  <a:pt x="1923600" y="72000"/>
                </a:cubicBezTo>
                <a:cubicBezTo>
                  <a:pt x="1501699" y="48918"/>
                  <a:pt x="1431923" y="69332"/>
                  <a:pt x="1237200" y="72000"/>
                </a:cubicBezTo>
                <a:cubicBezTo>
                  <a:pt x="1042477" y="74668"/>
                  <a:pt x="346937" y="57269"/>
                  <a:pt x="36000" y="72000"/>
                </a:cubicBezTo>
                <a:cubicBezTo>
                  <a:pt x="16607" y="71519"/>
                  <a:pt x="-1469" y="56706"/>
                  <a:pt x="0" y="36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618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relogio">
            <a:extLst>
              <a:ext uri="{FF2B5EF4-FFF2-40B4-BE49-F238E27FC236}">
                <a16:creationId xmlns:a16="http://schemas.microsoft.com/office/drawing/2014/main" id="{1D72C9C9-2CA3-0BBA-8AA7-E2493BF29E8D}"/>
              </a:ext>
            </a:extLst>
          </p:cNvPr>
          <p:cNvGrpSpPr/>
          <p:nvPr/>
        </p:nvGrpSpPr>
        <p:grpSpPr>
          <a:xfrm>
            <a:off x="127841" y="3650974"/>
            <a:ext cx="837788" cy="786344"/>
            <a:chOff x="4719541" y="2521873"/>
            <a:chExt cx="2754686" cy="2585536"/>
          </a:xfrm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6F579201-1EA2-19C9-C627-8622E5FC3532}"/>
                </a:ext>
              </a:extLst>
            </p:cNvPr>
            <p:cNvSpPr/>
            <p:nvPr/>
          </p:nvSpPr>
          <p:spPr>
            <a:xfrm>
              <a:off x="4719541" y="2521873"/>
              <a:ext cx="2754686" cy="2585536"/>
            </a:xfrm>
            <a:custGeom>
              <a:avLst/>
              <a:gdLst>
                <a:gd name="connsiteX0" fmla="*/ 7309662 w 7309661"/>
                <a:gd name="connsiteY0" fmla="*/ 3224130 h 6860814"/>
                <a:gd name="connsiteX1" fmla="*/ 6633833 w 7309661"/>
                <a:gd name="connsiteY1" fmla="*/ 5560228 h 6860814"/>
                <a:gd name="connsiteX2" fmla="*/ 6429065 w 7309661"/>
                <a:gd name="connsiteY2" fmla="*/ 5898932 h 6860814"/>
                <a:gd name="connsiteX3" fmla="*/ 5981715 w 7309661"/>
                <a:gd name="connsiteY3" fmla="*/ 6297402 h 6860814"/>
                <a:gd name="connsiteX4" fmla="*/ 5684170 w 7309661"/>
                <a:gd name="connsiteY4" fmla="*/ 6469095 h 6860814"/>
                <a:gd name="connsiteX5" fmla="*/ 4635285 w 7309661"/>
                <a:gd name="connsiteY5" fmla="*/ 6767856 h 6860814"/>
                <a:gd name="connsiteX6" fmla="*/ 2725502 w 7309661"/>
                <a:gd name="connsiteY6" fmla="*/ 6771504 h 6860814"/>
                <a:gd name="connsiteX7" fmla="*/ 2316880 w 7309661"/>
                <a:gd name="connsiteY7" fmla="*/ 6712165 h 6860814"/>
                <a:gd name="connsiteX8" fmla="*/ 1571558 w 7309661"/>
                <a:gd name="connsiteY8" fmla="*/ 6442830 h 6860814"/>
                <a:gd name="connsiteX9" fmla="*/ 1116182 w 7309661"/>
                <a:gd name="connsiteY9" fmla="*/ 6169787 h 6860814"/>
                <a:gd name="connsiteX10" fmla="*/ 38844 w 7309661"/>
                <a:gd name="connsiteY10" fmla="*/ 4345243 h 6860814"/>
                <a:gd name="connsiteX11" fmla="*/ 275226 w 7309661"/>
                <a:gd name="connsiteY11" fmla="*/ 2475587 h 6860814"/>
                <a:gd name="connsiteX12" fmla="*/ 960114 w 7309661"/>
                <a:gd name="connsiteY12" fmla="*/ 1188982 h 6860814"/>
                <a:gd name="connsiteX13" fmla="*/ 1981214 w 7309661"/>
                <a:gd name="connsiteY13" fmla="*/ 265280 h 6860814"/>
                <a:gd name="connsiteX14" fmla="*/ 5014846 w 7309661"/>
                <a:gd name="connsiteY14" fmla="*/ 299023 h 6860814"/>
                <a:gd name="connsiteX15" fmla="*/ 6011810 w 7309661"/>
                <a:gd name="connsiteY15" fmla="*/ 800119 h 6860814"/>
                <a:gd name="connsiteX16" fmla="*/ 6759623 w 7309661"/>
                <a:gd name="connsiteY16" fmla="*/ 1443482 h 6860814"/>
                <a:gd name="connsiteX17" fmla="*/ 7309662 w 7309661"/>
                <a:gd name="connsiteY17" fmla="*/ 3224069 h 6860814"/>
                <a:gd name="connsiteX18" fmla="*/ 1665005 w 7309661"/>
                <a:gd name="connsiteY18" fmla="*/ 694391 h 6860814"/>
                <a:gd name="connsiteX19" fmla="*/ 1128950 w 7309661"/>
                <a:gd name="connsiteY19" fmla="*/ 1210322 h 6860814"/>
                <a:gd name="connsiteX20" fmla="*/ 106755 w 7309661"/>
                <a:gd name="connsiteY20" fmla="*/ 3603387 h 6860814"/>
                <a:gd name="connsiteX21" fmla="*/ 1086148 w 7309661"/>
                <a:gd name="connsiteY21" fmla="*/ 5996087 h 6860814"/>
                <a:gd name="connsiteX22" fmla="*/ 4367774 w 7309661"/>
                <a:gd name="connsiteY22" fmla="*/ 6679030 h 6860814"/>
                <a:gd name="connsiteX23" fmla="*/ 6296830 w 7309661"/>
                <a:gd name="connsiteY23" fmla="*/ 5891394 h 6860814"/>
                <a:gd name="connsiteX24" fmla="*/ 6852280 w 7309661"/>
                <a:gd name="connsiteY24" fmla="*/ 4900753 h 6860814"/>
                <a:gd name="connsiteX25" fmla="*/ 7198462 w 7309661"/>
                <a:gd name="connsiteY25" fmla="*/ 3043864 h 6860814"/>
                <a:gd name="connsiteX26" fmla="*/ 6904079 w 7309661"/>
                <a:gd name="connsiteY26" fmla="*/ 1852834 h 6860814"/>
                <a:gd name="connsiteX27" fmla="*/ 6415933 w 7309661"/>
                <a:gd name="connsiteY27" fmla="*/ 1231966 h 6860814"/>
                <a:gd name="connsiteX28" fmla="*/ 5950403 w 7309661"/>
                <a:gd name="connsiteY28" fmla="*/ 887850 h 6860814"/>
                <a:gd name="connsiteX29" fmla="*/ 4127440 w 7309661"/>
                <a:gd name="connsiteY29" fmla="*/ 211048 h 6860814"/>
                <a:gd name="connsiteX30" fmla="*/ 3809224 w 7309661"/>
                <a:gd name="connsiteY30" fmla="*/ 143806 h 6860814"/>
                <a:gd name="connsiteX31" fmla="*/ 3169326 w 7309661"/>
                <a:gd name="connsiteY31" fmla="*/ 80637 h 6860814"/>
                <a:gd name="connsiteX32" fmla="*/ 2608041 w 7309661"/>
                <a:gd name="connsiteY32" fmla="*/ 177792 h 6860814"/>
                <a:gd name="connsiteX33" fmla="*/ 1664883 w 7309661"/>
                <a:gd name="connsiteY33" fmla="*/ 694330 h 686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09661" h="6860814">
                  <a:moveTo>
                    <a:pt x="7309662" y="3224130"/>
                  </a:moveTo>
                  <a:cubicBezTo>
                    <a:pt x="7252998" y="4049583"/>
                    <a:pt x="7068598" y="4853878"/>
                    <a:pt x="6633833" y="5560228"/>
                  </a:cubicBezTo>
                  <a:cubicBezTo>
                    <a:pt x="6568961" y="5675196"/>
                    <a:pt x="6508528" y="5794482"/>
                    <a:pt x="6429065" y="5898932"/>
                  </a:cubicBezTo>
                  <a:cubicBezTo>
                    <a:pt x="6315799" y="6069896"/>
                    <a:pt x="6140822" y="6173617"/>
                    <a:pt x="5981715" y="6297402"/>
                  </a:cubicBezTo>
                  <a:cubicBezTo>
                    <a:pt x="5895260" y="6376925"/>
                    <a:pt x="5792086" y="6427813"/>
                    <a:pt x="5684170" y="6469095"/>
                  </a:cubicBezTo>
                  <a:cubicBezTo>
                    <a:pt x="5347289" y="6616104"/>
                    <a:pt x="4993263" y="6694838"/>
                    <a:pt x="4635285" y="6767856"/>
                  </a:cubicBezTo>
                  <a:cubicBezTo>
                    <a:pt x="4005115" y="6897355"/>
                    <a:pt x="3357009" y="6884953"/>
                    <a:pt x="2725502" y="6771504"/>
                  </a:cubicBezTo>
                  <a:cubicBezTo>
                    <a:pt x="2589984" y="6747671"/>
                    <a:pt x="2451547" y="6739463"/>
                    <a:pt x="2316880" y="6712165"/>
                  </a:cubicBezTo>
                  <a:cubicBezTo>
                    <a:pt x="2056421" y="6661155"/>
                    <a:pt x="1821559" y="6524057"/>
                    <a:pt x="1571558" y="6442830"/>
                  </a:cubicBezTo>
                  <a:cubicBezTo>
                    <a:pt x="1394454" y="6389207"/>
                    <a:pt x="1254437" y="6281108"/>
                    <a:pt x="1116182" y="6169787"/>
                  </a:cubicBezTo>
                  <a:cubicBezTo>
                    <a:pt x="572467" y="5755632"/>
                    <a:pt x="181293" y="5004778"/>
                    <a:pt x="38844" y="4345243"/>
                  </a:cubicBezTo>
                  <a:cubicBezTo>
                    <a:pt x="-88223" y="3715620"/>
                    <a:pt x="124387" y="3082957"/>
                    <a:pt x="275226" y="2475587"/>
                  </a:cubicBezTo>
                  <a:cubicBezTo>
                    <a:pt x="466557" y="2028844"/>
                    <a:pt x="740938" y="1622410"/>
                    <a:pt x="960114" y="1188982"/>
                  </a:cubicBezTo>
                  <a:cubicBezTo>
                    <a:pt x="1185492" y="781819"/>
                    <a:pt x="1570890" y="472965"/>
                    <a:pt x="1981214" y="265280"/>
                  </a:cubicBezTo>
                  <a:cubicBezTo>
                    <a:pt x="3276513" y="-193015"/>
                    <a:pt x="3743684" y="25736"/>
                    <a:pt x="5014846" y="299023"/>
                  </a:cubicBezTo>
                  <a:cubicBezTo>
                    <a:pt x="5393434" y="363043"/>
                    <a:pt x="5718946" y="560757"/>
                    <a:pt x="6011810" y="800119"/>
                  </a:cubicBezTo>
                  <a:cubicBezTo>
                    <a:pt x="6273423" y="1000204"/>
                    <a:pt x="6574676" y="1160954"/>
                    <a:pt x="6759623" y="1443482"/>
                  </a:cubicBezTo>
                  <a:cubicBezTo>
                    <a:pt x="7271602" y="2102531"/>
                    <a:pt x="7241629" y="2426523"/>
                    <a:pt x="7309662" y="3224069"/>
                  </a:cubicBezTo>
                  <a:close/>
                  <a:moveTo>
                    <a:pt x="1665005" y="694391"/>
                  </a:moveTo>
                  <a:cubicBezTo>
                    <a:pt x="1422239" y="742300"/>
                    <a:pt x="1284714" y="1036987"/>
                    <a:pt x="1128950" y="1210322"/>
                  </a:cubicBezTo>
                  <a:cubicBezTo>
                    <a:pt x="528389" y="1935337"/>
                    <a:pt x="226466" y="2672572"/>
                    <a:pt x="106755" y="3603387"/>
                  </a:cubicBezTo>
                  <a:cubicBezTo>
                    <a:pt x="-20920" y="4491705"/>
                    <a:pt x="444427" y="5404950"/>
                    <a:pt x="1086148" y="5996087"/>
                  </a:cubicBezTo>
                  <a:cubicBezTo>
                    <a:pt x="1921511" y="6689548"/>
                    <a:pt x="3325151" y="6798680"/>
                    <a:pt x="4367774" y="6679030"/>
                  </a:cubicBezTo>
                  <a:cubicBezTo>
                    <a:pt x="5049075" y="6559136"/>
                    <a:pt x="5818351" y="6440338"/>
                    <a:pt x="6296830" y="5891394"/>
                  </a:cubicBezTo>
                  <a:cubicBezTo>
                    <a:pt x="6534489" y="5593970"/>
                    <a:pt x="6674081" y="5234473"/>
                    <a:pt x="6852280" y="4900753"/>
                  </a:cubicBezTo>
                  <a:cubicBezTo>
                    <a:pt x="7073280" y="4309615"/>
                    <a:pt x="7208859" y="3675980"/>
                    <a:pt x="7198462" y="3043864"/>
                  </a:cubicBezTo>
                  <a:cubicBezTo>
                    <a:pt x="7151040" y="2635303"/>
                    <a:pt x="7150797" y="2201388"/>
                    <a:pt x="6904079" y="1852834"/>
                  </a:cubicBezTo>
                  <a:cubicBezTo>
                    <a:pt x="6749348" y="1641075"/>
                    <a:pt x="6630002" y="1390709"/>
                    <a:pt x="6415933" y="1231966"/>
                  </a:cubicBezTo>
                  <a:cubicBezTo>
                    <a:pt x="6263209" y="1114079"/>
                    <a:pt x="6105134" y="1003184"/>
                    <a:pt x="5950403" y="887850"/>
                  </a:cubicBezTo>
                  <a:cubicBezTo>
                    <a:pt x="5453989" y="413079"/>
                    <a:pt x="4763751" y="360550"/>
                    <a:pt x="4127440" y="211048"/>
                  </a:cubicBezTo>
                  <a:cubicBezTo>
                    <a:pt x="4021591" y="188127"/>
                    <a:pt x="3920059" y="151345"/>
                    <a:pt x="3809224" y="143806"/>
                  </a:cubicBezTo>
                  <a:cubicBezTo>
                    <a:pt x="3596067" y="135172"/>
                    <a:pt x="3383274" y="62762"/>
                    <a:pt x="3169326" y="80637"/>
                  </a:cubicBezTo>
                  <a:cubicBezTo>
                    <a:pt x="2981765" y="110002"/>
                    <a:pt x="2795906" y="150615"/>
                    <a:pt x="2608041" y="177792"/>
                  </a:cubicBezTo>
                  <a:cubicBezTo>
                    <a:pt x="2267269" y="249898"/>
                    <a:pt x="1816513" y="346323"/>
                    <a:pt x="1664883" y="69433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AE473BC7-9B41-2F19-C580-62DD445AF89E}"/>
                </a:ext>
              </a:extLst>
            </p:cNvPr>
            <p:cNvSpPr/>
            <p:nvPr/>
          </p:nvSpPr>
          <p:spPr>
            <a:xfrm>
              <a:off x="4987040" y="2782513"/>
              <a:ext cx="2233965" cy="2111890"/>
            </a:xfrm>
            <a:custGeom>
              <a:avLst/>
              <a:gdLst>
                <a:gd name="connsiteX0" fmla="*/ 2801983 w 5927908"/>
                <a:gd name="connsiteY0" fmla="*/ 2347 h 5603976"/>
                <a:gd name="connsiteX1" fmla="*/ 3838890 w 5927908"/>
                <a:gd name="connsiteY1" fmla="*/ 189848 h 5603976"/>
                <a:gd name="connsiteX2" fmla="*/ 4935623 w 5927908"/>
                <a:gd name="connsiteY2" fmla="*/ 630632 h 5603976"/>
                <a:gd name="connsiteX3" fmla="*/ 5285758 w 5927908"/>
                <a:gd name="connsiteY3" fmla="*/ 996939 h 5603976"/>
                <a:gd name="connsiteX4" fmla="*/ 5605920 w 5927908"/>
                <a:gd name="connsiteY4" fmla="*/ 1412311 h 5603976"/>
                <a:gd name="connsiteX5" fmla="*/ 5889481 w 5927908"/>
                <a:gd name="connsiteY5" fmla="*/ 2309444 h 5603976"/>
                <a:gd name="connsiteX6" fmla="*/ 5927905 w 5927908"/>
                <a:gd name="connsiteY6" fmla="*/ 2860151 h 5603976"/>
                <a:gd name="connsiteX7" fmla="*/ 5732379 w 5927908"/>
                <a:gd name="connsiteY7" fmla="*/ 3758257 h 5603976"/>
                <a:gd name="connsiteX8" fmla="*/ 4354578 w 5927908"/>
                <a:gd name="connsiteY8" fmla="*/ 5329761 h 5603976"/>
                <a:gd name="connsiteX9" fmla="*/ 3804661 w 5927908"/>
                <a:gd name="connsiteY9" fmla="*/ 5495374 h 5603976"/>
                <a:gd name="connsiteX10" fmla="*/ 2962550 w 5927908"/>
                <a:gd name="connsiteY10" fmla="*/ 5596238 h 5603976"/>
                <a:gd name="connsiteX11" fmla="*/ 1436949 w 5927908"/>
                <a:gd name="connsiteY11" fmla="*/ 5277353 h 5603976"/>
                <a:gd name="connsiteX12" fmla="*/ 911108 w 5927908"/>
                <a:gd name="connsiteY12" fmla="*/ 4944302 h 5603976"/>
                <a:gd name="connsiteX13" fmla="*/ 515375 w 5927908"/>
                <a:gd name="connsiteY13" fmla="*/ 4599761 h 5603976"/>
                <a:gd name="connsiteX14" fmla="*/ 10874 w 5927908"/>
                <a:gd name="connsiteY14" fmla="*/ 3109848 h 5603976"/>
                <a:gd name="connsiteX15" fmla="*/ 595142 w 5927908"/>
                <a:gd name="connsiteY15" fmla="*/ 1359781 h 5603976"/>
                <a:gd name="connsiteX16" fmla="*/ 1588944 w 5927908"/>
                <a:gd name="connsiteY16" fmla="*/ 396500 h 5603976"/>
                <a:gd name="connsiteX17" fmla="*/ 2801983 w 5927908"/>
                <a:gd name="connsiteY17" fmla="*/ 2225 h 5603976"/>
                <a:gd name="connsiteX18" fmla="*/ 5831966 w 5927908"/>
                <a:gd name="connsiteY18" fmla="*/ 2826895 h 5603976"/>
                <a:gd name="connsiteX19" fmla="*/ 5343091 w 5927908"/>
                <a:gd name="connsiteY19" fmla="*/ 1211009 h 5603976"/>
                <a:gd name="connsiteX20" fmla="*/ 4532716 w 5927908"/>
                <a:gd name="connsiteY20" fmla="*/ 514630 h 5603976"/>
                <a:gd name="connsiteX21" fmla="*/ 3628834 w 5927908"/>
                <a:gd name="connsiteY21" fmla="*/ 248153 h 5603976"/>
                <a:gd name="connsiteX22" fmla="*/ 2495440 w 5927908"/>
                <a:gd name="connsiteY22" fmla="*/ 203162 h 5603976"/>
                <a:gd name="connsiteX23" fmla="*/ 1923332 w 5927908"/>
                <a:gd name="connsiteY23" fmla="*/ 348713 h 5603976"/>
                <a:gd name="connsiteX24" fmla="*/ 1438530 w 5927908"/>
                <a:gd name="connsiteY24" fmla="*/ 601875 h 5603976"/>
                <a:gd name="connsiteX25" fmla="*/ 886303 w 5927908"/>
                <a:gd name="connsiteY25" fmla="*/ 1117927 h 5603976"/>
                <a:gd name="connsiteX26" fmla="*/ 172718 w 5927908"/>
                <a:gd name="connsiteY26" fmla="*/ 2556830 h 5603976"/>
                <a:gd name="connsiteX27" fmla="*/ 133260 w 5927908"/>
                <a:gd name="connsiteY27" fmla="*/ 3596414 h 5603976"/>
                <a:gd name="connsiteX28" fmla="*/ 1607365 w 5927908"/>
                <a:gd name="connsiteY28" fmla="*/ 5196309 h 5603976"/>
                <a:gd name="connsiteX29" fmla="*/ 3652059 w 5927908"/>
                <a:gd name="connsiteY29" fmla="*/ 5401563 h 5603976"/>
                <a:gd name="connsiteX30" fmla="*/ 5832027 w 5927908"/>
                <a:gd name="connsiteY30" fmla="*/ 2826895 h 560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27908" h="5603976">
                  <a:moveTo>
                    <a:pt x="2801983" y="2347"/>
                  </a:moveTo>
                  <a:cubicBezTo>
                    <a:pt x="3156069" y="8974"/>
                    <a:pt x="3519398" y="37975"/>
                    <a:pt x="3838890" y="189848"/>
                  </a:cubicBezTo>
                  <a:cubicBezTo>
                    <a:pt x="4233894" y="235081"/>
                    <a:pt x="4614246" y="396804"/>
                    <a:pt x="4935623" y="630632"/>
                  </a:cubicBezTo>
                  <a:cubicBezTo>
                    <a:pt x="5051808" y="753201"/>
                    <a:pt x="5150665" y="892854"/>
                    <a:pt x="5285758" y="996939"/>
                  </a:cubicBezTo>
                  <a:cubicBezTo>
                    <a:pt x="5419088" y="1117015"/>
                    <a:pt x="5508704" y="1265727"/>
                    <a:pt x="5605920" y="1412311"/>
                  </a:cubicBezTo>
                  <a:cubicBezTo>
                    <a:pt x="5766852" y="1685172"/>
                    <a:pt x="5828258" y="2003327"/>
                    <a:pt x="5889481" y="2309444"/>
                  </a:cubicBezTo>
                  <a:cubicBezTo>
                    <a:pt x="5906565" y="2492689"/>
                    <a:pt x="5926629" y="2676481"/>
                    <a:pt x="5927905" y="2860151"/>
                  </a:cubicBezTo>
                  <a:cubicBezTo>
                    <a:pt x="5928513" y="3168943"/>
                    <a:pt x="5829170" y="3468130"/>
                    <a:pt x="5732379" y="3758257"/>
                  </a:cubicBezTo>
                  <a:cubicBezTo>
                    <a:pt x="5504205" y="4435120"/>
                    <a:pt x="5019403" y="5046929"/>
                    <a:pt x="4354578" y="5329761"/>
                  </a:cubicBezTo>
                  <a:cubicBezTo>
                    <a:pt x="4181912" y="5420958"/>
                    <a:pt x="3997573" y="5470082"/>
                    <a:pt x="3804661" y="5495374"/>
                  </a:cubicBezTo>
                  <a:cubicBezTo>
                    <a:pt x="3525052" y="5544438"/>
                    <a:pt x="3248361" y="5611437"/>
                    <a:pt x="2962550" y="5596238"/>
                  </a:cubicBezTo>
                  <a:cubicBezTo>
                    <a:pt x="2441026" y="5633142"/>
                    <a:pt x="1891656" y="5539878"/>
                    <a:pt x="1436949" y="5277353"/>
                  </a:cubicBezTo>
                  <a:cubicBezTo>
                    <a:pt x="1271822" y="5146334"/>
                    <a:pt x="1069122" y="5083347"/>
                    <a:pt x="911108" y="4944302"/>
                  </a:cubicBezTo>
                  <a:cubicBezTo>
                    <a:pt x="779298" y="4828300"/>
                    <a:pt x="617698" y="4746162"/>
                    <a:pt x="515375" y="4599761"/>
                  </a:cubicBezTo>
                  <a:cubicBezTo>
                    <a:pt x="179588" y="4181897"/>
                    <a:pt x="-54119" y="3655144"/>
                    <a:pt x="10874" y="3109848"/>
                  </a:cubicBezTo>
                  <a:cubicBezTo>
                    <a:pt x="44495" y="2443199"/>
                    <a:pt x="188343" y="1900882"/>
                    <a:pt x="595142" y="1359781"/>
                  </a:cubicBezTo>
                  <a:cubicBezTo>
                    <a:pt x="858944" y="977302"/>
                    <a:pt x="1171627" y="615737"/>
                    <a:pt x="1588944" y="396500"/>
                  </a:cubicBezTo>
                  <a:cubicBezTo>
                    <a:pt x="1973308" y="220064"/>
                    <a:pt x="2364420" y="-25985"/>
                    <a:pt x="2801983" y="2225"/>
                  </a:cubicBezTo>
                  <a:close/>
                  <a:moveTo>
                    <a:pt x="5831966" y="2826895"/>
                  </a:moveTo>
                  <a:cubicBezTo>
                    <a:pt x="5780349" y="2263663"/>
                    <a:pt x="5714262" y="1664075"/>
                    <a:pt x="5343091" y="1211009"/>
                  </a:cubicBezTo>
                  <a:cubicBezTo>
                    <a:pt x="5093211" y="956509"/>
                    <a:pt x="4870691" y="654465"/>
                    <a:pt x="4532716" y="514630"/>
                  </a:cubicBezTo>
                  <a:cubicBezTo>
                    <a:pt x="4254870" y="354853"/>
                    <a:pt x="3942065" y="294542"/>
                    <a:pt x="3628834" y="248153"/>
                  </a:cubicBezTo>
                  <a:cubicBezTo>
                    <a:pt x="3258635" y="130752"/>
                    <a:pt x="2874028" y="124004"/>
                    <a:pt x="2495440" y="203162"/>
                  </a:cubicBezTo>
                  <a:cubicBezTo>
                    <a:pt x="2297786" y="224442"/>
                    <a:pt x="2100375" y="245843"/>
                    <a:pt x="1923332" y="348713"/>
                  </a:cubicBezTo>
                  <a:cubicBezTo>
                    <a:pt x="1768419" y="447570"/>
                    <a:pt x="1591801" y="506848"/>
                    <a:pt x="1438530" y="601875"/>
                  </a:cubicBezTo>
                  <a:cubicBezTo>
                    <a:pt x="1221968" y="738792"/>
                    <a:pt x="1042371" y="916200"/>
                    <a:pt x="886303" y="1117927"/>
                  </a:cubicBezTo>
                  <a:cubicBezTo>
                    <a:pt x="559514" y="1542236"/>
                    <a:pt x="260814" y="2020593"/>
                    <a:pt x="172718" y="2556830"/>
                  </a:cubicBezTo>
                  <a:cubicBezTo>
                    <a:pt x="126025" y="2901190"/>
                    <a:pt x="61579" y="3252419"/>
                    <a:pt x="133260" y="3596414"/>
                  </a:cubicBezTo>
                  <a:cubicBezTo>
                    <a:pt x="267380" y="4367148"/>
                    <a:pt x="928496" y="4891287"/>
                    <a:pt x="1607365" y="5196309"/>
                  </a:cubicBezTo>
                  <a:cubicBezTo>
                    <a:pt x="2234678" y="5526746"/>
                    <a:pt x="2969055" y="5522672"/>
                    <a:pt x="3652059" y="5401563"/>
                  </a:cubicBezTo>
                  <a:cubicBezTo>
                    <a:pt x="4940183" y="5268233"/>
                    <a:pt x="5770135" y="4057565"/>
                    <a:pt x="5832027" y="282689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02F707C4-2A5F-C64B-706A-9A94FDC4A851}"/>
                </a:ext>
              </a:extLst>
            </p:cNvPr>
            <p:cNvSpPr/>
            <p:nvPr/>
          </p:nvSpPr>
          <p:spPr>
            <a:xfrm>
              <a:off x="6788465" y="3840981"/>
              <a:ext cx="308774" cy="102199"/>
            </a:xfrm>
            <a:custGeom>
              <a:avLst/>
              <a:gdLst>
                <a:gd name="connsiteX0" fmla="*/ 353312 w 819342"/>
                <a:gd name="connsiteY0" fmla="*/ 271190 h 271190"/>
                <a:gd name="connsiteX1" fmla="*/ 13026 w 819342"/>
                <a:gd name="connsiteY1" fmla="*/ 54202 h 271190"/>
                <a:gd name="connsiteX2" fmla="*/ 100879 w 819342"/>
                <a:gd name="connsiteY2" fmla="*/ 20460 h 271190"/>
                <a:gd name="connsiteX3" fmla="*/ 748376 w 819342"/>
                <a:gd name="connsiteY3" fmla="*/ 1977 h 271190"/>
                <a:gd name="connsiteX4" fmla="*/ 813187 w 819342"/>
                <a:gd name="connsiteY4" fmla="*/ 101807 h 271190"/>
                <a:gd name="connsiteX5" fmla="*/ 353251 w 819342"/>
                <a:gd name="connsiteY5" fmla="*/ 271190 h 27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342" h="271190">
                  <a:moveTo>
                    <a:pt x="353312" y="271190"/>
                  </a:moveTo>
                  <a:cubicBezTo>
                    <a:pt x="217368" y="260247"/>
                    <a:pt x="-63640" y="250944"/>
                    <a:pt x="13026" y="54202"/>
                  </a:cubicBezTo>
                  <a:cubicBezTo>
                    <a:pt x="33211" y="18332"/>
                    <a:pt x="61847" y="12495"/>
                    <a:pt x="100879" y="20460"/>
                  </a:cubicBezTo>
                  <a:cubicBezTo>
                    <a:pt x="314219" y="-17418"/>
                    <a:pt x="531511" y="10611"/>
                    <a:pt x="748376" y="1977"/>
                  </a:cubicBezTo>
                  <a:cubicBezTo>
                    <a:pt x="808932" y="6294"/>
                    <a:pt x="831427" y="43988"/>
                    <a:pt x="813187" y="101807"/>
                  </a:cubicBezTo>
                  <a:cubicBezTo>
                    <a:pt x="768075" y="296482"/>
                    <a:pt x="495336" y="206015"/>
                    <a:pt x="353251" y="27119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46BD33F7-9AC6-A151-08A6-AD7FD75C5AEC}"/>
                </a:ext>
              </a:extLst>
            </p:cNvPr>
            <p:cNvSpPr/>
            <p:nvPr/>
          </p:nvSpPr>
          <p:spPr>
            <a:xfrm>
              <a:off x="5154662" y="3796892"/>
              <a:ext cx="234689" cy="95188"/>
            </a:xfrm>
            <a:custGeom>
              <a:avLst/>
              <a:gdLst>
                <a:gd name="connsiteX0" fmla="*/ 610773 w 622755"/>
                <a:gd name="connsiteY0" fmla="*/ 200683 h 252585"/>
                <a:gd name="connsiteX1" fmla="*/ 10090 w 622755"/>
                <a:gd name="connsiteY1" fmla="*/ 130765 h 252585"/>
                <a:gd name="connsiteX2" fmla="*/ 334568 w 622755"/>
                <a:gd name="connsiteY2" fmla="*/ 10021 h 252585"/>
                <a:gd name="connsiteX3" fmla="*/ 610834 w 622755"/>
                <a:gd name="connsiteY3" fmla="*/ 200683 h 25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755" h="252585">
                  <a:moveTo>
                    <a:pt x="610773" y="200683"/>
                  </a:moveTo>
                  <a:cubicBezTo>
                    <a:pt x="414335" y="239046"/>
                    <a:pt x="140988" y="323798"/>
                    <a:pt x="10090" y="130765"/>
                  </a:cubicBezTo>
                  <a:cubicBezTo>
                    <a:pt x="-57760" y="-53999"/>
                    <a:pt x="235164" y="30813"/>
                    <a:pt x="334568" y="10021"/>
                  </a:cubicBezTo>
                  <a:cubicBezTo>
                    <a:pt x="496230" y="-10711"/>
                    <a:pt x="670294" y="-20074"/>
                    <a:pt x="610834" y="200683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BE85E947-69DC-BCDC-4DE3-FAFADDAB1349}"/>
                </a:ext>
              </a:extLst>
            </p:cNvPr>
            <p:cNvSpPr/>
            <p:nvPr/>
          </p:nvSpPr>
          <p:spPr>
            <a:xfrm>
              <a:off x="6055652" y="4523634"/>
              <a:ext cx="92014" cy="221333"/>
            </a:xfrm>
            <a:custGeom>
              <a:avLst/>
              <a:gdLst>
                <a:gd name="connsiteX0" fmla="*/ 144155 w 244163"/>
                <a:gd name="connsiteY0" fmla="*/ 61 h 587314"/>
                <a:gd name="connsiteX1" fmla="*/ 238817 w 244163"/>
                <a:gd name="connsiteY1" fmla="*/ 419870 h 587314"/>
                <a:gd name="connsiteX2" fmla="*/ 162273 w 244163"/>
                <a:gd name="connsiteY2" fmla="*/ 555085 h 587314"/>
                <a:gd name="connsiteX3" fmla="*/ 246 w 244163"/>
                <a:gd name="connsiteY3" fmla="*/ 517208 h 587314"/>
                <a:gd name="connsiteX4" fmla="*/ 34597 w 244163"/>
                <a:gd name="connsiteY4" fmla="*/ 97216 h 587314"/>
                <a:gd name="connsiteX5" fmla="*/ 144155 w 244163"/>
                <a:gd name="connsiteY5" fmla="*/ 0 h 58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63" h="587314">
                  <a:moveTo>
                    <a:pt x="144155" y="61"/>
                  </a:moveTo>
                  <a:cubicBezTo>
                    <a:pt x="201974" y="138984"/>
                    <a:pt x="216201" y="273347"/>
                    <a:pt x="238817" y="419870"/>
                  </a:cubicBezTo>
                  <a:cubicBezTo>
                    <a:pt x="253470" y="501279"/>
                    <a:pt x="241128" y="523470"/>
                    <a:pt x="162273" y="555085"/>
                  </a:cubicBezTo>
                  <a:cubicBezTo>
                    <a:pt x="104211" y="587064"/>
                    <a:pt x="-5894" y="621658"/>
                    <a:pt x="246" y="517208"/>
                  </a:cubicBezTo>
                  <a:cubicBezTo>
                    <a:pt x="6022" y="376825"/>
                    <a:pt x="13257" y="236200"/>
                    <a:pt x="34597" y="97216"/>
                  </a:cubicBezTo>
                  <a:cubicBezTo>
                    <a:pt x="41893" y="37695"/>
                    <a:pt x="64632" y="15564"/>
                    <a:pt x="144155" y="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FF90A09B-85FA-2D94-C597-16D82F7DD727}"/>
                </a:ext>
              </a:extLst>
            </p:cNvPr>
            <p:cNvSpPr/>
            <p:nvPr/>
          </p:nvSpPr>
          <p:spPr>
            <a:xfrm>
              <a:off x="6055730" y="2935244"/>
              <a:ext cx="97459" cy="200011"/>
            </a:xfrm>
            <a:custGeom>
              <a:avLst/>
              <a:gdLst>
                <a:gd name="connsiteX0" fmla="*/ 258611 w 258611"/>
                <a:gd name="connsiteY0" fmla="*/ 185716 h 530736"/>
                <a:gd name="connsiteX1" fmla="*/ 133246 w 258611"/>
                <a:gd name="connsiteY1" fmla="*/ 529650 h 530736"/>
                <a:gd name="connsiteX2" fmla="*/ 6604 w 258611"/>
                <a:gd name="connsiteY2" fmla="*/ 259889 h 530736"/>
                <a:gd name="connsiteX3" fmla="*/ 50683 w 258611"/>
                <a:gd name="connsiteY3" fmla="*/ 45759 h 530736"/>
                <a:gd name="connsiteX4" fmla="*/ 247060 w 258611"/>
                <a:gd name="connsiteY4" fmla="*/ 81265 h 530736"/>
                <a:gd name="connsiteX5" fmla="*/ 258611 w 258611"/>
                <a:gd name="connsiteY5" fmla="*/ 185655 h 5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611" h="530736">
                  <a:moveTo>
                    <a:pt x="258611" y="185716"/>
                  </a:moveTo>
                  <a:cubicBezTo>
                    <a:pt x="221525" y="296186"/>
                    <a:pt x="256483" y="473655"/>
                    <a:pt x="133246" y="529650"/>
                  </a:cubicBezTo>
                  <a:cubicBezTo>
                    <a:pt x="49892" y="548375"/>
                    <a:pt x="34510" y="319715"/>
                    <a:pt x="6604" y="259889"/>
                  </a:cubicBezTo>
                  <a:cubicBezTo>
                    <a:pt x="-11270" y="183102"/>
                    <a:pt x="8367" y="112090"/>
                    <a:pt x="50683" y="45759"/>
                  </a:cubicBezTo>
                  <a:cubicBezTo>
                    <a:pt x="90566" y="-27988"/>
                    <a:pt x="244142" y="-10053"/>
                    <a:pt x="247060" y="81265"/>
                  </a:cubicBezTo>
                  <a:cubicBezTo>
                    <a:pt x="248762" y="115616"/>
                    <a:pt x="254477" y="149784"/>
                    <a:pt x="258611" y="18565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7" name="Minutos">
            <a:extLst>
              <a:ext uri="{FF2B5EF4-FFF2-40B4-BE49-F238E27FC236}">
                <a16:creationId xmlns:a16="http://schemas.microsoft.com/office/drawing/2014/main" id="{B5B8CEE1-C8A4-FCF6-45A2-E63FA38AAE46}"/>
              </a:ext>
            </a:extLst>
          </p:cNvPr>
          <p:cNvGrpSpPr/>
          <p:nvPr/>
        </p:nvGrpSpPr>
        <p:grpSpPr>
          <a:xfrm>
            <a:off x="279110" y="3776693"/>
            <a:ext cx="534906" cy="534905"/>
            <a:chOff x="4719812" y="2052813"/>
            <a:chExt cx="2752378" cy="2752376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0B94435E-EFD7-5599-F89E-D84AE71EDAF8}"/>
                </a:ext>
              </a:extLst>
            </p:cNvPr>
            <p:cNvSpPr/>
            <p:nvPr/>
          </p:nvSpPr>
          <p:spPr>
            <a:xfrm>
              <a:off x="4719812" y="2052813"/>
              <a:ext cx="2752378" cy="275237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023CED3A-F6F9-E12B-C809-8DF5A80BDBF4}"/>
                </a:ext>
              </a:extLst>
            </p:cNvPr>
            <p:cNvSpPr/>
            <p:nvPr/>
          </p:nvSpPr>
          <p:spPr>
            <a:xfrm>
              <a:off x="5854396" y="3357000"/>
              <a:ext cx="1566361" cy="144000"/>
            </a:xfrm>
            <a:custGeom>
              <a:avLst/>
              <a:gdLst>
                <a:gd name="connsiteX0" fmla="*/ 0 w 1566361"/>
                <a:gd name="connsiteY0" fmla="*/ 72000 h 144000"/>
                <a:gd name="connsiteX1" fmla="*/ 72000 w 1566361"/>
                <a:gd name="connsiteY1" fmla="*/ 0 h 144000"/>
                <a:gd name="connsiteX2" fmla="*/ 574568 w 1566361"/>
                <a:gd name="connsiteY2" fmla="*/ 0 h 144000"/>
                <a:gd name="connsiteX3" fmla="*/ 1077135 w 1566361"/>
                <a:gd name="connsiteY3" fmla="*/ 0 h 144000"/>
                <a:gd name="connsiteX4" fmla="*/ 1494361 w 1566361"/>
                <a:gd name="connsiteY4" fmla="*/ 0 h 144000"/>
                <a:gd name="connsiteX5" fmla="*/ 1566361 w 1566361"/>
                <a:gd name="connsiteY5" fmla="*/ 72000 h 144000"/>
                <a:gd name="connsiteX6" fmla="*/ 1566361 w 1566361"/>
                <a:gd name="connsiteY6" fmla="*/ 72000 h 144000"/>
                <a:gd name="connsiteX7" fmla="*/ 1494361 w 1566361"/>
                <a:gd name="connsiteY7" fmla="*/ 144000 h 144000"/>
                <a:gd name="connsiteX8" fmla="*/ 1062911 w 1566361"/>
                <a:gd name="connsiteY8" fmla="*/ 144000 h 144000"/>
                <a:gd name="connsiteX9" fmla="*/ 560344 w 1566361"/>
                <a:gd name="connsiteY9" fmla="*/ 144000 h 144000"/>
                <a:gd name="connsiteX10" fmla="*/ 72000 w 1566361"/>
                <a:gd name="connsiteY10" fmla="*/ 144000 h 144000"/>
                <a:gd name="connsiteX11" fmla="*/ 0 w 1566361"/>
                <a:gd name="connsiteY11" fmla="*/ 7200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361" h="144000" fill="none" extrusionOk="0">
                  <a:moveTo>
                    <a:pt x="0" y="72000"/>
                  </a:moveTo>
                  <a:cubicBezTo>
                    <a:pt x="679" y="39266"/>
                    <a:pt x="36192" y="6096"/>
                    <a:pt x="72000" y="0"/>
                  </a:cubicBezTo>
                  <a:cubicBezTo>
                    <a:pt x="310643" y="-18301"/>
                    <a:pt x="381851" y="13311"/>
                    <a:pt x="574568" y="0"/>
                  </a:cubicBezTo>
                  <a:cubicBezTo>
                    <a:pt x="767285" y="-13311"/>
                    <a:pt x="940835" y="15687"/>
                    <a:pt x="1077135" y="0"/>
                  </a:cubicBezTo>
                  <a:cubicBezTo>
                    <a:pt x="1213435" y="-15687"/>
                    <a:pt x="1324970" y="33280"/>
                    <a:pt x="1494361" y="0"/>
                  </a:cubicBezTo>
                  <a:cubicBezTo>
                    <a:pt x="1531032" y="-4625"/>
                    <a:pt x="1564842" y="37952"/>
                    <a:pt x="1566361" y="72000"/>
                  </a:cubicBezTo>
                  <a:lnTo>
                    <a:pt x="1566361" y="72000"/>
                  </a:lnTo>
                  <a:cubicBezTo>
                    <a:pt x="1563614" y="103501"/>
                    <a:pt x="1544079" y="141978"/>
                    <a:pt x="1494361" y="144000"/>
                  </a:cubicBezTo>
                  <a:cubicBezTo>
                    <a:pt x="1366960" y="187979"/>
                    <a:pt x="1277751" y="96089"/>
                    <a:pt x="1062911" y="144000"/>
                  </a:cubicBezTo>
                  <a:cubicBezTo>
                    <a:pt x="848071" y="191911"/>
                    <a:pt x="754584" y="114705"/>
                    <a:pt x="560344" y="144000"/>
                  </a:cubicBezTo>
                  <a:cubicBezTo>
                    <a:pt x="366104" y="173295"/>
                    <a:pt x="316054" y="111188"/>
                    <a:pt x="72000" y="144000"/>
                  </a:cubicBezTo>
                  <a:cubicBezTo>
                    <a:pt x="35476" y="150418"/>
                    <a:pt x="-7404" y="115670"/>
                    <a:pt x="0" y="72000"/>
                  </a:cubicBezTo>
                  <a:close/>
                </a:path>
                <a:path w="1566361" h="144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cubicBezTo>
                    <a:pt x="173628" y="-52357"/>
                    <a:pt x="420369" y="57566"/>
                    <a:pt x="574568" y="0"/>
                  </a:cubicBezTo>
                  <a:cubicBezTo>
                    <a:pt x="728767" y="-57566"/>
                    <a:pt x="880038" y="29712"/>
                    <a:pt x="1034464" y="0"/>
                  </a:cubicBezTo>
                  <a:cubicBezTo>
                    <a:pt x="1188890" y="-29712"/>
                    <a:pt x="1330528" y="7270"/>
                    <a:pt x="1494361" y="0"/>
                  </a:cubicBezTo>
                  <a:cubicBezTo>
                    <a:pt x="1532458" y="-5372"/>
                    <a:pt x="1569205" y="21710"/>
                    <a:pt x="1566361" y="72000"/>
                  </a:cubicBezTo>
                  <a:lnTo>
                    <a:pt x="1566361" y="72000"/>
                  </a:lnTo>
                  <a:cubicBezTo>
                    <a:pt x="1557426" y="105906"/>
                    <a:pt x="1539197" y="135748"/>
                    <a:pt x="1494361" y="144000"/>
                  </a:cubicBezTo>
                  <a:cubicBezTo>
                    <a:pt x="1369827" y="196520"/>
                    <a:pt x="1186133" y="100349"/>
                    <a:pt x="991793" y="144000"/>
                  </a:cubicBezTo>
                  <a:cubicBezTo>
                    <a:pt x="797453" y="187651"/>
                    <a:pt x="686999" y="118921"/>
                    <a:pt x="546120" y="144000"/>
                  </a:cubicBezTo>
                  <a:cubicBezTo>
                    <a:pt x="405241" y="169079"/>
                    <a:pt x="263127" y="103202"/>
                    <a:pt x="72000" y="144000"/>
                  </a:cubicBezTo>
                  <a:cubicBezTo>
                    <a:pt x="38208" y="148885"/>
                    <a:pt x="5180" y="11947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0" name="Horas">
            <a:extLst>
              <a:ext uri="{FF2B5EF4-FFF2-40B4-BE49-F238E27FC236}">
                <a16:creationId xmlns:a16="http://schemas.microsoft.com/office/drawing/2014/main" id="{39A09539-3751-394F-A23A-E5028A215574}"/>
              </a:ext>
            </a:extLst>
          </p:cNvPr>
          <p:cNvGrpSpPr/>
          <p:nvPr/>
        </p:nvGrpSpPr>
        <p:grpSpPr>
          <a:xfrm>
            <a:off x="373701" y="3871284"/>
            <a:ext cx="345725" cy="345724"/>
            <a:chOff x="5206531" y="2539532"/>
            <a:chExt cx="1778940" cy="1778938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D6A38FDA-FA67-E820-AD1F-6F70BDBDEAD5}"/>
                </a:ext>
              </a:extLst>
            </p:cNvPr>
            <p:cNvSpPr/>
            <p:nvPr/>
          </p:nvSpPr>
          <p:spPr>
            <a:xfrm>
              <a:off x="5206531" y="2539532"/>
              <a:ext cx="1778940" cy="1778938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EAF377CE-C99F-F5D3-B3ED-5174EA6E26E7}"/>
                </a:ext>
              </a:extLst>
            </p:cNvPr>
            <p:cNvSpPr/>
            <p:nvPr/>
          </p:nvSpPr>
          <p:spPr>
            <a:xfrm>
              <a:off x="6040997" y="2622152"/>
              <a:ext cx="144000" cy="1008000"/>
            </a:xfrm>
            <a:custGeom>
              <a:avLst/>
              <a:gdLst>
                <a:gd name="connsiteX0" fmla="*/ 0 w 144000"/>
                <a:gd name="connsiteY0" fmla="*/ 72000 h 1008000"/>
                <a:gd name="connsiteX1" fmla="*/ 72000 w 144000"/>
                <a:gd name="connsiteY1" fmla="*/ 0 h 1008000"/>
                <a:gd name="connsiteX2" fmla="*/ 72000 w 144000"/>
                <a:gd name="connsiteY2" fmla="*/ 0 h 1008000"/>
                <a:gd name="connsiteX3" fmla="*/ 144000 w 144000"/>
                <a:gd name="connsiteY3" fmla="*/ 72000 h 1008000"/>
                <a:gd name="connsiteX4" fmla="*/ 144000 w 144000"/>
                <a:gd name="connsiteY4" fmla="*/ 478080 h 1008000"/>
                <a:gd name="connsiteX5" fmla="*/ 144000 w 144000"/>
                <a:gd name="connsiteY5" fmla="*/ 936000 h 1008000"/>
                <a:gd name="connsiteX6" fmla="*/ 72000 w 144000"/>
                <a:gd name="connsiteY6" fmla="*/ 1008000 h 1008000"/>
                <a:gd name="connsiteX7" fmla="*/ 72000 w 144000"/>
                <a:gd name="connsiteY7" fmla="*/ 1008000 h 1008000"/>
                <a:gd name="connsiteX8" fmla="*/ 0 w 144000"/>
                <a:gd name="connsiteY8" fmla="*/ 936000 h 1008000"/>
                <a:gd name="connsiteX9" fmla="*/ 0 w 144000"/>
                <a:gd name="connsiteY9" fmla="*/ 512640 h 1008000"/>
                <a:gd name="connsiteX10" fmla="*/ 0 w 144000"/>
                <a:gd name="connsiteY10" fmla="*/ 72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00" h="1008000" fill="none" extrusionOk="0">
                  <a:moveTo>
                    <a:pt x="0" y="72000"/>
                  </a:moveTo>
                  <a:cubicBezTo>
                    <a:pt x="-4211" y="31554"/>
                    <a:pt x="38208" y="4885"/>
                    <a:pt x="72000" y="0"/>
                  </a:cubicBezTo>
                  <a:lnTo>
                    <a:pt x="72000" y="0"/>
                  </a:lnTo>
                  <a:cubicBezTo>
                    <a:pt x="116945" y="7710"/>
                    <a:pt x="144679" y="39266"/>
                    <a:pt x="144000" y="72000"/>
                  </a:cubicBezTo>
                  <a:cubicBezTo>
                    <a:pt x="186353" y="207784"/>
                    <a:pt x="131154" y="364510"/>
                    <a:pt x="144000" y="478080"/>
                  </a:cubicBezTo>
                  <a:cubicBezTo>
                    <a:pt x="156846" y="591650"/>
                    <a:pt x="141549" y="712011"/>
                    <a:pt x="144000" y="936000"/>
                  </a:cubicBezTo>
                  <a:cubicBezTo>
                    <a:pt x="134647" y="977301"/>
                    <a:pt x="109355" y="1006337"/>
                    <a:pt x="72000" y="1008000"/>
                  </a:cubicBezTo>
                  <a:lnTo>
                    <a:pt x="72000" y="1008000"/>
                  </a:lnTo>
                  <a:cubicBezTo>
                    <a:pt x="28815" y="1007757"/>
                    <a:pt x="-3173" y="969297"/>
                    <a:pt x="0" y="936000"/>
                  </a:cubicBezTo>
                  <a:cubicBezTo>
                    <a:pt x="-43592" y="737926"/>
                    <a:pt x="40985" y="651105"/>
                    <a:pt x="0" y="512640"/>
                  </a:cubicBezTo>
                  <a:cubicBezTo>
                    <a:pt x="-40985" y="374175"/>
                    <a:pt x="27399" y="249877"/>
                    <a:pt x="0" y="72000"/>
                  </a:cubicBezTo>
                  <a:close/>
                </a:path>
                <a:path w="144000" h="1008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lnTo>
                    <a:pt x="72000" y="0"/>
                  </a:lnTo>
                  <a:cubicBezTo>
                    <a:pt x="115196" y="722"/>
                    <a:pt x="137093" y="32455"/>
                    <a:pt x="144000" y="72000"/>
                  </a:cubicBezTo>
                  <a:cubicBezTo>
                    <a:pt x="176885" y="258796"/>
                    <a:pt x="126253" y="309731"/>
                    <a:pt x="144000" y="521280"/>
                  </a:cubicBezTo>
                  <a:cubicBezTo>
                    <a:pt x="161747" y="732829"/>
                    <a:pt x="122307" y="843505"/>
                    <a:pt x="144000" y="936000"/>
                  </a:cubicBezTo>
                  <a:cubicBezTo>
                    <a:pt x="145127" y="975899"/>
                    <a:pt x="114474" y="1002425"/>
                    <a:pt x="72000" y="1008000"/>
                  </a:cubicBezTo>
                  <a:lnTo>
                    <a:pt x="72000" y="1008000"/>
                  </a:lnTo>
                  <a:cubicBezTo>
                    <a:pt x="25588" y="1006982"/>
                    <a:pt x="-8570" y="983834"/>
                    <a:pt x="0" y="936000"/>
                  </a:cubicBezTo>
                  <a:cubicBezTo>
                    <a:pt x="-20819" y="775508"/>
                    <a:pt x="32658" y="644036"/>
                    <a:pt x="0" y="521280"/>
                  </a:cubicBezTo>
                  <a:cubicBezTo>
                    <a:pt x="-32658" y="398524"/>
                    <a:pt x="11331" y="22498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382D6D8-4FF9-0776-864F-BB6208FA0C54}"/>
              </a:ext>
            </a:extLst>
          </p:cNvPr>
          <p:cNvSpPr txBox="1"/>
          <p:nvPr/>
        </p:nvSpPr>
        <p:spPr>
          <a:xfrm>
            <a:off x="4469636" y="373750"/>
            <a:ext cx="32704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Cronêmica 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0FFC6E2-DA39-342B-CE66-57EE1FEABD9A}"/>
              </a:ext>
            </a:extLst>
          </p:cNvPr>
          <p:cNvSpPr txBox="1"/>
          <p:nvPr/>
        </p:nvSpPr>
        <p:spPr>
          <a:xfrm>
            <a:off x="3116394" y="1109003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tempo também é uma mensagem</a:t>
            </a:r>
          </a:p>
        </p:txBody>
      </p:sp>
      <p:sp>
        <p:nvSpPr>
          <p:cNvPr id="36" name="!!linha">
            <a:extLst>
              <a:ext uri="{FF2B5EF4-FFF2-40B4-BE49-F238E27FC236}">
                <a16:creationId xmlns:a16="http://schemas.microsoft.com/office/drawing/2014/main" id="{9A0F4022-20CD-D197-0B77-347B4F78C5E4}"/>
              </a:ext>
            </a:extLst>
          </p:cNvPr>
          <p:cNvSpPr/>
          <p:nvPr/>
        </p:nvSpPr>
        <p:spPr>
          <a:xfrm>
            <a:off x="1150484" y="4015389"/>
            <a:ext cx="10368000" cy="72000"/>
          </a:xfrm>
          <a:custGeom>
            <a:avLst/>
            <a:gdLst>
              <a:gd name="connsiteX0" fmla="*/ 0 w 10368000"/>
              <a:gd name="connsiteY0" fmla="*/ 36000 h 72000"/>
              <a:gd name="connsiteX1" fmla="*/ 36000 w 10368000"/>
              <a:gd name="connsiteY1" fmla="*/ 0 h 72000"/>
              <a:gd name="connsiteX2" fmla="*/ 825360 w 10368000"/>
              <a:gd name="connsiteY2" fmla="*/ 0 h 72000"/>
              <a:gd name="connsiteX3" fmla="*/ 1305840 w 10368000"/>
              <a:gd name="connsiteY3" fmla="*/ 0 h 72000"/>
              <a:gd name="connsiteX4" fmla="*/ 1683360 w 10368000"/>
              <a:gd name="connsiteY4" fmla="*/ 0 h 72000"/>
              <a:gd name="connsiteX5" fmla="*/ 2060880 w 10368000"/>
              <a:gd name="connsiteY5" fmla="*/ 0 h 72000"/>
              <a:gd name="connsiteX6" fmla="*/ 2850240 w 10368000"/>
              <a:gd name="connsiteY6" fmla="*/ 0 h 72000"/>
              <a:gd name="connsiteX7" fmla="*/ 3227760 w 10368000"/>
              <a:gd name="connsiteY7" fmla="*/ 0 h 72000"/>
              <a:gd name="connsiteX8" fmla="*/ 3914160 w 10368000"/>
              <a:gd name="connsiteY8" fmla="*/ 0 h 72000"/>
              <a:gd name="connsiteX9" fmla="*/ 4394640 w 10368000"/>
              <a:gd name="connsiteY9" fmla="*/ 0 h 72000"/>
              <a:gd name="connsiteX10" fmla="*/ 5081040 w 10368000"/>
              <a:gd name="connsiteY10" fmla="*/ 0 h 72000"/>
              <a:gd name="connsiteX11" fmla="*/ 5767440 w 10368000"/>
              <a:gd name="connsiteY11" fmla="*/ 0 h 72000"/>
              <a:gd name="connsiteX12" fmla="*/ 6453840 w 10368000"/>
              <a:gd name="connsiteY12" fmla="*/ 0 h 72000"/>
              <a:gd name="connsiteX13" fmla="*/ 7140240 w 10368000"/>
              <a:gd name="connsiteY13" fmla="*/ 0 h 72000"/>
              <a:gd name="connsiteX14" fmla="*/ 7723680 w 10368000"/>
              <a:gd name="connsiteY14" fmla="*/ 0 h 72000"/>
              <a:gd name="connsiteX15" fmla="*/ 8513040 w 10368000"/>
              <a:gd name="connsiteY15" fmla="*/ 0 h 72000"/>
              <a:gd name="connsiteX16" fmla="*/ 9199440 w 10368000"/>
              <a:gd name="connsiteY16" fmla="*/ 0 h 72000"/>
              <a:gd name="connsiteX17" fmla="*/ 10332000 w 10368000"/>
              <a:gd name="connsiteY17" fmla="*/ 0 h 72000"/>
              <a:gd name="connsiteX18" fmla="*/ 10368000 w 10368000"/>
              <a:gd name="connsiteY18" fmla="*/ 36000 h 72000"/>
              <a:gd name="connsiteX19" fmla="*/ 10368000 w 10368000"/>
              <a:gd name="connsiteY19" fmla="*/ 36000 h 72000"/>
              <a:gd name="connsiteX20" fmla="*/ 10332000 w 10368000"/>
              <a:gd name="connsiteY20" fmla="*/ 72000 h 72000"/>
              <a:gd name="connsiteX21" fmla="*/ 9645600 w 10368000"/>
              <a:gd name="connsiteY21" fmla="*/ 72000 h 72000"/>
              <a:gd name="connsiteX22" fmla="*/ 8959200 w 10368000"/>
              <a:gd name="connsiteY22" fmla="*/ 72000 h 72000"/>
              <a:gd name="connsiteX23" fmla="*/ 8169840 w 10368000"/>
              <a:gd name="connsiteY23" fmla="*/ 72000 h 72000"/>
              <a:gd name="connsiteX24" fmla="*/ 7277520 w 10368000"/>
              <a:gd name="connsiteY24" fmla="*/ 72000 h 72000"/>
              <a:gd name="connsiteX25" fmla="*/ 6488160 w 10368000"/>
              <a:gd name="connsiteY25" fmla="*/ 72000 h 72000"/>
              <a:gd name="connsiteX26" fmla="*/ 5595840 w 10368000"/>
              <a:gd name="connsiteY26" fmla="*/ 72000 h 72000"/>
              <a:gd name="connsiteX27" fmla="*/ 4806480 w 10368000"/>
              <a:gd name="connsiteY27" fmla="*/ 72000 h 72000"/>
              <a:gd name="connsiteX28" fmla="*/ 4326000 w 10368000"/>
              <a:gd name="connsiteY28" fmla="*/ 72000 h 72000"/>
              <a:gd name="connsiteX29" fmla="*/ 3536640 w 10368000"/>
              <a:gd name="connsiteY29" fmla="*/ 72000 h 72000"/>
              <a:gd name="connsiteX30" fmla="*/ 2953200 w 10368000"/>
              <a:gd name="connsiteY30" fmla="*/ 72000 h 72000"/>
              <a:gd name="connsiteX31" fmla="*/ 2472720 w 10368000"/>
              <a:gd name="connsiteY31" fmla="*/ 72000 h 72000"/>
              <a:gd name="connsiteX32" fmla="*/ 2095200 w 10368000"/>
              <a:gd name="connsiteY32" fmla="*/ 72000 h 72000"/>
              <a:gd name="connsiteX33" fmla="*/ 1614720 w 10368000"/>
              <a:gd name="connsiteY33" fmla="*/ 72000 h 72000"/>
              <a:gd name="connsiteX34" fmla="*/ 1134240 w 10368000"/>
              <a:gd name="connsiteY34" fmla="*/ 72000 h 72000"/>
              <a:gd name="connsiteX35" fmla="*/ 36000 w 10368000"/>
              <a:gd name="connsiteY35" fmla="*/ 72000 h 72000"/>
              <a:gd name="connsiteX36" fmla="*/ 0 w 10368000"/>
              <a:gd name="connsiteY36" fmla="*/ 3600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68000" h="72000" fill="none" extrusionOk="0">
                <a:moveTo>
                  <a:pt x="0" y="36000"/>
                </a:moveTo>
                <a:cubicBezTo>
                  <a:pt x="466" y="17380"/>
                  <a:pt x="17601" y="-294"/>
                  <a:pt x="36000" y="0"/>
                </a:cubicBezTo>
                <a:cubicBezTo>
                  <a:pt x="428310" y="1733"/>
                  <a:pt x="570237" y="-30932"/>
                  <a:pt x="825360" y="0"/>
                </a:cubicBezTo>
                <a:cubicBezTo>
                  <a:pt x="1080483" y="30932"/>
                  <a:pt x="1088535" y="14581"/>
                  <a:pt x="1305840" y="0"/>
                </a:cubicBezTo>
                <a:cubicBezTo>
                  <a:pt x="1523145" y="-14581"/>
                  <a:pt x="1517155" y="7149"/>
                  <a:pt x="1683360" y="0"/>
                </a:cubicBezTo>
                <a:cubicBezTo>
                  <a:pt x="1849565" y="-7149"/>
                  <a:pt x="1879300" y="-3608"/>
                  <a:pt x="2060880" y="0"/>
                </a:cubicBezTo>
                <a:cubicBezTo>
                  <a:pt x="2242460" y="3608"/>
                  <a:pt x="2485186" y="-5160"/>
                  <a:pt x="2850240" y="0"/>
                </a:cubicBezTo>
                <a:cubicBezTo>
                  <a:pt x="3215294" y="5160"/>
                  <a:pt x="3043653" y="-288"/>
                  <a:pt x="3227760" y="0"/>
                </a:cubicBezTo>
                <a:cubicBezTo>
                  <a:pt x="3411867" y="288"/>
                  <a:pt x="3632955" y="20399"/>
                  <a:pt x="3914160" y="0"/>
                </a:cubicBezTo>
                <a:cubicBezTo>
                  <a:pt x="4195365" y="-20399"/>
                  <a:pt x="4172089" y="-23283"/>
                  <a:pt x="4394640" y="0"/>
                </a:cubicBezTo>
                <a:cubicBezTo>
                  <a:pt x="4617191" y="23283"/>
                  <a:pt x="4762820" y="30588"/>
                  <a:pt x="5081040" y="0"/>
                </a:cubicBezTo>
                <a:cubicBezTo>
                  <a:pt x="5399260" y="-30588"/>
                  <a:pt x="5620800" y="-16875"/>
                  <a:pt x="5767440" y="0"/>
                </a:cubicBezTo>
                <a:cubicBezTo>
                  <a:pt x="5914080" y="16875"/>
                  <a:pt x="6286638" y="10283"/>
                  <a:pt x="6453840" y="0"/>
                </a:cubicBezTo>
                <a:cubicBezTo>
                  <a:pt x="6621042" y="-10283"/>
                  <a:pt x="6833899" y="-622"/>
                  <a:pt x="7140240" y="0"/>
                </a:cubicBezTo>
                <a:cubicBezTo>
                  <a:pt x="7446581" y="622"/>
                  <a:pt x="7505665" y="3368"/>
                  <a:pt x="7723680" y="0"/>
                </a:cubicBezTo>
                <a:cubicBezTo>
                  <a:pt x="7941695" y="-3368"/>
                  <a:pt x="8328793" y="18171"/>
                  <a:pt x="8513040" y="0"/>
                </a:cubicBezTo>
                <a:cubicBezTo>
                  <a:pt x="8697287" y="-18171"/>
                  <a:pt x="8890843" y="12418"/>
                  <a:pt x="9199440" y="0"/>
                </a:cubicBezTo>
                <a:cubicBezTo>
                  <a:pt x="9508037" y="-12418"/>
                  <a:pt x="9802293" y="39604"/>
                  <a:pt x="10332000" y="0"/>
                </a:cubicBezTo>
                <a:cubicBezTo>
                  <a:pt x="10355616" y="-2938"/>
                  <a:pt x="10371863" y="15818"/>
                  <a:pt x="10368000" y="36000"/>
                </a:cubicBezTo>
                <a:lnTo>
                  <a:pt x="10368000" y="36000"/>
                </a:lnTo>
                <a:cubicBezTo>
                  <a:pt x="10369183" y="51304"/>
                  <a:pt x="10352482" y="69747"/>
                  <a:pt x="10332000" y="72000"/>
                </a:cubicBezTo>
                <a:cubicBezTo>
                  <a:pt x="10066501" y="90599"/>
                  <a:pt x="9905550" y="100775"/>
                  <a:pt x="9645600" y="72000"/>
                </a:cubicBezTo>
                <a:cubicBezTo>
                  <a:pt x="9385650" y="43225"/>
                  <a:pt x="9283472" y="53563"/>
                  <a:pt x="8959200" y="72000"/>
                </a:cubicBezTo>
                <a:cubicBezTo>
                  <a:pt x="8634928" y="90437"/>
                  <a:pt x="8548332" y="90771"/>
                  <a:pt x="8169840" y="72000"/>
                </a:cubicBezTo>
                <a:cubicBezTo>
                  <a:pt x="7791348" y="53229"/>
                  <a:pt x="7705806" y="58554"/>
                  <a:pt x="7277520" y="72000"/>
                </a:cubicBezTo>
                <a:cubicBezTo>
                  <a:pt x="6849234" y="85446"/>
                  <a:pt x="6814557" y="101991"/>
                  <a:pt x="6488160" y="72000"/>
                </a:cubicBezTo>
                <a:cubicBezTo>
                  <a:pt x="6161763" y="42009"/>
                  <a:pt x="5822117" y="58216"/>
                  <a:pt x="5595840" y="72000"/>
                </a:cubicBezTo>
                <a:cubicBezTo>
                  <a:pt x="5369563" y="85784"/>
                  <a:pt x="5066231" y="70072"/>
                  <a:pt x="4806480" y="72000"/>
                </a:cubicBezTo>
                <a:cubicBezTo>
                  <a:pt x="4546729" y="73928"/>
                  <a:pt x="4534861" y="54712"/>
                  <a:pt x="4326000" y="72000"/>
                </a:cubicBezTo>
                <a:cubicBezTo>
                  <a:pt x="4117139" y="89288"/>
                  <a:pt x="3869626" y="46108"/>
                  <a:pt x="3536640" y="72000"/>
                </a:cubicBezTo>
                <a:cubicBezTo>
                  <a:pt x="3203654" y="97892"/>
                  <a:pt x="3148899" y="93638"/>
                  <a:pt x="2953200" y="72000"/>
                </a:cubicBezTo>
                <a:cubicBezTo>
                  <a:pt x="2757501" y="50362"/>
                  <a:pt x="2619911" y="83943"/>
                  <a:pt x="2472720" y="72000"/>
                </a:cubicBezTo>
                <a:cubicBezTo>
                  <a:pt x="2325529" y="60057"/>
                  <a:pt x="2235368" y="89784"/>
                  <a:pt x="2095200" y="72000"/>
                </a:cubicBezTo>
                <a:cubicBezTo>
                  <a:pt x="1955032" y="54216"/>
                  <a:pt x="1841447" y="79030"/>
                  <a:pt x="1614720" y="72000"/>
                </a:cubicBezTo>
                <a:cubicBezTo>
                  <a:pt x="1387993" y="64970"/>
                  <a:pt x="1250453" y="73376"/>
                  <a:pt x="1134240" y="72000"/>
                </a:cubicBezTo>
                <a:cubicBezTo>
                  <a:pt x="1018027" y="70624"/>
                  <a:pt x="296130" y="96629"/>
                  <a:pt x="36000" y="72000"/>
                </a:cubicBezTo>
                <a:cubicBezTo>
                  <a:pt x="14725" y="69760"/>
                  <a:pt x="-1923" y="55754"/>
                  <a:pt x="0" y="36000"/>
                </a:cubicBezTo>
                <a:close/>
              </a:path>
              <a:path w="10368000" h="72000" stroke="0" extrusionOk="0">
                <a:moveTo>
                  <a:pt x="0" y="36000"/>
                </a:moveTo>
                <a:cubicBezTo>
                  <a:pt x="-564" y="15770"/>
                  <a:pt x="13730" y="896"/>
                  <a:pt x="36000" y="0"/>
                </a:cubicBezTo>
                <a:cubicBezTo>
                  <a:pt x="272084" y="-22145"/>
                  <a:pt x="696274" y="5093"/>
                  <a:pt x="928320" y="0"/>
                </a:cubicBezTo>
                <a:cubicBezTo>
                  <a:pt x="1160366" y="-5093"/>
                  <a:pt x="1240393" y="26840"/>
                  <a:pt x="1511760" y="0"/>
                </a:cubicBezTo>
                <a:cubicBezTo>
                  <a:pt x="1783127" y="-26840"/>
                  <a:pt x="1775083" y="23480"/>
                  <a:pt x="1992240" y="0"/>
                </a:cubicBezTo>
                <a:cubicBezTo>
                  <a:pt x="2209397" y="-23480"/>
                  <a:pt x="2474394" y="2087"/>
                  <a:pt x="2781600" y="0"/>
                </a:cubicBezTo>
                <a:cubicBezTo>
                  <a:pt x="3088806" y="-2087"/>
                  <a:pt x="3201586" y="-20741"/>
                  <a:pt x="3365040" y="0"/>
                </a:cubicBezTo>
                <a:cubicBezTo>
                  <a:pt x="3528494" y="20741"/>
                  <a:pt x="3956256" y="20399"/>
                  <a:pt x="4257360" y="0"/>
                </a:cubicBezTo>
                <a:cubicBezTo>
                  <a:pt x="4558464" y="-20399"/>
                  <a:pt x="4586421" y="-2929"/>
                  <a:pt x="4737840" y="0"/>
                </a:cubicBezTo>
                <a:cubicBezTo>
                  <a:pt x="4889259" y="2929"/>
                  <a:pt x="5333938" y="-36573"/>
                  <a:pt x="5630160" y="0"/>
                </a:cubicBezTo>
                <a:cubicBezTo>
                  <a:pt x="5926382" y="36573"/>
                  <a:pt x="5847630" y="6071"/>
                  <a:pt x="6007680" y="0"/>
                </a:cubicBezTo>
                <a:cubicBezTo>
                  <a:pt x="6167730" y="-6071"/>
                  <a:pt x="6479411" y="13118"/>
                  <a:pt x="6694080" y="0"/>
                </a:cubicBezTo>
                <a:cubicBezTo>
                  <a:pt x="6908749" y="-13118"/>
                  <a:pt x="7112457" y="32354"/>
                  <a:pt x="7380480" y="0"/>
                </a:cubicBezTo>
                <a:cubicBezTo>
                  <a:pt x="7648503" y="-32354"/>
                  <a:pt x="7734819" y="26254"/>
                  <a:pt x="7963920" y="0"/>
                </a:cubicBezTo>
                <a:cubicBezTo>
                  <a:pt x="8193021" y="-26254"/>
                  <a:pt x="8497101" y="29420"/>
                  <a:pt x="8856240" y="0"/>
                </a:cubicBezTo>
                <a:cubicBezTo>
                  <a:pt x="9215379" y="-29420"/>
                  <a:pt x="9307268" y="-799"/>
                  <a:pt x="9748560" y="0"/>
                </a:cubicBezTo>
                <a:cubicBezTo>
                  <a:pt x="10189852" y="799"/>
                  <a:pt x="10166586" y="21311"/>
                  <a:pt x="10332000" y="0"/>
                </a:cubicBezTo>
                <a:cubicBezTo>
                  <a:pt x="10351534" y="-328"/>
                  <a:pt x="10366512" y="13894"/>
                  <a:pt x="10368000" y="36000"/>
                </a:cubicBezTo>
                <a:lnTo>
                  <a:pt x="10368000" y="36000"/>
                </a:lnTo>
                <a:cubicBezTo>
                  <a:pt x="10366970" y="59761"/>
                  <a:pt x="10351529" y="70937"/>
                  <a:pt x="10332000" y="72000"/>
                </a:cubicBezTo>
                <a:cubicBezTo>
                  <a:pt x="10238368" y="58020"/>
                  <a:pt x="10079551" y="72035"/>
                  <a:pt x="9954480" y="72000"/>
                </a:cubicBezTo>
                <a:cubicBezTo>
                  <a:pt x="9829409" y="71965"/>
                  <a:pt x="9598232" y="56827"/>
                  <a:pt x="9474000" y="72000"/>
                </a:cubicBezTo>
                <a:cubicBezTo>
                  <a:pt x="9349768" y="87173"/>
                  <a:pt x="8861614" y="103785"/>
                  <a:pt x="8684640" y="72000"/>
                </a:cubicBezTo>
                <a:cubicBezTo>
                  <a:pt x="8507666" y="40215"/>
                  <a:pt x="8292797" y="96839"/>
                  <a:pt x="8101200" y="72000"/>
                </a:cubicBezTo>
                <a:cubicBezTo>
                  <a:pt x="7909603" y="47161"/>
                  <a:pt x="7733332" y="74799"/>
                  <a:pt x="7620720" y="72000"/>
                </a:cubicBezTo>
                <a:cubicBezTo>
                  <a:pt x="7508108" y="69201"/>
                  <a:pt x="7180644" y="46608"/>
                  <a:pt x="6831360" y="72000"/>
                </a:cubicBezTo>
                <a:cubicBezTo>
                  <a:pt x="6482076" y="97392"/>
                  <a:pt x="6384927" y="89316"/>
                  <a:pt x="6144960" y="72000"/>
                </a:cubicBezTo>
                <a:cubicBezTo>
                  <a:pt x="5904993" y="54684"/>
                  <a:pt x="5761564" y="78201"/>
                  <a:pt x="5458560" y="72000"/>
                </a:cubicBezTo>
                <a:cubicBezTo>
                  <a:pt x="5155556" y="65799"/>
                  <a:pt x="4918649" y="66263"/>
                  <a:pt x="4566240" y="72000"/>
                </a:cubicBezTo>
                <a:cubicBezTo>
                  <a:pt x="4213831" y="77737"/>
                  <a:pt x="3979469" y="58562"/>
                  <a:pt x="3776880" y="72000"/>
                </a:cubicBezTo>
                <a:cubicBezTo>
                  <a:pt x="3574291" y="85438"/>
                  <a:pt x="3573939" y="63155"/>
                  <a:pt x="3399360" y="72000"/>
                </a:cubicBezTo>
                <a:cubicBezTo>
                  <a:pt x="3224781" y="80845"/>
                  <a:pt x="3106420" y="44510"/>
                  <a:pt x="2815920" y="72000"/>
                </a:cubicBezTo>
                <a:cubicBezTo>
                  <a:pt x="2525420" y="99490"/>
                  <a:pt x="2345501" y="95082"/>
                  <a:pt x="1923600" y="72000"/>
                </a:cubicBezTo>
                <a:cubicBezTo>
                  <a:pt x="1501699" y="48918"/>
                  <a:pt x="1431923" y="69332"/>
                  <a:pt x="1237200" y="72000"/>
                </a:cubicBezTo>
                <a:cubicBezTo>
                  <a:pt x="1042477" y="74668"/>
                  <a:pt x="346937" y="57269"/>
                  <a:pt x="36000" y="72000"/>
                </a:cubicBezTo>
                <a:cubicBezTo>
                  <a:pt x="16607" y="71519"/>
                  <a:pt x="-1469" y="56706"/>
                  <a:pt x="0" y="36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78" name="banner sup1">
            <a:extLst>
              <a:ext uri="{FF2B5EF4-FFF2-40B4-BE49-F238E27FC236}">
                <a16:creationId xmlns:a16="http://schemas.microsoft.com/office/drawing/2014/main" id="{07D25C38-2CC2-6820-7D6B-2D5D8767E8FE}"/>
              </a:ext>
            </a:extLst>
          </p:cNvPr>
          <p:cNvGrpSpPr/>
          <p:nvPr/>
        </p:nvGrpSpPr>
        <p:grpSpPr>
          <a:xfrm>
            <a:off x="1207821" y="1863090"/>
            <a:ext cx="2982669" cy="2175658"/>
            <a:chOff x="1207821" y="1863090"/>
            <a:chExt cx="2982669" cy="2175658"/>
          </a:xfrm>
        </p:grpSpPr>
        <p:sp>
          <p:nvSpPr>
            <p:cNvPr id="37" name="Retângulo: Cantos Superiores Arredondados 36">
              <a:extLst>
                <a:ext uri="{FF2B5EF4-FFF2-40B4-BE49-F238E27FC236}">
                  <a16:creationId xmlns:a16="http://schemas.microsoft.com/office/drawing/2014/main" id="{962F2B92-09D8-7041-CFB4-2F759D8F036E}"/>
                </a:ext>
              </a:extLst>
            </p:cNvPr>
            <p:cNvSpPr/>
            <p:nvPr/>
          </p:nvSpPr>
          <p:spPr>
            <a:xfrm>
              <a:off x="1634490" y="1863090"/>
              <a:ext cx="2556000" cy="2175658"/>
            </a:xfrm>
            <a:noFill/>
            <a:ln w="12700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58C5F5A-2880-F68C-FD49-45EBC978E530}"/>
                </a:ext>
              </a:extLst>
            </p:cNvPr>
            <p:cNvSpPr txBox="1"/>
            <p:nvPr/>
          </p:nvSpPr>
          <p:spPr>
            <a:xfrm rot="16200000">
              <a:off x="849678" y="2923499"/>
              <a:ext cx="1085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</a:rPr>
                <a:t>Positivo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DA2F64F9-9224-E468-0C32-2FE163B5B716}"/>
                </a:ext>
              </a:extLst>
            </p:cNvPr>
            <p:cNvSpPr txBox="1"/>
            <p:nvPr/>
          </p:nvSpPr>
          <p:spPr>
            <a:xfrm>
              <a:off x="1817757" y="1913822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Pontualidade em um compromisso</a:t>
              </a:r>
            </a:p>
          </p:txBody>
        </p:sp>
        <p:sp>
          <p:nvSpPr>
            <p:cNvPr id="59" name="l1">
              <a:extLst>
                <a:ext uri="{FF2B5EF4-FFF2-40B4-BE49-F238E27FC236}">
                  <a16:creationId xmlns:a16="http://schemas.microsoft.com/office/drawing/2014/main" id="{C3255EE9-CF80-CC05-6AC9-D410DEAAD9E6}"/>
                </a:ext>
              </a:extLst>
            </p:cNvPr>
            <p:cNvSpPr/>
            <p:nvPr/>
          </p:nvSpPr>
          <p:spPr>
            <a:xfrm>
              <a:off x="1946942" y="2482700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0" name="banner sup2">
            <a:extLst>
              <a:ext uri="{FF2B5EF4-FFF2-40B4-BE49-F238E27FC236}">
                <a16:creationId xmlns:a16="http://schemas.microsoft.com/office/drawing/2014/main" id="{B7FF70DB-00CA-3D55-E700-EBDC3C7976CF}"/>
              </a:ext>
            </a:extLst>
          </p:cNvPr>
          <p:cNvGrpSpPr/>
          <p:nvPr/>
        </p:nvGrpSpPr>
        <p:grpSpPr>
          <a:xfrm>
            <a:off x="4812030" y="1863090"/>
            <a:ext cx="2556000" cy="2175658"/>
            <a:chOff x="4812030" y="1863090"/>
            <a:chExt cx="2556000" cy="2175658"/>
          </a:xfrm>
        </p:grpSpPr>
        <p:sp>
          <p:nvSpPr>
            <p:cNvPr id="44" name="Retângulo: Cantos Superiores Arredondados 43">
              <a:extLst>
                <a:ext uri="{FF2B5EF4-FFF2-40B4-BE49-F238E27FC236}">
                  <a16:creationId xmlns:a16="http://schemas.microsoft.com/office/drawing/2014/main" id="{67B54E66-20DD-E89F-EAD9-B7EFF3A9ABF1}"/>
                </a:ext>
              </a:extLst>
            </p:cNvPr>
            <p:cNvSpPr/>
            <p:nvPr/>
          </p:nvSpPr>
          <p:spPr>
            <a:xfrm>
              <a:off x="4812030" y="1863090"/>
              <a:ext cx="2556000" cy="2175658"/>
            </a:xfrm>
            <a:noFill/>
            <a:ln w="12700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39B100AF-E8CF-E8C4-7626-833A9DFCE2A2}"/>
                </a:ext>
              </a:extLst>
            </p:cNvPr>
            <p:cNvSpPr txBox="1"/>
            <p:nvPr/>
          </p:nvSpPr>
          <p:spPr>
            <a:xfrm>
              <a:off x="5015056" y="1913822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Pausas estratégicas durante a fala</a:t>
              </a:r>
            </a:p>
          </p:txBody>
        </p:sp>
        <p:sp>
          <p:nvSpPr>
            <p:cNvPr id="60" name="l1">
              <a:extLst>
                <a:ext uri="{FF2B5EF4-FFF2-40B4-BE49-F238E27FC236}">
                  <a16:creationId xmlns:a16="http://schemas.microsoft.com/office/drawing/2014/main" id="{8CB99F74-7274-13C8-977F-09640EEE2109}"/>
                </a:ext>
              </a:extLst>
            </p:cNvPr>
            <p:cNvSpPr/>
            <p:nvPr/>
          </p:nvSpPr>
          <p:spPr>
            <a:xfrm>
              <a:off x="5101295" y="2482700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2" name="banner sup3">
            <a:extLst>
              <a:ext uri="{FF2B5EF4-FFF2-40B4-BE49-F238E27FC236}">
                <a16:creationId xmlns:a16="http://schemas.microsoft.com/office/drawing/2014/main" id="{68DCA2C0-F8B8-BE73-6381-AB9CB451B234}"/>
              </a:ext>
            </a:extLst>
          </p:cNvPr>
          <p:cNvGrpSpPr/>
          <p:nvPr/>
        </p:nvGrpSpPr>
        <p:grpSpPr>
          <a:xfrm>
            <a:off x="8001510" y="1863090"/>
            <a:ext cx="2556000" cy="2175658"/>
            <a:chOff x="8001510" y="1863090"/>
            <a:chExt cx="2556000" cy="2175658"/>
          </a:xfrm>
        </p:grpSpPr>
        <p:sp>
          <p:nvSpPr>
            <p:cNvPr id="47" name="Retângulo: Cantos Superiores Arredondados 46">
              <a:extLst>
                <a:ext uri="{FF2B5EF4-FFF2-40B4-BE49-F238E27FC236}">
                  <a16:creationId xmlns:a16="http://schemas.microsoft.com/office/drawing/2014/main" id="{BD8B03EC-D163-81C3-2659-38406A0DB388}"/>
                </a:ext>
              </a:extLst>
            </p:cNvPr>
            <p:cNvSpPr/>
            <p:nvPr/>
          </p:nvSpPr>
          <p:spPr>
            <a:xfrm>
              <a:off x="8001510" y="1863090"/>
              <a:ext cx="2556000" cy="2175658"/>
            </a:xfrm>
            <a:noFill/>
            <a:ln w="12700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87080DAC-6670-2F5E-C942-5170595752DC}"/>
                </a:ext>
              </a:extLst>
            </p:cNvPr>
            <p:cNvSpPr txBox="1"/>
            <p:nvPr/>
          </p:nvSpPr>
          <p:spPr>
            <a:xfrm>
              <a:off x="8192492" y="1913822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Gerenciamento adequado do tempo</a:t>
              </a:r>
            </a:p>
          </p:txBody>
        </p:sp>
        <p:sp>
          <p:nvSpPr>
            <p:cNvPr id="61" name="l1">
              <a:extLst>
                <a:ext uri="{FF2B5EF4-FFF2-40B4-BE49-F238E27FC236}">
                  <a16:creationId xmlns:a16="http://schemas.microsoft.com/office/drawing/2014/main" id="{4A17989F-BAF1-8A44-FD1D-B07FDEE1AB33}"/>
                </a:ext>
              </a:extLst>
            </p:cNvPr>
            <p:cNvSpPr/>
            <p:nvPr/>
          </p:nvSpPr>
          <p:spPr>
            <a:xfrm>
              <a:off x="8271510" y="2482700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79" name="banner inf 1">
            <a:extLst>
              <a:ext uri="{FF2B5EF4-FFF2-40B4-BE49-F238E27FC236}">
                <a16:creationId xmlns:a16="http://schemas.microsoft.com/office/drawing/2014/main" id="{17529F69-F341-3BA4-E233-791306612583}"/>
              </a:ext>
            </a:extLst>
          </p:cNvPr>
          <p:cNvGrpSpPr/>
          <p:nvPr/>
        </p:nvGrpSpPr>
        <p:grpSpPr>
          <a:xfrm>
            <a:off x="1207822" y="4062819"/>
            <a:ext cx="2982668" cy="2175658"/>
            <a:chOff x="1207822" y="4062819"/>
            <a:chExt cx="2982668" cy="2175658"/>
          </a:xfrm>
        </p:grpSpPr>
        <p:sp>
          <p:nvSpPr>
            <p:cNvPr id="40" name="Retângulo: Cantos Superiores Arredondados 39">
              <a:extLst>
                <a:ext uri="{FF2B5EF4-FFF2-40B4-BE49-F238E27FC236}">
                  <a16:creationId xmlns:a16="http://schemas.microsoft.com/office/drawing/2014/main" id="{23D3D6E8-F486-7215-5B65-20187D317EDC}"/>
                </a:ext>
              </a:extLst>
            </p:cNvPr>
            <p:cNvSpPr/>
            <p:nvPr/>
          </p:nvSpPr>
          <p:spPr>
            <a:xfrm>
              <a:off x="1634490" y="4062819"/>
              <a:ext cx="2556000" cy="2175658"/>
            </a:xfrm>
            <a:custGeom>
              <a:avLst/>
              <a:gdLst>
                <a:gd name="connsiteX0" fmla="*/ 0 w 2556000"/>
                <a:gd name="connsiteY0" fmla="*/ 0 h 2175658"/>
                <a:gd name="connsiteX1" fmla="*/ 613440 w 2556000"/>
                <a:gd name="connsiteY1" fmla="*/ 0 h 2175658"/>
                <a:gd name="connsiteX2" fmla="*/ 1175760 w 2556000"/>
                <a:gd name="connsiteY2" fmla="*/ 0 h 2175658"/>
                <a:gd name="connsiteX3" fmla="*/ 1763640 w 2556000"/>
                <a:gd name="connsiteY3" fmla="*/ 0 h 2175658"/>
                <a:gd name="connsiteX4" fmla="*/ 2556000 w 2556000"/>
                <a:gd name="connsiteY4" fmla="*/ 0 h 2175658"/>
                <a:gd name="connsiteX5" fmla="*/ 2556000 w 2556000"/>
                <a:gd name="connsiteY5" fmla="*/ 0 h 2175658"/>
                <a:gd name="connsiteX6" fmla="*/ 2556000 w 2556000"/>
                <a:gd name="connsiteY6" fmla="*/ 623052 h 2175658"/>
                <a:gd name="connsiteX7" fmla="*/ 2556000 w 2556000"/>
                <a:gd name="connsiteY7" fmla="*/ 1285873 h 2175658"/>
                <a:gd name="connsiteX8" fmla="*/ 2556000 w 2556000"/>
                <a:gd name="connsiteY8" fmla="*/ 1988464 h 2175658"/>
                <a:gd name="connsiteX9" fmla="*/ 2368806 w 2556000"/>
                <a:gd name="connsiteY9" fmla="*/ 2175658 h 2175658"/>
                <a:gd name="connsiteX10" fmla="*/ 1779771 w 2556000"/>
                <a:gd name="connsiteY10" fmla="*/ 2175658 h 2175658"/>
                <a:gd name="connsiteX11" fmla="*/ 1234368 w 2556000"/>
                <a:gd name="connsiteY11" fmla="*/ 2175658 h 2175658"/>
                <a:gd name="connsiteX12" fmla="*/ 187194 w 2556000"/>
                <a:gd name="connsiteY12" fmla="*/ 2175658 h 2175658"/>
                <a:gd name="connsiteX13" fmla="*/ 0 w 2556000"/>
                <a:gd name="connsiteY13" fmla="*/ 1988464 h 2175658"/>
                <a:gd name="connsiteX14" fmla="*/ 0 w 2556000"/>
                <a:gd name="connsiteY14" fmla="*/ 1325643 h 2175658"/>
                <a:gd name="connsiteX15" fmla="*/ 0 w 2556000"/>
                <a:gd name="connsiteY15" fmla="*/ 662821 h 2175658"/>
                <a:gd name="connsiteX16" fmla="*/ 0 w 2556000"/>
                <a:gd name="connsiteY16" fmla="*/ 0 h 2175658"/>
                <a:gd name="connsiteX17" fmla="*/ 0 w 2556000"/>
                <a:gd name="connsiteY17" fmla="*/ 0 h 217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6000" h="2175658" extrusionOk="0">
                  <a:moveTo>
                    <a:pt x="0" y="0"/>
                  </a:moveTo>
                  <a:cubicBezTo>
                    <a:pt x="236753" y="17891"/>
                    <a:pt x="474505" y="27804"/>
                    <a:pt x="613440" y="0"/>
                  </a:cubicBezTo>
                  <a:cubicBezTo>
                    <a:pt x="752375" y="-27804"/>
                    <a:pt x="904657" y="-25733"/>
                    <a:pt x="1175760" y="0"/>
                  </a:cubicBezTo>
                  <a:cubicBezTo>
                    <a:pt x="1446863" y="25733"/>
                    <a:pt x="1500992" y="23683"/>
                    <a:pt x="1763640" y="0"/>
                  </a:cubicBezTo>
                  <a:cubicBezTo>
                    <a:pt x="2026288" y="-23683"/>
                    <a:pt x="2311859" y="-1851"/>
                    <a:pt x="2556000" y="0"/>
                  </a:cubicBezTo>
                  <a:lnTo>
                    <a:pt x="2556000" y="0"/>
                  </a:lnTo>
                  <a:cubicBezTo>
                    <a:pt x="2580870" y="205185"/>
                    <a:pt x="2558799" y="432806"/>
                    <a:pt x="2556000" y="623052"/>
                  </a:cubicBezTo>
                  <a:cubicBezTo>
                    <a:pt x="2553201" y="813298"/>
                    <a:pt x="2539195" y="974920"/>
                    <a:pt x="2556000" y="1285873"/>
                  </a:cubicBezTo>
                  <a:cubicBezTo>
                    <a:pt x="2572805" y="1596826"/>
                    <a:pt x="2542844" y="1847808"/>
                    <a:pt x="2556000" y="1988464"/>
                  </a:cubicBezTo>
                  <a:cubicBezTo>
                    <a:pt x="2553644" y="2105047"/>
                    <a:pt x="2469957" y="2184882"/>
                    <a:pt x="2368806" y="2175658"/>
                  </a:cubicBezTo>
                  <a:cubicBezTo>
                    <a:pt x="2193788" y="2200327"/>
                    <a:pt x="1922065" y="2192623"/>
                    <a:pt x="1779771" y="2175658"/>
                  </a:cubicBezTo>
                  <a:cubicBezTo>
                    <a:pt x="1637477" y="2158693"/>
                    <a:pt x="1449503" y="2151028"/>
                    <a:pt x="1234368" y="2175658"/>
                  </a:cubicBezTo>
                  <a:cubicBezTo>
                    <a:pt x="1019233" y="2200288"/>
                    <a:pt x="542670" y="2136295"/>
                    <a:pt x="187194" y="2175658"/>
                  </a:cubicBezTo>
                  <a:cubicBezTo>
                    <a:pt x="88510" y="2163191"/>
                    <a:pt x="-8474" y="2105891"/>
                    <a:pt x="0" y="1988464"/>
                  </a:cubicBezTo>
                  <a:cubicBezTo>
                    <a:pt x="20474" y="1705984"/>
                    <a:pt x="-21251" y="1594560"/>
                    <a:pt x="0" y="1325643"/>
                  </a:cubicBezTo>
                  <a:cubicBezTo>
                    <a:pt x="21251" y="1056726"/>
                    <a:pt x="12203" y="878741"/>
                    <a:pt x="0" y="662821"/>
                  </a:cubicBezTo>
                  <a:cubicBezTo>
                    <a:pt x="-12203" y="446901"/>
                    <a:pt x="24968" y="24458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141512658">
                    <a:prstGeom prst="round2SameRect">
                      <a:avLst>
                        <a:gd name="adj1" fmla="val 0"/>
                        <a:gd name="adj2" fmla="val 860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4E4FC612-11E8-9F97-46C4-5148271FAA5C}"/>
                </a:ext>
              </a:extLst>
            </p:cNvPr>
            <p:cNvSpPr txBox="1"/>
            <p:nvPr/>
          </p:nvSpPr>
          <p:spPr>
            <a:xfrm rot="16200000">
              <a:off x="820472" y="4965982"/>
              <a:ext cx="1144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j-lt"/>
                </a:rPr>
                <a:t>negativo</a:t>
              </a:r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2F806D42-2929-70CD-DC55-B7E8604D5293}"/>
                </a:ext>
              </a:extLst>
            </p:cNvPr>
            <p:cNvSpPr txBox="1"/>
            <p:nvPr/>
          </p:nvSpPr>
          <p:spPr>
            <a:xfrm>
              <a:off x="1817757" y="5653476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Atrasos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frequentes</a:t>
              </a:r>
            </a:p>
          </p:txBody>
        </p:sp>
        <p:sp>
          <p:nvSpPr>
            <p:cNvPr id="62" name="l1">
              <a:extLst>
                <a:ext uri="{FF2B5EF4-FFF2-40B4-BE49-F238E27FC236}">
                  <a16:creationId xmlns:a16="http://schemas.microsoft.com/office/drawing/2014/main" id="{FFE44892-C38C-2561-458B-9EB8CA96CCB2}"/>
                </a:ext>
              </a:extLst>
            </p:cNvPr>
            <p:cNvSpPr/>
            <p:nvPr/>
          </p:nvSpPr>
          <p:spPr>
            <a:xfrm>
              <a:off x="1946942" y="5560807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1" name="banner inf 2">
            <a:extLst>
              <a:ext uri="{FF2B5EF4-FFF2-40B4-BE49-F238E27FC236}">
                <a16:creationId xmlns:a16="http://schemas.microsoft.com/office/drawing/2014/main" id="{7684267A-EDA1-1620-3B7F-18012E972D07}"/>
              </a:ext>
            </a:extLst>
          </p:cNvPr>
          <p:cNvGrpSpPr/>
          <p:nvPr/>
        </p:nvGrpSpPr>
        <p:grpSpPr>
          <a:xfrm>
            <a:off x="4812030" y="4062819"/>
            <a:ext cx="2556000" cy="2175658"/>
            <a:chOff x="4812030" y="4062819"/>
            <a:chExt cx="2556000" cy="2175658"/>
          </a:xfrm>
        </p:grpSpPr>
        <p:sp>
          <p:nvSpPr>
            <p:cNvPr id="43" name="Retângulo: Cantos Superiores Arredondados 42">
              <a:extLst>
                <a:ext uri="{FF2B5EF4-FFF2-40B4-BE49-F238E27FC236}">
                  <a16:creationId xmlns:a16="http://schemas.microsoft.com/office/drawing/2014/main" id="{8C0CF0CC-3729-9971-B025-EC3445F5565E}"/>
                </a:ext>
              </a:extLst>
            </p:cNvPr>
            <p:cNvSpPr/>
            <p:nvPr/>
          </p:nvSpPr>
          <p:spPr>
            <a:xfrm>
              <a:off x="4812030" y="4062819"/>
              <a:ext cx="2556000" cy="2175658"/>
            </a:xfrm>
            <a:custGeom>
              <a:avLst/>
              <a:gdLst>
                <a:gd name="connsiteX0" fmla="*/ 0 w 2556000"/>
                <a:gd name="connsiteY0" fmla="*/ 0 h 2175658"/>
                <a:gd name="connsiteX1" fmla="*/ 613440 w 2556000"/>
                <a:gd name="connsiteY1" fmla="*/ 0 h 2175658"/>
                <a:gd name="connsiteX2" fmla="*/ 1175760 w 2556000"/>
                <a:gd name="connsiteY2" fmla="*/ 0 h 2175658"/>
                <a:gd name="connsiteX3" fmla="*/ 1763640 w 2556000"/>
                <a:gd name="connsiteY3" fmla="*/ 0 h 2175658"/>
                <a:gd name="connsiteX4" fmla="*/ 2556000 w 2556000"/>
                <a:gd name="connsiteY4" fmla="*/ 0 h 2175658"/>
                <a:gd name="connsiteX5" fmla="*/ 2556000 w 2556000"/>
                <a:gd name="connsiteY5" fmla="*/ 0 h 2175658"/>
                <a:gd name="connsiteX6" fmla="*/ 2556000 w 2556000"/>
                <a:gd name="connsiteY6" fmla="*/ 631355 h 2175658"/>
                <a:gd name="connsiteX7" fmla="*/ 2556000 w 2556000"/>
                <a:gd name="connsiteY7" fmla="*/ 1303010 h 2175658"/>
                <a:gd name="connsiteX8" fmla="*/ 2556000 w 2556000"/>
                <a:gd name="connsiteY8" fmla="*/ 2014964 h 2175658"/>
                <a:gd name="connsiteX9" fmla="*/ 2395306 w 2556000"/>
                <a:gd name="connsiteY9" fmla="*/ 2175658 h 2175658"/>
                <a:gd name="connsiteX10" fmla="*/ 1791961 w 2556000"/>
                <a:gd name="connsiteY10" fmla="*/ 2175658 h 2175658"/>
                <a:gd name="connsiteX11" fmla="*/ 1233308 w 2556000"/>
                <a:gd name="connsiteY11" fmla="*/ 2175658 h 2175658"/>
                <a:gd name="connsiteX12" fmla="*/ 160694 w 2556000"/>
                <a:gd name="connsiteY12" fmla="*/ 2175658 h 2175658"/>
                <a:gd name="connsiteX13" fmla="*/ 0 w 2556000"/>
                <a:gd name="connsiteY13" fmla="*/ 2014964 h 2175658"/>
                <a:gd name="connsiteX14" fmla="*/ 0 w 2556000"/>
                <a:gd name="connsiteY14" fmla="*/ 1343309 h 2175658"/>
                <a:gd name="connsiteX15" fmla="*/ 0 w 2556000"/>
                <a:gd name="connsiteY15" fmla="*/ 671655 h 2175658"/>
                <a:gd name="connsiteX16" fmla="*/ 0 w 2556000"/>
                <a:gd name="connsiteY16" fmla="*/ 0 h 2175658"/>
                <a:gd name="connsiteX17" fmla="*/ 0 w 2556000"/>
                <a:gd name="connsiteY17" fmla="*/ 0 h 217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6000" h="2175658" extrusionOk="0">
                  <a:moveTo>
                    <a:pt x="0" y="0"/>
                  </a:moveTo>
                  <a:cubicBezTo>
                    <a:pt x="236753" y="17891"/>
                    <a:pt x="474505" y="27804"/>
                    <a:pt x="613440" y="0"/>
                  </a:cubicBezTo>
                  <a:cubicBezTo>
                    <a:pt x="752375" y="-27804"/>
                    <a:pt x="904657" y="-25733"/>
                    <a:pt x="1175760" y="0"/>
                  </a:cubicBezTo>
                  <a:cubicBezTo>
                    <a:pt x="1446863" y="25733"/>
                    <a:pt x="1500992" y="23683"/>
                    <a:pt x="1763640" y="0"/>
                  </a:cubicBezTo>
                  <a:cubicBezTo>
                    <a:pt x="2026288" y="-23683"/>
                    <a:pt x="2311859" y="-1851"/>
                    <a:pt x="2556000" y="0"/>
                  </a:cubicBezTo>
                  <a:lnTo>
                    <a:pt x="2556000" y="0"/>
                  </a:lnTo>
                  <a:cubicBezTo>
                    <a:pt x="2529991" y="248642"/>
                    <a:pt x="2528131" y="348638"/>
                    <a:pt x="2556000" y="631355"/>
                  </a:cubicBezTo>
                  <a:cubicBezTo>
                    <a:pt x="2583869" y="914072"/>
                    <a:pt x="2540276" y="1150026"/>
                    <a:pt x="2556000" y="1303010"/>
                  </a:cubicBezTo>
                  <a:cubicBezTo>
                    <a:pt x="2571724" y="1455994"/>
                    <a:pt x="2530113" y="1674139"/>
                    <a:pt x="2556000" y="2014964"/>
                  </a:cubicBezTo>
                  <a:cubicBezTo>
                    <a:pt x="2554860" y="2110102"/>
                    <a:pt x="2481321" y="2186950"/>
                    <a:pt x="2395306" y="2175658"/>
                  </a:cubicBezTo>
                  <a:cubicBezTo>
                    <a:pt x="2198134" y="2192739"/>
                    <a:pt x="1932871" y="2199581"/>
                    <a:pt x="1791961" y="2175658"/>
                  </a:cubicBezTo>
                  <a:cubicBezTo>
                    <a:pt x="1651052" y="2151735"/>
                    <a:pt x="1364340" y="2159110"/>
                    <a:pt x="1233308" y="2175658"/>
                  </a:cubicBezTo>
                  <a:cubicBezTo>
                    <a:pt x="1102276" y="2192206"/>
                    <a:pt x="626970" y="2170925"/>
                    <a:pt x="160694" y="2175658"/>
                  </a:cubicBezTo>
                  <a:cubicBezTo>
                    <a:pt x="73577" y="2171329"/>
                    <a:pt x="-4902" y="2111837"/>
                    <a:pt x="0" y="2014964"/>
                  </a:cubicBezTo>
                  <a:cubicBezTo>
                    <a:pt x="-29546" y="1693714"/>
                    <a:pt x="3851" y="1538389"/>
                    <a:pt x="0" y="1343309"/>
                  </a:cubicBezTo>
                  <a:cubicBezTo>
                    <a:pt x="-3851" y="1148230"/>
                    <a:pt x="-33451" y="860429"/>
                    <a:pt x="0" y="671655"/>
                  </a:cubicBezTo>
                  <a:cubicBezTo>
                    <a:pt x="33451" y="482881"/>
                    <a:pt x="26997" y="244951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141512658">
                    <a:prstGeom prst="round2SameRect">
                      <a:avLst>
                        <a:gd name="adj1" fmla="val 0"/>
                        <a:gd name="adj2" fmla="val 7386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8361D64C-3AB5-A5EC-D2C0-1616169F0276}"/>
                </a:ext>
              </a:extLst>
            </p:cNvPr>
            <p:cNvSpPr txBox="1"/>
            <p:nvPr/>
          </p:nvSpPr>
          <p:spPr>
            <a:xfrm>
              <a:off x="5015056" y="5653476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Falar rápido</a:t>
              </a: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demais</a:t>
              </a:r>
            </a:p>
          </p:txBody>
        </p:sp>
        <p:sp>
          <p:nvSpPr>
            <p:cNvPr id="63" name="l1">
              <a:extLst>
                <a:ext uri="{FF2B5EF4-FFF2-40B4-BE49-F238E27FC236}">
                  <a16:creationId xmlns:a16="http://schemas.microsoft.com/office/drawing/2014/main" id="{32FF682F-6832-DE6D-F79A-C000385CBCC4}"/>
                </a:ext>
              </a:extLst>
            </p:cNvPr>
            <p:cNvSpPr/>
            <p:nvPr/>
          </p:nvSpPr>
          <p:spPr>
            <a:xfrm>
              <a:off x="5101295" y="5560807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3" name="banner inf 3">
            <a:extLst>
              <a:ext uri="{FF2B5EF4-FFF2-40B4-BE49-F238E27FC236}">
                <a16:creationId xmlns:a16="http://schemas.microsoft.com/office/drawing/2014/main" id="{B58199C0-4AD5-F947-1EA0-094E89EB470B}"/>
              </a:ext>
            </a:extLst>
          </p:cNvPr>
          <p:cNvGrpSpPr/>
          <p:nvPr/>
        </p:nvGrpSpPr>
        <p:grpSpPr>
          <a:xfrm>
            <a:off x="8001510" y="4062819"/>
            <a:ext cx="2556000" cy="2175658"/>
            <a:chOff x="8001510" y="4062819"/>
            <a:chExt cx="2556000" cy="2175658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F2259C3B-511C-C992-2B28-DD80B27109C0}"/>
                </a:ext>
              </a:extLst>
            </p:cNvPr>
            <p:cNvSpPr/>
            <p:nvPr/>
          </p:nvSpPr>
          <p:spPr>
            <a:xfrm>
              <a:off x="8001510" y="4062819"/>
              <a:ext cx="2556000" cy="2175658"/>
            </a:xfrm>
            <a:custGeom>
              <a:avLst/>
              <a:gdLst>
                <a:gd name="connsiteX0" fmla="*/ 0 w 2556000"/>
                <a:gd name="connsiteY0" fmla="*/ 0 h 2175658"/>
                <a:gd name="connsiteX1" fmla="*/ 613440 w 2556000"/>
                <a:gd name="connsiteY1" fmla="*/ 0 h 2175658"/>
                <a:gd name="connsiteX2" fmla="*/ 1175760 w 2556000"/>
                <a:gd name="connsiteY2" fmla="*/ 0 h 2175658"/>
                <a:gd name="connsiteX3" fmla="*/ 1763640 w 2556000"/>
                <a:gd name="connsiteY3" fmla="*/ 0 h 2175658"/>
                <a:gd name="connsiteX4" fmla="*/ 2556000 w 2556000"/>
                <a:gd name="connsiteY4" fmla="*/ 0 h 2175658"/>
                <a:gd name="connsiteX5" fmla="*/ 2556000 w 2556000"/>
                <a:gd name="connsiteY5" fmla="*/ 0 h 2175658"/>
                <a:gd name="connsiteX6" fmla="*/ 2556000 w 2556000"/>
                <a:gd name="connsiteY6" fmla="*/ 627204 h 2175658"/>
                <a:gd name="connsiteX7" fmla="*/ 2556000 w 2556000"/>
                <a:gd name="connsiteY7" fmla="*/ 1294442 h 2175658"/>
                <a:gd name="connsiteX8" fmla="*/ 2556000 w 2556000"/>
                <a:gd name="connsiteY8" fmla="*/ 2001714 h 2175658"/>
                <a:gd name="connsiteX9" fmla="*/ 2382056 w 2556000"/>
                <a:gd name="connsiteY9" fmla="*/ 2175658 h 2175658"/>
                <a:gd name="connsiteX10" fmla="*/ 1785866 w 2556000"/>
                <a:gd name="connsiteY10" fmla="*/ 2175658 h 2175658"/>
                <a:gd name="connsiteX11" fmla="*/ 1233838 w 2556000"/>
                <a:gd name="connsiteY11" fmla="*/ 2175658 h 2175658"/>
                <a:gd name="connsiteX12" fmla="*/ 173944 w 2556000"/>
                <a:gd name="connsiteY12" fmla="*/ 2175658 h 2175658"/>
                <a:gd name="connsiteX13" fmla="*/ 0 w 2556000"/>
                <a:gd name="connsiteY13" fmla="*/ 2001714 h 2175658"/>
                <a:gd name="connsiteX14" fmla="*/ 0 w 2556000"/>
                <a:gd name="connsiteY14" fmla="*/ 1334476 h 2175658"/>
                <a:gd name="connsiteX15" fmla="*/ 0 w 2556000"/>
                <a:gd name="connsiteY15" fmla="*/ 667238 h 2175658"/>
                <a:gd name="connsiteX16" fmla="*/ 0 w 2556000"/>
                <a:gd name="connsiteY16" fmla="*/ 0 h 2175658"/>
                <a:gd name="connsiteX17" fmla="*/ 0 w 2556000"/>
                <a:gd name="connsiteY17" fmla="*/ 0 h 217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56000" h="2175658" extrusionOk="0">
                  <a:moveTo>
                    <a:pt x="0" y="0"/>
                  </a:moveTo>
                  <a:cubicBezTo>
                    <a:pt x="236753" y="17891"/>
                    <a:pt x="474505" y="27804"/>
                    <a:pt x="613440" y="0"/>
                  </a:cubicBezTo>
                  <a:cubicBezTo>
                    <a:pt x="752375" y="-27804"/>
                    <a:pt x="904657" y="-25733"/>
                    <a:pt x="1175760" y="0"/>
                  </a:cubicBezTo>
                  <a:cubicBezTo>
                    <a:pt x="1446863" y="25733"/>
                    <a:pt x="1500992" y="23683"/>
                    <a:pt x="1763640" y="0"/>
                  </a:cubicBezTo>
                  <a:cubicBezTo>
                    <a:pt x="2026288" y="-23683"/>
                    <a:pt x="2311859" y="-1851"/>
                    <a:pt x="2556000" y="0"/>
                  </a:cubicBezTo>
                  <a:lnTo>
                    <a:pt x="2556000" y="0"/>
                  </a:lnTo>
                  <a:cubicBezTo>
                    <a:pt x="2582743" y="260762"/>
                    <a:pt x="2568111" y="316773"/>
                    <a:pt x="2556000" y="627204"/>
                  </a:cubicBezTo>
                  <a:cubicBezTo>
                    <a:pt x="2543889" y="937635"/>
                    <a:pt x="2580358" y="1135395"/>
                    <a:pt x="2556000" y="1294442"/>
                  </a:cubicBezTo>
                  <a:cubicBezTo>
                    <a:pt x="2531642" y="1453489"/>
                    <a:pt x="2572406" y="1772423"/>
                    <a:pt x="2556000" y="2001714"/>
                  </a:cubicBezTo>
                  <a:cubicBezTo>
                    <a:pt x="2552495" y="2117422"/>
                    <a:pt x="2476684" y="2181600"/>
                    <a:pt x="2382056" y="2175658"/>
                  </a:cubicBezTo>
                  <a:cubicBezTo>
                    <a:pt x="2244632" y="2199664"/>
                    <a:pt x="1976488" y="2173976"/>
                    <a:pt x="1785866" y="2175658"/>
                  </a:cubicBezTo>
                  <a:cubicBezTo>
                    <a:pt x="1595244" y="2177341"/>
                    <a:pt x="1413901" y="2172004"/>
                    <a:pt x="1233838" y="2175658"/>
                  </a:cubicBezTo>
                  <a:cubicBezTo>
                    <a:pt x="1053775" y="2179312"/>
                    <a:pt x="591831" y="2134768"/>
                    <a:pt x="173944" y="2175658"/>
                  </a:cubicBezTo>
                  <a:cubicBezTo>
                    <a:pt x="84929" y="2156953"/>
                    <a:pt x="-4807" y="2105747"/>
                    <a:pt x="0" y="2001714"/>
                  </a:cubicBezTo>
                  <a:cubicBezTo>
                    <a:pt x="-6289" y="1827059"/>
                    <a:pt x="1044" y="1484236"/>
                    <a:pt x="0" y="1334476"/>
                  </a:cubicBezTo>
                  <a:cubicBezTo>
                    <a:pt x="-1044" y="1184716"/>
                    <a:pt x="25651" y="937150"/>
                    <a:pt x="0" y="667238"/>
                  </a:cubicBezTo>
                  <a:cubicBezTo>
                    <a:pt x="-25651" y="397326"/>
                    <a:pt x="20240" y="15594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alpha val="74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141512658">
                    <a:prstGeom prst="round2SameRect">
                      <a:avLst>
                        <a:gd name="adj1" fmla="val 0"/>
                        <a:gd name="adj2" fmla="val 79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6AD5E588-3F46-4ACC-3B44-D6F14FFB7DDF}"/>
                </a:ext>
              </a:extLst>
            </p:cNvPr>
            <p:cNvSpPr txBox="1"/>
            <p:nvPr/>
          </p:nvSpPr>
          <p:spPr>
            <a:xfrm>
              <a:off x="8192492" y="5653476"/>
              <a:ext cx="2181751" cy="523220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Excesso de pausas ou longas interrupções</a:t>
              </a:r>
            </a:p>
          </p:txBody>
        </p:sp>
        <p:sp>
          <p:nvSpPr>
            <p:cNvPr id="64" name="l1">
              <a:extLst>
                <a:ext uri="{FF2B5EF4-FFF2-40B4-BE49-F238E27FC236}">
                  <a16:creationId xmlns:a16="http://schemas.microsoft.com/office/drawing/2014/main" id="{A66AFA9F-14F5-7044-5E88-58B99F44E041}"/>
                </a:ext>
              </a:extLst>
            </p:cNvPr>
            <p:cNvSpPr/>
            <p:nvPr/>
          </p:nvSpPr>
          <p:spPr>
            <a:xfrm>
              <a:off x="8271510" y="5560807"/>
              <a:ext cx="2016000" cy="36000"/>
            </a:xfrm>
            <a:custGeom>
              <a:avLst/>
              <a:gdLst>
                <a:gd name="connsiteX0" fmla="*/ 0 w 2016000"/>
                <a:gd name="connsiteY0" fmla="*/ 18000 h 36000"/>
                <a:gd name="connsiteX1" fmla="*/ 18000 w 2016000"/>
                <a:gd name="connsiteY1" fmla="*/ 0 h 36000"/>
                <a:gd name="connsiteX2" fmla="*/ 717600 w 2016000"/>
                <a:gd name="connsiteY2" fmla="*/ 0 h 36000"/>
                <a:gd name="connsiteX3" fmla="*/ 1417200 w 2016000"/>
                <a:gd name="connsiteY3" fmla="*/ 0 h 36000"/>
                <a:gd name="connsiteX4" fmla="*/ 1998000 w 2016000"/>
                <a:gd name="connsiteY4" fmla="*/ 0 h 36000"/>
                <a:gd name="connsiteX5" fmla="*/ 2016000 w 2016000"/>
                <a:gd name="connsiteY5" fmla="*/ 18000 h 36000"/>
                <a:gd name="connsiteX6" fmla="*/ 2016000 w 2016000"/>
                <a:gd name="connsiteY6" fmla="*/ 18000 h 36000"/>
                <a:gd name="connsiteX7" fmla="*/ 1998000 w 2016000"/>
                <a:gd name="connsiteY7" fmla="*/ 36000 h 36000"/>
                <a:gd name="connsiteX8" fmla="*/ 1397400 w 2016000"/>
                <a:gd name="connsiteY8" fmla="*/ 36000 h 36000"/>
                <a:gd name="connsiteX9" fmla="*/ 697800 w 2016000"/>
                <a:gd name="connsiteY9" fmla="*/ 36000 h 36000"/>
                <a:gd name="connsiteX10" fmla="*/ 18000 w 2016000"/>
                <a:gd name="connsiteY10" fmla="*/ 36000 h 36000"/>
                <a:gd name="connsiteX11" fmla="*/ 0 w 2016000"/>
                <a:gd name="connsiteY11" fmla="*/ 1800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6000" h="36000" fill="none" extrusionOk="0">
                  <a:moveTo>
                    <a:pt x="0" y="18000"/>
                  </a:moveTo>
                  <a:cubicBezTo>
                    <a:pt x="220" y="10343"/>
                    <a:pt x="8850" y="1219"/>
                    <a:pt x="18000" y="0"/>
                  </a:cubicBezTo>
                  <a:cubicBezTo>
                    <a:pt x="259950" y="-10576"/>
                    <a:pt x="555771" y="21279"/>
                    <a:pt x="717600" y="0"/>
                  </a:cubicBezTo>
                  <a:cubicBezTo>
                    <a:pt x="879429" y="-21279"/>
                    <a:pt x="1221318" y="-7935"/>
                    <a:pt x="1417200" y="0"/>
                  </a:cubicBezTo>
                  <a:cubicBezTo>
                    <a:pt x="1613082" y="7935"/>
                    <a:pt x="1710115" y="-10160"/>
                    <a:pt x="1998000" y="0"/>
                  </a:cubicBezTo>
                  <a:cubicBezTo>
                    <a:pt x="2006942" y="-1493"/>
                    <a:pt x="2015439" y="10172"/>
                    <a:pt x="2016000" y="18000"/>
                  </a:cubicBezTo>
                  <a:lnTo>
                    <a:pt x="2016000" y="18000"/>
                  </a:lnTo>
                  <a:cubicBezTo>
                    <a:pt x="2015666" y="26935"/>
                    <a:pt x="2010122" y="35557"/>
                    <a:pt x="1998000" y="36000"/>
                  </a:cubicBezTo>
                  <a:cubicBezTo>
                    <a:pt x="1786333" y="60917"/>
                    <a:pt x="1639684" y="40967"/>
                    <a:pt x="1397400" y="36000"/>
                  </a:cubicBezTo>
                  <a:cubicBezTo>
                    <a:pt x="1155116" y="31033"/>
                    <a:pt x="1022042" y="21532"/>
                    <a:pt x="697800" y="36000"/>
                  </a:cubicBezTo>
                  <a:cubicBezTo>
                    <a:pt x="373558" y="50468"/>
                    <a:pt x="330883" y="33763"/>
                    <a:pt x="18000" y="36000"/>
                  </a:cubicBezTo>
                  <a:cubicBezTo>
                    <a:pt x="8951" y="37767"/>
                    <a:pt x="-273" y="28085"/>
                    <a:pt x="0" y="18000"/>
                  </a:cubicBezTo>
                  <a:close/>
                </a:path>
                <a:path w="2016000" h="36000" stroke="0" extrusionOk="0">
                  <a:moveTo>
                    <a:pt x="0" y="18000"/>
                  </a:moveTo>
                  <a:cubicBezTo>
                    <a:pt x="-856" y="7531"/>
                    <a:pt x="6894" y="437"/>
                    <a:pt x="18000" y="0"/>
                  </a:cubicBezTo>
                  <a:cubicBezTo>
                    <a:pt x="254859" y="18643"/>
                    <a:pt x="420523" y="27929"/>
                    <a:pt x="717600" y="0"/>
                  </a:cubicBezTo>
                  <a:cubicBezTo>
                    <a:pt x="1014677" y="-27929"/>
                    <a:pt x="1127885" y="25586"/>
                    <a:pt x="1357800" y="0"/>
                  </a:cubicBezTo>
                  <a:cubicBezTo>
                    <a:pt x="1587715" y="-25586"/>
                    <a:pt x="1804358" y="-22390"/>
                    <a:pt x="1998000" y="0"/>
                  </a:cubicBezTo>
                  <a:cubicBezTo>
                    <a:pt x="2007826" y="-369"/>
                    <a:pt x="2016535" y="6081"/>
                    <a:pt x="2016000" y="18000"/>
                  </a:cubicBezTo>
                  <a:lnTo>
                    <a:pt x="2016000" y="18000"/>
                  </a:lnTo>
                  <a:cubicBezTo>
                    <a:pt x="2015445" y="27577"/>
                    <a:pt x="2008584" y="34954"/>
                    <a:pt x="1998000" y="36000"/>
                  </a:cubicBezTo>
                  <a:cubicBezTo>
                    <a:pt x="1715535" y="11469"/>
                    <a:pt x="1633244" y="53275"/>
                    <a:pt x="1298400" y="36000"/>
                  </a:cubicBezTo>
                  <a:cubicBezTo>
                    <a:pt x="963556" y="18725"/>
                    <a:pt x="909970" y="62880"/>
                    <a:pt x="678000" y="36000"/>
                  </a:cubicBezTo>
                  <a:cubicBezTo>
                    <a:pt x="446030" y="9120"/>
                    <a:pt x="271251" y="25197"/>
                    <a:pt x="18000" y="36000"/>
                  </a:cubicBezTo>
                  <a:cubicBezTo>
                    <a:pt x="9979" y="37570"/>
                    <a:pt x="1029" y="29473"/>
                    <a:pt x="0" y="18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66" name="positivo1">
            <a:extLst>
              <a:ext uri="{FF2B5EF4-FFF2-40B4-BE49-F238E27FC236}">
                <a16:creationId xmlns:a16="http://schemas.microsoft.com/office/drawing/2014/main" id="{58687D9E-80E8-174F-99D4-547965BCB687}"/>
              </a:ext>
            </a:extLst>
          </p:cNvPr>
          <p:cNvSpPr txBox="1"/>
          <p:nvPr/>
        </p:nvSpPr>
        <p:spPr>
          <a:xfrm>
            <a:off x="1708399" y="2684771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Demonstra respeito pelo tempo dos outros, comprometimento e profissionalismo.</a:t>
            </a:r>
          </a:p>
        </p:txBody>
      </p:sp>
      <p:sp>
        <p:nvSpPr>
          <p:cNvPr id="67" name="exemplo sup1">
            <a:extLst>
              <a:ext uri="{FF2B5EF4-FFF2-40B4-BE49-F238E27FC236}">
                <a16:creationId xmlns:a16="http://schemas.microsoft.com/office/drawing/2014/main" id="{54690A92-89C3-B2F8-170E-6F52B4300B91}"/>
              </a:ext>
            </a:extLst>
          </p:cNvPr>
          <p:cNvSpPr txBox="1"/>
          <p:nvPr/>
        </p:nvSpPr>
        <p:spPr>
          <a:xfrm>
            <a:off x="1708399" y="3314155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Chegar 15 minutos antes para uma reunião ou evento importante.</a:t>
            </a:r>
          </a:p>
        </p:txBody>
      </p:sp>
      <p:sp>
        <p:nvSpPr>
          <p:cNvPr id="68" name="positivo2">
            <a:extLst>
              <a:ext uri="{FF2B5EF4-FFF2-40B4-BE49-F238E27FC236}">
                <a16:creationId xmlns:a16="http://schemas.microsoft.com/office/drawing/2014/main" id="{7B1B17F3-007B-DC13-65C4-C19E26C7216C}"/>
              </a:ext>
            </a:extLst>
          </p:cNvPr>
          <p:cNvSpPr txBox="1"/>
          <p:nvPr/>
        </p:nvSpPr>
        <p:spPr>
          <a:xfrm>
            <a:off x="4906757" y="2684771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Reforçam pontos importantes, criam suspense e ajudam o público a processar informações.</a:t>
            </a:r>
          </a:p>
        </p:txBody>
      </p:sp>
      <p:sp>
        <p:nvSpPr>
          <p:cNvPr id="69" name="exemplo sup2">
            <a:extLst>
              <a:ext uri="{FF2B5EF4-FFF2-40B4-BE49-F238E27FC236}">
                <a16:creationId xmlns:a16="http://schemas.microsoft.com/office/drawing/2014/main" id="{29D5FE2D-742D-71C7-7E69-0EC049AEDE1F}"/>
              </a:ext>
            </a:extLst>
          </p:cNvPr>
          <p:cNvSpPr txBox="1"/>
          <p:nvPr/>
        </p:nvSpPr>
        <p:spPr>
          <a:xfrm>
            <a:off x="4906757" y="3314155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Fazer uma pausa após apresentar um dado impactante em uma palestra.</a:t>
            </a:r>
          </a:p>
        </p:txBody>
      </p:sp>
      <p:sp>
        <p:nvSpPr>
          <p:cNvPr id="70" name="positivo3">
            <a:extLst>
              <a:ext uri="{FF2B5EF4-FFF2-40B4-BE49-F238E27FC236}">
                <a16:creationId xmlns:a16="http://schemas.microsoft.com/office/drawing/2014/main" id="{B029B791-8D75-6AE9-BEF7-472956A78F89}"/>
              </a:ext>
            </a:extLst>
          </p:cNvPr>
          <p:cNvSpPr txBox="1"/>
          <p:nvPr/>
        </p:nvSpPr>
        <p:spPr>
          <a:xfrm>
            <a:off x="8087359" y="2684771"/>
            <a:ext cx="23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Mostra organização e preocupação em não sobrecarregar o público.</a:t>
            </a:r>
          </a:p>
        </p:txBody>
      </p:sp>
      <p:sp>
        <p:nvSpPr>
          <p:cNvPr id="71" name="exemplo sup3">
            <a:extLst>
              <a:ext uri="{FF2B5EF4-FFF2-40B4-BE49-F238E27FC236}">
                <a16:creationId xmlns:a16="http://schemas.microsoft.com/office/drawing/2014/main" id="{30A4BDC4-DBC7-5BBE-2722-69441E49C14D}"/>
              </a:ext>
            </a:extLst>
          </p:cNvPr>
          <p:cNvSpPr txBox="1"/>
          <p:nvPr/>
        </p:nvSpPr>
        <p:spPr>
          <a:xfrm>
            <a:off x="8087359" y="3314155"/>
            <a:ext cx="23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Finalizar uma reunião com a sua equipe dentro do prazo planejado.</a:t>
            </a:r>
          </a:p>
        </p:txBody>
      </p:sp>
      <p:sp>
        <p:nvSpPr>
          <p:cNvPr id="72" name="negativo1">
            <a:extLst>
              <a:ext uri="{FF2B5EF4-FFF2-40B4-BE49-F238E27FC236}">
                <a16:creationId xmlns:a16="http://schemas.microsoft.com/office/drawing/2014/main" id="{F9310384-5EA6-1960-0421-5CC909A73B30}"/>
              </a:ext>
            </a:extLst>
          </p:cNvPr>
          <p:cNvSpPr txBox="1"/>
          <p:nvPr/>
        </p:nvSpPr>
        <p:spPr>
          <a:xfrm>
            <a:off x="1708399" y="4261395"/>
            <a:ext cx="23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Transmite desrespeito, falta de organização e reduz a credibilidade.</a:t>
            </a:r>
          </a:p>
        </p:txBody>
      </p:sp>
      <p:sp>
        <p:nvSpPr>
          <p:cNvPr id="73" name="exemplo inf 1">
            <a:extLst>
              <a:ext uri="{FF2B5EF4-FFF2-40B4-BE49-F238E27FC236}">
                <a16:creationId xmlns:a16="http://schemas.microsoft.com/office/drawing/2014/main" id="{B004E952-E7D6-5551-5235-8C0558B3D90C}"/>
              </a:ext>
            </a:extLst>
          </p:cNvPr>
          <p:cNvSpPr txBox="1"/>
          <p:nvPr/>
        </p:nvSpPr>
        <p:spPr>
          <a:xfrm>
            <a:off x="1708399" y="4890779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Chegar atrasado para uma reunião importante e culpar o trânsito “inesperado”.</a:t>
            </a:r>
          </a:p>
        </p:txBody>
      </p:sp>
      <p:sp>
        <p:nvSpPr>
          <p:cNvPr id="74" name="negativo2">
            <a:extLst>
              <a:ext uri="{FF2B5EF4-FFF2-40B4-BE49-F238E27FC236}">
                <a16:creationId xmlns:a16="http://schemas.microsoft.com/office/drawing/2014/main" id="{98B8DB3C-223D-D6B3-5C3F-E1702F14E01E}"/>
              </a:ext>
            </a:extLst>
          </p:cNvPr>
          <p:cNvSpPr txBox="1"/>
          <p:nvPr/>
        </p:nvSpPr>
        <p:spPr>
          <a:xfrm>
            <a:off x="4906757" y="4261395"/>
            <a:ext cx="23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Pode causar confusão, dificultando o entendimento do público.</a:t>
            </a:r>
          </a:p>
        </p:txBody>
      </p:sp>
      <p:sp>
        <p:nvSpPr>
          <p:cNvPr id="75" name="exemplo inf 2">
            <a:extLst>
              <a:ext uri="{FF2B5EF4-FFF2-40B4-BE49-F238E27FC236}">
                <a16:creationId xmlns:a16="http://schemas.microsoft.com/office/drawing/2014/main" id="{09141021-00E2-E56E-C139-F66954490838}"/>
              </a:ext>
            </a:extLst>
          </p:cNvPr>
          <p:cNvSpPr txBox="1"/>
          <p:nvPr/>
        </p:nvSpPr>
        <p:spPr>
          <a:xfrm>
            <a:off x="4906757" y="4890779"/>
            <a:ext cx="2396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Explicar um conceito técnico sem permitir tempo para reflexão</a:t>
            </a:r>
          </a:p>
        </p:txBody>
      </p:sp>
      <p:sp>
        <p:nvSpPr>
          <p:cNvPr id="76" name="negativo3">
            <a:extLst>
              <a:ext uri="{FF2B5EF4-FFF2-40B4-BE49-F238E27FC236}">
                <a16:creationId xmlns:a16="http://schemas.microsoft.com/office/drawing/2014/main" id="{23955041-72B2-5436-7DF3-C0BB38FDB80F}"/>
              </a:ext>
            </a:extLst>
          </p:cNvPr>
          <p:cNvSpPr txBox="1"/>
          <p:nvPr/>
        </p:nvSpPr>
        <p:spPr>
          <a:xfrm>
            <a:off x="8087359" y="4261395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Gera desconforto, quebra o ritmo da comunicação e pode parecer insegurança.</a:t>
            </a:r>
          </a:p>
        </p:txBody>
      </p:sp>
      <p:sp>
        <p:nvSpPr>
          <p:cNvPr id="77" name="exemplo inf 3">
            <a:extLst>
              <a:ext uri="{FF2B5EF4-FFF2-40B4-BE49-F238E27FC236}">
                <a16:creationId xmlns:a16="http://schemas.microsoft.com/office/drawing/2014/main" id="{D58C033F-94D0-E2FB-8EDB-644486294D44}"/>
              </a:ext>
            </a:extLst>
          </p:cNvPr>
          <p:cNvSpPr txBox="1"/>
          <p:nvPr/>
        </p:nvSpPr>
        <p:spPr>
          <a:xfrm>
            <a:off x="8087359" y="4890779"/>
            <a:ext cx="23962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>
                <a:solidFill>
                  <a:schemeClr val="bg1"/>
                </a:solidFill>
              </a:rPr>
              <a:t>Exemplo:</a:t>
            </a:r>
            <a:r>
              <a:rPr lang="pt-BR" sz="1000" dirty="0">
                <a:solidFill>
                  <a:schemeClr val="bg1"/>
                </a:solidFill>
              </a:rPr>
              <a:t> Pausas prolongadas durante uma entrevista, dando a impressão de despreparo.</a:t>
            </a:r>
          </a:p>
        </p:txBody>
      </p:sp>
      <p:grpSp>
        <p:nvGrpSpPr>
          <p:cNvPr id="84" name="!!bannerE">
            <a:extLst>
              <a:ext uri="{FF2B5EF4-FFF2-40B4-BE49-F238E27FC236}">
                <a16:creationId xmlns:a16="http://schemas.microsoft.com/office/drawing/2014/main" id="{11C6D975-7074-44F4-330B-2D739CC4203C}"/>
              </a:ext>
            </a:extLst>
          </p:cNvPr>
          <p:cNvGrpSpPr/>
          <p:nvPr/>
        </p:nvGrpSpPr>
        <p:grpSpPr>
          <a:xfrm>
            <a:off x="-6275386" y="1802807"/>
            <a:ext cx="5082793" cy="4461115"/>
            <a:chOff x="695325" y="1776173"/>
            <a:chExt cx="5082793" cy="4461115"/>
          </a:xfrm>
        </p:grpSpPr>
        <p:sp>
          <p:nvSpPr>
            <p:cNvPr id="85" name="!!bannerE">
              <a:extLst>
                <a:ext uri="{FF2B5EF4-FFF2-40B4-BE49-F238E27FC236}">
                  <a16:creationId xmlns:a16="http://schemas.microsoft.com/office/drawing/2014/main" id="{4DB198EF-5F19-4193-D550-E5AE2994AD42}"/>
                </a:ext>
              </a:extLst>
            </p:cNvPr>
            <p:cNvSpPr/>
            <p:nvPr/>
          </p:nvSpPr>
          <p:spPr>
            <a:xfrm>
              <a:off x="695325" y="1776173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>
                  <a:moveTo>
                    <a:pt x="337350" y="0"/>
                  </a:moveTo>
                  <a:lnTo>
                    <a:pt x="4745443" y="0"/>
                  </a:lnTo>
                  <a:cubicBezTo>
                    <a:pt x="4931756" y="0"/>
                    <a:pt x="5082793" y="151037"/>
                    <a:pt x="5082793" y="337350"/>
                  </a:cubicBezTo>
                  <a:lnTo>
                    <a:pt x="5082793" y="1387956"/>
                  </a:lnTo>
                  <a:lnTo>
                    <a:pt x="5004543" y="1413763"/>
                  </a:lnTo>
                  <a:cubicBezTo>
                    <a:pt x="4648802" y="1548897"/>
                    <a:pt x="4423062" y="1853178"/>
                    <a:pt x="4435879" y="2230556"/>
                  </a:cubicBezTo>
                  <a:cubicBezTo>
                    <a:pt x="4480248" y="2621229"/>
                    <a:pt x="4689350" y="2921389"/>
                    <a:pt x="5024232" y="3051736"/>
                  </a:cubicBezTo>
                  <a:lnTo>
                    <a:pt x="5082793" y="3071413"/>
                  </a:lnTo>
                  <a:lnTo>
                    <a:pt x="5082793" y="4123765"/>
                  </a:lnTo>
                  <a:cubicBezTo>
                    <a:pt x="5082793" y="4310078"/>
                    <a:pt x="4931756" y="4461115"/>
                    <a:pt x="4745443" y="4461115"/>
                  </a:cubicBezTo>
                  <a:lnTo>
                    <a:pt x="337350" y="4461115"/>
                  </a:lnTo>
                  <a:cubicBezTo>
                    <a:pt x="151037" y="4461115"/>
                    <a:pt x="0" y="4310078"/>
                    <a:pt x="0" y="4123765"/>
                  </a:cubicBezTo>
                  <a:lnTo>
                    <a:pt x="0" y="337350"/>
                  </a:lnTo>
                  <a:cubicBezTo>
                    <a:pt x="0" y="151037"/>
                    <a:pt x="151037" y="0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69429323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86" name="titulo1">
              <a:extLst>
                <a:ext uri="{FF2B5EF4-FFF2-40B4-BE49-F238E27FC236}">
                  <a16:creationId xmlns:a16="http://schemas.microsoft.com/office/drawing/2014/main" id="{2F6772AA-DDB5-D0B9-2553-9AF57A431C91}"/>
                </a:ext>
              </a:extLst>
            </p:cNvPr>
            <p:cNvSpPr txBox="1"/>
            <p:nvPr/>
          </p:nvSpPr>
          <p:spPr>
            <a:xfrm>
              <a:off x="1598677" y="2124101"/>
              <a:ext cx="32760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POSITIVO</a:t>
              </a:r>
            </a:p>
          </p:txBody>
        </p:sp>
      </p:grpSp>
      <p:grpSp>
        <p:nvGrpSpPr>
          <p:cNvPr id="87" name="!!bannerD">
            <a:extLst>
              <a:ext uri="{FF2B5EF4-FFF2-40B4-BE49-F238E27FC236}">
                <a16:creationId xmlns:a16="http://schemas.microsoft.com/office/drawing/2014/main" id="{C38B30AD-DCD2-9557-E562-225EBCEAB2AC}"/>
              </a:ext>
            </a:extLst>
          </p:cNvPr>
          <p:cNvGrpSpPr/>
          <p:nvPr/>
        </p:nvGrpSpPr>
        <p:grpSpPr>
          <a:xfrm>
            <a:off x="13508267" y="1802806"/>
            <a:ext cx="5082793" cy="4461115"/>
            <a:chOff x="6411728" y="1776172"/>
            <a:chExt cx="5082793" cy="4461115"/>
          </a:xfrm>
        </p:grpSpPr>
        <p:sp>
          <p:nvSpPr>
            <p:cNvPr id="88" name="!!bannerD">
              <a:extLst>
                <a:ext uri="{FF2B5EF4-FFF2-40B4-BE49-F238E27FC236}">
                  <a16:creationId xmlns:a16="http://schemas.microsoft.com/office/drawing/2014/main" id="{AD1DDBB7-8FF1-BADB-13E2-6DB1F12CD92F}"/>
                </a:ext>
              </a:extLst>
            </p:cNvPr>
            <p:cNvSpPr/>
            <p:nvPr/>
          </p:nvSpPr>
          <p:spPr>
            <a:xfrm flipH="1">
              <a:off x="6411728" y="1776172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 extrusionOk="0">
                  <a:moveTo>
                    <a:pt x="337350" y="0"/>
                  </a:moveTo>
                  <a:cubicBezTo>
                    <a:pt x="2022357" y="118645"/>
                    <a:pt x="3816972" y="116012"/>
                    <a:pt x="4745443" y="0"/>
                  </a:cubicBezTo>
                  <a:cubicBezTo>
                    <a:pt x="4966404" y="7294"/>
                    <a:pt x="5055930" y="151891"/>
                    <a:pt x="5082793" y="337350"/>
                  </a:cubicBezTo>
                  <a:cubicBezTo>
                    <a:pt x="5110841" y="729397"/>
                    <a:pt x="5021731" y="1096889"/>
                    <a:pt x="5082793" y="1387956"/>
                  </a:cubicBezTo>
                  <a:cubicBezTo>
                    <a:pt x="5065753" y="1389464"/>
                    <a:pt x="5016562" y="1407731"/>
                    <a:pt x="5004543" y="1413763"/>
                  </a:cubicBezTo>
                  <a:cubicBezTo>
                    <a:pt x="4711854" y="1556377"/>
                    <a:pt x="4450938" y="1795809"/>
                    <a:pt x="4435879" y="2230556"/>
                  </a:cubicBezTo>
                  <a:cubicBezTo>
                    <a:pt x="4410870" y="2610605"/>
                    <a:pt x="4638288" y="2969463"/>
                    <a:pt x="5024232" y="3051736"/>
                  </a:cubicBezTo>
                  <a:cubicBezTo>
                    <a:pt x="5044495" y="3056471"/>
                    <a:pt x="5057857" y="3059475"/>
                    <a:pt x="5082793" y="3071413"/>
                  </a:cubicBezTo>
                  <a:cubicBezTo>
                    <a:pt x="5005092" y="3553642"/>
                    <a:pt x="5156738" y="3978412"/>
                    <a:pt x="5082793" y="4123765"/>
                  </a:cubicBezTo>
                  <a:cubicBezTo>
                    <a:pt x="5073698" y="4308607"/>
                    <a:pt x="4948641" y="4474924"/>
                    <a:pt x="4745443" y="4461115"/>
                  </a:cubicBezTo>
                  <a:cubicBezTo>
                    <a:pt x="3990894" y="4330161"/>
                    <a:pt x="1931192" y="4417541"/>
                    <a:pt x="337350" y="4461115"/>
                  </a:cubicBezTo>
                  <a:cubicBezTo>
                    <a:pt x="170007" y="4490335"/>
                    <a:pt x="3116" y="4313895"/>
                    <a:pt x="0" y="4123765"/>
                  </a:cubicBezTo>
                  <a:cubicBezTo>
                    <a:pt x="150439" y="3009228"/>
                    <a:pt x="-85879" y="1259489"/>
                    <a:pt x="0" y="337350"/>
                  </a:cubicBezTo>
                  <a:cubicBezTo>
                    <a:pt x="-14348" y="153393"/>
                    <a:pt x="135662" y="-10609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7350 w 5082793"/>
                        <a:gd name="connsiteY0" fmla="*/ 0 h 4461115"/>
                        <a:gd name="connsiteX1" fmla="*/ 4745443 w 5082793"/>
                        <a:gd name="connsiteY1" fmla="*/ 0 h 4461115"/>
                        <a:gd name="connsiteX2" fmla="*/ 5082793 w 5082793"/>
                        <a:gd name="connsiteY2" fmla="*/ 337350 h 4461115"/>
                        <a:gd name="connsiteX3" fmla="*/ 5082793 w 5082793"/>
                        <a:gd name="connsiteY3" fmla="*/ 1387956 h 4461115"/>
                        <a:gd name="connsiteX4" fmla="*/ 5004543 w 5082793"/>
                        <a:gd name="connsiteY4" fmla="*/ 1413763 h 4461115"/>
                        <a:gd name="connsiteX5" fmla="*/ 4435879 w 5082793"/>
                        <a:gd name="connsiteY5" fmla="*/ 2230556 h 4461115"/>
                        <a:gd name="connsiteX6" fmla="*/ 5024232 w 5082793"/>
                        <a:gd name="connsiteY6" fmla="*/ 3051736 h 4461115"/>
                        <a:gd name="connsiteX7" fmla="*/ 5082793 w 5082793"/>
                        <a:gd name="connsiteY7" fmla="*/ 3071413 h 4461115"/>
                        <a:gd name="connsiteX8" fmla="*/ 5082793 w 5082793"/>
                        <a:gd name="connsiteY8" fmla="*/ 4123765 h 4461115"/>
                        <a:gd name="connsiteX9" fmla="*/ 4745443 w 5082793"/>
                        <a:gd name="connsiteY9" fmla="*/ 4461115 h 4461115"/>
                        <a:gd name="connsiteX10" fmla="*/ 337350 w 5082793"/>
                        <a:gd name="connsiteY10" fmla="*/ 4461115 h 4461115"/>
                        <a:gd name="connsiteX11" fmla="*/ 0 w 5082793"/>
                        <a:gd name="connsiteY11" fmla="*/ 4123765 h 4461115"/>
                        <a:gd name="connsiteX12" fmla="*/ 0 w 5082793"/>
                        <a:gd name="connsiteY12" fmla="*/ 337350 h 4461115"/>
                        <a:gd name="connsiteX13" fmla="*/ 337350 w 5082793"/>
                        <a:gd name="connsiteY13" fmla="*/ 0 h 4461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82793" h="4461115">
                          <a:moveTo>
                            <a:pt x="337350" y="0"/>
                          </a:moveTo>
                          <a:lnTo>
                            <a:pt x="4745443" y="0"/>
                          </a:lnTo>
                          <a:cubicBezTo>
                            <a:pt x="4931756" y="0"/>
                            <a:pt x="5082793" y="151037"/>
                            <a:pt x="5082793" y="337350"/>
                          </a:cubicBezTo>
                          <a:lnTo>
                            <a:pt x="5082793" y="1387956"/>
                          </a:lnTo>
                          <a:lnTo>
                            <a:pt x="5004543" y="1413763"/>
                          </a:lnTo>
                          <a:cubicBezTo>
                            <a:pt x="4648802" y="1548897"/>
                            <a:pt x="4423062" y="1853178"/>
                            <a:pt x="4435879" y="2230556"/>
                          </a:cubicBezTo>
                          <a:cubicBezTo>
                            <a:pt x="4480248" y="2621229"/>
                            <a:pt x="4689350" y="2921389"/>
                            <a:pt x="5024232" y="3051736"/>
                          </a:cubicBezTo>
                          <a:lnTo>
                            <a:pt x="5082793" y="3071413"/>
                          </a:lnTo>
                          <a:lnTo>
                            <a:pt x="5082793" y="4123765"/>
                          </a:lnTo>
                          <a:cubicBezTo>
                            <a:pt x="5082793" y="4310078"/>
                            <a:pt x="4931756" y="4461115"/>
                            <a:pt x="4745443" y="4461115"/>
                          </a:cubicBezTo>
                          <a:lnTo>
                            <a:pt x="337350" y="4461115"/>
                          </a:lnTo>
                          <a:cubicBezTo>
                            <a:pt x="151037" y="4461115"/>
                            <a:pt x="0" y="4310078"/>
                            <a:pt x="0" y="4123765"/>
                          </a:cubicBezTo>
                          <a:lnTo>
                            <a:pt x="0" y="337350"/>
                          </a:lnTo>
                          <a:cubicBezTo>
                            <a:pt x="0" y="151037"/>
                            <a:pt x="151037" y="0"/>
                            <a:pt x="3373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89" name="titulo4">
              <a:extLst>
                <a:ext uri="{FF2B5EF4-FFF2-40B4-BE49-F238E27FC236}">
                  <a16:creationId xmlns:a16="http://schemas.microsoft.com/office/drawing/2014/main" id="{2560F048-C925-E9FC-6597-AB7DF9617AF1}"/>
                </a:ext>
              </a:extLst>
            </p:cNvPr>
            <p:cNvSpPr txBox="1"/>
            <p:nvPr/>
          </p:nvSpPr>
          <p:spPr>
            <a:xfrm>
              <a:off x="7349635" y="2124101"/>
              <a:ext cx="32069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NEGATIVO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446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6B7FD-D724-382F-0C5E-0548CBAF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6E19C9B-6FB3-F205-1623-10448FF44772}"/>
              </a:ext>
            </a:extLst>
          </p:cNvPr>
          <p:cNvSpPr txBox="1"/>
          <p:nvPr/>
        </p:nvSpPr>
        <p:spPr>
          <a:xfrm>
            <a:off x="4469636" y="373750"/>
            <a:ext cx="3270447" cy="76944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defRPr>
            </a:lvl1pPr>
          </a:lstStyle>
          <a:p>
            <a:r>
              <a:rPr lang="pt-BR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Cronêmica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6C7DCC-BF32-93CB-3368-C3FFC7C2BC1C}"/>
              </a:ext>
            </a:extLst>
          </p:cNvPr>
          <p:cNvSpPr txBox="1"/>
          <p:nvPr/>
        </p:nvSpPr>
        <p:spPr>
          <a:xfrm>
            <a:off x="3116394" y="1109003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O tempo também é uma mensagem</a:t>
            </a:r>
          </a:p>
        </p:txBody>
      </p:sp>
      <p:grpSp>
        <p:nvGrpSpPr>
          <p:cNvPr id="17" name="relogio">
            <a:extLst>
              <a:ext uri="{FF2B5EF4-FFF2-40B4-BE49-F238E27FC236}">
                <a16:creationId xmlns:a16="http://schemas.microsoft.com/office/drawing/2014/main" id="{A071AED5-FF08-A831-CA53-65C7D6B2E59B}"/>
              </a:ext>
            </a:extLst>
          </p:cNvPr>
          <p:cNvGrpSpPr/>
          <p:nvPr/>
        </p:nvGrpSpPr>
        <p:grpSpPr>
          <a:xfrm>
            <a:off x="5345328" y="3338739"/>
            <a:ext cx="1503112" cy="1410814"/>
            <a:chOff x="4719541" y="2521873"/>
            <a:chExt cx="2754686" cy="2585536"/>
          </a:xfrm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4FD07293-EB95-CA84-DDA2-1130DA74FA87}"/>
                </a:ext>
              </a:extLst>
            </p:cNvPr>
            <p:cNvSpPr/>
            <p:nvPr/>
          </p:nvSpPr>
          <p:spPr>
            <a:xfrm>
              <a:off x="4719541" y="2521873"/>
              <a:ext cx="2754686" cy="2585536"/>
            </a:xfrm>
            <a:custGeom>
              <a:avLst/>
              <a:gdLst>
                <a:gd name="connsiteX0" fmla="*/ 7309662 w 7309661"/>
                <a:gd name="connsiteY0" fmla="*/ 3224130 h 6860814"/>
                <a:gd name="connsiteX1" fmla="*/ 6633833 w 7309661"/>
                <a:gd name="connsiteY1" fmla="*/ 5560228 h 6860814"/>
                <a:gd name="connsiteX2" fmla="*/ 6429065 w 7309661"/>
                <a:gd name="connsiteY2" fmla="*/ 5898932 h 6860814"/>
                <a:gd name="connsiteX3" fmla="*/ 5981715 w 7309661"/>
                <a:gd name="connsiteY3" fmla="*/ 6297402 h 6860814"/>
                <a:gd name="connsiteX4" fmla="*/ 5684170 w 7309661"/>
                <a:gd name="connsiteY4" fmla="*/ 6469095 h 6860814"/>
                <a:gd name="connsiteX5" fmla="*/ 4635285 w 7309661"/>
                <a:gd name="connsiteY5" fmla="*/ 6767856 h 6860814"/>
                <a:gd name="connsiteX6" fmla="*/ 2725502 w 7309661"/>
                <a:gd name="connsiteY6" fmla="*/ 6771504 h 6860814"/>
                <a:gd name="connsiteX7" fmla="*/ 2316880 w 7309661"/>
                <a:gd name="connsiteY7" fmla="*/ 6712165 h 6860814"/>
                <a:gd name="connsiteX8" fmla="*/ 1571558 w 7309661"/>
                <a:gd name="connsiteY8" fmla="*/ 6442830 h 6860814"/>
                <a:gd name="connsiteX9" fmla="*/ 1116182 w 7309661"/>
                <a:gd name="connsiteY9" fmla="*/ 6169787 h 6860814"/>
                <a:gd name="connsiteX10" fmla="*/ 38844 w 7309661"/>
                <a:gd name="connsiteY10" fmla="*/ 4345243 h 6860814"/>
                <a:gd name="connsiteX11" fmla="*/ 275226 w 7309661"/>
                <a:gd name="connsiteY11" fmla="*/ 2475587 h 6860814"/>
                <a:gd name="connsiteX12" fmla="*/ 960114 w 7309661"/>
                <a:gd name="connsiteY12" fmla="*/ 1188982 h 6860814"/>
                <a:gd name="connsiteX13" fmla="*/ 1981214 w 7309661"/>
                <a:gd name="connsiteY13" fmla="*/ 265280 h 6860814"/>
                <a:gd name="connsiteX14" fmla="*/ 5014846 w 7309661"/>
                <a:gd name="connsiteY14" fmla="*/ 299023 h 6860814"/>
                <a:gd name="connsiteX15" fmla="*/ 6011810 w 7309661"/>
                <a:gd name="connsiteY15" fmla="*/ 800119 h 6860814"/>
                <a:gd name="connsiteX16" fmla="*/ 6759623 w 7309661"/>
                <a:gd name="connsiteY16" fmla="*/ 1443482 h 6860814"/>
                <a:gd name="connsiteX17" fmla="*/ 7309662 w 7309661"/>
                <a:gd name="connsiteY17" fmla="*/ 3224069 h 6860814"/>
                <a:gd name="connsiteX18" fmla="*/ 1665005 w 7309661"/>
                <a:gd name="connsiteY18" fmla="*/ 694391 h 6860814"/>
                <a:gd name="connsiteX19" fmla="*/ 1128950 w 7309661"/>
                <a:gd name="connsiteY19" fmla="*/ 1210322 h 6860814"/>
                <a:gd name="connsiteX20" fmla="*/ 106755 w 7309661"/>
                <a:gd name="connsiteY20" fmla="*/ 3603387 h 6860814"/>
                <a:gd name="connsiteX21" fmla="*/ 1086148 w 7309661"/>
                <a:gd name="connsiteY21" fmla="*/ 5996087 h 6860814"/>
                <a:gd name="connsiteX22" fmla="*/ 4367774 w 7309661"/>
                <a:gd name="connsiteY22" fmla="*/ 6679030 h 6860814"/>
                <a:gd name="connsiteX23" fmla="*/ 6296830 w 7309661"/>
                <a:gd name="connsiteY23" fmla="*/ 5891394 h 6860814"/>
                <a:gd name="connsiteX24" fmla="*/ 6852280 w 7309661"/>
                <a:gd name="connsiteY24" fmla="*/ 4900753 h 6860814"/>
                <a:gd name="connsiteX25" fmla="*/ 7198462 w 7309661"/>
                <a:gd name="connsiteY25" fmla="*/ 3043864 h 6860814"/>
                <a:gd name="connsiteX26" fmla="*/ 6904079 w 7309661"/>
                <a:gd name="connsiteY26" fmla="*/ 1852834 h 6860814"/>
                <a:gd name="connsiteX27" fmla="*/ 6415933 w 7309661"/>
                <a:gd name="connsiteY27" fmla="*/ 1231966 h 6860814"/>
                <a:gd name="connsiteX28" fmla="*/ 5950403 w 7309661"/>
                <a:gd name="connsiteY28" fmla="*/ 887850 h 6860814"/>
                <a:gd name="connsiteX29" fmla="*/ 4127440 w 7309661"/>
                <a:gd name="connsiteY29" fmla="*/ 211048 h 6860814"/>
                <a:gd name="connsiteX30" fmla="*/ 3809224 w 7309661"/>
                <a:gd name="connsiteY30" fmla="*/ 143806 h 6860814"/>
                <a:gd name="connsiteX31" fmla="*/ 3169326 w 7309661"/>
                <a:gd name="connsiteY31" fmla="*/ 80637 h 6860814"/>
                <a:gd name="connsiteX32" fmla="*/ 2608041 w 7309661"/>
                <a:gd name="connsiteY32" fmla="*/ 177792 h 6860814"/>
                <a:gd name="connsiteX33" fmla="*/ 1664883 w 7309661"/>
                <a:gd name="connsiteY33" fmla="*/ 694330 h 686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09661" h="6860814">
                  <a:moveTo>
                    <a:pt x="7309662" y="3224130"/>
                  </a:moveTo>
                  <a:cubicBezTo>
                    <a:pt x="7252998" y="4049583"/>
                    <a:pt x="7068598" y="4853878"/>
                    <a:pt x="6633833" y="5560228"/>
                  </a:cubicBezTo>
                  <a:cubicBezTo>
                    <a:pt x="6568961" y="5675196"/>
                    <a:pt x="6508528" y="5794482"/>
                    <a:pt x="6429065" y="5898932"/>
                  </a:cubicBezTo>
                  <a:cubicBezTo>
                    <a:pt x="6315799" y="6069896"/>
                    <a:pt x="6140822" y="6173617"/>
                    <a:pt x="5981715" y="6297402"/>
                  </a:cubicBezTo>
                  <a:cubicBezTo>
                    <a:pt x="5895260" y="6376925"/>
                    <a:pt x="5792086" y="6427813"/>
                    <a:pt x="5684170" y="6469095"/>
                  </a:cubicBezTo>
                  <a:cubicBezTo>
                    <a:pt x="5347289" y="6616104"/>
                    <a:pt x="4993263" y="6694838"/>
                    <a:pt x="4635285" y="6767856"/>
                  </a:cubicBezTo>
                  <a:cubicBezTo>
                    <a:pt x="4005115" y="6897355"/>
                    <a:pt x="3357009" y="6884953"/>
                    <a:pt x="2725502" y="6771504"/>
                  </a:cubicBezTo>
                  <a:cubicBezTo>
                    <a:pt x="2589984" y="6747671"/>
                    <a:pt x="2451547" y="6739463"/>
                    <a:pt x="2316880" y="6712165"/>
                  </a:cubicBezTo>
                  <a:cubicBezTo>
                    <a:pt x="2056421" y="6661155"/>
                    <a:pt x="1821559" y="6524057"/>
                    <a:pt x="1571558" y="6442830"/>
                  </a:cubicBezTo>
                  <a:cubicBezTo>
                    <a:pt x="1394454" y="6389207"/>
                    <a:pt x="1254437" y="6281108"/>
                    <a:pt x="1116182" y="6169787"/>
                  </a:cubicBezTo>
                  <a:cubicBezTo>
                    <a:pt x="572467" y="5755632"/>
                    <a:pt x="181293" y="5004778"/>
                    <a:pt x="38844" y="4345243"/>
                  </a:cubicBezTo>
                  <a:cubicBezTo>
                    <a:pt x="-88223" y="3715620"/>
                    <a:pt x="124387" y="3082957"/>
                    <a:pt x="275226" y="2475587"/>
                  </a:cubicBezTo>
                  <a:cubicBezTo>
                    <a:pt x="466557" y="2028844"/>
                    <a:pt x="740938" y="1622410"/>
                    <a:pt x="960114" y="1188982"/>
                  </a:cubicBezTo>
                  <a:cubicBezTo>
                    <a:pt x="1185492" y="781819"/>
                    <a:pt x="1570890" y="472965"/>
                    <a:pt x="1981214" y="265280"/>
                  </a:cubicBezTo>
                  <a:cubicBezTo>
                    <a:pt x="3276513" y="-193015"/>
                    <a:pt x="3743684" y="25736"/>
                    <a:pt x="5014846" y="299023"/>
                  </a:cubicBezTo>
                  <a:cubicBezTo>
                    <a:pt x="5393434" y="363043"/>
                    <a:pt x="5718946" y="560757"/>
                    <a:pt x="6011810" y="800119"/>
                  </a:cubicBezTo>
                  <a:cubicBezTo>
                    <a:pt x="6273423" y="1000204"/>
                    <a:pt x="6574676" y="1160954"/>
                    <a:pt x="6759623" y="1443482"/>
                  </a:cubicBezTo>
                  <a:cubicBezTo>
                    <a:pt x="7271602" y="2102531"/>
                    <a:pt x="7241629" y="2426523"/>
                    <a:pt x="7309662" y="3224069"/>
                  </a:cubicBezTo>
                  <a:close/>
                  <a:moveTo>
                    <a:pt x="1665005" y="694391"/>
                  </a:moveTo>
                  <a:cubicBezTo>
                    <a:pt x="1422239" y="742300"/>
                    <a:pt x="1284714" y="1036987"/>
                    <a:pt x="1128950" y="1210322"/>
                  </a:cubicBezTo>
                  <a:cubicBezTo>
                    <a:pt x="528389" y="1935337"/>
                    <a:pt x="226466" y="2672572"/>
                    <a:pt x="106755" y="3603387"/>
                  </a:cubicBezTo>
                  <a:cubicBezTo>
                    <a:pt x="-20920" y="4491705"/>
                    <a:pt x="444427" y="5404950"/>
                    <a:pt x="1086148" y="5996087"/>
                  </a:cubicBezTo>
                  <a:cubicBezTo>
                    <a:pt x="1921511" y="6689548"/>
                    <a:pt x="3325151" y="6798680"/>
                    <a:pt x="4367774" y="6679030"/>
                  </a:cubicBezTo>
                  <a:cubicBezTo>
                    <a:pt x="5049075" y="6559136"/>
                    <a:pt x="5818351" y="6440338"/>
                    <a:pt x="6296830" y="5891394"/>
                  </a:cubicBezTo>
                  <a:cubicBezTo>
                    <a:pt x="6534489" y="5593970"/>
                    <a:pt x="6674081" y="5234473"/>
                    <a:pt x="6852280" y="4900753"/>
                  </a:cubicBezTo>
                  <a:cubicBezTo>
                    <a:pt x="7073280" y="4309615"/>
                    <a:pt x="7208859" y="3675980"/>
                    <a:pt x="7198462" y="3043864"/>
                  </a:cubicBezTo>
                  <a:cubicBezTo>
                    <a:pt x="7151040" y="2635303"/>
                    <a:pt x="7150797" y="2201388"/>
                    <a:pt x="6904079" y="1852834"/>
                  </a:cubicBezTo>
                  <a:cubicBezTo>
                    <a:pt x="6749348" y="1641075"/>
                    <a:pt x="6630002" y="1390709"/>
                    <a:pt x="6415933" y="1231966"/>
                  </a:cubicBezTo>
                  <a:cubicBezTo>
                    <a:pt x="6263209" y="1114079"/>
                    <a:pt x="6105134" y="1003184"/>
                    <a:pt x="5950403" y="887850"/>
                  </a:cubicBezTo>
                  <a:cubicBezTo>
                    <a:pt x="5453989" y="413079"/>
                    <a:pt x="4763751" y="360550"/>
                    <a:pt x="4127440" y="211048"/>
                  </a:cubicBezTo>
                  <a:cubicBezTo>
                    <a:pt x="4021591" y="188127"/>
                    <a:pt x="3920059" y="151345"/>
                    <a:pt x="3809224" y="143806"/>
                  </a:cubicBezTo>
                  <a:cubicBezTo>
                    <a:pt x="3596067" y="135172"/>
                    <a:pt x="3383274" y="62762"/>
                    <a:pt x="3169326" y="80637"/>
                  </a:cubicBezTo>
                  <a:cubicBezTo>
                    <a:pt x="2981765" y="110002"/>
                    <a:pt x="2795906" y="150615"/>
                    <a:pt x="2608041" y="177792"/>
                  </a:cubicBezTo>
                  <a:cubicBezTo>
                    <a:pt x="2267269" y="249898"/>
                    <a:pt x="1816513" y="346323"/>
                    <a:pt x="1664883" y="69433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562A974-68FB-3792-1A2A-9FAAE5A90F73}"/>
                </a:ext>
              </a:extLst>
            </p:cNvPr>
            <p:cNvSpPr/>
            <p:nvPr/>
          </p:nvSpPr>
          <p:spPr>
            <a:xfrm>
              <a:off x="4987040" y="2782513"/>
              <a:ext cx="2233965" cy="2111890"/>
            </a:xfrm>
            <a:custGeom>
              <a:avLst/>
              <a:gdLst>
                <a:gd name="connsiteX0" fmla="*/ 2801983 w 5927908"/>
                <a:gd name="connsiteY0" fmla="*/ 2347 h 5603976"/>
                <a:gd name="connsiteX1" fmla="*/ 3838890 w 5927908"/>
                <a:gd name="connsiteY1" fmla="*/ 189848 h 5603976"/>
                <a:gd name="connsiteX2" fmla="*/ 4935623 w 5927908"/>
                <a:gd name="connsiteY2" fmla="*/ 630632 h 5603976"/>
                <a:gd name="connsiteX3" fmla="*/ 5285758 w 5927908"/>
                <a:gd name="connsiteY3" fmla="*/ 996939 h 5603976"/>
                <a:gd name="connsiteX4" fmla="*/ 5605920 w 5927908"/>
                <a:gd name="connsiteY4" fmla="*/ 1412311 h 5603976"/>
                <a:gd name="connsiteX5" fmla="*/ 5889481 w 5927908"/>
                <a:gd name="connsiteY5" fmla="*/ 2309444 h 5603976"/>
                <a:gd name="connsiteX6" fmla="*/ 5927905 w 5927908"/>
                <a:gd name="connsiteY6" fmla="*/ 2860151 h 5603976"/>
                <a:gd name="connsiteX7" fmla="*/ 5732379 w 5927908"/>
                <a:gd name="connsiteY7" fmla="*/ 3758257 h 5603976"/>
                <a:gd name="connsiteX8" fmla="*/ 4354578 w 5927908"/>
                <a:gd name="connsiteY8" fmla="*/ 5329761 h 5603976"/>
                <a:gd name="connsiteX9" fmla="*/ 3804661 w 5927908"/>
                <a:gd name="connsiteY9" fmla="*/ 5495374 h 5603976"/>
                <a:gd name="connsiteX10" fmla="*/ 2962550 w 5927908"/>
                <a:gd name="connsiteY10" fmla="*/ 5596238 h 5603976"/>
                <a:gd name="connsiteX11" fmla="*/ 1436949 w 5927908"/>
                <a:gd name="connsiteY11" fmla="*/ 5277353 h 5603976"/>
                <a:gd name="connsiteX12" fmla="*/ 911108 w 5927908"/>
                <a:gd name="connsiteY12" fmla="*/ 4944302 h 5603976"/>
                <a:gd name="connsiteX13" fmla="*/ 515375 w 5927908"/>
                <a:gd name="connsiteY13" fmla="*/ 4599761 h 5603976"/>
                <a:gd name="connsiteX14" fmla="*/ 10874 w 5927908"/>
                <a:gd name="connsiteY14" fmla="*/ 3109848 h 5603976"/>
                <a:gd name="connsiteX15" fmla="*/ 595142 w 5927908"/>
                <a:gd name="connsiteY15" fmla="*/ 1359781 h 5603976"/>
                <a:gd name="connsiteX16" fmla="*/ 1588944 w 5927908"/>
                <a:gd name="connsiteY16" fmla="*/ 396500 h 5603976"/>
                <a:gd name="connsiteX17" fmla="*/ 2801983 w 5927908"/>
                <a:gd name="connsiteY17" fmla="*/ 2225 h 5603976"/>
                <a:gd name="connsiteX18" fmla="*/ 5831966 w 5927908"/>
                <a:gd name="connsiteY18" fmla="*/ 2826895 h 5603976"/>
                <a:gd name="connsiteX19" fmla="*/ 5343091 w 5927908"/>
                <a:gd name="connsiteY19" fmla="*/ 1211009 h 5603976"/>
                <a:gd name="connsiteX20" fmla="*/ 4532716 w 5927908"/>
                <a:gd name="connsiteY20" fmla="*/ 514630 h 5603976"/>
                <a:gd name="connsiteX21" fmla="*/ 3628834 w 5927908"/>
                <a:gd name="connsiteY21" fmla="*/ 248153 h 5603976"/>
                <a:gd name="connsiteX22" fmla="*/ 2495440 w 5927908"/>
                <a:gd name="connsiteY22" fmla="*/ 203162 h 5603976"/>
                <a:gd name="connsiteX23" fmla="*/ 1923332 w 5927908"/>
                <a:gd name="connsiteY23" fmla="*/ 348713 h 5603976"/>
                <a:gd name="connsiteX24" fmla="*/ 1438530 w 5927908"/>
                <a:gd name="connsiteY24" fmla="*/ 601875 h 5603976"/>
                <a:gd name="connsiteX25" fmla="*/ 886303 w 5927908"/>
                <a:gd name="connsiteY25" fmla="*/ 1117927 h 5603976"/>
                <a:gd name="connsiteX26" fmla="*/ 172718 w 5927908"/>
                <a:gd name="connsiteY26" fmla="*/ 2556830 h 5603976"/>
                <a:gd name="connsiteX27" fmla="*/ 133260 w 5927908"/>
                <a:gd name="connsiteY27" fmla="*/ 3596414 h 5603976"/>
                <a:gd name="connsiteX28" fmla="*/ 1607365 w 5927908"/>
                <a:gd name="connsiteY28" fmla="*/ 5196309 h 5603976"/>
                <a:gd name="connsiteX29" fmla="*/ 3652059 w 5927908"/>
                <a:gd name="connsiteY29" fmla="*/ 5401563 h 5603976"/>
                <a:gd name="connsiteX30" fmla="*/ 5832027 w 5927908"/>
                <a:gd name="connsiteY30" fmla="*/ 2826895 h 560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27908" h="5603976">
                  <a:moveTo>
                    <a:pt x="2801983" y="2347"/>
                  </a:moveTo>
                  <a:cubicBezTo>
                    <a:pt x="3156069" y="8974"/>
                    <a:pt x="3519398" y="37975"/>
                    <a:pt x="3838890" y="189848"/>
                  </a:cubicBezTo>
                  <a:cubicBezTo>
                    <a:pt x="4233894" y="235081"/>
                    <a:pt x="4614246" y="396804"/>
                    <a:pt x="4935623" y="630632"/>
                  </a:cubicBezTo>
                  <a:cubicBezTo>
                    <a:pt x="5051808" y="753201"/>
                    <a:pt x="5150665" y="892854"/>
                    <a:pt x="5285758" y="996939"/>
                  </a:cubicBezTo>
                  <a:cubicBezTo>
                    <a:pt x="5419088" y="1117015"/>
                    <a:pt x="5508704" y="1265727"/>
                    <a:pt x="5605920" y="1412311"/>
                  </a:cubicBezTo>
                  <a:cubicBezTo>
                    <a:pt x="5766852" y="1685172"/>
                    <a:pt x="5828258" y="2003327"/>
                    <a:pt x="5889481" y="2309444"/>
                  </a:cubicBezTo>
                  <a:cubicBezTo>
                    <a:pt x="5906565" y="2492689"/>
                    <a:pt x="5926629" y="2676481"/>
                    <a:pt x="5927905" y="2860151"/>
                  </a:cubicBezTo>
                  <a:cubicBezTo>
                    <a:pt x="5928513" y="3168943"/>
                    <a:pt x="5829170" y="3468130"/>
                    <a:pt x="5732379" y="3758257"/>
                  </a:cubicBezTo>
                  <a:cubicBezTo>
                    <a:pt x="5504205" y="4435120"/>
                    <a:pt x="5019403" y="5046929"/>
                    <a:pt x="4354578" y="5329761"/>
                  </a:cubicBezTo>
                  <a:cubicBezTo>
                    <a:pt x="4181912" y="5420958"/>
                    <a:pt x="3997573" y="5470082"/>
                    <a:pt x="3804661" y="5495374"/>
                  </a:cubicBezTo>
                  <a:cubicBezTo>
                    <a:pt x="3525052" y="5544438"/>
                    <a:pt x="3248361" y="5611437"/>
                    <a:pt x="2962550" y="5596238"/>
                  </a:cubicBezTo>
                  <a:cubicBezTo>
                    <a:pt x="2441026" y="5633142"/>
                    <a:pt x="1891656" y="5539878"/>
                    <a:pt x="1436949" y="5277353"/>
                  </a:cubicBezTo>
                  <a:cubicBezTo>
                    <a:pt x="1271822" y="5146334"/>
                    <a:pt x="1069122" y="5083347"/>
                    <a:pt x="911108" y="4944302"/>
                  </a:cubicBezTo>
                  <a:cubicBezTo>
                    <a:pt x="779298" y="4828300"/>
                    <a:pt x="617698" y="4746162"/>
                    <a:pt x="515375" y="4599761"/>
                  </a:cubicBezTo>
                  <a:cubicBezTo>
                    <a:pt x="179588" y="4181897"/>
                    <a:pt x="-54119" y="3655144"/>
                    <a:pt x="10874" y="3109848"/>
                  </a:cubicBezTo>
                  <a:cubicBezTo>
                    <a:pt x="44495" y="2443199"/>
                    <a:pt x="188343" y="1900882"/>
                    <a:pt x="595142" y="1359781"/>
                  </a:cubicBezTo>
                  <a:cubicBezTo>
                    <a:pt x="858944" y="977302"/>
                    <a:pt x="1171627" y="615737"/>
                    <a:pt x="1588944" y="396500"/>
                  </a:cubicBezTo>
                  <a:cubicBezTo>
                    <a:pt x="1973308" y="220064"/>
                    <a:pt x="2364420" y="-25985"/>
                    <a:pt x="2801983" y="2225"/>
                  </a:cubicBezTo>
                  <a:close/>
                  <a:moveTo>
                    <a:pt x="5831966" y="2826895"/>
                  </a:moveTo>
                  <a:cubicBezTo>
                    <a:pt x="5780349" y="2263663"/>
                    <a:pt x="5714262" y="1664075"/>
                    <a:pt x="5343091" y="1211009"/>
                  </a:cubicBezTo>
                  <a:cubicBezTo>
                    <a:pt x="5093211" y="956509"/>
                    <a:pt x="4870691" y="654465"/>
                    <a:pt x="4532716" y="514630"/>
                  </a:cubicBezTo>
                  <a:cubicBezTo>
                    <a:pt x="4254870" y="354853"/>
                    <a:pt x="3942065" y="294542"/>
                    <a:pt x="3628834" y="248153"/>
                  </a:cubicBezTo>
                  <a:cubicBezTo>
                    <a:pt x="3258635" y="130752"/>
                    <a:pt x="2874028" y="124004"/>
                    <a:pt x="2495440" y="203162"/>
                  </a:cubicBezTo>
                  <a:cubicBezTo>
                    <a:pt x="2297786" y="224442"/>
                    <a:pt x="2100375" y="245843"/>
                    <a:pt x="1923332" y="348713"/>
                  </a:cubicBezTo>
                  <a:cubicBezTo>
                    <a:pt x="1768419" y="447570"/>
                    <a:pt x="1591801" y="506848"/>
                    <a:pt x="1438530" y="601875"/>
                  </a:cubicBezTo>
                  <a:cubicBezTo>
                    <a:pt x="1221968" y="738792"/>
                    <a:pt x="1042371" y="916200"/>
                    <a:pt x="886303" y="1117927"/>
                  </a:cubicBezTo>
                  <a:cubicBezTo>
                    <a:pt x="559514" y="1542236"/>
                    <a:pt x="260814" y="2020593"/>
                    <a:pt x="172718" y="2556830"/>
                  </a:cubicBezTo>
                  <a:cubicBezTo>
                    <a:pt x="126025" y="2901190"/>
                    <a:pt x="61579" y="3252419"/>
                    <a:pt x="133260" y="3596414"/>
                  </a:cubicBezTo>
                  <a:cubicBezTo>
                    <a:pt x="267380" y="4367148"/>
                    <a:pt x="928496" y="4891287"/>
                    <a:pt x="1607365" y="5196309"/>
                  </a:cubicBezTo>
                  <a:cubicBezTo>
                    <a:pt x="2234678" y="5526746"/>
                    <a:pt x="2969055" y="5522672"/>
                    <a:pt x="3652059" y="5401563"/>
                  </a:cubicBezTo>
                  <a:cubicBezTo>
                    <a:pt x="4940183" y="5268233"/>
                    <a:pt x="5770135" y="4057565"/>
                    <a:pt x="5832027" y="282689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E6800C47-4EEA-180A-5680-767CE7117605}"/>
                </a:ext>
              </a:extLst>
            </p:cNvPr>
            <p:cNvSpPr/>
            <p:nvPr/>
          </p:nvSpPr>
          <p:spPr>
            <a:xfrm>
              <a:off x="6788465" y="3840981"/>
              <a:ext cx="308774" cy="102199"/>
            </a:xfrm>
            <a:custGeom>
              <a:avLst/>
              <a:gdLst>
                <a:gd name="connsiteX0" fmla="*/ 353312 w 819342"/>
                <a:gd name="connsiteY0" fmla="*/ 271190 h 271190"/>
                <a:gd name="connsiteX1" fmla="*/ 13026 w 819342"/>
                <a:gd name="connsiteY1" fmla="*/ 54202 h 271190"/>
                <a:gd name="connsiteX2" fmla="*/ 100879 w 819342"/>
                <a:gd name="connsiteY2" fmla="*/ 20460 h 271190"/>
                <a:gd name="connsiteX3" fmla="*/ 748376 w 819342"/>
                <a:gd name="connsiteY3" fmla="*/ 1977 h 271190"/>
                <a:gd name="connsiteX4" fmla="*/ 813187 w 819342"/>
                <a:gd name="connsiteY4" fmla="*/ 101807 h 271190"/>
                <a:gd name="connsiteX5" fmla="*/ 353251 w 819342"/>
                <a:gd name="connsiteY5" fmla="*/ 271190 h 27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9342" h="271190">
                  <a:moveTo>
                    <a:pt x="353312" y="271190"/>
                  </a:moveTo>
                  <a:cubicBezTo>
                    <a:pt x="217368" y="260247"/>
                    <a:pt x="-63640" y="250944"/>
                    <a:pt x="13026" y="54202"/>
                  </a:cubicBezTo>
                  <a:cubicBezTo>
                    <a:pt x="33211" y="18332"/>
                    <a:pt x="61847" y="12495"/>
                    <a:pt x="100879" y="20460"/>
                  </a:cubicBezTo>
                  <a:cubicBezTo>
                    <a:pt x="314219" y="-17418"/>
                    <a:pt x="531511" y="10611"/>
                    <a:pt x="748376" y="1977"/>
                  </a:cubicBezTo>
                  <a:cubicBezTo>
                    <a:pt x="808932" y="6294"/>
                    <a:pt x="831427" y="43988"/>
                    <a:pt x="813187" y="101807"/>
                  </a:cubicBezTo>
                  <a:cubicBezTo>
                    <a:pt x="768075" y="296482"/>
                    <a:pt x="495336" y="206015"/>
                    <a:pt x="353251" y="27119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EDFC0A9-4663-13B4-610C-E1E4AE6D9C88}"/>
                </a:ext>
              </a:extLst>
            </p:cNvPr>
            <p:cNvSpPr/>
            <p:nvPr/>
          </p:nvSpPr>
          <p:spPr>
            <a:xfrm>
              <a:off x="5154662" y="3796892"/>
              <a:ext cx="234689" cy="95188"/>
            </a:xfrm>
            <a:custGeom>
              <a:avLst/>
              <a:gdLst>
                <a:gd name="connsiteX0" fmla="*/ 610773 w 622755"/>
                <a:gd name="connsiteY0" fmla="*/ 200683 h 252585"/>
                <a:gd name="connsiteX1" fmla="*/ 10090 w 622755"/>
                <a:gd name="connsiteY1" fmla="*/ 130765 h 252585"/>
                <a:gd name="connsiteX2" fmla="*/ 334568 w 622755"/>
                <a:gd name="connsiteY2" fmla="*/ 10021 h 252585"/>
                <a:gd name="connsiteX3" fmla="*/ 610834 w 622755"/>
                <a:gd name="connsiteY3" fmla="*/ 200683 h 25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755" h="252585">
                  <a:moveTo>
                    <a:pt x="610773" y="200683"/>
                  </a:moveTo>
                  <a:cubicBezTo>
                    <a:pt x="414335" y="239046"/>
                    <a:pt x="140988" y="323798"/>
                    <a:pt x="10090" y="130765"/>
                  </a:cubicBezTo>
                  <a:cubicBezTo>
                    <a:pt x="-57760" y="-53999"/>
                    <a:pt x="235164" y="30813"/>
                    <a:pt x="334568" y="10021"/>
                  </a:cubicBezTo>
                  <a:cubicBezTo>
                    <a:pt x="496230" y="-10711"/>
                    <a:pt x="670294" y="-20074"/>
                    <a:pt x="610834" y="200683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F7285EFE-3375-1976-FF4C-5431BFBF723F}"/>
                </a:ext>
              </a:extLst>
            </p:cNvPr>
            <p:cNvSpPr/>
            <p:nvPr/>
          </p:nvSpPr>
          <p:spPr>
            <a:xfrm>
              <a:off x="6055652" y="4523634"/>
              <a:ext cx="92014" cy="221333"/>
            </a:xfrm>
            <a:custGeom>
              <a:avLst/>
              <a:gdLst>
                <a:gd name="connsiteX0" fmla="*/ 144155 w 244163"/>
                <a:gd name="connsiteY0" fmla="*/ 61 h 587314"/>
                <a:gd name="connsiteX1" fmla="*/ 238817 w 244163"/>
                <a:gd name="connsiteY1" fmla="*/ 419870 h 587314"/>
                <a:gd name="connsiteX2" fmla="*/ 162273 w 244163"/>
                <a:gd name="connsiteY2" fmla="*/ 555085 h 587314"/>
                <a:gd name="connsiteX3" fmla="*/ 246 w 244163"/>
                <a:gd name="connsiteY3" fmla="*/ 517208 h 587314"/>
                <a:gd name="connsiteX4" fmla="*/ 34597 w 244163"/>
                <a:gd name="connsiteY4" fmla="*/ 97216 h 587314"/>
                <a:gd name="connsiteX5" fmla="*/ 144155 w 244163"/>
                <a:gd name="connsiteY5" fmla="*/ 0 h 58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63" h="587314">
                  <a:moveTo>
                    <a:pt x="144155" y="61"/>
                  </a:moveTo>
                  <a:cubicBezTo>
                    <a:pt x="201974" y="138984"/>
                    <a:pt x="216201" y="273347"/>
                    <a:pt x="238817" y="419870"/>
                  </a:cubicBezTo>
                  <a:cubicBezTo>
                    <a:pt x="253470" y="501279"/>
                    <a:pt x="241128" y="523470"/>
                    <a:pt x="162273" y="555085"/>
                  </a:cubicBezTo>
                  <a:cubicBezTo>
                    <a:pt x="104211" y="587064"/>
                    <a:pt x="-5894" y="621658"/>
                    <a:pt x="246" y="517208"/>
                  </a:cubicBezTo>
                  <a:cubicBezTo>
                    <a:pt x="6022" y="376825"/>
                    <a:pt x="13257" y="236200"/>
                    <a:pt x="34597" y="97216"/>
                  </a:cubicBezTo>
                  <a:cubicBezTo>
                    <a:pt x="41893" y="37695"/>
                    <a:pt x="64632" y="15564"/>
                    <a:pt x="144155" y="0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FC63AB35-981F-018B-B955-487B63700156}"/>
                </a:ext>
              </a:extLst>
            </p:cNvPr>
            <p:cNvSpPr/>
            <p:nvPr/>
          </p:nvSpPr>
          <p:spPr>
            <a:xfrm>
              <a:off x="6055730" y="2935244"/>
              <a:ext cx="97459" cy="200011"/>
            </a:xfrm>
            <a:custGeom>
              <a:avLst/>
              <a:gdLst>
                <a:gd name="connsiteX0" fmla="*/ 258611 w 258611"/>
                <a:gd name="connsiteY0" fmla="*/ 185716 h 530736"/>
                <a:gd name="connsiteX1" fmla="*/ 133246 w 258611"/>
                <a:gd name="connsiteY1" fmla="*/ 529650 h 530736"/>
                <a:gd name="connsiteX2" fmla="*/ 6604 w 258611"/>
                <a:gd name="connsiteY2" fmla="*/ 259889 h 530736"/>
                <a:gd name="connsiteX3" fmla="*/ 50683 w 258611"/>
                <a:gd name="connsiteY3" fmla="*/ 45759 h 530736"/>
                <a:gd name="connsiteX4" fmla="*/ 247060 w 258611"/>
                <a:gd name="connsiteY4" fmla="*/ 81265 h 530736"/>
                <a:gd name="connsiteX5" fmla="*/ 258611 w 258611"/>
                <a:gd name="connsiteY5" fmla="*/ 185655 h 53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611" h="530736">
                  <a:moveTo>
                    <a:pt x="258611" y="185716"/>
                  </a:moveTo>
                  <a:cubicBezTo>
                    <a:pt x="221525" y="296186"/>
                    <a:pt x="256483" y="473655"/>
                    <a:pt x="133246" y="529650"/>
                  </a:cubicBezTo>
                  <a:cubicBezTo>
                    <a:pt x="49892" y="548375"/>
                    <a:pt x="34510" y="319715"/>
                    <a:pt x="6604" y="259889"/>
                  </a:cubicBezTo>
                  <a:cubicBezTo>
                    <a:pt x="-11270" y="183102"/>
                    <a:pt x="8367" y="112090"/>
                    <a:pt x="50683" y="45759"/>
                  </a:cubicBezTo>
                  <a:cubicBezTo>
                    <a:pt x="90566" y="-27988"/>
                    <a:pt x="244142" y="-10053"/>
                    <a:pt x="247060" y="81265"/>
                  </a:cubicBezTo>
                  <a:cubicBezTo>
                    <a:pt x="248762" y="115616"/>
                    <a:pt x="254477" y="149784"/>
                    <a:pt x="258611" y="185655"/>
                  </a:cubicBezTo>
                  <a:close/>
                </a:path>
              </a:pathLst>
            </a:custGeom>
            <a:solidFill>
              <a:schemeClr val="bg1"/>
            </a:solidFill>
            <a:ln w="6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" name="Minutos">
            <a:extLst>
              <a:ext uri="{FF2B5EF4-FFF2-40B4-BE49-F238E27FC236}">
                <a16:creationId xmlns:a16="http://schemas.microsoft.com/office/drawing/2014/main" id="{9C2EC85A-540C-BD01-B15D-9488B7473AFA}"/>
              </a:ext>
            </a:extLst>
          </p:cNvPr>
          <p:cNvGrpSpPr/>
          <p:nvPr/>
        </p:nvGrpSpPr>
        <p:grpSpPr>
          <a:xfrm rot="11700000">
            <a:off x="5616727" y="3564297"/>
            <a:ext cx="959698" cy="959697"/>
            <a:chOff x="4719812" y="2052813"/>
            <a:chExt cx="2752378" cy="2752376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75D353CC-264B-E895-D24E-AD462695677D}"/>
                </a:ext>
              </a:extLst>
            </p:cNvPr>
            <p:cNvSpPr/>
            <p:nvPr/>
          </p:nvSpPr>
          <p:spPr>
            <a:xfrm>
              <a:off x="4719812" y="2052813"/>
              <a:ext cx="2752378" cy="275237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A6A5CFDF-E92C-2146-9D77-DD2C533DCEB9}"/>
                </a:ext>
              </a:extLst>
            </p:cNvPr>
            <p:cNvSpPr/>
            <p:nvPr/>
          </p:nvSpPr>
          <p:spPr>
            <a:xfrm>
              <a:off x="5854396" y="3357000"/>
              <a:ext cx="1566361" cy="144000"/>
            </a:xfrm>
            <a:custGeom>
              <a:avLst/>
              <a:gdLst>
                <a:gd name="connsiteX0" fmla="*/ 0 w 1566361"/>
                <a:gd name="connsiteY0" fmla="*/ 72000 h 144000"/>
                <a:gd name="connsiteX1" fmla="*/ 72000 w 1566361"/>
                <a:gd name="connsiteY1" fmla="*/ 0 h 144000"/>
                <a:gd name="connsiteX2" fmla="*/ 574568 w 1566361"/>
                <a:gd name="connsiteY2" fmla="*/ 0 h 144000"/>
                <a:gd name="connsiteX3" fmla="*/ 1077135 w 1566361"/>
                <a:gd name="connsiteY3" fmla="*/ 0 h 144000"/>
                <a:gd name="connsiteX4" fmla="*/ 1494361 w 1566361"/>
                <a:gd name="connsiteY4" fmla="*/ 0 h 144000"/>
                <a:gd name="connsiteX5" fmla="*/ 1566361 w 1566361"/>
                <a:gd name="connsiteY5" fmla="*/ 72000 h 144000"/>
                <a:gd name="connsiteX6" fmla="*/ 1566361 w 1566361"/>
                <a:gd name="connsiteY6" fmla="*/ 72000 h 144000"/>
                <a:gd name="connsiteX7" fmla="*/ 1494361 w 1566361"/>
                <a:gd name="connsiteY7" fmla="*/ 144000 h 144000"/>
                <a:gd name="connsiteX8" fmla="*/ 1062911 w 1566361"/>
                <a:gd name="connsiteY8" fmla="*/ 144000 h 144000"/>
                <a:gd name="connsiteX9" fmla="*/ 560344 w 1566361"/>
                <a:gd name="connsiteY9" fmla="*/ 144000 h 144000"/>
                <a:gd name="connsiteX10" fmla="*/ 72000 w 1566361"/>
                <a:gd name="connsiteY10" fmla="*/ 144000 h 144000"/>
                <a:gd name="connsiteX11" fmla="*/ 0 w 1566361"/>
                <a:gd name="connsiteY11" fmla="*/ 72000 h 1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66361" h="144000" fill="none" extrusionOk="0">
                  <a:moveTo>
                    <a:pt x="0" y="72000"/>
                  </a:moveTo>
                  <a:cubicBezTo>
                    <a:pt x="679" y="39266"/>
                    <a:pt x="36192" y="6096"/>
                    <a:pt x="72000" y="0"/>
                  </a:cubicBezTo>
                  <a:cubicBezTo>
                    <a:pt x="310643" y="-18301"/>
                    <a:pt x="381851" y="13311"/>
                    <a:pt x="574568" y="0"/>
                  </a:cubicBezTo>
                  <a:cubicBezTo>
                    <a:pt x="767285" y="-13311"/>
                    <a:pt x="940835" y="15687"/>
                    <a:pt x="1077135" y="0"/>
                  </a:cubicBezTo>
                  <a:cubicBezTo>
                    <a:pt x="1213435" y="-15687"/>
                    <a:pt x="1324970" y="33280"/>
                    <a:pt x="1494361" y="0"/>
                  </a:cubicBezTo>
                  <a:cubicBezTo>
                    <a:pt x="1531032" y="-4625"/>
                    <a:pt x="1564842" y="37952"/>
                    <a:pt x="1566361" y="72000"/>
                  </a:cubicBezTo>
                  <a:lnTo>
                    <a:pt x="1566361" y="72000"/>
                  </a:lnTo>
                  <a:cubicBezTo>
                    <a:pt x="1563614" y="103501"/>
                    <a:pt x="1544079" y="141978"/>
                    <a:pt x="1494361" y="144000"/>
                  </a:cubicBezTo>
                  <a:cubicBezTo>
                    <a:pt x="1366960" y="187979"/>
                    <a:pt x="1277751" y="96089"/>
                    <a:pt x="1062911" y="144000"/>
                  </a:cubicBezTo>
                  <a:cubicBezTo>
                    <a:pt x="848071" y="191911"/>
                    <a:pt x="754584" y="114705"/>
                    <a:pt x="560344" y="144000"/>
                  </a:cubicBezTo>
                  <a:cubicBezTo>
                    <a:pt x="366104" y="173295"/>
                    <a:pt x="316054" y="111188"/>
                    <a:pt x="72000" y="144000"/>
                  </a:cubicBezTo>
                  <a:cubicBezTo>
                    <a:pt x="35476" y="150418"/>
                    <a:pt x="-7404" y="115670"/>
                    <a:pt x="0" y="72000"/>
                  </a:cubicBezTo>
                  <a:close/>
                </a:path>
                <a:path w="1566361" h="144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cubicBezTo>
                    <a:pt x="173628" y="-52357"/>
                    <a:pt x="420369" y="57566"/>
                    <a:pt x="574568" y="0"/>
                  </a:cubicBezTo>
                  <a:cubicBezTo>
                    <a:pt x="728767" y="-57566"/>
                    <a:pt x="880038" y="29712"/>
                    <a:pt x="1034464" y="0"/>
                  </a:cubicBezTo>
                  <a:cubicBezTo>
                    <a:pt x="1188890" y="-29712"/>
                    <a:pt x="1330528" y="7270"/>
                    <a:pt x="1494361" y="0"/>
                  </a:cubicBezTo>
                  <a:cubicBezTo>
                    <a:pt x="1532458" y="-5372"/>
                    <a:pt x="1569205" y="21710"/>
                    <a:pt x="1566361" y="72000"/>
                  </a:cubicBezTo>
                  <a:lnTo>
                    <a:pt x="1566361" y="72000"/>
                  </a:lnTo>
                  <a:cubicBezTo>
                    <a:pt x="1557426" y="105906"/>
                    <a:pt x="1539197" y="135748"/>
                    <a:pt x="1494361" y="144000"/>
                  </a:cubicBezTo>
                  <a:cubicBezTo>
                    <a:pt x="1369827" y="196520"/>
                    <a:pt x="1186133" y="100349"/>
                    <a:pt x="991793" y="144000"/>
                  </a:cubicBezTo>
                  <a:cubicBezTo>
                    <a:pt x="797453" y="187651"/>
                    <a:pt x="686999" y="118921"/>
                    <a:pt x="546120" y="144000"/>
                  </a:cubicBezTo>
                  <a:cubicBezTo>
                    <a:pt x="405241" y="169079"/>
                    <a:pt x="263127" y="103202"/>
                    <a:pt x="72000" y="144000"/>
                  </a:cubicBezTo>
                  <a:cubicBezTo>
                    <a:pt x="38208" y="148885"/>
                    <a:pt x="5180" y="11947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Horas">
            <a:extLst>
              <a:ext uri="{FF2B5EF4-FFF2-40B4-BE49-F238E27FC236}">
                <a16:creationId xmlns:a16="http://schemas.microsoft.com/office/drawing/2014/main" id="{38E558B8-CC4C-AADD-EFCD-56450D0AAE05}"/>
              </a:ext>
            </a:extLst>
          </p:cNvPr>
          <p:cNvGrpSpPr/>
          <p:nvPr/>
        </p:nvGrpSpPr>
        <p:grpSpPr>
          <a:xfrm rot="7200000">
            <a:off x="5786436" y="3734007"/>
            <a:ext cx="620280" cy="620279"/>
            <a:chOff x="5206531" y="2539532"/>
            <a:chExt cx="1778940" cy="1778938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EE3466E-0674-5599-F61A-045A599BCC39}"/>
                </a:ext>
              </a:extLst>
            </p:cNvPr>
            <p:cNvSpPr/>
            <p:nvPr/>
          </p:nvSpPr>
          <p:spPr>
            <a:xfrm>
              <a:off x="5206531" y="2539532"/>
              <a:ext cx="1778940" cy="1778938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98884780-C489-4489-A096-57AF6E75A563}"/>
                </a:ext>
              </a:extLst>
            </p:cNvPr>
            <p:cNvSpPr/>
            <p:nvPr/>
          </p:nvSpPr>
          <p:spPr>
            <a:xfrm>
              <a:off x="6040997" y="2622152"/>
              <a:ext cx="144000" cy="1008000"/>
            </a:xfrm>
            <a:custGeom>
              <a:avLst/>
              <a:gdLst>
                <a:gd name="connsiteX0" fmla="*/ 0 w 144000"/>
                <a:gd name="connsiteY0" fmla="*/ 72000 h 1008000"/>
                <a:gd name="connsiteX1" fmla="*/ 72000 w 144000"/>
                <a:gd name="connsiteY1" fmla="*/ 0 h 1008000"/>
                <a:gd name="connsiteX2" fmla="*/ 72000 w 144000"/>
                <a:gd name="connsiteY2" fmla="*/ 0 h 1008000"/>
                <a:gd name="connsiteX3" fmla="*/ 144000 w 144000"/>
                <a:gd name="connsiteY3" fmla="*/ 72000 h 1008000"/>
                <a:gd name="connsiteX4" fmla="*/ 144000 w 144000"/>
                <a:gd name="connsiteY4" fmla="*/ 478080 h 1008000"/>
                <a:gd name="connsiteX5" fmla="*/ 144000 w 144000"/>
                <a:gd name="connsiteY5" fmla="*/ 936000 h 1008000"/>
                <a:gd name="connsiteX6" fmla="*/ 72000 w 144000"/>
                <a:gd name="connsiteY6" fmla="*/ 1008000 h 1008000"/>
                <a:gd name="connsiteX7" fmla="*/ 72000 w 144000"/>
                <a:gd name="connsiteY7" fmla="*/ 1008000 h 1008000"/>
                <a:gd name="connsiteX8" fmla="*/ 0 w 144000"/>
                <a:gd name="connsiteY8" fmla="*/ 936000 h 1008000"/>
                <a:gd name="connsiteX9" fmla="*/ 0 w 144000"/>
                <a:gd name="connsiteY9" fmla="*/ 512640 h 1008000"/>
                <a:gd name="connsiteX10" fmla="*/ 0 w 144000"/>
                <a:gd name="connsiteY10" fmla="*/ 72000 h 10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000" h="1008000" fill="none" extrusionOk="0">
                  <a:moveTo>
                    <a:pt x="0" y="72000"/>
                  </a:moveTo>
                  <a:cubicBezTo>
                    <a:pt x="-4211" y="31554"/>
                    <a:pt x="38208" y="4885"/>
                    <a:pt x="72000" y="0"/>
                  </a:cubicBezTo>
                  <a:lnTo>
                    <a:pt x="72000" y="0"/>
                  </a:lnTo>
                  <a:cubicBezTo>
                    <a:pt x="116945" y="7710"/>
                    <a:pt x="144679" y="39266"/>
                    <a:pt x="144000" y="72000"/>
                  </a:cubicBezTo>
                  <a:cubicBezTo>
                    <a:pt x="186353" y="207784"/>
                    <a:pt x="131154" y="364510"/>
                    <a:pt x="144000" y="478080"/>
                  </a:cubicBezTo>
                  <a:cubicBezTo>
                    <a:pt x="156846" y="591650"/>
                    <a:pt x="141549" y="712011"/>
                    <a:pt x="144000" y="936000"/>
                  </a:cubicBezTo>
                  <a:cubicBezTo>
                    <a:pt x="134647" y="977301"/>
                    <a:pt x="109355" y="1006337"/>
                    <a:pt x="72000" y="1008000"/>
                  </a:cubicBezTo>
                  <a:lnTo>
                    <a:pt x="72000" y="1008000"/>
                  </a:lnTo>
                  <a:cubicBezTo>
                    <a:pt x="28815" y="1007757"/>
                    <a:pt x="-3173" y="969297"/>
                    <a:pt x="0" y="936000"/>
                  </a:cubicBezTo>
                  <a:cubicBezTo>
                    <a:pt x="-43592" y="737926"/>
                    <a:pt x="40985" y="651105"/>
                    <a:pt x="0" y="512640"/>
                  </a:cubicBezTo>
                  <a:cubicBezTo>
                    <a:pt x="-40985" y="374175"/>
                    <a:pt x="27399" y="249877"/>
                    <a:pt x="0" y="72000"/>
                  </a:cubicBezTo>
                  <a:close/>
                </a:path>
                <a:path w="144000" h="1008000" stroke="0" extrusionOk="0">
                  <a:moveTo>
                    <a:pt x="0" y="72000"/>
                  </a:moveTo>
                  <a:cubicBezTo>
                    <a:pt x="-5098" y="29090"/>
                    <a:pt x="30262" y="740"/>
                    <a:pt x="72000" y="0"/>
                  </a:cubicBezTo>
                  <a:lnTo>
                    <a:pt x="72000" y="0"/>
                  </a:lnTo>
                  <a:cubicBezTo>
                    <a:pt x="115196" y="722"/>
                    <a:pt x="137093" y="32455"/>
                    <a:pt x="144000" y="72000"/>
                  </a:cubicBezTo>
                  <a:cubicBezTo>
                    <a:pt x="176885" y="258796"/>
                    <a:pt x="126253" y="309731"/>
                    <a:pt x="144000" y="521280"/>
                  </a:cubicBezTo>
                  <a:cubicBezTo>
                    <a:pt x="161747" y="732829"/>
                    <a:pt x="122307" y="843505"/>
                    <a:pt x="144000" y="936000"/>
                  </a:cubicBezTo>
                  <a:cubicBezTo>
                    <a:pt x="145127" y="975899"/>
                    <a:pt x="114474" y="1002425"/>
                    <a:pt x="72000" y="1008000"/>
                  </a:cubicBezTo>
                  <a:lnTo>
                    <a:pt x="72000" y="1008000"/>
                  </a:lnTo>
                  <a:cubicBezTo>
                    <a:pt x="25588" y="1006982"/>
                    <a:pt x="-8570" y="983834"/>
                    <a:pt x="0" y="936000"/>
                  </a:cubicBezTo>
                  <a:cubicBezTo>
                    <a:pt x="-20819" y="775508"/>
                    <a:pt x="32658" y="644036"/>
                    <a:pt x="0" y="521280"/>
                  </a:cubicBezTo>
                  <a:cubicBezTo>
                    <a:pt x="-32658" y="398524"/>
                    <a:pt x="11331" y="224985"/>
                    <a:pt x="0" y="720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!!bannerE">
            <a:extLst>
              <a:ext uri="{FF2B5EF4-FFF2-40B4-BE49-F238E27FC236}">
                <a16:creationId xmlns:a16="http://schemas.microsoft.com/office/drawing/2014/main" id="{18F53938-F7D3-E841-1BBB-0694343F5EDC}"/>
              </a:ext>
            </a:extLst>
          </p:cNvPr>
          <p:cNvGrpSpPr/>
          <p:nvPr/>
        </p:nvGrpSpPr>
        <p:grpSpPr>
          <a:xfrm>
            <a:off x="695325" y="1802807"/>
            <a:ext cx="5082793" cy="4461115"/>
            <a:chOff x="695325" y="1776173"/>
            <a:chExt cx="5082793" cy="4461115"/>
          </a:xfrm>
        </p:grpSpPr>
        <p:sp>
          <p:nvSpPr>
            <p:cNvPr id="5" name="!!bannerE">
              <a:extLst>
                <a:ext uri="{FF2B5EF4-FFF2-40B4-BE49-F238E27FC236}">
                  <a16:creationId xmlns:a16="http://schemas.microsoft.com/office/drawing/2014/main" id="{A386B09F-A795-04EB-2F28-528A997B0836}"/>
                </a:ext>
              </a:extLst>
            </p:cNvPr>
            <p:cNvSpPr/>
            <p:nvPr/>
          </p:nvSpPr>
          <p:spPr>
            <a:xfrm>
              <a:off x="695325" y="1776173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>
                  <a:moveTo>
                    <a:pt x="337350" y="0"/>
                  </a:moveTo>
                  <a:lnTo>
                    <a:pt x="4745443" y="0"/>
                  </a:lnTo>
                  <a:cubicBezTo>
                    <a:pt x="4931756" y="0"/>
                    <a:pt x="5082793" y="151037"/>
                    <a:pt x="5082793" y="337350"/>
                  </a:cubicBezTo>
                  <a:lnTo>
                    <a:pt x="5082793" y="1387956"/>
                  </a:lnTo>
                  <a:lnTo>
                    <a:pt x="5004543" y="1413763"/>
                  </a:lnTo>
                  <a:cubicBezTo>
                    <a:pt x="4648802" y="1548897"/>
                    <a:pt x="4423062" y="1853178"/>
                    <a:pt x="4435879" y="2230556"/>
                  </a:cubicBezTo>
                  <a:cubicBezTo>
                    <a:pt x="4480248" y="2621229"/>
                    <a:pt x="4689350" y="2921389"/>
                    <a:pt x="5024232" y="3051736"/>
                  </a:cubicBezTo>
                  <a:lnTo>
                    <a:pt x="5082793" y="3071413"/>
                  </a:lnTo>
                  <a:lnTo>
                    <a:pt x="5082793" y="4123765"/>
                  </a:lnTo>
                  <a:cubicBezTo>
                    <a:pt x="5082793" y="4310078"/>
                    <a:pt x="4931756" y="4461115"/>
                    <a:pt x="4745443" y="4461115"/>
                  </a:cubicBezTo>
                  <a:lnTo>
                    <a:pt x="337350" y="4461115"/>
                  </a:lnTo>
                  <a:cubicBezTo>
                    <a:pt x="151037" y="4461115"/>
                    <a:pt x="0" y="4310078"/>
                    <a:pt x="0" y="4123765"/>
                  </a:cubicBezTo>
                  <a:lnTo>
                    <a:pt x="0" y="337350"/>
                  </a:lnTo>
                  <a:cubicBezTo>
                    <a:pt x="0" y="151037"/>
                    <a:pt x="151037" y="0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99454083"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6" name="titulo1">
              <a:extLst>
                <a:ext uri="{FF2B5EF4-FFF2-40B4-BE49-F238E27FC236}">
                  <a16:creationId xmlns:a16="http://schemas.microsoft.com/office/drawing/2014/main" id="{3401BC70-949A-09DF-991D-2FC76ED202FE}"/>
                </a:ext>
              </a:extLst>
            </p:cNvPr>
            <p:cNvSpPr txBox="1"/>
            <p:nvPr/>
          </p:nvSpPr>
          <p:spPr>
            <a:xfrm>
              <a:off x="1598677" y="2124101"/>
              <a:ext cx="32760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POSITIVO</a:t>
              </a:r>
            </a:p>
          </p:txBody>
        </p:sp>
      </p:grpSp>
      <p:sp>
        <p:nvSpPr>
          <p:cNvPr id="7" name="legenda1">
            <a:extLst>
              <a:ext uri="{FF2B5EF4-FFF2-40B4-BE49-F238E27FC236}">
                <a16:creationId xmlns:a16="http://schemas.microsoft.com/office/drawing/2014/main" id="{14538158-D06F-57FE-5DEE-33A21EFBB8E9}"/>
              </a:ext>
            </a:extLst>
          </p:cNvPr>
          <p:cNvSpPr txBox="1"/>
          <p:nvPr/>
        </p:nvSpPr>
        <p:spPr>
          <a:xfrm>
            <a:off x="993914" y="3088580"/>
            <a:ext cx="4039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dirty="0">
                <a:solidFill>
                  <a:schemeClr val="bg1"/>
                </a:solidFill>
              </a:rPr>
              <a:t>Uso adequado do tempo demonstra </a:t>
            </a:r>
            <a:r>
              <a:rPr lang="pt-B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organização, respeito e melhora o engajamento.</a:t>
            </a:r>
          </a:p>
        </p:txBody>
      </p:sp>
      <p:grpSp>
        <p:nvGrpSpPr>
          <p:cNvPr id="8" name="!!bannerD">
            <a:extLst>
              <a:ext uri="{FF2B5EF4-FFF2-40B4-BE49-F238E27FC236}">
                <a16:creationId xmlns:a16="http://schemas.microsoft.com/office/drawing/2014/main" id="{D72345BB-2E29-2DF8-BB9C-F3C5398197F2}"/>
              </a:ext>
            </a:extLst>
          </p:cNvPr>
          <p:cNvGrpSpPr/>
          <p:nvPr/>
        </p:nvGrpSpPr>
        <p:grpSpPr>
          <a:xfrm>
            <a:off x="6411728" y="1802806"/>
            <a:ext cx="5082793" cy="4461115"/>
            <a:chOff x="6411728" y="1776172"/>
            <a:chExt cx="5082793" cy="4461115"/>
          </a:xfrm>
        </p:grpSpPr>
        <p:sp>
          <p:nvSpPr>
            <p:cNvPr id="9" name="!!bannerD">
              <a:extLst>
                <a:ext uri="{FF2B5EF4-FFF2-40B4-BE49-F238E27FC236}">
                  <a16:creationId xmlns:a16="http://schemas.microsoft.com/office/drawing/2014/main" id="{6E54D491-45AF-1B4F-1B0B-534BD18BABAE}"/>
                </a:ext>
              </a:extLst>
            </p:cNvPr>
            <p:cNvSpPr/>
            <p:nvPr/>
          </p:nvSpPr>
          <p:spPr>
            <a:xfrm flipH="1">
              <a:off x="6411728" y="1776172"/>
              <a:ext cx="5082793" cy="4461115"/>
            </a:xfrm>
            <a:custGeom>
              <a:avLst/>
              <a:gdLst>
                <a:gd name="connsiteX0" fmla="*/ 337350 w 5082793"/>
                <a:gd name="connsiteY0" fmla="*/ 0 h 4461115"/>
                <a:gd name="connsiteX1" fmla="*/ 4745443 w 5082793"/>
                <a:gd name="connsiteY1" fmla="*/ 0 h 4461115"/>
                <a:gd name="connsiteX2" fmla="*/ 5082793 w 5082793"/>
                <a:gd name="connsiteY2" fmla="*/ 337350 h 4461115"/>
                <a:gd name="connsiteX3" fmla="*/ 5082793 w 5082793"/>
                <a:gd name="connsiteY3" fmla="*/ 1387956 h 4461115"/>
                <a:gd name="connsiteX4" fmla="*/ 5004543 w 5082793"/>
                <a:gd name="connsiteY4" fmla="*/ 1413763 h 4461115"/>
                <a:gd name="connsiteX5" fmla="*/ 4435879 w 5082793"/>
                <a:gd name="connsiteY5" fmla="*/ 2230556 h 4461115"/>
                <a:gd name="connsiteX6" fmla="*/ 5024232 w 5082793"/>
                <a:gd name="connsiteY6" fmla="*/ 3051736 h 4461115"/>
                <a:gd name="connsiteX7" fmla="*/ 5082793 w 5082793"/>
                <a:gd name="connsiteY7" fmla="*/ 3071413 h 4461115"/>
                <a:gd name="connsiteX8" fmla="*/ 5082793 w 5082793"/>
                <a:gd name="connsiteY8" fmla="*/ 4123765 h 4461115"/>
                <a:gd name="connsiteX9" fmla="*/ 4745443 w 5082793"/>
                <a:gd name="connsiteY9" fmla="*/ 4461115 h 4461115"/>
                <a:gd name="connsiteX10" fmla="*/ 337350 w 5082793"/>
                <a:gd name="connsiteY10" fmla="*/ 4461115 h 4461115"/>
                <a:gd name="connsiteX11" fmla="*/ 0 w 5082793"/>
                <a:gd name="connsiteY11" fmla="*/ 4123765 h 4461115"/>
                <a:gd name="connsiteX12" fmla="*/ 0 w 5082793"/>
                <a:gd name="connsiteY12" fmla="*/ 337350 h 4461115"/>
                <a:gd name="connsiteX13" fmla="*/ 337350 w 5082793"/>
                <a:gd name="connsiteY13" fmla="*/ 0 h 446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2793" h="4461115" extrusionOk="0">
                  <a:moveTo>
                    <a:pt x="337350" y="0"/>
                  </a:moveTo>
                  <a:cubicBezTo>
                    <a:pt x="2022357" y="118645"/>
                    <a:pt x="3816972" y="116012"/>
                    <a:pt x="4745443" y="0"/>
                  </a:cubicBezTo>
                  <a:cubicBezTo>
                    <a:pt x="4966404" y="7294"/>
                    <a:pt x="5055930" y="151891"/>
                    <a:pt x="5082793" y="337350"/>
                  </a:cubicBezTo>
                  <a:cubicBezTo>
                    <a:pt x="5110841" y="729397"/>
                    <a:pt x="5021731" y="1096889"/>
                    <a:pt x="5082793" y="1387956"/>
                  </a:cubicBezTo>
                  <a:cubicBezTo>
                    <a:pt x="5065753" y="1389464"/>
                    <a:pt x="5016562" y="1407731"/>
                    <a:pt x="5004543" y="1413763"/>
                  </a:cubicBezTo>
                  <a:cubicBezTo>
                    <a:pt x="4711854" y="1556377"/>
                    <a:pt x="4450938" y="1795809"/>
                    <a:pt x="4435879" y="2230556"/>
                  </a:cubicBezTo>
                  <a:cubicBezTo>
                    <a:pt x="4410870" y="2610605"/>
                    <a:pt x="4638288" y="2969463"/>
                    <a:pt x="5024232" y="3051736"/>
                  </a:cubicBezTo>
                  <a:cubicBezTo>
                    <a:pt x="5044495" y="3056471"/>
                    <a:pt x="5057857" y="3059475"/>
                    <a:pt x="5082793" y="3071413"/>
                  </a:cubicBezTo>
                  <a:cubicBezTo>
                    <a:pt x="5005092" y="3553642"/>
                    <a:pt x="5156738" y="3978412"/>
                    <a:pt x="5082793" y="4123765"/>
                  </a:cubicBezTo>
                  <a:cubicBezTo>
                    <a:pt x="5073698" y="4308607"/>
                    <a:pt x="4948641" y="4474924"/>
                    <a:pt x="4745443" y="4461115"/>
                  </a:cubicBezTo>
                  <a:cubicBezTo>
                    <a:pt x="3990894" y="4330161"/>
                    <a:pt x="1931192" y="4417541"/>
                    <a:pt x="337350" y="4461115"/>
                  </a:cubicBezTo>
                  <a:cubicBezTo>
                    <a:pt x="170007" y="4490335"/>
                    <a:pt x="3116" y="4313895"/>
                    <a:pt x="0" y="4123765"/>
                  </a:cubicBezTo>
                  <a:cubicBezTo>
                    <a:pt x="150439" y="3009228"/>
                    <a:pt x="-85879" y="1259489"/>
                    <a:pt x="0" y="337350"/>
                  </a:cubicBezTo>
                  <a:cubicBezTo>
                    <a:pt x="-14348" y="153393"/>
                    <a:pt x="135662" y="-10609"/>
                    <a:pt x="33735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alpha val="8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7350 w 5082793"/>
                        <a:gd name="connsiteY0" fmla="*/ 0 h 4461115"/>
                        <a:gd name="connsiteX1" fmla="*/ 4745443 w 5082793"/>
                        <a:gd name="connsiteY1" fmla="*/ 0 h 4461115"/>
                        <a:gd name="connsiteX2" fmla="*/ 5082793 w 5082793"/>
                        <a:gd name="connsiteY2" fmla="*/ 337350 h 4461115"/>
                        <a:gd name="connsiteX3" fmla="*/ 5082793 w 5082793"/>
                        <a:gd name="connsiteY3" fmla="*/ 1387956 h 4461115"/>
                        <a:gd name="connsiteX4" fmla="*/ 5004543 w 5082793"/>
                        <a:gd name="connsiteY4" fmla="*/ 1413763 h 4461115"/>
                        <a:gd name="connsiteX5" fmla="*/ 4435879 w 5082793"/>
                        <a:gd name="connsiteY5" fmla="*/ 2230556 h 4461115"/>
                        <a:gd name="connsiteX6" fmla="*/ 5024232 w 5082793"/>
                        <a:gd name="connsiteY6" fmla="*/ 3051736 h 4461115"/>
                        <a:gd name="connsiteX7" fmla="*/ 5082793 w 5082793"/>
                        <a:gd name="connsiteY7" fmla="*/ 3071413 h 4461115"/>
                        <a:gd name="connsiteX8" fmla="*/ 5082793 w 5082793"/>
                        <a:gd name="connsiteY8" fmla="*/ 4123765 h 4461115"/>
                        <a:gd name="connsiteX9" fmla="*/ 4745443 w 5082793"/>
                        <a:gd name="connsiteY9" fmla="*/ 4461115 h 4461115"/>
                        <a:gd name="connsiteX10" fmla="*/ 337350 w 5082793"/>
                        <a:gd name="connsiteY10" fmla="*/ 4461115 h 4461115"/>
                        <a:gd name="connsiteX11" fmla="*/ 0 w 5082793"/>
                        <a:gd name="connsiteY11" fmla="*/ 4123765 h 4461115"/>
                        <a:gd name="connsiteX12" fmla="*/ 0 w 5082793"/>
                        <a:gd name="connsiteY12" fmla="*/ 337350 h 4461115"/>
                        <a:gd name="connsiteX13" fmla="*/ 337350 w 5082793"/>
                        <a:gd name="connsiteY13" fmla="*/ 0 h 4461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5082793" h="4461115">
                          <a:moveTo>
                            <a:pt x="337350" y="0"/>
                          </a:moveTo>
                          <a:lnTo>
                            <a:pt x="4745443" y="0"/>
                          </a:lnTo>
                          <a:cubicBezTo>
                            <a:pt x="4931756" y="0"/>
                            <a:pt x="5082793" y="151037"/>
                            <a:pt x="5082793" y="337350"/>
                          </a:cubicBezTo>
                          <a:lnTo>
                            <a:pt x="5082793" y="1387956"/>
                          </a:lnTo>
                          <a:lnTo>
                            <a:pt x="5004543" y="1413763"/>
                          </a:lnTo>
                          <a:cubicBezTo>
                            <a:pt x="4648802" y="1548897"/>
                            <a:pt x="4423062" y="1853178"/>
                            <a:pt x="4435879" y="2230556"/>
                          </a:cubicBezTo>
                          <a:cubicBezTo>
                            <a:pt x="4480248" y="2621229"/>
                            <a:pt x="4689350" y="2921389"/>
                            <a:pt x="5024232" y="3051736"/>
                          </a:cubicBezTo>
                          <a:lnTo>
                            <a:pt x="5082793" y="3071413"/>
                          </a:lnTo>
                          <a:lnTo>
                            <a:pt x="5082793" y="4123765"/>
                          </a:lnTo>
                          <a:cubicBezTo>
                            <a:pt x="5082793" y="4310078"/>
                            <a:pt x="4931756" y="4461115"/>
                            <a:pt x="4745443" y="4461115"/>
                          </a:cubicBezTo>
                          <a:lnTo>
                            <a:pt x="337350" y="4461115"/>
                          </a:lnTo>
                          <a:cubicBezTo>
                            <a:pt x="151037" y="4461115"/>
                            <a:pt x="0" y="4310078"/>
                            <a:pt x="0" y="4123765"/>
                          </a:cubicBezTo>
                          <a:lnTo>
                            <a:pt x="0" y="337350"/>
                          </a:lnTo>
                          <a:cubicBezTo>
                            <a:pt x="0" y="151037"/>
                            <a:pt x="151037" y="0"/>
                            <a:pt x="33735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10" name="titulo4">
              <a:extLst>
                <a:ext uri="{FF2B5EF4-FFF2-40B4-BE49-F238E27FC236}">
                  <a16:creationId xmlns:a16="http://schemas.microsoft.com/office/drawing/2014/main" id="{AFA02A61-34DE-55B3-D37E-67A49DC76B3D}"/>
                </a:ext>
              </a:extLst>
            </p:cNvPr>
            <p:cNvSpPr txBox="1"/>
            <p:nvPr/>
          </p:nvSpPr>
          <p:spPr>
            <a:xfrm>
              <a:off x="7349635" y="2124101"/>
              <a:ext cx="32069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38100" dir="2700000" algn="tl" rotWithShape="0">
                      <a:prstClr val="black">
                        <a:alpha val="53000"/>
                      </a:prstClr>
                    </a:outerShdw>
                  </a:effectLst>
                  <a:latin typeface="+mj-lt"/>
                </a:rPr>
                <a:t>NEGATIVO</a:t>
              </a:r>
            </a:p>
          </p:txBody>
        </p:sp>
      </p:grpSp>
      <p:sp>
        <p:nvSpPr>
          <p:cNvPr id="11" name="legenda2">
            <a:extLst>
              <a:ext uri="{FF2B5EF4-FFF2-40B4-BE49-F238E27FC236}">
                <a16:creationId xmlns:a16="http://schemas.microsoft.com/office/drawing/2014/main" id="{17128E5D-5FCD-6640-1344-EC84B1483A91}"/>
              </a:ext>
            </a:extLst>
          </p:cNvPr>
          <p:cNvSpPr txBox="1"/>
          <p:nvPr/>
        </p:nvSpPr>
        <p:spPr>
          <a:xfrm>
            <a:off x="7225876" y="3088580"/>
            <a:ext cx="39722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algn="ctr"/>
            <a:r>
              <a:rPr lang="pt-BR" dirty="0"/>
              <a:t>Má gestão do tempo transmite </a:t>
            </a:r>
            <a:r>
              <a:rPr lang="pt-B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falta de comprometimento, ansiedade ou</a:t>
            </a:r>
          </a:p>
        </p:txBody>
      </p:sp>
    </p:spTree>
    <p:extLst>
      <p:ext uri="{BB962C8B-B14F-4D97-AF65-F5344CB8AC3E}">
        <p14:creationId xmlns:p14="http://schemas.microsoft.com/office/powerpoint/2010/main" val="275532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tângulo 160">
            <a:extLst>
              <a:ext uri="{FF2B5EF4-FFF2-40B4-BE49-F238E27FC236}">
                <a16:creationId xmlns:a16="http://schemas.microsoft.com/office/drawing/2014/main" id="{E82D0B9E-1AF8-C454-87D9-8C68FE268233}"/>
              </a:ext>
            </a:extLst>
          </p:cNvPr>
          <p:cNvSpPr/>
          <p:nvPr/>
        </p:nvSpPr>
        <p:spPr>
          <a:xfrm>
            <a:off x="-204000" y="5201476"/>
            <a:ext cx="12600000" cy="72000"/>
          </a:xfrm>
          <a:custGeom>
            <a:avLst/>
            <a:gdLst>
              <a:gd name="connsiteX0" fmla="*/ 0 w 12600000"/>
              <a:gd name="connsiteY0" fmla="*/ 0 h 72000"/>
              <a:gd name="connsiteX1" fmla="*/ 663158 w 12600000"/>
              <a:gd name="connsiteY1" fmla="*/ 0 h 72000"/>
              <a:gd name="connsiteX2" fmla="*/ 1326316 w 12600000"/>
              <a:gd name="connsiteY2" fmla="*/ 0 h 72000"/>
              <a:gd name="connsiteX3" fmla="*/ 2241474 w 12600000"/>
              <a:gd name="connsiteY3" fmla="*/ 0 h 72000"/>
              <a:gd name="connsiteX4" fmla="*/ 2778632 w 12600000"/>
              <a:gd name="connsiteY4" fmla="*/ 0 h 72000"/>
              <a:gd name="connsiteX5" fmla="*/ 3315789 w 12600000"/>
              <a:gd name="connsiteY5" fmla="*/ 0 h 72000"/>
              <a:gd name="connsiteX6" fmla="*/ 3978947 w 12600000"/>
              <a:gd name="connsiteY6" fmla="*/ 0 h 72000"/>
              <a:gd name="connsiteX7" fmla="*/ 4768105 w 12600000"/>
              <a:gd name="connsiteY7" fmla="*/ 0 h 72000"/>
              <a:gd name="connsiteX8" fmla="*/ 5557263 w 12600000"/>
              <a:gd name="connsiteY8" fmla="*/ 0 h 72000"/>
              <a:gd name="connsiteX9" fmla="*/ 6346421 w 12600000"/>
              <a:gd name="connsiteY9" fmla="*/ 0 h 72000"/>
              <a:gd name="connsiteX10" fmla="*/ 7261579 w 12600000"/>
              <a:gd name="connsiteY10" fmla="*/ 0 h 72000"/>
              <a:gd name="connsiteX11" fmla="*/ 7924737 w 12600000"/>
              <a:gd name="connsiteY11" fmla="*/ 0 h 72000"/>
              <a:gd name="connsiteX12" fmla="*/ 8713895 w 12600000"/>
              <a:gd name="connsiteY12" fmla="*/ 0 h 72000"/>
              <a:gd name="connsiteX13" fmla="*/ 9377053 w 12600000"/>
              <a:gd name="connsiteY13" fmla="*/ 0 h 72000"/>
              <a:gd name="connsiteX14" fmla="*/ 10040211 w 12600000"/>
              <a:gd name="connsiteY14" fmla="*/ 0 h 72000"/>
              <a:gd name="connsiteX15" fmla="*/ 10703368 w 12600000"/>
              <a:gd name="connsiteY15" fmla="*/ 0 h 72000"/>
              <a:gd name="connsiteX16" fmla="*/ 10988526 w 12600000"/>
              <a:gd name="connsiteY16" fmla="*/ 0 h 72000"/>
              <a:gd name="connsiteX17" fmla="*/ 11777684 w 12600000"/>
              <a:gd name="connsiteY17" fmla="*/ 0 h 72000"/>
              <a:gd name="connsiteX18" fmla="*/ 12600000 w 12600000"/>
              <a:gd name="connsiteY18" fmla="*/ 0 h 72000"/>
              <a:gd name="connsiteX19" fmla="*/ 12600000 w 12600000"/>
              <a:gd name="connsiteY19" fmla="*/ 72000 h 72000"/>
              <a:gd name="connsiteX20" fmla="*/ 12062842 w 12600000"/>
              <a:gd name="connsiteY20" fmla="*/ 72000 h 72000"/>
              <a:gd name="connsiteX21" fmla="*/ 11399684 w 12600000"/>
              <a:gd name="connsiteY21" fmla="*/ 72000 h 72000"/>
              <a:gd name="connsiteX22" fmla="*/ 11114526 w 12600000"/>
              <a:gd name="connsiteY22" fmla="*/ 72000 h 72000"/>
              <a:gd name="connsiteX23" fmla="*/ 10577368 w 12600000"/>
              <a:gd name="connsiteY23" fmla="*/ 72000 h 72000"/>
              <a:gd name="connsiteX24" fmla="*/ 9788211 w 12600000"/>
              <a:gd name="connsiteY24" fmla="*/ 72000 h 72000"/>
              <a:gd name="connsiteX25" fmla="*/ 9377053 w 12600000"/>
              <a:gd name="connsiteY25" fmla="*/ 72000 h 72000"/>
              <a:gd name="connsiteX26" fmla="*/ 8461895 w 12600000"/>
              <a:gd name="connsiteY26" fmla="*/ 72000 h 72000"/>
              <a:gd name="connsiteX27" fmla="*/ 7546737 w 12600000"/>
              <a:gd name="connsiteY27" fmla="*/ 72000 h 72000"/>
              <a:gd name="connsiteX28" fmla="*/ 6883579 w 12600000"/>
              <a:gd name="connsiteY28" fmla="*/ 72000 h 72000"/>
              <a:gd name="connsiteX29" fmla="*/ 5968421 w 12600000"/>
              <a:gd name="connsiteY29" fmla="*/ 72000 h 72000"/>
              <a:gd name="connsiteX30" fmla="*/ 5305263 w 12600000"/>
              <a:gd name="connsiteY30" fmla="*/ 72000 h 72000"/>
              <a:gd name="connsiteX31" fmla="*/ 4516105 w 12600000"/>
              <a:gd name="connsiteY31" fmla="*/ 72000 h 72000"/>
              <a:gd name="connsiteX32" fmla="*/ 4230947 w 12600000"/>
              <a:gd name="connsiteY32" fmla="*/ 72000 h 72000"/>
              <a:gd name="connsiteX33" fmla="*/ 3315789 w 12600000"/>
              <a:gd name="connsiteY33" fmla="*/ 72000 h 72000"/>
              <a:gd name="connsiteX34" fmla="*/ 2778632 w 12600000"/>
              <a:gd name="connsiteY34" fmla="*/ 72000 h 72000"/>
              <a:gd name="connsiteX35" fmla="*/ 1989474 w 12600000"/>
              <a:gd name="connsiteY35" fmla="*/ 72000 h 72000"/>
              <a:gd name="connsiteX36" fmla="*/ 1704316 w 12600000"/>
              <a:gd name="connsiteY36" fmla="*/ 72000 h 72000"/>
              <a:gd name="connsiteX37" fmla="*/ 789158 w 12600000"/>
              <a:gd name="connsiteY37" fmla="*/ 72000 h 72000"/>
              <a:gd name="connsiteX38" fmla="*/ 0 w 12600000"/>
              <a:gd name="connsiteY38" fmla="*/ 72000 h 72000"/>
              <a:gd name="connsiteX39" fmla="*/ 0 w 12600000"/>
              <a:gd name="connsiteY39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600000" h="72000" fill="none" extrusionOk="0">
                <a:moveTo>
                  <a:pt x="0" y="0"/>
                </a:moveTo>
                <a:cubicBezTo>
                  <a:pt x="135421" y="26975"/>
                  <a:pt x="371306" y="-25208"/>
                  <a:pt x="663158" y="0"/>
                </a:cubicBezTo>
                <a:cubicBezTo>
                  <a:pt x="955010" y="25208"/>
                  <a:pt x="1072562" y="-31763"/>
                  <a:pt x="1326316" y="0"/>
                </a:cubicBezTo>
                <a:cubicBezTo>
                  <a:pt x="1580070" y="31763"/>
                  <a:pt x="1836528" y="-11630"/>
                  <a:pt x="2241474" y="0"/>
                </a:cubicBezTo>
                <a:cubicBezTo>
                  <a:pt x="2646420" y="11630"/>
                  <a:pt x="2539777" y="-15013"/>
                  <a:pt x="2778632" y="0"/>
                </a:cubicBezTo>
                <a:cubicBezTo>
                  <a:pt x="3017487" y="15013"/>
                  <a:pt x="3172740" y="-24321"/>
                  <a:pt x="3315789" y="0"/>
                </a:cubicBezTo>
                <a:cubicBezTo>
                  <a:pt x="3458838" y="24321"/>
                  <a:pt x="3650155" y="23311"/>
                  <a:pt x="3978947" y="0"/>
                </a:cubicBezTo>
                <a:cubicBezTo>
                  <a:pt x="4307739" y="-23311"/>
                  <a:pt x="4577587" y="8968"/>
                  <a:pt x="4768105" y="0"/>
                </a:cubicBezTo>
                <a:cubicBezTo>
                  <a:pt x="4958623" y="-8968"/>
                  <a:pt x="5341293" y="-10990"/>
                  <a:pt x="5557263" y="0"/>
                </a:cubicBezTo>
                <a:cubicBezTo>
                  <a:pt x="5773233" y="10990"/>
                  <a:pt x="6105561" y="-26268"/>
                  <a:pt x="6346421" y="0"/>
                </a:cubicBezTo>
                <a:cubicBezTo>
                  <a:pt x="6587281" y="26268"/>
                  <a:pt x="6811650" y="22805"/>
                  <a:pt x="7261579" y="0"/>
                </a:cubicBezTo>
                <a:cubicBezTo>
                  <a:pt x="7711508" y="-22805"/>
                  <a:pt x="7650406" y="27867"/>
                  <a:pt x="7924737" y="0"/>
                </a:cubicBezTo>
                <a:cubicBezTo>
                  <a:pt x="8199068" y="-27867"/>
                  <a:pt x="8433624" y="-13250"/>
                  <a:pt x="8713895" y="0"/>
                </a:cubicBezTo>
                <a:cubicBezTo>
                  <a:pt x="8994166" y="13250"/>
                  <a:pt x="9051064" y="-6710"/>
                  <a:pt x="9377053" y="0"/>
                </a:cubicBezTo>
                <a:cubicBezTo>
                  <a:pt x="9703042" y="6710"/>
                  <a:pt x="9900641" y="-5890"/>
                  <a:pt x="10040211" y="0"/>
                </a:cubicBezTo>
                <a:cubicBezTo>
                  <a:pt x="10179781" y="5890"/>
                  <a:pt x="10410693" y="8772"/>
                  <a:pt x="10703368" y="0"/>
                </a:cubicBezTo>
                <a:cubicBezTo>
                  <a:pt x="10996043" y="-8772"/>
                  <a:pt x="10882421" y="-4972"/>
                  <a:pt x="10988526" y="0"/>
                </a:cubicBezTo>
                <a:cubicBezTo>
                  <a:pt x="11094631" y="4972"/>
                  <a:pt x="11540432" y="-31992"/>
                  <a:pt x="11777684" y="0"/>
                </a:cubicBezTo>
                <a:cubicBezTo>
                  <a:pt x="12014936" y="31992"/>
                  <a:pt x="12241311" y="38282"/>
                  <a:pt x="12600000" y="0"/>
                </a:cubicBezTo>
                <a:cubicBezTo>
                  <a:pt x="12601928" y="18173"/>
                  <a:pt x="12600184" y="50495"/>
                  <a:pt x="12600000" y="72000"/>
                </a:cubicBezTo>
                <a:cubicBezTo>
                  <a:pt x="12416757" y="50826"/>
                  <a:pt x="12255422" y="47973"/>
                  <a:pt x="12062842" y="72000"/>
                </a:cubicBezTo>
                <a:cubicBezTo>
                  <a:pt x="11870262" y="96027"/>
                  <a:pt x="11679319" y="48763"/>
                  <a:pt x="11399684" y="72000"/>
                </a:cubicBezTo>
                <a:cubicBezTo>
                  <a:pt x="11120049" y="95237"/>
                  <a:pt x="11190030" y="71513"/>
                  <a:pt x="11114526" y="72000"/>
                </a:cubicBezTo>
                <a:cubicBezTo>
                  <a:pt x="11039022" y="72487"/>
                  <a:pt x="10763939" y="89510"/>
                  <a:pt x="10577368" y="72000"/>
                </a:cubicBezTo>
                <a:cubicBezTo>
                  <a:pt x="10390797" y="54490"/>
                  <a:pt x="10005540" y="78967"/>
                  <a:pt x="9788211" y="72000"/>
                </a:cubicBezTo>
                <a:cubicBezTo>
                  <a:pt x="9570882" y="65033"/>
                  <a:pt x="9561456" y="82062"/>
                  <a:pt x="9377053" y="72000"/>
                </a:cubicBezTo>
                <a:cubicBezTo>
                  <a:pt x="9192650" y="61938"/>
                  <a:pt x="8830481" y="116505"/>
                  <a:pt x="8461895" y="72000"/>
                </a:cubicBezTo>
                <a:cubicBezTo>
                  <a:pt x="8093309" y="27495"/>
                  <a:pt x="7768063" y="104785"/>
                  <a:pt x="7546737" y="72000"/>
                </a:cubicBezTo>
                <a:cubicBezTo>
                  <a:pt x="7325411" y="39215"/>
                  <a:pt x="7135664" y="98381"/>
                  <a:pt x="6883579" y="72000"/>
                </a:cubicBezTo>
                <a:cubicBezTo>
                  <a:pt x="6631494" y="45619"/>
                  <a:pt x="6245899" y="54569"/>
                  <a:pt x="5968421" y="72000"/>
                </a:cubicBezTo>
                <a:cubicBezTo>
                  <a:pt x="5690943" y="89431"/>
                  <a:pt x="5573371" y="79943"/>
                  <a:pt x="5305263" y="72000"/>
                </a:cubicBezTo>
                <a:cubicBezTo>
                  <a:pt x="5037155" y="64057"/>
                  <a:pt x="4856340" y="89076"/>
                  <a:pt x="4516105" y="72000"/>
                </a:cubicBezTo>
                <a:cubicBezTo>
                  <a:pt x="4175870" y="54924"/>
                  <a:pt x="4319282" y="80241"/>
                  <a:pt x="4230947" y="72000"/>
                </a:cubicBezTo>
                <a:cubicBezTo>
                  <a:pt x="4142612" y="63759"/>
                  <a:pt x="3684813" y="85193"/>
                  <a:pt x="3315789" y="72000"/>
                </a:cubicBezTo>
                <a:cubicBezTo>
                  <a:pt x="2946765" y="58807"/>
                  <a:pt x="2927868" y="59632"/>
                  <a:pt x="2778632" y="72000"/>
                </a:cubicBezTo>
                <a:cubicBezTo>
                  <a:pt x="2629396" y="84368"/>
                  <a:pt x="2288411" y="34936"/>
                  <a:pt x="1989474" y="72000"/>
                </a:cubicBezTo>
                <a:cubicBezTo>
                  <a:pt x="1690537" y="109064"/>
                  <a:pt x="1804113" y="82517"/>
                  <a:pt x="1704316" y="72000"/>
                </a:cubicBezTo>
                <a:cubicBezTo>
                  <a:pt x="1604519" y="61483"/>
                  <a:pt x="1088104" y="51023"/>
                  <a:pt x="789158" y="72000"/>
                </a:cubicBezTo>
                <a:cubicBezTo>
                  <a:pt x="490212" y="92977"/>
                  <a:pt x="173193" y="111202"/>
                  <a:pt x="0" y="72000"/>
                </a:cubicBezTo>
                <a:cubicBezTo>
                  <a:pt x="1795" y="39365"/>
                  <a:pt x="-3088" y="25781"/>
                  <a:pt x="0" y="0"/>
                </a:cubicBezTo>
                <a:close/>
              </a:path>
              <a:path w="12600000" h="72000" stroke="0" extrusionOk="0">
                <a:moveTo>
                  <a:pt x="0" y="0"/>
                </a:moveTo>
                <a:cubicBezTo>
                  <a:pt x="245164" y="-7361"/>
                  <a:pt x="362358" y="18326"/>
                  <a:pt x="537158" y="0"/>
                </a:cubicBezTo>
                <a:cubicBezTo>
                  <a:pt x="711958" y="-18326"/>
                  <a:pt x="749894" y="5613"/>
                  <a:pt x="822316" y="0"/>
                </a:cubicBezTo>
                <a:cubicBezTo>
                  <a:pt x="894738" y="-5613"/>
                  <a:pt x="1387965" y="44546"/>
                  <a:pt x="1737474" y="0"/>
                </a:cubicBezTo>
                <a:cubicBezTo>
                  <a:pt x="2086983" y="-44546"/>
                  <a:pt x="2017958" y="-26489"/>
                  <a:pt x="2274632" y="0"/>
                </a:cubicBezTo>
                <a:cubicBezTo>
                  <a:pt x="2531306" y="26489"/>
                  <a:pt x="2564073" y="18644"/>
                  <a:pt x="2811789" y="0"/>
                </a:cubicBezTo>
                <a:cubicBezTo>
                  <a:pt x="3059505" y="-18644"/>
                  <a:pt x="3330300" y="10507"/>
                  <a:pt x="3726947" y="0"/>
                </a:cubicBezTo>
                <a:cubicBezTo>
                  <a:pt x="4123594" y="-10507"/>
                  <a:pt x="3954101" y="-18941"/>
                  <a:pt x="4138105" y="0"/>
                </a:cubicBezTo>
                <a:cubicBezTo>
                  <a:pt x="4322109" y="18941"/>
                  <a:pt x="4808120" y="-14458"/>
                  <a:pt x="5053263" y="0"/>
                </a:cubicBezTo>
                <a:cubicBezTo>
                  <a:pt x="5298406" y="14458"/>
                  <a:pt x="5695003" y="-3682"/>
                  <a:pt x="5968421" y="0"/>
                </a:cubicBezTo>
                <a:cubicBezTo>
                  <a:pt x="6241839" y="3682"/>
                  <a:pt x="6417408" y="13328"/>
                  <a:pt x="6631579" y="0"/>
                </a:cubicBezTo>
                <a:cubicBezTo>
                  <a:pt x="6845750" y="-13328"/>
                  <a:pt x="7331227" y="-10005"/>
                  <a:pt x="7546737" y="0"/>
                </a:cubicBezTo>
                <a:cubicBezTo>
                  <a:pt x="7762247" y="10005"/>
                  <a:pt x="7964369" y="14207"/>
                  <a:pt x="8083895" y="0"/>
                </a:cubicBezTo>
                <a:cubicBezTo>
                  <a:pt x="8203421" y="-14207"/>
                  <a:pt x="8498913" y="-24553"/>
                  <a:pt x="8621053" y="0"/>
                </a:cubicBezTo>
                <a:cubicBezTo>
                  <a:pt x="8743193" y="24553"/>
                  <a:pt x="9201098" y="28192"/>
                  <a:pt x="9410211" y="0"/>
                </a:cubicBezTo>
                <a:cubicBezTo>
                  <a:pt x="9619324" y="-28192"/>
                  <a:pt x="9691600" y="-12139"/>
                  <a:pt x="9947368" y="0"/>
                </a:cubicBezTo>
                <a:cubicBezTo>
                  <a:pt x="10203136" y="12139"/>
                  <a:pt x="10635236" y="-31096"/>
                  <a:pt x="10862526" y="0"/>
                </a:cubicBezTo>
                <a:cubicBezTo>
                  <a:pt x="11089816" y="31096"/>
                  <a:pt x="11518792" y="28755"/>
                  <a:pt x="11777684" y="0"/>
                </a:cubicBezTo>
                <a:cubicBezTo>
                  <a:pt x="12036576" y="-28755"/>
                  <a:pt x="12295081" y="4889"/>
                  <a:pt x="12600000" y="0"/>
                </a:cubicBezTo>
                <a:cubicBezTo>
                  <a:pt x="12597368" y="24529"/>
                  <a:pt x="12601956" y="37030"/>
                  <a:pt x="12600000" y="72000"/>
                </a:cubicBezTo>
                <a:cubicBezTo>
                  <a:pt x="12478309" y="71598"/>
                  <a:pt x="12434732" y="78575"/>
                  <a:pt x="12314842" y="72000"/>
                </a:cubicBezTo>
                <a:cubicBezTo>
                  <a:pt x="12194952" y="65425"/>
                  <a:pt x="11639897" y="48143"/>
                  <a:pt x="11399684" y="72000"/>
                </a:cubicBezTo>
                <a:cubicBezTo>
                  <a:pt x="11159471" y="95857"/>
                  <a:pt x="11044139" y="66957"/>
                  <a:pt x="10736526" y="72000"/>
                </a:cubicBezTo>
                <a:cubicBezTo>
                  <a:pt x="10428913" y="77043"/>
                  <a:pt x="10463429" y="58543"/>
                  <a:pt x="10325368" y="72000"/>
                </a:cubicBezTo>
                <a:cubicBezTo>
                  <a:pt x="10187307" y="85457"/>
                  <a:pt x="9962835" y="103153"/>
                  <a:pt x="9662211" y="72000"/>
                </a:cubicBezTo>
                <a:cubicBezTo>
                  <a:pt x="9361587" y="40847"/>
                  <a:pt x="9444436" y="72200"/>
                  <a:pt x="9377053" y="72000"/>
                </a:cubicBezTo>
                <a:cubicBezTo>
                  <a:pt x="9309670" y="71800"/>
                  <a:pt x="9210097" y="80541"/>
                  <a:pt x="9091895" y="72000"/>
                </a:cubicBezTo>
                <a:cubicBezTo>
                  <a:pt x="8973693" y="63459"/>
                  <a:pt x="8716549" y="39416"/>
                  <a:pt x="8428737" y="72000"/>
                </a:cubicBezTo>
                <a:cubicBezTo>
                  <a:pt x="8140925" y="104584"/>
                  <a:pt x="8214642" y="60274"/>
                  <a:pt x="8017579" y="72000"/>
                </a:cubicBezTo>
                <a:cubicBezTo>
                  <a:pt x="7820516" y="83726"/>
                  <a:pt x="7622188" y="73093"/>
                  <a:pt x="7228421" y="72000"/>
                </a:cubicBezTo>
                <a:cubicBezTo>
                  <a:pt x="6834654" y="70907"/>
                  <a:pt x="6980554" y="51537"/>
                  <a:pt x="6817263" y="72000"/>
                </a:cubicBezTo>
                <a:cubicBezTo>
                  <a:pt x="6653972" y="92463"/>
                  <a:pt x="6366945" y="83881"/>
                  <a:pt x="6028105" y="72000"/>
                </a:cubicBezTo>
                <a:cubicBezTo>
                  <a:pt x="5689265" y="60119"/>
                  <a:pt x="5805487" y="72088"/>
                  <a:pt x="5742947" y="72000"/>
                </a:cubicBezTo>
                <a:cubicBezTo>
                  <a:pt x="5680407" y="71912"/>
                  <a:pt x="5345709" y="103030"/>
                  <a:pt x="4953789" y="72000"/>
                </a:cubicBezTo>
                <a:cubicBezTo>
                  <a:pt x="4561869" y="40970"/>
                  <a:pt x="4729191" y="59733"/>
                  <a:pt x="4542632" y="72000"/>
                </a:cubicBezTo>
                <a:cubicBezTo>
                  <a:pt x="4356073" y="84267"/>
                  <a:pt x="4386766" y="80852"/>
                  <a:pt x="4257474" y="72000"/>
                </a:cubicBezTo>
                <a:cubicBezTo>
                  <a:pt x="4128182" y="63148"/>
                  <a:pt x="3934267" y="72941"/>
                  <a:pt x="3846316" y="72000"/>
                </a:cubicBezTo>
                <a:cubicBezTo>
                  <a:pt x="3758365" y="71059"/>
                  <a:pt x="3389993" y="72521"/>
                  <a:pt x="3057158" y="72000"/>
                </a:cubicBezTo>
                <a:cubicBezTo>
                  <a:pt x="2724323" y="71479"/>
                  <a:pt x="2808287" y="89588"/>
                  <a:pt x="2646000" y="72000"/>
                </a:cubicBezTo>
                <a:cubicBezTo>
                  <a:pt x="2483713" y="54412"/>
                  <a:pt x="2423684" y="73406"/>
                  <a:pt x="2360842" y="72000"/>
                </a:cubicBezTo>
                <a:cubicBezTo>
                  <a:pt x="2298000" y="70594"/>
                  <a:pt x="2119312" y="74520"/>
                  <a:pt x="1949684" y="72000"/>
                </a:cubicBezTo>
                <a:cubicBezTo>
                  <a:pt x="1780056" y="69480"/>
                  <a:pt x="1628177" y="46587"/>
                  <a:pt x="1412526" y="72000"/>
                </a:cubicBezTo>
                <a:cubicBezTo>
                  <a:pt x="1196875" y="97413"/>
                  <a:pt x="968929" y="102921"/>
                  <a:pt x="749368" y="72000"/>
                </a:cubicBezTo>
                <a:cubicBezTo>
                  <a:pt x="529807" y="41079"/>
                  <a:pt x="336045" y="47160"/>
                  <a:pt x="0" y="72000"/>
                </a:cubicBezTo>
                <a:cubicBezTo>
                  <a:pt x="-89" y="49568"/>
                  <a:pt x="-2187" y="1696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0"/>
            </a:schemeClr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avatar">
            <a:extLst>
              <a:ext uri="{FF2B5EF4-FFF2-40B4-BE49-F238E27FC236}">
                <a16:creationId xmlns:a16="http://schemas.microsoft.com/office/drawing/2014/main" id="{3F3F37D5-BFD8-B64A-078B-95F95595DF72}"/>
              </a:ext>
            </a:extLst>
          </p:cNvPr>
          <p:cNvSpPr/>
          <p:nvPr/>
        </p:nvSpPr>
        <p:spPr>
          <a:xfrm>
            <a:off x="627256" y="1341903"/>
            <a:ext cx="4693421" cy="5578966"/>
          </a:xfrm>
          <a:custGeom>
            <a:avLst/>
            <a:gdLst>
              <a:gd name="connsiteX0" fmla="*/ 415679 w 1274034"/>
              <a:gd name="connsiteY0" fmla="*/ 1446041 h 1514416"/>
              <a:gd name="connsiteX1" fmla="*/ 371727 w 1274034"/>
              <a:gd name="connsiteY1" fmla="*/ 1449154 h 1514416"/>
              <a:gd name="connsiteX2" fmla="*/ 342689 w 1274034"/>
              <a:gd name="connsiteY2" fmla="*/ 1469606 h 1514416"/>
              <a:gd name="connsiteX3" fmla="*/ 416368 w 1274034"/>
              <a:gd name="connsiteY3" fmla="*/ 1485885 h 1514416"/>
              <a:gd name="connsiteX4" fmla="*/ 460091 w 1274034"/>
              <a:gd name="connsiteY4" fmla="*/ 1477643 h 1514416"/>
              <a:gd name="connsiteX5" fmla="*/ 480619 w 1274034"/>
              <a:gd name="connsiteY5" fmla="*/ 1470116 h 1514416"/>
              <a:gd name="connsiteX6" fmla="*/ 490570 w 1274034"/>
              <a:gd name="connsiteY6" fmla="*/ 1465574 h 1514416"/>
              <a:gd name="connsiteX7" fmla="*/ 491055 w 1274034"/>
              <a:gd name="connsiteY7" fmla="*/ 1465344 h 1514416"/>
              <a:gd name="connsiteX8" fmla="*/ 415679 w 1274034"/>
              <a:gd name="connsiteY8" fmla="*/ 1446041 h 1514416"/>
              <a:gd name="connsiteX9" fmla="*/ 817214 w 1274034"/>
              <a:gd name="connsiteY9" fmla="*/ 1430543 h 1514416"/>
              <a:gd name="connsiteX10" fmla="*/ 801261 w 1274034"/>
              <a:gd name="connsiteY10" fmla="*/ 1430744 h 1514416"/>
              <a:gd name="connsiteX11" fmla="*/ 759822 w 1274034"/>
              <a:gd name="connsiteY11" fmla="*/ 1436370 h 1514416"/>
              <a:gd name="connsiteX12" fmla="*/ 715704 w 1274034"/>
              <a:gd name="connsiteY12" fmla="*/ 1446654 h 1514416"/>
              <a:gd name="connsiteX13" fmla="*/ 684025 w 1274034"/>
              <a:gd name="connsiteY13" fmla="*/ 1455150 h 1514416"/>
              <a:gd name="connsiteX14" fmla="*/ 682775 w 1274034"/>
              <a:gd name="connsiteY14" fmla="*/ 1464489 h 1514416"/>
              <a:gd name="connsiteX15" fmla="*/ 758801 w 1274034"/>
              <a:gd name="connsiteY15" fmla="*/ 1469720 h 1514416"/>
              <a:gd name="connsiteX16" fmla="*/ 821368 w 1274034"/>
              <a:gd name="connsiteY16" fmla="*/ 1441920 h 1514416"/>
              <a:gd name="connsiteX17" fmla="*/ 817214 w 1274034"/>
              <a:gd name="connsiteY17" fmla="*/ 1430543 h 1514416"/>
              <a:gd name="connsiteX18" fmla="*/ 631448 w 1274034"/>
              <a:gd name="connsiteY18" fmla="*/ 859847 h 1514416"/>
              <a:gd name="connsiteX19" fmla="*/ 572798 w 1274034"/>
              <a:gd name="connsiteY19" fmla="*/ 887826 h 1514416"/>
              <a:gd name="connsiteX20" fmla="*/ 512106 w 1274034"/>
              <a:gd name="connsiteY20" fmla="*/ 920602 h 1514416"/>
              <a:gd name="connsiteX21" fmla="*/ 520208 w 1274034"/>
              <a:gd name="connsiteY21" fmla="*/ 935083 h 1514416"/>
              <a:gd name="connsiteX22" fmla="*/ 557947 w 1274034"/>
              <a:gd name="connsiteY22" fmla="*/ 993950 h 1514416"/>
              <a:gd name="connsiteX23" fmla="*/ 601134 w 1274034"/>
              <a:gd name="connsiteY23" fmla="*/ 936882 h 1514416"/>
              <a:gd name="connsiteX24" fmla="*/ 626689 w 1274034"/>
              <a:gd name="connsiteY24" fmla="*/ 903557 h 1514416"/>
              <a:gd name="connsiteX25" fmla="*/ 636194 w 1274034"/>
              <a:gd name="connsiteY25" fmla="*/ 886397 h 1514416"/>
              <a:gd name="connsiteX26" fmla="*/ 633030 w 1274034"/>
              <a:gd name="connsiteY26" fmla="*/ 866877 h 1514416"/>
              <a:gd name="connsiteX27" fmla="*/ 631448 w 1274034"/>
              <a:gd name="connsiteY27" fmla="*/ 859847 h 1514416"/>
              <a:gd name="connsiteX28" fmla="*/ 614211 w 1274034"/>
              <a:gd name="connsiteY28" fmla="*/ 782889 h 1514416"/>
              <a:gd name="connsiteX29" fmla="*/ 561341 w 1274034"/>
              <a:gd name="connsiteY29" fmla="*/ 808584 h 1514416"/>
              <a:gd name="connsiteX30" fmla="*/ 509516 w 1274034"/>
              <a:gd name="connsiteY30" fmla="*/ 838273 h 1514416"/>
              <a:gd name="connsiteX31" fmla="*/ 505242 w 1274034"/>
              <a:gd name="connsiteY31" fmla="*/ 853098 h 1514416"/>
              <a:gd name="connsiteX32" fmla="*/ 500585 w 1274034"/>
              <a:gd name="connsiteY32" fmla="*/ 898518 h 1514416"/>
              <a:gd name="connsiteX33" fmla="*/ 506314 w 1274034"/>
              <a:gd name="connsiteY33" fmla="*/ 909656 h 1514416"/>
              <a:gd name="connsiteX34" fmla="*/ 564365 w 1274034"/>
              <a:gd name="connsiteY34" fmla="*/ 871087 h 1514416"/>
              <a:gd name="connsiteX35" fmla="*/ 627020 w 1274034"/>
              <a:gd name="connsiteY35" fmla="*/ 840021 h 1514416"/>
              <a:gd name="connsiteX36" fmla="*/ 614211 w 1274034"/>
              <a:gd name="connsiteY36" fmla="*/ 782889 h 1514416"/>
              <a:gd name="connsiteX37" fmla="*/ 546515 w 1274034"/>
              <a:gd name="connsiteY37" fmla="*/ 699564 h 1514416"/>
              <a:gd name="connsiteX38" fmla="*/ 515283 w 1274034"/>
              <a:gd name="connsiteY38" fmla="*/ 818510 h 1514416"/>
              <a:gd name="connsiteX39" fmla="*/ 552767 w 1274034"/>
              <a:gd name="connsiteY39" fmla="*/ 793683 h 1514416"/>
              <a:gd name="connsiteX40" fmla="*/ 609988 w 1274034"/>
              <a:gd name="connsiteY40" fmla="*/ 764109 h 1514416"/>
              <a:gd name="connsiteX41" fmla="*/ 595546 w 1274034"/>
              <a:gd name="connsiteY41" fmla="*/ 699654 h 1514416"/>
              <a:gd name="connsiteX42" fmla="*/ 571739 w 1274034"/>
              <a:gd name="connsiteY42" fmla="*/ 700253 h 1514416"/>
              <a:gd name="connsiteX43" fmla="*/ 546515 w 1274034"/>
              <a:gd name="connsiteY43" fmla="*/ 699564 h 1514416"/>
              <a:gd name="connsiteX44" fmla="*/ 80979 w 1274034"/>
              <a:gd name="connsiteY44" fmla="*/ 684433 h 1514416"/>
              <a:gd name="connsiteX45" fmla="*/ 49196 w 1274034"/>
              <a:gd name="connsiteY45" fmla="*/ 686245 h 1514416"/>
              <a:gd name="connsiteX46" fmla="*/ 35111 w 1274034"/>
              <a:gd name="connsiteY46" fmla="*/ 728462 h 1514416"/>
              <a:gd name="connsiteX47" fmla="*/ 83031 w 1274034"/>
              <a:gd name="connsiteY47" fmla="*/ 745354 h 1514416"/>
              <a:gd name="connsiteX48" fmla="*/ 146823 w 1274034"/>
              <a:gd name="connsiteY48" fmla="*/ 737469 h 1514416"/>
              <a:gd name="connsiteX49" fmla="*/ 109900 w 1274034"/>
              <a:gd name="connsiteY49" fmla="*/ 699233 h 1514416"/>
              <a:gd name="connsiteX50" fmla="*/ 80979 w 1274034"/>
              <a:gd name="connsiteY50" fmla="*/ 684433 h 1514416"/>
              <a:gd name="connsiteX51" fmla="*/ 705319 w 1274034"/>
              <a:gd name="connsiteY51" fmla="*/ 681996 h 1514416"/>
              <a:gd name="connsiteX52" fmla="*/ 621037 w 1274034"/>
              <a:gd name="connsiteY52" fmla="*/ 697727 h 1514416"/>
              <a:gd name="connsiteX53" fmla="*/ 641182 w 1274034"/>
              <a:gd name="connsiteY53" fmla="*/ 787584 h 1514416"/>
              <a:gd name="connsiteX54" fmla="*/ 660983 w 1274034"/>
              <a:gd name="connsiteY54" fmla="*/ 877020 h 1514416"/>
              <a:gd name="connsiteX55" fmla="*/ 625005 w 1274034"/>
              <a:gd name="connsiteY55" fmla="*/ 948824 h 1514416"/>
              <a:gd name="connsiteX56" fmla="*/ 568013 w 1274034"/>
              <a:gd name="connsiteY56" fmla="*/ 1023422 h 1514416"/>
              <a:gd name="connsiteX57" fmla="*/ 547574 w 1274034"/>
              <a:gd name="connsiteY57" fmla="*/ 1023549 h 1514416"/>
              <a:gd name="connsiteX58" fmla="*/ 496899 w 1274034"/>
              <a:gd name="connsiteY58" fmla="*/ 945124 h 1514416"/>
              <a:gd name="connsiteX59" fmla="*/ 476319 w 1274034"/>
              <a:gd name="connsiteY59" fmla="*/ 904208 h 1514416"/>
              <a:gd name="connsiteX60" fmla="*/ 476995 w 1274034"/>
              <a:gd name="connsiteY60" fmla="*/ 865346 h 1514416"/>
              <a:gd name="connsiteX61" fmla="*/ 527123 w 1274034"/>
              <a:gd name="connsiteY61" fmla="*/ 698237 h 1514416"/>
              <a:gd name="connsiteX62" fmla="*/ 447396 w 1274034"/>
              <a:gd name="connsiteY62" fmla="*/ 684599 h 1514416"/>
              <a:gd name="connsiteX63" fmla="*/ 403852 w 1274034"/>
              <a:gd name="connsiteY63" fmla="*/ 840327 h 1514416"/>
              <a:gd name="connsiteX64" fmla="*/ 383094 w 1274034"/>
              <a:gd name="connsiteY64" fmla="*/ 1001528 h 1514416"/>
              <a:gd name="connsiteX65" fmla="*/ 397907 w 1274034"/>
              <a:gd name="connsiteY65" fmla="*/ 1116749 h 1514416"/>
              <a:gd name="connsiteX66" fmla="*/ 487330 w 1274034"/>
              <a:gd name="connsiteY66" fmla="*/ 1181178 h 1514416"/>
              <a:gd name="connsiteX67" fmla="*/ 611124 w 1274034"/>
              <a:gd name="connsiteY67" fmla="*/ 1185695 h 1514416"/>
              <a:gd name="connsiteX68" fmla="*/ 742509 w 1274034"/>
              <a:gd name="connsiteY68" fmla="*/ 1167705 h 1514416"/>
              <a:gd name="connsiteX69" fmla="*/ 801873 w 1274034"/>
              <a:gd name="connsiteY69" fmla="*/ 1143745 h 1514416"/>
              <a:gd name="connsiteX70" fmla="*/ 845571 w 1274034"/>
              <a:gd name="connsiteY70" fmla="*/ 1099538 h 1514416"/>
              <a:gd name="connsiteX71" fmla="*/ 839625 w 1274034"/>
              <a:gd name="connsiteY71" fmla="*/ 1038400 h 1514416"/>
              <a:gd name="connsiteX72" fmla="*/ 813624 w 1274034"/>
              <a:gd name="connsiteY72" fmla="*/ 970373 h 1514416"/>
              <a:gd name="connsiteX73" fmla="*/ 705982 w 1274034"/>
              <a:gd name="connsiteY73" fmla="*/ 684931 h 1514416"/>
              <a:gd name="connsiteX74" fmla="*/ 705319 w 1274034"/>
              <a:gd name="connsiteY74" fmla="*/ 681996 h 1514416"/>
              <a:gd name="connsiteX75" fmla="*/ 1133475 w 1274034"/>
              <a:gd name="connsiteY75" fmla="*/ 480810 h 1514416"/>
              <a:gd name="connsiteX76" fmla="*/ 1088068 w 1274034"/>
              <a:gd name="connsiteY76" fmla="*/ 529177 h 1514416"/>
              <a:gd name="connsiteX77" fmla="*/ 1060599 w 1274034"/>
              <a:gd name="connsiteY77" fmla="*/ 573295 h 1514416"/>
              <a:gd name="connsiteX78" fmla="*/ 1115422 w 1274034"/>
              <a:gd name="connsiteY78" fmla="*/ 564237 h 1514416"/>
              <a:gd name="connsiteX79" fmla="*/ 1157971 w 1274034"/>
              <a:gd name="connsiteY79" fmla="*/ 518409 h 1514416"/>
              <a:gd name="connsiteX80" fmla="*/ 1156797 w 1274034"/>
              <a:gd name="connsiteY80" fmla="*/ 484931 h 1514416"/>
              <a:gd name="connsiteX81" fmla="*/ 1133475 w 1274034"/>
              <a:gd name="connsiteY81" fmla="*/ 480810 h 1514416"/>
              <a:gd name="connsiteX82" fmla="*/ 559092 w 1274034"/>
              <a:gd name="connsiteY82" fmla="*/ 466670 h 1514416"/>
              <a:gd name="connsiteX83" fmla="*/ 575158 w 1274034"/>
              <a:gd name="connsiteY83" fmla="*/ 469405 h 1514416"/>
              <a:gd name="connsiteX84" fmla="*/ 594730 w 1274034"/>
              <a:gd name="connsiteY84" fmla="*/ 487649 h 1514416"/>
              <a:gd name="connsiteX85" fmla="*/ 622339 w 1274034"/>
              <a:gd name="connsiteY85" fmla="*/ 494960 h 1514416"/>
              <a:gd name="connsiteX86" fmla="*/ 653201 w 1274034"/>
              <a:gd name="connsiteY86" fmla="*/ 490328 h 1514416"/>
              <a:gd name="connsiteX87" fmla="*/ 668958 w 1274034"/>
              <a:gd name="connsiteY87" fmla="*/ 484396 h 1514416"/>
              <a:gd name="connsiteX88" fmla="*/ 685046 w 1274034"/>
              <a:gd name="connsiteY88" fmla="*/ 479063 h 1514416"/>
              <a:gd name="connsiteX89" fmla="*/ 689294 w 1274034"/>
              <a:gd name="connsiteY89" fmla="*/ 483426 h 1514416"/>
              <a:gd name="connsiteX90" fmla="*/ 660869 w 1274034"/>
              <a:gd name="connsiteY90" fmla="*/ 510078 h 1514416"/>
              <a:gd name="connsiteX91" fmla="*/ 618715 w 1274034"/>
              <a:gd name="connsiteY91" fmla="*/ 519481 h 1514416"/>
              <a:gd name="connsiteX92" fmla="*/ 583260 w 1274034"/>
              <a:gd name="connsiteY92" fmla="*/ 509798 h 1514416"/>
              <a:gd name="connsiteX93" fmla="*/ 553992 w 1274034"/>
              <a:gd name="connsiteY93" fmla="*/ 481550 h 1514416"/>
              <a:gd name="connsiteX94" fmla="*/ 559092 w 1274034"/>
              <a:gd name="connsiteY94" fmla="*/ 466670 h 1514416"/>
              <a:gd name="connsiteX95" fmla="*/ 760218 w 1274034"/>
              <a:gd name="connsiteY95" fmla="*/ 358177 h 1514416"/>
              <a:gd name="connsiteX96" fmla="*/ 776893 w 1274034"/>
              <a:gd name="connsiteY96" fmla="*/ 365296 h 1514416"/>
              <a:gd name="connsiteX97" fmla="*/ 777735 w 1274034"/>
              <a:gd name="connsiteY97" fmla="*/ 366700 h 1514416"/>
              <a:gd name="connsiteX98" fmla="*/ 781703 w 1274034"/>
              <a:gd name="connsiteY98" fmla="*/ 372441 h 1514416"/>
              <a:gd name="connsiteX99" fmla="*/ 785020 w 1274034"/>
              <a:gd name="connsiteY99" fmla="*/ 388950 h 1514416"/>
              <a:gd name="connsiteX100" fmla="*/ 784038 w 1274034"/>
              <a:gd name="connsiteY100" fmla="*/ 402972 h 1514416"/>
              <a:gd name="connsiteX101" fmla="*/ 783859 w 1274034"/>
              <a:gd name="connsiteY101" fmla="*/ 412630 h 1514416"/>
              <a:gd name="connsiteX102" fmla="*/ 779138 w 1274034"/>
              <a:gd name="connsiteY102" fmla="*/ 426562 h 1514416"/>
              <a:gd name="connsiteX103" fmla="*/ 761137 w 1274034"/>
              <a:gd name="connsiteY103" fmla="*/ 433439 h 1514416"/>
              <a:gd name="connsiteX104" fmla="*/ 745801 w 1274034"/>
              <a:gd name="connsiteY104" fmla="*/ 420616 h 1514416"/>
              <a:gd name="connsiteX105" fmla="*/ 743364 w 1274034"/>
              <a:gd name="connsiteY105" fmla="*/ 407348 h 1514416"/>
              <a:gd name="connsiteX106" fmla="*/ 742228 w 1274034"/>
              <a:gd name="connsiteY106" fmla="*/ 399425 h 1514416"/>
              <a:gd name="connsiteX107" fmla="*/ 746145 w 1274034"/>
              <a:gd name="connsiteY107" fmla="*/ 369737 h 1514416"/>
              <a:gd name="connsiteX108" fmla="*/ 760218 w 1274034"/>
              <a:gd name="connsiteY108" fmla="*/ 358177 h 1514416"/>
              <a:gd name="connsiteX109" fmla="*/ 464455 w 1274034"/>
              <a:gd name="connsiteY109" fmla="*/ 358177 h 1514416"/>
              <a:gd name="connsiteX110" fmla="*/ 481130 w 1274034"/>
              <a:gd name="connsiteY110" fmla="*/ 365296 h 1514416"/>
              <a:gd name="connsiteX111" fmla="*/ 481972 w 1274034"/>
              <a:gd name="connsiteY111" fmla="*/ 366700 h 1514416"/>
              <a:gd name="connsiteX112" fmla="*/ 485940 w 1274034"/>
              <a:gd name="connsiteY112" fmla="*/ 372441 h 1514416"/>
              <a:gd name="connsiteX113" fmla="*/ 489257 w 1274034"/>
              <a:gd name="connsiteY113" fmla="*/ 388950 h 1514416"/>
              <a:gd name="connsiteX114" fmla="*/ 488274 w 1274034"/>
              <a:gd name="connsiteY114" fmla="*/ 402972 h 1514416"/>
              <a:gd name="connsiteX115" fmla="*/ 488096 w 1274034"/>
              <a:gd name="connsiteY115" fmla="*/ 412630 h 1514416"/>
              <a:gd name="connsiteX116" fmla="*/ 483388 w 1274034"/>
              <a:gd name="connsiteY116" fmla="*/ 426562 h 1514416"/>
              <a:gd name="connsiteX117" fmla="*/ 465373 w 1274034"/>
              <a:gd name="connsiteY117" fmla="*/ 433439 h 1514416"/>
              <a:gd name="connsiteX118" fmla="*/ 450038 w 1274034"/>
              <a:gd name="connsiteY118" fmla="*/ 420616 h 1514416"/>
              <a:gd name="connsiteX119" fmla="*/ 447614 w 1274034"/>
              <a:gd name="connsiteY119" fmla="*/ 407348 h 1514416"/>
              <a:gd name="connsiteX120" fmla="*/ 446466 w 1274034"/>
              <a:gd name="connsiteY120" fmla="*/ 399425 h 1514416"/>
              <a:gd name="connsiteX121" fmla="*/ 450382 w 1274034"/>
              <a:gd name="connsiteY121" fmla="*/ 369737 h 1514416"/>
              <a:gd name="connsiteX122" fmla="*/ 464455 w 1274034"/>
              <a:gd name="connsiteY122" fmla="*/ 358177 h 1514416"/>
              <a:gd name="connsiteX123" fmla="*/ 571751 w 1274034"/>
              <a:gd name="connsiteY123" fmla="*/ 30212 h 1514416"/>
              <a:gd name="connsiteX124" fmla="*/ 295483 w 1274034"/>
              <a:gd name="connsiteY124" fmla="*/ 124866 h 1514416"/>
              <a:gd name="connsiteX125" fmla="*/ 182520 w 1274034"/>
              <a:gd name="connsiteY125" fmla="*/ 350127 h 1514416"/>
              <a:gd name="connsiteX126" fmla="*/ 295483 w 1274034"/>
              <a:gd name="connsiteY126" fmla="*/ 575388 h 1514416"/>
              <a:gd name="connsiteX127" fmla="*/ 571751 w 1274034"/>
              <a:gd name="connsiteY127" fmla="*/ 670042 h 1514416"/>
              <a:gd name="connsiteX128" fmla="*/ 848020 w 1274034"/>
              <a:gd name="connsiteY128" fmla="*/ 575388 h 1514416"/>
              <a:gd name="connsiteX129" fmla="*/ 960983 w 1274034"/>
              <a:gd name="connsiteY129" fmla="*/ 350127 h 1514416"/>
              <a:gd name="connsiteX130" fmla="*/ 848020 w 1274034"/>
              <a:gd name="connsiteY130" fmla="*/ 124866 h 1514416"/>
              <a:gd name="connsiteX131" fmla="*/ 571751 w 1274034"/>
              <a:gd name="connsiteY131" fmla="*/ 30212 h 1514416"/>
              <a:gd name="connsiteX132" fmla="*/ 571751 w 1274034"/>
              <a:gd name="connsiteY132" fmla="*/ 0 h 1514416"/>
              <a:gd name="connsiteX133" fmla="*/ 867298 w 1274034"/>
              <a:gd name="connsiteY133" fmla="*/ 101595 h 1514416"/>
              <a:gd name="connsiteX134" fmla="*/ 991194 w 1274034"/>
              <a:gd name="connsiteY134" fmla="*/ 350127 h 1514416"/>
              <a:gd name="connsiteX135" fmla="*/ 867298 w 1274034"/>
              <a:gd name="connsiteY135" fmla="*/ 598659 h 1514416"/>
              <a:gd name="connsiteX136" fmla="*/ 757870 w 1274034"/>
              <a:gd name="connsiteY136" fmla="*/ 663930 h 1514416"/>
              <a:gd name="connsiteX137" fmla="*/ 828640 w 1274034"/>
              <a:gd name="connsiteY137" fmla="*/ 684956 h 1514416"/>
              <a:gd name="connsiteX138" fmla="*/ 880043 w 1274034"/>
              <a:gd name="connsiteY138" fmla="*/ 702588 h 1514416"/>
              <a:gd name="connsiteX139" fmla="*/ 903404 w 1274034"/>
              <a:gd name="connsiteY139" fmla="*/ 710613 h 1514416"/>
              <a:gd name="connsiteX140" fmla="*/ 931804 w 1274034"/>
              <a:gd name="connsiteY140" fmla="*/ 720246 h 1514416"/>
              <a:gd name="connsiteX141" fmla="*/ 958648 w 1274034"/>
              <a:gd name="connsiteY141" fmla="*/ 688043 h 1514416"/>
              <a:gd name="connsiteX142" fmla="*/ 983412 w 1274034"/>
              <a:gd name="connsiteY142" fmla="*/ 647982 h 1514416"/>
              <a:gd name="connsiteX143" fmla="*/ 1034457 w 1274034"/>
              <a:gd name="connsiteY143" fmla="*/ 565908 h 1514416"/>
              <a:gd name="connsiteX144" fmla="*/ 1084075 w 1274034"/>
              <a:gd name="connsiteY144" fmla="*/ 487712 h 1514416"/>
              <a:gd name="connsiteX145" fmla="*/ 1129699 w 1274034"/>
              <a:gd name="connsiteY145" fmla="*/ 455434 h 1514416"/>
              <a:gd name="connsiteX146" fmla="*/ 1152689 w 1274034"/>
              <a:gd name="connsiteY146" fmla="*/ 372517 h 1514416"/>
              <a:gd name="connsiteX147" fmla="*/ 1182378 w 1274034"/>
              <a:gd name="connsiteY147" fmla="*/ 281767 h 1514416"/>
              <a:gd name="connsiteX148" fmla="*/ 1248159 w 1274034"/>
              <a:gd name="connsiteY148" fmla="*/ 100000 h 1514416"/>
              <a:gd name="connsiteX149" fmla="*/ 1273051 w 1274034"/>
              <a:gd name="connsiteY149" fmla="*/ 110270 h 1514416"/>
              <a:gd name="connsiteX150" fmla="*/ 1207103 w 1274034"/>
              <a:gd name="connsiteY150" fmla="*/ 289333 h 1514416"/>
              <a:gd name="connsiteX151" fmla="*/ 1175769 w 1274034"/>
              <a:gd name="connsiteY151" fmla="*/ 379407 h 1514416"/>
              <a:gd name="connsiteX152" fmla="*/ 1148938 w 1274034"/>
              <a:gd name="connsiteY152" fmla="*/ 454732 h 1514416"/>
              <a:gd name="connsiteX153" fmla="*/ 1187545 w 1274034"/>
              <a:gd name="connsiteY153" fmla="*/ 493007 h 1514416"/>
              <a:gd name="connsiteX154" fmla="*/ 1164796 w 1274034"/>
              <a:gd name="connsiteY154" fmla="*/ 556914 h 1514416"/>
              <a:gd name="connsiteX155" fmla="*/ 1110051 w 1274034"/>
              <a:gd name="connsiteY155" fmla="*/ 594308 h 1514416"/>
              <a:gd name="connsiteX156" fmla="*/ 1046782 w 1274034"/>
              <a:gd name="connsiteY156" fmla="*/ 595520 h 1514416"/>
              <a:gd name="connsiteX157" fmla="*/ 997688 w 1274034"/>
              <a:gd name="connsiteY157" fmla="*/ 674367 h 1514416"/>
              <a:gd name="connsiteX158" fmla="*/ 974009 w 1274034"/>
              <a:gd name="connsiteY158" fmla="*/ 712157 h 1514416"/>
              <a:gd name="connsiteX159" fmla="*/ 955330 w 1274034"/>
              <a:gd name="connsiteY159" fmla="*/ 738184 h 1514416"/>
              <a:gd name="connsiteX160" fmla="*/ 886729 w 1274034"/>
              <a:gd name="connsiteY160" fmla="*/ 731613 h 1514416"/>
              <a:gd name="connsiteX161" fmla="*/ 807602 w 1274034"/>
              <a:gd name="connsiteY161" fmla="*/ 703583 h 1514416"/>
              <a:gd name="connsiteX162" fmla="*/ 735836 w 1274034"/>
              <a:gd name="connsiteY162" fmla="*/ 679916 h 1514416"/>
              <a:gd name="connsiteX163" fmla="*/ 800253 w 1274034"/>
              <a:gd name="connsiteY163" fmla="*/ 851044 h 1514416"/>
              <a:gd name="connsiteX164" fmla="*/ 863688 w 1274034"/>
              <a:gd name="connsiteY164" fmla="*/ 1023485 h 1514416"/>
              <a:gd name="connsiteX165" fmla="*/ 845673 w 1274034"/>
              <a:gd name="connsiteY165" fmla="*/ 1146221 h 1514416"/>
              <a:gd name="connsiteX166" fmla="*/ 720564 w 1274034"/>
              <a:gd name="connsiteY166" fmla="*/ 1200112 h 1514416"/>
              <a:gd name="connsiteX167" fmla="*/ 707679 w 1274034"/>
              <a:gd name="connsiteY167" fmla="*/ 1202536 h 1514416"/>
              <a:gd name="connsiteX168" fmla="*/ 704936 w 1274034"/>
              <a:gd name="connsiteY168" fmla="*/ 1261734 h 1514416"/>
              <a:gd name="connsiteX169" fmla="*/ 698723 w 1274034"/>
              <a:gd name="connsiteY169" fmla="*/ 1332773 h 1514416"/>
              <a:gd name="connsiteX170" fmla="*/ 687788 w 1274034"/>
              <a:gd name="connsiteY170" fmla="*/ 1427133 h 1514416"/>
              <a:gd name="connsiteX171" fmla="*/ 721879 w 1274034"/>
              <a:gd name="connsiteY171" fmla="*/ 1417297 h 1514416"/>
              <a:gd name="connsiteX172" fmla="*/ 781179 w 1274034"/>
              <a:gd name="connsiteY172" fmla="*/ 1405942 h 1514416"/>
              <a:gd name="connsiteX173" fmla="*/ 830975 w 1274034"/>
              <a:gd name="connsiteY173" fmla="*/ 1406503 h 1514416"/>
              <a:gd name="connsiteX174" fmla="*/ 849602 w 1274034"/>
              <a:gd name="connsiteY174" fmla="*/ 1439381 h 1514416"/>
              <a:gd name="connsiteX175" fmla="*/ 781115 w 1274034"/>
              <a:gd name="connsiteY175" fmla="*/ 1493872 h 1514416"/>
              <a:gd name="connsiteX176" fmla="*/ 666444 w 1274034"/>
              <a:gd name="connsiteY176" fmla="*/ 1488258 h 1514416"/>
              <a:gd name="connsiteX177" fmla="*/ 654936 w 1274034"/>
              <a:gd name="connsiteY177" fmla="*/ 1473522 h 1514416"/>
              <a:gd name="connsiteX178" fmla="*/ 673154 w 1274034"/>
              <a:gd name="connsiteY178" fmla="*/ 1329634 h 1514416"/>
              <a:gd name="connsiteX179" fmla="*/ 680057 w 1274034"/>
              <a:gd name="connsiteY179" fmla="*/ 1258685 h 1514416"/>
              <a:gd name="connsiteX180" fmla="*/ 684867 w 1274034"/>
              <a:gd name="connsiteY180" fmla="*/ 1206146 h 1514416"/>
              <a:gd name="connsiteX181" fmla="*/ 574495 w 1274034"/>
              <a:gd name="connsiteY181" fmla="*/ 1212411 h 1514416"/>
              <a:gd name="connsiteX182" fmla="*/ 532201 w 1274034"/>
              <a:gd name="connsiteY182" fmla="*/ 1212015 h 1514416"/>
              <a:gd name="connsiteX183" fmla="*/ 531882 w 1274034"/>
              <a:gd name="connsiteY183" fmla="*/ 1261109 h 1514416"/>
              <a:gd name="connsiteX184" fmla="*/ 529100 w 1274034"/>
              <a:gd name="connsiteY184" fmla="*/ 1325666 h 1514416"/>
              <a:gd name="connsiteX185" fmla="*/ 523385 w 1274034"/>
              <a:gd name="connsiteY185" fmla="*/ 1459769 h 1514416"/>
              <a:gd name="connsiteX186" fmla="*/ 522224 w 1274034"/>
              <a:gd name="connsiteY186" fmla="*/ 1464069 h 1514416"/>
              <a:gd name="connsiteX187" fmla="*/ 483374 w 1274034"/>
              <a:gd name="connsiteY187" fmla="*/ 1498567 h 1514416"/>
              <a:gd name="connsiteX188" fmla="*/ 420412 w 1274034"/>
              <a:gd name="connsiteY188" fmla="*/ 1513048 h 1514416"/>
              <a:gd name="connsiteX189" fmla="*/ 317542 w 1274034"/>
              <a:gd name="connsiteY189" fmla="*/ 1483078 h 1514416"/>
              <a:gd name="connsiteX190" fmla="*/ 387202 w 1274034"/>
              <a:gd name="connsiteY190" fmla="*/ 1418534 h 1514416"/>
              <a:gd name="connsiteX191" fmla="*/ 497868 w 1274034"/>
              <a:gd name="connsiteY191" fmla="*/ 1439202 h 1514416"/>
              <a:gd name="connsiteX192" fmla="*/ 504464 w 1274034"/>
              <a:gd name="connsiteY192" fmla="*/ 1322655 h 1514416"/>
              <a:gd name="connsiteX193" fmla="*/ 508087 w 1274034"/>
              <a:gd name="connsiteY193" fmla="*/ 1258200 h 1514416"/>
              <a:gd name="connsiteX194" fmla="*/ 512655 w 1274034"/>
              <a:gd name="connsiteY194" fmla="*/ 1210892 h 1514416"/>
              <a:gd name="connsiteX195" fmla="*/ 448047 w 1274034"/>
              <a:gd name="connsiteY195" fmla="*/ 1196947 h 1514416"/>
              <a:gd name="connsiteX196" fmla="*/ 359798 w 1274034"/>
              <a:gd name="connsiteY196" fmla="*/ 979737 h 1514416"/>
              <a:gd name="connsiteX197" fmla="*/ 383400 w 1274034"/>
              <a:gd name="connsiteY197" fmla="*/ 823664 h 1514416"/>
              <a:gd name="connsiteX198" fmla="*/ 426421 w 1274034"/>
              <a:gd name="connsiteY198" fmla="*/ 688363 h 1514416"/>
              <a:gd name="connsiteX199" fmla="*/ 382444 w 1274034"/>
              <a:gd name="connsiteY199" fmla="*/ 734190 h 1514416"/>
              <a:gd name="connsiteX200" fmla="*/ 318690 w 1274034"/>
              <a:gd name="connsiteY200" fmla="*/ 800419 h 1514416"/>
              <a:gd name="connsiteX201" fmla="*/ 289397 w 1274034"/>
              <a:gd name="connsiteY201" fmla="*/ 830848 h 1514416"/>
              <a:gd name="connsiteX202" fmla="*/ 265871 w 1274034"/>
              <a:gd name="connsiteY202" fmla="*/ 854757 h 1514416"/>
              <a:gd name="connsiteX203" fmla="*/ 212503 w 1274034"/>
              <a:gd name="connsiteY203" fmla="*/ 818459 h 1514416"/>
              <a:gd name="connsiteX204" fmla="*/ 166381 w 1274034"/>
              <a:gd name="connsiteY204" fmla="*/ 761735 h 1514416"/>
              <a:gd name="connsiteX205" fmla="*/ 77251 w 1274034"/>
              <a:gd name="connsiteY205" fmla="*/ 774264 h 1514416"/>
              <a:gd name="connsiteX206" fmla="*/ 12950 w 1274034"/>
              <a:gd name="connsiteY206" fmla="*/ 747778 h 1514416"/>
              <a:gd name="connsiteX207" fmla="*/ 59683 w 1274034"/>
              <a:gd name="connsiteY207" fmla="*/ 651950 h 1514416"/>
              <a:gd name="connsiteX208" fmla="*/ 189755 w 1274034"/>
              <a:gd name="connsiteY208" fmla="*/ 739715 h 1514416"/>
              <a:gd name="connsiteX209" fmla="*/ 246912 w 1274034"/>
              <a:gd name="connsiteY209" fmla="*/ 810230 h 1514416"/>
              <a:gd name="connsiteX210" fmla="*/ 256034 w 1274034"/>
              <a:gd name="connsiteY210" fmla="*/ 821789 h 1514416"/>
              <a:gd name="connsiteX211" fmla="*/ 257642 w 1274034"/>
              <a:gd name="connsiteY211" fmla="*/ 823818 h 1514416"/>
              <a:gd name="connsiteX212" fmla="*/ 266713 w 1274034"/>
              <a:gd name="connsiteY212" fmla="*/ 815397 h 1514416"/>
              <a:gd name="connsiteX213" fmla="*/ 298341 w 1274034"/>
              <a:gd name="connsiteY213" fmla="*/ 783782 h 1514416"/>
              <a:gd name="connsiteX214" fmla="*/ 365092 w 1274034"/>
              <a:gd name="connsiteY214" fmla="*/ 717030 h 1514416"/>
              <a:gd name="connsiteX215" fmla="*/ 409159 w 1274034"/>
              <a:gd name="connsiteY215" fmla="*/ 673002 h 1514416"/>
              <a:gd name="connsiteX216" fmla="*/ 276205 w 1274034"/>
              <a:gd name="connsiteY216" fmla="*/ 598659 h 1514416"/>
              <a:gd name="connsiteX217" fmla="*/ 152309 w 1274034"/>
              <a:gd name="connsiteY217" fmla="*/ 350127 h 1514416"/>
              <a:gd name="connsiteX218" fmla="*/ 276205 w 1274034"/>
              <a:gd name="connsiteY218" fmla="*/ 101595 h 1514416"/>
              <a:gd name="connsiteX219" fmla="*/ 571751 w 1274034"/>
              <a:gd name="connsiteY219" fmla="*/ 0 h 151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74034" h="1514416">
                <a:moveTo>
                  <a:pt x="415679" y="1446041"/>
                </a:moveTo>
                <a:cubicBezTo>
                  <a:pt x="400969" y="1444676"/>
                  <a:pt x="386041" y="1445237"/>
                  <a:pt x="371727" y="1449154"/>
                </a:cubicBezTo>
                <a:cubicBezTo>
                  <a:pt x="363076" y="1451527"/>
                  <a:pt x="343263" y="1458008"/>
                  <a:pt x="342689" y="1469606"/>
                </a:cubicBezTo>
                <a:cubicBezTo>
                  <a:pt x="341642" y="1490504"/>
                  <a:pt x="404247" y="1486919"/>
                  <a:pt x="416368" y="1485885"/>
                </a:cubicBezTo>
                <a:cubicBezTo>
                  <a:pt x="431129" y="1484622"/>
                  <a:pt x="445929" y="1482007"/>
                  <a:pt x="460091" y="1477643"/>
                </a:cubicBezTo>
                <a:cubicBezTo>
                  <a:pt x="467057" y="1475500"/>
                  <a:pt x="473908" y="1472961"/>
                  <a:pt x="480619" y="1470116"/>
                </a:cubicBezTo>
                <a:cubicBezTo>
                  <a:pt x="483974" y="1468687"/>
                  <a:pt x="487304" y="1467181"/>
                  <a:pt x="490570" y="1465574"/>
                </a:cubicBezTo>
                <a:lnTo>
                  <a:pt x="491055" y="1465344"/>
                </a:lnTo>
                <a:cubicBezTo>
                  <a:pt x="466585" y="1456464"/>
                  <a:pt x="441719" y="1448452"/>
                  <a:pt x="415679" y="1446041"/>
                </a:cubicBezTo>
                <a:close/>
                <a:moveTo>
                  <a:pt x="817214" y="1430543"/>
                </a:moveTo>
                <a:cubicBezTo>
                  <a:pt x="812619" y="1429462"/>
                  <a:pt x="806058" y="1430310"/>
                  <a:pt x="801261" y="1430744"/>
                </a:cubicBezTo>
                <a:cubicBezTo>
                  <a:pt x="787367" y="1431994"/>
                  <a:pt x="773550" y="1433870"/>
                  <a:pt x="759822" y="1436370"/>
                </a:cubicBezTo>
                <a:cubicBezTo>
                  <a:pt x="744971" y="1439075"/>
                  <a:pt x="730210" y="1442443"/>
                  <a:pt x="715704" y="1446654"/>
                </a:cubicBezTo>
                <a:cubicBezTo>
                  <a:pt x="705204" y="1449703"/>
                  <a:pt x="694908" y="1454589"/>
                  <a:pt x="684025" y="1455150"/>
                </a:cubicBezTo>
                <a:cubicBezTo>
                  <a:pt x="683591" y="1458264"/>
                  <a:pt x="683208" y="1461377"/>
                  <a:pt x="682775" y="1464489"/>
                </a:cubicBezTo>
                <a:cubicBezTo>
                  <a:pt x="707806" y="1469108"/>
                  <a:pt x="733450" y="1471507"/>
                  <a:pt x="758801" y="1469720"/>
                </a:cubicBezTo>
                <a:cubicBezTo>
                  <a:pt x="779202" y="1468279"/>
                  <a:pt x="812208" y="1463711"/>
                  <a:pt x="821368" y="1441920"/>
                </a:cubicBezTo>
                <a:cubicBezTo>
                  <a:pt x="824437" y="1434635"/>
                  <a:pt x="821809" y="1431624"/>
                  <a:pt x="817214" y="1430543"/>
                </a:cubicBezTo>
                <a:close/>
                <a:moveTo>
                  <a:pt x="631448" y="859847"/>
                </a:moveTo>
                <a:cubicBezTo>
                  <a:pt x="611787" y="868995"/>
                  <a:pt x="591999" y="877632"/>
                  <a:pt x="572798" y="887826"/>
                </a:cubicBezTo>
                <a:cubicBezTo>
                  <a:pt x="552474" y="898620"/>
                  <a:pt x="533145" y="911263"/>
                  <a:pt x="512106" y="920602"/>
                </a:cubicBezTo>
                <a:cubicBezTo>
                  <a:pt x="514785" y="925450"/>
                  <a:pt x="517490" y="930286"/>
                  <a:pt x="520208" y="935083"/>
                </a:cubicBezTo>
                <a:cubicBezTo>
                  <a:pt x="531690" y="955394"/>
                  <a:pt x="544398" y="974965"/>
                  <a:pt x="557947" y="993950"/>
                </a:cubicBezTo>
                <a:cubicBezTo>
                  <a:pt x="572338" y="974927"/>
                  <a:pt x="586743" y="955905"/>
                  <a:pt x="601134" y="936882"/>
                </a:cubicBezTo>
                <a:cubicBezTo>
                  <a:pt x="609580" y="925719"/>
                  <a:pt x="618154" y="914657"/>
                  <a:pt x="626689" y="903557"/>
                </a:cubicBezTo>
                <a:cubicBezTo>
                  <a:pt x="630644" y="898403"/>
                  <a:pt x="635492" y="893134"/>
                  <a:pt x="636194" y="886397"/>
                </a:cubicBezTo>
                <a:cubicBezTo>
                  <a:pt x="636857" y="880082"/>
                  <a:pt x="634395" y="872976"/>
                  <a:pt x="633030" y="866877"/>
                </a:cubicBezTo>
                <a:cubicBezTo>
                  <a:pt x="632507" y="864542"/>
                  <a:pt x="631971" y="862195"/>
                  <a:pt x="631448" y="859847"/>
                </a:cubicBezTo>
                <a:close/>
                <a:moveTo>
                  <a:pt x="614211" y="782889"/>
                </a:moveTo>
                <a:cubicBezTo>
                  <a:pt x="596171" y="790582"/>
                  <a:pt x="578488" y="799067"/>
                  <a:pt x="561341" y="808584"/>
                </a:cubicBezTo>
                <a:cubicBezTo>
                  <a:pt x="544015" y="818204"/>
                  <a:pt x="527582" y="830082"/>
                  <a:pt x="509516" y="838273"/>
                </a:cubicBezTo>
                <a:cubicBezTo>
                  <a:pt x="508075" y="843210"/>
                  <a:pt x="506633" y="848161"/>
                  <a:pt x="505242" y="853098"/>
                </a:cubicBezTo>
                <a:cubicBezTo>
                  <a:pt x="500943" y="868280"/>
                  <a:pt x="493364" y="883374"/>
                  <a:pt x="500585" y="898518"/>
                </a:cubicBezTo>
                <a:cubicBezTo>
                  <a:pt x="502385" y="902281"/>
                  <a:pt x="504375" y="905956"/>
                  <a:pt x="506314" y="909656"/>
                </a:cubicBezTo>
                <a:cubicBezTo>
                  <a:pt x="523436" y="893797"/>
                  <a:pt x="544040" y="882366"/>
                  <a:pt x="564365" y="871087"/>
                </a:cubicBezTo>
                <a:cubicBezTo>
                  <a:pt x="584599" y="859847"/>
                  <a:pt x="605472" y="848620"/>
                  <a:pt x="627020" y="840021"/>
                </a:cubicBezTo>
                <a:cubicBezTo>
                  <a:pt x="622746" y="820972"/>
                  <a:pt x="618485" y="801925"/>
                  <a:pt x="614211" y="782889"/>
                </a:cubicBezTo>
                <a:close/>
                <a:moveTo>
                  <a:pt x="546515" y="699564"/>
                </a:moveTo>
                <a:cubicBezTo>
                  <a:pt x="538592" y="739613"/>
                  <a:pt x="526855" y="779189"/>
                  <a:pt x="515283" y="818510"/>
                </a:cubicBezTo>
                <a:cubicBezTo>
                  <a:pt x="526893" y="809043"/>
                  <a:pt x="540021" y="801210"/>
                  <a:pt x="552767" y="793683"/>
                </a:cubicBezTo>
                <a:cubicBezTo>
                  <a:pt x="571267" y="782736"/>
                  <a:pt x="590379" y="772899"/>
                  <a:pt x="609988" y="764109"/>
                </a:cubicBezTo>
                <a:cubicBezTo>
                  <a:pt x="605166" y="742624"/>
                  <a:pt x="600356" y="721126"/>
                  <a:pt x="595546" y="699654"/>
                </a:cubicBezTo>
                <a:cubicBezTo>
                  <a:pt x="587661" y="700024"/>
                  <a:pt x="579725" y="700253"/>
                  <a:pt x="571739" y="700253"/>
                </a:cubicBezTo>
                <a:cubicBezTo>
                  <a:pt x="563267" y="700253"/>
                  <a:pt x="554872" y="699973"/>
                  <a:pt x="546515" y="699564"/>
                </a:cubicBezTo>
                <a:close/>
                <a:moveTo>
                  <a:pt x="80979" y="684433"/>
                </a:moveTo>
                <a:cubicBezTo>
                  <a:pt x="70369" y="681547"/>
                  <a:pt x="59282" y="681429"/>
                  <a:pt x="49196" y="686245"/>
                </a:cubicBezTo>
                <a:cubicBezTo>
                  <a:pt x="34090" y="693466"/>
                  <a:pt x="23207" y="713828"/>
                  <a:pt x="35111" y="728462"/>
                </a:cubicBezTo>
                <a:cubicBezTo>
                  <a:pt x="46032" y="741896"/>
                  <a:pt x="66905" y="744525"/>
                  <a:pt x="83031" y="745354"/>
                </a:cubicBezTo>
                <a:cubicBezTo>
                  <a:pt x="104567" y="746451"/>
                  <a:pt x="126129" y="743453"/>
                  <a:pt x="146823" y="737469"/>
                </a:cubicBezTo>
                <a:cubicBezTo>
                  <a:pt x="135634" y="723601"/>
                  <a:pt x="123998" y="710026"/>
                  <a:pt x="109900" y="699233"/>
                </a:cubicBezTo>
                <a:cubicBezTo>
                  <a:pt x="101722" y="692975"/>
                  <a:pt x="91589" y="687320"/>
                  <a:pt x="80979" y="684433"/>
                </a:cubicBezTo>
                <a:close/>
                <a:moveTo>
                  <a:pt x="705319" y="681996"/>
                </a:moveTo>
                <a:cubicBezTo>
                  <a:pt x="678334" y="689549"/>
                  <a:pt x="650139" y="694882"/>
                  <a:pt x="621037" y="697727"/>
                </a:cubicBezTo>
                <a:cubicBezTo>
                  <a:pt x="627748" y="727671"/>
                  <a:pt x="634471" y="757627"/>
                  <a:pt x="641182" y="787584"/>
                </a:cubicBezTo>
                <a:cubicBezTo>
                  <a:pt x="647791" y="817068"/>
                  <a:pt x="656964" y="847076"/>
                  <a:pt x="660983" y="877020"/>
                </a:cubicBezTo>
                <a:cubicBezTo>
                  <a:pt x="664823" y="905662"/>
                  <a:pt x="641067" y="927772"/>
                  <a:pt x="625005" y="948824"/>
                </a:cubicBezTo>
                <a:cubicBezTo>
                  <a:pt x="606020" y="973702"/>
                  <a:pt x="587010" y="998556"/>
                  <a:pt x="568013" y="1023422"/>
                </a:cubicBezTo>
                <a:cubicBezTo>
                  <a:pt x="563076" y="1029890"/>
                  <a:pt x="552538" y="1030273"/>
                  <a:pt x="547574" y="1023549"/>
                </a:cubicBezTo>
                <a:cubicBezTo>
                  <a:pt x="529049" y="998492"/>
                  <a:pt x="512119" y="972324"/>
                  <a:pt x="496899" y="945124"/>
                </a:cubicBezTo>
                <a:cubicBezTo>
                  <a:pt x="489537" y="931970"/>
                  <a:pt x="481741" y="918293"/>
                  <a:pt x="476319" y="904208"/>
                </a:cubicBezTo>
                <a:cubicBezTo>
                  <a:pt x="471063" y="890582"/>
                  <a:pt x="473079" y="879023"/>
                  <a:pt x="476995" y="865346"/>
                </a:cubicBezTo>
                <a:cubicBezTo>
                  <a:pt x="492880" y="809860"/>
                  <a:pt x="506773" y="752460"/>
                  <a:pt x="527123" y="698237"/>
                </a:cubicBezTo>
                <a:cubicBezTo>
                  <a:pt x="499693" y="695813"/>
                  <a:pt x="473015" y="691221"/>
                  <a:pt x="447396" y="684599"/>
                </a:cubicBezTo>
                <a:cubicBezTo>
                  <a:pt x="431882" y="736372"/>
                  <a:pt x="415016" y="787329"/>
                  <a:pt x="403852" y="840327"/>
                </a:cubicBezTo>
                <a:cubicBezTo>
                  <a:pt x="392676" y="893389"/>
                  <a:pt x="385697" y="947356"/>
                  <a:pt x="383094" y="1001528"/>
                </a:cubicBezTo>
                <a:cubicBezTo>
                  <a:pt x="381244" y="1039995"/>
                  <a:pt x="381780" y="1081025"/>
                  <a:pt x="397907" y="1116749"/>
                </a:cubicBezTo>
                <a:cubicBezTo>
                  <a:pt x="414594" y="1153710"/>
                  <a:pt x="448519" y="1173842"/>
                  <a:pt x="487330" y="1181178"/>
                </a:cubicBezTo>
                <a:cubicBezTo>
                  <a:pt x="527761" y="1188820"/>
                  <a:pt x="570208" y="1187187"/>
                  <a:pt x="611124" y="1185695"/>
                </a:cubicBezTo>
                <a:cubicBezTo>
                  <a:pt x="655217" y="1184087"/>
                  <a:pt x="699960" y="1180005"/>
                  <a:pt x="742509" y="1167705"/>
                </a:cubicBezTo>
                <a:cubicBezTo>
                  <a:pt x="763011" y="1161786"/>
                  <a:pt x="783055" y="1153837"/>
                  <a:pt x="801873" y="1143745"/>
                </a:cubicBezTo>
                <a:cubicBezTo>
                  <a:pt x="820526" y="1133730"/>
                  <a:pt x="839523" y="1121036"/>
                  <a:pt x="845571" y="1099538"/>
                </a:cubicBezTo>
                <a:cubicBezTo>
                  <a:pt x="851210" y="1079482"/>
                  <a:pt x="845992" y="1057640"/>
                  <a:pt x="839625" y="1038400"/>
                </a:cubicBezTo>
                <a:cubicBezTo>
                  <a:pt x="832009" y="1015384"/>
                  <a:pt x="822440" y="992955"/>
                  <a:pt x="813624" y="970373"/>
                </a:cubicBezTo>
                <a:cubicBezTo>
                  <a:pt x="776663" y="875668"/>
                  <a:pt x="741782" y="780107"/>
                  <a:pt x="705982" y="684931"/>
                </a:cubicBezTo>
                <a:cubicBezTo>
                  <a:pt x="705599" y="683922"/>
                  <a:pt x="705497" y="682966"/>
                  <a:pt x="705319" y="681996"/>
                </a:cubicBezTo>
                <a:close/>
                <a:moveTo>
                  <a:pt x="1133475" y="480810"/>
                </a:moveTo>
                <a:cubicBezTo>
                  <a:pt x="1111518" y="486207"/>
                  <a:pt x="1098976" y="511609"/>
                  <a:pt x="1088068" y="529177"/>
                </a:cubicBezTo>
                <a:cubicBezTo>
                  <a:pt x="1078933" y="543900"/>
                  <a:pt x="1069734" y="558585"/>
                  <a:pt x="1060599" y="573295"/>
                </a:cubicBezTo>
                <a:cubicBezTo>
                  <a:pt x="1079763" y="574061"/>
                  <a:pt x="1096846" y="573576"/>
                  <a:pt x="1115422" y="564237"/>
                </a:cubicBezTo>
                <a:cubicBezTo>
                  <a:pt x="1134381" y="554706"/>
                  <a:pt x="1150278" y="538287"/>
                  <a:pt x="1157971" y="518409"/>
                </a:cubicBezTo>
                <a:cubicBezTo>
                  <a:pt x="1161786" y="508559"/>
                  <a:pt x="1165792" y="493237"/>
                  <a:pt x="1156797" y="484931"/>
                </a:cubicBezTo>
                <a:cubicBezTo>
                  <a:pt x="1150826" y="479432"/>
                  <a:pt x="1140951" y="478986"/>
                  <a:pt x="1133475" y="480810"/>
                </a:cubicBezTo>
                <a:close/>
                <a:moveTo>
                  <a:pt x="559092" y="466670"/>
                </a:moveTo>
                <a:cubicBezTo>
                  <a:pt x="563982" y="464034"/>
                  <a:pt x="570699" y="464334"/>
                  <a:pt x="575158" y="469405"/>
                </a:cubicBezTo>
                <a:cubicBezTo>
                  <a:pt x="581371" y="476473"/>
                  <a:pt x="586156" y="483082"/>
                  <a:pt x="594730" y="487649"/>
                </a:cubicBezTo>
                <a:cubicBezTo>
                  <a:pt x="603214" y="492165"/>
                  <a:pt x="612719" y="494743"/>
                  <a:pt x="622339" y="494960"/>
                </a:cubicBezTo>
                <a:cubicBezTo>
                  <a:pt x="632788" y="495189"/>
                  <a:pt x="643160" y="492982"/>
                  <a:pt x="653201" y="490328"/>
                </a:cubicBezTo>
                <a:cubicBezTo>
                  <a:pt x="658636" y="488887"/>
                  <a:pt x="663905" y="486858"/>
                  <a:pt x="668958" y="484396"/>
                </a:cubicBezTo>
                <a:cubicBezTo>
                  <a:pt x="674291" y="481806"/>
                  <a:pt x="678998" y="479114"/>
                  <a:pt x="685046" y="479063"/>
                </a:cubicBezTo>
                <a:cubicBezTo>
                  <a:pt x="687330" y="479050"/>
                  <a:pt x="689881" y="480747"/>
                  <a:pt x="689294" y="483426"/>
                </a:cubicBezTo>
                <a:cubicBezTo>
                  <a:pt x="686538" y="496146"/>
                  <a:pt x="671407" y="504171"/>
                  <a:pt x="660869" y="510078"/>
                </a:cubicBezTo>
                <a:cubicBezTo>
                  <a:pt x="648123" y="517223"/>
                  <a:pt x="633222" y="520004"/>
                  <a:pt x="618715" y="519481"/>
                </a:cubicBezTo>
                <a:cubicBezTo>
                  <a:pt x="606531" y="519048"/>
                  <a:pt x="593977" y="515679"/>
                  <a:pt x="583260" y="509798"/>
                </a:cubicBezTo>
                <a:cubicBezTo>
                  <a:pt x="571675" y="503482"/>
                  <a:pt x="559325" y="494028"/>
                  <a:pt x="553992" y="481550"/>
                </a:cubicBezTo>
                <a:cubicBezTo>
                  <a:pt x="551141" y="474878"/>
                  <a:pt x="554203" y="469306"/>
                  <a:pt x="559092" y="466670"/>
                </a:cubicBezTo>
                <a:close/>
                <a:moveTo>
                  <a:pt x="760218" y="358177"/>
                </a:moveTo>
                <a:cubicBezTo>
                  <a:pt x="766648" y="356978"/>
                  <a:pt x="773104" y="360168"/>
                  <a:pt x="776893" y="365296"/>
                </a:cubicBezTo>
                <a:lnTo>
                  <a:pt x="777735" y="366700"/>
                </a:lnTo>
                <a:cubicBezTo>
                  <a:pt x="779330" y="368371"/>
                  <a:pt x="780695" y="370298"/>
                  <a:pt x="781703" y="372441"/>
                </a:cubicBezTo>
                <a:cubicBezTo>
                  <a:pt x="784012" y="377404"/>
                  <a:pt x="784842" y="383502"/>
                  <a:pt x="785020" y="388950"/>
                </a:cubicBezTo>
                <a:cubicBezTo>
                  <a:pt x="785186" y="393658"/>
                  <a:pt x="784778" y="398340"/>
                  <a:pt x="784038" y="402972"/>
                </a:cubicBezTo>
                <a:cubicBezTo>
                  <a:pt x="784076" y="406200"/>
                  <a:pt x="784050" y="409428"/>
                  <a:pt x="783859" y="412630"/>
                </a:cubicBezTo>
                <a:cubicBezTo>
                  <a:pt x="783566" y="417516"/>
                  <a:pt x="782124" y="422607"/>
                  <a:pt x="779138" y="426562"/>
                </a:cubicBezTo>
                <a:cubicBezTo>
                  <a:pt x="775068" y="431946"/>
                  <a:pt x="767822" y="435021"/>
                  <a:pt x="761137" y="433439"/>
                </a:cubicBezTo>
                <a:cubicBezTo>
                  <a:pt x="754145" y="431793"/>
                  <a:pt x="748684" y="427212"/>
                  <a:pt x="745801" y="420616"/>
                </a:cubicBezTo>
                <a:cubicBezTo>
                  <a:pt x="743951" y="416406"/>
                  <a:pt x="743568" y="411865"/>
                  <a:pt x="743364" y="407348"/>
                </a:cubicBezTo>
                <a:cubicBezTo>
                  <a:pt x="742790" y="404694"/>
                  <a:pt x="742445" y="401977"/>
                  <a:pt x="742228" y="399425"/>
                </a:cubicBezTo>
                <a:cubicBezTo>
                  <a:pt x="741374" y="389958"/>
                  <a:pt x="741807" y="378425"/>
                  <a:pt x="746145" y="369737"/>
                </a:cubicBezTo>
                <a:cubicBezTo>
                  <a:pt x="749029" y="363969"/>
                  <a:pt x="753685" y="359402"/>
                  <a:pt x="760218" y="358177"/>
                </a:cubicBezTo>
                <a:close/>
                <a:moveTo>
                  <a:pt x="464455" y="358177"/>
                </a:moveTo>
                <a:cubicBezTo>
                  <a:pt x="470885" y="356978"/>
                  <a:pt x="477341" y="360168"/>
                  <a:pt x="481130" y="365296"/>
                </a:cubicBezTo>
                <a:lnTo>
                  <a:pt x="481972" y="366700"/>
                </a:lnTo>
                <a:cubicBezTo>
                  <a:pt x="483567" y="368371"/>
                  <a:pt x="484945" y="370298"/>
                  <a:pt x="485940" y="372441"/>
                </a:cubicBezTo>
                <a:cubicBezTo>
                  <a:pt x="488249" y="377404"/>
                  <a:pt x="489078" y="383502"/>
                  <a:pt x="489257" y="388950"/>
                </a:cubicBezTo>
                <a:cubicBezTo>
                  <a:pt x="489410" y="393658"/>
                  <a:pt x="489015" y="398340"/>
                  <a:pt x="488274" y="402972"/>
                </a:cubicBezTo>
                <a:cubicBezTo>
                  <a:pt x="488313" y="406200"/>
                  <a:pt x="488287" y="409428"/>
                  <a:pt x="488096" y="412630"/>
                </a:cubicBezTo>
                <a:cubicBezTo>
                  <a:pt x="487815" y="417516"/>
                  <a:pt x="486374" y="422607"/>
                  <a:pt x="483388" y="426562"/>
                </a:cubicBezTo>
                <a:cubicBezTo>
                  <a:pt x="479305" y="431946"/>
                  <a:pt x="472059" y="435021"/>
                  <a:pt x="465373" y="433439"/>
                </a:cubicBezTo>
                <a:cubicBezTo>
                  <a:pt x="458382" y="431793"/>
                  <a:pt x="452921" y="427212"/>
                  <a:pt x="450038" y="420616"/>
                </a:cubicBezTo>
                <a:cubicBezTo>
                  <a:pt x="448201" y="416406"/>
                  <a:pt x="447818" y="411865"/>
                  <a:pt x="447614" y="407348"/>
                </a:cubicBezTo>
                <a:cubicBezTo>
                  <a:pt x="447040" y="404694"/>
                  <a:pt x="446695" y="401977"/>
                  <a:pt x="446466" y="399425"/>
                </a:cubicBezTo>
                <a:cubicBezTo>
                  <a:pt x="445611" y="389958"/>
                  <a:pt x="446044" y="378425"/>
                  <a:pt x="450382" y="369737"/>
                </a:cubicBezTo>
                <a:cubicBezTo>
                  <a:pt x="453266" y="363969"/>
                  <a:pt x="457922" y="359402"/>
                  <a:pt x="464455" y="358177"/>
                </a:cubicBezTo>
                <a:close/>
                <a:moveTo>
                  <a:pt x="571751" y="30212"/>
                </a:moveTo>
                <a:cubicBezTo>
                  <a:pt x="463484" y="30199"/>
                  <a:pt x="365743" y="66624"/>
                  <a:pt x="295483" y="124866"/>
                </a:cubicBezTo>
                <a:cubicBezTo>
                  <a:pt x="225184" y="183197"/>
                  <a:pt x="182533" y="262681"/>
                  <a:pt x="182520" y="350127"/>
                </a:cubicBezTo>
                <a:cubicBezTo>
                  <a:pt x="182533" y="437572"/>
                  <a:pt x="225172" y="517057"/>
                  <a:pt x="295483" y="575388"/>
                </a:cubicBezTo>
                <a:cubicBezTo>
                  <a:pt x="365743" y="633629"/>
                  <a:pt x="463484" y="670055"/>
                  <a:pt x="571751" y="670042"/>
                </a:cubicBezTo>
                <a:cubicBezTo>
                  <a:pt x="680019" y="670055"/>
                  <a:pt x="777760" y="633629"/>
                  <a:pt x="848020" y="575388"/>
                </a:cubicBezTo>
                <a:cubicBezTo>
                  <a:pt x="918318" y="517057"/>
                  <a:pt x="960957" y="437572"/>
                  <a:pt x="960983" y="350127"/>
                </a:cubicBezTo>
                <a:cubicBezTo>
                  <a:pt x="960957" y="262681"/>
                  <a:pt x="918318" y="183184"/>
                  <a:pt x="848020" y="124866"/>
                </a:cubicBezTo>
                <a:cubicBezTo>
                  <a:pt x="777760" y="66624"/>
                  <a:pt x="680019" y="30199"/>
                  <a:pt x="571751" y="30212"/>
                </a:cubicBezTo>
                <a:close/>
                <a:moveTo>
                  <a:pt x="571751" y="0"/>
                </a:moveTo>
                <a:cubicBezTo>
                  <a:pt x="686793" y="13"/>
                  <a:pt x="791207" y="38581"/>
                  <a:pt x="867298" y="101595"/>
                </a:cubicBezTo>
                <a:cubicBezTo>
                  <a:pt x="943350" y="164531"/>
                  <a:pt x="991207" y="252551"/>
                  <a:pt x="991194" y="350127"/>
                </a:cubicBezTo>
                <a:cubicBezTo>
                  <a:pt x="991207" y="447715"/>
                  <a:pt x="943337" y="535735"/>
                  <a:pt x="867298" y="598659"/>
                </a:cubicBezTo>
                <a:cubicBezTo>
                  <a:pt x="835389" y="625081"/>
                  <a:pt x="798441" y="647140"/>
                  <a:pt x="757870" y="663930"/>
                </a:cubicBezTo>
                <a:cubicBezTo>
                  <a:pt x="781996" y="667554"/>
                  <a:pt x="805050" y="676867"/>
                  <a:pt x="828640" y="684956"/>
                </a:cubicBezTo>
                <a:lnTo>
                  <a:pt x="880043" y="702588"/>
                </a:lnTo>
                <a:cubicBezTo>
                  <a:pt x="887826" y="705254"/>
                  <a:pt x="895621" y="707934"/>
                  <a:pt x="903404" y="710613"/>
                </a:cubicBezTo>
                <a:cubicBezTo>
                  <a:pt x="912259" y="713675"/>
                  <a:pt x="922567" y="718995"/>
                  <a:pt x="931804" y="720246"/>
                </a:cubicBezTo>
                <a:cubicBezTo>
                  <a:pt x="943440" y="721815"/>
                  <a:pt x="953557" y="696273"/>
                  <a:pt x="958648" y="688043"/>
                </a:cubicBezTo>
                <a:cubicBezTo>
                  <a:pt x="966902" y="674685"/>
                  <a:pt x="975157" y="661340"/>
                  <a:pt x="983412" y="647982"/>
                </a:cubicBezTo>
                <a:cubicBezTo>
                  <a:pt x="1000355" y="620577"/>
                  <a:pt x="1017400" y="593236"/>
                  <a:pt x="1034457" y="565908"/>
                </a:cubicBezTo>
                <a:cubicBezTo>
                  <a:pt x="1050686" y="539907"/>
                  <a:pt x="1065613" y="512208"/>
                  <a:pt x="1084075" y="487712"/>
                </a:cubicBezTo>
                <a:cubicBezTo>
                  <a:pt x="1095736" y="472224"/>
                  <a:pt x="1111033" y="459363"/>
                  <a:pt x="1129699" y="455434"/>
                </a:cubicBezTo>
                <a:cubicBezTo>
                  <a:pt x="1133845" y="427136"/>
                  <a:pt x="1144128" y="399629"/>
                  <a:pt x="1152689" y="372517"/>
                </a:cubicBezTo>
                <a:cubicBezTo>
                  <a:pt x="1162270" y="342165"/>
                  <a:pt x="1172069" y="311890"/>
                  <a:pt x="1182378" y="281767"/>
                </a:cubicBezTo>
                <a:cubicBezTo>
                  <a:pt x="1203250" y="220796"/>
                  <a:pt x="1225092" y="160168"/>
                  <a:pt x="1248159" y="100000"/>
                </a:cubicBezTo>
                <a:cubicBezTo>
                  <a:pt x="1254360" y="83809"/>
                  <a:pt x="1279251" y="94080"/>
                  <a:pt x="1273051" y="110270"/>
                </a:cubicBezTo>
                <a:cubicBezTo>
                  <a:pt x="1250277" y="169673"/>
                  <a:pt x="1228167" y="229318"/>
                  <a:pt x="1207103" y="289333"/>
                </a:cubicBezTo>
                <a:cubicBezTo>
                  <a:pt x="1196577" y="319328"/>
                  <a:pt x="1186052" y="349323"/>
                  <a:pt x="1175769" y="379407"/>
                </a:cubicBezTo>
                <a:cubicBezTo>
                  <a:pt x="1167221" y="404439"/>
                  <a:pt x="1160102" y="430606"/>
                  <a:pt x="1148938" y="454732"/>
                </a:cubicBezTo>
                <a:cubicBezTo>
                  <a:pt x="1168917" y="457616"/>
                  <a:pt x="1185325" y="471841"/>
                  <a:pt x="1187545" y="493007"/>
                </a:cubicBezTo>
                <a:cubicBezTo>
                  <a:pt x="1189930" y="515806"/>
                  <a:pt x="1179137" y="539690"/>
                  <a:pt x="1164796" y="556914"/>
                </a:cubicBezTo>
                <a:cubicBezTo>
                  <a:pt x="1150545" y="574035"/>
                  <a:pt x="1131242" y="587342"/>
                  <a:pt x="1110051" y="594308"/>
                </a:cubicBezTo>
                <a:cubicBezTo>
                  <a:pt x="1090569" y="600726"/>
                  <a:pt x="1066136" y="604171"/>
                  <a:pt x="1046782" y="595520"/>
                </a:cubicBezTo>
                <a:cubicBezTo>
                  <a:pt x="1030426" y="621815"/>
                  <a:pt x="1014134" y="648135"/>
                  <a:pt x="997688" y="674367"/>
                </a:cubicBezTo>
                <a:lnTo>
                  <a:pt x="974009" y="712157"/>
                </a:lnTo>
                <a:cubicBezTo>
                  <a:pt x="968459" y="720998"/>
                  <a:pt x="963406" y="731307"/>
                  <a:pt x="955330" y="738184"/>
                </a:cubicBezTo>
                <a:cubicBezTo>
                  <a:pt x="935338" y="755229"/>
                  <a:pt x="907627" y="739000"/>
                  <a:pt x="886729" y="731613"/>
                </a:cubicBezTo>
                <a:cubicBezTo>
                  <a:pt x="860345" y="722287"/>
                  <a:pt x="833986" y="712922"/>
                  <a:pt x="807602" y="703583"/>
                </a:cubicBezTo>
                <a:cubicBezTo>
                  <a:pt x="784382" y="695354"/>
                  <a:pt x="760281" y="684841"/>
                  <a:pt x="735836" y="679916"/>
                </a:cubicBezTo>
                <a:cubicBezTo>
                  <a:pt x="757308" y="736959"/>
                  <a:pt x="778781" y="794002"/>
                  <a:pt x="800253" y="851044"/>
                </a:cubicBezTo>
                <a:cubicBezTo>
                  <a:pt x="821789" y="908239"/>
                  <a:pt x="845137" y="965231"/>
                  <a:pt x="863688" y="1023485"/>
                </a:cubicBezTo>
                <a:cubicBezTo>
                  <a:pt x="877275" y="1066149"/>
                  <a:pt x="882200" y="1113521"/>
                  <a:pt x="845673" y="1146221"/>
                </a:cubicBezTo>
                <a:cubicBezTo>
                  <a:pt x="812374" y="1176024"/>
                  <a:pt x="763420" y="1191143"/>
                  <a:pt x="720564" y="1200112"/>
                </a:cubicBezTo>
                <a:cubicBezTo>
                  <a:pt x="716278" y="1201005"/>
                  <a:pt x="711978" y="1201770"/>
                  <a:pt x="707679" y="1202536"/>
                </a:cubicBezTo>
                <a:cubicBezTo>
                  <a:pt x="709452" y="1221852"/>
                  <a:pt x="706160" y="1243133"/>
                  <a:pt x="704936" y="1261734"/>
                </a:cubicBezTo>
                <a:cubicBezTo>
                  <a:pt x="703366" y="1285439"/>
                  <a:pt x="701057" y="1309131"/>
                  <a:pt x="698723" y="1332773"/>
                </a:cubicBezTo>
                <a:cubicBezTo>
                  <a:pt x="695622" y="1364286"/>
                  <a:pt x="691846" y="1395735"/>
                  <a:pt x="687788" y="1427133"/>
                </a:cubicBezTo>
                <a:cubicBezTo>
                  <a:pt x="698620" y="1422476"/>
                  <a:pt x="710983" y="1420129"/>
                  <a:pt x="721879" y="1417297"/>
                </a:cubicBezTo>
                <a:cubicBezTo>
                  <a:pt x="741361" y="1412219"/>
                  <a:pt x="761200" y="1408430"/>
                  <a:pt x="781179" y="1405942"/>
                </a:cubicBezTo>
                <a:cubicBezTo>
                  <a:pt x="796834" y="1403990"/>
                  <a:pt x="815869" y="1400137"/>
                  <a:pt x="830975" y="1406503"/>
                </a:cubicBezTo>
                <a:cubicBezTo>
                  <a:pt x="844040" y="1412002"/>
                  <a:pt x="851171" y="1425488"/>
                  <a:pt x="849602" y="1439381"/>
                </a:cubicBezTo>
                <a:cubicBezTo>
                  <a:pt x="845851" y="1472604"/>
                  <a:pt x="810051" y="1488705"/>
                  <a:pt x="781115" y="1493872"/>
                </a:cubicBezTo>
                <a:cubicBezTo>
                  <a:pt x="743683" y="1500558"/>
                  <a:pt x="703290" y="1496360"/>
                  <a:pt x="666444" y="1488258"/>
                </a:cubicBezTo>
                <a:cubicBezTo>
                  <a:pt x="659593" y="1486753"/>
                  <a:pt x="653839" y="1481075"/>
                  <a:pt x="654936" y="1473522"/>
                </a:cubicBezTo>
                <a:cubicBezTo>
                  <a:pt x="661915" y="1425692"/>
                  <a:pt x="668000" y="1377707"/>
                  <a:pt x="673154" y="1329634"/>
                </a:cubicBezTo>
                <a:cubicBezTo>
                  <a:pt x="675693" y="1306006"/>
                  <a:pt x="677748" y="1282339"/>
                  <a:pt x="680057" y="1258685"/>
                </a:cubicBezTo>
                <a:cubicBezTo>
                  <a:pt x="681690" y="1242048"/>
                  <a:pt x="681767" y="1223370"/>
                  <a:pt x="684867" y="1206146"/>
                </a:cubicBezTo>
                <a:cubicBezTo>
                  <a:pt x="648327" y="1210982"/>
                  <a:pt x="611315" y="1212117"/>
                  <a:pt x="574495" y="1212411"/>
                </a:cubicBezTo>
                <a:cubicBezTo>
                  <a:pt x="560524" y="1212525"/>
                  <a:pt x="546362" y="1212538"/>
                  <a:pt x="532201" y="1212015"/>
                </a:cubicBezTo>
                <a:cubicBezTo>
                  <a:pt x="533527" y="1228295"/>
                  <a:pt x="532379" y="1244983"/>
                  <a:pt x="531882" y="1261109"/>
                </a:cubicBezTo>
                <a:cubicBezTo>
                  <a:pt x="531206" y="1282632"/>
                  <a:pt x="530045" y="1304156"/>
                  <a:pt x="529100" y="1325666"/>
                </a:cubicBezTo>
                <a:cubicBezTo>
                  <a:pt x="527148" y="1370371"/>
                  <a:pt x="525235" y="1415064"/>
                  <a:pt x="523385" y="1459769"/>
                </a:cubicBezTo>
                <a:cubicBezTo>
                  <a:pt x="523321" y="1461377"/>
                  <a:pt x="522849" y="1462767"/>
                  <a:pt x="522224" y="1464069"/>
                </a:cubicBezTo>
                <a:cubicBezTo>
                  <a:pt x="522313" y="1485043"/>
                  <a:pt x="500343" y="1492149"/>
                  <a:pt x="483374" y="1498567"/>
                </a:cubicBezTo>
                <a:cubicBezTo>
                  <a:pt x="463216" y="1506197"/>
                  <a:pt x="441897" y="1511211"/>
                  <a:pt x="420412" y="1513048"/>
                </a:cubicBezTo>
                <a:cubicBezTo>
                  <a:pt x="390137" y="1515638"/>
                  <a:pt x="331436" y="1518304"/>
                  <a:pt x="317542" y="1483078"/>
                </a:cubicBezTo>
                <a:cubicBezTo>
                  <a:pt x="301454" y="1442277"/>
                  <a:pt x="356952" y="1421290"/>
                  <a:pt x="387202" y="1418534"/>
                </a:cubicBezTo>
                <a:cubicBezTo>
                  <a:pt x="425082" y="1415089"/>
                  <a:pt x="462451" y="1426049"/>
                  <a:pt x="497868" y="1439202"/>
                </a:cubicBezTo>
                <a:cubicBezTo>
                  <a:pt x="500101" y="1400354"/>
                  <a:pt x="502308" y="1361504"/>
                  <a:pt x="504464" y="1322655"/>
                </a:cubicBezTo>
                <a:cubicBezTo>
                  <a:pt x="505650" y="1301170"/>
                  <a:pt x="506620" y="1279660"/>
                  <a:pt x="508087" y="1258200"/>
                </a:cubicBezTo>
                <a:cubicBezTo>
                  <a:pt x="509159" y="1242495"/>
                  <a:pt x="509810" y="1226445"/>
                  <a:pt x="512655" y="1210892"/>
                </a:cubicBezTo>
                <a:cubicBezTo>
                  <a:pt x="490545" y="1209017"/>
                  <a:pt x="468728" y="1205113"/>
                  <a:pt x="448047" y="1196947"/>
                </a:cubicBezTo>
                <a:cubicBezTo>
                  <a:pt x="358713" y="1161684"/>
                  <a:pt x="353814" y="1062118"/>
                  <a:pt x="359798" y="979737"/>
                </a:cubicBezTo>
                <a:cubicBezTo>
                  <a:pt x="363612" y="927211"/>
                  <a:pt x="371535" y="874978"/>
                  <a:pt x="383400" y="823664"/>
                </a:cubicBezTo>
                <a:cubicBezTo>
                  <a:pt x="394003" y="777811"/>
                  <a:pt x="407042" y="731447"/>
                  <a:pt x="426421" y="688363"/>
                </a:cubicBezTo>
                <a:cubicBezTo>
                  <a:pt x="412566" y="704476"/>
                  <a:pt x="396478" y="719429"/>
                  <a:pt x="382444" y="734190"/>
                </a:cubicBezTo>
                <a:cubicBezTo>
                  <a:pt x="361329" y="756390"/>
                  <a:pt x="339933" y="778347"/>
                  <a:pt x="318690" y="800419"/>
                </a:cubicBezTo>
                <a:cubicBezTo>
                  <a:pt x="308917" y="810562"/>
                  <a:pt x="299157" y="820705"/>
                  <a:pt x="289397" y="830848"/>
                </a:cubicBezTo>
                <a:cubicBezTo>
                  <a:pt x="282202" y="838311"/>
                  <a:pt x="274980" y="849743"/>
                  <a:pt x="265871" y="854757"/>
                </a:cubicBezTo>
                <a:cubicBezTo>
                  <a:pt x="243276" y="867170"/>
                  <a:pt x="224075" y="832685"/>
                  <a:pt x="212503" y="818459"/>
                </a:cubicBezTo>
                <a:cubicBezTo>
                  <a:pt x="197129" y="799551"/>
                  <a:pt x="181755" y="780644"/>
                  <a:pt x="166381" y="761735"/>
                </a:cubicBezTo>
                <a:cubicBezTo>
                  <a:pt x="137637" y="771534"/>
                  <a:pt x="107667" y="776101"/>
                  <a:pt x="77251" y="774264"/>
                </a:cubicBezTo>
                <a:cubicBezTo>
                  <a:pt x="53917" y="772848"/>
                  <a:pt x="28859" y="765946"/>
                  <a:pt x="12950" y="747778"/>
                </a:cubicBezTo>
                <a:cubicBezTo>
                  <a:pt x="-20107" y="710039"/>
                  <a:pt x="15463" y="656135"/>
                  <a:pt x="59683" y="651950"/>
                </a:cubicBezTo>
                <a:cubicBezTo>
                  <a:pt x="119022" y="646324"/>
                  <a:pt x="156774" y="699080"/>
                  <a:pt x="189755" y="739715"/>
                </a:cubicBezTo>
                <a:cubicBezTo>
                  <a:pt x="208815" y="763203"/>
                  <a:pt x="228106" y="786538"/>
                  <a:pt x="246912" y="810230"/>
                </a:cubicBezTo>
                <a:cubicBezTo>
                  <a:pt x="249961" y="814083"/>
                  <a:pt x="252998" y="817936"/>
                  <a:pt x="256034" y="821789"/>
                </a:cubicBezTo>
                <a:lnTo>
                  <a:pt x="257642" y="823818"/>
                </a:lnTo>
                <a:cubicBezTo>
                  <a:pt x="261074" y="820768"/>
                  <a:pt x="265743" y="816367"/>
                  <a:pt x="266713" y="815397"/>
                </a:cubicBezTo>
                <a:cubicBezTo>
                  <a:pt x="277264" y="804859"/>
                  <a:pt x="287802" y="794320"/>
                  <a:pt x="298341" y="783782"/>
                </a:cubicBezTo>
                <a:cubicBezTo>
                  <a:pt x="320591" y="761531"/>
                  <a:pt x="342701" y="739141"/>
                  <a:pt x="365092" y="717030"/>
                </a:cubicBezTo>
                <a:cubicBezTo>
                  <a:pt x="379318" y="702984"/>
                  <a:pt x="393671" y="686959"/>
                  <a:pt x="409159" y="673002"/>
                </a:cubicBezTo>
                <a:cubicBezTo>
                  <a:pt x="359249" y="655485"/>
                  <a:pt x="314199" y="630121"/>
                  <a:pt x="276205" y="598659"/>
                </a:cubicBezTo>
                <a:cubicBezTo>
                  <a:pt x="200165" y="535722"/>
                  <a:pt x="152296" y="447702"/>
                  <a:pt x="152309" y="350127"/>
                </a:cubicBezTo>
                <a:cubicBezTo>
                  <a:pt x="152296" y="252538"/>
                  <a:pt x="200165" y="164518"/>
                  <a:pt x="276205" y="101595"/>
                </a:cubicBezTo>
                <a:cubicBezTo>
                  <a:pt x="352296" y="38581"/>
                  <a:pt x="456710" y="13"/>
                  <a:pt x="571751" y="0"/>
                </a:cubicBezTo>
                <a:close/>
              </a:path>
            </a:pathLst>
          </a:custGeom>
          <a:solidFill>
            <a:schemeClr val="bg1"/>
          </a:solidFill>
          <a:ln w="127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6" name="titulo">
            <a:extLst>
              <a:ext uri="{FF2B5EF4-FFF2-40B4-BE49-F238E27FC236}">
                <a16:creationId xmlns:a16="http://schemas.microsoft.com/office/drawing/2014/main" id="{3BF43CDD-6160-515D-70D0-570EDE339C14}"/>
              </a:ext>
            </a:extLst>
          </p:cNvPr>
          <p:cNvSpPr txBox="1"/>
          <p:nvPr/>
        </p:nvSpPr>
        <p:spPr>
          <a:xfrm>
            <a:off x="6067688" y="549468"/>
            <a:ext cx="5326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effectLst>
                  <a:outerShdw blurRad="368300" dist="127000" dir="2700000" algn="tl" rotWithShape="0">
                    <a:prstClr val="black">
                      <a:alpha val="70000"/>
                    </a:prstClr>
                  </a:outerShdw>
                </a:effectLst>
                <a:latin typeface="Permanent Marker" panose="02000000000000000000" pitchFamily="2" charset="0"/>
              </a:rPr>
              <a:t>COMUNICAÇÃO NÃO VERBAL</a:t>
            </a:r>
          </a:p>
        </p:txBody>
      </p:sp>
      <p:sp>
        <p:nvSpPr>
          <p:cNvPr id="128" name="legenda">
            <a:extLst>
              <a:ext uri="{FF2B5EF4-FFF2-40B4-BE49-F238E27FC236}">
                <a16:creationId xmlns:a16="http://schemas.microsoft.com/office/drawing/2014/main" id="{5BF2BBEA-23BC-FEB7-A938-0857E48BAE24}"/>
              </a:ext>
            </a:extLst>
          </p:cNvPr>
          <p:cNvSpPr txBox="1"/>
          <p:nvPr/>
        </p:nvSpPr>
        <p:spPr>
          <a:xfrm>
            <a:off x="6067688" y="1162688"/>
            <a:ext cx="5428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Troca de informações e mensagens sem o uso de palavras.</a:t>
            </a:r>
          </a:p>
        </p:txBody>
      </p:sp>
      <p:grpSp>
        <p:nvGrpSpPr>
          <p:cNvPr id="133" name="IC1">
            <a:extLst>
              <a:ext uri="{FF2B5EF4-FFF2-40B4-BE49-F238E27FC236}">
                <a16:creationId xmlns:a16="http://schemas.microsoft.com/office/drawing/2014/main" id="{EA176292-4C13-5545-EE5B-543B975F5F21}"/>
              </a:ext>
            </a:extLst>
          </p:cNvPr>
          <p:cNvGrpSpPr>
            <a:grpSpLocks noChangeAspect="1"/>
          </p:cNvGrpSpPr>
          <p:nvPr/>
        </p:nvGrpSpPr>
        <p:grpSpPr>
          <a:xfrm>
            <a:off x="6251603" y="2235058"/>
            <a:ext cx="432000" cy="432000"/>
            <a:chOff x="6251603" y="3620478"/>
            <a:chExt cx="540000" cy="540000"/>
          </a:xfrm>
        </p:grpSpPr>
        <p:pic>
          <p:nvPicPr>
            <p:cNvPr id="131" name="Gráfico 130">
              <a:extLst>
                <a:ext uri="{FF2B5EF4-FFF2-40B4-BE49-F238E27FC236}">
                  <a16:creationId xmlns:a16="http://schemas.microsoft.com/office/drawing/2014/main" id="{AB63CEBE-137E-F139-C937-C11DB4178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32" name="Balão de Fala: Retângulo com Cantos Arredondados 131">
              <a:extLst>
                <a:ext uri="{FF2B5EF4-FFF2-40B4-BE49-F238E27FC236}">
                  <a16:creationId xmlns:a16="http://schemas.microsoft.com/office/drawing/2014/main" id="{08AFB436-6D7B-AE7F-CD57-6EF8A04547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540000 w 540000"/>
                <a:gd name="connsiteY8" fmla="*/ 315000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157502 w 540000"/>
                <a:gd name="connsiteY13" fmla="*/ 607500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0 w 540000"/>
                <a:gd name="connsiteY18" fmla="*/ 315000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1101" y="39616"/>
                    <a:pt x="31337" y="3362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37622" y="11232"/>
                    <a:pt x="165769" y="-8401"/>
                    <a:pt x="225000" y="0"/>
                  </a:cubicBezTo>
                  <a:cubicBezTo>
                    <a:pt x="255545" y="11256"/>
                    <a:pt x="400376" y="256"/>
                    <a:pt x="449998" y="0"/>
                  </a:cubicBezTo>
                  <a:cubicBezTo>
                    <a:pt x="498620" y="-593"/>
                    <a:pt x="544825" y="42600"/>
                    <a:pt x="540000" y="90002"/>
                  </a:cubicBezTo>
                  <a:cubicBezTo>
                    <a:pt x="548535" y="183606"/>
                    <a:pt x="521536" y="205232"/>
                    <a:pt x="540000" y="315000"/>
                  </a:cubicBezTo>
                  <a:lnTo>
                    <a:pt x="540000" y="315000"/>
                  </a:lnTo>
                  <a:cubicBezTo>
                    <a:pt x="529789" y="332164"/>
                    <a:pt x="540271" y="425300"/>
                    <a:pt x="540000" y="450000"/>
                  </a:cubicBezTo>
                  <a:lnTo>
                    <a:pt x="540000" y="449998"/>
                  </a:lnTo>
                  <a:cubicBezTo>
                    <a:pt x="539756" y="497376"/>
                    <a:pt x="496864" y="543948"/>
                    <a:pt x="449998" y="540000"/>
                  </a:cubicBezTo>
                  <a:cubicBezTo>
                    <a:pt x="341115" y="536723"/>
                    <a:pt x="264769" y="520224"/>
                    <a:pt x="225000" y="540000"/>
                  </a:cubicBezTo>
                  <a:cubicBezTo>
                    <a:pt x="212237" y="557322"/>
                    <a:pt x="189315" y="574359"/>
                    <a:pt x="157502" y="607500"/>
                  </a:cubicBezTo>
                  <a:cubicBezTo>
                    <a:pt x="126991" y="572900"/>
                    <a:pt x="115860" y="571513"/>
                    <a:pt x="90000" y="540000"/>
                  </a:cubicBezTo>
                  <a:lnTo>
                    <a:pt x="90002" y="540000"/>
                  </a:lnTo>
                  <a:cubicBezTo>
                    <a:pt x="45166" y="547503"/>
                    <a:pt x="1570" y="501628"/>
                    <a:pt x="0" y="449998"/>
                  </a:cubicBezTo>
                  <a:lnTo>
                    <a:pt x="0" y="450000"/>
                  </a:lnTo>
                  <a:cubicBezTo>
                    <a:pt x="-9811" y="413299"/>
                    <a:pt x="-1729" y="357665"/>
                    <a:pt x="0" y="315000"/>
                  </a:cubicBezTo>
                  <a:lnTo>
                    <a:pt x="0" y="315000"/>
                  </a:lnTo>
                  <a:cubicBezTo>
                    <a:pt x="9071" y="288834"/>
                    <a:pt x="2411" y="159818"/>
                    <a:pt x="0" y="9000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4" name="IC2">
            <a:extLst>
              <a:ext uri="{FF2B5EF4-FFF2-40B4-BE49-F238E27FC236}">
                <a16:creationId xmlns:a16="http://schemas.microsoft.com/office/drawing/2014/main" id="{8EA646EE-0D4D-F739-BE0C-F23F325A62DC}"/>
              </a:ext>
            </a:extLst>
          </p:cNvPr>
          <p:cNvGrpSpPr>
            <a:grpSpLocks noChangeAspect="1"/>
          </p:cNvGrpSpPr>
          <p:nvPr/>
        </p:nvGrpSpPr>
        <p:grpSpPr>
          <a:xfrm>
            <a:off x="6251603" y="2943798"/>
            <a:ext cx="432000" cy="432000"/>
            <a:chOff x="6251603" y="3620478"/>
            <a:chExt cx="540000" cy="540000"/>
          </a:xfrm>
        </p:grpSpPr>
        <p:pic>
          <p:nvPicPr>
            <p:cNvPr id="135" name="Gráfico 134">
              <a:extLst>
                <a:ext uri="{FF2B5EF4-FFF2-40B4-BE49-F238E27FC236}">
                  <a16:creationId xmlns:a16="http://schemas.microsoft.com/office/drawing/2014/main" id="{DAFBE1E7-ECD3-1265-4805-45EE977C4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36" name="Balão de Fala: Retângulo com Cantos Arredondados 135">
              <a:extLst>
                <a:ext uri="{FF2B5EF4-FFF2-40B4-BE49-F238E27FC236}">
                  <a16:creationId xmlns:a16="http://schemas.microsoft.com/office/drawing/2014/main" id="{0DFC6F1D-E333-6030-1AC4-325939826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315000 w 540000"/>
                <a:gd name="connsiteY2" fmla="*/ 0 h 540000"/>
                <a:gd name="connsiteX3" fmla="*/ 315000 w 540000"/>
                <a:gd name="connsiteY3" fmla="*/ 0 h 540000"/>
                <a:gd name="connsiteX4" fmla="*/ 450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627350 w 540000"/>
                <a:gd name="connsiteY8" fmla="*/ 426789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450000 w 540000"/>
                <a:gd name="connsiteY12" fmla="*/ 540000 h 540000"/>
                <a:gd name="connsiteX13" fmla="*/ 315000 w 540000"/>
                <a:gd name="connsiteY13" fmla="*/ 540000 h 540000"/>
                <a:gd name="connsiteX14" fmla="*/ 315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0 w 540000"/>
                <a:gd name="connsiteY18" fmla="*/ 315000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9037" y="34721"/>
                    <a:pt x="35995" y="1614"/>
                    <a:pt x="90002" y="0"/>
                  </a:cubicBezTo>
                  <a:cubicBezTo>
                    <a:pt x="170082" y="8245"/>
                    <a:pt x="240329" y="-2186"/>
                    <a:pt x="315000" y="0"/>
                  </a:cubicBezTo>
                  <a:lnTo>
                    <a:pt x="315000" y="0"/>
                  </a:lnTo>
                  <a:cubicBezTo>
                    <a:pt x="346597" y="4946"/>
                    <a:pt x="386053" y="4563"/>
                    <a:pt x="450000" y="0"/>
                  </a:cubicBezTo>
                  <a:lnTo>
                    <a:pt x="449998" y="0"/>
                  </a:lnTo>
                  <a:cubicBezTo>
                    <a:pt x="500770" y="509"/>
                    <a:pt x="547826" y="41223"/>
                    <a:pt x="540000" y="90002"/>
                  </a:cubicBezTo>
                  <a:cubicBezTo>
                    <a:pt x="530488" y="197845"/>
                    <a:pt x="547849" y="215444"/>
                    <a:pt x="540000" y="315000"/>
                  </a:cubicBezTo>
                  <a:cubicBezTo>
                    <a:pt x="569580" y="356365"/>
                    <a:pt x="605751" y="401962"/>
                    <a:pt x="627350" y="426789"/>
                  </a:cubicBezTo>
                  <a:cubicBezTo>
                    <a:pt x="601480" y="430901"/>
                    <a:pt x="564548" y="439610"/>
                    <a:pt x="540000" y="450000"/>
                  </a:cubicBezTo>
                  <a:lnTo>
                    <a:pt x="540000" y="449998"/>
                  </a:lnTo>
                  <a:cubicBezTo>
                    <a:pt x="536255" y="499491"/>
                    <a:pt x="502378" y="532669"/>
                    <a:pt x="449998" y="540000"/>
                  </a:cubicBezTo>
                  <a:lnTo>
                    <a:pt x="450000" y="540000"/>
                  </a:lnTo>
                  <a:cubicBezTo>
                    <a:pt x="411803" y="539176"/>
                    <a:pt x="362705" y="533732"/>
                    <a:pt x="315000" y="540000"/>
                  </a:cubicBezTo>
                  <a:lnTo>
                    <a:pt x="315000" y="540000"/>
                  </a:lnTo>
                  <a:cubicBezTo>
                    <a:pt x="261603" y="535155"/>
                    <a:pt x="139274" y="536227"/>
                    <a:pt x="90002" y="540000"/>
                  </a:cubicBezTo>
                  <a:cubicBezTo>
                    <a:pt x="35537" y="538161"/>
                    <a:pt x="-2261" y="494066"/>
                    <a:pt x="0" y="449998"/>
                  </a:cubicBezTo>
                  <a:lnTo>
                    <a:pt x="0" y="450000"/>
                  </a:lnTo>
                  <a:cubicBezTo>
                    <a:pt x="1053" y="413819"/>
                    <a:pt x="6730" y="369639"/>
                    <a:pt x="0" y="315000"/>
                  </a:cubicBezTo>
                  <a:lnTo>
                    <a:pt x="0" y="315000"/>
                  </a:lnTo>
                  <a:cubicBezTo>
                    <a:pt x="383" y="244489"/>
                    <a:pt x="2950" y="170900"/>
                    <a:pt x="0" y="9000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66176"/>
                        <a:gd name="adj2" fmla="val 2903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7" name="IC3">
            <a:extLst>
              <a:ext uri="{FF2B5EF4-FFF2-40B4-BE49-F238E27FC236}">
                <a16:creationId xmlns:a16="http://schemas.microsoft.com/office/drawing/2014/main" id="{C7EB7770-C4E1-2FAF-C199-A3DA6931D342}"/>
              </a:ext>
            </a:extLst>
          </p:cNvPr>
          <p:cNvGrpSpPr>
            <a:grpSpLocks noChangeAspect="1"/>
          </p:cNvGrpSpPr>
          <p:nvPr/>
        </p:nvGrpSpPr>
        <p:grpSpPr>
          <a:xfrm>
            <a:off x="6251603" y="3652538"/>
            <a:ext cx="432000" cy="432000"/>
            <a:chOff x="6251603" y="3620478"/>
            <a:chExt cx="540000" cy="540000"/>
          </a:xfrm>
        </p:grpSpPr>
        <p:pic>
          <p:nvPicPr>
            <p:cNvPr id="138" name="Gráfico 137">
              <a:extLst>
                <a:ext uri="{FF2B5EF4-FFF2-40B4-BE49-F238E27FC236}">
                  <a16:creationId xmlns:a16="http://schemas.microsoft.com/office/drawing/2014/main" id="{7F61D498-6E3F-A314-E132-1503D5A2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39" name="Balão de Fala: Retângulo com Cantos Arredondados 138">
              <a:extLst>
                <a:ext uri="{FF2B5EF4-FFF2-40B4-BE49-F238E27FC236}">
                  <a16:creationId xmlns:a16="http://schemas.microsoft.com/office/drawing/2014/main" id="{250BC8BD-0E0A-B3BE-37A7-6ACF07962A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90000 h 540000"/>
                <a:gd name="connsiteX8" fmla="*/ 540000 w 540000"/>
                <a:gd name="connsiteY8" fmla="*/ 90000 h 540000"/>
                <a:gd name="connsiteX9" fmla="*/ 540000 w 540000"/>
                <a:gd name="connsiteY9" fmla="*/ 225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90000 w 540000"/>
                <a:gd name="connsiteY13" fmla="*/ 540000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225000 h 540000"/>
                <a:gd name="connsiteX18" fmla="*/ -100013 w 540000"/>
                <a:gd name="connsiteY18" fmla="*/ 83435 h 540000"/>
                <a:gd name="connsiteX19" fmla="*/ 0 w 540000"/>
                <a:gd name="connsiteY19" fmla="*/ 90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1240" y="39530"/>
                    <a:pt x="28015" y="4609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17124" y="-13457"/>
                    <a:pt x="194797" y="5549"/>
                    <a:pt x="225000" y="0"/>
                  </a:cubicBezTo>
                  <a:cubicBezTo>
                    <a:pt x="297803" y="-19994"/>
                    <a:pt x="354492" y="24908"/>
                    <a:pt x="449998" y="0"/>
                  </a:cubicBezTo>
                  <a:cubicBezTo>
                    <a:pt x="510606" y="5209"/>
                    <a:pt x="551255" y="41630"/>
                    <a:pt x="540000" y="90002"/>
                  </a:cubicBezTo>
                  <a:lnTo>
                    <a:pt x="540000" y="90000"/>
                  </a:lnTo>
                  <a:lnTo>
                    <a:pt x="540000" y="90000"/>
                  </a:lnTo>
                  <a:cubicBezTo>
                    <a:pt x="553097" y="138408"/>
                    <a:pt x="534573" y="181122"/>
                    <a:pt x="540000" y="225000"/>
                  </a:cubicBezTo>
                  <a:cubicBezTo>
                    <a:pt x="548438" y="303773"/>
                    <a:pt x="530761" y="343000"/>
                    <a:pt x="540000" y="449998"/>
                  </a:cubicBezTo>
                  <a:cubicBezTo>
                    <a:pt x="542571" y="501144"/>
                    <a:pt x="508150" y="542030"/>
                    <a:pt x="449998" y="540000"/>
                  </a:cubicBezTo>
                  <a:cubicBezTo>
                    <a:pt x="359915" y="552056"/>
                    <a:pt x="302196" y="533899"/>
                    <a:pt x="225000" y="540000"/>
                  </a:cubicBezTo>
                  <a:cubicBezTo>
                    <a:pt x="186803" y="548626"/>
                    <a:pt x="137705" y="532382"/>
                    <a:pt x="90000" y="540000"/>
                  </a:cubicBezTo>
                  <a:lnTo>
                    <a:pt x="90000" y="540000"/>
                  </a:lnTo>
                  <a:lnTo>
                    <a:pt x="90002" y="540000"/>
                  </a:lnTo>
                  <a:cubicBezTo>
                    <a:pt x="44150" y="544723"/>
                    <a:pt x="10039" y="490915"/>
                    <a:pt x="0" y="449998"/>
                  </a:cubicBezTo>
                  <a:cubicBezTo>
                    <a:pt x="-7731" y="381813"/>
                    <a:pt x="11125" y="308571"/>
                    <a:pt x="0" y="225000"/>
                  </a:cubicBezTo>
                  <a:cubicBezTo>
                    <a:pt x="-21933" y="194872"/>
                    <a:pt x="-68157" y="109108"/>
                    <a:pt x="-100013" y="83435"/>
                  </a:cubicBezTo>
                  <a:cubicBezTo>
                    <a:pt x="-57225" y="85651"/>
                    <a:pt x="-36905" y="91061"/>
                    <a:pt x="0" y="90000"/>
                  </a:cubicBezTo>
                  <a:lnTo>
                    <a:pt x="0" y="90002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68521"/>
                        <a:gd name="adj2" fmla="val -3454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43" name="IC4">
            <a:extLst>
              <a:ext uri="{FF2B5EF4-FFF2-40B4-BE49-F238E27FC236}">
                <a16:creationId xmlns:a16="http://schemas.microsoft.com/office/drawing/2014/main" id="{534C02F6-6B5B-EE75-9ECB-29FF8673322E}"/>
              </a:ext>
            </a:extLst>
          </p:cNvPr>
          <p:cNvGrpSpPr>
            <a:grpSpLocks noChangeAspect="1"/>
          </p:cNvGrpSpPr>
          <p:nvPr/>
        </p:nvGrpSpPr>
        <p:grpSpPr>
          <a:xfrm>
            <a:off x="6242725" y="4361278"/>
            <a:ext cx="432000" cy="432000"/>
            <a:chOff x="6251603" y="3620478"/>
            <a:chExt cx="540000" cy="540000"/>
          </a:xfrm>
        </p:grpSpPr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BA4A8F00-BF05-5F93-5951-66ADF69A9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45" name="Balão de Fala: Retângulo com Cantos Arredondados 144">
              <a:extLst>
                <a:ext uri="{FF2B5EF4-FFF2-40B4-BE49-F238E27FC236}">
                  <a16:creationId xmlns:a16="http://schemas.microsoft.com/office/drawing/2014/main" id="{ABC3A885-E9BF-C125-0A03-CAC2F3806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315000 w 540000"/>
                <a:gd name="connsiteY2" fmla="*/ 0 h 540000"/>
                <a:gd name="connsiteX3" fmla="*/ 315000 w 540000"/>
                <a:gd name="connsiteY3" fmla="*/ 0 h 540000"/>
                <a:gd name="connsiteX4" fmla="*/ 450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600242 w 540000"/>
                <a:gd name="connsiteY8" fmla="*/ 481005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450000 w 540000"/>
                <a:gd name="connsiteY12" fmla="*/ 540000 h 540000"/>
                <a:gd name="connsiteX13" fmla="*/ 315000 w 540000"/>
                <a:gd name="connsiteY13" fmla="*/ 540000 h 540000"/>
                <a:gd name="connsiteX14" fmla="*/ 315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0 w 540000"/>
                <a:gd name="connsiteY18" fmla="*/ 315000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9037" y="34721"/>
                    <a:pt x="35995" y="1614"/>
                    <a:pt x="90002" y="0"/>
                  </a:cubicBezTo>
                  <a:cubicBezTo>
                    <a:pt x="170082" y="8245"/>
                    <a:pt x="240329" y="-2186"/>
                    <a:pt x="315000" y="0"/>
                  </a:cubicBezTo>
                  <a:lnTo>
                    <a:pt x="315000" y="0"/>
                  </a:lnTo>
                  <a:cubicBezTo>
                    <a:pt x="346597" y="4946"/>
                    <a:pt x="386053" y="4563"/>
                    <a:pt x="450000" y="0"/>
                  </a:cubicBezTo>
                  <a:lnTo>
                    <a:pt x="449998" y="0"/>
                  </a:lnTo>
                  <a:cubicBezTo>
                    <a:pt x="500770" y="509"/>
                    <a:pt x="547826" y="41223"/>
                    <a:pt x="540000" y="90002"/>
                  </a:cubicBezTo>
                  <a:cubicBezTo>
                    <a:pt x="530488" y="197845"/>
                    <a:pt x="547849" y="215444"/>
                    <a:pt x="540000" y="315000"/>
                  </a:cubicBezTo>
                  <a:cubicBezTo>
                    <a:pt x="556956" y="383065"/>
                    <a:pt x="576007" y="435440"/>
                    <a:pt x="600242" y="481005"/>
                  </a:cubicBezTo>
                  <a:cubicBezTo>
                    <a:pt x="578950" y="466288"/>
                    <a:pt x="567381" y="463294"/>
                    <a:pt x="540000" y="450000"/>
                  </a:cubicBezTo>
                  <a:lnTo>
                    <a:pt x="540000" y="449998"/>
                  </a:lnTo>
                  <a:cubicBezTo>
                    <a:pt x="536255" y="499491"/>
                    <a:pt x="502378" y="532669"/>
                    <a:pt x="449998" y="540000"/>
                  </a:cubicBezTo>
                  <a:lnTo>
                    <a:pt x="450000" y="540000"/>
                  </a:lnTo>
                  <a:cubicBezTo>
                    <a:pt x="411803" y="539176"/>
                    <a:pt x="362705" y="533732"/>
                    <a:pt x="315000" y="540000"/>
                  </a:cubicBezTo>
                  <a:lnTo>
                    <a:pt x="315000" y="540000"/>
                  </a:lnTo>
                  <a:cubicBezTo>
                    <a:pt x="261603" y="535155"/>
                    <a:pt x="139274" y="536227"/>
                    <a:pt x="90002" y="540000"/>
                  </a:cubicBezTo>
                  <a:cubicBezTo>
                    <a:pt x="35537" y="538161"/>
                    <a:pt x="-2261" y="494066"/>
                    <a:pt x="0" y="449998"/>
                  </a:cubicBezTo>
                  <a:lnTo>
                    <a:pt x="0" y="450000"/>
                  </a:lnTo>
                  <a:cubicBezTo>
                    <a:pt x="1053" y="413819"/>
                    <a:pt x="6730" y="369639"/>
                    <a:pt x="0" y="315000"/>
                  </a:cubicBezTo>
                  <a:lnTo>
                    <a:pt x="0" y="315000"/>
                  </a:lnTo>
                  <a:cubicBezTo>
                    <a:pt x="383" y="244489"/>
                    <a:pt x="2950" y="170900"/>
                    <a:pt x="0" y="9000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61156"/>
                        <a:gd name="adj2" fmla="val 3907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6" name="IC5">
            <a:extLst>
              <a:ext uri="{FF2B5EF4-FFF2-40B4-BE49-F238E27FC236}">
                <a16:creationId xmlns:a16="http://schemas.microsoft.com/office/drawing/2014/main" id="{3767D9C2-C494-F79E-66F5-6F977E2EF4D2}"/>
              </a:ext>
            </a:extLst>
          </p:cNvPr>
          <p:cNvGrpSpPr>
            <a:grpSpLocks noChangeAspect="1"/>
          </p:cNvGrpSpPr>
          <p:nvPr/>
        </p:nvGrpSpPr>
        <p:grpSpPr>
          <a:xfrm>
            <a:off x="6242725" y="5070018"/>
            <a:ext cx="432000" cy="432000"/>
            <a:chOff x="6251603" y="3620478"/>
            <a:chExt cx="540000" cy="540000"/>
          </a:xfrm>
        </p:grpSpPr>
        <p:pic>
          <p:nvPicPr>
            <p:cNvPr id="147" name="Gráfico 146">
              <a:extLst>
                <a:ext uri="{FF2B5EF4-FFF2-40B4-BE49-F238E27FC236}">
                  <a16:creationId xmlns:a16="http://schemas.microsoft.com/office/drawing/2014/main" id="{43F605C6-2622-F080-6F34-F11E393F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48" name="Balão de Fala: Retângulo com Cantos Arredondados 147">
              <a:extLst>
                <a:ext uri="{FF2B5EF4-FFF2-40B4-BE49-F238E27FC236}">
                  <a16:creationId xmlns:a16="http://schemas.microsoft.com/office/drawing/2014/main" id="{568E756C-52DC-9B78-E127-464EF04EB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90000 w 540000"/>
                <a:gd name="connsiteY2" fmla="*/ 0 h 540000"/>
                <a:gd name="connsiteX3" fmla="*/ 90000 w 540000"/>
                <a:gd name="connsiteY3" fmla="*/ 0 h 540000"/>
                <a:gd name="connsiteX4" fmla="*/ 225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540000 w 540000"/>
                <a:gd name="connsiteY8" fmla="*/ 315000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225000 w 540000"/>
                <a:gd name="connsiteY12" fmla="*/ 540000 h 540000"/>
                <a:gd name="connsiteX13" fmla="*/ 202678 w 540000"/>
                <a:gd name="connsiteY13" fmla="*/ 625574 h 540000"/>
                <a:gd name="connsiteX14" fmla="*/ 90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0 w 540000"/>
                <a:gd name="connsiteY18" fmla="*/ 315000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1240" y="39530"/>
                    <a:pt x="28015" y="4609"/>
                    <a:pt x="90002" y="0"/>
                  </a:cubicBezTo>
                  <a:lnTo>
                    <a:pt x="90000" y="0"/>
                  </a:lnTo>
                  <a:lnTo>
                    <a:pt x="90000" y="0"/>
                  </a:lnTo>
                  <a:cubicBezTo>
                    <a:pt x="117124" y="-13457"/>
                    <a:pt x="194797" y="5549"/>
                    <a:pt x="225000" y="0"/>
                  </a:cubicBezTo>
                  <a:cubicBezTo>
                    <a:pt x="297803" y="-19994"/>
                    <a:pt x="354492" y="24908"/>
                    <a:pt x="449998" y="0"/>
                  </a:cubicBezTo>
                  <a:cubicBezTo>
                    <a:pt x="510606" y="5209"/>
                    <a:pt x="551255" y="41630"/>
                    <a:pt x="540000" y="90002"/>
                  </a:cubicBezTo>
                  <a:cubicBezTo>
                    <a:pt x="546238" y="197845"/>
                    <a:pt x="518600" y="215444"/>
                    <a:pt x="540000" y="315000"/>
                  </a:cubicBezTo>
                  <a:lnTo>
                    <a:pt x="540000" y="315000"/>
                  </a:lnTo>
                  <a:cubicBezTo>
                    <a:pt x="554169" y="376587"/>
                    <a:pt x="531655" y="382522"/>
                    <a:pt x="540000" y="450000"/>
                  </a:cubicBezTo>
                  <a:lnTo>
                    <a:pt x="540000" y="449998"/>
                  </a:lnTo>
                  <a:cubicBezTo>
                    <a:pt x="542571" y="501144"/>
                    <a:pt x="508150" y="542030"/>
                    <a:pt x="449998" y="540000"/>
                  </a:cubicBezTo>
                  <a:cubicBezTo>
                    <a:pt x="359915" y="552056"/>
                    <a:pt x="302196" y="533899"/>
                    <a:pt x="225000" y="540000"/>
                  </a:cubicBezTo>
                  <a:cubicBezTo>
                    <a:pt x="220230" y="572678"/>
                    <a:pt x="201589" y="592788"/>
                    <a:pt x="202678" y="625574"/>
                  </a:cubicBezTo>
                  <a:cubicBezTo>
                    <a:pt x="140536" y="595198"/>
                    <a:pt x="138844" y="567263"/>
                    <a:pt x="90000" y="540000"/>
                  </a:cubicBezTo>
                  <a:lnTo>
                    <a:pt x="90002" y="540000"/>
                  </a:lnTo>
                  <a:cubicBezTo>
                    <a:pt x="29375" y="535778"/>
                    <a:pt x="-1138" y="496866"/>
                    <a:pt x="0" y="449998"/>
                  </a:cubicBezTo>
                  <a:lnTo>
                    <a:pt x="0" y="450000"/>
                  </a:lnTo>
                  <a:cubicBezTo>
                    <a:pt x="-8397" y="413819"/>
                    <a:pt x="10780" y="369639"/>
                    <a:pt x="0" y="315000"/>
                  </a:cubicBezTo>
                  <a:lnTo>
                    <a:pt x="0" y="315000"/>
                  </a:lnTo>
                  <a:cubicBezTo>
                    <a:pt x="-6367" y="244489"/>
                    <a:pt x="23200" y="170900"/>
                    <a:pt x="0" y="9000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-12467"/>
                        <a:gd name="adj2" fmla="val 65847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9" name="IC6">
            <a:extLst>
              <a:ext uri="{FF2B5EF4-FFF2-40B4-BE49-F238E27FC236}">
                <a16:creationId xmlns:a16="http://schemas.microsoft.com/office/drawing/2014/main" id="{B2D22620-AA1C-FB58-30B3-6A5FAAF3B7EF}"/>
              </a:ext>
            </a:extLst>
          </p:cNvPr>
          <p:cNvGrpSpPr>
            <a:grpSpLocks noChangeAspect="1"/>
          </p:cNvGrpSpPr>
          <p:nvPr/>
        </p:nvGrpSpPr>
        <p:grpSpPr>
          <a:xfrm>
            <a:off x="6242725" y="5778757"/>
            <a:ext cx="432000" cy="432000"/>
            <a:chOff x="6251603" y="3620478"/>
            <a:chExt cx="540000" cy="540000"/>
          </a:xfrm>
        </p:grpSpPr>
        <p:pic>
          <p:nvPicPr>
            <p:cNvPr id="150" name="Gráfico 149">
              <a:extLst>
                <a:ext uri="{FF2B5EF4-FFF2-40B4-BE49-F238E27FC236}">
                  <a16:creationId xmlns:a16="http://schemas.microsoft.com/office/drawing/2014/main" id="{88AAD25A-B954-70E7-EF54-A16AFEC8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341603" y="3710478"/>
              <a:ext cx="360000" cy="360000"/>
            </a:xfrm>
            <a:prstGeom prst="rect">
              <a:avLst/>
            </a:prstGeom>
          </p:spPr>
        </p:pic>
        <p:sp>
          <p:nvSpPr>
            <p:cNvPr id="151" name="Balão de Fala: Retângulo com Cantos Arredondados 150">
              <a:extLst>
                <a:ext uri="{FF2B5EF4-FFF2-40B4-BE49-F238E27FC236}">
                  <a16:creationId xmlns:a16="http://schemas.microsoft.com/office/drawing/2014/main" id="{E85D3D39-51A5-968A-8D7A-B101CF3A0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1603" y="3620478"/>
              <a:ext cx="540000" cy="540000"/>
            </a:xfrm>
            <a:custGeom>
              <a:avLst/>
              <a:gdLst>
                <a:gd name="connsiteX0" fmla="*/ 0 w 540000"/>
                <a:gd name="connsiteY0" fmla="*/ 90002 h 540000"/>
                <a:gd name="connsiteX1" fmla="*/ 90002 w 540000"/>
                <a:gd name="connsiteY1" fmla="*/ 0 h 540000"/>
                <a:gd name="connsiteX2" fmla="*/ 315000 w 540000"/>
                <a:gd name="connsiteY2" fmla="*/ 0 h 540000"/>
                <a:gd name="connsiteX3" fmla="*/ 315000 w 540000"/>
                <a:gd name="connsiteY3" fmla="*/ 0 h 540000"/>
                <a:gd name="connsiteX4" fmla="*/ 450000 w 540000"/>
                <a:gd name="connsiteY4" fmla="*/ 0 h 540000"/>
                <a:gd name="connsiteX5" fmla="*/ 449998 w 540000"/>
                <a:gd name="connsiteY5" fmla="*/ 0 h 540000"/>
                <a:gd name="connsiteX6" fmla="*/ 540000 w 540000"/>
                <a:gd name="connsiteY6" fmla="*/ 90002 h 540000"/>
                <a:gd name="connsiteX7" fmla="*/ 540000 w 540000"/>
                <a:gd name="connsiteY7" fmla="*/ 315000 h 540000"/>
                <a:gd name="connsiteX8" fmla="*/ 540000 w 540000"/>
                <a:gd name="connsiteY8" fmla="*/ 315000 h 540000"/>
                <a:gd name="connsiteX9" fmla="*/ 540000 w 540000"/>
                <a:gd name="connsiteY9" fmla="*/ 450000 h 540000"/>
                <a:gd name="connsiteX10" fmla="*/ 540000 w 540000"/>
                <a:gd name="connsiteY10" fmla="*/ 449998 h 540000"/>
                <a:gd name="connsiteX11" fmla="*/ 449998 w 540000"/>
                <a:gd name="connsiteY11" fmla="*/ 540000 h 540000"/>
                <a:gd name="connsiteX12" fmla="*/ 450000 w 540000"/>
                <a:gd name="connsiteY12" fmla="*/ 540000 h 540000"/>
                <a:gd name="connsiteX13" fmla="*/ 315625 w 540000"/>
                <a:gd name="connsiteY13" fmla="*/ 607500 h 540000"/>
                <a:gd name="connsiteX14" fmla="*/ 315000 w 540000"/>
                <a:gd name="connsiteY14" fmla="*/ 540000 h 540000"/>
                <a:gd name="connsiteX15" fmla="*/ 90002 w 540000"/>
                <a:gd name="connsiteY15" fmla="*/ 540000 h 540000"/>
                <a:gd name="connsiteX16" fmla="*/ 0 w 540000"/>
                <a:gd name="connsiteY16" fmla="*/ 449998 h 540000"/>
                <a:gd name="connsiteX17" fmla="*/ 0 w 540000"/>
                <a:gd name="connsiteY17" fmla="*/ 450000 h 540000"/>
                <a:gd name="connsiteX18" fmla="*/ 0 w 540000"/>
                <a:gd name="connsiteY18" fmla="*/ 315000 h 540000"/>
                <a:gd name="connsiteX19" fmla="*/ 0 w 540000"/>
                <a:gd name="connsiteY19" fmla="*/ 315000 h 540000"/>
                <a:gd name="connsiteX20" fmla="*/ 0 w 540000"/>
                <a:gd name="connsiteY20" fmla="*/ 90002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40000" h="540000" extrusionOk="0">
                  <a:moveTo>
                    <a:pt x="0" y="90002"/>
                  </a:moveTo>
                  <a:cubicBezTo>
                    <a:pt x="-9037" y="34721"/>
                    <a:pt x="35995" y="1614"/>
                    <a:pt x="90002" y="0"/>
                  </a:cubicBezTo>
                  <a:cubicBezTo>
                    <a:pt x="170082" y="8245"/>
                    <a:pt x="240329" y="-2186"/>
                    <a:pt x="315000" y="0"/>
                  </a:cubicBezTo>
                  <a:lnTo>
                    <a:pt x="315000" y="0"/>
                  </a:lnTo>
                  <a:cubicBezTo>
                    <a:pt x="346597" y="4946"/>
                    <a:pt x="386053" y="4563"/>
                    <a:pt x="450000" y="0"/>
                  </a:cubicBezTo>
                  <a:lnTo>
                    <a:pt x="449998" y="0"/>
                  </a:lnTo>
                  <a:cubicBezTo>
                    <a:pt x="500770" y="509"/>
                    <a:pt x="547826" y="41223"/>
                    <a:pt x="540000" y="90002"/>
                  </a:cubicBezTo>
                  <a:cubicBezTo>
                    <a:pt x="530488" y="197845"/>
                    <a:pt x="547849" y="215444"/>
                    <a:pt x="540000" y="315000"/>
                  </a:cubicBezTo>
                  <a:lnTo>
                    <a:pt x="540000" y="315000"/>
                  </a:lnTo>
                  <a:cubicBezTo>
                    <a:pt x="542019" y="376587"/>
                    <a:pt x="535705" y="382522"/>
                    <a:pt x="540000" y="450000"/>
                  </a:cubicBezTo>
                  <a:lnTo>
                    <a:pt x="540000" y="449998"/>
                  </a:lnTo>
                  <a:cubicBezTo>
                    <a:pt x="545017" y="502514"/>
                    <a:pt x="507026" y="541760"/>
                    <a:pt x="449998" y="540000"/>
                  </a:cubicBezTo>
                  <a:lnTo>
                    <a:pt x="450000" y="540000"/>
                  </a:lnTo>
                  <a:cubicBezTo>
                    <a:pt x="385130" y="571542"/>
                    <a:pt x="368706" y="583069"/>
                    <a:pt x="315625" y="607500"/>
                  </a:cubicBezTo>
                  <a:cubicBezTo>
                    <a:pt x="316426" y="588135"/>
                    <a:pt x="316565" y="561159"/>
                    <a:pt x="315000" y="540000"/>
                  </a:cubicBezTo>
                  <a:cubicBezTo>
                    <a:pt x="241610" y="541984"/>
                    <a:pt x="136957" y="541243"/>
                    <a:pt x="90002" y="540000"/>
                  </a:cubicBezTo>
                  <a:cubicBezTo>
                    <a:pt x="41125" y="536097"/>
                    <a:pt x="-7603" y="500953"/>
                    <a:pt x="0" y="449998"/>
                  </a:cubicBezTo>
                  <a:lnTo>
                    <a:pt x="0" y="450000"/>
                  </a:lnTo>
                  <a:cubicBezTo>
                    <a:pt x="-590" y="412276"/>
                    <a:pt x="-4861" y="349368"/>
                    <a:pt x="0" y="315000"/>
                  </a:cubicBezTo>
                  <a:lnTo>
                    <a:pt x="0" y="315000"/>
                  </a:lnTo>
                  <a:cubicBezTo>
                    <a:pt x="6905" y="227662"/>
                    <a:pt x="-8476" y="139869"/>
                    <a:pt x="0" y="9000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8449"/>
                        <a:gd name="adj2" fmla="val 6250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2" name="topico1">
            <a:extLst>
              <a:ext uri="{FF2B5EF4-FFF2-40B4-BE49-F238E27FC236}">
                <a16:creationId xmlns:a16="http://schemas.microsoft.com/office/drawing/2014/main" id="{F12BBAD5-6143-D59C-C637-0B60A0093BB1}"/>
              </a:ext>
            </a:extLst>
          </p:cNvPr>
          <p:cNvSpPr txBox="1"/>
          <p:nvPr/>
        </p:nvSpPr>
        <p:spPr>
          <a:xfrm>
            <a:off x="6871325" y="2266392"/>
            <a:ext cx="91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Gestos</a:t>
            </a:r>
          </a:p>
        </p:txBody>
      </p:sp>
      <p:sp>
        <p:nvSpPr>
          <p:cNvPr id="153" name="topico2">
            <a:extLst>
              <a:ext uri="{FF2B5EF4-FFF2-40B4-BE49-F238E27FC236}">
                <a16:creationId xmlns:a16="http://schemas.microsoft.com/office/drawing/2014/main" id="{8AEA46C2-3C21-10B2-7682-EDDAEAA42CF4}"/>
              </a:ext>
            </a:extLst>
          </p:cNvPr>
          <p:cNvSpPr txBox="1"/>
          <p:nvPr/>
        </p:nvSpPr>
        <p:spPr>
          <a:xfrm>
            <a:off x="6871325" y="2980025"/>
            <a:ext cx="208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Expressões faciais</a:t>
            </a:r>
          </a:p>
        </p:txBody>
      </p:sp>
      <p:sp>
        <p:nvSpPr>
          <p:cNvPr id="129" name="topico3">
            <a:extLst>
              <a:ext uri="{FF2B5EF4-FFF2-40B4-BE49-F238E27FC236}">
                <a16:creationId xmlns:a16="http://schemas.microsoft.com/office/drawing/2014/main" id="{1230914C-022E-E602-11F7-212D4FB9BA83}"/>
              </a:ext>
            </a:extLst>
          </p:cNvPr>
          <p:cNvSpPr txBox="1"/>
          <p:nvPr/>
        </p:nvSpPr>
        <p:spPr>
          <a:xfrm>
            <a:off x="6871325" y="3693658"/>
            <a:ext cx="103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Postura</a:t>
            </a:r>
          </a:p>
        </p:txBody>
      </p:sp>
      <p:sp>
        <p:nvSpPr>
          <p:cNvPr id="154" name="topico4">
            <a:extLst>
              <a:ext uri="{FF2B5EF4-FFF2-40B4-BE49-F238E27FC236}">
                <a16:creationId xmlns:a16="http://schemas.microsoft.com/office/drawing/2014/main" id="{51C283A2-9FCD-3C07-1409-D4E4633EB7FD}"/>
              </a:ext>
            </a:extLst>
          </p:cNvPr>
          <p:cNvSpPr txBox="1"/>
          <p:nvPr/>
        </p:nvSpPr>
        <p:spPr>
          <a:xfrm>
            <a:off x="6871325" y="4407291"/>
            <a:ext cx="13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Aparência</a:t>
            </a:r>
          </a:p>
        </p:txBody>
      </p:sp>
      <p:sp>
        <p:nvSpPr>
          <p:cNvPr id="155" name="topico5">
            <a:extLst>
              <a:ext uri="{FF2B5EF4-FFF2-40B4-BE49-F238E27FC236}">
                <a16:creationId xmlns:a16="http://schemas.microsoft.com/office/drawing/2014/main" id="{ECF72240-CE6F-2F88-1CF9-58AF3877AC39}"/>
              </a:ext>
            </a:extLst>
          </p:cNvPr>
          <p:cNvSpPr txBox="1"/>
          <p:nvPr/>
        </p:nvSpPr>
        <p:spPr>
          <a:xfrm>
            <a:off x="6871325" y="5120924"/>
            <a:ext cx="140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Tom de voz</a:t>
            </a:r>
          </a:p>
        </p:txBody>
      </p:sp>
      <p:sp>
        <p:nvSpPr>
          <p:cNvPr id="156" name="topico6">
            <a:extLst>
              <a:ext uri="{FF2B5EF4-FFF2-40B4-BE49-F238E27FC236}">
                <a16:creationId xmlns:a16="http://schemas.microsoft.com/office/drawing/2014/main" id="{2253DCDD-9493-C3AB-0964-18BC6AEE21AE}"/>
              </a:ext>
            </a:extLst>
          </p:cNvPr>
          <p:cNvSpPr txBox="1"/>
          <p:nvPr/>
        </p:nvSpPr>
        <p:spPr>
          <a:xfrm>
            <a:off x="6871325" y="5834557"/>
            <a:ext cx="172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Uso do espaço</a:t>
            </a:r>
          </a:p>
        </p:txBody>
      </p:sp>
      <p:grpSp>
        <p:nvGrpSpPr>
          <p:cNvPr id="157" name="big number">
            <a:extLst>
              <a:ext uri="{FF2B5EF4-FFF2-40B4-BE49-F238E27FC236}">
                <a16:creationId xmlns:a16="http://schemas.microsoft.com/office/drawing/2014/main" id="{022B693D-C28A-AE7D-266E-1EFA95062497}"/>
              </a:ext>
            </a:extLst>
          </p:cNvPr>
          <p:cNvGrpSpPr/>
          <p:nvPr/>
        </p:nvGrpSpPr>
        <p:grpSpPr>
          <a:xfrm>
            <a:off x="-6879774" y="1830636"/>
            <a:ext cx="5877751" cy="3392326"/>
            <a:chOff x="2917369" y="1830636"/>
            <a:chExt cx="5877751" cy="3392326"/>
          </a:xfrm>
        </p:grpSpPr>
        <p:sp>
          <p:nvSpPr>
            <p:cNvPr id="158" name="titulo">
              <a:extLst>
                <a:ext uri="{FF2B5EF4-FFF2-40B4-BE49-F238E27FC236}">
                  <a16:creationId xmlns:a16="http://schemas.microsoft.com/office/drawing/2014/main" id="{1C7B33A4-5858-FBD2-1624-8E71D83029F1}"/>
                </a:ext>
              </a:extLst>
            </p:cNvPr>
            <p:cNvSpPr txBox="1"/>
            <p:nvPr/>
          </p:nvSpPr>
          <p:spPr>
            <a:xfrm>
              <a:off x="3258706" y="2430689"/>
              <a:ext cx="4796724" cy="241752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r>
                <a:rPr lang="pt-BR" sz="3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ermanent Marker" panose="02000000000000000000" pitchFamily="2" charset="0"/>
                </a:rPr>
                <a:t>93</a:t>
              </a:r>
            </a:p>
          </p:txBody>
        </p:sp>
        <p:sp>
          <p:nvSpPr>
            <p:cNvPr id="159" name="titulo">
              <a:extLst>
                <a:ext uri="{FF2B5EF4-FFF2-40B4-BE49-F238E27FC236}">
                  <a16:creationId xmlns:a16="http://schemas.microsoft.com/office/drawing/2014/main" id="{5CF75E22-E17E-C73D-7640-FE2B27DB874D}"/>
                </a:ext>
              </a:extLst>
            </p:cNvPr>
            <p:cNvSpPr txBox="1"/>
            <p:nvPr/>
          </p:nvSpPr>
          <p:spPr>
            <a:xfrm>
              <a:off x="8134683" y="1830636"/>
              <a:ext cx="660437" cy="102593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r>
                <a:rPr lang="pt-BR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ermanent Marker" panose="02000000000000000000" pitchFamily="2" charset="0"/>
                </a:rPr>
                <a:t>%</a:t>
              </a:r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2015256E-942A-828C-9BFC-1445C9013C48}"/>
                </a:ext>
              </a:extLst>
            </p:cNvPr>
            <p:cNvSpPr/>
            <p:nvPr/>
          </p:nvSpPr>
          <p:spPr>
            <a:xfrm flipH="1">
              <a:off x="2917369" y="3944545"/>
              <a:ext cx="1772555" cy="1278417"/>
            </a:xfrm>
            <a:custGeom>
              <a:avLst/>
              <a:gdLst>
                <a:gd name="connsiteX0" fmla="*/ 638492 w 1413117"/>
                <a:gd name="connsiteY0" fmla="*/ 980681 h 1019180"/>
                <a:gd name="connsiteX1" fmla="*/ 593029 w 1413117"/>
                <a:gd name="connsiteY1" fmla="*/ 988990 h 1019180"/>
                <a:gd name="connsiteX2" fmla="*/ 640178 w 1413117"/>
                <a:gd name="connsiteY2" fmla="*/ 995029 h 1019180"/>
                <a:gd name="connsiteX3" fmla="*/ 683726 w 1413117"/>
                <a:gd name="connsiteY3" fmla="*/ 989609 h 1019180"/>
                <a:gd name="connsiteX4" fmla="*/ 638492 w 1413117"/>
                <a:gd name="connsiteY4" fmla="*/ 980681 h 1019180"/>
                <a:gd name="connsiteX5" fmla="*/ 1387919 w 1413117"/>
                <a:gd name="connsiteY5" fmla="*/ 903218 h 1019180"/>
                <a:gd name="connsiteX6" fmla="*/ 1337045 w 1413117"/>
                <a:gd name="connsiteY6" fmla="*/ 994839 h 1019180"/>
                <a:gd name="connsiteX7" fmla="*/ 1387919 w 1413117"/>
                <a:gd name="connsiteY7" fmla="*/ 903218 h 1019180"/>
                <a:gd name="connsiteX8" fmla="*/ 688545 w 1413117"/>
                <a:gd name="connsiteY8" fmla="*/ 461191 h 1019180"/>
                <a:gd name="connsiteX9" fmla="*/ 550985 w 1413117"/>
                <a:gd name="connsiteY9" fmla="*/ 510692 h 1019180"/>
                <a:gd name="connsiteX10" fmla="*/ 550195 w 1413117"/>
                <a:gd name="connsiteY10" fmla="*/ 513893 h 1019180"/>
                <a:gd name="connsiteX11" fmla="*/ 677373 w 1413117"/>
                <a:gd name="connsiteY11" fmla="*/ 704221 h 1019180"/>
                <a:gd name="connsiteX12" fmla="*/ 713796 w 1413117"/>
                <a:gd name="connsiteY12" fmla="*/ 744293 h 1019180"/>
                <a:gd name="connsiteX13" fmla="*/ 754792 w 1413117"/>
                <a:gd name="connsiteY13" fmla="*/ 778964 h 1019180"/>
                <a:gd name="connsiteX14" fmla="*/ 859681 w 1413117"/>
                <a:gd name="connsiteY14" fmla="*/ 770734 h 1019180"/>
                <a:gd name="connsiteX15" fmla="*/ 952255 w 1413117"/>
                <a:gd name="connsiteY15" fmla="*/ 724357 h 1019180"/>
                <a:gd name="connsiteX16" fmla="*/ 994603 w 1413117"/>
                <a:gd name="connsiteY16" fmla="*/ 693315 h 1019180"/>
                <a:gd name="connsiteX17" fmla="*/ 1030674 w 1413117"/>
                <a:gd name="connsiteY17" fmla="*/ 657854 h 1019180"/>
                <a:gd name="connsiteX18" fmla="*/ 989707 w 1413117"/>
                <a:gd name="connsiteY18" fmla="*/ 586283 h 1019180"/>
                <a:gd name="connsiteX19" fmla="*/ 895724 w 1413117"/>
                <a:gd name="connsiteY19" fmla="*/ 531495 h 1019180"/>
                <a:gd name="connsiteX20" fmla="*/ 692051 w 1413117"/>
                <a:gd name="connsiteY20" fmla="*/ 462458 h 1019180"/>
                <a:gd name="connsiteX21" fmla="*/ 688545 w 1413117"/>
                <a:gd name="connsiteY21" fmla="*/ 461191 h 1019180"/>
                <a:gd name="connsiteX22" fmla="*/ 26563 w 1413117"/>
                <a:gd name="connsiteY22" fmla="*/ 302631 h 1019180"/>
                <a:gd name="connsiteX23" fmla="*/ 20100 w 1413117"/>
                <a:gd name="connsiteY23" fmla="*/ 305543 h 1019180"/>
                <a:gd name="connsiteX24" fmla="*/ 19443 w 1413117"/>
                <a:gd name="connsiteY24" fmla="*/ 323088 h 1019180"/>
                <a:gd name="connsiteX25" fmla="*/ 51342 w 1413117"/>
                <a:gd name="connsiteY25" fmla="*/ 380209 h 1019180"/>
                <a:gd name="connsiteX26" fmla="*/ 72659 w 1413117"/>
                <a:gd name="connsiteY26" fmla="*/ 400841 h 1019180"/>
                <a:gd name="connsiteX27" fmla="*/ 54990 w 1413117"/>
                <a:gd name="connsiteY27" fmla="*/ 340814 h 1019180"/>
                <a:gd name="connsiteX28" fmla="*/ 33425 w 1413117"/>
                <a:gd name="connsiteY28" fmla="*/ 306562 h 1019180"/>
                <a:gd name="connsiteX29" fmla="*/ 26563 w 1413117"/>
                <a:gd name="connsiteY29" fmla="*/ 302631 h 1019180"/>
                <a:gd name="connsiteX30" fmla="*/ 93786 w 1413117"/>
                <a:gd name="connsiteY30" fmla="*/ 243901 h 1019180"/>
                <a:gd name="connsiteX31" fmla="*/ 87261 w 1413117"/>
                <a:gd name="connsiteY31" fmla="*/ 250174 h 1019180"/>
                <a:gd name="connsiteX32" fmla="*/ 92700 w 1413117"/>
                <a:gd name="connsiteY32" fmla="*/ 283197 h 1019180"/>
                <a:gd name="connsiteX33" fmla="*/ 108263 w 1413117"/>
                <a:gd name="connsiteY33" fmla="*/ 310734 h 1019180"/>
                <a:gd name="connsiteX34" fmla="*/ 142220 w 1413117"/>
                <a:gd name="connsiteY34" fmla="*/ 352397 h 1019180"/>
                <a:gd name="connsiteX35" fmla="*/ 128885 w 1413117"/>
                <a:gd name="connsiteY35" fmla="*/ 289779 h 1019180"/>
                <a:gd name="connsiteX36" fmla="*/ 114998 w 1413117"/>
                <a:gd name="connsiteY36" fmla="*/ 255918 h 1019180"/>
                <a:gd name="connsiteX37" fmla="*/ 93786 w 1413117"/>
                <a:gd name="connsiteY37" fmla="*/ 243901 h 1019180"/>
                <a:gd name="connsiteX38" fmla="*/ 308346 w 1413117"/>
                <a:gd name="connsiteY38" fmla="*/ 205055 h 1019180"/>
                <a:gd name="connsiteX39" fmla="*/ 317747 w 1413117"/>
                <a:gd name="connsiteY39" fmla="*/ 213017 h 1019180"/>
                <a:gd name="connsiteX40" fmla="*/ 326767 w 1413117"/>
                <a:gd name="connsiteY40" fmla="*/ 221295 h 1019180"/>
                <a:gd name="connsiteX41" fmla="*/ 346332 w 1413117"/>
                <a:gd name="connsiteY41" fmla="*/ 232791 h 1019180"/>
                <a:gd name="connsiteX42" fmla="*/ 366934 w 1413117"/>
                <a:gd name="connsiteY42" fmla="*/ 235354 h 1019180"/>
                <a:gd name="connsiteX43" fmla="*/ 385089 w 1413117"/>
                <a:gd name="connsiteY43" fmla="*/ 228362 h 1019180"/>
                <a:gd name="connsiteX44" fmla="*/ 396052 w 1413117"/>
                <a:gd name="connsiteY44" fmla="*/ 242307 h 1019180"/>
                <a:gd name="connsiteX45" fmla="*/ 368649 w 1413117"/>
                <a:gd name="connsiteY45" fmla="*/ 253413 h 1019180"/>
                <a:gd name="connsiteX46" fmla="*/ 342112 w 1413117"/>
                <a:gd name="connsiteY46" fmla="*/ 250308 h 1019180"/>
                <a:gd name="connsiteX47" fmla="*/ 316233 w 1413117"/>
                <a:gd name="connsiteY47" fmla="*/ 232524 h 1019180"/>
                <a:gd name="connsiteX48" fmla="*/ 304298 w 1413117"/>
                <a:gd name="connsiteY48" fmla="*/ 206836 h 1019180"/>
                <a:gd name="connsiteX49" fmla="*/ 308346 w 1413117"/>
                <a:gd name="connsiteY49" fmla="*/ 205055 h 1019180"/>
                <a:gd name="connsiteX50" fmla="*/ 489949 w 1413117"/>
                <a:gd name="connsiteY50" fmla="*/ 183385 h 1019180"/>
                <a:gd name="connsiteX51" fmla="*/ 496302 w 1413117"/>
                <a:gd name="connsiteY51" fmla="*/ 194997 h 1019180"/>
                <a:gd name="connsiteX52" fmla="*/ 490882 w 1413117"/>
                <a:gd name="connsiteY52" fmla="*/ 216085 h 1019180"/>
                <a:gd name="connsiteX53" fmla="*/ 487958 w 1413117"/>
                <a:gd name="connsiteY53" fmla="*/ 221123 h 1019180"/>
                <a:gd name="connsiteX54" fmla="*/ 482719 w 1413117"/>
                <a:gd name="connsiteY54" fmla="*/ 229410 h 1019180"/>
                <a:gd name="connsiteX55" fmla="*/ 468899 w 1413117"/>
                <a:gd name="connsiteY55" fmla="*/ 233897 h 1019180"/>
                <a:gd name="connsiteX56" fmla="*/ 458621 w 1413117"/>
                <a:gd name="connsiteY56" fmla="*/ 224362 h 1019180"/>
                <a:gd name="connsiteX57" fmla="*/ 459231 w 1413117"/>
                <a:gd name="connsiteY57" fmla="*/ 213684 h 1019180"/>
                <a:gd name="connsiteX58" fmla="*/ 461736 w 1413117"/>
                <a:gd name="connsiteY58" fmla="*/ 207122 h 1019180"/>
                <a:gd name="connsiteX59" fmla="*/ 464879 w 1413117"/>
                <a:gd name="connsiteY59" fmla="*/ 197406 h 1019180"/>
                <a:gd name="connsiteX60" fmla="*/ 471594 w 1413117"/>
                <a:gd name="connsiteY60" fmla="*/ 187176 h 1019180"/>
                <a:gd name="connsiteX61" fmla="*/ 475833 w 1413117"/>
                <a:gd name="connsiteY61" fmla="*/ 184376 h 1019180"/>
                <a:gd name="connsiteX62" fmla="*/ 476776 w 1413117"/>
                <a:gd name="connsiteY62" fmla="*/ 183662 h 1019180"/>
                <a:gd name="connsiteX63" fmla="*/ 489949 w 1413117"/>
                <a:gd name="connsiteY63" fmla="*/ 183385 h 1019180"/>
                <a:gd name="connsiteX64" fmla="*/ 290496 w 1413117"/>
                <a:gd name="connsiteY64" fmla="*/ 103109 h 1019180"/>
                <a:gd name="connsiteX65" fmla="*/ 296858 w 1413117"/>
                <a:gd name="connsiteY65" fmla="*/ 114729 h 1019180"/>
                <a:gd name="connsiteX66" fmla="*/ 291439 w 1413117"/>
                <a:gd name="connsiteY66" fmla="*/ 135817 h 1019180"/>
                <a:gd name="connsiteX67" fmla="*/ 288514 w 1413117"/>
                <a:gd name="connsiteY67" fmla="*/ 140846 h 1019180"/>
                <a:gd name="connsiteX68" fmla="*/ 283276 w 1413117"/>
                <a:gd name="connsiteY68" fmla="*/ 149133 h 1019180"/>
                <a:gd name="connsiteX69" fmla="*/ 269455 w 1413117"/>
                <a:gd name="connsiteY69" fmla="*/ 153619 h 1019180"/>
                <a:gd name="connsiteX70" fmla="*/ 259178 w 1413117"/>
                <a:gd name="connsiteY70" fmla="*/ 144085 h 1019180"/>
                <a:gd name="connsiteX71" fmla="*/ 259778 w 1413117"/>
                <a:gd name="connsiteY71" fmla="*/ 133408 h 1019180"/>
                <a:gd name="connsiteX72" fmla="*/ 262283 w 1413117"/>
                <a:gd name="connsiteY72" fmla="*/ 126845 h 1019180"/>
                <a:gd name="connsiteX73" fmla="*/ 265426 w 1413117"/>
                <a:gd name="connsiteY73" fmla="*/ 117129 h 1019180"/>
                <a:gd name="connsiteX74" fmla="*/ 272141 w 1413117"/>
                <a:gd name="connsiteY74" fmla="*/ 106899 h 1019180"/>
                <a:gd name="connsiteX75" fmla="*/ 276380 w 1413117"/>
                <a:gd name="connsiteY75" fmla="*/ 104099 h 1019180"/>
                <a:gd name="connsiteX76" fmla="*/ 277323 w 1413117"/>
                <a:gd name="connsiteY76" fmla="*/ 103385 h 1019180"/>
                <a:gd name="connsiteX77" fmla="*/ 290496 w 1413117"/>
                <a:gd name="connsiteY77" fmla="*/ 103109 h 1019180"/>
                <a:gd name="connsiteX78" fmla="*/ 469537 w 1413117"/>
                <a:gd name="connsiteY78" fmla="*/ 21984 h 1019180"/>
                <a:gd name="connsiteX79" fmla="*/ 299983 w 1413117"/>
                <a:gd name="connsiteY79" fmla="*/ 72685 h 1019180"/>
                <a:gd name="connsiteX80" fmla="*/ 212076 w 1413117"/>
                <a:gd name="connsiteY80" fmla="*/ 203683 h 1019180"/>
                <a:gd name="connsiteX81" fmla="*/ 208666 w 1413117"/>
                <a:gd name="connsiteY81" fmla="*/ 239830 h 1019180"/>
                <a:gd name="connsiteX82" fmla="*/ 275036 w 1413117"/>
                <a:gd name="connsiteY82" fmla="*/ 394373 h 1019180"/>
                <a:gd name="connsiteX83" fmla="*/ 446610 w 1413117"/>
                <a:gd name="connsiteY83" fmla="*/ 485013 h 1019180"/>
                <a:gd name="connsiteX84" fmla="*/ 510571 w 1413117"/>
                <a:gd name="connsiteY84" fmla="*/ 491090 h 1019180"/>
                <a:gd name="connsiteX85" fmla="*/ 680116 w 1413117"/>
                <a:gd name="connsiteY85" fmla="*/ 440398 h 1019180"/>
                <a:gd name="connsiteX86" fmla="*/ 768032 w 1413117"/>
                <a:gd name="connsiteY86" fmla="*/ 309401 h 1019180"/>
                <a:gd name="connsiteX87" fmla="*/ 771442 w 1413117"/>
                <a:gd name="connsiteY87" fmla="*/ 273244 h 1019180"/>
                <a:gd name="connsiteX88" fmla="*/ 705071 w 1413117"/>
                <a:gd name="connsiteY88" fmla="*/ 118701 h 1019180"/>
                <a:gd name="connsiteX89" fmla="*/ 533497 w 1413117"/>
                <a:gd name="connsiteY89" fmla="*/ 28061 h 1019180"/>
                <a:gd name="connsiteX90" fmla="*/ 469537 w 1413117"/>
                <a:gd name="connsiteY90" fmla="*/ 21984 h 1019180"/>
                <a:gd name="connsiteX91" fmla="*/ 469547 w 1413117"/>
                <a:gd name="connsiteY91" fmla="*/ 0 h 1019180"/>
                <a:gd name="connsiteX92" fmla="*/ 537612 w 1413117"/>
                <a:gd name="connsiteY92" fmla="*/ 6468 h 1019180"/>
                <a:gd name="connsiteX93" fmla="*/ 720969 w 1413117"/>
                <a:gd name="connsiteY93" fmla="*/ 103518 h 1019180"/>
                <a:gd name="connsiteX94" fmla="*/ 793425 w 1413117"/>
                <a:gd name="connsiteY94" fmla="*/ 273234 h 1019180"/>
                <a:gd name="connsiteX95" fmla="*/ 789625 w 1413117"/>
                <a:gd name="connsiteY95" fmla="*/ 313496 h 1019180"/>
                <a:gd name="connsiteX96" fmla="*/ 713320 w 1413117"/>
                <a:gd name="connsiteY96" fmla="*/ 442341 h 1019180"/>
                <a:gd name="connsiteX97" fmla="*/ 942720 w 1413117"/>
                <a:gd name="connsiteY97" fmla="*/ 530180 h 1019180"/>
                <a:gd name="connsiteX98" fmla="*/ 1039685 w 1413117"/>
                <a:gd name="connsiteY98" fmla="*/ 682666 h 1019180"/>
                <a:gd name="connsiteX99" fmla="*/ 1019653 w 1413117"/>
                <a:gd name="connsiteY99" fmla="*/ 702097 h 1019180"/>
                <a:gd name="connsiteX100" fmla="*/ 1043552 w 1413117"/>
                <a:gd name="connsiteY100" fmla="*/ 721843 h 1019180"/>
                <a:gd name="connsiteX101" fmla="*/ 1082547 w 1413117"/>
                <a:gd name="connsiteY101" fmla="*/ 751046 h 1019180"/>
                <a:gd name="connsiteX102" fmla="*/ 1404330 w 1413117"/>
                <a:gd name="connsiteY102" fmla="*/ 881272 h 1019180"/>
                <a:gd name="connsiteX103" fmla="*/ 1412312 w 1413117"/>
                <a:gd name="connsiteY103" fmla="*/ 894931 h 1019180"/>
                <a:gd name="connsiteX104" fmla="*/ 1327092 w 1413117"/>
                <a:gd name="connsiteY104" fmla="*/ 1019070 h 1019180"/>
                <a:gd name="connsiteX105" fmla="*/ 1315567 w 1413117"/>
                <a:gd name="connsiteY105" fmla="*/ 1007821 h 1019180"/>
                <a:gd name="connsiteX106" fmla="*/ 1368840 w 1413117"/>
                <a:gd name="connsiteY106" fmla="*/ 894731 h 1019180"/>
                <a:gd name="connsiteX107" fmla="*/ 1303041 w 1413117"/>
                <a:gd name="connsiteY107" fmla="*/ 878024 h 1019180"/>
                <a:gd name="connsiteX108" fmla="*/ 1138316 w 1413117"/>
                <a:gd name="connsiteY108" fmla="*/ 805586 h 1019180"/>
                <a:gd name="connsiteX109" fmla="*/ 1063802 w 1413117"/>
                <a:gd name="connsiteY109" fmla="*/ 755599 h 1019180"/>
                <a:gd name="connsiteX110" fmla="*/ 1029426 w 1413117"/>
                <a:gd name="connsiteY110" fmla="*/ 727872 h 1019180"/>
                <a:gd name="connsiteX111" fmla="*/ 1010281 w 1413117"/>
                <a:gd name="connsiteY111" fmla="*/ 710117 h 1019180"/>
                <a:gd name="connsiteX112" fmla="*/ 950330 w 1413117"/>
                <a:gd name="connsiteY112" fmla="*/ 751837 h 1019180"/>
                <a:gd name="connsiteX113" fmla="*/ 846584 w 1413117"/>
                <a:gd name="connsiteY113" fmla="*/ 798709 h 1019180"/>
                <a:gd name="connsiteX114" fmla="*/ 735018 w 1413117"/>
                <a:gd name="connsiteY114" fmla="*/ 791909 h 1019180"/>
                <a:gd name="connsiteX115" fmla="*/ 724836 w 1413117"/>
                <a:gd name="connsiteY115" fmla="*/ 783936 h 1019180"/>
                <a:gd name="connsiteX116" fmla="*/ 705700 w 1413117"/>
                <a:gd name="connsiteY116" fmla="*/ 776507 h 1019180"/>
                <a:gd name="connsiteX117" fmla="*/ 688593 w 1413117"/>
                <a:gd name="connsiteY117" fmla="*/ 773478 h 1019180"/>
                <a:gd name="connsiteX118" fmla="*/ 682345 w 1413117"/>
                <a:gd name="connsiteY118" fmla="*/ 787279 h 1019180"/>
                <a:gd name="connsiteX119" fmla="*/ 685488 w 1413117"/>
                <a:gd name="connsiteY119" fmla="*/ 856593 h 1019180"/>
                <a:gd name="connsiteX120" fmla="*/ 717159 w 1413117"/>
                <a:gd name="connsiteY120" fmla="*/ 991733 h 1019180"/>
                <a:gd name="connsiteX121" fmla="*/ 717120 w 1413117"/>
                <a:gd name="connsiteY121" fmla="*/ 995553 h 1019180"/>
                <a:gd name="connsiteX122" fmla="*/ 709843 w 1413117"/>
                <a:gd name="connsiteY122" fmla="*/ 1004230 h 1019180"/>
                <a:gd name="connsiteX123" fmla="*/ 625985 w 1413117"/>
                <a:gd name="connsiteY123" fmla="*/ 1014517 h 1019180"/>
                <a:gd name="connsiteX124" fmla="*/ 571597 w 1413117"/>
                <a:gd name="connsiteY124" fmla="*/ 988505 h 1019180"/>
                <a:gd name="connsiteX125" fmla="*/ 576274 w 1413117"/>
                <a:gd name="connsiteY125" fmla="*/ 976751 h 1019180"/>
                <a:gd name="connsiteX126" fmla="*/ 695213 w 1413117"/>
                <a:gd name="connsiteY126" fmla="*/ 975798 h 1019180"/>
                <a:gd name="connsiteX127" fmla="*/ 679230 w 1413117"/>
                <a:gd name="connsiteY127" fmla="*/ 910771 h 1019180"/>
                <a:gd name="connsiteX128" fmla="*/ 665466 w 1413117"/>
                <a:gd name="connsiteY128" fmla="*/ 827627 h 1019180"/>
                <a:gd name="connsiteX129" fmla="*/ 666609 w 1413117"/>
                <a:gd name="connsiteY129" fmla="*/ 785336 h 1019180"/>
                <a:gd name="connsiteX130" fmla="*/ 679049 w 1413117"/>
                <a:gd name="connsiteY130" fmla="*/ 760562 h 1019180"/>
                <a:gd name="connsiteX131" fmla="*/ 699023 w 1413117"/>
                <a:gd name="connsiteY131" fmla="*/ 759105 h 1019180"/>
                <a:gd name="connsiteX132" fmla="*/ 692841 w 1413117"/>
                <a:gd name="connsiteY132" fmla="*/ 752618 h 1019180"/>
                <a:gd name="connsiteX133" fmla="*/ 655418 w 1413117"/>
                <a:gd name="connsiteY133" fmla="*/ 709251 h 1019180"/>
                <a:gd name="connsiteX134" fmla="*/ 536450 w 1413117"/>
                <a:gd name="connsiteY134" fmla="*/ 521103 h 1019180"/>
                <a:gd name="connsiteX135" fmla="*/ 459764 w 1413117"/>
                <a:gd name="connsiteY135" fmla="*/ 534438 h 1019180"/>
                <a:gd name="connsiteX136" fmla="*/ 358018 w 1413117"/>
                <a:gd name="connsiteY136" fmla="*/ 525942 h 1019180"/>
                <a:gd name="connsiteX137" fmla="*/ 184063 w 1413117"/>
                <a:gd name="connsiteY137" fmla="*/ 479736 h 1019180"/>
                <a:gd name="connsiteX138" fmla="*/ 43865 w 1413117"/>
                <a:gd name="connsiteY138" fmla="*/ 400745 h 1019180"/>
                <a:gd name="connsiteX139" fmla="*/ 3088 w 1413117"/>
                <a:gd name="connsiteY139" fmla="*/ 337328 h 1019180"/>
                <a:gd name="connsiteX140" fmla="*/ 26234 w 1413117"/>
                <a:gd name="connsiteY140" fmla="*/ 284359 h 1019180"/>
                <a:gd name="connsiteX141" fmla="*/ 72126 w 1413117"/>
                <a:gd name="connsiteY141" fmla="*/ 336890 h 1019180"/>
                <a:gd name="connsiteX142" fmla="*/ 93118 w 1413117"/>
                <a:gd name="connsiteY142" fmla="*/ 415538 h 1019180"/>
                <a:gd name="connsiteX143" fmla="*/ 93118 w 1413117"/>
                <a:gd name="connsiteY143" fmla="*/ 416128 h 1019180"/>
                <a:gd name="connsiteX144" fmla="*/ 100891 w 1413117"/>
                <a:gd name="connsiteY144" fmla="*/ 421310 h 1019180"/>
                <a:gd name="connsiteX145" fmla="*/ 236965 w 1413117"/>
                <a:gd name="connsiteY145" fmla="*/ 476336 h 1019180"/>
                <a:gd name="connsiteX146" fmla="*/ 389518 w 1413117"/>
                <a:gd name="connsiteY146" fmla="*/ 512816 h 1019180"/>
                <a:gd name="connsiteX147" fmla="*/ 461441 w 1413117"/>
                <a:gd name="connsiteY147" fmla="*/ 518379 h 1019180"/>
                <a:gd name="connsiteX148" fmla="*/ 452392 w 1413117"/>
                <a:gd name="connsiteY148" fmla="*/ 517179 h 1019180"/>
                <a:gd name="connsiteX149" fmla="*/ 360104 w 1413117"/>
                <a:gd name="connsiteY149" fmla="*/ 494547 h 1019180"/>
                <a:gd name="connsiteX150" fmla="*/ 96681 w 1413117"/>
                <a:gd name="connsiteY150" fmla="*/ 329174 h 1019180"/>
                <a:gd name="connsiteX151" fmla="*/ 66677 w 1413117"/>
                <a:gd name="connsiteY151" fmla="*/ 261299 h 1019180"/>
                <a:gd name="connsiteX152" fmla="*/ 108587 w 1413117"/>
                <a:gd name="connsiteY152" fmla="*/ 228628 h 1019180"/>
                <a:gd name="connsiteX153" fmla="*/ 145030 w 1413117"/>
                <a:gd name="connsiteY153" fmla="*/ 286445 h 1019180"/>
                <a:gd name="connsiteX154" fmla="*/ 161622 w 1413117"/>
                <a:gd name="connsiteY154" fmla="*/ 367389 h 1019180"/>
                <a:gd name="connsiteX155" fmla="*/ 161413 w 1413117"/>
                <a:gd name="connsiteY155" fmla="*/ 370361 h 1019180"/>
                <a:gd name="connsiteX156" fmla="*/ 263064 w 1413117"/>
                <a:gd name="connsiteY156" fmla="*/ 434083 h 1019180"/>
                <a:gd name="connsiteX157" fmla="*/ 319909 w 1413117"/>
                <a:gd name="connsiteY157" fmla="*/ 458857 h 1019180"/>
                <a:gd name="connsiteX158" fmla="*/ 259149 w 1413117"/>
                <a:gd name="connsiteY158" fmla="*/ 409547 h 1019180"/>
                <a:gd name="connsiteX159" fmla="*/ 186692 w 1413117"/>
                <a:gd name="connsiteY159" fmla="*/ 239830 h 1019180"/>
                <a:gd name="connsiteX160" fmla="*/ 190493 w 1413117"/>
                <a:gd name="connsiteY160" fmla="*/ 199568 h 1019180"/>
                <a:gd name="connsiteX161" fmla="*/ 287381 w 1413117"/>
                <a:gd name="connsiteY161" fmla="*/ 54683 h 1019180"/>
                <a:gd name="connsiteX162" fmla="*/ 469547 w 1413117"/>
                <a:gd name="connsiteY162" fmla="*/ 0 h 101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413117" h="1019180">
                  <a:moveTo>
                    <a:pt x="638492" y="980681"/>
                  </a:moveTo>
                  <a:cubicBezTo>
                    <a:pt x="623044" y="980587"/>
                    <a:pt x="607559" y="983366"/>
                    <a:pt x="593029" y="988990"/>
                  </a:cubicBezTo>
                  <a:cubicBezTo>
                    <a:pt x="604278" y="1000277"/>
                    <a:pt x="625642" y="996839"/>
                    <a:pt x="640178" y="995029"/>
                  </a:cubicBezTo>
                  <a:cubicBezTo>
                    <a:pt x="654693" y="993219"/>
                    <a:pt x="669210" y="991410"/>
                    <a:pt x="683726" y="989609"/>
                  </a:cubicBezTo>
                  <a:cubicBezTo>
                    <a:pt x="669348" y="983742"/>
                    <a:pt x="653939" y="980775"/>
                    <a:pt x="638492" y="980681"/>
                  </a:cubicBezTo>
                  <a:close/>
                  <a:moveTo>
                    <a:pt x="1387919" y="903218"/>
                  </a:moveTo>
                  <a:cubicBezTo>
                    <a:pt x="1360087" y="926649"/>
                    <a:pt x="1342132" y="959187"/>
                    <a:pt x="1337045" y="994839"/>
                  </a:cubicBezTo>
                  <a:cubicBezTo>
                    <a:pt x="1368554" y="980208"/>
                    <a:pt x="1376955" y="936231"/>
                    <a:pt x="1387919" y="903218"/>
                  </a:cubicBezTo>
                  <a:close/>
                  <a:moveTo>
                    <a:pt x="688545" y="461191"/>
                  </a:moveTo>
                  <a:cubicBezTo>
                    <a:pt x="649483" y="487480"/>
                    <a:pt x="602220" y="504720"/>
                    <a:pt x="550985" y="510692"/>
                  </a:cubicBezTo>
                  <a:cubicBezTo>
                    <a:pt x="550995" y="511807"/>
                    <a:pt x="550776" y="512912"/>
                    <a:pt x="550195" y="513893"/>
                  </a:cubicBezTo>
                  <a:cubicBezTo>
                    <a:pt x="591190" y="578463"/>
                    <a:pt x="628014" y="645262"/>
                    <a:pt x="677373" y="704221"/>
                  </a:cubicBezTo>
                  <a:cubicBezTo>
                    <a:pt x="688955" y="718061"/>
                    <a:pt x="701071" y="731482"/>
                    <a:pt x="713796" y="744293"/>
                  </a:cubicBezTo>
                  <a:cubicBezTo>
                    <a:pt x="726188" y="756780"/>
                    <a:pt x="739285" y="770334"/>
                    <a:pt x="754792" y="778964"/>
                  </a:cubicBezTo>
                  <a:cubicBezTo>
                    <a:pt x="787196" y="797014"/>
                    <a:pt x="827658" y="782593"/>
                    <a:pt x="859681" y="770734"/>
                  </a:cubicBezTo>
                  <a:cubicBezTo>
                    <a:pt x="892095" y="758733"/>
                    <a:pt x="923299" y="743245"/>
                    <a:pt x="952255" y="724357"/>
                  </a:cubicBezTo>
                  <a:cubicBezTo>
                    <a:pt x="966923" y="714794"/>
                    <a:pt x="981077" y="704440"/>
                    <a:pt x="994603" y="693315"/>
                  </a:cubicBezTo>
                  <a:cubicBezTo>
                    <a:pt x="1007166" y="682981"/>
                    <a:pt x="1022120" y="671951"/>
                    <a:pt x="1030674" y="657854"/>
                  </a:cubicBezTo>
                  <a:cubicBezTo>
                    <a:pt x="1048762" y="628031"/>
                    <a:pt x="1010805" y="600723"/>
                    <a:pt x="989707" y="586283"/>
                  </a:cubicBezTo>
                  <a:cubicBezTo>
                    <a:pt x="959751" y="565785"/>
                    <a:pt x="928261" y="547554"/>
                    <a:pt x="895724" y="531495"/>
                  </a:cubicBezTo>
                  <a:cubicBezTo>
                    <a:pt x="831268" y="499681"/>
                    <a:pt x="762574" y="476345"/>
                    <a:pt x="692051" y="462458"/>
                  </a:cubicBezTo>
                  <a:cubicBezTo>
                    <a:pt x="690736" y="462201"/>
                    <a:pt x="689603" y="461734"/>
                    <a:pt x="688545" y="461191"/>
                  </a:cubicBezTo>
                  <a:close/>
                  <a:moveTo>
                    <a:pt x="26563" y="302631"/>
                  </a:moveTo>
                  <a:cubicBezTo>
                    <a:pt x="24174" y="302055"/>
                    <a:pt x="21852" y="302619"/>
                    <a:pt x="20100" y="305543"/>
                  </a:cubicBezTo>
                  <a:cubicBezTo>
                    <a:pt x="17214" y="310372"/>
                    <a:pt x="18490" y="318002"/>
                    <a:pt x="19443" y="323088"/>
                  </a:cubicBezTo>
                  <a:cubicBezTo>
                    <a:pt x="23443" y="344357"/>
                    <a:pt x="37321" y="364246"/>
                    <a:pt x="51342" y="380209"/>
                  </a:cubicBezTo>
                  <a:cubicBezTo>
                    <a:pt x="57876" y="387648"/>
                    <a:pt x="65077" y="394468"/>
                    <a:pt x="72659" y="400841"/>
                  </a:cubicBezTo>
                  <a:cubicBezTo>
                    <a:pt x="69497" y="380143"/>
                    <a:pt x="63782" y="359931"/>
                    <a:pt x="54990" y="340814"/>
                  </a:cubicBezTo>
                  <a:cubicBezTo>
                    <a:pt x="49646" y="329194"/>
                    <a:pt x="43579" y="314801"/>
                    <a:pt x="33425" y="306562"/>
                  </a:cubicBezTo>
                  <a:cubicBezTo>
                    <a:pt x="31406" y="304924"/>
                    <a:pt x="28951" y="303208"/>
                    <a:pt x="26563" y="302631"/>
                  </a:cubicBezTo>
                  <a:close/>
                  <a:moveTo>
                    <a:pt x="93786" y="243901"/>
                  </a:moveTo>
                  <a:cubicBezTo>
                    <a:pt x="91317" y="244728"/>
                    <a:pt x="89059" y="246684"/>
                    <a:pt x="87261" y="250174"/>
                  </a:cubicBezTo>
                  <a:cubicBezTo>
                    <a:pt x="81860" y="260642"/>
                    <a:pt x="88194" y="273672"/>
                    <a:pt x="92700" y="283197"/>
                  </a:cubicBezTo>
                  <a:cubicBezTo>
                    <a:pt x="97214" y="292751"/>
                    <a:pt x="102415" y="301933"/>
                    <a:pt x="108263" y="310734"/>
                  </a:cubicBezTo>
                  <a:cubicBezTo>
                    <a:pt x="118179" y="325631"/>
                    <a:pt x="129637" y="339614"/>
                    <a:pt x="142220" y="352397"/>
                  </a:cubicBezTo>
                  <a:cubicBezTo>
                    <a:pt x="139562" y="331194"/>
                    <a:pt x="135257" y="310201"/>
                    <a:pt x="128885" y="289779"/>
                  </a:cubicBezTo>
                  <a:cubicBezTo>
                    <a:pt x="125342" y="278444"/>
                    <a:pt x="121579" y="265929"/>
                    <a:pt x="114998" y="255918"/>
                  </a:cubicBezTo>
                  <a:cubicBezTo>
                    <a:pt x="110504" y="249089"/>
                    <a:pt x="101194" y="241418"/>
                    <a:pt x="93786" y="243901"/>
                  </a:cubicBezTo>
                  <a:close/>
                  <a:moveTo>
                    <a:pt x="308346" y="205055"/>
                  </a:moveTo>
                  <a:cubicBezTo>
                    <a:pt x="312413" y="206731"/>
                    <a:pt x="314861" y="209817"/>
                    <a:pt x="317747" y="213017"/>
                  </a:cubicBezTo>
                  <a:cubicBezTo>
                    <a:pt x="320490" y="216046"/>
                    <a:pt x="323491" y="218847"/>
                    <a:pt x="326767" y="221295"/>
                  </a:cubicBezTo>
                  <a:cubicBezTo>
                    <a:pt x="332825" y="225809"/>
                    <a:pt x="339216" y="230115"/>
                    <a:pt x="346332" y="232791"/>
                  </a:cubicBezTo>
                  <a:cubicBezTo>
                    <a:pt x="352885" y="235258"/>
                    <a:pt x="359981" y="236096"/>
                    <a:pt x="366934" y="235354"/>
                  </a:cubicBezTo>
                  <a:cubicBezTo>
                    <a:pt x="373954" y="234601"/>
                    <a:pt x="378974" y="231439"/>
                    <a:pt x="385089" y="228362"/>
                  </a:cubicBezTo>
                  <a:cubicBezTo>
                    <a:pt x="393861" y="223943"/>
                    <a:pt x="403529" y="234849"/>
                    <a:pt x="396052" y="242307"/>
                  </a:cubicBezTo>
                  <a:cubicBezTo>
                    <a:pt x="389070" y="249270"/>
                    <a:pt x="378174" y="252289"/>
                    <a:pt x="368649" y="253413"/>
                  </a:cubicBezTo>
                  <a:cubicBezTo>
                    <a:pt x="359829" y="254461"/>
                    <a:pt x="350456" y="253318"/>
                    <a:pt x="342112" y="250308"/>
                  </a:cubicBezTo>
                  <a:cubicBezTo>
                    <a:pt x="332187" y="246717"/>
                    <a:pt x="322891" y="240802"/>
                    <a:pt x="316233" y="232524"/>
                  </a:cubicBezTo>
                  <a:cubicBezTo>
                    <a:pt x="310727" y="225686"/>
                    <a:pt x="302707" y="216161"/>
                    <a:pt x="304298" y="206836"/>
                  </a:cubicBezTo>
                  <a:cubicBezTo>
                    <a:pt x="304631" y="204873"/>
                    <a:pt x="306803" y="204416"/>
                    <a:pt x="308346" y="205055"/>
                  </a:cubicBezTo>
                  <a:close/>
                  <a:moveTo>
                    <a:pt x="489949" y="183385"/>
                  </a:moveTo>
                  <a:cubicBezTo>
                    <a:pt x="494016" y="185986"/>
                    <a:pt x="495921" y="190329"/>
                    <a:pt x="496302" y="194997"/>
                  </a:cubicBezTo>
                  <a:cubicBezTo>
                    <a:pt x="496874" y="202035"/>
                    <a:pt x="494035" y="209932"/>
                    <a:pt x="490882" y="216085"/>
                  </a:cubicBezTo>
                  <a:cubicBezTo>
                    <a:pt x="490035" y="217752"/>
                    <a:pt x="489063" y="219485"/>
                    <a:pt x="487958" y="221123"/>
                  </a:cubicBezTo>
                  <a:cubicBezTo>
                    <a:pt x="486596" y="224114"/>
                    <a:pt x="485110" y="227067"/>
                    <a:pt x="482719" y="229410"/>
                  </a:cubicBezTo>
                  <a:cubicBezTo>
                    <a:pt x="478986" y="233068"/>
                    <a:pt x="474061" y="234678"/>
                    <a:pt x="468899" y="233897"/>
                  </a:cubicBezTo>
                  <a:cubicBezTo>
                    <a:pt x="463965" y="233144"/>
                    <a:pt x="459907" y="229096"/>
                    <a:pt x="458621" y="224362"/>
                  </a:cubicBezTo>
                  <a:cubicBezTo>
                    <a:pt x="457688" y="220885"/>
                    <a:pt x="458097" y="217066"/>
                    <a:pt x="459231" y="213684"/>
                  </a:cubicBezTo>
                  <a:cubicBezTo>
                    <a:pt x="459974" y="211475"/>
                    <a:pt x="460831" y="209284"/>
                    <a:pt x="461736" y="207122"/>
                  </a:cubicBezTo>
                  <a:cubicBezTo>
                    <a:pt x="462498" y="203807"/>
                    <a:pt x="463498" y="200531"/>
                    <a:pt x="464879" y="197406"/>
                  </a:cubicBezTo>
                  <a:cubicBezTo>
                    <a:pt x="466480" y="193787"/>
                    <a:pt x="468689" y="189891"/>
                    <a:pt x="471594" y="187176"/>
                  </a:cubicBezTo>
                  <a:cubicBezTo>
                    <a:pt x="472851" y="185995"/>
                    <a:pt x="474299" y="185071"/>
                    <a:pt x="475833" y="184376"/>
                  </a:cubicBezTo>
                  <a:lnTo>
                    <a:pt x="476776" y="183662"/>
                  </a:lnTo>
                  <a:cubicBezTo>
                    <a:pt x="480719" y="181233"/>
                    <a:pt x="485939" y="180833"/>
                    <a:pt x="489949" y="183385"/>
                  </a:cubicBezTo>
                  <a:close/>
                  <a:moveTo>
                    <a:pt x="290496" y="103109"/>
                  </a:moveTo>
                  <a:cubicBezTo>
                    <a:pt x="294573" y="105699"/>
                    <a:pt x="296468" y="110043"/>
                    <a:pt x="296858" y="114729"/>
                  </a:cubicBezTo>
                  <a:cubicBezTo>
                    <a:pt x="297430" y="121768"/>
                    <a:pt x="294591" y="129664"/>
                    <a:pt x="291439" y="135817"/>
                  </a:cubicBezTo>
                  <a:cubicBezTo>
                    <a:pt x="290591" y="137475"/>
                    <a:pt x="289619" y="139208"/>
                    <a:pt x="288514" y="140846"/>
                  </a:cubicBezTo>
                  <a:cubicBezTo>
                    <a:pt x="287152" y="143838"/>
                    <a:pt x="285667" y="146790"/>
                    <a:pt x="283276" y="149133"/>
                  </a:cubicBezTo>
                  <a:cubicBezTo>
                    <a:pt x="279542" y="152791"/>
                    <a:pt x="274618" y="154401"/>
                    <a:pt x="269455" y="153619"/>
                  </a:cubicBezTo>
                  <a:cubicBezTo>
                    <a:pt x="264521" y="152867"/>
                    <a:pt x="260463" y="148819"/>
                    <a:pt x="259178" y="144085"/>
                  </a:cubicBezTo>
                  <a:cubicBezTo>
                    <a:pt x="258235" y="140608"/>
                    <a:pt x="258644" y="136789"/>
                    <a:pt x="259778" y="133408"/>
                  </a:cubicBezTo>
                  <a:cubicBezTo>
                    <a:pt x="260521" y="131198"/>
                    <a:pt x="261378" y="129007"/>
                    <a:pt x="262283" y="126845"/>
                  </a:cubicBezTo>
                  <a:cubicBezTo>
                    <a:pt x="263035" y="123521"/>
                    <a:pt x="264045" y="120254"/>
                    <a:pt x="265426" y="117129"/>
                  </a:cubicBezTo>
                  <a:cubicBezTo>
                    <a:pt x="267026" y="113510"/>
                    <a:pt x="269236" y="109614"/>
                    <a:pt x="272141" y="106899"/>
                  </a:cubicBezTo>
                  <a:cubicBezTo>
                    <a:pt x="273398" y="105718"/>
                    <a:pt x="274846" y="104795"/>
                    <a:pt x="276380" y="104099"/>
                  </a:cubicBezTo>
                  <a:lnTo>
                    <a:pt x="277323" y="103385"/>
                  </a:lnTo>
                  <a:cubicBezTo>
                    <a:pt x="281266" y="100956"/>
                    <a:pt x="286486" y="100556"/>
                    <a:pt x="290496" y="103109"/>
                  </a:cubicBezTo>
                  <a:close/>
                  <a:moveTo>
                    <a:pt x="469537" y="21984"/>
                  </a:moveTo>
                  <a:cubicBezTo>
                    <a:pt x="405205" y="21974"/>
                    <a:pt x="345702" y="40643"/>
                    <a:pt x="299983" y="72685"/>
                  </a:cubicBezTo>
                  <a:cubicBezTo>
                    <a:pt x="254234" y="104765"/>
                    <a:pt x="222316" y="149933"/>
                    <a:pt x="212076" y="203683"/>
                  </a:cubicBezTo>
                  <a:cubicBezTo>
                    <a:pt x="209781" y="215770"/>
                    <a:pt x="208666" y="227838"/>
                    <a:pt x="208666" y="239830"/>
                  </a:cubicBezTo>
                  <a:cubicBezTo>
                    <a:pt x="208657" y="295818"/>
                    <a:pt x="232974" y="350320"/>
                    <a:pt x="275036" y="394373"/>
                  </a:cubicBezTo>
                  <a:cubicBezTo>
                    <a:pt x="317070" y="438398"/>
                    <a:pt x="376754" y="471735"/>
                    <a:pt x="446610" y="485013"/>
                  </a:cubicBezTo>
                  <a:cubicBezTo>
                    <a:pt x="468232" y="489118"/>
                    <a:pt x="489654" y="491090"/>
                    <a:pt x="510571" y="491090"/>
                  </a:cubicBezTo>
                  <a:cubicBezTo>
                    <a:pt x="574903" y="491099"/>
                    <a:pt x="634405" y="472430"/>
                    <a:pt x="680116" y="440398"/>
                  </a:cubicBezTo>
                  <a:cubicBezTo>
                    <a:pt x="725864" y="408308"/>
                    <a:pt x="757792" y="363150"/>
                    <a:pt x="768032" y="309401"/>
                  </a:cubicBezTo>
                  <a:cubicBezTo>
                    <a:pt x="770327" y="297304"/>
                    <a:pt x="771442" y="285236"/>
                    <a:pt x="771442" y="273244"/>
                  </a:cubicBezTo>
                  <a:cubicBezTo>
                    <a:pt x="771451" y="217256"/>
                    <a:pt x="747134" y="162754"/>
                    <a:pt x="705071" y="118701"/>
                  </a:cubicBezTo>
                  <a:cubicBezTo>
                    <a:pt x="663037" y="74676"/>
                    <a:pt x="603354" y="41338"/>
                    <a:pt x="533497" y="28061"/>
                  </a:cubicBezTo>
                  <a:cubicBezTo>
                    <a:pt x="511866" y="23956"/>
                    <a:pt x="490454" y="21984"/>
                    <a:pt x="469537" y="21984"/>
                  </a:cubicBezTo>
                  <a:close/>
                  <a:moveTo>
                    <a:pt x="469547" y="0"/>
                  </a:moveTo>
                  <a:cubicBezTo>
                    <a:pt x="491835" y="0"/>
                    <a:pt x="514638" y="2096"/>
                    <a:pt x="537612" y="6468"/>
                  </a:cubicBezTo>
                  <a:cubicBezTo>
                    <a:pt x="611831" y="20593"/>
                    <a:pt x="675582" y="56017"/>
                    <a:pt x="720969" y="103518"/>
                  </a:cubicBezTo>
                  <a:cubicBezTo>
                    <a:pt x="766326" y="150990"/>
                    <a:pt x="793416" y="210779"/>
                    <a:pt x="793425" y="273234"/>
                  </a:cubicBezTo>
                  <a:cubicBezTo>
                    <a:pt x="793425" y="286588"/>
                    <a:pt x="792178" y="300047"/>
                    <a:pt x="789625" y="313496"/>
                  </a:cubicBezTo>
                  <a:cubicBezTo>
                    <a:pt x="779890" y="364769"/>
                    <a:pt x="752258" y="408861"/>
                    <a:pt x="713320" y="442341"/>
                  </a:cubicBezTo>
                  <a:cubicBezTo>
                    <a:pt x="793739" y="459981"/>
                    <a:pt x="871121" y="489347"/>
                    <a:pt x="942720" y="530180"/>
                  </a:cubicBezTo>
                  <a:cubicBezTo>
                    <a:pt x="990174" y="557241"/>
                    <a:pt x="1101578" y="616496"/>
                    <a:pt x="1039685" y="682666"/>
                  </a:cubicBezTo>
                  <a:cubicBezTo>
                    <a:pt x="1033360" y="689420"/>
                    <a:pt x="1026654" y="695887"/>
                    <a:pt x="1019653" y="702097"/>
                  </a:cubicBezTo>
                  <a:cubicBezTo>
                    <a:pt x="1028416" y="707412"/>
                    <a:pt x="1036313" y="716051"/>
                    <a:pt x="1043552" y="721843"/>
                  </a:cubicBezTo>
                  <a:cubicBezTo>
                    <a:pt x="1056229" y="731996"/>
                    <a:pt x="1069241" y="741731"/>
                    <a:pt x="1082547" y="751046"/>
                  </a:cubicBezTo>
                  <a:cubicBezTo>
                    <a:pt x="1178045" y="817874"/>
                    <a:pt x="1289249" y="862908"/>
                    <a:pt x="1404330" y="881272"/>
                  </a:cubicBezTo>
                  <a:cubicBezTo>
                    <a:pt x="1410502" y="882263"/>
                    <a:pt x="1415027" y="888825"/>
                    <a:pt x="1412312" y="894931"/>
                  </a:cubicBezTo>
                  <a:cubicBezTo>
                    <a:pt x="1392453" y="939422"/>
                    <a:pt x="1387452" y="1010336"/>
                    <a:pt x="1327092" y="1019070"/>
                  </a:cubicBezTo>
                  <a:cubicBezTo>
                    <a:pt x="1320291" y="1020051"/>
                    <a:pt x="1315138" y="1014336"/>
                    <a:pt x="1315567" y="1007821"/>
                  </a:cubicBezTo>
                  <a:cubicBezTo>
                    <a:pt x="1318415" y="964902"/>
                    <a:pt x="1337741" y="924173"/>
                    <a:pt x="1368840" y="894731"/>
                  </a:cubicBezTo>
                  <a:cubicBezTo>
                    <a:pt x="1346685" y="890102"/>
                    <a:pt x="1324720" y="884587"/>
                    <a:pt x="1303041" y="878024"/>
                  </a:cubicBezTo>
                  <a:cubicBezTo>
                    <a:pt x="1245358" y="860565"/>
                    <a:pt x="1190227" y="836171"/>
                    <a:pt x="1138316" y="805586"/>
                  </a:cubicBezTo>
                  <a:cubicBezTo>
                    <a:pt x="1112532" y="790394"/>
                    <a:pt x="1087633" y="773697"/>
                    <a:pt x="1063802" y="755599"/>
                  </a:cubicBezTo>
                  <a:cubicBezTo>
                    <a:pt x="1052077" y="746693"/>
                    <a:pt x="1040608" y="737445"/>
                    <a:pt x="1029426" y="727872"/>
                  </a:cubicBezTo>
                  <a:cubicBezTo>
                    <a:pt x="1023244" y="722576"/>
                    <a:pt x="1015396" y="717004"/>
                    <a:pt x="1010281" y="710117"/>
                  </a:cubicBezTo>
                  <a:cubicBezTo>
                    <a:pt x="991440" y="725681"/>
                    <a:pt x="970914" y="739521"/>
                    <a:pt x="950330" y="751837"/>
                  </a:cubicBezTo>
                  <a:cubicBezTo>
                    <a:pt x="917660" y="771382"/>
                    <a:pt x="882932" y="787308"/>
                    <a:pt x="846584" y="798709"/>
                  </a:cubicBezTo>
                  <a:cubicBezTo>
                    <a:pt x="808808" y="810549"/>
                    <a:pt x="769203" y="816245"/>
                    <a:pt x="735018" y="791909"/>
                  </a:cubicBezTo>
                  <a:cubicBezTo>
                    <a:pt x="731513" y="789422"/>
                    <a:pt x="728150" y="786717"/>
                    <a:pt x="724836" y="783936"/>
                  </a:cubicBezTo>
                  <a:cubicBezTo>
                    <a:pt x="718540" y="781279"/>
                    <a:pt x="712301" y="778497"/>
                    <a:pt x="705700" y="776507"/>
                  </a:cubicBezTo>
                  <a:cubicBezTo>
                    <a:pt x="701166" y="775145"/>
                    <a:pt x="693432" y="772201"/>
                    <a:pt x="688593" y="773478"/>
                  </a:cubicBezTo>
                  <a:cubicBezTo>
                    <a:pt x="682783" y="775002"/>
                    <a:pt x="682869" y="782603"/>
                    <a:pt x="682345" y="787279"/>
                  </a:cubicBezTo>
                  <a:cubicBezTo>
                    <a:pt x="679763" y="810358"/>
                    <a:pt x="681821" y="833742"/>
                    <a:pt x="685488" y="856593"/>
                  </a:cubicBezTo>
                  <a:cubicBezTo>
                    <a:pt x="692813" y="902180"/>
                    <a:pt x="704652" y="947328"/>
                    <a:pt x="717159" y="991733"/>
                  </a:cubicBezTo>
                  <a:cubicBezTo>
                    <a:pt x="717559" y="993162"/>
                    <a:pt x="717444" y="994410"/>
                    <a:pt x="717120" y="995553"/>
                  </a:cubicBezTo>
                  <a:cubicBezTo>
                    <a:pt x="717254" y="999582"/>
                    <a:pt x="715006" y="1003583"/>
                    <a:pt x="709843" y="1004230"/>
                  </a:cubicBezTo>
                  <a:cubicBezTo>
                    <a:pt x="682030" y="1007726"/>
                    <a:pt x="653960" y="1012689"/>
                    <a:pt x="625985" y="1014517"/>
                  </a:cubicBezTo>
                  <a:cubicBezTo>
                    <a:pt x="604440" y="1015927"/>
                    <a:pt x="580617" y="1010431"/>
                    <a:pt x="571597" y="988505"/>
                  </a:cubicBezTo>
                  <a:cubicBezTo>
                    <a:pt x="569683" y="983837"/>
                    <a:pt x="571893" y="978913"/>
                    <a:pt x="576274" y="976751"/>
                  </a:cubicBezTo>
                  <a:cubicBezTo>
                    <a:pt x="613879" y="958187"/>
                    <a:pt x="657799" y="958520"/>
                    <a:pt x="695213" y="975798"/>
                  </a:cubicBezTo>
                  <a:cubicBezTo>
                    <a:pt x="689498" y="954214"/>
                    <a:pt x="684069" y="932564"/>
                    <a:pt x="679230" y="910771"/>
                  </a:cubicBezTo>
                  <a:cubicBezTo>
                    <a:pt x="673144" y="883368"/>
                    <a:pt x="667219" y="855707"/>
                    <a:pt x="665466" y="827627"/>
                  </a:cubicBezTo>
                  <a:cubicBezTo>
                    <a:pt x="664590" y="813559"/>
                    <a:pt x="664761" y="799319"/>
                    <a:pt x="666609" y="785336"/>
                  </a:cubicBezTo>
                  <a:cubicBezTo>
                    <a:pt x="667848" y="776002"/>
                    <a:pt x="669981" y="765420"/>
                    <a:pt x="679049" y="760562"/>
                  </a:cubicBezTo>
                  <a:cubicBezTo>
                    <a:pt x="685031" y="757352"/>
                    <a:pt x="692155" y="757647"/>
                    <a:pt x="699023" y="759105"/>
                  </a:cubicBezTo>
                  <a:cubicBezTo>
                    <a:pt x="696956" y="756933"/>
                    <a:pt x="694879" y="754771"/>
                    <a:pt x="692841" y="752618"/>
                  </a:cubicBezTo>
                  <a:cubicBezTo>
                    <a:pt x="679706" y="738749"/>
                    <a:pt x="667276" y="724224"/>
                    <a:pt x="655418" y="709251"/>
                  </a:cubicBezTo>
                  <a:cubicBezTo>
                    <a:pt x="609602" y="651358"/>
                    <a:pt x="570073" y="586959"/>
                    <a:pt x="536450" y="521103"/>
                  </a:cubicBezTo>
                  <a:cubicBezTo>
                    <a:pt x="513114" y="532809"/>
                    <a:pt x="485472" y="534133"/>
                    <a:pt x="459764" y="534438"/>
                  </a:cubicBezTo>
                  <a:cubicBezTo>
                    <a:pt x="425627" y="534848"/>
                    <a:pt x="391661" y="531657"/>
                    <a:pt x="358018" y="525942"/>
                  </a:cubicBezTo>
                  <a:cubicBezTo>
                    <a:pt x="298868" y="515893"/>
                    <a:pt x="240785" y="499072"/>
                    <a:pt x="184063" y="479736"/>
                  </a:cubicBezTo>
                  <a:cubicBezTo>
                    <a:pt x="132895" y="462296"/>
                    <a:pt x="82327" y="439817"/>
                    <a:pt x="43865" y="400745"/>
                  </a:cubicBezTo>
                  <a:cubicBezTo>
                    <a:pt x="26453" y="383057"/>
                    <a:pt x="10680" y="361188"/>
                    <a:pt x="3088" y="337328"/>
                  </a:cubicBezTo>
                  <a:cubicBezTo>
                    <a:pt x="-2808" y="318802"/>
                    <a:pt x="-2779" y="281264"/>
                    <a:pt x="26234" y="284359"/>
                  </a:cubicBezTo>
                  <a:cubicBezTo>
                    <a:pt x="50570" y="286960"/>
                    <a:pt x="63696" y="317659"/>
                    <a:pt x="72126" y="336890"/>
                  </a:cubicBezTo>
                  <a:cubicBezTo>
                    <a:pt x="83098" y="361922"/>
                    <a:pt x="90299" y="388353"/>
                    <a:pt x="93118" y="415538"/>
                  </a:cubicBezTo>
                  <a:lnTo>
                    <a:pt x="93118" y="416128"/>
                  </a:lnTo>
                  <a:cubicBezTo>
                    <a:pt x="95700" y="417862"/>
                    <a:pt x="98252" y="419662"/>
                    <a:pt x="100891" y="421310"/>
                  </a:cubicBezTo>
                  <a:cubicBezTo>
                    <a:pt x="142467" y="447313"/>
                    <a:pt x="190483" y="461858"/>
                    <a:pt x="236965" y="476336"/>
                  </a:cubicBezTo>
                  <a:cubicBezTo>
                    <a:pt x="286952" y="491909"/>
                    <a:pt x="337568" y="505625"/>
                    <a:pt x="389518" y="512816"/>
                  </a:cubicBezTo>
                  <a:cubicBezTo>
                    <a:pt x="413330" y="516112"/>
                    <a:pt x="437390" y="518103"/>
                    <a:pt x="461441" y="518379"/>
                  </a:cubicBezTo>
                  <a:cubicBezTo>
                    <a:pt x="458412" y="517988"/>
                    <a:pt x="455373" y="517608"/>
                    <a:pt x="452392" y="517179"/>
                  </a:cubicBezTo>
                  <a:cubicBezTo>
                    <a:pt x="421017" y="512693"/>
                    <a:pt x="390137" y="504597"/>
                    <a:pt x="360104" y="494547"/>
                  </a:cubicBezTo>
                  <a:cubicBezTo>
                    <a:pt x="263511" y="462210"/>
                    <a:pt x="156165" y="416395"/>
                    <a:pt x="96681" y="329174"/>
                  </a:cubicBezTo>
                  <a:cubicBezTo>
                    <a:pt x="83613" y="310020"/>
                    <a:pt x="67382" y="285179"/>
                    <a:pt x="66677" y="261299"/>
                  </a:cubicBezTo>
                  <a:cubicBezTo>
                    <a:pt x="66001" y="238630"/>
                    <a:pt x="85803" y="219008"/>
                    <a:pt x="108587" y="228628"/>
                  </a:cubicBezTo>
                  <a:cubicBezTo>
                    <a:pt x="130923" y="238068"/>
                    <a:pt x="138362" y="265529"/>
                    <a:pt x="145030" y="286445"/>
                  </a:cubicBezTo>
                  <a:cubicBezTo>
                    <a:pt x="153421" y="312791"/>
                    <a:pt x="158965" y="339871"/>
                    <a:pt x="161622" y="367389"/>
                  </a:cubicBezTo>
                  <a:cubicBezTo>
                    <a:pt x="161727" y="368475"/>
                    <a:pt x="161622" y="369446"/>
                    <a:pt x="161413" y="370361"/>
                  </a:cubicBezTo>
                  <a:cubicBezTo>
                    <a:pt x="191921" y="396469"/>
                    <a:pt x="226793" y="416938"/>
                    <a:pt x="263064" y="434083"/>
                  </a:cubicBezTo>
                  <a:cubicBezTo>
                    <a:pt x="281694" y="442894"/>
                    <a:pt x="300706" y="451113"/>
                    <a:pt x="319909" y="458857"/>
                  </a:cubicBezTo>
                  <a:cubicBezTo>
                    <a:pt x="297201" y="444589"/>
                    <a:pt x="276780" y="427996"/>
                    <a:pt x="259149" y="409547"/>
                  </a:cubicBezTo>
                  <a:cubicBezTo>
                    <a:pt x="213791" y="362074"/>
                    <a:pt x="186702" y="302285"/>
                    <a:pt x="186692" y="239830"/>
                  </a:cubicBezTo>
                  <a:cubicBezTo>
                    <a:pt x="186692" y="226476"/>
                    <a:pt x="187930" y="213017"/>
                    <a:pt x="190493" y="199568"/>
                  </a:cubicBezTo>
                  <a:cubicBezTo>
                    <a:pt x="201866" y="139646"/>
                    <a:pt x="237632" y="89497"/>
                    <a:pt x="287381" y="54683"/>
                  </a:cubicBezTo>
                  <a:cubicBezTo>
                    <a:pt x="337168" y="19821"/>
                    <a:pt x="400986" y="10"/>
                    <a:pt x="46954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pic>
        <p:nvPicPr>
          <p:cNvPr id="2" name="!!P1">
            <a:extLst>
              <a:ext uri="{FF2B5EF4-FFF2-40B4-BE49-F238E27FC236}">
                <a16:creationId xmlns:a16="http://schemas.microsoft.com/office/drawing/2014/main" id="{D23EB3A2-4D6A-1FC3-C31B-18BB31D30F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79211">
            <a:off x="-12235167" y="934381"/>
            <a:ext cx="3423773" cy="4861057"/>
          </a:xfrm>
          <a:prstGeom prst="rect">
            <a:avLst/>
          </a:prstGeom>
        </p:spPr>
      </p:pic>
      <p:pic>
        <p:nvPicPr>
          <p:cNvPr id="3" name="!!P2">
            <a:extLst>
              <a:ext uri="{FF2B5EF4-FFF2-40B4-BE49-F238E27FC236}">
                <a16:creationId xmlns:a16="http://schemas.microsoft.com/office/drawing/2014/main" id="{71A788D7-71F4-6FB8-9A01-D4BECC9702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45559">
            <a:off x="-6819106" y="-5465332"/>
            <a:ext cx="3423773" cy="4861057"/>
          </a:xfrm>
          <a:prstGeom prst="rect">
            <a:avLst/>
          </a:prstGeom>
        </p:spPr>
      </p:pic>
      <p:pic>
        <p:nvPicPr>
          <p:cNvPr id="4" name="!!P3">
            <a:extLst>
              <a:ext uri="{FF2B5EF4-FFF2-40B4-BE49-F238E27FC236}">
                <a16:creationId xmlns:a16="http://schemas.microsoft.com/office/drawing/2014/main" id="{2FC99402-B50D-4D8F-C6A5-BB53FC2B1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405300">
            <a:off x="-3453600" y="-9819117"/>
            <a:ext cx="3423773" cy="4861057"/>
          </a:xfrm>
          <a:prstGeom prst="rect">
            <a:avLst/>
          </a:prstGeom>
        </p:spPr>
      </p:pic>
      <p:pic>
        <p:nvPicPr>
          <p:cNvPr id="5" name="!!P4">
            <a:extLst>
              <a:ext uri="{FF2B5EF4-FFF2-40B4-BE49-F238E27FC236}">
                <a16:creationId xmlns:a16="http://schemas.microsoft.com/office/drawing/2014/main" id="{F84C57A0-1610-3D42-9774-2B147EA604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67189">
            <a:off x="5860347" y="-9531153"/>
            <a:ext cx="3423773" cy="4861057"/>
          </a:xfrm>
          <a:prstGeom prst="rect">
            <a:avLst/>
          </a:prstGeom>
        </p:spPr>
      </p:pic>
      <p:pic>
        <p:nvPicPr>
          <p:cNvPr id="6" name="!!P13">
            <a:extLst>
              <a:ext uri="{FF2B5EF4-FFF2-40B4-BE49-F238E27FC236}">
                <a16:creationId xmlns:a16="http://schemas.microsoft.com/office/drawing/2014/main" id="{AD7C5547-46FD-6A0F-2600-12C12B7FED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877470">
            <a:off x="-11446117" y="9978912"/>
            <a:ext cx="3423773" cy="4861057"/>
          </a:xfrm>
          <a:prstGeom prst="rect">
            <a:avLst/>
          </a:prstGeom>
        </p:spPr>
      </p:pic>
      <p:pic>
        <p:nvPicPr>
          <p:cNvPr id="7" name="!!P12">
            <a:extLst>
              <a:ext uri="{FF2B5EF4-FFF2-40B4-BE49-F238E27FC236}">
                <a16:creationId xmlns:a16="http://schemas.microsoft.com/office/drawing/2014/main" id="{339A2170-F4EC-4916-A47D-C8B5A16A18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563098">
            <a:off x="-4676683" y="13248071"/>
            <a:ext cx="3423773" cy="4861057"/>
          </a:xfrm>
          <a:prstGeom prst="rect">
            <a:avLst/>
          </a:prstGeom>
        </p:spPr>
      </p:pic>
      <p:pic>
        <p:nvPicPr>
          <p:cNvPr id="8" name="!!P11">
            <a:extLst>
              <a:ext uri="{FF2B5EF4-FFF2-40B4-BE49-F238E27FC236}">
                <a16:creationId xmlns:a16="http://schemas.microsoft.com/office/drawing/2014/main" id="{B733C607-61E7-C932-1242-E1EC282B22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2414070" y="15325412"/>
            <a:ext cx="3423773" cy="4861057"/>
          </a:xfrm>
          <a:prstGeom prst="rect">
            <a:avLst/>
          </a:prstGeom>
        </p:spPr>
      </p:pic>
      <p:pic>
        <p:nvPicPr>
          <p:cNvPr id="9" name="!!P10">
            <a:extLst>
              <a:ext uri="{FF2B5EF4-FFF2-40B4-BE49-F238E27FC236}">
                <a16:creationId xmlns:a16="http://schemas.microsoft.com/office/drawing/2014/main" id="{AFDF29A1-9F39-E29E-AB9D-3B4D3B691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987118">
            <a:off x="7249234" y="15583769"/>
            <a:ext cx="3423773" cy="4861057"/>
          </a:xfrm>
          <a:prstGeom prst="rect">
            <a:avLst/>
          </a:prstGeom>
        </p:spPr>
      </p:pic>
      <p:pic>
        <p:nvPicPr>
          <p:cNvPr id="10" name="!!P9">
            <a:extLst>
              <a:ext uri="{FF2B5EF4-FFF2-40B4-BE49-F238E27FC236}">
                <a16:creationId xmlns:a16="http://schemas.microsoft.com/office/drawing/2014/main" id="{D06226DD-A77F-D980-476B-A9A0596975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488829">
            <a:off x="14320687" y="12958037"/>
            <a:ext cx="3423773" cy="4861057"/>
          </a:xfrm>
          <a:prstGeom prst="rect">
            <a:avLst/>
          </a:prstGeom>
        </p:spPr>
      </p:pic>
      <p:pic>
        <p:nvPicPr>
          <p:cNvPr id="11" name="!!P7">
            <a:extLst>
              <a:ext uri="{FF2B5EF4-FFF2-40B4-BE49-F238E27FC236}">
                <a16:creationId xmlns:a16="http://schemas.microsoft.com/office/drawing/2014/main" id="{D4C8AD22-6FA7-995D-959C-74EE1B5AF0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4708342">
            <a:off x="22520894" y="2299223"/>
            <a:ext cx="3423773" cy="4861057"/>
          </a:xfrm>
          <a:prstGeom prst="rect">
            <a:avLst/>
          </a:prstGeom>
        </p:spPr>
      </p:pic>
      <p:pic>
        <p:nvPicPr>
          <p:cNvPr id="12" name="!!P8">
            <a:extLst>
              <a:ext uri="{FF2B5EF4-FFF2-40B4-BE49-F238E27FC236}">
                <a16:creationId xmlns:a16="http://schemas.microsoft.com/office/drawing/2014/main" id="{9A0BD2B9-4244-11A7-F89C-B9EE1405AF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107232">
            <a:off x="20863596" y="8961009"/>
            <a:ext cx="3423773" cy="4861057"/>
          </a:xfrm>
          <a:prstGeom prst="rect">
            <a:avLst/>
          </a:prstGeom>
        </p:spPr>
      </p:pic>
      <p:pic>
        <p:nvPicPr>
          <p:cNvPr id="13" name="!!P5">
            <a:extLst>
              <a:ext uri="{FF2B5EF4-FFF2-40B4-BE49-F238E27FC236}">
                <a16:creationId xmlns:a16="http://schemas.microsoft.com/office/drawing/2014/main" id="{EE2802F4-75A4-FF17-6C67-F51E370030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872479">
            <a:off x="12637677" y="-7385952"/>
            <a:ext cx="3423773" cy="4861057"/>
          </a:xfrm>
          <a:prstGeom prst="rect">
            <a:avLst/>
          </a:prstGeom>
        </p:spPr>
      </p:pic>
      <p:pic>
        <p:nvPicPr>
          <p:cNvPr id="14" name="!!P6">
            <a:extLst>
              <a:ext uri="{FF2B5EF4-FFF2-40B4-BE49-F238E27FC236}">
                <a16:creationId xmlns:a16="http://schemas.microsoft.com/office/drawing/2014/main" id="{3F7B8468-CA11-1AA4-4278-9414EE3708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6216931">
            <a:off x="19942114" y="-3030502"/>
            <a:ext cx="3423773" cy="486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3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47 2.59259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6927 2.59259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25E-6 1.85185E-6 L 0.047 1.85185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25E-6 2.59259E-6 L -0.06927 2.59259E-6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2.59259E-6 L 0.047 2.59259E-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6.25E-7 7.40741E-7 L -0.06927 7.40741E-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2.59259E-6 L 0.047 2.59259E-6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04167E-6 -4.44444E-6 L -0.06927 -4.44444E-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2.59259E-6 L 0.047 2.59259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1.11111E-6 L -0.06927 -1.11111E-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25E-6 2.59259E-6 L 0.047 2.59259E-6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3.7037E-6 L -0.06928 3.7037E-6 " pathEditMode="relative" rAng="0" ptsTypes="AA">
                                      <p:cBhvr>
                                        <p:cTn id="68" dur="1000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52" grpId="0"/>
      <p:bldP spid="152" grpId="1"/>
      <p:bldP spid="153" grpId="0"/>
      <p:bldP spid="153" grpId="1"/>
      <p:bldP spid="129" grpId="0"/>
      <p:bldP spid="129" grpId="1"/>
      <p:bldP spid="154" grpId="0"/>
      <p:bldP spid="154" grpId="1"/>
      <p:bldP spid="155" grpId="0"/>
      <p:bldP spid="155" grpId="1"/>
      <p:bldP spid="156" grpId="0"/>
      <p:bldP spid="15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3800FA0-AAEA-80E5-5903-0C037A98C7D4}"/>
              </a:ext>
            </a:extLst>
          </p:cNvPr>
          <p:cNvSpPr txBox="1"/>
          <p:nvPr/>
        </p:nvSpPr>
        <p:spPr>
          <a:xfrm>
            <a:off x="1848678" y="2608686"/>
            <a:ext cx="8488018" cy="1015663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 algn="ctr"/>
            <a:r>
              <a:rPr lang="pt-BR" sz="6000" spc="600" dirty="0">
                <a:latin typeface="+mj-lt"/>
              </a:rPr>
              <a:t>O corpo fala!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091D06-66B2-2F50-AF80-F81EE9B15360}"/>
              </a:ext>
            </a:extLst>
          </p:cNvPr>
          <p:cNvSpPr txBox="1"/>
          <p:nvPr/>
        </p:nvSpPr>
        <p:spPr>
          <a:xfrm>
            <a:off x="1123797" y="3695331"/>
            <a:ext cx="99377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/>
              <a:t>Pratique e aprenda a ouvir e a falar sem palavras.</a:t>
            </a:r>
          </a:p>
        </p:txBody>
      </p:sp>
    </p:spTree>
    <p:extLst>
      <p:ext uri="{BB962C8B-B14F-4D97-AF65-F5344CB8AC3E}">
        <p14:creationId xmlns:p14="http://schemas.microsoft.com/office/powerpoint/2010/main" val="16326827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ha">
            <a:extLst>
              <a:ext uri="{FF2B5EF4-FFF2-40B4-BE49-F238E27FC236}">
                <a16:creationId xmlns:a16="http://schemas.microsoft.com/office/drawing/2014/main" id="{2A43BADB-544D-30F5-CDF9-1FD6CCE5B147}"/>
              </a:ext>
            </a:extLst>
          </p:cNvPr>
          <p:cNvSpPr/>
          <p:nvPr/>
        </p:nvSpPr>
        <p:spPr>
          <a:xfrm>
            <a:off x="-204000" y="5201476"/>
            <a:ext cx="12600000" cy="72000"/>
          </a:xfrm>
          <a:custGeom>
            <a:avLst/>
            <a:gdLst>
              <a:gd name="connsiteX0" fmla="*/ 0 w 12600000"/>
              <a:gd name="connsiteY0" fmla="*/ 0 h 72000"/>
              <a:gd name="connsiteX1" fmla="*/ 663158 w 12600000"/>
              <a:gd name="connsiteY1" fmla="*/ 0 h 72000"/>
              <a:gd name="connsiteX2" fmla="*/ 1326316 w 12600000"/>
              <a:gd name="connsiteY2" fmla="*/ 0 h 72000"/>
              <a:gd name="connsiteX3" fmla="*/ 2241474 w 12600000"/>
              <a:gd name="connsiteY3" fmla="*/ 0 h 72000"/>
              <a:gd name="connsiteX4" fmla="*/ 2778632 w 12600000"/>
              <a:gd name="connsiteY4" fmla="*/ 0 h 72000"/>
              <a:gd name="connsiteX5" fmla="*/ 3315789 w 12600000"/>
              <a:gd name="connsiteY5" fmla="*/ 0 h 72000"/>
              <a:gd name="connsiteX6" fmla="*/ 3978947 w 12600000"/>
              <a:gd name="connsiteY6" fmla="*/ 0 h 72000"/>
              <a:gd name="connsiteX7" fmla="*/ 4768105 w 12600000"/>
              <a:gd name="connsiteY7" fmla="*/ 0 h 72000"/>
              <a:gd name="connsiteX8" fmla="*/ 5557263 w 12600000"/>
              <a:gd name="connsiteY8" fmla="*/ 0 h 72000"/>
              <a:gd name="connsiteX9" fmla="*/ 6346421 w 12600000"/>
              <a:gd name="connsiteY9" fmla="*/ 0 h 72000"/>
              <a:gd name="connsiteX10" fmla="*/ 7261579 w 12600000"/>
              <a:gd name="connsiteY10" fmla="*/ 0 h 72000"/>
              <a:gd name="connsiteX11" fmla="*/ 7924737 w 12600000"/>
              <a:gd name="connsiteY11" fmla="*/ 0 h 72000"/>
              <a:gd name="connsiteX12" fmla="*/ 8713895 w 12600000"/>
              <a:gd name="connsiteY12" fmla="*/ 0 h 72000"/>
              <a:gd name="connsiteX13" fmla="*/ 9377053 w 12600000"/>
              <a:gd name="connsiteY13" fmla="*/ 0 h 72000"/>
              <a:gd name="connsiteX14" fmla="*/ 10040211 w 12600000"/>
              <a:gd name="connsiteY14" fmla="*/ 0 h 72000"/>
              <a:gd name="connsiteX15" fmla="*/ 10703368 w 12600000"/>
              <a:gd name="connsiteY15" fmla="*/ 0 h 72000"/>
              <a:gd name="connsiteX16" fmla="*/ 10988526 w 12600000"/>
              <a:gd name="connsiteY16" fmla="*/ 0 h 72000"/>
              <a:gd name="connsiteX17" fmla="*/ 11777684 w 12600000"/>
              <a:gd name="connsiteY17" fmla="*/ 0 h 72000"/>
              <a:gd name="connsiteX18" fmla="*/ 12600000 w 12600000"/>
              <a:gd name="connsiteY18" fmla="*/ 0 h 72000"/>
              <a:gd name="connsiteX19" fmla="*/ 12600000 w 12600000"/>
              <a:gd name="connsiteY19" fmla="*/ 72000 h 72000"/>
              <a:gd name="connsiteX20" fmla="*/ 12062842 w 12600000"/>
              <a:gd name="connsiteY20" fmla="*/ 72000 h 72000"/>
              <a:gd name="connsiteX21" fmla="*/ 11399684 w 12600000"/>
              <a:gd name="connsiteY21" fmla="*/ 72000 h 72000"/>
              <a:gd name="connsiteX22" fmla="*/ 11114526 w 12600000"/>
              <a:gd name="connsiteY22" fmla="*/ 72000 h 72000"/>
              <a:gd name="connsiteX23" fmla="*/ 10577368 w 12600000"/>
              <a:gd name="connsiteY23" fmla="*/ 72000 h 72000"/>
              <a:gd name="connsiteX24" fmla="*/ 9788211 w 12600000"/>
              <a:gd name="connsiteY24" fmla="*/ 72000 h 72000"/>
              <a:gd name="connsiteX25" fmla="*/ 9377053 w 12600000"/>
              <a:gd name="connsiteY25" fmla="*/ 72000 h 72000"/>
              <a:gd name="connsiteX26" fmla="*/ 8461895 w 12600000"/>
              <a:gd name="connsiteY26" fmla="*/ 72000 h 72000"/>
              <a:gd name="connsiteX27" fmla="*/ 7546737 w 12600000"/>
              <a:gd name="connsiteY27" fmla="*/ 72000 h 72000"/>
              <a:gd name="connsiteX28" fmla="*/ 6883579 w 12600000"/>
              <a:gd name="connsiteY28" fmla="*/ 72000 h 72000"/>
              <a:gd name="connsiteX29" fmla="*/ 5968421 w 12600000"/>
              <a:gd name="connsiteY29" fmla="*/ 72000 h 72000"/>
              <a:gd name="connsiteX30" fmla="*/ 5305263 w 12600000"/>
              <a:gd name="connsiteY30" fmla="*/ 72000 h 72000"/>
              <a:gd name="connsiteX31" fmla="*/ 4516105 w 12600000"/>
              <a:gd name="connsiteY31" fmla="*/ 72000 h 72000"/>
              <a:gd name="connsiteX32" fmla="*/ 4230947 w 12600000"/>
              <a:gd name="connsiteY32" fmla="*/ 72000 h 72000"/>
              <a:gd name="connsiteX33" fmla="*/ 3315789 w 12600000"/>
              <a:gd name="connsiteY33" fmla="*/ 72000 h 72000"/>
              <a:gd name="connsiteX34" fmla="*/ 2778632 w 12600000"/>
              <a:gd name="connsiteY34" fmla="*/ 72000 h 72000"/>
              <a:gd name="connsiteX35" fmla="*/ 1989474 w 12600000"/>
              <a:gd name="connsiteY35" fmla="*/ 72000 h 72000"/>
              <a:gd name="connsiteX36" fmla="*/ 1704316 w 12600000"/>
              <a:gd name="connsiteY36" fmla="*/ 72000 h 72000"/>
              <a:gd name="connsiteX37" fmla="*/ 789158 w 12600000"/>
              <a:gd name="connsiteY37" fmla="*/ 72000 h 72000"/>
              <a:gd name="connsiteX38" fmla="*/ 0 w 12600000"/>
              <a:gd name="connsiteY38" fmla="*/ 72000 h 72000"/>
              <a:gd name="connsiteX39" fmla="*/ 0 w 12600000"/>
              <a:gd name="connsiteY39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600000" h="72000" fill="none" extrusionOk="0">
                <a:moveTo>
                  <a:pt x="0" y="0"/>
                </a:moveTo>
                <a:cubicBezTo>
                  <a:pt x="135421" y="26975"/>
                  <a:pt x="371306" y="-25208"/>
                  <a:pt x="663158" y="0"/>
                </a:cubicBezTo>
                <a:cubicBezTo>
                  <a:pt x="955010" y="25208"/>
                  <a:pt x="1072562" y="-31763"/>
                  <a:pt x="1326316" y="0"/>
                </a:cubicBezTo>
                <a:cubicBezTo>
                  <a:pt x="1580070" y="31763"/>
                  <a:pt x="1836528" y="-11630"/>
                  <a:pt x="2241474" y="0"/>
                </a:cubicBezTo>
                <a:cubicBezTo>
                  <a:pt x="2646420" y="11630"/>
                  <a:pt x="2539777" y="-15013"/>
                  <a:pt x="2778632" y="0"/>
                </a:cubicBezTo>
                <a:cubicBezTo>
                  <a:pt x="3017487" y="15013"/>
                  <a:pt x="3172740" y="-24321"/>
                  <a:pt x="3315789" y="0"/>
                </a:cubicBezTo>
                <a:cubicBezTo>
                  <a:pt x="3458838" y="24321"/>
                  <a:pt x="3650155" y="23311"/>
                  <a:pt x="3978947" y="0"/>
                </a:cubicBezTo>
                <a:cubicBezTo>
                  <a:pt x="4307739" y="-23311"/>
                  <a:pt x="4577587" y="8968"/>
                  <a:pt x="4768105" y="0"/>
                </a:cubicBezTo>
                <a:cubicBezTo>
                  <a:pt x="4958623" y="-8968"/>
                  <a:pt x="5341293" y="-10990"/>
                  <a:pt x="5557263" y="0"/>
                </a:cubicBezTo>
                <a:cubicBezTo>
                  <a:pt x="5773233" y="10990"/>
                  <a:pt x="6105561" y="-26268"/>
                  <a:pt x="6346421" y="0"/>
                </a:cubicBezTo>
                <a:cubicBezTo>
                  <a:pt x="6587281" y="26268"/>
                  <a:pt x="6811650" y="22805"/>
                  <a:pt x="7261579" y="0"/>
                </a:cubicBezTo>
                <a:cubicBezTo>
                  <a:pt x="7711508" y="-22805"/>
                  <a:pt x="7650406" y="27867"/>
                  <a:pt x="7924737" y="0"/>
                </a:cubicBezTo>
                <a:cubicBezTo>
                  <a:pt x="8199068" y="-27867"/>
                  <a:pt x="8433624" y="-13250"/>
                  <a:pt x="8713895" y="0"/>
                </a:cubicBezTo>
                <a:cubicBezTo>
                  <a:pt x="8994166" y="13250"/>
                  <a:pt x="9051064" y="-6710"/>
                  <a:pt x="9377053" y="0"/>
                </a:cubicBezTo>
                <a:cubicBezTo>
                  <a:pt x="9703042" y="6710"/>
                  <a:pt x="9900641" y="-5890"/>
                  <a:pt x="10040211" y="0"/>
                </a:cubicBezTo>
                <a:cubicBezTo>
                  <a:pt x="10179781" y="5890"/>
                  <a:pt x="10410693" y="8772"/>
                  <a:pt x="10703368" y="0"/>
                </a:cubicBezTo>
                <a:cubicBezTo>
                  <a:pt x="10996043" y="-8772"/>
                  <a:pt x="10882421" y="-4972"/>
                  <a:pt x="10988526" y="0"/>
                </a:cubicBezTo>
                <a:cubicBezTo>
                  <a:pt x="11094631" y="4972"/>
                  <a:pt x="11540432" y="-31992"/>
                  <a:pt x="11777684" y="0"/>
                </a:cubicBezTo>
                <a:cubicBezTo>
                  <a:pt x="12014936" y="31992"/>
                  <a:pt x="12241311" y="38282"/>
                  <a:pt x="12600000" y="0"/>
                </a:cubicBezTo>
                <a:cubicBezTo>
                  <a:pt x="12601928" y="18173"/>
                  <a:pt x="12600184" y="50495"/>
                  <a:pt x="12600000" y="72000"/>
                </a:cubicBezTo>
                <a:cubicBezTo>
                  <a:pt x="12416757" y="50826"/>
                  <a:pt x="12255422" y="47973"/>
                  <a:pt x="12062842" y="72000"/>
                </a:cubicBezTo>
                <a:cubicBezTo>
                  <a:pt x="11870262" y="96027"/>
                  <a:pt x="11679319" y="48763"/>
                  <a:pt x="11399684" y="72000"/>
                </a:cubicBezTo>
                <a:cubicBezTo>
                  <a:pt x="11120049" y="95237"/>
                  <a:pt x="11190030" y="71513"/>
                  <a:pt x="11114526" y="72000"/>
                </a:cubicBezTo>
                <a:cubicBezTo>
                  <a:pt x="11039022" y="72487"/>
                  <a:pt x="10763939" y="89510"/>
                  <a:pt x="10577368" y="72000"/>
                </a:cubicBezTo>
                <a:cubicBezTo>
                  <a:pt x="10390797" y="54490"/>
                  <a:pt x="10005540" y="78967"/>
                  <a:pt x="9788211" y="72000"/>
                </a:cubicBezTo>
                <a:cubicBezTo>
                  <a:pt x="9570882" y="65033"/>
                  <a:pt x="9561456" y="82062"/>
                  <a:pt x="9377053" y="72000"/>
                </a:cubicBezTo>
                <a:cubicBezTo>
                  <a:pt x="9192650" y="61938"/>
                  <a:pt x="8830481" y="116505"/>
                  <a:pt x="8461895" y="72000"/>
                </a:cubicBezTo>
                <a:cubicBezTo>
                  <a:pt x="8093309" y="27495"/>
                  <a:pt x="7768063" y="104785"/>
                  <a:pt x="7546737" y="72000"/>
                </a:cubicBezTo>
                <a:cubicBezTo>
                  <a:pt x="7325411" y="39215"/>
                  <a:pt x="7135664" y="98381"/>
                  <a:pt x="6883579" y="72000"/>
                </a:cubicBezTo>
                <a:cubicBezTo>
                  <a:pt x="6631494" y="45619"/>
                  <a:pt x="6245899" y="54569"/>
                  <a:pt x="5968421" y="72000"/>
                </a:cubicBezTo>
                <a:cubicBezTo>
                  <a:pt x="5690943" y="89431"/>
                  <a:pt x="5573371" y="79943"/>
                  <a:pt x="5305263" y="72000"/>
                </a:cubicBezTo>
                <a:cubicBezTo>
                  <a:pt x="5037155" y="64057"/>
                  <a:pt x="4856340" y="89076"/>
                  <a:pt x="4516105" y="72000"/>
                </a:cubicBezTo>
                <a:cubicBezTo>
                  <a:pt x="4175870" y="54924"/>
                  <a:pt x="4319282" y="80241"/>
                  <a:pt x="4230947" y="72000"/>
                </a:cubicBezTo>
                <a:cubicBezTo>
                  <a:pt x="4142612" y="63759"/>
                  <a:pt x="3684813" y="85193"/>
                  <a:pt x="3315789" y="72000"/>
                </a:cubicBezTo>
                <a:cubicBezTo>
                  <a:pt x="2946765" y="58807"/>
                  <a:pt x="2927868" y="59632"/>
                  <a:pt x="2778632" y="72000"/>
                </a:cubicBezTo>
                <a:cubicBezTo>
                  <a:pt x="2629396" y="84368"/>
                  <a:pt x="2288411" y="34936"/>
                  <a:pt x="1989474" y="72000"/>
                </a:cubicBezTo>
                <a:cubicBezTo>
                  <a:pt x="1690537" y="109064"/>
                  <a:pt x="1804113" y="82517"/>
                  <a:pt x="1704316" y="72000"/>
                </a:cubicBezTo>
                <a:cubicBezTo>
                  <a:pt x="1604519" y="61483"/>
                  <a:pt x="1088104" y="51023"/>
                  <a:pt x="789158" y="72000"/>
                </a:cubicBezTo>
                <a:cubicBezTo>
                  <a:pt x="490212" y="92977"/>
                  <a:pt x="173193" y="111202"/>
                  <a:pt x="0" y="72000"/>
                </a:cubicBezTo>
                <a:cubicBezTo>
                  <a:pt x="1795" y="39365"/>
                  <a:pt x="-3088" y="25781"/>
                  <a:pt x="0" y="0"/>
                </a:cubicBezTo>
                <a:close/>
              </a:path>
              <a:path w="12600000" h="72000" stroke="0" extrusionOk="0">
                <a:moveTo>
                  <a:pt x="0" y="0"/>
                </a:moveTo>
                <a:cubicBezTo>
                  <a:pt x="245164" y="-7361"/>
                  <a:pt x="362358" y="18326"/>
                  <a:pt x="537158" y="0"/>
                </a:cubicBezTo>
                <a:cubicBezTo>
                  <a:pt x="711958" y="-18326"/>
                  <a:pt x="749894" y="5613"/>
                  <a:pt x="822316" y="0"/>
                </a:cubicBezTo>
                <a:cubicBezTo>
                  <a:pt x="894738" y="-5613"/>
                  <a:pt x="1387965" y="44546"/>
                  <a:pt x="1737474" y="0"/>
                </a:cubicBezTo>
                <a:cubicBezTo>
                  <a:pt x="2086983" y="-44546"/>
                  <a:pt x="2017958" y="-26489"/>
                  <a:pt x="2274632" y="0"/>
                </a:cubicBezTo>
                <a:cubicBezTo>
                  <a:pt x="2531306" y="26489"/>
                  <a:pt x="2564073" y="18644"/>
                  <a:pt x="2811789" y="0"/>
                </a:cubicBezTo>
                <a:cubicBezTo>
                  <a:pt x="3059505" y="-18644"/>
                  <a:pt x="3330300" y="10507"/>
                  <a:pt x="3726947" y="0"/>
                </a:cubicBezTo>
                <a:cubicBezTo>
                  <a:pt x="4123594" y="-10507"/>
                  <a:pt x="3954101" y="-18941"/>
                  <a:pt x="4138105" y="0"/>
                </a:cubicBezTo>
                <a:cubicBezTo>
                  <a:pt x="4322109" y="18941"/>
                  <a:pt x="4808120" y="-14458"/>
                  <a:pt x="5053263" y="0"/>
                </a:cubicBezTo>
                <a:cubicBezTo>
                  <a:pt x="5298406" y="14458"/>
                  <a:pt x="5695003" y="-3682"/>
                  <a:pt x="5968421" y="0"/>
                </a:cubicBezTo>
                <a:cubicBezTo>
                  <a:pt x="6241839" y="3682"/>
                  <a:pt x="6417408" y="13328"/>
                  <a:pt x="6631579" y="0"/>
                </a:cubicBezTo>
                <a:cubicBezTo>
                  <a:pt x="6845750" y="-13328"/>
                  <a:pt x="7331227" y="-10005"/>
                  <a:pt x="7546737" y="0"/>
                </a:cubicBezTo>
                <a:cubicBezTo>
                  <a:pt x="7762247" y="10005"/>
                  <a:pt x="7964369" y="14207"/>
                  <a:pt x="8083895" y="0"/>
                </a:cubicBezTo>
                <a:cubicBezTo>
                  <a:pt x="8203421" y="-14207"/>
                  <a:pt x="8498913" y="-24553"/>
                  <a:pt x="8621053" y="0"/>
                </a:cubicBezTo>
                <a:cubicBezTo>
                  <a:pt x="8743193" y="24553"/>
                  <a:pt x="9201098" y="28192"/>
                  <a:pt x="9410211" y="0"/>
                </a:cubicBezTo>
                <a:cubicBezTo>
                  <a:pt x="9619324" y="-28192"/>
                  <a:pt x="9691600" y="-12139"/>
                  <a:pt x="9947368" y="0"/>
                </a:cubicBezTo>
                <a:cubicBezTo>
                  <a:pt x="10203136" y="12139"/>
                  <a:pt x="10635236" y="-31096"/>
                  <a:pt x="10862526" y="0"/>
                </a:cubicBezTo>
                <a:cubicBezTo>
                  <a:pt x="11089816" y="31096"/>
                  <a:pt x="11518792" y="28755"/>
                  <a:pt x="11777684" y="0"/>
                </a:cubicBezTo>
                <a:cubicBezTo>
                  <a:pt x="12036576" y="-28755"/>
                  <a:pt x="12295081" y="4889"/>
                  <a:pt x="12600000" y="0"/>
                </a:cubicBezTo>
                <a:cubicBezTo>
                  <a:pt x="12597368" y="24529"/>
                  <a:pt x="12601956" y="37030"/>
                  <a:pt x="12600000" y="72000"/>
                </a:cubicBezTo>
                <a:cubicBezTo>
                  <a:pt x="12478309" y="71598"/>
                  <a:pt x="12434732" y="78575"/>
                  <a:pt x="12314842" y="72000"/>
                </a:cubicBezTo>
                <a:cubicBezTo>
                  <a:pt x="12194952" y="65425"/>
                  <a:pt x="11639897" y="48143"/>
                  <a:pt x="11399684" y="72000"/>
                </a:cubicBezTo>
                <a:cubicBezTo>
                  <a:pt x="11159471" y="95857"/>
                  <a:pt x="11044139" y="66957"/>
                  <a:pt x="10736526" y="72000"/>
                </a:cubicBezTo>
                <a:cubicBezTo>
                  <a:pt x="10428913" y="77043"/>
                  <a:pt x="10463429" y="58543"/>
                  <a:pt x="10325368" y="72000"/>
                </a:cubicBezTo>
                <a:cubicBezTo>
                  <a:pt x="10187307" y="85457"/>
                  <a:pt x="9962835" y="103153"/>
                  <a:pt x="9662211" y="72000"/>
                </a:cubicBezTo>
                <a:cubicBezTo>
                  <a:pt x="9361587" y="40847"/>
                  <a:pt x="9444436" y="72200"/>
                  <a:pt x="9377053" y="72000"/>
                </a:cubicBezTo>
                <a:cubicBezTo>
                  <a:pt x="9309670" y="71800"/>
                  <a:pt x="9210097" y="80541"/>
                  <a:pt x="9091895" y="72000"/>
                </a:cubicBezTo>
                <a:cubicBezTo>
                  <a:pt x="8973693" y="63459"/>
                  <a:pt x="8716549" y="39416"/>
                  <a:pt x="8428737" y="72000"/>
                </a:cubicBezTo>
                <a:cubicBezTo>
                  <a:pt x="8140925" y="104584"/>
                  <a:pt x="8214642" y="60274"/>
                  <a:pt x="8017579" y="72000"/>
                </a:cubicBezTo>
                <a:cubicBezTo>
                  <a:pt x="7820516" y="83726"/>
                  <a:pt x="7622188" y="73093"/>
                  <a:pt x="7228421" y="72000"/>
                </a:cubicBezTo>
                <a:cubicBezTo>
                  <a:pt x="6834654" y="70907"/>
                  <a:pt x="6980554" y="51537"/>
                  <a:pt x="6817263" y="72000"/>
                </a:cubicBezTo>
                <a:cubicBezTo>
                  <a:pt x="6653972" y="92463"/>
                  <a:pt x="6366945" y="83881"/>
                  <a:pt x="6028105" y="72000"/>
                </a:cubicBezTo>
                <a:cubicBezTo>
                  <a:pt x="5689265" y="60119"/>
                  <a:pt x="5805487" y="72088"/>
                  <a:pt x="5742947" y="72000"/>
                </a:cubicBezTo>
                <a:cubicBezTo>
                  <a:pt x="5680407" y="71912"/>
                  <a:pt x="5345709" y="103030"/>
                  <a:pt x="4953789" y="72000"/>
                </a:cubicBezTo>
                <a:cubicBezTo>
                  <a:pt x="4561869" y="40970"/>
                  <a:pt x="4729191" y="59733"/>
                  <a:pt x="4542632" y="72000"/>
                </a:cubicBezTo>
                <a:cubicBezTo>
                  <a:pt x="4356073" y="84267"/>
                  <a:pt x="4386766" y="80852"/>
                  <a:pt x="4257474" y="72000"/>
                </a:cubicBezTo>
                <a:cubicBezTo>
                  <a:pt x="4128182" y="63148"/>
                  <a:pt x="3934267" y="72941"/>
                  <a:pt x="3846316" y="72000"/>
                </a:cubicBezTo>
                <a:cubicBezTo>
                  <a:pt x="3758365" y="71059"/>
                  <a:pt x="3389993" y="72521"/>
                  <a:pt x="3057158" y="72000"/>
                </a:cubicBezTo>
                <a:cubicBezTo>
                  <a:pt x="2724323" y="71479"/>
                  <a:pt x="2808287" y="89588"/>
                  <a:pt x="2646000" y="72000"/>
                </a:cubicBezTo>
                <a:cubicBezTo>
                  <a:pt x="2483713" y="54412"/>
                  <a:pt x="2423684" y="73406"/>
                  <a:pt x="2360842" y="72000"/>
                </a:cubicBezTo>
                <a:cubicBezTo>
                  <a:pt x="2298000" y="70594"/>
                  <a:pt x="2119312" y="74520"/>
                  <a:pt x="1949684" y="72000"/>
                </a:cubicBezTo>
                <a:cubicBezTo>
                  <a:pt x="1780056" y="69480"/>
                  <a:pt x="1628177" y="46587"/>
                  <a:pt x="1412526" y="72000"/>
                </a:cubicBezTo>
                <a:cubicBezTo>
                  <a:pt x="1196875" y="97413"/>
                  <a:pt x="968929" y="102921"/>
                  <a:pt x="749368" y="72000"/>
                </a:cubicBezTo>
                <a:cubicBezTo>
                  <a:pt x="529807" y="41079"/>
                  <a:pt x="336045" y="47160"/>
                  <a:pt x="0" y="72000"/>
                </a:cubicBezTo>
                <a:cubicBezTo>
                  <a:pt x="-89" y="49568"/>
                  <a:pt x="-2187" y="1696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legenda">
            <a:extLst>
              <a:ext uri="{FF2B5EF4-FFF2-40B4-BE49-F238E27FC236}">
                <a16:creationId xmlns:a16="http://schemas.microsoft.com/office/drawing/2014/main" id="{7F88E4CB-25BD-A46A-FBBF-83F4BD385B56}"/>
              </a:ext>
            </a:extLst>
          </p:cNvPr>
          <p:cNvSpPr txBox="1"/>
          <p:nvPr/>
        </p:nvSpPr>
        <p:spPr>
          <a:xfrm>
            <a:off x="3226009" y="763097"/>
            <a:ext cx="5743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Segundo estudos, a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comunicação não verbal 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poder representar até</a:t>
            </a:r>
          </a:p>
        </p:txBody>
      </p:sp>
      <p:sp>
        <p:nvSpPr>
          <p:cNvPr id="28" name="legenda">
            <a:extLst>
              <a:ext uri="{FF2B5EF4-FFF2-40B4-BE49-F238E27FC236}">
                <a16:creationId xmlns:a16="http://schemas.microsoft.com/office/drawing/2014/main" id="{176C0121-9C4D-1ACC-0BEB-822A172D9F49}"/>
              </a:ext>
            </a:extLst>
          </p:cNvPr>
          <p:cNvSpPr txBox="1"/>
          <p:nvPr/>
        </p:nvSpPr>
        <p:spPr>
          <a:xfrm>
            <a:off x="2776070" y="5484336"/>
            <a:ext cx="6643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comunicação interpessoal</a:t>
            </a:r>
          </a:p>
        </p:txBody>
      </p:sp>
      <p:grpSp>
        <p:nvGrpSpPr>
          <p:cNvPr id="35" name="big number">
            <a:extLst>
              <a:ext uri="{FF2B5EF4-FFF2-40B4-BE49-F238E27FC236}">
                <a16:creationId xmlns:a16="http://schemas.microsoft.com/office/drawing/2014/main" id="{0752261C-D880-6499-415F-7B1FD7DDD80C}"/>
              </a:ext>
            </a:extLst>
          </p:cNvPr>
          <p:cNvGrpSpPr/>
          <p:nvPr/>
        </p:nvGrpSpPr>
        <p:grpSpPr>
          <a:xfrm>
            <a:off x="2917369" y="1830636"/>
            <a:ext cx="5877751" cy="3392326"/>
            <a:chOff x="2917369" y="1830636"/>
            <a:chExt cx="5877751" cy="3392326"/>
          </a:xfrm>
        </p:grpSpPr>
        <p:sp>
          <p:nvSpPr>
            <p:cNvPr id="2" name="titulo">
              <a:extLst>
                <a:ext uri="{FF2B5EF4-FFF2-40B4-BE49-F238E27FC236}">
                  <a16:creationId xmlns:a16="http://schemas.microsoft.com/office/drawing/2014/main" id="{6E6C8E14-8F7A-DDB5-DFDC-22F12A4A831E}"/>
                </a:ext>
              </a:extLst>
            </p:cNvPr>
            <p:cNvSpPr txBox="1"/>
            <p:nvPr/>
          </p:nvSpPr>
          <p:spPr>
            <a:xfrm>
              <a:off x="3258706" y="2430689"/>
              <a:ext cx="4796724" cy="2417528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none" lIns="0" tIns="0" rIns="0" bIns="0" rtlCol="0" anchor="ctr" anchorCtr="1">
              <a:noAutofit/>
            </a:bodyPr>
            <a:lstStyle/>
            <a:p>
              <a:r>
                <a:rPr lang="pt-BR" sz="3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ermanent Marker" panose="02000000000000000000" pitchFamily="2" charset="0"/>
                </a:rPr>
                <a:t>93</a:t>
              </a:r>
            </a:p>
          </p:txBody>
        </p:sp>
        <p:sp>
          <p:nvSpPr>
            <p:cNvPr id="4" name="titulo">
              <a:extLst>
                <a:ext uri="{FF2B5EF4-FFF2-40B4-BE49-F238E27FC236}">
                  <a16:creationId xmlns:a16="http://schemas.microsoft.com/office/drawing/2014/main" id="{316EF5C9-CBAF-2DB0-70AA-5E135565B02E}"/>
                </a:ext>
              </a:extLst>
            </p:cNvPr>
            <p:cNvSpPr txBox="1"/>
            <p:nvPr/>
          </p:nvSpPr>
          <p:spPr>
            <a:xfrm>
              <a:off x="8134683" y="1830636"/>
              <a:ext cx="660437" cy="102593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r>
                <a:rPr lang="pt-BR" sz="8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ermanent Marker" panose="02000000000000000000" pitchFamily="2" charset="0"/>
                </a:rPr>
                <a:t>%</a:t>
              </a: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6F313CAF-5839-B88D-848E-82FAF3AD15F6}"/>
                </a:ext>
              </a:extLst>
            </p:cNvPr>
            <p:cNvSpPr/>
            <p:nvPr/>
          </p:nvSpPr>
          <p:spPr>
            <a:xfrm flipH="1">
              <a:off x="2917369" y="3944545"/>
              <a:ext cx="1772555" cy="1278417"/>
            </a:xfrm>
            <a:custGeom>
              <a:avLst/>
              <a:gdLst>
                <a:gd name="connsiteX0" fmla="*/ 638492 w 1413117"/>
                <a:gd name="connsiteY0" fmla="*/ 980681 h 1019180"/>
                <a:gd name="connsiteX1" fmla="*/ 593029 w 1413117"/>
                <a:gd name="connsiteY1" fmla="*/ 988990 h 1019180"/>
                <a:gd name="connsiteX2" fmla="*/ 640178 w 1413117"/>
                <a:gd name="connsiteY2" fmla="*/ 995029 h 1019180"/>
                <a:gd name="connsiteX3" fmla="*/ 683726 w 1413117"/>
                <a:gd name="connsiteY3" fmla="*/ 989609 h 1019180"/>
                <a:gd name="connsiteX4" fmla="*/ 638492 w 1413117"/>
                <a:gd name="connsiteY4" fmla="*/ 980681 h 1019180"/>
                <a:gd name="connsiteX5" fmla="*/ 1387919 w 1413117"/>
                <a:gd name="connsiteY5" fmla="*/ 903218 h 1019180"/>
                <a:gd name="connsiteX6" fmla="*/ 1337045 w 1413117"/>
                <a:gd name="connsiteY6" fmla="*/ 994839 h 1019180"/>
                <a:gd name="connsiteX7" fmla="*/ 1387919 w 1413117"/>
                <a:gd name="connsiteY7" fmla="*/ 903218 h 1019180"/>
                <a:gd name="connsiteX8" fmla="*/ 688545 w 1413117"/>
                <a:gd name="connsiteY8" fmla="*/ 461191 h 1019180"/>
                <a:gd name="connsiteX9" fmla="*/ 550985 w 1413117"/>
                <a:gd name="connsiteY9" fmla="*/ 510692 h 1019180"/>
                <a:gd name="connsiteX10" fmla="*/ 550195 w 1413117"/>
                <a:gd name="connsiteY10" fmla="*/ 513893 h 1019180"/>
                <a:gd name="connsiteX11" fmla="*/ 677373 w 1413117"/>
                <a:gd name="connsiteY11" fmla="*/ 704221 h 1019180"/>
                <a:gd name="connsiteX12" fmla="*/ 713796 w 1413117"/>
                <a:gd name="connsiteY12" fmla="*/ 744293 h 1019180"/>
                <a:gd name="connsiteX13" fmla="*/ 754792 w 1413117"/>
                <a:gd name="connsiteY13" fmla="*/ 778964 h 1019180"/>
                <a:gd name="connsiteX14" fmla="*/ 859681 w 1413117"/>
                <a:gd name="connsiteY14" fmla="*/ 770734 h 1019180"/>
                <a:gd name="connsiteX15" fmla="*/ 952255 w 1413117"/>
                <a:gd name="connsiteY15" fmla="*/ 724357 h 1019180"/>
                <a:gd name="connsiteX16" fmla="*/ 994603 w 1413117"/>
                <a:gd name="connsiteY16" fmla="*/ 693315 h 1019180"/>
                <a:gd name="connsiteX17" fmla="*/ 1030674 w 1413117"/>
                <a:gd name="connsiteY17" fmla="*/ 657854 h 1019180"/>
                <a:gd name="connsiteX18" fmla="*/ 989707 w 1413117"/>
                <a:gd name="connsiteY18" fmla="*/ 586283 h 1019180"/>
                <a:gd name="connsiteX19" fmla="*/ 895724 w 1413117"/>
                <a:gd name="connsiteY19" fmla="*/ 531495 h 1019180"/>
                <a:gd name="connsiteX20" fmla="*/ 692051 w 1413117"/>
                <a:gd name="connsiteY20" fmla="*/ 462458 h 1019180"/>
                <a:gd name="connsiteX21" fmla="*/ 688545 w 1413117"/>
                <a:gd name="connsiteY21" fmla="*/ 461191 h 1019180"/>
                <a:gd name="connsiteX22" fmla="*/ 26563 w 1413117"/>
                <a:gd name="connsiteY22" fmla="*/ 302631 h 1019180"/>
                <a:gd name="connsiteX23" fmla="*/ 20100 w 1413117"/>
                <a:gd name="connsiteY23" fmla="*/ 305543 h 1019180"/>
                <a:gd name="connsiteX24" fmla="*/ 19443 w 1413117"/>
                <a:gd name="connsiteY24" fmla="*/ 323088 h 1019180"/>
                <a:gd name="connsiteX25" fmla="*/ 51342 w 1413117"/>
                <a:gd name="connsiteY25" fmla="*/ 380209 h 1019180"/>
                <a:gd name="connsiteX26" fmla="*/ 72659 w 1413117"/>
                <a:gd name="connsiteY26" fmla="*/ 400841 h 1019180"/>
                <a:gd name="connsiteX27" fmla="*/ 54990 w 1413117"/>
                <a:gd name="connsiteY27" fmla="*/ 340814 h 1019180"/>
                <a:gd name="connsiteX28" fmla="*/ 33425 w 1413117"/>
                <a:gd name="connsiteY28" fmla="*/ 306562 h 1019180"/>
                <a:gd name="connsiteX29" fmla="*/ 26563 w 1413117"/>
                <a:gd name="connsiteY29" fmla="*/ 302631 h 1019180"/>
                <a:gd name="connsiteX30" fmla="*/ 93786 w 1413117"/>
                <a:gd name="connsiteY30" fmla="*/ 243901 h 1019180"/>
                <a:gd name="connsiteX31" fmla="*/ 87261 w 1413117"/>
                <a:gd name="connsiteY31" fmla="*/ 250174 h 1019180"/>
                <a:gd name="connsiteX32" fmla="*/ 92700 w 1413117"/>
                <a:gd name="connsiteY32" fmla="*/ 283197 h 1019180"/>
                <a:gd name="connsiteX33" fmla="*/ 108263 w 1413117"/>
                <a:gd name="connsiteY33" fmla="*/ 310734 h 1019180"/>
                <a:gd name="connsiteX34" fmla="*/ 142220 w 1413117"/>
                <a:gd name="connsiteY34" fmla="*/ 352397 h 1019180"/>
                <a:gd name="connsiteX35" fmla="*/ 128885 w 1413117"/>
                <a:gd name="connsiteY35" fmla="*/ 289779 h 1019180"/>
                <a:gd name="connsiteX36" fmla="*/ 114998 w 1413117"/>
                <a:gd name="connsiteY36" fmla="*/ 255918 h 1019180"/>
                <a:gd name="connsiteX37" fmla="*/ 93786 w 1413117"/>
                <a:gd name="connsiteY37" fmla="*/ 243901 h 1019180"/>
                <a:gd name="connsiteX38" fmla="*/ 308346 w 1413117"/>
                <a:gd name="connsiteY38" fmla="*/ 205055 h 1019180"/>
                <a:gd name="connsiteX39" fmla="*/ 317747 w 1413117"/>
                <a:gd name="connsiteY39" fmla="*/ 213017 h 1019180"/>
                <a:gd name="connsiteX40" fmla="*/ 326767 w 1413117"/>
                <a:gd name="connsiteY40" fmla="*/ 221295 h 1019180"/>
                <a:gd name="connsiteX41" fmla="*/ 346332 w 1413117"/>
                <a:gd name="connsiteY41" fmla="*/ 232791 h 1019180"/>
                <a:gd name="connsiteX42" fmla="*/ 366934 w 1413117"/>
                <a:gd name="connsiteY42" fmla="*/ 235354 h 1019180"/>
                <a:gd name="connsiteX43" fmla="*/ 385089 w 1413117"/>
                <a:gd name="connsiteY43" fmla="*/ 228362 h 1019180"/>
                <a:gd name="connsiteX44" fmla="*/ 396052 w 1413117"/>
                <a:gd name="connsiteY44" fmla="*/ 242307 h 1019180"/>
                <a:gd name="connsiteX45" fmla="*/ 368649 w 1413117"/>
                <a:gd name="connsiteY45" fmla="*/ 253413 h 1019180"/>
                <a:gd name="connsiteX46" fmla="*/ 342112 w 1413117"/>
                <a:gd name="connsiteY46" fmla="*/ 250308 h 1019180"/>
                <a:gd name="connsiteX47" fmla="*/ 316233 w 1413117"/>
                <a:gd name="connsiteY47" fmla="*/ 232524 h 1019180"/>
                <a:gd name="connsiteX48" fmla="*/ 304298 w 1413117"/>
                <a:gd name="connsiteY48" fmla="*/ 206836 h 1019180"/>
                <a:gd name="connsiteX49" fmla="*/ 308346 w 1413117"/>
                <a:gd name="connsiteY49" fmla="*/ 205055 h 1019180"/>
                <a:gd name="connsiteX50" fmla="*/ 489949 w 1413117"/>
                <a:gd name="connsiteY50" fmla="*/ 183385 h 1019180"/>
                <a:gd name="connsiteX51" fmla="*/ 496302 w 1413117"/>
                <a:gd name="connsiteY51" fmla="*/ 194997 h 1019180"/>
                <a:gd name="connsiteX52" fmla="*/ 490882 w 1413117"/>
                <a:gd name="connsiteY52" fmla="*/ 216085 h 1019180"/>
                <a:gd name="connsiteX53" fmla="*/ 487958 w 1413117"/>
                <a:gd name="connsiteY53" fmla="*/ 221123 h 1019180"/>
                <a:gd name="connsiteX54" fmla="*/ 482719 w 1413117"/>
                <a:gd name="connsiteY54" fmla="*/ 229410 h 1019180"/>
                <a:gd name="connsiteX55" fmla="*/ 468899 w 1413117"/>
                <a:gd name="connsiteY55" fmla="*/ 233897 h 1019180"/>
                <a:gd name="connsiteX56" fmla="*/ 458621 w 1413117"/>
                <a:gd name="connsiteY56" fmla="*/ 224362 h 1019180"/>
                <a:gd name="connsiteX57" fmla="*/ 459231 w 1413117"/>
                <a:gd name="connsiteY57" fmla="*/ 213684 h 1019180"/>
                <a:gd name="connsiteX58" fmla="*/ 461736 w 1413117"/>
                <a:gd name="connsiteY58" fmla="*/ 207122 h 1019180"/>
                <a:gd name="connsiteX59" fmla="*/ 464879 w 1413117"/>
                <a:gd name="connsiteY59" fmla="*/ 197406 h 1019180"/>
                <a:gd name="connsiteX60" fmla="*/ 471594 w 1413117"/>
                <a:gd name="connsiteY60" fmla="*/ 187176 h 1019180"/>
                <a:gd name="connsiteX61" fmla="*/ 475833 w 1413117"/>
                <a:gd name="connsiteY61" fmla="*/ 184376 h 1019180"/>
                <a:gd name="connsiteX62" fmla="*/ 476776 w 1413117"/>
                <a:gd name="connsiteY62" fmla="*/ 183662 h 1019180"/>
                <a:gd name="connsiteX63" fmla="*/ 489949 w 1413117"/>
                <a:gd name="connsiteY63" fmla="*/ 183385 h 1019180"/>
                <a:gd name="connsiteX64" fmla="*/ 290496 w 1413117"/>
                <a:gd name="connsiteY64" fmla="*/ 103109 h 1019180"/>
                <a:gd name="connsiteX65" fmla="*/ 296858 w 1413117"/>
                <a:gd name="connsiteY65" fmla="*/ 114729 h 1019180"/>
                <a:gd name="connsiteX66" fmla="*/ 291439 w 1413117"/>
                <a:gd name="connsiteY66" fmla="*/ 135817 h 1019180"/>
                <a:gd name="connsiteX67" fmla="*/ 288514 w 1413117"/>
                <a:gd name="connsiteY67" fmla="*/ 140846 h 1019180"/>
                <a:gd name="connsiteX68" fmla="*/ 283276 w 1413117"/>
                <a:gd name="connsiteY68" fmla="*/ 149133 h 1019180"/>
                <a:gd name="connsiteX69" fmla="*/ 269455 w 1413117"/>
                <a:gd name="connsiteY69" fmla="*/ 153619 h 1019180"/>
                <a:gd name="connsiteX70" fmla="*/ 259178 w 1413117"/>
                <a:gd name="connsiteY70" fmla="*/ 144085 h 1019180"/>
                <a:gd name="connsiteX71" fmla="*/ 259778 w 1413117"/>
                <a:gd name="connsiteY71" fmla="*/ 133408 h 1019180"/>
                <a:gd name="connsiteX72" fmla="*/ 262283 w 1413117"/>
                <a:gd name="connsiteY72" fmla="*/ 126845 h 1019180"/>
                <a:gd name="connsiteX73" fmla="*/ 265426 w 1413117"/>
                <a:gd name="connsiteY73" fmla="*/ 117129 h 1019180"/>
                <a:gd name="connsiteX74" fmla="*/ 272141 w 1413117"/>
                <a:gd name="connsiteY74" fmla="*/ 106899 h 1019180"/>
                <a:gd name="connsiteX75" fmla="*/ 276380 w 1413117"/>
                <a:gd name="connsiteY75" fmla="*/ 104099 h 1019180"/>
                <a:gd name="connsiteX76" fmla="*/ 277323 w 1413117"/>
                <a:gd name="connsiteY76" fmla="*/ 103385 h 1019180"/>
                <a:gd name="connsiteX77" fmla="*/ 290496 w 1413117"/>
                <a:gd name="connsiteY77" fmla="*/ 103109 h 1019180"/>
                <a:gd name="connsiteX78" fmla="*/ 469537 w 1413117"/>
                <a:gd name="connsiteY78" fmla="*/ 21984 h 1019180"/>
                <a:gd name="connsiteX79" fmla="*/ 299983 w 1413117"/>
                <a:gd name="connsiteY79" fmla="*/ 72685 h 1019180"/>
                <a:gd name="connsiteX80" fmla="*/ 212076 w 1413117"/>
                <a:gd name="connsiteY80" fmla="*/ 203683 h 1019180"/>
                <a:gd name="connsiteX81" fmla="*/ 208666 w 1413117"/>
                <a:gd name="connsiteY81" fmla="*/ 239830 h 1019180"/>
                <a:gd name="connsiteX82" fmla="*/ 275036 w 1413117"/>
                <a:gd name="connsiteY82" fmla="*/ 394373 h 1019180"/>
                <a:gd name="connsiteX83" fmla="*/ 446610 w 1413117"/>
                <a:gd name="connsiteY83" fmla="*/ 485013 h 1019180"/>
                <a:gd name="connsiteX84" fmla="*/ 510571 w 1413117"/>
                <a:gd name="connsiteY84" fmla="*/ 491090 h 1019180"/>
                <a:gd name="connsiteX85" fmla="*/ 680116 w 1413117"/>
                <a:gd name="connsiteY85" fmla="*/ 440398 h 1019180"/>
                <a:gd name="connsiteX86" fmla="*/ 768032 w 1413117"/>
                <a:gd name="connsiteY86" fmla="*/ 309401 h 1019180"/>
                <a:gd name="connsiteX87" fmla="*/ 771442 w 1413117"/>
                <a:gd name="connsiteY87" fmla="*/ 273244 h 1019180"/>
                <a:gd name="connsiteX88" fmla="*/ 705071 w 1413117"/>
                <a:gd name="connsiteY88" fmla="*/ 118701 h 1019180"/>
                <a:gd name="connsiteX89" fmla="*/ 533497 w 1413117"/>
                <a:gd name="connsiteY89" fmla="*/ 28061 h 1019180"/>
                <a:gd name="connsiteX90" fmla="*/ 469537 w 1413117"/>
                <a:gd name="connsiteY90" fmla="*/ 21984 h 1019180"/>
                <a:gd name="connsiteX91" fmla="*/ 469547 w 1413117"/>
                <a:gd name="connsiteY91" fmla="*/ 0 h 1019180"/>
                <a:gd name="connsiteX92" fmla="*/ 537612 w 1413117"/>
                <a:gd name="connsiteY92" fmla="*/ 6468 h 1019180"/>
                <a:gd name="connsiteX93" fmla="*/ 720969 w 1413117"/>
                <a:gd name="connsiteY93" fmla="*/ 103518 h 1019180"/>
                <a:gd name="connsiteX94" fmla="*/ 793425 w 1413117"/>
                <a:gd name="connsiteY94" fmla="*/ 273234 h 1019180"/>
                <a:gd name="connsiteX95" fmla="*/ 789625 w 1413117"/>
                <a:gd name="connsiteY95" fmla="*/ 313496 h 1019180"/>
                <a:gd name="connsiteX96" fmla="*/ 713320 w 1413117"/>
                <a:gd name="connsiteY96" fmla="*/ 442341 h 1019180"/>
                <a:gd name="connsiteX97" fmla="*/ 942720 w 1413117"/>
                <a:gd name="connsiteY97" fmla="*/ 530180 h 1019180"/>
                <a:gd name="connsiteX98" fmla="*/ 1039685 w 1413117"/>
                <a:gd name="connsiteY98" fmla="*/ 682666 h 1019180"/>
                <a:gd name="connsiteX99" fmla="*/ 1019653 w 1413117"/>
                <a:gd name="connsiteY99" fmla="*/ 702097 h 1019180"/>
                <a:gd name="connsiteX100" fmla="*/ 1043552 w 1413117"/>
                <a:gd name="connsiteY100" fmla="*/ 721843 h 1019180"/>
                <a:gd name="connsiteX101" fmla="*/ 1082547 w 1413117"/>
                <a:gd name="connsiteY101" fmla="*/ 751046 h 1019180"/>
                <a:gd name="connsiteX102" fmla="*/ 1404330 w 1413117"/>
                <a:gd name="connsiteY102" fmla="*/ 881272 h 1019180"/>
                <a:gd name="connsiteX103" fmla="*/ 1412312 w 1413117"/>
                <a:gd name="connsiteY103" fmla="*/ 894931 h 1019180"/>
                <a:gd name="connsiteX104" fmla="*/ 1327092 w 1413117"/>
                <a:gd name="connsiteY104" fmla="*/ 1019070 h 1019180"/>
                <a:gd name="connsiteX105" fmla="*/ 1315567 w 1413117"/>
                <a:gd name="connsiteY105" fmla="*/ 1007821 h 1019180"/>
                <a:gd name="connsiteX106" fmla="*/ 1368840 w 1413117"/>
                <a:gd name="connsiteY106" fmla="*/ 894731 h 1019180"/>
                <a:gd name="connsiteX107" fmla="*/ 1303041 w 1413117"/>
                <a:gd name="connsiteY107" fmla="*/ 878024 h 1019180"/>
                <a:gd name="connsiteX108" fmla="*/ 1138316 w 1413117"/>
                <a:gd name="connsiteY108" fmla="*/ 805586 h 1019180"/>
                <a:gd name="connsiteX109" fmla="*/ 1063802 w 1413117"/>
                <a:gd name="connsiteY109" fmla="*/ 755599 h 1019180"/>
                <a:gd name="connsiteX110" fmla="*/ 1029426 w 1413117"/>
                <a:gd name="connsiteY110" fmla="*/ 727872 h 1019180"/>
                <a:gd name="connsiteX111" fmla="*/ 1010281 w 1413117"/>
                <a:gd name="connsiteY111" fmla="*/ 710117 h 1019180"/>
                <a:gd name="connsiteX112" fmla="*/ 950330 w 1413117"/>
                <a:gd name="connsiteY112" fmla="*/ 751837 h 1019180"/>
                <a:gd name="connsiteX113" fmla="*/ 846584 w 1413117"/>
                <a:gd name="connsiteY113" fmla="*/ 798709 h 1019180"/>
                <a:gd name="connsiteX114" fmla="*/ 735018 w 1413117"/>
                <a:gd name="connsiteY114" fmla="*/ 791909 h 1019180"/>
                <a:gd name="connsiteX115" fmla="*/ 724836 w 1413117"/>
                <a:gd name="connsiteY115" fmla="*/ 783936 h 1019180"/>
                <a:gd name="connsiteX116" fmla="*/ 705700 w 1413117"/>
                <a:gd name="connsiteY116" fmla="*/ 776507 h 1019180"/>
                <a:gd name="connsiteX117" fmla="*/ 688593 w 1413117"/>
                <a:gd name="connsiteY117" fmla="*/ 773478 h 1019180"/>
                <a:gd name="connsiteX118" fmla="*/ 682345 w 1413117"/>
                <a:gd name="connsiteY118" fmla="*/ 787279 h 1019180"/>
                <a:gd name="connsiteX119" fmla="*/ 685488 w 1413117"/>
                <a:gd name="connsiteY119" fmla="*/ 856593 h 1019180"/>
                <a:gd name="connsiteX120" fmla="*/ 717159 w 1413117"/>
                <a:gd name="connsiteY120" fmla="*/ 991733 h 1019180"/>
                <a:gd name="connsiteX121" fmla="*/ 717120 w 1413117"/>
                <a:gd name="connsiteY121" fmla="*/ 995553 h 1019180"/>
                <a:gd name="connsiteX122" fmla="*/ 709843 w 1413117"/>
                <a:gd name="connsiteY122" fmla="*/ 1004230 h 1019180"/>
                <a:gd name="connsiteX123" fmla="*/ 625985 w 1413117"/>
                <a:gd name="connsiteY123" fmla="*/ 1014517 h 1019180"/>
                <a:gd name="connsiteX124" fmla="*/ 571597 w 1413117"/>
                <a:gd name="connsiteY124" fmla="*/ 988505 h 1019180"/>
                <a:gd name="connsiteX125" fmla="*/ 576274 w 1413117"/>
                <a:gd name="connsiteY125" fmla="*/ 976751 h 1019180"/>
                <a:gd name="connsiteX126" fmla="*/ 695213 w 1413117"/>
                <a:gd name="connsiteY126" fmla="*/ 975798 h 1019180"/>
                <a:gd name="connsiteX127" fmla="*/ 679230 w 1413117"/>
                <a:gd name="connsiteY127" fmla="*/ 910771 h 1019180"/>
                <a:gd name="connsiteX128" fmla="*/ 665466 w 1413117"/>
                <a:gd name="connsiteY128" fmla="*/ 827627 h 1019180"/>
                <a:gd name="connsiteX129" fmla="*/ 666609 w 1413117"/>
                <a:gd name="connsiteY129" fmla="*/ 785336 h 1019180"/>
                <a:gd name="connsiteX130" fmla="*/ 679049 w 1413117"/>
                <a:gd name="connsiteY130" fmla="*/ 760562 h 1019180"/>
                <a:gd name="connsiteX131" fmla="*/ 699023 w 1413117"/>
                <a:gd name="connsiteY131" fmla="*/ 759105 h 1019180"/>
                <a:gd name="connsiteX132" fmla="*/ 692841 w 1413117"/>
                <a:gd name="connsiteY132" fmla="*/ 752618 h 1019180"/>
                <a:gd name="connsiteX133" fmla="*/ 655418 w 1413117"/>
                <a:gd name="connsiteY133" fmla="*/ 709251 h 1019180"/>
                <a:gd name="connsiteX134" fmla="*/ 536450 w 1413117"/>
                <a:gd name="connsiteY134" fmla="*/ 521103 h 1019180"/>
                <a:gd name="connsiteX135" fmla="*/ 459764 w 1413117"/>
                <a:gd name="connsiteY135" fmla="*/ 534438 h 1019180"/>
                <a:gd name="connsiteX136" fmla="*/ 358018 w 1413117"/>
                <a:gd name="connsiteY136" fmla="*/ 525942 h 1019180"/>
                <a:gd name="connsiteX137" fmla="*/ 184063 w 1413117"/>
                <a:gd name="connsiteY137" fmla="*/ 479736 h 1019180"/>
                <a:gd name="connsiteX138" fmla="*/ 43865 w 1413117"/>
                <a:gd name="connsiteY138" fmla="*/ 400745 h 1019180"/>
                <a:gd name="connsiteX139" fmla="*/ 3088 w 1413117"/>
                <a:gd name="connsiteY139" fmla="*/ 337328 h 1019180"/>
                <a:gd name="connsiteX140" fmla="*/ 26234 w 1413117"/>
                <a:gd name="connsiteY140" fmla="*/ 284359 h 1019180"/>
                <a:gd name="connsiteX141" fmla="*/ 72126 w 1413117"/>
                <a:gd name="connsiteY141" fmla="*/ 336890 h 1019180"/>
                <a:gd name="connsiteX142" fmla="*/ 93118 w 1413117"/>
                <a:gd name="connsiteY142" fmla="*/ 415538 h 1019180"/>
                <a:gd name="connsiteX143" fmla="*/ 93118 w 1413117"/>
                <a:gd name="connsiteY143" fmla="*/ 416128 h 1019180"/>
                <a:gd name="connsiteX144" fmla="*/ 100891 w 1413117"/>
                <a:gd name="connsiteY144" fmla="*/ 421310 h 1019180"/>
                <a:gd name="connsiteX145" fmla="*/ 236965 w 1413117"/>
                <a:gd name="connsiteY145" fmla="*/ 476336 h 1019180"/>
                <a:gd name="connsiteX146" fmla="*/ 389518 w 1413117"/>
                <a:gd name="connsiteY146" fmla="*/ 512816 h 1019180"/>
                <a:gd name="connsiteX147" fmla="*/ 461441 w 1413117"/>
                <a:gd name="connsiteY147" fmla="*/ 518379 h 1019180"/>
                <a:gd name="connsiteX148" fmla="*/ 452392 w 1413117"/>
                <a:gd name="connsiteY148" fmla="*/ 517179 h 1019180"/>
                <a:gd name="connsiteX149" fmla="*/ 360104 w 1413117"/>
                <a:gd name="connsiteY149" fmla="*/ 494547 h 1019180"/>
                <a:gd name="connsiteX150" fmla="*/ 96681 w 1413117"/>
                <a:gd name="connsiteY150" fmla="*/ 329174 h 1019180"/>
                <a:gd name="connsiteX151" fmla="*/ 66677 w 1413117"/>
                <a:gd name="connsiteY151" fmla="*/ 261299 h 1019180"/>
                <a:gd name="connsiteX152" fmla="*/ 108587 w 1413117"/>
                <a:gd name="connsiteY152" fmla="*/ 228628 h 1019180"/>
                <a:gd name="connsiteX153" fmla="*/ 145030 w 1413117"/>
                <a:gd name="connsiteY153" fmla="*/ 286445 h 1019180"/>
                <a:gd name="connsiteX154" fmla="*/ 161622 w 1413117"/>
                <a:gd name="connsiteY154" fmla="*/ 367389 h 1019180"/>
                <a:gd name="connsiteX155" fmla="*/ 161413 w 1413117"/>
                <a:gd name="connsiteY155" fmla="*/ 370361 h 1019180"/>
                <a:gd name="connsiteX156" fmla="*/ 263064 w 1413117"/>
                <a:gd name="connsiteY156" fmla="*/ 434083 h 1019180"/>
                <a:gd name="connsiteX157" fmla="*/ 319909 w 1413117"/>
                <a:gd name="connsiteY157" fmla="*/ 458857 h 1019180"/>
                <a:gd name="connsiteX158" fmla="*/ 259149 w 1413117"/>
                <a:gd name="connsiteY158" fmla="*/ 409547 h 1019180"/>
                <a:gd name="connsiteX159" fmla="*/ 186692 w 1413117"/>
                <a:gd name="connsiteY159" fmla="*/ 239830 h 1019180"/>
                <a:gd name="connsiteX160" fmla="*/ 190493 w 1413117"/>
                <a:gd name="connsiteY160" fmla="*/ 199568 h 1019180"/>
                <a:gd name="connsiteX161" fmla="*/ 287381 w 1413117"/>
                <a:gd name="connsiteY161" fmla="*/ 54683 h 1019180"/>
                <a:gd name="connsiteX162" fmla="*/ 469547 w 1413117"/>
                <a:gd name="connsiteY162" fmla="*/ 0 h 101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413117" h="1019180">
                  <a:moveTo>
                    <a:pt x="638492" y="980681"/>
                  </a:moveTo>
                  <a:cubicBezTo>
                    <a:pt x="623044" y="980587"/>
                    <a:pt x="607559" y="983366"/>
                    <a:pt x="593029" y="988990"/>
                  </a:cubicBezTo>
                  <a:cubicBezTo>
                    <a:pt x="604278" y="1000277"/>
                    <a:pt x="625642" y="996839"/>
                    <a:pt x="640178" y="995029"/>
                  </a:cubicBezTo>
                  <a:cubicBezTo>
                    <a:pt x="654693" y="993219"/>
                    <a:pt x="669210" y="991410"/>
                    <a:pt x="683726" y="989609"/>
                  </a:cubicBezTo>
                  <a:cubicBezTo>
                    <a:pt x="669348" y="983742"/>
                    <a:pt x="653939" y="980775"/>
                    <a:pt x="638492" y="980681"/>
                  </a:cubicBezTo>
                  <a:close/>
                  <a:moveTo>
                    <a:pt x="1387919" y="903218"/>
                  </a:moveTo>
                  <a:cubicBezTo>
                    <a:pt x="1360087" y="926649"/>
                    <a:pt x="1342132" y="959187"/>
                    <a:pt x="1337045" y="994839"/>
                  </a:cubicBezTo>
                  <a:cubicBezTo>
                    <a:pt x="1368554" y="980208"/>
                    <a:pt x="1376955" y="936231"/>
                    <a:pt x="1387919" y="903218"/>
                  </a:cubicBezTo>
                  <a:close/>
                  <a:moveTo>
                    <a:pt x="688545" y="461191"/>
                  </a:moveTo>
                  <a:cubicBezTo>
                    <a:pt x="649483" y="487480"/>
                    <a:pt x="602220" y="504720"/>
                    <a:pt x="550985" y="510692"/>
                  </a:cubicBezTo>
                  <a:cubicBezTo>
                    <a:pt x="550995" y="511807"/>
                    <a:pt x="550776" y="512912"/>
                    <a:pt x="550195" y="513893"/>
                  </a:cubicBezTo>
                  <a:cubicBezTo>
                    <a:pt x="591190" y="578463"/>
                    <a:pt x="628014" y="645262"/>
                    <a:pt x="677373" y="704221"/>
                  </a:cubicBezTo>
                  <a:cubicBezTo>
                    <a:pt x="688955" y="718061"/>
                    <a:pt x="701071" y="731482"/>
                    <a:pt x="713796" y="744293"/>
                  </a:cubicBezTo>
                  <a:cubicBezTo>
                    <a:pt x="726188" y="756780"/>
                    <a:pt x="739285" y="770334"/>
                    <a:pt x="754792" y="778964"/>
                  </a:cubicBezTo>
                  <a:cubicBezTo>
                    <a:pt x="787196" y="797014"/>
                    <a:pt x="827658" y="782593"/>
                    <a:pt x="859681" y="770734"/>
                  </a:cubicBezTo>
                  <a:cubicBezTo>
                    <a:pt x="892095" y="758733"/>
                    <a:pt x="923299" y="743245"/>
                    <a:pt x="952255" y="724357"/>
                  </a:cubicBezTo>
                  <a:cubicBezTo>
                    <a:pt x="966923" y="714794"/>
                    <a:pt x="981077" y="704440"/>
                    <a:pt x="994603" y="693315"/>
                  </a:cubicBezTo>
                  <a:cubicBezTo>
                    <a:pt x="1007166" y="682981"/>
                    <a:pt x="1022120" y="671951"/>
                    <a:pt x="1030674" y="657854"/>
                  </a:cubicBezTo>
                  <a:cubicBezTo>
                    <a:pt x="1048762" y="628031"/>
                    <a:pt x="1010805" y="600723"/>
                    <a:pt x="989707" y="586283"/>
                  </a:cubicBezTo>
                  <a:cubicBezTo>
                    <a:pt x="959751" y="565785"/>
                    <a:pt x="928261" y="547554"/>
                    <a:pt x="895724" y="531495"/>
                  </a:cubicBezTo>
                  <a:cubicBezTo>
                    <a:pt x="831268" y="499681"/>
                    <a:pt x="762574" y="476345"/>
                    <a:pt x="692051" y="462458"/>
                  </a:cubicBezTo>
                  <a:cubicBezTo>
                    <a:pt x="690736" y="462201"/>
                    <a:pt x="689603" y="461734"/>
                    <a:pt x="688545" y="461191"/>
                  </a:cubicBezTo>
                  <a:close/>
                  <a:moveTo>
                    <a:pt x="26563" y="302631"/>
                  </a:moveTo>
                  <a:cubicBezTo>
                    <a:pt x="24174" y="302055"/>
                    <a:pt x="21852" y="302619"/>
                    <a:pt x="20100" y="305543"/>
                  </a:cubicBezTo>
                  <a:cubicBezTo>
                    <a:pt x="17214" y="310372"/>
                    <a:pt x="18490" y="318002"/>
                    <a:pt x="19443" y="323088"/>
                  </a:cubicBezTo>
                  <a:cubicBezTo>
                    <a:pt x="23443" y="344357"/>
                    <a:pt x="37321" y="364246"/>
                    <a:pt x="51342" y="380209"/>
                  </a:cubicBezTo>
                  <a:cubicBezTo>
                    <a:pt x="57876" y="387648"/>
                    <a:pt x="65077" y="394468"/>
                    <a:pt x="72659" y="400841"/>
                  </a:cubicBezTo>
                  <a:cubicBezTo>
                    <a:pt x="69497" y="380143"/>
                    <a:pt x="63782" y="359931"/>
                    <a:pt x="54990" y="340814"/>
                  </a:cubicBezTo>
                  <a:cubicBezTo>
                    <a:pt x="49646" y="329194"/>
                    <a:pt x="43579" y="314801"/>
                    <a:pt x="33425" y="306562"/>
                  </a:cubicBezTo>
                  <a:cubicBezTo>
                    <a:pt x="31406" y="304924"/>
                    <a:pt x="28951" y="303208"/>
                    <a:pt x="26563" y="302631"/>
                  </a:cubicBezTo>
                  <a:close/>
                  <a:moveTo>
                    <a:pt x="93786" y="243901"/>
                  </a:moveTo>
                  <a:cubicBezTo>
                    <a:pt x="91317" y="244728"/>
                    <a:pt x="89059" y="246684"/>
                    <a:pt x="87261" y="250174"/>
                  </a:cubicBezTo>
                  <a:cubicBezTo>
                    <a:pt x="81860" y="260642"/>
                    <a:pt x="88194" y="273672"/>
                    <a:pt x="92700" y="283197"/>
                  </a:cubicBezTo>
                  <a:cubicBezTo>
                    <a:pt x="97214" y="292751"/>
                    <a:pt x="102415" y="301933"/>
                    <a:pt x="108263" y="310734"/>
                  </a:cubicBezTo>
                  <a:cubicBezTo>
                    <a:pt x="118179" y="325631"/>
                    <a:pt x="129637" y="339614"/>
                    <a:pt x="142220" y="352397"/>
                  </a:cubicBezTo>
                  <a:cubicBezTo>
                    <a:pt x="139562" y="331194"/>
                    <a:pt x="135257" y="310201"/>
                    <a:pt x="128885" y="289779"/>
                  </a:cubicBezTo>
                  <a:cubicBezTo>
                    <a:pt x="125342" y="278444"/>
                    <a:pt x="121579" y="265929"/>
                    <a:pt x="114998" y="255918"/>
                  </a:cubicBezTo>
                  <a:cubicBezTo>
                    <a:pt x="110504" y="249089"/>
                    <a:pt x="101194" y="241418"/>
                    <a:pt x="93786" y="243901"/>
                  </a:cubicBezTo>
                  <a:close/>
                  <a:moveTo>
                    <a:pt x="308346" y="205055"/>
                  </a:moveTo>
                  <a:cubicBezTo>
                    <a:pt x="312413" y="206731"/>
                    <a:pt x="314861" y="209817"/>
                    <a:pt x="317747" y="213017"/>
                  </a:cubicBezTo>
                  <a:cubicBezTo>
                    <a:pt x="320490" y="216046"/>
                    <a:pt x="323491" y="218847"/>
                    <a:pt x="326767" y="221295"/>
                  </a:cubicBezTo>
                  <a:cubicBezTo>
                    <a:pt x="332825" y="225809"/>
                    <a:pt x="339216" y="230115"/>
                    <a:pt x="346332" y="232791"/>
                  </a:cubicBezTo>
                  <a:cubicBezTo>
                    <a:pt x="352885" y="235258"/>
                    <a:pt x="359981" y="236096"/>
                    <a:pt x="366934" y="235354"/>
                  </a:cubicBezTo>
                  <a:cubicBezTo>
                    <a:pt x="373954" y="234601"/>
                    <a:pt x="378974" y="231439"/>
                    <a:pt x="385089" y="228362"/>
                  </a:cubicBezTo>
                  <a:cubicBezTo>
                    <a:pt x="393861" y="223943"/>
                    <a:pt x="403529" y="234849"/>
                    <a:pt x="396052" y="242307"/>
                  </a:cubicBezTo>
                  <a:cubicBezTo>
                    <a:pt x="389070" y="249270"/>
                    <a:pt x="378174" y="252289"/>
                    <a:pt x="368649" y="253413"/>
                  </a:cubicBezTo>
                  <a:cubicBezTo>
                    <a:pt x="359829" y="254461"/>
                    <a:pt x="350456" y="253318"/>
                    <a:pt x="342112" y="250308"/>
                  </a:cubicBezTo>
                  <a:cubicBezTo>
                    <a:pt x="332187" y="246717"/>
                    <a:pt x="322891" y="240802"/>
                    <a:pt x="316233" y="232524"/>
                  </a:cubicBezTo>
                  <a:cubicBezTo>
                    <a:pt x="310727" y="225686"/>
                    <a:pt x="302707" y="216161"/>
                    <a:pt x="304298" y="206836"/>
                  </a:cubicBezTo>
                  <a:cubicBezTo>
                    <a:pt x="304631" y="204873"/>
                    <a:pt x="306803" y="204416"/>
                    <a:pt x="308346" y="205055"/>
                  </a:cubicBezTo>
                  <a:close/>
                  <a:moveTo>
                    <a:pt x="489949" y="183385"/>
                  </a:moveTo>
                  <a:cubicBezTo>
                    <a:pt x="494016" y="185986"/>
                    <a:pt x="495921" y="190329"/>
                    <a:pt x="496302" y="194997"/>
                  </a:cubicBezTo>
                  <a:cubicBezTo>
                    <a:pt x="496874" y="202035"/>
                    <a:pt x="494035" y="209932"/>
                    <a:pt x="490882" y="216085"/>
                  </a:cubicBezTo>
                  <a:cubicBezTo>
                    <a:pt x="490035" y="217752"/>
                    <a:pt x="489063" y="219485"/>
                    <a:pt x="487958" y="221123"/>
                  </a:cubicBezTo>
                  <a:cubicBezTo>
                    <a:pt x="486596" y="224114"/>
                    <a:pt x="485110" y="227067"/>
                    <a:pt x="482719" y="229410"/>
                  </a:cubicBezTo>
                  <a:cubicBezTo>
                    <a:pt x="478986" y="233068"/>
                    <a:pt x="474061" y="234678"/>
                    <a:pt x="468899" y="233897"/>
                  </a:cubicBezTo>
                  <a:cubicBezTo>
                    <a:pt x="463965" y="233144"/>
                    <a:pt x="459907" y="229096"/>
                    <a:pt x="458621" y="224362"/>
                  </a:cubicBezTo>
                  <a:cubicBezTo>
                    <a:pt x="457688" y="220885"/>
                    <a:pt x="458097" y="217066"/>
                    <a:pt x="459231" y="213684"/>
                  </a:cubicBezTo>
                  <a:cubicBezTo>
                    <a:pt x="459974" y="211475"/>
                    <a:pt x="460831" y="209284"/>
                    <a:pt x="461736" y="207122"/>
                  </a:cubicBezTo>
                  <a:cubicBezTo>
                    <a:pt x="462498" y="203807"/>
                    <a:pt x="463498" y="200531"/>
                    <a:pt x="464879" y="197406"/>
                  </a:cubicBezTo>
                  <a:cubicBezTo>
                    <a:pt x="466480" y="193787"/>
                    <a:pt x="468689" y="189891"/>
                    <a:pt x="471594" y="187176"/>
                  </a:cubicBezTo>
                  <a:cubicBezTo>
                    <a:pt x="472851" y="185995"/>
                    <a:pt x="474299" y="185071"/>
                    <a:pt x="475833" y="184376"/>
                  </a:cubicBezTo>
                  <a:lnTo>
                    <a:pt x="476776" y="183662"/>
                  </a:lnTo>
                  <a:cubicBezTo>
                    <a:pt x="480719" y="181233"/>
                    <a:pt x="485939" y="180833"/>
                    <a:pt x="489949" y="183385"/>
                  </a:cubicBezTo>
                  <a:close/>
                  <a:moveTo>
                    <a:pt x="290496" y="103109"/>
                  </a:moveTo>
                  <a:cubicBezTo>
                    <a:pt x="294573" y="105699"/>
                    <a:pt x="296468" y="110043"/>
                    <a:pt x="296858" y="114729"/>
                  </a:cubicBezTo>
                  <a:cubicBezTo>
                    <a:pt x="297430" y="121768"/>
                    <a:pt x="294591" y="129664"/>
                    <a:pt x="291439" y="135817"/>
                  </a:cubicBezTo>
                  <a:cubicBezTo>
                    <a:pt x="290591" y="137475"/>
                    <a:pt x="289619" y="139208"/>
                    <a:pt x="288514" y="140846"/>
                  </a:cubicBezTo>
                  <a:cubicBezTo>
                    <a:pt x="287152" y="143838"/>
                    <a:pt x="285667" y="146790"/>
                    <a:pt x="283276" y="149133"/>
                  </a:cubicBezTo>
                  <a:cubicBezTo>
                    <a:pt x="279542" y="152791"/>
                    <a:pt x="274618" y="154401"/>
                    <a:pt x="269455" y="153619"/>
                  </a:cubicBezTo>
                  <a:cubicBezTo>
                    <a:pt x="264521" y="152867"/>
                    <a:pt x="260463" y="148819"/>
                    <a:pt x="259178" y="144085"/>
                  </a:cubicBezTo>
                  <a:cubicBezTo>
                    <a:pt x="258235" y="140608"/>
                    <a:pt x="258644" y="136789"/>
                    <a:pt x="259778" y="133408"/>
                  </a:cubicBezTo>
                  <a:cubicBezTo>
                    <a:pt x="260521" y="131198"/>
                    <a:pt x="261378" y="129007"/>
                    <a:pt x="262283" y="126845"/>
                  </a:cubicBezTo>
                  <a:cubicBezTo>
                    <a:pt x="263035" y="123521"/>
                    <a:pt x="264045" y="120254"/>
                    <a:pt x="265426" y="117129"/>
                  </a:cubicBezTo>
                  <a:cubicBezTo>
                    <a:pt x="267026" y="113510"/>
                    <a:pt x="269236" y="109614"/>
                    <a:pt x="272141" y="106899"/>
                  </a:cubicBezTo>
                  <a:cubicBezTo>
                    <a:pt x="273398" y="105718"/>
                    <a:pt x="274846" y="104795"/>
                    <a:pt x="276380" y="104099"/>
                  </a:cubicBezTo>
                  <a:lnTo>
                    <a:pt x="277323" y="103385"/>
                  </a:lnTo>
                  <a:cubicBezTo>
                    <a:pt x="281266" y="100956"/>
                    <a:pt x="286486" y="100556"/>
                    <a:pt x="290496" y="103109"/>
                  </a:cubicBezTo>
                  <a:close/>
                  <a:moveTo>
                    <a:pt x="469537" y="21984"/>
                  </a:moveTo>
                  <a:cubicBezTo>
                    <a:pt x="405205" y="21974"/>
                    <a:pt x="345702" y="40643"/>
                    <a:pt x="299983" y="72685"/>
                  </a:cubicBezTo>
                  <a:cubicBezTo>
                    <a:pt x="254234" y="104765"/>
                    <a:pt x="222316" y="149933"/>
                    <a:pt x="212076" y="203683"/>
                  </a:cubicBezTo>
                  <a:cubicBezTo>
                    <a:pt x="209781" y="215770"/>
                    <a:pt x="208666" y="227838"/>
                    <a:pt x="208666" y="239830"/>
                  </a:cubicBezTo>
                  <a:cubicBezTo>
                    <a:pt x="208657" y="295818"/>
                    <a:pt x="232974" y="350320"/>
                    <a:pt x="275036" y="394373"/>
                  </a:cubicBezTo>
                  <a:cubicBezTo>
                    <a:pt x="317070" y="438398"/>
                    <a:pt x="376754" y="471735"/>
                    <a:pt x="446610" y="485013"/>
                  </a:cubicBezTo>
                  <a:cubicBezTo>
                    <a:pt x="468232" y="489118"/>
                    <a:pt x="489654" y="491090"/>
                    <a:pt x="510571" y="491090"/>
                  </a:cubicBezTo>
                  <a:cubicBezTo>
                    <a:pt x="574903" y="491099"/>
                    <a:pt x="634405" y="472430"/>
                    <a:pt x="680116" y="440398"/>
                  </a:cubicBezTo>
                  <a:cubicBezTo>
                    <a:pt x="725864" y="408308"/>
                    <a:pt x="757792" y="363150"/>
                    <a:pt x="768032" y="309401"/>
                  </a:cubicBezTo>
                  <a:cubicBezTo>
                    <a:pt x="770327" y="297304"/>
                    <a:pt x="771442" y="285236"/>
                    <a:pt x="771442" y="273244"/>
                  </a:cubicBezTo>
                  <a:cubicBezTo>
                    <a:pt x="771451" y="217256"/>
                    <a:pt x="747134" y="162754"/>
                    <a:pt x="705071" y="118701"/>
                  </a:cubicBezTo>
                  <a:cubicBezTo>
                    <a:pt x="663037" y="74676"/>
                    <a:pt x="603354" y="41338"/>
                    <a:pt x="533497" y="28061"/>
                  </a:cubicBezTo>
                  <a:cubicBezTo>
                    <a:pt x="511866" y="23956"/>
                    <a:pt x="490454" y="21984"/>
                    <a:pt x="469537" y="21984"/>
                  </a:cubicBezTo>
                  <a:close/>
                  <a:moveTo>
                    <a:pt x="469547" y="0"/>
                  </a:moveTo>
                  <a:cubicBezTo>
                    <a:pt x="491835" y="0"/>
                    <a:pt x="514638" y="2096"/>
                    <a:pt x="537612" y="6468"/>
                  </a:cubicBezTo>
                  <a:cubicBezTo>
                    <a:pt x="611831" y="20593"/>
                    <a:pt x="675582" y="56017"/>
                    <a:pt x="720969" y="103518"/>
                  </a:cubicBezTo>
                  <a:cubicBezTo>
                    <a:pt x="766326" y="150990"/>
                    <a:pt x="793416" y="210779"/>
                    <a:pt x="793425" y="273234"/>
                  </a:cubicBezTo>
                  <a:cubicBezTo>
                    <a:pt x="793425" y="286588"/>
                    <a:pt x="792178" y="300047"/>
                    <a:pt x="789625" y="313496"/>
                  </a:cubicBezTo>
                  <a:cubicBezTo>
                    <a:pt x="779890" y="364769"/>
                    <a:pt x="752258" y="408861"/>
                    <a:pt x="713320" y="442341"/>
                  </a:cubicBezTo>
                  <a:cubicBezTo>
                    <a:pt x="793739" y="459981"/>
                    <a:pt x="871121" y="489347"/>
                    <a:pt x="942720" y="530180"/>
                  </a:cubicBezTo>
                  <a:cubicBezTo>
                    <a:pt x="990174" y="557241"/>
                    <a:pt x="1101578" y="616496"/>
                    <a:pt x="1039685" y="682666"/>
                  </a:cubicBezTo>
                  <a:cubicBezTo>
                    <a:pt x="1033360" y="689420"/>
                    <a:pt x="1026654" y="695887"/>
                    <a:pt x="1019653" y="702097"/>
                  </a:cubicBezTo>
                  <a:cubicBezTo>
                    <a:pt x="1028416" y="707412"/>
                    <a:pt x="1036313" y="716051"/>
                    <a:pt x="1043552" y="721843"/>
                  </a:cubicBezTo>
                  <a:cubicBezTo>
                    <a:pt x="1056229" y="731996"/>
                    <a:pt x="1069241" y="741731"/>
                    <a:pt x="1082547" y="751046"/>
                  </a:cubicBezTo>
                  <a:cubicBezTo>
                    <a:pt x="1178045" y="817874"/>
                    <a:pt x="1289249" y="862908"/>
                    <a:pt x="1404330" y="881272"/>
                  </a:cubicBezTo>
                  <a:cubicBezTo>
                    <a:pt x="1410502" y="882263"/>
                    <a:pt x="1415027" y="888825"/>
                    <a:pt x="1412312" y="894931"/>
                  </a:cubicBezTo>
                  <a:cubicBezTo>
                    <a:pt x="1392453" y="939422"/>
                    <a:pt x="1387452" y="1010336"/>
                    <a:pt x="1327092" y="1019070"/>
                  </a:cubicBezTo>
                  <a:cubicBezTo>
                    <a:pt x="1320291" y="1020051"/>
                    <a:pt x="1315138" y="1014336"/>
                    <a:pt x="1315567" y="1007821"/>
                  </a:cubicBezTo>
                  <a:cubicBezTo>
                    <a:pt x="1318415" y="964902"/>
                    <a:pt x="1337741" y="924173"/>
                    <a:pt x="1368840" y="894731"/>
                  </a:cubicBezTo>
                  <a:cubicBezTo>
                    <a:pt x="1346685" y="890102"/>
                    <a:pt x="1324720" y="884587"/>
                    <a:pt x="1303041" y="878024"/>
                  </a:cubicBezTo>
                  <a:cubicBezTo>
                    <a:pt x="1245358" y="860565"/>
                    <a:pt x="1190227" y="836171"/>
                    <a:pt x="1138316" y="805586"/>
                  </a:cubicBezTo>
                  <a:cubicBezTo>
                    <a:pt x="1112532" y="790394"/>
                    <a:pt x="1087633" y="773697"/>
                    <a:pt x="1063802" y="755599"/>
                  </a:cubicBezTo>
                  <a:cubicBezTo>
                    <a:pt x="1052077" y="746693"/>
                    <a:pt x="1040608" y="737445"/>
                    <a:pt x="1029426" y="727872"/>
                  </a:cubicBezTo>
                  <a:cubicBezTo>
                    <a:pt x="1023244" y="722576"/>
                    <a:pt x="1015396" y="717004"/>
                    <a:pt x="1010281" y="710117"/>
                  </a:cubicBezTo>
                  <a:cubicBezTo>
                    <a:pt x="991440" y="725681"/>
                    <a:pt x="970914" y="739521"/>
                    <a:pt x="950330" y="751837"/>
                  </a:cubicBezTo>
                  <a:cubicBezTo>
                    <a:pt x="917660" y="771382"/>
                    <a:pt x="882932" y="787308"/>
                    <a:pt x="846584" y="798709"/>
                  </a:cubicBezTo>
                  <a:cubicBezTo>
                    <a:pt x="808808" y="810549"/>
                    <a:pt x="769203" y="816245"/>
                    <a:pt x="735018" y="791909"/>
                  </a:cubicBezTo>
                  <a:cubicBezTo>
                    <a:pt x="731513" y="789422"/>
                    <a:pt x="728150" y="786717"/>
                    <a:pt x="724836" y="783936"/>
                  </a:cubicBezTo>
                  <a:cubicBezTo>
                    <a:pt x="718540" y="781279"/>
                    <a:pt x="712301" y="778497"/>
                    <a:pt x="705700" y="776507"/>
                  </a:cubicBezTo>
                  <a:cubicBezTo>
                    <a:pt x="701166" y="775145"/>
                    <a:pt x="693432" y="772201"/>
                    <a:pt x="688593" y="773478"/>
                  </a:cubicBezTo>
                  <a:cubicBezTo>
                    <a:pt x="682783" y="775002"/>
                    <a:pt x="682869" y="782603"/>
                    <a:pt x="682345" y="787279"/>
                  </a:cubicBezTo>
                  <a:cubicBezTo>
                    <a:pt x="679763" y="810358"/>
                    <a:pt x="681821" y="833742"/>
                    <a:pt x="685488" y="856593"/>
                  </a:cubicBezTo>
                  <a:cubicBezTo>
                    <a:pt x="692813" y="902180"/>
                    <a:pt x="704652" y="947328"/>
                    <a:pt x="717159" y="991733"/>
                  </a:cubicBezTo>
                  <a:cubicBezTo>
                    <a:pt x="717559" y="993162"/>
                    <a:pt x="717444" y="994410"/>
                    <a:pt x="717120" y="995553"/>
                  </a:cubicBezTo>
                  <a:cubicBezTo>
                    <a:pt x="717254" y="999582"/>
                    <a:pt x="715006" y="1003583"/>
                    <a:pt x="709843" y="1004230"/>
                  </a:cubicBezTo>
                  <a:cubicBezTo>
                    <a:pt x="682030" y="1007726"/>
                    <a:pt x="653960" y="1012689"/>
                    <a:pt x="625985" y="1014517"/>
                  </a:cubicBezTo>
                  <a:cubicBezTo>
                    <a:pt x="604440" y="1015927"/>
                    <a:pt x="580617" y="1010431"/>
                    <a:pt x="571597" y="988505"/>
                  </a:cubicBezTo>
                  <a:cubicBezTo>
                    <a:pt x="569683" y="983837"/>
                    <a:pt x="571893" y="978913"/>
                    <a:pt x="576274" y="976751"/>
                  </a:cubicBezTo>
                  <a:cubicBezTo>
                    <a:pt x="613879" y="958187"/>
                    <a:pt x="657799" y="958520"/>
                    <a:pt x="695213" y="975798"/>
                  </a:cubicBezTo>
                  <a:cubicBezTo>
                    <a:pt x="689498" y="954214"/>
                    <a:pt x="684069" y="932564"/>
                    <a:pt x="679230" y="910771"/>
                  </a:cubicBezTo>
                  <a:cubicBezTo>
                    <a:pt x="673144" y="883368"/>
                    <a:pt x="667219" y="855707"/>
                    <a:pt x="665466" y="827627"/>
                  </a:cubicBezTo>
                  <a:cubicBezTo>
                    <a:pt x="664590" y="813559"/>
                    <a:pt x="664761" y="799319"/>
                    <a:pt x="666609" y="785336"/>
                  </a:cubicBezTo>
                  <a:cubicBezTo>
                    <a:pt x="667848" y="776002"/>
                    <a:pt x="669981" y="765420"/>
                    <a:pt x="679049" y="760562"/>
                  </a:cubicBezTo>
                  <a:cubicBezTo>
                    <a:pt x="685031" y="757352"/>
                    <a:pt x="692155" y="757647"/>
                    <a:pt x="699023" y="759105"/>
                  </a:cubicBezTo>
                  <a:cubicBezTo>
                    <a:pt x="696956" y="756933"/>
                    <a:pt x="694879" y="754771"/>
                    <a:pt x="692841" y="752618"/>
                  </a:cubicBezTo>
                  <a:cubicBezTo>
                    <a:pt x="679706" y="738749"/>
                    <a:pt x="667276" y="724224"/>
                    <a:pt x="655418" y="709251"/>
                  </a:cubicBezTo>
                  <a:cubicBezTo>
                    <a:pt x="609602" y="651358"/>
                    <a:pt x="570073" y="586959"/>
                    <a:pt x="536450" y="521103"/>
                  </a:cubicBezTo>
                  <a:cubicBezTo>
                    <a:pt x="513114" y="532809"/>
                    <a:pt x="485472" y="534133"/>
                    <a:pt x="459764" y="534438"/>
                  </a:cubicBezTo>
                  <a:cubicBezTo>
                    <a:pt x="425627" y="534848"/>
                    <a:pt x="391661" y="531657"/>
                    <a:pt x="358018" y="525942"/>
                  </a:cubicBezTo>
                  <a:cubicBezTo>
                    <a:pt x="298868" y="515893"/>
                    <a:pt x="240785" y="499072"/>
                    <a:pt x="184063" y="479736"/>
                  </a:cubicBezTo>
                  <a:cubicBezTo>
                    <a:pt x="132895" y="462296"/>
                    <a:pt x="82327" y="439817"/>
                    <a:pt x="43865" y="400745"/>
                  </a:cubicBezTo>
                  <a:cubicBezTo>
                    <a:pt x="26453" y="383057"/>
                    <a:pt x="10680" y="361188"/>
                    <a:pt x="3088" y="337328"/>
                  </a:cubicBezTo>
                  <a:cubicBezTo>
                    <a:pt x="-2808" y="318802"/>
                    <a:pt x="-2779" y="281264"/>
                    <a:pt x="26234" y="284359"/>
                  </a:cubicBezTo>
                  <a:cubicBezTo>
                    <a:pt x="50570" y="286960"/>
                    <a:pt x="63696" y="317659"/>
                    <a:pt x="72126" y="336890"/>
                  </a:cubicBezTo>
                  <a:cubicBezTo>
                    <a:pt x="83098" y="361922"/>
                    <a:pt x="90299" y="388353"/>
                    <a:pt x="93118" y="415538"/>
                  </a:cubicBezTo>
                  <a:lnTo>
                    <a:pt x="93118" y="416128"/>
                  </a:lnTo>
                  <a:cubicBezTo>
                    <a:pt x="95700" y="417862"/>
                    <a:pt x="98252" y="419662"/>
                    <a:pt x="100891" y="421310"/>
                  </a:cubicBezTo>
                  <a:cubicBezTo>
                    <a:pt x="142467" y="447313"/>
                    <a:pt x="190483" y="461858"/>
                    <a:pt x="236965" y="476336"/>
                  </a:cubicBezTo>
                  <a:cubicBezTo>
                    <a:pt x="286952" y="491909"/>
                    <a:pt x="337568" y="505625"/>
                    <a:pt x="389518" y="512816"/>
                  </a:cubicBezTo>
                  <a:cubicBezTo>
                    <a:pt x="413330" y="516112"/>
                    <a:pt x="437390" y="518103"/>
                    <a:pt x="461441" y="518379"/>
                  </a:cubicBezTo>
                  <a:cubicBezTo>
                    <a:pt x="458412" y="517988"/>
                    <a:pt x="455373" y="517608"/>
                    <a:pt x="452392" y="517179"/>
                  </a:cubicBezTo>
                  <a:cubicBezTo>
                    <a:pt x="421017" y="512693"/>
                    <a:pt x="390137" y="504597"/>
                    <a:pt x="360104" y="494547"/>
                  </a:cubicBezTo>
                  <a:cubicBezTo>
                    <a:pt x="263511" y="462210"/>
                    <a:pt x="156165" y="416395"/>
                    <a:pt x="96681" y="329174"/>
                  </a:cubicBezTo>
                  <a:cubicBezTo>
                    <a:pt x="83613" y="310020"/>
                    <a:pt x="67382" y="285179"/>
                    <a:pt x="66677" y="261299"/>
                  </a:cubicBezTo>
                  <a:cubicBezTo>
                    <a:pt x="66001" y="238630"/>
                    <a:pt x="85803" y="219008"/>
                    <a:pt x="108587" y="228628"/>
                  </a:cubicBezTo>
                  <a:cubicBezTo>
                    <a:pt x="130923" y="238068"/>
                    <a:pt x="138362" y="265529"/>
                    <a:pt x="145030" y="286445"/>
                  </a:cubicBezTo>
                  <a:cubicBezTo>
                    <a:pt x="153421" y="312791"/>
                    <a:pt x="158965" y="339871"/>
                    <a:pt x="161622" y="367389"/>
                  </a:cubicBezTo>
                  <a:cubicBezTo>
                    <a:pt x="161727" y="368475"/>
                    <a:pt x="161622" y="369446"/>
                    <a:pt x="161413" y="370361"/>
                  </a:cubicBezTo>
                  <a:cubicBezTo>
                    <a:pt x="191921" y="396469"/>
                    <a:pt x="226793" y="416938"/>
                    <a:pt x="263064" y="434083"/>
                  </a:cubicBezTo>
                  <a:cubicBezTo>
                    <a:pt x="281694" y="442894"/>
                    <a:pt x="300706" y="451113"/>
                    <a:pt x="319909" y="458857"/>
                  </a:cubicBezTo>
                  <a:cubicBezTo>
                    <a:pt x="297201" y="444589"/>
                    <a:pt x="276780" y="427996"/>
                    <a:pt x="259149" y="409547"/>
                  </a:cubicBezTo>
                  <a:cubicBezTo>
                    <a:pt x="213791" y="362074"/>
                    <a:pt x="186702" y="302285"/>
                    <a:pt x="186692" y="239830"/>
                  </a:cubicBezTo>
                  <a:cubicBezTo>
                    <a:pt x="186692" y="226476"/>
                    <a:pt x="187930" y="213017"/>
                    <a:pt x="190493" y="199568"/>
                  </a:cubicBezTo>
                  <a:cubicBezTo>
                    <a:pt x="201866" y="139646"/>
                    <a:pt x="237632" y="89497"/>
                    <a:pt x="287381" y="54683"/>
                  </a:cubicBezTo>
                  <a:cubicBezTo>
                    <a:pt x="337168" y="19821"/>
                    <a:pt x="400986" y="10"/>
                    <a:pt x="46954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36" name="!!banner central">
            <a:extLst>
              <a:ext uri="{FF2B5EF4-FFF2-40B4-BE49-F238E27FC236}">
                <a16:creationId xmlns:a16="http://schemas.microsoft.com/office/drawing/2014/main" id="{52EEC1A4-0E09-7667-47DB-5040C624A62E}"/>
              </a:ext>
            </a:extLst>
          </p:cNvPr>
          <p:cNvGrpSpPr/>
          <p:nvPr/>
        </p:nvGrpSpPr>
        <p:grpSpPr>
          <a:xfrm>
            <a:off x="3763619" y="-2489693"/>
            <a:ext cx="4704522" cy="2050774"/>
            <a:chOff x="3763619" y="954156"/>
            <a:chExt cx="4704522" cy="2050774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1D1BA8FA-C8AD-FD3C-8AB4-B17AD18076DA}"/>
                </a:ext>
              </a:extLst>
            </p:cNvPr>
            <p:cNvSpPr/>
            <p:nvPr/>
          </p:nvSpPr>
          <p:spPr>
            <a:xfrm>
              <a:off x="3763619" y="954156"/>
              <a:ext cx="4704522" cy="2050774"/>
            </a:xfrm>
            <a:custGeom>
              <a:avLst/>
              <a:gdLst>
                <a:gd name="connsiteX0" fmla="*/ 0 w 4704522"/>
                <a:gd name="connsiteY0" fmla="*/ 341803 h 2050774"/>
                <a:gd name="connsiteX1" fmla="*/ 341803 w 4704522"/>
                <a:gd name="connsiteY1" fmla="*/ 0 h 2050774"/>
                <a:gd name="connsiteX2" fmla="*/ 996638 w 4704522"/>
                <a:gd name="connsiteY2" fmla="*/ 0 h 2050774"/>
                <a:gd name="connsiteX3" fmla="*/ 1530845 w 4704522"/>
                <a:gd name="connsiteY3" fmla="*/ 0 h 2050774"/>
                <a:gd name="connsiteX4" fmla="*/ 2024844 w 4704522"/>
                <a:gd name="connsiteY4" fmla="*/ 0 h 2050774"/>
                <a:gd name="connsiteX5" fmla="*/ 2639469 w 4704522"/>
                <a:gd name="connsiteY5" fmla="*/ 0 h 2050774"/>
                <a:gd name="connsiteX6" fmla="*/ 3173677 w 4704522"/>
                <a:gd name="connsiteY6" fmla="*/ 0 h 2050774"/>
                <a:gd name="connsiteX7" fmla="*/ 3828512 w 4704522"/>
                <a:gd name="connsiteY7" fmla="*/ 0 h 2050774"/>
                <a:gd name="connsiteX8" fmla="*/ 4362719 w 4704522"/>
                <a:gd name="connsiteY8" fmla="*/ 0 h 2050774"/>
                <a:gd name="connsiteX9" fmla="*/ 4704522 w 4704522"/>
                <a:gd name="connsiteY9" fmla="*/ 341803 h 2050774"/>
                <a:gd name="connsiteX10" fmla="*/ 4704522 w 4704522"/>
                <a:gd name="connsiteY10" fmla="*/ 770182 h 2050774"/>
                <a:gd name="connsiteX11" fmla="*/ 4704522 w 4704522"/>
                <a:gd name="connsiteY11" fmla="*/ 1225905 h 2050774"/>
                <a:gd name="connsiteX12" fmla="*/ 4704522 w 4704522"/>
                <a:gd name="connsiteY12" fmla="*/ 1708971 h 2050774"/>
                <a:gd name="connsiteX13" fmla="*/ 4362719 w 4704522"/>
                <a:gd name="connsiteY13" fmla="*/ 2050774 h 2050774"/>
                <a:gd name="connsiteX14" fmla="*/ 3788302 w 4704522"/>
                <a:gd name="connsiteY14" fmla="*/ 2050774 h 2050774"/>
                <a:gd name="connsiteX15" fmla="*/ 3213886 w 4704522"/>
                <a:gd name="connsiteY15" fmla="*/ 2050774 h 2050774"/>
                <a:gd name="connsiteX16" fmla="*/ 2559051 w 4704522"/>
                <a:gd name="connsiteY16" fmla="*/ 2050774 h 2050774"/>
                <a:gd name="connsiteX17" fmla="*/ 1984634 w 4704522"/>
                <a:gd name="connsiteY17" fmla="*/ 2050774 h 2050774"/>
                <a:gd name="connsiteX18" fmla="*/ 1530845 w 4704522"/>
                <a:gd name="connsiteY18" fmla="*/ 2050774 h 2050774"/>
                <a:gd name="connsiteX19" fmla="*/ 1036847 w 4704522"/>
                <a:gd name="connsiteY19" fmla="*/ 2050774 h 2050774"/>
                <a:gd name="connsiteX20" fmla="*/ 341803 w 4704522"/>
                <a:gd name="connsiteY20" fmla="*/ 2050774 h 2050774"/>
                <a:gd name="connsiteX21" fmla="*/ 0 w 4704522"/>
                <a:gd name="connsiteY21" fmla="*/ 1708971 h 2050774"/>
                <a:gd name="connsiteX22" fmla="*/ 0 w 4704522"/>
                <a:gd name="connsiteY22" fmla="*/ 1280592 h 2050774"/>
                <a:gd name="connsiteX23" fmla="*/ 0 w 4704522"/>
                <a:gd name="connsiteY23" fmla="*/ 865884 h 2050774"/>
                <a:gd name="connsiteX24" fmla="*/ 0 w 4704522"/>
                <a:gd name="connsiteY24" fmla="*/ 341803 h 20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04522" h="2050774" extrusionOk="0">
                  <a:moveTo>
                    <a:pt x="0" y="341803"/>
                  </a:moveTo>
                  <a:cubicBezTo>
                    <a:pt x="-31772" y="133432"/>
                    <a:pt x="111569" y="15561"/>
                    <a:pt x="341803" y="0"/>
                  </a:cubicBezTo>
                  <a:cubicBezTo>
                    <a:pt x="577136" y="-22324"/>
                    <a:pt x="823682" y="75062"/>
                    <a:pt x="996638" y="0"/>
                  </a:cubicBezTo>
                  <a:cubicBezTo>
                    <a:pt x="1169595" y="-75062"/>
                    <a:pt x="1370915" y="26370"/>
                    <a:pt x="1530845" y="0"/>
                  </a:cubicBezTo>
                  <a:cubicBezTo>
                    <a:pt x="1690775" y="-26370"/>
                    <a:pt x="1797207" y="10595"/>
                    <a:pt x="2024844" y="0"/>
                  </a:cubicBezTo>
                  <a:cubicBezTo>
                    <a:pt x="2252481" y="-10595"/>
                    <a:pt x="2333239" y="31127"/>
                    <a:pt x="2639469" y="0"/>
                  </a:cubicBezTo>
                  <a:cubicBezTo>
                    <a:pt x="2945699" y="-31127"/>
                    <a:pt x="2930236" y="22287"/>
                    <a:pt x="3173677" y="0"/>
                  </a:cubicBezTo>
                  <a:cubicBezTo>
                    <a:pt x="3417118" y="-22287"/>
                    <a:pt x="3510089" y="71541"/>
                    <a:pt x="3828512" y="0"/>
                  </a:cubicBezTo>
                  <a:cubicBezTo>
                    <a:pt x="4146935" y="-71541"/>
                    <a:pt x="4192807" y="49434"/>
                    <a:pt x="4362719" y="0"/>
                  </a:cubicBezTo>
                  <a:cubicBezTo>
                    <a:pt x="4527715" y="39334"/>
                    <a:pt x="4682946" y="128004"/>
                    <a:pt x="4704522" y="341803"/>
                  </a:cubicBezTo>
                  <a:cubicBezTo>
                    <a:pt x="4708716" y="469393"/>
                    <a:pt x="4691735" y="640343"/>
                    <a:pt x="4704522" y="770182"/>
                  </a:cubicBezTo>
                  <a:cubicBezTo>
                    <a:pt x="4717309" y="900021"/>
                    <a:pt x="4675189" y="1127814"/>
                    <a:pt x="4704522" y="1225905"/>
                  </a:cubicBezTo>
                  <a:cubicBezTo>
                    <a:pt x="4733855" y="1323996"/>
                    <a:pt x="4692236" y="1512835"/>
                    <a:pt x="4704522" y="1708971"/>
                  </a:cubicBezTo>
                  <a:cubicBezTo>
                    <a:pt x="4734962" y="1935031"/>
                    <a:pt x="4563835" y="2039967"/>
                    <a:pt x="4362719" y="2050774"/>
                  </a:cubicBezTo>
                  <a:cubicBezTo>
                    <a:pt x="4168715" y="2101862"/>
                    <a:pt x="3962352" y="2021435"/>
                    <a:pt x="3788302" y="2050774"/>
                  </a:cubicBezTo>
                  <a:cubicBezTo>
                    <a:pt x="3614252" y="2080113"/>
                    <a:pt x="3333308" y="2018960"/>
                    <a:pt x="3213886" y="2050774"/>
                  </a:cubicBezTo>
                  <a:cubicBezTo>
                    <a:pt x="3094464" y="2082588"/>
                    <a:pt x="2846231" y="2000805"/>
                    <a:pt x="2559051" y="2050774"/>
                  </a:cubicBezTo>
                  <a:cubicBezTo>
                    <a:pt x="2271871" y="2100743"/>
                    <a:pt x="2147114" y="2049178"/>
                    <a:pt x="1984634" y="2050774"/>
                  </a:cubicBezTo>
                  <a:cubicBezTo>
                    <a:pt x="1822154" y="2052370"/>
                    <a:pt x="1659075" y="1996761"/>
                    <a:pt x="1530845" y="2050774"/>
                  </a:cubicBezTo>
                  <a:cubicBezTo>
                    <a:pt x="1402615" y="2104787"/>
                    <a:pt x="1174259" y="2047684"/>
                    <a:pt x="1036847" y="2050774"/>
                  </a:cubicBezTo>
                  <a:cubicBezTo>
                    <a:pt x="899435" y="2053864"/>
                    <a:pt x="591595" y="2033705"/>
                    <a:pt x="341803" y="2050774"/>
                  </a:cubicBezTo>
                  <a:cubicBezTo>
                    <a:pt x="169893" y="2047206"/>
                    <a:pt x="2901" y="1925296"/>
                    <a:pt x="0" y="1708971"/>
                  </a:cubicBezTo>
                  <a:cubicBezTo>
                    <a:pt x="-11217" y="1608440"/>
                    <a:pt x="9859" y="1468876"/>
                    <a:pt x="0" y="1280592"/>
                  </a:cubicBezTo>
                  <a:cubicBezTo>
                    <a:pt x="-9859" y="1092308"/>
                    <a:pt x="7993" y="1021444"/>
                    <a:pt x="0" y="865884"/>
                  </a:cubicBezTo>
                  <a:cubicBezTo>
                    <a:pt x="-7993" y="710324"/>
                    <a:pt x="17367" y="558460"/>
                    <a:pt x="0" y="341803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titulo">
              <a:extLst>
                <a:ext uri="{FF2B5EF4-FFF2-40B4-BE49-F238E27FC236}">
                  <a16:creationId xmlns:a16="http://schemas.microsoft.com/office/drawing/2014/main" id="{1930BA57-D821-2FDE-20BD-DFA6C31B9775}"/>
                </a:ext>
              </a:extLst>
            </p:cNvPr>
            <p:cNvSpPr txBox="1"/>
            <p:nvPr/>
          </p:nvSpPr>
          <p:spPr>
            <a:xfrm>
              <a:off x="3813269" y="1266799"/>
              <a:ext cx="4591984" cy="120032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COMPORTAMENTOS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NÃO VERBAIS </a:t>
              </a:r>
              <a:r>
                <a:rPr lang="pt-BR" sz="2400" dirty="0">
                  <a:solidFill>
                    <a:schemeClr val="accent6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AFETAM</a:t>
              </a:r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 A COMUNICAÇÃO VERBAL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01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71970-34DB-33C1-D8A7-E38E7D96E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ha">
            <a:extLst>
              <a:ext uri="{FF2B5EF4-FFF2-40B4-BE49-F238E27FC236}">
                <a16:creationId xmlns:a16="http://schemas.microsoft.com/office/drawing/2014/main" id="{396AEB22-5376-29F4-FB7D-FA1DCD9BEFE5}"/>
              </a:ext>
            </a:extLst>
          </p:cNvPr>
          <p:cNvSpPr/>
          <p:nvPr/>
        </p:nvSpPr>
        <p:spPr>
          <a:xfrm>
            <a:off x="-186000" y="3383987"/>
            <a:ext cx="12564000" cy="36000"/>
          </a:xfrm>
          <a:custGeom>
            <a:avLst/>
            <a:gdLst>
              <a:gd name="connsiteX0" fmla="*/ 0 w 12564000"/>
              <a:gd name="connsiteY0" fmla="*/ 0 h 36000"/>
              <a:gd name="connsiteX1" fmla="*/ 321080 w 12564000"/>
              <a:gd name="connsiteY1" fmla="*/ 0 h 36000"/>
              <a:gd name="connsiteX2" fmla="*/ 1270360 w 12564000"/>
              <a:gd name="connsiteY2" fmla="*/ 0 h 36000"/>
              <a:gd name="connsiteX3" fmla="*/ 1968360 w 12564000"/>
              <a:gd name="connsiteY3" fmla="*/ 0 h 36000"/>
              <a:gd name="connsiteX4" fmla="*/ 2289440 w 12564000"/>
              <a:gd name="connsiteY4" fmla="*/ 0 h 36000"/>
              <a:gd name="connsiteX5" fmla="*/ 2987440 w 12564000"/>
              <a:gd name="connsiteY5" fmla="*/ 0 h 36000"/>
              <a:gd name="connsiteX6" fmla="*/ 3936720 w 12564000"/>
              <a:gd name="connsiteY6" fmla="*/ 0 h 36000"/>
              <a:gd name="connsiteX7" fmla="*/ 4509080 w 12564000"/>
              <a:gd name="connsiteY7" fmla="*/ 0 h 36000"/>
              <a:gd name="connsiteX8" fmla="*/ 5081440 w 12564000"/>
              <a:gd name="connsiteY8" fmla="*/ 0 h 36000"/>
              <a:gd name="connsiteX9" fmla="*/ 5779440 w 12564000"/>
              <a:gd name="connsiteY9" fmla="*/ 0 h 36000"/>
              <a:gd name="connsiteX10" fmla="*/ 6603080 w 12564000"/>
              <a:gd name="connsiteY10" fmla="*/ 0 h 36000"/>
              <a:gd name="connsiteX11" fmla="*/ 7426720 w 12564000"/>
              <a:gd name="connsiteY11" fmla="*/ 0 h 36000"/>
              <a:gd name="connsiteX12" fmla="*/ 8250360 w 12564000"/>
              <a:gd name="connsiteY12" fmla="*/ 0 h 36000"/>
              <a:gd name="connsiteX13" fmla="*/ 9199640 w 12564000"/>
              <a:gd name="connsiteY13" fmla="*/ 0 h 36000"/>
              <a:gd name="connsiteX14" fmla="*/ 9897640 w 12564000"/>
              <a:gd name="connsiteY14" fmla="*/ 0 h 36000"/>
              <a:gd name="connsiteX15" fmla="*/ 10721280 w 12564000"/>
              <a:gd name="connsiteY15" fmla="*/ 0 h 36000"/>
              <a:gd name="connsiteX16" fmla="*/ 11419280 w 12564000"/>
              <a:gd name="connsiteY16" fmla="*/ 0 h 36000"/>
              <a:gd name="connsiteX17" fmla="*/ 12564000 w 12564000"/>
              <a:gd name="connsiteY17" fmla="*/ 0 h 36000"/>
              <a:gd name="connsiteX18" fmla="*/ 12564000 w 12564000"/>
              <a:gd name="connsiteY18" fmla="*/ 36000 h 36000"/>
              <a:gd name="connsiteX19" fmla="*/ 11614720 w 12564000"/>
              <a:gd name="connsiteY19" fmla="*/ 36000 h 36000"/>
              <a:gd name="connsiteX20" fmla="*/ 11042360 w 12564000"/>
              <a:gd name="connsiteY20" fmla="*/ 36000 h 36000"/>
              <a:gd name="connsiteX21" fmla="*/ 10470000 w 12564000"/>
              <a:gd name="connsiteY21" fmla="*/ 36000 h 36000"/>
              <a:gd name="connsiteX22" fmla="*/ 9897640 w 12564000"/>
              <a:gd name="connsiteY22" fmla="*/ 36000 h 36000"/>
              <a:gd name="connsiteX23" fmla="*/ 9074000 w 12564000"/>
              <a:gd name="connsiteY23" fmla="*/ 36000 h 36000"/>
              <a:gd name="connsiteX24" fmla="*/ 8376000 w 12564000"/>
              <a:gd name="connsiteY24" fmla="*/ 36000 h 36000"/>
              <a:gd name="connsiteX25" fmla="*/ 8054920 w 12564000"/>
              <a:gd name="connsiteY25" fmla="*/ 36000 h 36000"/>
              <a:gd name="connsiteX26" fmla="*/ 7482560 w 12564000"/>
              <a:gd name="connsiteY26" fmla="*/ 36000 h 36000"/>
              <a:gd name="connsiteX27" fmla="*/ 6658920 w 12564000"/>
              <a:gd name="connsiteY27" fmla="*/ 36000 h 36000"/>
              <a:gd name="connsiteX28" fmla="*/ 6212200 w 12564000"/>
              <a:gd name="connsiteY28" fmla="*/ 36000 h 36000"/>
              <a:gd name="connsiteX29" fmla="*/ 5262920 w 12564000"/>
              <a:gd name="connsiteY29" fmla="*/ 36000 h 36000"/>
              <a:gd name="connsiteX30" fmla="*/ 4313640 w 12564000"/>
              <a:gd name="connsiteY30" fmla="*/ 36000 h 36000"/>
              <a:gd name="connsiteX31" fmla="*/ 3615640 w 12564000"/>
              <a:gd name="connsiteY31" fmla="*/ 36000 h 36000"/>
              <a:gd name="connsiteX32" fmla="*/ 2666360 w 12564000"/>
              <a:gd name="connsiteY32" fmla="*/ 36000 h 36000"/>
              <a:gd name="connsiteX33" fmla="*/ 1968360 w 12564000"/>
              <a:gd name="connsiteY33" fmla="*/ 36000 h 36000"/>
              <a:gd name="connsiteX34" fmla="*/ 1144720 w 12564000"/>
              <a:gd name="connsiteY34" fmla="*/ 36000 h 36000"/>
              <a:gd name="connsiteX35" fmla="*/ 823640 w 12564000"/>
              <a:gd name="connsiteY35" fmla="*/ 36000 h 36000"/>
              <a:gd name="connsiteX36" fmla="*/ 0 w 12564000"/>
              <a:gd name="connsiteY36" fmla="*/ 36000 h 36000"/>
              <a:gd name="connsiteX37" fmla="*/ 0 w 12564000"/>
              <a:gd name="connsiteY37" fmla="*/ 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564000" h="36000" fill="none" extrusionOk="0">
                <a:moveTo>
                  <a:pt x="0" y="0"/>
                </a:moveTo>
                <a:cubicBezTo>
                  <a:pt x="143369" y="-314"/>
                  <a:pt x="173233" y="-15117"/>
                  <a:pt x="321080" y="0"/>
                </a:cubicBezTo>
                <a:cubicBezTo>
                  <a:pt x="468927" y="15117"/>
                  <a:pt x="863031" y="29091"/>
                  <a:pt x="1270360" y="0"/>
                </a:cubicBezTo>
                <a:cubicBezTo>
                  <a:pt x="1677689" y="-29091"/>
                  <a:pt x="1823623" y="-24239"/>
                  <a:pt x="1968360" y="0"/>
                </a:cubicBezTo>
                <a:cubicBezTo>
                  <a:pt x="2113097" y="24239"/>
                  <a:pt x="2156513" y="5140"/>
                  <a:pt x="2289440" y="0"/>
                </a:cubicBezTo>
                <a:cubicBezTo>
                  <a:pt x="2422367" y="-5140"/>
                  <a:pt x="2759872" y="-21562"/>
                  <a:pt x="2987440" y="0"/>
                </a:cubicBezTo>
                <a:cubicBezTo>
                  <a:pt x="3215008" y="21562"/>
                  <a:pt x="3682553" y="28070"/>
                  <a:pt x="3936720" y="0"/>
                </a:cubicBezTo>
                <a:cubicBezTo>
                  <a:pt x="4190887" y="-28070"/>
                  <a:pt x="4373947" y="-13357"/>
                  <a:pt x="4509080" y="0"/>
                </a:cubicBezTo>
                <a:cubicBezTo>
                  <a:pt x="4644213" y="13357"/>
                  <a:pt x="4837628" y="-23079"/>
                  <a:pt x="5081440" y="0"/>
                </a:cubicBezTo>
                <a:cubicBezTo>
                  <a:pt x="5325252" y="23079"/>
                  <a:pt x="5586612" y="16132"/>
                  <a:pt x="5779440" y="0"/>
                </a:cubicBezTo>
                <a:cubicBezTo>
                  <a:pt x="5972268" y="-16132"/>
                  <a:pt x="6255124" y="30767"/>
                  <a:pt x="6603080" y="0"/>
                </a:cubicBezTo>
                <a:cubicBezTo>
                  <a:pt x="6951036" y="-30767"/>
                  <a:pt x="7153820" y="-40033"/>
                  <a:pt x="7426720" y="0"/>
                </a:cubicBezTo>
                <a:cubicBezTo>
                  <a:pt x="7699620" y="40033"/>
                  <a:pt x="7978977" y="-11015"/>
                  <a:pt x="8250360" y="0"/>
                </a:cubicBezTo>
                <a:cubicBezTo>
                  <a:pt x="8521743" y="11015"/>
                  <a:pt x="8935672" y="43742"/>
                  <a:pt x="9199640" y="0"/>
                </a:cubicBezTo>
                <a:cubicBezTo>
                  <a:pt x="9463608" y="-43742"/>
                  <a:pt x="9633964" y="18381"/>
                  <a:pt x="9897640" y="0"/>
                </a:cubicBezTo>
                <a:cubicBezTo>
                  <a:pt x="10161316" y="-18381"/>
                  <a:pt x="10443540" y="-25917"/>
                  <a:pt x="10721280" y="0"/>
                </a:cubicBezTo>
                <a:cubicBezTo>
                  <a:pt x="10999020" y="25917"/>
                  <a:pt x="11258362" y="10934"/>
                  <a:pt x="11419280" y="0"/>
                </a:cubicBezTo>
                <a:cubicBezTo>
                  <a:pt x="11580198" y="-10934"/>
                  <a:pt x="12034454" y="-27769"/>
                  <a:pt x="12564000" y="0"/>
                </a:cubicBezTo>
                <a:cubicBezTo>
                  <a:pt x="12564218" y="8173"/>
                  <a:pt x="12562323" y="23620"/>
                  <a:pt x="12564000" y="36000"/>
                </a:cubicBezTo>
                <a:cubicBezTo>
                  <a:pt x="12113797" y="71656"/>
                  <a:pt x="11843461" y="27570"/>
                  <a:pt x="11614720" y="36000"/>
                </a:cubicBezTo>
                <a:cubicBezTo>
                  <a:pt x="11385979" y="44430"/>
                  <a:pt x="11185966" y="26105"/>
                  <a:pt x="11042360" y="36000"/>
                </a:cubicBezTo>
                <a:cubicBezTo>
                  <a:pt x="10898754" y="45895"/>
                  <a:pt x="10640365" y="10741"/>
                  <a:pt x="10470000" y="36000"/>
                </a:cubicBezTo>
                <a:cubicBezTo>
                  <a:pt x="10299635" y="61259"/>
                  <a:pt x="10099662" y="54983"/>
                  <a:pt x="9897640" y="36000"/>
                </a:cubicBezTo>
                <a:cubicBezTo>
                  <a:pt x="9695618" y="17017"/>
                  <a:pt x="9380149" y="7524"/>
                  <a:pt x="9074000" y="36000"/>
                </a:cubicBezTo>
                <a:cubicBezTo>
                  <a:pt x="8767851" y="64476"/>
                  <a:pt x="8592002" y="14002"/>
                  <a:pt x="8376000" y="36000"/>
                </a:cubicBezTo>
                <a:cubicBezTo>
                  <a:pt x="8159998" y="57998"/>
                  <a:pt x="8155445" y="33718"/>
                  <a:pt x="8054920" y="36000"/>
                </a:cubicBezTo>
                <a:cubicBezTo>
                  <a:pt x="7954395" y="38282"/>
                  <a:pt x="7640604" y="21516"/>
                  <a:pt x="7482560" y="36000"/>
                </a:cubicBezTo>
                <a:cubicBezTo>
                  <a:pt x="7324516" y="50484"/>
                  <a:pt x="6981260" y="26954"/>
                  <a:pt x="6658920" y="36000"/>
                </a:cubicBezTo>
                <a:cubicBezTo>
                  <a:pt x="6336580" y="45046"/>
                  <a:pt x="6410143" y="21269"/>
                  <a:pt x="6212200" y="36000"/>
                </a:cubicBezTo>
                <a:cubicBezTo>
                  <a:pt x="6014257" y="50731"/>
                  <a:pt x="5600280" y="43484"/>
                  <a:pt x="5262920" y="36000"/>
                </a:cubicBezTo>
                <a:cubicBezTo>
                  <a:pt x="4925560" y="28516"/>
                  <a:pt x="4568796" y="60930"/>
                  <a:pt x="4313640" y="36000"/>
                </a:cubicBezTo>
                <a:cubicBezTo>
                  <a:pt x="4058484" y="11070"/>
                  <a:pt x="3956030" y="15743"/>
                  <a:pt x="3615640" y="36000"/>
                </a:cubicBezTo>
                <a:cubicBezTo>
                  <a:pt x="3275250" y="56257"/>
                  <a:pt x="2930678" y="5718"/>
                  <a:pt x="2666360" y="36000"/>
                </a:cubicBezTo>
                <a:cubicBezTo>
                  <a:pt x="2402042" y="66282"/>
                  <a:pt x="2122822" y="22129"/>
                  <a:pt x="1968360" y="36000"/>
                </a:cubicBezTo>
                <a:cubicBezTo>
                  <a:pt x="1813898" y="49871"/>
                  <a:pt x="1453728" y="11843"/>
                  <a:pt x="1144720" y="36000"/>
                </a:cubicBezTo>
                <a:cubicBezTo>
                  <a:pt x="835712" y="60157"/>
                  <a:pt x="908576" y="45611"/>
                  <a:pt x="823640" y="36000"/>
                </a:cubicBezTo>
                <a:cubicBezTo>
                  <a:pt x="738704" y="26389"/>
                  <a:pt x="291845" y="25895"/>
                  <a:pt x="0" y="36000"/>
                </a:cubicBezTo>
                <a:cubicBezTo>
                  <a:pt x="289" y="25854"/>
                  <a:pt x="1385" y="16808"/>
                  <a:pt x="0" y="0"/>
                </a:cubicBezTo>
                <a:close/>
              </a:path>
              <a:path w="12564000" h="36000" stroke="0" extrusionOk="0">
                <a:moveTo>
                  <a:pt x="0" y="0"/>
                </a:moveTo>
                <a:cubicBezTo>
                  <a:pt x="225523" y="-23199"/>
                  <a:pt x="446576" y="-9295"/>
                  <a:pt x="572360" y="0"/>
                </a:cubicBezTo>
                <a:cubicBezTo>
                  <a:pt x="698144" y="9295"/>
                  <a:pt x="813018" y="-13977"/>
                  <a:pt x="893440" y="0"/>
                </a:cubicBezTo>
                <a:cubicBezTo>
                  <a:pt x="973862" y="13977"/>
                  <a:pt x="1648890" y="2893"/>
                  <a:pt x="1842720" y="0"/>
                </a:cubicBezTo>
                <a:cubicBezTo>
                  <a:pt x="2036550" y="-2893"/>
                  <a:pt x="2152952" y="15299"/>
                  <a:pt x="2415080" y="0"/>
                </a:cubicBezTo>
                <a:cubicBezTo>
                  <a:pt x="2677208" y="-15299"/>
                  <a:pt x="2753648" y="-10133"/>
                  <a:pt x="2987440" y="0"/>
                </a:cubicBezTo>
                <a:cubicBezTo>
                  <a:pt x="3221232" y="10133"/>
                  <a:pt x="3676543" y="23135"/>
                  <a:pt x="3936720" y="0"/>
                </a:cubicBezTo>
                <a:cubicBezTo>
                  <a:pt x="4196897" y="-23135"/>
                  <a:pt x="4228855" y="19147"/>
                  <a:pt x="4383440" y="0"/>
                </a:cubicBezTo>
                <a:cubicBezTo>
                  <a:pt x="4538025" y="-19147"/>
                  <a:pt x="5053329" y="18991"/>
                  <a:pt x="5332720" y="0"/>
                </a:cubicBezTo>
                <a:cubicBezTo>
                  <a:pt x="5612111" y="-18991"/>
                  <a:pt x="5930990" y="-39795"/>
                  <a:pt x="6282000" y="0"/>
                </a:cubicBezTo>
                <a:cubicBezTo>
                  <a:pt x="6633010" y="39795"/>
                  <a:pt x="6769330" y="8441"/>
                  <a:pt x="6980000" y="0"/>
                </a:cubicBezTo>
                <a:cubicBezTo>
                  <a:pt x="7190670" y="-8441"/>
                  <a:pt x="7631313" y="42749"/>
                  <a:pt x="7929280" y="0"/>
                </a:cubicBezTo>
                <a:cubicBezTo>
                  <a:pt x="8227247" y="-42749"/>
                  <a:pt x="8244771" y="-7792"/>
                  <a:pt x="8501640" y="0"/>
                </a:cubicBezTo>
                <a:cubicBezTo>
                  <a:pt x="8758509" y="7792"/>
                  <a:pt x="8797205" y="-1504"/>
                  <a:pt x="9074000" y="0"/>
                </a:cubicBezTo>
                <a:cubicBezTo>
                  <a:pt x="9350795" y="1504"/>
                  <a:pt x="9718225" y="-36401"/>
                  <a:pt x="9897640" y="0"/>
                </a:cubicBezTo>
                <a:cubicBezTo>
                  <a:pt x="10077055" y="36401"/>
                  <a:pt x="10275537" y="-18283"/>
                  <a:pt x="10470000" y="0"/>
                </a:cubicBezTo>
                <a:cubicBezTo>
                  <a:pt x="10664463" y="18283"/>
                  <a:pt x="11214637" y="39765"/>
                  <a:pt x="11419280" y="0"/>
                </a:cubicBezTo>
                <a:cubicBezTo>
                  <a:pt x="11623923" y="-39765"/>
                  <a:pt x="12040596" y="56644"/>
                  <a:pt x="12564000" y="0"/>
                </a:cubicBezTo>
                <a:cubicBezTo>
                  <a:pt x="12564020" y="8387"/>
                  <a:pt x="12565731" y="20446"/>
                  <a:pt x="12564000" y="36000"/>
                </a:cubicBezTo>
                <a:cubicBezTo>
                  <a:pt x="12340576" y="20178"/>
                  <a:pt x="11982649" y="71659"/>
                  <a:pt x="11740360" y="36000"/>
                </a:cubicBezTo>
                <a:cubicBezTo>
                  <a:pt x="11498071" y="341"/>
                  <a:pt x="11412482" y="23377"/>
                  <a:pt x="11293640" y="36000"/>
                </a:cubicBezTo>
                <a:cubicBezTo>
                  <a:pt x="11174798" y="48623"/>
                  <a:pt x="10627784" y="-5352"/>
                  <a:pt x="10344360" y="36000"/>
                </a:cubicBezTo>
                <a:cubicBezTo>
                  <a:pt x="10060936" y="77352"/>
                  <a:pt x="9992613" y="34833"/>
                  <a:pt x="9646360" y="36000"/>
                </a:cubicBezTo>
                <a:cubicBezTo>
                  <a:pt x="9300107" y="37167"/>
                  <a:pt x="9409430" y="20311"/>
                  <a:pt x="9199640" y="36000"/>
                </a:cubicBezTo>
                <a:cubicBezTo>
                  <a:pt x="8989850" y="51689"/>
                  <a:pt x="8668491" y="36586"/>
                  <a:pt x="8501640" y="36000"/>
                </a:cubicBezTo>
                <a:cubicBezTo>
                  <a:pt x="8334789" y="35414"/>
                  <a:pt x="8283703" y="33002"/>
                  <a:pt x="8180560" y="36000"/>
                </a:cubicBezTo>
                <a:cubicBezTo>
                  <a:pt x="8077417" y="38998"/>
                  <a:pt x="8004781" y="42136"/>
                  <a:pt x="7859480" y="36000"/>
                </a:cubicBezTo>
                <a:cubicBezTo>
                  <a:pt x="7714179" y="29864"/>
                  <a:pt x="7468999" y="41452"/>
                  <a:pt x="7161480" y="36000"/>
                </a:cubicBezTo>
                <a:cubicBezTo>
                  <a:pt x="6853961" y="30548"/>
                  <a:pt x="6816516" y="20163"/>
                  <a:pt x="6714760" y="36000"/>
                </a:cubicBezTo>
                <a:cubicBezTo>
                  <a:pt x="6613004" y="51837"/>
                  <a:pt x="6074712" y="8733"/>
                  <a:pt x="5891120" y="36000"/>
                </a:cubicBezTo>
                <a:cubicBezTo>
                  <a:pt x="5707528" y="63267"/>
                  <a:pt x="5650358" y="54944"/>
                  <a:pt x="5444400" y="36000"/>
                </a:cubicBezTo>
                <a:cubicBezTo>
                  <a:pt x="5238442" y="17056"/>
                  <a:pt x="4984240" y="28044"/>
                  <a:pt x="4620760" y="36000"/>
                </a:cubicBezTo>
                <a:cubicBezTo>
                  <a:pt x="4257280" y="43956"/>
                  <a:pt x="4444074" y="20628"/>
                  <a:pt x="4299680" y="36000"/>
                </a:cubicBezTo>
                <a:cubicBezTo>
                  <a:pt x="4155286" y="51372"/>
                  <a:pt x="3655513" y="43217"/>
                  <a:pt x="3476040" y="36000"/>
                </a:cubicBezTo>
                <a:cubicBezTo>
                  <a:pt x="3296567" y="28783"/>
                  <a:pt x="3200794" y="56362"/>
                  <a:pt x="3029320" y="36000"/>
                </a:cubicBezTo>
                <a:cubicBezTo>
                  <a:pt x="2857846" y="15638"/>
                  <a:pt x="2825706" y="20645"/>
                  <a:pt x="2708240" y="36000"/>
                </a:cubicBezTo>
                <a:cubicBezTo>
                  <a:pt x="2590774" y="51355"/>
                  <a:pt x="2462024" y="14272"/>
                  <a:pt x="2261520" y="36000"/>
                </a:cubicBezTo>
                <a:cubicBezTo>
                  <a:pt x="2061016" y="57728"/>
                  <a:pt x="1613358" y="-3215"/>
                  <a:pt x="1437880" y="36000"/>
                </a:cubicBezTo>
                <a:cubicBezTo>
                  <a:pt x="1262402" y="75215"/>
                  <a:pt x="1111851" y="32085"/>
                  <a:pt x="991160" y="36000"/>
                </a:cubicBezTo>
                <a:cubicBezTo>
                  <a:pt x="870469" y="39915"/>
                  <a:pt x="805653" y="39220"/>
                  <a:pt x="670080" y="36000"/>
                </a:cubicBezTo>
                <a:cubicBezTo>
                  <a:pt x="534507" y="32780"/>
                  <a:pt x="223930" y="50526"/>
                  <a:pt x="0" y="36000"/>
                </a:cubicBezTo>
                <a:cubicBezTo>
                  <a:pt x="1138" y="18313"/>
                  <a:pt x="-1140" y="857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VATAR6">
            <a:extLst>
              <a:ext uri="{FF2B5EF4-FFF2-40B4-BE49-F238E27FC236}">
                <a16:creationId xmlns:a16="http://schemas.microsoft.com/office/drawing/2014/main" id="{E9CE8D70-616C-ED01-1DE5-4F7B37D32103}"/>
              </a:ext>
            </a:extLst>
          </p:cNvPr>
          <p:cNvGrpSpPr/>
          <p:nvPr/>
        </p:nvGrpSpPr>
        <p:grpSpPr>
          <a:xfrm>
            <a:off x="8481393" y="2103008"/>
            <a:ext cx="981703" cy="1299488"/>
            <a:chOff x="3975562" y="3694880"/>
            <a:chExt cx="981703" cy="1299488"/>
          </a:xfrm>
          <a:solidFill>
            <a:schemeClr val="bg1"/>
          </a:solidFill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3DB7E65-E18B-78F8-3AE6-417C1A42A6C2}"/>
                </a:ext>
              </a:extLst>
            </p:cNvPr>
            <p:cNvSpPr/>
            <p:nvPr/>
          </p:nvSpPr>
          <p:spPr>
            <a:xfrm>
              <a:off x="4321715" y="3955112"/>
              <a:ext cx="31404" cy="55205"/>
            </a:xfrm>
            <a:custGeom>
              <a:avLst/>
              <a:gdLst>
                <a:gd name="connsiteX0" fmla="*/ 18046 w 31404"/>
                <a:gd name="connsiteY0" fmla="*/ 182 h 55205"/>
                <a:gd name="connsiteX1" fmla="*/ 5930 w 31404"/>
                <a:gd name="connsiteY1" fmla="*/ 5364 h 55205"/>
                <a:gd name="connsiteX2" fmla="*/ 5321 w 31404"/>
                <a:gd name="connsiteY2" fmla="*/ 6383 h 55205"/>
                <a:gd name="connsiteX3" fmla="*/ 2435 w 31404"/>
                <a:gd name="connsiteY3" fmla="*/ 10554 h 55205"/>
                <a:gd name="connsiteX4" fmla="*/ 25 w 31404"/>
                <a:gd name="connsiteY4" fmla="*/ 22556 h 55205"/>
                <a:gd name="connsiteX5" fmla="*/ 739 w 31404"/>
                <a:gd name="connsiteY5" fmla="*/ 32748 h 55205"/>
                <a:gd name="connsiteX6" fmla="*/ 863 w 31404"/>
                <a:gd name="connsiteY6" fmla="*/ 39768 h 55205"/>
                <a:gd name="connsiteX7" fmla="*/ 4292 w 31404"/>
                <a:gd name="connsiteY7" fmla="*/ 49902 h 55205"/>
                <a:gd name="connsiteX8" fmla="*/ 17389 w 31404"/>
                <a:gd name="connsiteY8" fmla="*/ 54903 h 55205"/>
                <a:gd name="connsiteX9" fmla="*/ 28533 w 31404"/>
                <a:gd name="connsiteY9" fmla="*/ 45578 h 55205"/>
                <a:gd name="connsiteX10" fmla="*/ 30305 w 31404"/>
                <a:gd name="connsiteY10" fmla="*/ 35939 h 55205"/>
                <a:gd name="connsiteX11" fmla="*/ 31143 w 31404"/>
                <a:gd name="connsiteY11" fmla="*/ 30176 h 55205"/>
                <a:gd name="connsiteX12" fmla="*/ 28295 w 31404"/>
                <a:gd name="connsiteY12" fmla="*/ 8592 h 55205"/>
                <a:gd name="connsiteX13" fmla="*/ 18046 w 31404"/>
                <a:gd name="connsiteY13" fmla="*/ 182 h 5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04" h="55205">
                  <a:moveTo>
                    <a:pt x="18046" y="182"/>
                  </a:moveTo>
                  <a:cubicBezTo>
                    <a:pt x="13369" y="-685"/>
                    <a:pt x="8683" y="1630"/>
                    <a:pt x="5930" y="5364"/>
                  </a:cubicBezTo>
                  <a:lnTo>
                    <a:pt x="5321" y="6383"/>
                  </a:lnTo>
                  <a:cubicBezTo>
                    <a:pt x="4159" y="7602"/>
                    <a:pt x="3168" y="9002"/>
                    <a:pt x="2435" y="10554"/>
                  </a:cubicBezTo>
                  <a:cubicBezTo>
                    <a:pt x="749" y="14155"/>
                    <a:pt x="158" y="18594"/>
                    <a:pt x="25" y="22556"/>
                  </a:cubicBezTo>
                  <a:cubicBezTo>
                    <a:pt x="-89" y="25966"/>
                    <a:pt x="196" y="29376"/>
                    <a:pt x="739" y="32748"/>
                  </a:cubicBezTo>
                  <a:cubicBezTo>
                    <a:pt x="711" y="35091"/>
                    <a:pt x="730" y="37444"/>
                    <a:pt x="863" y="39768"/>
                  </a:cubicBezTo>
                  <a:cubicBezTo>
                    <a:pt x="1073" y="43320"/>
                    <a:pt x="2120" y="47026"/>
                    <a:pt x="4292" y="49902"/>
                  </a:cubicBezTo>
                  <a:cubicBezTo>
                    <a:pt x="7254" y="53817"/>
                    <a:pt x="12531" y="56055"/>
                    <a:pt x="17389" y="54903"/>
                  </a:cubicBezTo>
                  <a:cubicBezTo>
                    <a:pt x="22466" y="53703"/>
                    <a:pt x="26438" y="50369"/>
                    <a:pt x="28533" y="45578"/>
                  </a:cubicBezTo>
                  <a:cubicBezTo>
                    <a:pt x="29876" y="42521"/>
                    <a:pt x="30152" y="39225"/>
                    <a:pt x="30305" y="35939"/>
                  </a:cubicBezTo>
                  <a:cubicBezTo>
                    <a:pt x="30724" y="34005"/>
                    <a:pt x="30972" y="32033"/>
                    <a:pt x="31143" y="30176"/>
                  </a:cubicBezTo>
                  <a:cubicBezTo>
                    <a:pt x="31762" y="23289"/>
                    <a:pt x="31457" y="14907"/>
                    <a:pt x="28295" y="8592"/>
                  </a:cubicBezTo>
                  <a:cubicBezTo>
                    <a:pt x="26181" y="4392"/>
                    <a:pt x="22799" y="1068"/>
                    <a:pt x="18046" y="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017B8C1C-69DC-6C6F-5B59-F42F1799BD9D}"/>
                </a:ext>
              </a:extLst>
            </p:cNvPr>
            <p:cNvSpPr/>
            <p:nvPr/>
          </p:nvSpPr>
          <p:spPr>
            <a:xfrm>
              <a:off x="4536713" y="3955112"/>
              <a:ext cx="31389" cy="55205"/>
            </a:xfrm>
            <a:custGeom>
              <a:avLst/>
              <a:gdLst>
                <a:gd name="connsiteX0" fmla="*/ 863 w 31389"/>
                <a:gd name="connsiteY0" fmla="*/ 39768 h 55205"/>
                <a:gd name="connsiteX1" fmla="*/ 4292 w 31389"/>
                <a:gd name="connsiteY1" fmla="*/ 49902 h 55205"/>
                <a:gd name="connsiteX2" fmla="*/ 17380 w 31389"/>
                <a:gd name="connsiteY2" fmla="*/ 54903 h 55205"/>
                <a:gd name="connsiteX3" fmla="*/ 28524 w 31389"/>
                <a:gd name="connsiteY3" fmla="*/ 45578 h 55205"/>
                <a:gd name="connsiteX4" fmla="*/ 30295 w 31389"/>
                <a:gd name="connsiteY4" fmla="*/ 35939 h 55205"/>
                <a:gd name="connsiteX5" fmla="*/ 31124 w 31389"/>
                <a:gd name="connsiteY5" fmla="*/ 30176 h 55205"/>
                <a:gd name="connsiteX6" fmla="*/ 28276 w 31389"/>
                <a:gd name="connsiteY6" fmla="*/ 8592 h 55205"/>
                <a:gd name="connsiteX7" fmla="*/ 18046 w 31389"/>
                <a:gd name="connsiteY7" fmla="*/ 182 h 55205"/>
                <a:gd name="connsiteX8" fmla="*/ 5930 w 31389"/>
                <a:gd name="connsiteY8" fmla="*/ 5364 h 55205"/>
                <a:gd name="connsiteX9" fmla="*/ 5321 w 31389"/>
                <a:gd name="connsiteY9" fmla="*/ 6383 h 55205"/>
                <a:gd name="connsiteX10" fmla="*/ 2435 w 31389"/>
                <a:gd name="connsiteY10" fmla="*/ 10554 h 55205"/>
                <a:gd name="connsiteX11" fmla="*/ 25 w 31389"/>
                <a:gd name="connsiteY11" fmla="*/ 22556 h 55205"/>
                <a:gd name="connsiteX12" fmla="*/ 739 w 31389"/>
                <a:gd name="connsiteY12" fmla="*/ 32748 h 55205"/>
                <a:gd name="connsiteX13" fmla="*/ 863 w 31389"/>
                <a:gd name="connsiteY13" fmla="*/ 39768 h 5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89" h="55205">
                  <a:moveTo>
                    <a:pt x="863" y="39768"/>
                  </a:moveTo>
                  <a:cubicBezTo>
                    <a:pt x="1073" y="43320"/>
                    <a:pt x="2120" y="47026"/>
                    <a:pt x="4292" y="49902"/>
                  </a:cubicBezTo>
                  <a:cubicBezTo>
                    <a:pt x="7254" y="53817"/>
                    <a:pt x="12522" y="56055"/>
                    <a:pt x="17380" y="54903"/>
                  </a:cubicBezTo>
                  <a:cubicBezTo>
                    <a:pt x="22456" y="53703"/>
                    <a:pt x="26428" y="50369"/>
                    <a:pt x="28524" y="45578"/>
                  </a:cubicBezTo>
                  <a:cubicBezTo>
                    <a:pt x="29867" y="42521"/>
                    <a:pt x="30143" y="39225"/>
                    <a:pt x="30295" y="35939"/>
                  </a:cubicBezTo>
                  <a:cubicBezTo>
                    <a:pt x="30714" y="34005"/>
                    <a:pt x="30962" y="32033"/>
                    <a:pt x="31124" y="30176"/>
                  </a:cubicBezTo>
                  <a:cubicBezTo>
                    <a:pt x="31753" y="23289"/>
                    <a:pt x="31438" y="14907"/>
                    <a:pt x="28276" y="8592"/>
                  </a:cubicBezTo>
                  <a:cubicBezTo>
                    <a:pt x="26181" y="4392"/>
                    <a:pt x="22790" y="1077"/>
                    <a:pt x="18046" y="182"/>
                  </a:cubicBezTo>
                  <a:cubicBezTo>
                    <a:pt x="13369" y="-685"/>
                    <a:pt x="8683" y="1630"/>
                    <a:pt x="5930" y="5364"/>
                  </a:cubicBezTo>
                  <a:lnTo>
                    <a:pt x="5321" y="6383"/>
                  </a:lnTo>
                  <a:cubicBezTo>
                    <a:pt x="4159" y="7602"/>
                    <a:pt x="3159" y="9002"/>
                    <a:pt x="2435" y="10554"/>
                  </a:cubicBezTo>
                  <a:cubicBezTo>
                    <a:pt x="749" y="14155"/>
                    <a:pt x="158" y="18594"/>
                    <a:pt x="25" y="22556"/>
                  </a:cubicBezTo>
                  <a:cubicBezTo>
                    <a:pt x="-89" y="25966"/>
                    <a:pt x="196" y="29376"/>
                    <a:pt x="739" y="32748"/>
                  </a:cubicBezTo>
                  <a:cubicBezTo>
                    <a:pt x="701" y="35091"/>
                    <a:pt x="720" y="37444"/>
                    <a:pt x="863" y="39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783D7C5-DCB2-F973-F0AB-846869A6C5AB}"/>
                </a:ext>
              </a:extLst>
            </p:cNvPr>
            <p:cNvSpPr/>
            <p:nvPr/>
          </p:nvSpPr>
          <p:spPr>
            <a:xfrm>
              <a:off x="4391231" y="4032992"/>
              <a:ext cx="99231" cy="39618"/>
            </a:xfrm>
            <a:custGeom>
              <a:avLst/>
              <a:gdLst>
                <a:gd name="connsiteX0" fmla="*/ 98434 w 99231"/>
                <a:gd name="connsiteY0" fmla="*/ 12008 h 39618"/>
                <a:gd name="connsiteX1" fmla="*/ 83052 w 99231"/>
                <a:gd name="connsiteY1" fmla="*/ 3178 h 39618"/>
                <a:gd name="connsiteX2" fmla="*/ 68821 w 99231"/>
                <a:gd name="connsiteY2" fmla="*/ 16437 h 39618"/>
                <a:gd name="connsiteX3" fmla="*/ 48752 w 99231"/>
                <a:gd name="connsiteY3" fmla="*/ 21752 h 39618"/>
                <a:gd name="connsiteX4" fmla="*/ 26311 w 99231"/>
                <a:gd name="connsiteY4" fmla="*/ 18390 h 39618"/>
                <a:gd name="connsiteX5" fmla="*/ 14853 w 99231"/>
                <a:gd name="connsiteY5" fmla="*/ 14075 h 39618"/>
                <a:gd name="connsiteX6" fmla="*/ 3156 w 99231"/>
                <a:gd name="connsiteY6" fmla="*/ 10198 h 39618"/>
                <a:gd name="connsiteX7" fmla="*/ 60 w 99231"/>
                <a:gd name="connsiteY7" fmla="*/ 13370 h 39618"/>
                <a:gd name="connsiteX8" fmla="*/ 20729 w 99231"/>
                <a:gd name="connsiteY8" fmla="*/ 32744 h 39618"/>
                <a:gd name="connsiteX9" fmla="*/ 51371 w 99231"/>
                <a:gd name="connsiteY9" fmla="*/ 39574 h 39618"/>
                <a:gd name="connsiteX10" fmla="*/ 77146 w 99231"/>
                <a:gd name="connsiteY10" fmla="*/ 32554 h 39618"/>
                <a:gd name="connsiteX11" fmla="*/ 98434 w 99231"/>
                <a:gd name="connsiteY11" fmla="*/ 12008 h 3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231" h="39618">
                  <a:moveTo>
                    <a:pt x="98434" y="12008"/>
                  </a:moveTo>
                  <a:cubicBezTo>
                    <a:pt x="102578" y="2302"/>
                    <a:pt x="89538" y="-4194"/>
                    <a:pt x="83052" y="3178"/>
                  </a:cubicBezTo>
                  <a:cubicBezTo>
                    <a:pt x="78527" y="8322"/>
                    <a:pt x="75051" y="13123"/>
                    <a:pt x="68821" y="16437"/>
                  </a:cubicBezTo>
                  <a:cubicBezTo>
                    <a:pt x="62649" y="19723"/>
                    <a:pt x="55753" y="21590"/>
                    <a:pt x="48752" y="21752"/>
                  </a:cubicBezTo>
                  <a:cubicBezTo>
                    <a:pt x="41151" y="21924"/>
                    <a:pt x="33617" y="20324"/>
                    <a:pt x="26311" y="18390"/>
                  </a:cubicBezTo>
                  <a:cubicBezTo>
                    <a:pt x="22358" y="17342"/>
                    <a:pt x="18529" y="15866"/>
                    <a:pt x="14853" y="14075"/>
                  </a:cubicBezTo>
                  <a:cubicBezTo>
                    <a:pt x="10985" y="12189"/>
                    <a:pt x="7556" y="10236"/>
                    <a:pt x="3156" y="10198"/>
                  </a:cubicBezTo>
                  <a:cubicBezTo>
                    <a:pt x="1489" y="10189"/>
                    <a:pt x="-359" y="11427"/>
                    <a:pt x="60" y="13370"/>
                  </a:cubicBezTo>
                  <a:cubicBezTo>
                    <a:pt x="2070" y="22609"/>
                    <a:pt x="13071" y="28458"/>
                    <a:pt x="20729" y="32744"/>
                  </a:cubicBezTo>
                  <a:cubicBezTo>
                    <a:pt x="29997" y="37935"/>
                    <a:pt x="40827" y="39954"/>
                    <a:pt x="51371" y="39574"/>
                  </a:cubicBezTo>
                  <a:cubicBezTo>
                    <a:pt x="60239" y="39259"/>
                    <a:pt x="69355" y="36802"/>
                    <a:pt x="77146" y="32554"/>
                  </a:cubicBezTo>
                  <a:cubicBezTo>
                    <a:pt x="85585" y="27953"/>
                    <a:pt x="94567" y="21085"/>
                    <a:pt x="98434" y="120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41EB3EE4-EF24-A880-B58C-B7726C9C2E18}"/>
                </a:ext>
              </a:extLst>
            </p:cNvPr>
            <p:cNvSpPr/>
            <p:nvPr/>
          </p:nvSpPr>
          <p:spPr>
            <a:xfrm>
              <a:off x="3975562" y="3694880"/>
              <a:ext cx="981703" cy="1299488"/>
            </a:xfrm>
            <a:custGeom>
              <a:avLst/>
              <a:gdLst>
                <a:gd name="connsiteX0" fmla="*/ 978971 w 981703"/>
                <a:gd name="connsiteY0" fmla="*/ 1235040 h 1299488"/>
                <a:gd name="connsiteX1" fmla="*/ 947986 w 981703"/>
                <a:gd name="connsiteY1" fmla="*/ 1214714 h 1299488"/>
                <a:gd name="connsiteX2" fmla="*/ 897561 w 981703"/>
                <a:gd name="connsiteY2" fmla="*/ 1206037 h 1299488"/>
                <a:gd name="connsiteX3" fmla="*/ 790538 w 981703"/>
                <a:gd name="connsiteY3" fmla="*/ 1209122 h 1299488"/>
                <a:gd name="connsiteX4" fmla="*/ 786223 w 981703"/>
                <a:gd name="connsiteY4" fmla="*/ 1210742 h 1299488"/>
                <a:gd name="connsiteX5" fmla="*/ 764506 w 981703"/>
                <a:gd name="connsiteY5" fmla="*/ 1186491 h 1299488"/>
                <a:gd name="connsiteX6" fmla="*/ 832914 w 981703"/>
                <a:gd name="connsiteY6" fmla="*/ 1009250 h 1299488"/>
                <a:gd name="connsiteX7" fmla="*/ 835696 w 981703"/>
                <a:gd name="connsiteY7" fmla="*/ 910590 h 1299488"/>
                <a:gd name="connsiteX8" fmla="*/ 825656 w 981703"/>
                <a:gd name="connsiteY8" fmla="*/ 819522 h 1299488"/>
                <a:gd name="connsiteX9" fmla="*/ 826637 w 981703"/>
                <a:gd name="connsiteY9" fmla="*/ 818293 h 1299488"/>
                <a:gd name="connsiteX10" fmla="*/ 824875 w 981703"/>
                <a:gd name="connsiteY10" fmla="*/ 763753 h 1299488"/>
                <a:gd name="connsiteX11" fmla="*/ 776574 w 981703"/>
                <a:gd name="connsiteY11" fmla="*/ 665169 h 1299488"/>
                <a:gd name="connsiteX12" fmla="*/ 723825 w 981703"/>
                <a:gd name="connsiteY12" fmla="*/ 589159 h 1299488"/>
                <a:gd name="connsiteX13" fmla="*/ 801110 w 981703"/>
                <a:gd name="connsiteY13" fmla="*/ 554927 h 1299488"/>
                <a:gd name="connsiteX14" fmla="*/ 845668 w 981703"/>
                <a:gd name="connsiteY14" fmla="*/ 514522 h 1299488"/>
                <a:gd name="connsiteX15" fmla="*/ 791890 w 981703"/>
                <a:gd name="connsiteY15" fmla="*/ 484261 h 1299488"/>
                <a:gd name="connsiteX16" fmla="*/ 697898 w 981703"/>
                <a:gd name="connsiteY16" fmla="*/ 477545 h 1299488"/>
                <a:gd name="connsiteX17" fmla="*/ 648006 w 981703"/>
                <a:gd name="connsiteY17" fmla="*/ 477698 h 1299488"/>
                <a:gd name="connsiteX18" fmla="*/ 716081 w 981703"/>
                <a:gd name="connsiteY18" fmla="*/ 435226 h 1299488"/>
                <a:gd name="connsiteX19" fmla="*/ 806149 w 981703"/>
                <a:gd name="connsiteY19" fmla="*/ 254546 h 1299488"/>
                <a:gd name="connsiteX20" fmla="*/ 716081 w 981703"/>
                <a:gd name="connsiteY20" fmla="*/ 73866 h 1299488"/>
                <a:gd name="connsiteX21" fmla="*/ 501216 w 981703"/>
                <a:gd name="connsiteY21" fmla="*/ 0 h 1299488"/>
                <a:gd name="connsiteX22" fmla="*/ 286351 w 981703"/>
                <a:gd name="connsiteY22" fmla="*/ 73866 h 1299488"/>
                <a:gd name="connsiteX23" fmla="*/ 196282 w 981703"/>
                <a:gd name="connsiteY23" fmla="*/ 254546 h 1299488"/>
                <a:gd name="connsiteX24" fmla="*/ 286351 w 981703"/>
                <a:gd name="connsiteY24" fmla="*/ 435226 h 1299488"/>
                <a:gd name="connsiteX25" fmla="*/ 351207 w 981703"/>
                <a:gd name="connsiteY25" fmla="*/ 476164 h 1299488"/>
                <a:gd name="connsiteX26" fmla="*/ 293418 w 981703"/>
                <a:gd name="connsiteY26" fmla="*/ 472869 h 1299488"/>
                <a:gd name="connsiteX27" fmla="*/ 140656 w 981703"/>
                <a:gd name="connsiteY27" fmla="*/ 467354 h 1299488"/>
                <a:gd name="connsiteX28" fmla="*/ 66038 w 981703"/>
                <a:gd name="connsiteY28" fmla="*/ 466877 h 1299488"/>
                <a:gd name="connsiteX29" fmla="*/ 7992 w 981703"/>
                <a:gd name="connsiteY29" fmla="*/ 478107 h 1299488"/>
                <a:gd name="connsiteX30" fmla="*/ 15365 w 981703"/>
                <a:gd name="connsiteY30" fmla="*/ 519922 h 1299488"/>
                <a:gd name="connsiteX31" fmla="*/ 43797 w 981703"/>
                <a:gd name="connsiteY31" fmla="*/ 528666 h 1299488"/>
                <a:gd name="connsiteX32" fmla="*/ 81382 w 981703"/>
                <a:gd name="connsiteY32" fmla="*/ 536343 h 1299488"/>
                <a:gd name="connsiteX33" fmla="*/ 201416 w 981703"/>
                <a:gd name="connsiteY33" fmla="*/ 490976 h 1299488"/>
                <a:gd name="connsiteX34" fmla="*/ 202607 w 981703"/>
                <a:gd name="connsiteY34" fmla="*/ 488299 h 1299488"/>
                <a:gd name="connsiteX35" fmla="*/ 298400 w 981703"/>
                <a:gd name="connsiteY35" fmla="*/ 491919 h 1299488"/>
                <a:gd name="connsiteX36" fmla="*/ 414472 w 981703"/>
                <a:gd name="connsiteY36" fmla="*/ 498605 h 1299488"/>
                <a:gd name="connsiteX37" fmla="*/ 431017 w 981703"/>
                <a:gd name="connsiteY37" fmla="*/ 502253 h 1299488"/>
                <a:gd name="connsiteX38" fmla="*/ 432445 w 981703"/>
                <a:gd name="connsiteY38" fmla="*/ 738016 h 1299488"/>
                <a:gd name="connsiteX39" fmla="*/ 463906 w 981703"/>
                <a:gd name="connsiteY39" fmla="*/ 857069 h 1299488"/>
                <a:gd name="connsiteX40" fmla="*/ 491062 w 981703"/>
                <a:gd name="connsiteY40" fmla="*/ 903418 h 1299488"/>
                <a:gd name="connsiteX41" fmla="*/ 546202 w 981703"/>
                <a:gd name="connsiteY41" fmla="*/ 909523 h 1299488"/>
                <a:gd name="connsiteX42" fmla="*/ 564376 w 981703"/>
                <a:gd name="connsiteY42" fmla="*/ 907752 h 1299488"/>
                <a:gd name="connsiteX43" fmla="*/ 597856 w 981703"/>
                <a:gd name="connsiteY43" fmla="*/ 978741 h 1299488"/>
                <a:gd name="connsiteX44" fmla="*/ 642224 w 981703"/>
                <a:gd name="connsiteY44" fmla="*/ 1054608 h 1299488"/>
                <a:gd name="connsiteX45" fmla="*/ 738893 w 981703"/>
                <a:gd name="connsiteY45" fmla="*/ 1186148 h 1299488"/>
                <a:gd name="connsiteX46" fmla="*/ 701060 w 981703"/>
                <a:gd name="connsiteY46" fmla="*/ 1221353 h 1299488"/>
                <a:gd name="connsiteX47" fmla="*/ 700498 w 981703"/>
                <a:gd name="connsiteY47" fmla="*/ 1221200 h 1299488"/>
                <a:gd name="connsiteX48" fmla="*/ 615944 w 981703"/>
                <a:gd name="connsiteY48" fmla="*/ 1223677 h 1299488"/>
                <a:gd name="connsiteX49" fmla="*/ 558185 w 981703"/>
                <a:gd name="connsiteY49" fmla="*/ 1263310 h 1299488"/>
                <a:gd name="connsiteX50" fmla="*/ 612420 w 981703"/>
                <a:gd name="connsiteY50" fmla="*/ 1282817 h 1299488"/>
                <a:gd name="connsiteX51" fmla="*/ 678971 w 981703"/>
                <a:gd name="connsiteY51" fmla="*/ 1260091 h 1299488"/>
                <a:gd name="connsiteX52" fmla="*/ 751981 w 981703"/>
                <a:gd name="connsiteY52" fmla="*/ 1201741 h 1299488"/>
                <a:gd name="connsiteX53" fmla="*/ 873034 w 981703"/>
                <a:gd name="connsiteY53" fmla="*/ 1295857 h 1299488"/>
                <a:gd name="connsiteX54" fmla="*/ 944262 w 981703"/>
                <a:gd name="connsiteY54" fmla="*/ 1290618 h 1299488"/>
                <a:gd name="connsiteX55" fmla="*/ 978971 w 981703"/>
                <a:gd name="connsiteY55" fmla="*/ 1235040 h 1299488"/>
                <a:gd name="connsiteX56" fmla="*/ 95918 w 981703"/>
                <a:gd name="connsiteY56" fmla="*/ 517570 h 1299488"/>
                <a:gd name="connsiteX57" fmla="*/ 35367 w 981703"/>
                <a:gd name="connsiteY57" fmla="*/ 505778 h 1299488"/>
                <a:gd name="connsiteX58" fmla="*/ 19841 w 981703"/>
                <a:gd name="connsiteY58" fmla="*/ 495738 h 1299488"/>
                <a:gd name="connsiteX59" fmla="*/ 40501 w 981703"/>
                <a:gd name="connsiteY59" fmla="*/ 486785 h 1299488"/>
                <a:gd name="connsiteX60" fmla="*/ 169222 w 981703"/>
                <a:gd name="connsiteY60" fmla="*/ 487404 h 1299488"/>
                <a:gd name="connsiteX61" fmla="*/ 178442 w 981703"/>
                <a:gd name="connsiteY61" fmla="*/ 487651 h 1299488"/>
                <a:gd name="connsiteX62" fmla="*/ 95918 w 981703"/>
                <a:gd name="connsiteY62" fmla="*/ 517570 h 1299488"/>
                <a:gd name="connsiteX63" fmla="*/ 604152 w 981703"/>
                <a:gd name="connsiteY63" fmla="*/ 1262863 h 1299488"/>
                <a:gd name="connsiteX64" fmla="*/ 578092 w 981703"/>
                <a:gd name="connsiteY64" fmla="*/ 1261224 h 1299488"/>
                <a:gd name="connsiteX65" fmla="*/ 593723 w 981703"/>
                <a:gd name="connsiteY65" fmla="*/ 1250090 h 1299488"/>
                <a:gd name="connsiteX66" fmla="*/ 611658 w 981703"/>
                <a:gd name="connsiteY66" fmla="*/ 1243556 h 1299488"/>
                <a:gd name="connsiteX67" fmla="*/ 678066 w 981703"/>
                <a:gd name="connsiteY67" fmla="*/ 1236726 h 1299488"/>
                <a:gd name="connsiteX68" fmla="*/ 604152 w 981703"/>
                <a:gd name="connsiteY68" fmla="*/ 1262863 h 1299488"/>
                <a:gd name="connsiteX69" fmla="*/ 669484 w 981703"/>
                <a:gd name="connsiteY69" fmla="*/ 494814 h 1299488"/>
                <a:gd name="connsiteX70" fmla="*/ 735912 w 981703"/>
                <a:gd name="connsiteY70" fmla="*/ 496586 h 1299488"/>
                <a:gd name="connsiteX71" fmla="*/ 803396 w 981703"/>
                <a:gd name="connsiteY71" fmla="*/ 504930 h 1299488"/>
                <a:gd name="connsiteX72" fmla="*/ 826495 w 981703"/>
                <a:gd name="connsiteY72" fmla="*/ 512997 h 1299488"/>
                <a:gd name="connsiteX73" fmla="*/ 811940 w 981703"/>
                <a:gd name="connsiteY73" fmla="*/ 529057 h 1299488"/>
                <a:gd name="connsiteX74" fmla="*/ 710880 w 981703"/>
                <a:gd name="connsiteY74" fmla="*/ 573815 h 1299488"/>
                <a:gd name="connsiteX75" fmla="*/ 631318 w 981703"/>
                <a:gd name="connsiteY75" fmla="*/ 495348 h 1299488"/>
                <a:gd name="connsiteX76" fmla="*/ 669484 w 981703"/>
                <a:gd name="connsiteY76" fmla="*/ 494814 h 1299488"/>
                <a:gd name="connsiteX77" fmla="*/ 218247 w 981703"/>
                <a:gd name="connsiteY77" fmla="*/ 254565 h 1299488"/>
                <a:gd name="connsiteX78" fmla="*/ 300372 w 981703"/>
                <a:gd name="connsiteY78" fmla="*/ 90802 h 1299488"/>
                <a:gd name="connsiteX79" fmla="*/ 501216 w 981703"/>
                <a:gd name="connsiteY79" fmla="*/ 21993 h 1299488"/>
                <a:gd name="connsiteX80" fmla="*/ 702060 w 981703"/>
                <a:gd name="connsiteY80" fmla="*/ 90802 h 1299488"/>
                <a:gd name="connsiteX81" fmla="*/ 784184 w 981703"/>
                <a:gd name="connsiteY81" fmla="*/ 254565 h 1299488"/>
                <a:gd name="connsiteX82" fmla="*/ 702060 w 981703"/>
                <a:gd name="connsiteY82" fmla="*/ 418329 h 1299488"/>
                <a:gd name="connsiteX83" fmla="*/ 501216 w 981703"/>
                <a:gd name="connsiteY83" fmla="*/ 487137 h 1299488"/>
                <a:gd name="connsiteX84" fmla="*/ 300372 w 981703"/>
                <a:gd name="connsiteY84" fmla="*/ 418329 h 1299488"/>
                <a:gd name="connsiteX85" fmla="*/ 218247 w 981703"/>
                <a:gd name="connsiteY85" fmla="*/ 254565 h 1299488"/>
                <a:gd name="connsiteX86" fmla="*/ 520580 w 981703"/>
                <a:gd name="connsiteY86" fmla="*/ 887892 h 1299488"/>
                <a:gd name="connsiteX87" fmla="*/ 498987 w 981703"/>
                <a:gd name="connsiteY87" fmla="*/ 880129 h 1299488"/>
                <a:gd name="connsiteX88" fmla="*/ 488957 w 981703"/>
                <a:gd name="connsiteY88" fmla="*/ 859012 h 1299488"/>
                <a:gd name="connsiteX89" fmla="*/ 457477 w 981703"/>
                <a:gd name="connsiteY89" fmla="*/ 749513 h 1299488"/>
                <a:gd name="connsiteX90" fmla="*/ 447028 w 981703"/>
                <a:gd name="connsiteY90" fmla="*/ 505015 h 1299488"/>
                <a:gd name="connsiteX91" fmla="*/ 501216 w 981703"/>
                <a:gd name="connsiteY91" fmla="*/ 509102 h 1299488"/>
                <a:gd name="connsiteX92" fmla="*/ 594189 w 981703"/>
                <a:gd name="connsiteY92" fmla="*/ 497014 h 1299488"/>
                <a:gd name="connsiteX93" fmla="*/ 597599 w 981703"/>
                <a:gd name="connsiteY93" fmla="*/ 500891 h 1299488"/>
                <a:gd name="connsiteX94" fmla="*/ 685687 w 981703"/>
                <a:gd name="connsiteY94" fmla="*/ 582987 h 1299488"/>
                <a:gd name="connsiteX95" fmla="*/ 674771 w 981703"/>
                <a:gd name="connsiteY95" fmla="*/ 586559 h 1299488"/>
                <a:gd name="connsiteX96" fmla="*/ 625441 w 981703"/>
                <a:gd name="connsiteY96" fmla="*/ 561927 h 1299488"/>
                <a:gd name="connsiteX97" fmla="*/ 565691 w 981703"/>
                <a:gd name="connsiteY97" fmla="*/ 575205 h 1299488"/>
                <a:gd name="connsiteX98" fmla="*/ 570463 w 981703"/>
                <a:gd name="connsiteY98" fmla="*/ 623221 h 1299488"/>
                <a:gd name="connsiteX99" fmla="*/ 605486 w 981703"/>
                <a:gd name="connsiteY99" fmla="*/ 622335 h 1299488"/>
                <a:gd name="connsiteX100" fmla="*/ 648148 w 981703"/>
                <a:gd name="connsiteY100" fmla="*/ 614010 h 1299488"/>
                <a:gd name="connsiteX101" fmla="*/ 699012 w 981703"/>
                <a:gd name="connsiteY101" fmla="*/ 598456 h 1299488"/>
                <a:gd name="connsiteX102" fmla="*/ 735769 w 981703"/>
                <a:gd name="connsiteY102" fmla="*/ 646452 h 1299488"/>
                <a:gd name="connsiteX103" fmla="*/ 785975 w 981703"/>
                <a:gd name="connsiteY103" fmla="*/ 733682 h 1299488"/>
                <a:gd name="connsiteX104" fmla="*/ 805740 w 981703"/>
                <a:gd name="connsiteY104" fmla="*/ 780279 h 1299488"/>
                <a:gd name="connsiteX105" fmla="*/ 807606 w 981703"/>
                <a:gd name="connsiteY105" fmla="*/ 804377 h 1299488"/>
                <a:gd name="connsiteX106" fmla="*/ 788966 w 981703"/>
                <a:gd name="connsiteY106" fmla="*/ 817874 h 1299488"/>
                <a:gd name="connsiteX107" fmla="*/ 574168 w 981703"/>
                <a:gd name="connsiteY107" fmla="*/ 883634 h 1299488"/>
                <a:gd name="connsiteX108" fmla="*/ 520580 w 981703"/>
                <a:gd name="connsiteY108" fmla="*/ 887892 h 1299488"/>
                <a:gd name="connsiteX109" fmla="*/ 653273 w 981703"/>
                <a:gd name="connsiteY109" fmla="*/ 592750 h 1299488"/>
                <a:gd name="connsiteX110" fmla="*/ 630651 w 981703"/>
                <a:gd name="connsiteY110" fmla="*/ 598151 h 1299488"/>
                <a:gd name="connsiteX111" fmla="*/ 600952 w 981703"/>
                <a:gd name="connsiteY111" fmla="*/ 603114 h 1299488"/>
                <a:gd name="connsiteX112" fmla="*/ 572977 w 981703"/>
                <a:gd name="connsiteY112" fmla="*/ 602342 h 1299488"/>
                <a:gd name="connsiteX113" fmla="*/ 588922 w 981703"/>
                <a:gd name="connsiteY113" fmla="*/ 585997 h 1299488"/>
                <a:gd name="connsiteX114" fmla="*/ 615773 w 981703"/>
                <a:gd name="connsiteY114" fmla="*/ 581454 h 1299488"/>
                <a:gd name="connsiteX115" fmla="*/ 653273 w 981703"/>
                <a:gd name="connsiteY115" fmla="*/ 592750 h 1299488"/>
                <a:gd name="connsiteX116" fmla="*/ 751333 w 981703"/>
                <a:gd name="connsiteY116" fmla="*/ 1171099 h 1299488"/>
                <a:gd name="connsiteX117" fmla="*/ 749704 w 981703"/>
                <a:gd name="connsiteY117" fmla="*/ 1169203 h 1299488"/>
                <a:gd name="connsiteX118" fmla="*/ 657721 w 981703"/>
                <a:gd name="connsiteY118" fmla="*/ 1044550 h 1299488"/>
                <a:gd name="connsiteX119" fmla="*/ 612535 w 981703"/>
                <a:gd name="connsiteY119" fmla="*/ 968921 h 1299488"/>
                <a:gd name="connsiteX120" fmla="*/ 578921 w 981703"/>
                <a:gd name="connsiteY120" fmla="*/ 906228 h 1299488"/>
                <a:gd name="connsiteX121" fmla="*/ 781879 w 981703"/>
                <a:gd name="connsiteY121" fmla="*/ 847411 h 1299488"/>
                <a:gd name="connsiteX122" fmla="*/ 813836 w 981703"/>
                <a:gd name="connsiteY122" fmla="*/ 830875 h 1299488"/>
                <a:gd name="connsiteX123" fmla="*/ 818198 w 981703"/>
                <a:gd name="connsiteY123" fmla="*/ 886197 h 1299488"/>
                <a:gd name="connsiteX124" fmla="*/ 819179 w 981703"/>
                <a:gd name="connsiteY124" fmla="*/ 964168 h 1299488"/>
                <a:gd name="connsiteX125" fmla="*/ 786975 w 981703"/>
                <a:gd name="connsiteY125" fmla="*/ 1111815 h 1299488"/>
                <a:gd name="connsiteX126" fmla="*/ 751333 w 981703"/>
                <a:gd name="connsiteY126" fmla="*/ 1171099 h 1299488"/>
                <a:gd name="connsiteX127" fmla="*/ 922364 w 981703"/>
                <a:gd name="connsiteY127" fmla="*/ 1274569 h 1299488"/>
                <a:gd name="connsiteX128" fmla="*/ 860270 w 981703"/>
                <a:gd name="connsiteY128" fmla="*/ 1268835 h 1299488"/>
                <a:gd name="connsiteX129" fmla="*/ 804454 w 981703"/>
                <a:gd name="connsiteY129" fmla="*/ 1229382 h 1299488"/>
                <a:gd name="connsiteX130" fmla="*/ 877606 w 981703"/>
                <a:gd name="connsiteY130" fmla="*/ 1225791 h 1299488"/>
                <a:gd name="connsiteX131" fmla="*/ 919192 w 981703"/>
                <a:gd name="connsiteY131" fmla="*/ 1229925 h 1299488"/>
                <a:gd name="connsiteX132" fmla="*/ 954520 w 981703"/>
                <a:gd name="connsiteY132" fmla="*/ 1238726 h 1299488"/>
                <a:gd name="connsiteX133" fmla="*/ 922364 w 981703"/>
                <a:gd name="connsiteY133" fmla="*/ 1274569 h 129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981703" h="1299488">
                  <a:moveTo>
                    <a:pt x="978971" y="1235040"/>
                  </a:moveTo>
                  <a:cubicBezTo>
                    <a:pt x="973303" y="1223105"/>
                    <a:pt x="960035" y="1217705"/>
                    <a:pt x="947986" y="1214714"/>
                  </a:cubicBezTo>
                  <a:cubicBezTo>
                    <a:pt x="931479" y="1210618"/>
                    <a:pt x="914458" y="1207884"/>
                    <a:pt x="897561" y="1206037"/>
                  </a:cubicBezTo>
                  <a:cubicBezTo>
                    <a:pt x="861889" y="1202150"/>
                    <a:pt x="825933" y="1203322"/>
                    <a:pt x="790538" y="1209122"/>
                  </a:cubicBezTo>
                  <a:cubicBezTo>
                    <a:pt x="788852" y="1209399"/>
                    <a:pt x="787423" y="1209970"/>
                    <a:pt x="786223" y="1210742"/>
                  </a:cubicBezTo>
                  <a:cubicBezTo>
                    <a:pt x="778812" y="1202817"/>
                    <a:pt x="771621" y="1194692"/>
                    <a:pt x="764506" y="1186491"/>
                  </a:cubicBezTo>
                  <a:cubicBezTo>
                    <a:pt x="803082" y="1135971"/>
                    <a:pt x="825437" y="1072753"/>
                    <a:pt x="832914" y="1009250"/>
                  </a:cubicBezTo>
                  <a:cubicBezTo>
                    <a:pt x="836763" y="976532"/>
                    <a:pt x="837210" y="943470"/>
                    <a:pt x="835696" y="910590"/>
                  </a:cubicBezTo>
                  <a:cubicBezTo>
                    <a:pt x="834305" y="880386"/>
                    <a:pt x="832267" y="849239"/>
                    <a:pt x="825656" y="819522"/>
                  </a:cubicBezTo>
                  <a:lnTo>
                    <a:pt x="826637" y="818293"/>
                  </a:lnTo>
                  <a:cubicBezTo>
                    <a:pt x="837963" y="801253"/>
                    <a:pt x="831619" y="781183"/>
                    <a:pt x="824875" y="763753"/>
                  </a:cubicBezTo>
                  <a:cubicBezTo>
                    <a:pt x="811636" y="729558"/>
                    <a:pt x="795348" y="696658"/>
                    <a:pt x="776574" y="665169"/>
                  </a:cubicBezTo>
                  <a:cubicBezTo>
                    <a:pt x="760724" y="638585"/>
                    <a:pt x="743103" y="613181"/>
                    <a:pt x="723825" y="589159"/>
                  </a:cubicBezTo>
                  <a:cubicBezTo>
                    <a:pt x="750009" y="578777"/>
                    <a:pt x="775688" y="567042"/>
                    <a:pt x="801110" y="554927"/>
                  </a:cubicBezTo>
                  <a:cubicBezTo>
                    <a:pt x="817570" y="547078"/>
                    <a:pt x="846592" y="537258"/>
                    <a:pt x="845668" y="514522"/>
                  </a:cubicBezTo>
                  <a:cubicBezTo>
                    <a:pt x="844649" y="489318"/>
                    <a:pt x="810302" y="487137"/>
                    <a:pt x="791890" y="484261"/>
                  </a:cubicBezTo>
                  <a:cubicBezTo>
                    <a:pt x="760810" y="479393"/>
                    <a:pt x="729330" y="477736"/>
                    <a:pt x="697898" y="477545"/>
                  </a:cubicBezTo>
                  <a:cubicBezTo>
                    <a:pt x="681638" y="477450"/>
                    <a:pt x="664770" y="477088"/>
                    <a:pt x="648006" y="477698"/>
                  </a:cubicBezTo>
                  <a:cubicBezTo>
                    <a:pt x="673009" y="466220"/>
                    <a:pt x="695926" y="451923"/>
                    <a:pt x="716081" y="435226"/>
                  </a:cubicBezTo>
                  <a:cubicBezTo>
                    <a:pt x="771364" y="389477"/>
                    <a:pt x="806168" y="325488"/>
                    <a:pt x="806149" y="254546"/>
                  </a:cubicBezTo>
                  <a:cubicBezTo>
                    <a:pt x="806159" y="183604"/>
                    <a:pt x="771364" y="119615"/>
                    <a:pt x="716081" y="73866"/>
                  </a:cubicBezTo>
                  <a:cubicBezTo>
                    <a:pt x="660769" y="28051"/>
                    <a:pt x="584855" y="19"/>
                    <a:pt x="501216" y="0"/>
                  </a:cubicBezTo>
                  <a:cubicBezTo>
                    <a:pt x="417577" y="10"/>
                    <a:pt x="341672" y="28051"/>
                    <a:pt x="286351" y="73866"/>
                  </a:cubicBezTo>
                  <a:cubicBezTo>
                    <a:pt x="231068" y="119615"/>
                    <a:pt x="196263" y="183604"/>
                    <a:pt x="196282" y="254546"/>
                  </a:cubicBezTo>
                  <a:cubicBezTo>
                    <a:pt x="196273" y="325488"/>
                    <a:pt x="231068" y="389477"/>
                    <a:pt x="286351" y="435226"/>
                  </a:cubicBezTo>
                  <a:cubicBezTo>
                    <a:pt x="305639" y="451199"/>
                    <a:pt x="327470" y="464944"/>
                    <a:pt x="351207" y="476164"/>
                  </a:cubicBezTo>
                  <a:cubicBezTo>
                    <a:pt x="331899" y="474897"/>
                    <a:pt x="312592" y="473926"/>
                    <a:pt x="293418" y="472869"/>
                  </a:cubicBezTo>
                  <a:cubicBezTo>
                    <a:pt x="242545" y="470078"/>
                    <a:pt x="191606" y="468154"/>
                    <a:pt x="140656" y="467354"/>
                  </a:cubicBezTo>
                  <a:cubicBezTo>
                    <a:pt x="115787" y="466963"/>
                    <a:pt x="90907" y="466811"/>
                    <a:pt x="66038" y="466877"/>
                  </a:cubicBezTo>
                  <a:cubicBezTo>
                    <a:pt x="47340" y="466925"/>
                    <a:pt x="22385" y="463267"/>
                    <a:pt x="7992" y="478107"/>
                  </a:cubicBezTo>
                  <a:cubicBezTo>
                    <a:pt x="-5228" y="491738"/>
                    <a:pt x="-1552" y="511655"/>
                    <a:pt x="15365" y="519922"/>
                  </a:cubicBezTo>
                  <a:cubicBezTo>
                    <a:pt x="24175" y="524227"/>
                    <a:pt x="34357" y="526199"/>
                    <a:pt x="43797" y="528666"/>
                  </a:cubicBezTo>
                  <a:cubicBezTo>
                    <a:pt x="56179" y="531904"/>
                    <a:pt x="68676" y="534743"/>
                    <a:pt x="81382" y="536343"/>
                  </a:cubicBezTo>
                  <a:cubicBezTo>
                    <a:pt x="125540" y="541906"/>
                    <a:pt x="176261" y="531209"/>
                    <a:pt x="201416" y="490976"/>
                  </a:cubicBezTo>
                  <a:cubicBezTo>
                    <a:pt x="201969" y="490090"/>
                    <a:pt x="202331" y="489185"/>
                    <a:pt x="202607" y="488299"/>
                  </a:cubicBezTo>
                  <a:cubicBezTo>
                    <a:pt x="234554" y="489175"/>
                    <a:pt x="266491" y="490299"/>
                    <a:pt x="298400" y="491919"/>
                  </a:cubicBezTo>
                  <a:cubicBezTo>
                    <a:pt x="337043" y="493881"/>
                    <a:pt x="375772" y="497072"/>
                    <a:pt x="414472" y="498605"/>
                  </a:cubicBezTo>
                  <a:cubicBezTo>
                    <a:pt x="419920" y="499948"/>
                    <a:pt x="425444" y="501158"/>
                    <a:pt x="431017" y="502253"/>
                  </a:cubicBezTo>
                  <a:cubicBezTo>
                    <a:pt x="417015" y="579825"/>
                    <a:pt x="418872" y="660597"/>
                    <a:pt x="432445" y="738016"/>
                  </a:cubicBezTo>
                  <a:cubicBezTo>
                    <a:pt x="439541" y="778488"/>
                    <a:pt x="450133" y="818359"/>
                    <a:pt x="463906" y="857069"/>
                  </a:cubicBezTo>
                  <a:cubicBezTo>
                    <a:pt x="469802" y="873643"/>
                    <a:pt x="475336" y="893398"/>
                    <a:pt x="491062" y="903418"/>
                  </a:cubicBezTo>
                  <a:cubicBezTo>
                    <a:pt x="507197" y="913695"/>
                    <a:pt x="528114" y="910866"/>
                    <a:pt x="546202" y="909523"/>
                  </a:cubicBezTo>
                  <a:cubicBezTo>
                    <a:pt x="552270" y="909076"/>
                    <a:pt x="558318" y="908371"/>
                    <a:pt x="564376" y="907752"/>
                  </a:cubicBezTo>
                  <a:cubicBezTo>
                    <a:pt x="573301" y="932374"/>
                    <a:pt x="585531" y="955653"/>
                    <a:pt x="597856" y="978741"/>
                  </a:cubicBezTo>
                  <a:cubicBezTo>
                    <a:pt x="611658" y="1004602"/>
                    <a:pt x="626498" y="1029871"/>
                    <a:pt x="642224" y="1054608"/>
                  </a:cubicBezTo>
                  <a:cubicBezTo>
                    <a:pt x="671447" y="1100557"/>
                    <a:pt x="703832" y="1144476"/>
                    <a:pt x="738893" y="1186148"/>
                  </a:cubicBezTo>
                  <a:cubicBezTo>
                    <a:pt x="727406" y="1199093"/>
                    <a:pt x="714766" y="1210980"/>
                    <a:pt x="701060" y="1221353"/>
                  </a:cubicBezTo>
                  <a:lnTo>
                    <a:pt x="700498" y="1221200"/>
                  </a:lnTo>
                  <a:cubicBezTo>
                    <a:pt x="672571" y="1216409"/>
                    <a:pt x="643500" y="1216847"/>
                    <a:pt x="615944" y="1223677"/>
                  </a:cubicBezTo>
                  <a:cubicBezTo>
                    <a:pt x="597199" y="1228325"/>
                    <a:pt x="557328" y="1237707"/>
                    <a:pt x="558185" y="1263310"/>
                  </a:cubicBezTo>
                  <a:cubicBezTo>
                    <a:pt x="559090" y="1290256"/>
                    <a:pt x="594742" y="1285713"/>
                    <a:pt x="612420" y="1282817"/>
                  </a:cubicBezTo>
                  <a:cubicBezTo>
                    <a:pt x="635623" y="1279017"/>
                    <a:pt x="658254" y="1271178"/>
                    <a:pt x="678971" y="1260091"/>
                  </a:cubicBezTo>
                  <a:cubicBezTo>
                    <a:pt x="707318" y="1244937"/>
                    <a:pt x="731568" y="1224982"/>
                    <a:pt x="751981" y="1201741"/>
                  </a:cubicBezTo>
                  <a:cubicBezTo>
                    <a:pt x="784918" y="1240136"/>
                    <a:pt x="822389" y="1283237"/>
                    <a:pt x="873034" y="1295857"/>
                  </a:cubicBezTo>
                  <a:cubicBezTo>
                    <a:pt x="896084" y="1301601"/>
                    <a:pt x="922545" y="1301010"/>
                    <a:pt x="944262" y="1290618"/>
                  </a:cubicBezTo>
                  <a:cubicBezTo>
                    <a:pt x="963493" y="1281446"/>
                    <a:pt x="990401" y="1259119"/>
                    <a:pt x="978971" y="1235040"/>
                  </a:cubicBezTo>
                  <a:close/>
                  <a:moveTo>
                    <a:pt x="95918" y="517570"/>
                  </a:moveTo>
                  <a:cubicBezTo>
                    <a:pt x="75324" y="516322"/>
                    <a:pt x="55122" y="511502"/>
                    <a:pt x="35367" y="505778"/>
                  </a:cubicBezTo>
                  <a:cubicBezTo>
                    <a:pt x="30576" y="504387"/>
                    <a:pt x="18603" y="502625"/>
                    <a:pt x="19841" y="495738"/>
                  </a:cubicBezTo>
                  <a:cubicBezTo>
                    <a:pt x="21318" y="487528"/>
                    <a:pt x="34310" y="487061"/>
                    <a:pt x="40501" y="486785"/>
                  </a:cubicBezTo>
                  <a:cubicBezTo>
                    <a:pt x="83240" y="484908"/>
                    <a:pt x="126464" y="486585"/>
                    <a:pt x="169222" y="487404"/>
                  </a:cubicBezTo>
                  <a:cubicBezTo>
                    <a:pt x="172298" y="487461"/>
                    <a:pt x="175366" y="487585"/>
                    <a:pt x="178442" y="487651"/>
                  </a:cubicBezTo>
                  <a:cubicBezTo>
                    <a:pt x="158487" y="511026"/>
                    <a:pt x="126302" y="519417"/>
                    <a:pt x="95918" y="517570"/>
                  </a:cubicBezTo>
                  <a:close/>
                  <a:moveTo>
                    <a:pt x="604152" y="1262863"/>
                  </a:moveTo>
                  <a:cubicBezTo>
                    <a:pt x="600038" y="1263425"/>
                    <a:pt x="578635" y="1267606"/>
                    <a:pt x="578092" y="1261224"/>
                  </a:cubicBezTo>
                  <a:cubicBezTo>
                    <a:pt x="577673" y="1256252"/>
                    <a:pt x="590541" y="1251442"/>
                    <a:pt x="593723" y="1250090"/>
                  </a:cubicBezTo>
                  <a:cubicBezTo>
                    <a:pt x="599581" y="1247604"/>
                    <a:pt x="605572" y="1245413"/>
                    <a:pt x="611658" y="1243556"/>
                  </a:cubicBezTo>
                  <a:cubicBezTo>
                    <a:pt x="633223" y="1236955"/>
                    <a:pt x="655759" y="1234774"/>
                    <a:pt x="678066" y="1236726"/>
                  </a:cubicBezTo>
                  <a:cubicBezTo>
                    <a:pt x="655435" y="1249994"/>
                    <a:pt x="630622" y="1259243"/>
                    <a:pt x="604152" y="1262863"/>
                  </a:cubicBezTo>
                  <a:close/>
                  <a:moveTo>
                    <a:pt x="669484" y="494814"/>
                  </a:moveTo>
                  <a:cubicBezTo>
                    <a:pt x="691640" y="494690"/>
                    <a:pt x="713804" y="495100"/>
                    <a:pt x="735912" y="496586"/>
                  </a:cubicBezTo>
                  <a:cubicBezTo>
                    <a:pt x="758524" y="498110"/>
                    <a:pt x="781117" y="500682"/>
                    <a:pt x="803396" y="504930"/>
                  </a:cubicBezTo>
                  <a:cubicBezTo>
                    <a:pt x="809064" y="506006"/>
                    <a:pt x="823285" y="506882"/>
                    <a:pt x="826495" y="512997"/>
                  </a:cubicBezTo>
                  <a:cubicBezTo>
                    <a:pt x="830200" y="520065"/>
                    <a:pt x="816636" y="526714"/>
                    <a:pt x="811940" y="529057"/>
                  </a:cubicBezTo>
                  <a:cubicBezTo>
                    <a:pt x="779060" y="545430"/>
                    <a:pt x="745294" y="560718"/>
                    <a:pt x="710880" y="573815"/>
                  </a:cubicBezTo>
                  <a:cubicBezTo>
                    <a:pt x="686687" y="545468"/>
                    <a:pt x="660131" y="519198"/>
                    <a:pt x="631318" y="495348"/>
                  </a:cubicBezTo>
                  <a:cubicBezTo>
                    <a:pt x="644091" y="495433"/>
                    <a:pt x="656921" y="494881"/>
                    <a:pt x="669484" y="494814"/>
                  </a:cubicBezTo>
                  <a:close/>
                  <a:moveTo>
                    <a:pt x="218247" y="254565"/>
                  </a:moveTo>
                  <a:cubicBezTo>
                    <a:pt x="218257" y="190995"/>
                    <a:pt x="249260" y="133207"/>
                    <a:pt x="300372" y="90802"/>
                  </a:cubicBezTo>
                  <a:cubicBezTo>
                    <a:pt x="351445" y="48463"/>
                    <a:pt x="422511" y="21984"/>
                    <a:pt x="501216" y="21993"/>
                  </a:cubicBezTo>
                  <a:cubicBezTo>
                    <a:pt x="579921" y="21984"/>
                    <a:pt x="650987" y="48463"/>
                    <a:pt x="702060" y="90802"/>
                  </a:cubicBezTo>
                  <a:cubicBezTo>
                    <a:pt x="753162" y="133207"/>
                    <a:pt x="784165" y="190995"/>
                    <a:pt x="784184" y="254565"/>
                  </a:cubicBezTo>
                  <a:cubicBezTo>
                    <a:pt x="784175" y="318135"/>
                    <a:pt x="753171" y="375923"/>
                    <a:pt x="702060" y="418329"/>
                  </a:cubicBezTo>
                  <a:cubicBezTo>
                    <a:pt x="650987" y="460667"/>
                    <a:pt x="579921" y="487156"/>
                    <a:pt x="501216" y="487137"/>
                  </a:cubicBezTo>
                  <a:cubicBezTo>
                    <a:pt x="422511" y="487147"/>
                    <a:pt x="351445" y="460667"/>
                    <a:pt x="300372" y="418329"/>
                  </a:cubicBezTo>
                  <a:cubicBezTo>
                    <a:pt x="249260" y="375923"/>
                    <a:pt x="218266" y="318135"/>
                    <a:pt x="218247" y="254565"/>
                  </a:cubicBezTo>
                  <a:close/>
                  <a:moveTo>
                    <a:pt x="520580" y="887892"/>
                  </a:moveTo>
                  <a:cubicBezTo>
                    <a:pt x="512503" y="887730"/>
                    <a:pt x="504464" y="886587"/>
                    <a:pt x="498987" y="880129"/>
                  </a:cubicBezTo>
                  <a:cubicBezTo>
                    <a:pt x="494015" y="874262"/>
                    <a:pt x="491615" y="866080"/>
                    <a:pt x="488957" y="859012"/>
                  </a:cubicBezTo>
                  <a:cubicBezTo>
                    <a:pt x="475574" y="823408"/>
                    <a:pt x="465154" y="786765"/>
                    <a:pt x="457477" y="749513"/>
                  </a:cubicBezTo>
                  <a:cubicBezTo>
                    <a:pt x="440846" y="668769"/>
                    <a:pt x="439141" y="586797"/>
                    <a:pt x="447028" y="505015"/>
                  </a:cubicBezTo>
                  <a:cubicBezTo>
                    <a:pt x="464630" y="507644"/>
                    <a:pt x="482718" y="509092"/>
                    <a:pt x="501216" y="509102"/>
                  </a:cubicBezTo>
                  <a:cubicBezTo>
                    <a:pt x="533629" y="509092"/>
                    <a:pt x="564852" y="504835"/>
                    <a:pt x="594189" y="497014"/>
                  </a:cubicBezTo>
                  <a:cubicBezTo>
                    <a:pt x="594980" y="498405"/>
                    <a:pt x="596075" y="499720"/>
                    <a:pt x="597599" y="500891"/>
                  </a:cubicBezTo>
                  <a:cubicBezTo>
                    <a:pt x="629432" y="525456"/>
                    <a:pt x="658912" y="553012"/>
                    <a:pt x="685687" y="582987"/>
                  </a:cubicBezTo>
                  <a:cubicBezTo>
                    <a:pt x="682057" y="584216"/>
                    <a:pt x="678419" y="585406"/>
                    <a:pt x="674771" y="586559"/>
                  </a:cubicBezTo>
                  <a:cubicBezTo>
                    <a:pt x="662998" y="571233"/>
                    <a:pt x="644529" y="563375"/>
                    <a:pt x="625441" y="561927"/>
                  </a:cubicBezTo>
                  <a:cubicBezTo>
                    <a:pt x="605991" y="560451"/>
                    <a:pt x="581893" y="563499"/>
                    <a:pt x="565691" y="575205"/>
                  </a:cubicBezTo>
                  <a:cubicBezTo>
                    <a:pt x="548231" y="587816"/>
                    <a:pt x="547298" y="616563"/>
                    <a:pt x="570463" y="623221"/>
                  </a:cubicBezTo>
                  <a:cubicBezTo>
                    <a:pt x="581569" y="626412"/>
                    <a:pt x="594294" y="623878"/>
                    <a:pt x="605486" y="622335"/>
                  </a:cubicBezTo>
                  <a:cubicBezTo>
                    <a:pt x="619850" y="620354"/>
                    <a:pt x="634090" y="617525"/>
                    <a:pt x="648148" y="614010"/>
                  </a:cubicBezTo>
                  <a:cubicBezTo>
                    <a:pt x="665398" y="609695"/>
                    <a:pt x="682315" y="604371"/>
                    <a:pt x="699012" y="598456"/>
                  </a:cubicBezTo>
                  <a:cubicBezTo>
                    <a:pt x="711966" y="613896"/>
                    <a:pt x="724301" y="629860"/>
                    <a:pt x="735769" y="646452"/>
                  </a:cubicBezTo>
                  <a:cubicBezTo>
                    <a:pt x="754895" y="674094"/>
                    <a:pt x="771612" y="703298"/>
                    <a:pt x="785975" y="733682"/>
                  </a:cubicBezTo>
                  <a:cubicBezTo>
                    <a:pt x="793167" y="748903"/>
                    <a:pt x="800044" y="764429"/>
                    <a:pt x="805740" y="780279"/>
                  </a:cubicBezTo>
                  <a:cubicBezTo>
                    <a:pt x="808330" y="787489"/>
                    <a:pt x="811597" y="797071"/>
                    <a:pt x="807606" y="804377"/>
                  </a:cubicBezTo>
                  <a:cubicBezTo>
                    <a:pt x="803987" y="811016"/>
                    <a:pt x="795348" y="814616"/>
                    <a:pt x="788966" y="817874"/>
                  </a:cubicBezTo>
                  <a:cubicBezTo>
                    <a:pt x="721891" y="852145"/>
                    <a:pt x="648901" y="874357"/>
                    <a:pt x="574168" y="883634"/>
                  </a:cubicBezTo>
                  <a:cubicBezTo>
                    <a:pt x="556575" y="885815"/>
                    <a:pt x="538335" y="888244"/>
                    <a:pt x="520580" y="887892"/>
                  </a:cubicBezTo>
                  <a:close/>
                  <a:moveTo>
                    <a:pt x="653273" y="592750"/>
                  </a:moveTo>
                  <a:cubicBezTo>
                    <a:pt x="645777" y="594731"/>
                    <a:pt x="638252" y="596589"/>
                    <a:pt x="630651" y="598151"/>
                  </a:cubicBezTo>
                  <a:cubicBezTo>
                    <a:pt x="620821" y="600180"/>
                    <a:pt x="610915" y="601856"/>
                    <a:pt x="600952" y="603114"/>
                  </a:cubicBezTo>
                  <a:cubicBezTo>
                    <a:pt x="595656" y="603780"/>
                    <a:pt x="576768" y="608409"/>
                    <a:pt x="572977" y="602342"/>
                  </a:cubicBezTo>
                  <a:cubicBezTo>
                    <a:pt x="567748" y="593988"/>
                    <a:pt x="583712" y="587712"/>
                    <a:pt x="588922" y="585997"/>
                  </a:cubicBezTo>
                  <a:cubicBezTo>
                    <a:pt x="597495" y="583178"/>
                    <a:pt x="606753" y="581673"/>
                    <a:pt x="615773" y="581454"/>
                  </a:cubicBezTo>
                  <a:cubicBezTo>
                    <a:pt x="629422" y="581130"/>
                    <a:pt x="643053" y="584283"/>
                    <a:pt x="653273" y="592750"/>
                  </a:cubicBezTo>
                  <a:close/>
                  <a:moveTo>
                    <a:pt x="751333" y="1171099"/>
                  </a:moveTo>
                  <a:lnTo>
                    <a:pt x="749704" y="1169203"/>
                  </a:lnTo>
                  <a:cubicBezTo>
                    <a:pt x="716462" y="1129646"/>
                    <a:pt x="685725" y="1087984"/>
                    <a:pt x="657721" y="1044550"/>
                  </a:cubicBezTo>
                  <a:cubicBezTo>
                    <a:pt x="641805" y="1019870"/>
                    <a:pt x="626746" y="994620"/>
                    <a:pt x="612535" y="968921"/>
                  </a:cubicBezTo>
                  <a:cubicBezTo>
                    <a:pt x="601038" y="948157"/>
                    <a:pt x="590560" y="926887"/>
                    <a:pt x="578921" y="906228"/>
                  </a:cubicBezTo>
                  <a:cubicBezTo>
                    <a:pt x="649082" y="897474"/>
                    <a:pt x="717938" y="877491"/>
                    <a:pt x="781879" y="847411"/>
                  </a:cubicBezTo>
                  <a:cubicBezTo>
                    <a:pt x="792014" y="842639"/>
                    <a:pt x="804016" y="837819"/>
                    <a:pt x="813836" y="830875"/>
                  </a:cubicBezTo>
                  <a:cubicBezTo>
                    <a:pt x="814998" y="849335"/>
                    <a:pt x="816998" y="867775"/>
                    <a:pt x="818198" y="886197"/>
                  </a:cubicBezTo>
                  <a:cubicBezTo>
                    <a:pt x="819884" y="912152"/>
                    <a:pt x="820437" y="938184"/>
                    <a:pt x="819179" y="964168"/>
                  </a:cubicBezTo>
                  <a:cubicBezTo>
                    <a:pt x="816741" y="1014613"/>
                    <a:pt x="807749" y="1065514"/>
                    <a:pt x="786975" y="1111815"/>
                  </a:cubicBezTo>
                  <a:cubicBezTo>
                    <a:pt x="777660" y="1132570"/>
                    <a:pt x="765592" y="1152639"/>
                    <a:pt x="751333" y="1171099"/>
                  </a:cubicBezTo>
                  <a:close/>
                  <a:moveTo>
                    <a:pt x="922364" y="1274569"/>
                  </a:moveTo>
                  <a:cubicBezTo>
                    <a:pt x="901742" y="1279817"/>
                    <a:pt x="879749" y="1276912"/>
                    <a:pt x="860270" y="1268835"/>
                  </a:cubicBezTo>
                  <a:cubicBezTo>
                    <a:pt x="839068" y="1260043"/>
                    <a:pt x="820846" y="1245280"/>
                    <a:pt x="804454" y="1229382"/>
                  </a:cubicBezTo>
                  <a:cubicBezTo>
                    <a:pt x="828685" y="1226039"/>
                    <a:pt x="853165" y="1224667"/>
                    <a:pt x="877606" y="1225791"/>
                  </a:cubicBezTo>
                  <a:cubicBezTo>
                    <a:pt x="891531" y="1226430"/>
                    <a:pt x="905409" y="1227811"/>
                    <a:pt x="919192" y="1229925"/>
                  </a:cubicBezTo>
                  <a:cubicBezTo>
                    <a:pt x="930622" y="1231678"/>
                    <a:pt x="944224" y="1232906"/>
                    <a:pt x="954520" y="1238726"/>
                  </a:cubicBezTo>
                  <a:cubicBezTo>
                    <a:pt x="975932" y="1250823"/>
                    <a:pt x="932994" y="1271864"/>
                    <a:pt x="922364" y="12745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" name="!!banner central">
            <a:extLst>
              <a:ext uri="{FF2B5EF4-FFF2-40B4-BE49-F238E27FC236}">
                <a16:creationId xmlns:a16="http://schemas.microsoft.com/office/drawing/2014/main" id="{65DA5E3D-7331-D6CD-533F-0B80E86684DD}"/>
              </a:ext>
            </a:extLst>
          </p:cNvPr>
          <p:cNvGrpSpPr/>
          <p:nvPr/>
        </p:nvGrpSpPr>
        <p:grpSpPr>
          <a:xfrm>
            <a:off x="3763619" y="954156"/>
            <a:ext cx="4704522" cy="2050774"/>
            <a:chOff x="3763619" y="954156"/>
            <a:chExt cx="4704522" cy="2050774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89A624EE-23C4-C1B1-BAF6-A0C7301F84CD}"/>
                </a:ext>
              </a:extLst>
            </p:cNvPr>
            <p:cNvSpPr/>
            <p:nvPr/>
          </p:nvSpPr>
          <p:spPr>
            <a:xfrm>
              <a:off x="3763619" y="954156"/>
              <a:ext cx="4704522" cy="2050774"/>
            </a:xfrm>
            <a:custGeom>
              <a:avLst/>
              <a:gdLst>
                <a:gd name="connsiteX0" fmla="*/ 0 w 4704522"/>
                <a:gd name="connsiteY0" fmla="*/ 341803 h 2050774"/>
                <a:gd name="connsiteX1" fmla="*/ 341803 w 4704522"/>
                <a:gd name="connsiteY1" fmla="*/ 0 h 2050774"/>
                <a:gd name="connsiteX2" fmla="*/ 996638 w 4704522"/>
                <a:gd name="connsiteY2" fmla="*/ 0 h 2050774"/>
                <a:gd name="connsiteX3" fmla="*/ 1530845 w 4704522"/>
                <a:gd name="connsiteY3" fmla="*/ 0 h 2050774"/>
                <a:gd name="connsiteX4" fmla="*/ 2024844 w 4704522"/>
                <a:gd name="connsiteY4" fmla="*/ 0 h 2050774"/>
                <a:gd name="connsiteX5" fmla="*/ 2639469 w 4704522"/>
                <a:gd name="connsiteY5" fmla="*/ 0 h 2050774"/>
                <a:gd name="connsiteX6" fmla="*/ 3173677 w 4704522"/>
                <a:gd name="connsiteY6" fmla="*/ 0 h 2050774"/>
                <a:gd name="connsiteX7" fmla="*/ 3828512 w 4704522"/>
                <a:gd name="connsiteY7" fmla="*/ 0 h 2050774"/>
                <a:gd name="connsiteX8" fmla="*/ 4362719 w 4704522"/>
                <a:gd name="connsiteY8" fmla="*/ 0 h 2050774"/>
                <a:gd name="connsiteX9" fmla="*/ 4704522 w 4704522"/>
                <a:gd name="connsiteY9" fmla="*/ 341803 h 2050774"/>
                <a:gd name="connsiteX10" fmla="*/ 4704522 w 4704522"/>
                <a:gd name="connsiteY10" fmla="*/ 770182 h 2050774"/>
                <a:gd name="connsiteX11" fmla="*/ 4704522 w 4704522"/>
                <a:gd name="connsiteY11" fmla="*/ 1225905 h 2050774"/>
                <a:gd name="connsiteX12" fmla="*/ 4704522 w 4704522"/>
                <a:gd name="connsiteY12" fmla="*/ 1708971 h 2050774"/>
                <a:gd name="connsiteX13" fmla="*/ 4362719 w 4704522"/>
                <a:gd name="connsiteY13" fmla="*/ 2050774 h 2050774"/>
                <a:gd name="connsiteX14" fmla="*/ 3788302 w 4704522"/>
                <a:gd name="connsiteY14" fmla="*/ 2050774 h 2050774"/>
                <a:gd name="connsiteX15" fmla="*/ 3213886 w 4704522"/>
                <a:gd name="connsiteY15" fmla="*/ 2050774 h 2050774"/>
                <a:gd name="connsiteX16" fmla="*/ 2559051 w 4704522"/>
                <a:gd name="connsiteY16" fmla="*/ 2050774 h 2050774"/>
                <a:gd name="connsiteX17" fmla="*/ 1984634 w 4704522"/>
                <a:gd name="connsiteY17" fmla="*/ 2050774 h 2050774"/>
                <a:gd name="connsiteX18" fmla="*/ 1530845 w 4704522"/>
                <a:gd name="connsiteY18" fmla="*/ 2050774 h 2050774"/>
                <a:gd name="connsiteX19" fmla="*/ 1036847 w 4704522"/>
                <a:gd name="connsiteY19" fmla="*/ 2050774 h 2050774"/>
                <a:gd name="connsiteX20" fmla="*/ 341803 w 4704522"/>
                <a:gd name="connsiteY20" fmla="*/ 2050774 h 2050774"/>
                <a:gd name="connsiteX21" fmla="*/ 0 w 4704522"/>
                <a:gd name="connsiteY21" fmla="*/ 1708971 h 2050774"/>
                <a:gd name="connsiteX22" fmla="*/ 0 w 4704522"/>
                <a:gd name="connsiteY22" fmla="*/ 1280592 h 2050774"/>
                <a:gd name="connsiteX23" fmla="*/ 0 w 4704522"/>
                <a:gd name="connsiteY23" fmla="*/ 865884 h 2050774"/>
                <a:gd name="connsiteX24" fmla="*/ 0 w 4704522"/>
                <a:gd name="connsiteY24" fmla="*/ 341803 h 20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04522" h="2050774" extrusionOk="0">
                  <a:moveTo>
                    <a:pt x="0" y="341803"/>
                  </a:moveTo>
                  <a:cubicBezTo>
                    <a:pt x="-31772" y="133432"/>
                    <a:pt x="111569" y="15561"/>
                    <a:pt x="341803" y="0"/>
                  </a:cubicBezTo>
                  <a:cubicBezTo>
                    <a:pt x="577136" y="-22324"/>
                    <a:pt x="823682" y="75062"/>
                    <a:pt x="996638" y="0"/>
                  </a:cubicBezTo>
                  <a:cubicBezTo>
                    <a:pt x="1169595" y="-75062"/>
                    <a:pt x="1370915" y="26370"/>
                    <a:pt x="1530845" y="0"/>
                  </a:cubicBezTo>
                  <a:cubicBezTo>
                    <a:pt x="1690775" y="-26370"/>
                    <a:pt x="1797207" y="10595"/>
                    <a:pt x="2024844" y="0"/>
                  </a:cubicBezTo>
                  <a:cubicBezTo>
                    <a:pt x="2252481" y="-10595"/>
                    <a:pt x="2333239" y="31127"/>
                    <a:pt x="2639469" y="0"/>
                  </a:cubicBezTo>
                  <a:cubicBezTo>
                    <a:pt x="2945699" y="-31127"/>
                    <a:pt x="2930236" y="22287"/>
                    <a:pt x="3173677" y="0"/>
                  </a:cubicBezTo>
                  <a:cubicBezTo>
                    <a:pt x="3417118" y="-22287"/>
                    <a:pt x="3510089" y="71541"/>
                    <a:pt x="3828512" y="0"/>
                  </a:cubicBezTo>
                  <a:cubicBezTo>
                    <a:pt x="4146935" y="-71541"/>
                    <a:pt x="4192807" y="49434"/>
                    <a:pt x="4362719" y="0"/>
                  </a:cubicBezTo>
                  <a:cubicBezTo>
                    <a:pt x="4527715" y="39334"/>
                    <a:pt x="4682946" y="128004"/>
                    <a:pt x="4704522" y="341803"/>
                  </a:cubicBezTo>
                  <a:cubicBezTo>
                    <a:pt x="4708716" y="469393"/>
                    <a:pt x="4691735" y="640343"/>
                    <a:pt x="4704522" y="770182"/>
                  </a:cubicBezTo>
                  <a:cubicBezTo>
                    <a:pt x="4717309" y="900021"/>
                    <a:pt x="4675189" y="1127814"/>
                    <a:pt x="4704522" y="1225905"/>
                  </a:cubicBezTo>
                  <a:cubicBezTo>
                    <a:pt x="4733855" y="1323996"/>
                    <a:pt x="4692236" y="1512835"/>
                    <a:pt x="4704522" y="1708971"/>
                  </a:cubicBezTo>
                  <a:cubicBezTo>
                    <a:pt x="4734962" y="1935031"/>
                    <a:pt x="4563835" y="2039967"/>
                    <a:pt x="4362719" y="2050774"/>
                  </a:cubicBezTo>
                  <a:cubicBezTo>
                    <a:pt x="4168715" y="2101862"/>
                    <a:pt x="3962352" y="2021435"/>
                    <a:pt x="3788302" y="2050774"/>
                  </a:cubicBezTo>
                  <a:cubicBezTo>
                    <a:pt x="3614252" y="2080113"/>
                    <a:pt x="3333308" y="2018960"/>
                    <a:pt x="3213886" y="2050774"/>
                  </a:cubicBezTo>
                  <a:cubicBezTo>
                    <a:pt x="3094464" y="2082588"/>
                    <a:pt x="2846231" y="2000805"/>
                    <a:pt x="2559051" y="2050774"/>
                  </a:cubicBezTo>
                  <a:cubicBezTo>
                    <a:pt x="2271871" y="2100743"/>
                    <a:pt x="2147114" y="2049178"/>
                    <a:pt x="1984634" y="2050774"/>
                  </a:cubicBezTo>
                  <a:cubicBezTo>
                    <a:pt x="1822154" y="2052370"/>
                    <a:pt x="1659075" y="1996761"/>
                    <a:pt x="1530845" y="2050774"/>
                  </a:cubicBezTo>
                  <a:cubicBezTo>
                    <a:pt x="1402615" y="2104787"/>
                    <a:pt x="1174259" y="2047684"/>
                    <a:pt x="1036847" y="2050774"/>
                  </a:cubicBezTo>
                  <a:cubicBezTo>
                    <a:pt x="899435" y="2053864"/>
                    <a:pt x="591595" y="2033705"/>
                    <a:pt x="341803" y="2050774"/>
                  </a:cubicBezTo>
                  <a:cubicBezTo>
                    <a:pt x="169893" y="2047206"/>
                    <a:pt x="2901" y="1925296"/>
                    <a:pt x="0" y="1708971"/>
                  </a:cubicBezTo>
                  <a:cubicBezTo>
                    <a:pt x="-11217" y="1608440"/>
                    <a:pt x="9859" y="1468876"/>
                    <a:pt x="0" y="1280592"/>
                  </a:cubicBezTo>
                  <a:cubicBezTo>
                    <a:pt x="-9859" y="1092308"/>
                    <a:pt x="7993" y="1021444"/>
                    <a:pt x="0" y="865884"/>
                  </a:cubicBezTo>
                  <a:cubicBezTo>
                    <a:pt x="-7993" y="710324"/>
                    <a:pt x="17367" y="558460"/>
                    <a:pt x="0" y="341803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titulo">
              <a:extLst>
                <a:ext uri="{FF2B5EF4-FFF2-40B4-BE49-F238E27FC236}">
                  <a16:creationId xmlns:a16="http://schemas.microsoft.com/office/drawing/2014/main" id="{C8B3DF5C-E179-D704-F161-CA03FC21CC8C}"/>
                </a:ext>
              </a:extLst>
            </p:cNvPr>
            <p:cNvSpPr txBox="1"/>
            <p:nvPr/>
          </p:nvSpPr>
          <p:spPr>
            <a:xfrm>
              <a:off x="3813269" y="1266799"/>
              <a:ext cx="4591984" cy="120032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COMPORTAMENTOS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NÃO VERBAIS </a:t>
              </a:r>
              <a:r>
                <a:rPr lang="pt-BR" sz="2400" dirty="0">
                  <a:solidFill>
                    <a:schemeClr val="accent6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AFETAM</a:t>
              </a:r>
              <a:r>
                <a:rPr lang="pt-BR" sz="2400" dirty="0">
                  <a:solidFill>
                    <a:schemeClr val="bg1"/>
                  </a:solidFill>
                  <a:effectLst>
                    <a:outerShdw blurRad="368300" dist="127000" dir="2700000" algn="tl" rotWithShape="0">
                      <a:prstClr val="black">
                        <a:alpha val="70000"/>
                      </a:prstClr>
                    </a:outerShdw>
                  </a:effectLst>
                  <a:latin typeface="Permanent Marker" panose="02000000000000000000" pitchFamily="2" charset="0"/>
                </a:rPr>
                <a:t> A COMUNICAÇÃO VERBAL</a:t>
              </a:r>
            </a:p>
          </p:txBody>
        </p:sp>
      </p:grpSp>
      <p:sp>
        <p:nvSpPr>
          <p:cNvPr id="15" name="balão1">
            <a:extLst>
              <a:ext uri="{FF2B5EF4-FFF2-40B4-BE49-F238E27FC236}">
                <a16:creationId xmlns:a16="http://schemas.microsoft.com/office/drawing/2014/main" id="{D611068E-1628-9C4E-1268-9425E09B2085}"/>
              </a:ext>
            </a:extLst>
          </p:cNvPr>
          <p:cNvSpPr/>
          <p:nvPr/>
        </p:nvSpPr>
        <p:spPr>
          <a:xfrm>
            <a:off x="1265585" y="4433449"/>
            <a:ext cx="2769703" cy="1079168"/>
          </a:xfrm>
          <a:custGeom>
            <a:avLst/>
            <a:gdLst>
              <a:gd name="connsiteX0" fmla="*/ 0 w 2769703"/>
              <a:gd name="connsiteY0" fmla="*/ 179865 h 1079168"/>
              <a:gd name="connsiteX1" fmla="*/ 179865 w 2769703"/>
              <a:gd name="connsiteY1" fmla="*/ 0 h 1079168"/>
              <a:gd name="connsiteX2" fmla="*/ 687179 w 2769703"/>
              <a:gd name="connsiteY2" fmla="*/ 0 h 1079168"/>
              <a:gd name="connsiteX3" fmla="*/ 1151420 w 2769703"/>
              <a:gd name="connsiteY3" fmla="*/ 0 h 1079168"/>
              <a:gd name="connsiteX4" fmla="*/ 1615660 w 2769703"/>
              <a:gd name="connsiteY4" fmla="*/ 0 h 1079168"/>
              <a:gd name="connsiteX5" fmla="*/ 1615660 w 2769703"/>
              <a:gd name="connsiteY5" fmla="*/ 0 h 1079168"/>
              <a:gd name="connsiteX6" fmla="*/ 1968797 w 2769703"/>
              <a:gd name="connsiteY6" fmla="*/ 0 h 1079168"/>
              <a:gd name="connsiteX7" fmla="*/ 2308086 w 2769703"/>
              <a:gd name="connsiteY7" fmla="*/ 0 h 1079168"/>
              <a:gd name="connsiteX8" fmla="*/ 2589838 w 2769703"/>
              <a:gd name="connsiteY8" fmla="*/ 0 h 1079168"/>
              <a:gd name="connsiteX9" fmla="*/ 2769703 w 2769703"/>
              <a:gd name="connsiteY9" fmla="*/ 179865 h 1079168"/>
              <a:gd name="connsiteX10" fmla="*/ 2769703 w 2769703"/>
              <a:gd name="connsiteY10" fmla="*/ 179861 h 1079168"/>
              <a:gd name="connsiteX11" fmla="*/ 2941452 w 2769703"/>
              <a:gd name="connsiteY11" fmla="*/ 160515 h 1079168"/>
              <a:gd name="connsiteX12" fmla="*/ 2769703 w 2769703"/>
              <a:gd name="connsiteY12" fmla="*/ 449653 h 1079168"/>
              <a:gd name="connsiteX13" fmla="*/ 2769703 w 2769703"/>
              <a:gd name="connsiteY13" fmla="*/ 899303 h 1079168"/>
              <a:gd name="connsiteX14" fmla="*/ 2589838 w 2769703"/>
              <a:gd name="connsiteY14" fmla="*/ 1079168 h 1079168"/>
              <a:gd name="connsiteX15" fmla="*/ 2308086 w 2769703"/>
              <a:gd name="connsiteY15" fmla="*/ 1079168 h 1079168"/>
              <a:gd name="connsiteX16" fmla="*/ 1968797 w 2769703"/>
              <a:gd name="connsiteY16" fmla="*/ 1079168 h 1079168"/>
              <a:gd name="connsiteX17" fmla="*/ 1615660 w 2769703"/>
              <a:gd name="connsiteY17" fmla="*/ 1079168 h 1079168"/>
              <a:gd name="connsiteX18" fmla="*/ 1615660 w 2769703"/>
              <a:gd name="connsiteY18" fmla="*/ 1079168 h 1079168"/>
              <a:gd name="connsiteX19" fmla="*/ 1165778 w 2769703"/>
              <a:gd name="connsiteY19" fmla="*/ 1079168 h 1079168"/>
              <a:gd name="connsiteX20" fmla="*/ 687179 w 2769703"/>
              <a:gd name="connsiteY20" fmla="*/ 1079168 h 1079168"/>
              <a:gd name="connsiteX21" fmla="*/ 179865 w 2769703"/>
              <a:gd name="connsiteY21" fmla="*/ 1079168 h 1079168"/>
              <a:gd name="connsiteX22" fmla="*/ 0 w 2769703"/>
              <a:gd name="connsiteY22" fmla="*/ 899303 h 1079168"/>
              <a:gd name="connsiteX23" fmla="*/ 0 w 2769703"/>
              <a:gd name="connsiteY23" fmla="*/ 449653 h 1079168"/>
              <a:gd name="connsiteX24" fmla="*/ 0 w 2769703"/>
              <a:gd name="connsiteY24" fmla="*/ 179861 h 1079168"/>
              <a:gd name="connsiteX25" fmla="*/ 0 w 2769703"/>
              <a:gd name="connsiteY25" fmla="*/ 179861 h 1079168"/>
              <a:gd name="connsiteX26" fmla="*/ 0 w 2769703"/>
              <a:gd name="connsiteY26" fmla="*/ 179865 h 10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69703" h="1079168" extrusionOk="0">
                <a:moveTo>
                  <a:pt x="0" y="179865"/>
                </a:moveTo>
                <a:cubicBezTo>
                  <a:pt x="-2558" y="78950"/>
                  <a:pt x="77295" y="1213"/>
                  <a:pt x="179865" y="0"/>
                </a:cubicBezTo>
                <a:cubicBezTo>
                  <a:pt x="400447" y="-23994"/>
                  <a:pt x="483422" y="37571"/>
                  <a:pt x="687179" y="0"/>
                </a:cubicBezTo>
                <a:cubicBezTo>
                  <a:pt x="890936" y="-37571"/>
                  <a:pt x="953760" y="25509"/>
                  <a:pt x="1151420" y="0"/>
                </a:cubicBezTo>
                <a:cubicBezTo>
                  <a:pt x="1349080" y="-25509"/>
                  <a:pt x="1488605" y="5706"/>
                  <a:pt x="1615660" y="0"/>
                </a:cubicBezTo>
                <a:lnTo>
                  <a:pt x="1615660" y="0"/>
                </a:lnTo>
                <a:cubicBezTo>
                  <a:pt x="1761649" y="-39424"/>
                  <a:pt x="1835749" y="21210"/>
                  <a:pt x="1968797" y="0"/>
                </a:cubicBezTo>
                <a:cubicBezTo>
                  <a:pt x="2101845" y="-21210"/>
                  <a:pt x="2169442" y="2736"/>
                  <a:pt x="2308086" y="0"/>
                </a:cubicBezTo>
                <a:cubicBezTo>
                  <a:pt x="2394054" y="-14464"/>
                  <a:pt x="2519688" y="22917"/>
                  <a:pt x="2589838" y="0"/>
                </a:cubicBezTo>
                <a:cubicBezTo>
                  <a:pt x="2704807" y="8752"/>
                  <a:pt x="2781255" y="83305"/>
                  <a:pt x="2769703" y="179865"/>
                </a:cubicBezTo>
                <a:lnTo>
                  <a:pt x="2769703" y="179861"/>
                </a:lnTo>
                <a:cubicBezTo>
                  <a:pt x="2807280" y="157058"/>
                  <a:pt x="2858868" y="180345"/>
                  <a:pt x="2941452" y="160515"/>
                </a:cubicBezTo>
                <a:cubicBezTo>
                  <a:pt x="2932868" y="244483"/>
                  <a:pt x="2831573" y="343335"/>
                  <a:pt x="2769703" y="449653"/>
                </a:cubicBezTo>
                <a:cubicBezTo>
                  <a:pt x="2801495" y="558400"/>
                  <a:pt x="2737396" y="708933"/>
                  <a:pt x="2769703" y="899303"/>
                </a:cubicBezTo>
                <a:cubicBezTo>
                  <a:pt x="2747409" y="990022"/>
                  <a:pt x="2683475" y="1064954"/>
                  <a:pt x="2589838" y="1079168"/>
                </a:cubicBezTo>
                <a:cubicBezTo>
                  <a:pt x="2503259" y="1099254"/>
                  <a:pt x="2365834" y="1058088"/>
                  <a:pt x="2308086" y="1079168"/>
                </a:cubicBezTo>
                <a:cubicBezTo>
                  <a:pt x="2238786" y="1112145"/>
                  <a:pt x="2095954" y="1072531"/>
                  <a:pt x="1968797" y="1079168"/>
                </a:cubicBezTo>
                <a:cubicBezTo>
                  <a:pt x="1841640" y="1085805"/>
                  <a:pt x="1762243" y="1055879"/>
                  <a:pt x="1615660" y="1079168"/>
                </a:cubicBezTo>
                <a:lnTo>
                  <a:pt x="1615660" y="1079168"/>
                </a:lnTo>
                <a:cubicBezTo>
                  <a:pt x="1507397" y="1101495"/>
                  <a:pt x="1387998" y="1061862"/>
                  <a:pt x="1165778" y="1079168"/>
                </a:cubicBezTo>
                <a:cubicBezTo>
                  <a:pt x="943558" y="1096474"/>
                  <a:pt x="819955" y="1044211"/>
                  <a:pt x="687179" y="1079168"/>
                </a:cubicBezTo>
                <a:cubicBezTo>
                  <a:pt x="554403" y="1114125"/>
                  <a:pt x="364671" y="1047649"/>
                  <a:pt x="179865" y="1079168"/>
                </a:cubicBezTo>
                <a:cubicBezTo>
                  <a:pt x="79945" y="1063453"/>
                  <a:pt x="11783" y="1001097"/>
                  <a:pt x="0" y="899303"/>
                </a:cubicBezTo>
                <a:cubicBezTo>
                  <a:pt x="-11694" y="691797"/>
                  <a:pt x="46350" y="581253"/>
                  <a:pt x="0" y="449653"/>
                </a:cubicBezTo>
                <a:cubicBezTo>
                  <a:pt x="-12078" y="328616"/>
                  <a:pt x="2543" y="281381"/>
                  <a:pt x="0" y="179861"/>
                </a:cubicBezTo>
                <a:lnTo>
                  <a:pt x="0" y="179861"/>
                </a:lnTo>
                <a:lnTo>
                  <a:pt x="0" y="179865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56201"/>
                      <a:gd name="adj2" fmla="val -351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COMPLEMENTAÇÃO</a:t>
            </a:r>
          </a:p>
        </p:txBody>
      </p:sp>
      <p:sp>
        <p:nvSpPr>
          <p:cNvPr id="17" name="balão2">
            <a:extLst>
              <a:ext uri="{FF2B5EF4-FFF2-40B4-BE49-F238E27FC236}">
                <a16:creationId xmlns:a16="http://schemas.microsoft.com/office/drawing/2014/main" id="{AA25BDD8-B4EB-E4C9-D61D-1C21850073A6}"/>
              </a:ext>
            </a:extLst>
          </p:cNvPr>
          <p:cNvSpPr/>
          <p:nvPr/>
        </p:nvSpPr>
        <p:spPr>
          <a:xfrm>
            <a:off x="4711148" y="4863625"/>
            <a:ext cx="2769703" cy="1079168"/>
          </a:xfrm>
          <a:custGeom>
            <a:avLst/>
            <a:gdLst>
              <a:gd name="connsiteX0" fmla="*/ 0 w 2769703"/>
              <a:gd name="connsiteY0" fmla="*/ 179865 h 1079168"/>
              <a:gd name="connsiteX1" fmla="*/ 179865 w 2769703"/>
              <a:gd name="connsiteY1" fmla="*/ 0 h 1079168"/>
              <a:gd name="connsiteX2" fmla="*/ 461617 w 2769703"/>
              <a:gd name="connsiteY2" fmla="*/ 0 h 1079168"/>
              <a:gd name="connsiteX3" fmla="*/ 461617 w 2769703"/>
              <a:gd name="connsiteY3" fmla="*/ 0 h 1079168"/>
              <a:gd name="connsiteX4" fmla="*/ 800906 w 2769703"/>
              <a:gd name="connsiteY4" fmla="*/ 0 h 1079168"/>
              <a:gd name="connsiteX5" fmla="*/ 1154043 w 2769703"/>
              <a:gd name="connsiteY5" fmla="*/ 0 h 1079168"/>
              <a:gd name="connsiteX6" fmla="*/ 1661357 w 2769703"/>
              <a:gd name="connsiteY6" fmla="*/ 0 h 1079168"/>
              <a:gd name="connsiteX7" fmla="*/ 2139956 w 2769703"/>
              <a:gd name="connsiteY7" fmla="*/ 0 h 1079168"/>
              <a:gd name="connsiteX8" fmla="*/ 2589838 w 2769703"/>
              <a:gd name="connsiteY8" fmla="*/ 0 h 1079168"/>
              <a:gd name="connsiteX9" fmla="*/ 2769703 w 2769703"/>
              <a:gd name="connsiteY9" fmla="*/ 179865 h 1079168"/>
              <a:gd name="connsiteX10" fmla="*/ 2769703 w 2769703"/>
              <a:gd name="connsiteY10" fmla="*/ 629515 h 1079168"/>
              <a:gd name="connsiteX11" fmla="*/ 2769703 w 2769703"/>
              <a:gd name="connsiteY11" fmla="*/ 629515 h 1079168"/>
              <a:gd name="connsiteX12" fmla="*/ 2769703 w 2769703"/>
              <a:gd name="connsiteY12" fmla="*/ 899307 h 1079168"/>
              <a:gd name="connsiteX13" fmla="*/ 2769703 w 2769703"/>
              <a:gd name="connsiteY13" fmla="*/ 899303 h 1079168"/>
              <a:gd name="connsiteX14" fmla="*/ 2589838 w 2769703"/>
              <a:gd name="connsiteY14" fmla="*/ 1079168 h 1079168"/>
              <a:gd name="connsiteX15" fmla="*/ 2111240 w 2769703"/>
              <a:gd name="connsiteY15" fmla="*/ 1079168 h 1079168"/>
              <a:gd name="connsiteX16" fmla="*/ 1632641 w 2769703"/>
              <a:gd name="connsiteY16" fmla="*/ 1079168 h 1079168"/>
              <a:gd name="connsiteX17" fmla="*/ 1154043 w 2769703"/>
              <a:gd name="connsiteY17" fmla="*/ 1079168 h 1079168"/>
              <a:gd name="connsiteX18" fmla="*/ 1245175 w 2769703"/>
              <a:gd name="connsiteY18" fmla="*/ 1227316 h 1079168"/>
              <a:gd name="connsiteX19" fmla="*/ 869067 w 2769703"/>
              <a:gd name="connsiteY19" fmla="*/ 1156205 h 1079168"/>
              <a:gd name="connsiteX20" fmla="*/ 461617 w 2769703"/>
              <a:gd name="connsiteY20" fmla="*/ 1079168 h 1079168"/>
              <a:gd name="connsiteX21" fmla="*/ 179865 w 2769703"/>
              <a:gd name="connsiteY21" fmla="*/ 1079168 h 1079168"/>
              <a:gd name="connsiteX22" fmla="*/ 0 w 2769703"/>
              <a:gd name="connsiteY22" fmla="*/ 899303 h 1079168"/>
              <a:gd name="connsiteX23" fmla="*/ 0 w 2769703"/>
              <a:gd name="connsiteY23" fmla="*/ 899307 h 1079168"/>
              <a:gd name="connsiteX24" fmla="*/ 0 w 2769703"/>
              <a:gd name="connsiteY24" fmla="*/ 629515 h 1079168"/>
              <a:gd name="connsiteX25" fmla="*/ 0 w 2769703"/>
              <a:gd name="connsiteY25" fmla="*/ 629515 h 1079168"/>
              <a:gd name="connsiteX26" fmla="*/ 0 w 2769703"/>
              <a:gd name="connsiteY26" fmla="*/ 179865 h 10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69703" h="1079168" extrusionOk="0">
                <a:moveTo>
                  <a:pt x="0" y="179865"/>
                </a:moveTo>
                <a:cubicBezTo>
                  <a:pt x="-2558" y="78950"/>
                  <a:pt x="77295" y="1213"/>
                  <a:pt x="179865" y="0"/>
                </a:cubicBezTo>
                <a:cubicBezTo>
                  <a:pt x="295994" y="-19498"/>
                  <a:pt x="361282" y="10294"/>
                  <a:pt x="461617" y="0"/>
                </a:cubicBezTo>
                <a:lnTo>
                  <a:pt x="461617" y="0"/>
                </a:lnTo>
                <a:cubicBezTo>
                  <a:pt x="564738" y="-30259"/>
                  <a:pt x="700542" y="22567"/>
                  <a:pt x="800906" y="0"/>
                </a:cubicBezTo>
                <a:cubicBezTo>
                  <a:pt x="901270" y="-22567"/>
                  <a:pt x="1073151" y="36812"/>
                  <a:pt x="1154043" y="0"/>
                </a:cubicBezTo>
                <a:cubicBezTo>
                  <a:pt x="1393408" y="-52440"/>
                  <a:pt x="1550414" y="30525"/>
                  <a:pt x="1661357" y="0"/>
                </a:cubicBezTo>
                <a:cubicBezTo>
                  <a:pt x="1772300" y="-30525"/>
                  <a:pt x="1981175" y="54859"/>
                  <a:pt x="2139956" y="0"/>
                </a:cubicBezTo>
                <a:cubicBezTo>
                  <a:pt x="2298737" y="-54859"/>
                  <a:pt x="2499151" y="18596"/>
                  <a:pt x="2589838" y="0"/>
                </a:cubicBezTo>
                <a:cubicBezTo>
                  <a:pt x="2704807" y="8752"/>
                  <a:pt x="2781255" y="83305"/>
                  <a:pt x="2769703" y="179865"/>
                </a:cubicBezTo>
                <a:cubicBezTo>
                  <a:pt x="2808928" y="352654"/>
                  <a:pt x="2761048" y="443872"/>
                  <a:pt x="2769703" y="629515"/>
                </a:cubicBezTo>
                <a:lnTo>
                  <a:pt x="2769703" y="629515"/>
                </a:lnTo>
                <a:cubicBezTo>
                  <a:pt x="2778601" y="706125"/>
                  <a:pt x="2749305" y="837061"/>
                  <a:pt x="2769703" y="899307"/>
                </a:cubicBezTo>
                <a:lnTo>
                  <a:pt x="2769703" y="899303"/>
                </a:lnTo>
                <a:cubicBezTo>
                  <a:pt x="2773230" y="1002960"/>
                  <a:pt x="2710874" y="1060170"/>
                  <a:pt x="2589838" y="1079168"/>
                </a:cubicBezTo>
                <a:cubicBezTo>
                  <a:pt x="2487653" y="1114656"/>
                  <a:pt x="2235465" y="1038078"/>
                  <a:pt x="2111240" y="1079168"/>
                </a:cubicBezTo>
                <a:cubicBezTo>
                  <a:pt x="1987015" y="1120258"/>
                  <a:pt x="1828163" y="1054467"/>
                  <a:pt x="1632641" y="1079168"/>
                </a:cubicBezTo>
                <a:cubicBezTo>
                  <a:pt x="1437119" y="1103869"/>
                  <a:pt x="1272803" y="1023253"/>
                  <a:pt x="1154043" y="1079168"/>
                </a:cubicBezTo>
                <a:cubicBezTo>
                  <a:pt x="1209283" y="1137537"/>
                  <a:pt x="1221329" y="1191987"/>
                  <a:pt x="1245175" y="1227316"/>
                </a:cubicBezTo>
                <a:cubicBezTo>
                  <a:pt x="1069738" y="1215926"/>
                  <a:pt x="1024555" y="1160305"/>
                  <a:pt x="869067" y="1156205"/>
                </a:cubicBezTo>
                <a:cubicBezTo>
                  <a:pt x="713579" y="1152105"/>
                  <a:pt x="604665" y="1090444"/>
                  <a:pt x="461617" y="1079168"/>
                </a:cubicBezTo>
                <a:cubicBezTo>
                  <a:pt x="345446" y="1084705"/>
                  <a:pt x="297331" y="1050275"/>
                  <a:pt x="179865" y="1079168"/>
                </a:cubicBezTo>
                <a:cubicBezTo>
                  <a:pt x="79945" y="1063453"/>
                  <a:pt x="11783" y="1001097"/>
                  <a:pt x="0" y="899303"/>
                </a:cubicBezTo>
                <a:lnTo>
                  <a:pt x="0" y="899307"/>
                </a:lnTo>
                <a:cubicBezTo>
                  <a:pt x="-17203" y="771103"/>
                  <a:pt x="13083" y="693076"/>
                  <a:pt x="0" y="629515"/>
                </a:cubicBezTo>
                <a:lnTo>
                  <a:pt x="0" y="629515"/>
                </a:lnTo>
                <a:cubicBezTo>
                  <a:pt x="-42938" y="513514"/>
                  <a:pt x="18718" y="360465"/>
                  <a:pt x="0" y="179865"/>
                </a:cubicBezTo>
                <a:close/>
              </a:path>
            </a:pathLst>
          </a:custGeom>
          <a:noFill/>
          <a:ln w="412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5043"/>
                      <a:gd name="adj2" fmla="val 6372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SUBSTITUIÇÃO</a:t>
            </a:r>
          </a:p>
        </p:txBody>
      </p:sp>
      <p:sp>
        <p:nvSpPr>
          <p:cNvPr id="18" name="balão3">
            <a:extLst>
              <a:ext uri="{FF2B5EF4-FFF2-40B4-BE49-F238E27FC236}">
                <a16:creationId xmlns:a16="http://schemas.microsoft.com/office/drawing/2014/main" id="{F6EC71A7-9E5F-4086-0689-8DCBD8B1507B}"/>
              </a:ext>
            </a:extLst>
          </p:cNvPr>
          <p:cNvSpPr/>
          <p:nvPr/>
        </p:nvSpPr>
        <p:spPr>
          <a:xfrm>
            <a:off x="8150088" y="4433449"/>
            <a:ext cx="2769703" cy="1079168"/>
          </a:xfrm>
          <a:custGeom>
            <a:avLst/>
            <a:gdLst>
              <a:gd name="connsiteX0" fmla="*/ 0 w 2769703"/>
              <a:gd name="connsiteY0" fmla="*/ 179865 h 1079168"/>
              <a:gd name="connsiteX1" fmla="*/ 179865 w 2769703"/>
              <a:gd name="connsiteY1" fmla="*/ 0 h 1079168"/>
              <a:gd name="connsiteX2" fmla="*/ 461617 w 2769703"/>
              <a:gd name="connsiteY2" fmla="*/ 0 h 1079168"/>
              <a:gd name="connsiteX3" fmla="*/ 461617 w 2769703"/>
              <a:gd name="connsiteY3" fmla="*/ 0 h 1079168"/>
              <a:gd name="connsiteX4" fmla="*/ 800906 w 2769703"/>
              <a:gd name="connsiteY4" fmla="*/ 0 h 1079168"/>
              <a:gd name="connsiteX5" fmla="*/ 1154043 w 2769703"/>
              <a:gd name="connsiteY5" fmla="*/ 0 h 1079168"/>
              <a:gd name="connsiteX6" fmla="*/ 1661357 w 2769703"/>
              <a:gd name="connsiteY6" fmla="*/ 0 h 1079168"/>
              <a:gd name="connsiteX7" fmla="*/ 2139956 w 2769703"/>
              <a:gd name="connsiteY7" fmla="*/ 0 h 1079168"/>
              <a:gd name="connsiteX8" fmla="*/ 2589838 w 2769703"/>
              <a:gd name="connsiteY8" fmla="*/ 0 h 1079168"/>
              <a:gd name="connsiteX9" fmla="*/ 2769703 w 2769703"/>
              <a:gd name="connsiteY9" fmla="*/ 179865 h 1079168"/>
              <a:gd name="connsiteX10" fmla="*/ 2769703 w 2769703"/>
              <a:gd name="connsiteY10" fmla="*/ 179861 h 1079168"/>
              <a:gd name="connsiteX11" fmla="*/ 2769703 w 2769703"/>
              <a:gd name="connsiteY11" fmla="*/ 179861 h 1079168"/>
              <a:gd name="connsiteX12" fmla="*/ 2769703 w 2769703"/>
              <a:gd name="connsiteY12" fmla="*/ 449653 h 1079168"/>
              <a:gd name="connsiteX13" fmla="*/ 2769703 w 2769703"/>
              <a:gd name="connsiteY13" fmla="*/ 899303 h 1079168"/>
              <a:gd name="connsiteX14" fmla="*/ 2589838 w 2769703"/>
              <a:gd name="connsiteY14" fmla="*/ 1079168 h 1079168"/>
              <a:gd name="connsiteX15" fmla="*/ 2111240 w 2769703"/>
              <a:gd name="connsiteY15" fmla="*/ 1079168 h 1079168"/>
              <a:gd name="connsiteX16" fmla="*/ 1632641 w 2769703"/>
              <a:gd name="connsiteY16" fmla="*/ 1079168 h 1079168"/>
              <a:gd name="connsiteX17" fmla="*/ 1154043 w 2769703"/>
              <a:gd name="connsiteY17" fmla="*/ 1079168 h 1079168"/>
              <a:gd name="connsiteX18" fmla="*/ 807830 w 2769703"/>
              <a:gd name="connsiteY18" fmla="*/ 1079168 h 1079168"/>
              <a:gd name="connsiteX19" fmla="*/ 461617 w 2769703"/>
              <a:gd name="connsiteY19" fmla="*/ 1079168 h 1079168"/>
              <a:gd name="connsiteX20" fmla="*/ 461617 w 2769703"/>
              <a:gd name="connsiteY20" fmla="*/ 1079168 h 1079168"/>
              <a:gd name="connsiteX21" fmla="*/ 179865 w 2769703"/>
              <a:gd name="connsiteY21" fmla="*/ 1079168 h 1079168"/>
              <a:gd name="connsiteX22" fmla="*/ 0 w 2769703"/>
              <a:gd name="connsiteY22" fmla="*/ 899303 h 1079168"/>
              <a:gd name="connsiteX23" fmla="*/ 0 w 2769703"/>
              <a:gd name="connsiteY23" fmla="*/ 449653 h 1079168"/>
              <a:gd name="connsiteX24" fmla="*/ -139704 w 2769703"/>
              <a:gd name="connsiteY24" fmla="*/ 87628 h 1079168"/>
              <a:gd name="connsiteX25" fmla="*/ 0 w 2769703"/>
              <a:gd name="connsiteY25" fmla="*/ 179861 h 1079168"/>
              <a:gd name="connsiteX26" fmla="*/ 0 w 2769703"/>
              <a:gd name="connsiteY26" fmla="*/ 179865 h 10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69703" h="1079168" extrusionOk="0">
                <a:moveTo>
                  <a:pt x="0" y="179865"/>
                </a:moveTo>
                <a:cubicBezTo>
                  <a:pt x="-2558" y="78950"/>
                  <a:pt x="77295" y="1213"/>
                  <a:pt x="179865" y="0"/>
                </a:cubicBezTo>
                <a:cubicBezTo>
                  <a:pt x="295994" y="-19498"/>
                  <a:pt x="361282" y="10294"/>
                  <a:pt x="461617" y="0"/>
                </a:cubicBezTo>
                <a:lnTo>
                  <a:pt x="461617" y="0"/>
                </a:lnTo>
                <a:cubicBezTo>
                  <a:pt x="564738" y="-30259"/>
                  <a:pt x="700542" y="22567"/>
                  <a:pt x="800906" y="0"/>
                </a:cubicBezTo>
                <a:cubicBezTo>
                  <a:pt x="901270" y="-22567"/>
                  <a:pt x="1073151" y="36812"/>
                  <a:pt x="1154043" y="0"/>
                </a:cubicBezTo>
                <a:cubicBezTo>
                  <a:pt x="1393408" y="-52440"/>
                  <a:pt x="1550414" y="30525"/>
                  <a:pt x="1661357" y="0"/>
                </a:cubicBezTo>
                <a:cubicBezTo>
                  <a:pt x="1772300" y="-30525"/>
                  <a:pt x="1981175" y="54859"/>
                  <a:pt x="2139956" y="0"/>
                </a:cubicBezTo>
                <a:cubicBezTo>
                  <a:pt x="2298737" y="-54859"/>
                  <a:pt x="2499151" y="18596"/>
                  <a:pt x="2589838" y="0"/>
                </a:cubicBezTo>
                <a:cubicBezTo>
                  <a:pt x="2704807" y="8752"/>
                  <a:pt x="2781255" y="83305"/>
                  <a:pt x="2769703" y="179865"/>
                </a:cubicBezTo>
                <a:lnTo>
                  <a:pt x="2769703" y="179861"/>
                </a:lnTo>
                <a:lnTo>
                  <a:pt x="2769703" y="179861"/>
                </a:lnTo>
                <a:cubicBezTo>
                  <a:pt x="2772262" y="257967"/>
                  <a:pt x="2759905" y="317379"/>
                  <a:pt x="2769703" y="449653"/>
                </a:cubicBezTo>
                <a:cubicBezTo>
                  <a:pt x="2797937" y="636177"/>
                  <a:pt x="2739879" y="794744"/>
                  <a:pt x="2769703" y="899303"/>
                </a:cubicBezTo>
                <a:cubicBezTo>
                  <a:pt x="2773230" y="1002960"/>
                  <a:pt x="2710874" y="1060170"/>
                  <a:pt x="2589838" y="1079168"/>
                </a:cubicBezTo>
                <a:cubicBezTo>
                  <a:pt x="2487653" y="1114656"/>
                  <a:pt x="2235465" y="1038078"/>
                  <a:pt x="2111240" y="1079168"/>
                </a:cubicBezTo>
                <a:cubicBezTo>
                  <a:pt x="1987015" y="1120258"/>
                  <a:pt x="1828163" y="1054467"/>
                  <a:pt x="1632641" y="1079168"/>
                </a:cubicBezTo>
                <a:cubicBezTo>
                  <a:pt x="1437119" y="1103869"/>
                  <a:pt x="1272803" y="1023253"/>
                  <a:pt x="1154043" y="1079168"/>
                </a:cubicBezTo>
                <a:cubicBezTo>
                  <a:pt x="1066324" y="1097824"/>
                  <a:pt x="903823" y="1064413"/>
                  <a:pt x="807830" y="1079168"/>
                </a:cubicBezTo>
                <a:cubicBezTo>
                  <a:pt x="711837" y="1093923"/>
                  <a:pt x="604857" y="1071735"/>
                  <a:pt x="461617" y="1079168"/>
                </a:cubicBezTo>
                <a:lnTo>
                  <a:pt x="461617" y="1079168"/>
                </a:lnTo>
                <a:cubicBezTo>
                  <a:pt x="376274" y="1090811"/>
                  <a:pt x="263884" y="1078089"/>
                  <a:pt x="179865" y="1079168"/>
                </a:cubicBezTo>
                <a:cubicBezTo>
                  <a:pt x="57487" y="1080397"/>
                  <a:pt x="3579" y="1005727"/>
                  <a:pt x="0" y="899303"/>
                </a:cubicBezTo>
                <a:cubicBezTo>
                  <a:pt x="-42158" y="759076"/>
                  <a:pt x="28842" y="598052"/>
                  <a:pt x="0" y="449653"/>
                </a:cubicBezTo>
                <a:cubicBezTo>
                  <a:pt x="-75264" y="356859"/>
                  <a:pt x="-95786" y="168522"/>
                  <a:pt x="-139704" y="87628"/>
                </a:cubicBezTo>
                <a:cubicBezTo>
                  <a:pt x="-94312" y="105519"/>
                  <a:pt x="-48004" y="156267"/>
                  <a:pt x="0" y="179861"/>
                </a:cubicBezTo>
                <a:lnTo>
                  <a:pt x="0" y="179865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55044"/>
                      <a:gd name="adj2" fmla="val -4188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CONTRADIÇÃO</a:t>
            </a:r>
          </a:p>
        </p:txBody>
      </p:sp>
      <p:sp>
        <p:nvSpPr>
          <p:cNvPr id="19" name="seta1">
            <a:extLst>
              <a:ext uri="{FF2B5EF4-FFF2-40B4-BE49-F238E27FC236}">
                <a16:creationId xmlns:a16="http://schemas.microsoft.com/office/drawing/2014/main" id="{92FE26DE-0C79-5C7D-04D1-BFF6AFD33D36}"/>
              </a:ext>
            </a:extLst>
          </p:cNvPr>
          <p:cNvSpPr/>
          <p:nvPr/>
        </p:nvSpPr>
        <p:spPr>
          <a:xfrm>
            <a:off x="2378765" y="2643809"/>
            <a:ext cx="2478157" cy="1994452"/>
          </a:xfrm>
          <a:custGeom>
            <a:avLst/>
            <a:gdLst>
              <a:gd name="connsiteX0" fmla="*/ 2478157 w 2478157"/>
              <a:gd name="connsiteY0" fmla="*/ 0 h 1994452"/>
              <a:gd name="connsiteX1" fmla="*/ 987287 w 2478157"/>
              <a:gd name="connsiteY1" fmla="*/ 443948 h 1994452"/>
              <a:gd name="connsiteX2" fmla="*/ 0 w 2478157"/>
              <a:gd name="connsiteY2" fmla="*/ 1994452 h 199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8157" h="1994452">
                <a:moveTo>
                  <a:pt x="2478157" y="0"/>
                </a:moveTo>
                <a:cubicBezTo>
                  <a:pt x="1939235" y="55769"/>
                  <a:pt x="1400313" y="111539"/>
                  <a:pt x="987287" y="443948"/>
                </a:cubicBezTo>
                <a:cubicBezTo>
                  <a:pt x="574261" y="776357"/>
                  <a:pt x="287130" y="1385404"/>
                  <a:pt x="0" y="1994452"/>
                </a:cubicBezTo>
              </a:path>
            </a:pathLst>
          </a:custGeom>
          <a:noFill/>
          <a:ln w="25400" cap="rnd"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alpha val="18000"/>
                  </a:schemeClr>
                </a:gs>
              </a:gsLst>
              <a:lin ang="16200000" scaled="1"/>
              <a:tileRect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478157 w 2478157"/>
                      <a:gd name="connsiteY0" fmla="*/ 0 h 1994452"/>
                      <a:gd name="connsiteX1" fmla="*/ 987287 w 2478157"/>
                      <a:gd name="connsiteY1" fmla="*/ 443948 h 1994452"/>
                      <a:gd name="connsiteX2" fmla="*/ 0 w 2478157"/>
                      <a:gd name="connsiteY2" fmla="*/ 1994452 h 1994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78157" h="1994452" extrusionOk="0">
                        <a:moveTo>
                          <a:pt x="2478157" y="0"/>
                        </a:moveTo>
                        <a:cubicBezTo>
                          <a:pt x="1918675" y="43087"/>
                          <a:pt x="1388168" y="116097"/>
                          <a:pt x="987287" y="443948"/>
                        </a:cubicBezTo>
                        <a:cubicBezTo>
                          <a:pt x="619968" y="785979"/>
                          <a:pt x="199711" y="1388184"/>
                          <a:pt x="0" y="19944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3">
            <a:extLst>
              <a:ext uri="{FF2B5EF4-FFF2-40B4-BE49-F238E27FC236}">
                <a16:creationId xmlns:a16="http://schemas.microsoft.com/office/drawing/2014/main" id="{BE94B94D-A57E-945F-1880-EFDA84D72480}"/>
              </a:ext>
            </a:extLst>
          </p:cNvPr>
          <p:cNvSpPr/>
          <p:nvPr/>
        </p:nvSpPr>
        <p:spPr>
          <a:xfrm flipH="1">
            <a:off x="6984939" y="2643809"/>
            <a:ext cx="2478157" cy="1994452"/>
          </a:xfrm>
          <a:custGeom>
            <a:avLst/>
            <a:gdLst>
              <a:gd name="connsiteX0" fmla="*/ 2478157 w 2478157"/>
              <a:gd name="connsiteY0" fmla="*/ 0 h 1994452"/>
              <a:gd name="connsiteX1" fmla="*/ 987287 w 2478157"/>
              <a:gd name="connsiteY1" fmla="*/ 443948 h 1994452"/>
              <a:gd name="connsiteX2" fmla="*/ 0 w 2478157"/>
              <a:gd name="connsiteY2" fmla="*/ 1994452 h 199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8157" h="1994452">
                <a:moveTo>
                  <a:pt x="2478157" y="0"/>
                </a:moveTo>
                <a:cubicBezTo>
                  <a:pt x="1939235" y="55769"/>
                  <a:pt x="1400313" y="111539"/>
                  <a:pt x="987287" y="443948"/>
                </a:cubicBezTo>
                <a:cubicBezTo>
                  <a:pt x="574261" y="776357"/>
                  <a:pt x="287130" y="1385404"/>
                  <a:pt x="0" y="1994452"/>
                </a:cubicBezTo>
              </a:path>
            </a:pathLst>
          </a:custGeom>
          <a:noFill/>
          <a:ln w="25400" cap="rnd"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alpha val="18000"/>
                  </a:schemeClr>
                </a:gs>
              </a:gsLst>
              <a:lin ang="16200000" scaled="1"/>
              <a:tileRect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478157 w 2478157"/>
                      <a:gd name="connsiteY0" fmla="*/ 0 h 1994452"/>
                      <a:gd name="connsiteX1" fmla="*/ 987287 w 2478157"/>
                      <a:gd name="connsiteY1" fmla="*/ 443948 h 1994452"/>
                      <a:gd name="connsiteX2" fmla="*/ 0 w 2478157"/>
                      <a:gd name="connsiteY2" fmla="*/ 1994452 h 1994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78157" h="1994452" extrusionOk="0">
                        <a:moveTo>
                          <a:pt x="2478157" y="0"/>
                        </a:moveTo>
                        <a:cubicBezTo>
                          <a:pt x="1869395" y="12690"/>
                          <a:pt x="1278093" y="157410"/>
                          <a:pt x="987287" y="443948"/>
                        </a:cubicBezTo>
                        <a:cubicBezTo>
                          <a:pt x="662718" y="794979"/>
                          <a:pt x="209766" y="1387864"/>
                          <a:pt x="0" y="19944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seta2">
            <a:extLst>
              <a:ext uri="{FF2B5EF4-FFF2-40B4-BE49-F238E27FC236}">
                <a16:creationId xmlns:a16="http://schemas.microsoft.com/office/drawing/2014/main" id="{9AEC554F-875B-7155-0468-9914A1B71A2B}"/>
              </a:ext>
            </a:extLst>
          </p:cNvPr>
          <p:cNvCxnSpPr/>
          <p:nvPr/>
        </p:nvCxnSpPr>
        <p:spPr>
          <a:xfrm>
            <a:off x="6096000" y="2779255"/>
            <a:ext cx="0" cy="2268000"/>
          </a:xfrm>
          <a:prstGeom prst="straightConnector1">
            <a:avLst/>
          </a:prstGeom>
          <a:noFill/>
          <a:ln w="25400" cap="rnd"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alpha val="18000"/>
                  </a:schemeClr>
                </a:gs>
              </a:gsLst>
              <a:lin ang="16200000" scaled="1"/>
              <a:tileRect/>
            </a:gradFill>
            <a:tailEnd type="stealth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478157 w 2478157"/>
                      <a:gd name="connsiteY0" fmla="*/ 0 h 1994452"/>
                      <a:gd name="connsiteX1" fmla="*/ 987287 w 2478157"/>
                      <a:gd name="connsiteY1" fmla="*/ 443948 h 1994452"/>
                      <a:gd name="connsiteX2" fmla="*/ 0 w 2478157"/>
                      <a:gd name="connsiteY2" fmla="*/ 1994452 h 1994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78157" h="1994452" extrusionOk="0">
                        <a:moveTo>
                          <a:pt x="2478157" y="0"/>
                        </a:moveTo>
                        <a:cubicBezTo>
                          <a:pt x="1869395" y="12690"/>
                          <a:pt x="1278093" y="157410"/>
                          <a:pt x="987287" y="443948"/>
                        </a:cubicBezTo>
                        <a:cubicBezTo>
                          <a:pt x="662718" y="794979"/>
                          <a:pt x="209766" y="1387864"/>
                          <a:pt x="0" y="1994452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0357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151 0.0004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EB5EA-0B31-F7F1-3838-B4055BEF5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ha">
            <a:extLst>
              <a:ext uri="{FF2B5EF4-FFF2-40B4-BE49-F238E27FC236}">
                <a16:creationId xmlns:a16="http://schemas.microsoft.com/office/drawing/2014/main" id="{25CA30AC-F3B8-660E-96CD-750F97D1438E}"/>
              </a:ext>
            </a:extLst>
          </p:cNvPr>
          <p:cNvSpPr/>
          <p:nvPr/>
        </p:nvSpPr>
        <p:spPr>
          <a:xfrm>
            <a:off x="6481955" y="5875927"/>
            <a:ext cx="3600000" cy="72000"/>
          </a:xfrm>
          <a:custGeom>
            <a:avLst/>
            <a:gdLst>
              <a:gd name="connsiteX0" fmla="*/ 0 w 3600000"/>
              <a:gd name="connsiteY0" fmla="*/ 0 h 72000"/>
              <a:gd name="connsiteX1" fmla="*/ 672000 w 3600000"/>
              <a:gd name="connsiteY1" fmla="*/ 0 h 72000"/>
              <a:gd name="connsiteX2" fmla="*/ 1308000 w 3600000"/>
              <a:gd name="connsiteY2" fmla="*/ 0 h 72000"/>
              <a:gd name="connsiteX3" fmla="*/ 1944000 w 3600000"/>
              <a:gd name="connsiteY3" fmla="*/ 0 h 72000"/>
              <a:gd name="connsiteX4" fmla="*/ 2436000 w 3600000"/>
              <a:gd name="connsiteY4" fmla="*/ 0 h 72000"/>
              <a:gd name="connsiteX5" fmla="*/ 2964000 w 3600000"/>
              <a:gd name="connsiteY5" fmla="*/ 0 h 72000"/>
              <a:gd name="connsiteX6" fmla="*/ 3600000 w 3600000"/>
              <a:gd name="connsiteY6" fmla="*/ 0 h 72000"/>
              <a:gd name="connsiteX7" fmla="*/ 3600000 w 3600000"/>
              <a:gd name="connsiteY7" fmla="*/ 72000 h 72000"/>
              <a:gd name="connsiteX8" fmla="*/ 3000000 w 3600000"/>
              <a:gd name="connsiteY8" fmla="*/ 72000 h 72000"/>
              <a:gd name="connsiteX9" fmla="*/ 2508000 w 3600000"/>
              <a:gd name="connsiteY9" fmla="*/ 72000 h 72000"/>
              <a:gd name="connsiteX10" fmla="*/ 2016000 w 3600000"/>
              <a:gd name="connsiteY10" fmla="*/ 72000 h 72000"/>
              <a:gd name="connsiteX11" fmla="*/ 1380000 w 3600000"/>
              <a:gd name="connsiteY11" fmla="*/ 72000 h 72000"/>
              <a:gd name="connsiteX12" fmla="*/ 852000 w 3600000"/>
              <a:gd name="connsiteY12" fmla="*/ 72000 h 72000"/>
              <a:gd name="connsiteX13" fmla="*/ 0 w 3600000"/>
              <a:gd name="connsiteY13" fmla="*/ 72000 h 72000"/>
              <a:gd name="connsiteX14" fmla="*/ 0 w 3600000"/>
              <a:gd name="connsiteY14" fmla="*/ 0 h 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0000" h="72000" fill="none" extrusionOk="0">
                <a:moveTo>
                  <a:pt x="0" y="0"/>
                </a:moveTo>
                <a:cubicBezTo>
                  <a:pt x="202431" y="28960"/>
                  <a:pt x="459483" y="-22711"/>
                  <a:pt x="672000" y="0"/>
                </a:cubicBezTo>
                <a:cubicBezTo>
                  <a:pt x="884517" y="22711"/>
                  <a:pt x="1032372" y="18669"/>
                  <a:pt x="1308000" y="0"/>
                </a:cubicBezTo>
                <a:cubicBezTo>
                  <a:pt x="1583628" y="-18669"/>
                  <a:pt x="1769049" y="-20556"/>
                  <a:pt x="1944000" y="0"/>
                </a:cubicBezTo>
                <a:cubicBezTo>
                  <a:pt x="2118951" y="20556"/>
                  <a:pt x="2296113" y="-20807"/>
                  <a:pt x="2436000" y="0"/>
                </a:cubicBezTo>
                <a:cubicBezTo>
                  <a:pt x="2575887" y="20807"/>
                  <a:pt x="2858234" y="3293"/>
                  <a:pt x="2964000" y="0"/>
                </a:cubicBezTo>
                <a:cubicBezTo>
                  <a:pt x="3069766" y="-3293"/>
                  <a:pt x="3426304" y="-14253"/>
                  <a:pt x="3600000" y="0"/>
                </a:cubicBezTo>
                <a:cubicBezTo>
                  <a:pt x="3602603" y="26275"/>
                  <a:pt x="3600807" y="38761"/>
                  <a:pt x="3600000" y="72000"/>
                </a:cubicBezTo>
                <a:cubicBezTo>
                  <a:pt x="3469462" y="82486"/>
                  <a:pt x="3259501" y="43053"/>
                  <a:pt x="3000000" y="72000"/>
                </a:cubicBezTo>
                <a:cubicBezTo>
                  <a:pt x="2740499" y="100947"/>
                  <a:pt x="2735333" y="69711"/>
                  <a:pt x="2508000" y="72000"/>
                </a:cubicBezTo>
                <a:cubicBezTo>
                  <a:pt x="2280667" y="74289"/>
                  <a:pt x="2157409" y="48913"/>
                  <a:pt x="2016000" y="72000"/>
                </a:cubicBezTo>
                <a:cubicBezTo>
                  <a:pt x="1874591" y="95087"/>
                  <a:pt x="1512109" y="47036"/>
                  <a:pt x="1380000" y="72000"/>
                </a:cubicBezTo>
                <a:cubicBezTo>
                  <a:pt x="1247891" y="96964"/>
                  <a:pt x="1032987" y="73716"/>
                  <a:pt x="852000" y="72000"/>
                </a:cubicBezTo>
                <a:cubicBezTo>
                  <a:pt x="671013" y="70284"/>
                  <a:pt x="218370" y="98794"/>
                  <a:pt x="0" y="72000"/>
                </a:cubicBezTo>
                <a:cubicBezTo>
                  <a:pt x="3383" y="47507"/>
                  <a:pt x="-738" y="17993"/>
                  <a:pt x="0" y="0"/>
                </a:cubicBezTo>
                <a:close/>
              </a:path>
              <a:path w="3600000" h="72000" stroke="0" extrusionOk="0">
                <a:moveTo>
                  <a:pt x="0" y="0"/>
                </a:moveTo>
                <a:cubicBezTo>
                  <a:pt x="173271" y="-23413"/>
                  <a:pt x="389648" y="27707"/>
                  <a:pt x="564000" y="0"/>
                </a:cubicBezTo>
                <a:cubicBezTo>
                  <a:pt x="738352" y="-27707"/>
                  <a:pt x="945858" y="-6751"/>
                  <a:pt x="1056000" y="0"/>
                </a:cubicBezTo>
                <a:cubicBezTo>
                  <a:pt x="1166142" y="6751"/>
                  <a:pt x="1552608" y="-17179"/>
                  <a:pt x="1728000" y="0"/>
                </a:cubicBezTo>
                <a:cubicBezTo>
                  <a:pt x="1903392" y="17179"/>
                  <a:pt x="2022516" y="2013"/>
                  <a:pt x="2292000" y="0"/>
                </a:cubicBezTo>
                <a:cubicBezTo>
                  <a:pt x="2561484" y="-2013"/>
                  <a:pt x="2654284" y="9193"/>
                  <a:pt x="2856000" y="0"/>
                </a:cubicBezTo>
                <a:cubicBezTo>
                  <a:pt x="3057716" y="-9193"/>
                  <a:pt x="3327655" y="26791"/>
                  <a:pt x="3600000" y="0"/>
                </a:cubicBezTo>
                <a:cubicBezTo>
                  <a:pt x="3599973" y="27989"/>
                  <a:pt x="3601631" y="51535"/>
                  <a:pt x="3600000" y="72000"/>
                </a:cubicBezTo>
                <a:cubicBezTo>
                  <a:pt x="3474124" y="56455"/>
                  <a:pt x="3126360" y="70581"/>
                  <a:pt x="3000000" y="72000"/>
                </a:cubicBezTo>
                <a:cubicBezTo>
                  <a:pt x="2873640" y="73419"/>
                  <a:pt x="2649265" y="67693"/>
                  <a:pt x="2508000" y="72000"/>
                </a:cubicBezTo>
                <a:cubicBezTo>
                  <a:pt x="2366735" y="76307"/>
                  <a:pt x="2052722" y="64162"/>
                  <a:pt x="1908000" y="72000"/>
                </a:cubicBezTo>
                <a:cubicBezTo>
                  <a:pt x="1763278" y="79838"/>
                  <a:pt x="1510177" y="82366"/>
                  <a:pt x="1308000" y="72000"/>
                </a:cubicBezTo>
                <a:cubicBezTo>
                  <a:pt x="1105823" y="61634"/>
                  <a:pt x="975734" y="93182"/>
                  <a:pt x="744000" y="72000"/>
                </a:cubicBezTo>
                <a:cubicBezTo>
                  <a:pt x="512266" y="50818"/>
                  <a:pt x="152521" y="35836"/>
                  <a:pt x="0" y="72000"/>
                </a:cubicBezTo>
                <a:cubicBezTo>
                  <a:pt x="521" y="37956"/>
                  <a:pt x="285" y="14716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vatar">
            <a:extLst>
              <a:ext uri="{FF2B5EF4-FFF2-40B4-BE49-F238E27FC236}">
                <a16:creationId xmlns:a16="http://schemas.microsoft.com/office/drawing/2014/main" id="{5F220BF9-65C1-C976-0403-846976013C76}"/>
              </a:ext>
            </a:extLst>
          </p:cNvPr>
          <p:cNvGrpSpPr/>
          <p:nvPr/>
        </p:nvGrpSpPr>
        <p:grpSpPr>
          <a:xfrm>
            <a:off x="7588274" y="4041347"/>
            <a:ext cx="1161881" cy="1836940"/>
            <a:chOff x="4087882" y="3736838"/>
            <a:chExt cx="783187" cy="1238222"/>
          </a:xfrm>
          <a:solidFill>
            <a:schemeClr val="tx1"/>
          </a:solidFill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9D93F343-2FF3-6605-C08F-0D341740CBC9}"/>
                </a:ext>
              </a:extLst>
            </p:cNvPr>
            <p:cNvSpPr/>
            <p:nvPr/>
          </p:nvSpPr>
          <p:spPr>
            <a:xfrm>
              <a:off x="4386770" y="3857859"/>
              <a:ext cx="31395" cy="55176"/>
            </a:xfrm>
            <a:custGeom>
              <a:avLst/>
              <a:gdLst>
                <a:gd name="connsiteX0" fmla="*/ 18046 w 31395"/>
                <a:gd name="connsiteY0" fmla="*/ 185 h 55176"/>
                <a:gd name="connsiteX1" fmla="*/ 5930 w 31395"/>
                <a:gd name="connsiteY1" fmla="*/ 5357 h 55176"/>
                <a:gd name="connsiteX2" fmla="*/ 5321 w 31395"/>
                <a:gd name="connsiteY2" fmla="*/ 6376 h 55176"/>
                <a:gd name="connsiteX3" fmla="*/ 2435 w 31395"/>
                <a:gd name="connsiteY3" fmla="*/ 10548 h 55176"/>
                <a:gd name="connsiteX4" fmla="*/ 25 w 31395"/>
                <a:gd name="connsiteY4" fmla="*/ 22540 h 55176"/>
                <a:gd name="connsiteX5" fmla="*/ 739 w 31395"/>
                <a:gd name="connsiteY5" fmla="*/ 32722 h 55176"/>
                <a:gd name="connsiteX6" fmla="*/ 863 w 31395"/>
                <a:gd name="connsiteY6" fmla="*/ 39742 h 55176"/>
                <a:gd name="connsiteX7" fmla="*/ 4292 w 31395"/>
                <a:gd name="connsiteY7" fmla="*/ 49877 h 55176"/>
                <a:gd name="connsiteX8" fmla="*/ 17379 w 31395"/>
                <a:gd name="connsiteY8" fmla="*/ 54877 h 55176"/>
                <a:gd name="connsiteX9" fmla="*/ 28524 w 31395"/>
                <a:gd name="connsiteY9" fmla="*/ 45552 h 55176"/>
                <a:gd name="connsiteX10" fmla="*/ 30295 w 31395"/>
                <a:gd name="connsiteY10" fmla="*/ 35913 h 55176"/>
                <a:gd name="connsiteX11" fmla="*/ 31134 w 31395"/>
                <a:gd name="connsiteY11" fmla="*/ 30151 h 55176"/>
                <a:gd name="connsiteX12" fmla="*/ 28286 w 31395"/>
                <a:gd name="connsiteY12" fmla="*/ 8576 h 55176"/>
                <a:gd name="connsiteX13" fmla="*/ 18046 w 31395"/>
                <a:gd name="connsiteY13" fmla="*/ 185 h 5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95" h="55176">
                  <a:moveTo>
                    <a:pt x="18046" y="185"/>
                  </a:move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11" y="35065"/>
                    <a:pt x="730" y="37418"/>
                    <a:pt x="863" y="39742"/>
                  </a:cubicBezTo>
                  <a:cubicBezTo>
                    <a:pt x="1073" y="43295"/>
                    <a:pt x="2120" y="47000"/>
                    <a:pt x="4292" y="49877"/>
                  </a:cubicBezTo>
                  <a:cubicBezTo>
                    <a:pt x="7254" y="53792"/>
                    <a:pt x="12522" y="56020"/>
                    <a:pt x="17379" y="54877"/>
                  </a:cubicBezTo>
                  <a:cubicBezTo>
                    <a:pt x="22456" y="53677"/>
                    <a:pt x="26428" y="50343"/>
                    <a:pt x="28524" y="45552"/>
                  </a:cubicBezTo>
                  <a:cubicBezTo>
                    <a:pt x="29867" y="42495"/>
                    <a:pt x="30143" y="39199"/>
                    <a:pt x="30295" y="35913"/>
                  </a:cubicBezTo>
                  <a:cubicBezTo>
                    <a:pt x="30714" y="33989"/>
                    <a:pt x="30962" y="32008"/>
                    <a:pt x="31134" y="30151"/>
                  </a:cubicBezTo>
                  <a:cubicBezTo>
                    <a:pt x="31753" y="23273"/>
                    <a:pt x="31448" y="14892"/>
                    <a:pt x="28286" y="8576"/>
                  </a:cubicBezTo>
                  <a:cubicBezTo>
                    <a:pt x="26181" y="4395"/>
                    <a:pt x="22799" y="1071"/>
                    <a:pt x="18046" y="1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6FDF9770-E1A7-6D46-1BCA-07BB62AF5784}"/>
                </a:ext>
              </a:extLst>
            </p:cNvPr>
            <p:cNvSpPr/>
            <p:nvPr/>
          </p:nvSpPr>
          <p:spPr>
            <a:xfrm>
              <a:off x="4601702" y="3857859"/>
              <a:ext cx="31385" cy="55186"/>
            </a:xfrm>
            <a:custGeom>
              <a:avLst/>
              <a:gdLst>
                <a:gd name="connsiteX0" fmla="*/ 854 w 31385"/>
                <a:gd name="connsiteY0" fmla="*/ 39752 h 55186"/>
                <a:gd name="connsiteX1" fmla="*/ 4283 w 31385"/>
                <a:gd name="connsiteY1" fmla="*/ 49886 h 55186"/>
                <a:gd name="connsiteX2" fmla="*/ 17370 w 31385"/>
                <a:gd name="connsiteY2" fmla="*/ 54887 h 55186"/>
                <a:gd name="connsiteX3" fmla="*/ 28514 w 31385"/>
                <a:gd name="connsiteY3" fmla="*/ 45562 h 55186"/>
                <a:gd name="connsiteX4" fmla="*/ 30286 w 31385"/>
                <a:gd name="connsiteY4" fmla="*/ 35923 h 55186"/>
                <a:gd name="connsiteX5" fmla="*/ 31124 w 31385"/>
                <a:gd name="connsiteY5" fmla="*/ 30160 h 55186"/>
                <a:gd name="connsiteX6" fmla="*/ 28276 w 31385"/>
                <a:gd name="connsiteY6" fmla="*/ 8586 h 55186"/>
                <a:gd name="connsiteX7" fmla="*/ 18046 w 31385"/>
                <a:gd name="connsiteY7" fmla="*/ 185 h 55186"/>
                <a:gd name="connsiteX8" fmla="*/ 5930 w 31385"/>
                <a:gd name="connsiteY8" fmla="*/ 5357 h 55186"/>
                <a:gd name="connsiteX9" fmla="*/ 5321 w 31385"/>
                <a:gd name="connsiteY9" fmla="*/ 6376 h 55186"/>
                <a:gd name="connsiteX10" fmla="*/ 2435 w 31385"/>
                <a:gd name="connsiteY10" fmla="*/ 10548 h 55186"/>
                <a:gd name="connsiteX11" fmla="*/ 25 w 31385"/>
                <a:gd name="connsiteY11" fmla="*/ 22540 h 55186"/>
                <a:gd name="connsiteX12" fmla="*/ 739 w 31385"/>
                <a:gd name="connsiteY12" fmla="*/ 32722 h 55186"/>
                <a:gd name="connsiteX13" fmla="*/ 854 w 31385"/>
                <a:gd name="connsiteY13" fmla="*/ 39752 h 5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85" h="55186">
                  <a:moveTo>
                    <a:pt x="854" y="39752"/>
                  </a:moveTo>
                  <a:cubicBezTo>
                    <a:pt x="1063" y="43305"/>
                    <a:pt x="2111" y="47010"/>
                    <a:pt x="4283" y="49886"/>
                  </a:cubicBezTo>
                  <a:cubicBezTo>
                    <a:pt x="7245" y="53801"/>
                    <a:pt x="12512" y="56030"/>
                    <a:pt x="17370" y="54887"/>
                  </a:cubicBezTo>
                  <a:cubicBezTo>
                    <a:pt x="22447" y="53687"/>
                    <a:pt x="26419" y="50353"/>
                    <a:pt x="28514" y="45562"/>
                  </a:cubicBezTo>
                  <a:cubicBezTo>
                    <a:pt x="29857" y="42504"/>
                    <a:pt x="30133" y="39209"/>
                    <a:pt x="30286" y="35923"/>
                  </a:cubicBezTo>
                  <a:cubicBezTo>
                    <a:pt x="30705" y="33999"/>
                    <a:pt x="30953" y="32017"/>
                    <a:pt x="31124" y="30160"/>
                  </a:cubicBezTo>
                  <a:cubicBezTo>
                    <a:pt x="31743" y="23283"/>
                    <a:pt x="31438" y="14901"/>
                    <a:pt x="28276" y="8586"/>
                  </a:cubicBezTo>
                  <a:cubicBezTo>
                    <a:pt x="26181" y="4385"/>
                    <a:pt x="22790" y="1071"/>
                    <a:pt x="18046" y="185"/>
                  </a:cubicBez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01" y="35085"/>
                    <a:pt x="720" y="37428"/>
                    <a:pt x="854" y="39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575FE829-3023-4DAF-13E9-F538A278F1DA}"/>
                </a:ext>
              </a:extLst>
            </p:cNvPr>
            <p:cNvSpPr/>
            <p:nvPr/>
          </p:nvSpPr>
          <p:spPr>
            <a:xfrm>
              <a:off x="4456294" y="3935706"/>
              <a:ext cx="99176" cy="39616"/>
            </a:xfrm>
            <a:custGeom>
              <a:avLst/>
              <a:gdLst>
                <a:gd name="connsiteX0" fmla="*/ 77110 w 99176"/>
                <a:gd name="connsiteY0" fmla="*/ 32542 h 39616"/>
                <a:gd name="connsiteX1" fmla="*/ 98380 w 99176"/>
                <a:gd name="connsiteY1" fmla="*/ 12006 h 39616"/>
                <a:gd name="connsiteX2" fmla="*/ 82997 w 99176"/>
                <a:gd name="connsiteY2" fmla="*/ 3177 h 39616"/>
                <a:gd name="connsiteX3" fmla="*/ 68776 w 99176"/>
                <a:gd name="connsiteY3" fmla="*/ 16435 h 39616"/>
                <a:gd name="connsiteX4" fmla="*/ 48716 w 99176"/>
                <a:gd name="connsiteY4" fmla="*/ 21750 h 39616"/>
                <a:gd name="connsiteX5" fmla="*/ 26285 w 99176"/>
                <a:gd name="connsiteY5" fmla="*/ 18388 h 39616"/>
                <a:gd name="connsiteX6" fmla="*/ 14836 w 99176"/>
                <a:gd name="connsiteY6" fmla="*/ 14083 h 39616"/>
                <a:gd name="connsiteX7" fmla="*/ 3149 w 99176"/>
                <a:gd name="connsiteY7" fmla="*/ 10206 h 39616"/>
                <a:gd name="connsiteX8" fmla="*/ 63 w 99176"/>
                <a:gd name="connsiteY8" fmla="*/ 13378 h 39616"/>
                <a:gd name="connsiteX9" fmla="*/ 20722 w 99176"/>
                <a:gd name="connsiteY9" fmla="*/ 32742 h 39616"/>
                <a:gd name="connsiteX10" fmla="*/ 51355 w 99176"/>
                <a:gd name="connsiteY10" fmla="*/ 39572 h 39616"/>
                <a:gd name="connsiteX11" fmla="*/ 77110 w 99176"/>
                <a:gd name="connsiteY11" fmla="*/ 32542 h 3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176" h="39616">
                  <a:moveTo>
                    <a:pt x="77110" y="32542"/>
                  </a:moveTo>
                  <a:cubicBezTo>
                    <a:pt x="85531" y="27942"/>
                    <a:pt x="94503" y="21074"/>
                    <a:pt x="98380" y="12006"/>
                  </a:cubicBezTo>
                  <a:cubicBezTo>
                    <a:pt x="102523" y="2310"/>
                    <a:pt x="89483" y="-4196"/>
                    <a:pt x="82997" y="3177"/>
                  </a:cubicBezTo>
                  <a:cubicBezTo>
                    <a:pt x="78473" y="8311"/>
                    <a:pt x="74996" y="13111"/>
                    <a:pt x="68776" y="16435"/>
                  </a:cubicBezTo>
                  <a:cubicBezTo>
                    <a:pt x="62613" y="19722"/>
                    <a:pt x="55708" y="21588"/>
                    <a:pt x="48716" y="21750"/>
                  </a:cubicBezTo>
                  <a:cubicBezTo>
                    <a:pt x="41115" y="21922"/>
                    <a:pt x="33581" y="20322"/>
                    <a:pt x="26285" y="18388"/>
                  </a:cubicBezTo>
                  <a:cubicBezTo>
                    <a:pt x="22332" y="17340"/>
                    <a:pt x="18503" y="15874"/>
                    <a:pt x="14836" y="14083"/>
                  </a:cubicBezTo>
                  <a:cubicBezTo>
                    <a:pt x="10969" y="12197"/>
                    <a:pt x="7540" y="10244"/>
                    <a:pt x="3149" y="10206"/>
                  </a:cubicBezTo>
                  <a:cubicBezTo>
                    <a:pt x="1482" y="10197"/>
                    <a:pt x="-366" y="11435"/>
                    <a:pt x="63" y="13378"/>
                  </a:cubicBezTo>
                  <a:cubicBezTo>
                    <a:pt x="2063" y="22617"/>
                    <a:pt x="13064" y="28456"/>
                    <a:pt x="20722" y="32742"/>
                  </a:cubicBezTo>
                  <a:cubicBezTo>
                    <a:pt x="29990" y="37933"/>
                    <a:pt x="40811" y="39953"/>
                    <a:pt x="51355" y="39572"/>
                  </a:cubicBezTo>
                  <a:cubicBezTo>
                    <a:pt x="60204" y="39248"/>
                    <a:pt x="69319" y="36800"/>
                    <a:pt x="77110" y="325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876A1B37-F3DB-1423-AD5C-CF8EDA8BF9E9}"/>
                </a:ext>
              </a:extLst>
            </p:cNvPr>
            <p:cNvSpPr/>
            <p:nvPr/>
          </p:nvSpPr>
          <p:spPr>
            <a:xfrm>
              <a:off x="4087882" y="3736838"/>
              <a:ext cx="775992" cy="1238222"/>
            </a:xfrm>
            <a:custGeom>
              <a:avLst/>
              <a:gdLst>
                <a:gd name="connsiteX0" fmla="*/ 592588 w 775992"/>
                <a:gd name="connsiteY0" fmla="*/ 624926 h 1238222"/>
                <a:gd name="connsiteX1" fmla="*/ 567080 w 775992"/>
                <a:gd name="connsiteY1" fmla="*/ 549907 h 1238222"/>
                <a:gd name="connsiteX2" fmla="*/ 547869 w 775992"/>
                <a:gd name="connsiteY2" fmla="*/ 498567 h 1238222"/>
                <a:gd name="connsiteX3" fmla="*/ 600932 w 775992"/>
                <a:gd name="connsiteY3" fmla="*/ 528838 h 1238222"/>
                <a:gd name="connsiteX4" fmla="*/ 673884 w 775992"/>
                <a:gd name="connsiteY4" fmla="*/ 536562 h 1238222"/>
                <a:gd name="connsiteX5" fmla="*/ 735682 w 775992"/>
                <a:gd name="connsiteY5" fmla="*/ 505463 h 1238222"/>
                <a:gd name="connsiteX6" fmla="*/ 747122 w 775992"/>
                <a:gd name="connsiteY6" fmla="*/ 463801 h 1238222"/>
                <a:gd name="connsiteX7" fmla="*/ 755028 w 775992"/>
                <a:gd name="connsiteY7" fmla="*/ 417833 h 1238222"/>
                <a:gd name="connsiteX8" fmla="*/ 763143 w 775992"/>
                <a:gd name="connsiteY8" fmla="*/ 327736 h 1238222"/>
                <a:gd name="connsiteX9" fmla="*/ 763353 w 775992"/>
                <a:gd name="connsiteY9" fmla="*/ 324441 h 1238222"/>
                <a:gd name="connsiteX10" fmla="*/ 764705 w 775992"/>
                <a:gd name="connsiteY10" fmla="*/ 236706 h 1238222"/>
                <a:gd name="connsiteX11" fmla="*/ 736263 w 775992"/>
                <a:gd name="connsiteY11" fmla="*/ 165183 h 1238222"/>
                <a:gd name="connsiteX12" fmla="*/ 696182 w 775992"/>
                <a:gd name="connsiteY12" fmla="*/ 166678 h 1238222"/>
                <a:gd name="connsiteX13" fmla="*/ 624754 w 775992"/>
                <a:gd name="connsiteY13" fmla="*/ 73838 h 1238222"/>
                <a:gd name="connsiteX14" fmla="*/ 409975 w 775992"/>
                <a:gd name="connsiteY14" fmla="*/ 0 h 1238222"/>
                <a:gd name="connsiteX15" fmla="*/ 195196 w 775992"/>
                <a:gd name="connsiteY15" fmla="*/ 73838 h 1238222"/>
                <a:gd name="connsiteX16" fmla="*/ 105156 w 775992"/>
                <a:gd name="connsiteY16" fmla="*/ 254451 h 1238222"/>
                <a:gd name="connsiteX17" fmla="*/ 195196 w 775992"/>
                <a:gd name="connsiteY17" fmla="*/ 435064 h 1238222"/>
                <a:gd name="connsiteX18" fmla="*/ 317849 w 775992"/>
                <a:gd name="connsiteY18" fmla="*/ 497043 h 1238222"/>
                <a:gd name="connsiteX19" fmla="*/ 213960 w 775992"/>
                <a:gd name="connsiteY19" fmla="*/ 604456 h 1238222"/>
                <a:gd name="connsiteX20" fmla="*/ 137217 w 775992"/>
                <a:gd name="connsiteY20" fmla="*/ 706193 h 1238222"/>
                <a:gd name="connsiteX21" fmla="*/ 134483 w 775992"/>
                <a:gd name="connsiteY21" fmla="*/ 707831 h 1238222"/>
                <a:gd name="connsiteX22" fmla="*/ 131340 w 775992"/>
                <a:gd name="connsiteY22" fmla="*/ 715175 h 1238222"/>
                <a:gd name="connsiteX23" fmla="*/ 117034 w 775992"/>
                <a:gd name="connsiteY23" fmla="*/ 737035 h 1238222"/>
                <a:gd name="connsiteX24" fmla="*/ 120110 w 775992"/>
                <a:gd name="connsiteY24" fmla="*/ 748408 h 1238222"/>
                <a:gd name="connsiteX25" fmla="*/ 126759 w 775992"/>
                <a:gd name="connsiteY25" fmla="*/ 750351 h 1238222"/>
                <a:gd name="connsiteX26" fmla="*/ 0 w 775992"/>
                <a:gd name="connsiteY26" fmla="*/ 750351 h 1238222"/>
                <a:gd name="connsiteX27" fmla="*/ 0 w 775992"/>
                <a:gd name="connsiteY27" fmla="*/ 1182262 h 1238222"/>
                <a:gd name="connsiteX28" fmla="*/ 34776 w 775992"/>
                <a:gd name="connsiteY28" fmla="*/ 1182262 h 1238222"/>
                <a:gd name="connsiteX29" fmla="*/ 34985 w 775992"/>
                <a:gd name="connsiteY29" fmla="*/ 1188644 h 1238222"/>
                <a:gd name="connsiteX30" fmla="*/ 35585 w 775992"/>
                <a:gd name="connsiteY30" fmla="*/ 1202674 h 1238222"/>
                <a:gd name="connsiteX31" fmla="*/ 36481 w 775992"/>
                <a:gd name="connsiteY31" fmla="*/ 1216666 h 1238222"/>
                <a:gd name="connsiteX32" fmla="*/ 37548 w 775992"/>
                <a:gd name="connsiteY32" fmla="*/ 1230630 h 1238222"/>
                <a:gd name="connsiteX33" fmla="*/ 46549 w 775992"/>
                <a:gd name="connsiteY33" fmla="*/ 1238222 h 1238222"/>
                <a:gd name="connsiteX34" fmla="*/ 55350 w 775992"/>
                <a:gd name="connsiteY34" fmla="*/ 1230411 h 1238222"/>
                <a:gd name="connsiteX35" fmla="*/ 54464 w 775992"/>
                <a:gd name="connsiteY35" fmla="*/ 1215095 h 1238222"/>
                <a:gd name="connsiteX36" fmla="*/ 53350 w 775992"/>
                <a:gd name="connsiteY36" fmla="*/ 1201141 h 1238222"/>
                <a:gd name="connsiteX37" fmla="*/ 51959 w 775992"/>
                <a:gd name="connsiteY37" fmla="*/ 1187225 h 1238222"/>
                <a:gd name="connsiteX38" fmla="*/ 51464 w 775992"/>
                <a:gd name="connsiteY38" fmla="*/ 1182272 h 1238222"/>
                <a:gd name="connsiteX39" fmla="*/ 733930 w 775992"/>
                <a:gd name="connsiteY39" fmla="*/ 1182272 h 1238222"/>
                <a:gd name="connsiteX40" fmla="*/ 733692 w 775992"/>
                <a:gd name="connsiteY40" fmla="*/ 1183900 h 1238222"/>
                <a:gd name="connsiteX41" fmla="*/ 732072 w 775992"/>
                <a:gd name="connsiteY41" fmla="*/ 1197997 h 1238222"/>
                <a:gd name="connsiteX42" fmla="*/ 730739 w 775992"/>
                <a:gd name="connsiteY42" fmla="*/ 1211637 h 1238222"/>
                <a:gd name="connsiteX43" fmla="*/ 733796 w 775992"/>
                <a:gd name="connsiteY43" fmla="*/ 1229239 h 1238222"/>
                <a:gd name="connsiteX44" fmla="*/ 741702 w 775992"/>
                <a:gd name="connsiteY44" fmla="*/ 1230211 h 1238222"/>
                <a:gd name="connsiteX45" fmla="*/ 747598 w 775992"/>
                <a:gd name="connsiteY45" fmla="*/ 1220619 h 1238222"/>
                <a:gd name="connsiteX46" fmla="*/ 747970 w 775992"/>
                <a:gd name="connsiteY46" fmla="*/ 1213266 h 1238222"/>
                <a:gd name="connsiteX47" fmla="*/ 748665 w 775992"/>
                <a:gd name="connsiteY47" fmla="*/ 1199541 h 1238222"/>
                <a:gd name="connsiteX48" fmla="*/ 749122 w 775992"/>
                <a:gd name="connsiteY48" fmla="*/ 1185786 h 1238222"/>
                <a:gd name="connsiteX49" fmla="*/ 749132 w 775992"/>
                <a:gd name="connsiteY49" fmla="*/ 1182262 h 1238222"/>
                <a:gd name="connsiteX50" fmla="*/ 775992 w 775992"/>
                <a:gd name="connsiteY50" fmla="*/ 1182262 h 1238222"/>
                <a:gd name="connsiteX51" fmla="*/ 775992 w 775992"/>
                <a:gd name="connsiteY51" fmla="*/ 1171280 h 1238222"/>
                <a:gd name="connsiteX52" fmla="*/ 775992 w 775992"/>
                <a:gd name="connsiteY52" fmla="*/ 750351 h 1238222"/>
                <a:gd name="connsiteX53" fmla="*/ 605561 w 775992"/>
                <a:gd name="connsiteY53" fmla="*/ 750351 h 1238222"/>
                <a:gd name="connsiteX54" fmla="*/ 592588 w 775992"/>
                <a:gd name="connsiteY54" fmla="*/ 624926 h 1238222"/>
                <a:gd name="connsiteX55" fmla="*/ 573024 w 775992"/>
                <a:gd name="connsiteY55" fmla="*/ 616172 h 1238222"/>
                <a:gd name="connsiteX56" fmla="*/ 592655 w 775992"/>
                <a:gd name="connsiteY56" fmla="*/ 683323 h 1238222"/>
                <a:gd name="connsiteX57" fmla="*/ 588778 w 775992"/>
                <a:gd name="connsiteY57" fmla="*/ 742655 h 1238222"/>
                <a:gd name="connsiteX58" fmla="*/ 587502 w 775992"/>
                <a:gd name="connsiteY58" fmla="*/ 750351 h 1238222"/>
                <a:gd name="connsiteX59" fmla="*/ 265881 w 775992"/>
                <a:gd name="connsiteY59" fmla="*/ 750351 h 1238222"/>
                <a:gd name="connsiteX60" fmla="*/ 266757 w 775992"/>
                <a:gd name="connsiteY60" fmla="*/ 741826 h 1238222"/>
                <a:gd name="connsiteX61" fmla="*/ 276901 w 775992"/>
                <a:gd name="connsiteY61" fmla="*/ 684562 h 1238222"/>
                <a:gd name="connsiteX62" fmla="*/ 300104 w 775992"/>
                <a:gd name="connsiteY62" fmla="*/ 621230 h 1238222"/>
                <a:gd name="connsiteX63" fmla="*/ 322669 w 775992"/>
                <a:gd name="connsiteY63" fmla="*/ 559603 h 1238222"/>
                <a:gd name="connsiteX64" fmla="*/ 341547 w 775992"/>
                <a:gd name="connsiteY64" fmla="*/ 502377 h 1238222"/>
                <a:gd name="connsiteX65" fmla="*/ 409966 w 775992"/>
                <a:gd name="connsiteY65" fmla="*/ 508883 h 1238222"/>
                <a:gd name="connsiteX66" fmla="*/ 530676 w 775992"/>
                <a:gd name="connsiteY66" fmla="*/ 488118 h 1238222"/>
                <a:gd name="connsiteX67" fmla="*/ 549669 w 775992"/>
                <a:gd name="connsiteY67" fmla="*/ 545906 h 1238222"/>
                <a:gd name="connsiteX68" fmla="*/ 573024 w 775992"/>
                <a:gd name="connsiteY68" fmla="*/ 616172 h 1238222"/>
                <a:gd name="connsiteX69" fmla="*/ 742540 w 775992"/>
                <a:gd name="connsiteY69" fmla="*/ 404098 h 1238222"/>
                <a:gd name="connsiteX70" fmla="*/ 729120 w 775992"/>
                <a:gd name="connsiteY70" fmla="*/ 480622 h 1238222"/>
                <a:gd name="connsiteX71" fmla="*/ 714537 w 775992"/>
                <a:gd name="connsiteY71" fmla="*/ 511150 h 1238222"/>
                <a:gd name="connsiteX72" fmla="*/ 680276 w 775992"/>
                <a:gd name="connsiteY72" fmla="*/ 522113 h 1238222"/>
                <a:gd name="connsiteX73" fmla="*/ 608571 w 775992"/>
                <a:gd name="connsiteY73" fmla="*/ 517674 h 1238222"/>
                <a:gd name="connsiteX74" fmla="*/ 544573 w 775992"/>
                <a:gd name="connsiteY74" fmla="*/ 485927 h 1238222"/>
                <a:gd name="connsiteX75" fmla="*/ 541877 w 775992"/>
                <a:gd name="connsiteY75" fmla="*/ 485680 h 1238222"/>
                <a:gd name="connsiteX76" fmla="*/ 541163 w 775992"/>
                <a:gd name="connsiteY76" fmla="*/ 484203 h 1238222"/>
                <a:gd name="connsiteX77" fmla="*/ 624754 w 775992"/>
                <a:gd name="connsiteY77" fmla="*/ 435054 h 1238222"/>
                <a:gd name="connsiteX78" fmla="*/ 711813 w 775992"/>
                <a:gd name="connsiteY78" fmla="*/ 289674 h 1238222"/>
                <a:gd name="connsiteX79" fmla="*/ 747560 w 775992"/>
                <a:gd name="connsiteY79" fmla="*/ 331803 h 1238222"/>
                <a:gd name="connsiteX80" fmla="*/ 742540 w 775992"/>
                <a:gd name="connsiteY80" fmla="*/ 404098 h 1238222"/>
                <a:gd name="connsiteX81" fmla="*/ 706298 w 775992"/>
                <a:gd name="connsiteY81" fmla="*/ 179108 h 1238222"/>
                <a:gd name="connsiteX82" fmla="*/ 731653 w 775992"/>
                <a:gd name="connsiteY82" fmla="*/ 184985 h 1238222"/>
                <a:gd name="connsiteX83" fmla="*/ 749322 w 775992"/>
                <a:gd name="connsiteY83" fmla="*/ 251993 h 1238222"/>
                <a:gd name="connsiteX84" fmla="*/ 748636 w 775992"/>
                <a:gd name="connsiteY84" fmla="*/ 308600 h 1238222"/>
                <a:gd name="connsiteX85" fmla="*/ 714708 w 775992"/>
                <a:gd name="connsiteY85" fmla="*/ 257223 h 1238222"/>
                <a:gd name="connsiteX86" fmla="*/ 714794 w 775992"/>
                <a:gd name="connsiteY86" fmla="*/ 254451 h 1238222"/>
                <a:gd name="connsiteX87" fmla="*/ 703745 w 775992"/>
                <a:gd name="connsiteY87" fmla="*/ 186547 h 1238222"/>
                <a:gd name="connsiteX88" fmla="*/ 706298 w 775992"/>
                <a:gd name="connsiteY88" fmla="*/ 179108 h 1238222"/>
                <a:gd name="connsiteX89" fmla="*/ 127121 w 775992"/>
                <a:gd name="connsiteY89" fmla="*/ 254441 h 1238222"/>
                <a:gd name="connsiteX90" fmla="*/ 209207 w 775992"/>
                <a:gd name="connsiteY90" fmla="*/ 90735 h 1238222"/>
                <a:gd name="connsiteX91" fmla="*/ 409975 w 775992"/>
                <a:gd name="connsiteY91" fmla="*/ 21955 h 1238222"/>
                <a:gd name="connsiteX92" fmla="*/ 610743 w 775992"/>
                <a:gd name="connsiteY92" fmla="*/ 90735 h 1238222"/>
                <a:gd name="connsiteX93" fmla="*/ 687076 w 775992"/>
                <a:gd name="connsiteY93" fmla="*/ 207607 h 1238222"/>
                <a:gd name="connsiteX94" fmla="*/ 692553 w 775992"/>
                <a:gd name="connsiteY94" fmla="*/ 245164 h 1238222"/>
                <a:gd name="connsiteX95" fmla="*/ 692839 w 775992"/>
                <a:gd name="connsiteY95" fmla="*/ 254441 h 1238222"/>
                <a:gd name="connsiteX96" fmla="*/ 610753 w 775992"/>
                <a:gd name="connsiteY96" fmla="*/ 418138 h 1238222"/>
                <a:gd name="connsiteX97" fmla="*/ 409985 w 775992"/>
                <a:gd name="connsiteY97" fmla="*/ 486918 h 1238222"/>
                <a:gd name="connsiteX98" fmla="*/ 209217 w 775992"/>
                <a:gd name="connsiteY98" fmla="*/ 418138 h 1238222"/>
                <a:gd name="connsiteX99" fmla="*/ 127121 w 775992"/>
                <a:gd name="connsiteY99" fmla="*/ 254441 h 1238222"/>
                <a:gd name="connsiteX100" fmla="*/ 145761 w 775992"/>
                <a:gd name="connsiteY100" fmla="*/ 719766 h 1238222"/>
                <a:gd name="connsiteX101" fmla="*/ 193986 w 775992"/>
                <a:gd name="connsiteY101" fmla="*/ 700726 h 1238222"/>
                <a:gd name="connsiteX102" fmla="*/ 218799 w 775992"/>
                <a:gd name="connsiteY102" fmla="*/ 704545 h 1238222"/>
                <a:gd name="connsiteX103" fmla="*/ 212265 w 775992"/>
                <a:gd name="connsiteY103" fmla="*/ 725243 h 1238222"/>
                <a:gd name="connsiteX104" fmla="*/ 134674 w 775992"/>
                <a:gd name="connsiteY104" fmla="*/ 737016 h 1238222"/>
                <a:gd name="connsiteX105" fmla="*/ 145761 w 775992"/>
                <a:gd name="connsiteY105" fmla="*/ 719766 h 1238222"/>
                <a:gd name="connsiteX106" fmla="*/ 234610 w 775992"/>
                <a:gd name="connsiteY106" fmla="*/ 722243 h 1238222"/>
                <a:gd name="connsiteX107" fmla="*/ 204226 w 775992"/>
                <a:gd name="connsiteY107" fmla="*/ 683819 h 1238222"/>
                <a:gd name="connsiteX108" fmla="*/ 164230 w 775992"/>
                <a:gd name="connsiteY108" fmla="*/ 692534 h 1238222"/>
                <a:gd name="connsiteX109" fmla="*/ 223923 w 775992"/>
                <a:gd name="connsiteY109" fmla="*/ 614067 h 1238222"/>
                <a:gd name="connsiteX110" fmla="*/ 277663 w 775992"/>
                <a:gd name="connsiteY110" fmla="*/ 554069 h 1238222"/>
                <a:gd name="connsiteX111" fmla="*/ 323974 w 775992"/>
                <a:gd name="connsiteY111" fmla="*/ 508054 h 1238222"/>
                <a:gd name="connsiteX112" fmla="*/ 305248 w 775992"/>
                <a:gd name="connsiteY112" fmla="*/ 556365 h 1238222"/>
                <a:gd name="connsiteX113" fmla="*/ 279968 w 775992"/>
                <a:gd name="connsiteY113" fmla="*/ 624754 h 1238222"/>
                <a:gd name="connsiteX114" fmla="*/ 255327 w 775992"/>
                <a:gd name="connsiteY114" fmla="*/ 691429 h 1238222"/>
                <a:gd name="connsiteX115" fmla="*/ 250679 w 775992"/>
                <a:gd name="connsiteY115" fmla="*/ 748760 h 1238222"/>
                <a:gd name="connsiteX116" fmla="*/ 251803 w 775992"/>
                <a:gd name="connsiteY116" fmla="*/ 750360 h 1238222"/>
                <a:gd name="connsiteX117" fmla="*/ 200168 w 775992"/>
                <a:gd name="connsiteY117" fmla="*/ 750360 h 1238222"/>
                <a:gd name="connsiteX118" fmla="*/ 234610 w 775992"/>
                <a:gd name="connsiteY118" fmla="*/ 722243 h 1238222"/>
                <a:gd name="connsiteX119" fmla="*/ 754018 w 775992"/>
                <a:gd name="connsiteY119" fmla="*/ 1160307 h 1238222"/>
                <a:gd name="connsiteX120" fmla="*/ 21965 w 775992"/>
                <a:gd name="connsiteY120" fmla="*/ 1160307 h 1238222"/>
                <a:gd name="connsiteX121" fmla="*/ 21965 w 775992"/>
                <a:gd name="connsiteY121" fmla="*/ 772316 h 1238222"/>
                <a:gd name="connsiteX122" fmla="*/ 754018 w 775992"/>
                <a:gd name="connsiteY122" fmla="*/ 772316 h 1238222"/>
                <a:gd name="connsiteX123" fmla="*/ 754018 w 775992"/>
                <a:gd name="connsiteY123" fmla="*/ 1160307 h 123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775992" h="1238222">
                  <a:moveTo>
                    <a:pt x="592588" y="624926"/>
                  </a:moveTo>
                  <a:cubicBezTo>
                    <a:pt x="584425" y="599808"/>
                    <a:pt x="575920" y="574796"/>
                    <a:pt x="567080" y="549907"/>
                  </a:cubicBezTo>
                  <a:cubicBezTo>
                    <a:pt x="561032" y="532876"/>
                    <a:pt x="555165" y="515331"/>
                    <a:pt x="547869" y="498567"/>
                  </a:cubicBezTo>
                  <a:cubicBezTo>
                    <a:pt x="562185" y="513179"/>
                    <a:pt x="581625" y="522532"/>
                    <a:pt x="600932" y="528838"/>
                  </a:cubicBezTo>
                  <a:cubicBezTo>
                    <a:pt x="624392" y="536496"/>
                    <a:pt x="649319" y="539201"/>
                    <a:pt x="673884" y="536562"/>
                  </a:cubicBezTo>
                  <a:cubicBezTo>
                    <a:pt x="696801" y="534105"/>
                    <a:pt x="725319" y="528676"/>
                    <a:pt x="735682" y="505463"/>
                  </a:cubicBezTo>
                  <a:cubicBezTo>
                    <a:pt x="741436" y="492576"/>
                    <a:pt x="744160" y="477536"/>
                    <a:pt x="747122" y="463801"/>
                  </a:cubicBezTo>
                  <a:cubicBezTo>
                    <a:pt x="750408" y="448589"/>
                    <a:pt x="752923" y="433245"/>
                    <a:pt x="755028" y="417833"/>
                  </a:cubicBezTo>
                  <a:cubicBezTo>
                    <a:pt x="759114" y="387934"/>
                    <a:pt x="761381" y="357854"/>
                    <a:pt x="763143" y="327736"/>
                  </a:cubicBezTo>
                  <a:cubicBezTo>
                    <a:pt x="763419" y="326660"/>
                    <a:pt x="763495" y="325555"/>
                    <a:pt x="763353" y="324441"/>
                  </a:cubicBezTo>
                  <a:cubicBezTo>
                    <a:pt x="765029" y="295342"/>
                    <a:pt x="767477" y="265805"/>
                    <a:pt x="764705" y="236706"/>
                  </a:cubicBezTo>
                  <a:cubicBezTo>
                    <a:pt x="762429" y="212788"/>
                    <a:pt x="756399" y="180985"/>
                    <a:pt x="736263" y="165183"/>
                  </a:cubicBezTo>
                  <a:cubicBezTo>
                    <a:pt x="722814" y="154629"/>
                    <a:pt x="705984" y="156229"/>
                    <a:pt x="696182" y="166678"/>
                  </a:cubicBezTo>
                  <a:cubicBezTo>
                    <a:pt x="680609" y="131274"/>
                    <a:pt x="655949" y="99651"/>
                    <a:pt x="624754" y="73838"/>
                  </a:cubicBezTo>
                  <a:cubicBezTo>
                    <a:pt x="569462" y="28042"/>
                    <a:pt x="493576" y="19"/>
                    <a:pt x="409975" y="0"/>
                  </a:cubicBezTo>
                  <a:cubicBezTo>
                    <a:pt x="326374" y="10"/>
                    <a:pt x="250488" y="28042"/>
                    <a:pt x="195196" y="73838"/>
                  </a:cubicBezTo>
                  <a:cubicBezTo>
                    <a:pt x="139932" y="119567"/>
                    <a:pt x="105146" y="183537"/>
                    <a:pt x="105156" y="254451"/>
                  </a:cubicBezTo>
                  <a:cubicBezTo>
                    <a:pt x="105146" y="325364"/>
                    <a:pt x="139932" y="389334"/>
                    <a:pt x="195196" y="435064"/>
                  </a:cubicBezTo>
                  <a:cubicBezTo>
                    <a:pt x="229257" y="463277"/>
                    <a:pt x="271158" y="484718"/>
                    <a:pt x="317849" y="497043"/>
                  </a:cubicBezTo>
                  <a:cubicBezTo>
                    <a:pt x="279692" y="528599"/>
                    <a:pt x="245678" y="566899"/>
                    <a:pt x="213960" y="604456"/>
                  </a:cubicBezTo>
                  <a:cubicBezTo>
                    <a:pt x="186538" y="636937"/>
                    <a:pt x="160973" y="670951"/>
                    <a:pt x="137217" y="706193"/>
                  </a:cubicBezTo>
                  <a:cubicBezTo>
                    <a:pt x="136312" y="706746"/>
                    <a:pt x="135369" y="707269"/>
                    <a:pt x="134483" y="707831"/>
                  </a:cubicBezTo>
                  <a:cubicBezTo>
                    <a:pt x="131407" y="709756"/>
                    <a:pt x="130664" y="712575"/>
                    <a:pt x="131340" y="715175"/>
                  </a:cubicBezTo>
                  <a:cubicBezTo>
                    <a:pt x="126540" y="722443"/>
                    <a:pt x="121682" y="729672"/>
                    <a:pt x="117034" y="737035"/>
                  </a:cubicBezTo>
                  <a:cubicBezTo>
                    <a:pt x="114710" y="740721"/>
                    <a:pt x="115157" y="746855"/>
                    <a:pt x="120110" y="748408"/>
                  </a:cubicBezTo>
                  <a:cubicBezTo>
                    <a:pt x="122311" y="749094"/>
                    <a:pt x="124530" y="749732"/>
                    <a:pt x="126759" y="750351"/>
                  </a:cubicBezTo>
                  <a:lnTo>
                    <a:pt x="0" y="750351"/>
                  </a:lnTo>
                  <a:lnTo>
                    <a:pt x="0" y="1182262"/>
                  </a:lnTo>
                  <a:lnTo>
                    <a:pt x="34776" y="1182262"/>
                  </a:lnTo>
                  <a:cubicBezTo>
                    <a:pt x="34795" y="1184386"/>
                    <a:pt x="34900" y="1186520"/>
                    <a:pt x="34985" y="1188644"/>
                  </a:cubicBezTo>
                  <a:cubicBezTo>
                    <a:pt x="35176" y="1193321"/>
                    <a:pt x="35300" y="1198007"/>
                    <a:pt x="35585" y="1202674"/>
                  </a:cubicBezTo>
                  <a:cubicBezTo>
                    <a:pt x="35862" y="1207341"/>
                    <a:pt x="36185" y="1211999"/>
                    <a:pt x="36481" y="1216666"/>
                  </a:cubicBezTo>
                  <a:cubicBezTo>
                    <a:pt x="36767" y="1221200"/>
                    <a:pt x="36538" y="1226201"/>
                    <a:pt x="37548" y="1230630"/>
                  </a:cubicBezTo>
                  <a:cubicBezTo>
                    <a:pt x="38548" y="1235030"/>
                    <a:pt x="41862" y="1238269"/>
                    <a:pt x="46549" y="1238222"/>
                  </a:cubicBezTo>
                  <a:cubicBezTo>
                    <a:pt x="50825" y="1238174"/>
                    <a:pt x="54988" y="1234888"/>
                    <a:pt x="55350" y="1230411"/>
                  </a:cubicBezTo>
                  <a:cubicBezTo>
                    <a:pt x="55759" y="1225391"/>
                    <a:pt x="54864" y="1220105"/>
                    <a:pt x="54464" y="1215095"/>
                  </a:cubicBezTo>
                  <a:cubicBezTo>
                    <a:pt x="54092" y="1210447"/>
                    <a:pt x="53721" y="1205789"/>
                    <a:pt x="53350" y="1201141"/>
                  </a:cubicBezTo>
                  <a:cubicBezTo>
                    <a:pt x="52978" y="1196492"/>
                    <a:pt x="52435" y="1191863"/>
                    <a:pt x="51959" y="1187225"/>
                  </a:cubicBezTo>
                  <a:cubicBezTo>
                    <a:pt x="51797" y="1185624"/>
                    <a:pt x="51645" y="1183948"/>
                    <a:pt x="51464" y="1182272"/>
                  </a:cubicBezTo>
                  <a:lnTo>
                    <a:pt x="733930" y="1182272"/>
                  </a:lnTo>
                  <a:cubicBezTo>
                    <a:pt x="733854" y="1182814"/>
                    <a:pt x="733768" y="1183386"/>
                    <a:pt x="733692" y="1183900"/>
                  </a:cubicBezTo>
                  <a:cubicBezTo>
                    <a:pt x="732987" y="1188587"/>
                    <a:pt x="732530" y="1193282"/>
                    <a:pt x="732072" y="1197997"/>
                  </a:cubicBezTo>
                  <a:cubicBezTo>
                    <a:pt x="731625" y="1202541"/>
                    <a:pt x="731177" y="1207094"/>
                    <a:pt x="730739" y="1211637"/>
                  </a:cubicBezTo>
                  <a:cubicBezTo>
                    <a:pt x="730158" y="1217514"/>
                    <a:pt x="728110" y="1225220"/>
                    <a:pt x="733796" y="1229239"/>
                  </a:cubicBezTo>
                  <a:cubicBezTo>
                    <a:pt x="736016" y="1230801"/>
                    <a:pt x="739159" y="1231497"/>
                    <a:pt x="741702" y="1230211"/>
                  </a:cubicBezTo>
                  <a:cubicBezTo>
                    <a:pt x="745712" y="1228182"/>
                    <a:pt x="747370" y="1224982"/>
                    <a:pt x="747598" y="1220619"/>
                  </a:cubicBezTo>
                  <a:cubicBezTo>
                    <a:pt x="747722" y="1218171"/>
                    <a:pt x="747846" y="1215714"/>
                    <a:pt x="747970" y="1213266"/>
                  </a:cubicBezTo>
                  <a:cubicBezTo>
                    <a:pt x="748198" y="1208694"/>
                    <a:pt x="748436" y="1204112"/>
                    <a:pt x="748665" y="1199541"/>
                  </a:cubicBezTo>
                  <a:cubicBezTo>
                    <a:pt x="748894" y="1194950"/>
                    <a:pt x="749122" y="1190387"/>
                    <a:pt x="749122" y="1185786"/>
                  </a:cubicBezTo>
                  <a:cubicBezTo>
                    <a:pt x="749122" y="1184634"/>
                    <a:pt x="749141" y="1183443"/>
                    <a:pt x="749132" y="1182262"/>
                  </a:cubicBezTo>
                  <a:lnTo>
                    <a:pt x="775992" y="1182262"/>
                  </a:lnTo>
                  <a:lnTo>
                    <a:pt x="775992" y="1171280"/>
                  </a:lnTo>
                  <a:lnTo>
                    <a:pt x="775992" y="750351"/>
                  </a:lnTo>
                  <a:lnTo>
                    <a:pt x="605561" y="750351"/>
                  </a:lnTo>
                  <a:cubicBezTo>
                    <a:pt x="627850" y="711698"/>
                    <a:pt x="605076" y="663340"/>
                    <a:pt x="592588" y="624926"/>
                  </a:cubicBezTo>
                  <a:close/>
                  <a:moveTo>
                    <a:pt x="573024" y="616172"/>
                  </a:moveTo>
                  <a:cubicBezTo>
                    <a:pt x="580044" y="638347"/>
                    <a:pt x="587388" y="660663"/>
                    <a:pt x="592655" y="683323"/>
                  </a:cubicBezTo>
                  <a:cubicBezTo>
                    <a:pt x="597160" y="702707"/>
                    <a:pt x="600475" y="725110"/>
                    <a:pt x="588778" y="742655"/>
                  </a:cubicBezTo>
                  <a:cubicBezTo>
                    <a:pt x="587035" y="745265"/>
                    <a:pt x="586807" y="747970"/>
                    <a:pt x="587502" y="750351"/>
                  </a:cubicBezTo>
                  <a:lnTo>
                    <a:pt x="265881" y="750351"/>
                  </a:lnTo>
                  <a:cubicBezTo>
                    <a:pt x="267595" y="748274"/>
                    <a:pt x="268243" y="745322"/>
                    <a:pt x="266757" y="741826"/>
                  </a:cubicBezTo>
                  <a:cubicBezTo>
                    <a:pt x="258813" y="723157"/>
                    <a:pt x="270462" y="702126"/>
                    <a:pt x="276901" y="684562"/>
                  </a:cubicBezTo>
                  <a:cubicBezTo>
                    <a:pt x="284636" y="663454"/>
                    <a:pt x="292370" y="642338"/>
                    <a:pt x="300104" y="621230"/>
                  </a:cubicBezTo>
                  <a:cubicBezTo>
                    <a:pt x="307629" y="600694"/>
                    <a:pt x="315363" y="580225"/>
                    <a:pt x="322669" y="559603"/>
                  </a:cubicBezTo>
                  <a:cubicBezTo>
                    <a:pt x="329260" y="541011"/>
                    <a:pt x="337299" y="521837"/>
                    <a:pt x="341547" y="502377"/>
                  </a:cubicBezTo>
                  <a:cubicBezTo>
                    <a:pt x="363560" y="506587"/>
                    <a:pt x="386439" y="508883"/>
                    <a:pt x="409966" y="508883"/>
                  </a:cubicBezTo>
                  <a:cubicBezTo>
                    <a:pt x="452818" y="508873"/>
                    <a:pt x="493614" y="501463"/>
                    <a:pt x="530676" y="488118"/>
                  </a:cubicBezTo>
                  <a:cubicBezTo>
                    <a:pt x="535743" y="507711"/>
                    <a:pt x="543049" y="526866"/>
                    <a:pt x="549669" y="545906"/>
                  </a:cubicBezTo>
                  <a:cubicBezTo>
                    <a:pt x="557794" y="569223"/>
                    <a:pt x="565576" y="592646"/>
                    <a:pt x="573024" y="616172"/>
                  </a:cubicBezTo>
                  <a:close/>
                  <a:moveTo>
                    <a:pt x="742540" y="404098"/>
                  </a:moveTo>
                  <a:cubicBezTo>
                    <a:pt x="739807" y="429854"/>
                    <a:pt x="735568" y="455524"/>
                    <a:pt x="729120" y="480622"/>
                  </a:cubicBezTo>
                  <a:cubicBezTo>
                    <a:pt x="726377" y="491299"/>
                    <a:pt x="724062" y="504301"/>
                    <a:pt x="714537" y="511150"/>
                  </a:cubicBezTo>
                  <a:cubicBezTo>
                    <a:pt x="705183" y="517884"/>
                    <a:pt x="691420" y="520284"/>
                    <a:pt x="680276" y="522113"/>
                  </a:cubicBezTo>
                  <a:cubicBezTo>
                    <a:pt x="656473" y="526018"/>
                    <a:pt x="631746" y="524342"/>
                    <a:pt x="608571" y="517674"/>
                  </a:cubicBezTo>
                  <a:cubicBezTo>
                    <a:pt x="585226" y="510959"/>
                    <a:pt x="565385" y="497977"/>
                    <a:pt x="544573" y="485927"/>
                  </a:cubicBezTo>
                  <a:cubicBezTo>
                    <a:pt x="543677" y="485404"/>
                    <a:pt x="542706" y="485394"/>
                    <a:pt x="541877" y="485680"/>
                  </a:cubicBezTo>
                  <a:cubicBezTo>
                    <a:pt x="541630" y="485194"/>
                    <a:pt x="541411" y="484689"/>
                    <a:pt x="541163" y="484203"/>
                  </a:cubicBezTo>
                  <a:cubicBezTo>
                    <a:pt x="572272" y="471821"/>
                    <a:pt x="600494" y="455152"/>
                    <a:pt x="624754" y="435054"/>
                  </a:cubicBezTo>
                  <a:cubicBezTo>
                    <a:pt x="670693" y="397040"/>
                    <a:pt x="702402" y="346405"/>
                    <a:pt x="711813" y="289674"/>
                  </a:cubicBezTo>
                  <a:cubicBezTo>
                    <a:pt x="721471" y="305571"/>
                    <a:pt x="733549" y="319945"/>
                    <a:pt x="747560" y="331803"/>
                  </a:cubicBezTo>
                  <a:cubicBezTo>
                    <a:pt x="746493" y="355940"/>
                    <a:pt x="745084" y="380067"/>
                    <a:pt x="742540" y="404098"/>
                  </a:cubicBezTo>
                  <a:close/>
                  <a:moveTo>
                    <a:pt x="706298" y="179108"/>
                  </a:moveTo>
                  <a:cubicBezTo>
                    <a:pt x="713203" y="168345"/>
                    <a:pt x="726643" y="177841"/>
                    <a:pt x="731653" y="184985"/>
                  </a:cubicBezTo>
                  <a:cubicBezTo>
                    <a:pt x="744836" y="203797"/>
                    <a:pt x="748151" y="229638"/>
                    <a:pt x="749322" y="251993"/>
                  </a:cubicBezTo>
                  <a:cubicBezTo>
                    <a:pt x="750313" y="270805"/>
                    <a:pt x="749522" y="289731"/>
                    <a:pt x="748636" y="308600"/>
                  </a:cubicBezTo>
                  <a:cubicBezTo>
                    <a:pt x="733873" y="294018"/>
                    <a:pt x="722443" y="276387"/>
                    <a:pt x="714708" y="257223"/>
                  </a:cubicBezTo>
                  <a:cubicBezTo>
                    <a:pt x="714718" y="256299"/>
                    <a:pt x="714794" y="255384"/>
                    <a:pt x="714794" y="254451"/>
                  </a:cubicBezTo>
                  <a:cubicBezTo>
                    <a:pt x="714794" y="230905"/>
                    <a:pt x="710889" y="208150"/>
                    <a:pt x="703745" y="186547"/>
                  </a:cubicBezTo>
                  <a:cubicBezTo>
                    <a:pt x="704231" y="183728"/>
                    <a:pt x="705002" y="181137"/>
                    <a:pt x="706298" y="179108"/>
                  </a:cubicBezTo>
                  <a:close/>
                  <a:moveTo>
                    <a:pt x="127121" y="254441"/>
                  </a:moveTo>
                  <a:cubicBezTo>
                    <a:pt x="127130" y="190890"/>
                    <a:pt x="158125" y="133122"/>
                    <a:pt x="209207" y="90735"/>
                  </a:cubicBezTo>
                  <a:cubicBezTo>
                    <a:pt x="260261" y="48416"/>
                    <a:pt x="331299" y="21936"/>
                    <a:pt x="409975" y="21955"/>
                  </a:cubicBezTo>
                  <a:cubicBezTo>
                    <a:pt x="488652" y="21945"/>
                    <a:pt x="559689" y="48416"/>
                    <a:pt x="610743" y="90735"/>
                  </a:cubicBezTo>
                  <a:cubicBezTo>
                    <a:pt x="648938" y="122434"/>
                    <a:pt x="675894" y="162725"/>
                    <a:pt x="687076" y="207607"/>
                  </a:cubicBezTo>
                  <a:cubicBezTo>
                    <a:pt x="687381" y="220275"/>
                    <a:pt x="689219" y="232896"/>
                    <a:pt x="692553" y="245164"/>
                  </a:cubicBezTo>
                  <a:cubicBezTo>
                    <a:pt x="692696" y="248250"/>
                    <a:pt x="692839" y="251327"/>
                    <a:pt x="692839" y="254441"/>
                  </a:cubicBezTo>
                  <a:cubicBezTo>
                    <a:pt x="692830" y="317992"/>
                    <a:pt x="661835" y="375752"/>
                    <a:pt x="610753" y="418138"/>
                  </a:cubicBezTo>
                  <a:cubicBezTo>
                    <a:pt x="559699" y="460458"/>
                    <a:pt x="488661" y="486937"/>
                    <a:pt x="409985" y="486918"/>
                  </a:cubicBezTo>
                  <a:cubicBezTo>
                    <a:pt x="331308" y="486928"/>
                    <a:pt x="260271" y="460458"/>
                    <a:pt x="209217" y="418138"/>
                  </a:cubicBezTo>
                  <a:cubicBezTo>
                    <a:pt x="158125" y="375761"/>
                    <a:pt x="127130" y="317992"/>
                    <a:pt x="127121" y="254441"/>
                  </a:cubicBezTo>
                  <a:close/>
                  <a:moveTo>
                    <a:pt x="145761" y="719766"/>
                  </a:moveTo>
                  <a:cubicBezTo>
                    <a:pt x="160515" y="710632"/>
                    <a:pt x="176908" y="703897"/>
                    <a:pt x="193986" y="700726"/>
                  </a:cubicBezTo>
                  <a:cubicBezTo>
                    <a:pt x="201930" y="699249"/>
                    <a:pt x="212646" y="697868"/>
                    <a:pt x="218799" y="704545"/>
                  </a:cubicBezTo>
                  <a:cubicBezTo>
                    <a:pt x="225476" y="711784"/>
                    <a:pt x="217989" y="720242"/>
                    <a:pt x="212265" y="725243"/>
                  </a:cubicBezTo>
                  <a:cubicBezTo>
                    <a:pt x="191557" y="743360"/>
                    <a:pt x="160658" y="743122"/>
                    <a:pt x="134674" y="737016"/>
                  </a:cubicBezTo>
                  <a:cubicBezTo>
                    <a:pt x="138322" y="731225"/>
                    <a:pt x="142008" y="725481"/>
                    <a:pt x="145761" y="719766"/>
                  </a:cubicBezTo>
                  <a:close/>
                  <a:moveTo>
                    <a:pt x="234610" y="722243"/>
                  </a:moveTo>
                  <a:cubicBezTo>
                    <a:pt x="244859" y="700831"/>
                    <a:pt x="224504" y="683800"/>
                    <a:pt x="204226" y="683819"/>
                  </a:cubicBezTo>
                  <a:cubicBezTo>
                    <a:pt x="190805" y="683838"/>
                    <a:pt x="177175" y="687334"/>
                    <a:pt x="164230" y="692534"/>
                  </a:cubicBezTo>
                  <a:cubicBezTo>
                    <a:pt x="183032" y="665569"/>
                    <a:pt x="202844" y="639318"/>
                    <a:pt x="223923" y="614067"/>
                  </a:cubicBezTo>
                  <a:cubicBezTo>
                    <a:pt x="241135" y="593455"/>
                    <a:pt x="259061" y="573434"/>
                    <a:pt x="277663" y="554069"/>
                  </a:cubicBezTo>
                  <a:cubicBezTo>
                    <a:pt x="292741" y="538363"/>
                    <a:pt x="308581" y="523427"/>
                    <a:pt x="323974" y="508054"/>
                  </a:cubicBezTo>
                  <a:cubicBezTo>
                    <a:pt x="316773" y="523732"/>
                    <a:pt x="311210" y="540515"/>
                    <a:pt x="305248" y="556365"/>
                  </a:cubicBezTo>
                  <a:cubicBezTo>
                    <a:pt x="296694" y="579111"/>
                    <a:pt x="288398" y="601961"/>
                    <a:pt x="279968" y="624754"/>
                  </a:cubicBezTo>
                  <a:cubicBezTo>
                    <a:pt x="271758" y="646976"/>
                    <a:pt x="263538" y="669207"/>
                    <a:pt x="255327" y="691429"/>
                  </a:cubicBezTo>
                  <a:cubicBezTo>
                    <a:pt x="248793" y="709108"/>
                    <a:pt x="240392" y="730806"/>
                    <a:pt x="250679" y="748760"/>
                  </a:cubicBezTo>
                  <a:cubicBezTo>
                    <a:pt x="251022" y="749351"/>
                    <a:pt x="251393" y="749884"/>
                    <a:pt x="251803" y="750360"/>
                  </a:cubicBezTo>
                  <a:lnTo>
                    <a:pt x="200168" y="750360"/>
                  </a:lnTo>
                  <a:cubicBezTo>
                    <a:pt x="214513" y="745026"/>
                    <a:pt x="228114" y="735816"/>
                    <a:pt x="234610" y="722243"/>
                  </a:cubicBezTo>
                  <a:close/>
                  <a:moveTo>
                    <a:pt x="754018" y="1160307"/>
                  </a:moveTo>
                  <a:lnTo>
                    <a:pt x="21965" y="1160307"/>
                  </a:lnTo>
                  <a:lnTo>
                    <a:pt x="21965" y="772316"/>
                  </a:lnTo>
                  <a:lnTo>
                    <a:pt x="754018" y="772316"/>
                  </a:lnTo>
                  <a:lnTo>
                    <a:pt x="754018" y="1160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647C782-A598-D245-916D-3C17B7AACABD}"/>
                </a:ext>
              </a:extLst>
            </p:cNvPr>
            <p:cNvSpPr/>
            <p:nvPr/>
          </p:nvSpPr>
          <p:spPr>
            <a:xfrm>
              <a:off x="4791812" y="3794644"/>
              <a:ext cx="47844" cy="59341"/>
            </a:xfrm>
            <a:custGeom>
              <a:avLst/>
              <a:gdLst>
                <a:gd name="connsiteX0" fmla="*/ 187 w 47844"/>
                <a:gd name="connsiteY0" fmla="*/ 55751 h 59341"/>
                <a:gd name="connsiteX1" fmla="*/ 4997 w 47844"/>
                <a:gd name="connsiteY1" fmla="*/ 59323 h 59341"/>
                <a:gd name="connsiteX2" fmla="*/ 17837 w 47844"/>
                <a:gd name="connsiteY2" fmla="*/ 49988 h 59341"/>
                <a:gd name="connsiteX3" fmla="*/ 27933 w 47844"/>
                <a:gd name="connsiteY3" fmla="*/ 38282 h 59341"/>
                <a:gd name="connsiteX4" fmla="*/ 37134 w 47844"/>
                <a:gd name="connsiteY4" fmla="*/ 26461 h 59341"/>
                <a:gd name="connsiteX5" fmla="*/ 47012 w 47844"/>
                <a:gd name="connsiteY5" fmla="*/ 12736 h 59341"/>
                <a:gd name="connsiteX6" fmla="*/ 43021 w 47844"/>
                <a:gd name="connsiteY6" fmla="*/ 1239 h 59341"/>
                <a:gd name="connsiteX7" fmla="*/ 31076 w 47844"/>
                <a:gd name="connsiteY7" fmla="*/ 3592 h 59341"/>
                <a:gd name="connsiteX8" fmla="*/ 22189 w 47844"/>
                <a:gd name="connsiteY8" fmla="*/ 15651 h 59341"/>
                <a:gd name="connsiteX9" fmla="*/ 13541 w 47844"/>
                <a:gd name="connsiteY9" fmla="*/ 27890 h 59341"/>
                <a:gd name="connsiteX10" fmla="*/ 5759 w 47844"/>
                <a:gd name="connsiteY10" fmla="*/ 40216 h 59341"/>
                <a:gd name="connsiteX11" fmla="*/ 187 w 47844"/>
                <a:gd name="connsiteY11" fmla="*/ 55751 h 5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44" h="59341">
                  <a:moveTo>
                    <a:pt x="187" y="55751"/>
                  </a:moveTo>
                  <a:cubicBezTo>
                    <a:pt x="682" y="58094"/>
                    <a:pt x="2587" y="59523"/>
                    <a:pt x="4997" y="59323"/>
                  </a:cubicBezTo>
                  <a:cubicBezTo>
                    <a:pt x="10064" y="58885"/>
                    <a:pt x="14731" y="53570"/>
                    <a:pt x="17837" y="49988"/>
                  </a:cubicBezTo>
                  <a:cubicBezTo>
                    <a:pt x="21208" y="46102"/>
                    <a:pt x="24733" y="42311"/>
                    <a:pt x="27933" y="38282"/>
                  </a:cubicBezTo>
                  <a:cubicBezTo>
                    <a:pt x="31038" y="34377"/>
                    <a:pt x="34067" y="30405"/>
                    <a:pt x="37134" y="26461"/>
                  </a:cubicBezTo>
                  <a:cubicBezTo>
                    <a:pt x="40592" y="22023"/>
                    <a:pt x="44249" y="17651"/>
                    <a:pt x="47012" y="12736"/>
                  </a:cubicBezTo>
                  <a:cubicBezTo>
                    <a:pt x="49269" y="8726"/>
                    <a:pt x="46602" y="3287"/>
                    <a:pt x="43021" y="1239"/>
                  </a:cubicBezTo>
                  <a:cubicBezTo>
                    <a:pt x="38734" y="-1228"/>
                    <a:pt x="34315" y="211"/>
                    <a:pt x="31076" y="3592"/>
                  </a:cubicBezTo>
                  <a:cubicBezTo>
                    <a:pt x="27685" y="7135"/>
                    <a:pt x="25018" y="11650"/>
                    <a:pt x="22189" y="15651"/>
                  </a:cubicBezTo>
                  <a:cubicBezTo>
                    <a:pt x="19313" y="19728"/>
                    <a:pt x="16341" y="23756"/>
                    <a:pt x="13541" y="27890"/>
                  </a:cubicBezTo>
                  <a:cubicBezTo>
                    <a:pt x="10817" y="31910"/>
                    <a:pt x="8340" y="36110"/>
                    <a:pt x="5759" y="40216"/>
                  </a:cubicBezTo>
                  <a:cubicBezTo>
                    <a:pt x="3130" y="44369"/>
                    <a:pt x="-918" y="50522"/>
                    <a:pt x="187" y="5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B4684542-474A-1121-20C0-C2C6B30B026B}"/>
                </a:ext>
              </a:extLst>
            </p:cNvPr>
            <p:cNvSpPr/>
            <p:nvPr/>
          </p:nvSpPr>
          <p:spPr>
            <a:xfrm>
              <a:off x="4775416" y="3779481"/>
              <a:ext cx="18430" cy="52194"/>
            </a:xfrm>
            <a:custGeom>
              <a:avLst/>
              <a:gdLst>
                <a:gd name="connsiteX0" fmla="*/ 9829 w 18430"/>
                <a:gd name="connsiteY0" fmla="*/ 48054 h 52194"/>
                <a:gd name="connsiteX1" fmla="*/ 13324 w 18430"/>
                <a:gd name="connsiteY1" fmla="*/ 27366 h 52194"/>
                <a:gd name="connsiteX2" fmla="*/ 16268 w 18430"/>
                <a:gd name="connsiteY2" fmla="*/ 17079 h 52194"/>
                <a:gd name="connsiteX3" fmla="*/ 18344 w 18430"/>
                <a:gd name="connsiteY3" fmla="*/ 4639 h 52194"/>
                <a:gd name="connsiteX4" fmla="*/ 9705 w 18430"/>
                <a:gd name="connsiteY4" fmla="*/ 1191 h 52194"/>
                <a:gd name="connsiteX5" fmla="*/ 3485 w 18430"/>
                <a:gd name="connsiteY5" fmla="*/ 12669 h 52194"/>
                <a:gd name="connsiteX6" fmla="*/ 1009 w 18430"/>
                <a:gd name="connsiteY6" fmla="*/ 24537 h 52194"/>
                <a:gd name="connsiteX7" fmla="*/ 199 w 18430"/>
                <a:gd name="connsiteY7" fmla="*/ 48168 h 52194"/>
                <a:gd name="connsiteX8" fmla="*/ 9829 w 18430"/>
                <a:gd name="connsiteY8" fmla="*/ 48054 h 5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0" h="52194">
                  <a:moveTo>
                    <a:pt x="9829" y="48054"/>
                  </a:moveTo>
                  <a:cubicBezTo>
                    <a:pt x="10429" y="41149"/>
                    <a:pt x="11648" y="33729"/>
                    <a:pt x="13324" y="27366"/>
                  </a:cubicBezTo>
                  <a:cubicBezTo>
                    <a:pt x="14229" y="23927"/>
                    <a:pt x="15201" y="20479"/>
                    <a:pt x="16268" y="17079"/>
                  </a:cubicBezTo>
                  <a:cubicBezTo>
                    <a:pt x="17525" y="13059"/>
                    <a:pt x="18773" y="8916"/>
                    <a:pt x="18344" y="4639"/>
                  </a:cubicBezTo>
                  <a:cubicBezTo>
                    <a:pt x="17963" y="820"/>
                    <a:pt x="12639" y="-1562"/>
                    <a:pt x="9705" y="1191"/>
                  </a:cubicBezTo>
                  <a:cubicBezTo>
                    <a:pt x="6409" y="4287"/>
                    <a:pt x="4638" y="8373"/>
                    <a:pt x="3485" y="12669"/>
                  </a:cubicBezTo>
                  <a:cubicBezTo>
                    <a:pt x="2428" y="16603"/>
                    <a:pt x="1533" y="20498"/>
                    <a:pt x="1009" y="24537"/>
                  </a:cubicBezTo>
                  <a:cubicBezTo>
                    <a:pt x="-10" y="32376"/>
                    <a:pt x="-211" y="40282"/>
                    <a:pt x="199" y="48168"/>
                  </a:cubicBezTo>
                  <a:cubicBezTo>
                    <a:pt x="475" y="53655"/>
                    <a:pt x="9362" y="53455"/>
                    <a:pt x="9829" y="48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0AC58408-D4EE-CA80-1EF4-ABD6212C3FDB}"/>
                </a:ext>
              </a:extLst>
            </p:cNvPr>
            <p:cNvSpPr/>
            <p:nvPr/>
          </p:nvSpPr>
          <p:spPr>
            <a:xfrm>
              <a:off x="4831023" y="3844566"/>
              <a:ext cx="40046" cy="15622"/>
            </a:xfrm>
            <a:custGeom>
              <a:avLst/>
              <a:gdLst>
                <a:gd name="connsiteX0" fmla="*/ 38947 w 40046"/>
                <a:gd name="connsiteY0" fmla="*/ 3153 h 15622"/>
                <a:gd name="connsiteX1" fmla="*/ 33413 w 40046"/>
                <a:gd name="connsiteY1" fmla="*/ 343 h 15622"/>
                <a:gd name="connsiteX2" fmla="*/ 29422 w 40046"/>
                <a:gd name="connsiteY2" fmla="*/ 9 h 15622"/>
                <a:gd name="connsiteX3" fmla="*/ 20497 w 40046"/>
                <a:gd name="connsiteY3" fmla="*/ 1086 h 15622"/>
                <a:gd name="connsiteX4" fmla="*/ 4866 w 40046"/>
                <a:gd name="connsiteY4" fmla="*/ 4419 h 15622"/>
                <a:gd name="connsiteX5" fmla="*/ 94 w 40046"/>
                <a:gd name="connsiteY5" fmla="*/ 10849 h 15622"/>
                <a:gd name="connsiteX6" fmla="*/ 6524 w 40046"/>
                <a:gd name="connsiteY6" fmla="*/ 15621 h 15622"/>
                <a:gd name="connsiteX7" fmla="*/ 22535 w 40046"/>
                <a:gd name="connsiteY7" fmla="*/ 14878 h 15622"/>
                <a:gd name="connsiteX8" fmla="*/ 31365 w 40046"/>
                <a:gd name="connsiteY8" fmla="*/ 13611 h 15622"/>
                <a:gd name="connsiteX9" fmla="*/ 35127 w 40046"/>
                <a:gd name="connsiteY9" fmla="*/ 12278 h 15622"/>
                <a:gd name="connsiteX10" fmla="*/ 39642 w 40046"/>
                <a:gd name="connsiteY10" fmla="*/ 8153 h 15622"/>
                <a:gd name="connsiteX11" fmla="*/ 38947 w 40046"/>
                <a:gd name="connsiteY11" fmla="*/ 3153 h 1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046" h="15622">
                  <a:moveTo>
                    <a:pt x="38947" y="3153"/>
                  </a:moveTo>
                  <a:cubicBezTo>
                    <a:pt x="37318" y="1390"/>
                    <a:pt x="35765" y="562"/>
                    <a:pt x="33413" y="343"/>
                  </a:cubicBezTo>
                  <a:cubicBezTo>
                    <a:pt x="32089" y="219"/>
                    <a:pt x="30746" y="47"/>
                    <a:pt x="29422" y="9"/>
                  </a:cubicBezTo>
                  <a:cubicBezTo>
                    <a:pt x="26402" y="-86"/>
                    <a:pt x="23459" y="562"/>
                    <a:pt x="20497" y="1086"/>
                  </a:cubicBezTo>
                  <a:cubicBezTo>
                    <a:pt x="15230" y="2019"/>
                    <a:pt x="10067" y="3153"/>
                    <a:pt x="4866" y="4419"/>
                  </a:cubicBezTo>
                  <a:cubicBezTo>
                    <a:pt x="1999" y="5115"/>
                    <a:pt x="-525" y="7658"/>
                    <a:pt x="94" y="10849"/>
                  </a:cubicBezTo>
                  <a:cubicBezTo>
                    <a:pt x="742" y="14183"/>
                    <a:pt x="3342" y="15678"/>
                    <a:pt x="6524" y="15621"/>
                  </a:cubicBezTo>
                  <a:cubicBezTo>
                    <a:pt x="11886" y="15526"/>
                    <a:pt x="17192" y="15316"/>
                    <a:pt x="22535" y="14878"/>
                  </a:cubicBezTo>
                  <a:cubicBezTo>
                    <a:pt x="25517" y="14630"/>
                    <a:pt x="28507" y="14545"/>
                    <a:pt x="31365" y="13611"/>
                  </a:cubicBezTo>
                  <a:cubicBezTo>
                    <a:pt x="32622" y="13202"/>
                    <a:pt x="33879" y="12735"/>
                    <a:pt x="35127" y="12278"/>
                  </a:cubicBezTo>
                  <a:cubicBezTo>
                    <a:pt x="37308" y="11487"/>
                    <a:pt x="38537" y="10201"/>
                    <a:pt x="39642" y="8153"/>
                  </a:cubicBezTo>
                  <a:cubicBezTo>
                    <a:pt x="40404" y="6724"/>
                    <a:pt x="40042" y="4343"/>
                    <a:pt x="38947" y="31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D45D07A-CB80-F9A9-D7D0-958F03F975D5}"/>
                </a:ext>
              </a:extLst>
            </p:cNvPr>
            <p:cNvSpPr/>
            <p:nvPr/>
          </p:nvSpPr>
          <p:spPr>
            <a:xfrm>
              <a:off x="4159568" y="3780736"/>
              <a:ext cx="41013" cy="52063"/>
            </a:xfrm>
            <a:custGeom>
              <a:avLst/>
              <a:gdLst>
                <a:gd name="connsiteX0" fmla="*/ 4923 w 41013"/>
                <a:gd name="connsiteY0" fmla="*/ 17158 h 52063"/>
                <a:gd name="connsiteX1" fmla="*/ 5133 w 41013"/>
                <a:gd name="connsiteY1" fmla="*/ 17386 h 52063"/>
                <a:gd name="connsiteX2" fmla="*/ 6114 w 41013"/>
                <a:gd name="connsiteY2" fmla="*/ 18386 h 52063"/>
                <a:gd name="connsiteX3" fmla="*/ 10372 w 41013"/>
                <a:gd name="connsiteY3" fmla="*/ 23044 h 52063"/>
                <a:gd name="connsiteX4" fmla="*/ 18554 w 41013"/>
                <a:gd name="connsiteY4" fmla="*/ 33112 h 52063"/>
                <a:gd name="connsiteX5" fmla="*/ 25735 w 41013"/>
                <a:gd name="connsiteY5" fmla="*/ 43428 h 52063"/>
                <a:gd name="connsiteX6" fmla="*/ 27031 w 41013"/>
                <a:gd name="connsiteY6" fmla="*/ 45418 h 52063"/>
                <a:gd name="connsiteX7" fmla="*/ 27460 w 41013"/>
                <a:gd name="connsiteY7" fmla="*/ 46447 h 52063"/>
                <a:gd name="connsiteX8" fmla="*/ 28441 w 41013"/>
                <a:gd name="connsiteY8" fmla="*/ 48514 h 52063"/>
                <a:gd name="connsiteX9" fmla="*/ 29593 w 41013"/>
                <a:gd name="connsiteY9" fmla="*/ 51057 h 52063"/>
                <a:gd name="connsiteX10" fmla="*/ 33241 w 41013"/>
                <a:gd name="connsiteY10" fmla="*/ 51952 h 52063"/>
                <a:gd name="connsiteX11" fmla="*/ 38718 w 41013"/>
                <a:gd name="connsiteY11" fmla="*/ 49600 h 52063"/>
                <a:gd name="connsiteX12" fmla="*/ 40833 w 41013"/>
                <a:gd name="connsiteY12" fmla="*/ 40161 h 52063"/>
                <a:gd name="connsiteX13" fmla="*/ 33908 w 41013"/>
                <a:gd name="connsiteY13" fmla="*/ 25101 h 52063"/>
                <a:gd name="connsiteX14" fmla="*/ 25545 w 41013"/>
                <a:gd name="connsiteY14" fmla="*/ 13395 h 52063"/>
                <a:gd name="connsiteX15" fmla="*/ 20649 w 41013"/>
                <a:gd name="connsiteY15" fmla="*/ 7890 h 52063"/>
                <a:gd name="connsiteX16" fmla="*/ 13829 w 41013"/>
                <a:gd name="connsiteY16" fmla="*/ 1632 h 52063"/>
                <a:gd name="connsiteX17" fmla="*/ 3371 w 41013"/>
                <a:gd name="connsiteY17" fmla="*/ 1698 h 52063"/>
                <a:gd name="connsiteX18" fmla="*/ 723 w 41013"/>
                <a:gd name="connsiteY18" fmla="*/ 5185 h 52063"/>
                <a:gd name="connsiteX19" fmla="*/ 1894 w 41013"/>
                <a:gd name="connsiteY19" fmla="*/ 13719 h 52063"/>
                <a:gd name="connsiteX20" fmla="*/ 4923 w 41013"/>
                <a:gd name="connsiteY20" fmla="*/ 17158 h 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13" h="52063">
                  <a:moveTo>
                    <a:pt x="4923" y="17158"/>
                  </a:moveTo>
                  <a:lnTo>
                    <a:pt x="5133" y="17386"/>
                  </a:lnTo>
                  <a:lnTo>
                    <a:pt x="6114" y="18386"/>
                  </a:lnTo>
                  <a:cubicBezTo>
                    <a:pt x="7571" y="19901"/>
                    <a:pt x="8981" y="21463"/>
                    <a:pt x="10372" y="23044"/>
                  </a:cubicBezTo>
                  <a:cubicBezTo>
                    <a:pt x="13229" y="26302"/>
                    <a:pt x="15991" y="29607"/>
                    <a:pt x="18554" y="33112"/>
                  </a:cubicBezTo>
                  <a:cubicBezTo>
                    <a:pt x="21021" y="36484"/>
                    <a:pt x="23440" y="39932"/>
                    <a:pt x="25735" y="43428"/>
                  </a:cubicBezTo>
                  <a:cubicBezTo>
                    <a:pt x="26174" y="44094"/>
                    <a:pt x="26583" y="44761"/>
                    <a:pt x="27031" y="45418"/>
                  </a:cubicBezTo>
                  <a:lnTo>
                    <a:pt x="27460" y="46447"/>
                  </a:lnTo>
                  <a:cubicBezTo>
                    <a:pt x="27745" y="47190"/>
                    <a:pt x="28050" y="47866"/>
                    <a:pt x="28441" y="48514"/>
                  </a:cubicBezTo>
                  <a:cubicBezTo>
                    <a:pt x="28536" y="49485"/>
                    <a:pt x="28955" y="50438"/>
                    <a:pt x="29593" y="51057"/>
                  </a:cubicBezTo>
                  <a:cubicBezTo>
                    <a:pt x="30660" y="52086"/>
                    <a:pt x="31908" y="52200"/>
                    <a:pt x="33241" y="51952"/>
                  </a:cubicBezTo>
                  <a:cubicBezTo>
                    <a:pt x="35270" y="52019"/>
                    <a:pt x="37280" y="51057"/>
                    <a:pt x="38718" y="49600"/>
                  </a:cubicBezTo>
                  <a:cubicBezTo>
                    <a:pt x="41147" y="47142"/>
                    <a:pt x="41233" y="43389"/>
                    <a:pt x="40833" y="40161"/>
                  </a:cubicBezTo>
                  <a:cubicBezTo>
                    <a:pt x="40185" y="34865"/>
                    <a:pt x="36680" y="29502"/>
                    <a:pt x="33908" y="25101"/>
                  </a:cubicBezTo>
                  <a:cubicBezTo>
                    <a:pt x="31355" y="21044"/>
                    <a:pt x="28555" y="17129"/>
                    <a:pt x="25545" y="13395"/>
                  </a:cubicBezTo>
                  <a:cubicBezTo>
                    <a:pt x="24002" y="11490"/>
                    <a:pt x="22345" y="9671"/>
                    <a:pt x="20649" y="7890"/>
                  </a:cubicBezTo>
                  <a:cubicBezTo>
                    <a:pt x="18544" y="5680"/>
                    <a:pt x="16477" y="3184"/>
                    <a:pt x="13829" y="1632"/>
                  </a:cubicBezTo>
                  <a:cubicBezTo>
                    <a:pt x="10315" y="-435"/>
                    <a:pt x="6800" y="-673"/>
                    <a:pt x="3371" y="1698"/>
                  </a:cubicBezTo>
                  <a:cubicBezTo>
                    <a:pt x="2018" y="2632"/>
                    <a:pt x="1494" y="3804"/>
                    <a:pt x="723" y="5185"/>
                  </a:cubicBezTo>
                  <a:cubicBezTo>
                    <a:pt x="-801" y="7899"/>
                    <a:pt x="323" y="11376"/>
                    <a:pt x="1894" y="13719"/>
                  </a:cubicBezTo>
                  <a:cubicBezTo>
                    <a:pt x="2761" y="15043"/>
                    <a:pt x="3818" y="16072"/>
                    <a:pt x="4923" y="17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5C437BD1-3CBF-CCB4-6760-13353818DA54}"/>
                </a:ext>
              </a:extLst>
            </p:cNvPr>
            <p:cNvSpPr/>
            <p:nvPr/>
          </p:nvSpPr>
          <p:spPr>
            <a:xfrm>
              <a:off x="4207432" y="3762057"/>
              <a:ext cx="17078" cy="45846"/>
            </a:xfrm>
            <a:custGeom>
              <a:avLst/>
              <a:gdLst>
                <a:gd name="connsiteX0" fmla="*/ 2046 w 17078"/>
                <a:gd name="connsiteY0" fmla="*/ 21015 h 45846"/>
                <a:gd name="connsiteX1" fmla="*/ 6847 w 17078"/>
                <a:gd name="connsiteY1" fmla="*/ 41446 h 45846"/>
                <a:gd name="connsiteX2" fmla="*/ 12695 w 17078"/>
                <a:gd name="connsiteY2" fmla="*/ 45790 h 45846"/>
                <a:gd name="connsiteX3" fmla="*/ 17039 w 17078"/>
                <a:gd name="connsiteY3" fmla="*/ 39942 h 45846"/>
                <a:gd name="connsiteX4" fmla="*/ 14438 w 17078"/>
                <a:gd name="connsiteY4" fmla="*/ 19187 h 45846"/>
                <a:gd name="connsiteX5" fmla="*/ 12686 w 17078"/>
                <a:gd name="connsiteY5" fmla="*/ 8871 h 45846"/>
                <a:gd name="connsiteX6" fmla="*/ 4770 w 17078"/>
                <a:gd name="connsiteY6" fmla="*/ 51 h 45846"/>
                <a:gd name="connsiteX7" fmla="*/ 113 w 17078"/>
                <a:gd name="connsiteY7" fmla="*/ 10738 h 45846"/>
                <a:gd name="connsiteX8" fmla="*/ 2046 w 17078"/>
                <a:gd name="connsiteY8" fmla="*/ 21015 h 4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78" h="45846">
                  <a:moveTo>
                    <a:pt x="2046" y="21015"/>
                  </a:moveTo>
                  <a:cubicBezTo>
                    <a:pt x="3647" y="27826"/>
                    <a:pt x="5247" y="34636"/>
                    <a:pt x="6847" y="41446"/>
                  </a:cubicBezTo>
                  <a:cubicBezTo>
                    <a:pt x="7485" y="44152"/>
                    <a:pt x="9771" y="46219"/>
                    <a:pt x="12695" y="45790"/>
                  </a:cubicBezTo>
                  <a:cubicBezTo>
                    <a:pt x="15505" y="45380"/>
                    <a:pt x="17382" y="42713"/>
                    <a:pt x="17039" y="39942"/>
                  </a:cubicBezTo>
                  <a:cubicBezTo>
                    <a:pt x="16172" y="33017"/>
                    <a:pt x="15305" y="26102"/>
                    <a:pt x="14438" y="19187"/>
                  </a:cubicBezTo>
                  <a:cubicBezTo>
                    <a:pt x="14000" y="15729"/>
                    <a:pt x="13467" y="12281"/>
                    <a:pt x="12686" y="8871"/>
                  </a:cubicBezTo>
                  <a:cubicBezTo>
                    <a:pt x="11895" y="5442"/>
                    <a:pt x="9285" y="-616"/>
                    <a:pt x="4770" y="51"/>
                  </a:cubicBezTo>
                  <a:cubicBezTo>
                    <a:pt x="322" y="708"/>
                    <a:pt x="-316" y="7252"/>
                    <a:pt x="113" y="10738"/>
                  </a:cubicBezTo>
                  <a:cubicBezTo>
                    <a:pt x="532" y="14196"/>
                    <a:pt x="1246" y="17615"/>
                    <a:pt x="2046" y="2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609071B9-47E9-8955-9199-343E0C1CA0F7}"/>
                </a:ext>
              </a:extLst>
            </p:cNvPr>
            <p:cNvSpPr/>
            <p:nvPr/>
          </p:nvSpPr>
          <p:spPr>
            <a:xfrm>
              <a:off x="4130532" y="3846257"/>
              <a:ext cx="52262" cy="28213"/>
            </a:xfrm>
            <a:custGeom>
              <a:avLst/>
              <a:gdLst>
                <a:gd name="connsiteX0" fmla="*/ 7804 w 52262"/>
                <a:gd name="connsiteY0" fmla="*/ 17454 h 28213"/>
                <a:gd name="connsiteX1" fmla="*/ 18281 w 52262"/>
                <a:gd name="connsiteY1" fmla="*/ 19254 h 28213"/>
                <a:gd name="connsiteX2" fmla="*/ 20348 w 52262"/>
                <a:gd name="connsiteY2" fmla="*/ 19721 h 28213"/>
                <a:gd name="connsiteX3" fmla="*/ 20529 w 52262"/>
                <a:gd name="connsiteY3" fmla="*/ 19768 h 28213"/>
                <a:gd name="connsiteX4" fmla="*/ 21491 w 52262"/>
                <a:gd name="connsiteY4" fmla="*/ 20035 h 28213"/>
                <a:gd name="connsiteX5" fmla="*/ 26244 w 52262"/>
                <a:gd name="connsiteY5" fmla="*/ 21511 h 28213"/>
                <a:gd name="connsiteX6" fmla="*/ 35503 w 52262"/>
                <a:gd name="connsiteY6" fmla="*/ 25074 h 28213"/>
                <a:gd name="connsiteX7" fmla="*/ 39979 w 52262"/>
                <a:gd name="connsiteY7" fmla="*/ 27112 h 28213"/>
                <a:gd name="connsiteX8" fmla="*/ 42551 w 52262"/>
                <a:gd name="connsiteY8" fmla="*/ 27779 h 28213"/>
                <a:gd name="connsiteX9" fmla="*/ 42703 w 52262"/>
                <a:gd name="connsiteY9" fmla="*/ 27807 h 28213"/>
                <a:gd name="connsiteX10" fmla="*/ 46323 w 52262"/>
                <a:gd name="connsiteY10" fmla="*/ 28150 h 28213"/>
                <a:gd name="connsiteX11" fmla="*/ 51238 w 52262"/>
                <a:gd name="connsiteY11" fmla="*/ 26198 h 28213"/>
                <a:gd name="connsiteX12" fmla="*/ 51504 w 52262"/>
                <a:gd name="connsiteY12" fmla="*/ 20244 h 28213"/>
                <a:gd name="connsiteX13" fmla="*/ 43380 w 52262"/>
                <a:gd name="connsiteY13" fmla="*/ 11329 h 28213"/>
                <a:gd name="connsiteX14" fmla="*/ 32474 w 52262"/>
                <a:gd name="connsiteY14" fmla="*/ 5452 h 28213"/>
                <a:gd name="connsiteX15" fmla="*/ 20434 w 52262"/>
                <a:gd name="connsiteY15" fmla="*/ 1623 h 28213"/>
                <a:gd name="connsiteX16" fmla="*/ 7575 w 52262"/>
                <a:gd name="connsiteY16" fmla="*/ 42 h 28213"/>
                <a:gd name="connsiteX17" fmla="*/ 746 w 52262"/>
                <a:gd name="connsiteY17" fmla="*/ 5376 h 28213"/>
                <a:gd name="connsiteX18" fmla="*/ 174 w 52262"/>
                <a:gd name="connsiteY18" fmla="*/ 10005 h 28213"/>
                <a:gd name="connsiteX19" fmla="*/ 7804 w 52262"/>
                <a:gd name="connsiteY19" fmla="*/ 17454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262" h="28213">
                  <a:moveTo>
                    <a:pt x="7804" y="17454"/>
                  </a:moveTo>
                  <a:cubicBezTo>
                    <a:pt x="11233" y="18311"/>
                    <a:pt x="14814" y="18511"/>
                    <a:pt x="18281" y="19254"/>
                  </a:cubicBezTo>
                  <a:cubicBezTo>
                    <a:pt x="18977" y="19406"/>
                    <a:pt x="19662" y="19568"/>
                    <a:pt x="20348" y="19721"/>
                  </a:cubicBezTo>
                  <a:lnTo>
                    <a:pt x="20529" y="19768"/>
                  </a:lnTo>
                  <a:lnTo>
                    <a:pt x="21491" y="20035"/>
                  </a:lnTo>
                  <a:cubicBezTo>
                    <a:pt x="23082" y="20502"/>
                    <a:pt x="24663" y="21016"/>
                    <a:pt x="26244" y="21511"/>
                  </a:cubicBezTo>
                  <a:cubicBezTo>
                    <a:pt x="29406" y="22511"/>
                    <a:pt x="32454" y="23769"/>
                    <a:pt x="35503" y="25074"/>
                  </a:cubicBezTo>
                  <a:cubicBezTo>
                    <a:pt x="37007" y="25712"/>
                    <a:pt x="38465" y="26531"/>
                    <a:pt x="39979" y="27112"/>
                  </a:cubicBezTo>
                  <a:cubicBezTo>
                    <a:pt x="40836" y="27341"/>
                    <a:pt x="41694" y="27560"/>
                    <a:pt x="42551" y="27779"/>
                  </a:cubicBezTo>
                  <a:cubicBezTo>
                    <a:pt x="43332" y="27979"/>
                    <a:pt x="43380" y="27979"/>
                    <a:pt x="42703" y="27807"/>
                  </a:cubicBezTo>
                  <a:cubicBezTo>
                    <a:pt x="43980" y="28122"/>
                    <a:pt x="45142" y="28322"/>
                    <a:pt x="46323" y="28150"/>
                  </a:cubicBezTo>
                  <a:cubicBezTo>
                    <a:pt x="48180" y="28331"/>
                    <a:pt x="49980" y="27836"/>
                    <a:pt x="51238" y="26198"/>
                  </a:cubicBezTo>
                  <a:cubicBezTo>
                    <a:pt x="52590" y="24416"/>
                    <a:pt x="52524" y="22130"/>
                    <a:pt x="51504" y="20244"/>
                  </a:cubicBezTo>
                  <a:cubicBezTo>
                    <a:pt x="50562" y="16339"/>
                    <a:pt x="46571" y="13434"/>
                    <a:pt x="43380" y="11329"/>
                  </a:cubicBezTo>
                  <a:cubicBezTo>
                    <a:pt x="39951" y="9072"/>
                    <a:pt x="36226" y="7128"/>
                    <a:pt x="32474" y="5452"/>
                  </a:cubicBezTo>
                  <a:cubicBezTo>
                    <a:pt x="28635" y="3738"/>
                    <a:pt x="24501" y="2642"/>
                    <a:pt x="20434" y="1623"/>
                  </a:cubicBezTo>
                  <a:cubicBezTo>
                    <a:pt x="16138" y="547"/>
                    <a:pt x="12023" y="-187"/>
                    <a:pt x="7575" y="42"/>
                  </a:cubicBezTo>
                  <a:cubicBezTo>
                    <a:pt x="4603" y="204"/>
                    <a:pt x="1832" y="2757"/>
                    <a:pt x="746" y="5376"/>
                  </a:cubicBezTo>
                  <a:cubicBezTo>
                    <a:pt x="127" y="6871"/>
                    <a:pt x="-235" y="8395"/>
                    <a:pt x="174" y="10005"/>
                  </a:cubicBezTo>
                  <a:cubicBezTo>
                    <a:pt x="1279" y="14253"/>
                    <a:pt x="3660" y="16415"/>
                    <a:pt x="7804" y="17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45CD1A-AA05-A919-33F3-366EEA48B955}"/>
              </a:ext>
            </a:extLst>
          </p:cNvPr>
          <p:cNvSpPr txBox="1"/>
          <p:nvPr/>
        </p:nvSpPr>
        <p:spPr>
          <a:xfrm>
            <a:off x="2757714" y="2532074"/>
            <a:ext cx="6676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+mj-lt"/>
              </a:rPr>
              <a:t>OS</a:t>
            </a:r>
            <a:r>
              <a:rPr lang="pt-BR" sz="4000" dirty="0">
                <a:solidFill>
                  <a:schemeClr val="accent1"/>
                </a:solidFill>
                <a:latin typeface="+mj-lt"/>
              </a:rPr>
              <a:t> ELEMENTOS </a:t>
            </a:r>
            <a:r>
              <a:rPr lang="pt-BR" sz="4000" dirty="0">
                <a:latin typeface="+mj-lt"/>
              </a:rPr>
              <a:t>DA COMUNICAÇÃO NÃO VERBAL</a:t>
            </a: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470D213-8019-68FA-AC36-69B62DCB3327}"/>
              </a:ext>
            </a:extLst>
          </p:cNvPr>
          <p:cNvGrpSpPr/>
          <p:nvPr/>
        </p:nvGrpSpPr>
        <p:grpSpPr>
          <a:xfrm>
            <a:off x="-6706777" y="8885354"/>
            <a:ext cx="1580437" cy="892427"/>
            <a:chOff x="818416" y="1791182"/>
            <a:chExt cx="1580437" cy="892427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6AFF6527-11FF-665A-5EFD-445D083E09F3}"/>
                </a:ext>
              </a:extLst>
            </p:cNvPr>
            <p:cNvSpPr/>
            <p:nvPr/>
          </p:nvSpPr>
          <p:spPr>
            <a:xfrm>
              <a:off x="81841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51" name="Zoom de Seção 50">
                  <a:extLst>
                    <a:ext uri="{FF2B5EF4-FFF2-40B4-BE49-F238E27FC236}">
                      <a16:creationId xmlns:a16="http://schemas.microsoft.com/office/drawing/2014/main" id="{DCA78F8B-0743-9C7F-37EA-9375C34F94B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58199178"/>
                    </p:ext>
                  </p:extLst>
                </p:nvPr>
              </p:nvGraphicFramePr>
              <p:xfrm>
                <a:off x="84063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FE2DFB44-A887-4F06-882E-1E04252316B3}">
                      <psez:zmPr id="{76233E5D-BD59-4C16-873C-9B58264F8310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51" name="Zoom de Seção 50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DCA78F8B-0743-9C7F-37EA-9375C34F94B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6684559" y="8907993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4BC43F2-D600-656A-A157-9F46C83029A1}"/>
              </a:ext>
            </a:extLst>
          </p:cNvPr>
          <p:cNvGrpSpPr/>
          <p:nvPr/>
        </p:nvGrpSpPr>
        <p:grpSpPr>
          <a:xfrm>
            <a:off x="-6684558" y="3464245"/>
            <a:ext cx="1580437" cy="892427"/>
            <a:chOff x="2617948" y="1791182"/>
            <a:chExt cx="1580437" cy="892427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675D4236-CA4C-CFA3-CA29-3DCBDCDAD76B}"/>
                </a:ext>
              </a:extLst>
            </p:cNvPr>
            <p:cNvSpPr/>
            <p:nvPr/>
          </p:nvSpPr>
          <p:spPr>
            <a:xfrm>
              <a:off x="2617948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54" name="Zoom de Seção 53">
                  <a:extLst>
                    <a:ext uri="{FF2B5EF4-FFF2-40B4-BE49-F238E27FC236}">
                      <a16:creationId xmlns:a16="http://schemas.microsoft.com/office/drawing/2014/main" id="{AFD6BC69-46ED-1BEC-87A6-D0CD3846902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59618510"/>
                    </p:ext>
                  </p:extLst>
                </p:nvPr>
              </p:nvGraphicFramePr>
              <p:xfrm>
                <a:off x="2640166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E34F7321-9E9D-412A-B3E9-895D7DD1822A}">
                      <psez:zmPr id="{2C49599A-6EA8-477A-B667-890CEEFA8BE8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54" name="Zoom de Seção 5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AFD6BC69-46ED-1BEC-87A6-D0CD384690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6662340" y="3486884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D1664C1B-0328-4DE4-884D-81D99DAB7A47}"/>
              </a:ext>
            </a:extLst>
          </p:cNvPr>
          <p:cNvGrpSpPr/>
          <p:nvPr/>
        </p:nvGrpSpPr>
        <p:grpSpPr>
          <a:xfrm>
            <a:off x="-6590506" y="731653"/>
            <a:ext cx="1580437" cy="892427"/>
            <a:chOff x="4408576" y="1791182"/>
            <a:chExt cx="1580437" cy="892427"/>
          </a:xfrm>
        </p:grpSpPr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373571CA-2158-9F5D-A7BF-B85DBCD0101F}"/>
                </a:ext>
              </a:extLst>
            </p:cNvPr>
            <p:cNvSpPr/>
            <p:nvPr/>
          </p:nvSpPr>
          <p:spPr>
            <a:xfrm>
              <a:off x="440857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57" name="Zoom de Seção 56">
                  <a:extLst>
                    <a:ext uri="{FF2B5EF4-FFF2-40B4-BE49-F238E27FC236}">
                      <a16:creationId xmlns:a16="http://schemas.microsoft.com/office/drawing/2014/main" id="{7B906038-6268-5910-8623-6DD0292F83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04913530"/>
                    </p:ext>
                  </p:extLst>
                </p:nvPr>
              </p:nvGraphicFramePr>
              <p:xfrm>
                <a:off x="443079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54DC6A13-90FB-497E-B968-2DA4DAD206A8}">
                      <psez:zmPr id="{AE2FB156-BCF5-4EA0-91F9-434AF28A25A9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57" name="Zoom de Seção 5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7B906038-6268-5910-8623-6DD0292F83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6568288" y="754292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382E1B94-D78F-2307-D15B-0172C51E86A8}"/>
              </a:ext>
            </a:extLst>
          </p:cNvPr>
          <p:cNvGrpSpPr/>
          <p:nvPr/>
        </p:nvGrpSpPr>
        <p:grpSpPr>
          <a:xfrm>
            <a:off x="17283789" y="731653"/>
            <a:ext cx="1580437" cy="892427"/>
            <a:chOff x="6225199" y="1791182"/>
            <a:chExt cx="1580437" cy="892427"/>
          </a:xfrm>
        </p:grpSpPr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DB2D9215-9C5D-528E-C14D-ED4CDA1FF18A}"/>
                </a:ext>
              </a:extLst>
            </p:cNvPr>
            <p:cNvSpPr/>
            <p:nvPr/>
          </p:nvSpPr>
          <p:spPr>
            <a:xfrm>
              <a:off x="6225199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0" name="Zoom de Seção 59">
                  <a:extLst>
                    <a:ext uri="{FF2B5EF4-FFF2-40B4-BE49-F238E27FC236}">
                      <a16:creationId xmlns:a16="http://schemas.microsoft.com/office/drawing/2014/main" id="{E0CB73F7-349A-6D17-5564-3BCFF744E6D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09252206"/>
                    </p:ext>
                  </p:extLst>
                </p:nvPr>
              </p:nvGraphicFramePr>
              <p:xfrm>
                <a:off x="6247417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118FB60B-0BEF-4A8A-A363-C83F4A542AE3}">
                      <psez:zmPr id="{A10EB02E-E29D-4CBA-960A-D3230E93FAF6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0" name="Zoom de Seção 5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0CB73F7-349A-6D17-5564-3BCFF744E6D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306007" y="754292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F31D479E-8609-C229-FFEE-FD282ECA38DE}"/>
              </a:ext>
            </a:extLst>
          </p:cNvPr>
          <p:cNvGrpSpPr/>
          <p:nvPr/>
        </p:nvGrpSpPr>
        <p:grpSpPr>
          <a:xfrm>
            <a:off x="17306008" y="3456932"/>
            <a:ext cx="1580437" cy="892427"/>
            <a:chOff x="8019892" y="1791182"/>
            <a:chExt cx="1580437" cy="892427"/>
          </a:xfrm>
        </p:grpSpPr>
        <p:sp>
          <p:nvSpPr>
            <p:cNvPr id="62" name="Retângulo: Cantos Arredondados 61">
              <a:extLst>
                <a:ext uri="{FF2B5EF4-FFF2-40B4-BE49-F238E27FC236}">
                  <a16:creationId xmlns:a16="http://schemas.microsoft.com/office/drawing/2014/main" id="{58FED1A8-E13A-BCA8-3554-EA87603D4E7E}"/>
                </a:ext>
              </a:extLst>
            </p:cNvPr>
            <p:cNvSpPr/>
            <p:nvPr/>
          </p:nvSpPr>
          <p:spPr>
            <a:xfrm>
              <a:off x="8019892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3" name="Zoom de Seção 62">
                  <a:extLst>
                    <a:ext uri="{FF2B5EF4-FFF2-40B4-BE49-F238E27FC236}">
                      <a16:creationId xmlns:a16="http://schemas.microsoft.com/office/drawing/2014/main" id="{0EAA06F2-3009-6B9F-FA6B-4B78E736E7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45541705"/>
                    </p:ext>
                  </p:extLst>
                </p:nvPr>
              </p:nvGraphicFramePr>
              <p:xfrm>
                <a:off x="8042110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7102941E-1328-46EE-8C83-2B4D0E62F7D9}">
                      <psez:zmPr id="{C1E565C0-E11E-4A08-B4C4-5E9D208E846B}" transitionDur="1000">
                        <p166:blipFill xmlns:p166="http://schemas.microsoft.com/office/powerpoint/2016/6/main">
                          <a:blip r:embed="rId1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3" name="Zoom de Seção 62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0EAA06F2-3009-6B9F-FA6B-4B78E736E72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328226" y="3479571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1D85A3B-50A8-6489-24A8-DAFFFB129109}"/>
              </a:ext>
            </a:extLst>
          </p:cNvPr>
          <p:cNvGrpSpPr/>
          <p:nvPr/>
        </p:nvGrpSpPr>
        <p:grpSpPr>
          <a:xfrm>
            <a:off x="17328226" y="8596934"/>
            <a:ext cx="1580437" cy="892427"/>
            <a:chOff x="9810061" y="1791182"/>
            <a:chExt cx="1580437" cy="892427"/>
          </a:xfrm>
        </p:grpSpPr>
        <p:sp>
          <p:nvSpPr>
            <p:cNvPr id="65" name="Retângulo: Cantos Arredondados 64">
              <a:extLst>
                <a:ext uri="{FF2B5EF4-FFF2-40B4-BE49-F238E27FC236}">
                  <a16:creationId xmlns:a16="http://schemas.microsoft.com/office/drawing/2014/main" id="{DE440586-FAEA-986D-7AEE-58211E42057C}"/>
                </a:ext>
              </a:extLst>
            </p:cNvPr>
            <p:cNvSpPr/>
            <p:nvPr/>
          </p:nvSpPr>
          <p:spPr>
            <a:xfrm>
              <a:off x="9810061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66" name="Zoom de Seção 65">
                  <a:extLst>
                    <a:ext uri="{FF2B5EF4-FFF2-40B4-BE49-F238E27FC236}">
                      <a16:creationId xmlns:a16="http://schemas.microsoft.com/office/drawing/2014/main" id="{F4CBC97E-6D5F-4B1A-6DF8-64A95B932D1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28839690"/>
                    </p:ext>
                  </p:extLst>
                </p:nvPr>
              </p:nvGraphicFramePr>
              <p:xfrm>
                <a:off x="9832279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C6811C50-0683-4365-9E5F-3C352A5B12DE}">
                      <psez:zmPr id="{C2D757D6-794C-43DC-ABF0-83F0D8D0DC47}" transitionDur="1000">
                        <p166:blipFill xmlns:p166="http://schemas.microsoft.com/office/powerpoint/2016/6/main">
                          <a:blip r:embed="rId17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66" name="Zoom de Seção 65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F4CBC97E-6D5F-4B1A-6DF8-64A95B932D1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350444" y="8619573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sp>
        <p:nvSpPr>
          <p:cNvPr id="4" name="mascara">
            <a:extLst>
              <a:ext uri="{FF2B5EF4-FFF2-40B4-BE49-F238E27FC236}">
                <a16:creationId xmlns:a16="http://schemas.microsoft.com/office/drawing/2014/main" id="{0E0F0CAE-40CF-3ECB-FF01-386CF2E286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606612 w 12192000"/>
              <a:gd name="connsiteY0" fmla="*/ 1856015 h 6858000"/>
              <a:gd name="connsiteX1" fmla="*/ 8472685 w 12192000"/>
              <a:gd name="connsiteY1" fmla="*/ 1885373 h 6858000"/>
              <a:gd name="connsiteX2" fmla="*/ 7836705 w 12192000"/>
              <a:gd name="connsiteY2" fmla="*/ 1885373 h 6858000"/>
              <a:gd name="connsiteX3" fmla="*/ 7236723 w 12192000"/>
              <a:gd name="connsiteY3" fmla="*/ 1885373 h 6858000"/>
              <a:gd name="connsiteX4" fmla="*/ 6708739 w 12192000"/>
              <a:gd name="connsiteY4" fmla="*/ 1885373 h 6858000"/>
              <a:gd name="connsiteX5" fmla="*/ 6180755 w 12192000"/>
              <a:gd name="connsiteY5" fmla="*/ 1885373 h 6858000"/>
              <a:gd name="connsiteX6" fmla="*/ 5508776 w 12192000"/>
              <a:gd name="connsiteY6" fmla="*/ 1885373 h 6858000"/>
              <a:gd name="connsiteX7" fmla="*/ 4921552 w 12192000"/>
              <a:gd name="connsiteY7" fmla="*/ 1885373 h 6858000"/>
              <a:gd name="connsiteX8" fmla="*/ 4299095 w 12192000"/>
              <a:gd name="connsiteY8" fmla="*/ 1885373 h 6858000"/>
              <a:gd name="connsiteX9" fmla="*/ 3747105 w 12192000"/>
              <a:gd name="connsiteY9" fmla="*/ 1885373 h 6858000"/>
              <a:gd name="connsiteX10" fmla="*/ 3428495 w 12192000"/>
              <a:gd name="connsiteY10" fmla="*/ 1885373 h 6858000"/>
              <a:gd name="connsiteX11" fmla="*/ 3083334 w 12192000"/>
              <a:gd name="connsiteY11" fmla="*/ 1885373 h 6858000"/>
              <a:gd name="connsiteX12" fmla="*/ 2572657 w 12192000"/>
              <a:gd name="connsiteY12" fmla="*/ 2396050 h 6858000"/>
              <a:gd name="connsiteX13" fmla="*/ 2572657 w 12192000"/>
              <a:gd name="connsiteY13" fmla="*/ 2872668 h 6858000"/>
              <a:gd name="connsiteX14" fmla="*/ 2572657 w 12192000"/>
              <a:gd name="connsiteY14" fmla="*/ 3285453 h 6858000"/>
              <a:gd name="connsiteX15" fmla="*/ 2572657 w 12192000"/>
              <a:gd name="connsiteY15" fmla="*/ 3672705 h 6858000"/>
              <a:gd name="connsiteX16" fmla="*/ 2245099 w 12192000"/>
              <a:gd name="connsiteY16" fmla="*/ 4029699 h 6858000"/>
              <a:gd name="connsiteX17" fmla="*/ 1908001 w 12192000"/>
              <a:gd name="connsiteY17" fmla="*/ 4397091 h 6858000"/>
              <a:gd name="connsiteX18" fmla="*/ 1618606 w 12192000"/>
              <a:gd name="connsiteY18" fmla="*/ 4712493 h 6858000"/>
              <a:gd name="connsiteX19" fmla="*/ 2114713 w 12192000"/>
              <a:gd name="connsiteY19" fmla="*/ 4570123 h 6858000"/>
              <a:gd name="connsiteX20" fmla="*/ 2572657 w 12192000"/>
              <a:gd name="connsiteY20" fmla="*/ 4438705 h 6858000"/>
              <a:gd name="connsiteX21" fmla="*/ 2572657 w 12192000"/>
              <a:gd name="connsiteY21" fmla="*/ 4438694 h 6858000"/>
              <a:gd name="connsiteX22" fmla="*/ 3083334 w 12192000"/>
              <a:gd name="connsiteY22" fmla="*/ 4949371 h 6858000"/>
              <a:gd name="connsiteX23" fmla="*/ 3421857 w 12192000"/>
              <a:gd name="connsiteY23" fmla="*/ 4949371 h 6858000"/>
              <a:gd name="connsiteX24" fmla="*/ 3747105 w 12192000"/>
              <a:gd name="connsiteY24" fmla="*/ 4949371 h 6858000"/>
              <a:gd name="connsiteX25" fmla="*/ 4351945 w 12192000"/>
              <a:gd name="connsiteY25" fmla="*/ 4949371 h 6858000"/>
              <a:gd name="connsiteX26" fmla="*/ 4939170 w 12192000"/>
              <a:gd name="connsiteY26" fmla="*/ 4949371 h 6858000"/>
              <a:gd name="connsiteX27" fmla="*/ 5508776 w 12192000"/>
              <a:gd name="connsiteY27" fmla="*/ 4949371 h 6858000"/>
              <a:gd name="connsiteX28" fmla="*/ 6360750 w 12192000"/>
              <a:gd name="connsiteY28" fmla="*/ 4949371 h 6858000"/>
              <a:gd name="connsiteX29" fmla="*/ 6888734 w 12192000"/>
              <a:gd name="connsiteY29" fmla="*/ 4949371 h 6858000"/>
              <a:gd name="connsiteX30" fmla="*/ 7524714 w 12192000"/>
              <a:gd name="connsiteY30" fmla="*/ 4949371 h 6858000"/>
              <a:gd name="connsiteX31" fmla="*/ 8016699 w 12192000"/>
              <a:gd name="connsiteY31" fmla="*/ 4949371 h 6858000"/>
              <a:gd name="connsiteX32" fmla="*/ 8508684 w 12192000"/>
              <a:gd name="connsiteY32" fmla="*/ 4949371 h 6858000"/>
              <a:gd name="connsiteX33" fmla="*/ 9108666 w 12192000"/>
              <a:gd name="connsiteY33" fmla="*/ 4949371 h 6858000"/>
              <a:gd name="connsiteX34" fmla="*/ 9611175 w 12192000"/>
              <a:gd name="connsiteY34" fmla="*/ 4554549 h 6858000"/>
              <a:gd name="connsiteX35" fmla="*/ 9619343 w 12192000"/>
              <a:gd name="connsiteY35" fmla="*/ 4438702 h 6858000"/>
              <a:gd name="connsiteX36" fmla="*/ 9619343 w 12192000"/>
              <a:gd name="connsiteY36" fmla="*/ 4438705 h 6858000"/>
              <a:gd name="connsiteX37" fmla="*/ 9619343 w 12192000"/>
              <a:gd name="connsiteY37" fmla="*/ 4438694 h 6858000"/>
              <a:gd name="connsiteX38" fmla="*/ 9619343 w 12192000"/>
              <a:gd name="connsiteY38" fmla="*/ 4438702 h 6858000"/>
              <a:gd name="connsiteX39" fmla="*/ 9607209 w 12192000"/>
              <a:gd name="connsiteY39" fmla="*/ 4368643 h 6858000"/>
              <a:gd name="connsiteX40" fmla="*/ 9619343 w 12192000"/>
              <a:gd name="connsiteY40" fmla="*/ 4063365 h 6858000"/>
              <a:gd name="connsiteX41" fmla="*/ 9619343 w 12192000"/>
              <a:gd name="connsiteY41" fmla="*/ 3672705 h 6858000"/>
              <a:gd name="connsiteX42" fmla="*/ 9619343 w 12192000"/>
              <a:gd name="connsiteY42" fmla="*/ 3285453 h 6858000"/>
              <a:gd name="connsiteX43" fmla="*/ 9619343 w 12192000"/>
              <a:gd name="connsiteY43" fmla="*/ 2847135 h 6858000"/>
              <a:gd name="connsiteX44" fmla="*/ 9619343 w 12192000"/>
              <a:gd name="connsiteY44" fmla="*/ 2396050 h 6858000"/>
              <a:gd name="connsiteX45" fmla="*/ 9108666 w 12192000"/>
              <a:gd name="connsiteY45" fmla="*/ 1885373 h 6858000"/>
              <a:gd name="connsiteX46" fmla="*/ 8606612 w 12192000"/>
              <a:gd name="connsiteY46" fmla="*/ 1856015 h 6858000"/>
              <a:gd name="connsiteX47" fmla="*/ 0 w 12192000"/>
              <a:gd name="connsiteY47" fmla="*/ 0 h 6858000"/>
              <a:gd name="connsiteX48" fmla="*/ 12192000 w 12192000"/>
              <a:gd name="connsiteY48" fmla="*/ 0 h 6858000"/>
              <a:gd name="connsiteX49" fmla="*/ 12192000 w 12192000"/>
              <a:gd name="connsiteY49" fmla="*/ 6858000 h 6858000"/>
              <a:gd name="connsiteX50" fmla="*/ 0 w 12192000"/>
              <a:gd name="connsiteY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6858000">
                <a:moveTo>
                  <a:pt x="8606612" y="1856015"/>
                </a:moveTo>
                <a:cubicBezTo>
                  <a:pt x="8562961" y="1858026"/>
                  <a:pt x="8519578" y="1866308"/>
                  <a:pt x="8472685" y="1885373"/>
                </a:cubicBezTo>
                <a:cubicBezTo>
                  <a:pt x="8285114" y="1961635"/>
                  <a:pt x="7966526" y="1878794"/>
                  <a:pt x="7836705" y="1885373"/>
                </a:cubicBezTo>
                <a:cubicBezTo>
                  <a:pt x="7706884" y="1891952"/>
                  <a:pt x="7474656" y="1864059"/>
                  <a:pt x="7236723" y="1885373"/>
                </a:cubicBezTo>
                <a:cubicBezTo>
                  <a:pt x="6998790" y="1906687"/>
                  <a:pt x="6849236" y="1852792"/>
                  <a:pt x="6708739" y="1885373"/>
                </a:cubicBezTo>
                <a:cubicBezTo>
                  <a:pt x="6568242" y="1917954"/>
                  <a:pt x="6485859" y="1859677"/>
                  <a:pt x="6180755" y="1885373"/>
                </a:cubicBezTo>
                <a:cubicBezTo>
                  <a:pt x="5875651" y="1911069"/>
                  <a:pt x="5798855" y="1828451"/>
                  <a:pt x="5508776" y="1885373"/>
                </a:cubicBezTo>
                <a:cubicBezTo>
                  <a:pt x="5244193" y="1927266"/>
                  <a:pt x="5072468" y="1845046"/>
                  <a:pt x="4921552" y="1885373"/>
                </a:cubicBezTo>
                <a:cubicBezTo>
                  <a:pt x="4770637" y="1925700"/>
                  <a:pt x="4440437" y="1882768"/>
                  <a:pt x="4299095" y="1885373"/>
                </a:cubicBezTo>
                <a:cubicBezTo>
                  <a:pt x="4157754" y="1887978"/>
                  <a:pt x="3949044" y="1822197"/>
                  <a:pt x="3747105" y="1885373"/>
                </a:cubicBezTo>
                <a:cubicBezTo>
                  <a:pt x="3595709" y="1891559"/>
                  <a:pt x="3543582" y="1862715"/>
                  <a:pt x="3428495" y="1885373"/>
                </a:cubicBezTo>
                <a:cubicBezTo>
                  <a:pt x="3313408" y="1908031"/>
                  <a:pt x="3206354" y="1863866"/>
                  <a:pt x="3083334" y="1885373"/>
                </a:cubicBezTo>
                <a:cubicBezTo>
                  <a:pt x="2747469" y="1905575"/>
                  <a:pt x="2524854" y="2084525"/>
                  <a:pt x="2572657" y="2396050"/>
                </a:cubicBezTo>
                <a:cubicBezTo>
                  <a:pt x="2587852" y="2589379"/>
                  <a:pt x="2533413" y="2695686"/>
                  <a:pt x="2572657" y="2872668"/>
                </a:cubicBezTo>
                <a:cubicBezTo>
                  <a:pt x="2611901" y="3049650"/>
                  <a:pt x="2569121" y="3155374"/>
                  <a:pt x="2572657" y="3285453"/>
                </a:cubicBezTo>
                <a:cubicBezTo>
                  <a:pt x="2576193" y="3415532"/>
                  <a:pt x="2554318" y="3511455"/>
                  <a:pt x="2572657" y="3672705"/>
                </a:cubicBezTo>
                <a:cubicBezTo>
                  <a:pt x="2512989" y="3749828"/>
                  <a:pt x="2365140" y="3862308"/>
                  <a:pt x="2245099" y="4029699"/>
                </a:cubicBezTo>
                <a:cubicBezTo>
                  <a:pt x="2125058" y="4197090"/>
                  <a:pt x="1966303" y="4308903"/>
                  <a:pt x="1908001" y="4397091"/>
                </a:cubicBezTo>
                <a:cubicBezTo>
                  <a:pt x="1849699" y="4485279"/>
                  <a:pt x="1673578" y="4644015"/>
                  <a:pt x="1618606" y="4712493"/>
                </a:cubicBezTo>
                <a:cubicBezTo>
                  <a:pt x="1847537" y="4609568"/>
                  <a:pt x="1963126" y="4653372"/>
                  <a:pt x="2114713" y="4570123"/>
                </a:cubicBezTo>
                <a:cubicBezTo>
                  <a:pt x="2266300" y="4486874"/>
                  <a:pt x="2409308" y="4523393"/>
                  <a:pt x="2572657" y="4438705"/>
                </a:cubicBezTo>
                <a:cubicBezTo>
                  <a:pt x="2572656" y="4438703"/>
                  <a:pt x="2572657" y="4438698"/>
                  <a:pt x="2572657" y="4438694"/>
                </a:cubicBezTo>
                <a:cubicBezTo>
                  <a:pt x="2633645" y="4738226"/>
                  <a:pt x="2783294" y="5016732"/>
                  <a:pt x="3083334" y="4949371"/>
                </a:cubicBezTo>
                <a:cubicBezTo>
                  <a:pt x="3176652" y="4925835"/>
                  <a:pt x="3296336" y="4950900"/>
                  <a:pt x="3421857" y="4949371"/>
                </a:cubicBezTo>
                <a:cubicBezTo>
                  <a:pt x="3547378" y="4947842"/>
                  <a:pt x="3676523" y="4978651"/>
                  <a:pt x="3747105" y="4949371"/>
                </a:cubicBezTo>
                <a:cubicBezTo>
                  <a:pt x="3896326" y="4878953"/>
                  <a:pt x="4090859" y="4958481"/>
                  <a:pt x="4351945" y="4949371"/>
                </a:cubicBezTo>
                <a:cubicBezTo>
                  <a:pt x="4613031" y="4940261"/>
                  <a:pt x="4708069" y="4959825"/>
                  <a:pt x="4939170" y="4949371"/>
                </a:cubicBezTo>
                <a:cubicBezTo>
                  <a:pt x="5170270" y="4938917"/>
                  <a:pt x="5369381" y="4982011"/>
                  <a:pt x="5508776" y="4949371"/>
                </a:cubicBezTo>
                <a:cubicBezTo>
                  <a:pt x="5856967" y="4884302"/>
                  <a:pt x="6208864" y="4967857"/>
                  <a:pt x="6360750" y="4949371"/>
                </a:cubicBezTo>
                <a:cubicBezTo>
                  <a:pt x="6512636" y="4930885"/>
                  <a:pt x="6662116" y="5023869"/>
                  <a:pt x="6888734" y="4949371"/>
                </a:cubicBezTo>
                <a:cubicBezTo>
                  <a:pt x="7115352" y="4874873"/>
                  <a:pt x="7343032" y="4969979"/>
                  <a:pt x="7524714" y="4949371"/>
                </a:cubicBezTo>
                <a:cubicBezTo>
                  <a:pt x="7706396" y="4928763"/>
                  <a:pt x="7856410" y="4971240"/>
                  <a:pt x="8016699" y="4949371"/>
                </a:cubicBezTo>
                <a:cubicBezTo>
                  <a:pt x="8176988" y="4927502"/>
                  <a:pt x="8330716" y="4991078"/>
                  <a:pt x="8508684" y="4949371"/>
                </a:cubicBezTo>
                <a:cubicBezTo>
                  <a:pt x="8686652" y="4907664"/>
                  <a:pt x="8954663" y="5005870"/>
                  <a:pt x="9108666" y="4949371"/>
                </a:cubicBezTo>
                <a:cubicBezTo>
                  <a:pt x="9372859" y="4943516"/>
                  <a:pt x="9569411" y="4808084"/>
                  <a:pt x="9611175" y="4554549"/>
                </a:cubicBezTo>
                <a:lnTo>
                  <a:pt x="9619343" y="4438702"/>
                </a:lnTo>
                <a:lnTo>
                  <a:pt x="9619343" y="4438705"/>
                </a:lnTo>
                <a:cubicBezTo>
                  <a:pt x="9619342" y="4438702"/>
                  <a:pt x="9619344" y="4438699"/>
                  <a:pt x="9619343" y="4438694"/>
                </a:cubicBezTo>
                <a:lnTo>
                  <a:pt x="9619343" y="4438702"/>
                </a:lnTo>
                <a:lnTo>
                  <a:pt x="9607209" y="4368643"/>
                </a:lnTo>
                <a:cubicBezTo>
                  <a:pt x="9610524" y="4286521"/>
                  <a:pt x="9648782" y="4172357"/>
                  <a:pt x="9619343" y="4063365"/>
                </a:cubicBezTo>
                <a:cubicBezTo>
                  <a:pt x="9580091" y="3918043"/>
                  <a:pt x="9632603" y="3757722"/>
                  <a:pt x="9619343" y="3672705"/>
                </a:cubicBezTo>
                <a:cubicBezTo>
                  <a:pt x="9603911" y="3569892"/>
                  <a:pt x="9668339" y="3373177"/>
                  <a:pt x="9619343" y="3285453"/>
                </a:cubicBezTo>
                <a:cubicBezTo>
                  <a:pt x="9570347" y="3197729"/>
                  <a:pt x="9642906" y="3003588"/>
                  <a:pt x="9619343" y="2847135"/>
                </a:cubicBezTo>
                <a:cubicBezTo>
                  <a:pt x="9595780" y="2690683"/>
                  <a:pt x="9652960" y="2597988"/>
                  <a:pt x="9619343" y="2396050"/>
                </a:cubicBezTo>
                <a:cubicBezTo>
                  <a:pt x="9670479" y="2050530"/>
                  <a:pt x="9365123" y="1878827"/>
                  <a:pt x="9108666" y="1885373"/>
                </a:cubicBezTo>
                <a:cubicBezTo>
                  <a:pt x="8870923" y="1900387"/>
                  <a:pt x="8737564" y="1849983"/>
                  <a:pt x="8606612" y="185601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508000" dist="317500" dir="2700000" sx="97000" sy="97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4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decel="59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DF80-378E-36A3-42D2-3918CF136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rede">
            <a:extLst>
              <a:ext uri="{FF2B5EF4-FFF2-40B4-BE49-F238E27FC236}">
                <a16:creationId xmlns:a16="http://schemas.microsoft.com/office/drawing/2014/main" id="{4B85188E-DE9A-81D0-E463-B1A504708840}"/>
              </a:ext>
            </a:extLst>
          </p:cNvPr>
          <p:cNvGrpSpPr/>
          <p:nvPr/>
        </p:nvGrpSpPr>
        <p:grpSpPr>
          <a:xfrm>
            <a:off x="2010594" y="1997293"/>
            <a:ext cx="8929012" cy="3733791"/>
            <a:chOff x="2010594" y="1997293"/>
            <a:chExt cx="8929012" cy="3733791"/>
          </a:xfrm>
        </p:grpSpPr>
        <p:sp>
          <p:nvSpPr>
            <p:cNvPr id="69" name="linha">
              <a:extLst>
                <a:ext uri="{FF2B5EF4-FFF2-40B4-BE49-F238E27FC236}">
                  <a16:creationId xmlns:a16="http://schemas.microsoft.com/office/drawing/2014/main" id="{FE70438D-A4CE-8097-4ED5-B976BBD553D6}"/>
                </a:ext>
              </a:extLst>
            </p:cNvPr>
            <p:cNvSpPr/>
            <p:nvPr/>
          </p:nvSpPr>
          <p:spPr>
            <a:xfrm>
              <a:off x="7569907" y="3892458"/>
              <a:ext cx="2340000" cy="18000"/>
            </a:xfrm>
            <a:custGeom>
              <a:avLst/>
              <a:gdLst>
                <a:gd name="connsiteX0" fmla="*/ 0 w 2340000"/>
                <a:gd name="connsiteY0" fmla="*/ 0 h 18000"/>
                <a:gd name="connsiteX1" fmla="*/ 561600 w 2340000"/>
                <a:gd name="connsiteY1" fmla="*/ 0 h 18000"/>
                <a:gd name="connsiteX2" fmla="*/ 1146600 w 2340000"/>
                <a:gd name="connsiteY2" fmla="*/ 0 h 18000"/>
                <a:gd name="connsiteX3" fmla="*/ 1731600 w 2340000"/>
                <a:gd name="connsiteY3" fmla="*/ 0 h 18000"/>
                <a:gd name="connsiteX4" fmla="*/ 2340000 w 2340000"/>
                <a:gd name="connsiteY4" fmla="*/ 0 h 18000"/>
                <a:gd name="connsiteX5" fmla="*/ 2340000 w 2340000"/>
                <a:gd name="connsiteY5" fmla="*/ 18000 h 18000"/>
                <a:gd name="connsiteX6" fmla="*/ 1755000 w 2340000"/>
                <a:gd name="connsiteY6" fmla="*/ 18000 h 18000"/>
                <a:gd name="connsiteX7" fmla="*/ 1216800 w 2340000"/>
                <a:gd name="connsiteY7" fmla="*/ 18000 h 18000"/>
                <a:gd name="connsiteX8" fmla="*/ 678600 w 2340000"/>
                <a:gd name="connsiteY8" fmla="*/ 18000 h 18000"/>
                <a:gd name="connsiteX9" fmla="*/ 0 w 2340000"/>
                <a:gd name="connsiteY9" fmla="*/ 18000 h 18000"/>
                <a:gd name="connsiteX10" fmla="*/ 0 w 2340000"/>
                <a:gd name="connsiteY1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0000" h="18000" fill="none" extrusionOk="0">
                  <a:moveTo>
                    <a:pt x="0" y="0"/>
                  </a:moveTo>
                  <a:cubicBezTo>
                    <a:pt x="236895" y="7578"/>
                    <a:pt x="307871" y="-4423"/>
                    <a:pt x="561600" y="0"/>
                  </a:cubicBezTo>
                  <a:cubicBezTo>
                    <a:pt x="815329" y="4423"/>
                    <a:pt x="973922" y="8189"/>
                    <a:pt x="1146600" y="0"/>
                  </a:cubicBezTo>
                  <a:cubicBezTo>
                    <a:pt x="1319278" y="-8189"/>
                    <a:pt x="1543418" y="-7163"/>
                    <a:pt x="1731600" y="0"/>
                  </a:cubicBezTo>
                  <a:cubicBezTo>
                    <a:pt x="1919782" y="7163"/>
                    <a:pt x="2138381" y="4539"/>
                    <a:pt x="2340000" y="0"/>
                  </a:cubicBezTo>
                  <a:cubicBezTo>
                    <a:pt x="2340811" y="8431"/>
                    <a:pt x="2339980" y="12316"/>
                    <a:pt x="2340000" y="18000"/>
                  </a:cubicBezTo>
                  <a:cubicBezTo>
                    <a:pt x="2159768" y="180"/>
                    <a:pt x="1917081" y="45594"/>
                    <a:pt x="1755000" y="18000"/>
                  </a:cubicBezTo>
                  <a:cubicBezTo>
                    <a:pt x="1592919" y="-9594"/>
                    <a:pt x="1350498" y="21941"/>
                    <a:pt x="1216800" y="18000"/>
                  </a:cubicBezTo>
                  <a:cubicBezTo>
                    <a:pt x="1083102" y="14059"/>
                    <a:pt x="877730" y="32804"/>
                    <a:pt x="678600" y="18000"/>
                  </a:cubicBezTo>
                  <a:cubicBezTo>
                    <a:pt x="479470" y="3196"/>
                    <a:pt x="147070" y="15118"/>
                    <a:pt x="0" y="18000"/>
                  </a:cubicBezTo>
                  <a:cubicBezTo>
                    <a:pt x="-11" y="13389"/>
                    <a:pt x="645" y="6804"/>
                    <a:pt x="0" y="0"/>
                  </a:cubicBezTo>
                  <a:close/>
                </a:path>
                <a:path w="2340000" h="18000" stroke="0" extrusionOk="0">
                  <a:moveTo>
                    <a:pt x="0" y="0"/>
                  </a:moveTo>
                  <a:cubicBezTo>
                    <a:pt x="259160" y="-20173"/>
                    <a:pt x="366807" y="-24493"/>
                    <a:pt x="561600" y="0"/>
                  </a:cubicBezTo>
                  <a:cubicBezTo>
                    <a:pt x="756393" y="24493"/>
                    <a:pt x="892818" y="-6691"/>
                    <a:pt x="1076400" y="0"/>
                  </a:cubicBezTo>
                  <a:cubicBezTo>
                    <a:pt x="1259982" y="6691"/>
                    <a:pt x="1564125" y="14711"/>
                    <a:pt x="1708200" y="0"/>
                  </a:cubicBezTo>
                  <a:cubicBezTo>
                    <a:pt x="1852275" y="-14711"/>
                    <a:pt x="2123567" y="-19197"/>
                    <a:pt x="2340000" y="0"/>
                  </a:cubicBezTo>
                  <a:cubicBezTo>
                    <a:pt x="2339507" y="8812"/>
                    <a:pt x="2339812" y="10427"/>
                    <a:pt x="2340000" y="18000"/>
                  </a:cubicBezTo>
                  <a:cubicBezTo>
                    <a:pt x="2107083" y="-491"/>
                    <a:pt x="2031260" y="25291"/>
                    <a:pt x="1801800" y="18000"/>
                  </a:cubicBezTo>
                  <a:cubicBezTo>
                    <a:pt x="1572340" y="10709"/>
                    <a:pt x="1390499" y="-1145"/>
                    <a:pt x="1263600" y="18000"/>
                  </a:cubicBezTo>
                  <a:cubicBezTo>
                    <a:pt x="1136701" y="37145"/>
                    <a:pt x="806050" y="8631"/>
                    <a:pt x="631800" y="18000"/>
                  </a:cubicBezTo>
                  <a:cubicBezTo>
                    <a:pt x="457550" y="27369"/>
                    <a:pt x="129574" y="37903"/>
                    <a:pt x="0" y="18000"/>
                  </a:cubicBezTo>
                  <a:cubicBezTo>
                    <a:pt x="-262" y="13017"/>
                    <a:pt x="-746" y="70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linha">
              <a:extLst>
                <a:ext uri="{FF2B5EF4-FFF2-40B4-BE49-F238E27FC236}">
                  <a16:creationId xmlns:a16="http://schemas.microsoft.com/office/drawing/2014/main" id="{DE3D73ED-8857-0637-B060-33330413043A}"/>
                </a:ext>
              </a:extLst>
            </p:cNvPr>
            <p:cNvSpPr/>
            <p:nvPr/>
          </p:nvSpPr>
          <p:spPr>
            <a:xfrm rot="2948238">
              <a:off x="9223897" y="2901789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linha">
              <a:extLst>
                <a:ext uri="{FF2B5EF4-FFF2-40B4-BE49-F238E27FC236}">
                  <a16:creationId xmlns:a16="http://schemas.microsoft.com/office/drawing/2014/main" id="{71EF481F-014C-CC18-8264-50BAAE9EAFED}"/>
                </a:ext>
              </a:extLst>
            </p:cNvPr>
            <p:cNvSpPr/>
            <p:nvPr/>
          </p:nvSpPr>
          <p:spPr>
            <a:xfrm rot="2948238">
              <a:off x="1224462" y="4840084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linha">
              <a:extLst>
                <a:ext uri="{FF2B5EF4-FFF2-40B4-BE49-F238E27FC236}">
                  <a16:creationId xmlns:a16="http://schemas.microsoft.com/office/drawing/2014/main" id="{D7F75D6D-DF21-282B-5110-A86EF3F5883C}"/>
                </a:ext>
              </a:extLst>
            </p:cNvPr>
            <p:cNvSpPr/>
            <p:nvPr/>
          </p:nvSpPr>
          <p:spPr>
            <a:xfrm rot="18703388">
              <a:off x="1137594" y="287029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linha">
              <a:extLst>
                <a:ext uri="{FF2B5EF4-FFF2-40B4-BE49-F238E27FC236}">
                  <a16:creationId xmlns:a16="http://schemas.microsoft.com/office/drawing/2014/main" id="{D33106B9-1A01-BA8F-9CFE-44804818AB32}"/>
                </a:ext>
              </a:extLst>
            </p:cNvPr>
            <p:cNvSpPr/>
            <p:nvPr/>
          </p:nvSpPr>
          <p:spPr>
            <a:xfrm rot="19156913">
              <a:off x="9175606" y="484008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linha">
              <a:extLst>
                <a:ext uri="{FF2B5EF4-FFF2-40B4-BE49-F238E27FC236}">
                  <a16:creationId xmlns:a16="http://schemas.microsoft.com/office/drawing/2014/main" id="{B28B1582-6285-C67C-1FA6-7ED00AFBD185}"/>
                </a:ext>
              </a:extLst>
            </p:cNvPr>
            <p:cNvSpPr/>
            <p:nvPr/>
          </p:nvSpPr>
          <p:spPr>
            <a:xfrm>
              <a:off x="4032563" y="2194657"/>
              <a:ext cx="4140000" cy="18000"/>
            </a:xfrm>
            <a:custGeom>
              <a:avLst/>
              <a:gdLst>
                <a:gd name="connsiteX0" fmla="*/ 0 w 4140000"/>
                <a:gd name="connsiteY0" fmla="*/ 0 h 18000"/>
                <a:gd name="connsiteX1" fmla="*/ 772800 w 4140000"/>
                <a:gd name="connsiteY1" fmla="*/ 0 h 18000"/>
                <a:gd name="connsiteX2" fmla="*/ 1504200 w 4140000"/>
                <a:gd name="connsiteY2" fmla="*/ 0 h 18000"/>
                <a:gd name="connsiteX3" fmla="*/ 2235600 w 4140000"/>
                <a:gd name="connsiteY3" fmla="*/ 0 h 18000"/>
                <a:gd name="connsiteX4" fmla="*/ 2801400 w 4140000"/>
                <a:gd name="connsiteY4" fmla="*/ 0 h 18000"/>
                <a:gd name="connsiteX5" fmla="*/ 3408600 w 4140000"/>
                <a:gd name="connsiteY5" fmla="*/ 0 h 18000"/>
                <a:gd name="connsiteX6" fmla="*/ 4140000 w 4140000"/>
                <a:gd name="connsiteY6" fmla="*/ 0 h 18000"/>
                <a:gd name="connsiteX7" fmla="*/ 4140000 w 4140000"/>
                <a:gd name="connsiteY7" fmla="*/ 18000 h 18000"/>
                <a:gd name="connsiteX8" fmla="*/ 3450000 w 4140000"/>
                <a:gd name="connsiteY8" fmla="*/ 18000 h 18000"/>
                <a:gd name="connsiteX9" fmla="*/ 2884200 w 4140000"/>
                <a:gd name="connsiteY9" fmla="*/ 18000 h 18000"/>
                <a:gd name="connsiteX10" fmla="*/ 2318400 w 4140000"/>
                <a:gd name="connsiteY10" fmla="*/ 18000 h 18000"/>
                <a:gd name="connsiteX11" fmla="*/ 1587000 w 4140000"/>
                <a:gd name="connsiteY11" fmla="*/ 18000 h 18000"/>
                <a:gd name="connsiteX12" fmla="*/ 979800 w 4140000"/>
                <a:gd name="connsiteY12" fmla="*/ 18000 h 18000"/>
                <a:gd name="connsiteX13" fmla="*/ 0 w 4140000"/>
                <a:gd name="connsiteY13" fmla="*/ 18000 h 18000"/>
                <a:gd name="connsiteX14" fmla="*/ 0 w 4140000"/>
                <a:gd name="connsiteY14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40000" h="18000" fill="none" extrusionOk="0">
                  <a:moveTo>
                    <a:pt x="0" y="0"/>
                  </a:moveTo>
                  <a:cubicBezTo>
                    <a:pt x="315102" y="3760"/>
                    <a:pt x="512403" y="-27751"/>
                    <a:pt x="772800" y="0"/>
                  </a:cubicBezTo>
                  <a:cubicBezTo>
                    <a:pt x="1033197" y="27751"/>
                    <a:pt x="1324905" y="29799"/>
                    <a:pt x="1504200" y="0"/>
                  </a:cubicBezTo>
                  <a:cubicBezTo>
                    <a:pt x="1683495" y="-29799"/>
                    <a:pt x="1965995" y="-31686"/>
                    <a:pt x="2235600" y="0"/>
                  </a:cubicBezTo>
                  <a:cubicBezTo>
                    <a:pt x="2505205" y="31686"/>
                    <a:pt x="2656091" y="-7277"/>
                    <a:pt x="2801400" y="0"/>
                  </a:cubicBezTo>
                  <a:cubicBezTo>
                    <a:pt x="2946709" y="7277"/>
                    <a:pt x="3282537" y="7253"/>
                    <a:pt x="3408600" y="0"/>
                  </a:cubicBezTo>
                  <a:cubicBezTo>
                    <a:pt x="3534663" y="-7253"/>
                    <a:pt x="3928215" y="19137"/>
                    <a:pt x="4140000" y="0"/>
                  </a:cubicBezTo>
                  <a:cubicBezTo>
                    <a:pt x="4139903" y="6508"/>
                    <a:pt x="4139907" y="12046"/>
                    <a:pt x="4140000" y="18000"/>
                  </a:cubicBezTo>
                  <a:cubicBezTo>
                    <a:pt x="3963895" y="11986"/>
                    <a:pt x="3788532" y="-3447"/>
                    <a:pt x="3450000" y="18000"/>
                  </a:cubicBezTo>
                  <a:cubicBezTo>
                    <a:pt x="3111468" y="39447"/>
                    <a:pt x="3161250" y="31701"/>
                    <a:pt x="2884200" y="18000"/>
                  </a:cubicBezTo>
                  <a:cubicBezTo>
                    <a:pt x="2607150" y="4299"/>
                    <a:pt x="2596919" y="1063"/>
                    <a:pt x="2318400" y="18000"/>
                  </a:cubicBezTo>
                  <a:cubicBezTo>
                    <a:pt x="2039881" y="34937"/>
                    <a:pt x="1755176" y="48686"/>
                    <a:pt x="1587000" y="18000"/>
                  </a:cubicBezTo>
                  <a:cubicBezTo>
                    <a:pt x="1418824" y="-12686"/>
                    <a:pt x="1120396" y="-10644"/>
                    <a:pt x="979800" y="18000"/>
                  </a:cubicBezTo>
                  <a:cubicBezTo>
                    <a:pt x="839204" y="46644"/>
                    <a:pt x="280167" y="-25496"/>
                    <a:pt x="0" y="18000"/>
                  </a:cubicBezTo>
                  <a:cubicBezTo>
                    <a:pt x="683" y="9328"/>
                    <a:pt x="162" y="6410"/>
                    <a:pt x="0" y="0"/>
                  </a:cubicBezTo>
                  <a:close/>
                </a:path>
                <a:path w="4140000" h="18000" stroke="0" extrusionOk="0">
                  <a:moveTo>
                    <a:pt x="0" y="0"/>
                  </a:moveTo>
                  <a:cubicBezTo>
                    <a:pt x="224993" y="28757"/>
                    <a:pt x="340135" y="-7543"/>
                    <a:pt x="648600" y="0"/>
                  </a:cubicBezTo>
                  <a:cubicBezTo>
                    <a:pt x="957065" y="7543"/>
                    <a:pt x="989006" y="-25201"/>
                    <a:pt x="1214400" y="0"/>
                  </a:cubicBezTo>
                  <a:cubicBezTo>
                    <a:pt x="1439794" y="25201"/>
                    <a:pt x="1701918" y="11381"/>
                    <a:pt x="1987200" y="0"/>
                  </a:cubicBezTo>
                  <a:cubicBezTo>
                    <a:pt x="2272482" y="-11381"/>
                    <a:pt x="2375883" y="20343"/>
                    <a:pt x="2635800" y="0"/>
                  </a:cubicBezTo>
                  <a:cubicBezTo>
                    <a:pt x="2895717" y="-20343"/>
                    <a:pt x="2981951" y="4963"/>
                    <a:pt x="3284400" y="0"/>
                  </a:cubicBezTo>
                  <a:cubicBezTo>
                    <a:pt x="3586849" y="-4963"/>
                    <a:pt x="3880750" y="-8549"/>
                    <a:pt x="4140000" y="0"/>
                  </a:cubicBezTo>
                  <a:cubicBezTo>
                    <a:pt x="4140873" y="7112"/>
                    <a:pt x="4140731" y="13977"/>
                    <a:pt x="4140000" y="18000"/>
                  </a:cubicBezTo>
                  <a:cubicBezTo>
                    <a:pt x="3977391" y="-8045"/>
                    <a:pt x="3719764" y="12081"/>
                    <a:pt x="3450000" y="18000"/>
                  </a:cubicBezTo>
                  <a:cubicBezTo>
                    <a:pt x="3180236" y="23919"/>
                    <a:pt x="3022464" y="163"/>
                    <a:pt x="2884200" y="18000"/>
                  </a:cubicBezTo>
                  <a:cubicBezTo>
                    <a:pt x="2745936" y="35837"/>
                    <a:pt x="2455287" y="-338"/>
                    <a:pt x="2194200" y="18000"/>
                  </a:cubicBezTo>
                  <a:cubicBezTo>
                    <a:pt x="1933113" y="36338"/>
                    <a:pt x="1831969" y="50866"/>
                    <a:pt x="1504200" y="18000"/>
                  </a:cubicBezTo>
                  <a:cubicBezTo>
                    <a:pt x="1176431" y="-14866"/>
                    <a:pt x="1060666" y="-10168"/>
                    <a:pt x="855600" y="18000"/>
                  </a:cubicBezTo>
                  <a:cubicBezTo>
                    <a:pt x="650534" y="46168"/>
                    <a:pt x="374800" y="-12584"/>
                    <a:pt x="0" y="18000"/>
                  </a:cubicBezTo>
                  <a:cubicBezTo>
                    <a:pt x="-379" y="9819"/>
                    <a:pt x="-615" y="89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linha">
              <a:extLst>
                <a:ext uri="{FF2B5EF4-FFF2-40B4-BE49-F238E27FC236}">
                  <a16:creationId xmlns:a16="http://schemas.microsoft.com/office/drawing/2014/main" id="{85AAD888-DA1F-2859-C19D-FEB2CCBCDBBE}"/>
                </a:ext>
              </a:extLst>
            </p:cNvPr>
            <p:cNvSpPr/>
            <p:nvPr/>
          </p:nvSpPr>
          <p:spPr>
            <a:xfrm>
              <a:off x="3207967" y="5560326"/>
              <a:ext cx="5868000" cy="18000"/>
            </a:xfrm>
            <a:custGeom>
              <a:avLst/>
              <a:gdLst>
                <a:gd name="connsiteX0" fmla="*/ 0 w 5868000"/>
                <a:gd name="connsiteY0" fmla="*/ 0 h 18000"/>
                <a:gd name="connsiteX1" fmla="*/ 534640 w 5868000"/>
                <a:gd name="connsiteY1" fmla="*/ 0 h 18000"/>
                <a:gd name="connsiteX2" fmla="*/ 1127960 w 5868000"/>
                <a:gd name="connsiteY2" fmla="*/ 0 h 18000"/>
                <a:gd name="connsiteX3" fmla="*/ 1662600 w 5868000"/>
                <a:gd name="connsiteY3" fmla="*/ 0 h 18000"/>
                <a:gd name="connsiteX4" fmla="*/ 2373280 w 5868000"/>
                <a:gd name="connsiteY4" fmla="*/ 0 h 18000"/>
                <a:gd name="connsiteX5" fmla="*/ 3025280 w 5868000"/>
                <a:gd name="connsiteY5" fmla="*/ 0 h 18000"/>
                <a:gd name="connsiteX6" fmla="*/ 3677280 w 5868000"/>
                <a:gd name="connsiteY6" fmla="*/ 0 h 18000"/>
                <a:gd name="connsiteX7" fmla="*/ 4446640 w 5868000"/>
                <a:gd name="connsiteY7" fmla="*/ 0 h 18000"/>
                <a:gd name="connsiteX8" fmla="*/ 5157320 w 5868000"/>
                <a:gd name="connsiteY8" fmla="*/ 0 h 18000"/>
                <a:gd name="connsiteX9" fmla="*/ 5868000 w 5868000"/>
                <a:gd name="connsiteY9" fmla="*/ 0 h 18000"/>
                <a:gd name="connsiteX10" fmla="*/ 5868000 w 5868000"/>
                <a:gd name="connsiteY10" fmla="*/ 18000 h 18000"/>
                <a:gd name="connsiteX11" fmla="*/ 5392040 w 5868000"/>
                <a:gd name="connsiteY11" fmla="*/ 18000 h 18000"/>
                <a:gd name="connsiteX12" fmla="*/ 4857400 w 5868000"/>
                <a:gd name="connsiteY12" fmla="*/ 18000 h 18000"/>
                <a:gd name="connsiteX13" fmla="*/ 4146720 w 5868000"/>
                <a:gd name="connsiteY13" fmla="*/ 18000 h 18000"/>
                <a:gd name="connsiteX14" fmla="*/ 3377360 w 5868000"/>
                <a:gd name="connsiteY14" fmla="*/ 18000 h 18000"/>
                <a:gd name="connsiteX15" fmla="*/ 2784040 w 5868000"/>
                <a:gd name="connsiteY15" fmla="*/ 18000 h 18000"/>
                <a:gd name="connsiteX16" fmla="*/ 2014680 w 5868000"/>
                <a:gd name="connsiteY16" fmla="*/ 18000 h 18000"/>
                <a:gd name="connsiteX17" fmla="*/ 1480040 w 5868000"/>
                <a:gd name="connsiteY17" fmla="*/ 18000 h 18000"/>
                <a:gd name="connsiteX18" fmla="*/ 1004080 w 5868000"/>
                <a:gd name="connsiteY18" fmla="*/ 18000 h 18000"/>
                <a:gd name="connsiteX19" fmla="*/ 0 w 5868000"/>
                <a:gd name="connsiteY19" fmla="*/ 18000 h 18000"/>
                <a:gd name="connsiteX20" fmla="*/ 0 w 5868000"/>
                <a:gd name="connsiteY2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8000" h="18000" fill="none" extrusionOk="0">
                  <a:moveTo>
                    <a:pt x="0" y="0"/>
                  </a:moveTo>
                  <a:cubicBezTo>
                    <a:pt x="220120" y="-24166"/>
                    <a:pt x="272704" y="16423"/>
                    <a:pt x="534640" y="0"/>
                  </a:cubicBezTo>
                  <a:cubicBezTo>
                    <a:pt x="796576" y="-16423"/>
                    <a:pt x="854554" y="26875"/>
                    <a:pt x="1127960" y="0"/>
                  </a:cubicBezTo>
                  <a:cubicBezTo>
                    <a:pt x="1401366" y="-26875"/>
                    <a:pt x="1431854" y="853"/>
                    <a:pt x="1662600" y="0"/>
                  </a:cubicBezTo>
                  <a:cubicBezTo>
                    <a:pt x="1893346" y="-853"/>
                    <a:pt x="2152454" y="-18122"/>
                    <a:pt x="2373280" y="0"/>
                  </a:cubicBezTo>
                  <a:cubicBezTo>
                    <a:pt x="2594106" y="18122"/>
                    <a:pt x="2717134" y="-6636"/>
                    <a:pt x="3025280" y="0"/>
                  </a:cubicBezTo>
                  <a:cubicBezTo>
                    <a:pt x="3333426" y="6636"/>
                    <a:pt x="3357952" y="-22161"/>
                    <a:pt x="3677280" y="0"/>
                  </a:cubicBezTo>
                  <a:cubicBezTo>
                    <a:pt x="3996608" y="22161"/>
                    <a:pt x="4166480" y="-4787"/>
                    <a:pt x="4446640" y="0"/>
                  </a:cubicBezTo>
                  <a:cubicBezTo>
                    <a:pt x="4726800" y="4787"/>
                    <a:pt x="4978819" y="-12740"/>
                    <a:pt x="5157320" y="0"/>
                  </a:cubicBezTo>
                  <a:cubicBezTo>
                    <a:pt x="5335821" y="12740"/>
                    <a:pt x="5703478" y="-6301"/>
                    <a:pt x="5868000" y="0"/>
                  </a:cubicBezTo>
                  <a:cubicBezTo>
                    <a:pt x="5867918" y="3844"/>
                    <a:pt x="5867334" y="11767"/>
                    <a:pt x="5868000" y="18000"/>
                  </a:cubicBezTo>
                  <a:cubicBezTo>
                    <a:pt x="5752990" y="6664"/>
                    <a:pt x="5605582" y="28482"/>
                    <a:pt x="5392040" y="18000"/>
                  </a:cubicBezTo>
                  <a:cubicBezTo>
                    <a:pt x="5178498" y="7518"/>
                    <a:pt x="5002851" y="-1868"/>
                    <a:pt x="4857400" y="18000"/>
                  </a:cubicBezTo>
                  <a:cubicBezTo>
                    <a:pt x="4711949" y="37868"/>
                    <a:pt x="4302345" y="-4343"/>
                    <a:pt x="4146720" y="18000"/>
                  </a:cubicBezTo>
                  <a:cubicBezTo>
                    <a:pt x="3991095" y="40343"/>
                    <a:pt x="3696072" y="-2181"/>
                    <a:pt x="3377360" y="18000"/>
                  </a:cubicBezTo>
                  <a:cubicBezTo>
                    <a:pt x="3058648" y="38181"/>
                    <a:pt x="3019626" y="5819"/>
                    <a:pt x="2784040" y="18000"/>
                  </a:cubicBezTo>
                  <a:cubicBezTo>
                    <a:pt x="2548454" y="30181"/>
                    <a:pt x="2235062" y="-17676"/>
                    <a:pt x="2014680" y="18000"/>
                  </a:cubicBezTo>
                  <a:cubicBezTo>
                    <a:pt x="1794298" y="53676"/>
                    <a:pt x="1653523" y="35687"/>
                    <a:pt x="1480040" y="18000"/>
                  </a:cubicBezTo>
                  <a:cubicBezTo>
                    <a:pt x="1306557" y="313"/>
                    <a:pt x="1153047" y="10937"/>
                    <a:pt x="1004080" y="18000"/>
                  </a:cubicBezTo>
                  <a:cubicBezTo>
                    <a:pt x="855113" y="25063"/>
                    <a:pt x="231458" y="-28376"/>
                    <a:pt x="0" y="18000"/>
                  </a:cubicBezTo>
                  <a:cubicBezTo>
                    <a:pt x="-240" y="9937"/>
                    <a:pt x="553" y="7780"/>
                    <a:pt x="0" y="0"/>
                  </a:cubicBezTo>
                  <a:close/>
                </a:path>
                <a:path w="5868000" h="18000" stroke="0" extrusionOk="0">
                  <a:moveTo>
                    <a:pt x="0" y="0"/>
                  </a:moveTo>
                  <a:cubicBezTo>
                    <a:pt x="286336" y="-10579"/>
                    <a:pt x="471945" y="-10895"/>
                    <a:pt x="593320" y="0"/>
                  </a:cubicBezTo>
                  <a:cubicBezTo>
                    <a:pt x="714695" y="10895"/>
                    <a:pt x="936619" y="19875"/>
                    <a:pt x="1069280" y="0"/>
                  </a:cubicBezTo>
                  <a:cubicBezTo>
                    <a:pt x="1201941" y="-19875"/>
                    <a:pt x="1674881" y="-32919"/>
                    <a:pt x="1838640" y="0"/>
                  </a:cubicBezTo>
                  <a:cubicBezTo>
                    <a:pt x="2002399" y="32919"/>
                    <a:pt x="2272496" y="-19613"/>
                    <a:pt x="2431960" y="0"/>
                  </a:cubicBezTo>
                  <a:cubicBezTo>
                    <a:pt x="2591424" y="19613"/>
                    <a:pt x="2759354" y="4883"/>
                    <a:pt x="3025280" y="0"/>
                  </a:cubicBezTo>
                  <a:cubicBezTo>
                    <a:pt x="3291206" y="-4883"/>
                    <a:pt x="3525752" y="24987"/>
                    <a:pt x="3794640" y="0"/>
                  </a:cubicBezTo>
                  <a:cubicBezTo>
                    <a:pt x="4063528" y="-24987"/>
                    <a:pt x="4130477" y="-24441"/>
                    <a:pt x="4329280" y="0"/>
                  </a:cubicBezTo>
                  <a:cubicBezTo>
                    <a:pt x="4528083" y="24441"/>
                    <a:pt x="4755009" y="2739"/>
                    <a:pt x="5098640" y="0"/>
                  </a:cubicBezTo>
                  <a:cubicBezTo>
                    <a:pt x="5442271" y="-2739"/>
                    <a:pt x="5648374" y="-12391"/>
                    <a:pt x="5868000" y="0"/>
                  </a:cubicBezTo>
                  <a:cubicBezTo>
                    <a:pt x="5867159" y="8389"/>
                    <a:pt x="5868897" y="13333"/>
                    <a:pt x="5868000" y="18000"/>
                  </a:cubicBezTo>
                  <a:cubicBezTo>
                    <a:pt x="5671690" y="-10531"/>
                    <a:pt x="5387527" y="32566"/>
                    <a:pt x="5216000" y="18000"/>
                  </a:cubicBezTo>
                  <a:cubicBezTo>
                    <a:pt x="5044473" y="3434"/>
                    <a:pt x="4840650" y="14028"/>
                    <a:pt x="4622680" y="18000"/>
                  </a:cubicBezTo>
                  <a:cubicBezTo>
                    <a:pt x="4404710" y="21972"/>
                    <a:pt x="4228961" y="44136"/>
                    <a:pt x="3853320" y="18000"/>
                  </a:cubicBezTo>
                  <a:cubicBezTo>
                    <a:pt x="3477679" y="-8136"/>
                    <a:pt x="3245236" y="-14893"/>
                    <a:pt x="3083960" y="18000"/>
                  </a:cubicBezTo>
                  <a:cubicBezTo>
                    <a:pt x="2922684" y="50893"/>
                    <a:pt x="2666866" y="24953"/>
                    <a:pt x="2549320" y="18000"/>
                  </a:cubicBezTo>
                  <a:cubicBezTo>
                    <a:pt x="2431774" y="11047"/>
                    <a:pt x="2101701" y="43797"/>
                    <a:pt x="1897320" y="18000"/>
                  </a:cubicBezTo>
                  <a:cubicBezTo>
                    <a:pt x="1692939" y="-7797"/>
                    <a:pt x="1333178" y="13020"/>
                    <a:pt x="1127960" y="18000"/>
                  </a:cubicBezTo>
                  <a:cubicBezTo>
                    <a:pt x="922742" y="22980"/>
                    <a:pt x="313779" y="-1484"/>
                    <a:pt x="0" y="18000"/>
                  </a:cubicBezTo>
                  <a:cubicBezTo>
                    <a:pt x="-377" y="10166"/>
                    <a:pt x="-611" y="48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linha">
              <a:extLst>
                <a:ext uri="{FF2B5EF4-FFF2-40B4-BE49-F238E27FC236}">
                  <a16:creationId xmlns:a16="http://schemas.microsoft.com/office/drawing/2014/main" id="{85DFB3C9-E9BB-E450-E1E7-F76B59437C69}"/>
                </a:ext>
              </a:extLst>
            </p:cNvPr>
            <p:cNvSpPr/>
            <p:nvPr/>
          </p:nvSpPr>
          <p:spPr>
            <a:xfrm rot="1673962">
              <a:off x="7086051" y="5145507"/>
              <a:ext cx="1980000" cy="18000"/>
            </a:xfrm>
            <a:custGeom>
              <a:avLst/>
              <a:gdLst>
                <a:gd name="connsiteX0" fmla="*/ 0 w 1980000"/>
                <a:gd name="connsiteY0" fmla="*/ 0 h 18000"/>
                <a:gd name="connsiteX1" fmla="*/ 699600 w 1980000"/>
                <a:gd name="connsiteY1" fmla="*/ 0 h 18000"/>
                <a:gd name="connsiteX2" fmla="*/ 1379400 w 1980000"/>
                <a:gd name="connsiteY2" fmla="*/ 0 h 18000"/>
                <a:gd name="connsiteX3" fmla="*/ 1980000 w 1980000"/>
                <a:gd name="connsiteY3" fmla="*/ 0 h 18000"/>
                <a:gd name="connsiteX4" fmla="*/ 1980000 w 1980000"/>
                <a:gd name="connsiteY4" fmla="*/ 18000 h 18000"/>
                <a:gd name="connsiteX5" fmla="*/ 1359600 w 1980000"/>
                <a:gd name="connsiteY5" fmla="*/ 18000 h 18000"/>
                <a:gd name="connsiteX6" fmla="*/ 699600 w 1980000"/>
                <a:gd name="connsiteY6" fmla="*/ 18000 h 18000"/>
                <a:gd name="connsiteX7" fmla="*/ 0 w 1980000"/>
                <a:gd name="connsiteY7" fmla="*/ 18000 h 18000"/>
                <a:gd name="connsiteX8" fmla="*/ 0 w 1980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000" h="18000" fill="none" extrusionOk="0">
                  <a:moveTo>
                    <a:pt x="0" y="0"/>
                  </a:moveTo>
                  <a:cubicBezTo>
                    <a:pt x="193926" y="26529"/>
                    <a:pt x="355419" y="12711"/>
                    <a:pt x="699600" y="0"/>
                  </a:cubicBezTo>
                  <a:cubicBezTo>
                    <a:pt x="1043781" y="-12711"/>
                    <a:pt x="1083063" y="-30676"/>
                    <a:pt x="1379400" y="0"/>
                  </a:cubicBezTo>
                  <a:cubicBezTo>
                    <a:pt x="1675737" y="30676"/>
                    <a:pt x="1689102" y="-24313"/>
                    <a:pt x="1980000" y="0"/>
                  </a:cubicBezTo>
                  <a:cubicBezTo>
                    <a:pt x="1979461" y="7368"/>
                    <a:pt x="1980379" y="13581"/>
                    <a:pt x="1980000" y="18000"/>
                  </a:cubicBezTo>
                  <a:cubicBezTo>
                    <a:pt x="1782049" y="11209"/>
                    <a:pt x="1642511" y="15620"/>
                    <a:pt x="1359600" y="18000"/>
                  </a:cubicBezTo>
                  <a:cubicBezTo>
                    <a:pt x="1076689" y="20380"/>
                    <a:pt x="913989" y="-11980"/>
                    <a:pt x="699600" y="18000"/>
                  </a:cubicBezTo>
                  <a:cubicBezTo>
                    <a:pt x="485211" y="47980"/>
                    <a:pt x="166033" y="-412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980000" h="18000" stroke="0" extrusionOk="0">
                  <a:moveTo>
                    <a:pt x="0" y="0"/>
                  </a:moveTo>
                  <a:cubicBezTo>
                    <a:pt x="248429" y="-24823"/>
                    <a:pt x="360126" y="24377"/>
                    <a:pt x="640200" y="0"/>
                  </a:cubicBezTo>
                  <a:cubicBezTo>
                    <a:pt x="920274" y="-24377"/>
                    <a:pt x="1068759" y="-28141"/>
                    <a:pt x="1240800" y="0"/>
                  </a:cubicBezTo>
                  <a:cubicBezTo>
                    <a:pt x="1412841" y="28141"/>
                    <a:pt x="1731378" y="-379"/>
                    <a:pt x="1980000" y="0"/>
                  </a:cubicBezTo>
                  <a:cubicBezTo>
                    <a:pt x="1979487" y="8984"/>
                    <a:pt x="1979180" y="14385"/>
                    <a:pt x="1980000" y="18000"/>
                  </a:cubicBezTo>
                  <a:cubicBezTo>
                    <a:pt x="1674264" y="35572"/>
                    <a:pt x="1611818" y="31877"/>
                    <a:pt x="1359600" y="18000"/>
                  </a:cubicBezTo>
                  <a:cubicBezTo>
                    <a:pt x="1107382" y="4123"/>
                    <a:pt x="882600" y="11461"/>
                    <a:pt x="660000" y="18000"/>
                  </a:cubicBezTo>
                  <a:cubicBezTo>
                    <a:pt x="437400" y="24539"/>
                    <a:pt x="275957" y="35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linha">
              <a:extLst>
                <a:ext uri="{FF2B5EF4-FFF2-40B4-BE49-F238E27FC236}">
                  <a16:creationId xmlns:a16="http://schemas.microsoft.com/office/drawing/2014/main" id="{81BE9C2A-B156-AE2D-CAE6-7F80A2CCC395}"/>
                </a:ext>
              </a:extLst>
            </p:cNvPr>
            <p:cNvSpPr/>
            <p:nvPr/>
          </p:nvSpPr>
          <p:spPr>
            <a:xfrm rot="19970370">
              <a:off x="3090213" y="5105380"/>
              <a:ext cx="2088000" cy="18000"/>
            </a:xfrm>
            <a:custGeom>
              <a:avLst/>
              <a:gdLst>
                <a:gd name="connsiteX0" fmla="*/ 0 w 2088000"/>
                <a:gd name="connsiteY0" fmla="*/ 0 h 18000"/>
                <a:gd name="connsiteX1" fmla="*/ 737760 w 2088000"/>
                <a:gd name="connsiteY1" fmla="*/ 0 h 18000"/>
                <a:gd name="connsiteX2" fmla="*/ 1454640 w 2088000"/>
                <a:gd name="connsiteY2" fmla="*/ 0 h 18000"/>
                <a:gd name="connsiteX3" fmla="*/ 2088000 w 2088000"/>
                <a:gd name="connsiteY3" fmla="*/ 0 h 18000"/>
                <a:gd name="connsiteX4" fmla="*/ 2088000 w 2088000"/>
                <a:gd name="connsiteY4" fmla="*/ 18000 h 18000"/>
                <a:gd name="connsiteX5" fmla="*/ 1433760 w 2088000"/>
                <a:gd name="connsiteY5" fmla="*/ 18000 h 18000"/>
                <a:gd name="connsiteX6" fmla="*/ 737760 w 2088000"/>
                <a:gd name="connsiteY6" fmla="*/ 18000 h 18000"/>
                <a:gd name="connsiteX7" fmla="*/ 0 w 2088000"/>
                <a:gd name="connsiteY7" fmla="*/ 18000 h 18000"/>
                <a:gd name="connsiteX8" fmla="*/ 0 w 2088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8000" h="18000" fill="none" extrusionOk="0">
                  <a:moveTo>
                    <a:pt x="0" y="0"/>
                  </a:moveTo>
                  <a:cubicBezTo>
                    <a:pt x="213639" y="1725"/>
                    <a:pt x="539317" y="-9549"/>
                    <a:pt x="737760" y="0"/>
                  </a:cubicBezTo>
                  <a:cubicBezTo>
                    <a:pt x="936203" y="9549"/>
                    <a:pt x="1307034" y="-23878"/>
                    <a:pt x="1454640" y="0"/>
                  </a:cubicBezTo>
                  <a:cubicBezTo>
                    <a:pt x="1602246" y="23878"/>
                    <a:pt x="1801161" y="-29227"/>
                    <a:pt x="2088000" y="0"/>
                  </a:cubicBezTo>
                  <a:cubicBezTo>
                    <a:pt x="2087461" y="7368"/>
                    <a:pt x="2088379" y="13581"/>
                    <a:pt x="2088000" y="18000"/>
                  </a:cubicBezTo>
                  <a:cubicBezTo>
                    <a:pt x="1848927" y="33205"/>
                    <a:pt x="1759894" y="11672"/>
                    <a:pt x="1433760" y="18000"/>
                  </a:cubicBezTo>
                  <a:cubicBezTo>
                    <a:pt x="1107626" y="24328"/>
                    <a:pt x="1085180" y="-12580"/>
                    <a:pt x="737760" y="18000"/>
                  </a:cubicBezTo>
                  <a:cubicBezTo>
                    <a:pt x="390340" y="48580"/>
                    <a:pt x="283329" y="25664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2088000" h="18000" stroke="0" extrusionOk="0">
                  <a:moveTo>
                    <a:pt x="0" y="0"/>
                  </a:moveTo>
                  <a:cubicBezTo>
                    <a:pt x="255749" y="-14929"/>
                    <a:pt x="412942" y="-19273"/>
                    <a:pt x="675120" y="0"/>
                  </a:cubicBezTo>
                  <a:cubicBezTo>
                    <a:pt x="937298" y="19273"/>
                    <a:pt x="1153738" y="-12307"/>
                    <a:pt x="1308480" y="0"/>
                  </a:cubicBezTo>
                  <a:cubicBezTo>
                    <a:pt x="1463222" y="12307"/>
                    <a:pt x="1819575" y="33893"/>
                    <a:pt x="2088000" y="0"/>
                  </a:cubicBezTo>
                  <a:cubicBezTo>
                    <a:pt x="2087487" y="8984"/>
                    <a:pt x="2087180" y="14385"/>
                    <a:pt x="2088000" y="18000"/>
                  </a:cubicBezTo>
                  <a:cubicBezTo>
                    <a:pt x="1913936" y="-7856"/>
                    <a:pt x="1617484" y="20033"/>
                    <a:pt x="1433760" y="18000"/>
                  </a:cubicBezTo>
                  <a:cubicBezTo>
                    <a:pt x="1250036" y="15967"/>
                    <a:pt x="964099" y="1921"/>
                    <a:pt x="696000" y="18000"/>
                  </a:cubicBezTo>
                  <a:cubicBezTo>
                    <a:pt x="427901" y="34079"/>
                    <a:pt x="236347" y="485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linha">
              <a:extLst>
                <a:ext uri="{FF2B5EF4-FFF2-40B4-BE49-F238E27FC236}">
                  <a16:creationId xmlns:a16="http://schemas.microsoft.com/office/drawing/2014/main" id="{F3E15407-3CAD-EB04-ADFF-4548D56495BE}"/>
                </a:ext>
              </a:extLst>
            </p:cNvPr>
            <p:cNvSpPr/>
            <p:nvPr/>
          </p:nvSpPr>
          <p:spPr>
            <a:xfrm rot="19660290">
              <a:off x="6571207" y="261296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linha">
              <a:extLst>
                <a:ext uri="{FF2B5EF4-FFF2-40B4-BE49-F238E27FC236}">
                  <a16:creationId xmlns:a16="http://schemas.microsoft.com/office/drawing/2014/main" id="{26BE5673-9097-F695-38C3-E5967C9DD121}"/>
                </a:ext>
              </a:extLst>
            </p:cNvPr>
            <p:cNvSpPr/>
            <p:nvPr/>
          </p:nvSpPr>
          <p:spPr>
            <a:xfrm rot="2564631">
              <a:off x="3826464" y="2786368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 useBgFill="1">
          <p:nvSpPr>
            <p:cNvPr id="80" name="circulo">
              <a:extLst>
                <a:ext uri="{FF2B5EF4-FFF2-40B4-BE49-F238E27FC236}">
                  <a16:creationId xmlns:a16="http://schemas.microsoft.com/office/drawing/2014/main" id="{749E95B5-034A-CC9B-117A-19774D0B65CD}"/>
                </a:ext>
              </a:extLst>
            </p:cNvPr>
            <p:cNvSpPr/>
            <p:nvPr/>
          </p:nvSpPr>
          <p:spPr>
            <a:xfrm>
              <a:off x="4650379" y="2448999"/>
              <a:ext cx="2913462" cy="2913462"/>
            </a:xfrm>
            <a:custGeom>
              <a:avLst/>
              <a:gdLst>
                <a:gd name="connsiteX0" fmla="*/ 0 w 2913462"/>
                <a:gd name="connsiteY0" fmla="*/ 1456731 h 2913462"/>
                <a:gd name="connsiteX1" fmla="*/ 1456731 w 2913462"/>
                <a:gd name="connsiteY1" fmla="*/ 0 h 2913462"/>
                <a:gd name="connsiteX2" fmla="*/ 2913462 w 2913462"/>
                <a:gd name="connsiteY2" fmla="*/ 1456731 h 2913462"/>
                <a:gd name="connsiteX3" fmla="*/ 1456731 w 2913462"/>
                <a:gd name="connsiteY3" fmla="*/ 2913462 h 2913462"/>
                <a:gd name="connsiteX4" fmla="*/ 0 w 2913462"/>
                <a:gd name="connsiteY4" fmla="*/ 1456731 h 291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462" h="2913462" fill="none" extrusionOk="0">
                  <a:moveTo>
                    <a:pt x="0" y="1456731"/>
                  </a:moveTo>
                  <a:cubicBezTo>
                    <a:pt x="96900" y="660145"/>
                    <a:pt x="533767" y="142258"/>
                    <a:pt x="1456731" y="0"/>
                  </a:cubicBezTo>
                  <a:cubicBezTo>
                    <a:pt x="2319224" y="90658"/>
                    <a:pt x="2904874" y="624807"/>
                    <a:pt x="2913462" y="1456731"/>
                  </a:cubicBezTo>
                  <a:cubicBezTo>
                    <a:pt x="2813032" y="2151706"/>
                    <a:pt x="2405484" y="2905999"/>
                    <a:pt x="1456731" y="2913462"/>
                  </a:cubicBezTo>
                  <a:cubicBezTo>
                    <a:pt x="638374" y="2956137"/>
                    <a:pt x="35317" y="2306265"/>
                    <a:pt x="0" y="1456731"/>
                  </a:cubicBezTo>
                  <a:close/>
                </a:path>
                <a:path w="2913462" h="2913462" stroke="0" extrusionOk="0">
                  <a:moveTo>
                    <a:pt x="0" y="1456731"/>
                  </a:moveTo>
                  <a:cubicBezTo>
                    <a:pt x="-83183" y="701464"/>
                    <a:pt x="733437" y="87759"/>
                    <a:pt x="1456731" y="0"/>
                  </a:cubicBezTo>
                  <a:cubicBezTo>
                    <a:pt x="2318990" y="-69002"/>
                    <a:pt x="2747782" y="572653"/>
                    <a:pt x="2913462" y="1456731"/>
                  </a:cubicBezTo>
                  <a:cubicBezTo>
                    <a:pt x="2836526" y="2371392"/>
                    <a:pt x="2389897" y="2864570"/>
                    <a:pt x="1456731" y="2913462"/>
                  </a:cubicBezTo>
                  <a:cubicBezTo>
                    <a:pt x="810247" y="2937088"/>
                    <a:pt x="-98901" y="2279145"/>
                    <a:pt x="0" y="1456731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398957492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linha">
              <a:extLst>
                <a:ext uri="{FF2B5EF4-FFF2-40B4-BE49-F238E27FC236}">
                  <a16:creationId xmlns:a16="http://schemas.microsoft.com/office/drawing/2014/main" id="{5F56C872-0F11-2E6D-F969-1DFEB4403870}"/>
                </a:ext>
              </a:extLst>
            </p:cNvPr>
            <p:cNvSpPr/>
            <p:nvPr/>
          </p:nvSpPr>
          <p:spPr>
            <a:xfrm>
              <a:off x="2356636" y="3899537"/>
              <a:ext cx="2304000" cy="18000"/>
            </a:xfrm>
            <a:custGeom>
              <a:avLst/>
              <a:gdLst>
                <a:gd name="connsiteX0" fmla="*/ 0 w 2304000"/>
                <a:gd name="connsiteY0" fmla="*/ 0 h 18000"/>
                <a:gd name="connsiteX1" fmla="*/ 552960 w 2304000"/>
                <a:gd name="connsiteY1" fmla="*/ 0 h 18000"/>
                <a:gd name="connsiteX2" fmla="*/ 1128960 w 2304000"/>
                <a:gd name="connsiteY2" fmla="*/ 0 h 18000"/>
                <a:gd name="connsiteX3" fmla="*/ 1704960 w 2304000"/>
                <a:gd name="connsiteY3" fmla="*/ 0 h 18000"/>
                <a:gd name="connsiteX4" fmla="*/ 2304000 w 2304000"/>
                <a:gd name="connsiteY4" fmla="*/ 0 h 18000"/>
                <a:gd name="connsiteX5" fmla="*/ 2304000 w 2304000"/>
                <a:gd name="connsiteY5" fmla="*/ 18000 h 18000"/>
                <a:gd name="connsiteX6" fmla="*/ 1728000 w 2304000"/>
                <a:gd name="connsiteY6" fmla="*/ 18000 h 18000"/>
                <a:gd name="connsiteX7" fmla="*/ 1198080 w 2304000"/>
                <a:gd name="connsiteY7" fmla="*/ 18000 h 18000"/>
                <a:gd name="connsiteX8" fmla="*/ 668160 w 2304000"/>
                <a:gd name="connsiteY8" fmla="*/ 18000 h 18000"/>
                <a:gd name="connsiteX9" fmla="*/ 0 w 2304000"/>
                <a:gd name="connsiteY9" fmla="*/ 18000 h 18000"/>
                <a:gd name="connsiteX10" fmla="*/ 0 w 2304000"/>
                <a:gd name="connsiteY1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000" h="18000" fill="none" extrusionOk="0">
                  <a:moveTo>
                    <a:pt x="0" y="0"/>
                  </a:moveTo>
                  <a:cubicBezTo>
                    <a:pt x="253013" y="-6678"/>
                    <a:pt x="290338" y="13289"/>
                    <a:pt x="552960" y="0"/>
                  </a:cubicBezTo>
                  <a:cubicBezTo>
                    <a:pt x="815582" y="-13289"/>
                    <a:pt x="868873" y="14039"/>
                    <a:pt x="1128960" y="0"/>
                  </a:cubicBezTo>
                  <a:cubicBezTo>
                    <a:pt x="1389047" y="-14039"/>
                    <a:pt x="1453726" y="15787"/>
                    <a:pt x="1704960" y="0"/>
                  </a:cubicBezTo>
                  <a:cubicBezTo>
                    <a:pt x="1956194" y="-15787"/>
                    <a:pt x="2146339" y="-8097"/>
                    <a:pt x="2304000" y="0"/>
                  </a:cubicBezTo>
                  <a:cubicBezTo>
                    <a:pt x="2304811" y="8431"/>
                    <a:pt x="2303980" y="12316"/>
                    <a:pt x="2304000" y="18000"/>
                  </a:cubicBezTo>
                  <a:cubicBezTo>
                    <a:pt x="2061002" y="24030"/>
                    <a:pt x="1893933" y="28944"/>
                    <a:pt x="1728000" y="18000"/>
                  </a:cubicBezTo>
                  <a:cubicBezTo>
                    <a:pt x="1562067" y="7056"/>
                    <a:pt x="1340082" y="43055"/>
                    <a:pt x="1198080" y="18000"/>
                  </a:cubicBezTo>
                  <a:cubicBezTo>
                    <a:pt x="1056078" y="-7055"/>
                    <a:pt x="786179" y="10034"/>
                    <a:pt x="668160" y="18000"/>
                  </a:cubicBezTo>
                  <a:cubicBezTo>
                    <a:pt x="550141" y="25966"/>
                    <a:pt x="314418" y="-1064"/>
                    <a:pt x="0" y="18000"/>
                  </a:cubicBezTo>
                  <a:cubicBezTo>
                    <a:pt x="-11" y="13389"/>
                    <a:pt x="645" y="6804"/>
                    <a:pt x="0" y="0"/>
                  </a:cubicBezTo>
                  <a:close/>
                </a:path>
                <a:path w="2304000" h="18000" stroke="0" extrusionOk="0">
                  <a:moveTo>
                    <a:pt x="0" y="0"/>
                  </a:moveTo>
                  <a:cubicBezTo>
                    <a:pt x="208068" y="5315"/>
                    <a:pt x="375297" y="-24925"/>
                    <a:pt x="552960" y="0"/>
                  </a:cubicBezTo>
                  <a:cubicBezTo>
                    <a:pt x="730623" y="24925"/>
                    <a:pt x="853758" y="-4711"/>
                    <a:pt x="1059840" y="0"/>
                  </a:cubicBezTo>
                  <a:cubicBezTo>
                    <a:pt x="1265922" y="4711"/>
                    <a:pt x="1388030" y="-10075"/>
                    <a:pt x="1681920" y="0"/>
                  </a:cubicBezTo>
                  <a:cubicBezTo>
                    <a:pt x="1975810" y="10075"/>
                    <a:pt x="2156461" y="21141"/>
                    <a:pt x="2304000" y="0"/>
                  </a:cubicBezTo>
                  <a:cubicBezTo>
                    <a:pt x="2303507" y="8812"/>
                    <a:pt x="2303812" y="10427"/>
                    <a:pt x="2304000" y="18000"/>
                  </a:cubicBezTo>
                  <a:cubicBezTo>
                    <a:pt x="2068022" y="32215"/>
                    <a:pt x="1982127" y="-4103"/>
                    <a:pt x="1774080" y="18000"/>
                  </a:cubicBezTo>
                  <a:cubicBezTo>
                    <a:pt x="1566033" y="40103"/>
                    <a:pt x="1431507" y="18313"/>
                    <a:pt x="1244160" y="18000"/>
                  </a:cubicBezTo>
                  <a:cubicBezTo>
                    <a:pt x="1056813" y="17687"/>
                    <a:pt x="817782" y="-4491"/>
                    <a:pt x="622080" y="18000"/>
                  </a:cubicBezTo>
                  <a:cubicBezTo>
                    <a:pt x="426378" y="40491"/>
                    <a:pt x="139574" y="-12155"/>
                    <a:pt x="0" y="18000"/>
                  </a:cubicBezTo>
                  <a:cubicBezTo>
                    <a:pt x="-262" y="13017"/>
                    <a:pt x="-746" y="70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vatar">
            <a:extLst>
              <a:ext uri="{FF2B5EF4-FFF2-40B4-BE49-F238E27FC236}">
                <a16:creationId xmlns:a16="http://schemas.microsoft.com/office/drawing/2014/main" id="{6CF519F5-A94E-0294-E9AA-96A900F2EE94}"/>
              </a:ext>
            </a:extLst>
          </p:cNvPr>
          <p:cNvGrpSpPr/>
          <p:nvPr/>
        </p:nvGrpSpPr>
        <p:grpSpPr>
          <a:xfrm>
            <a:off x="5515060" y="2943126"/>
            <a:ext cx="1161881" cy="1836940"/>
            <a:chOff x="4087882" y="3736838"/>
            <a:chExt cx="783187" cy="1238222"/>
          </a:xfrm>
          <a:solidFill>
            <a:schemeClr val="tx1"/>
          </a:solidFill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0AE5E347-A5E4-1F72-E048-4C2B168DAF35}"/>
                </a:ext>
              </a:extLst>
            </p:cNvPr>
            <p:cNvSpPr/>
            <p:nvPr/>
          </p:nvSpPr>
          <p:spPr>
            <a:xfrm>
              <a:off x="4386770" y="3857859"/>
              <a:ext cx="31395" cy="55176"/>
            </a:xfrm>
            <a:custGeom>
              <a:avLst/>
              <a:gdLst>
                <a:gd name="connsiteX0" fmla="*/ 18046 w 31395"/>
                <a:gd name="connsiteY0" fmla="*/ 185 h 55176"/>
                <a:gd name="connsiteX1" fmla="*/ 5930 w 31395"/>
                <a:gd name="connsiteY1" fmla="*/ 5357 h 55176"/>
                <a:gd name="connsiteX2" fmla="*/ 5321 w 31395"/>
                <a:gd name="connsiteY2" fmla="*/ 6376 h 55176"/>
                <a:gd name="connsiteX3" fmla="*/ 2435 w 31395"/>
                <a:gd name="connsiteY3" fmla="*/ 10548 h 55176"/>
                <a:gd name="connsiteX4" fmla="*/ 25 w 31395"/>
                <a:gd name="connsiteY4" fmla="*/ 22540 h 55176"/>
                <a:gd name="connsiteX5" fmla="*/ 739 w 31395"/>
                <a:gd name="connsiteY5" fmla="*/ 32722 h 55176"/>
                <a:gd name="connsiteX6" fmla="*/ 863 w 31395"/>
                <a:gd name="connsiteY6" fmla="*/ 39742 h 55176"/>
                <a:gd name="connsiteX7" fmla="*/ 4292 w 31395"/>
                <a:gd name="connsiteY7" fmla="*/ 49877 h 55176"/>
                <a:gd name="connsiteX8" fmla="*/ 17379 w 31395"/>
                <a:gd name="connsiteY8" fmla="*/ 54877 h 55176"/>
                <a:gd name="connsiteX9" fmla="*/ 28524 w 31395"/>
                <a:gd name="connsiteY9" fmla="*/ 45552 h 55176"/>
                <a:gd name="connsiteX10" fmla="*/ 30295 w 31395"/>
                <a:gd name="connsiteY10" fmla="*/ 35913 h 55176"/>
                <a:gd name="connsiteX11" fmla="*/ 31134 w 31395"/>
                <a:gd name="connsiteY11" fmla="*/ 30151 h 55176"/>
                <a:gd name="connsiteX12" fmla="*/ 28286 w 31395"/>
                <a:gd name="connsiteY12" fmla="*/ 8576 h 55176"/>
                <a:gd name="connsiteX13" fmla="*/ 18046 w 31395"/>
                <a:gd name="connsiteY13" fmla="*/ 185 h 5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95" h="55176">
                  <a:moveTo>
                    <a:pt x="18046" y="185"/>
                  </a:move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11" y="35065"/>
                    <a:pt x="730" y="37418"/>
                    <a:pt x="863" y="39742"/>
                  </a:cubicBezTo>
                  <a:cubicBezTo>
                    <a:pt x="1073" y="43295"/>
                    <a:pt x="2120" y="47000"/>
                    <a:pt x="4292" y="49877"/>
                  </a:cubicBezTo>
                  <a:cubicBezTo>
                    <a:pt x="7254" y="53792"/>
                    <a:pt x="12522" y="56020"/>
                    <a:pt x="17379" y="54877"/>
                  </a:cubicBezTo>
                  <a:cubicBezTo>
                    <a:pt x="22456" y="53677"/>
                    <a:pt x="26428" y="50343"/>
                    <a:pt x="28524" y="45552"/>
                  </a:cubicBezTo>
                  <a:cubicBezTo>
                    <a:pt x="29867" y="42495"/>
                    <a:pt x="30143" y="39199"/>
                    <a:pt x="30295" y="35913"/>
                  </a:cubicBezTo>
                  <a:cubicBezTo>
                    <a:pt x="30714" y="33989"/>
                    <a:pt x="30962" y="32008"/>
                    <a:pt x="31134" y="30151"/>
                  </a:cubicBezTo>
                  <a:cubicBezTo>
                    <a:pt x="31753" y="23273"/>
                    <a:pt x="31448" y="14892"/>
                    <a:pt x="28286" y="8576"/>
                  </a:cubicBezTo>
                  <a:cubicBezTo>
                    <a:pt x="26181" y="4395"/>
                    <a:pt x="22799" y="1071"/>
                    <a:pt x="18046" y="1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2D6736B-EF03-DAF7-A6F0-783EA60B0D6E}"/>
                </a:ext>
              </a:extLst>
            </p:cNvPr>
            <p:cNvSpPr/>
            <p:nvPr/>
          </p:nvSpPr>
          <p:spPr>
            <a:xfrm>
              <a:off x="4601702" y="3857859"/>
              <a:ext cx="31385" cy="55186"/>
            </a:xfrm>
            <a:custGeom>
              <a:avLst/>
              <a:gdLst>
                <a:gd name="connsiteX0" fmla="*/ 854 w 31385"/>
                <a:gd name="connsiteY0" fmla="*/ 39752 h 55186"/>
                <a:gd name="connsiteX1" fmla="*/ 4283 w 31385"/>
                <a:gd name="connsiteY1" fmla="*/ 49886 h 55186"/>
                <a:gd name="connsiteX2" fmla="*/ 17370 w 31385"/>
                <a:gd name="connsiteY2" fmla="*/ 54887 h 55186"/>
                <a:gd name="connsiteX3" fmla="*/ 28514 w 31385"/>
                <a:gd name="connsiteY3" fmla="*/ 45562 h 55186"/>
                <a:gd name="connsiteX4" fmla="*/ 30286 w 31385"/>
                <a:gd name="connsiteY4" fmla="*/ 35923 h 55186"/>
                <a:gd name="connsiteX5" fmla="*/ 31124 w 31385"/>
                <a:gd name="connsiteY5" fmla="*/ 30160 h 55186"/>
                <a:gd name="connsiteX6" fmla="*/ 28276 w 31385"/>
                <a:gd name="connsiteY6" fmla="*/ 8586 h 55186"/>
                <a:gd name="connsiteX7" fmla="*/ 18046 w 31385"/>
                <a:gd name="connsiteY7" fmla="*/ 185 h 55186"/>
                <a:gd name="connsiteX8" fmla="*/ 5930 w 31385"/>
                <a:gd name="connsiteY8" fmla="*/ 5357 h 55186"/>
                <a:gd name="connsiteX9" fmla="*/ 5321 w 31385"/>
                <a:gd name="connsiteY9" fmla="*/ 6376 h 55186"/>
                <a:gd name="connsiteX10" fmla="*/ 2435 w 31385"/>
                <a:gd name="connsiteY10" fmla="*/ 10548 h 55186"/>
                <a:gd name="connsiteX11" fmla="*/ 25 w 31385"/>
                <a:gd name="connsiteY11" fmla="*/ 22540 h 55186"/>
                <a:gd name="connsiteX12" fmla="*/ 739 w 31385"/>
                <a:gd name="connsiteY12" fmla="*/ 32722 h 55186"/>
                <a:gd name="connsiteX13" fmla="*/ 854 w 31385"/>
                <a:gd name="connsiteY13" fmla="*/ 39752 h 5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85" h="55186">
                  <a:moveTo>
                    <a:pt x="854" y="39752"/>
                  </a:moveTo>
                  <a:cubicBezTo>
                    <a:pt x="1063" y="43305"/>
                    <a:pt x="2111" y="47010"/>
                    <a:pt x="4283" y="49886"/>
                  </a:cubicBezTo>
                  <a:cubicBezTo>
                    <a:pt x="7245" y="53801"/>
                    <a:pt x="12512" y="56030"/>
                    <a:pt x="17370" y="54887"/>
                  </a:cubicBezTo>
                  <a:cubicBezTo>
                    <a:pt x="22447" y="53687"/>
                    <a:pt x="26419" y="50353"/>
                    <a:pt x="28514" y="45562"/>
                  </a:cubicBezTo>
                  <a:cubicBezTo>
                    <a:pt x="29857" y="42504"/>
                    <a:pt x="30133" y="39209"/>
                    <a:pt x="30286" y="35923"/>
                  </a:cubicBezTo>
                  <a:cubicBezTo>
                    <a:pt x="30705" y="33999"/>
                    <a:pt x="30953" y="32017"/>
                    <a:pt x="31124" y="30160"/>
                  </a:cubicBezTo>
                  <a:cubicBezTo>
                    <a:pt x="31743" y="23283"/>
                    <a:pt x="31438" y="14901"/>
                    <a:pt x="28276" y="8586"/>
                  </a:cubicBezTo>
                  <a:cubicBezTo>
                    <a:pt x="26181" y="4385"/>
                    <a:pt x="22790" y="1071"/>
                    <a:pt x="18046" y="185"/>
                  </a:cubicBez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01" y="35085"/>
                    <a:pt x="720" y="37428"/>
                    <a:pt x="854" y="39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19B4DC2-7775-2DCD-FBD7-77DBE8CF1B19}"/>
                </a:ext>
              </a:extLst>
            </p:cNvPr>
            <p:cNvSpPr/>
            <p:nvPr/>
          </p:nvSpPr>
          <p:spPr>
            <a:xfrm>
              <a:off x="4456294" y="3935706"/>
              <a:ext cx="99176" cy="39616"/>
            </a:xfrm>
            <a:custGeom>
              <a:avLst/>
              <a:gdLst>
                <a:gd name="connsiteX0" fmla="*/ 77110 w 99176"/>
                <a:gd name="connsiteY0" fmla="*/ 32542 h 39616"/>
                <a:gd name="connsiteX1" fmla="*/ 98380 w 99176"/>
                <a:gd name="connsiteY1" fmla="*/ 12006 h 39616"/>
                <a:gd name="connsiteX2" fmla="*/ 82997 w 99176"/>
                <a:gd name="connsiteY2" fmla="*/ 3177 h 39616"/>
                <a:gd name="connsiteX3" fmla="*/ 68776 w 99176"/>
                <a:gd name="connsiteY3" fmla="*/ 16435 h 39616"/>
                <a:gd name="connsiteX4" fmla="*/ 48716 w 99176"/>
                <a:gd name="connsiteY4" fmla="*/ 21750 h 39616"/>
                <a:gd name="connsiteX5" fmla="*/ 26285 w 99176"/>
                <a:gd name="connsiteY5" fmla="*/ 18388 h 39616"/>
                <a:gd name="connsiteX6" fmla="*/ 14836 w 99176"/>
                <a:gd name="connsiteY6" fmla="*/ 14083 h 39616"/>
                <a:gd name="connsiteX7" fmla="*/ 3149 w 99176"/>
                <a:gd name="connsiteY7" fmla="*/ 10206 h 39616"/>
                <a:gd name="connsiteX8" fmla="*/ 63 w 99176"/>
                <a:gd name="connsiteY8" fmla="*/ 13378 h 39616"/>
                <a:gd name="connsiteX9" fmla="*/ 20722 w 99176"/>
                <a:gd name="connsiteY9" fmla="*/ 32742 h 39616"/>
                <a:gd name="connsiteX10" fmla="*/ 51355 w 99176"/>
                <a:gd name="connsiteY10" fmla="*/ 39572 h 39616"/>
                <a:gd name="connsiteX11" fmla="*/ 77110 w 99176"/>
                <a:gd name="connsiteY11" fmla="*/ 32542 h 3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176" h="39616">
                  <a:moveTo>
                    <a:pt x="77110" y="32542"/>
                  </a:moveTo>
                  <a:cubicBezTo>
                    <a:pt x="85531" y="27942"/>
                    <a:pt x="94503" y="21074"/>
                    <a:pt x="98380" y="12006"/>
                  </a:cubicBezTo>
                  <a:cubicBezTo>
                    <a:pt x="102523" y="2310"/>
                    <a:pt x="89483" y="-4196"/>
                    <a:pt x="82997" y="3177"/>
                  </a:cubicBezTo>
                  <a:cubicBezTo>
                    <a:pt x="78473" y="8311"/>
                    <a:pt x="74996" y="13111"/>
                    <a:pt x="68776" y="16435"/>
                  </a:cubicBezTo>
                  <a:cubicBezTo>
                    <a:pt x="62613" y="19722"/>
                    <a:pt x="55708" y="21588"/>
                    <a:pt x="48716" y="21750"/>
                  </a:cubicBezTo>
                  <a:cubicBezTo>
                    <a:pt x="41115" y="21922"/>
                    <a:pt x="33581" y="20322"/>
                    <a:pt x="26285" y="18388"/>
                  </a:cubicBezTo>
                  <a:cubicBezTo>
                    <a:pt x="22332" y="17340"/>
                    <a:pt x="18503" y="15874"/>
                    <a:pt x="14836" y="14083"/>
                  </a:cubicBezTo>
                  <a:cubicBezTo>
                    <a:pt x="10969" y="12197"/>
                    <a:pt x="7540" y="10244"/>
                    <a:pt x="3149" y="10206"/>
                  </a:cubicBezTo>
                  <a:cubicBezTo>
                    <a:pt x="1482" y="10197"/>
                    <a:pt x="-366" y="11435"/>
                    <a:pt x="63" y="13378"/>
                  </a:cubicBezTo>
                  <a:cubicBezTo>
                    <a:pt x="2063" y="22617"/>
                    <a:pt x="13064" y="28456"/>
                    <a:pt x="20722" y="32742"/>
                  </a:cubicBezTo>
                  <a:cubicBezTo>
                    <a:pt x="29990" y="37933"/>
                    <a:pt x="40811" y="39953"/>
                    <a:pt x="51355" y="39572"/>
                  </a:cubicBezTo>
                  <a:cubicBezTo>
                    <a:pt x="60204" y="39248"/>
                    <a:pt x="69319" y="36800"/>
                    <a:pt x="77110" y="325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4DC2BA61-485E-ABB2-0572-31B3B9D8295B}"/>
                </a:ext>
              </a:extLst>
            </p:cNvPr>
            <p:cNvSpPr/>
            <p:nvPr/>
          </p:nvSpPr>
          <p:spPr>
            <a:xfrm>
              <a:off x="4087882" y="3736838"/>
              <a:ext cx="775992" cy="1238222"/>
            </a:xfrm>
            <a:custGeom>
              <a:avLst/>
              <a:gdLst>
                <a:gd name="connsiteX0" fmla="*/ 592588 w 775992"/>
                <a:gd name="connsiteY0" fmla="*/ 624926 h 1238222"/>
                <a:gd name="connsiteX1" fmla="*/ 567080 w 775992"/>
                <a:gd name="connsiteY1" fmla="*/ 549907 h 1238222"/>
                <a:gd name="connsiteX2" fmla="*/ 547869 w 775992"/>
                <a:gd name="connsiteY2" fmla="*/ 498567 h 1238222"/>
                <a:gd name="connsiteX3" fmla="*/ 600932 w 775992"/>
                <a:gd name="connsiteY3" fmla="*/ 528838 h 1238222"/>
                <a:gd name="connsiteX4" fmla="*/ 673884 w 775992"/>
                <a:gd name="connsiteY4" fmla="*/ 536562 h 1238222"/>
                <a:gd name="connsiteX5" fmla="*/ 735682 w 775992"/>
                <a:gd name="connsiteY5" fmla="*/ 505463 h 1238222"/>
                <a:gd name="connsiteX6" fmla="*/ 747122 w 775992"/>
                <a:gd name="connsiteY6" fmla="*/ 463801 h 1238222"/>
                <a:gd name="connsiteX7" fmla="*/ 755028 w 775992"/>
                <a:gd name="connsiteY7" fmla="*/ 417833 h 1238222"/>
                <a:gd name="connsiteX8" fmla="*/ 763143 w 775992"/>
                <a:gd name="connsiteY8" fmla="*/ 327736 h 1238222"/>
                <a:gd name="connsiteX9" fmla="*/ 763353 w 775992"/>
                <a:gd name="connsiteY9" fmla="*/ 324441 h 1238222"/>
                <a:gd name="connsiteX10" fmla="*/ 764705 w 775992"/>
                <a:gd name="connsiteY10" fmla="*/ 236706 h 1238222"/>
                <a:gd name="connsiteX11" fmla="*/ 736263 w 775992"/>
                <a:gd name="connsiteY11" fmla="*/ 165183 h 1238222"/>
                <a:gd name="connsiteX12" fmla="*/ 696182 w 775992"/>
                <a:gd name="connsiteY12" fmla="*/ 166678 h 1238222"/>
                <a:gd name="connsiteX13" fmla="*/ 624754 w 775992"/>
                <a:gd name="connsiteY13" fmla="*/ 73838 h 1238222"/>
                <a:gd name="connsiteX14" fmla="*/ 409975 w 775992"/>
                <a:gd name="connsiteY14" fmla="*/ 0 h 1238222"/>
                <a:gd name="connsiteX15" fmla="*/ 195196 w 775992"/>
                <a:gd name="connsiteY15" fmla="*/ 73838 h 1238222"/>
                <a:gd name="connsiteX16" fmla="*/ 105156 w 775992"/>
                <a:gd name="connsiteY16" fmla="*/ 254451 h 1238222"/>
                <a:gd name="connsiteX17" fmla="*/ 195196 w 775992"/>
                <a:gd name="connsiteY17" fmla="*/ 435064 h 1238222"/>
                <a:gd name="connsiteX18" fmla="*/ 317849 w 775992"/>
                <a:gd name="connsiteY18" fmla="*/ 497043 h 1238222"/>
                <a:gd name="connsiteX19" fmla="*/ 213960 w 775992"/>
                <a:gd name="connsiteY19" fmla="*/ 604456 h 1238222"/>
                <a:gd name="connsiteX20" fmla="*/ 137217 w 775992"/>
                <a:gd name="connsiteY20" fmla="*/ 706193 h 1238222"/>
                <a:gd name="connsiteX21" fmla="*/ 134483 w 775992"/>
                <a:gd name="connsiteY21" fmla="*/ 707831 h 1238222"/>
                <a:gd name="connsiteX22" fmla="*/ 131340 w 775992"/>
                <a:gd name="connsiteY22" fmla="*/ 715175 h 1238222"/>
                <a:gd name="connsiteX23" fmla="*/ 117034 w 775992"/>
                <a:gd name="connsiteY23" fmla="*/ 737035 h 1238222"/>
                <a:gd name="connsiteX24" fmla="*/ 120110 w 775992"/>
                <a:gd name="connsiteY24" fmla="*/ 748408 h 1238222"/>
                <a:gd name="connsiteX25" fmla="*/ 126759 w 775992"/>
                <a:gd name="connsiteY25" fmla="*/ 750351 h 1238222"/>
                <a:gd name="connsiteX26" fmla="*/ 0 w 775992"/>
                <a:gd name="connsiteY26" fmla="*/ 750351 h 1238222"/>
                <a:gd name="connsiteX27" fmla="*/ 0 w 775992"/>
                <a:gd name="connsiteY27" fmla="*/ 1182262 h 1238222"/>
                <a:gd name="connsiteX28" fmla="*/ 34776 w 775992"/>
                <a:gd name="connsiteY28" fmla="*/ 1182262 h 1238222"/>
                <a:gd name="connsiteX29" fmla="*/ 34985 w 775992"/>
                <a:gd name="connsiteY29" fmla="*/ 1188644 h 1238222"/>
                <a:gd name="connsiteX30" fmla="*/ 35585 w 775992"/>
                <a:gd name="connsiteY30" fmla="*/ 1202674 h 1238222"/>
                <a:gd name="connsiteX31" fmla="*/ 36481 w 775992"/>
                <a:gd name="connsiteY31" fmla="*/ 1216666 h 1238222"/>
                <a:gd name="connsiteX32" fmla="*/ 37548 w 775992"/>
                <a:gd name="connsiteY32" fmla="*/ 1230630 h 1238222"/>
                <a:gd name="connsiteX33" fmla="*/ 46549 w 775992"/>
                <a:gd name="connsiteY33" fmla="*/ 1238222 h 1238222"/>
                <a:gd name="connsiteX34" fmla="*/ 55350 w 775992"/>
                <a:gd name="connsiteY34" fmla="*/ 1230411 h 1238222"/>
                <a:gd name="connsiteX35" fmla="*/ 54464 w 775992"/>
                <a:gd name="connsiteY35" fmla="*/ 1215095 h 1238222"/>
                <a:gd name="connsiteX36" fmla="*/ 53350 w 775992"/>
                <a:gd name="connsiteY36" fmla="*/ 1201141 h 1238222"/>
                <a:gd name="connsiteX37" fmla="*/ 51959 w 775992"/>
                <a:gd name="connsiteY37" fmla="*/ 1187225 h 1238222"/>
                <a:gd name="connsiteX38" fmla="*/ 51464 w 775992"/>
                <a:gd name="connsiteY38" fmla="*/ 1182272 h 1238222"/>
                <a:gd name="connsiteX39" fmla="*/ 733930 w 775992"/>
                <a:gd name="connsiteY39" fmla="*/ 1182272 h 1238222"/>
                <a:gd name="connsiteX40" fmla="*/ 733692 w 775992"/>
                <a:gd name="connsiteY40" fmla="*/ 1183900 h 1238222"/>
                <a:gd name="connsiteX41" fmla="*/ 732072 w 775992"/>
                <a:gd name="connsiteY41" fmla="*/ 1197997 h 1238222"/>
                <a:gd name="connsiteX42" fmla="*/ 730739 w 775992"/>
                <a:gd name="connsiteY42" fmla="*/ 1211637 h 1238222"/>
                <a:gd name="connsiteX43" fmla="*/ 733796 w 775992"/>
                <a:gd name="connsiteY43" fmla="*/ 1229239 h 1238222"/>
                <a:gd name="connsiteX44" fmla="*/ 741702 w 775992"/>
                <a:gd name="connsiteY44" fmla="*/ 1230211 h 1238222"/>
                <a:gd name="connsiteX45" fmla="*/ 747598 w 775992"/>
                <a:gd name="connsiteY45" fmla="*/ 1220619 h 1238222"/>
                <a:gd name="connsiteX46" fmla="*/ 747970 w 775992"/>
                <a:gd name="connsiteY46" fmla="*/ 1213266 h 1238222"/>
                <a:gd name="connsiteX47" fmla="*/ 748665 w 775992"/>
                <a:gd name="connsiteY47" fmla="*/ 1199541 h 1238222"/>
                <a:gd name="connsiteX48" fmla="*/ 749122 w 775992"/>
                <a:gd name="connsiteY48" fmla="*/ 1185786 h 1238222"/>
                <a:gd name="connsiteX49" fmla="*/ 749132 w 775992"/>
                <a:gd name="connsiteY49" fmla="*/ 1182262 h 1238222"/>
                <a:gd name="connsiteX50" fmla="*/ 775992 w 775992"/>
                <a:gd name="connsiteY50" fmla="*/ 1182262 h 1238222"/>
                <a:gd name="connsiteX51" fmla="*/ 775992 w 775992"/>
                <a:gd name="connsiteY51" fmla="*/ 1171280 h 1238222"/>
                <a:gd name="connsiteX52" fmla="*/ 775992 w 775992"/>
                <a:gd name="connsiteY52" fmla="*/ 750351 h 1238222"/>
                <a:gd name="connsiteX53" fmla="*/ 605561 w 775992"/>
                <a:gd name="connsiteY53" fmla="*/ 750351 h 1238222"/>
                <a:gd name="connsiteX54" fmla="*/ 592588 w 775992"/>
                <a:gd name="connsiteY54" fmla="*/ 624926 h 1238222"/>
                <a:gd name="connsiteX55" fmla="*/ 573024 w 775992"/>
                <a:gd name="connsiteY55" fmla="*/ 616172 h 1238222"/>
                <a:gd name="connsiteX56" fmla="*/ 592655 w 775992"/>
                <a:gd name="connsiteY56" fmla="*/ 683323 h 1238222"/>
                <a:gd name="connsiteX57" fmla="*/ 588778 w 775992"/>
                <a:gd name="connsiteY57" fmla="*/ 742655 h 1238222"/>
                <a:gd name="connsiteX58" fmla="*/ 587502 w 775992"/>
                <a:gd name="connsiteY58" fmla="*/ 750351 h 1238222"/>
                <a:gd name="connsiteX59" fmla="*/ 265881 w 775992"/>
                <a:gd name="connsiteY59" fmla="*/ 750351 h 1238222"/>
                <a:gd name="connsiteX60" fmla="*/ 266757 w 775992"/>
                <a:gd name="connsiteY60" fmla="*/ 741826 h 1238222"/>
                <a:gd name="connsiteX61" fmla="*/ 276901 w 775992"/>
                <a:gd name="connsiteY61" fmla="*/ 684562 h 1238222"/>
                <a:gd name="connsiteX62" fmla="*/ 300104 w 775992"/>
                <a:gd name="connsiteY62" fmla="*/ 621230 h 1238222"/>
                <a:gd name="connsiteX63" fmla="*/ 322669 w 775992"/>
                <a:gd name="connsiteY63" fmla="*/ 559603 h 1238222"/>
                <a:gd name="connsiteX64" fmla="*/ 341547 w 775992"/>
                <a:gd name="connsiteY64" fmla="*/ 502377 h 1238222"/>
                <a:gd name="connsiteX65" fmla="*/ 409966 w 775992"/>
                <a:gd name="connsiteY65" fmla="*/ 508883 h 1238222"/>
                <a:gd name="connsiteX66" fmla="*/ 530676 w 775992"/>
                <a:gd name="connsiteY66" fmla="*/ 488118 h 1238222"/>
                <a:gd name="connsiteX67" fmla="*/ 549669 w 775992"/>
                <a:gd name="connsiteY67" fmla="*/ 545906 h 1238222"/>
                <a:gd name="connsiteX68" fmla="*/ 573024 w 775992"/>
                <a:gd name="connsiteY68" fmla="*/ 616172 h 1238222"/>
                <a:gd name="connsiteX69" fmla="*/ 742540 w 775992"/>
                <a:gd name="connsiteY69" fmla="*/ 404098 h 1238222"/>
                <a:gd name="connsiteX70" fmla="*/ 729120 w 775992"/>
                <a:gd name="connsiteY70" fmla="*/ 480622 h 1238222"/>
                <a:gd name="connsiteX71" fmla="*/ 714537 w 775992"/>
                <a:gd name="connsiteY71" fmla="*/ 511150 h 1238222"/>
                <a:gd name="connsiteX72" fmla="*/ 680276 w 775992"/>
                <a:gd name="connsiteY72" fmla="*/ 522113 h 1238222"/>
                <a:gd name="connsiteX73" fmla="*/ 608571 w 775992"/>
                <a:gd name="connsiteY73" fmla="*/ 517674 h 1238222"/>
                <a:gd name="connsiteX74" fmla="*/ 544573 w 775992"/>
                <a:gd name="connsiteY74" fmla="*/ 485927 h 1238222"/>
                <a:gd name="connsiteX75" fmla="*/ 541877 w 775992"/>
                <a:gd name="connsiteY75" fmla="*/ 485680 h 1238222"/>
                <a:gd name="connsiteX76" fmla="*/ 541163 w 775992"/>
                <a:gd name="connsiteY76" fmla="*/ 484203 h 1238222"/>
                <a:gd name="connsiteX77" fmla="*/ 624754 w 775992"/>
                <a:gd name="connsiteY77" fmla="*/ 435054 h 1238222"/>
                <a:gd name="connsiteX78" fmla="*/ 711813 w 775992"/>
                <a:gd name="connsiteY78" fmla="*/ 289674 h 1238222"/>
                <a:gd name="connsiteX79" fmla="*/ 747560 w 775992"/>
                <a:gd name="connsiteY79" fmla="*/ 331803 h 1238222"/>
                <a:gd name="connsiteX80" fmla="*/ 742540 w 775992"/>
                <a:gd name="connsiteY80" fmla="*/ 404098 h 1238222"/>
                <a:gd name="connsiteX81" fmla="*/ 706298 w 775992"/>
                <a:gd name="connsiteY81" fmla="*/ 179108 h 1238222"/>
                <a:gd name="connsiteX82" fmla="*/ 731653 w 775992"/>
                <a:gd name="connsiteY82" fmla="*/ 184985 h 1238222"/>
                <a:gd name="connsiteX83" fmla="*/ 749322 w 775992"/>
                <a:gd name="connsiteY83" fmla="*/ 251993 h 1238222"/>
                <a:gd name="connsiteX84" fmla="*/ 748636 w 775992"/>
                <a:gd name="connsiteY84" fmla="*/ 308600 h 1238222"/>
                <a:gd name="connsiteX85" fmla="*/ 714708 w 775992"/>
                <a:gd name="connsiteY85" fmla="*/ 257223 h 1238222"/>
                <a:gd name="connsiteX86" fmla="*/ 714794 w 775992"/>
                <a:gd name="connsiteY86" fmla="*/ 254451 h 1238222"/>
                <a:gd name="connsiteX87" fmla="*/ 703745 w 775992"/>
                <a:gd name="connsiteY87" fmla="*/ 186547 h 1238222"/>
                <a:gd name="connsiteX88" fmla="*/ 706298 w 775992"/>
                <a:gd name="connsiteY88" fmla="*/ 179108 h 1238222"/>
                <a:gd name="connsiteX89" fmla="*/ 127121 w 775992"/>
                <a:gd name="connsiteY89" fmla="*/ 254441 h 1238222"/>
                <a:gd name="connsiteX90" fmla="*/ 209207 w 775992"/>
                <a:gd name="connsiteY90" fmla="*/ 90735 h 1238222"/>
                <a:gd name="connsiteX91" fmla="*/ 409975 w 775992"/>
                <a:gd name="connsiteY91" fmla="*/ 21955 h 1238222"/>
                <a:gd name="connsiteX92" fmla="*/ 610743 w 775992"/>
                <a:gd name="connsiteY92" fmla="*/ 90735 h 1238222"/>
                <a:gd name="connsiteX93" fmla="*/ 687076 w 775992"/>
                <a:gd name="connsiteY93" fmla="*/ 207607 h 1238222"/>
                <a:gd name="connsiteX94" fmla="*/ 692553 w 775992"/>
                <a:gd name="connsiteY94" fmla="*/ 245164 h 1238222"/>
                <a:gd name="connsiteX95" fmla="*/ 692839 w 775992"/>
                <a:gd name="connsiteY95" fmla="*/ 254441 h 1238222"/>
                <a:gd name="connsiteX96" fmla="*/ 610753 w 775992"/>
                <a:gd name="connsiteY96" fmla="*/ 418138 h 1238222"/>
                <a:gd name="connsiteX97" fmla="*/ 409985 w 775992"/>
                <a:gd name="connsiteY97" fmla="*/ 486918 h 1238222"/>
                <a:gd name="connsiteX98" fmla="*/ 209217 w 775992"/>
                <a:gd name="connsiteY98" fmla="*/ 418138 h 1238222"/>
                <a:gd name="connsiteX99" fmla="*/ 127121 w 775992"/>
                <a:gd name="connsiteY99" fmla="*/ 254441 h 1238222"/>
                <a:gd name="connsiteX100" fmla="*/ 145761 w 775992"/>
                <a:gd name="connsiteY100" fmla="*/ 719766 h 1238222"/>
                <a:gd name="connsiteX101" fmla="*/ 193986 w 775992"/>
                <a:gd name="connsiteY101" fmla="*/ 700726 h 1238222"/>
                <a:gd name="connsiteX102" fmla="*/ 218799 w 775992"/>
                <a:gd name="connsiteY102" fmla="*/ 704545 h 1238222"/>
                <a:gd name="connsiteX103" fmla="*/ 212265 w 775992"/>
                <a:gd name="connsiteY103" fmla="*/ 725243 h 1238222"/>
                <a:gd name="connsiteX104" fmla="*/ 134674 w 775992"/>
                <a:gd name="connsiteY104" fmla="*/ 737016 h 1238222"/>
                <a:gd name="connsiteX105" fmla="*/ 145761 w 775992"/>
                <a:gd name="connsiteY105" fmla="*/ 719766 h 1238222"/>
                <a:gd name="connsiteX106" fmla="*/ 234610 w 775992"/>
                <a:gd name="connsiteY106" fmla="*/ 722243 h 1238222"/>
                <a:gd name="connsiteX107" fmla="*/ 204226 w 775992"/>
                <a:gd name="connsiteY107" fmla="*/ 683819 h 1238222"/>
                <a:gd name="connsiteX108" fmla="*/ 164230 w 775992"/>
                <a:gd name="connsiteY108" fmla="*/ 692534 h 1238222"/>
                <a:gd name="connsiteX109" fmla="*/ 223923 w 775992"/>
                <a:gd name="connsiteY109" fmla="*/ 614067 h 1238222"/>
                <a:gd name="connsiteX110" fmla="*/ 277663 w 775992"/>
                <a:gd name="connsiteY110" fmla="*/ 554069 h 1238222"/>
                <a:gd name="connsiteX111" fmla="*/ 323974 w 775992"/>
                <a:gd name="connsiteY111" fmla="*/ 508054 h 1238222"/>
                <a:gd name="connsiteX112" fmla="*/ 305248 w 775992"/>
                <a:gd name="connsiteY112" fmla="*/ 556365 h 1238222"/>
                <a:gd name="connsiteX113" fmla="*/ 279968 w 775992"/>
                <a:gd name="connsiteY113" fmla="*/ 624754 h 1238222"/>
                <a:gd name="connsiteX114" fmla="*/ 255327 w 775992"/>
                <a:gd name="connsiteY114" fmla="*/ 691429 h 1238222"/>
                <a:gd name="connsiteX115" fmla="*/ 250679 w 775992"/>
                <a:gd name="connsiteY115" fmla="*/ 748760 h 1238222"/>
                <a:gd name="connsiteX116" fmla="*/ 251803 w 775992"/>
                <a:gd name="connsiteY116" fmla="*/ 750360 h 1238222"/>
                <a:gd name="connsiteX117" fmla="*/ 200168 w 775992"/>
                <a:gd name="connsiteY117" fmla="*/ 750360 h 1238222"/>
                <a:gd name="connsiteX118" fmla="*/ 234610 w 775992"/>
                <a:gd name="connsiteY118" fmla="*/ 722243 h 1238222"/>
                <a:gd name="connsiteX119" fmla="*/ 754018 w 775992"/>
                <a:gd name="connsiteY119" fmla="*/ 1160307 h 1238222"/>
                <a:gd name="connsiteX120" fmla="*/ 21965 w 775992"/>
                <a:gd name="connsiteY120" fmla="*/ 1160307 h 1238222"/>
                <a:gd name="connsiteX121" fmla="*/ 21965 w 775992"/>
                <a:gd name="connsiteY121" fmla="*/ 772316 h 1238222"/>
                <a:gd name="connsiteX122" fmla="*/ 754018 w 775992"/>
                <a:gd name="connsiteY122" fmla="*/ 772316 h 1238222"/>
                <a:gd name="connsiteX123" fmla="*/ 754018 w 775992"/>
                <a:gd name="connsiteY123" fmla="*/ 1160307 h 123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775992" h="1238222">
                  <a:moveTo>
                    <a:pt x="592588" y="624926"/>
                  </a:moveTo>
                  <a:cubicBezTo>
                    <a:pt x="584425" y="599808"/>
                    <a:pt x="575920" y="574796"/>
                    <a:pt x="567080" y="549907"/>
                  </a:cubicBezTo>
                  <a:cubicBezTo>
                    <a:pt x="561032" y="532876"/>
                    <a:pt x="555165" y="515331"/>
                    <a:pt x="547869" y="498567"/>
                  </a:cubicBezTo>
                  <a:cubicBezTo>
                    <a:pt x="562185" y="513179"/>
                    <a:pt x="581625" y="522532"/>
                    <a:pt x="600932" y="528838"/>
                  </a:cubicBezTo>
                  <a:cubicBezTo>
                    <a:pt x="624392" y="536496"/>
                    <a:pt x="649319" y="539201"/>
                    <a:pt x="673884" y="536562"/>
                  </a:cubicBezTo>
                  <a:cubicBezTo>
                    <a:pt x="696801" y="534105"/>
                    <a:pt x="725319" y="528676"/>
                    <a:pt x="735682" y="505463"/>
                  </a:cubicBezTo>
                  <a:cubicBezTo>
                    <a:pt x="741436" y="492576"/>
                    <a:pt x="744160" y="477536"/>
                    <a:pt x="747122" y="463801"/>
                  </a:cubicBezTo>
                  <a:cubicBezTo>
                    <a:pt x="750408" y="448589"/>
                    <a:pt x="752923" y="433245"/>
                    <a:pt x="755028" y="417833"/>
                  </a:cubicBezTo>
                  <a:cubicBezTo>
                    <a:pt x="759114" y="387934"/>
                    <a:pt x="761381" y="357854"/>
                    <a:pt x="763143" y="327736"/>
                  </a:cubicBezTo>
                  <a:cubicBezTo>
                    <a:pt x="763419" y="326660"/>
                    <a:pt x="763495" y="325555"/>
                    <a:pt x="763353" y="324441"/>
                  </a:cubicBezTo>
                  <a:cubicBezTo>
                    <a:pt x="765029" y="295342"/>
                    <a:pt x="767477" y="265805"/>
                    <a:pt x="764705" y="236706"/>
                  </a:cubicBezTo>
                  <a:cubicBezTo>
                    <a:pt x="762429" y="212788"/>
                    <a:pt x="756399" y="180985"/>
                    <a:pt x="736263" y="165183"/>
                  </a:cubicBezTo>
                  <a:cubicBezTo>
                    <a:pt x="722814" y="154629"/>
                    <a:pt x="705984" y="156229"/>
                    <a:pt x="696182" y="166678"/>
                  </a:cubicBezTo>
                  <a:cubicBezTo>
                    <a:pt x="680609" y="131274"/>
                    <a:pt x="655949" y="99651"/>
                    <a:pt x="624754" y="73838"/>
                  </a:cubicBezTo>
                  <a:cubicBezTo>
                    <a:pt x="569462" y="28042"/>
                    <a:pt x="493576" y="19"/>
                    <a:pt x="409975" y="0"/>
                  </a:cubicBezTo>
                  <a:cubicBezTo>
                    <a:pt x="326374" y="10"/>
                    <a:pt x="250488" y="28042"/>
                    <a:pt x="195196" y="73838"/>
                  </a:cubicBezTo>
                  <a:cubicBezTo>
                    <a:pt x="139932" y="119567"/>
                    <a:pt x="105146" y="183537"/>
                    <a:pt x="105156" y="254451"/>
                  </a:cubicBezTo>
                  <a:cubicBezTo>
                    <a:pt x="105146" y="325364"/>
                    <a:pt x="139932" y="389334"/>
                    <a:pt x="195196" y="435064"/>
                  </a:cubicBezTo>
                  <a:cubicBezTo>
                    <a:pt x="229257" y="463277"/>
                    <a:pt x="271158" y="484718"/>
                    <a:pt x="317849" y="497043"/>
                  </a:cubicBezTo>
                  <a:cubicBezTo>
                    <a:pt x="279692" y="528599"/>
                    <a:pt x="245678" y="566899"/>
                    <a:pt x="213960" y="604456"/>
                  </a:cubicBezTo>
                  <a:cubicBezTo>
                    <a:pt x="186538" y="636937"/>
                    <a:pt x="160973" y="670951"/>
                    <a:pt x="137217" y="706193"/>
                  </a:cubicBezTo>
                  <a:cubicBezTo>
                    <a:pt x="136312" y="706746"/>
                    <a:pt x="135369" y="707269"/>
                    <a:pt x="134483" y="707831"/>
                  </a:cubicBezTo>
                  <a:cubicBezTo>
                    <a:pt x="131407" y="709756"/>
                    <a:pt x="130664" y="712575"/>
                    <a:pt x="131340" y="715175"/>
                  </a:cubicBezTo>
                  <a:cubicBezTo>
                    <a:pt x="126540" y="722443"/>
                    <a:pt x="121682" y="729672"/>
                    <a:pt x="117034" y="737035"/>
                  </a:cubicBezTo>
                  <a:cubicBezTo>
                    <a:pt x="114710" y="740721"/>
                    <a:pt x="115157" y="746855"/>
                    <a:pt x="120110" y="748408"/>
                  </a:cubicBezTo>
                  <a:cubicBezTo>
                    <a:pt x="122311" y="749094"/>
                    <a:pt x="124530" y="749732"/>
                    <a:pt x="126759" y="750351"/>
                  </a:cubicBezTo>
                  <a:lnTo>
                    <a:pt x="0" y="750351"/>
                  </a:lnTo>
                  <a:lnTo>
                    <a:pt x="0" y="1182262"/>
                  </a:lnTo>
                  <a:lnTo>
                    <a:pt x="34776" y="1182262"/>
                  </a:lnTo>
                  <a:cubicBezTo>
                    <a:pt x="34795" y="1184386"/>
                    <a:pt x="34900" y="1186520"/>
                    <a:pt x="34985" y="1188644"/>
                  </a:cubicBezTo>
                  <a:cubicBezTo>
                    <a:pt x="35176" y="1193321"/>
                    <a:pt x="35300" y="1198007"/>
                    <a:pt x="35585" y="1202674"/>
                  </a:cubicBezTo>
                  <a:cubicBezTo>
                    <a:pt x="35862" y="1207341"/>
                    <a:pt x="36185" y="1211999"/>
                    <a:pt x="36481" y="1216666"/>
                  </a:cubicBezTo>
                  <a:cubicBezTo>
                    <a:pt x="36767" y="1221200"/>
                    <a:pt x="36538" y="1226201"/>
                    <a:pt x="37548" y="1230630"/>
                  </a:cubicBezTo>
                  <a:cubicBezTo>
                    <a:pt x="38548" y="1235030"/>
                    <a:pt x="41862" y="1238269"/>
                    <a:pt x="46549" y="1238222"/>
                  </a:cubicBezTo>
                  <a:cubicBezTo>
                    <a:pt x="50825" y="1238174"/>
                    <a:pt x="54988" y="1234888"/>
                    <a:pt x="55350" y="1230411"/>
                  </a:cubicBezTo>
                  <a:cubicBezTo>
                    <a:pt x="55759" y="1225391"/>
                    <a:pt x="54864" y="1220105"/>
                    <a:pt x="54464" y="1215095"/>
                  </a:cubicBezTo>
                  <a:cubicBezTo>
                    <a:pt x="54092" y="1210447"/>
                    <a:pt x="53721" y="1205789"/>
                    <a:pt x="53350" y="1201141"/>
                  </a:cubicBezTo>
                  <a:cubicBezTo>
                    <a:pt x="52978" y="1196492"/>
                    <a:pt x="52435" y="1191863"/>
                    <a:pt x="51959" y="1187225"/>
                  </a:cubicBezTo>
                  <a:cubicBezTo>
                    <a:pt x="51797" y="1185624"/>
                    <a:pt x="51645" y="1183948"/>
                    <a:pt x="51464" y="1182272"/>
                  </a:cubicBezTo>
                  <a:lnTo>
                    <a:pt x="733930" y="1182272"/>
                  </a:lnTo>
                  <a:cubicBezTo>
                    <a:pt x="733854" y="1182814"/>
                    <a:pt x="733768" y="1183386"/>
                    <a:pt x="733692" y="1183900"/>
                  </a:cubicBezTo>
                  <a:cubicBezTo>
                    <a:pt x="732987" y="1188587"/>
                    <a:pt x="732530" y="1193282"/>
                    <a:pt x="732072" y="1197997"/>
                  </a:cubicBezTo>
                  <a:cubicBezTo>
                    <a:pt x="731625" y="1202541"/>
                    <a:pt x="731177" y="1207094"/>
                    <a:pt x="730739" y="1211637"/>
                  </a:cubicBezTo>
                  <a:cubicBezTo>
                    <a:pt x="730158" y="1217514"/>
                    <a:pt x="728110" y="1225220"/>
                    <a:pt x="733796" y="1229239"/>
                  </a:cubicBezTo>
                  <a:cubicBezTo>
                    <a:pt x="736016" y="1230801"/>
                    <a:pt x="739159" y="1231497"/>
                    <a:pt x="741702" y="1230211"/>
                  </a:cubicBezTo>
                  <a:cubicBezTo>
                    <a:pt x="745712" y="1228182"/>
                    <a:pt x="747370" y="1224982"/>
                    <a:pt x="747598" y="1220619"/>
                  </a:cubicBezTo>
                  <a:cubicBezTo>
                    <a:pt x="747722" y="1218171"/>
                    <a:pt x="747846" y="1215714"/>
                    <a:pt x="747970" y="1213266"/>
                  </a:cubicBezTo>
                  <a:cubicBezTo>
                    <a:pt x="748198" y="1208694"/>
                    <a:pt x="748436" y="1204112"/>
                    <a:pt x="748665" y="1199541"/>
                  </a:cubicBezTo>
                  <a:cubicBezTo>
                    <a:pt x="748894" y="1194950"/>
                    <a:pt x="749122" y="1190387"/>
                    <a:pt x="749122" y="1185786"/>
                  </a:cubicBezTo>
                  <a:cubicBezTo>
                    <a:pt x="749122" y="1184634"/>
                    <a:pt x="749141" y="1183443"/>
                    <a:pt x="749132" y="1182262"/>
                  </a:cubicBezTo>
                  <a:lnTo>
                    <a:pt x="775992" y="1182262"/>
                  </a:lnTo>
                  <a:lnTo>
                    <a:pt x="775992" y="1171280"/>
                  </a:lnTo>
                  <a:lnTo>
                    <a:pt x="775992" y="750351"/>
                  </a:lnTo>
                  <a:lnTo>
                    <a:pt x="605561" y="750351"/>
                  </a:lnTo>
                  <a:cubicBezTo>
                    <a:pt x="627850" y="711698"/>
                    <a:pt x="605076" y="663340"/>
                    <a:pt x="592588" y="624926"/>
                  </a:cubicBezTo>
                  <a:close/>
                  <a:moveTo>
                    <a:pt x="573024" y="616172"/>
                  </a:moveTo>
                  <a:cubicBezTo>
                    <a:pt x="580044" y="638347"/>
                    <a:pt x="587388" y="660663"/>
                    <a:pt x="592655" y="683323"/>
                  </a:cubicBezTo>
                  <a:cubicBezTo>
                    <a:pt x="597160" y="702707"/>
                    <a:pt x="600475" y="725110"/>
                    <a:pt x="588778" y="742655"/>
                  </a:cubicBezTo>
                  <a:cubicBezTo>
                    <a:pt x="587035" y="745265"/>
                    <a:pt x="586807" y="747970"/>
                    <a:pt x="587502" y="750351"/>
                  </a:cubicBezTo>
                  <a:lnTo>
                    <a:pt x="265881" y="750351"/>
                  </a:lnTo>
                  <a:cubicBezTo>
                    <a:pt x="267595" y="748274"/>
                    <a:pt x="268243" y="745322"/>
                    <a:pt x="266757" y="741826"/>
                  </a:cubicBezTo>
                  <a:cubicBezTo>
                    <a:pt x="258813" y="723157"/>
                    <a:pt x="270462" y="702126"/>
                    <a:pt x="276901" y="684562"/>
                  </a:cubicBezTo>
                  <a:cubicBezTo>
                    <a:pt x="284636" y="663454"/>
                    <a:pt x="292370" y="642338"/>
                    <a:pt x="300104" y="621230"/>
                  </a:cubicBezTo>
                  <a:cubicBezTo>
                    <a:pt x="307629" y="600694"/>
                    <a:pt x="315363" y="580225"/>
                    <a:pt x="322669" y="559603"/>
                  </a:cubicBezTo>
                  <a:cubicBezTo>
                    <a:pt x="329260" y="541011"/>
                    <a:pt x="337299" y="521837"/>
                    <a:pt x="341547" y="502377"/>
                  </a:cubicBezTo>
                  <a:cubicBezTo>
                    <a:pt x="363560" y="506587"/>
                    <a:pt x="386439" y="508883"/>
                    <a:pt x="409966" y="508883"/>
                  </a:cubicBezTo>
                  <a:cubicBezTo>
                    <a:pt x="452818" y="508873"/>
                    <a:pt x="493614" y="501463"/>
                    <a:pt x="530676" y="488118"/>
                  </a:cubicBezTo>
                  <a:cubicBezTo>
                    <a:pt x="535743" y="507711"/>
                    <a:pt x="543049" y="526866"/>
                    <a:pt x="549669" y="545906"/>
                  </a:cubicBezTo>
                  <a:cubicBezTo>
                    <a:pt x="557794" y="569223"/>
                    <a:pt x="565576" y="592646"/>
                    <a:pt x="573024" y="616172"/>
                  </a:cubicBezTo>
                  <a:close/>
                  <a:moveTo>
                    <a:pt x="742540" y="404098"/>
                  </a:moveTo>
                  <a:cubicBezTo>
                    <a:pt x="739807" y="429854"/>
                    <a:pt x="735568" y="455524"/>
                    <a:pt x="729120" y="480622"/>
                  </a:cubicBezTo>
                  <a:cubicBezTo>
                    <a:pt x="726377" y="491299"/>
                    <a:pt x="724062" y="504301"/>
                    <a:pt x="714537" y="511150"/>
                  </a:cubicBezTo>
                  <a:cubicBezTo>
                    <a:pt x="705183" y="517884"/>
                    <a:pt x="691420" y="520284"/>
                    <a:pt x="680276" y="522113"/>
                  </a:cubicBezTo>
                  <a:cubicBezTo>
                    <a:pt x="656473" y="526018"/>
                    <a:pt x="631746" y="524342"/>
                    <a:pt x="608571" y="517674"/>
                  </a:cubicBezTo>
                  <a:cubicBezTo>
                    <a:pt x="585226" y="510959"/>
                    <a:pt x="565385" y="497977"/>
                    <a:pt x="544573" y="485927"/>
                  </a:cubicBezTo>
                  <a:cubicBezTo>
                    <a:pt x="543677" y="485404"/>
                    <a:pt x="542706" y="485394"/>
                    <a:pt x="541877" y="485680"/>
                  </a:cubicBezTo>
                  <a:cubicBezTo>
                    <a:pt x="541630" y="485194"/>
                    <a:pt x="541411" y="484689"/>
                    <a:pt x="541163" y="484203"/>
                  </a:cubicBezTo>
                  <a:cubicBezTo>
                    <a:pt x="572272" y="471821"/>
                    <a:pt x="600494" y="455152"/>
                    <a:pt x="624754" y="435054"/>
                  </a:cubicBezTo>
                  <a:cubicBezTo>
                    <a:pt x="670693" y="397040"/>
                    <a:pt x="702402" y="346405"/>
                    <a:pt x="711813" y="289674"/>
                  </a:cubicBezTo>
                  <a:cubicBezTo>
                    <a:pt x="721471" y="305571"/>
                    <a:pt x="733549" y="319945"/>
                    <a:pt x="747560" y="331803"/>
                  </a:cubicBezTo>
                  <a:cubicBezTo>
                    <a:pt x="746493" y="355940"/>
                    <a:pt x="745084" y="380067"/>
                    <a:pt x="742540" y="404098"/>
                  </a:cubicBezTo>
                  <a:close/>
                  <a:moveTo>
                    <a:pt x="706298" y="179108"/>
                  </a:moveTo>
                  <a:cubicBezTo>
                    <a:pt x="713203" y="168345"/>
                    <a:pt x="726643" y="177841"/>
                    <a:pt x="731653" y="184985"/>
                  </a:cubicBezTo>
                  <a:cubicBezTo>
                    <a:pt x="744836" y="203797"/>
                    <a:pt x="748151" y="229638"/>
                    <a:pt x="749322" y="251993"/>
                  </a:cubicBezTo>
                  <a:cubicBezTo>
                    <a:pt x="750313" y="270805"/>
                    <a:pt x="749522" y="289731"/>
                    <a:pt x="748636" y="308600"/>
                  </a:cubicBezTo>
                  <a:cubicBezTo>
                    <a:pt x="733873" y="294018"/>
                    <a:pt x="722443" y="276387"/>
                    <a:pt x="714708" y="257223"/>
                  </a:cubicBezTo>
                  <a:cubicBezTo>
                    <a:pt x="714718" y="256299"/>
                    <a:pt x="714794" y="255384"/>
                    <a:pt x="714794" y="254451"/>
                  </a:cubicBezTo>
                  <a:cubicBezTo>
                    <a:pt x="714794" y="230905"/>
                    <a:pt x="710889" y="208150"/>
                    <a:pt x="703745" y="186547"/>
                  </a:cubicBezTo>
                  <a:cubicBezTo>
                    <a:pt x="704231" y="183728"/>
                    <a:pt x="705002" y="181137"/>
                    <a:pt x="706298" y="179108"/>
                  </a:cubicBezTo>
                  <a:close/>
                  <a:moveTo>
                    <a:pt x="127121" y="254441"/>
                  </a:moveTo>
                  <a:cubicBezTo>
                    <a:pt x="127130" y="190890"/>
                    <a:pt x="158125" y="133122"/>
                    <a:pt x="209207" y="90735"/>
                  </a:cubicBezTo>
                  <a:cubicBezTo>
                    <a:pt x="260261" y="48416"/>
                    <a:pt x="331299" y="21936"/>
                    <a:pt x="409975" y="21955"/>
                  </a:cubicBezTo>
                  <a:cubicBezTo>
                    <a:pt x="488652" y="21945"/>
                    <a:pt x="559689" y="48416"/>
                    <a:pt x="610743" y="90735"/>
                  </a:cubicBezTo>
                  <a:cubicBezTo>
                    <a:pt x="648938" y="122434"/>
                    <a:pt x="675894" y="162725"/>
                    <a:pt x="687076" y="207607"/>
                  </a:cubicBezTo>
                  <a:cubicBezTo>
                    <a:pt x="687381" y="220275"/>
                    <a:pt x="689219" y="232896"/>
                    <a:pt x="692553" y="245164"/>
                  </a:cubicBezTo>
                  <a:cubicBezTo>
                    <a:pt x="692696" y="248250"/>
                    <a:pt x="692839" y="251327"/>
                    <a:pt x="692839" y="254441"/>
                  </a:cubicBezTo>
                  <a:cubicBezTo>
                    <a:pt x="692830" y="317992"/>
                    <a:pt x="661835" y="375752"/>
                    <a:pt x="610753" y="418138"/>
                  </a:cubicBezTo>
                  <a:cubicBezTo>
                    <a:pt x="559699" y="460458"/>
                    <a:pt x="488661" y="486937"/>
                    <a:pt x="409985" y="486918"/>
                  </a:cubicBezTo>
                  <a:cubicBezTo>
                    <a:pt x="331308" y="486928"/>
                    <a:pt x="260271" y="460458"/>
                    <a:pt x="209217" y="418138"/>
                  </a:cubicBezTo>
                  <a:cubicBezTo>
                    <a:pt x="158125" y="375761"/>
                    <a:pt x="127130" y="317992"/>
                    <a:pt x="127121" y="254441"/>
                  </a:cubicBezTo>
                  <a:close/>
                  <a:moveTo>
                    <a:pt x="145761" y="719766"/>
                  </a:moveTo>
                  <a:cubicBezTo>
                    <a:pt x="160515" y="710632"/>
                    <a:pt x="176908" y="703897"/>
                    <a:pt x="193986" y="700726"/>
                  </a:cubicBezTo>
                  <a:cubicBezTo>
                    <a:pt x="201930" y="699249"/>
                    <a:pt x="212646" y="697868"/>
                    <a:pt x="218799" y="704545"/>
                  </a:cubicBezTo>
                  <a:cubicBezTo>
                    <a:pt x="225476" y="711784"/>
                    <a:pt x="217989" y="720242"/>
                    <a:pt x="212265" y="725243"/>
                  </a:cubicBezTo>
                  <a:cubicBezTo>
                    <a:pt x="191557" y="743360"/>
                    <a:pt x="160658" y="743122"/>
                    <a:pt x="134674" y="737016"/>
                  </a:cubicBezTo>
                  <a:cubicBezTo>
                    <a:pt x="138322" y="731225"/>
                    <a:pt x="142008" y="725481"/>
                    <a:pt x="145761" y="719766"/>
                  </a:cubicBezTo>
                  <a:close/>
                  <a:moveTo>
                    <a:pt x="234610" y="722243"/>
                  </a:moveTo>
                  <a:cubicBezTo>
                    <a:pt x="244859" y="700831"/>
                    <a:pt x="224504" y="683800"/>
                    <a:pt x="204226" y="683819"/>
                  </a:cubicBezTo>
                  <a:cubicBezTo>
                    <a:pt x="190805" y="683838"/>
                    <a:pt x="177175" y="687334"/>
                    <a:pt x="164230" y="692534"/>
                  </a:cubicBezTo>
                  <a:cubicBezTo>
                    <a:pt x="183032" y="665569"/>
                    <a:pt x="202844" y="639318"/>
                    <a:pt x="223923" y="614067"/>
                  </a:cubicBezTo>
                  <a:cubicBezTo>
                    <a:pt x="241135" y="593455"/>
                    <a:pt x="259061" y="573434"/>
                    <a:pt x="277663" y="554069"/>
                  </a:cubicBezTo>
                  <a:cubicBezTo>
                    <a:pt x="292741" y="538363"/>
                    <a:pt x="308581" y="523427"/>
                    <a:pt x="323974" y="508054"/>
                  </a:cubicBezTo>
                  <a:cubicBezTo>
                    <a:pt x="316773" y="523732"/>
                    <a:pt x="311210" y="540515"/>
                    <a:pt x="305248" y="556365"/>
                  </a:cubicBezTo>
                  <a:cubicBezTo>
                    <a:pt x="296694" y="579111"/>
                    <a:pt x="288398" y="601961"/>
                    <a:pt x="279968" y="624754"/>
                  </a:cubicBezTo>
                  <a:cubicBezTo>
                    <a:pt x="271758" y="646976"/>
                    <a:pt x="263538" y="669207"/>
                    <a:pt x="255327" y="691429"/>
                  </a:cubicBezTo>
                  <a:cubicBezTo>
                    <a:pt x="248793" y="709108"/>
                    <a:pt x="240392" y="730806"/>
                    <a:pt x="250679" y="748760"/>
                  </a:cubicBezTo>
                  <a:cubicBezTo>
                    <a:pt x="251022" y="749351"/>
                    <a:pt x="251393" y="749884"/>
                    <a:pt x="251803" y="750360"/>
                  </a:cubicBezTo>
                  <a:lnTo>
                    <a:pt x="200168" y="750360"/>
                  </a:lnTo>
                  <a:cubicBezTo>
                    <a:pt x="214513" y="745026"/>
                    <a:pt x="228114" y="735816"/>
                    <a:pt x="234610" y="722243"/>
                  </a:cubicBezTo>
                  <a:close/>
                  <a:moveTo>
                    <a:pt x="754018" y="1160307"/>
                  </a:moveTo>
                  <a:lnTo>
                    <a:pt x="21965" y="1160307"/>
                  </a:lnTo>
                  <a:lnTo>
                    <a:pt x="21965" y="772316"/>
                  </a:lnTo>
                  <a:lnTo>
                    <a:pt x="754018" y="772316"/>
                  </a:lnTo>
                  <a:lnTo>
                    <a:pt x="754018" y="1160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F8AEDF5D-2709-D9D1-B2D5-373E46E6E74D}"/>
                </a:ext>
              </a:extLst>
            </p:cNvPr>
            <p:cNvSpPr/>
            <p:nvPr/>
          </p:nvSpPr>
          <p:spPr>
            <a:xfrm>
              <a:off x="4791812" y="3794644"/>
              <a:ext cx="47844" cy="59341"/>
            </a:xfrm>
            <a:custGeom>
              <a:avLst/>
              <a:gdLst>
                <a:gd name="connsiteX0" fmla="*/ 187 w 47844"/>
                <a:gd name="connsiteY0" fmla="*/ 55751 h 59341"/>
                <a:gd name="connsiteX1" fmla="*/ 4997 w 47844"/>
                <a:gd name="connsiteY1" fmla="*/ 59323 h 59341"/>
                <a:gd name="connsiteX2" fmla="*/ 17837 w 47844"/>
                <a:gd name="connsiteY2" fmla="*/ 49988 h 59341"/>
                <a:gd name="connsiteX3" fmla="*/ 27933 w 47844"/>
                <a:gd name="connsiteY3" fmla="*/ 38282 h 59341"/>
                <a:gd name="connsiteX4" fmla="*/ 37134 w 47844"/>
                <a:gd name="connsiteY4" fmla="*/ 26461 h 59341"/>
                <a:gd name="connsiteX5" fmla="*/ 47012 w 47844"/>
                <a:gd name="connsiteY5" fmla="*/ 12736 h 59341"/>
                <a:gd name="connsiteX6" fmla="*/ 43021 w 47844"/>
                <a:gd name="connsiteY6" fmla="*/ 1239 h 59341"/>
                <a:gd name="connsiteX7" fmla="*/ 31076 w 47844"/>
                <a:gd name="connsiteY7" fmla="*/ 3592 h 59341"/>
                <a:gd name="connsiteX8" fmla="*/ 22189 w 47844"/>
                <a:gd name="connsiteY8" fmla="*/ 15651 h 59341"/>
                <a:gd name="connsiteX9" fmla="*/ 13541 w 47844"/>
                <a:gd name="connsiteY9" fmla="*/ 27890 h 59341"/>
                <a:gd name="connsiteX10" fmla="*/ 5759 w 47844"/>
                <a:gd name="connsiteY10" fmla="*/ 40216 h 59341"/>
                <a:gd name="connsiteX11" fmla="*/ 187 w 47844"/>
                <a:gd name="connsiteY11" fmla="*/ 55751 h 5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44" h="59341">
                  <a:moveTo>
                    <a:pt x="187" y="55751"/>
                  </a:moveTo>
                  <a:cubicBezTo>
                    <a:pt x="682" y="58094"/>
                    <a:pt x="2587" y="59523"/>
                    <a:pt x="4997" y="59323"/>
                  </a:cubicBezTo>
                  <a:cubicBezTo>
                    <a:pt x="10064" y="58885"/>
                    <a:pt x="14731" y="53570"/>
                    <a:pt x="17837" y="49988"/>
                  </a:cubicBezTo>
                  <a:cubicBezTo>
                    <a:pt x="21208" y="46102"/>
                    <a:pt x="24733" y="42311"/>
                    <a:pt x="27933" y="38282"/>
                  </a:cubicBezTo>
                  <a:cubicBezTo>
                    <a:pt x="31038" y="34377"/>
                    <a:pt x="34067" y="30405"/>
                    <a:pt x="37134" y="26461"/>
                  </a:cubicBezTo>
                  <a:cubicBezTo>
                    <a:pt x="40592" y="22023"/>
                    <a:pt x="44249" y="17651"/>
                    <a:pt x="47012" y="12736"/>
                  </a:cubicBezTo>
                  <a:cubicBezTo>
                    <a:pt x="49269" y="8726"/>
                    <a:pt x="46602" y="3287"/>
                    <a:pt x="43021" y="1239"/>
                  </a:cubicBezTo>
                  <a:cubicBezTo>
                    <a:pt x="38734" y="-1228"/>
                    <a:pt x="34315" y="211"/>
                    <a:pt x="31076" y="3592"/>
                  </a:cubicBezTo>
                  <a:cubicBezTo>
                    <a:pt x="27685" y="7135"/>
                    <a:pt x="25018" y="11650"/>
                    <a:pt x="22189" y="15651"/>
                  </a:cubicBezTo>
                  <a:cubicBezTo>
                    <a:pt x="19313" y="19728"/>
                    <a:pt x="16341" y="23756"/>
                    <a:pt x="13541" y="27890"/>
                  </a:cubicBezTo>
                  <a:cubicBezTo>
                    <a:pt x="10817" y="31910"/>
                    <a:pt x="8340" y="36110"/>
                    <a:pt x="5759" y="40216"/>
                  </a:cubicBezTo>
                  <a:cubicBezTo>
                    <a:pt x="3130" y="44369"/>
                    <a:pt x="-918" y="50522"/>
                    <a:pt x="187" y="5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49FC8E8-C4D9-F847-D29F-112D4F8C586D}"/>
                </a:ext>
              </a:extLst>
            </p:cNvPr>
            <p:cNvSpPr/>
            <p:nvPr/>
          </p:nvSpPr>
          <p:spPr>
            <a:xfrm>
              <a:off x="4775416" y="3779481"/>
              <a:ext cx="18430" cy="52194"/>
            </a:xfrm>
            <a:custGeom>
              <a:avLst/>
              <a:gdLst>
                <a:gd name="connsiteX0" fmla="*/ 9829 w 18430"/>
                <a:gd name="connsiteY0" fmla="*/ 48054 h 52194"/>
                <a:gd name="connsiteX1" fmla="*/ 13324 w 18430"/>
                <a:gd name="connsiteY1" fmla="*/ 27366 h 52194"/>
                <a:gd name="connsiteX2" fmla="*/ 16268 w 18430"/>
                <a:gd name="connsiteY2" fmla="*/ 17079 h 52194"/>
                <a:gd name="connsiteX3" fmla="*/ 18344 w 18430"/>
                <a:gd name="connsiteY3" fmla="*/ 4639 h 52194"/>
                <a:gd name="connsiteX4" fmla="*/ 9705 w 18430"/>
                <a:gd name="connsiteY4" fmla="*/ 1191 h 52194"/>
                <a:gd name="connsiteX5" fmla="*/ 3485 w 18430"/>
                <a:gd name="connsiteY5" fmla="*/ 12669 h 52194"/>
                <a:gd name="connsiteX6" fmla="*/ 1009 w 18430"/>
                <a:gd name="connsiteY6" fmla="*/ 24537 h 52194"/>
                <a:gd name="connsiteX7" fmla="*/ 199 w 18430"/>
                <a:gd name="connsiteY7" fmla="*/ 48168 h 52194"/>
                <a:gd name="connsiteX8" fmla="*/ 9829 w 18430"/>
                <a:gd name="connsiteY8" fmla="*/ 48054 h 5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0" h="52194">
                  <a:moveTo>
                    <a:pt x="9829" y="48054"/>
                  </a:moveTo>
                  <a:cubicBezTo>
                    <a:pt x="10429" y="41149"/>
                    <a:pt x="11648" y="33729"/>
                    <a:pt x="13324" y="27366"/>
                  </a:cubicBezTo>
                  <a:cubicBezTo>
                    <a:pt x="14229" y="23927"/>
                    <a:pt x="15201" y="20479"/>
                    <a:pt x="16268" y="17079"/>
                  </a:cubicBezTo>
                  <a:cubicBezTo>
                    <a:pt x="17525" y="13059"/>
                    <a:pt x="18773" y="8916"/>
                    <a:pt x="18344" y="4639"/>
                  </a:cubicBezTo>
                  <a:cubicBezTo>
                    <a:pt x="17963" y="820"/>
                    <a:pt x="12639" y="-1562"/>
                    <a:pt x="9705" y="1191"/>
                  </a:cubicBezTo>
                  <a:cubicBezTo>
                    <a:pt x="6409" y="4287"/>
                    <a:pt x="4638" y="8373"/>
                    <a:pt x="3485" y="12669"/>
                  </a:cubicBezTo>
                  <a:cubicBezTo>
                    <a:pt x="2428" y="16603"/>
                    <a:pt x="1533" y="20498"/>
                    <a:pt x="1009" y="24537"/>
                  </a:cubicBezTo>
                  <a:cubicBezTo>
                    <a:pt x="-10" y="32376"/>
                    <a:pt x="-211" y="40282"/>
                    <a:pt x="199" y="48168"/>
                  </a:cubicBezTo>
                  <a:cubicBezTo>
                    <a:pt x="475" y="53655"/>
                    <a:pt x="9362" y="53455"/>
                    <a:pt x="9829" y="48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7BBE0035-8967-1868-9812-C9AC3522F46C}"/>
                </a:ext>
              </a:extLst>
            </p:cNvPr>
            <p:cNvSpPr/>
            <p:nvPr/>
          </p:nvSpPr>
          <p:spPr>
            <a:xfrm>
              <a:off x="4831023" y="3844566"/>
              <a:ext cx="40046" cy="15622"/>
            </a:xfrm>
            <a:custGeom>
              <a:avLst/>
              <a:gdLst>
                <a:gd name="connsiteX0" fmla="*/ 38947 w 40046"/>
                <a:gd name="connsiteY0" fmla="*/ 3153 h 15622"/>
                <a:gd name="connsiteX1" fmla="*/ 33413 w 40046"/>
                <a:gd name="connsiteY1" fmla="*/ 343 h 15622"/>
                <a:gd name="connsiteX2" fmla="*/ 29422 w 40046"/>
                <a:gd name="connsiteY2" fmla="*/ 9 h 15622"/>
                <a:gd name="connsiteX3" fmla="*/ 20497 w 40046"/>
                <a:gd name="connsiteY3" fmla="*/ 1086 h 15622"/>
                <a:gd name="connsiteX4" fmla="*/ 4866 w 40046"/>
                <a:gd name="connsiteY4" fmla="*/ 4419 h 15622"/>
                <a:gd name="connsiteX5" fmla="*/ 94 w 40046"/>
                <a:gd name="connsiteY5" fmla="*/ 10849 h 15622"/>
                <a:gd name="connsiteX6" fmla="*/ 6524 w 40046"/>
                <a:gd name="connsiteY6" fmla="*/ 15621 h 15622"/>
                <a:gd name="connsiteX7" fmla="*/ 22535 w 40046"/>
                <a:gd name="connsiteY7" fmla="*/ 14878 h 15622"/>
                <a:gd name="connsiteX8" fmla="*/ 31365 w 40046"/>
                <a:gd name="connsiteY8" fmla="*/ 13611 h 15622"/>
                <a:gd name="connsiteX9" fmla="*/ 35127 w 40046"/>
                <a:gd name="connsiteY9" fmla="*/ 12278 h 15622"/>
                <a:gd name="connsiteX10" fmla="*/ 39642 w 40046"/>
                <a:gd name="connsiteY10" fmla="*/ 8153 h 15622"/>
                <a:gd name="connsiteX11" fmla="*/ 38947 w 40046"/>
                <a:gd name="connsiteY11" fmla="*/ 3153 h 1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046" h="15622">
                  <a:moveTo>
                    <a:pt x="38947" y="3153"/>
                  </a:moveTo>
                  <a:cubicBezTo>
                    <a:pt x="37318" y="1390"/>
                    <a:pt x="35765" y="562"/>
                    <a:pt x="33413" y="343"/>
                  </a:cubicBezTo>
                  <a:cubicBezTo>
                    <a:pt x="32089" y="219"/>
                    <a:pt x="30746" y="47"/>
                    <a:pt x="29422" y="9"/>
                  </a:cubicBezTo>
                  <a:cubicBezTo>
                    <a:pt x="26402" y="-86"/>
                    <a:pt x="23459" y="562"/>
                    <a:pt x="20497" y="1086"/>
                  </a:cubicBezTo>
                  <a:cubicBezTo>
                    <a:pt x="15230" y="2019"/>
                    <a:pt x="10067" y="3153"/>
                    <a:pt x="4866" y="4419"/>
                  </a:cubicBezTo>
                  <a:cubicBezTo>
                    <a:pt x="1999" y="5115"/>
                    <a:pt x="-525" y="7658"/>
                    <a:pt x="94" y="10849"/>
                  </a:cubicBezTo>
                  <a:cubicBezTo>
                    <a:pt x="742" y="14183"/>
                    <a:pt x="3342" y="15678"/>
                    <a:pt x="6524" y="15621"/>
                  </a:cubicBezTo>
                  <a:cubicBezTo>
                    <a:pt x="11886" y="15526"/>
                    <a:pt x="17192" y="15316"/>
                    <a:pt x="22535" y="14878"/>
                  </a:cubicBezTo>
                  <a:cubicBezTo>
                    <a:pt x="25517" y="14630"/>
                    <a:pt x="28507" y="14545"/>
                    <a:pt x="31365" y="13611"/>
                  </a:cubicBezTo>
                  <a:cubicBezTo>
                    <a:pt x="32622" y="13202"/>
                    <a:pt x="33879" y="12735"/>
                    <a:pt x="35127" y="12278"/>
                  </a:cubicBezTo>
                  <a:cubicBezTo>
                    <a:pt x="37308" y="11487"/>
                    <a:pt x="38537" y="10201"/>
                    <a:pt x="39642" y="8153"/>
                  </a:cubicBezTo>
                  <a:cubicBezTo>
                    <a:pt x="40404" y="6724"/>
                    <a:pt x="40042" y="4343"/>
                    <a:pt x="38947" y="31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B54FCBF-FCE1-50A4-71FE-7284F0D52C25}"/>
                </a:ext>
              </a:extLst>
            </p:cNvPr>
            <p:cNvSpPr/>
            <p:nvPr/>
          </p:nvSpPr>
          <p:spPr>
            <a:xfrm>
              <a:off x="4159568" y="3780736"/>
              <a:ext cx="41013" cy="52063"/>
            </a:xfrm>
            <a:custGeom>
              <a:avLst/>
              <a:gdLst>
                <a:gd name="connsiteX0" fmla="*/ 4923 w 41013"/>
                <a:gd name="connsiteY0" fmla="*/ 17158 h 52063"/>
                <a:gd name="connsiteX1" fmla="*/ 5133 w 41013"/>
                <a:gd name="connsiteY1" fmla="*/ 17386 h 52063"/>
                <a:gd name="connsiteX2" fmla="*/ 6114 w 41013"/>
                <a:gd name="connsiteY2" fmla="*/ 18386 h 52063"/>
                <a:gd name="connsiteX3" fmla="*/ 10372 w 41013"/>
                <a:gd name="connsiteY3" fmla="*/ 23044 h 52063"/>
                <a:gd name="connsiteX4" fmla="*/ 18554 w 41013"/>
                <a:gd name="connsiteY4" fmla="*/ 33112 h 52063"/>
                <a:gd name="connsiteX5" fmla="*/ 25735 w 41013"/>
                <a:gd name="connsiteY5" fmla="*/ 43428 h 52063"/>
                <a:gd name="connsiteX6" fmla="*/ 27031 w 41013"/>
                <a:gd name="connsiteY6" fmla="*/ 45418 h 52063"/>
                <a:gd name="connsiteX7" fmla="*/ 27460 w 41013"/>
                <a:gd name="connsiteY7" fmla="*/ 46447 h 52063"/>
                <a:gd name="connsiteX8" fmla="*/ 28441 w 41013"/>
                <a:gd name="connsiteY8" fmla="*/ 48514 h 52063"/>
                <a:gd name="connsiteX9" fmla="*/ 29593 w 41013"/>
                <a:gd name="connsiteY9" fmla="*/ 51057 h 52063"/>
                <a:gd name="connsiteX10" fmla="*/ 33241 w 41013"/>
                <a:gd name="connsiteY10" fmla="*/ 51952 h 52063"/>
                <a:gd name="connsiteX11" fmla="*/ 38718 w 41013"/>
                <a:gd name="connsiteY11" fmla="*/ 49600 h 52063"/>
                <a:gd name="connsiteX12" fmla="*/ 40833 w 41013"/>
                <a:gd name="connsiteY12" fmla="*/ 40161 h 52063"/>
                <a:gd name="connsiteX13" fmla="*/ 33908 w 41013"/>
                <a:gd name="connsiteY13" fmla="*/ 25101 h 52063"/>
                <a:gd name="connsiteX14" fmla="*/ 25545 w 41013"/>
                <a:gd name="connsiteY14" fmla="*/ 13395 h 52063"/>
                <a:gd name="connsiteX15" fmla="*/ 20649 w 41013"/>
                <a:gd name="connsiteY15" fmla="*/ 7890 h 52063"/>
                <a:gd name="connsiteX16" fmla="*/ 13829 w 41013"/>
                <a:gd name="connsiteY16" fmla="*/ 1632 h 52063"/>
                <a:gd name="connsiteX17" fmla="*/ 3371 w 41013"/>
                <a:gd name="connsiteY17" fmla="*/ 1698 h 52063"/>
                <a:gd name="connsiteX18" fmla="*/ 723 w 41013"/>
                <a:gd name="connsiteY18" fmla="*/ 5185 h 52063"/>
                <a:gd name="connsiteX19" fmla="*/ 1894 w 41013"/>
                <a:gd name="connsiteY19" fmla="*/ 13719 h 52063"/>
                <a:gd name="connsiteX20" fmla="*/ 4923 w 41013"/>
                <a:gd name="connsiteY20" fmla="*/ 17158 h 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13" h="52063">
                  <a:moveTo>
                    <a:pt x="4923" y="17158"/>
                  </a:moveTo>
                  <a:lnTo>
                    <a:pt x="5133" y="17386"/>
                  </a:lnTo>
                  <a:lnTo>
                    <a:pt x="6114" y="18386"/>
                  </a:lnTo>
                  <a:cubicBezTo>
                    <a:pt x="7571" y="19901"/>
                    <a:pt x="8981" y="21463"/>
                    <a:pt x="10372" y="23044"/>
                  </a:cubicBezTo>
                  <a:cubicBezTo>
                    <a:pt x="13229" y="26302"/>
                    <a:pt x="15991" y="29607"/>
                    <a:pt x="18554" y="33112"/>
                  </a:cubicBezTo>
                  <a:cubicBezTo>
                    <a:pt x="21021" y="36484"/>
                    <a:pt x="23440" y="39932"/>
                    <a:pt x="25735" y="43428"/>
                  </a:cubicBezTo>
                  <a:cubicBezTo>
                    <a:pt x="26174" y="44094"/>
                    <a:pt x="26583" y="44761"/>
                    <a:pt x="27031" y="45418"/>
                  </a:cubicBezTo>
                  <a:lnTo>
                    <a:pt x="27460" y="46447"/>
                  </a:lnTo>
                  <a:cubicBezTo>
                    <a:pt x="27745" y="47190"/>
                    <a:pt x="28050" y="47866"/>
                    <a:pt x="28441" y="48514"/>
                  </a:cubicBezTo>
                  <a:cubicBezTo>
                    <a:pt x="28536" y="49485"/>
                    <a:pt x="28955" y="50438"/>
                    <a:pt x="29593" y="51057"/>
                  </a:cubicBezTo>
                  <a:cubicBezTo>
                    <a:pt x="30660" y="52086"/>
                    <a:pt x="31908" y="52200"/>
                    <a:pt x="33241" y="51952"/>
                  </a:cubicBezTo>
                  <a:cubicBezTo>
                    <a:pt x="35270" y="52019"/>
                    <a:pt x="37280" y="51057"/>
                    <a:pt x="38718" y="49600"/>
                  </a:cubicBezTo>
                  <a:cubicBezTo>
                    <a:pt x="41147" y="47142"/>
                    <a:pt x="41233" y="43389"/>
                    <a:pt x="40833" y="40161"/>
                  </a:cubicBezTo>
                  <a:cubicBezTo>
                    <a:pt x="40185" y="34865"/>
                    <a:pt x="36680" y="29502"/>
                    <a:pt x="33908" y="25101"/>
                  </a:cubicBezTo>
                  <a:cubicBezTo>
                    <a:pt x="31355" y="21044"/>
                    <a:pt x="28555" y="17129"/>
                    <a:pt x="25545" y="13395"/>
                  </a:cubicBezTo>
                  <a:cubicBezTo>
                    <a:pt x="24002" y="11490"/>
                    <a:pt x="22345" y="9671"/>
                    <a:pt x="20649" y="7890"/>
                  </a:cubicBezTo>
                  <a:cubicBezTo>
                    <a:pt x="18544" y="5680"/>
                    <a:pt x="16477" y="3184"/>
                    <a:pt x="13829" y="1632"/>
                  </a:cubicBezTo>
                  <a:cubicBezTo>
                    <a:pt x="10315" y="-435"/>
                    <a:pt x="6800" y="-673"/>
                    <a:pt x="3371" y="1698"/>
                  </a:cubicBezTo>
                  <a:cubicBezTo>
                    <a:pt x="2018" y="2632"/>
                    <a:pt x="1494" y="3804"/>
                    <a:pt x="723" y="5185"/>
                  </a:cubicBezTo>
                  <a:cubicBezTo>
                    <a:pt x="-801" y="7899"/>
                    <a:pt x="323" y="11376"/>
                    <a:pt x="1894" y="13719"/>
                  </a:cubicBezTo>
                  <a:cubicBezTo>
                    <a:pt x="2761" y="15043"/>
                    <a:pt x="3818" y="16072"/>
                    <a:pt x="4923" y="17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EAE01FAB-766F-7861-DD88-08555BC74DAB}"/>
                </a:ext>
              </a:extLst>
            </p:cNvPr>
            <p:cNvSpPr/>
            <p:nvPr/>
          </p:nvSpPr>
          <p:spPr>
            <a:xfrm>
              <a:off x="4207432" y="3762057"/>
              <a:ext cx="17078" cy="45846"/>
            </a:xfrm>
            <a:custGeom>
              <a:avLst/>
              <a:gdLst>
                <a:gd name="connsiteX0" fmla="*/ 2046 w 17078"/>
                <a:gd name="connsiteY0" fmla="*/ 21015 h 45846"/>
                <a:gd name="connsiteX1" fmla="*/ 6847 w 17078"/>
                <a:gd name="connsiteY1" fmla="*/ 41446 h 45846"/>
                <a:gd name="connsiteX2" fmla="*/ 12695 w 17078"/>
                <a:gd name="connsiteY2" fmla="*/ 45790 h 45846"/>
                <a:gd name="connsiteX3" fmla="*/ 17039 w 17078"/>
                <a:gd name="connsiteY3" fmla="*/ 39942 h 45846"/>
                <a:gd name="connsiteX4" fmla="*/ 14438 w 17078"/>
                <a:gd name="connsiteY4" fmla="*/ 19187 h 45846"/>
                <a:gd name="connsiteX5" fmla="*/ 12686 w 17078"/>
                <a:gd name="connsiteY5" fmla="*/ 8871 h 45846"/>
                <a:gd name="connsiteX6" fmla="*/ 4770 w 17078"/>
                <a:gd name="connsiteY6" fmla="*/ 51 h 45846"/>
                <a:gd name="connsiteX7" fmla="*/ 113 w 17078"/>
                <a:gd name="connsiteY7" fmla="*/ 10738 h 45846"/>
                <a:gd name="connsiteX8" fmla="*/ 2046 w 17078"/>
                <a:gd name="connsiteY8" fmla="*/ 21015 h 4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78" h="45846">
                  <a:moveTo>
                    <a:pt x="2046" y="21015"/>
                  </a:moveTo>
                  <a:cubicBezTo>
                    <a:pt x="3647" y="27826"/>
                    <a:pt x="5247" y="34636"/>
                    <a:pt x="6847" y="41446"/>
                  </a:cubicBezTo>
                  <a:cubicBezTo>
                    <a:pt x="7485" y="44152"/>
                    <a:pt x="9771" y="46219"/>
                    <a:pt x="12695" y="45790"/>
                  </a:cubicBezTo>
                  <a:cubicBezTo>
                    <a:pt x="15505" y="45380"/>
                    <a:pt x="17382" y="42713"/>
                    <a:pt x="17039" y="39942"/>
                  </a:cubicBezTo>
                  <a:cubicBezTo>
                    <a:pt x="16172" y="33017"/>
                    <a:pt x="15305" y="26102"/>
                    <a:pt x="14438" y="19187"/>
                  </a:cubicBezTo>
                  <a:cubicBezTo>
                    <a:pt x="14000" y="15729"/>
                    <a:pt x="13467" y="12281"/>
                    <a:pt x="12686" y="8871"/>
                  </a:cubicBezTo>
                  <a:cubicBezTo>
                    <a:pt x="11895" y="5442"/>
                    <a:pt x="9285" y="-616"/>
                    <a:pt x="4770" y="51"/>
                  </a:cubicBezTo>
                  <a:cubicBezTo>
                    <a:pt x="322" y="708"/>
                    <a:pt x="-316" y="7252"/>
                    <a:pt x="113" y="10738"/>
                  </a:cubicBezTo>
                  <a:cubicBezTo>
                    <a:pt x="532" y="14196"/>
                    <a:pt x="1246" y="17615"/>
                    <a:pt x="2046" y="2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EA70B51-BA6F-5256-7D48-73033A2CF9C3}"/>
                </a:ext>
              </a:extLst>
            </p:cNvPr>
            <p:cNvSpPr/>
            <p:nvPr/>
          </p:nvSpPr>
          <p:spPr>
            <a:xfrm>
              <a:off x="4130532" y="3846257"/>
              <a:ext cx="52262" cy="28213"/>
            </a:xfrm>
            <a:custGeom>
              <a:avLst/>
              <a:gdLst>
                <a:gd name="connsiteX0" fmla="*/ 7804 w 52262"/>
                <a:gd name="connsiteY0" fmla="*/ 17454 h 28213"/>
                <a:gd name="connsiteX1" fmla="*/ 18281 w 52262"/>
                <a:gd name="connsiteY1" fmla="*/ 19254 h 28213"/>
                <a:gd name="connsiteX2" fmla="*/ 20348 w 52262"/>
                <a:gd name="connsiteY2" fmla="*/ 19721 h 28213"/>
                <a:gd name="connsiteX3" fmla="*/ 20529 w 52262"/>
                <a:gd name="connsiteY3" fmla="*/ 19768 h 28213"/>
                <a:gd name="connsiteX4" fmla="*/ 21491 w 52262"/>
                <a:gd name="connsiteY4" fmla="*/ 20035 h 28213"/>
                <a:gd name="connsiteX5" fmla="*/ 26244 w 52262"/>
                <a:gd name="connsiteY5" fmla="*/ 21511 h 28213"/>
                <a:gd name="connsiteX6" fmla="*/ 35503 w 52262"/>
                <a:gd name="connsiteY6" fmla="*/ 25074 h 28213"/>
                <a:gd name="connsiteX7" fmla="*/ 39979 w 52262"/>
                <a:gd name="connsiteY7" fmla="*/ 27112 h 28213"/>
                <a:gd name="connsiteX8" fmla="*/ 42551 w 52262"/>
                <a:gd name="connsiteY8" fmla="*/ 27779 h 28213"/>
                <a:gd name="connsiteX9" fmla="*/ 42703 w 52262"/>
                <a:gd name="connsiteY9" fmla="*/ 27807 h 28213"/>
                <a:gd name="connsiteX10" fmla="*/ 46323 w 52262"/>
                <a:gd name="connsiteY10" fmla="*/ 28150 h 28213"/>
                <a:gd name="connsiteX11" fmla="*/ 51238 w 52262"/>
                <a:gd name="connsiteY11" fmla="*/ 26198 h 28213"/>
                <a:gd name="connsiteX12" fmla="*/ 51504 w 52262"/>
                <a:gd name="connsiteY12" fmla="*/ 20244 h 28213"/>
                <a:gd name="connsiteX13" fmla="*/ 43380 w 52262"/>
                <a:gd name="connsiteY13" fmla="*/ 11329 h 28213"/>
                <a:gd name="connsiteX14" fmla="*/ 32474 w 52262"/>
                <a:gd name="connsiteY14" fmla="*/ 5452 h 28213"/>
                <a:gd name="connsiteX15" fmla="*/ 20434 w 52262"/>
                <a:gd name="connsiteY15" fmla="*/ 1623 h 28213"/>
                <a:gd name="connsiteX16" fmla="*/ 7575 w 52262"/>
                <a:gd name="connsiteY16" fmla="*/ 42 h 28213"/>
                <a:gd name="connsiteX17" fmla="*/ 746 w 52262"/>
                <a:gd name="connsiteY17" fmla="*/ 5376 h 28213"/>
                <a:gd name="connsiteX18" fmla="*/ 174 w 52262"/>
                <a:gd name="connsiteY18" fmla="*/ 10005 h 28213"/>
                <a:gd name="connsiteX19" fmla="*/ 7804 w 52262"/>
                <a:gd name="connsiteY19" fmla="*/ 17454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262" h="28213">
                  <a:moveTo>
                    <a:pt x="7804" y="17454"/>
                  </a:moveTo>
                  <a:cubicBezTo>
                    <a:pt x="11233" y="18311"/>
                    <a:pt x="14814" y="18511"/>
                    <a:pt x="18281" y="19254"/>
                  </a:cubicBezTo>
                  <a:cubicBezTo>
                    <a:pt x="18977" y="19406"/>
                    <a:pt x="19662" y="19568"/>
                    <a:pt x="20348" y="19721"/>
                  </a:cubicBezTo>
                  <a:lnTo>
                    <a:pt x="20529" y="19768"/>
                  </a:lnTo>
                  <a:lnTo>
                    <a:pt x="21491" y="20035"/>
                  </a:lnTo>
                  <a:cubicBezTo>
                    <a:pt x="23082" y="20502"/>
                    <a:pt x="24663" y="21016"/>
                    <a:pt x="26244" y="21511"/>
                  </a:cubicBezTo>
                  <a:cubicBezTo>
                    <a:pt x="29406" y="22511"/>
                    <a:pt x="32454" y="23769"/>
                    <a:pt x="35503" y="25074"/>
                  </a:cubicBezTo>
                  <a:cubicBezTo>
                    <a:pt x="37007" y="25712"/>
                    <a:pt x="38465" y="26531"/>
                    <a:pt x="39979" y="27112"/>
                  </a:cubicBezTo>
                  <a:cubicBezTo>
                    <a:pt x="40836" y="27341"/>
                    <a:pt x="41694" y="27560"/>
                    <a:pt x="42551" y="27779"/>
                  </a:cubicBezTo>
                  <a:cubicBezTo>
                    <a:pt x="43332" y="27979"/>
                    <a:pt x="43380" y="27979"/>
                    <a:pt x="42703" y="27807"/>
                  </a:cubicBezTo>
                  <a:cubicBezTo>
                    <a:pt x="43980" y="28122"/>
                    <a:pt x="45142" y="28322"/>
                    <a:pt x="46323" y="28150"/>
                  </a:cubicBezTo>
                  <a:cubicBezTo>
                    <a:pt x="48180" y="28331"/>
                    <a:pt x="49980" y="27836"/>
                    <a:pt x="51238" y="26198"/>
                  </a:cubicBezTo>
                  <a:cubicBezTo>
                    <a:pt x="52590" y="24416"/>
                    <a:pt x="52524" y="22130"/>
                    <a:pt x="51504" y="20244"/>
                  </a:cubicBezTo>
                  <a:cubicBezTo>
                    <a:pt x="50562" y="16339"/>
                    <a:pt x="46571" y="13434"/>
                    <a:pt x="43380" y="11329"/>
                  </a:cubicBezTo>
                  <a:cubicBezTo>
                    <a:pt x="39951" y="9072"/>
                    <a:pt x="36226" y="7128"/>
                    <a:pt x="32474" y="5452"/>
                  </a:cubicBezTo>
                  <a:cubicBezTo>
                    <a:pt x="28635" y="3738"/>
                    <a:pt x="24501" y="2642"/>
                    <a:pt x="20434" y="1623"/>
                  </a:cubicBezTo>
                  <a:cubicBezTo>
                    <a:pt x="16138" y="547"/>
                    <a:pt x="12023" y="-187"/>
                    <a:pt x="7575" y="42"/>
                  </a:cubicBezTo>
                  <a:cubicBezTo>
                    <a:pt x="4603" y="204"/>
                    <a:pt x="1832" y="2757"/>
                    <a:pt x="746" y="5376"/>
                  </a:cubicBezTo>
                  <a:cubicBezTo>
                    <a:pt x="127" y="6871"/>
                    <a:pt x="-235" y="8395"/>
                    <a:pt x="174" y="10005"/>
                  </a:cubicBezTo>
                  <a:cubicBezTo>
                    <a:pt x="1279" y="14253"/>
                    <a:pt x="3660" y="16415"/>
                    <a:pt x="7804" y="17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" name="linha">
            <a:extLst>
              <a:ext uri="{FF2B5EF4-FFF2-40B4-BE49-F238E27FC236}">
                <a16:creationId xmlns:a16="http://schemas.microsoft.com/office/drawing/2014/main" id="{1E19CBF1-C326-7A0F-97DD-AF7CAA046E32}"/>
              </a:ext>
            </a:extLst>
          </p:cNvPr>
          <p:cNvSpPr/>
          <p:nvPr/>
        </p:nvSpPr>
        <p:spPr>
          <a:xfrm>
            <a:off x="5167362" y="4777706"/>
            <a:ext cx="1872000" cy="43200"/>
          </a:xfrm>
          <a:custGeom>
            <a:avLst/>
            <a:gdLst>
              <a:gd name="connsiteX0" fmla="*/ 0 w 1872000"/>
              <a:gd name="connsiteY0" fmla="*/ 0 h 43200"/>
              <a:gd name="connsiteX1" fmla="*/ 449280 w 1872000"/>
              <a:gd name="connsiteY1" fmla="*/ 0 h 43200"/>
              <a:gd name="connsiteX2" fmla="*/ 917280 w 1872000"/>
              <a:gd name="connsiteY2" fmla="*/ 0 h 43200"/>
              <a:gd name="connsiteX3" fmla="*/ 1385280 w 1872000"/>
              <a:gd name="connsiteY3" fmla="*/ 0 h 43200"/>
              <a:gd name="connsiteX4" fmla="*/ 1872000 w 1872000"/>
              <a:gd name="connsiteY4" fmla="*/ 0 h 43200"/>
              <a:gd name="connsiteX5" fmla="*/ 1872000 w 1872000"/>
              <a:gd name="connsiteY5" fmla="*/ 43200 h 43200"/>
              <a:gd name="connsiteX6" fmla="*/ 1404000 w 1872000"/>
              <a:gd name="connsiteY6" fmla="*/ 43200 h 43200"/>
              <a:gd name="connsiteX7" fmla="*/ 973440 w 1872000"/>
              <a:gd name="connsiteY7" fmla="*/ 43200 h 43200"/>
              <a:gd name="connsiteX8" fmla="*/ 542880 w 1872000"/>
              <a:gd name="connsiteY8" fmla="*/ 43200 h 43200"/>
              <a:gd name="connsiteX9" fmla="*/ 0 w 1872000"/>
              <a:gd name="connsiteY9" fmla="*/ 43200 h 43200"/>
              <a:gd name="connsiteX10" fmla="*/ 0 w 1872000"/>
              <a:gd name="connsiteY10" fmla="*/ 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2000" h="43200" fill="none" extrusionOk="0">
                <a:moveTo>
                  <a:pt x="0" y="0"/>
                </a:moveTo>
                <a:cubicBezTo>
                  <a:pt x="175965" y="-2531"/>
                  <a:pt x="348753" y="14671"/>
                  <a:pt x="449280" y="0"/>
                </a:cubicBezTo>
                <a:cubicBezTo>
                  <a:pt x="549807" y="-14671"/>
                  <a:pt x="731166" y="51479"/>
                  <a:pt x="917280" y="0"/>
                </a:cubicBezTo>
                <a:cubicBezTo>
                  <a:pt x="1103394" y="-51479"/>
                  <a:pt x="1219672" y="24427"/>
                  <a:pt x="1385280" y="0"/>
                </a:cubicBezTo>
                <a:cubicBezTo>
                  <a:pt x="1550888" y="-24427"/>
                  <a:pt x="1657665" y="889"/>
                  <a:pt x="1872000" y="0"/>
                </a:cubicBezTo>
                <a:cubicBezTo>
                  <a:pt x="1875511" y="10762"/>
                  <a:pt x="1868560" y="22510"/>
                  <a:pt x="1872000" y="43200"/>
                </a:cubicBezTo>
                <a:cubicBezTo>
                  <a:pt x="1718918" y="78030"/>
                  <a:pt x="1616913" y="36864"/>
                  <a:pt x="1404000" y="43200"/>
                </a:cubicBezTo>
                <a:cubicBezTo>
                  <a:pt x="1191087" y="49536"/>
                  <a:pt x="1085993" y="7314"/>
                  <a:pt x="973440" y="43200"/>
                </a:cubicBezTo>
                <a:cubicBezTo>
                  <a:pt x="860887" y="79086"/>
                  <a:pt x="721018" y="24636"/>
                  <a:pt x="542880" y="43200"/>
                </a:cubicBezTo>
                <a:cubicBezTo>
                  <a:pt x="364742" y="61764"/>
                  <a:pt x="206273" y="30818"/>
                  <a:pt x="0" y="43200"/>
                </a:cubicBezTo>
                <a:cubicBezTo>
                  <a:pt x="-2711" y="30019"/>
                  <a:pt x="681" y="20198"/>
                  <a:pt x="0" y="0"/>
                </a:cubicBezTo>
                <a:close/>
              </a:path>
              <a:path w="1872000" h="43200" stroke="0" extrusionOk="0">
                <a:moveTo>
                  <a:pt x="0" y="0"/>
                </a:moveTo>
                <a:cubicBezTo>
                  <a:pt x="133756" y="-34775"/>
                  <a:pt x="341942" y="37283"/>
                  <a:pt x="449280" y="0"/>
                </a:cubicBezTo>
                <a:cubicBezTo>
                  <a:pt x="556618" y="-37283"/>
                  <a:pt x="754725" y="23167"/>
                  <a:pt x="861120" y="0"/>
                </a:cubicBezTo>
                <a:cubicBezTo>
                  <a:pt x="967515" y="-23167"/>
                  <a:pt x="1245738" y="41247"/>
                  <a:pt x="1366560" y="0"/>
                </a:cubicBezTo>
                <a:cubicBezTo>
                  <a:pt x="1487382" y="-41247"/>
                  <a:pt x="1641037" y="14920"/>
                  <a:pt x="1872000" y="0"/>
                </a:cubicBezTo>
                <a:cubicBezTo>
                  <a:pt x="1876511" y="20477"/>
                  <a:pt x="1871272" y="24818"/>
                  <a:pt x="1872000" y="43200"/>
                </a:cubicBezTo>
                <a:cubicBezTo>
                  <a:pt x="1729212" y="83911"/>
                  <a:pt x="1651214" y="34345"/>
                  <a:pt x="1441440" y="43200"/>
                </a:cubicBezTo>
                <a:cubicBezTo>
                  <a:pt x="1231666" y="52055"/>
                  <a:pt x="1148601" y="-2855"/>
                  <a:pt x="1010880" y="43200"/>
                </a:cubicBezTo>
                <a:cubicBezTo>
                  <a:pt x="873159" y="89255"/>
                  <a:pt x="655504" y="9823"/>
                  <a:pt x="505440" y="43200"/>
                </a:cubicBezTo>
                <a:cubicBezTo>
                  <a:pt x="355376" y="76577"/>
                  <a:pt x="108781" y="3714"/>
                  <a:pt x="0" y="43200"/>
                </a:cubicBezTo>
                <a:cubicBezTo>
                  <a:pt x="-2674" y="22710"/>
                  <a:pt x="3898" y="2057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88FFDCCE-C518-8470-3610-02E805BB63F6}"/>
              </a:ext>
            </a:extLst>
          </p:cNvPr>
          <p:cNvGrpSpPr/>
          <p:nvPr/>
        </p:nvGrpSpPr>
        <p:grpSpPr>
          <a:xfrm>
            <a:off x="1729164" y="5128002"/>
            <a:ext cx="1580437" cy="892427"/>
            <a:chOff x="818416" y="1791182"/>
            <a:chExt cx="1580437" cy="892427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3D816BCE-6AD5-4FCE-0EF3-4619C0179F9F}"/>
                </a:ext>
              </a:extLst>
            </p:cNvPr>
            <p:cNvSpPr/>
            <p:nvPr/>
          </p:nvSpPr>
          <p:spPr>
            <a:xfrm>
              <a:off x="81841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9" name="Zoom de Seção 28">
                  <a:extLst>
                    <a:ext uri="{FF2B5EF4-FFF2-40B4-BE49-F238E27FC236}">
                      <a16:creationId xmlns:a16="http://schemas.microsoft.com/office/drawing/2014/main" id="{B86A2552-9088-4269-938F-B39AA12553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4063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FE2DFB44-A887-4F06-882E-1E04252316B3}">
                      <psez:zmPr id="{76233E5D-BD59-4C16-873C-9B58264F8310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9" name="Zoom de Seção 28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B86A2552-9088-4269-938F-B39AA12553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51382" y="5150641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BF3A82E4-D200-11A4-4A52-862706FBBAEB}"/>
              </a:ext>
            </a:extLst>
          </p:cNvPr>
          <p:cNvGrpSpPr/>
          <p:nvPr/>
        </p:nvGrpSpPr>
        <p:grpSpPr>
          <a:xfrm>
            <a:off x="737182" y="3464245"/>
            <a:ext cx="1580437" cy="892427"/>
            <a:chOff x="2617948" y="1791182"/>
            <a:chExt cx="1580437" cy="892427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619CB4DE-26A3-8932-E207-048021474C0D}"/>
                </a:ext>
              </a:extLst>
            </p:cNvPr>
            <p:cNvSpPr/>
            <p:nvPr/>
          </p:nvSpPr>
          <p:spPr>
            <a:xfrm>
              <a:off x="2617948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1" name="Zoom de Seção 30">
                  <a:extLst>
                    <a:ext uri="{FF2B5EF4-FFF2-40B4-BE49-F238E27FC236}">
                      <a16:creationId xmlns:a16="http://schemas.microsoft.com/office/drawing/2014/main" id="{B5CDD5A6-6BBF-C550-DB1A-83AD9BE0A2E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40166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E34F7321-9E9D-412A-B3E9-895D7DD1822A}">
                      <psez:zmPr id="{2C49599A-6EA8-477A-B667-890CEEFA8BE8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1" name="Zoom de Seção 3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5CDD5A6-6BBF-C550-DB1A-83AD9BE0A2E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400" y="3486884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84D4E059-B565-EB65-99A4-13201FF57F17}"/>
              </a:ext>
            </a:extLst>
          </p:cNvPr>
          <p:cNvGrpSpPr/>
          <p:nvPr/>
        </p:nvGrpSpPr>
        <p:grpSpPr>
          <a:xfrm>
            <a:off x="2497163" y="1800488"/>
            <a:ext cx="1580437" cy="892427"/>
            <a:chOff x="4408576" y="1791182"/>
            <a:chExt cx="1580437" cy="892427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00FAB9DF-9745-70AF-16B1-3720213E029A}"/>
                </a:ext>
              </a:extLst>
            </p:cNvPr>
            <p:cNvSpPr/>
            <p:nvPr/>
          </p:nvSpPr>
          <p:spPr>
            <a:xfrm>
              <a:off x="440857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3" name="Zoom de Seção 32">
                  <a:extLst>
                    <a:ext uri="{FF2B5EF4-FFF2-40B4-BE49-F238E27FC236}">
                      <a16:creationId xmlns:a16="http://schemas.microsoft.com/office/drawing/2014/main" id="{36AB5FBF-AFAC-9ADF-E2F4-3723A5447CB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43079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54DC6A13-90FB-497E-B968-2DA4DAD206A8}">
                      <psez:zmPr id="{AE2FB156-BCF5-4EA0-91F9-434AF28A25A9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3" name="Zoom de Seção 3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36AB5FBF-AFAC-9ADF-E2F4-3723A5447CB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19381" y="1823127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D45519F7-62A1-4334-8460-44A1E60F8928}"/>
              </a:ext>
            </a:extLst>
          </p:cNvPr>
          <p:cNvGrpSpPr/>
          <p:nvPr/>
        </p:nvGrpSpPr>
        <p:grpSpPr>
          <a:xfrm>
            <a:off x="8042603" y="1791649"/>
            <a:ext cx="1580437" cy="892427"/>
            <a:chOff x="6225199" y="1791182"/>
            <a:chExt cx="1580437" cy="892427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9A3469DE-F008-BF9F-190B-9889C0B84FBC}"/>
                </a:ext>
              </a:extLst>
            </p:cNvPr>
            <p:cNvSpPr/>
            <p:nvPr/>
          </p:nvSpPr>
          <p:spPr>
            <a:xfrm>
              <a:off x="6225199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5" name="Zoom de Seção 34">
                  <a:extLst>
                    <a:ext uri="{FF2B5EF4-FFF2-40B4-BE49-F238E27FC236}">
                      <a16:creationId xmlns:a16="http://schemas.microsoft.com/office/drawing/2014/main" id="{3BB8C3FA-CC81-D2F8-219C-B500F3AD7A0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247417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118FB60B-0BEF-4A8A-A363-C83F4A542AE3}">
                      <psez:zmPr id="{A10EB02E-E29D-4CBA-960A-D3230E93FAF6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5" name="Zoom de Seção 3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3BB8C3FA-CC81-D2F8-219C-B500F3AD7A0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64821" y="1814288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4BA2EB3-00CF-FB60-E3E8-F8E662068B41}"/>
              </a:ext>
            </a:extLst>
          </p:cNvPr>
          <p:cNvGrpSpPr/>
          <p:nvPr/>
        </p:nvGrpSpPr>
        <p:grpSpPr>
          <a:xfrm>
            <a:off x="9906488" y="3456932"/>
            <a:ext cx="1580437" cy="892427"/>
            <a:chOff x="8019892" y="1791182"/>
            <a:chExt cx="1580437" cy="892427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1C0E9222-7498-C19E-3D2D-E39BAA2160F6}"/>
                </a:ext>
              </a:extLst>
            </p:cNvPr>
            <p:cNvSpPr/>
            <p:nvPr/>
          </p:nvSpPr>
          <p:spPr>
            <a:xfrm>
              <a:off x="8019892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7" name="Zoom de Seção 36">
                  <a:extLst>
                    <a:ext uri="{FF2B5EF4-FFF2-40B4-BE49-F238E27FC236}">
                      <a16:creationId xmlns:a16="http://schemas.microsoft.com/office/drawing/2014/main" id="{EAB2D416-C31E-EEBE-A75A-5068382B57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042110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7102941E-1328-46EE-8C83-2B4D0E62F7D9}">
                      <psez:zmPr id="{C1E565C0-E11E-4A08-B4C4-5E9D208E846B}" transitionDur="1000">
                        <p166:blipFill xmlns:p166="http://schemas.microsoft.com/office/powerpoint/2016/6/main">
                          <a:blip r:embed="rId1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7" name="Zoom de Seção 36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EAB2D416-C31E-EEBE-A75A-5068382B57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28706" y="3479571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8BDE8D9-781D-5EA7-B735-942FB1D62E33}"/>
              </a:ext>
            </a:extLst>
          </p:cNvPr>
          <p:cNvGrpSpPr/>
          <p:nvPr/>
        </p:nvGrpSpPr>
        <p:grpSpPr>
          <a:xfrm>
            <a:off x="8882401" y="5122214"/>
            <a:ext cx="1580437" cy="892427"/>
            <a:chOff x="9810061" y="1791182"/>
            <a:chExt cx="1580437" cy="892427"/>
          </a:xfrm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CD8EDBDC-E0AC-BB00-1CE2-3A98EC90E6DA}"/>
                </a:ext>
              </a:extLst>
            </p:cNvPr>
            <p:cNvSpPr/>
            <p:nvPr/>
          </p:nvSpPr>
          <p:spPr>
            <a:xfrm>
              <a:off x="9810061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9" name="Zoom de Seção 38">
                  <a:extLst>
                    <a:ext uri="{FF2B5EF4-FFF2-40B4-BE49-F238E27FC236}">
                      <a16:creationId xmlns:a16="http://schemas.microsoft.com/office/drawing/2014/main" id="{859CF76E-1E1D-E6D7-B86A-714F23600D3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9832279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C6811C50-0683-4365-9E5F-3C352A5B12DE}">
                      <psez:zmPr id="{C2D757D6-794C-43DC-ABF0-83F0D8D0DC47}" transitionDur="1000">
                        <p166:blipFill xmlns:p166="http://schemas.microsoft.com/office/powerpoint/2016/6/main">
                          <a:blip r:embed="rId17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9" name="Zoom de Seção 38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859CF76E-1E1D-E6D7-B86A-714F23600D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04619" y="5144853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631E51-2974-DEB9-05C4-6B9DBB6360AA}"/>
              </a:ext>
            </a:extLst>
          </p:cNvPr>
          <p:cNvSpPr txBox="1"/>
          <p:nvPr/>
        </p:nvSpPr>
        <p:spPr>
          <a:xfrm>
            <a:off x="709839" y="320515"/>
            <a:ext cx="1080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+mj-lt"/>
              </a:rPr>
              <a:t>OS</a:t>
            </a:r>
            <a:r>
              <a:rPr lang="pt-BR" sz="3200" dirty="0">
                <a:solidFill>
                  <a:schemeClr val="accent1"/>
                </a:solidFill>
                <a:latin typeface="+mj-lt"/>
              </a:rPr>
              <a:t> ELEMENTOS </a:t>
            </a:r>
            <a:r>
              <a:rPr lang="pt-BR" sz="3200" dirty="0">
                <a:latin typeface="+mj-lt"/>
              </a:rPr>
              <a:t>DA COMUNICAÇÃO NÃO VERBAL</a:t>
            </a:r>
          </a:p>
        </p:txBody>
      </p:sp>
      <p:sp>
        <p:nvSpPr>
          <p:cNvPr id="4" name="mascara">
            <a:extLst>
              <a:ext uri="{FF2B5EF4-FFF2-40B4-BE49-F238E27FC236}">
                <a16:creationId xmlns:a16="http://schemas.microsoft.com/office/drawing/2014/main" id="{7E3FEB11-385B-0586-4732-9539785430FF}"/>
              </a:ext>
            </a:extLst>
          </p:cNvPr>
          <p:cNvSpPr/>
          <p:nvPr/>
        </p:nvSpPr>
        <p:spPr>
          <a:xfrm>
            <a:off x="12508744" y="0"/>
            <a:ext cx="12192000" cy="6858000"/>
          </a:xfrm>
          <a:custGeom>
            <a:avLst/>
            <a:gdLst>
              <a:gd name="connsiteX0" fmla="*/ 8606612 w 12192000"/>
              <a:gd name="connsiteY0" fmla="*/ 1856015 h 6858000"/>
              <a:gd name="connsiteX1" fmla="*/ 8472685 w 12192000"/>
              <a:gd name="connsiteY1" fmla="*/ 1885373 h 6858000"/>
              <a:gd name="connsiteX2" fmla="*/ 7836705 w 12192000"/>
              <a:gd name="connsiteY2" fmla="*/ 1885373 h 6858000"/>
              <a:gd name="connsiteX3" fmla="*/ 7236723 w 12192000"/>
              <a:gd name="connsiteY3" fmla="*/ 1885373 h 6858000"/>
              <a:gd name="connsiteX4" fmla="*/ 6708739 w 12192000"/>
              <a:gd name="connsiteY4" fmla="*/ 1885373 h 6858000"/>
              <a:gd name="connsiteX5" fmla="*/ 6180755 w 12192000"/>
              <a:gd name="connsiteY5" fmla="*/ 1885373 h 6858000"/>
              <a:gd name="connsiteX6" fmla="*/ 5508776 w 12192000"/>
              <a:gd name="connsiteY6" fmla="*/ 1885373 h 6858000"/>
              <a:gd name="connsiteX7" fmla="*/ 4921552 w 12192000"/>
              <a:gd name="connsiteY7" fmla="*/ 1885373 h 6858000"/>
              <a:gd name="connsiteX8" fmla="*/ 4299095 w 12192000"/>
              <a:gd name="connsiteY8" fmla="*/ 1885373 h 6858000"/>
              <a:gd name="connsiteX9" fmla="*/ 3747105 w 12192000"/>
              <a:gd name="connsiteY9" fmla="*/ 1885373 h 6858000"/>
              <a:gd name="connsiteX10" fmla="*/ 3428495 w 12192000"/>
              <a:gd name="connsiteY10" fmla="*/ 1885373 h 6858000"/>
              <a:gd name="connsiteX11" fmla="*/ 3083334 w 12192000"/>
              <a:gd name="connsiteY11" fmla="*/ 1885373 h 6858000"/>
              <a:gd name="connsiteX12" fmla="*/ 2572657 w 12192000"/>
              <a:gd name="connsiteY12" fmla="*/ 2396050 h 6858000"/>
              <a:gd name="connsiteX13" fmla="*/ 2572657 w 12192000"/>
              <a:gd name="connsiteY13" fmla="*/ 2872668 h 6858000"/>
              <a:gd name="connsiteX14" fmla="*/ 2572657 w 12192000"/>
              <a:gd name="connsiteY14" fmla="*/ 3285453 h 6858000"/>
              <a:gd name="connsiteX15" fmla="*/ 2572657 w 12192000"/>
              <a:gd name="connsiteY15" fmla="*/ 3672705 h 6858000"/>
              <a:gd name="connsiteX16" fmla="*/ 2245099 w 12192000"/>
              <a:gd name="connsiteY16" fmla="*/ 4029699 h 6858000"/>
              <a:gd name="connsiteX17" fmla="*/ 1908001 w 12192000"/>
              <a:gd name="connsiteY17" fmla="*/ 4397091 h 6858000"/>
              <a:gd name="connsiteX18" fmla="*/ 1618606 w 12192000"/>
              <a:gd name="connsiteY18" fmla="*/ 4712493 h 6858000"/>
              <a:gd name="connsiteX19" fmla="*/ 2114713 w 12192000"/>
              <a:gd name="connsiteY19" fmla="*/ 4570123 h 6858000"/>
              <a:gd name="connsiteX20" fmla="*/ 2572657 w 12192000"/>
              <a:gd name="connsiteY20" fmla="*/ 4438705 h 6858000"/>
              <a:gd name="connsiteX21" fmla="*/ 2572657 w 12192000"/>
              <a:gd name="connsiteY21" fmla="*/ 4438694 h 6858000"/>
              <a:gd name="connsiteX22" fmla="*/ 3083334 w 12192000"/>
              <a:gd name="connsiteY22" fmla="*/ 4949371 h 6858000"/>
              <a:gd name="connsiteX23" fmla="*/ 3421857 w 12192000"/>
              <a:gd name="connsiteY23" fmla="*/ 4949371 h 6858000"/>
              <a:gd name="connsiteX24" fmla="*/ 3747105 w 12192000"/>
              <a:gd name="connsiteY24" fmla="*/ 4949371 h 6858000"/>
              <a:gd name="connsiteX25" fmla="*/ 4351945 w 12192000"/>
              <a:gd name="connsiteY25" fmla="*/ 4949371 h 6858000"/>
              <a:gd name="connsiteX26" fmla="*/ 4939170 w 12192000"/>
              <a:gd name="connsiteY26" fmla="*/ 4949371 h 6858000"/>
              <a:gd name="connsiteX27" fmla="*/ 5508776 w 12192000"/>
              <a:gd name="connsiteY27" fmla="*/ 4949371 h 6858000"/>
              <a:gd name="connsiteX28" fmla="*/ 6360750 w 12192000"/>
              <a:gd name="connsiteY28" fmla="*/ 4949371 h 6858000"/>
              <a:gd name="connsiteX29" fmla="*/ 6888734 w 12192000"/>
              <a:gd name="connsiteY29" fmla="*/ 4949371 h 6858000"/>
              <a:gd name="connsiteX30" fmla="*/ 7524714 w 12192000"/>
              <a:gd name="connsiteY30" fmla="*/ 4949371 h 6858000"/>
              <a:gd name="connsiteX31" fmla="*/ 8016699 w 12192000"/>
              <a:gd name="connsiteY31" fmla="*/ 4949371 h 6858000"/>
              <a:gd name="connsiteX32" fmla="*/ 8508684 w 12192000"/>
              <a:gd name="connsiteY32" fmla="*/ 4949371 h 6858000"/>
              <a:gd name="connsiteX33" fmla="*/ 9108666 w 12192000"/>
              <a:gd name="connsiteY33" fmla="*/ 4949371 h 6858000"/>
              <a:gd name="connsiteX34" fmla="*/ 9611175 w 12192000"/>
              <a:gd name="connsiteY34" fmla="*/ 4554549 h 6858000"/>
              <a:gd name="connsiteX35" fmla="*/ 9619343 w 12192000"/>
              <a:gd name="connsiteY35" fmla="*/ 4438702 h 6858000"/>
              <a:gd name="connsiteX36" fmla="*/ 9619343 w 12192000"/>
              <a:gd name="connsiteY36" fmla="*/ 4438705 h 6858000"/>
              <a:gd name="connsiteX37" fmla="*/ 9619343 w 12192000"/>
              <a:gd name="connsiteY37" fmla="*/ 4438694 h 6858000"/>
              <a:gd name="connsiteX38" fmla="*/ 9619343 w 12192000"/>
              <a:gd name="connsiteY38" fmla="*/ 4438702 h 6858000"/>
              <a:gd name="connsiteX39" fmla="*/ 9607209 w 12192000"/>
              <a:gd name="connsiteY39" fmla="*/ 4368643 h 6858000"/>
              <a:gd name="connsiteX40" fmla="*/ 9619343 w 12192000"/>
              <a:gd name="connsiteY40" fmla="*/ 4063365 h 6858000"/>
              <a:gd name="connsiteX41" fmla="*/ 9619343 w 12192000"/>
              <a:gd name="connsiteY41" fmla="*/ 3672705 h 6858000"/>
              <a:gd name="connsiteX42" fmla="*/ 9619343 w 12192000"/>
              <a:gd name="connsiteY42" fmla="*/ 3285453 h 6858000"/>
              <a:gd name="connsiteX43" fmla="*/ 9619343 w 12192000"/>
              <a:gd name="connsiteY43" fmla="*/ 2847135 h 6858000"/>
              <a:gd name="connsiteX44" fmla="*/ 9619343 w 12192000"/>
              <a:gd name="connsiteY44" fmla="*/ 2396050 h 6858000"/>
              <a:gd name="connsiteX45" fmla="*/ 9108666 w 12192000"/>
              <a:gd name="connsiteY45" fmla="*/ 1885373 h 6858000"/>
              <a:gd name="connsiteX46" fmla="*/ 8606612 w 12192000"/>
              <a:gd name="connsiteY46" fmla="*/ 1856015 h 6858000"/>
              <a:gd name="connsiteX47" fmla="*/ 0 w 12192000"/>
              <a:gd name="connsiteY47" fmla="*/ 0 h 6858000"/>
              <a:gd name="connsiteX48" fmla="*/ 12192000 w 12192000"/>
              <a:gd name="connsiteY48" fmla="*/ 0 h 6858000"/>
              <a:gd name="connsiteX49" fmla="*/ 12192000 w 12192000"/>
              <a:gd name="connsiteY49" fmla="*/ 6858000 h 6858000"/>
              <a:gd name="connsiteX50" fmla="*/ 0 w 12192000"/>
              <a:gd name="connsiteY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6858000">
                <a:moveTo>
                  <a:pt x="8606612" y="1856015"/>
                </a:moveTo>
                <a:cubicBezTo>
                  <a:pt x="8562961" y="1858026"/>
                  <a:pt x="8519578" y="1866308"/>
                  <a:pt x="8472685" y="1885373"/>
                </a:cubicBezTo>
                <a:cubicBezTo>
                  <a:pt x="8285114" y="1961635"/>
                  <a:pt x="7966526" y="1878794"/>
                  <a:pt x="7836705" y="1885373"/>
                </a:cubicBezTo>
                <a:cubicBezTo>
                  <a:pt x="7706884" y="1891952"/>
                  <a:pt x="7474656" y="1864059"/>
                  <a:pt x="7236723" y="1885373"/>
                </a:cubicBezTo>
                <a:cubicBezTo>
                  <a:pt x="6998790" y="1906687"/>
                  <a:pt x="6849236" y="1852792"/>
                  <a:pt x="6708739" y="1885373"/>
                </a:cubicBezTo>
                <a:cubicBezTo>
                  <a:pt x="6568242" y="1917954"/>
                  <a:pt x="6485859" y="1859677"/>
                  <a:pt x="6180755" y="1885373"/>
                </a:cubicBezTo>
                <a:cubicBezTo>
                  <a:pt x="5875651" y="1911069"/>
                  <a:pt x="5798855" y="1828451"/>
                  <a:pt x="5508776" y="1885373"/>
                </a:cubicBezTo>
                <a:cubicBezTo>
                  <a:pt x="5244193" y="1927266"/>
                  <a:pt x="5072468" y="1845046"/>
                  <a:pt x="4921552" y="1885373"/>
                </a:cubicBezTo>
                <a:cubicBezTo>
                  <a:pt x="4770637" y="1925700"/>
                  <a:pt x="4440437" y="1882768"/>
                  <a:pt x="4299095" y="1885373"/>
                </a:cubicBezTo>
                <a:cubicBezTo>
                  <a:pt x="4157754" y="1887978"/>
                  <a:pt x="3949044" y="1822197"/>
                  <a:pt x="3747105" y="1885373"/>
                </a:cubicBezTo>
                <a:cubicBezTo>
                  <a:pt x="3595709" y="1891559"/>
                  <a:pt x="3543582" y="1862715"/>
                  <a:pt x="3428495" y="1885373"/>
                </a:cubicBezTo>
                <a:cubicBezTo>
                  <a:pt x="3313408" y="1908031"/>
                  <a:pt x="3206354" y="1863866"/>
                  <a:pt x="3083334" y="1885373"/>
                </a:cubicBezTo>
                <a:cubicBezTo>
                  <a:pt x="2747469" y="1905575"/>
                  <a:pt x="2524854" y="2084525"/>
                  <a:pt x="2572657" y="2396050"/>
                </a:cubicBezTo>
                <a:cubicBezTo>
                  <a:pt x="2587852" y="2589379"/>
                  <a:pt x="2533413" y="2695686"/>
                  <a:pt x="2572657" y="2872668"/>
                </a:cubicBezTo>
                <a:cubicBezTo>
                  <a:pt x="2611901" y="3049650"/>
                  <a:pt x="2569121" y="3155374"/>
                  <a:pt x="2572657" y="3285453"/>
                </a:cubicBezTo>
                <a:cubicBezTo>
                  <a:pt x="2576193" y="3415532"/>
                  <a:pt x="2554318" y="3511455"/>
                  <a:pt x="2572657" y="3672705"/>
                </a:cubicBezTo>
                <a:cubicBezTo>
                  <a:pt x="2512989" y="3749828"/>
                  <a:pt x="2365140" y="3862308"/>
                  <a:pt x="2245099" y="4029699"/>
                </a:cubicBezTo>
                <a:cubicBezTo>
                  <a:pt x="2125058" y="4197090"/>
                  <a:pt x="1966303" y="4308903"/>
                  <a:pt x="1908001" y="4397091"/>
                </a:cubicBezTo>
                <a:cubicBezTo>
                  <a:pt x="1849699" y="4485279"/>
                  <a:pt x="1673578" y="4644015"/>
                  <a:pt x="1618606" y="4712493"/>
                </a:cubicBezTo>
                <a:cubicBezTo>
                  <a:pt x="1847537" y="4609568"/>
                  <a:pt x="1963126" y="4653372"/>
                  <a:pt x="2114713" y="4570123"/>
                </a:cubicBezTo>
                <a:cubicBezTo>
                  <a:pt x="2266300" y="4486874"/>
                  <a:pt x="2409308" y="4523393"/>
                  <a:pt x="2572657" y="4438705"/>
                </a:cubicBezTo>
                <a:cubicBezTo>
                  <a:pt x="2572656" y="4438703"/>
                  <a:pt x="2572657" y="4438698"/>
                  <a:pt x="2572657" y="4438694"/>
                </a:cubicBezTo>
                <a:cubicBezTo>
                  <a:pt x="2633645" y="4738226"/>
                  <a:pt x="2783294" y="5016732"/>
                  <a:pt x="3083334" y="4949371"/>
                </a:cubicBezTo>
                <a:cubicBezTo>
                  <a:pt x="3176652" y="4925835"/>
                  <a:pt x="3296336" y="4950900"/>
                  <a:pt x="3421857" y="4949371"/>
                </a:cubicBezTo>
                <a:cubicBezTo>
                  <a:pt x="3547378" y="4947842"/>
                  <a:pt x="3676523" y="4978651"/>
                  <a:pt x="3747105" y="4949371"/>
                </a:cubicBezTo>
                <a:cubicBezTo>
                  <a:pt x="3896326" y="4878953"/>
                  <a:pt x="4090859" y="4958481"/>
                  <a:pt x="4351945" y="4949371"/>
                </a:cubicBezTo>
                <a:cubicBezTo>
                  <a:pt x="4613031" y="4940261"/>
                  <a:pt x="4708069" y="4959825"/>
                  <a:pt x="4939170" y="4949371"/>
                </a:cubicBezTo>
                <a:cubicBezTo>
                  <a:pt x="5170270" y="4938917"/>
                  <a:pt x="5369381" y="4982011"/>
                  <a:pt x="5508776" y="4949371"/>
                </a:cubicBezTo>
                <a:cubicBezTo>
                  <a:pt x="5856967" y="4884302"/>
                  <a:pt x="6208864" y="4967857"/>
                  <a:pt x="6360750" y="4949371"/>
                </a:cubicBezTo>
                <a:cubicBezTo>
                  <a:pt x="6512636" y="4930885"/>
                  <a:pt x="6662116" y="5023869"/>
                  <a:pt x="6888734" y="4949371"/>
                </a:cubicBezTo>
                <a:cubicBezTo>
                  <a:pt x="7115352" y="4874873"/>
                  <a:pt x="7343032" y="4969979"/>
                  <a:pt x="7524714" y="4949371"/>
                </a:cubicBezTo>
                <a:cubicBezTo>
                  <a:pt x="7706396" y="4928763"/>
                  <a:pt x="7856410" y="4971240"/>
                  <a:pt x="8016699" y="4949371"/>
                </a:cubicBezTo>
                <a:cubicBezTo>
                  <a:pt x="8176988" y="4927502"/>
                  <a:pt x="8330716" y="4991078"/>
                  <a:pt x="8508684" y="4949371"/>
                </a:cubicBezTo>
                <a:cubicBezTo>
                  <a:pt x="8686652" y="4907664"/>
                  <a:pt x="8954663" y="5005870"/>
                  <a:pt x="9108666" y="4949371"/>
                </a:cubicBezTo>
                <a:cubicBezTo>
                  <a:pt x="9372859" y="4943516"/>
                  <a:pt x="9569411" y="4808084"/>
                  <a:pt x="9611175" y="4554549"/>
                </a:cubicBezTo>
                <a:lnTo>
                  <a:pt x="9619343" y="4438702"/>
                </a:lnTo>
                <a:lnTo>
                  <a:pt x="9619343" y="4438705"/>
                </a:lnTo>
                <a:cubicBezTo>
                  <a:pt x="9619342" y="4438702"/>
                  <a:pt x="9619344" y="4438699"/>
                  <a:pt x="9619343" y="4438694"/>
                </a:cubicBezTo>
                <a:lnTo>
                  <a:pt x="9619343" y="4438702"/>
                </a:lnTo>
                <a:lnTo>
                  <a:pt x="9607209" y="4368643"/>
                </a:lnTo>
                <a:cubicBezTo>
                  <a:pt x="9610524" y="4286521"/>
                  <a:pt x="9648782" y="4172357"/>
                  <a:pt x="9619343" y="4063365"/>
                </a:cubicBezTo>
                <a:cubicBezTo>
                  <a:pt x="9580091" y="3918043"/>
                  <a:pt x="9632603" y="3757722"/>
                  <a:pt x="9619343" y="3672705"/>
                </a:cubicBezTo>
                <a:cubicBezTo>
                  <a:pt x="9603911" y="3569892"/>
                  <a:pt x="9668339" y="3373177"/>
                  <a:pt x="9619343" y="3285453"/>
                </a:cubicBezTo>
                <a:cubicBezTo>
                  <a:pt x="9570347" y="3197729"/>
                  <a:pt x="9642906" y="3003588"/>
                  <a:pt x="9619343" y="2847135"/>
                </a:cubicBezTo>
                <a:cubicBezTo>
                  <a:pt x="9595780" y="2690683"/>
                  <a:pt x="9652960" y="2597988"/>
                  <a:pt x="9619343" y="2396050"/>
                </a:cubicBezTo>
                <a:cubicBezTo>
                  <a:pt x="9670479" y="2050530"/>
                  <a:pt x="9365123" y="1878827"/>
                  <a:pt x="9108666" y="1885373"/>
                </a:cubicBezTo>
                <a:cubicBezTo>
                  <a:pt x="8870923" y="1900387"/>
                  <a:pt x="8737564" y="1849983"/>
                  <a:pt x="8606612" y="185601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508000" dist="317500" dir="2700000" sx="97000" sy="97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FE4851AD-6418-E66C-2863-C29B9A5519F6}"/>
              </a:ext>
            </a:extLst>
          </p:cNvPr>
          <p:cNvSpPr/>
          <p:nvPr/>
        </p:nvSpPr>
        <p:spPr>
          <a:xfrm>
            <a:off x="103367" y="-707666"/>
            <a:ext cx="12088633" cy="6392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Instrução</a:t>
            </a:r>
          </a:p>
          <a:p>
            <a:r>
              <a:rPr lang="pt-BR" dirty="0">
                <a:solidFill>
                  <a:schemeClr val="tx1"/>
                </a:solidFill>
              </a:rPr>
              <a:t>Este slide tem efeito somente de animação da rede para o próximo slide.</a:t>
            </a:r>
          </a:p>
        </p:txBody>
      </p:sp>
    </p:spTree>
    <p:extLst>
      <p:ext uri="{BB962C8B-B14F-4D97-AF65-F5344CB8AC3E}">
        <p14:creationId xmlns:p14="http://schemas.microsoft.com/office/powerpoint/2010/main" val="59268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4671-BBEB-919B-2C6C-4E5001AFD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ede">
            <a:extLst>
              <a:ext uri="{FF2B5EF4-FFF2-40B4-BE49-F238E27FC236}">
                <a16:creationId xmlns:a16="http://schemas.microsoft.com/office/drawing/2014/main" id="{21A30285-B0C2-8186-7F5A-FA4F1F023781}"/>
              </a:ext>
            </a:extLst>
          </p:cNvPr>
          <p:cNvGrpSpPr/>
          <p:nvPr/>
        </p:nvGrpSpPr>
        <p:grpSpPr>
          <a:xfrm>
            <a:off x="2010594" y="1997293"/>
            <a:ext cx="8929012" cy="3733791"/>
            <a:chOff x="2010594" y="1997293"/>
            <a:chExt cx="8929012" cy="3733791"/>
          </a:xfrm>
        </p:grpSpPr>
        <p:sp>
          <p:nvSpPr>
            <p:cNvPr id="57" name="linha">
              <a:extLst>
                <a:ext uri="{FF2B5EF4-FFF2-40B4-BE49-F238E27FC236}">
                  <a16:creationId xmlns:a16="http://schemas.microsoft.com/office/drawing/2014/main" id="{F9494A01-0BA2-56E5-04E5-4784F76A28E2}"/>
                </a:ext>
              </a:extLst>
            </p:cNvPr>
            <p:cNvSpPr/>
            <p:nvPr/>
          </p:nvSpPr>
          <p:spPr>
            <a:xfrm>
              <a:off x="7569907" y="3892458"/>
              <a:ext cx="2340000" cy="18000"/>
            </a:xfrm>
            <a:custGeom>
              <a:avLst/>
              <a:gdLst>
                <a:gd name="connsiteX0" fmla="*/ 0 w 2340000"/>
                <a:gd name="connsiteY0" fmla="*/ 0 h 18000"/>
                <a:gd name="connsiteX1" fmla="*/ 561600 w 2340000"/>
                <a:gd name="connsiteY1" fmla="*/ 0 h 18000"/>
                <a:gd name="connsiteX2" fmla="*/ 1146600 w 2340000"/>
                <a:gd name="connsiteY2" fmla="*/ 0 h 18000"/>
                <a:gd name="connsiteX3" fmla="*/ 1731600 w 2340000"/>
                <a:gd name="connsiteY3" fmla="*/ 0 h 18000"/>
                <a:gd name="connsiteX4" fmla="*/ 2340000 w 2340000"/>
                <a:gd name="connsiteY4" fmla="*/ 0 h 18000"/>
                <a:gd name="connsiteX5" fmla="*/ 2340000 w 2340000"/>
                <a:gd name="connsiteY5" fmla="*/ 18000 h 18000"/>
                <a:gd name="connsiteX6" fmla="*/ 1755000 w 2340000"/>
                <a:gd name="connsiteY6" fmla="*/ 18000 h 18000"/>
                <a:gd name="connsiteX7" fmla="*/ 1216800 w 2340000"/>
                <a:gd name="connsiteY7" fmla="*/ 18000 h 18000"/>
                <a:gd name="connsiteX8" fmla="*/ 678600 w 2340000"/>
                <a:gd name="connsiteY8" fmla="*/ 18000 h 18000"/>
                <a:gd name="connsiteX9" fmla="*/ 0 w 2340000"/>
                <a:gd name="connsiteY9" fmla="*/ 18000 h 18000"/>
                <a:gd name="connsiteX10" fmla="*/ 0 w 2340000"/>
                <a:gd name="connsiteY1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40000" h="18000" fill="none" extrusionOk="0">
                  <a:moveTo>
                    <a:pt x="0" y="0"/>
                  </a:moveTo>
                  <a:cubicBezTo>
                    <a:pt x="236895" y="7578"/>
                    <a:pt x="307871" y="-4423"/>
                    <a:pt x="561600" y="0"/>
                  </a:cubicBezTo>
                  <a:cubicBezTo>
                    <a:pt x="815329" y="4423"/>
                    <a:pt x="973922" y="8189"/>
                    <a:pt x="1146600" y="0"/>
                  </a:cubicBezTo>
                  <a:cubicBezTo>
                    <a:pt x="1319278" y="-8189"/>
                    <a:pt x="1543418" y="-7163"/>
                    <a:pt x="1731600" y="0"/>
                  </a:cubicBezTo>
                  <a:cubicBezTo>
                    <a:pt x="1919782" y="7163"/>
                    <a:pt x="2138381" y="4539"/>
                    <a:pt x="2340000" y="0"/>
                  </a:cubicBezTo>
                  <a:cubicBezTo>
                    <a:pt x="2340811" y="8431"/>
                    <a:pt x="2339980" y="12316"/>
                    <a:pt x="2340000" y="18000"/>
                  </a:cubicBezTo>
                  <a:cubicBezTo>
                    <a:pt x="2159768" y="180"/>
                    <a:pt x="1917081" y="45594"/>
                    <a:pt x="1755000" y="18000"/>
                  </a:cubicBezTo>
                  <a:cubicBezTo>
                    <a:pt x="1592919" y="-9594"/>
                    <a:pt x="1350498" y="21941"/>
                    <a:pt x="1216800" y="18000"/>
                  </a:cubicBezTo>
                  <a:cubicBezTo>
                    <a:pt x="1083102" y="14059"/>
                    <a:pt x="877730" y="32804"/>
                    <a:pt x="678600" y="18000"/>
                  </a:cubicBezTo>
                  <a:cubicBezTo>
                    <a:pt x="479470" y="3196"/>
                    <a:pt x="147070" y="15118"/>
                    <a:pt x="0" y="18000"/>
                  </a:cubicBezTo>
                  <a:cubicBezTo>
                    <a:pt x="-11" y="13389"/>
                    <a:pt x="645" y="6804"/>
                    <a:pt x="0" y="0"/>
                  </a:cubicBezTo>
                  <a:close/>
                </a:path>
                <a:path w="2340000" h="18000" stroke="0" extrusionOk="0">
                  <a:moveTo>
                    <a:pt x="0" y="0"/>
                  </a:moveTo>
                  <a:cubicBezTo>
                    <a:pt x="259160" y="-20173"/>
                    <a:pt x="366807" y="-24493"/>
                    <a:pt x="561600" y="0"/>
                  </a:cubicBezTo>
                  <a:cubicBezTo>
                    <a:pt x="756393" y="24493"/>
                    <a:pt x="892818" y="-6691"/>
                    <a:pt x="1076400" y="0"/>
                  </a:cubicBezTo>
                  <a:cubicBezTo>
                    <a:pt x="1259982" y="6691"/>
                    <a:pt x="1564125" y="14711"/>
                    <a:pt x="1708200" y="0"/>
                  </a:cubicBezTo>
                  <a:cubicBezTo>
                    <a:pt x="1852275" y="-14711"/>
                    <a:pt x="2123567" y="-19197"/>
                    <a:pt x="2340000" y="0"/>
                  </a:cubicBezTo>
                  <a:cubicBezTo>
                    <a:pt x="2339507" y="8812"/>
                    <a:pt x="2339812" y="10427"/>
                    <a:pt x="2340000" y="18000"/>
                  </a:cubicBezTo>
                  <a:cubicBezTo>
                    <a:pt x="2107083" y="-491"/>
                    <a:pt x="2031260" y="25291"/>
                    <a:pt x="1801800" y="18000"/>
                  </a:cubicBezTo>
                  <a:cubicBezTo>
                    <a:pt x="1572340" y="10709"/>
                    <a:pt x="1390499" y="-1145"/>
                    <a:pt x="1263600" y="18000"/>
                  </a:cubicBezTo>
                  <a:cubicBezTo>
                    <a:pt x="1136701" y="37145"/>
                    <a:pt x="806050" y="8631"/>
                    <a:pt x="631800" y="18000"/>
                  </a:cubicBezTo>
                  <a:cubicBezTo>
                    <a:pt x="457550" y="27369"/>
                    <a:pt x="129574" y="37903"/>
                    <a:pt x="0" y="18000"/>
                  </a:cubicBezTo>
                  <a:cubicBezTo>
                    <a:pt x="-262" y="13017"/>
                    <a:pt x="-746" y="70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linha">
              <a:extLst>
                <a:ext uri="{FF2B5EF4-FFF2-40B4-BE49-F238E27FC236}">
                  <a16:creationId xmlns:a16="http://schemas.microsoft.com/office/drawing/2014/main" id="{528FE9C4-70CA-4D72-5034-3A073518BD66}"/>
                </a:ext>
              </a:extLst>
            </p:cNvPr>
            <p:cNvSpPr/>
            <p:nvPr/>
          </p:nvSpPr>
          <p:spPr>
            <a:xfrm rot="2948238">
              <a:off x="9223897" y="2901789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linha">
              <a:extLst>
                <a:ext uri="{FF2B5EF4-FFF2-40B4-BE49-F238E27FC236}">
                  <a16:creationId xmlns:a16="http://schemas.microsoft.com/office/drawing/2014/main" id="{784AEF08-A5B9-A819-B343-3B97552BB3C0}"/>
                </a:ext>
              </a:extLst>
            </p:cNvPr>
            <p:cNvSpPr/>
            <p:nvPr/>
          </p:nvSpPr>
          <p:spPr>
            <a:xfrm rot="2948238">
              <a:off x="1224462" y="4840084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linha">
              <a:extLst>
                <a:ext uri="{FF2B5EF4-FFF2-40B4-BE49-F238E27FC236}">
                  <a16:creationId xmlns:a16="http://schemas.microsoft.com/office/drawing/2014/main" id="{7E726CFF-AED1-9F12-8A10-38E246E6AEB7}"/>
                </a:ext>
              </a:extLst>
            </p:cNvPr>
            <p:cNvSpPr/>
            <p:nvPr/>
          </p:nvSpPr>
          <p:spPr>
            <a:xfrm rot="18703388">
              <a:off x="1137594" y="287029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linha">
              <a:extLst>
                <a:ext uri="{FF2B5EF4-FFF2-40B4-BE49-F238E27FC236}">
                  <a16:creationId xmlns:a16="http://schemas.microsoft.com/office/drawing/2014/main" id="{78861CE7-0ECA-9F87-5597-7C74A7BE6F4D}"/>
                </a:ext>
              </a:extLst>
            </p:cNvPr>
            <p:cNvSpPr/>
            <p:nvPr/>
          </p:nvSpPr>
          <p:spPr>
            <a:xfrm rot="19156913">
              <a:off x="9175606" y="484008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linha">
              <a:extLst>
                <a:ext uri="{FF2B5EF4-FFF2-40B4-BE49-F238E27FC236}">
                  <a16:creationId xmlns:a16="http://schemas.microsoft.com/office/drawing/2014/main" id="{99ABD497-6D2B-3BCC-D81C-4ACE81C8A597}"/>
                </a:ext>
              </a:extLst>
            </p:cNvPr>
            <p:cNvSpPr/>
            <p:nvPr/>
          </p:nvSpPr>
          <p:spPr>
            <a:xfrm>
              <a:off x="4032563" y="2194657"/>
              <a:ext cx="4140000" cy="18000"/>
            </a:xfrm>
            <a:custGeom>
              <a:avLst/>
              <a:gdLst>
                <a:gd name="connsiteX0" fmla="*/ 0 w 4140000"/>
                <a:gd name="connsiteY0" fmla="*/ 0 h 18000"/>
                <a:gd name="connsiteX1" fmla="*/ 772800 w 4140000"/>
                <a:gd name="connsiteY1" fmla="*/ 0 h 18000"/>
                <a:gd name="connsiteX2" fmla="*/ 1504200 w 4140000"/>
                <a:gd name="connsiteY2" fmla="*/ 0 h 18000"/>
                <a:gd name="connsiteX3" fmla="*/ 2235600 w 4140000"/>
                <a:gd name="connsiteY3" fmla="*/ 0 h 18000"/>
                <a:gd name="connsiteX4" fmla="*/ 2801400 w 4140000"/>
                <a:gd name="connsiteY4" fmla="*/ 0 h 18000"/>
                <a:gd name="connsiteX5" fmla="*/ 3408600 w 4140000"/>
                <a:gd name="connsiteY5" fmla="*/ 0 h 18000"/>
                <a:gd name="connsiteX6" fmla="*/ 4140000 w 4140000"/>
                <a:gd name="connsiteY6" fmla="*/ 0 h 18000"/>
                <a:gd name="connsiteX7" fmla="*/ 4140000 w 4140000"/>
                <a:gd name="connsiteY7" fmla="*/ 18000 h 18000"/>
                <a:gd name="connsiteX8" fmla="*/ 3450000 w 4140000"/>
                <a:gd name="connsiteY8" fmla="*/ 18000 h 18000"/>
                <a:gd name="connsiteX9" fmla="*/ 2884200 w 4140000"/>
                <a:gd name="connsiteY9" fmla="*/ 18000 h 18000"/>
                <a:gd name="connsiteX10" fmla="*/ 2318400 w 4140000"/>
                <a:gd name="connsiteY10" fmla="*/ 18000 h 18000"/>
                <a:gd name="connsiteX11" fmla="*/ 1587000 w 4140000"/>
                <a:gd name="connsiteY11" fmla="*/ 18000 h 18000"/>
                <a:gd name="connsiteX12" fmla="*/ 979800 w 4140000"/>
                <a:gd name="connsiteY12" fmla="*/ 18000 h 18000"/>
                <a:gd name="connsiteX13" fmla="*/ 0 w 4140000"/>
                <a:gd name="connsiteY13" fmla="*/ 18000 h 18000"/>
                <a:gd name="connsiteX14" fmla="*/ 0 w 4140000"/>
                <a:gd name="connsiteY14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40000" h="18000" fill="none" extrusionOk="0">
                  <a:moveTo>
                    <a:pt x="0" y="0"/>
                  </a:moveTo>
                  <a:cubicBezTo>
                    <a:pt x="315102" y="3760"/>
                    <a:pt x="512403" y="-27751"/>
                    <a:pt x="772800" y="0"/>
                  </a:cubicBezTo>
                  <a:cubicBezTo>
                    <a:pt x="1033197" y="27751"/>
                    <a:pt x="1324905" y="29799"/>
                    <a:pt x="1504200" y="0"/>
                  </a:cubicBezTo>
                  <a:cubicBezTo>
                    <a:pt x="1683495" y="-29799"/>
                    <a:pt x="1965995" y="-31686"/>
                    <a:pt x="2235600" y="0"/>
                  </a:cubicBezTo>
                  <a:cubicBezTo>
                    <a:pt x="2505205" y="31686"/>
                    <a:pt x="2656091" y="-7277"/>
                    <a:pt x="2801400" y="0"/>
                  </a:cubicBezTo>
                  <a:cubicBezTo>
                    <a:pt x="2946709" y="7277"/>
                    <a:pt x="3282537" y="7253"/>
                    <a:pt x="3408600" y="0"/>
                  </a:cubicBezTo>
                  <a:cubicBezTo>
                    <a:pt x="3534663" y="-7253"/>
                    <a:pt x="3928215" y="19137"/>
                    <a:pt x="4140000" y="0"/>
                  </a:cubicBezTo>
                  <a:cubicBezTo>
                    <a:pt x="4139903" y="6508"/>
                    <a:pt x="4139907" y="12046"/>
                    <a:pt x="4140000" y="18000"/>
                  </a:cubicBezTo>
                  <a:cubicBezTo>
                    <a:pt x="3963895" y="11986"/>
                    <a:pt x="3788532" y="-3447"/>
                    <a:pt x="3450000" y="18000"/>
                  </a:cubicBezTo>
                  <a:cubicBezTo>
                    <a:pt x="3111468" y="39447"/>
                    <a:pt x="3161250" y="31701"/>
                    <a:pt x="2884200" y="18000"/>
                  </a:cubicBezTo>
                  <a:cubicBezTo>
                    <a:pt x="2607150" y="4299"/>
                    <a:pt x="2596919" y="1063"/>
                    <a:pt x="2318400" y="18000"/>
                  </a:cubicBezTo>
                  <a:cubicBezTo>
                    <a:pt x="2039881" y="34937"/>
                    <a:pt x="1755176" y="48686"/>
                    <a:pt x="1587000" y="18000"/>
                  </a:cubicBezTo>
                  <a:cubicBezTo>
                    <a:pt x="1418824" y="-12686"/>
                    <a:pt x="1120396" y="-10644"/>
                    <a:pt x="979800" y="18000"/>
                  </a:cubicBezTo>
                  <a:cubicBezTo>
                    <a:pt x="839204" y="46644"/>
                    <a:pt x="280167" y="-25496"/>
                    <a:pt x="0" y="18000"/>
                  </a:cubicBezTo>
                  <a:cubicBezTo>
                    <a:pt x="683" y="9328"/>
                    <a:pt x="162" y="6410"/>
                    <a:pt x="0" y="0"/>
                  </a:cubicBezTo>
                  <a:close/>
                </a:path>
                <a:path w="4140000" h="18000" stroke="0" extrusionOk="0">
                  <a:moveTo>
                    <a:pt x="0" y="0"/>
                  </a:moveTo>
                  <a:cubicBezTo>
                    <a:pt x="224993" y="28757"/>
                    <a:pt x="340135" y="-7543"/>
                    <a:pt x="648600" y="0"/>
                  </a:cubicBezTo>
                  <a:cubicBezTo>
                    <a:pt x="957065" y="7543"/>
                    <a:pt x="989006" y="-25201"/>
                    <a:pt x="1214400" y="0"/>
                  </a:cubicBezTo>
                  <a:cubicBezTo>
                    <a:pt x="1439794" y="25201"/>
                    <a:pt x="1701918" y="11381"/>
                    <a:pt x="1987200" y="0"/>
                  </a:cubicBezTo>
                  <a:cubicBezTo>
                    <a:pt x="2272482" y="-11381"/>
                    <a:pt x="2375883" y="20343"/>
                    <a:pt x="2635800" y="0"/>
                  </a:cubicBezTo>
                  <a:cubicBezTo>
                    <a:pt x="2895717" y="-20343"/>
                    <a:pt x="2981951" y="4963"/>
                    <a:pt x="3284400" y="0"/>
                  </a:cubicBezTo>
                  <a:cubicBezTo>
                    <a:pt x="3586849" y="-4963"/>
                    <a:pt x="3880750" y="-8549"/>
                    <a:pt x="4140000" y="0"/>
                  </a:cubicBezTo>
                  <a:cubicBezTo>
                    <a:pt x="4140873" y="7112"/>
                    <a:pt x="4140731" y="13977"/>
                    <a:pt x="4140000" y="18000"/>
                  </a:cubicBezTo>
                  <a:cubicBezTo>
                    <a:pt x="3977391" y="-8045"/>
                    <a:pt x="3719764" y="12081"/>
                    <a:pt x="3450000" y="18000"/>
                  </a:cubicBezTo>
                  <a:cubicBezTo>
                    <a:pt x="3180236" y="23919"/>
                    <a:pt x="3022464" y="163"/>
                    <a:pt x="2884200" y="18000"/>
                  </a:cubicBezTo>
                  <a:cubicBezTo>
                    <a:pt x="2745936" y="35837"/>
                    <a:pt x="2455287" y="-338"/>
                    <a:pt x="2194200" y="18000"/>
                  </a:cubicBezTo>
                  <a:cubicBezTo>
                    <a:pt x="1933113" y="36338"/>
                    <a:pt x="1831969" y="50866"/>
                    <a:pt x="1504200" y="18000"/>
                  </a:cubicBezTo>
                  <a:cubicBezTo>
                    <a:pt x="1176431" y="-14866"/>
                    <a:pt x="1060666" y="-10168"/>
                    <a:pt x="855600" y="18000"/>
                  </a:cubicBezTo>
                  <a:cubicBezTo>
                    <a:pt x="650534" y="46168"/>
                    <a:pt x="374800" y="-12584"/>
                    <a:pt x="0" y="18000"/>
                  </a:cubicBezTo>
                  <a:cubicBezTo>
                    <a:pt x="-379" y="9819"/>
                    <a:pt x="-615" y="89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linha">
              <a:extLst>
                <a:ext uri="{FF2B5EF4-FFF2-40B4-BE49-F238E27FC236}">
                  <a16:creationId xmlns:a16="http://schemas.microsoft.com/office/drawing/2014/main" id="{F878158C-4050-F464-7273-EA653922696F}"/>
                </a:ext>
              </a:extLst>
            </p:cNvPr>
            <p:cNvSpPr/>
            <p:nvPr/>
          </p:nvSpPr>
          <p:spPr>
            <a:xfrm>
              <a:off x="3207967" y="5560326"/>
              <a:ext cx="5868000" cy="18000"/>
            </a:xfrm>
            <a:custGeom>
              <a:avLst/>
              <a:gdLst>
                <a:gd name="connsiteX0" fmla="*/ 0 w 5868000"/>
                <a:gd name="connsiteY0" fmla="*/ 0 h 18000"/>
                <a:gd name="connsiteX1" fmla="*/ 534640 w 5868000"/>
                <a:gd name="connsiteY1" fmla="*/ 0 h 18000"/>
                <a:gd name="connsiteX2" fmla="*/ 1127960 w 5868000"/>
                <a:gd name="connsiteY2" fmla="*/ 0 h 18000"/>
                <a:gd name="connsiteX3" fmla="*/ 1662600 w 5868000"/>
                <a:gd name="connsiteY3" fmla="*/ 0 h 18000"/>
                <a:gd name="connsiteX4" fmla="*/ 2373280 w 5868000"/>
                <a:gd name="connsiteY4" fmla="*/ 0 h 18000"/>
                <a:gd name="connsiteX5" fmla="*/ 3025280 w 5868000"/>
                <a:gd name="connsiteY5" fmla="*/ 0 h 18000"/>
                <a:gd name="connsiteX6" fmla="*/ 3677280 w 5868000"/>
                <a:gd name="connsiteY6" fmla="*/ 0 h 18000"/>
                <a:gd name="connsiteX7" fmla="*/ 4446640 w 5868000"/>
                <a:gd name="connsiteY7" fmla="*/ 0 h 18000"/>
                <a:gd name="connsiteX8" fmla="*/ 5157320 w 5868000"/>
                <a:gd name="connsiteY8" fmla="*/ 0 h 18000"/>
                <a:gd name="connsiteX9" fmla="*/ 5868000 w 5868000"/>
                <a:gd name="connsiteY9" fmla="*/ 0 h 18000"/>
                <a:gd name="connsiteX10" fmla="*/ 5868000 w 5868000"/>
                <a:gd name="connsiteY10" fmla="*/ 18000 h 18000"/>
                <a:gd name="connsiteX11" fmla="*/ 5392040 w 5868000"/>
                <a:gd name="connsiteY11" fmla="*/ 18000 h 18000"/>
                <a:gd name="connsiteX12" fmla="*/ 4857400 w 5868000"/>
                <a:gd name="connsiteY12" fmla="*/ 18000 h 18000"/>
                <a:gd name="connsiteX13" fmla="*/ 4146720 w 5868000"/>
                <a:gd name="connsiteY13" fmla="*/ 18000 h 18000"/>
                <a:gd name="connsiteX14" fmla="*/ 3377360 w 5868000"/>
                <a:gd name="connsiteY14" fmla="*/ 18000 h 18000"/>
                <a:gd name="connsiteX15" fmla="*/ 2784040 w 5868000"/>
                <a:gd name="connsiteY15" fmla="*/ 18000 h 18000"/>
                <a:gd name="connsiteX16" fmla="*/ 2014680 w 5868000"/>
                <a:gd name="connsiteY16" fmla="*/ 18000 h 18000"/>
                <a:gd name="connsiteX17" fmla="*/ 1480040 w 5868000"/>
                <a:gd name="connsiteY17" fmla="*/ 18000 h 18000"/>
                <a:gd name="connsiteX18" fmla="*/ 1004080 w 5868000"/>
                <a:gd name="connsiteY18" fmla="*/ 18000 h 18000"/>
                <a:gd name="connsiteX19" fmla="*/ 0 w 5868000"/>
                <a:gd name="connsiteY19" fmla="*/ 18000 h 18000"/>
                <a:gd name="connsiteX20" fmla="*/ 0 w 5868000"/>
                <a:gd name="connsiteY2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8000" h="18000" fill="none" extrusionOk="0">
                  <a:moveTo>
                    <a:pt x="0" y="0"/>
                  </a:moveTo>
                  <a:cubicBezTo>
                    <a:pt x="220120" y="-24166"/>
                    <a:pt x="272704" y="16423"/>
                    <a:pt x="534640" y="0"/>
                  </a:cubicBezTo>
                  <a:cubicBezTo>
                    <a:pt x="796576" y="-16423"/>
                    <a:pt x="854554" y="26875"/>
                    <a:pt x="1127960" y="0"/>
                  </a:cubicBezTo>
                  <a:cubicBezTo>
                    <a:pt x="1401366" y="-26875"/>
                    <a:pt x="1431854" y="853"/>
                    <a:pt x="1662600" y="0"/>
                  </a:cubicBezTo>
                  <a:cubicBezTo>
                    <a:pt x="1893346" y="-853"/>
                    <a:pt x="2152454" y="-18122"/>
                    <a:pt x="2373280" y="0"/>
                  </a:cubicBezTo>
                  <a:cubicBezTo>
                    <a:pt x="2594106" y="18122"/>
                    <a:pt x="2717134" y="-6636"/>
                    <a:pt x="3025280" y="0"/>
                  </a:cubicBezTo>
                  <a:cubicBezTo>
                    <a:pt x="3333426" y="6636"/>
                    <a:pt x="3357952" y="-22161"/>
                    <a:pt x="3677280" y="0"/>
                  </a:cubicBezTo>
                  <a:cubicBezTo>
                    <a:pt x="3996608" y="22161"/>
                    <a:pt x="4166480" y="-4787"/>
                    <a:pt x="4446640" y="0"/>
                  </a:cubicBezTo>
                  <a:cubicBezTo>
                    <a:pt x="4726800" y="4787"/>
                    <a:pt x="4978819" y="-12740"/>
                    <a:pt x="5157320" y="0"/>
                  </a:cubicBezTo>
                  <a:cubicBezTo>
                    <a:pt x="5335821" y="12740"/>
                    <a:pt x="5703478" y="-6301"/>
                    <a:pt x="5868000" y="0"/>
                  </a:cubicBezTo>
                  <a:cubicBezTo>
                    <a:pt x="5867918" y="3844"/>
                    <a:pt x="5867334" y="11767"/>
                    <a:pt x="5868000" y="18000"/>
                  </a:cubicBezTo>
                  <a:cubicBezTo>
                    <a:pt x="5752990" y="6664"/>
                    <a:pt x="5605582" y="28482"/>
                    <a:pt x="5392040" y="18000"/>
                  </a:cubicBezTo>
                  <a:cubicBezTo>
                    <a:pt x="5178498" y="7518"/>
                    <a:pt x="5002851" y="-1868"/>
                    <a:pt x="4857400" y="18000"/>
                  </a:cubicBezTo>
                  <a:cubicBezTo>
                    <a:pt x="4711949" y="37868"/>
                    <a:pt x="4302345" y="-4343"/>
                    <a:pt x="4146720" y="18000"/>
                  </a:cubicBezTo>
                  <a:cubicBezTo>
                    <a:pt x="3991095" y="40343"/>
                    <a:pt x="3696072" y="-2181"/>
                    <a:pt x="3377360" y="18000"/>
                  </a:cubicBezTo>
                  <a:cubicBezTo>
                    <a:pt x="3058648" y="38181"/>
                    <a:pt x="3019626" y="5819"/>
                    <a:pt x="2784040" y="18000"/>
                  </a:cubicBezTo>
                  <a:cubicBezTo>
                    <a:pt x="2548454" y="30181"/>
                    <a:pt x="2235062" y="-17676"/>
                    <a:pt x="2014680" y="18000"/>
                  </a:cubicBezTo>
                  <a:cubicBezTo>
                    <a:pt x="1794298" y="53676"/>
                    <a:pt x="1653523" y="35687"/>
                    <a:pt x="1480040" y="18000"/>
                  </a:cubicBezTo>
                  <a:cubicBezTo>
                    <a:pt x="1306557" y="313"/>
                    <a:pt x="1153047" y="10937"/>
                    <a:pt x="1004080" y="18000"/>
                  </a:cubicBezTo>
                  <a:cubicBezTo>
                    <a:pt x="855113" y="25063"/>
                    <a:pt x="231458" y="-28376"/>
                    <a:pt x="0" y="18000"/>
                  </a:cubicBezTo>
                  <a:cubicBezTo>
                    <a:pt x="-240" y="9937"/>
                    <a:pt x="553" y="7780"/>
                    <a:pt x="0" y="0"/>
                  </a:cubicBezTo>
                  <a:close/>
                </a:path>
                <a:path w="5868000" h="18000" stroke="0" extrusionOk="0">
                  <a:moveTo>
                    <a:pt x="0" y="0"/>
                  </a:moveTo>
                  <a:cubicBezTo>
                    <a:pt x="286336" y="-10579"/>
                    <a:pt x="471945" y="-10895"/>
                    <a:pt x="593320" y="0"/>
                  </a:cubicBezTo>
                  <a:cubicBezTo>
                    <a:pt x="714695" y="10895"/>
                    <a:pt x="936619" y="19875"/>
                    <a:pt x="1069280" y="0"/>
                  </a:cubicBezTo>
                  <a:cubicBezTo>
                    <a:pt x="1201941" y="-19875"/>
                    <a:pt x="1674881" y="-32919"/>
                    <a:pt x="1838640" y="0"/>
                  </a:cubicBezTo>
                  <a:cubicBezTo>
                    <a:pt x="2002399" y="32919"/>
                    <a:pt x="2272496" y="-19613"/>
                    <a:pt x="2431960" y="0"/>
                  </a:cubicBezTo>
                  <a:cubicBezTo>
                    <a:pt x="2591424" y="19613"/>
                    <a:pt x="2759354" y="4883"/>
                    <a:pt x="3025280" y="0"/>
                  </a:cubicBezTo>
                  <a:cubicBezTo>
                    <a:pt x="3291206" y="-4883"/>
                    <a:pt x="3525752" y="24987"/>
                    <a:pt x="3794640" y="0"/>
                  </a:cubicBezTo>
                  <a:cubicBezTo>
                    <a:pt x="4063528" y="-24987"/>
                    <a:pt x="4130477" y="-24441"/>
                    <a:pt x="4329280" y="0"/>
                  </a:cubicBezTo>
                  <a:cubicBezTo>
                    <a:pt x="4528083" y="24441"/>
                    <a:pt x="4755009" y="2739"/>
                    <a:pt x="5098640" y="0"/>
                  </a:cubicBezTo>
                  <a:cubicBezTo>
                    <a:pt x="5442271" y="-2739"/>
                    <a:pt x="5648374" y="-12391"/>
                    <a:pt x="5868000" y="0"/>
                  </a:cubicBezTo>
                  <a:cubicBezTo>
                    <a:pt x="5867159" y="8389"/>
                    <a:pt x="5868897" y="13333"/>
                    <a:pt x="5868000" y="18000"/>
                  </a:cubicBezTo>
                  <a:cubicBezTo>
                    <a:pt x="5671690" y="-10531"/>
                    <a:pt x="5387527" y="32566"/>
                    <a:pt x="5216000" y="18000"/>
                  </a:cubicBezTo>
                  <a:cubicBezTo>
                    <a:pt x="5044473" y="3434"/>
                    <a:pt x="4840650" y="14028"/>
                    <a:pt x="4622680" y="18000"/>
                  </a:cubicBezTo>
                  <a:cubicBezTo>
                    <a:pt x="4404710" y="21972"/>
                    <a:pt x="4228961" y="44136"/>
                    <a:pt x="3853320" y="18000"/>
                  </a:cubicBezTo>
                  <a:cubicBezTo>
                    <a:pt x="3477679" y="-8136"/>
                    <a:pt x="3245236" y="-14893"/>
                    <a:pt x="3083960" y="18000"/>
                  </a:cubicBezTo>
                  <a:cubicBezTo>
                    <a:pt x="2922684" y="50893"/>
                    <a:pt x="2666866" y="24953"/>
                    <a:pt x="2549320" y="18000"/>
                  </a:cubicBezTo>
                  <a:cubicBezTo>
                    <a:pt x="2431774" y="11047"/>
                    <a:pt x="2101701" y="43797"/>
                    <a:pt x="1897320" y="18000"/>
                  </a:cubicBezTo>
                  <a:cubicBezTo>
                    <a:pt x="1692939" y="-7797"/>
                    <a:pt x="1333178" y="13020"/>
                    <a:pt x="1127960" y="18000"/>
                  </a:cubicBezTo>
                  <a:cubicBezTo>
                    <a:pt x="922742" y="22980"/>
                    <a:pt x="313779" y="-1484"/>
                    <a:pt x="0" y="18000"/>
                  </a:cubicBezTo>
                  <a:cubicBezTo>
                    <a:pt x="-377" y="10166"/>
                    <a:pt x="-611" y="48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linha">
              <a:extLst>
                <a:ext uri="{FF2B5EF4-FFF2-40B4-BE49-F238E27FC236}">
                  <a16:creationId xmlns:a16="http://schemas.microsoft.com/office/drawing/2014/main" id="{8C52F9DA-095F-4533-4196-C54ECD7503B5}"/>
                </a:ext>
              </a:extLst>
            </p:cNvPr>
            <p:cNvSpPr/>
            <p:nvPr/>
          </p:nvSpPr>
          <p:spPr>
            <a:xfrm rot="1673962">
              <a:off x="7086051" y="5145507"/>
              <a:ext cx="1980000" cy="18000"/>
            </a:xfrm>
            <a:custGeom>
              <a:avLst/>
              <a:gdLst>
                <a:gd name="connsiteX0" fmla="*/ 0 w 1980000"/>
                <a:gd name="connsiteY0" fmla="*/ 0 h 18000"/>
                <a:gd name="connsiteX1" fmla="*/ 699600 w 1980000"/>
                <a:gd name="connsiteY1" fmla="*/ 0 h 18000"/>
                <a:gd name="connsiteX2" fmla="*/ 1379400 w 1980000"/>
                <a:gd name="connsiteY2" fmla="*/ 0 h 18000"/>
                <a:gd name="connsiteX3" fmla="*/ 1980000 w 1980000"/>
                <a:gd name="connsiteY3" fmla="*/ 0 h 18000"/>
                <a:gd name="connsiteX4" fmla="*/ 1980000 w 1980000"/>
                <a:gd name="connsiteY4" fmla="*/ 18000 h 18000"/>
                <a:gd name="connsiteX5" fmla="*/ 1359600 w 1980000"/>
                <a:gd name="connsiteY5" fmla="*/ 18000 h 18000"/>
                <a:gd name="connsiteX6" fmla="*/ 699600 w 1980000"/>
                <a:gd name="connsiteY6" fmla="*/ 18000 h 18000"/>
                <a:gd name="connsiteX7" fmla="*/ 0 w 1980000"/>
                <a:gd name="connsiteY7" fmla="*/ 18000 h 18000"/>
                <a:gd name="connsiteX8" fmla="*/ 0 w 1980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000" h="18000" fill="none" extrusionOk="0">
                  <a:moveTo>
                    <a:pt x="0" y="0"/>
                  </a:moveTo>
                  <a:cubicBezTo>
                    <a:pt x="193926" y="26529"/>
                    <a:pt x="355419" y="12711"/>
                    <a:pt x="699600" y="0"/>
                  </a:cubicBezTo>
                  <a:cubicBezTo>
                    <a:pt x="1043781" y="-12711"/>
                    <a:pt x="1083063" y="-30676"/>
                    <a:pt x="1379400" y="0"/>
                  </a:cubicBezTo>
                  <a:cubicBezTo>
                    <a:pt x="1675737" y="30676"/>
                    <a:pt x="1689102" y="-24313"/>
                    <a:pt x="1980000" y="0"/>
                  </a:cubicBezTo>
                  <a:cubicBezTo>
                    <a:pt x="1979461" y="7368"/>
                    <a:pt x="1980379" y="13581"/>
                    <a:pt x="1980000" y="18000"/>
                  </a:cubicBezTo>
                  <a:cubicBezTo>
                    <a:pt x="1782049" y="11209"/>
                    <a:pt x="1642511" y="15620"/>
                    <a:pt x="1359600" y="18000"/>
                  </a:cubicBezTo>
                  <a:cubicBezTo>
                    <a:pt x="1076689" y="20380"/>
                    <a:pt x="913989" y="-11980"/>
                    <a:pt x="699600" y="18000"/>
                  </a:cubicBezTo>
                  <a:cubicBezTo>
                    <a:pt x="485211" y="47980"/>
                    <a:pt x="166033" y="-412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980000" h="18000" stroke="0" extrusionOk="0">
                  <a:moveTo>
                    <a:pt x="0" y="0"/>
                  </a:moveTo>
                  <a:cubicBezTo>
                    <a:pt x="248429" y="-24823"/>
                    <a:pt x="360126" y="24377"/>
                    <a:pt x="640200" y="0"/>
                  </a:cubicBezTo>
                  <a:cubicBezTo>
                    <a:pt x="920274" y="-24377"/>
                    <a:pt x="1068759" y="-28141"/>
                    <a:pt x="1240800" y="0"/>
                  </a:cubicBezTo>
                  <a:cubicBezTo>
                    <a:pt x="1412841" y="28141"/>
                    <a:pt x="1731378" y="-379"/>
                    <a:pt x="1980000" y="0"/>
                  </a:cubicBezTo>
                  <a:cubicBezTo>
                    <a:pt x="1979487" y="8984"/>
                    <a:pt x="1979180" y="14385"/>
                    <a:pt x="1980000" y="18000"/>
                  </a:cubicBezTo>
                  <a:cubicBezTo>
                    <a:pt x="1674264" y="35572"/>
                    <a:pt x="1611818" y="31877"/>
                    <a:pt x="1359600" y="18000"/>
                  </a:cubicBezTo>
                  <a:cubicBezTo>
                    <a:pt x="1107382" y="4123"/>
                    <a:pt x="882600" y="11461"/>
                    <a:pt x="660000" y="18000"/>
                  </a:cubicBezTo>
                  <a:cubicBezTo>
                    <a:pt x="437400" y="24539"/>
                    <a:pt x="275957" y="35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linha">
              <a:extLst>
                <a:ext uri="{FF2B5EF4-FFF2-40B4-BE49-F238E27FC236}">
                  <a16:creationId xmlns:a16="http://schemas.microsoft.com/office/drawing/2014/main" id="{4BA03EEE-737A-DE97-0239-2D7DC711881E}"/>
                </a:ext>
              </a:extLst>
            </p:cNvPr>
            <p:cNvSpPr/>
            <p:nvPr/>
          </p:nvSpPr>
          <p:spPr>
            <a:xfrm rot="19970370">
              <a:off x="3090213" y="5105380"/>
              <a:ext cx="2088000" cy="18000"/>
            </a:xfrm>
            <a:custGeom>
              <a:avLst/>
              <a:gdLst>
                <a:gd name="connsiteX0" fmla="*/ 0 w 2088000"/>
                <a:gd name="connsiteY0" fmla="*/ 0 h 18000"/>
                <a:gd name="connsiteX1" fmla="*/ 737760 w 2088000"/>
                <a:gd name="connsiteY1" fmla="*/ 0 h 18000"/>
                <a:gd name="connsiteX2" fmla="*/ 1454640 w 2088000"/>
                <a:gd name="connsiteY2" fmla="*/ 0 h 18000"/>
                <a:gd name="connsiteX3" fmla="*/ 2088000 w 2088000"/>
                <a:gd name="connsiteY3" fmla="*/ 0 h 18000"/>
                <a:gd name="connsiteX4" fmla="*/ 2088000 w 2088000"/>
                <a:gd name="connsiteY4" fmla="*/ 18000 h 18000"/>
                <a:gd name="connsiteX5" fmla="*/ 1433760 w 2088000"/>
                <a:gd name="connsiteY5" fmla="*/ 18000 h 18000"/>
                <a:gd name="connsiteX6" fmla="*/ 737760 w 2088000"/>
                <a:gd name="connsiteY6" fmla="*/ 18000 h 18000"/>
                <a:gd name="connsiteX7" fmla="*/ 0 w 2088000"/>
                <a:gd name="connsiteY7" fmla="*/ 18000 h 18000"/>
                <a:gd name="connsiteX8" fmla="*/ 0 w 2088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8000" h="18000" fill="none" extrusionOk="0">
                  <a:moveTo>
                    <a:pt x="0" y="0"/>
                  </a:moveTo>
                  <a:cubicBezTo>
                    <a:pt x="213639" y="1725"/>
                    <a:pt x="539317" y="-9549"/>
                    <a:pt x="737760" y="0"/>
                  </a:cubicBezTo>
                  <a:cubicBezTo>
                    <a:pt x="936203" y="9549"/>
                    <a:pt x="1307034" y="-23878"/>
                    <a:pt x="1454640" y="0"/>
                  </a:cubicBezTo>
                  <a:cubicBezTo>
                    <a:pt x="1602246" y="23878"/>
                    <a:pt x="1801161" y="-29227"/>
                    <a:pt x="2088000" y="0"/>
                  </a:cubicBezTo>
                  <a:cubicBezTo>
                    <a:pt x="2087461" y="7368"/>
                    <a:pt x="2088379" y="13581"/>
                    <a:pt x="2088000" y="18000"/>
                  </a:cubicBezTo>
                  <a:cubicBezTo>
                    <a:pt x="1848927" y="33205"/>
                    <a:pt x="1759894" y="11672"/>
                    <a:pt x="1433760" y="18000"/>
                  </a:cubicBezTo>
                  <a:cubicBezTo>
                    <a:pt x="1107626" y="24328"/>
                    <a:pt x="1085180" y="-12580"/>
                    <a:pt x="737760" y="18000"/>
                  </a:cubicBezTo>
                  <a:cubicBezTo>
                    <a:pt x="390340" y="48580"/>
                    <a:pt x="283329" y="25664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2088000" h="18000" stroke="0" extrusionOk="0">
                  <a:moveTo>
                    <a:pt x="0" y="0"/>
                  </a:moveTo>
                  <a:cubicBezTo>
                    <a:pt x="255749" y="-14929"/>
                    <a:pt x="412942" y="-19273"/>
                    <a:pt x="675120" y="0"/>
                  </a:cubicBezTo>
                  <a:cubicBezTo>
                    <a:pt x="937298" y="19273"/>
                    <a:pt x="1153738" y="-12307"/>
                    <a:pt x="1308480" y="0"/>
                  </a:cubicBezTo>
                  <a:cubicBezTo>
                    <a:pt x="1463222" y="12307"/>
                    <a:pt x="1819575" y="33893"/>
                    <a:pt x="2088000" y="0"/>
                  </a:cubicBezTo>
                  <a:cubicBezTo>
                    <a:pt x="2087487" y="8984"/>
                    <a:pt x="2087180" y="14385"/>
                    <a:pt x="2088000" y="18000"/>
                  </a:cubicBezTo>
                  <a:cubicBezTo>
                    <a:pt x="1913936" y="-7856"/>
                    <a:pt x="1617484" y="20033"/>
                    <a:pt x="1433760" y="18000"/>
                  </a:cubicBezTo>
                  <a:cubicBezTo>
                    <a:pt x="1250036" y="15967"/>
                    <a:pt x="964099" y="1921"/>
                    <a:pt x="696000" y="18000"/>
                  </a:cubicBezTo>
                  <a:cubicBezTo>
                    <a:pt x="427901" y="34079"/>
                    <a:pt x="236347" y="485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linha">
              <a:extLst>
                <a:ext uri="{FF2B5EF4-FFF2-40B4-BE49-F238E27FC236}">
                  <a16:creationId xmlns:a16="http://schemas.microsoft.com/office/drawing/2014/main" id="{83CC1E7E-9797-9797-F874-86D7373C32CB}"/>
                </a:ext>
              </a:extLst>
            </p:cNvPr>
            <p:cNvSpPr/>
            <p:nvPr/>
          </p:nvSpPr>
          <p:spPr>
            <a:xfrm rot="19660290">
              <a:off x="6571207" y="2612963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linha">
              <a:extLst>
                <a:ext uri="{FF2B5EF4-FFF2-40B4-BE49-F238E27FC236}">
                  <a16:creationId xmlns:a16="http://schemas.microsoft.com/office/drawing/2014/main" id="{5BE875A7-2808-6246-C1BD-E63A57D8BB9F}"/>
                </a:ext>
              </a:extLst>
            </p:cNvPr>
            <p:cNvSpPr/>
            <p:nvPr/>
          </p:nvSpPr>
          <p:spPr>
            <a:xfrm rot="2564631">
              <a:off x="3826464" y="2786368"/>
              <a:ext cx="1764000" cy="18000"/>
            </a:xfrm>
            <a:custGeom>
              <a:avLst/>
              <a:gdLst>
                <a:gd name="connsiteX0" fmla="*/ 0 w 1764000"/>
                <a:gd name="connsiteY0" fmla="*/ 0 h 18000"/>
                <a:gd name="connsiteX1" fmla="*/ 623280 w 1764000"/>
                <a:gd name="connsiteY1" fmla="*/ 0 h 18000"/>
                <a:gd name="connsiteX2" fmla="*/ 1228920 w 1764000"/>
                <a:gd name="connsiteY2" fmla="*/ 0 h 18000"/>
                <a:gd name="connsiteX3" fmla="*/ 1764000 w 1764000"/>
                <a:gd name="connsiteY3" fmla="*/ 0 h 18000"/>
                <a:gd name="connsiteX4" fmla="*/ 1764000 w 1764000"/>
                <a:gd name="connsiteY4" fmla="*/ 18000 h 18000"/>
                <a:gd name="connsiteX5" fmla="*/ 1211280 w 1764000"/>
                <a:gd name="connsiteY5" fmla="*/ 18000 h 18000"/>
                <a:gd name="connsiteX6" fmla="*/ 623280 w 1764000"/>
                <a:gd name="connsiteY6" fmla="*/ 18000 h 18000"/>
                <a:gd name="connsiteX7" fmla="*/ 0 w 1764000"/>
                <a:gd name="connsiteY7" fmla="*/ 18000 h 18000"/>
                <a:gd name="connsiteX8" fmla="*/ 0 w 1764000"/>
                <a:gd name="connsiteY8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4000" h="18000" fill="none" extrusionOk="0">
                  <a:moveTo>
                    <a:pt x="0" y="0"/>
                  </a:moveTo>
                  <a:cubicBezTo>
                    <a:pt x="253484" y="16353"/>
                    <a:pt x="391853" y="19071"/>
                    <a:pt x="623280" y="0"/>
                  </a:cubicBezTo>
                  <a:cubicBezTo>
                    <a:pt x="854707" y="-19071"/>
                    <a:pt x="994648" y="-12136"/>
                    <a:pt x="1228920" y="0"/>
                  </a:cubicBezTo>
                  <a:cubicBezTo>
                    <a:pt x="1463192" y="12136"/>
                    <a:pt x="1566253" y="21551"/>
                    <a:pt x="1764000" y="0"/>
                  </a:cubicBezTo>
                  <a:cubicBezTo>
                    <a:pt x="1763461" y="7368"/>
                    <a:pt x="1764379" y="13581"/>
                    <a:pt x="1764000" y="18000"/>
                  </a:cubicBezTo>
                  <a:cubicBezTo>
                    <a:pt x="1513121" y="4441"/>
                    <a:pt x="1326811" y="38180"/>
                    <a:pt x="1211280" y="18000"/>
                  </a:cubicBezTo>
                  <a:cubicBezTo>
                    <a:pt x="1095749" y="-2180"/>
                    <a:pt x="910071" y="44420"/>
                    <a:pt x="623280" y="18000"/>
                  </a:cubicBezTo>
                  <a:cubicBezTo>
                    <a:pt x="336489" y="-8420"/>
                    <a:pt x="240906" y="18668"/>
                    <a:pt x="0" y="18000"/>
                  </a:cubicBezTo>
                  <a:cubicBezTo>
                    <a:pt x="756" y="11148"/>
                    <a:pt x="493" y="4696"/>
                    <a:pt x="0" y="0"/>
                  </a:cubicBezTo>
                  <a:close/>
                </a:path>
                <a:path w="1764000" h="18000" stroke="0" extrusionOk="0">
                  <a:moveTo>
                    <a:pt x="0" y="0"/>
                  </a:moveTo>
                  <a:cubicBezTo>
                    <a:pt x="135889" y="11261"/>
                    <a:pt x="453379" y="12737"/>
                    <a:pt x="570360" y="0"/>
                  </a:cubicBezTo>
                  <a:cubicBezTo>
                    <a:pt x="687341" y="-12737"/>
                    <a:pt x="993468" y="18815"/>
                    <a:pt x="1105440" y="0"/>
                  </a:cubicBezTo>
                  <a:cubicBezTo>
                    <a:pt x="1217412" y="-18815"/>
                    <a:pt x="1583077" y="-15163"/>
                    <a:pt x="1764000" y="0"/>
                  </a:cubicBezTo>
                  <a:cubicBezTo>
                    <a:pt x="1763487" y="8984"/>
                    <a:pt x="1763180" y="14385"/>
                    <a:pt x="1764000" y="18000"/>
                  </a:cubicBezTo>
                  <a:cubicBezTo>
                    <a:pt x="1580810" y="-1652"/>
                    <a:pt x="1431584" y="23981"/>
                    <a:pt x="1211280" y="18000"/>
                  </a:cubicBezTo>
                  <a:cubicBezTo>
                    <a:pt x="990976" y="12019"/>
                    <a:pt x="788398" y="12733"/>
                    <a:pt x="588000" y="18000"/>
                  </a:cubicBezTo>
                  <a:cubicBezTo>
                    <a:pt x="387602" y="23267"/>
                    <a:pt x="236380" y="34705"/>
                    <a:pt x="0" y="18000"/>
                  </a:cubicBezTo>
                  <a:cubicBezTo>
                    <a:pt x="-81" y="13825"/>
                    <a:pt x="841" y="4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 useBgFill="1">
          <p:nvSpPr>
            <p:cNvPr id="53" name="circulo">
              <a:extLst>
                <a:ext uri="{FF2B5EF4-FFF2-40B4-BE49-F238E27FC236}">
                  <a16:creationId xmlns:a16="http://schemas.microsoft.com/office/drawing/2014/main" id="{100ED491-F69A-9A8F-4B89-AC75C05A54CA}"/>
                </a:ext>
              </a:extLst>
            </p:cNvPr>
            <p:cNvSpPr/>
            <p:nvPr/>
          </p:nvSpPr>
          <p:spPr>
            <a:xfrm>
              <a:off x="4650379" y="2448999"/>
              <a:ext cx="2913462" cy="2913462"/>
            </a:xfrm>
            <a:custGeom>
              <a:avLst/>
              <a:gdLst>
                <a:gd name="connsiteX0" fmla="*/ 0 w 2913462"/>
                <a:gd name="connsiteY0" fmla="*/ 1456731 h 2913462"/>
                <a:gd name="connsiteX1" fmla="*/ 1456731 w 2913462"/>
                <a:gd name="connsiteY1" fmla="*/ 0 h 2913462"/>
                <a:gd name="connsiteX2" fmla="*/ 2913462 w 2913462"/>
                <a:gd name="connsiteY2" fmla="*/ 1456731 h 2913462"/>
                <a:gd name="connsiteX3" fmla="*/ 1456731 w 2913462"/>
                <a:gd name="connsiteY3" fmla="*/ 2913462 h 2913462"/>
                <a:gd name="connsiteX4" fmla="*/ 0 w 2913462"/>
                <a:gd name="connsiteY4" fmla="*/ 1456731 h 291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3462" h="2913462" fill="none" extrusionOk="0">
                  <a:moveTo>
                    <a:pt x="0" y="1456731"/>
                  </a:moveTo>
                  <a:cubicBezTo>
                    <a:pt x="96900" y="660145"/>
                    <a:pt x="533767" y="142258"/>
                    <a:pt x="1456731" y="0"/>
                  </a:cubicBezTo>
                  <a:cubicBezTo>
                    <a:pt x="2319224" y="90658"/>
                    <a:pt x="2904874" y="624807"/>
                    <a:pt x="2913462" y="1456731"/>
                  </a:cubicBezTo>
                  <a:cubicBezTo>
                    <a:pt x="2813032" y="2151706"/>
                    <a:pt x="2405484" y="2905999"/>
                    <a:pt x="1456731" y="2913462"/>
                  </a:cubicBezTo>
                  <a:cubicBezTo>
                    <a:pt x="638374" y="2956137"/>
                    <a:pt x="35317" y="2306265"/>
                    <a:pt x="0" y="1456731"/>
                  </a:cubicBezTo>
                  <a:close/>
                </a:path>
                <a:path w="2913462" h="2913462" stroke="0" extrusionOk="0">
                  <a:moveTo>
                    <a:pt x="0" y="1456731"/>
                  </a:moveTo>
                  <a:cubicBezTo>
                    <a:pt x="-83183" y="701464"/>
                    <a:pt x="733437" y="87759"/>
                    <a:pt x="1456731" y="0"/>
                  </a:cubicBezTo>
                  <a:cubicBezTo>
                    <a:pt x="2318990" y="-69002"/>
                    <a:pt x="2747782" y="572653"/>
                    <a:pt x="2913462" y="1456731"/>
                  </a:cubicBezTo>
                  <a:cubicBezTo>
                    <a:pt x="2836526" y="2371392"/>
                    <a:pt x="2389897" y="2864570"/>
                    <a:pt x="1456731" y="2913462"/>
                  </a:cubicBezTo>
                  <a:cubicBezTo>
                    <a:pt x="810247" y="2937088"/>
                    <a:pt x="-98901" y="2279145"/>
                    <a:pt x="0" y="1456731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398957492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linha">
              <a:extLst>
                <a:ext uri="{FF2B5EF4-FFF2-40B4-BE49-F238E27FC236}">
                  <a16:creationId xmlns:a16="http://schemas.microsoft.com/office/drawing/2014/main" id="{E91074AB-CC51-DDF0-39B6-4EED1C0F33D6}"/>
                </a:ext>
              </a:extLst>
            </p:cNvPr>
            <p:cNvSpPr/>
            <p:nvPr/>
          </p:nvSpPr>
          <p:spPr>
            <a:xfrm>
              <a:off x="2356636" y="3899537"/>
              <a:ext cx="2304000" cy="18000"/>
            </a:xfrm>
            <a:custGeom>
              <a:avLst/>
              <a:gdLst>
                <a:gd name="connsiteX0" fmla="*/ 0 w 2304000"/>
                <a:gd name="connsiteY0" fmla="*/ 0 h 18000"/>
                <a:gd name="connsiteX1" fmla="*/ 552960 w 2304000"/>
                <a:gd name="connsiteY1" fmla="*/ 0 h 18000"/>
                <a:gd name="connsiteX2" fmla="*/ 1128960 w 2304000"/>
                <a:gd name="connsiteY2" fmla="*/ 0 h 18000"/>
                <a:gd name="connsiteX3" fmla="*/ 1704960 w 2304000"/>
                <a:gd name="connsiteY3" fmla="*/ 0 h 18000"/>
                <a:gd name="connsiteX4" fmla="*/ 2304000 w 2304000"/>
                <a:gd name="connsiteY4" fmla="*/ 0 h 18000"/>
                <a:gd name="connsiteX5" fmla="*/ 2304000 w 2304000"/>
                <a:gd name="connsiteY5" fmla="*/ 18000 h 18000"/>
                <a:gd name="connsiteX6" fmla="*/ 1728000 w 2304000"/>
                <a:gd name="connsiteY6" fmla="*/ 18000 h 18000"/>
                <a:gd name="connsiteX7" fmla="*/ 1198080 w 2304000"/>
                <a:gd name="connsiteY7" fmla="*/ 18000 h 18000"/>
                <a:gd name="connsiteX8" fmla="*/ 668160 w 2304000"/>
                <a:gd name="connsiteY8" fmla="*/ 18000 h 18000"/>
                <a:gd name="connsiteX9" fmla="*/ 0 w 2304000"/>
                <a:gd name="connsiteY9" fmla="*/ 18000 h 18000"/>
                <a:gd name="connsiteX10" fmla="*/ 0 w 2304000"/>
                <a:gd name="connsiteY10" fmla="*/ 0 h 1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4000" h="18000" fill="none" extrusionOk="0">
                  <a:moveTo>
                    <a:pt x="0" y="0"/>
                  </a:moveTo>
                  <a:cubicBezTo>
                    <a:pt x="253013" y="-6678"/>
                    <a:pt x="290338" y="13289"/>
                    <a:pt x="552960" y="0"/>
                  </a:cubicBezTo>
                  <a:cubicBezTo>
                    <a:pt x="815582" y="-13289"/>
                    <a:pt x="868873" y="14039"/>
                    <a:pt x="1128960" y="0"/>
                  </a:cubicBezTo>
                  <a:cubicBezTo>
                    <a:pt x="1389047" y="-14039"/>
                    <a:pt x="1453726" y="15787"/>
                    <a:pt x="1704960" y="0"/>
                  </a:cubicBezTo>
                  <a:cubicBezTo>
                    <a:pt x="1956194" y="-15787"/>
                    <a:pt x="2146339" y="-8097"/>
                    <a:pt x="2304000" y="0"/>
                  </a:cubicBezTo>
                  <a:cubicBezTo>
                    <a:pt x="2304811" y="8431"/>
                    <a:pt x="2303980" y="12316"/>
                    <a:pt x="2304000" y="18000"/>
                  </a:cubicBezTo>
                  <a:cubicBezTo>
                    <a:pt x="2061002" y="24030"/>
                    <a:pt x="1893933" y="28944"/>
                    <a:pt x="1728000" y="18000"/>
                  </a:cubicBezTo>
                  <a:cubicBezTo>
                    <a:pt x="1562067" y="7056"/>
                    <a:pt x="1340082" y="43055"/>
                    <a:pt x="1198080" y="18000"/>
                  </a:cubicBezTo>
                  <a:cubicBezTo>
                    <a:pt x="1056078" y="-7055"/>
                    <a:pt x="786179" y="10034"/>
                    <a:pt x="668160" y="18000"/>
                  </a:cubicBezTo>
                  <a:cubicBezTo>
                    <a:pt x="550141" y="25966"/>
                    <a:pt x="314418" y="-1064"/>
                    <a:pt x="0" y="18000"/>
                  </a:cubicBezTo>
                  <a:cubicBezTo>
                    <a:pt x="-11" y="13389"/>
                    <a:pt x="645" y="6804"/>
                    <a:pt x="0" y="0"/>
                  </a:cubicBezTo>
                  <a:close/>
                </a:path>
                <a:path w="2304000" h="18000" stroke="0" extrusionOk="0">
                  <a:moveTo>
                    <a:pt x="0" y="0"/>
                  </a:moveTo>
                  <a:cubicBezTo>
                    <a:pt x="208068" y="5315"/>
                    <a:pt x="375297" y="-24925"/>
                    <a:pt x="552960" y="0"/>
                  </a:cubicBezTo>
                  <a:cubicBezTo>
                    <a:pt x="730623" y="24925"/>
                    <a:pt x="853758" y="-4711"/>
                    <a:pt x="1059840" y="0"/>
                  </a:cubicBezTo>
                  <a:cubicBezTo>
                    <a:pt x="1265922" y="4711"/>
                    <a:pt x="1388030" y="-10075"/>
                    <a:pt x="1681920" y="0"/>
                  </a:cubicBezTo>
                  <a:cubicBezTo>
                    <a:pt x="1975810" y="10075"/>
                    <a:pt x="2156461" y="21141"/>
                    <a:pt x="2304000" y="0"/>
                  </a:cubicBezTo>
                  <a:cubicBezTo>
                    <a:pt x="2303507" y="8812"/>
                    <a:pt x="2303812" y="10427"/>
                    <a:pt x="2304000" y="18000"/>
                  </a:cubicBezTo>
                  <a:cubicBezTo>
                    <a:pt x="2068022" y="32215"/>
                    <a:pt x="1982127" y="-4103"/>
                    <a:pt x="1774080" y="18000"/>
                  </a:cubicBezTo>
                  <a:cubicBezTo>
                    <a:pt x="1566033" y="40103"/>
                    <a:pt x="1431507" y="18313"/>
                    <a:pt x="1244160" y="18000"/>
                  </a:cubicBezTo>
                  <a:cubicBezTo>
                    <a:pt x="1056813" y="17687"/>
                    <a:pt x="817782" y="-4491"/>
                    <a:pt x="622080" y="18000"/>
                  </a:cubicBezTo>
                  <a:cubicBezTo>
                    <a:pt x="426378" y="40491"/>
                    <a:pt x="139574" y="-12155"/>
                    <a:pt x="0" y="18000"/>
                  </a:cubicBezTo>
                  <a:cubicBezTo>
                    <a:pt x="-262" y="13017"/>
                    <a:pt x="-746" y="705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3" name="avatar">
            <a:extLst>
              <a:ext uri="{FF2B5EF4-FFF2-40B4-BE49-F238E27FC236}">
                <a16:creationId xmlns:a16="http://schemas.microsoft.com/office/drawing/2014/main" id="{04C6055B-F7B1-D787-909A-25DDCD741A3B}"/>
              </a:ext>
            </a:extLst>
          </p:cNvPr>
          <p:cNvGrpSpPr/>
          <p:nvPr/>
        </p:nvGrpSpPr>
        <p:grpSpPr>
          <a:xfrm>
            <a:off x="5515060" y="2943126"/>
            <a:ext cx="1161881" cy="1836940"/>
            <a:chOff x="4087882" y="3736838"/>
            <a:chExt cx="783187" cy="1238222"/>
          </a:xfrm>
          <a:solidFill>
            <a:schemeClr val="tx1"/>
          </a:solidFill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93893432-FE73-7218-755E-7D2B1076A00F}"/>
                </a:ext>
              </a:extLst>
            </p:cNvPr>
            <p:cNvSpPr/>
            <p:nvPr/>
          </p:nvSpPr>
          <p:spPr>
            <a:xfrm>
              <a:off x="4386770" y="3857859"/>
              <a:ext cx="31395" cy="55176"/>
            </a:xfrm>
            <a:custGeom>
              <a:avLst/>
              <a:gdLst>
                <a:gd name="connsiteX0" fmla="*/ 18046 w 31395"/>
                <a:gd name="connsiteY0" fmla="*/ 185 h 55176"/>
                <a:gd name="connsiteX1" fmla="*/ 5930 w 31395"/>
                <a:gd name="connsiteY1" fmla="*/ 5357 h 55176"/>
                <a:gd name="connsiteX2" fmla="*/ 5321 w 31395"/>
                <a:gd name="connsiteY2" fmla="*/ 6376 h 55176"/>
                <a:gd name="connsiteX3" fmla="*/ 2435 w 31395"/>
                <a:gd name="connsiteY3" fmla="*/ 10548 h 55176"/>
                <a:gd name="connsiteX4" fmla="*/ 25 w 31395"/>
                <a:gd name="connsiteY4" fmla="*/ 22540 h 55176"/>
                <a:gd name="connsiteX5" fmla="*/ 739 w 31395"/>
                <a:gd name="connsiteY5" fmla="*/ 32722 h 55176"/>
                <a:gd name="connsiteX6" fmla="*/ 863 w 31395"/>
                <a:gd name="connsiteY6" fmla="*/ 39742 h 55176"/>
                <a:gd name="connsiteX7" fmla="*/ 4292 w 31395"/>
                <a:gd name="connsiteY7" fmla="*/ 49877 h 55176"/>
                <a:gd name="connsiteX8" fmla="*/ 17379 w 31395"/>
                <a:gd name="connsiteY8" fmla="*/ 54877 h 55176"/>
                <a:gd name="connsiteX9" fmla="*/ 28524 w 31395"/>
                <a:gd name="connsiteY9" fmla="*/ 45552 h 55176"/>
                <a:gd name="connsiteX10" fmla="*/ 30295 w 31395"/>
                <a:gd name="connsiteY10" fmla="*/ 35913 h 55176"/>
                <a:gd name="connsiteX11" fmla="*/ 31134 w 31395"/>
                <a:gd name="connsiteY11" fmla="*/ 30151 h 55176"/>
                <a:gd name="connsiteX12" fmla="*/ 28286 w 31395"/>
                <a:gd name="connsiteY12" fmla="*/ 8576 h 55176"/>
                <a:gd name="connsiteX13" fmla="*/ 18046 w 31395"/>
                <a:gd name="connsiteY13" fmla="*/ 185 h 5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95" h="55176">
                  <a:moveTo>
                    <a:pt x="18046" y="185"/>
                  </a:move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11" y="35065"/>
                    <a:pt x="730" y="37418"/>
                    <a:pt x="863" y="39742"/>
                  </a:cubicBezTo>
                  <a:cubicBezTo>
                    <a:pt x="1073" y="43295"/>
                    <a:pt x="2120" y="47000"/>
                    <a:pt x="4292" y="49877"/>
                  </a:cubicBezTo>
                  <a:cubicBezTo>
                    <a:pt x="7254" y="53792"/>
                    <a:pt x="12522" y="56020"/>
                    <a:pt x="17379" y="54877"/>
                  </a:cubicBezTo>
                  <a:cubicBezTo>
                    <a:pt x="22456" y="53677"/>
                    <a:pt x="26428" y="50343"/>
                    <a:pt x="28524" y="45552"/>
                  </a:cubicBezTo>
                  <a:cubicBezTo>
                    <a:pt x="29867" y="42495"/>
                    <a:pt x="30143" y="39199"/>
                    <a:pt x="30295" y="35913"/>
                  </a:cubicBezTo>
                  <a:cubicBezTo>
                    <a:pt x="30714" y="33989"/>
                    <a:pt x="30962" y="32008"/>
                    <a:pt x="31134" y="30151"/>
                  </a:cubicBezTo>
                  <a:cubicBezTo>
                    <a:pt x="31753" y="23273"/>
                    <a:pt x="31448" y="14892"/>
                    <a:pt x="28286" y="8576"/>
                  </a:cubicBezTo>
                  <a:cubicBezTo>
                    <a:pt x="26181" y="4395"/>
                    <a:pt x="22799" y="1071"/>
                    <a:pt x="18046" y="1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B8D0A4C3-ACD7-F258-B676-19367051E1E3}"/>
                </a:ext>
              </a:extLst>
            </p:cNvPr>
            <p:cNvSpPr/>
            <p:nvPr/>
          </p:nvSpPr>
          <p:spPr>
            <a:xfrm>
              <a:off x="4601702" y="3857859"/>
              <a:ext cx="31385" cy="55186"/>
            </a:xfrm>
            <a:custGeom>
              <a:avLst/>
              <a:gdLst>
                <a:gd name="connsiteX0" fmla="*/ 854 w 31385"/>
                <a:gd name="connsiteY0" fmla="*/ 39752 h 55186"/>
                <a:gd name="connsiteX1" fmla="*/ 4283 w 31385"/>
                <a:gd name="connsiteY1" fmla="*/ 49886 h 55186"/>
                <a:gd name="connsiteX2" fmla="*/ 17370 w 31385"/>
                <a:gd name="connsiteY2" fmla="*/ 54887 h 55186"/>
                <a:gd name="connsiteX3" fmla="*/ 28514 w 31385"/>
                <a:gd name="connsiteY3" fmla="*/ 45562 h 55186"/>
                <a:gd name="connsiteX4" fmla="*/ 30286 w 31385"/>
                <a:gd name="connsiteY4" fmla="*/ 35923 h 55186"/>
                <a:gd name="connsiteX5" fmla="*/ 31124 w 31385"/>
                <a:gd name="connsiteY5" fmla="*/ 30160 h 55186"/>
                <a:gd name="connsiteX6" fmla="*/ 28276 w 31385"/>
                <a:gd name="connsiteY6" fmla="*/ 8586 h 55186"/>
                <a:gd name="connsiteX7" fmla="*/ 18046 w 31385"/>
                <a:gd name="connsiteY7" fmla="*/ 185 h 55186"/>
                <a:gd name="connsiteX8" fmla="*/ 5930 w 31385"/>
                <a:gd name="connsiteY8" fmla="*/ 5357 h 55186"/>
                <a:gd name="connsiteX9" fmla="*/ 5321 w 31385"/>
                <a:gd name="connsiteY9" fmla="*/ 6376 h 55186"/>
                <a:gd name="connsiteX10" fmla="*/ 2435 w 31385"/>
                <a:gd name="connsiteY10" fmla="*/ 10548 h 55186"/>
                <a:gd name="connsiteX11" fmla="*/ 25 w 31385"/>
                <a:gd name="connsiteY11" fmla="*/ 22540 h 55186"/>
                <a:gd name="connsiteX12" fmla="*/ 739 w 31385"/>
                <a:gd name="connsiteY12" fmla="*/ 32722 h 55186"/>
                <a:gd name="connsiteX13" fmla="*/ 854 w 31385"/>
                <a:gd name="connsiteY13" fmla="*/ 39752 h 55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385" h="55186">
                  <a:moveTo>
                    <a:pt x="854" y="39752"/>
                  </a:moveTo>
                  <a:cubicBezTo>
                    <a:pt x="1063" y="43305"/>
                    <a:pt x="2111" y="47010"/>
                    <a:pt x="4283" y="49886"/>
                  </a:cubicBezTo>
                  <a:cubicBezTo>
                    <a:pt x="7245" y="53801"/>
                    <a:pt x="12512" y="56030"/>
                    <a:pt x="17370" y="54887"/>
                  </a:cubicBezTo>
                  <a:cubicBezTo>
                    <a:pt x="22447" y="53687"/>
                    <a:pt x="26419" y="50353"/>
                    <a:pt x="28514" y="45562"/>
                  </a:cubicBezTo>
                  <a:cubicBezTo>
                    <a:pt x="29857" y="42504"/>
                    <a:pt x="30133" y="39209"/>
                    <a:pt x="30286" y="35923"/>
                  </a:cubicBezTo>
                  <a:cubicBezTo>
                    <a:pt x="30705" y="33999"/>
                    <a:pt x="30953" y="32017"/>
                    <a:pt x="31124" y="30160"/>
                  </a:cubicBezTo>
                  <a:cubicBezTo>
                    <a:pt x="31743" y="23283"/>
                    <a:pt x="31438" y="14901"/>
                    <a:pt x="28276" y="8586"/>
                  </a:cubicBezTo>
                  <a:cubicBezTo>
                    <a:pt x="26181" y="4385"/>
                    <a:pt x="22790" y="1071"/>
                    <a:pt x="18046" y="185"/>
                  </a:cubicBezTo>
                  <a:cubicBezTo>
                    <a:pt x="13379" y="-692"/>
                    <a:pt x="8683" y="1633"/>
                    <a:pt x="5930" y="5357"/>
                  </a:cubicBezTo>
                  <a:lnTo>
                    <a:pt x="5321" y="6376"/>
                  </a:lnTo>
                  <a:cubicBezTo>
                    <a:pt x="4159" y="7595"/>
                    <a:pt x="3168" y="8995"/>
                    <a:pt x="2435" y="10548"/>
                  </a:cubicBezTo>
                  <a:cubicBezTo>
                    <a:pt x="749" y="14149"/>
                    <a:pt x="158" y="18587"/>
                    <a:pt x="25" y="22540"/>
                  </a:cubicBezTo>
                  <a:cubicBezTo>
                    <a:pt x="-89" y="25950"/>
                    <a:pt x="196" y="29360"/>
                    <a:pt x="739" y="32722"/>
                  </a:cubicBezTo>
                  <a:cubicBezTo>
                    <a:pt x="701" y="35085"/>
                    <a:pt x="720" y="37428"/>
                    <a:pt x="854" y="39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15217E2-BB9C-165D-7934-058CD4FD5A96}"/>
                </a:ext>
              </a:extLst>
            </p:cNvPr>
            <p:cNvSpPr/>
            <p:nvPr/>
          </p:nvSpPr>
          <p:spPr>
            <a:xfrm>
              <a:off x="4456294" y="3935706"/>
              <a:ext cx="99176" cy="39616"/>
            </a:xfrm>
            <a:custGeom>
              <a:avLst/>
              <a:gdLst>
                <a:gd name="connsiteX0" fmla="*/ 77110 w 99176"/>
                <a:gd name="connsiteY0" fmla="*/ 32542 h 39616"/>
                <a:gd name="connsiteX1" fmla="*/ 98380 w 99176"/>
                <a:gd name="connsiteY1" fmla="*/ 12006 h 39616"/>
                <a:gd name="connsiteX2" fmla="*/ 82997 w 99176"/>
                <a:gd name="connsiteY2" fmla="*/ 3177 h 39616"/>
                <a:gd name="connsiteX3" fmla="*/ 68776 w 99176"/>
                <a:gd name="connsiteY3" fmla="*/ 16435 h 39616"/>
                <a:gd name="connsiteX4" fmla="*/ 48716 w 99176"/>
                <a:gd name="connsiteY4" fmla="*/ 21750 h 39616"/>
                <a:gd name="connsiteX5" fmla="*/ 26285 w 99176"/>
                <a:gd name="connsiteY5" fmla="*/ 18388 h 39616"/>
                <a:gd name="connsiteX6" fmla="*/ 14836 w 99176"/>
                <a:gd name="connsiteY6" fmla="*/ 14083 h 39616"/>
                <a:gd name="connsiteX7" fmla="*/ 3149 w 99176"/>
                <a:gd name="connsiteY7" fmla="*/ 10206 h 39616"/>
                <a:gd name="connsiteX8" fmla="*/ 63 w 99176"/>
                <a:gd name="connsiteY8" fmla="*/ 13378 h 39616"/>
                <a:gd name="connsiteX9" fmla="*/ 20722 w 99176"/>
                <a:gd name="connsiteY9" fmla="*/ 32742 h 39616"/>
                <a:gd name="connsiteX10" fmla="*/ 51355 w 99176"/>
                <a:gd name="connsiteY10" fmla="*/ 39572 h 39616"/>
                <a:gd name="connsiteX11" fmla="*/ 77110 w 99176"/>
                <a:gd name="connsiteY11" fmla="*/ 32542 h 3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176" h="39616">
                  <a:moveTo>
                    <a:pt x="77110" y="32542"/>
                  </a:moveTo>
                  <a:cubicBezTo>
                    <a:pt x="85531" y="27942"/>
                    <a:pt x="94503" y="21074"/>
                    <a:pt x="98380" y="12006"/>
                  </a:cubicBezTo>
                  <a:cubicBezTo>
                    <a:pt x="102523" y="2310"/>
                    <a:pt x="89483" y="-4196"/>
                    <a:pt x="82997" y="3177"/>
                  </a:cubicBezTo>
                  <a:cubicBezTo>
                    <a:pt x="78473" y="8311"/>
                    <a:pt x="74996" y="13111"/>
                    <a:pt x="68776" y="16435"/>
                  </a:cubicBezTo>
                  <a:cubicBezTo>
                    <a:pt x="62613" y="19722"/>
                    <a:pt x="55708" y="21588"/>
                    <a:pt x="48716" y="21750"/>
                  </a:cubicBezTo>
                  <a:cubicBezTo>
                    <a:pt x="41115" y="21922"/>
                    <a:pt x="33581" y="20322"/>
                    <a:pt x="26285" y="18388"/>
                  </a:cubicBezTo>
                  <a:cubicBezTo>
                    <a:pt x="22332" y="17340"/>
                    <a:pt x="18503" y="15874"/>
                    <a:pt x="14836" y="14083"/>
                  </a:cubicBezTo>
                  <a:cubicBezTo>
                    <a:pt x="10969" y="12197"/>
                    <a:pt x="7540" y="10244"/>
                    <a:pt x="3149" y="10206"/>
                  </a:cubicBezTo>
                  <a:cubicBezTo>
                    <a:pt x="1482" y="10197"/>
                    <a:pt x="-366" y="11435"/>
                    <a:pt x="63" y="13378"/>
                  </a:cubicBezTo>
                  <a:cubicBezTo>
                    <a:pt x="2063" y="22617"/>
                    <a:pt x="13064" y="28456"/>
                    <a:pt x="20722" y="32742"/>
                  </a:cubicBezTo>
                  <a:cubicBezTo>
                    <a:pt x="29990" y="37933"/>
                    <a:pt x="40811" y="39953"/>
                    <a:pt x="51355" y="39572"/>
                  </a:cubicBezTo>
                  <a:cubicBezTo>
                    <a:pt x="60204" y="39248"/>
                    <a:pt x="69319" y="36800"/>
                    <a:pt x="77110" y="325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BD188024-4BD3-F8EA-2931-6D792DE3AD21}"/>
                </a:ext>
              </a:extLst>
            </p:cNvPr>
            <p:cNvSpPr/>
            <p:nvPr/>
          </p:nvSpPr>
          <p:spPr>
            <a:xfrm>
              <a:off x="4087882" y="3736838"/>
              <a:ext cx="775992" cy="1238222"/>
            </a:xfrm>
            <a:custGeom>
              <a:avLst/>
              <a:gdLst>
                <a:gd name="connsiteX0" fmla="*/ 592588 w 775992"/>
                <a:gd name="connsiteY0" fmla="*/ 624926 h 1238222"/>
                <a:gd name="connsiteX1" fmla="*/ 567080 w 775992"/>
                <a:gd name="connsiteY1" fmla="*/ 549907 h 1238222"/>
                <a:gd name="connsiteX2" fmla="*/ 547869 w 775992"/>
                <a:gd name="connsiteY2" fmla="*/ 498567 h 1238222"/>
                <a:gd name="connsiteX3" fmla="*/ 600932 w 775992"/>
                <a:gd name="connsiteY3" fmla="*/ 528838 h 1238222"/>
                <a:gd name="connsiteX4" fmla="*/ 673884 w 775992"/>
                <a:gd name="connsiteY4" fmla="*/ 536562 h 1238222"/>
                <a:gd name="connsiteX5" fmla="*/ 735682 w 775992"/>
                <a:gd name="connsiteY5" fmla="*/ 505463 h 1238222"/>
                <a:gd name="connsiteX6" fmla="*/ 747122 w 775992"/>
                <a:gd name="connsiteY6" fmla="*/ 463801 h 1238222"/>
                <a:gd name="connsiteX7" fmla="*/ 755028 w 775992"/>
                <a:gd name="connsiteY7" fmla="*/ 417833 h 1238222"/>
                <a:gd name="connsiteX8" fmla="*/ 763143 w 775992"/>
                <a:gd name="connsiteY8" fmla="*/ 327736 h 1238222"/>
                <a:gd name="connsiteX9" fmla="*/ 763353 w 775992"/>
                <a:gd name="connsiteY9" fmla="*/ 324441 h 1238222"/>
                <a:gd name="connsiteX10" fmla="*/ 764705 w 775992"/>
                <a:gd name="connsiteY10" fmla="*/ 236706 h 1238222"/>
                <a:gd name="connsiteX11" fmla="*/ 736263 w 775992"/>
                <a:gd name="connsiteY11" fmla="*/ 165183 h 1238222"/>
                <a:gd name="connsiteX12" fmla="*/ 696182 w 775992"/>
                <a:gd name="connsiteY12" fmla="*/ 166678 h 1238222"/>
                <a:gd name="connsiteX13" fmla="*/ 624754 w 775992"/>
                <a:gd name="connsiteY13" fmla="*/ 73838 h 1238222"/>
                <a:gd name="connsiteX14" fmla="*/ 409975 w 775992"/>
                <a:gd name="connsiteY14" fmla="*/ 0 h 1238222"/>
                <a:gd name="connsiteX15" fmla="*/ 195196 w 775992"/>
                <a:gd name="connsiteY15" fmla="*/ 73838 h 1238222"/>
                <a:gd name="connsiteX16" fmla="*/ 105156 w 775992"/>
                <a:gd name="connsiteY16" fmla="*/ 254451 h 1238222"/>
                <a:gd name="connsiteX17" fmla="*/ 195196 w 775992"/>
                <a:gd name="connsiteY17" fmla="*/ 435064 h 1238222"/>
                <a:gd name="connsiteX18" fmla="*/ 317849 w 775992"/>
                <a:gd name="connsiteY18" fmla="*/ 497043 h 1238222"/>
                <a:gd name="connsiteX19" fmla="*/ 213960 w 775992"/>
                <a:gd name="connsiteY19" fmla="*/ 604456 h 1238222"/>
                <a:gd name="connsiteX20" fmla="*/ 137217 w 775992"/>
                <a:gd name="connsiteY20" fmla="*/ 706193 h 1238222"/>
                <a:gd name="connsiteX21" fmla="*/ 134483 w 775992"/>
                <a:gd name="connsiteY21" fmla="*/ 707831 h 1238222"/>
                <a:gd name="connsiteX22" fmla="*/ 131340 w 775992"/>
                <a:gd name="connsiteY22" fmla="*/ 715175 h 1238222"/>
                <a:gd name="connsiteX23" fmla="*/ 117034 w 775992"/>
                <a:gd name="connsiteY23" fmla="*/ 737035 h 1238222"/>
                <a:gd name="connsiteX24" fmla="*/ 120110 w 775992"/>
                <a:gd name="connsiteY24" fmla="*/ 748408 h 1238222"/>
                <a:gd name="connsiteX25" fmla="*/ 126759 w 775992"/>
                <a:gd name="connsiteY25" fmla="*/ 750351 h 1238222"/>
                <a:gd name="connsiteX26" fmla="*/ 0 w 775992"/>
                <a:gd name="connsiteY26" fmla="*/ 750351 h 1238222"/>
                <a:gd name="connsiteX27" fmla="*/ 0 w 775992"/>
                <a:gd name="connsiteY27" fmla="*/ 1182262 h 1238222"/>
                <a:gd name="connsiteX28" fmla="*/ 34776 w 775992"/>
                <a:gd name="connsiteY28" fmla="*/ 1182262 h 1238222"/>
                <a:gd name="connsiteX29" fmla="*/ 34985 w 775992"/>
                <a:gd name="connsiteY29" fmla="*/ 1188644 h 1238222"/>
                <a:gd name="connsiteX30" fmla="*/ 35585 w 775992"/>
                <a:gd name="connsiteY30" fmla="*/ 1202674 h 1238222"/>
                <a:gd name="connsiteX31" fmla="*/ 36481 w 775992"/>
                <a:gd name="connsiteY31" fmla="*/ 1216666 h 1238222"/>
                <a:gd name="connsiteX32" fmla="*/ 37548 w 775992"/>
                <a:gd name="connsiteY32" fmla="*/ 1230630 h 1238222"/>
                <a:gd name="connsiteX33" fmla="*/ 46549 w 775992"/>
                <a:gd name="connsiteY33" fmla="*/ 1238222 h 1238222"/>
                <a:gd name="connsiteX34" fmla="*/ 55350 w 775992"/>
                <a:gd name="connsiteY34" fmla="*/ 1230411 h 1238222"/>
                <a:gd name="connsiteX35" fmla="*/ 54464 w 775992"/>
                <a:gd name="connsiteY35" fmla="*/ 1215095 h 1238222"/>
                <a:gd name="connsiteX36" fmla="*/ 53350 w 775992"/>
                <a:gd name="connsiteY36" fmla="*/ 1201141 h 1238222"/>
                <a:gd name="connsiteX37" fmla="*/ 51959 w 775992"/>
                <a:gd name="connsiteY37" fmla="*/ 1187225 h 1238222"/>
                <a:gd name="connsiteX38" fmla="*/ 51464 w 775992"/>
                <a:gd name="connsiteY38" fmla="*/ 1182272 h 1238222"/>
                <a:gd name="connsiteX39" fmla="*/ 733930 w 775992"/>
                <a:gd name="connsiteY39" fmla="*/ 1182272 h 1238222"/>
                <a:gd name="connsiteX40" fmla="*/ 733692 w 775992"/>
                <a:gd name="connsiteY40" fmla="*/ 1183900 h 1238222"/>
                <a:gd name="connsiteX41" fmla="*/ 732072 w 775992"/>
                <a:gd name="connsiteY41" fmla="*/ 1197997 h 1238222"/>
                <a:gd name="connsiteX42" fmla="*/ 730739 w 775992"/>
                <a:gd name="connsiteY42" fmla="*/ 1211637 h 1238222"/>
                <a:gd name="connsiteX43" fmla="*/ 733796 w 775992"/>
                <a:gd name="connsiteY43" fmla="*/ 1229239 h 1238222"/>
                <a:gd name="connsiteX44" fmla="*/ 741702 w 775992"/>
                <a:gd name="connsiteY44" fmla="*/ 1230211 h 1238222"/>
                <a:gd name="connsiteX45" fmla="*/ 747598 w 775992"/>
                <a:gd name="connsiteY45" fmla="*/ 1220619 h 1238222"/>
                <a:gd name="connsiteX46" fmla="*/ 747970 w 775992"/>
                <a:gd name="connsiteY46" fmla="*/ 1213266 h 1238222"/>
                <a:gd name="connsiteX47" fmla="*/ 748665 w 775992"/>
                <a:gd name="connsiteY47" fmla="*/ 1199541 h 1238222"/>
                <a:gd name="connsiteX48" fmla="*/ 749122 w 775992"/>
                <a:gd name="connsiteY48" fmla="*/ 1185786 h 1238222"/>
                <a:gd name="connsiteX49" fmla="*/ 749132 w 775992"/>
                <a:gd name="connsiteY49" fmla="*/ 1182262 h 1238222"/>
                <a:gd name="connsiteX50" fmla="*/ 775992 w 775992"/>
                <a:gd name="connsiteY50" fmla="*/ 1182262 h 1238222"/>
                <a:gd name="connsiteX51" fmla="*/ 775992 w 775992"/>
                <a:gd name="connsiteY51" fmla="*/ 1171280 h 1238222"/>
                <a:gd name="connsiteX52" fmla="*/ 775992 w 775992"/>
                <a:gd name="connsiteY52" fmla="*/ 750351 h 1238222"/>
                <a:gd name="connsiteX53" fmla="*/ 605561 w 775992"/>
                <a:gd name="connsiteY53" fmla="*/ 750351 h 1238222"/>
                <a:gd name="connsiteX54" fmla="*/ 592588 w 775992"/>
                <a:gd name="connsiteY54" fmla="*/ 624926 h 1238222"/>
                <a:gd name="connsiteX55" fmla="*/ 573024 w 775992"/>
                <a:gd name="connsiteY55" fmla="*/ 616172 h 1238222"/>
                <a:gd name="connsiteX56" fmla="*/ 592655 w 775992"/>
                <a:gd name="connsiteY56" fmla="*/ 683323 h 1238222"/>
                <a:gd name="connsiteX57" fmla="*/ 588778 w 775992"/>
                <a:gd name="connsiteY57" fmla="*/ 742655 h 1238222"/>
                <a:gd name="connsiteX58" fmla="*/ 587502 w 775992"/>
                <a:gd name="connsiteY58" fmla="*/ 750351 h 1238222"/>
                <a:gd name="connsiteX59" fmla="*/ 265881 w 775992"/>
                <a:gd name="connsiteY59" fmla="*/ 750351 h 1238222"/>
                <a:gd name="connsiteX60" fmla="*/ 266757 w 775992"/>
                <a:gd name="connsiteY60" fmla="*/ 741826 h 1238222"/>
                <a:gd name="connsiteX61" fmla="*/ 276901 w 775992"/>
                <a:gd name="connsiteY61" fmla="*/ 684562 h 1238222"/>
                <a:gd name="connsiteX62" fmla="*/ 300104 w 775992"/>
                <a:gd name="connsiteY62" fmla="*/ 621230 h 1238222"/>
                <a:gd name="connsiteX63" fmla="*/ 322669 w 775992"/>
                <a:gd name="connsiteY63" fmla="*/ 559603 h 1238222"/>
                <a:gd name="connsiteX64" fmla="*/ 341547 w 775992"/>
                <a:gd name="connsiteY64" fmla="*/ 502377 h 1238222"/>
                <a:gd name="connsiteX65" fmla="*/ 409966 w 775992"/>
                <a:gd name="connsiteY65" fmla="*/ 508883 h 1238222"/>
                <a:gd name="connsiteX66" fmla="*/ 530676 w 775992"/>
                <a:gd name="connsiteY66" fmla="*/ 488118 h 1238222"/>
                <a:gd name="connsiteX67" fmla="*/ 549669 w 775992"/>
                <a:gd name="connsiteY67" fmla="*/ 545906 h 1238222"/>
                <a:gd name="connsiteX68" fmla="*/ 573024 w 775992"/>
                <a:gd name="connsiteY68" fmla="*/ 616172 h 1238222"/>
                <a:gd name="connsiteX69" fmla="*/ 742540 w 775992"/>
                <a:gd name="connsiteY69" fmla="*/ 404098 h 1238222"/>
                <a:gd name="connsiteX70" fmla="*/ 729120 w 775992"/>
                <a:gd name="connsiteY70" fmla="*/ 480622 h 1238222"/>
                <a:gd name="connsiteX71" fmla="*/ 714537 w 775992"/>
                <a:gd name="connsiteY71" fmla="*/ 511150 h 1238222"/>
                <a:gd name="connsiteX72" fmla="*/ 680276 w 775992"/>
                <a:gd name="connsiteY72" fmla="*/ 522113 h 1238222"/>
                <a:gd name="connsiteX73" fmla="*/ 608571 w 775992"/>
                <a:gd name="connsiteY73" fmla="*/ 517674 h 1238222"/>
                <a:gd name="connsiteX74" fmla="*/ 544573 w 775992"/>
                <a:gd name="connsiteY74" fmla="*/ 485927 h 1238222"/>
                <a:gd name="connsiteX75" fmla="*/ 541877 w 775992"/>
                <a:gd name="connsiteY75" fmla="*/ 485680 h 1238222"/>
                <a:gd name="connsiteX76" fmla="*/ 541163 w 775992"/>
                <a:gd name="connsiteY76" fmla="*/ 484203 h 1238222"/>
                <a:gd name="connsiteX77" fmla="*/ 624754 w 775992"/>
                <a:gd name="connsiteY77" fmla="*/ 435054 h 1238222"/>
                <a:gd name="connsiteX78" fmla="*/ 711813 w 775992"/>
                <a:gd name="connsiteY78" fmla="*/ 289674 h 1238222"/>
                <a:gd name="connsiteX79" fmla="*/ 747560 w 775992"/>
                <a:gd name="connsiteY79" fmla="*/ 331803 h 1238222"/>
                <a:gd name="connsiteX80" fmla="*/ 742540 w 775992"/>
                <a:gd name="connsiteY80" fmla="*/ 404098 h 1238222"/>
                <a:gd name="connsiteX81" fmla="*/ 706298 w 775992"/>
                <a:gd name="connsiteY81" fmla="*/ 179108 h 1238222"/>
                <a:gd name="connsiteX82" fmla="*/ 731653 w 775992"/>
                <a:gd name="connsiteY82" fmla="*/ 184985 h 1238222"/>
                <a:gd name="connsiteX83" fmla="*/ 749322 w 775992"/>
                <a:gd name="connsiteY83" fmla="*/ 251993 h 1238222"/>
                <a:gd name="connsiteX84" fmla="*/ 748636 w 775992"/>
                <a:gd name="connsiteY84" fmla="*/ 308600 h 1238222"/>
                <a:gd name="connsiteX85" fmla="*/ 714708 w 775992"/>
                <a:gd name="connsiteY85" fmla="*/ 257223 h 1238222"/>
                <a:gd name="connsiteX86" fmla="*/ 714794 w 775992"/>
                <a:gd name="connsiteY86" fmla="*/ 254451 h 1238222"/>
                <a:gd name="connsiteX87" fmla="*/ 703745 w 775992"/>
                <a:gd name="connsiteY87" fmla="*/ 186547 h 1238222"/>
                <a:gd name="connsiteX88" fmla="*/ 706298 w 775992"/>
                <a:gd name="connsiteY88" fmla="*/ 179108 h 1238222"/>
                <a:gd name="connsiteX89" fmla="*/ 127121 w 775992"/>
                <a:gd name="connsiteY89" fmla="*/ 254441 h 1238222"/>
                <a:gd name="connsiteX90" fmla="*/ 209207 w 775992"/>
                <a:gd name="connsiteY90" fmla="*/ 90735 h 1238222"/>
                <a:gd name="connsiteX91" fmla="*/ 409975 w 775992"/>
                <a:gd name="connsiteY91" fmla="*/ 21955 h 1238222"/>
                <a:gd name="connsiteX92" fmla="*/ 610743 w 775992"/>
                <a:gd name="connsiteY92" fmla="*/ 90735 h 1238222"/>
                <a:gd name="connsiteX93" fmla="*/ 687076 w 775992"/>
                <a:gd name="connsiteY93" fmla="*/ 207607 h 1238222"/>
                <a:gd name="connsiteX94" fmla="*/ 692553 w 775992"/>
                <a:gd name="connsiteY94" fmla="*/ 245164 h 1238222"/>
                <a:gd name="connsiteX95" fmla="*/ 692839 w 775992"/>
                <a:gd name="connsiteY95" fmla="*/ 254441 h 1238222"/>
                <a:gd name="connsiteX96" fmla="*/ 610753 w 775992"/>
                <a:gd name="connsiteY96" fmla="*/ 418138 h 1238222"/>
                <a:gd name="connsiteX97" fmla="*/ 409985 w 775992"/>
                <a:gd name="connsiteY97" fmla="*/ 486918 h 1238222"/>
                <a:gd name="connsiteX98" fmla="*/ 209217 w 775992"/>
                <a:gd name="connsiteY98" fmla="*/ 418138 h 1238222"/>
                <a:gd name="connsiteX99" fmla="*/ 127121 w 775992"/>
                <a:gd name="connsiteY99" fmla="*/ 254441 h 1238222"/>
                <a:gd name="connsiteX100" fmla="*/ 145761 w 775992"/>
                <a:gd name="connsiteY100" fmla="*/ 719766 h 1238222"/>
                <a:gd name="connsiteX101" fmla="*/ 193986 w 775992"/>
                <a:gd name="connsiteY101" fmla="*/ 700726 h 1238222"/>
                <a:gd name="connsiteX102" fmla="*/ 218799 w 775992"/>
                <a:gd name="connsiteY102" fmla="*/ 704545 h 1238222"/>
                <a:gd name="connsiteX103" fmla="*/ 212265 w 775992"/>
                <a:gd name="connsiteY103" fmla="*/ 725243 h 1238222"/>
                <a:gd name="connsiteX104" fmla="*/ 134674 w 775992"/>
                <a:gd name="connsiteY104" fmla="*/ 737016 h 1238222"/>
                <a:gd name="connsiteX105" fmla="*/ 145761 w 775992"/>
                <a:gd name="connsiteY105" fmla="*/ 719766 h 1238222"/>
                <a:gd name="connsiteX106" fmla="*/ 234610 w 775992"/>
                <a:gd name="connsiteY106" fmla="*/ 722243 h 1238222"/>
                <a:gd name="connsiteX107" fmla="*/ 204226 w 775992"/>
                <a:gd name="connsiteY107" fmla="*/ 683819 h 1238222"/>
                <a:gd name="connsiteX108" fmla="*/ 164230 w 775992"/>
                <a:gd name="connsiteY108" fmla="*/ 692534 h 1238222"/>
                <a:gd name="connsiteX109" fmla="*/ 223923 w 775992"/>
                <a:gd name="connsiteY109" fmla="*/ 614067 h 1238222"/>
                <a:gd name="connsiteX110" fmla="*/ 277663 w 775992"/>
                <a:gd name="connsiteY110" fmla="*/ 554069 h 1238222"/>
                <a:gd name="connsiteX111" fmla="*/ 323974 w 775992"/>
                <a:gd name="connsiteY111" fmla="*/ 508054 h 1238222"/>
                <a:gd name="connsiteX112" fmla="*/ 305248 w 775992"/>
                <a:gd name="connsiteY112" fmla="*/ 556365 h 1238222"/>
                <a:gd name="connsiteX113" fmla="*/ 279968 w 775992"/>
                <a:gd name="connsiteY113" fmla="*/ 624754 h 1238222"/>
                <a:gd name="connsiteX114" fmla="*/ 255327 w 775992"/>
                <a:gd name="connsiteY114" fmla="*/ 691429 h 1238222"/>
                <a:gd name="connsiteX115" fmla="*/ 250679 w 775992"/>
                <a:gd name="connsiteY115" fmla="*/ 748760 h 1238222"/>
                <a:gd name="connsiteX116" fmla="*/ 251803 w 775992"/>
                <a:gd name="connsiteY116" fmla="*/ 750360 h 1238222"/>
                <a:gd name="connsiteX117" fmla="*/ 200168 w 775992"/>
                <a:gd name="connsiteY117" fmla="*/ 750360 h 1238222"/>
                <a:gd name="connsiteX118" fmla="*/ 234610 w 775992"/>
                <a:gd name="connsiteY118" fmla="*/ 722243 h 1238222"/>
                <a:gd name="connsiteX119" fmla="*/ 754018 w 775992"/>
                <a:gd name="connsiteY119" fmla="*/ 1160307 h 1238222"/>
                <a:gd name="connsiteX120" fmla="*/ 21965 w 775992"/>
                <a:gd name="connsiteY120" fmla="*/ 1160307 h 1238222"/>
                <a:gd name="connsiteX121" fmla="*/ 21965 w 775992"/>
                <a:gd name="connsiteY121" fmla="*/ 772316 h 1238222"/>
                <a:gd name="connsiteX122" fmla="*/ 754018 w 775992"/>
                <a:gd name="connsiteY122" fmla="*/ 772316 h 1238222"/>
                <a:gd name="connsiteX123" fmla="*/ 754018 w 775992"/>
                <a:gd name="connsiteY123" fmla="*/ 1160307 h 123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775992" h="1238222">
                  <a:moveTo>
                    <a:pt x="592588" y="624926"/>
                  </a:moveTo>
                  <a:cubicBezTo>
                    <a:pt x="584425" y="599808"/>
                    <a:pt x="575920" y="574796"/>
                    <a:pt x="567080" y="549907"/>
                  </a:cubicBezTo>
                  <a:cubicBezTo>
                    <a:pt x="561032" y="532876"/>
                    <a:pt x="555165" y="515331"/>
                    <a:pt x="547869" y="498567"/>
                  </a:cubicBezTo>
                  <a:cubicBezTo>
                    <a:pt x="562185" y="513179"/>
                    <a:pt x="581625" y="522532"/>
                    <a:pt x="600932" y="528838"/>
                  </a:cubicBezTo>
                  <a:cubicBezTo>
                    <a:pt x="624392" y="536496"/>
                    <a:pt x="649319" y="539201"/>
                    <a:pt x="673884" y="536562"/>
                  </a:cubicBezTo>
                  <a:cubicBezTo>
                    <a:pt x="696801" y="534105"/>
                    <a:pt x="725319" y="528676"/>
                    <a:pt x="735682" y="505463"/>
                  </a:cubicBezTo>
                  <a:cubicBezTo>
                    <a:pt x="741436" y="492576"/>
                    <a:pt x="744160" y="477536"/>
                    <a:pt x="747122" y="463801"/>
                  </a:cubicBezTo>
                  <a:cubicBezTo>
                    <a:pt x="750408" y="448589"/>
                    <a:pt x="752923" y="433245"/>
                    <a:pt x="755028" y="417833"/>
                  </a:cubicBezTo>
                  <a:cubicBezTo>
                    <a:pt x="759114" y="387934"/>
                    <a:pt x="761381" y="357854"/>
                    <a:pt x="763143" y="327736"/>
                  </a:cubicBezTo>
                  <a:cubicBezTo>
                    <a:pt x="763419" y="326660"/>
                    <a:pt x="763495" y="325555"/>
                    <a:pt x="763353" y="324441"/>
                  </a:cubicBezTo>
                  <a:cubicBezTo>
                    <a:pt x="765029" y="295342"/>
                    <a:pt x="767477" y="265805"/>
                    <a:pt x="764705" y="236706"/>
                  </a:cubicBezTo>
                  <a:cubicBezTo>
                    <a:pt x="762429" y="212788"/>
                    <a:pt x="756399" y="180985"/>
                    <a:pt x="736263" y="165183"/>
                  </a:cubicBezTo>
                  <a:cubicBezTo>
                    <a:pt x="722814" y="154629"/>
                    <a:pt x="705984" y="156229"/>
                    <a:pt x="696182" y="166678"/>
                  </a:cubicBezTo>
                  <a:cubicBezTo>
                    <a:pt x="680609" y="131274"/>
                    <a:pt x="655949" y="99651"/>
                    <a:pt x="624754" y="73838"/>
                  </a:cubicBezTo>
                  <a:cubicBezTo>
                    <a:pt x="569462" y="28042"/>
                    <a:pt x="493576" y="19"/>
                    <a:pt x="409975" y="0"/>
                  </a:cubicBezTo>
                  <a:cubicBezTo>
                    <a:pt x="326374" y="10"/>
                    <a:pt x="250488" y="28042"/>
                    <a:pt x="195196" y="73838"/>
                  </a:cubicBezTo>
                  <a:cubicBezTo>
                    <a:pt x="139932" y="119567"/>
                    <a:pt x="105146" y="183537"/>
                    <a:pt x="105156" y="254451"/>
                  </a:cubicBezTo>
                  <a:cubicBezTo>
                    <a:pt x="105146" y="325364"/>
                    <a:pt x="139932" y="389334"/>
                    <a:pt x="195196" y="435064"/>
                  </a:cubicBezTo>
                  <a:cubicBezTo>
                    <a:pt x="229257" y="463277"/>
                    <a:pt x="271158" y="484718"/>
                    <a:pt x="317849" y="497043"/>
                  </a:cubicBezTo>
                  <a:cubicBezTo>
                    <a:pt x="279692" y="528599"/>
                    <a:pt x="245678" y="566899"/>
                    <a:pt x="213960" y="604456"/>
                  </a:cubicBezTo>
                  <a:cubicBezTo>
                    <a:pt x="186538" y="636937"/>
                    <a:pt x="160973" y="670951"/>
                    <a:pt x="137217" y="706193"/>
                  </a:cubicBezTo>
                  <a:cubicBezTo>
                    <a:pt x="136312" y="706746"/>
                    <a:pt x="135369" y="707269"/>
                    <a:pt x="134483" y="707831"/>
                  </a:cubicBezTo>
                  <a:cubicBezTo>
                    <a:pt x="131407" y="709756"/>
                    <a:pt x="130664" y="712575"/>
                    <a:pt x="131340" y="715175"/>
                  </a:cubicBezTo>
                  <a:cubicBezTo>
                    <a:pt x="126540" y="722443"/>
                    <a:pt x="121682" y="729672"/>
                    <a:pt x="117034" y="737035"/>
                  </a:cubicBezTo>
                  <a:cubicBezTo>
                    <a:pt x="114710" y="740721"/>
                    <a:pt x="115157" y="746855"/>
                    <a:pt x="120110" y="748408"/>
                  </a:cubicBezTo>
                  <a:cubicBezTo>
                    <a:pt x="122311" y="749094"/>
                    <a:pt x="124530" y="749732"/>
                    <a:pt x="126759" y="750351"/>
                  </a:cubicBezTo>
                  <a:lnTo>
                    <a:pt x="0" y="750351"/>
                  </a:lnTo>
                  <a:lnTo>
                    <a:pt x="0" y="1182262"/>
                  </a:lnTo>
                  <a:lnTo>
                    <a:pt x="34776" y="1182262"/>
                  </a:lnTo>
                  <a:cubicBezTo>
                    <a:pt x="34795" y="1184386"/>
                    <a:pt x="34900" y="1186520"/>
                    <a:pt x="34985" y="1188644"/>
                  </a:cubicBezTo>
                  <a:cubicBezTo>
                    <a:pt x="35176" y="1193321"/>
                    <a:pt x="35300" y="1198007"/>
                    <a:pt x="35585" y="1202674"/>
                  </a:cubicBezTo>
                  <a:cubicBezTo>
                    <a:pt x="35862" y="1207341"/>
                    <a:pt x="36185" y="1211999"/>
                    <a:pt x="36481" y="1216666"/>
                  </a:cubicBezTo>
                  <a:cubicBezTo>
                    <a:pt x="36767" y="1221200"/>
                    <a:pt x="36538" y="1226201"/>
                    <a:pt x="37548" y="1230630"/>
                  </a:cubicBezTo>
                  <a:cubicBezTo>
                    <a:pt x="38548" y="1235030"/>
                    <a:pt x="41862" y="1238269"/>
                    <a:pt x="46549" y="1238222"/>
                  </a:cubicBezTo>
                  <a:cubicBezTo>
                    <a:pt x="50825" y="1238174"/>
                    <a:pt x="54988" y="1234888"/>
                    <a:pt x="55350" y="1230411"/>
                  </a:cubicBezTo>
                  <a:cubicBezTo>
                    <a:pt x="55759" y="1225391"/>
                    <a:pt x="54864" y="1220105"/>
                    <a:pt x="54464" y="1215095"/>
                  </a:cubicBezTo>
                  <a:cubicBezTo>
                    <a:pt x="54092" y="1210447"/>
                    <a:pt x="53721" y="1205789"/>
                    <a:pt x="53350" y="1201141"/>
                  </a:cubicBezTo>
                  <a:cubicBezTo>
                    <a:pt x="52978" y="1196492"/>
                    <a:pt x="52435" y="1191863"/>
                    <a:pt x="51959" y="1187225"/>
                  </a:cubicBezTo>
                  <a:cubicBezTo>
                    <a:pt x="51797" y="1185624"/>
                    <a:pt x="51645" y="1183948"/>
                    <a:pt x="51464" y="1182272"/>
                  </a:cubicBezTo>
                  <a:lnTo>
                    <a:pt x="733930" y="1182272"/>
                  </a:lnTo>
                  <a:cubicBezTo>
                    <a:pt x="733854" y="1182814"/>
                    <a:pt x="733768" y="1183386"/>
                    <a:pt x="733692" y="1183900"/>
                  </a:cubicBezTo>
                  <a:cubicBezTo>
                    <a:pt x="732987" y="1188587"/>
                    <a:pt x="732530" y="1193282"/>
                    <a:pt x="732072" y="1197997"/>
                  </a:cubicBezTo>
                  <a:cubicBezTo>
                    <a:pt x="731625" y="1202541"/>
                    <a:pt x="731177" y="1207094"/>
                    <a:pt x="730739" y="1211637"/>
                  </a:cubicBezTo>
                  <a:cubicBezTo>
                    <a:pt x="730158" y="1217514"/>
                    <a:pt x="728110" y="1225220"/>
                    <a:pt x="733796" y="1229239"/>
                  </a:cubicBezTo>
                  <a:cubicBezTo>
                    <a:pt x="736016" y="1230801"/>
                    <a:pt x="739159" y="1231497"/>
                    <a:pt x="741702" y="1230211"/>
                  </a:cubicBezTo>
                  <a:cubicBezTo>
                    <a:pt x="745712" y="1228182"/>
                    <a:pt x="747370" y="1224982"/>
                    <a:pt x="747598" y="1220619"/>
                  </a:cubicBezTo>
                  <a:cubicBezTo>
                    <a:pt x="747722" y="1218171"/>
                    <a:pt x="747846" y="1215714"/>
                    <a:pt x="747970" y="1213266"/>
                  </a:cubicBezTo>
                  <a:cubicBezTo>
                    <a:pt x="748198" y="1208694"/>
                    <a:pt x="748436" y="1204112"/>
                    <a:pt x="748665" y="1199541"/>
                  </a:cubicBezTo>
                  <a:cubicBezTo>
                    <a:pt x="748894" y="1194950"/>
                    <a:pt x="749122" y="1190387"/>
                    <a:pt x="749122" y="1185786"/>
                  </a:cubicBezTo>
                  <a:cubicBezTo>
                    <a:pt x="749122" y="1184634"/>
                    <a:pt x="749141" y="1183443"/>
                    <a:pt x="749132" y="1182262"/>
                  </a:cubicBezTo>
                  <a:lnTo>
                    <a:pt x="775992" y="1182262"/>
                  </a:lnTo>
                  <a:lnTo>
                    <a:pt x="775992" y="1171280"/>
                  </a:lnTo>
                  <a:lnTo>
                    <a:pt x="775992" y="750351"/>
                  </a:lnTo>
                  <a:lnTo>
                    <a:pt x="605561" y="750351"/>
                  </a:lnTo>
                  <a:cubicBezTo>
                    <a:pt x="627850" y="711698"/>
                    <a:pt x="605076" y="663340"/>
                    <a:pt x="592588" y="624926"/>
                  </a:cubicBezTo>
                  <a:close/>
                  <a:moveTo>
                    <a:pt x="573024" y="616172"/>
                  </a:moveTo>
                  <a:cubicBezTo>
                    <a:pt x="580044" y="638347"/>
                    <a:pt x="587388" y="660663"/>
                    <a:pt x="592655" y="683323"/>
                  </a:cubicBezTo>
                  <a:cubicBezTo>
                    <a:pt x="597160" y="702707"/>
                    <a:pt x="600475" y="725110"/>
                    <a:pt x="588778" y="742655"/>
                  </a:cubicBezTo>
                  <a:cubicBezTo>
                    <a:pt x="587035" y="745265"/>
                    <a:pt x="586807" y="747970"/>
                    <a:pt x="587502" y="750351"/>
                  </a:cubicBezTo>
                  <a:lnTo>
                    <a:pt x="265881" y="750351"/>
                  </a:lnTo>
                  <a:cubicBezTo>
                    <a:pt x="267595" y="748274"/>
                    <a:pt x="268243" y="745322"/>
                    <a:pt x="266757" y="741826"/>
                  </a:cubicBezTo>
                  <a:cubicBezTo>
                    <a:pt x="258813" y="723157"/>
                    <a:pt x="270462" y="702126"/>
                    <a:pt x="276901" y="684562"/>
                  </a:cubicBezTo>
                  <a:cubicBezTo>
                    <a:pt x="284636" y="663454"/>
                    <a:pt x="292370" y="642338"/>
                    <a:pt x="300104" y="621230"/>
                  </a:cubicBezTo>
                  <a:cubicBezTo>
                    <a:pt x="307629" y="600694"/>
                    <a:pt x="315363" y="580225"/>
                    <a:pt x="322669" y="559603"/>
                  </a:cubicBezTo>
                  <a:cubicBezTo>
                    <a:pt x="329260" y="541011"/>
                    <a:pt x="337299" y="521837"/>
                    <a:pt x="341547" y="502377"/>
                  </a:cubicBezTo>
                  <a:cubicBezTo>
                    <a:pt x="363560" y="506587"/>
                    <a:pt x="386439" y="508883"/>
                    <a:pt x="409966" y="508883"/>
                  </a:cubicBezTo>
                  <a:cubicBezTo>
                    <a:pt x="452818" y="508873"/>
                    <a:pt x="493614" y="501463"/>
                    <a:pt x="530676" y="488118"/>
                  </a:cubicBezTo>
                  <a:cubicBezTo>
                    <a:pt x="535743" y="507711"/>
                    <a:pt x="543049" y="526866"/>
                    <a:pt x="549669" y="545906"/>
                  </a:cubicBezTo>
                  <a:cubicBezTo>
                    <a:pt x="557794" y="569223"/>
                    <a:pt x="565576" y="592646"/>
                    <a:pt x="573024" y="616172"/>
                  </a:cubicBezTo>
                  <a:close/>
                  <a:moveTo>
                    <a:pt x="742540" y="404098"/>
                  </a:moveTo>
                  <a:cubicBezTo>
                    <a:pt x="739807" y="429854"/>
                    <a:pt x="735568" y="455524"/>
                    <a:pt x="729120" y="480622"/>
                  </a:cubicBezTo>
                  <a:cubicBezTo>
                    <a:pt x="726377" y="491299"/>
                    <a:pt x="724062" y="504301"/>
                    <a:pt x="714537" y="511150"/>
                  </a:cubicBezTo>
                  <a:cubicBezTo>
                    <a:pt x="705183" y="517884"/>
                    <a:pt x="691420" y="520284"/>
                    <a:pt x="680276" y="522113"/>
                  </a:cubicBezTo>
                  <a:cubicBezTo>
                    <a:pt x="656473" y="526018"/>
                    <a:pt x="631746" y="524342"/>
                    <a:pt x="608571" y="517674"/>
                  </a:cubicBezTo>
                  <a:cubicBezTo>
                    <a:pt x="585226" y="510959"/>
                    <a:pt x="565385" y="497977"/>
                    <a:pt x="544573" y="485927"/>
                  </a:cubicBezTo>
                  <a:cubicBezTo>
                    <a:pt x="543677" y="485404"/>
                    <a:pt x="542706" y="485394"/>
                    <a:pt x="541877" y="485680"/>
                  </a:cubicBezTo>
                  <a:cubicBezTo>
                    <a:pt x="541630" y="485194"/>
                    <a:pt x="541411" y="484689"/>
                    <a:pt x="541163" y="484203"/>
                  </a:cubicBezTo>
                  <a:cubicBezTo>
                    <a:pt x="572272" y="471821"/>
                    <a:pt x="600494" y="455152"/>
                    <a:pt x="624754" y="435054"/>
                  </a:cubicBezTo>
                  <a:cubicBezTo>
                    <a:pt x="670693" y="397040"/>
                    <a:pt x="702402" y="346405"/>
                    <a:pt x="711813" y="289674"/>
                  </a:cubicBezTo>
                  <a:cubicBezTo>
                    <a:pt x="721471" y="305571"/>
                    <a:pt x="733549" y="319945"/>
                    <a:pt x="747560" y="331803"/>
                  </a:cubicBezTo>
                  <a:cubicBezTo>
                    <a:pt x="746493" y="355940"/>
                    <a:pt x="745084" y="380067"/>
                    <a:pt x="742540" y="404098"/>
                  </a:cubicBezTo>
                  <a:close/>
                  <a:moveTo>
                    <a:pt x="706298" y="179108"/>
                  </a:moveTo>
                  <a:cubicBezTo>
                    <a:pt x="713203" y="168345"/>
                    <a:pt x="726643" y="177841"/>
                    <a:pt x="731653" y="184985"/>
                  </a:cubicBezTo>
                  <a:cubicBezTo>
                    <a:pt x="744836" y="203797"/>
                    <a:pt x="748151" y="229638"/>
                    <a:pt x="749322" y="251993"/>
                  </a:cubicBezTo>
                  <a:cubicBezTo>
                    <a:pt x="750313" y="270805"/>
                    <a:pt x="749522" y="289731"/>
                    <a:pt x="748636" y="308600"/>
                  </a:cubicBezTo>
                  <a:cubicBezTo>
                    <a:pt x="733873" y="294018"/>
                    <a:pt x="722443" y="276387"/>
                    <a:pt x="714708" y="257223"/>
                  </a:cubicBezTo>
                  <a:cubicBezTo>
                    <a:pt x="714718" y="256299"/>
                    <a:pt x="714794" y="255384"/>
                    <a:pt x="714794" y="254451"/>
                  </a:cubicBezTo>
                  <a:cubicBezTo>
                    <a:pt x="714794" y="230905"/>
                    <a:pt x="710889" y="208150"/>
                    <a:pt x="703745" y="186547"/>
                  </a:cubicBezTo>
                  <a:cubicBezTo>
                    <a:pt x="704231" y="183728"/>
                    <a:pt x="705002" y="181137"/>
                    <a:pt x="706298" y="179108"/>
                  </a:cubicBezTo>
                  <a:close/>
                  <a:moveTo>
                    <a:pt x="127121" y="254441"/>
                  </a:moveTo>
                  <a:cubicBezTo>
                    <a:pt x="127130" y="190890"/>
                    <a:pt x="158125" y="133122"/>
                    <a:pt x="209207" y="90735"/>
                  </a:cubicBezTo>
                  <a:cubicBezTo>
                    <a:pt x="260261" y="48416"/>
                    <a:pt x="331299" y="21936"/>
                    <a:pt x="409975" y="21955"/>
                  </a:cubicBezTo>
                  <a:cubicBezTo>
                    <a:pt x="488652" y="21945"/>
                    <a:pt x="559689" y="48416"/>
                    <a:pt x="610743" y="90735"/>
                  </a:cubicBezTo>
                  <a:cubicBezTo>
                    <a:pt x="648938" y="122434"/>
                    <a:pt x="675894" y="162725"/>
                    <a:pt x="687076" y="207607"/>
                  </a:cubicBezTo>
                  <a:cubicBezTo>
                    <a:pt x="687381" y="220275"/>
                    <a:pt x="689219" y="232896"/>
                    <a:pt x="692553" y="245164"/>
                  </a:cubicBezTo>
                  <a:cubicBezTo>
                    <a:pt x="692696" y="248250"/>
                    <a:pt x="692839" y="251327"/>
                    <a:pt x="692839" y="254441"/>
                  </a:cubicBezTo>
                  <a:cubicBezTo>
                    <a:pt x="692830" y="317992"/>
                    <a:pt x="661835" y="375752"/>
                    <a:pt x="610753" y="418138"/>
                  </a:cubicBezTo>
                  <a:cubicBezTo>
                    <a:pt x="559699" y="460458"/>
                    <a:pt x="488661" y="486937"/>
                    <a:pt x="409985" y="486918"/>
                  </a:cubicBezTo>
                  <a:cubicBezTo>
                    <a:pt x="331308" y="486928"/>
                    <a:pt x="260271" y="460458"/>
                    <a:pt x="209217" y="418138"/>
                  </a:cubicBezTo>
                  <a:cubicBezTo>
                    <a:pt x="158125" y="375761"/>
                    <a:pt x="127130" y="317992"/>
                    <a:pt x="127121" y="254441"/>
                  </a:cubicBezTo>
                  <a:close/>
                  <a:moveTo>
                    <a:pt x="145761" y="719766"/>
                  </a:moveTo>
                  <a:cubicBezTo>
                    <a:pt x="160515" y="710632"/>
                    <a:pt x="176908" y="703897"/>
                    <a:pt x="193986" y="700726"/>
                  </a:cubicBezTo>
                  <a:cubicBezTo>
                    <a:pt x="201930" y="699249"/>
                    <a:pt x="212646" y="697868"/>
                    <a:pt x="218799" y="704545"/>
                  </a:cubicBezTo>
                  <a:cubicBezTo>
                    <a:pt x="225476" y="711784"/>
                    <a:pt x="217989" y="720242"/>
                    <a:pt x="212265" y="725243"/>
                  </a:cubicBezTo>
                  <a:cubicBezTo>
                    <a:pt x="191557" y="743360"/>
                    <a:pt x="160658" y="743122"/>
                    <a:pt x="134674" y="737016"/>
                  </a:cubicBezTo>
                  <a:cubicBezTo>
                    <a:pt x="138322" y="731225"/>
                    <a:pt x="142008" y="725481"/>
                    <a:pt x="145761" y="719766"/>
                  </a:cubicBezTo>
                  <a:close/>
                  <a:moveTo>
                    <a:pt x="234610" y="722243"/>
                  </a:moveTo>
                  <a:cubicBezTo>
                    <a:pt x="244859" y="700831"/>
                    <a:pt x="224504" y="683800"/>
                    <a:pt x="204226" y="683819"/>
                  </a:cubicBezTo>
                  <a:cubicBezTo>
                    <a:pt x="190805" y="683838"/>
                    <a:pt x="177175" y="687334"/>
                    <a:pt x="164230" y="692534"/>
                  </a:cubicBezTo>
                  <a:cubicBezTo>
                    <a:pt x="183032" y="665569"/>
                    <a:pt x="202844" y="639318"/>
                    <a:pt x="223923" y="614067"/>
                  </a:cubicBezTo>
                  <a:cubicBezTo>
                    <a:pt x="241135" y="593455"/>
                    <a:pt x="259061" y="573434"/>
                    <a:pt x="277663" y="554069"/>
                  </a:cubicBezTo>
                  <a:cubicBezTo>
                    <a:pt x="292741" y="538363"/>
                    <a:pt x="308581" y="523427"/>
                    <a:pt x="323974" y="508054"/>
                  </a:cubicBezTo>
                  <a:cubicBezTo>
                    <a:pt x="316773" y="523732"/>
                    <a:pt x="311210" y="540515"/>
                    <a:pt x="305248" y="556365"/>
                  </a:cubicBezTo>
                  <a:cubicBezTo>
                    <a:pt x="296694" y="579111"/>
                    <a:pt x="288398" y="601961"/>
                    <a:pt x="279968" y="624754"/>
                  </a:cubicBezTo>
                  <a:cubicBezTo>
                    <a:pt x="271758" y="646976"/>
                    <a:pt x="263538" y="669207"/>
                    <a:pt x="255327" y="691429"/>
                  </a:cubicBezTo>
                  <a:cubicBezTo>
                    <a:pt x="248793" y="709108"/>
                    <a:pt x="240392" y="730806"/>
                    <a:pt x="250679" y="748760"/>
                  </a:cubicBezTo>
                  <a:cubicBezTo>
                    <a:pt x="251022" y="749351"/>
                    <a:pt x="251393" y="749884"/>
                    <a:pt x="251803" y="750360"/>
                  </a:cubicBezTo>
                  <a:lnTo>
                    <a:pt x="200168" y="750360"/>
                  </a:lnTo>
                  <a:cubicBezTo>
                    <a:pt x="214513" y="745026"/>
                    <a:pt x="228114" y="735816"/>
                    <a:pt x="234610" y="722243"/>
                  </a:cubicBezTo>
                  <a:close/>
                  <a:moveTo>
                    <a:pt x="754018" y="1160307"/>
                  </a:moveTo>
                  <a:lnTo>
                    <a:pt x="21965" y="1160307"/>
                  </a:lnTo>
                  <a:lnTo>
                    <a:pt x="21965" y="772316"/>
                  </a:lnTo>
                  <a:lnTo>
                    <a:pt x="754018" y="772316"/>
                  </a:lnTo>
                  <a:lnTo>
                    <a:pt x="754018" y="1160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EF21C6E-ADD4-532F-BC3A-A0D3C53C0BE3}"/>
                </a:ext>
              </a:extLst>
            </p:cNvPr>
            <p:cNvSpPr/>
            <p:nvPr/>
          </p:nvSpPr>
          <p:spPr>
            <a:xfrm>
              <a:off x="4791812" y="3794644"/>
              <a:ext cx="47844" cy="59341"/>
            </a:xfrm>
            <a:custGeom>
              <a:avLst/>
              <a:gdLst>
                <a:gd name="connsiteX0" fmla="*/ 187 w 47844"/>
                <a:gd name="connsiteY0" fmla="*/ 55751 h 59341"/>
                <a:gd name="connsiteX1" fmla="*/ 4997 w 47844"/>
                <a:gd name="connsiteY1" fmla="*/ 59323 h 59341"/>
                <a:gd name="connsiteX2" fmla="*/ 17837 w 47844"/>
                <a:gd name="connsiteY2" fmla="*/ 49988 h 59341"/>
                <a:gd name="connsiteX3" fmla="*/ 27933 w 47844"/>
                <a:gd name="connsiteY3" fmla="*/ 38282 h 59341"/>
                <a:gd name="connsiteX4" fmla="*/ 37134 w 47844"/>
                <a:gd name="connsiteY4" fmla="*/ 26461 h 59341"/>
                <a:gd name="connsiteX5" fmla="*/ 47012 w 47844"/>
                <a:gd name="connsiteY5" fmla="*/ 12736 h 59341"/>
                <a:gd name="connsiteX6" fmla="*/ 43021 w 47844"/>
                <a:gd name="connsiteY6" fmla="*/ 1239 h 59341"/>
                <a:gd name="connsiteX7" fmla="*/ 31076 w 47844"/>
                <a:gd name="connsiteY7" fmla="*/ 3592 h 59341"/>
                <a:gd name="connsiteX8" fmla="*/ 22189 w 47844"/>
                <a:gd name="connsiteY8" fmla="*/ 15651 h 59341"/>
                <a:gd name="connsiteX9" fmla="*/ 13541 w 47844"/>
                <a:gd name="connsiteY9" fmla="*/ 27890 h 59341"/>
                <a:gd name="connsiteX10" fmla="*/ 5759 w 47844"/>
                <a:gd name="connsiteY10" fmla="*/ 40216 h 59341"/>
                <a:gd name="connsiteX11" fmla="*/ 187 w 47844"/>
                <a:gd name="connsiteY11" fmla="*/ 55751 h 5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44" h="59341">
                  <a:moveTo>
                    <a:pt x="187" y="55751"/>
                  </a:moveTo>
                  <a:cubicBezTo>
                    <a:pt x="682" y="58094"/>
                    <a:pt x="2587" y="59523"/>
                    <a:pt x="4997" y="59323"/>
                  </a:cubicBezTo>
                  <a:cubicBezTo>
                    <a:pt x="10064" y="58885"/>
                    <a:pt x="14731" y="53570"/>
                    <a:pt x="17837" y="49988"/>
                  </a:cubicBezTo>
                  <a:cubicBezTo>
                    <a:pt x="21208" y="46102"/>
                    <a:pt x="24733" y="42311"/>
                    <a:pt x="27933" y="38282"/>
                  </a:cubicBezTo>
                  <a:cubicBezTo>
                    <a:pt x="31038" y="34377"/>
                    <a:pt x="34067" y="30405"/>
                    <a:pt x="37134" y="26461"/>
                  </a:cubicBezTo>
                  <a:cubicBezTo>
                    <a:pt x="40592" y="22023"/>
                    <a:pt x="44249" y="17651"/>
                    <a:pt x="47012" y="12736"/>
                  </a:cubicBezTo>
                  <a:cubicBezTo>
                    <a:pt x="49269" y="8726"/>
                    <a:pt x="46602" y="3287"/>
                    <a:pt x="43021" y="1239"/>
                  </a:cubicBezTo>
                  <a:cubicBezTo>
                    <a:pt x="38734" y="-1228"/>
                    <a:pt x="34315" y="211"/>
                    <a:pt x="31076" y="3592"/>
                  </a:cubicBezTo>
                  <a:cubicBezTo>
                    <a:pt x="27685" y="7135"/>
                    <a:pt x="25018" y="11650"/>
                    <a:pt x="22189" y="15651"/>
                  </a:cubicBezTo>
                  <a:cubicBezTo>
                    <a:pt x="19313" y="19728"/>
                    <a:pt x="16341" y="23756"/>
                    <a:pt x="13541" y="27890"/>
                  </a:cubicBezTo>
                  <a:cubicBezTo>
                    <a:pt x="10817" y="31910"/>
                    <a:pt x="8340" y="36110"/>
                    <a:pt x="5759" y="40216"/>
                  </a:cubicBezTo>
                  <a:cubicBezTo>
                    <a:pt x="3130" y="44369"/>
                    <a:pt x="-918" y="50522"/>
                    <a:pt x="187" y="55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7B625CD5-744C-C428-C18A-334D182C81C2}"/>
                </a:ext>
              </a:extLst>
            </p:cNvPr>
            <p:cNvSpPr/>
            <p:nvPr/>
          </p:nvSpPr>
          <p:spPr>
            <a:xfrm>
              <a:off x="4775416" y="3779481"/>
              <a:ext cx="18430" cy="52194"/>
            </a:xfrm>
            <a:custGeom>
              <a:avLst/>
              <a:gdLst>
                <a:gd name="connsiteX0" fmla="*/ 9829 w 18430"/>
                <a:gd name="connsiteY0" fmla="*/ 48054 h 52194"/>
                <a:gd name="connsiteX1" fmla="*/ 13324 w 18430"/>
                <a:gd name="connsiteY1" fmla="*/ 27366 h 52194"/>
                <a:gd name="connsiteX2" fmla="*/ 16268 w 18430"/>
                <a:gd name="connsiteY2" fmla="*/ 17079 h 52194"/>
                <a:gd name="connsiteX3" fmla="*/ 18344 w 18430"/>
                <a:gd name="connsiteY3" fmla="*/ 4639 h 52194"/>
                <a:gd name="connsiteX4" fmla="*/ 9705 w 18430"/>
                <a:gd name="connsiteY4" fmla="*/ 1191 h 52194"/>
                <a:gd name="connsiteX5" fmla="*/ 3485 w 18430"/>
                <a:gd name="connsiteY5" fmla="*/ 12669 h 52194"/>
                <a:gd name="connsiteX6" fmla="*/ 1009 w 18430"/>
                <a:gd name="connsiteY6" fmla="*/ 24537 h 52194"/>
                <a:gd name="connsiteX7" fmla="*/ 199 w 18430"/>
                <a:gd name="connsiteY7" fmla="*/ 48168 h 52194"/>
                <a:gd name="connsiteX8" fmla="*/ 9829 w 18430"/>
                <a:gd name="connsiteY8" fmla="*/ 48054 h 5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30" h="52194">
                  <a:moveTo>
                    <a:pt x="9829" y="48054"/>
                  </a:moveTo>
                  <a:cubicBezTo>
                    <a:pt x="10429" y="41149"/>
                    <a:pt x="11648" y="33729"/>
                    <a:pt x="13324" y="27366"/>
                  </a:cubicBezTo>
                  <a:cubicBezTo>
                    <a:pt x="14229" y="23927"/>
                    <a:pt x="15201" y="20479"/>
                    <a:pt x="16268" y="17079"/>
                  </a:cubicBezTo>
                  <a:cubicBezTo>
                    <a:pt x="17525" y="13059"/>
                    <a:pt x="18773" y="8916"/>
                    <a:pt x="18344" y="4639"/>
                  </a:cubicBezTo>
                  <a:cubicBezTo>
                    <a:pt x="17963" y="820"/>
                    <a:pt x="12639" y="-1562"/>
                    <a:pt x="9705" y="1191"/>
                  </a:cubicBezTo>
                  <a:cubicBezTo>
                    <a:pt x="6409" y="4287"/>
                    <a:pt x="4638" y="8373"/>
                    <a:pt x="3485" y="12669"/>
                  </a:cubicBezTo>
                  <a:cubicBezTo>
                    <a:pt x="2428" y="16603"/>
                    <a:pt x="1533" y="20498"/>
                    <a:pt x="1009" y="24537"/>
                  </a:cubicBezTo>
                  <a:cubicBezTo>
                    <a:pt x="-10" y="32376"/>
                    <a:pt x="-211" y="40282"/>
                    <a:pt x="199" y="48168"/>
                  </a:cubicBezTo>
                  <a:cubicBezTo>
                    <a:pt x="475" y="53655"/>
                    <a:pt x="9362" y="53455"/>
                    <a:pt x="9829" y="48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0C08EBA1-94B4-8551-31CF-1F5D1BE0B4BE}"/>
                </a:ext>
              </a:extLst>
            </p:cNvPr>
            <p:cNvSpPr/>
            <p:nvPr/>
          </p:nvSpPr>
          <p:spPr>
            <a:xfrm>
              <a:off x="4831023" y="3844566"/>
              <a:ext cx="40046" cy="15622"/>
            </a:xfrm>
            <a:custGeom>
              <a:avLst/>
              <a:gdLst>
                <a:gd name="connsiteX0" fmla="*/ 38947 w 40046"/>
                <a:gd name="connsiteY0" fmla="*/ 3153 h 15622"/>
                <a:gd name="connsiteX1" fmla="*/ 33413 w 40046"/>
                <a:gd name="connsiteY1" fmla="*/ 343 h 15622"/>
                <a:gd name="connsiteX2" fmla="*/ 29422 w 40046"/>
                <a:gd name="connsiteY2" fmla="*/ 9 h 15622"/>
                <a:gd name="connsiteX3" fmla="*/ 20497 w 40046"/>
                <a:gd name="connsiteY3" fmla="*/ 1086 h 15622"/>
                <a:gd name="connsiteX4" fmla="*/ 4866 w 40046"/>
                <a:gd name="connsiteY4" fmla="*/ 4419 h 15622"/>
                <a:gd name="connsiteX5" fmla="*/ 94 w 40046"/>
                <a:gd name="connsiteY5" fmla="*/ 10849 h 15622"/>
                <a:gd name="connsiteX6" fmla="*/ 6524 w 40046"/>
                <a:gd name="connsiteY6" fmla="*/ 15621 h 15622"/>
                <a:gd name="connsiteX7" fmla="*/ 22535 w 40046"/>
                <a:gd name="connsiteY7" fmla="*/ 14878 h 15622"/>
                <a:gd name="connsiteX8" fmla="*/ 31365 w 40046"/>
                <a:gd name="connsiteY8" fmla="*/ 13611 h 15622"/>
                <a:gd name="connsiteX9" fmla="*/ 35127 w 40046"/>
                <a:gd name="connsiteY9" fmla="*/ 12278 h 15622"/>
                <a:gd name="connsiteX10" fmla="*/ 39642 w 40046"/>
                <a:gd name="connsiteY10" fmla="*/ 8153 h 15622"/>
                <a:gd name="connsiteX11" fmla="*/ 38947 w 40046"/>
                <a:gd name="connsiteY11" fmla="*/ 3153 h 1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046" h="15622">
                  <a:moveTo>
                    <a:pt x="38947" y="3153"/>
                  </a:moveTo>
                  <a:cubicBezTo>
                    <a:pt x="37318" y="1390"/>
                    <a:pt x="35765" y="562"/>
                    <a:pt x="33413" y="343"/>
                  </a:cubicBezTo>
                  <a:cubicBezTo>
                    <a:pt x="32089" y="219"/>
                    <a:pt x="30746" y="47"/>
                    <a:pt x="29422" y="9"/>
                  </a:cubicBezTo>
                  <a:cubicBezTo>
                    <a:pt x="26402" y="-86"/>
                    <a:pt x="23459" y="562"/>
                    <a:pt x="20497" y="1086"/>
                  </a:cubicBezTo>
                  <a:cubicBezTo>
                    <a:pt x="15230" y="2019"/>
                    <a:pt x="10067" y="3153"/>
                    <a:pt x="4866" y="4419"/>
                  </a:cubicBezTo>
                  <a:cubicBezTo>
                    <a:pt x="1999" y="5115"/>
                    <a:pt x="-525" y="7658"/>
                    <a:pt x="94" y="10849"/>
                  </a:cubicBezTo>
                  <a:cubicBezTo>
                    <a:pt x="742" y="14183"/>
                    <a:pt x="3342" y="15678"/>
                    <a:pt x="6524" y="15621"/>
                  </a:cubicBezTo>
                  <a:cubicBezTo>
                    <a:pt x="11886" y="15526"/>
                    <a:pt x="17192" y="15316"/>
                    <a:pt x="22535" y="14878"/>
                  </a:cubicBezTo>
                  <a:cubicBezTo>
                    <a:pt x="25517" y="14630"/>
                    <a:pt x="28507" y="14545"/>
                    <a:pt x="31365" y="13611"/>
                  </a:cubicBezTo>
                  <a:cubicBezTo>
                    <a:pt x="32622" y="13202"/>
                    <a:pt x="33879" y="12735"/>
                    <a:pt x="35127" y="12278"/>
                  </a:cubicBezTo>
                  <a:cubicBezTo>
                    <a:pt x="37308" y="11487"/>
                    <a:pt x="38537" y="10201"/>
                    <a:pt x="39642" y="8153"/>
                  </a:cubicBezTo>
                  <a:cubicBezTo>
                    <a:pt x="40404" y="6724"/>
                    <a:pt x="40042" y="4343"/>
                    <a:pt x="38947" y="31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D38ADC52-16F8-7D92-68EC-85863BDF31A3}"/>
                </a:ext>
              </a:extLst>
            </p:cNvPr>
            <p:cNvSpPr/>
            <p:nvPr/>
          </p:nvSpPr>
          <p:spPr>
            <a:xfrm>
              <a:off x="4159568" y="3780736"/>
              <a:ext cx="41013" cy="52063"/>
            </a:xfrm>
            <a:custGeom>
              <a:avLst/>
              <a:gdLst>
                <a:gd name="connsiteX0" fmla="*/ 4923 w 41013"/>
                <a:gd name="connsiteY0" fmla="*/ 17158 h 52063"/>
                <a:gd name="connsiteX1" fmla="*/ 5133 w 41013"/>
                <a:gd name="connsiteY1" fmla="*/ 17386 h 52063"/>
                <a:gd name="connsiteX2" fmla="*/ 6114 w 41013"/>
                <a:gd name="connsiteY2" fmla="*/ 18386 h 52063"/>
                <a:gd name="connsiteX3" fmla="*/ 10372 w 41013"/>
                <a:gd name="connsiteY3" fmla="*/ 23044 h 52063"/>
                <a:gd name="connsiteX4" fmla="*/ 18554 w 41013"/>
                <a:gd name="connsiteY4" fmla="*/ 33112 h 52063"/>
                <a:gd name="connsiteX5" fmla="*/ 25735 w 41013"/>
                <a:gd name="connsiteY5" fmla="*/ 43428 h 52063"/>
                <a:gd name="connsiteX6" fmla="*/ 27031 w 41013"/>
                <a:gd name="connsiteY6" fmla="*/ 45418 h 52063"/>
                <a:gd name="connsiteX7" fmla="*/ 27460 w 41013"/>
                <a:gd name="connsiteY7" fmla="*/ 46447 h 52063"/>
                <a:gd name="connsiteX8" fmla="*/ 28441 w 41013"/>
                <a:gd name="connsiteY8" fmla="*/ 48514 h 52063"/>
                <a:gd name="connsiteX9" fmla="*/ 29593 w 41013"/>
                <a:gd name="connsiteY9" fmla="*/ 51057 h 52063"/>
                <a:gd name="connsiteX10" fmla="*/ 33241 w 41013"/>
                <a:gd name="connsiteY10" fmla="*/ 51952 h 52063"/>
                <a:gd name="connsiteX11" fmla="*/ 38718 w 41013"/>
                <a:gd name="connsiteY11" fmla="*/ 49600 h 52063"/>
                <a:gd name="connsiteX12" fmla="*/ 40833 w 41013"/>
                <a:gd name="connsiteY12" fmla="*/ 40161 h 52063"/>
                <a:gd name="connsiteX13" fmla="*/ 33908 w 41013"/>
                <a:gd name="connsiteY13" fmla="*/ 25101 h 52063"/>
                <a:gd name="connsiteX14" fmla="*/ 25545 w 41013"/>
                <a:gd name="connsiteY14" fmla="*/ 13395 h 52063"/>
                <a:gd name="connsiteX15" fmla="*/ 20649 w 41013"/>
                <a:gd name="connsiteY15" fmla="*/ 7890 h 52063"/>
                <a:gd name="connsiteX16" fmla="*/ 13829 w 41013"/>
                <a:gd name="connsiteY16" fmla="*/ 1632 h 52063"/>
                <a:gd name="connsiteX17" fmla="*/ 3371 w 41013"/>
                <a:gd name="connsiteY17" fmla="*/ 1698 h 52063"/>
                <a:gd name="connsiteX18" fmla="*/ 723 w 41013"/>
                <a:gd name="connsiteY18" fmla="*/ 5185 h 52063"/>
                <a:gd name="connsiteX19" fmla="*/ 1894 w 41013"/>
                <a:gd name="connsiteY19" fmla="*/ 13719 h 52063"/>
                <a:gd name="connsiteX20" fmla="*/ 4923 w 41013"/>
                <a:gd name="connsiteY20" fmla="*/ 17158 h 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13" h="52063">
                  <a:moveTo>
                    <a:pt x="4923" y="17158"/>
                  </a:moveTo>
                  <a:lnTo>
                    <a:pt x="5133" y="17386"/>
                  </a:lnTo>
                  <a:lnTo>
                    <a:pt x="6114" y="18386"/>
                  </a:lnTo>
                  <a:cubicBezTo>
                    <a:pt x="7571" y="19901"/>
                    <a:pt x="8981" y="21463"/>
                    <a:pt x="10372" y="23044"/>
                  </a:cubicBezTo>
                  <a:cubicBezTo>
                    <a:pt x="13229" y="26302"/>
                    <a:pt x="15991" y="29607"/>
                    <a:pt x="18554" y="33112"/>
                  </a:cubicBezTo>
                  <a:cubicBezTo>
                    <a:pt x="21021" y="36484"/>
                    <a:pt x="23440" y="39932"/>
                    <a:pt x="25735" y="43428"/>
                  </a:cubicBezTo>
                  <a:cubicBezTo>
                    <a:pt x="26174" y="44094"/>
                    <a:pt x="26583" y="44761"/>
                    <a:pt x="27031" y="45418"/>
                  </a:cubicBezTo>
                  <a:lnTo>
                    <a:pt x="27460" y="46447"/>
                  </a:lnTo>
                  <a:cubicBezTo>
                    <a:pt x="27745" y="47190"/>
                    <a:pt x="28050" y="47866"/>
                    <a:pt x="28441" y="48514"/>
                  </a:cubicBezTo>
                  <a:cubicBezTo>
                    <a:pt x="28536" y="49485"/>
                    <a:pt x="28955" y="50438"/>
                    <a:pt x="29593" y="51057"/>
                  </a:cubicBezTo>
                  <a:cubicBezTo>
                    <a:pt x="30660" y="52086"/>
                    <a:pt x="31908" y="52200"/>
                    <a:pt x="33241" y="51952"/>
                  </a:cubicBezTo>
                  <a:cubicBezTo>
                    <a:pt x="35270" y="52019"/>
                    <a:pt x="37280" y="51057"/>
                    <a:pt x="38718" y="49600"/>
                  </a:cubicBezTo>
                  <a:cubicBezTo>
                    <a:pt x="41147" y="47142"/>
                    <a:pt x="41233" y="43389"/>
                    <a:pt x="40833" y="40161"/>
                  </a:cubicBezTo>
                  <a:cubicBezTo>
                    <a:pt x="40185" y="34865"/>
                    <a:pt x="36680" y="29502"/>
                    <a:pt x="33908" y="25101"/>
                  </a:cubicBezTo>
                  <a:cubicBezTo>
                    <a:pt x="31355" y="21044"/>
                    <a:pt x="28555" y="17129"/>
                    <a:pt x="25545" y="13395"/>
                  </a:cubicBezTo>
                  <a:cubicBezTo>
                    <a:pt x="24002" y="11490"/>
                    <a:pt x="22345" y="9671"/>
                    <a:pt x="20649" y="7890"/>
                  </a:cubicBezTo>
                  <a:cubicBezTo>
                    <a:pt x="18544" y="5680"/>
                    <a:pt x="16477" y="3184"/>
                    <a:pt x="13829" y="1632"/>
                  </a:cubicBezTo>
                  <a:cubicBezTo>
                    <a:pt x="10315" y="-435"/>
                    <a:pt x="6800" y="-673"/>
                    <a:pt x="3371" y="1698"/>
                  </a:cubicBezTo>
                  <a:cubicBezTo>
                    <a:pt x="2018" y="2632"/>
                    <a:pt x="1494" y="3804"/>
                    <a:pt x="723" y="5185"/>
                  </a:cubicBezTo>
                  <a:cubicBezTo>
                    <a:pt x="-801" y="7899"/>
                    <a:pt x="323" y="11376"/>
                    <a:pt x="1894" y="13719"/>
                  </a:cubicBezTo>
                  <a:cubicBezTo>
                    <a:pt x="2761" y="15043"/>
                    <a:pt x="3818" y="16072"/>
                    <a:pt x="4923" y="171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942091E-8E0B-9416-31D0-EE385F759B7A}"/>
                </a:ext>
              </a:extLst>
            </p:cNvPr>
            <p:cNvSpPr/>
            <p:nvPr/>
          </p:nvSpPr>
          <p:spPr>
            <a:xfrm>
              <a:off x="4207432" y="3762057"/>
              <a:ext cx="17078" cy="45846"/>
            </a:xfrm>
            <a:custGeom>
              <a:avLst/>
              <a:gdLst>
                <a:gd name="connsiteX0" fmla="*/ 2046 w 17078"/>
                <a:gd name="connsiteY0" fmla="*/ 21015 h 45846"/>
                <a:gd name="connsiteX1" fmla="*/ 6847 w 17078"/>
                <a:gd name="connsiteY1" fmla="*/ 41446 h 45846"/>
                <a:gd name="connsiteX2" fmla="*/ 12695 w 17078"/>
                <a:gd name="connsiteY2" fmla="*/ 45790 h 45846"/>
                <a:gd name="connsiteX3" fmla="*/ 17039 w 17078"/>
                <a:gd name="connsiteY3" fmla="*/ 39942 h 45846"/>
                <a:gd name="connsiteX4" fmla="*/ 14438 w 17078"/>
                <a:gd name="connsiteY4" fmla="*/ 19187 h 45846"/>
                <a:gd name="connsiteX5" fmla="*/ 12686 w 17078"/>
                <a:gd name="connsiteY5" fmla="*/ 8871 h 45846"/>
                <a:gd name="connsiteX6" fmla="*/ 4770 w 17078"/>
                <a:gd name="connsiteY6" fmla="*/ 51 h 45846"/>
                <a:gd name="connsiteX7" fmla="*/ 113 w 17078"/>
                <a:gd name="connsiteY7" fmla="*/ 10738 h 45846"/>
                <a:gd name="connsiteX8" fmla="*/ 2046 w 17078"/>
                <a:gd name="connsiteY8" fmla="*/ 21015 h 4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78" h="45846">
                  <a:moveTo>
                    <a:pt x="2046" y="21015"/>
                  </a:moveTo>
                  <a:cubicBezTo>
                    <a:pt x="3647" y="27826"/>
                    <a:pt x="5247" y="34636"/>
                    <a:pt x="6847" y="41446"/>
                  </a:cubicBezTo>
                  <a:cubicBezTo>
                    <a:pt x="7485" y="44152"/>
                    <a:pt x="9771" y="46219"/>
                    <a:pt x="12695" y="45790"/>
                  </a:cubicBezTo>
                  <a:cubicBezTo>
                    <a:pt x="15505" y="45380"/>
                    <a:pt x="17382" y="42713"/>
                    <a:pt x="17039" y="39942"/>
                  </a:cubicBezTo>
                  <a:cubicBezTo>
                    <a:pt x="16172" y="33017"/>
                    <a:pt x="15305" y="26102"/>
                    <a:pt x="14438" y="19187"/>
                  </a:cubicBezTo>
                  <a:cubicBezTo>
                    <a:pt x="14000" y="15729"/>
                    <a:pt x="13467" y="12281"/>
                    <a:pt x="12686" y="8871"/>
                  </a:cubicBezTo>
                  <a:cubicBezTo>
                    <a:pt x="11895" y="5442"/>
                    <a:pt x="9285" y="-616"/>
                    <a:pt x="4770" y="51"/>
                  </a:cubicBezTo>
                  <a:cubicBezTo>
                    <a:pt x="322" y="708"/>
                    <a:pt x="-316" y="7252"/>
                    <a:pt x="113" y="10738"/>
                  </a:cubicBezTo>
                  <a:cubicBezTo>
                    <a:pt x="532" y="14196"/>
                    <a:pt x="1246" y="17615"/>
                    <a:pt x="2046" y="2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14C7E35-EC4F-41A4-77CB-0C559606EA9E}"/>
                </a:ext>
              </a:extLst>
            </p:cNvPr>
            <p:cNvSpPr/>
            <p:nvPr/>
          </p:nvSpPr>
          <p:spPr>
            <a:xfrm>
              <a:off x="4130532" y="3846257"/>
              <a:ext cx="52262" cy="28213"/>
            </a:xfrm>
            <a:custGeom>
              <a:avLst/>
              <a:gdLst>
                <a:gd name="connsiteX0" fmla="*/ 7804 w 52262"/>
                <a:gd name="connsiteY0" fmla="*/ 17454 h 28213"/>
                <a:gd name="connsiteX1" fmla="*/ 18281 w 52262"/>
                <a:gd name="connsiteY1" fmla="*/ 19254 h 28213"/>
                <a:gd name="connsiteX2" fmla="*/ 20348 w 52262"/>
                <a:gd name="connsiteY2" fmla="*/ 19721 h 28213"/>
                <a:gd name="connsiteX3" fmla="*/ 20529 w 52262"/>
                <a:gd name="connsiteY3" fmla="*/ 19768 h 28213"/>
                <a:gd name="connsiteX4" fmla="*/ 21491 w 52262"/>
                <a:gd name="connsiteY4" fmla="*/ 20035 h 28213"/>
                <a:gd name="connsiteX5" fmla="*/ 26244 w 52262"/>
                <a:gd name="connsiteY5" fmla="*/ 21511 h 28213"/>
                <a:gd name="connsiteX6" fmla="*/ 35503 w 52262"/>
                <a:gd name="connsiteY6" fmla="*/ 25074 h 28213"/>
                <a:gd name="connsiteX7" fmla="*/ 39979 w 52262"/>
                <a:gd name="connsiteY7" fmla="*/ 27112 h 28213"/>
                <a:gd name="connsiteX8" fmla="*/ 42551 w 52262"/>
                <a:gd name="connsiteY8" fmla="*/ 27779 h 28213"/>
                <a:gd name="connsiteX9" fmla="*/ 42703 w 52262"/>
                <a:gd name="connsiteY9" fmla="*/ 27807 h 28213"/>
                <a:gd name="connsiteX10" fmla="*/ 46323 w 52262"/>
                <a:gd name="connsiteY10" fmla="*/ 28150 h 28213"/>
                <a:gd name="connsiteX11" fmla="*/ 51238 w 52262"/>
                <a:gd name="connsiteY11" fmla="*/ 26198 h 28213"/>
                <a:gd name="connsiteX12" fmla="*/ 51504 w 52262"/>
                <a:gd name="connsiteY12" fmla="*/ 20244 h 28213"/>
                <a:gd name="connsiteX13" fmla="*/ 43380 w 52262"/>
                <a:gd name="connsiteY13" fmla="*/ 11329 h 28213"/>
                <a:gd name="connsiteX14" fmla="*/ 32474 w 52262"/>
                <a:gd name="connsiteY14" fmla="*/ 5452 h 28213"/>
                <a:gd name="connsiteX15" fmla="*/ 20434 w 52262"/>
                <a:gd name="connsiteY15" fmla="*/ 1623 h 28213"/>
                <a:gd name="connsiteX16" fmla="*/ 7575 w 52262"/>
                <a:gd name="connsiteY16" fmla="*/ 42 h 28213"/>
                <a:gd name="connsiteX17" fmla="*/ 746 w 52262"/>
                <a:gd name="connsiteY17" fmla="*/ 5376 h 28213"/>
                <a:gd name="connsiteX18" fmla="*/ 174 w 52262"/>
                <a:gd name="connsiteY18" fmla="*/ 10005 h 28213"/>
                <a:gd name="connsiteX19" fmla="*/ 7804 w 52262"/>
                <a:gd name="connsiteY19" fmla="*/ 17454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262" h="28213">
                  <a:moveTo>
                    <a:pt x="7804" y="17454"/>
                  </a:moveTo>
                  <a:cubicBezTo>
                    <a:pt x="11233" y="18311"/>
                    <a:pt x="14814" y="18511"/>
                    <a:pt x="18281" y="19254"/>
                  </a:cubicBezTo>
                  <a:cubicBezTo>
                    <a:pt x="18977" y="19406"/>
                    <a:pt x="19662" y="19568"/>
                    <a:pt x="20348" y="19721"/>
                  </a:cubicBezTo>
                  <a:lnTo>
                    <a:pt x="20529" y="19768"/>
                  </a:lnTo>
                  <a:lnTo>
                    <a:pt x="21491" y="20035"/>
                  </a:lnTo>
                  <a:cubicBezTo>
                    <a:pt x="23082" y="20502"/>
                    <a:pt x="24663" y="21016"/>
                    <a:pt x="26244" y="21511"/>
                  </a:cubicBezTo>
                  <a:cubicBezTo>
                    <a:pt x="29406" y="22511"/>
                    <a:pt x="32454" y="23769"/>
                    <a:pt x="35503" y="25074"/>
                  </a:cubicBezTo>
                  <a:cubicBezTo>
                    <a:pt x="37007" y="25712"/>
                    <a:pt x="38465" y="26531"/>
                    <a:pt x="39979" y="27112"/>
                  </a:cubicBezTo>
                  <a:cubicBezTo>
                    <a:pt x="40836" y="27341"/>
                    <a:pt x="41694" y="27560"/>
                    <a:pt x="42551" y="27779"/>
                  </a:cubicBezTo>
                  <a:cubicBezTo>
                    <a:pt x="43332" y="27979"/>
                    <a:pt x="43380" y="27979"/>
                    <a:pt x="42703" y="27807"/>
                  </a:cubicBezTo>
                  <a:cubicBezTo>
                    <a:pt x="43980" y="28122"/>
                    <a:pt x="45142" y="28322"/>
                    <a:pt x="46323" y="28150"/>
                  </a:cubicBezTo>
                  <a:cubicBezTo>
                    <a:pt x="48180" y="28331"/>
                    <a:pt x="49980" y="27836"/>
                    <a:pt x="51238" y="26198"/>
                  </a:cubicBezTo>
                  <a:cubicBezTo>
                    <a:pt x="52590" y="24416"/>
                    <a:pt x="52524" y="22130"/>
                    <a:pt x="51504" y="20244"/>
                  </a:cubicBezTo>
                  <a:cubicBezTo>
                    <a:pt x="50562" y="16339"/>
                    <a:pt x="46571" y="13434"/>
                    <a:pt x="43380" y="11329"/>
                  </a:cubicBezTo>
                  <a:cubicBezTo>
                    <a:pt x="39951" y="9072"/>
                    <a:pt x="36226" y="7128"/>
                    <a:pt x="32474" y="5452"/>
                  </a:cubicBezTo>
                  <a:cubicBezTo>
                    <a:pt x="28635" y="3738"/>
                    <a:pt x="24501" y="2642"/>
                    <a:pt x="20434" y="1623"/>
                  </a:cubicBezTo>
                  <a:cubicBezTo>
                    <a:pt x="16138" y="547"/>
                    <a:pt x="12023" y="-187"/>
                    <a:pt x="7575" y="42"/>
                  </a:cubicBezTo>
                  <a:cubicBezTo>
                    <a:pt x="4603" y="204"/>
                    <a:pt x="1832" y="2757"/>
                    <a:pt x="746" y="5376"/>
                  </a:cubicBezTo>
                  <a:cubicBezTo>
                    <a:pt x="127" y="6871"/>
                    <a:pt x="-235" y="8395"/>
                    <a:pt x="174" y="10005"/>
                  </a:cubicBezTo>
                  <a:cubicBezTo>
                    <a:pt x="1279" y="14253"/>
                    <a:pt x="3660" y="16415"/>
                    <a:pt x="7804" y="17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" name="linha">
            <a:extLst>
              <a:ext uri="{FF2B5EF4-FFF2-40B4-BE49-F238E27FC236}">
                <a16:creationId xmlns:a16="http://schemas.microsoft.com/office/drawing/2014/main" id="{BE1325A8-AE94-E28A-8B73-ACF4D22980E3}"/>
              </a:ext>
            </a:extLst>
          </p:cNvPr>
          <p:cNvSpPr/>
          <p:nvPr/>
        </p:nvSpPr>
        <p:spPr>
          <a:xfrm>
            <a:off x="5167362" y="4777706"/>
            <a:ext cx="1872000" cy="43200"/>
          </a:xfrm>
          <a:custGeom>
            <a:avLst/>
            <a:gdLst>
              <a:gd name="connsiteX0" fmla="*/ 0 w 1872000"/>
              <a:gd name="connsiteY0" fmla="*/ 0 h 43200"/>
              <a:gd name="connsiteX1" fmla="*/ 449280 w 1872000"/>
              <a:gd name="connsiteY1" fmla="*/ 0 h 43200"/>
              <a:gd name="connsiteX2" fmla="*/ 917280 w 1872000"/>
              <a:gd name="connsiteY2" fmla="*/ 0 h 43200"/>
              <a:gd name="connsiteX3" fmla="*/ 1385280 w 1872000"/>
              <a:gd name="connsiteY3" fmla="*/ 0 h 43200"/>
              <a:gd name="connsiteX4" fmla="*/ 1872000 w 1872000"/>
              <a:gd name="connsiteY4" fmla="*/ 0 h 43200"/>
              <a:gd name="connsiteX5" fmla="*/ 1872000 w 1872000"/>
              <a:gd name="connsiteY5" fmla="*/ 43200 h 43200"/>
              <a:gd name="connsiteX6" fmla="*/ 1404000 w 1872000"/>
              <a:gd name="connsiteY6" fmla="*/ 43200 h 43200"/>
              <a:gd name="connsiteX7" fmla="*/ 973440 w 1872000"/>
              <a:gd name="connsiteY7" fmla="*/ 43200 h 43200"/>
              <a:gd name="connsiteX8" fmla="*/ 542880 w 1872000"/>
              <a:gd name="connsiteY8" fmla="*/ 43200 h 43200"/>
              <a:gd name="connsiteX9" fmla="*/ 0 w 1872000"/>
              <a:gd name="connsiteY9" fmla="*/ 43200 h 43200"/>
              <a:gd name="connsiteX10" fmla="*/ 0 w 1872000"/>
              <a:gd name="connsiteY10" fmla="*/ 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2000" h="43200" fill="none" extrusionOk="0">
                <a:moveTo>
                  <a:pt x="0" y="0"/>
                </a:moveTo>
                <a:cubicBezTo>
                  <a:pt x="175965" y="-2531"/>
                  <a:pt x="348753" y="14671"/>
                  <a:pt x="449280" y="0"/>
                </a:cubicBezTo>
                <a:cubicBezTo>
                  <a:pt x="549807" y="-14671"/>
                  <a:pt x="731166" y="51479"/>
                  <a:pt x="917280" y="0"/>
                </a:cubicBezTo>
                <a:cubicBezTo>
                  <a:pt x="1103394" y="-51479"/>
                  <a:pt x="1219672" y="24427"/>
                  <a:pt x="1385280" y="0"/>
                </a:cubicBezTo>
                <a:cubicBezTo>
                  <a:pt x="1550888" y="-24427"/>
                  <a:pt x="1657665" y="889"/>
                  <a:pt x="1872000" y="0"/>
                </a:cubicBezTo>
                <a:cubicBezTo>
                  <a:pt x="1875511" y="10762"/>
                  <a:pt x="1868560" y="22510"/>
                  <a:pt x="1872000" y="43200"/>
                </a:cubicBezTo>
                <a:cubicBezTo>
                  <a:pt x="1718918" y="78030"/>
                  <a:pt x="1616913" y="36864"/>
                  <a:pt x="1404000" y="43200"/>
                </a:cubicBezTo>
                <a:cubicBezTo>
                  <a:pt x="1191087" y="49536"/>
                  <a:pt x="1085993" y="7314"/>
                  <a:pt x="973440" y="43200"/>
                </a:cubicBezTo>
                <a:cubicBezTo>
                  <a:pt x="860887" y="79086"/>
                  <a:pt x="721018" y="24636"/>
                  <a:pt x="542880" y="43200"/>
                </a:cubicBezTo>
                <a:cubicBezTo>
                  <a:pt x="364742" y="61764"/>
                  <a:pt x="206273" y="30818"/>
                  <a:pt x="0" y="43200"/>
                </a:cubicBezTo>
                <a:cubicBezTo>
                  <a:pt x="-2711" y="30019"/>
                  <a:pt x="681" y="20198"/>
                  <a:pt x="0" y="0"/>
                </a:cubicBezTo>
                <a:close/>
              </a:path>
              <a:path w="1872000" h="43200" stroke="0" extrusionOk="0">
                <a:moveTo>
                  <a:pt x="0" y="0"/>
                </a:moveTo>
                <a:cubicBezTo>
                  <a:pt x="133756" y="-34775"/>
                  <a:pt x="341942" y="37283"/>
                  <a:pt x="449280" y="0"/>
                </a:cubicBezTo>
                <a:cubicBezTo>
                  <a:pt x="556618" y="-37283"/>
                  <a:pt x="754725" y="23167"/>
                  <a:pt x="861120" y="0"/>
                </a:cubicBezTo>
                <a:cubicBezTo>
                  <a:pt x="967515" y="-23167"/>
                  <a:pt x="1245738" y="41247"/>
                  <a:pt x="1366560" y="0"/>
                </a:cubicBezTo>
                <a:cubicBezTo>
                  <a:pt x="1487382" y="-41247"/>
                  <a:pt x="1641037" y="14920"/>
                  <a:pt x="1872000" y="0"/>
                </a:cubicBezTo>
                <a:cubicBezTo>
                  <a:pt x="1876511" y="20477"/>
                  <a:pt x="1871272" y="24818"/>
                  <a:pt x="1872000" y="43200"/>
                </a:cubicBezTo>
                <a:cubicBezTo>
                  <a:pt x="1729212" y="83911"/>
                  <a:pt x="1651214" y="34345"/>
                  <a:pt x="1441440" y="43200"/>
                </a:cubicBezTo>
                <a:cubicBezTo>
                  <a:pt x="1231666" y="52055"/>
                  <a:pt x="1148601" y="-2855"/>
                  <a:pt x="1010880" y="43200"/>
                </a:cubicBezTo>
                <a:cubicBezTo>
                  <a:pt x="873159" y="89255"/>
                  <a:pt x="655504" y="9823"/>
                  <a:pt x="505440" y="43200"/>
                </a:cubicBezTo>
                <a:cubicBezTo>
                  <a:pt x="355376" y="76577"/>
                  <a:pt x="108781" y="3714"/>
                  <a:pt x="0" y="43200"/>
                </a:cubicBezTo>
                <a:cubicBezTo>
                  <a:pt x="-2674" y="22710"/>
                  <a:pt x="3898" y="2057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>
                <a:lumMod val="75000"/>
                <a:lumOff val="25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3A969C3-7B37-832D-27E1-1244FFCA5848}"/>
              </a:ext>
            </a:extLst>
          </p:cNvPr>
          <p:cNvGrpSpPr/>
          <p:nvPr/>
        </p:nvGrpSpPr>
        <p:grpSpPr>
          <a:xfrm>
            <a:off x="1729164" y="5128002"/>
            <a:ext cx="1580437" cy="892427"/>
            <a:chOff x="818416" y="1791182"/>
            <a:chExt cx="1580437" cy="892427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713F53FD-ACDF-D12F-57BB-A2797AC33366}"/>
                </a:ext>
              </a:extLst>
            </p:cNvPr>
            <p:cNvSpPr/>
            <p:nvPr/>
          </p:nvSpPr>
          <p:spPr>
            <a:xfrm>
              <a:off x="81841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9" name="Zoom de Seção 28">
                  <a:extLst>
                    <a:ext uri="{FF2B5EF4-FFF2-40B4-BE49-F238E27FC236}">
                      <a16:creationId xmlns:a16="http://schemas.microsoft.com/office/drawing/2014/main" id="{E7F9BCA5-8822-6521-8ADE-817D8F729C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4063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FE2DFB44-A887-4F06-882E-1E04252316B3}">
                      <psez:zmPr id="{76233E5D-BD59-4C16-873C-9B58264F8310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9" name="Zoom de Seção 28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E7F9BCA5-8822-6521-8ADE-817D8F729CE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51382" y="5150641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574C634C-C21D-1D7E-C5C8-E9C810AC2882}"/>
              </a:ext>
            </a:extLst>
          </p:cNvPr>
          <p:cNvGrpSpPr/>
          <p:nvPr/>
        </p:nvGrpSpPr>
        <p:grpSpPr>
          <a:xfrm>
            <a:off x="737182" y="3464245"/>
            <a:ext cx="1580437" cy="892427"/>
            <a:chOff x="2617948" y="1791182"/>
            <a:chExt cx="1580437" cy="892427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AA54405C-C870-5B97-17DD-4D4630F60F67}"/>
                </a:ext>
              </a:extLst>
            </p:cNvPr>
            <p:cNvSpPr/>
            <p:nvPr/>
          </p:nvSpPr>
          <p:spPr>
            <a:xfrm>
              <a:off x="2617948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1" name="Zoom de Seção 30">
                  <a:extLst>
                    <a:ext uri="{FF2B5EF4-FFF2-40B4-BE49-F238E27FC236}">
                      <a16:creationId xmlns:a16="http://schemas.microsoft.com/office/drawing/2014/main" id="{86C2B2E9-B63A-7645-4CEF-E2595835074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40166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E34F7321-9E9D-412A-B3E9-895D7DD1822A}">
                      <psez:zmPr id="{2C49599A-6EA8-477A-B667-890CEEFA8BE8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1" name="Zoom de Seção 3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6C2B2E9-B63A-7645-4CEF-E2595835074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9400" y="3486884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95CA890-CD90-6939-ED17-91D01E0C2569}"/>
              </a:ext>
            </a:extLst>
          </p:cNvPr>
          <p:cNvGrpSpPr/>
          <p:nvPr/>
        </p:nvGrpSpPr>
        <p:grpSpPr>
          <a:xfrm>
            <a:off x="2497163" y="1800488"/>
            <a:ext cx="1580437" cy="892427"/>
            <a:chOff x="4408576" y="1791182"/>
            <a:chExt cx="1580437" cy="892427"/>
          </a:xfrm>
        </p:grpSpPr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8E33FEE2-B829-7289-FF16-898F0AE11344}"/>
                </a:ext>
              </a:extLst>
            </p:cNvPr>
            <p:cNvSpPr/>
            <p:nvPr/>
          </p:nvSpPr>
          <p:spPr>
            <a:xfrm>
              <a:off x="4408576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3" name="Zoom de Seção 32">
                  <a:extLst>
                    <a:ext uri="{FF2B5EF4-FFF2-40B4-BE49-F238E27FC236}">
                      <a16:creationId xmlns:a16="http://schemas.microsoft.com/office/drawing/2014/main" id="{2C129FA1-A433-9B9B-6F20-CC357F2FFA7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430794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54DC6A13-90FB-497E-B968-2DA4DAD206A8}">
                      <psez:zmPr id="{AE2FB156-BCF5-4EA0-91F9-434AF28A25A9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3" name="Zoom de Seção 3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2C129FA1-A433-9B9B-6F20-CC357F2FFA7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19381" y="1823127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0F1F80B-6C7D-EF92-0DFE-77BE0DB7ADC5}"/>
              </a:ext>
            </a:extLst>
          </p:cNvPr>
          <p:cNvGrpSpPr/>
          <p:nvPr/>
        </p:nvGrpSpPr>
        <p:grpSpPr>
          <a:xfrm>
            <a:off x="8042603" y="1791649"/>
            <a:ext cx="1580437" cy="892427"/>
            <a:chOff x="6225199" y="1791182"/>
            <a:chExt cx="1580437" cy="892427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7E82E5BE-C82F-28D5-AFD0-03AD1ADBCC96}"/>
                </a:ext>
              </a:extLst>
            </p:cNvPr>
            <p:cNvSpPr/>
            <p:nvPr/>
          </p:nvSpPr>
          <p:spPr>
            <a:xfrm>
              <a:off x="6225199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5" name="Zoom de Seção 34">
                  <a:extLst>
                    <a:ext uri="{FF2B5EF4-FFF2-40B4-BE49-F238E27FC236}">
                      <a16:creationId xmlns:a16="http://schemas.microsoft.com/office/drawing/2014/main" id="{B667ACC9-F140-37C3-F151-084057ED7AB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247417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118FB60B-0BEF-4A8A-A363-C83F4A542AE3}">
                      <psez:zmPr id="{A10EB02E-E29D-4CBA-960A-D3230E93FAF6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5" name="Zoom de Seção 3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B667ACC9-F140-37C3-F151-084057ED7AB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64821" y="1814288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AC12585-63DD-979D-24F6-D8AE70E68B94}"/>
              </a:ext>
            </a:extLst>
          </p:cNvPr>
          <p:cNvGrpSpPr/>
          <p:nvPr/>
        </p:nvGrpSpPr>
        <p:grpSpPr>
          <a:xfrm>
            <a:off x="9906488" y="3456932"/>
            <a:ext cx="1580437" cy="892427"/>
            <a:chOff x="8019892" y="1791182"/>
            <a:chExt cx="1580437" cy="892427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B8019079-22B8-9337-5CEF-3D41D6D1B8E2}"/>
                </a:ext>
              </a:extLst>
            </p:cNvPr>
            <p:cNvSpPr/>
            <p:nvPr/>
          </p:nvSpPr>
          <p:spPr>
            <a:xfrm>
              <a:off x="8019892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7" name="Zoom de Seção 36">
                  <a:extLst>
                    <a:ext uri="{FF2B5EF4-FFF2-40B4-BE49-F238E27FC236}">
                      <a16:creationId xmlns:a16="http://schemas.microsoft.com/office/drawing/2014/main" id="{615FA3D5-BDE3-5C98-89BB-2C1AC49FC71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042110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7102941E-1328-46EE-8C83-2B4D0E62F7D9}">
                      <psez:zmPr id="{C1E565C0-E11E-4A08-B4C4-5E9D208E846B}" transitionDur="1000">
                        <p166:blipFill xmlns:p166="http://schemas.microsoft.com/office/powerpoint/2016/6/main">
                          <a:blip r:embed="rId14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7" name="Zoom de Seção 36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615FA3D5-BDE3-5C98-89BB-2C1AC49FC71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28706" y="3479571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91DDD10-BF3C-06D7-4088-E4E7DBCBC804}"/>
              </a:ext>
            </a:extLst>
          </p:cNvPr>
          <p:cNvGrpSpPr/>
          <p:nvPr/>
        </p:nvGrpSpPr>
        <p:grpSpPr>
          <a:xfrm>
            <a:off x="8882401" y="5122214"/>
            <a:ext cx="1580437" cy="892427"/>
            <a:chOff x="9810061" y="1791182"/>
            <a:chExt cx="1580437" cy="892427"/>
          </a:xfrm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0F1939E5-4259-D2BD-CEE2-857BEB4C9082}"/>
                </a:ext>
              </a:extLst>
            </p:cNvPr>
            <p:cNvSpPr/>
            <p:nvPr/>
          </p:nvSpPr>
          <p:spPr>
            <a:xfrm>
              <a:off x="9810061" y="1791182"/>
              <a:ext cx="1580437" cy="892427"/>
            </a:xfrm>
            <a:custGeom>
              <a:avLst/>
              <a:gdLst>
                <a:gd name="connsiteX0" fmla="*/ 0 w 1580437"/>
                <a:gd name="connsiteY0" fmla="*/ 148741 h 892427"/>
                <a:gd name="connsiteX1" fmla="*/ 148741 w 1580437"/>
                <a:gd name="connsiteY1" fmla="*/ 0 h 892427"/>
                <a:gd name="connsiteX2" fmla="*/ 790219 w 1580437"/>
                <a:gd name="connsiteY2" fmla="*/ 0 h 892427"/>
                <a:gd name="connsiteX3" fmla="*/ 1431696 w 1580437"/>
                <a:gd name="connsiteY3" fmla="*/ 0 h 892427"/>
                <a:gd name="connsiteX4" fmla="*/ 1580437 w 1580437"/>
                <a:gd name="connsiteY4" fmla="*/ 148741 h 892427"/>
                <a:gd name="connsiteX5" fmla="*/ 1580437 w 1580437"/>
                <a:gd name="connsiteY5" fmla="*/ 743686 h 892427"/>
                <a:gd name="connsiteX6" fmla="*/ 1431696 w 1580437"/>
                <a:gd name="connsiteY6" fmla="*/ 892427 h 892427"/>
                <a:gd name="connsiteX7" fmla="*/ 777389 w 1580437"/>
                <a:gd name="connsiteY7" fmla="*/ 892427 h 892427"/>
                <a:gd name="connsiteX8" fmla="*/ 148741 w 1580437"/>
                <a:gd name="connsiteY8" fmla="*/ 892427 h 892427"/>
                <a:gd name="connsiteX9" fmla="*/ 0 w 1580437"/>
                <a:gd name="connsiteY9" fmla="*/ 743686 h 892427"/>
                <a:gd name="connsiteX10" fmla="*/ 0 w 1580437"/>
                <a:gd name="connsiteY10" fmla="*/ 148741 h 89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0437" h="892427" fill="none" extrusionOk="0">
                  <a:moveTo>
                    <a:pt x="0" y="148741"/>
                  </a:moveTo>
                  <a:cubicBezTo>
                    <a:pt x="10912" y="79960"/>
                    <a:pt x="78606" y="-10517"/>
                    <a:pt x="148741" y="0"/>
                  </a:cubicBezTo>
                  <a:cubicBezTo>
                    <a:pt x="418625" y="31048"/>
                    <a:pt x="656014" y="22407"/>
                    <a:pt x="790219" y="0"/>
                  </a:cubicBezTo>
                  <a:cubicBezTo>
                    <a:pt x="924424" y="-22407"/>
                    <a:pt x="1177304" y="-25615"/>
                    <a:pt x="1431696" y="0"/>
                  </a:cubicBezTo>
                  <a:cubicBezTo>
                    <a:pt x="1509981" y="-7872"/>
                    <a:pt x="1581586" y="51056"/>
                    <a:pt x="1580437" y="148741"/>
                  </a:cubicBezTo>
                  <a:cubicBezTo>
                    <a:pt x="1560516" y="372098"/>
                    <a:pt x="1588241" y="584616"/>
                    <a:pt x="1580437" y="743686"/>
                  </a:cubicBezTo>
                  <a:cubicBezTo>
                    <a:pt x="1562612" y="826567"/>
                    <a:pt x="1520665" y="880129"/>
                    <a:pt x="1431696" y="892427"/>
                  </a:cubicBezTo>
                  <a:cubicBezTo>
                    <a:pt x="1199836" y="879099"/>
                    <a:pt x="1077390" y="915791"/>
                    <a:pt x="777389" y="892427"/>
                  </a:cubicBezTo>
                  <a:cubicBezTo>
                    <a:pt x="477388" y="869063"/>
                    <a:pt x="432178" y="870302"/>
                    <a:pt x="148741" y="892427"/>
                  </a:cubicBezTo>
                  <a:cubicBezTo>
                    <a:pt x="65847" y="872276"/>
                    <a:pt x="8379" y="827580"/>
                    <a:pt x="0" y="743686"/>
                  </a:cubicBezTo>
                  <a:cubicBezTo>
                    <a:pt x="3286" y="522854"/>
                    <a:pt x="1489" y="444556"/>
                    <a:pt x="0" y="148741"/>
                  </a:cubicBezTo>
                  <a:close/>
                </a:path>
                <a:path w="1580437" h="892427" stroke="0" extrusionOk="0">
                  <a:moveTo>
                    <a:pt x="0" y="148741"/>
                  </a:moveTo>
                  <a:cubicBezTo>
                    <a:pt x="-6107" y="62827"/>
                    <a:pt x="47915" y="7010"/>
                    <a:pt x="148741" y="0"/>
                  </a:cubicBezTo>
                  <a:cubicBezTo>
                    <a:pt x="311676" y="-26426"/>
                    <a:pt x="484066" y="-26168"/>
                    <a:pt x="815878" y="0"/>
                  </a:cubicBezTo>
                  <a:cubicBezTo>
                    <a:pt x="1147690" y="26168"/>
                    <a:pt x="1184362" y="20498"/>
                    <a:pt x="1431696" y="0"/>
                  </a:cubicBezTo>
                  <a:cubicBezTo>
                    <a:pt x="1508431" y="-2961"/>
                    <a:pt x="1590870" y="71579"/>
                    <a:pt x="1580437" y="148741"/>
                  </a:cubicBezTo>
                  <a:cubicBezTo>
                    <a:pt x="1579527" y="279429"/>
                    <a:pt x="1591165" y="498636"/>
                    <a:pt x="1580437" y="743686"/>
                  </a:cubicBezTo>
                  <a:cubicBezTo>
                    <a:pt x="1587667" y="814068"/>
                    <a:pt x="1506524" y="898859"/>
                    <a:pt x="1431696" y="892427"/>
                  </a:cubicBezTo>
                  <a:cubicBezTo>
                    <a:pt x="1165651" y="919987"/>
                    <a:pt x="1068604" y="915212"/>
                    <a:pt x="790219" y="892427"/>
                  </a:cubicBezTo>
                  <a:cubicBezTo>
                    <a:pt x="511834" y="869642"/>
                    <a:pt x="337577" y="876725"/>
                    <a:pt x="148741" y="892427"/>
                  </a:cubicBezTo>
                  <a:cubicBezTo>
                    <a:pt x="62527" y="892194"/>
                    <a:pt x="5418" y="810974"/>
                    <a:pt x="0" y="743686"/>
                  </a:cubicBezTo>
                  <a:cubicBezTo>
                    <a:pt x="-3503" y="551602"/>
                    <a:pt x="-28609" y="301627"/>
                    <a:pt x="0" y="14874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73025">
              <a:solidFill>
                <a:schemeClr val="tx1">
                  <a:lumMod val="85000"/>
                  <a:lumOff val="1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39" name="Zoom de Seção 38">
                  <a:extLst>
                    <a:ext uri="{FF2B5EF4-FFF2-40B4-BE49-F238E27FC236}">
                      <a16:creationId xmlns:a16="http://schemas.microsoft.com/office/drawing/2014/main" id="{DFBFAAA0-D806-C63B-95AA-D98D24AD60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9832279" y="1813821"/>
                <a:ext cx="1536000" cy="864000"/>
              </p:xfrm>
              <a:graphic>
                <a:graphicData uri="http://schemas.microsoft.com/office/powerpoint/2016/sectionzoom">
                  <psez:sectionZm>
                    <psez:sectionZmObj sectionId="{C6811C50-0683-4365-9E5F-3C352A5B12DE}">
                      <psez:zmPr id="{C2D757D6-794C-43DC-ABF0-83F0D8D0DC47}" transitionDur="1000">
                        <p166:blipFill xmlns:p166="http://schemas.microsoft.com/office/powerpoint/2016/6/main">
                          <a:blip r:embed="rId17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536000" cy="864000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ln>
                            <a:noFill/>
                          </a:ln>
                          <a:effectLst/>
                          <a:scene3d>
                            <a:camera prst="orthographicFront"/>
                            <a:lightRig rig="contrasting" dir="t">
                              <a:rot lat="0" lon="0" rev="4200000"/>
                            </a:lightRig>
                          </a:scene3d>
                          <a:sp3d prstMaterial="plastic">
                            <a:contourClr>
                              <a:srgbClr val="969696"/>
                            </a:contourClr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39" name="Zoom de Seção 38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DFBFAAA0-D806-C63B-95AA-D98D24AD60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04619" y="5144853"/>
                  <a:ext cx="1536000" cy="864000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/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contourClr>
                    <a:srgbClr val="969696"/>
                  </a:contourClr>
                </a:sp3d>
              </p:spPr>
            </p:pic>
          </mc:Fallback>
        </mc:AlternateContent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39C5F34C-39D7-A851-C5F1-328B262F9A77}"/>
              </a:ext>
            </a:extLst>
          </p:cNvPr>
          <p:cNvSpPr txBox="1"/>
          <p:nvPr/>
        </p:nvSpPr>
        <p:spPr>
          <a:xfrm>
            <a:off x="709839" y="320515"/>
            <a:ext cx="1080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+mj-lt"/>
              </a:rPr>
              <a:t>OS</a:t>
            </a:r>
            <a:r>
              <a:rPr lang="pt-BR" sz="3200" dirty="0">
                <a:solidFill>
                  <a:schemeClr val="accent1"/>
                </a:solidFill>
                <a:latin typeface="+mj-lt"/>
              </a:rPr>
              <a:t> ELEMENTOS </a:t>
            </a:r>
            <a:r>
              <a:rPr lang="pt-BR" sz="3200" dirty="0">
                <a:latin typeface="+mj-lt"/>
              </a:rPr>
              <a:t>DA COMUNICAÇÃO NÃO VERBAL</a:t>
            </a:r>
          </a:p>
        </p:txBody>
      </p:sp>
      <p:sp>
        <p:nvSpPr>
          <p:cNvPr id="4" name="mascara">
            <a:extLst>
              <a:ext uri="{FF2B5EF4-FFF2-40B4-BE49-F238E27FC236}">
                <a16:creationId xmlns:a16="http://schemas.microsoft.com/office/drawing/2014/main" id="{4B3FCA5C-838D-0F56-7562-F4F808B24F26}"/>
              </a:ext>
            </a:extLst>
          </p:cNvPr>
          <p:cNvSpPr/>
          <p:nvPr/>
        </p:nvSpPr>
        <p:spPr>
          <a:xfrm>
            <a:off x="12508744" y="0"/>
            <a:ext cx="12192000" cy="6858000"/>
          </a:xfrm>
          <a:custGeom>
            <a:avLst/>
            <a:gdLst>
              <a:gd name="connsiteX0" fmla="*/ 8606612 w 12192000"/>
              <a:gd name="connsiteY0" fmla="*/ 1856015 h 6858000"/>
              <a:gd name="connsiteX1" fmla="*/ 8472685 w 12192000"/>
              <a:gd name="connsiteY1" fmla="*/ 1885373 h 6858000"/>
              <a:gd name="connsiteX2" fmla="*/ 7836705 w 12192000"/>
              <a:gd name="connsiteY2" fmla="*/ 1885373 h 6858000"/>
              <a:gd name="connsiteX3" fmla="*/ 7236723 w 12192000"/>
              <a:gd name="connsiteY3" fmla="*/ 1885373 h 6858000"/>
              <a:gd name="connsiteX4" fmla="*/ 6708739 w 12192000"/>
              <a:gd name="connsiteY4" fmla="*/ 1885373 h 6858000"/>
              <a:gd name="connsiteX5" fmla="*/ 6180755 w 12192000"/>
              <a:gd name="connsiteY5" fmla="*/ 1885373 h 6858000"/>
              <a:gd name="connsiteX6" fmla="*/ 5508776 w 12192000"/>
              <a:gd name="connsiteY6" fmla="*/ 1885373 h 6858000"/>
              <a:gd name="connsiteX7" fmla="*/ 4921552 w 12192000"/>
              <a:gd name="connsiteY7" fmla="*/ 1885373 h 6858000"/>
              <a:gd name="connsiteX8" fmla="*/ 4299095 w 12192000"/>
              <a:gd name="connsiteY8" fmla="*/ 1885373 h 6858000"/>
              <a:gd name="connsiteX9" fmla="*/ 3747105 w 12192000"/>
              <a:gd name="connsiteY9" fmla="*/ 1885373 h 6858000"/>
              <a:gd name="connsiteX10" fmla="*/ 3428495 w 12192000"/>
              <a:gd name="connsiteY10" fmla="*/ 1885373 h 6858000"/>
              <a:gd name="connsiteX11" fmla="*/ 3083334 w 12192000"/>
              <a:gd name="connsiteY11" fmla="*/ 1885373 h 6858000"/>
              <a:gd name="connsiteX12" fmla="*/ 2572657 w 12192000"/>
              <a:gd name="connsiteY12" fmla="*/ 2396050 h 6858000"/>
              <a:gd name="connsiteX13" fmla="*/ 2572657 w 12192000"/>
              <a:gd name="connsiteY13" fmla="*/ 2872668 h 6858000"/>
              <a:gd name="connsiteX14" fmla="*/ 2572657 w 12192000"/>
              <a:gd name="connsiteY14" fmla="*/ 3285453 h 6858000"/>
              <a:gd name="connsiteX15" fmla="*/ 2572657 w 12192000"/>
              <a:gd name="connsiteY15" fmla="*/ 3672705 h 6858000"/>
              <a:gd name="connsiteX16" fmla="*/ 2245099 w 12192000"/>
              <a:gd name="connsiteY16" fmla="*/ 4029699 h 6858000"/>
              <a:gd name="connsiteX17" fmla="*/ 1908001 w 12192000"/>
              <a:gd name="connsiteY17" fmla="*/ 4397091 h 6858000"/>
              <a:gd name="connsiteX18" fmla="*/ 1618606 w 12192000"/>
              <a:gd name="connsiteY18" fmla="*/ 4712493 h 6858000"/>
              <a:gd name="connsiteX19" fmla="*/ 2114713 w 12192000"/>
              <a:gd name="connsiteY19" fmla="*/ 4570123 h 6858000"/>
              <a:gd name="connsiteX20" fmla="*/ 2572657 w 12192000"/>
              <a:gd name="connsiteY20" fmla="*/ 4438705 h 6858000"/>
              <a:gd name="connsiteX21" fmla="*/ 2572657 w 12192000"/>
              <a:gd name="connsiteY21" fmla="*/ 4438694 h 6858000"/>
              <a:gd name="connsiteX22" fmla="*/ 3083334 w 12192000"/>
              <a:gd name="connsiteY22" fmla="*/ 4949371 h 6858000"/>
              <a:gd name="connsiteX23" fmla="*/ 3421857 w 12192000"/>
              <a:gd name="connsiteY23" fmla="*/ 4949371 h 6858000"/>
              <a:gd name="connsiteX24" fmla="*/ 3747105 w 12192000"/>
              <a:gd name="connsiteY24" fmla="*/ 4949371 h 6858000"/>
              <a:gd name="connsiteX25" fmla="*/ 4351945 w 12192000"/>
              <a:gd name="connsiteY25" fmla="*/ 4949371 h 6858000"/>
              <a:gd name="connsiteX26" fmla="*/ 4939170 w 12192000"/>
              <a:gd name="connsiteY26" fmla="*/ 4949371 h 6858000"/>
              <a:gd name="connsiteX27" fmla="*/ 5508776 w 12192000"/>
              <a:gd name="connsiteY27" fmla="*/ 4949371 h 6858000"/>
              <a:gd name="connsiteX28" fmla="*/ 6360750 w 12192000"/>
              <a:gd name="connsiteY28" fmla="*/ 4949371 h 6858000"/>
              <a:gd name="connsiteX29" fmla="*/ 6888734 w 12192000"/>
              <a:gd name="connsiteY29" fmla="*/ 4949371 h 6858000"/>
              <a:gd name="connsiteX30" fmla="*/ 7524714 w 12192000"/>
              <a:gd name="connsiteY30" fmla="*/ 4949371 h 6858000"/>
              <a:gd name="connsiteX31" fmla="*/ 8016699 w 12192000"/>
              <a:gd name="connsiteY31" fmla="*/ 4949371 h 6858000"/>
              <a:gd name="connsiteX32" fmla="*/ 8508684 w 12192000"/>
              <a:gd name="connsiteY32" fmla="*/ 4949371 h 6858000"/>
              <a:gd name="connsiteX33" fmla="*/ 9108666 w 12192000"/>
              <a:gd name="connsiteY33" fmla="*/ 4949371 h 6858000"/>
              <a:gd name="connsiteX34" fmla="*/ 9611175 w 12192000"/>
              <a:gd name="connsiteY34" fmla="*/ 4554549 h 6858000"/>
              <a:gd name="connsiteX35" fmla="*/ 9619343 w 12192000"/>
              <a:gd name="connsiteY35" fmla="*/ 4438702 h 6858000"/>
              <a:gd name="connsiteX36" fmla="*/ 9619343 w 12192000"/>
              <a:gd name="connsiteY36" fmla="*/ 4438705 h 6858000"/>
              <a:gd name="connsiteX37" fmla="*/ 9619343 w 12192000"/>
              <a:gd name="connsiteY37" fmla="*/ 4438694 h 6858000"/>
              <a:gd name="connsiteX38" fmla="*/ 9619343 w 12192000"/>
              <a:gd name="connsiteY38" fmla="*/ 4438702 h 6858000"/>
              <a:gd name="connsiteX39" fmla="*/ 9607209 w 12192000"/>
              <a:gd name="connsiteY39" fmla="*/ 4368643 h 6858000"/>
              <a:gd name="connsiteX40" fmla="*/ 9619343 w 12192000"/>
              <a:gd name="connsiteY40" fmla="*/ 4063365 h 6858000"/>
              <a:gd name="connsiteX41" fmla="*/ 9619343 w 12192000"/>
              <a:gd name="connsiteY41" fmla="*/ 3672705 h 6858000"/>
              <a:gd name="connsiteX42" fmla="*/ 9619343 w 12192000"/>
              <a:gd name="connsiteY42" fmla="*/ 3285453 h 6858000"/>
              <a:gd name="connsiteX43" fmla="*/ 9619343 w 12192000"/>
              <a:gd name="connsiteY43" fmla="*/ 2847135 h 6858000"/>
              <a:gd name="connsiteX44" fmla="*/ 9619343 w 12192000"/>
              <a:gd name="connsiteY44" fmla="*/ 2396050 h 6858000"/>
              <a:gd name="connsiteX45" fmla="*/ 9108666 w 12192000"/>
              <a:gd name="connsiteY45" fmla="*/ 1885373 h 6858000"/>
              <a:gd name="connsiteX46" fmla="*/ 8606612 w 12192000"/>
              <a:gd name="connsiteY46" fmla="*/ 1856015 h 6858000"/>
              <a:gd name="connsiteX47" fmla="*/ 0 w 12192000"/>
              <a:gd name="connsiteY47" fmla="*/ 0 h 6858000"/>
              <a:gd name="connsiteX48" fmla="*/ 12192000 w 12192000"/>
              <a:gd name="connsiteY48" fmla="*/ 0 h 6858000"/>
              <a:gd name="connsiteX49" fmla="*/ 12192000 w 12192000"/>
              <a:gd name="connsiteY49" fmla="*/ 6858000 h 6858000"/>
              <a:gd name="connsiteX50" fmla="*/ 0 w 12192000"/>
              <a:gd name="connsiteY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6858000">
                <a:moveTo>
                  <a:pt x="8606612" y="1856015"/>
                </a:moveTo>
                <a:cubicBezTo>
                  <a:pt x="8562961" y="1858026"/>
                  <a:pt x="8519578" y="1866308"/>
                  <a:pt x="8472685" y="1885373"/>
                </a:cubicBezTo>
                <a:cubicBezTo>
                  <a:pt x="8285114" y="1961635"/>
                  <a:pt x="7966526" y="1878794"/>
                  <a:pt x="7836705" y="1885373"/>
                </a:cubicBezTo>
                <a:cubicBezTo>
                  <a:pt x="7706884" y="1891952"/>
                  <a:pt x="7474656" y="1864059"/>
                  <a:pt x="7236723" y="1885373"/>
                </a:cubicBezTo>
                <a:cubicBezTo>
                  <a:pt x="6998790" y="1906687"/>
                  <a:pt x="6849236" y="1852792"/>
                  <a:pt x="6708739" y="1885373"/>
                </a:cubicBezTo>
                <a:cubicBezTo>
                  <a:pt x="6568242" y="1917954"/>
                  <a:pt x="6485859" y="1859677"/>
                  <a:pt x="6180755" y="1885373"/>
                </a:cubicBezTo>
                <a:cubicBezTo>
                  <a:pt x="5875651" y="1911069"/>
                  <a:pt x="5798855" y="1828451"/>
                  <a:pt x="5508776" y="1885373"/>
                </a:cubicBezTo>
                <a:cubicBezTo>
                  <a:pt x="5244193" y="1927266"/>
                  <a:pt x="5072468" y="1845046"/>
                  <a:pt x="4921552" y="1885373"/>
                </a:cubicBezTo>
                <a:cubicBezTo>
                  <a:pt x="4770637" y="1925700"/>
                  <a:pt x="4440437" y="1882768"/>
                  <a:pt x="4299095" y="1885373"/>
                </a:cubicBezTo>
                <a:cubicBezTo>
                  <a:pt x="4157754" y="1887978"/>
                  <a:pt x="3949044" y="1822197"/>
                  <a:pt x="3747105" y="1885373"/>
                </a:cubicBezTo>
                <a:cubicBezTo>
                  <a:pt x="3595709" y="1891559"/>
                  <a:pt x="3543582" y="1862715"/>
                  <a:pt x="3428495" y="1885373"/>
                </a:cubicBezTo>
                <a:cubicBezTo>
                  <a:pt x="3313408" y="1908031"/>
                  <a:pt x="3206354" y="1863866"/>
                  <a:pt x="3083334" y="1885373"/>
                </a:cubicBezTo>
                <a:cubicBezTo>
                  <a:pt x="2747469" y="1905575"/>
                  <a:pt x="2524854" y="2084525"/>
                  <a:pt x="2572657" y="2396050"/>
                </a:cubicBezTo>
                <a:cubicBezTo>
                  <a:pt x="2587852" y="2589379"/>
                  <a:pt x="2533413" y="2695686"/>
                  <a:pt x="2572657" y="2872668"/>
                </a:cubicBezTo>
                <a:cubicBezTo>
                  <a:pt x="2611901" y="3049650"/>
                  <a:pt x="2569121" y="3155374"/>
                  <a:pt x="2572657" y="3285453"/>
                </a:cubicBezTo>
                <a:cubicBezTo>
                  <a:pt x="2576193" y="3415532"/>
                  <a:pt x="2554318" y="3511455"/>
                  <a:pt x="2572657" y="3672705"/>
                </a:cubicBezTo>
                <a:cubicBezTo>
                  <a:pt x="2512989" y="3749828"/>
                  <a:pt x="2365140" y="3862308"/>
                  <a:pt x="2245099" y="4029699"/>
                </a:cubicBezTo>
                <a:cubicBezTo>
                  <a:pt x="2125058" y="4197090"/>
                  <a:pt x="1966303" y="4308903"/>
                  <a:pt x="1908001" y="4397091"/>
                </a:cubicBezTo>
                <a:cubicBezTo>
                  <a:pt x="1849699" y="4485279"/>
                  <a:pt x="1673578" y="4644015"/>
                  <a:pt x="1618606" y="4712493"/>
                </a:cubicBezTo>
                <a:cubicBezTo>
                  <a:pt x="1847537" y="4609568"/>
                  <a:pt x="1963126" y="4653372"/>
                  <a:pt x="2114713" y="4570123"/>
                </a:cubicBezTo>
                <a:cubicBezTo>
                  <a:pt x="2266300" y="4486874"/>
                  <a:pt x="2409308" y="4523393"/>
                  <a:pt x="2572657" y="4438705"/>
                </a:cubicBezTo>
                <a:cubicBezTo>
                  <a:pt x="2572656" y="4438703"/>
                  <a:pt x="2572657" y="4438698"/>
                  <a:pt x="2572657" y="4438694"/>
                </a:cubicBezTo>
                <a:cubicBezTo>
                  <a:pt x="2633645" y="4738226"/>
                  <a:pt x="2783294" y="5016732"/>
                  <a:pt x="3083334" y="4949371"/>
                </a:cubicBezTo>
                <a:cubicBezTo>
                  <a:pt x="3176652" y="4925835"/>
                  <a:pt x="3296336" y="4950900"/>
                  <a:pt x="3421857" y="4949371"/>
                </a:cubicBezTo>
                <a:cubicBezTo>
                  <a:pt x="3547378" y="4947842"/>
                  <a:pt x="3676523" y="4978651"/>
                  <a:pt x="3747105" y="4949371"/>
                </a:cubicBezTo>
                <a:cubicBezTo>
                  <a:pt x="3896326" y="4878953"/>
                  <a:pt x="4090859" y="4958481"/>
                  <a:pt x="4351945" y="4949371"/>
                </a:cubicBezTo>
                <a:cubicBezTo>
                  <a:pt x="4613031" y="4940261"/>
                  <a:pt x="4708069" y="4959825"/>
                  <a:pt x="4939170" y="4949371"/>
                </a:cubicBezTo>
                <a:cubicBezTo>
                  <a:pt x="5170270" y="4938917"/>
                  <a:pt x="5369381" y="4982011"/>
                  <a:pt x="5508776" y="4949371"/>
                </a:cubicBezTo>
                <a:cubicBezTo>
                  <a:pt x="5856967" y="4884302"/>
                  <a:pt x="6208864" y="4967857"/>
                  <a:pt x="6360750" y="4949371"/>
                </a:cubicBezTo>
                <a:cubicBezTo>
                  <a:pt x="6512636" y="4930885"/>
                  <a:pt x="6662116" y="5023869"/>
                  <a:pt x="6888734" y="4949371"/>
                </a:cubicBezTo>
                <a:cubicBezTo>
                  <a:pt x="7115352" y="4874873"/>
                  <a:pt x="7343032" y="4969979"/>
                  <a:pt x="7524714" y="4949371"/>
                </a:cubicBezTo>
                <a:cubicBezTo>
                  <a:pt x="7706396" y="4928763"/>
                  <a:pt x="7856410" y="4971240"/>
                  <a:pt x="8016699" y="4949371"/>
                </a:cubicBezTo>
                <a:cubicBezTo>
                  <a:pt x="8176988" y="4927502"/>
                  <a:pt x="8330716" y="4991078"/>
                  <a:pt x="8508684" y="4949371"/>
                </a:cubicBezTo>
                <a:cubicBezTo>
                  <a:pt x="8686652" y="4907664"/>
                  <a:pt x="8954663" y="5005870"/>
                  <a:pt x="9108666" y="4949371"/>
                </a:cubicBezTo>
                <a:cubicBezTo>
                  <a:pt x="9372859" y="4943516"/>
                  <a:pt x="9569411" y="4808084"/>
                  <a:pt x="9611175" y="4554549"/>
                </a:cubicBezTo>
                <a:lnTo>
                  <a:pt x="9619343" y="4438702"/>
                </a:lnTo>
                <a:lnTo>
                  <a:pt x="9619343" y="4438705"/>
                </a:lnTo>
                <a:cubicBezTo>
                  <a:pt x="9619342" y="4438702"/>
                  <a:pt x="9619344" y="4438699"/>
                  <a:pt x="9619343" y="4438694"/>
                </a:cubicBezTo>
                <a:lnTo>
                  <a:pt x="9619343" y="4438702"/>
                </a:lnTo>
                <a:lnTo>
                  <a:pt x="9607209" y="4368643"/>
                </a:lnTo>
                <a:cubicBezTo>
                  <a:pt x="9610524" y="4286521"/>
                  <a:pt x="9648782" y="4172357"/>
                  <a:pt x="9619343" y="4063365"/>
                </a:cubicBezTo>
                <a:cubicBezTo>
                  <a:pt x="9580091" y="3918043"/>
                  <a:pt x="9632603" y="3757722"/>
                  <a:pt x="9619343" y="3672705"/>
                </a:cubicBezTo>
                <a:cubicBezTo>
                  <a:pt x="9603911" y="3569892"/>
                  <a:pt x="9668339" y="3373177"/>
                  <a:pt x="9619343" y="3285453"/>
                </a:cubicBezTo>
                <a:cubicBezTo>
                  <a:pt x="9570347" y="3197729"/>
                  <a:pt x="9642906" y="3003588"/>
                  <a:pt x="9619343" y="2847135"/>
                </a:cubicBezTo>
                <a:cubicBezTo>
                  <a:pt x="9595780" y="2690683"/>
                  <a:pt x="9652960" y="2597988"/>
                  <a:pt x="9619343" y="2396050"/>
                </a:cubicBezTo>
                <a:cubicBezTo>
                  <a:pt x="9670479" y="2050530"/>
                  <a:pt x="9365123" y="1878827"/>
                  <a:pt x="9108666" y="1885373"/>
                </a:cubicBezTo>
                <a:cubicBezTo>
                  <a:pt x="8870923" y="1900387"/>
                  <a:pt x="8737564" y="1849983"/>
                  <a:pt x="8606612" y="185601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508000" dist="317500" dir="2700000" sx="97000" sy="97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68564B-BD44-3B0E-EA12-AA9A1838D04C}"/>
              </a:ext>
            </a:extLst>
          </p:cNvPr>
          <p:cNvSpPr txBox="1"/>
          <p:nvPr/>
        </p:nvSpPr>
        <p:spPr>
          <a:xfrm>
            <a:off x="974035" y="883879"/>
            <a:ext cx="102472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 comunicação não verbal é composta por </a:t>
            </a:r>
            <a:r>
              <a:rPr lang="pt-BR" sz="1600" b="0" i="0" dirty="0">
                <a:solidFill>
                  <a:schemeClr val="accent1"/>
                </a:solidFill>
                <a:effectLst/>
              </a:rPr>
              <a:t>6 elementos que trabalham juntos</a:t>
            </a:r>
            <a:r>
              <a:rPr lang="pt-B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para transmitir mensagens.</a:t>
            </a:r>
          </a:p>
        </p:txBody>
      </p:sp>
    </p:spTree>
    <p:extLst>
      <p:ext uri="{BB962C8B-B14F-4D97-AF65-F5344CB8AC3E}">
        <p14:creationId xmlns:p14="http://schemas.microsoft.com/office/powerpoint/2010/main" val="262326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adiant color scheme 13-light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FF4E50"/>
      </a:accent1>
      <a:accent2>
        <a:srgbClr val="FE6D46"/>
      </a:accent2>
      <a:accent3>
        <a:srgbClr val="FC863D"/>
      </a:accent3>
      <a:accent4>
        <a:srgbClr val="FBA034"/>
      </a:accent4>
      <a:accent5>
        <a:srgbClr val="FABB2B"/>
      </a:accent5>
      <a:accent6>
        <a:srgbClr val="F9D323"/>
      </a:accent6>
      <a:hlink>
        <a:srgbClr val="FF0000"/>
      </a:hlink>
      <a:folHlink>
        <a:srgbClr val="FF4E50"/>
      </a:folHlink>
    </a:clrScheme>
    <a:fontScheme name="Comunicação Não Verbal">
      <a:majorFont>
        <a:latin typeface="Permanent Marker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gradiant color scheme 13-light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FF4E50"/>
      </a:accent1>
      <a:accent2>
        <a:srgbClr val="FE6D46"/>
      </a:accent2>
      <a:accent3>
        <a:srgbClr val="FC863D"/>
      </a:accent3>
      <a:accent4>
        <a:srgbClr val="FBA034"/>
      </a:accent4>
      <a:accent5>
        <a:srgbClr val="FABB2B"/>
      </a:accent5>
      <a:accent6>
        <a:srgbClr val="F9D323"/>
      </a:accent6>
      <a:hlink>
        <a:srgbClr val="FF0000"/>
      </a:hlink>
      <a:folHlink>
        <a:srgbClr val="FF4E50"/>
      </a:folHlink>
    </a:clrScheme>
    <a:fontScheme name="Comunicação Não Verbal">
      <a:majorFont>
        <a:latin typeface="Permanent Marker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FB89015-5BCD-4A99-9B59-891E5FF8CD54}">
  <we:reference id="wa200003157" version="1.0.0.0" store="en-US" storeType="OMEX"/>
  <we:alternateReferences>
    <we:reference id="WA200003157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23262</TotalTime>
  <Words>2451</Words>
  <Application>Microsoft Office PowerPoint</Application>
  <PresentationFormat>Widescreen</PresentationFormat>
  <Paragraphs>447</Paragraphs>
  <Slides>40</Slides>
  <Notes>0</Notes>
  <HiddenSlides>1</HiddenSlides>
  <MMClips>6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8" baseType="lpstr">
      <vt:lpstr>Arial</vt:lpstr>
      <vt:lpstr>Calibri</vt:lpstr>
      <vt:lpstr>Open Sans</vt:lpstr>
      <vt:lpstr>Open Sans Extrabold</vt:lpstr>
      <vt:lpstr>Open Sans Light</vt:lpstr>
      <vt:lpstr>Open Sans Semibold</vt:lpstr>
      <vt:lpstr>Permanent Marker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Alexandre Araujo</Manager>
  <Company>Agência Maximize Soluções CNPJ 37.597.250/0001-60</Company>
  <LinksUpToDate>false</LinksUpToDate>
  <SharedDoc>false</SharedDoc>
  <HyperlinkBase>https://slidebox.com.br/slides-treinamento-comunicacao-nao-verbal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Treinamento Comunicação Não Violenta</dc:title>
  <dc:subject>Comunicação Não Violenta</dc:subject>
  <dc:creator>Slide Box</dc:creator>
  <cp:keywords>CNV, comunicação não violenta</cp:keywords>
  <dc:description>Este material é de propriedade da empresa Maximize Soluções (slidebox.com.br) que licencia o uso para clientes.
Não comercializamos quaisquer templates fora da nossa plataforma. Caso você tenha comprado este material em qualquer outro local, você está incentivando a pirataria e estará sujeito a responder criminalmente.
PIRATARIA É CRIME! DENUNCIE!</dc:description>
  <cp:lastModifiedBy>Alexandre Araujo</cp:lastModifiedBy>
  <cp:revision>368</cp:revision>
  <dcterms:created xsi:type="dcterms:W3CDTF">2022-03-19T06:15:01Z</dcterms:created>
  <dcterms:modified xsi:type="dcterms:W3CDTF">2024-12-07T14:42:57Z</dcterms:modified>
  <cp:category>Psicologia, RH</cp:category>
</cp:coreProperties>
</file>